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3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4.xml" ContentType="application/vnd.openxmlformats-officedocument.drawingml.chartshapes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  <p:sldMasterId id="2147483648" r:id="rId2"/>
    <p:sldMasterId id="2147483651" r:id="rId3"/>
    <p:sldMasterId id="2147483662" r:id="rId4"/>
  </p:sldMasterIdLst>
  <p:notesMasterIdLst>
    <p:notesMasterId r:id="rId18"/>
  </p:notesMasterIdLst>
  <p:handoutMasterIdLst>
    <p:handoutMasterId r:id="rId19"/>
  </p:handoutMasterIdLst>
  <p:sldIdLst>
    <p:sldId id="368" r:id="rId5"/>
    <p:sldId id="749" r:id="rId6"/>
    <p:sldId id="750" r:id="rId7"/>
    <p:sldId id="739" r:id="rId8"/>
    <p:sldId id="727" r:id="rId9"/>
    <p:sldId id="743" r:id="rId10"/>
    <p:sldId id="719" r:id="rId11"/>
    <p:sldId id="742" r:id="rId12"/>
    <p:sldId id="748" r:id="rId13"/>
    <p:sldId id="606" r:id="rId14"/>
    <p:sldId id="641" r:id="rId15"/>
    <p:sldId id="637" r:id="rId16"/>
    <p:sldId id="590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ompson, Chad" initials="TC" lastIdx="3" clrIdx="0">
    <p:extLst>
      <p:ext uri="{19B8F6BF-5375-455C-9EA6-DF929625EA0E}">
        <p15:presenceInfo xmlns:p15="http://schemas.microsoft.com/office/powerpoint/2012/main" userId="S-1-5-21-639947351-343809578-3807592339-4319" providerId="AD"/>
      </p:ext>
    </p:extLst>
  </p:cmAuthor>
  <p:cmAuthor id="2" name="Butler, Luke" initials="BL" lastIdx="1" clrIdx="1">
    <p:extLst>
      <p:ext uri="{19B8F6BF-5375-455C-9EA6-DF929625EA0E}">
        <p15:presenceInfo xmlns:p15="http://schemas.microsoft.com/office/powerpoint/2012/main" userId="S-1-5-21-639947351-343809578-3807592339-40556" providerId="AD"/>
      </p:ext>
    </p:extLst>
  </p:cmAuthor>
  <p:cmAuthor id="3" name="Mago, Nitika" initials="MN" lastIdx="51" clrIdx="2">
    <p:extLst>
      <p:ext uri="{19B8F6BF-5375-455C-9EA6-DF929625EA0E}">
        <p15:presenceInfo xmlns:p15="http://schemas.microsoft.com/office/powerpoint/2012/main" userId="S-1-5-21-639947351-343809578-3807592339-11686" providerId="AD"/>
      </p:ext>
    </p:extLst>
  </p:cmAuthor>
  <p:cmAuthor id="4" name="Alex Lee" initials="ASL" lastIdx="14" clrIdx="3">
    <p:extLst>
      <p:ext uri="{19B8F6BF-5375-455C-9EA6-DF929625EA0E}">
        <p15:presenceInfo xmlns:p15="http://schemas.microsoft.com/office/powerpoint/2012/main" userId="Alex Lee" providerId="None"/>
      </p:ext>
    </p:extLst>
  </p:cmAuthor>
  <p:cmAuthor id="5" name="Dave Maggio" initials="DJM" lastIdx="4" clrIdx="4">
    <p:extLst>
      <p:ext uri="{19B8F6BF-5375-455C-9EA6-DF929625EA0E}">
        <p15:presenceInfo xmlns:p15="http://schemas.microsoft.com/office/powerpoint/2012/main" userId="Dave Maggi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8989"/>
    <a:srgbClr val="B8DCF4"/>
    <a:srgbClr val="FFD100"/>
    <a:srgbClr val="FF8200"/>
    <a:srgbClr val="003865"/>
    <a:srgbClr val="5F8642"/>
    <a:srgbClr val="74B273"/>
    <a:srgbClr val="0076C6"/>
    <a:srgbClr val="685B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39" autoAdjust="0"/>
    <p:restoredTop sz="84083" autoAdjust="0"/>
  </p:normalViewPr>
  <p:slideViewPr>
    <p:cSldViewPr showGuides="1">
      <p:cViewPr varScale="1">
        <p:scale>
          <a:sx n="91" d="100"/>
          <a:sy n="91" d="100"/>
        </p:scale>
        <p:origin x="6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9816"/>
    </p:cViewPr>
  </p:sorterViewPr>
  <p:notesViewPr>
    <p:cSldViewPr showGuides="1">
      <p:cViewPr varScale="1">
        <p:scale>
          <a:sx n="41" d="100"/>
          <a:sy n="41" d="100"/>
        </p:scale>
        <p:origin x="1968" y="-83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ercot.com\Departments\Operations%20Planning\Operations%20Analysis\Reports\Summer%20Board%20Presentation\2018\Pengwei\master_temp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ercot.com\Departments\Operations%20Support\Monthly%20Operations%20Reports\BOD%20Report\2018\07%20-%20Jul\Jul%2018%20Monthly%20Peak%20Demands_new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Departments\Operations%20Planning\Operations%20Analysis\Reports\Summer%20Board%20Presentation\2018\Alex%20L\SARAvsOS%20for%202018%20Summer_new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Departments\ErcotScratchShare\dmaggio\tight%20days%202018%20-%20dave_sean_offqs_breakout_v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departments\Operations%20Planning\Operations%20Analysis\Reports\Summer%20Board%20Presentation\2018\Yamit\July%2019%20DER%20dat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SASShare\sasdata03\mav\users\wzhang\2018%20Summer%20RTOLCAP%20vs%20RTORPA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jira.ercot.com/secure/attachment/123079/JH%20PNM%20for%202018%20Summer%20Analysis%200904%20version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maggio\Desktop\JH%20PNM%20for%202018%20Summer%20Analysis%200904%20version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Average Peak Temperature by Day</a:t>
            </a:r>
          </a:p>
        </c:rich>
      </c:tx>
      <c:layout/>
      <c:overlay val="0"/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max!$B$1</c:f>
              <c:strCache>
                <c:ptCount val="1"/>
                <c:pt idx="0">
                  <c:v>Max Daily Temp (2011)</c:v>
                </c:pt>
              </c:strCache>
            </c:strRef>
          </c:tx>
          <c:spPr>
            <a:solidFill>
              <a:schemeClr val="accent3">
                <a:alpha val="60000"/>
              </a:schemeClr>
            </a:solidFill>
            <a:ln>
              <a:noFill/>
            </a:ln>
          </c:spPr>
          <c:cat>
            <c:strRef>
              <c:f>max!$G$2:$G$94</c:f>
              <c:strCache>
                <c:ptCount val="93"/>
                <c:pt idx="0">
                  <c:v>6/1</c:v>
                </c:pt>
                <c:pt idx="1">
                  <c:v>6/2</c:v>
                </c:pt>
                <c:pt idx="2">
                  <c:v>6/3</c:v>
                </c:pt>
                <c:pt idx="3">
                  <c:v>6/4</c:v>
                </c:pt>
                <c:pt idx="4">
                  <c:v>6/5</c:v>
                </c:pt>
                <c:pt idx="5">
                  <c:v>6/6</c:v>
                </c:pt>
                <c:pt idx="6">
                  <c:v>6/7</c:v>
                </c:pt>
                <c:pt idx="7">
                  <c:v>6/8</c:v>
                </c:pt>
                <c:pt idx="8">
                  <c:v>6/9</c:v>
                </c:pt>
                <c:pt idx="9">
                  <c:v>6/10</c:v>
                </c:pt>
                <c:pt idx="10">
                  <c:v>6/11</c:v>
                </c:pt>
                <c:pt idx="11">
                  <c:v>6/12</c:v>
                </c:pt>
                <c:pt idx="12">
                  <c:v>6/13</c:v>
                </c:pt>
                <c:pt idx="13">
                  <c:v>6/14</c:v>
                </c:pt>
                <c:pt idx="14">
                  <c:v>6/15</c:v>
                </c:pt>
                <c:pt idx="15">
                  <c:v>6/16</c:v>
                </c:pt>
                <c:pt idx="16">
                  <c:v>6/17</c:v>
                </c:pt>
                <c:pt idx="17">
                  <c:v>6/18</c:v>
                </c:pt>
                <c:pt idx="18">
                  <c:v>6/19</c:v>
                </c:pt>
                <c:pt idx="19">
                  <c:v>6/20</c:v>
                </c:pt>
                <c:pt idx="20">
                  <c:v>6/21</c:v>
                </c:pt>
                <c:pt idx="21">
                  <c:v>6/22</c:v>
                </c:pt>
                <c:pt idx="22">
                  <c:v>6/23</c:v>
                </c:pt>
                <c:pt idx="23">
                  <c:v>6/24</c:v>
                </c:pt>
                <c:pt idx="24">
                  <c:v>6/25</c:v>
                </c:pt>
                <c:pt idx="25">
                  <c:v>6/26</c:v>
                </c:pt>
                <c:pt idx="26">
                  <c:v>6/27</c:v>
                </c:pt>
                <c:pt idx="27">
                  <c:v>6/28</c:v>
                </c:pt>
                <c:pt idx="28">
                  <c:v>6/29</c:v>
                </c:pt>
                <c:pt idx="29">
                  <c:v>6/30</c:v>
                </c:pt>
                <c:pt idx="30">
                  <c:v>7/1</c:v>
                </c:pt>
                <c:pt idx="31">
                  <c:v>7/2</c:v>
                </c:pt>
                <c:pt idx="32">
                  <c:v>7/3</c:v>
                </c:pt>
                <c:pt idx="33">
                  <c:v>7/4</c:v>
                </c:pt>
                <c:pt idx="34">
                  <c:v>7/5</c:v>
                </c:pt>
                <c:pt idx="35">
                  <c:v>7/6</c:v>
                </c:pt>
                <c:pt idx="36">
                  <c:v>7/7</c:v>
                </c:pt>
                <c:pt idx="37">
                  <c:v>7/8</c:v>
                </c:pt>
                <c:pt idx="38">
                  <c:v>7/9</c:v>
                </c:pt>
                <c:pt idx="39">
                  <c:v>7/10</c:v>
                </c:pt>
                <c:pt idx="40">
                  <c:v>7/11</c:v>
                </c:pt>
                <c:pt idx="41">
                  <c:v>7/12</c:v>
                </c:pt>
                <c:pt idx="42">
                  <c:v>7/13</c:v>
                </c:pt>
                <c:pt idx="43">
                  <c:v>7/14</c:v>
                </c:pt>
                <c:pt idx="44">
                  <c:v>7/15</c:v>
                </c:pt>
                <c:pt idx="45">
                  <c:v>7/16</c:v>
                </c:pt>
                <c:pt idx="46">
                  <c:v>7/17</c:v>
                </c:pt>
                <c:pt idx="47">
                  <c:v>7/18</c:v>
                </c:pt>
                <c:pt idx="48">
                  <c:v>7/19</c:v>
                </c:pt>
                <c:pt idx="49">
                  <c:v>7/20</c:v>
                </c:pt>
                <c:pt idx="50">
                  <c:v>7/21</c:v>
                </c:pt>
                <c:pt idx="51">
                  <c:v>7/22</c:v>
                </c:pt>
                <c:pt idx="52">
                  <c:v>7/23</c:v>
                </c:pt>
                <c:pt idx="53">
                  <c:v>7/24</c:v>
                </c:pt>
                <c:pt idx="54">
                  <c:v>7/25</c:v>
                </c:pt>
                <c:pt idx="55">
                  <c:v>7/26</c:v>
                </c:pt>
                <c:pt idx="56">
                  <c:v>7/27</c:v>
                </c:pt>
                <c:pt idx="57">
                  <c:v>7/28</c:v>
                </c:pt>
                <c:pt idx="58">
                  <c:v>7/29</c:v>
                </c:pt>
                <c:pt idx="59">
                  <c:v>7/30</c:v>
                </c:pt>
                <c:pt idx="60">
                  <c:v>7/31</c:v>
                </c:pt>
                <c:pt idx="61">
                  <c:v>8/1</c:v>
                </c:pt>
                <c:pt idx="62">
                  <c:v>8/2</c:v>
                </c:pt>
                <c:pt idx="63">
                  <c:v>8/3</c:v>
                </c:pt>
                <c:pt idx="64">
                  <c:v>8/4</c:v>
                </c:pt>
                <c:pt idx="65">
                  <c:v>8/5</c:v>
                </c:pt>
                <c:pt idx="66">
                  <c:v>8/6</c:v>
                </c:pt>
                <c:pt idx="67">
                  <c:v>8/7</c:v>
                </c:pt>
                <c:pt idx="68">
                  <c:v>8/8</c:v>
                </c:pt>
                <c:pt idx="69">
                  <c:v>8/9</c:v>
                </c:pt>
                <c:pt idx="70">
                  <c:v>8/10</c:v>
                </c:pt>
                <c:pt idx="71">
                  <c:v>8/11</c:v>
                </c:pt>
                <c:pt idx="72">
                  <c:v>8/12</c:v>
                </c:pt>
                <c:pt idx="73">
                  <c:v>8/13</c:v>
                </c:pt>
                <c:pt idx="74">
                  <c:v>8/14</c:v>
                </c:pt>
                <c:pt idx="75">
                  <c:v>8/15</c:v>
                </c:pt>
                <c:pt idx="76">
                  <c:v>8/16</c:v>
                </c:pt>
                <c:pt idx="77">
                  <c:v>8/17</c:v>
                </c:pt>
                <c:pt idx="78">
                  <c:v>8/18</c:v>
                </c:pt>
                <c:pt idx="79">
                  <c:v>8/19</c:v>
                </c:pt>
                <c:pt idx="80">
                  <c:v>8/20</c:v>
                </c:pt>
                <c:pt idx="81">
                  <c:v>8/21</c:v>
                </c:pt>
                <c:pt idx="82">
                  <c:v>8/22</c:v>
                </c:pt>
                <c:pt idx="83">
                  <c:v>8/23</c:v>
                </c:pt>
                <c:pt idx="84">
                  <c:v>8/24</c:v>
                </c:pt>
                <c:pt idx="85">
                  <c:v>8/25</c:v>
                </c:pt>
                <c:pt idx="86">
                  <c:v>8/26</c:v>
                </c:pt>
                <c:pt idx="87">
                  <c:v>8/27</c:v>
                </c:pt>
                <c:pt idx="88">
                  <c:v>8/28</c:v>
                </c:pt>
                <c:pt idx="89">
                  <c:v>8/29</c:v>
                </c:pt>
                <c:pt idx="90">
                  <c:v>8/30</c:v>
                </c:pt>
                <c:pt idx="91">
                  <c:v>8/31</c:v>
                </c:pt>
                <c:pt idx="92">
                  <c:v>9/1</c:v>
                </c:pt>
              </c:strCache>
            </c:strRef>
          </c:cat>
          <c:val>
            <c:numRef>
              <c:f>max!$B$2:$B$94</c:f>
              <c:numCache>
                <c:formatCode>General</c:formatCode>
                <c:ptCount val="93"/>
                <c:pt idx="0">
                  <c:v>94.350000381469727</c:v>
                </c:pt>
                <c:pt idx="1">
                  <c:v>96.331249237060547</c:v>
                </c:pt>
                <c:pt idx="2">
                  <c:v>96.662500381469727</c:v>
                </c:pt>
                <c:pt idx="3">
                  <c:v>94.58750057220459</c:v>
                </c:pt>
                <c:pt idx="4">
                  <c:v>97.012499809265137</c:v>
                </c:pt>
                <c:pt idx="5">
                  <c:v>96.699999809265137</c:v>
                </c:pt>
                <c:pt idx="6">
                  <c:v>97.200000762939453</c:v>
                </c:pt>
                <c:pt idx="7">
                  <c:v>96.731249809265108</c:v>
                </c:pt>
                <c:pt idx="8">
                  <c:v>96.768749237060518</c:v>
                </c:pt>
                <c:pt idx="9">
                  <c:v>96.631250381469727</c:v>
                </c:pt>
                <c:pt idx="10">
                  <c:v>96.96875</c:v>
                </c:pt>
                <c:pt idx="11">
                  <c:v>98.593749046325655</c:v>
                </c:pt>
                <c:pt idx="12">
                  <c:v>99.856249809265151</c:v>
                </c:pt>
                <c:pt idx="13">
                  <c:v>100.65000057220459</c:v>
                </c:pt>
                <c:pt idx="14">
                  <c:v>99.649999618530259</c:v>
                </c:pt>
                <c:pt idx="15">
                  <c:v>100.9375</c:v>
                </c:pt>
                <c:pt idx="16">
                  <c:v>102.25000095367433</c:v>
                </c:pt>
                <c:pt idx="17">
                  <c:v>102.59375000000001</c:v>
                </c:pt>
                <c:pt idx="18">
                  <c:v>101.90625095367433</c:v>
                </c:pt>
                <c:pt idx="19">
                  <c:v>99.118749618530245</c:v>
                </c:pt>
                <c:pt idx="20">
                  <c:v>95.706250190734863</c:v>
                </c:pt>
                <c:pt idx="21">
                  <c:v>88.90625</c:v>
                </c:pt>
                <c:pt idx="22">
                  <c:v>94.743749618530273</c:v>
                </c:pt>
                <c:pt idx="23">
                  <c:v>96.993749618530245</c:v>
                </c:pt>
                <c:pt idx="24">
                  <c:v>98.006250381469727</c:v>
                </c:pt>
                <c:pt idx="25">
                  <c:v>99.562500000000028</c:v>
                </c:pt>
                <c:pt idx="26">
                  <c:v>99.162500381469727</c:v>
                </c:pt>
                <c:pt idx="27">
                  <c:v>98.131250381469698</c:v>
                </c:pt>
                <c:pt idx="28">
                  <c:v>97.562499046325669</c:v>
                </c:pt>
                <c:pt idx="29">
                  <c:v>96.55625057220459</c:v>
                </c:pt>
                <c:pt idx="30">
                  <c:v>95.418749809265137</c:v>
                </c:pt>
                <c:pt idx="31">
                  <c:v>96.68125057220459</c:v>
                </c:pt>
                <c:pt idx="32">
                  <c:v>96.925000190734863</c:v>
                </c:pt>
                <c:pt idx="33">
                  <c:v>97.168749809265137</c:v>
                </c:pt>
                <c:pt idx="34">
                  <c:v>98.087499618530259</c:v>
                </c:pt>
                <c:pt idx="35">
                  <c:v>97.631250381469727</c:v>
                </c:pt>
                <c:pt idx="36">
                  <c:v>98.824999809265151</c:v>
                </c:pt>
                <c:pt idx="37">
                  <c:v>100.68749904632566</c:v>
                </c:pt>
                <c:pt idx="38">
                  <c:v>99.28125</c:v>
                </c:pt>
                <c:pt idx="39">
                  <c:v>96.725000381469727</c:v>
                </c:pt>
                <c:pt idx="40">
                  <c:v>98.274999618530273</c:v>
                </c:pt>
                <c:pt idx="41">
                  <c:v>98.374999999999986</c:v>
                </c:pt>
                <c:pt idx="42">
                  <c:v>99.931249618530259</c:v>
                </c:pt>
                <c:pt idx="43">
                  <c:v>99.5</c:v>
                </c:pt>
                <c:pt idx="44">
                  <c:v>98.868750572204604</c:v>
                </c:pt>
                <c:pt idx="45">
                  <c:v>97.087499618530273</c:v>
                </c:pt>
                <c:pt idx="46">
                  <c:v>97.41249942779541</c:v>
                </c:pt>
                <c:pt idx="47">
                  <c:v>96.937499046325684</c:v>
                </c:pt>
                <c:pt idx="48">
                  <c:v>95.443750381469741</c:v>
                </c:pt>
                <c:pt idx="49">
                  <c:v>97.768749237060547</c:v>
                </c:pt>
                <c:pt idx="50">
                  <c:v>98.481249809265137</c:v>
                </c:pt>
                <c:pt idx="51">
                  <c:v>98.13124942779541</c:v>
                </c:pt>
                <c:pt idx="52">
                  <c:v>98.6875</c:v>
                </c:pt>
                <c:pt idx="53">
                  <c:v>99.825000762939482</c:v>
                </c:pt>
                <c:pt idx="54">
                  <c:v>100.05000114440921</c:v>
                </c:pt>
                <c:pt idx="55">
                  <c:v>100.25624942779538</c:v>
                </c:pt>
                <c:pt idx="56">
                  <c:v>100.62500095367433</c:v>
                </c:pt>
                <c:pt idx="57">
                  <c:v>98.3125</c:v>
                </c:pt>
                <c:pt idx="58">
                  <c:v>95.725000381469727</c:v>
                </c:pt>
                <c:pt idx="59">
                  <c:v>96.506250381469727</c:v>
                </c:pt>
                <c:pt idx="60">
                  <c:v>99.512500762939482</c:v>
                </c:pt>
                <c:pt idx="61">
                  <c:v>101.75</c:v>
                </c:pt>
                <c:pt idx="62">
                  <c:v>103.75625038146971</c:v>
                </c:pt>
                <c:pt idx="63">
                  <c:v>103.46875000000001</c:v>
                </c:pt>
                <c:pt idx="64">
                  <c:v>103.20625019073486</c:v>
                </c:pt>
                <c:pt idx="65">
                  <c:v>102.86249923706053</c:v>
                </c:pt>
                <c:pt idx="66">
                  <c:v>102.02499961853026</c:v>
                </c:pt>
                <c:pt idx="67">
                  <c:v>101.05624961853029</c:v>
                </c:pt>
                <c:pt idx="68">
                  <c:v>101.81874942779538</c:v>
                </c:pt>
                <c:pt idx="69">
                  <c:v>102.6187496185303</c:v>
                </c:pt>
                <c:pt idx="70">
                  <c:v>101.78749942779538</c:v>
                </c:pt>
                <c:pt idx="71">
                  <c:v>96.862499237060547</c:v>
                </c:pt>
                <c:pt idx="72">
                  <c:v>98.131250381469727</c:v>
                </c:pt>
                <c:pt idx="73">
                  <c:v>92.149999618530273</c:v>
                </c:pt>
                <c:pt idx="74">
                  <c:v>94.3125</c:v>
                </c:pt>
                <c:pt idx="75">
                  <c:v>99.46250057220459</c:v>
                </c:pt>
                <c:pt idx="76">
                  <c:v>100.48125076293948</c:v>
                </c:pt>
                <c:pt idx="77">
                  <c:v>100.51250076293945</c:v>
                </c:pt>
                <c:pt idx="78">
                  <c:v>101.62499999999999</c:v>
                </c:pt>
                <c:pt idx="79">
                  <c:v>102.34374999999997</c:v>
                </c:pt>
                <c:pt idx="80">
                  <c:v>101.76250076293947</c:v>
                </c:pt>
                <c:pt idx="81">
                  <c:v>98.875</c:v>
                </c:pt>
                <c:pt idx="82">
                  <c:v>100.22499942779541</c:v>
                </c:pt>
                <c:pt idx="83">
                  <c:v>100.51875019073486</c:v>
                </c:pt>
                <c:pt idx="84">
                  <c:v>99.300000190734863</c:v>
                </c:pt>
                <c:pt idx="85">
                  <c:v>95.687499999999972</c:v>
                </c:pt>
                <c:pt idx="86">
                  <c:v>99.599999427795424</c:v>
                </c:pt>
                <c:pt idx="87">
                  <c:v>103.15625</c:v>
                </c:pt>
                <c:pt idx="88">
                  <c:v>104.52499961853025</c:v>
                </c:pt>
                <c:pt idx="89">
                  <c:v>101.48750019073491</c:v>
                </c:pt>
                <c:pt idx="90">
                  <c:v>101.56249999999997</c:v>
                </c:pt>
                <c:pt idx="91">
                  <c:v>99.999999999999972</c:v>
                </c:pt>
                <c:pt idx="92">
                  <c:v>97.34999942779541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7597168"/>
        <c:axId val="387601088"/>
      </c:areaChart>
      <c:lineChart>
        <c:grouping val="standard"/>
        <c:varyColors val="0"/>
        <c:ser>
          <c:idx val="1"/>
          <c:order val="1"/>
          <c:tx>
            <c:strRef>
              <c:f>max!$D$1</c:f>
              <c:strCache>
                <c:ptCount val="1"/>
                <c:pt idx="0">
                  <c:v>Max Daily Temp (2017)</c:v>
                </c:pt>
              </c:strCache>
            </c:strRef>
          </c:tx>
          <c:spPr>
            <a:ln>
              <a:solidFill>
                <a:srgbClr val="5B6770"/>
              </a:solidFill>
            </a:ln>
          </c:spPr>
          <c:marker>
            <c:symbol val="none"/>
          </c:marker>
          <c:cat>
            <c:strRef>
              <c:f>max!$G$2:$G$94</c:f>
              <c:strCache>
                <c:ptCount val="93"/>
                <c:pt idx="0">
                  <c:v>6/1</c:v>
                </c:pt>
                <c:pt idx="1">
                  <c:v>6/2</c:v>
                </c:pt>
                <c:pt idx="2">
                  <c:v>6/3</c:v>
                </c:pt>
                <c:pt idx="3">
                  <c:v>6/4</c:v>
                </c:pt>
                <c:pt idx="4">
                  <c:v>6/5</c:v>
                </c:pt>
                <c:pt idx="5">
                  <c:v>6/6</c:v>
                </c:pt>
                <c:pt idx="6">
                  <c:v>6/7</c:v>
                </c:pt>
                <c:pt idx="7">
                  <c:v>6/8</c:v>
                </c:pt>
                <c:pt idx="8">
                  <c:v>6/9</c:v>
                </c:pt>
                <c:pt idx="9">
                  <c:v>6/10</c:v>
                </c:pt>
                <c:pt idx="10">
                  <c:v>6/11</c:v>
                </c:pt>
                <c:pt idx="11">
                  <c:v>6/12</c:v>
                </c:pt>
                <c:pt idx="12">
                  <c:v>6/13</c:v>
                </c:pt>
                <c:pt idx="13">
                  <c:v>6/14</c:v>
                </c:pt>
                <c:pt idx="14">
                  <c:v>6/15</c:v>
                </c:pt>
                <c:pt idx="15">
                  <c:v>6/16</c:v>
                </c:pt>
                <c:pt idx="16">
                  <c:v>6/17</c:v>
                </c:pt>
                <c:pt idx="17">
                  <c:v>6/18</c:v>
                </c:pt>
                <c:pt idx="18">
                  <c:v>6/19</c:v>
                </c:pt>
                <c:pt idx="19">
                  <c:v>6/20</c:v>
                </c:pt>
                <c:pt idx="20">
                  <c:v>6/21</c:v>
                </c:pt>
                <c:pt idx="21">
                  <c:v>6/22</c:v>
                </c:pt>
                <c:pt idx="22">
                  <c:v>6/23</c:v>
                </c:pt>
                <c:pt idx="23">
                  <c:v>6/24</c:v>
                </c:pt>
                <c:pt idx="24">
                  <c:v>6/25</c:v>
                </c:pt>
                <c:pt idx="25">
                  <c:v>6/26</c:v>
                </c:pt>
                <c:pt idx="26">
                  <c:v>6/27</c:v>
                </c:pt>
                <c:pt idx="27">
                  <c:v>6/28</c:v>
                </c:pt>
                <c:pt idx="28">
                  <c:v>6/29</c:v>
                </c:pt>
                <c:pt idx="29">
                  <c:v>6/30</c:v>
                </c:pt>
                <c:pt idx="30">
                  <c:v>7/1</c:v>
                </c:pt>
                <c:pt idx="31">
                  <c:v>7/2</c:v>
                </c:pt>
                <c:pt idx="32">
                  <c:v>7/3</c:v>
                </c:pt>
                <c:pt idx="33">
                  <c:v>7/4</c:v>
                </c:pt>
                <c:pt idx="34">
                  <c:v>7/5</c:v>
                </c:pt>
                <c:pt idx="35">
                  <c:v>7/6</c:v>
                </c:pt>
                <c:pt idx="36">
                  <c:v>7/7</c:v>
                </c:pt>
                <c:pt idx="37">
                  <c:v>7/8</c:v>
                </c:pt>
                <c:pt idx="38">
                  <c:v>7/9</c:v>
                </c:pt>
                <c:pt idx="39">
                  <c:v>7/10</c:v>
                </c:pt>
                <c:pt idx="40">
                  <c:v>7/11</c:v>
                </c:pt>
                <c:pt idx="41">
                  <c:v>7/12</c:v>
                </c:pt>
                <c:pt idx="42">
                  <c:v>7/13</c:v>
                </c:pt>
                <c:pt idx="43">
                  <c:v>7/14</c:v>
                </c:pt>
                <c:pt idx="44">
                  <c:v>7/15</c:v>
                </c:pt>
                <c:pt idx="45">
                  <c:v>7/16</c:v>
                </c:pt>
                <c:pt idx="46">
                  <c:v>7/17</c:v>
                </c:pt>
                <c:pt idx="47">
                  <c:v>7/18</c:v>
                </c:pt>
                <c:pt idx="48">
                  <c:v>7/19</c:v>
                </c:pt>
                <c:pt idx="49">
                  <c:v>7/20</c:v>
                </c:pt>
                <c:pt idx="50">
                  <c:v>7/21</c:v>
                </c:pt>
                <c:pt idx="51">
                  <c:v>7/22</c:v>
                </c:pt>
                <c:pt idx="52">
                  <c:v>7/23</c:v>
                </c:pt>
                <c:pt idx="53">
                  <c:v>7/24</c:v>
                </c:pt>
                <c:pt idx="54">
                  <c:v>7/25</c:v>
                </c:pt>
                <c:pt idx="55">
                  <c:v>7/26</c:v>
                </c:pt>
                <c:pt idx="56">
                  <c:v>7/27</c:v>
                </c:pt>
                <c:pt idx="57">
                  <c:v>7/28</c:v>
                </c:pt>
                <c:pt idx="58">
                  <c:v>7/29</c:v>
                </c:pt>
                <c:pt idx="59">
                  <c:v>7/30</c:v>
                </c:pt>
                <c:pt idx="60">
                  <c:v>7/31</c:v>
                </c:pt>
                <c:pt idx="61">
                  <c:v>8/1</c:v>
                </c:pt>
                <c:pt idx="62">
                  <c:v>8/2</c:v>
                </c:pt>
                <c:pt idx="63">
                  <c:v>8/3</c:v>
                </c:pt>
                <c:pt idx="64">
                  <c:v>8/4</c:v>
                </c:pt>
                <c:pt idx="65">
                  <c:v>8/5</c:v>
                </c:pt>
                <c:pt idx="66">
                  <c:v>8/6</c:v>
                </c:pt>
                <c:pt idx="67">
                  <c:v>8/7</c:v>
                </c:pt>
                <c:pt idx="68">
                  <c:v>8/8</c:v>
                </c:pt>
                <c:pt idx="69">
                  <c:v>8/9</c:v>
                </c:pt>
                <c:pt idx="70">
                  <c:v>8/10</c:v>
                </c:pt>
                <c:pt idx="71">
                  <c:v>8/11</c:v>
                </c:pt>
                <c:pt idx="72">
                  <c:v>8/12</c:v>
                </c:pt>
                <c:pt idx="73">
                  <c:v>8/13</c:v>
                </c:pt>
                <c:pt idx="74">
                  <c:v>8/14</c:v>
                </c:pt>
                <c:pt idx="75">
                  <c:v>8/15</c:v>
                </c:pt>
                <c:pt idx="76">
                  <c:v>8/16</c:v>
                </c:pt>
                <c:pt idx="77">
                  <c:v>8/17</c:v>
                </c:pt>
                <c:pt idx="78">
                  <c:v>8/18</c:v>
                </c:pt>
                <c:pt idx="79">
                  <c:v>8/19</c:v>
                </c:pt>
                <c:pt idx="80">
                  <c:v>8/20</c:v>
                </c:pt>
                <c:pt idx="81">
                  <c:v>8/21</c:v>
                </c:pt>
                <c:pt idx="82">
                  <c:v>8/22</c:v>
                </c:pt>
                <c:pt idx="83">
                  <c:v>8/23</c:v>
                </c:pt>
                <c:pt idx="84">
                  <c:v>8/24</c:v>
                </c:pt>
                <c:pt idx="85">
                  <c:v>8/25</c:v>
                </c:pt>
                <c:pt idx="86">
                  <c:v>8/26</c:v>
                </c:pt>
                <c:pt idx="87">
                  <c:v>8/27</c:v>
                </c:pt>
                <c:pt idx="88">
                  <c:v>8/28</c:v>
                </c:pt>
                <c:pt idx="89">
                  <c:v>8/29</c:v>
                </c:pt>
                <c:pt idx="90">
                  <c:v>8/30</c:v>
                </c:pt>
                <c:pt idx="91">
                  <c:v>8/31</c:v>
                </c:pt>
                <c:pt idx="92">
                  <c:v>9/1</c:v>
                </c:pt>
              </c:strCache>
            </c:strRef>
          </c:cat>
          <c:val>
            <c:numRef>
              <c:f>max!$D$2:$D$94</c:f>
              <c:numCache>
                <c:formatCode>General</c:formatCode>
                <c:ptCount val="93"/>
                <c:pt idx="0">
                  <c:v>84.181249618530273</c:v>
                </c:pt>
                <c:pt idx="1">
                  <c:v>82.756250381469727</c:v>
                </c:pt>
                <c:pt idx="2">
                  <c:v>82.537500381469727</c:v>
                </c:pt>
                <c:pt idx="3">
                  <c:v>84.443750381469727</c:v>
                </c:pt>
                <c:pt idx="4">
                  <c:v>86.03125</c:v>
                </c:pt>
                <c:pt idx="5">
                  <c:v>89.899999618530273</c:v>
                </c:pt>
                <c:pt idx="6">
                  <c:v>90.193750381469727</c:v>
                </c:pt>
                <c:pt idx="7">
                  <c:v>88.125</c:v>
                </c:pt>
                <c:pt idx="8">
                  <c:v>87.15000057220459</c:v>
                </c:pt>
                <c:pt idx="9">
                  <c:v>90.550000190734863</c:v>
                </c:pt>
                <c:pt idx="10">
                  <c:v>91.337499618530273</c:v>
                </c:pt>
                <c:pt idx="11">
                  <c:v>91.893749237060547</c:v>
                </c:pt>
                <c:pt idx="12">
                  <c:v>92.293749809265137</c:v>
                </c:pt>
                <c:pt idx="13">
                  <c:v>93.375</c:v>
                </c:pt>
                <c:pt idx="14">
                  <c:v>94.799999237060547</c:v>
                </c:pt>
                <c:pt idx="15">
                  <c:v>96.456250190734863</c:v>
                </c:pt>
                <c:pt idx="16">
                  <c:v>96.431250572204604</c:v>
                </c:pt>
                <c:pt idx="17">
                  <c:v>93.137500762939453</c:v>
                </c:pt>
                <c:pt idx="18">
                  <c:v>91.024999618530273</c:v>
                </c:pt>
                <c:pt idx="19">
                  <c:v>93.5625</c:v>
                </c:pt>
                <c:pt idx="20">
                  <c:v>92.75</c:v>
                </c:pt>
                <c:pt idx="21">
                  <c:v>93.456250190734863</c:v>
                </c:pt>
                <c:pt idx="22">
                  <c:v>98.268749237060518</c:v>
                </c:pt>
                <c:pt idx="23">
                  <c:v>84.643750190734863</c:v>
                </c:pt>
                <c:pt idx="24">
                  <c:v>85.99375057220459</c:v>
                </c:pt>
                <c:pt idx="25">
                  <c:v>86.062500953674316</c:v>
                </c:pt>
                <c:pt idx="26">
                  <c:v>87.24375057220459</c:v>
                </c:pt>
                <c:pt idx="27">
                  <c:v>90.118749618530273</c:v>
                </c:pt>
                <c:pt idx="28">
                  <c:v>94.568750381469727</c:v>
                </c:pt>
                <c:pt idx="29">
                  <c:v>95.324999809265137</c:v>
                </c:pt>
                <c:pt idx="30">
                  <c:v>90.237500190734863</c:v>
                </c:pt>
                <c:pt idx="31">
                  <c:v>93.850000381469727</c:v>
                </c:pt>
                <c:pt idx="32">
                  <c:v>94.268750190734863</c:v>
                </c:pt>
                <c:pt idx="33">
                  <c:v>94.162500381469727</c:v>
                </c:pt>
                <c:pt idx="34">
                  <c:v>91.875</c:v>
                </c:pt>
                <c:pt idx="35">
                  <c:v>90.59375</c:v>
                </c:pt>
                <c:pt idx="36">
                  <c:v>91.756250381469727</c:v>
                </c:pt>
                <c:pt idx="37">
                  <c:v>91.96250057220459</c:v>
                </c:pt>
                <c:pt idx="38">
                  <c:v>89.912500381469727</c:v>
                </c:pt>
                <c:pt idx="39">
                  <c:v>92.71875</c:v>
                </c:pt>
                <c:pt idx="40">
                  <c:v>93.16249942779541</c:v>
                </c:pt>
                <c:pt idx="41">
                  <c:v>90.949999809265137</c:v>
                </c:pt>
                <c:pt idx="42">
                  <c:v>92.268750190734863</c:v>
                </c:pt>
                <c:pt idx="43">
                  <c:v>93.6875</c:v>
                </c:pt>
                <c:pt idx="44">
                  <c:v>92.43125057220459</c:v>
                </c:pt>
                <c:pt idx="45">
                  <c:v>91.524999618530273</c:v>
                </c:pt>
                <c:pt idx="46">
                  <c:v>92.88124942779541</c:v>
                </c:pt>
                <c:pt idx="47">
                  <c:v>93.818750381469727</c:v>
                </c:pt>
                <c:pt idx="48">
                  <c:v>94.887499809265137</c:v>
                </c:pt>
                <c:pt idx="49">
                  <c:v>96.53125</c:v>
                </c:pt>
                <c:pt idx="50">
                  <c:v>96.137499809265137</c:v>
                </c:pt>
                <c:pt idx="51">
                  <c:v>96.44374942779541</c:v>
                </c:pt>
                <c:pt idx="52">
                  <c:v>94.168749809265137</c:v>
                </c:pt>
                <c:pt idx="53">
                  <c:v>92.481249809265137</c:v>
                </c:pt>
                <c:pt idx="54">
                  <c:v>95.274999618530273</c:v>
                </c:pt>
                <c:pt idx="55">
                  <c:v>96.13124942779541</c:v>
                </c:pt>
                <c:pt idx="56">
                  <c:v>97.09375</c:v>
                </c:pt>
                <c:pt idx="57">
                  <c:v>97.987500190734863</c:v>
                </c:pt>
                <c:pt idx="58">
                  <c:v>97.893750190734892</c:v>
                </c:pt>
                <c:pt idx="59">
                  <c:v>96.06874942779541</c:v>
                </c:pt>
                <c:pt idx="60">
                  <c:v>92.581250190734863</c:v>
                </c:pt>
                <c:pt idx="61">
                  <c:v>87.850000381469727</c:v>
                </c:pt>
                <c:pt idx="62">
                  <c:v>83.53749942779541</c:v>
                </c:pt>
                <c:pt idx="63">
                  <c:v>88.981249809265137</c:v>
                </c:pt>
                <c:pt idx="64">
                  <c:v>92.443750381469727</c:v>
                </c:pt>
                <c:pt idx="65">
                  <c:v>94.637499809265137</c:v>
                </c:pt>
                <c:pt idx="66">
                  <c:v>93.875</c:v>
                </c:pt>
                <c:pt idx="67">
                  <c:v>84.875</c:v>
                </c:pt>
                <c:pt idx="68">
                  <c:v>88.375</c:v>
                </c:pt>
                <c:pt idx="69">
                  <c:v>89.618749618530273</c:v>
                </c:pt>
                <c:pt idx="70">
                  <c:v>93.46875</c:v>
                </c:pt>
                <c:pt idx="71">
                  <c:v>94.043749809265137</c:v>
                </c:pt>
                <c:pt idx="72">
                  <c:v>92.931249618530273</c:v>
                </c:pt>
                <c:pt idx="73">
                  <c:v>93.33750057220459</c:v>
                </c:pt>
                <c:pt idx="74">
                  <c:v>92.52500057220459</c:v>
                </c:pt>
                <c:pt idx="75">
                  <c:v>91.637499809265137</c:v>
                </c:pt>
                <c:pt idx="76">
                  <c:v>94.831249237060547</c:v>
                </c:pt>
                <c:pt idx="77">
                  <c:v>91.731250762939453</c:v>
                </c:pt>
                <c:pt idx="78">
                  <c:v>93.199999809265137</c:v>
                </c:pt>
                <c:pt idx="79">
                  <c:v>95.712499618530273</c:v>
                </c:pt>
                <c:pt idx="80">
                  <c:v>94.993749618530273</c:v>
                </c:pt>
                <c:pt idx="81">
                  <c:v>92.568750381469727</c:v>
                </c:pt>
                <c:pt idx="82">
                  <c:v>94.481249809265137</c:v>
                </c:pt>
                <c:pt idx="83">
                  <c:v>90.243749618530273</c:v>
                </c:pt>
                <c:pt idx="84">
                  <c:v>88.05625057220459</c:v>
                </c:pt>
                <c:pt idx="85">
                  <c:v>83.125000953674316</c:v>
                </c:pt>
                <c:pt idx="86">
                  <c:v>80.40625</c:v>
                </c:pt>
                <c:pt idx="87">
                  <c:v>81.66249942779541</c:v>
                </c:pt>
                <c:pt idx="88">
                  <c:v>83.61875057220459</c:v>
                </c:pt>
                <c:pt idx="89">
                  <c:v>85.43125057220459</c:v>
                </c:pt>
                <c:pt idx="90">
                  <c:v>86.50624942779541</c:v>
                </c:pt>
                <c:pt idx="91">
                  <c:v>89.475000381469727</c:v>
                </c:pt>
                <c:pt idx="92">
                  <c:v>90.024999618530273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max!$F$1</c:f>
              <c:strCache>
                <c:ptCount val="1"/>
                <c:pt idx="0">
                  <c:v>Max Daily Temp (2018)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val>
            <c:numRef>
              <c:f>max!$F$2:$F$94</c:f>
              <c:numCache>
                <c:formatCode>General</c:formatCode>
                <c:ptCount val="93"/>
                <c:pt idx="0">
                  <c:v>97.40625</c:v>
                </c:pt>
                <c:pt idx="1">
                  <c:v>97.82499885</c:v>
                </c:pt>
                <c:pt idx="2">
                  <c:v>93.59375</c:v>
                </c:pt>
                <c:pt idx="3">
                  <c:v>88.774999618750002</c:v>
                </c:pt>
                <c:pt idx="4">
                  <c:v>96.687499996249997</c:v>
                </c:pt>
                <c:pt idx="5">
                  <c:v>97.143749229999997</c:v>
                </c:pt>
                <c:pt idx="6">
                  <c:v>93.862500191250007</c:v>
                </c:pt>
                <c:pt idx="7">
                  <c:v>93.506250381249998</c:v>
                </c:pt>
                <c:pt idx="8">
                  <c:v>93.831250191250007</c:v>
                </c:pt>
                <c:pt idx="9">
                  <c:v>94.618749617500001</c:v>
                </c:pt>
                <c:pt idx="10">
                  <c:v>95.962500572500005</c:v>
                </c:pt>
                <c:pt idx="11">
                  <c:v>94.912500382499999</c:v>
                </c:pt>
                <c:pt idx="12">
                  <c:v>94.687499998749999</c:v>
                </c:pt>
                <c:pt idx="13">
                  <c:v>93.606249808749993</c:v>
                </c:pt>
                <c:pt idx="14">
                  <c:v>93.850000381249998</c:v>
                </c:pt>
                <c:pt idx="15">
                  <c:v>92.856250762499997</c:v>
                </c:pt>
                <c:pt idx="16">
                  <c:v>89.412500381249998</c:v>
                </c:pt>
                <c:pt idx="17">
                  <c:v>88.96250057124999</c:v>
                </c:pt>
                <c:pt idx="18">
                  <c:v>85.074999808749993</c:v>
                </c:pt>
                <c:pt idx="19">
                  <c:v>85.331250189999992</c:v>
                </c:pt>
                <c:pt idx="20">
                  <c:v>91.806249618750002</c:v>
                </c:pt>
                <c:pt idx="21">
                  <c:v>96.312500006250005</c:v>
                </c:pt>
                <c:pt idx="22">
                  <c:v>96.418749808749993</c:v>
                </c:pt>
                <c:pt idx="23">
                  <c:v>96.65625</c:v>
                </c:pt>
                <c:pt idx="24">
                  <c:v>92.525000572500005</c:v>
                </c:pt>
                <c:pt idx="25">
                  <c:v>95.175000191250007</c:v>
                </c:pt>
                <c:pt idx="26">
                  <c:v>97.175000187500004</c:v>
                </c:pt>
                <c:pt idx="27">
                  <c:v>96.456250191250007</c:v>
                </c:pt>
                <c:pt idx="28">
                  <c:v>96.268750191250007</c:v>
                </c:pt>
                <c:pt idx="29">
                  <c:v>95.750000001250001</c:v>
                </c:pt>
                <c:pt idx="30">
                  <c:v>96.981249808749993</c:v>
                </c:pt>
                <c:pt idx="31">
                  <c:v>97.731249806250005</c:v>
                </c:pt>
                <c:pt idx="32">
                  <c:v>98.212499618750002</c:v>
                </c:pt>
                <c:pt idx="33">
                  <c:v>91.175000189999992</c:v>
                </c:pt>
                <c:pt idx="34">
                  <c:v>90.41249942875001</c:v>
                </c:pt>
                <c:pt idx="35">
                  <c:v>90.368750573749992</c:v>
                </c:pt>
                <c:pt idx="36">
                  <c:v>89.125</c:v>
                </c:pt>
                <c:pt idx="37">
                  <c:v>87.225000381249998</c:v>
                </c:pt>
                <c:pt idx="38">
                  <c:v>84.625000953750003</c:v>
                </c:pt>
                <c:pt idx="39">
                  <c:v>90.168750762499997</c:v>
                </c:pt>
                <c:pt idx="40">
                  <c:v>92.918749808749993</c:v>
                </c:pt>
                <c:pt idx="41">
                  <c:v>93.037500381249998</c:v>
                </c:pt>
                <c:pt idx="42">
                  <c:v>94.706250189999992</c:v>
                </c:pt>
                <c:pt idx="43">
                  <c:v>94.812499998749999</c:v>
                </c:pt>
                <c:pt idx="44">
                  <c:v>95.5625</c:v>
                </c:pt>
                <c:pt idx="45">
                  <c:v>96.956249237500003</c:v>
                </c:pt>
                <c:pt idx="46">
                  <c:v>97.981250759999995</c:v>
                </c:pt>
                <c:pt idx="47">
                  <c:v>99.850000387500003</c:v>
                </c:pt>
                <c:pt idx="48">
                  <c:v>101.981249815</c:v>
                </c:pt>
                <c:pt idx="49">
                  <c:v>101.9875001975</c:v>
                </c:pt>
                <c:pt idx="50">
                  <c:v>101.54375076875</c:v>
                </c:pt>
                <c:pt idx="51">
                  <c:v>102.46250057875001</c:v>
                </c:pt>
                <c:pt idx="52">
                  <c:v>101.30625058375</c:v>
                </c:pt>
                <c:pt idx="53">
                  <c:v>97.174999237500003</c:v>
                </c:pt>
                <c:pt idx="54">
                  <c:v>97.84375</c:v>
                </c:pt>
                <c:pt idx="55">
                  <c:v>97.287500382499999</c:v>
                </c:pt>
                <c:pt idx="56">
                  <c:v>96.600000381249998</c:v>
                </c:pt>
                <c:pt idx="57">
                  <c:v>96.550000197500012</c:v>
                </c:pt>
                <c:pt idx="58">
                  <c:v>98.524999618750002</c:v>
                </c:pt>
                <c:pt idx="59">
                  <c:v>93.84375</c:v>
                </c:pt>
                <c:pt idx="60">
                  <c:v>89.387499810000008</c:v>
                </c:pt>
                <c:pt idx="61">
                  <c:v>94.237500189999992</c:v>
                </c:pt>
                <c:pt idx="62">
                  <c:v>94.874999998749999</c:v>
                </c:pt>
                <c:pt idx="63">
                  <c:v>95.800000191250007</c:v>
                </c:pt>
                <c:pt idx="64">
                  <c:v>95.012499808749993</c:v>
                </c:pt>
                <c:pt idx="65">
                  <c:v>93.75</c:v>
                </c:pt>
                <c:pt idx="66">
                  <c:v>93.25</c:v>
                </c:pt>
                <c:pt idx="67">
                  <c:v>95.956249236250002</c:v>
                </c:pt>
                <c:pt idx="68">
                  <c:v>93.331250191250007</c:v>
                </c:pt>
                <c:pt idx="69">
                  <c:v>91.75</c:v>
                </c:pt>
                <c:pt idx="70">
                  <c:v>86.75</c:v>
                </c:pt>
                <c:pt idx="71">
                  <c:v>85.475000381249998</c:v>
                </c:pt>
                <c:pt idx="72">
                  <c:v>83.137499808749993</c:v>
                </c:pt>
                <c:pt idx="73">
                  <c:v>87.65000057124999</c:v>
                </c:pt>
                <c:pt idx="74">
                  <c:v>92.59375</c:v>
                </c:pt>
                <c:pt idx="75">
                  <c:v>95.456249236250002</c:v>
                </c:pt>
                <c:pt idx="76">
                  <c:v>96.899999618750002</c:v>
                </c:pt>
                <c:pt idx="77">
                  <c:v>97.28125</c:v>
                </c:pt>
                <c:pt idx="78">
                  <c:v>96.881250382499999</c:v>
                </c:pt>
                <c:pt idx="79">
                  <c:v>95.150000572500005</c:v>
                </c:pt>
                <c:pt idx="80">
                  <c:v>94.087499618750002</c:v>
                </c:pt>
                <c:pt idx="81">
                  <c:v>95.418749808749993</c:v>
                </c:pt>
                <c:pt idx="82">
                  <c:v>95.549999236250002</c:v>
                </c:pt>
                <c:pt idx="83">
                  <c:v>97.387500763749998</c:v>
                </c:pt>
                <c:pt idx="84">
                  <c:v>97.981249808749993</c:v>
                </c:pt>
                <c:pt idx="85">
                  <c:v>96.887499808749993</c:v>
                </c:pt>
                <c:pt idx="86">
                  <c:v>96.218749998749999</c:v>
                </c:pt>
                <c:pt idx="87">
                  <c:v>96.281249046249997</c:v>
                </c:pt>
                <c:pt idx="88">
                  <c:v>96.425000191250007</c:v>
                </c:pt>
                <c:pt idx="89">
                  <c:v>94.718750001250001</c:v>
                </c:pt>
                <c:pt idx="90">
                  <c:v>94.8125</c:v>
                </c:pt>
                <c:pt idx="91">
                  <c:v>95.637500762499997</c:v>
                </c:pt>
                <c:pt idx="92">
                  <c:v>93.699999808749993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7597168"/>
        <c:axId val="387601088"/>
      </c:lineChart>
      <c:catAx>
        <c:axId val="387597168"/>
        <c:scaling>
          <c:orientation val="minMax"/>
        </c:scaling>
        <c:delete val="0"/>
        <c:axPos val="b"/>
        <c:majorGridlines>
          <c:spPr>
            <a:ln>
              <a:solidFill>
                <a:srgbClr val="D9D9D9"/>
              </a:solidFill>
            </a:ln>
          </c:spPr>
        </c:majorGridlines>
        <c:numFmt formatCode="0.0" sourceLinked="0"/>
        <c:majorTickMark val="out"/>
        <c:minorTickMark val="out"/>
        <c:tickLblPos val="low"/>
        <c:spPr>
          <a:ln w="0">
            <a:solidFill>
              <a:srgbClr val="80808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en-US"/>
          </a:p>
        </c:txPr>
        <c:crossAx val="387601088"/>
        <c:crosses val="autoZero"/>
        <c:auto val="0"/>
        <c:lblAlgn val="ctr"/>
        <c:lblOffset val="100"/>
        <c:tickMarkSkip val="15"/>
        <c:noMultiLvlLbl val="0"/>
      </c:catAx>
      <c:valAx>
        <c:axId val="387601088"/>
        <c:scaling>
          <c:orientation val="minMax"/>
          <c:max val="105"/>
          <c:min val="80"/>
        </c:scaling>
        <c:delete val="0"/>
        <c:axPos val="l"/>
        <c:majorGridlines>
          <c:spPr>
            <a:ln w="0">
              <a:solidFill>
                <a:srgbClr val="CCCCCC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Temp. (degree F)</a:t>
                </a:r>
              </a:p>
            </c:rich>
          </c:tx>
          <c:layout/>
          <c:overlay val="0"/>
        </c:title>
        <c:numFmt formatCode="#,##0" sourceLinked="0"/>
        <c:majorTickMark val="none"/>
        <c:minorTickMark val="none"/>
        <c:tickLblPos val="nextTo"/>
        <c:spPr>
          <a:ln w="0">
            <a:solidFill>
              <a:srgbClr val="808080"/>
            </a:solidFill>
            <a:prstDash val="solid"/>
          </a:ln>
        </c:spPr>
        <c:crossAx val="387597168"/>
        <c:crosses val="autoZero"/>
        <c:crossBetween val="between"/>
      </c:valAx>
      <c:spPr>
        <a:noFill/>
      </c:spPr>
    </c:plotArea>
    <c:legend>
      <c:legendPos val="b"/>
      <c:layout/>
      <c:overlay val="0"/>
      <c:spPr>
        <a:noFill/>
        <a:ln>
          <a:noFill/>
        </a:ln>
      </c:spPr>
    </c:legend>
    <c:plotVisOnly val="0"/>
    <c:dispBlanksAs val="gap"/>
    <c:showDLblsOverMax val="0"/>
  </c:chart>
  <c:spPr>
    <a:ln>
      <a:noFill/>
    </a:ln>
  </c:spPr>
  <c:txPr>
    <a:bodyPr/>
    <a:lstStyle/>
    <a:p>
      <a:pPr>
        <a:defRPr sz="1400" b="0">
          <a:solidFill>
            <a:schemeClr val="tx1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3763704689663284"/>
          <c:y val="7.8526893387830352E-2"/>
          <c:w val="0.76236295310336721"/>
          <c:h val="0.84176175403567477"/>
        </c:manualLayout>
      </c:layout>
      <c:barChart>
        <c:barDir val="col"/>
        <c:grouping val="clustered"/>
        <c:varyColors val="0"/>
        <c:ser>
          <c:idx val="2"/>
          <c:order val="0"/>
          <c:tx>
            <c:v>2016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val>
            <c:numRef>
              <c:f>'Peak Data'!$C$120:$C$122</c:f>
              <c:numCache>
                <c:formatCode>#,##0</c:formatCode>
                <c:ptCount val="3"/>
                <c:pt idx="0">
                  <c:v>64896.260115999983</c:v>
                </c:pt>
                <c:pt idx="1">
                  <c:v>67468.931834999996</c:v>
                </c:pt>
                <c:pt idx="2">
                  <c:v>71110.103906000004</c:v>
                </c:pt>
              </c:numCache>
            </c:numRef>
          </c:val>
        </c:ser>
        <c:ser>
          <c:idx val="0"/>
          <c:order val="1"/>
          <c:tx>
            <c:v>2017</c:v>
          </c:tx>
          <c:spPr>
            <a:solidFill>
              <a:schemeClr val="tx2"/>
            </a:solidFill>
            <a:ln w="12700">
              <a:noFill/>
              <a:prstDash val="solid"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'Peak Data'!$B$132:$B$134</c:f>
              <c:strCache>
                <c:ptCount val="3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</c:strCache>
            </c:strRef>
          </c:cat>
          <c:val>
            <c:numRef>
              <c:f>'Peak Data'!$C$132:$C$134</c:f>
              <c:numCache>
                <c:formatCode>#,##0</c:formatCode>
                <c:ptCount val="3"/>
                <c:pt idx="0">
                  <c:v>67633</c:v>
                </c:pt>
                <c:pt idx="1">
                  <c:v>69512</c:v>
                </c:pt>
                <c:pt idx="2">
                  <c:v>67889</c:v>
                </c:pt>
              </c:numCache>
            </c:numRef>
          </c:val>
        </c:ser>
        <c:ser>
          <c:idx val="1"/>
          <c:order val="2"/>
          <c:tx>
            <c:v>2018</c:v>
          </c:tx>
          <c:spPr>
            <a:solidFill>
              <a:schemeClr val="accent1"/>
            </a:solidFill>
            <a:ln w="12700">
              <a:noFill/>
              <a:prstDash val="solid"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'Peak Data'!$B$132:$B$134</c:f>
              <c:strCache>
                <c:ptCount val="3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</c:strCache>
            </c:strRef>
          </c:cat>
          <c:val>
            <c:numRef>
              <c:f>'Peak Data'!$C$144:$C$146</c:f>
              <c:numCache>
                <c:formatCode>#,##0</c:formatCode>
                <c:ptCount val="3"/>
                <c:pt idx="0">
                  <c:v>69102</c:v>
                </c:pt>
                <c:pt idx="1">
                  <c:v>73308</c:v>
                </c:pt>
                <c:pt idx="2">
                  <c:v>69889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87594424"/>
        <c:axId val="387600304"/>
      </c:barChart>
      <c:catAx>
        <c:axId val="387594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87600304"/>
        <c:crosses val="autoZero"/>
        <c:auto val="1"/>
        <c:lblAlgn val="ctr"/>
        <c:lblOffset val="0"/>
        <c:tickLblSkip val="1"/>
        <c:tickMarkSkip val="1"/>
        <c:noMultiLvlLbl val="0"/>
      </c:catAx>
      <c:valAx>
        <c:axId val="387600304"/>
        <c:scaling>
          <c:orientation val="minMax"/>
          <c:max val="85000"/>
          <c:min val="0"/>
        </c:scaling>
        <c:delete val="0"/>
        <c:axPos val="l"/>
        <c:majorGridlines>
          <c:spPr>
            <a:ln w="3175">
              <a:solidFill>
                <a:srgbClr val="D9D9D9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MW</a:t>
                </a:r>
              </a:p>
            </c:rich>
          </c:tx>
          <c:layout/>
          <c:overlay val="0"/>
        </c:title>
        <c:numFmt formatCode="_(* #,##0_);_(* \(#,##0\);_(* &quot;-&quot;_);_(@_)" sourceLinked="0"/>
        <c:majorTickMark val="out"/>
        <c:minorTickMark val="none"/>
        <c:tickLblPos val="nextTo"/>
        <c:spPr>
          <a:ln w="3175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87594424"/>
        <c:crosses val="autoZero"/>
        <c:crossBetween val="between"/>
      </c:valAx>
      <c:spPr>
        <a:noFill/>
        <a:ln w="3175">
          <a:noFill/>
          <a:prstDash val="solid"/>
        </a:ln>
      </c:spPr>
    </c:plotArea>
    <c:legend>
      <c:legendPos val="t"/>
      <c:layout>
        <c:manualLayout>
          <c:xMode val="edge"/>
          <c:yMode val="edge"/>
          <c:x val="0.30007792573177994"/>
          <c:y val="5.0140393100681913E-3"/>
          <c:w val="0.54676446253456679"/>
          <c:h val="5.9406890474430769E-2"/>
        </c:manualLayout>
      </c:layout>
      <c:overlay val="0"/>
      <c:spPr>
        <a:solidFill>
          <a:srgbClr val="FFFFFF"/>
        </a:solidFill>
        <a:ln w="25400">
          <a:noFill/>
        </a:ln>
      </c:spPr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40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/>
              <a:t>* Only uses the Outage Scheduler Data as of </a:t>
            </a:r>
            <a:r>
              <a:rPr lang="en-US" sz="1200" u="sng" dirty="0"/>
              <a:t>September 4, 2018</a:t>
            </a:r>
          </a:p>
          <a:p>
            <a:pPr algn="ctr" rtl="0">
              <a:defRPr/>
            </a:pPr>
            <a:r>
              <a:rPr lang="en-US" sz="1200" dirty="0"/>
              <a:t>Excludes outages for New Equipment, Retirement, and Mothballs</a:t>
            </a:r>
          </a:p>
          <a:p>
            <a:pPr algn="ctr" rtl="0">
              <a:defRPr/>
            </a:pPr>
            <a:r>
              <a:rPr lang="en-US" sz="1200" dirty="0"/>
              <a:t>Excludes outages for PUNs and IRRs.</a:t>
            </a:r>
          </a:p>
          <a:p>
            <a:pPr algn="ctr" rtl="0">
              <a:defRPr/>
            </a:pPr>
            <a:r>
              <a:rPr lang="en-US" sz="1200" dirty="0"/>
              <a:t>Includes de-rates, planned, and forced outages for non-IRR, non-PUN Resources</a:t>
            </a:r>
          </a:p>
        </c:rich>
      </c:tx>
      <c:layout>
        <c:manualLayout>
          <c:xMode val="edge"/>
          <c:yMode val="edge"/>
          <c:x val="0.17919340334333878"/>
          <c:y val="0.796383600368879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382064648135488"/>
          <c:y val="5.1751935640547558E-2"/>
          <c:w val="0.8222237225705844"/>
          <c:h val="0.63027231642200388"/>
        </c:manualLayout>
      </c:layout>
      <c:lineChart>
        <c:grouping val="standard"/>
        <c:varyColors val="0"/>
        <c:ser>
          <c:idx val="1"/>
          <c:order val="0"/>
          <c:tx>
            <c:v>2018</c:v>
          </c:tx>
          <c:spPr>
            <a:ln w="19050" cap="rnd">
              <a:solidFill>
                <a:srgbClr val="00AEC7"/>
              </a:solidFill>
              <a:round/>
            </a:ln>
            <a:effectLst/>
          </c:spPr>
          <c:marker>
            <c:symbol val="none"/>
          </c:marker>
          <c:dLbls>
            <c:dLbl>
              <c:idx val="448"/>
              <c:layout>
                <c:manualLayout>
                  <c:x val="-0.10518133585391858"/>
                  <c:y val="-0.41371721680969725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4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BDCC0D7-5F65-484C-A420-C472C7DB6DC1}" type="VALUE">
                      <a:rPr lang="en-US"/>
                      <a:pPr>
                        <a:defRPr/>
                      </a:pPr>
                      <a:t>[VALUE]</a:t>
                    </a:fld>
                    <a:r>
                      <a:rPr lang="en-US"/>
                      <a:t> MW @ 2018 peak</a:t>
                    </a:r>
                  </a:p>
                </c:rich>
              </c:tx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24278918511392"/>
                      <c:h val="0.13441890166028098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25400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'2018_0904'!$N$722:$N$2210</c:f>
              <c:numCache>
                <c:formatCode>0.00</c:formatCode>
                <c:ptCount val="1489"/>
                <c:pt idx="0">
                  <c:v>2087</c:v>
                </c:pt>
                <c:pt idx="1">
                  <c:v>2555</c:v>
                </c:pt>
                <c:pt idx="2">
                  <c:v>2555</c:v>
                </c:pt>
                <c:pt idx="3">
                  <c:v>2555</c:v>
                </c:pt>
                <c:pt idx="4">
                  <c:v>2555</c:v>
                </c:pt>
                <c:pt idx="5">
                  <c:v>2555</c:v>
                </c:pt>
                <c:pt idx="6">
                  <c:v>2555</c:v>
                </c:pt>
                <c:pt idx="7">
                  <c:v>2555</c:v>
                </c:pt>
                <c:pt idx="8">
                  <c:v>2555</c:v>
                </c:pt>
                <c:pt idx="9">
                  <c:v>2394</c:v>
                </c:pt>
                <c:pt idx="10">
                  <c:v>1677</c:v>
                </c:pt>
                <c:pt idx="11">
                  <c:v>1677</c:v>
                </c:pt>
                <c:pt idx="12">
                  <c:v>1677</c:v>
                </c:pt>
                <c:pt idx="13">
                  <c:v>2245</c:v>
                </c:pt>
                <c:pt idx="14">
                  <c:v>2245</c:v>
                </c:pt>
                <c:pt idx="15">
                  <c:v>2245</c:v>
                </c:pt>
                <c:pt idx="16">
                  <c:v>2245</c:v>
                </c:pt>
                <c:pt idx="17">
                  <c:v>2768</c:v>
                </c:pt>
                <c:pt idx="18">
                  <c:v>2768</c:v>
                </c:pt>
                <c:pt idx="19">
                  <c:v>1958</c:v>
                </c:pt>
                <c:pt idx="20">
                  <c:v>1819</c:v>
                </c:pt>
                <c:pt idx="21">
                  <c:v>1819</c:v>
                </c:pt>
                <c:pt idx="22">
                  <c:v>1819</c:v>
                </c:pt>
                <c:pt idx="23">
                  <c:v>1251</c:v>
                </c:pt>
                <c:pt idx="24">
                  <c:v>1819</c:v>
                </c:pt>
                <c:pt idx="25">
                  <c:v>1819</c:v>
                </c:pt>
                <c:pt idx="26">
                  <c:v>1872</c:v>
                </c:pt>
                <c:pt idx="27">
                  <c:v>1872</c:v>
                </c:pt>
                <c:pt idx="28">
                  <c:v>1872</c:v>
                </c:pt>
                <c:pt idx="29">
                  <c:v>1892</c:v>
                </c:pt>
                <c:pt idx="30">
                  <c:v>1892</c:v>
                </c:pt>
                <c:pt idx="31">
                  <c:v>2010</c:v>
                </c:pt>
                <c:pt idx="32">
                  <c:v>2010</c:v>
                </c:pt>
                <c:pt idx="33">
                  <c:v>2057</c:v>
                </c:pt>
                <c:pt idx="34">
                  <c:v>2057</c:v>
                </c:pt>
                <c:pt idx="35">
                  <c:v>2247</c:v>
                </c:pt>
                <c:pt idx="36">
                  <c:v>2247</c:v>
                </c:pt>
                <c:pt idx="37">
                  <c:v>2082</c:v>
                </c:pt>
                <c:pt idx="38">
                  <c:v>1892</c:v>
                </c:pt>
                <c:pt idx="39">
                  <c:v>1872</c:v>
                </c:pt>
                <c:pt idx="40">
                  <c:v>1304</c:v>
                </c:pt>
                <c:pt idx="41">
                  <c:v>1251</c:v>
                </c:pt>
                <c:pt idx="42">
                  <c:v>1251</c:v>
                </c:pt>
                <c:pt idx="43">
                  <c:v>1829</c:v>
                </c:pt>
                <c:pt idx="44">
                  <c:v>1829</c:v>
                </c:pt>
                <c:pt idx="45">
                  <c:v>1829</c:v>
                </c:pt>
                <c:pt idx="46">
                  <c:v>1829</c:v>
                </c:pt>
                <c:pt idx="47">
                  <c:v>1906</c:v>
                </c:pt>
                <c:pt idx="48">
                  <c:v>1328</c:v>
                </c:pt>
                <c:pt idx="49">
                  <c:v>1328</c:v>
                </c:pt>
                <c:pt idx="50">
                  <c:v>1328</c:v>
                </c:pt>
                <c:pt idx="51">
                  <c:v>1328</c:v>
                </c:pt>
                <c:pt idx="52">
                  <c:v>1398</c:v>
                </c:pt>
                <c:pt idx="53">
                  <c:v>1398</c:v>
                </c:pt>
                <c:pt idx="54">
                  <c:v>1328</c:v>
                </c:pt>
                <c:pt idx="55">
                  <c:v>1328</c:v>
                </c:pt>
                <c:pt idx="56">
                  <c:v>1320</c:v>
                </c:pt>
                <c:pt idx="57">
                  <c:v>1320</c:v>
                </c:pt>
                <c:pt idx="58">
                  <c:v>1320</c:v>
                </c:pt>
                <c:pt idx="59">
                  <c:v>1268</c:v>
                </c:pt>
                <c:pt idx="60">
                  <c:v>1268</c:v>
                </c:pt>
                <c:pt idx="61">
                  <c:v>1143</c:v>
                </c:pt>
                <c:pt idx="62">
                  <c:v>1143</c:v>
                </c:pt>
                <c:pt idx="63">
                  <c:v>1261</c:v>
                </c:pt>
                <c:pt idx="64">
                  <c:v>1383</c:v>
                </c:pt>
                <c:pt idx="65">
                  <c:v>1262</c:v>
                </c:pt>
                <c:pt idx="66">
                  <c:v>1237</c:v>
                </c:pt>
                <c:pt idx="67">
                  <c:v>1115</c:v>
                </c:pt>
                <c:pt idx="68">
                  <c:v>1115</c:v>
                </c:pt>
                <c:pt idx="69">
                  <c:v>1115</c:v>
                </c:pt>
                <c:pt idx="70">
                  <c:v>1245</c:v>
                </c:pt>
                <c:pt idx="71">
                  <c:v>1380</c:v>
                </c:pt>
                <c:pt idx="72">
                  <c:v>2185</c:v>
                </c:pt>
                <c:pt idx="73">
                  <c:v>2185</c:v>
                </c:pt>
                <c:pt idx="74">
                  <c:v>2185</c:v>
                </c:pt>
                <c:pt idx="75">
                  <c:v>1939</c:v>
                </c:pt>
                <c:pt idx="76">
                  <c:v>1939</c:v>
                </c:pt>
                <c:pt idx="77">
                  <c:v>1939</c:v>
                </c:pt>
                <c:pt idx="78">
                  <c:v>1939</c:v>
                </c:pt>
                <c:pt idx="79">
                  <c:v>1380</c:v>
                </c:pt>
                <c:pt idx="80">
                  <c:v>1390</c:v>
                </c:pt>
                <c:pt idx="81">
                  <c:v>1390</c:v>
                </c:pt>
                <c:pt idx="82">
                  <c:v>1390</c:v>
                </c:pt>
                <c:pt idx="83">
                  <c:v>1390</c:v>
                </c:pt>
                <c:pt idx="84">
                  <c:v>1636</c:v>
                </c:pt>
                <c:pt idx="85">
                  <c:v>1636</c:v>
                </c:pt>
                <c:pt idx="86">
                  <c:v>1636</c:v>
                </c:pt>
                <c:pt idx="87">
                  <c:v>1636</c:v>
                </c:pt>
                <c:pt idx="88">
                  <c:v>1636</c:v>
                </c:pt>
                <c:pt idx="89">
                  <c:v>1636</c:v>
                </c:pt>
                <c:pt idx="90">
                  <c:v>1636</c:v>
                </c:pt>
                <c:pt idx="91">
                  <c:v>1636</c:v>
                </c:pt>
                <c:pt idx="92">
                  <c:v>1636</c:v>
                </c:pt>
                <c:pt idx="93">
                  <c:v>1636</c:v>
                </c:pt>
                <c:pt idx="94">
                  <c:v>1636</c:v>
                </c:pt>
                <c:pt idx="95">
                  <c:v>1636</c:v>
                </c:pt>
                <c:pt idx="96">
                  <c:v>2421</c:v>
                </c:pt>
                <c:pt idx="97">
                  <c:v>2286</c:v>
                </c:pt>
                <c:pt idx="98">
                  <c:v>2548</c:v>
                </c:pt>
                <c:pt idx="99">
                  <c:v>2548</c:v>
                </c:pt>
                <c:pt idx="100">
                  <c:v>2548</c:v>
                </c:pt>
                <c:pt idx="101">
                  <c:v>2548</c:v>
                </c:pt>
                <c:pt idx="102">
                  <c:v>2548</c:v>
                </c:pt>
                <c:pt idx="103">
                  <c:v>2548</c:v>
                </c:pt>
                <c:pt idx="104">
                  <c:v>2548</c:v>
                </c:pt>
                <c:pt idx="105">
                  <c:v>2856</c:v>
                </c:pt>
                <c:pt idx="106">
                  <c:v>2594</c:v>
                </c:pt>
                <c:pt idx="107">
                  <c:v>2594</c:v>
                </c:pt>
                <c:pt idx="108">
                  <c:v>2594</c:v>
                </c:pt>
                <c:pt idx="109">
                  <c:v>3004</c:v>
                </c:pt>
                <c:pt idx="110">
                  <c:v>3004</c:v>
                </c:pt>
                <c:pt idx="111">
                  <c:v>3004</c:v>
                </c:pt>
                <c:pt idx="112">
                  <c:v>3004</c:v>
                </c:pt>
                <c:pt idx="113">
                  <c:v>2909</c:v>
                </c:pt>
                <c:pt idx="114">
                  <c:v>2909</c:v>
                </c:pt>
                <c:pt idx="115">
                  <c:v>2909</c:v>
                </c:pt>
                <c:pt idx="116">
                  <c:v>2909</c:v>
                </c:pt>
                <c:pt idx="117">
                  <c:v>2909</c:v>
                </c:pt>
                <c:pt idx="118">
                  <c:v>2909</c:v>
                </c:pt>
                <c:pt idx="119">
                  <c:v>2909</c:v>
                </c:pt>
                <c:pt idx="120">
                  <c:v>3083</c:v>
                </c:pt>
                <c:pt idx="121">
                  <c:v>3083</c:v>
                </c:pt>
                <c:pt idx="122">
                  <c:v>3083</c:v>
                </c:pt>
                <c:pt idx="123">
                  <c:v>3083</c:v>
                </c:pt>
                <c:pt idx="124">
                  <c:v>3083</c:v>
                </c:pt>
                <c:pt idx="125">
                  <c:v>3083</c:v>
                </c:pt>
                <c:pt idx="126">
                  <c:v>3083</c:v>
                </c:pt>
                <c:pt idx="127">
                  <c:v>2663</c:v>
                </c:pt>
                <c:pt idx="128">
                  <c:v>2663</c:v>
                </c:pt>
                <c:pt idx="129">
                  <c:v>2904</c:v>
                </c:pt>
                <c:pt idx="130">
                  <c:v>2999</c:v>
                </c:pt>
                <c:pt idx="131">
                  <c:v>3239</c:v>
                </c:pt>
                <c:pt idx="132">
                  <c:v>3239</c:v>
                </c:pt>
                <c:pt idx="133">
                  <c:v>3239</c:v>
                </c:pt>
                <c:pt idx="134">
                  <c:v>4468</c:v>
                </c:pt>
                <c:pt idx="135">
                  <c:v>4486</c:v>
                </c:pt>
                <c:pt idx="136">
                  <c:v>4810</c:v>
                </c:pt>
                <c:pt idx="137">
                  <c:v>4331</c:v>
                </c:pt>
                <c:pt idx="138">
                  <c:v>4331</c:v>
                </c:pt>
                <c:pt idx="139">
                  <c:v>4090</c:v>
                </c:pt>
                <c:pt idx="140">
                  <c:v>4713</c:v>
                </c:pt>
                <c:pt idx="141">
                  <c:v>4303</c:v>
                </c:pt>
                <c:pt idx="142">
                  <c:v>4045</c:v>
                </c:pt>
                <c:pt idx="143">
                  <c:v>4045</c:v>
                </c:pt>
                <c:pt idx="144">
                  <c:v>4045</c:v>
                </c:pt>
                <c:pt idx="145">
                  <c:v>4901</c:v>
                </c:pt>
                <c:pt idx="146">
                  <c:v>4901</c:v>
                </c:pt>
                <c:pt idx="147">
                  <c:v>4901</c:v>
                </c:pt>
                <c:pt idx="148">
                  <c:v>4901</c:v>
                </c:pt>
                <c:pt idx="149">
                  <c:v>4901</c:v>
                </c:pt>
                <c:pt idx="150">
                  <c:v>4901</c:v>
                </c:pt>
                <c:pt idx="151">
                  <c:v>4901</c:v>
                </c:pt>
                <c:pt idx="152">
                  <c:v>4901</c:v>
                </c:pt>
                <c:pt idx="153">
                  <c:v>4901</c:v>
                </c:pt>
                <c:pt idx="154">
                  <c:v>4901</c:v>
                </c:pt>
                <c:pt idx="155">
                  <c:v>4706</c:v>
                </c:pt>
                <c:pt idx="156">
                  <c:v>4706</c:v>
                </c:pt>
                <c:pt idx="157">
                  <c:v>4611</c:v>
                </c:pt>
                <c:pt idx="158">
                  <c:v>4611</c:v>
                </c:pt>
                <c:pt idx="159">
                  <c:v>4611</c:v>
                </c:pt>
                <c:pt idx="160">
                  <c:v>4611</c:v>
                </c:pt>
                <c:pt idx="161">
                  <c:v>4611</c:v>
                </c:pt>
                <c:pt idx="162">
                  <c:v>4611</c:v>
                </c:pt>
                <c:pt idx="163">
                  <c:v>4472</c:v>
                </c:pt>
                <c:pt idx="164">
                  <c:v>3950</c:v>
                </c:pt>
                <c:pt idx="165">
                  <c:v>3950</c:v>
                </c:pt>
                <c:pt idx="166">
                  <c:v>3950</c:v>
                </c:pt>
                <c:pt idx="167">
                  <c:v>3950</c:v>
                </c:pt>
                <c:pt idx="168">
                  <c:v>3950</c:v>
                </c:pt>
                <c:pt idx="169">
                  <c:v>4518</c:v>
                </c:pt>
                <c:pt idx="170">
                  <c:v>4518</c:v>
                </c:pt>
                <c:pt idx="171">
                  <c:v>4518</c:v>
                </c:pt>
                <c:pt idx="172">
                  <c:v>4856</c:v>
                </c:pt>
                <c:pt idx="173">
                  <c:v>4856</c:v>
                </c:pt>
                <c:pt idx="174">
                  <c:v>4856</c:v>
                </c:pt>
                <c:pt idx="175">
                  <c:v>4856</c:v>
                </c:pt>
                <c:pt idx="176">
                  <c:v>4518</c:v>
                </c:pt>
                <c:pt idx="177">
                  <c:v>4742</c:v>
                </c:pt>
                <c:pt idx="178">
                  <c:v>4742</c:v>
                </c:pt>
                <c:pt idx="179">
                  <c:v>4742</c:v>
                </c:pt>
                <c:pt idx="180">
                  <c:v>4742</c:v>
                </c:pt>
                <c:pt idx="181">
                  <c:v>4742</c:v>
                </c:pt>
                <c:pt idx="182">
                  <c:v>4742</c:v>
                </c:pt>
                <c:pt idx="183">
                  <c:v>4724</c:v>
                </c:pt>
                <c:pt idx="184">
                  <c:v>4724</c:v>
                </c:pt>
                <c:pt idx="185">
                  <c:v>4724</c:v>
                </c:pt>
                <c:pt idx="186">
                  <c:v>4724</c:v>
                </c:pt>
                <c:pt idx="187">
                  <c:v>4724</c:v>
                </c:pt>
                <c:pt idx="188">
                  <c:v>4724</c:v>
                </c:pt>
                <c:pt idx="189">
                  <c:v>4759</c:v>
                </c:pt>
                <c:pt idx="190">
                  <c:v>4759</c:v>
                </c:pt>
                <c:pt idx="191">
                  <c:v>3954</c:v>
                </c:pt>
                <c:pt idx="192">
                  <c:v>3954</c:v>
                </c:pt>
                <c:pt idx="193">
                  <c:v>4209</c:v>
                </c:pt>
                <c:pt idx="194">
                  <c:v>4565</c:v>
                </c:pt>
                <c:pt idx="195">
                  <c:v>4565</c:v>
                </c:pt>
                <c:pt idx="196">
                  <c:v>4565</c:v>
                </c:pt>
                <c:pt idx="197">
                  <c:v>3780</c:v>
                </c:pt>
                <c:pt idx="198">
                  <c:v>3780</c:v>
                </c:pt>
                <c:pt idx="199">
                  <c:v>4215</c:v>
                </c:pt>
                <c:pt idx="200">
                  <c:v>4298</c:v>
                </c:pt>
                <c:pt idx="201">
                  <c:v>4950</c:v>
                </c:pt>
                <c:pt idx="202">
                  <c:v>4950</c:v>
                </c:pt>
                <c:pt idx="203">
                  <c:v>5158</c:v>
                </c:pt>
                <c:pt idx="204">
                  <c:v>5139</c:v>
                </c:pt>
                <c:pt idx="205">
                  <c:v>5056</c:v>
                </c:pt>
                <c:pt idx="206">
                  <c:v>5056</c:v>
                </c:pt>
                <c:pt idx="207">
                  <c:v>4404</c:v>
                </c:pt>
                <c:pt idx="208">
                  <c:v>4404</c:v>
                </c:pt>
                <c:pt idx="209">
                  <c:v>4404</c:v>
                </c:pt>
                <c:pt idx="210">
                  <c:v>4404</c:v>
                </c:pt>
                <c:pt idx="211">
                  <c:v>4029</c:v>
                </c:pt>
                <c:pt idx="212">
                  <c:v>3973</c:v>
                </c:pt>
                <c:pt idx="213">
                  <c:v>3973</c:v>
                </c:pt>
                <c:pt idx="214">
                  <c:v>4026</c:v>
                </c:pt>
                <c:pt idx="215">
                  <c:v>4604</c:v>
                </c:pt>
                <c:pt idx="216">
                  <c:v>4604</c:v>
                </c:pt>
                <c:pt idx="217">
                  <c:v>4604</c:v>
                </c:pt>
                <c:pt idx="218">
                  <c:v>4604</c:v>
                </c:pt>
                <c:pt idx="219">
                  <c:v>4551</c:v>
                </c:pt>
                <c:pt idx="220">
                  <c:v>3973</c:v>
                </c:pt>
                <c:pt idx="221">
                  <c:v>3973</c:v>
                </c:pt>
                <c:pt idx="222">
                  <c:v>3973</c:v>
                </c:pt>
                <c:pt idx="223">
                  <c:v>4112</c:v>
                </c:pt>
                <c:pt idx="224">
                  <c:v>4112</c:v>
                </c:pt>
                <c:pt idx="225">
                  <c:v>4112</c:v>
                </c:pt>
                <c:pt idx="226">
                  <c:v>4340</c:v>
                </c:pt>
                <c:pt idx="227">
                  <c:v>4340</c:v>
                </c:pt>
                <c:pt idx="228">
                  <c:v>4340</c:v>
                </c:pt>
                <c:pt idx="229">
                  <c:v>4586</c:v>
                </c:pt>
                <c:pt idx="230">
                  <c:v>4554</c:v>
                </c:pt>
                <c:pt idx="231">
                  <c:v>4554</c:v>
                </c:pt>
                <c:pt idx="232">
                  <c:v>4554</c:v>
                </c:pt>
                <c:pt idx="233">
                  <c:v>4600</c:v>
                </c:pt>
                <c:pt idx="234">
                  <c:v>4354</c:v>
                </c:pt>
                <c:pt idx="235">
                  <c:v>4354</c:v>
                </c:pt>
                <c:pt idx="236">
                  <c:v>4623</c:v>
                </c:pt>
                <c:pt idx="237">
                  <c:v>4623</c:v>
                </c:pt>
                <c:pt idx="238">
                  <c:v>4460</c:v>
                </c:pt>
                <c:pt idx="239">
                  <c:v>4802</c:v>
                </c:pt>
                <c:pt idx="240">
                  <c:v>4487</c:v>
                </c:pt>
                <c:pt idx="241">
                  <c:v>4487</c:v>
                </c:pt>
                <c:pt idx="242">
                  <c:v>4389</c:v>
                </c:pt>
                <c:pt idx="243">
                  <c:v>4389</c:v>
                </c:pt>
                <c:pt idx="244">
                  <c:v>4401</c:v>
                </c:pt>
                <c:pt idx="245">
                  <c:v>4401</c:v>
                </c:pt>
                <c:pt idx="246">
                  <c:v>4401</c:v>
                </c:pt>
                <c:pt idx="247">
                  <c:v>4401</c:v>
                </c:pt>
                <c:pt idx="248">
                  <c:v>4401</c:v>
                </c:pt>
                <c:pt idx="249">
                  <c:v>4401</c:v>
                </c:pt>
                <c:pt idx="250">
                  <c:v>4383</c:v>
                </c:pt>
                <c:pt idx="251">
                  <c:v>4383</c:v>
                </c:pt>
                <c:pt idx="252">
                  <c:v>4383</c:v>
                </c:pt>
                <c:pt idx="253">
                  <c:v>4383</c:v>
                </c:pt>
                <c:pt idx="254">
                  <c:v>4437</c:v>
                </c:pt>
                <c:pt idx="255">
                  <c:v>4437</c:v>
                </c:pt>
                <c:pt idx="256">
                  <c:v>4437</c:v>
                </c:pt>
                <c:pt idx="257">
                  <c:v>4419</c:v>
                </c:pt>
                <c:pt idx="258">
                  <c:v>4419</c:v>
                </c:pt>
                <c:pt idx="259">
                  <c:v>4586</c:v>
                </c:pt>
                <c:pt idx="260">
                  <c:v>4151</c:v>
                </c:pt>
                <c:pt idx="261">
                  <c:v>4151</c:v>
                </c:pt>
                <c:pt idx="262">
                  <c:v>4151</c:v>
                </c:pt>
                <c:pt idx="263">
                  <c:v>4005</c:v>
                </c:pt>
                <c:pt idx="264">
                  <c:v>4005</c:v>
                </c:pt>
                <c:pt idx="265">
                  <c:v>4005</c:v>
                </c:pt>
                <c:pt idx="266">
                  <c:v>4257</c:v>
                </c:pt>
                <c:pt idx="267">
                  <c:v>3421</c:v>
                </c:pt>
                <c:pt idx="268">
                  <c:v>3421</c:v>
                </c:pt>
                <c:pt idx="269">
                  <c:v>2743</c:v>
                </c:pt>
                <c:pt idx="270">
                  <c:v>2743</c:v>
                </c:pt>
                <c:pt idx="271">
                  <c:v>2743</c:v>
                </c:pt>
                <c:pt idx="272">
                  <c:v>2743</c:v>
                </c:pt>
                <c:pt idx="273">
                  <c:v>2743</c:v>
                </c:pt>
                <c:pt idx="274">
                  <c:v>2743</c:v>
                </c:pt>
                <c:pt idx="275">
                  <c:v>2751</c:v>
                </c:pt>
                <c:pt idx="276">
                  <c:v>2751</c:v>
                </c:pt>
                <c:pt idx="277">
                  <c:v>2713</c:v>
                </c:pt>
                <c:pt idx="278">
                  <c:v>2712</c:v>
                </c:pt>
                <c:pt idx="279">
                  <c:v>2818</c:v>
                </c:pt>
                <c:pt idx="280">
                  <c:v>3144</c:v>
                </c:pt>
                <c:pt idx="281">
                  <c:v>3213</c:v>
                </c:pt>
                <c:pt idx="282">
                  <c:v>3648</c:v>
                </c:pt>
                <c:pt idx="283">
                  <c:v>3648</c:v>
                </c:pt>
                <c:pt idx="284">
                  <c:v>3648</c:v>
                </c:pt>
                <c:pt idx="285">
                  <c:v>3485</c:v>
                </c:pt>
                <c:pt idx="286">
                  <c:v>3425</c:v>
                </c:pt>
                <c:pt idx="287">
                  <c:v>3425</c:v>
                </c:pt>
                <c:pt idx="288">
                  <c:v>3425</c:v>
                </c:pt>
                <c:pt idx="289">
                  <c:v>3425</c:v>
                </c:pt>
                <c:pt idx="290">
                  <c:v>3425</c:v>
                </c:pt>
                <c:pt idx="291">
                  <c:v>3425</c:v>
                </c:pt>
                <c:pt idx="292">
                  <c:v>3469</c:v>
                </c:pt>
                <c:pt idx="293">
                  <c:v>3469</c:v>
                </c:pt>
                <c:pt idx="294">
                  <c:v>3469</c:v>
                </c:pt>
                <c:pt idx="295">
                  <c:v>3761</c:v>
                </c:pt>
                <c:pt idx="296">
                  <c:v>4263</c:v>
                </c:pt>
                <c:pt idx="297">
                  <c:v>4301</c:v>
                </c:pt>
                <c:pt idx="298">
                  <c:v>4137</c:v>
                </c:pt>
                <c:pt idx="299">
                  <c:v>3930</c:v>
                </c:pt>
                <c:pt idx="300">
                  <c:v>3930</c:v>
                </c:pt>
                <c:pt idx="301">
                  <c:v>3977</c:v>
                </c:pt>
                <c:pt idx="302">
                  <c:v>3977</c:v>
                </c:pt>
                <c:pt idx="303">
                  <c:v>3886</c:v>
                </c:pt>
                <c:pt idx="304">
                  <c:v>3886</c:v>
                </c:pt>
                <c:pt idx="305">
                  <c:v>3913</c:v>
                </c:pt>
                <c:pt idx="306">
                  <c:v>3493</c:v>
                </c:pt>
                <c:pt idx="307">
                  <c:v>3493</c:v>
                </c:pt>
                <c:pt idx="308">
                  <c:v>3588</c:v>
                </c:pt>
                <c:pt idx="309">
                  <c:v>3588</c:v>
                </c:pt>
                <c:pt idx="310">
                  <c:v>3792</c:v>
                </c:pt>
                <c:pt idx="311">
                  <c:v>5320</c:v>
                </c:pt>
                <c:pt idx="312">
                  <c:v>5320</c:v>
                </c:pt>
                <c:pt idx="313">
                  <c:v>5320</c:v>
                </c:pt>
                <c:pt idx="314">
                  <c:v>5320</c:v>
                </c:pt>
                <c:pt idx="315">
                  <c:v>5320</c:v>
                </c:pt>
                <c:pt idx="316">
                  <c:v>5093</c:v>
                </c:pt>
                <c:pt idx="317">
                  <c:v>5146</c:v>
                </c:pt>
                <c:pt idx="318">
                  <c:v>5415</c:v>
                </c:pt>
                <c:pt idx="319">
                  <c:v>5415</c:v>
                </c:pt>
                <c:pt idx="320">
                  <c:v>5056</c:v>
                </c:pt>
                <c:pt idx="321">
                  <c:v>5056</c:v>
                </c:pt>
                <c:pt idx="322">
                  <c:v>4875</c:v>
                </c:pt>
                <c:pt idx="323">
                  <c:v>4371</c:v>
                </c:pt>
                <c:pt idx="324">
                  <c:v>4371</c:v>
                </c:pt>
                <c:pt idx="325">
                  <c:v>4371</c:v>
                </c:pt>
                <c:pt idx="326">
                  <c:v>4371</c:v>
                </c:pt>
                <c:pt idx="327">
                  <c:v>4496</c:v>
                </c:pt>
                <c:pt idx="328">
                  <c:v>4244</c:v>
                </c:pt>
                <c:pt idx="329">
                  <c:v>4244</c:v>
                </c:pt>
                <c:pt idx="330">
                  <c:v>4404</c:v>
                </c:pt>
                <c:pt idx="331">
                  <c:v>4414</c:v>
                </c:pt>
                <c:pt idx="332">
                  <c:v>4414</c:v>
                </c:pt>
                <c:pt idx="333">
                  <c:v>4918</c:v>
                </c:pt>
                <c:pt idx="334">
                  <c:v>4918</c:v>
                </c:pt>
                <c:pt idx="335">
                  <c:v>4800</c:v>
                </c:pt>
                <c:pt idx="336">
                  <c:v>4800</c:v>
                </c:pt>
                <c:pt idx="337">
                  <c:v>5149</c:v>
                </c:pt>
                <c:pt idx="338">
                  <c:v>5149</c:v>
                </c:pt>
                <c:pt idx="339">
                  <c:v>5149</c:v>
                </c:pt>
                <c:pt idx="340">
                  <c:v>5149</c:v>
                </c:pt>
                <c:pt idx="341">
                  <c:v>5042</c:v>
                </c:pt>
                <c:pt idx="342">
                  <c:v>4820</c:v>
                </c:pt>
                <c:pt idx="343">
                  <c:v>4820</c:v>
                </c:pt>
                <c:pt idx="344">
                  <c:v>4820</c:v>
                </c:pt>
                <c:pt idx="345">
                  <c:v>4820</c:v>
                </c:pt>
                <c:pt idx="346">
                  <c:v>4874</c:v>
                </c:pt>
                <c:pt idx="347">
                  <c:v>4289</c:v>
                </c:pt>
                <c:pt idx="348">
                  <c:v>4289</c:v>
                </c:pt>
                <c:pt idx="349">
                  <c:v>4289</c:v>
                </c:pt>
                <c:pt idx="350">
                  <c:v>3055</c:v>
                </c:pt>
                <c:pt idx="351">
                  <c:v>3069</c:v>
                </c:pt>
                <c:pt idx="352">
                  <c:v>3069</c:v>
                </c:pt>
                <c:pt idx="353">
                  <c:v>3100</c:v>
                </c:pt>
                <c:pt idx="354">
                  <c:v>3418</c:v>
                </c:pt>
                <c:pt idx="355">
                  <c:v>3183</c:v>
                </c:pt>
                <c:pt idx="356">
                  <c:v>2791</c:v>
                </c:pt>
                <c:pt idx="357">
                  <c:v>2636</c:v>
                </c:pt>
                <c:pt idx="358">
                  <c:v>2554</c:v>
                </c:pt>
                <c:pt idx="359">
                  <c:v>2554</c:v>
                </c:pt>
                <c:pt idx="360">
                  <c:v>2554</c:v>
                </c:pt>
                <c:pt idx="361">
                  <c:v>2554</c:v>
                </c:pt>
                <c:pt idx="362">
                  <c:v>2554</c:v>
                </c:pt>
                <c:pt idx="363">
                  <c:v>2554</c:v>
                </c:pt>
                <c:pt idx="364">
                  <c:v>2554</c:v>
                </c:pt>
                <c:pt idx="365">
                  <c:v>2554</c:v>
                </c:pt>
                <c:pt idx="366">
                  <c:v>2554</c:v>
                </c:pt>
                <c:pt idx="367">
                  <c:v>2554</c:v>
                </c:pt>
                <c:pt idx="368">
                  <c:v>2753</c:v>
                </c:pt>
                <c:pt idx="369">
                  <c:v>2753</c:v>
                </c:pt>
                <c:pt idx="370">
                  <c:v>2753</c:v>
                </c:pt>
                <c:pt idx="371">
                  <c:v>2525</c:v>
                </c:pt>
                <c:pt idx="372">
                  <c:v>2430</c:v>
                </c:pt>
                <c:pt idx="373">
                  <c:v>2354</c:v>
                </c:pt>
                <c:pt idx="374">
                  <c:v>2354</c:v>
                </c:pt>
                <c:pt idx="375">
                  <c:v>2354</c:v>
                </c:pt>
                <c:pt idx="376">
                  <c:v>2370</c:v>
                </c:pt>
                <c:pt idx="377">
                  <c:v>2370</c:v>
                </c:pt>
                <c:pt idx="378">
                  <c:v>2102</c:v>
                </c:pt>
                <c:pt idx="379">
                  <c:v>2102</c:v>
                </c:pt>
                <c:pt idx="380">
                  <c:v>2168</c:v>
                </c:pt>
                <c:pt idx="381">
                  <c:v>2032</c:v>
                </c:pt>
                <c:pt idx="382">
                  <c:v>2032</c:v>
                </c:pt>
                <c:pt idx="383">
                  <c:v>2534</c:v>
                </c:pt>
                <c:pt idx="384">
                  <c:v>2534</c:v>
                </c:pt>
                <c:pt idx="385">
                  <c:v>2534</c:v>
                </c:pt>
                <c:pt idx="386">
                  <c:v>2534</c:v>
                </c:pt>
                <c:pt idx="387">
                  <c:v>2007</c:v>
                </c:pt>
                <c:pt idx="388">
                  <c:v>2007</c:v>
                </c:pt>
                <c:pt idx="389">
                  <c:v>2007</c:v>
                </c:pt>
                <c:pt idx="390">
                  <c:v>2007</c:v>
                </c:pt>
                <c:pt idx="391">
                  <c:v>2007</c:v>
                </c:pt>
                <c:pt idx="392">
                  <c:v>2053</c:v>
                </c:pt>
                <c:pt idx="393">
                  <c:v>2053</c:v>
                </c:pt>
                <c:pt idx="394">
                  <c:v>2053</c:v>
                </c:pt>
                <c:pt idx="395">
                  <c:v>2053</c:v>
                </c:pt>
                <c:pt idx="396">
                  <c:v>2135</c:v>
                </c:pt>
                <c:pt idx="397">
                  <c:v>2675</c:v>
                </c:pt>
                <c:pt idx="398">
                  <c:v>2675</c:v>
                </c:pt>
                <c:pt idx="399">
                  <c:v>2675</c:v>
                </c:pt>
                <c:pt idx="400">
                  <c:v>2135</c:v>
                </c:pt>
                <c:pt idx="401">
                  <c:v>2283</c:v>
                </c:pt>
                <c:pt idx="402">
                  <c:v>2214</c:v>
                </c:pt>
                <c:pt idx="403">
                  <c:v>2214</c:v>
                </c:pt>
                <c:pt idx="404">
                  <c:v>2214</c:v>
                </c:pt>
                <c:pt idx="405">
                  <c:v>2214</c:v>
                </c:pt>
                <c:pt idx="406">
                  <c:v>2214</c:v>
                </c:pt>
                <c:pt idx="407">
                  <c:v>2519</c:v>
                </c:pt>
                <c:pt idx="408">
                  <c:v>2519</c:v>
                </c:pt>
                <c:pt idx="409">
                  <c:v>2787</c:v>
                </c:pt>
                <c:pt idx="410">
                  <c:v>2787</c:v>
                </c:pt>
                <c:pt idx="411">
                  <c:v>2552</c:v>
                </c:pt>
                <c:pt idx="412">
                  <c:v>2552</c:v>
                </c:pt>
                <c:pt idx="413">
                  <c:v>2552</c:v>
                </c:pt>
                <c:pt idx="414">
                  <c:v>2552</c:v>
                </c:pt>
                <c:pt idx="415">
                  <c:v>2552</c:v>
                </c:pt>
                <c:pt idx="416">
                  <c:v>2331</c:v>
                </c:pt>
                <c:pt idx="417">
                  <c:v>2331</c:v>
                </c:pt>
                <c:pt idx="418">
                  <c:v>2284</c:v>
                </c:pt>
                <c:pt idx="419">
                  <c:v>2284</c:v>
                </c:pt>
                <c:pt idx="420">
                  <c:v>2248</c:v>
                </c:pt>
                <c:pt idx="421">
                  <c:v>2248</c:v>
                </c:pt>
                <c:pt idx="422">
                  <c:v>2322</c:v>
                </c:pt>
                <c:pt idx="423">
                  <c:v>2381</c:v>
                </c:pt>
                <c:pt idx="424">
                  <c:v>2363</c:v>
                </c:pt>
                <c:pt idx="425">
                  <c:v>2372</c:v>
                </c:pt>
                <c:pt idx="426">
                  <c:v>2902</c:v>
                </c:pt>
                <c:pt idx="427">
                  <c:v>3041</c:v>
                </c:pt>
                <c:pt idx="428">
                  <c:v>2539</c:v>
                </c:pt>
                <c:pt idx="429">
                  <c:v>2774</c:v>
                </c:pt>
                <c:pt idx="430">
                  <c:v>2774</c:v>
                </c:pt>
                <c:pt idx="431">
                  <c:v>2727</c:v>
                </c:pt>
                <c:pt idx="432">
                  <c:v>2841</c:v>
                </c:pt>
                <c:pt idx="433">
                  <c:v>2910</c:v>
                </c:pt>
                <c:pt idx="434">
                  <c:v>2910</c:v>
                </c:pt>
                <c:pt idx="435">
                  <c:v>2910</c:v>
                </c:pt>
                <c:pt idx="436">
                  <c:v>2914</c:v>
                </c:pt>
                <c:pt idx="437">
                  <c:v>2914</c:v>
                </c:pt>
                <c:pt idx="438">
                  <c:v>2914</c:v>
                </c:pt>
                <c:pt idx="439">
                  <c:v>2914</c:v>
                </c:pt>
                <c:pt idx="440">
                  <c:v>2800</c:v>
                </c:pt>
                <c:pt idx="441">
                  <c:v>2800</c:v>
                </c:pt>
                <c:pt idx="442">
                  <c:v>2565</c:v>
                </c:pt>
                <c:pt idx="443">
                  <c:v>2543</c:v>
                </c:pt>
                <c:pt idx="444">
                  <c:v>2812</c:v>
                </c:pt>
                <c:pt idx="445">
                  <c:v>2812</c:v>
                </c:pt>
                <c:pt idx="446">
                  <c:v>2118</c:v>
                </c:pt>
                <c:pt idx="447">
                  <c:v>2011</c:v>
                </c:pt>
                <c:pt idx="448">
                  <c:v>2075</c:v>
                </c:pt>
                <c:pt idx="449">
                  <c:v>2075</c:v>
                </c:pt>
                <c:pt idx="450">
                  <c:v>2229</c:v>
                </c:pt>
                <c:pt idx="451">
                  <c:v>2494</c:v>
                </c:pt>
                <c:pt idx="452">
                  <c:v>2440</c:v>
                </c:pt>
                <c:pt idx="453">
                  <c:v>2440</c:v>
                </c:pt>
                <c:pt idx="454">
                  <c:v>2029</c:v>
                </c:pt>
                <c:pt idx="455">
                  <c:v>2029</c:v>
                </c:pt>
                <c:pt idx="456">
                  <c:v>2143</c:v>
                </c:pt>
                <c:pt idx="457">
                  <c:v>2143</c:v>
                </c:pt>
                <c:pt idx="458">
                  <c:v>2143</c:v>
                </c:pt>
                <c:pt idx="459">
                  <c:v>2143</c:v>
                </c:pt>
                <c:pt idx="460">
                  <c:v>2143</c:v>
                </c:pt>
                <c:pt idx="461">
                  <c:v>2143</c:v>
                </c:pt>
                <c:pt idx="462">
                  <c:v>2143</c:v>
                </c:pt>
                <c:pt idx="463">
                  <c:v>2029</c:v>
                </c:pt>
                <c:pt idx="464">
                  <c:v>2076</c:v>
                </c:pt>
                <c:pt idx="465">
                  <c:v>2176</c:v>
                </c:pt>
                <c:pt idx="466">
                  <c:v>2263</c:v>
                </c:pt>
                <c:pt idx="467">
                  <c:v>2219</c:v>
                </c:pt>
                <c:pt idx="468">
                  <c:v>2614</c:v>
                </c:pt>
                <c:pt idx="469">
                  <c:v>2874</c:v>
                </c:pt>
                <c:pt idx="470">
                  <c:v>2953</c:v>
                </c:pt>
                <c:pt idx="471">
                  <c:v>3011</c:v>
                </c:pt>
                <c:pt idx="472">
                  <c:v>2587</c:v>
                </c:pt>
                <c:pt idx="473">
                  <c:v>2587</c:v>
                </c:pt>
                <c:pt idx="474">
                  <c:v>2569</c:v>
                </c:pt>
                <c:pt idx="475">
                  <c:v>2569</c:v>
                </c:pt>
                <c:pt idx="476">
                  <c:v>2644</c:v>
                </c:pt>
                <c:pt idx="477">
                  <c:v>2656</c:v>
                </c:pt>
                <c:pt idx="478">
                  <c:v>2261</c:v>
                </c:pt>
                <c:pt idx="479">
                  <c:v>2261</c:v>
                </c:pt>
                <c:pt idx="480">
                  <c:v>2317</c:v>
                </c:pt>
                <c:pt idx="481">
                  <c:v>2737</c:v>
                </c:pt>
                <c:pt idx="482">
                  <c:v>2737</c:v>
                </c:pt>
                <c:pt idx="483">
                  <c:v>2737</c:v>
                </c:pt>
                <c:pt idx="484">
                  <c:v>2737</c:v>
                </c:pt>
                <c:pt idx="485">
                  <c:v>2793</c:v>
                </c:pt>
                <c:pt idx="486">
                  <c:v>2793</c:v>
                </c:pt>
                <c:pt idx="487">
                  <c:v>2679</c:v>
                </c:pt>
                <c:pt idx="488">
                  <c:v>2679</c:v>
                </c:pt>
                <c:pt idx="489">
                  <c:v>2723</c:v>
                </c:pt>
                <c:pt idx="490">
                  <c:v>2723</c:v>
                </c:pt>
                <c:pt idx="491">
                  <c:v>2723</c:v>
                </c:pt>
                <c:pt idx="492">
                  <c:v>2623</c:v>
                </c:pt>
                <c:pt idx="493">
                  <c:v>2566</c:v>
                </c:pt>
                <c:pt idx="494">
                  <c:v>2510</c:v>
                </c:pt>
                <c:pt idx="495">
                  <c:v>1845</c:v>
                </c:pt>
                <c:pt idx="496">
                  <c:v>1845</c:v>
                </c:pt>
                <c:pt idx="497">
                  <c:v>1860</c:v>
                </c:pt>
                <c:pt idx="498">
                  <c:v>2053</c:v>
                </c:pt>
                <c:pt idx="499">
                  <c:v>2199</c:v>
                </c:pt>
                <c:pt idx="500">
                  <c:v>1914</c:v>
                </c:pt>
                <c:pt idx="501">
                  <c:v>1899</c:v>
                </c:pt>
                <c:pt idx="502">
                  <c:v>1899</c:v>
                </c:pt>
                <c:pt idx="503">
                  <c:v>2103</c:v>
                </c:pt>
                <c:pt idx="504">
                  <c:v>2160</c:v>
                </c:pt>
                <c:pt idx="505">
                  <c:v>2160</c:v>
                </c:pt>
                <c:pt idx="506">
                  <c:v>2160</c:v>
                </c:pt>
                <c:pt idx="507">
                  <c:v>1891</c:v>
                </c:pt>
                <c:pt idx="508">
                  <c:v>1960</c:v>
                </c:pt>
                <c:pt idx="509">
                  <c:v>1960</c:v>
                </c:pt>
                <c:pt idx="510">
                  <c:v>1960</c:v>
                </c:pt>
                <c:pt idx="511">
                  <c:v>2007</c:v>
                </c:pt>
                <c:pt idx="512">
                  <c:v>2359</c:v>
                </c:pt>
                <c:pt idx="513">
                  <c:v>2413</c:v>
                </c:pt>
                <c:pt idx="514">
                  <c:v>2566</c:v>
                </c:pt>
                <c:pt idx="515">
                  <c:v>2616</c:v>
                </c:pt>
                <c:pt idx="516">
                  <c:v>2616</c:v>
                </c:pt>
                <c:pt idx="517">
                  <c:v>2401</c:v>
                </c:pt>
                <c:pt idx="518">
                  <c:v>2401</c:v>
                </c:pt>
                <c:pt idx="519">
                  <c:v>2347</c:v>
                </c:pt>
                <c:pt idx="520">
                  <c:v>3207</c:v>
                </c:pt>
                <c:pt idx="521">
                  <c:v>3315</c:v>
                </c:pt>
                <c:pt idx="522">
                  <c:v>3255</c:v>
                </c:pt>
                <c:pt idx="523">
                  <c:v>2883</c:v>
                </c:pt>
                <c:pt idx="524">
                  <c:v>2887</c:v>
                </c:pt>
                <c:pt idx="525">
                  <c:v>2194</c:v>
                </c:pt>
                <c:pt idx="526">
                  <c:v>2194</c:v>
                </c:pt>
                <c:pt idx="527">
                  <c:v>2263</c:v>
                </c:pt>
                <c:pt idx="528">
                  <c:v>2520</c:v>
                </c:pt>
                <c:pt idx="529">
                  <c:v>2520</c:v>
                </c:pt>
                <c:pt idx="530">
                  <c:v>2251</c:v>
                </c:pt>
                <c:pt idx="531">
                  <c:v>2251</c:v>
                </c:pt>
                <c:pt idx="532">
                  <c:v>2251</c:v>
                </c:pt>
                <c:pt idx="533">
                  <c:v>2251</c:v>
                </c:pt>
                <c:pt idx="534">
                  <c:v>2251</c:v>
                </c:pt>
                <c:pt idx="535">
                  <c:v>2251</c:v>
                </c:pt>
                <c:pt idx="536">
                  <c:v>2194</c:v>
                </c:pt>
                <c:pt idx="537">
                  <c:v>2194</c:v>
                </c:pt>
                <c:pt idx="538">
                  <c:v>2377</c:v>
                </c:pt>
                <c:pt idx="539">
                  <c:v>2102</c:v>
                </c:pt>
                <c:pt idx="540">
                  <c:v>2102</c:v>
                </c:pt>
                <c:pt idx="541">
                  <c:v>2087</c:v>
                </c:pt>
                <c:pt idx="542">
                  <c:v>1621</c:v>
                </c:pt>
                <c:pt idx="543">
                  <c:v>1621</c:v>
                </c:pt>
                <c:pt idx="544">
                  <c:v>1492</c:v>
                </c:pt>
                <c:pt idx="545">
                  <c:v>1492</c:v>
                </c:pt>
                <c:pt idx="546">
                  <c:v>1492</c:v>
                </c:pt>
                <c:pt idx="547">
                  <c:v>2277</c:v>
                </c:pt>
                <c:pt idx="548">
                  <c:v>2277</c:v>
                </c:pt>
                <c:pt idx="549">
                  <c:v>2804</c:v>
                </c:pt>
                <c:pt idx="550">
                  <c:v>2804</c:v>
                </c:pt>
                <c:pt idx="551">
                  <c:v>2804</c:v>
                </c:pt>
                <c:pt idx="552">
                  <c:v>2765</c:v>
                </c:pt>
                <c:pt idx="553">
                  <c:v>2765</c:v>
                </c:pt>
                <c:pt idx="554">
                  <c:v>2238</c:v>
                </c:pt>
                <c:pt idx="555">
                  <c:v>2238</c:v>
                </c:pt>
                <c:pt idx="556">
                  <c:v>2238</c:v>
                </c:pt>
                <c:pt idx="557">
                  <c:v>2292</c:v>
                </c:pt>
                <c:pt idx="558">
                  <c:v>2517</c:v>
                </c:pt>
                <c:pt idx="559">
                  <c:v>2517</c:v>
                </c:pt>
                <c:pt idx="560">
                  <c:v>2517</c:v>
                </c:pt>
                <c:pt idx="561">
                  <c:v>2517</c:v>
                </c:pt>
                <c:pt idx="562">
                  <c:v>2544</c:v>
                </c:pt>
                <c:pt idx="563">
                  <c:v>2544</c:v>
                </c:pt>
                <c:pt idx="564">
                  <c:v>2544</c:v>
                </c:pt>
                <c:pt idx="565">
                  <c:v>2490</c:v>
                </c:pt>
                <c:pt idx="566">
                  <c:v>2512</c:v>
                </c:pt>
                <c:pt idx="567">
                  <c:v>2512</c:v>
                </c:pt>
                <c:pt idx="568">
                  <c:v>2640</c:v>
                </c:pt>
                <c:pt idx="569">
                  <c:v>2826</c:v>
                </c:pt>
                <c:pt idx="570">
                  <c:v>2834</c:v>
                </c:pt>
                <c:pt idx="571">
                  <c:v>3175</c:v>
                </c:pt>
                <c:pt idx="572">
                  <c:v>3231</c:v>
                </c:pt>
                <c:pt idx="573">
                  <c:v>3231</c:v>
                </c:pt>
                <c:pt idx="574">
                  <c:v>3167</c:v>
                </c:pt>
                <c:pt idx="575">
                  <c:v>3348</c:v>
                </c:pt>
                <c:pt idx="576">
                  <c:v>3616</c:v>
                </c:pt>
                <c:pt idx="577">
                  <c:v>3932</c:v>
                </c:pt>
                <c:pt idx="578">
                  <c:v>4352</c:v>
                </c:pt>
                <c:pt idx="579">
                  <c:v>4036</c:v>
                </c:pt>
                <c:pt idx="580">
                  <c:v>3509</c:v>
                </c:pt>
                <c:pt idx="581">
                  <c:v>3252</c:v>
                </c:pt>
                <c:pt idx="582">
                  <c:v>3252</c:v>
                </c:pt>
                <c:pt idx="583">
                  <c:v>3092</c:v>
                </c:pt>
                <c:pt idx="584">
                  <c:v>2893</c:v>
                </c:pt>
                <c:pt idx="585">
                  <c:v>2391</c:v>
                </c:pt>
                <c:pt idx="586">
                  <c:v>2592</c:v>
                </c:pt>
                <c:pt idx="587">
                  <c:v>2517</c:v>
                </c:pt>
                <c:pt idx="588">
                  <c:v>2049</c:v>
                </c:pt>
                <c:pt idx="589">
                  <c:v>2069</c:v>
                </c:pt>
                <c:pt idx="590">
                  <c:v>1841</c:v>
                </c:pt>
                <c:pt idx="591">
                  <c:v>1841</c:v>
                </c:pt>
                <c:pt idx="592">
                  <c:v>1841</c:v>
                </c:pt>
                <c:pt idx="593">
                  <c:v>1841</c:v>
                </c:pt>
                <c:pt idx="594">
                  <c:v>1841</c:v>
                </c:pt>
                <c:pt idx="595">
                  <c:v>1780</c:v>
                </c:pt>
                <c:pt idx="596">
                  <c:v>1780</c:v>
                </c:pt>
                <c:pt idx="597">
                  <c:v>1780</c:v>
                </c:pt>
                <c:pt idx="598">
                  <c:v>1780</c:v>
                </c:pt>
                <c:pt idx="599">
                  <c:v>1780</c:v>
                </c:pt>
                <c:pt idx="600">
                  <c:v>1930</c:v>
                </c:pt>
                <c:pt idx="601">
                  <c:v>1918</c:v>
                </c:pt>
                <c:pt idx="602">
                  <c:v>1918</c:v>
                </c:pt>
                <c:pt idx="603">
                  <c:v>1918</c:v>
                </c:pt>
                <c:pt idx="604">
                  <c:v>1962</c:v>
                </c:pt>
                <c:pt idx="605">
                  <c:v>1962</c:v>
                </c:pt>
                <c:pt idx="606">
                  <c:v>1812</c:v>
                </c:pt>
                <c:pt idx="607">
                  <c:v>1812</c:v>
                </c:pt>
                <c:pt idx="608">
                  <c:v>1860</c:v>
                </c:pt>
                <c:pt idx="609">
                  <c:v>1860</c:v>
                </c:pt>
                <c:pt idx="610">
                  <c:v>1860</c:v>
                </c:pt>
                <c:pt idx="611">
                  <c:v>1854</c:v>
                </c:pt>
                <c:pt idx="612">
                  <c:v>1806</c:v>
                </c:pt>
                <c:pt idx="613">
                  <c:v>1811</c:v>
                </c:pt>
                <c:pt idx="614">
                  <c:v>1859</c:v>
                </c:pt>
                <c:pt idx="615">
                  <c:v>1859</c:v>
                </c:pt>
                <c:pt idx="616">
                  <c:v>1859</c:v>
                </c:pt>
                <c:pt idx="617">
                  <c:v>1988</c:v>
                </c:pt>
                <c:pt idx="618">
                  <c:v>1940</c:v>
                </c:pt>
                <c:pt idx="619">
                  <c:v>1858</c:v>
                </c:pt>
                <c:pt idx="620">
                  <c:v>1858</c:v>
                </c:pt>
                <c:pt idx="621">
                  <c:v>1858</c:v>
                </c:pt>
                <c:pt idx="622">
                  <c:v>1811</c:v>
                </c:pt>
                <c:pt idx="623">
                  <c:v>1811</c:v>
                </c:pt>
                <c:pt idx="624">
                  <c:v>2103</c:v>
                </c:pt>
                <c:pt idx="625">
                  <c:v>2338</c:v>
                </c:pt>
                <c:pt idx="626">
                  <c:v>2338</c:v>
                </c:pt>
                <c:pt idx="627">
                  <c:v>2338</c:v>
                </c:pt>
                <c:pt idx="628">
                  <c:v>2674</c:v>
                </c:pt>
                <c:pt idx="629">
                  <c:v>2674</c:v>
                </c:pt>
                <c:pt idx="630">
                  <c:v>2674</c:v>
                </c:pt>
                <c:pt idx="631">
                  <c:v>2674</c:v>
                </c:pt>
                <c:pt idx="632">
                  <c:v>2397</c:v>
                </c:pt>
                <c:pt idx="633">
                  <c:v>2316</c:v>
                </c:pt>
                <c:pt idx="634">
                  <c:v>2316</c:v>
                </c:pt>
                <c:pt idx="635">
                  <c:v>1980</c:v>
                </c:pt>
                <c:pt idx="636">
                  <c:v>1933</c:v>
                </c:pt>
                <c:pt idx="637">
                  <c:v>1933</c:v>
                </c:pt>
                <c:pt idx="638">
                  <c:v>1933</c:v>
                </c:pt>
                <c:pt idx="639">
                  <c:v>2095</c:v>
                </c:pt>
                <c:pt idx="640">
                  <c:v>2095</c:v>
                </c:pt>
                <c:pt idx="641">
                  <c:v>1933</c:v>
                </c:pt>
                <c:pt idx="642">
                  <c:v>2460</c:v>
                </c:pt>
                <c:pt idx="643">
                  <c:v>2460</c:v>
                </c:pt>
                <c:pt idx="644">
                  <c:v>2578</c:v>
                </c:pt>
                <c:pt idx="645">
                  <c:v>2578</c:v>
                </c:pt>
                <c:pt idx="646">
                  <c:v>2578</c:v>
                </c:pt>
                <c:pt idx="647">
                  <c:v>3852</c:v>
                </c:pt>
                <c:pt idx="648">
                  <c:v>3790</c:v>
                </c:pt>
                <c:pt idx="649">
                  <c:v>4909</c:v>
                </c:pt>
                <c:pt idx="650">
                  <c:v>5572</c:v>
                </c:pt>
                <c:pt idx="651">
                  <c:v>5572</c:v>
                </c:pt>
                <c:pt idx="652">
                  <c:v>5572</c:v>
                </c:pt>
                <c:pt idx="653">
                  <c:v>5417</c:v>
                </c:pt>
                <c:pt idx="654">
                  <c:v>5827</c:v>
                </c:pt>
                <c:pt idx="655">
                  <c:v>5827</c:v>
                </c:pt>
                <c:pt idx="656">
                  <c:v>5300</c:v>
                </c:pt>
                <c:pt idx="657">
                  <c:v>5300</c:v>
                </c:pt>
                <c:pt idx="658">
                  <c:v>5300</c:v>
                </c:pt>
                <c:pt idx="659">
                  <c:v>5300</c:v>
                </c:pt>
                <c:pt idx="660">
                  <c:v>5262</c:v>
                </c:pt>
                <c:pt idx="661">
                  <c:v>4943</c:v>
                </c:pt>
                <c:pt idx="662">
                  <c:v>4943</c:v>
                </c:pt>
                <c:pt idx="663">
                  <c:v>4943</c:v>
                </c:pt>
                <c:pt idx="664">
                  <c:v>4825</c:v>
                </c:pt>
                <c:pt idx="665">
                  <c:v>4825</c:v>
                </c:pt>
                <c:pt idx="666">
                  <c:v>4825</c:v>
                </c:pt>
                <c:pt idx="667">
                  <c:v>4825</c:v>
                </c:pt>
                <c:pt idx="668">
                  <c:v>4001</c:v>
                </c:pt>
                <c:pt idx="669">
                  <c:v>4001</c:v>
                </c:pt>
                <c:pt idx="670">
                  <c:v>4001</c:v>
                </c:pt>
                <c:pt idx="671">
                  <c:v>4001</c:v>
                </c:pt>
                <c:pt idx="672">
                  <c:v>4360</c:v>
                </c:pt>
                <c:pt idx="673">
                  <c:v>4194</c:v>
                </c:pt>
                <c:pt idx="674">
                  <c:v>4194</c:v>
                </c:pt>
                <c:pt idx="675">
                  <c:v>4194</c:v>
                </c:pt>
                <c:pt idx="676">
                  <c:v>4679</c:v>
                </c:pt>
                <c:pt idx="677">
                  <c:v>3947</c:v>
                </c:pt>
                <c:pt idx="678">
                  <c:v>4065</c:v>
                </c:pt>
                <c:pt idx="679">
                  <c:v>4065</c:v>
                </c:pt>
                <c:pt idx="680">
                  <c:v>3706</c:v>
                </c:pt>
                <c:pt idx="681">
                  <c:v>3221</c:v>
                </c:pt>
                <c:pt idx="682">
                  <c:v>3221</c:v>
                </c:pt>
                <c:pt idx="683">
                  <c:v>3437</c:v>
                </c:pt>
                <c:pt idx="684">
                  <c:v>3437</c:v>
                </c:pt>
                <c:pt idx="685">
                  <c:v>3021</c:v>
                </c:pt>
                <c:pt idx="686">
                  <c:v>3091</c:v>
                </c:pt>
                <c:pt idx="687">
                  <c:v>2875</c:v>
                </c:pt>
                <c:pt idx="688">
                  <c:v>2875</c:v>
                </c:pt>
                <c:pt idx="689">
                  <c:v>2875</c:v>
                </c:pt>
                <c:pt idx="690">
                  <c:v>2979</c:v>
                </c:pt>
                <c:pt idx="691">
                  <c:v>3209</c:v>
                </c:pt>
                <c:pt idx="692">
                  <c:v>3209</c:v>
                </c:pt>
                <c:pt idx="693">
                  <c:v>3209</c:v>
                </c:pt>
                <c:pt idx="694">
                  <c:v>3209</c:v>
                </c:pt>
                <c:pt idx="695">
                  <c:v>3209</c:v>
                </c:pt>
                <c:pt idx="696">
                  <c:v>3141</c:v>
                </c:pt>
                <c:pt idx="697">
                  <c:v>3843</c:v>
                </c:pt>
                <c:pt idx="698">
                  <c:v>4628</c:v>
                </c:pt>
                <c:pt idx="699">
                  <c:v>4628</c:v>
                </c:pt>
                <c:pt idx="700">
                  <c:v>4628</c:v>
                </c:pt>
                <c:pt idx="701">
                  <c:v>4628</c:v>
                </c:pt>
                <c:pt idx="702">
                  <c:v>4628</c:v>
                </c:pt>
                <c:pt idx="703">
                  <c:v>5377</c:v>
                </c:pt>
                <c:pt idx="704">
                  <c:v>4115</c:v>
                </c:pt>
                <c:pt idx="705">
                  <c:v>4115</c:v>
                </c:pt>
                <c:pt idx="706">
                  <c:v>4164</c:v>
                </c:pt>
                <c:pt idx="707">
                  <c:v>4164</c:v>
                </c:pt>
                <c:pt idx="708">
                  <c:v>4149</c:v>
                </c:pt>
                <c:pt idx="709">
                  <c:v>4149</c:v>
                </c:pt>
                <c:pt idx="710">
                  <c:v>4149</c:v>
                </c:pt>
                <c:pt idx="711">
                  <c:v>5003</c:v>
                </c:pt>
                <c:pt idx="712">
                  <c:v>4778</c:v>
                </c:pt>
                <c:pt idx="713">
                  <c:v>4778</c:v>
                </c:pt>
                <c:pt idx="714">
                  <c:v>4778</c:v>
                </c:pt>
                <c:pt idx="715">
                  <c:v>4778</c:v>
                </c:pt>
                <c:pt idx="716">
                  <c:v>4778</c:v>
                </c:pt>
                <c:pt idx="717">
                  <c:v>4778</c:v>
                </c:pt>
                <c:pt idx="718">
                  <c:v>5094</c:v>
                </c:pt>
                <c:pt idx="719">
                  <c:v>5346</c:v>
                </c:pt>
                <c:pt idx="720">
                  <c:v>5346</c:v>
                </c:pt>
                <c:pt idx="721">
                  <c:v>5505</c:v>
                </c:pt>
                <c:pt idx="722">
                  <c:v>4760</c:v>
                </c:pt>
                <c:pt idx="723">
                  <c:v>4760</c:v>
                </c:pt>
                <c:pt idx="724">
                  <c:v>4760</c:v>
                </c:pt>
                <c:pt idx="725">
                  <c:v>4760</c:v>
                </c:pt>
                <c:pt idx="726">
                  <c:v>4760</c:v>
                </c:pt>
                <c:pt idx="727">
                  <c:v>4808</c:v>
                </c:pt>
                <c:pt idx="728">
                  <c:v>4926</c:v>
                </c:pt>
                <c:pt idx="729">
                  <c:v>4465</c:v>
                </c:pt>
                <c:pt idx="730">
                  <c:v>4712</c:v>
                </c:pt>
                <c:pt idx="731">
                  <c:v>4658</c:v>
                </c:pt>
                <c:pt idx="732">
                  <c:v>4658</c:v>
                </c:pt>
                <c:pt idx="733">
                  <c:v>4499</c:v>
                </c:pt>
                <c:pt idx="734">
                  <c:v>4499</c:v>
                </c:pt>
                <c:pt idx="735">
                  <c:v>4499</c:v>
                </c:pt>
                <c:pt idx="736">
                  <c:v>4934</c:v>
                </c:pt>
                <c:pt idx="737">
                  <c:v>5075</c:v>
                </c:pt>
                <c:pt idx="738">
                  <c:v>5075</c:v>
                </c:pt>
                <c:pt idx="739">
                  <c:v>5075</c:v>
                </c:pt>
                <c:pt idx="740">
                  <c:v>4934</c:v>
                </c:pt>
                <c:pt idx="741">
                  <c:v>5427</c:v>
                </c:pt>
                <c:pt idx="742">
                  <c:v>5427</c:v>
                </c:pt>
                <c:pt idx="743">
                  <c:v>5548</c:v>
                </c:pt>
                <c:pt idx="744">
                  <c:v>5455</c:v>
                </c:pt>
                <c:pt idx="745">
                  <c:v>6807</c:v>
                </c:pt>
                <c:pt idx="746">
                  <c:v>6807</c:v>
                </c:pt>
                <c:pt idx="747">
                  <c:v>6807</c:v>
                </c:pt>
                <c:pt idx="748">
                  <c:v>6807</c:v>
                </c:pt>
                <c:pt idx="749">
                  <c:v>6807</c:v>
                </c:pt>
                <c:pt idx="750">
                  <c:v>6807</c:v>
                </c:pt>
                <c:pt idx="751">
                  <c:v>6491</c:v>
                </c:pt>
                <c:pt idx="752">
                  <c:v>6471</c:v>
                </c:pt>
                <c:pt idx="753">
                  <c:v>6471</c:v>
                </c:pt>
                <c:pt idx="754">
                  <c:v>6647</c:v>
                </c:pt>
                <c:pt idx="755">
                  <c:v>6457</c:v>
                </c:pt>
                <c:pt idx="756">
                  <c:v>6349</c:v>
                </c:pt>
                <c:pt idx="757">
                  <c:v>6349</c:v>
                </c:pt>
                <c:pt idx="758">
                  <c:v>6154</c:v>
                </c:pt>
                <c:pt idx="759">
                  <c:v>6225</c:v>
                </c:pt>
                <c:pt idx="760">
                  <c:v>6340</c:v>
                </c:pt>
                <c:pt idx="761">
                  <c:v>5629</c:v>
                </c:pt>
                <c:pt idx="762">
                  <c:v>5637</c:v>
                </c:pt>
                <c:pt idx="763">
                  <c:v>5611</c:v>
                </c:pt>
                <c:pt idx="764">
                  <c:v>5611</c:v>
                </c:pt>
                <c:pt idx="765">
                  <c:v>5611</c:v>
                </c:pt>
                <c:pt idx="766">
                  <c:v>5611</c:v>
                </c:pt>
                <c:pt idx="767">
                  <c:v>5611</c:v>
                </c:pt>
                <c:pt idx="768">
                  <c:v>5513</c:v>
                </c:pt>
                <c:pt idx="769">
                  <c:v>5513</c:v>
                </c:pt>
                <c:pt idx="770">
                  <c:v>5513</c:v>
                </c:pt>
                <c:pt idx="771">
                  <c:v>5981</c:v>
                </c:pt>
                <c:pt idx="772">
                  <c:v>5981</c:v>
                </c:pt>
                <c:pt idx="773">
                  <c:v>5981</c:v>
                </c:pt>
                <c:pt idx="774">
                  <c:v>5981</c:v>
                </c:pt>
                <c:pt idx="775">
                  <c:v>5981</c:v>
                </c:pt>
                <c:pt idx="776">
                  <c:v>5952</c:v>
                </c:pt>
                <c:pt idx="777">
                  <c:v>5952</c:v>
                </c:pt>
                <c:pt idx="778">
                  <c:v>5952</c:v>
                </c:pt>
                <c:pt idx="779">
                  <c:v>5952</c:v>
                </c:pt>
                <c:pt idx="780">
                  <c:v>5714</c:v>
                </c:pt>
                <c:pt idx="781">
                  <c:v>5169</c:v>
                </c:pt>
                <c:pt idx="782">
                  <c:v>5190</c:v>
                </c:pt>
                <c:pt idx="783">
                  <c:v>5269</c:v>
                </c:pt>
                <c:pt idx="784">
                  <c:v>5274</c:v>
                </c:pt>
                <c:pt idx="785">
                  <c:v>5153</c:v>
                </c:pt>
                <c:pt idx="786">
                  <c:v>5134</c:v>
                </c:pt>
                <c:pt idx="787">
                  <c:v>5492</c:v>
                </c:pt>
                <c:pt idx="788">
                  <c:v>4949</c:v>
                </c:pt>
                <c:pt idx="789">
                  <c:v>5069</c:v>
                </c:pt>
                <c:pt idx="790">
                  <c:v>4320</c:v>
                </c:pt>
                <c:pt idx="791">
                  <c:v>3870</c:v>
                </c:pt>
                <c:pt idx="792">
                  <c:v>4231</c:v>
                </c:pt>
                <c:pt idx="793">
                  <c:v>4185</c:v>
                </c:pt>
                <c:pt idx="794">
                  <c:v>4185</c:v>
                </c:pt>
                <c:pt idx="795">
                  <c:v>4185</c:v>
                </c:pt>
                <c:pt idx="796">
                  <c:v>4185</c:v>
                </c:pt>
                <c:pt idx="797">
                  <c:v>4030</c:v>
                </c:pt>
                <c:pt idx="798">
                  <c:v>4030</c:v>
                </c:pt>
                <c:pt idx="799">
                  <c:v>4532</c:v>
                </c:pt>
                <c:pt idx="800">
                  <c:v>4579</c:v>
                </c:pt>
                <c:pt idx="801">
                  <c:v>4114</c:v>
                </c:pt>
                <c:pt idx="802">
                  <c:v>3975</c:v>
                </c:pt>
                <c:pt idx="803">
                  <c:v>3975</c:v>
                </c:pt>
                <c:pt idx="804">
                  <c:v>3491</c:v>
                </c:pt>
                <c:pt idx="805">
                  <c:v>3491</c:v>
                </c:pt>
                <c:pt idx="806">
                  <c:v>3410</c:v>
                </c:pt>
                <c:pt idx="807">
                  <c:v>3410</c:v>
                </c:pt>
                <c:pt idx="808">
                  <c:v>2945</c:v>
                </c:pt>
                <c:pt idx="809">
                  <c:v>2945</c:v>
                </c:pt>
                <c:pt idx="810">
                  <c:v>2891</c:v>
                </c:pt>
                <c:pt idx="811">
                  <c:v>2891</c:v>
                </c:pt>
                <c:pt idx="812">
                  <c:v>3418</c:v>
                </c:pt>
                <c:pt idx="813">
                  <c:v>3853</c:v>
                </c:pt>
                <c:pt idx="814">
                  <c:v>3853</c:v>
                </c:pt>
                <c:pt idx="815">
                  <c:v>3853</c:v>
                </c:pt>
                <c:pt idx="816">
                  <c:v>3988</c:v>
                </c:pt>
                <c:pt idx="817">
                  <c:v>4402</c:v>
                </c:pt>
                <c:pt idx="818">
                  <c:v>4402</c:v>
                </c:pt>
                <c:pt idx="819">
                  <c:v>4402</c:v>
                </c:pt>
                <c:pt idx="820">
                  <c:v>4402</c:v>
                </c:pt>
                <c:pt idx="821">
                  <c:v>3875</c:v>
                </c:pt>
                <c:pt idx="822">
                  <c:v>3656</c:v>
                </c:pt>
                <c:pt idx="823">
                  <c:v>3656</c:v>
                </c:pt>
                <c:pt idx="824">
                  <c:v>3656</c:v>
                </c:pt>
                <c:pt idx="825">
                  <c:v>4096</c:v>
                </c:pt>
                <c:pt idx="826">
                  <c:v>4150</c:v>
                </c:pt>
                <c:pt idx="827">
                  <c:v>4150</c:v>
                </c:pt>
                <c:pt idx="828">
                  <c:v>4094</c:v>
                </c:pt>
                <c:pt idx="829">
                  <c:v>4094</c:v>
                </c:pt>
                <c:pt idx="830">
                  <c:v>4010</c:v>
                </c:pt>
                <c:pt idx="831">
                  <c:v>4275</c:v>
                </c:pt>
                <c:pt idx="832">
                  <c:v>3983</c:v>
                </c:pt>
                <c:pt idx="833">
                  <c:v>3771</c:v>
                </c:pt>
                <c:pt idx="834">
                  <c:v>3771</c:v>
                </c:pt>
                <c:pt idx="835">
                  <c:v>3771</c:v>
                </c:pt>
                <c:pt idx="836">
                  <c:v>3771</c:v>
                </c:pt>
                <c:pt idx="837">
                  <c:v>3781</c:v>
                </c:pt>
                <c:pt idx="838">
                  <c:v>2957</c:v>
                </c:pt>
                <c:pt idx="839">
                  <c:v>2957</c:v>
                </c:pt>
                <c:pt idx="840">
                  <c:v>2152</c:v>
                </c:pt>
                <c:pt idx="841">
                  <c:v>2152</c:v>
                </c:pt>
                <c:pt idx="842">
                  <c:v>2152</c:v>
                </c:pt>
                <c:pt idx="843">
                  <c:v>2152</c:v>
                </c:pt>
                <c:pt idx="844">
                  <c:v>2152</c:v>
                </c:pt>
                <c:pt idx="845">
                  <c:v>2152</c:v>
                </c:pt>
                <c:pt idx="846">
                  <c:v>2152</c:v>
                </c:pt>
                <c:pt idx="847">
                  <c:v>2152</c:v>
                </c:pt>
                <c:pt idx="848">
                  <c:v>2152</c:v>
                </c:pt>
                <c:pt idx="849">
                  <c:v>2152</c:v>
                </c:pt>
                <c:pt idx="850">
                  <c:v>2152</c:v>
                </c:pt>
                <c:pt idx="851">
                  <c:v>2152</c:v>
                </c:pt>
                <c:pt idx="852">
                  <c:v>2152</c:v>
                </c:pt>
                <c:pt idx="853">
                  <c:v>2191</c:v>
                </c:pt>
                <c:pt idx="854">
                  <c:v>2191</c:v>
                </c:pt>
                <c:pt idx="855">
                  <c:v>2021</c:v>
                </c:pt>
                <c:pt idx="856">
                  <c:v>1965</c:v>
                </c:pt>
                <c:pt idx="857">
                  <c:v>1965</c:v>
                </c:pt>
                <c:pt idx="858">
                  <c:v>1965</c:v>
                </c:pt>
                <c:pt idx="859">
                  <c:v>1965</c:v>
                </c:pt>
                <c:pt idx="860">
                  <c:v>1700</c:v>
                </c:pt>
                <c:pt idx="861">
                  <c:v>1700</c:v>
                </c:pt>
                <c:pt idx="862">
                  <c:v>1700</c:v>
                </c:pt>
                <c:pt idx="863">
                  <c:v>1700</c:v>
                </c:pt>
                <c:pt idx="864">
                  <c:v>1700</c:v>
                </c:pt>
                <c:pt idx="865">
                  <c:v>1893</c:v>
                </c:pt>
                <c:pt idx="866">
                  <c:v>1893</c:v>
                </c:pt>
                <c:pt idx="867">
                  <c:v>1885</c:v>
                </c:pt>
                <c:pt idx="868">
                  <c:v>1885</c:v>
                </c:pt>
                <c:pt idx="869">
                  <c:v>1832</c:v>
                </c:pt>
                <c:pt idx="870">
                  <c:v>1619</c:v>
                </c:pt>
                <c:pt idx="871">
                  <c:v>1672</c:v>
                </c:pt>
                <c:pt idx="872">
                  <c:v>1672</c:v>
                </c:pt>
                <c:pt idx="873">
                  <c:v>1672</c:v>
                </c:pt>
                <c:pt idx="874">
                  <c:v>1672</c:v>
                </c:pt>
                <c:pt idx="875">
                  <c:v>1744</c:v>
                </c:pt>
                <c:pt idx="876">
                  <c:v>1705</c:v>
                </c:pt>
                <c:pt idx="877">
                  <c:v>1731</c:v>
                </c:pt>
                <c:pt idx="878">
                  <c:v>1678</c:v>
                </c:pt>
                <c:pt idx="879">
                  <c:v>1945</c:v>
                </c:pt>
                <c:pt idx="880">
                  <c:v>1678</c:v>
                </c:pt>
                <c:pt idx="881">
                  <c:v>1765</c:v>
                </c:pt>
                <c:pt idx="882">
                  <c:v>1765</c:v>
                </c:pt>
                <c:pt idx="883">
                  <c:v>1695</c:v>
                </c:pt>
                <c:pt idx="884">
                  <c:v>1695</c:v>
                </c:pt>
                <c:pt idx="885">
                  <c:v>1669</c:v>
                </c:pt>
                <c:pt idx="886">
                  <c:v>1669</c:v>
                </c:pt>
                <c:pt idx="887">
                  <c:v>2445</c:v>
                </c:pt>
                <c:pt idx="888">
                  <c:v>2445</c:v>
                </c:pt>
                <c:pt idx="889">
                  <c:v>2445</c:v>
                </c:pt>
                <c:pt idx="890">
                  <c:v>2445</c:v>
                </c:pt>
                <c:pt idx="891">
                  <c:v>2445</c:v>
                </c:pt>
                <c:pt idx="892">
                  <c:v>2445</c:v>
                </c:pt>
                <c:pt idx="893">
                  <c:v>2445</c:v>
                </c:pt>
                <c:pt idx="894">
                  <c:v>2445</c:v>
                </c:pt>
                <c:pt idx="895">
                  <c:v>2445</c:v>
                </c:pt>
                <c:pt idx="896">
                  <c:v>2489</c:v>
                </c:pt>
                <c:pt idx="897">
                  <c:v>2489</c:v>
                </c:pt>
                <c:pt idx="898">
                  <c:v>2489</c:v>
                </c:pt>
                <c:pt idx="899">
                  <c:v>2147</c:v>
                </c:pt>
                <c:pt idx="900">
                  <c:v>2147</c:v>
                </c:pt>
                <c:pt idx="901">
                  <c:v>2103</c:v>
                </c:pt>
                <c:pt idx="902">
                  <c:v>2103</c:v>
                </c:pt>
                <c:pt idx="903">
                  <c:v>2021</c:v>
                </c:pt>
                <c:pt idx="904">
                  <c:v>2021</c:v>
                </c:pt>
                <c:pt idx="905">
                  <c:v>2470</c:v>
                </c:pt>
                <c:pt idx="906">
                  <c:v>2470</c:v>
                </c:pt>
                <c:pt idx="907">
                  <c:v>2470</c:v>
                </c:pt>
                <c:pt idx="908">
                  <c:v>2470</c:v>
                </c:pt>
                <c:pt idx="909">
                  <c:v>2470</c:v>
                </c:pt>
                <c:pt idx="910">
                  <c:v>2324</c:v>
                </c:pt>
                <c:pt idx="911">
                  <c:v>2324</c:v>
                </c:pt>
                <c:pt idx="912">
                  <c:v>2324</c:v>
                </c:pt>
                <c:pt idx="913">
                  <c:v>2324</c:v>
                </c:pt>
                <c:pt idx="914">
                  <c:v>2324</c:v>
                </c:pt>
                <c:pt idx="915">
                  <c:v>2324</c:v>
                </c:pt>
                <c:pt idx="916">
                  <c:v>2012</c:v>
                </c:pt>
                <c:pt idx="917">
                  <c:v>2012</c:v>
                </c:pt>
                <c:pt idx="918">
                  <c:v>2065</c:v>
                </c:pt>
                <c:pt idx="919">
                  <c:v>2065</c:v>
                </c:pt>
                <c:pt idx="920">
                  <c:v>2109</c:v>
                </c:pt>
                <c:pt idx="921">
                  <c:v>2109</c:v>
                </c:pt>
                <c:pt idx="922">
                  <c:v>2109</c:v>
                </c:pt>
                <c:pt idx="923">
                  <c:v>2209</c:v>
                </c:pt>
                <c:pt idx="924">
                  <c:v>2209</c:v>
                </c:pt>
                <c:pt idx="925">
                  <c:v>2212</c:v>
                </c:pt>
                <c:pt idx="926">
                  <c:v>2212</c:v>
                </c:pt>
                <c:pt idx="927">
                  <c:v>2212</c:v>
                </c:pt>
                <c:pt idx="928">
                  <c:v>2107</c:v>
                </c:pt>
                <c:pt idx="929">
                  <c:v>1800</c:v>
                </c:pt>
                <c:pt idx="930">
                  <c:v>1797</c:v>
                </c:pt>
                <c:pt idx="931">
                  <c:v>1797</c:v>
                </c:pt>
                <c:pt idx="932">
                  <c:v>1744</c:v>
                </c:pt>
                <c:pt idx="933">
                  <c:v>1752</c:v>
                </c:pt>
                <c:pt idx="934">
                  <c:v>1752</c:v>
                </c:pt>
                <c:pt idx="935">
                  <c:v>1259</c:v>
                </c:pt>
                <c:pt idx="936">
                  <c:v>1259</c:v>
                </c:pt>
                <c:pt idx="937">
                  <c:v>1172</c:v>
                </c:pt>
                <c:pt idx="938">
                  <c:v>1172</c:v>
                </c:pt>
                <c:pt idx="939">
                  <c:v>1172</c:v>
                </c:pt>
                <c:pt idx="940">
                  <c:v>1172</c:v>
                </c:pt>
                <c:pt idx="941">
                  <c:v>1259</c:v>
                </c:pt>
                <c:pt idx="942">
                  <c:v>757</c:v>
                </c:pt>
                <c:pt idx="943">
                  <c:v>757</c:v>
                </c:pt>
                <c:pt idx="944">
                  <c:v>760</c:v>
                </c:pt>
                <c:pt idx="945">
                  <c:v>760</c:v>
                </c:pt>
                <c:pt idx="946">
                  <c:v>1218</c:v>
                </c:pt>
                <c:pt idx="947">
                  <c:v>1218</c:v>
                </c:pt>
                <c:pt idx="948">
                  <c:v>1218</c:v>
                </c:pt>
                <c:pt idx="949">
                  <c:v>1179</c:v>
                </c:pt>
                <c:pt idx="950">
                  <c:v>1233</c:v>
                </c:pt>
                <c:pt idx="951">
                  <c:v>1111</c:v>
                </c:pt>
                <c:pt idx="952">
                  <c:v>1111</c:v>
                </c:pt>
                <c:pt idx="953">
                  <c:v>1031</c:v>
                </c:pt>
                <c:pt idx="954">
                  <c:v>1031</c:v>
                </c:pt>
                <c:pt idx="955">
                  <c:v>1149</c:v>
                </c:pt>
                <c:pt idx="956">
                  <c:v>1095</c:v>
                </c:pt>
                <c:pt idx="957">
                  <c:v>1095</c:v>
                </c:pt>
                <c:pt idx="958">
                  <c:v>1042</c:v>
                </c:pt>
                <c:pt idx="959">
                  <c:v>1042</c:v>
                </c:pt>
                <c:pt idx="960">
                  <c:v>1042</c:v>
                </c:pt>
                <c:pt idx="961">
                  <c:v>1193</c:v>
                </c:pt>
                <c:pt idx="962">
                  <c:v>1287</c:v>
                </c:pt>
                <c:pt idx="963">
                  <c:v>1287</c:v>
                </c:pt>
                <c:pt idx="964">
                  <c:v>1287</c:v>
                </c:pt>
                <c:pt idx="965">
                  <c:v>1287</c:v>
                </c:pt>
                <c:pt idx="966">
                  <c:v>1287</c:v>
                </c:pt>
                <c:pt idx="967">
                  <c:v>1287</c:v>
                </c:pt>
                <c:pt idx="968">
                  <c:v>1490</c:v>
                </c:pt>
                <c:pt idx="969">
                  <c:v>1724</c:v>
                </c:pt>
                <c:pt idx="970">
                  <c:v>1724</c:v>
                </c:pt>
                <c:pt idx="971">
                  <c:v>1724</c:v>
                </c:pt>
                <c:pt idx="972">
                  <c:v>1724</c:v>
                </c:pt>
                <c:pt idx="973">
                  <c:v>1676</c:v>
                </c:pt>
                <c:pt idx="974">
                  <c:v>1676</c:v>
                </c:pt>
                <c:pt idx="975">
                  <c:v>1676</c:v>
                </c:pt>
                <c:pt idx="976">
                  <c:v>1676</c:v>
                </c:pt>
                <c:pt idx="977">
                  <c:v>1676</c:v>
                </c:pt>
                <c:pt idx="978">
                  <c:v>1676</c:v>
                </c:pt>
                <c:pt idx="979">
                  <c:v>1442</c:v>
                </c:pt>
                <c:pt idx="980">
                  <c:v>1442</c:v>
                </c:pt>
                <c:pt idx="981">
                  <c:v>1287</c:v>
                </c:pt>
                <c:pt idx="982">
                  <c:v>1682</c:v>
                </c:pt>
                <c:pt idx="983">
                  <c:v>2719</c:v>
                </c:pt>
                <c:pt idx="984">
                  <c:v>3920</c:v>
                </c:pt>
                <c:pt idx="985">
                  <c:v>4990</c:v>
                </c:pt>
                <c:pt idx="986">
                  <c:v>4990</c:v>
                </c:pt>
                <c:pt idx="987">
                  <c:v>4990</c:v>
                </c:pt>
                <c:pt idx="988">
                  <c:v>4990</c:v>
                </c:pt>
                <c:pt idx="989">
                  <c:v>5739</c:v>
                </c:pt>
                <c:pt idx="990">
                  <c:v>5514</c:v>
                </c:pt>
                <c:pt idx="991">
                  <c:v>5514</c:v>
                </c:pt>
                <c:pt idx="992">
                  <c:v>5514</c:v>
                </c:pt>
                <c:pt idx="993">
                  <c:v>5155</c:v>
                </c:pt>
                <c:pt idx="994">
                  <c:v>5155</c:v>
                </c:pt>
                <c:pt idx="995">
                  <c:v>5155</c:v>
                </c:pt>
                <c:pt idx="996">
                  <c:v>5315</c:v>
                </c:pt>
                <c:pt idx="997">
                  <c:v>5317</c:v>
                </c:pt>
                <c:pt idx="998">
                  <c:v>5317</c:v>
                </c:pt>
                <c:pt idx="999">
                  <c:v>5317</c:v>
                </c:pt>
                <c:pt idx="1000">
                  <c:v>5327</c:v>
                </c:pt>
                <c:pt idx="1001">
                  <c:v>5327</c:v>
                </c:pt>
                <c:pt idx="1002">
                  <c:v>5167</c:v>
                </c:pt>
                <c:pt idx="1003">
                  <c:v>4875</c:v>
                </c:pt>
                <c:pt idx="1004">
                  <c:v>4235</c:v>
                </c:pt>
                <c:pt idx="1005">
                  <c:v>4141</c:v>
                </c:pt>
                <c:pt idx="1006">
                  <c:v>4141</c:v>
                </c:pt>
                <c:pt idx="1007">
                  <c:v>4987</c:v>
                </c:pt>
                <c:pt idx="1008">
                  <c:v>4987</c:v>
                </c:pt>
                <c:pt idx="1009">
                  <c:v>4987</c:v>
                </c:pt>
                <c:pt idx="1010">
                  <c:v>4987</c:v>
                </c:pt>
                <c:pt idx="1011">
                  <c:v>4987</c:v>
                </c:pt>
                <c:pt idx="1012">
                  <c:v>4987</c:v>
                </c:pt>
                <c:pt idx="1013">
                  <c:v>4987</c:v>
                </c:pt>
                <c:pt idx="1014">
                  <c:v>4382</c:v>
                </c:pt>
                <c:pt idx="1015">
                  <c:v>4429</c:v>
                </c:pt>
                <c:pt idx="1016">
                  <c:v>4429</c:v>
                </c:pt>
                <c:pt idx="1017">
                  <c:v>4429</c:v>
                </c:pt>
                <c:pt idx="1018">
                  <c:v>4366</c:v>
                </c:pt>
                <c:pt idx="1019">
                  <c:v>4319</c:v>
                </c:pt>
                <c:pt idx="1020">
                  <c:v>4319</c:v>
                </c:pt>
                <c:pt idx="1021">
                  <c:v>4714</c:v>
                </c:pt>
                <c:pt idx="1022">
                  <c:v>4714</c:v>
                </c:pt>
                <c:pt idx="1023">
                  <c:v>4714</c:v>
                </c:pt>
                <c:pt idx="1024">
                  <c:v>4422</c:v>
                </c:pt>
                <c:pt idx="1025">
                  <c:v>4985</c:v>
                </c:pt>
                <c:pt idx="1026">
                  <c:v>4985</c:v>
                </c:pt>
                <c:pt idx="1027">
                  <c:v>5429</c:v>
                </c:pt>
                <c:pt idx="1028">
                  <c:v>5429</c:v>
                </c:pt>
                <c:pt idx="1029">
                  <c:v>5269</c:v>
                </c:pt>
                <c:pt idx="1030">
                  <c:v>4520</c:v>
                </c:pt>
                <c:pt idx="1031">
                  <c:v>3674</c:v>
                </c:pt>
                <c:pt idx="1032">
                  <c:v>3674</c:v>
                </c:pt>
                <c:pt idx="1033">
                  <c:v>3674</c:v>
                </c:pt>
                <c:pt idx="1034">
                  <c:v>3674</c:v>
                </c:pt>
                <c:pt idx="1035">
                  <c:v>3674</c:v>
                </c:pt>
                <c:pt idx="1036">
                  <c:v>3674</c:v>
                </c:pt>
                <c:pt idx="1037">
                  <c:v>3921</c:v>
                </c:pt>
                <c:pt idx="1038">
                  <c:v>3921</c:v>
                </c:pt>
                <c:pt idx="1039">
                  <c:v>3991</c:v>
                </c:pt>
                <c:pt idx="1040">
                  <c:v>3991</c:v>
                </c:pt>
                <c:pt idx="1041">
                  <c:v>3735</c:v>
                </c:pt>
                <c:pt idx="1042">
                  <c:v>3735</c:v>
                </c:pt>
                <c:pt idx="1043">
                  <c:v>3735</c:v>
                </c:pt>
                <c:pt idx="1044">
                  <c:v>3735</c:v>
                </c:pt>
                <c:pt idx="1045">
                  <c:v>3654</c:v>
                </c:pt>
                <c:pt idx="1046">
                  <c:v>3739</c:v>
                </c:pt>
                <c:pt idx="1047">
                  <c:v>4309</c:v>
                </c:pt>
                <c:pt idx="1048">
                  <c:v>4224</c:v>
                </c:pt>
                <c:pt idx="1049">
                  <c:v>4174</c:v>
                </c:pt>
                <c:pt idx="1050">
                  <c:v>4182</c:v>
                </c:pt>
                <c:pt idx="1051">
                  <c:v>4182</c:v>
                </c:pt>
                <c:pt idx="1052">
                  <c:v>4399</c:v>
                </c:pt>
                <c:pt idx="1053">
                  <c:v>3895</c:v>
                </c:pt>
                <c:pt idx="1054">
                  <c:v>3887</c:v>
                </c:pt>
                <c:pt idx="1055">
                  <c:v>4337</c:v>
                </c:pt>
                <c:pt idx="1056">
                  <c:v>4400</c:v>
                </c:pt>
                <c:pt idx="1057">
                  <c:v>3755</c:v>
                </c:pt>
                <c:pt idx="1058">
                  <c:v>3755</c:v>
                </c:pt>
                <c:pt idx="1059">
                  <c:v>3755</c:v>
                </c:pt>
                <c:pt idx="1060">
                  <c:v>3692</c:v>
                </c:pt>
                <c:pt idx="1061">
                  <c:v>3692</c:v>
                </c:pt>
                <c:pt idx="1062">
                  <c:v>3165</c:v>
                </c:pt>
                <c:pt idx="1063">
                  <c:v>3165</c:v>
                </c:pt>
                <c:pt idx="1064">
                  <c:v>3210</c:v>
                </c:pt>
                <c:pt idx="1065">
                  <c:v>3066</c:v>
                </c:pt>
                <c:pt idx="1066">
                  <c:v>3019</c:v>
                </c:pt>
                <c:pt idx="1067">
                  <c:v>2802</c:v>
                </c:pt>
                <c:pt idx="1068">
                  <c:v>2802</c:v>
                </c:pt>
                <c:pt idx="1069">
                  <c:v>3051</c:v>
                </c:pt>
                <c:pt idx="1070">
                  <c:v>3051</c:v>
                </c:pt>
                <c:pt idx="1071">
                  <c:v>3051</c:v>
                </c:pt>
                <c:pt idx="1072">
                  <c:v>3163</c:v>
                </c:pt>
                <c:pt idx="1073">
                  <c:v>3163</c:v>
                </c:pt>
                <c:pt idx="1074">
                  <c:v>2851</c:v>
                </c:pt>
                <c:pt idx="1075">
                  <c:v>2798</c:v>
                </c:pt>
                <c:pt idx="1076">
                  <c:v>2719</c:v>
                </c:pt>
                <c:pt idx="1077">
                  <c:v>3566</c:v>
                </c:pt>
                <c:pt idx="1078">
                  <c:v>3454</c:v>
                </c:pt>
                <c:pt idx="1079">
                  <c:v>4033</c:v>
                </c:pt>
                <c:pt idx="1080">
                  <c:v>4728</c:v>
                </c:pt>
                <c:pt idx="1081">
                  <c:v>4392</c:v>
                </c:pt>
                <c:pt idx="1082">
                  <c:v>4392</c:v>
                </c:pt>
                <c:pt idx="1083">
                  <c:v>4392</c:v>
                </c:pt>
                <c:pt idx="1084">
                  <c:v>3813</c:v>
                </c:pt>
                <c:pt idx="1085">
                  <c:v>3813</c:v>
                </c:pt>
                <c:pt idx="1086">
                  <c:v>3813</c:v>
                </c:pt>
                <c:pt idx="1087">
                  <c:v>3813</c:v>
                </c:pt>
                <c:pt idx="1088">
                  <c:v>3813</c:v>
                </c:pt>
                <c:pt idx="1089">
                  <c:v>3813</c:v>
                </c:pt>
                <c:pt idx="1090">
                  <c:v>3813</c:v>
                </c:pt>
                <c:pt idx="1091">
                  <c:v>3805</c:v>
                </c:pt>
                <c:pt idx="1092">
                  <c:v>3903</c:v>
                </c:pt>
                <c:pt idx="1093">
                  <c:v>3959</c:v>
                </c:pt>
                <c:pt idx="1094">
                  <c:v>3959</c:v>
                </c:pt>
                <c:pt idx="1095">
                  <c:v>3967</c:v>
                </c:pt>
                <c:pt idx="1096">
                  <c:v>3911</c:v>
                </c:pt>
                <c:pt idx="1097">
                  <c:v>3911</c:v>
                </c:pt>
                <c:pt idx="1098">
                  <c:v>3967</c:v>
                </c:pt>
                <c:pt idx="1099">
                  <c:v>4792</c:v>
                </c:pt>
                <c:pt idx="1100">
                  <c:v>4811</c:v>
                </c:pt>
                <c:pt idx="1101">
                  <c:v>4811</c:v>
                </c:pt>
                <c:pt idx="1102">
                  <c:v>3986</c:v>
                </c:pt>
                <c:pt idx="1103">
                  <c:v>3986</c:v>
                </c:pt>
                <c:pt idx="1104">
                  <c:v>3136</c:v>
                </c:pt>
                <c:pt idx="1105">
                  <c:v>3192</c:v>
                </c:pt>
                <c:pt idx="1106">
                  <c:v>3192</c:v>
                </c:pt>
                <c:pt idx="1107">
                  <c:v>3192</c:v>
                </c:pt>
                <c:pt idx="1108">
                  <c:v>3192</c:v>
                </c:pt>
                <c:pt idx="1109">
                  <c:v>3192</c:v>
                </c:pt>
                <c:pt idx="1110">
                  <c:v>3192</c:v>
                </c:pt>
                <c:pt idx="1111">
                  <c:v>2847</c:v>
                </c:pt>
                <c:pt idx="1112">
                  <c:v>2895</c:v>
                </c:pt>
                <c:pt idx="1113">
                  <c:v>2903</c:v>
                </c:pt>
                <c:pt idx="1114">
                  <c:v>3312</c:v>
                </c:pt>
                <c:pt idx="1115">
                  <c:v>3264</c:v>
                </c:pt>
                <c:pt idx="1116">
                  <c:v>2855</c:v>
                </c:pt>
                <c:pt idx="1117">
                  <c:v>3382</c:v>
                </c:pt>
                <c:pt idx="1118">
                  <c:v>3382</c:v>
                </c:pt>
                <c:pt idx="1119">
                  <c:v>3382</c:v>
                </c:pt>
                <c:pt idx="1120">
                  <c:v>3382</c:v>
                </c:pt>
                <c:pt idx="1121">
                  <c:v>2855</c:v>
                </c:pt>
                <c:pt idx="1122">
                  <c:v>2304</c:v>
                </c:pt>
                <c:pt idx="1123">
                  <c:v>2304</c:v>
                </c:pt>
                <c:pt idx="1124">
                  <c:v>2304</c:v>
                </c:pt>
                <c:pt idx="1125">
                  <c:v>2304</c:v>
                </c:pt>
                <c:pt idx="1126">
                  <c:v>2304</c:v>
                </c:pt>
                <c:pt idx="1127">
                  <c:v>2654</c:v>
                </c:pt>
                <c:pt idx="1128">
                  <c:v>2654</c:v>
                </c:pt>
                <c:pt idx="1129">
                  <c:v>2654</c:v>
                </c:pt>
                <c:pt idx="1130">
                  <c:v>2304</c:v>
                </c:pt>
                <c:pt idx="1131">
                  <c:v>2304</c:v>
                </c:pt>
                <c:pt idx="1132">
                  <c:v>2304</c:v>
                </c:pt>
                <c:pt idx="1133">
                  <c:v>2304</c:v>
                </c:pt>
                <c:pt idx="1134">
                  <c:v>2652</c:v>
                </c:pt>
                <c:pt idx="1135">
                  <c:v>2652</c:v>
                </c:pt>
                <c:pt idx="1136">
                  <c:v>2668</c:v>
                </c:pt>
                <c:pt idx="1137">
                  <c:v>2668</c:v>
                </c:pt>
                <c:pt idx="1138">
                  <c:v>2704</c:v>
                </c:pt>
                <c:pt idx="1139">
                  <c:v>2704</c:v>
                </c:pt>
                <c:pt idx="1140">
                  <c:v>2412</c:v>
                </c:pt>
                <c:pt idx="1141">
                  <c:v>2407</c:v>
                </c:pt>
                <c:pt idx="1142">
                  <c:v>2526</c:v>
                </c:pt>
                <c:pt idx="1143">
                  <c:v>2526</c:v>
                </c:pt>
                <c:pt idx="1144">
                  <c:v>2526</c:v>
                </c:pt>
                <c:pt idx="1145">
                  <c:v>2530</c:v>
                </c:pt>
                <c:pt idx="1146">
                  <c:v>2568</c:v>
                </c:pt>
                <c:pt idx="1147">
                  <c:v>2568</c:v>
                </c:pt>
                <c:pt idx="1148">
                  <c:v>2568</c:v>
                </c:pt>
                <c:pt idx="1149">
                  <c:v>2568</c:v>
                </c:pt>
                <c:pt idx="1150">
                  <c:v>2025</c:v>
                </c:pt>
                <c:pt idx="1151">
                  <c:v>2017</c:v>
                </c:pt>
                <c:pt idx="1152">
                  <c:v>1919</c:v>
                </c:pt>
                <c:pt idx="1153">
                  <c:v>2590</c:v>
                </c:pt>
                <c:pt idx="1154">
                  <c:v>2590</c:v>
                </c:pt>
                <c:pt idx="1155">
                  <c:v>2590</c:v>
                </c:pt>
                <c:pt idx="1156">
                  <c:v>2590</c:v>
                </c:pt>
                <c:pt idx="1157">
                  <c:v>2590</c:v>
                </c:pt>
                <c:pt idx="1158">
                  <c:v>2590</c:v>
                </c:pt>
                <c:pt idx="1159">
                  <c:v>2644</c:v>
                </c:pt>
                <c:pt idx="1160">
                  <c:v>2644</c:v>
                </c:pt>
                <c:pt idx="1161">
                  <c:v>2644</c:v>
                </c:pt>
                <c:pt idx="1162">
                  <c:v>2664</c:v>
                </c:pt>
                <c:pt idx="1163">
                  <c:v>2746</c:v>
                </c:pt>
                <c:pt idx="1164">
                  <c:v>2746</c:v>
                </c:pt>
                <c:pt idx="1165">
                  <c:v>3445</c:v>
                </c:pt>
                <c:pt idx="1166">
                  <c:v>3445</c:v>
                </c:pt>
                <c:pt idx="1167">
                  <c:v>3321</c:v>
                </c:pt>
                <c:pt idx="1168">
                  <c:v>3144</c:v>
                </c:pt>
                <c:pt idx="1169">
                  <c:v>3106</c:v>
                </c:pt>
                <c:pt idx="1170">
                  <c:v>3106</c:v>
                </c:pt>
                <c:pt idx="1171">
                  <c:v>3106</c:v>
                </c:pt>
                <c:pt idx="1172">
                  <c:v>3106</c:v>
                </c:pt>
                <c:pt idx="1173">
                  <c:v>3106</c:v>
                </c:pt>
                <c:pt idx="1174">
                  <c:v>3106</c:v>
                </c:pt>
                <c:pt idx="1175">
                  <c:v>3271</c:v>
                </c:pt>
                <c:pt idx="1176">
                  <c:v>3271</c:v>
                </c:pt>
                <c:pt idx="1177">
                  <c:v>3271</c:v>
                </c:pt>
                <c:pt idx="1178">
                  <c:v>3263</c:v>
                </c:pt>
                <c:pt idx="1179">
                  <c:v>3263</c:v>
                </c:pt>
                <c:pt idx="1180">
                  <c:v>3263</c:v>
                </c:pt>
                <c:pt idx="1181">
                  <c:v>3263</c:v>
                </c:pt>
                <c:pt idx="1182">
                  <c:v>3263</c:v>
                </c:pt>
                <c:pt idx="1183">
                  <c:v>3263</c:v>
                </c:pt>
                <c:pt idx="1184">
                  <c:v>3310</c:v>
                </c:pt>
                <c:pt idx="1185">
                  <c:v>3310</c:v>
                </c:pt>
                <c:pt idx="1186">
                  <c:v>3310</c:v>
                </c:pt>
                <c:pt idx="1187">
                  <c:v>3145</c:v>
                </c:pt>
                <c:pt idx="1188">
                  <c:v>3098</c:v>
                </c:pt>
                <c:pt idx="1189">
                  <c:v>3098</c:v>
                </c:pt>
                <c:pt idx="1190">
                  <c:v>3098</c:v>
                </c:pt>
                <c:pt idx="1191">
                  <c:v>3106</c:v>
                </c:pt>
                <c:pt idx="1192">
                  <c:v>3106</c:v>
                </c:pt>
                <c:pt idx="1193">
                  <c:v>3098</c:v>
                </c:pt>
                <c:pt idx="1194">
                  <c:v>3098</c:v>
                </c:pt>
                <c:pt idx="1195">
                  <c:v>3098</c:v>
                </c:pt>
                <c:pt idx="1196">
                  <c:v>3098</c:v>
                </c:pt>
                <c:pt idx="1197">
                  <c:v>3098</c:v>
                </c:pt>
                <c:pt idx="1198">
                  <c:v>3098</c:v>
                </c:pt>
                <c:pt idx="1199">
                  <c:v>3098</c:v>
                </c:pt>
                <c:pt idx="1200">
                  <c:v>3098</c:v>
                </c:pt>
                <c:pt idx="1201">
                  <c:v>3098</c:v>
                </c:pt>
                <c:pt idx="1202">
                  <c:v>3098</c:v>
                </c:pt>
                <c:pt idx="1203">
                  <c:v>3098</c:v>
                </c:pt>
                <c:pt idx="1204">
                  <c:v>3098</c:v>
                </c:pt>
                <c:pt idx="1205">
                  <c:v>3302</c:v>
                </c:pt>
                <c:pt idx="1206">
                  <c:v>3302</c:v>
                </c:pt>
                <c:pt idx="1207">
                  <c:v>3098</c:v>
                </c:pt>
                <c:pt idx="1208">
                  <c:v>3375</c:v>
                </c:pt>
                <c:pt idx="1209">
                  <c:v>3652</c:v>
                </c:pt>
                <c:pt idx="1210">
                  <c:v>3660</c:v>
                </c:pt>
                <c:pt idx="1211">
                  <c:v>3906</c:v>
                </c:pt>
                <c:pt idx="1212">
                  <c:v>4529</c:v>
                </c:pt>
                <c:pt idx="1213">
                  <c:v>4764</c:v>
                </c:pt>
                <c:pt idx="1214">
                  <c:v>3906</c:v>
                </c:pt>
                <c:pt idx="1215">
                  <c:v>3906</c:v>
                </c:pt>
                <c:pt idx="1216">
                  <c:v>3326</c:v>
                </c:pt>
                <c:pt idx="1217">
                  <c:v>3216</c:v>
                </c:pt>
                <c:pt idx="1218">
                  <c:v>3203</c:v>
                </c:pt>
                <c:pt idx="1219">
                  <c:v>3203</c:v>
                </c:pt>
                <c:pt idx="1220">
                  <c:v>3149</c:v>
                </c:pt>
                <c:pt idx="1221">
                  <c:v>3149</c:v>
                </c:pt>
                <c:pt idx="1222">
                  <c:v>3197</c:v>
                </c:pt>
                <c:pt idx="1223">
                  <c:v>3197</c:v>
                </c:pt>
                <c:pt idx="1224">
                  <c:v>3197</c:v>
                </c:pt>
                <c:pt idx="1225">
                  <c:v>3197</c:v>
                </c:pt>
                <c:pt idx="1226">
                  <c:v>3197</c:v>
                </c:pt>
                <c:pt idx="1227">
                  <c:v>2598</c:v>
                </c:pt>
                <c:pt idx="1228">
                  <c:v>2598</c:v>
                </c:pt>
                <c:pt idx="1229">
                  <c:v>2598</c:v>
                </c:pt>
                <c:pt idx="1230">
                  <c:v>2598</c:v>
                </c:pt>
                <c:pt idx="1231">
                  <c:v>2598</c:v>
                </c:pt>
                <c:pt idx="1232">
                  <c:v>2646</c:v>
                </c:pt>
                <c:pt idx="1233">
                  <c:v>2646</c:v>
                </c:pt>
                <c:pt idx="1234">
                  <c:v>2724</c:v>
                </c:pt>
                <c:pt idx="1235">
                  <c:v>2724</c:v>
                </c:pt>
                <c:pt idx="1236">
                  <c:v>3111</c:v>
                </c:pt>
                <c:pt idx="1237">
                  <c:v>2346</c:v>
                </c:pt>
                <c:pt idx="1238">
                  <c:v>2346</c:v>
                </c:pt>
                <c:pt idx="1239">
                  <c:v>2394</c:v>
                </c:pt>
                <c:pt idx="1240">
                  <c:v>2615</c:v>
                </c:pt>
                <c:pt idx="1241">
                  <c:v>2559</c:v>
                </c:pt>
                <c:pt idx="1242">
                  <c:v>2559</c:v>
                </c:pt>
                <c:pt idx="1243">
                  <c:v>2289</c:v>
                </c:pt>
                <c:pt idx="1244">
                  <c:v>2289</c:v>
                </c:pt>
                <c:pt idx="1245">
                  <c:v>2289</c:v>
                </c:pt>
                <c:pt idx="1246">
                  <c:v>2279</c:v>
                </c:pt>
                <c:pt idx="1247">
                  <c:v>2279</c:v>
                </c:pt>
                <c:pt idx="1248">
                  <c:v>2279</c:v>
                </c:pt>
                <c:pt idx="1249">
                  <c:v>2279</c:v>
                </c:pt>
                <c:pt idx="1250">
                  <c:v>2201</c:v>
                </c:pt>
                <c:pt idx="1251">
                  <c:v>2201</c:v>
                </c:pt>
                <c:pt idx="1252">
                  <c:v>2201</c:v>
                </c:pt>
                <c:pt idx="1253">
                  <c:v>2201</c:v>
                </c:pt>
                <c:pt idx="1254">
                  <c:v>2201</c:v>
                </c:pt>
                <c:pt idx="1255">
                  <c:v>3581</c:v>
                </c:pt>
                <c:pt idx="1256">
                  <c:v>3625</c:v>
                </c:pt>
                <c:pt idx="1257">
                  <c:v>3625</c:v>
                </c:pt>
                <c:pt idx="1258">
                  <c:v>3139</c:v>
                </c:pt>
                <c:pt idx="1259">
                  <c:v>3139</c:v>
                </c:pt>
                <c:pt idx="1260">
                  <c:v>3095</c:v>
                </c:pt>
                <c:pt idx="1261">
                  <c:v>3095</c:v>
                </c:pt>
                <c:pt idx="1262">
                  <c:v>2728</c:v>
                </c:pt>
                <c:pt idx="1263">
                  <c:v>2728</c:v>
                </c:pt>
                <c:pt idx="1264">
                  <c:v>2728</c:v>
                </c:pt>
                <c:pt idx="1265">
                  <c:v>2346</c:v>
                </c:pt>
                <c:pt idx="1266">
                  <c:v>2346</c:v>
                </c:pt>
                <c:pt idx="1267">
                  <c:v>2346</c:v>
                </c:pt>
                <c:pt idx="1268">
                  <c:v>2346</c:v>
                </c:pt>
                <c:pt idx="1269">
                  <c:v>2346</c:v>
                </c:pt>
                <c:pt idx="1270">
                  <c:v>2346</c:v>
                </c:pt>
                <c:pt idx="1271">
                  <c:v>2750</c:v>
                </c:pt>
                <c:pt idx="1272">
                  <c:v>2390</c:v>
                </c:pt>
                <c:pt idx="1273">
                  <c:v>2390</c:v>
                </c:pt>
                <c:pt idx="1274">
                  <c:v>2390</c:v>
                </c:pt>
                <c:pt idx="1275">
                  <c:v>2390</c:v>
                </c:pt>
                <c:pt idx="1276">
                  <c:v>2390</c:v>
                </c:pt>
                <c:pt idx="1277">
                  <c:v>2772</c:v>
                </c:pt>
                <c:pt idx="1278">
                  <c:v>2772</c:v>
                </c:pt>
                <c:pt idx="1279">
                  <c:v>2772</c:v>
                </c:pt>
                <c:pt idx="1280">
                  <c:v>2772</c:v>
                </c:pt>
                <c:pt idx="1281">
                  <c:v>2772</c:v>
                </c:pt>
                <c:pt idx="1282">
                  <c:v>2776</c:v>
                </c:pt>
                <c:pt idx="1283">
                  <c:v>2394</c:v>
                </c:pt>
                <c:pt idx="1284">
                  <c:v>2346</c:v>
                </c:pt>
                <c:pt idx="1285">
                  <c:v>2346</c:v>
                </c:pt>
                <c:pt idx="1286">
                  <c:v>2346</c:v>
                </c:pt>
                <c:pt idx="1287">
                  <c:v>2403</c:v>
                </c:pt>
                <c:pt idx="1288">
                  <c:v>2403</c:v>
                </c:pt>
                <c:pt idx="1289">
                  <c:v>2320</c:v>
                </c:pt>
                <c:pt idx="1290">
                  <c:v>2320</c:v>
                </c:pt>
                <c:pt idx="1291">
                  <c:v>2320</c:v>
                </c:pt>
                <c:pt idx="1292">
                  <c:v>2520</c:v>
                </c:pt>
                <c:pt idx="1293">
                  <c:v>2520</c:v>
                </c:pt>
                <c:pt idx="1294">
                  <c:v>2401</c:v>
                </c:pt>
                <c:pt idx="1295">
                  <c:v>2401</c:v>
                </c:pt>
                <c:pt idx="1296">
                  <c:v>2799</c:v>
                </c:pt>
                <c:pt idx="1297">
                  <c:v>3480</c:v>
                </c:pt>
                <c:pt idx="1298">
                  <c:v>3480</c:v>
                </c:pt>
                <c:pt idx="1299">
                  <c:v>3164</c:v>
                </c:pt>
                <c:pt idx="1300">
                  <c:v>3164</c:v>
                </c:pt>
                <c:pt idx="1301">
                  <c:v>3164</c:v>
                </c:pt>
                <c:pt idx="1302">
                  <c:v>3112</c:v>
                </c:pt>
                <c:pt idx="1303">
                  <c:v>2752</c:v>
                </c:pt>
                <c:pt idx="1304">
                  <c:v>2752</c:v>
                </c:pt>
                <c:pt idx="1305">
                  <c:v>2752</c:v>
                </c:pt>
                <c:pt idx="1306">
                  <c:v>2806</c:v>
                </c:pt>
                <c:pt idx="1307">
                  <c:v>2806</c:v>
                </c:pt>
                <c:pt idx="1308">
                  <c:v>2806</c:v>
                </c:pt>
                <c:pt idx="1309">
                  <c:v>2796</c:v>
                </c:pt>
                <c:pt idx="1310">
                  <c:v>2796</c:v>
                </c:pt>
                <c:pt idx="1311">
                  <c:v>2722</c:v>
                </c:pt>
                <c:pt idx="1312">
                  <c:v>2579</c:v>
                </c:pt>
                <c:pt idx="1313">
                  <c:v>2579</c:v>
                </c:pt>
                <c:pt idx="1314">
                  <c:v>2579</c:v>
                </c:pt>
                <c:pt idx="1315">
                  <c:v>2579</c:v>
                </c:pt>
                <c:pt idx="1316">
                  <c:v>2579</c:v>
                </c:pt>
                <c:pt idx="1317">
                  <c:v>2579</c:v>
                </c:pt>
                <c:pt idx="1318">
                  <c:v>2579</c:v>
                </c:pt>
                <c:pt idx="1319">
                  <c:v>2635</c:v>
                </c:pt>
                <c:pt idx="1320">
                  <c:v>2977</c:v>
                </c:pt>
                <c:pt idx="1321">
                  <c:v>3456</c:v>
                </c:pt>
                <c:pt idx="1322">
                  <c:v>3456</c:v>
                </c:pt>
                <c:pt idx="1323">
                  <c:v>3772</c:v>
                </c:pt>
                <c:pt idx="1324">
                  <c:v>3772</c:v>
                </c:pt>
                <c:pt idx="1325">
                  <c:v>3772</c:v>
                </c:pt>
                <c:pt idx="1326">
                  <c:v>3772</c:v>
                </c:pt>
                <c:pt idx="1327">
                  <c:v>3772</c:v>
                </c:pt>
                <c:pt idx="1328">
                  <c:v>4007</c:v>
                </c:pt>
                <c:pt idx="1329">
                  <c:v>4007</c:v>
                </c:pt>
                <c:pt idx="1330">
                  <c:v>4007</c:v>
                </c:pt>
                <c:pt idx="1331">
                  <c:v>4367</c:v>
                </c:pt>
                <c:pt idx="1332">
                  <c:v>4367</c:v>
                </c:pt>
                <c:pt idx="1333">
                  <c:v>4206</c:v>
                </c:pt>
                <c:pt idx="1334">
                  <c:v>3890</c:v>
                </c:pt>
                <c:pt idx="1335">
                  <c:v>3357</c:v>
                </c:pt>
                <c:pt idx="1336">
                  <c:v>3381</c:v>
                </c:pt>
                <c:pt idx="1337">
                  <c:v>3381</c:v>
                </c:pt>
                <c:pt idx="1338">
                  <c:v>3429</c:v>
                </c:pt>
                <c:pt idx="1339">
                  <c:v>3375</c:v>
                </c:pt>
                <c:pt idx="1340">
                  <c:v>3375</c:v>
                </c:pt>
                <c:pt idx="1341">
                  <c:v>3419</c:v>
                </c:pt>
                <c:pt idx="1342">
                  <c:v>3419</c:v>
                </c:pt>
                <c:pt idx="1343">
                  <c:v>3419</c:v>
                </c:pt>
                <c:pt idx="1344">
                  <c:v>3113</c:v>
                </c:pt>
                <c:pt idx="1345">
                  <c:v>3065</c:v>
                </c:pt>
                <c:pt idx="1346">
                  <c:v>3065</c:v>
                </c:pt>
                <c:pt idx="1347">
                  <c:v>3065</c:v>
                </c:pt>
                <c:pt idx="1348">
                  <c:v>2818</c:v>
                </c:pt>
                <c:pt idx="1349">
                  <c:v>2917</c:v>
                </c:pt>
                <c:pt idx="1350">
                  <c:v>2917</c:v>
                </c:pt>
                <c:pt idx="1351">
                  <c:v>2917</c:v>
                </c:pt>
                <c:pt idx="1352">
                  <c:v>2964</c:v>
                </c:pt>
                <c:pt idx="1353">
                  <c:v>3835</c:v>
                </c:pt>
                <c:pt idx="1354">
                  <c:v>3225</c:v>
                </c:pt>
                <c:pt idx="1355">
                  <c:v>3225</c:v>
                </c:pt>
                <c:pt idx="1356">
                  <c:v>3308</c:v>
                </c:pt>
                <c:pt idx="1357">
                  <c:v>2917</c:v>
                </c:pt>
                <c:pt idx="1358">
                  <c:v>2861</c:v>
                </c:pt>
                <c:pt idx="1359">
                  <c:v>3017</c:v>
                </c:pt>
                <c:pt idx="1360">
                  <c:v>3017</c:v>
                </c:pt>
                <c:pt idx="1361">
                  <c:v>3017</c:v>
                </c:pt>
                <c:pt idx="1362">
                  <c:v>2869</c:v>
                </c:pt>
                <c:pt idx="1363">
                  <c:v>2956</c:v>
                </c:pt>
                <c:pt idx="1364">
                  <c:v>2826</c:v>
                </c:pt>
                <c:pt idx="1365">
                  <c:v>2826</c:v>
                </c:pt>
                <c:pt idx="1366">
                  <c:v>2826</c:v>
                </c:pt>
                <c:pt idx="1367">
                  <c:v>2826</c:v>
                </c:pt>
                <c:pt idx="1368">
                  <c:v>2826</c:v>
                </c:pt>
                <c:pt idx="1369">
                  <c:v>2826</c:v>
                </c:pt>
                <c:pt idx="1370">
                  <c:v>2826</c:v>
                </c:pt>
                <c:pt idx="1371">
                  <c:v>2826</c:v>
                </c:pt>
                <c:pt idx="1372">
                  <c:v>2826</c:v>
                </c:pt>
                <c:pt idx="1373">
                  <c:v>2826</c:v>
                </c:pt>
                <c:pt idx="1374">
                  <c:v>2826</c:v>
                </c:pt>
                <c:pt idx="1375">
                  <c:v>2826</c:v>
                </c:pt>
                <c:pt idx="1376">
                  <c:v>2826</c:v>
                </c:pt>
                <c:pt idx="1377">
                  <c:v>2959</c:v>
                </c:pt>
                <c:pt idx="1378">
                  <c:v>2959</c:v>
                </c:pt>
                <c:pt idx="1379">
                  <c:v>3004</c:v>
                </c:pt>
                <c:pt idx="1380">
                  <c:v>2863</c:v>
                </c:pt>
                <c:pt idx="1381">
                  <c:v>2627</c:v>
                </c:pt>
                <c:pt idx="1382">
                  <c:v>2627</c:v>
                </c:pt>
                <c:pt idx="1383">
                  <c:v>2627</c:v>
                </c:pt>
                <c:pt idx="1384">
                  <c:v>2454</c:v>
                </c:pt>
                <c:pt idx="1385">
                  <c:v>2567</c:v>
                </c:pt>
                <c:pt idx="1386">
                  <c:v>2567</c:v>
                </c:pt>
                <c:pt idx="1387">
                  <c:v>2567</c:v>
                </c:pt>
                <c:pt idx="1388">
                  <c:v>2818</c:v>
                </c:pt>
                <c:pt idx="1389">
                  <c:v>2818</c:v>
                </c:pt>
                <c:pt idx="1390">
                  <c:v>3203</c:v>
                </c:pt>
                <c:pt idx="1391">
                  <c:v>3203</c:v>
                </c:pt>
                <c:pt idx="1392">
                  <c:v>2843</c:v>
                </c:pt>
                <c:pt idx="1393">
                  <c:v>2897</c:v>
                </c:pt>
                <c:pt idx="1394">
                  <c:v>2897</c:v>
                </c:pt>
                <c:pt idx="1395">
                  <c:v>2897</c:v>
                </c:pt>
                <c:pt idx="1396">
                  <c:v>2897</c:v>
                </c:pt>
                <c:pt idx="1397">
                  <c:v>2630</c:v>
                </c:pt>
                <c:pt idx="1398">
                  <c:v>2630</c:v>
                </c:pt>
                <c:pt idx="1399">
                  <c:v>2630</c:v>
                </c:pt>
                <c:pt idx="1400">
                  <c:v>2678</c:v>
                </c:pt>
                <c:pt idx="1401">
                  <c:v>2745</c:v>
                </c:pt>
                <c:pt idx="1402">
                  <c:v>2700</c:v>
                </c:pt>
                <c:pt idx="1403">
                  <c:v>2633</c:v>
                </c:pt>
                <c:pt idx="1404">
                  <c:v>2633</c:v>
                </c:pt>
                <c:pt idx="1405">
                  <c:v>2449</c:v>
                </c:pt>
                <c:pt idx="1406">
                  <c:v>2619</c:v>
                </c:pt>
                <c:pt idx="1407">
                  <c:v>2619</c:v>
                </c:pt>
                <c:pt idx="1408">
                  <c:v>2619</c:v>
                </c:pt>
                <c:pt idx="1409">
                  <c:v>2831</c:v>
                </c:pt>
                <c:pt idx="1410">
                  <c:v>2775</c:v>
                </c:pt>
                <c:pt idx="1411">
                  <c:v>2775</c:v>
                </c:pt>
                <c:pt idx="1412">
                  <c:v>2793</c:v>
                </c:pt>
                <c:pt idx="1413">
                  <c:v>3165</c:v>
                </c:pt>
                <c:pt idx="1414">
                  <c:v>2899</c:v>
                </c:pt>
                <c:pt idx="1415">
                  <c:v>3513</c:v>
                </c:pt>
                <c:pt idx="1416">
                  <c:v>3513</c:v>
                </c:pt>
                <c:pt idx="1417">
                  <c:v>3513</c:v>
                </c:pt>
                <c:pt idx="1418">
                  <c:v>3513</c:v>
                </c:pt>
                <c:pt idx="1419">
                  <c:v>3513</c:v>
                </c:pt>
                <c:pt idx="1420">
                  <c:v>3513</c:v>
                </c:pt>
                <c:pt idx="1421">
                  <c:v>3513</c:v>
                </c:pt>
                <c:pt idx="1422">
                  <c:v>3513</c:v>
                </c:pt>
                <c:pt idx="1423">
                  <c:v>3513</c:v>
                </c:pt>
                <c:pt idx="1424">
                  <c:v>3885</c:v>
                </c:pt>
                <c:pt idx="1425">
                  <c:v>3965</c:v>
                </c:pt>
                <c:pt idx="1426">
                  <c:v>3965</c:v>
                </c:pt>
                <c:pt idx="1427">
                  <c:v>4035</c:v>
                </c:pt>
                <c:pt idx="1428">
                  <c:v>3991</c:v>
                </c:pt>
                <c:pt idx="1429">
                  <c:v>3351</c:v>
                </c:pt>
                <c:pt idx="1430">
                  <c:v>3197</c:v>
                </c:pt>
                <c:pt idx="1431">
                  <c:v>3189</c:v>
                </c:pt>
                <c:pt idx="1432">
                  <c:v>3252</c:v>
                </c:pt>
                <c:pt idx="1433">
                  <c:v>2935</c:v>
                </c:pt>
                <c:pt idx="1434">
                  <c:v>2929</c:v>
                </c:pt>
                <c:pt idx="1435">
                  <c:v>2929</c:v>
                </c:pt>
                <c:pt idx="1436">
                  <c:v>2929</c:v>
                </c:pt>
                <c:pt idx="1437">
                  <c:v>2929</c:v>
                </c:pt>
                <c:pt idx="1438">
                  <c:v>2849</c:v>
                </c:pt>
                <c:pt idx="1439">
                  <c:v>2849</c:v>
                </c:pt>
                <c:pt idx="1440">
                  <c:v>2849</c:v>
                </c:pt>
                <c:pt idx="1441">
                  <c:v>2779</c:v>
                </c:pt>
                <c:pt idx="1442">
                  <c:v>2779</c:v>
                </c:pt>
                <c:pt idx="1443">
                  <c:v>2779</c:v>
                </c:pt>
                <c:pt idx="1444">
                  <c:v>2779</c:v>
                </c:pt>
                <c:pt idx="1445">
                  <c:v>2532</c:v>
                </c:pt>
                <c:pt idx="1446">
                  <c:v>2532</c:v>
                </c:pt>
                <c:pt idx="1447">
                  <c:v>2685</c:v>
                </c:pt>
                <c:pt idx="1448">
                  <c:v>3091</c:v>
                </c:pt>
                <c:pt idx="1449">
                  <c:v>3331</c:v>
                </c:pt>
                <c:pt idx="1450">
                  <c:v>3343</c:v>
                </c:pt>
                <c:pt idx="1451">
                  <c:v>3387</c:v>
                </c:pt>
                <c:pt idx="1452">
                  <c:v>3339</c:v>
                </c:pt>
                <c:pt idx="1453">
                  <c:v>3339</c:v>
                </c:pt>
                <c:pt idx="1454">
                  <c:v>3063</c:v>
                </c:pt>
                <c:pt idx="1455">
                  <c:v>2987</c:v>
                </c:pt>
                <c:pt idx="1456">
                  <c:v>3140</c:v>
                </c:pt>
                <c:pt idx="1457">
                  <c:v>3128</c:v>
                </c:pt>
                <c:pt idx="1458">
                  <c:v>3059</c:v>
                </c:pt>
                <c:pt idx="1459">
                  <c:v>3059</c:v>
                </c:pt>
                <c:pt idx="1460">
                  <c:v>3059</c:v>
                </c:pt>
                <c:pt idx="1461">
                  <c:v>3059</c:v>
                </c:pt>
                <c:pt idx="1462">
                  <c:v>3059</c:v>
                </c:pt>
                <c:pt idx="1463">
                  <c:v>3059</c:v>
                </c:pt>
                <c:pt idx="1464">
                  <c:v>3059</c:v>
                </c:pt>
                <c:pt idx="1465">
                  <c:v>2730</c:v>
                </c:pt>
                <c:pt idx="1466">
                  <c:v>2658</c:v>
                </c:pt>
                <c:pt idx="1467">
                  <c:v>2658</c:v>
                </c:pt>
                <c:pt idx="1468">
                  <c:v>2658</c:v>
                </c:pt>
                <c:pt idx="1469">
                  <c:v>2658</c:v>
                </c:pt>
                <c:pt idx="1470">
                  <c:v>2658</c:v>
                </c:pt>
                <c:pt idx="1471">
                  <c:v>2658</c:v>
                </c:pt>
                <c:pt idx="1472">
                  <c:v>2658</c:v>
                </c:pt>
                <c:pt idx="1473">
                  <c:v>2658</c:v>
                </c:pt>
                <c:pt idx="1474">
                  <c:v>2658</c:v>
                </c:pt>
                <c:pt idx="1475">
                  <c:v>2658</c:v>
                </c:pt>
                <c:pt idx="1476">
                  <c:v>2625</c:v>
                </c:pt>
                <c:pt idx="1477">
                  <c:v>2803</c:v>
                </c:pt>
                <c:pt idx="1478">
                  <c:v>2803</c:v>
                </c:pt>
                <c:pt idx="1479">
                  <c:v>2283</c:v>
                </c:pt>
                <c:pt idx="1480">
                  <c:v>1871</c:v>
                </c:pt>
                <c:pt idx="1481">
                  <c:v>1131</c:v>
                </c:pt>
                <c:pt idx="1482">
                  <c:v>896</c:v>
                </c:pt>
                <c:pt idx="1483">
                  <c:v>896</c:v>
                </c:pt>
                <c:pt idx="1484">
                  <c:v>896</c:v>
                </c:pt>
                <c:pt idx="1485">
                  <c:v>1521</c:v>
                </c:pt>
                <c:pt idx="1486">
                  <c:v>1521</c:v>
                </c:pt>
                <c:pt idx="1487">
                  <c:v>3479</c:v>
                </c:pt>
                <c:pt idx="1488">
                  <c:v>3709</c:v>
                </c:pt>
              </c:numCache>
            </c:numRef>
          </c:val>
          <c:smooth val="0"/>
        </c:ser>
        <c:ser>
          <c:idx val="0"/>
          <c:order val="1"/>
          <c:tx>
            <c:v>2017</c:v>
          </c:tx>
          <c:spPr>
            <a:ln w="19050" cap="rnd">
              <a:solidFill>
                <a:srgbClr val="5B6770"/>
              </a:solidFill>
              <a:round/>
            </a:ln>
            <a:effectLst/>
          </c:spPr>
          <c:marker>
            <c:symbol val="none"/>
          </c:marker>
          <c:dLbls>
            <c:dLbl>
              <c:idx val="665"/>
              <c:layout>
                <c:manualLayout>
                  <c:x val="-8.7304333474928761E-2"/>
                  <c:y val="-0.17632553473919221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4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09CBE90-A400-48C5-9A71-6B846AF98FBB}" type="VALUE">
                      <a:rPr lang="en-US"/>
                      <a:pPr>
                        <a:defRPr/>
                      </a:pPr>
                      <a:t>[VALUE]</a:t>
                    </a:fld>
                    <a:r>
                      <a:rPr lang="en-US"/>
                      <a:t> MW @ 2017 peak</a:t>
                    </a:r>
                  </a:p>
                </c:rich>
              </c:tx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188460164344408"/>
                      <c:h val="0.13441890166028095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2857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'2017'!$A$722:$A$2210</c:f>
              <c:numCache>
                <c:formatCode>m/d/yy\ h:mm;@</c:formatCode>
                <c:ptCount val="1489"/>
                <c:pt idx="0">
                  <c:v>42917</c:v>
                </c:pt>
                <c:pt idx="1">
                  <c:v>42917.041666666664</c:v>
                </c:pt>
                <c:pt idx="2">
                  <c:v>42917.083333333336</c:v>
                </c:pt>
                <c:pt idx="3">
                  <c:v>42917.125</c:v>
                </c:pt>
                <c:pt idx="4">
                  <c:v>42917.166666666664</c:v>
                </c:pt>
                <c:pt idx="5">
                  <c:v>42917.208333333336</c:v>
                </c:pt>
                <c:pt idx="6">
                  <c:v>42917.25</c:v>
                </c:pt>
                <c:pt idx="7">
                  <c:v>42917.291666666664</c:v>
                </c:pt>
                <c:pt idx="8">
                  <c:v>42917.333333333336</c:v>
                </c:pt>
                <c:pt idx="9">
                  <c:v>42917.375</c:v>
                </c:pt>
                <c:pt idx="10">
                  <c:v>42917.416666666664</c:v>
                </c:pt>
                <c:pt idx="11">
                  <c:v>42917.458333333336</c:v>
                </c:pt>
                <c:pt idx="12">
                  <c:v>42917.5</c:v>
                </c:pt>
                <c:pt idx="13">
                  <c:v>42917.541666666664</c:v>
                </c:pt>
                <c:pt idx="14">
                  <c:v>42917.583333333336</c:v>
                </c:pt>
                <c:pt idx="15">
                  <c:v>42917.625</c:v>
                </c:pt>
                <c:pt idx="16">
                  <c:v>42917.666666666664</c:v>
                </c:pt>
                <c:pt idx="17">
                  <c:v>42917.708333333336</c:v>
                </c:pt>
                <c:pt idx="18">
                  <c:v>42917.75</c:v>
                </c:pt>
                <c:pt idx="19">
                  <c:v>42917.791666666664</c:v>
                </c:pt>
                <c:pt idx="20">
                  <c:v>42917.833333333336</c:v>
                </c:pt>
                <c:pt idx="21">
                  <c:v>42917.875</c:v>
                </c:pt>
                <c:pt idx="22">
                  <c:v>42917.916666666664</c:v>
                </c:pt>
                <c:pt idx="23">
                  <c:v>42917.958333333336</c:v>
                </c:pt>
                <c:pt idx="24">
                  <c:v>42918</c:v>
                </c:pt>
                <c:pt idx="25">
                  <c:v>42918.041666666664</c:v>
                </c:pt>
                <c:pt idx="26">
                  <c:v>42918.083333333336</c:v>
                </c:pt>
                <c:pt idx="27">
                  <c:v>42918.125</c:v>
                </c:pt>
                <c:pt idx="28">
                  <c:v>42918.166666666664</c:v>
                </c:pt>
                <c:pt idx="29">
                  <c:v>42918.208333333336</c:v>
                </c:pt>
                <c:pt idx="30">
                  <c:v>42918.25</c:v>
                </c:pt>
                <c:pt idx="31">
                  <c:v>42918.291666666664</c:v>
                </c:pt>
                <c:pt idx="32">
                  <c:v>42918.333333333336</c:v>
                </c:pt>
                <c:pt idx="33">
                  <c:v>42918.375</c:v>
                </c:pt>
                <c:pt idx="34">
                  <c:v>42918.416666666664</c:v>
                </c:pt>
                <c:pt idx="35">
                  <c:v>42918.458333333336</c:v>
                </c:pt>
                <c:pt idx="36">
                  <c:v>42918.5</c:v>
                </c:pt>
                <c:pt idx="37">
                  <c:v>42918.541666666664</c:v>
                </c:pt>
                <c:pt idx="38">
                  <c:v>42918.583333333336</c:v>
                </c:pt>
                <c:pt idx="39">
                  <c:v>42918.625</c:v>
                </c:pt>
                <c:pt idx="40">
                  <c:v>42918.666666666664</c:v>
                </c:pt>
                <c:pt idx="41">
                  <c:v>42918.708333333336</c:v>
                </c:pt>
                <c:pt idx="42">
                  <c:v>42918.75</c:v>
                </c:pt>
                <c:pt idx="43">
                  <c:v>42918.791666666664</c:v>
                </c:pt>
                <c:pt idx="44">
                  <c:v>42918.833333333336</c:v>
                </c:pt>
                <c:pt idx="45">
                  <c:v>42918.875</c:v>
                </c:pt>
                <c:pt idx="46">
                  <c:v>42918.916666666664</c:v>
                </c:pt>
                <c:pt idx="47">
                  <c:v>42918.958333333336</c:v>
                </c:pt>
                <c:pt idx="48">
                  <c:v>42919</c:v>
                </c:pt>
                <c:pt idx="49">
                  <c:v>42919.041666666664</c:v>
                </c:pt>
                <c:pt idx="50">
                  <c:v>42919.083333333336</c:v>
                </c:pt>
                <c:pt idx="51">
                  <c:v>42919.125</c:v>
                </c:pt>
                <c:pt idx="52">
                  <c:v>42919.166666666664</c:v>
                </c:pt>
                <c:pt idx="53">
                  <c:v>42919.208333333336</c:v>
                </c:pt>
                <c:pt idx="54">
                  <c:v>42919.25</c:v>
                </c:pt>
                <c:pt idx="55">
                  <c:v>42919.291666666664</c:v>
                </c:pt>
                <c:pt idx="56">
                  <c:v>42919.333333333336</c:v>
                </c:pt>
                <c:pt idx="57">
                  <c:v>42919.375</c:v>
                </c:pt>
                <c:pt idx="58">
                  <c:v>42919.416666666664</c:v>
                </c:pt>
                <c:pt idx="59">
                  <c:v>42919.458333333336</c:v>
                </c:pt>
                <c:pt idx="60">
                  <c:v>42919.5</c:v>
                </c:pt>
                <c:pt idx="61">
                  <c:v>42919.541666666664</c:v>
                </c:pt>
                <c:pt idx="62">
                  <c:v>42919.583333333336</c:v>
                </c:pt>
                <c:pt idx="63">
                  <c:v>42919.625</c:v>
                </c:pt>
                <c:pt idx="64">
                  <c:v>42919.666666666664</c:v>
                </c:pt>
                <c:pt idx="65">
                  <c:v>42919.708333333336</c:v>
                </c:pt>
                <c:pt idx="66">
                  <c:v>42919.75</c:v>
                </c:pt>
                <c:pt idx="67">
                  <c:v>42919.791666666664</c:v>
                </c:pt>
                <c:pt idx="68">
                  <c:v>42919.833333333336</c:v>
                </c:pt>
                <c:pt idx="69">
                  <c:v>42919.875</c:v>
                </c:pt>
                <c:pt idx="70">
                  <c:v>42919.916666666664</c:v>
                </c:pt>
                <c:pt idx="71">
                  <c:v>42919.958333333336</c:v>
                </c:pt>
                <c:pt idx="72">
                  <c:v>42920</c:v>
                </c:pt>
                <c:pt idx="73">
                  <c:v>42920.041666666664</c:v>
                </c:pt>
                <c:pt idx="74">
                  <c:v>42920.083333333336</c:v>
                </c:pt>
                <c:pt idx="75">
                  <c:v>42920.125</c:v>
                </c:pt>
                <c:pt idx="76">
                  <c:v>42920.166666666664</c:v>
                </c:pt>
                <c:pt idx="77">
                  <c:v>42920.208333333336</c:v>
                </c:pt>
                <c:pt idx="78">
                  <c:v>42920.25</c:v>
                </c:pt>
                <c:pt idx="79">
                  <c:v>42920.291666666664</c:v>
                </c:pt>
                <c:pt idx="80">
                  <c:v>42920.333333333336</c:v>
                </c:pt>
                <c:pt idx="81">
                  <c:v>42920.375</c:v>
                </c:pt>
                <c:pt idx="82">
                  <c:v>42920.416666666664</c:v>
                </c:pt>
                <c:pt idx="83">
                  <c:v>42920.458333333336</c:v>
                </c:pt>
                <c:pt idx="84">
                  <c:v>42920.5</c:v>
                </c:pt>
                <c:pt idx="85">
                  <c:v>42920.541666666664</c:v>
                </c:pt>
                <c:pt idx="86">
                  <c:v>42920.583333333336</c:v>
                </c:pt>
                <c:pt idx="87">
                  <c:v>42920.625</c:v>
                </c:pt>
                <c:pt idx="88">
                  <c:v>42920.666666666664</c:v>
                </c:pt>
                <c:pt idx="89">
                  <c:v>42920.708333333336</c:v>
                </c:pt>
                <c:pt idx="90">
                  <c:v>42920.75</c:v>
                </c:pt>
                <c:pt idx="91">
                  <c:v>42920.791666666664</c:v>
                </c:pt>
                <c:pt idx="92">
                  <c:v>42920.833333333336</c:v>
                </c:pt>
                <c:pt idx="93">
                  <c:v>42920.875</c:v>
                </c:pt>
                <c:pt idx="94">
                  <c:v>42920.916666666664</c:v>
                </c:pt>
                <c:pt idx="95">
                  <c:v>42920.958333333336</c:v>
                </c:pt>
                <c:pt idx="96">
                  <c:v>42921</c:v>
                </c:pt>
                <c:pt idx="97">
                  <c:v>42921.041666666664</c:v>
                </c:pt>
                <c:pt idx="98">
                  <c:v>42921.083333333336</c:v>
                </c:pt>
                <c:pt idx="99">
                  <c:v>42921.125</c:v>
                </c:pt>
                <c:pt idx="100">
                  <c:v>42921.166666666664</c:v>
                </c:pt>
                <c:pt idx="101">
                  <c:v>42921.208333333336</c:v>
                </c:pt>
                <c:pt idx="102">
                  <c:v>42921.25</c:v>
                </c:pt>
                <c:pt idx="103">
                  <c:v>42921.291666666664</c:v>
                </c:pt>
                <c:pt idx="104">
                  <c:v>42921.333333333336</c:v>
                </c:pt>
                <c:pt idx="105">
                  <c:v>42921.375</c:v>
                </c:pt>
                <c:pt idx="106">
                  <c:v>42921.416666666664</c:v>
                </c:pt>
                <c:pt idx="107">
                  <c:v>42921.458333333336</c:v>
                </c:pt>
                <c:pt idx="108">
                  <c:v>42921.5</c:v>
                </c:pt>
                <c:pt idx="109">
                  <c:v>42921.541666666664</c:v>
                </c:pt>
                <c:pt idx="110">
                  <c:v>42921.583333333336</c:v>
                </c:pt>
                <c:pt idx="111">
                  <c:v>42921.625</c:v>
                </c:pt>
                <c:pt idx="112">
                  <c:v>42921.666666666664</c:v>
                </c:pt>
                <c:pt idx="113">
                  <c:v>42921.708333333336</c:v>
                </c:pt>
                <c:pt idx="114">
                  <c:v>42921.75</c:v>
                </c:pt>
                <c:pt idx="115">
                  <c:v>42921.791666666664</c:v>
                </c:pt>
                <c:pt idx="116">
                  <c:v>42921.833333333336</c:v>
                </c:pt>
                <c:pt idx="117">
                  <c:v>42921.875</c:v>
                </c:pt>
                <c:pt idx="118">
                  <c:v>42921.916666666664</c:v>
                </c:pt>
                <c:pt idx="119">
                  <c:v>42921.958333333336</c:v>
                </c:pt>
                <c:pt idx="120">
                  <c:v>42922</c:v>
                </c:pt>
                <c:pt idx="121">
                  <c:v>42922.041666666664</c:v>
                </c:pt>
                <c:pt idx="122">
                  <c:v>42922.083333333336</c:v>
                </c:pt>
                <c:pt idx="123">
                  <c:v>42922.125</c:v>
                </c:pt>
                <c:pt idx="124">
                  <c:v>42922.166666666664</c:v>
                </c:pt>
                <c:pt idx="125">
                  <c:v>42922.208333333336</c:v>
                </c:pt>
                <c:pt idx="126">
                  <c:v>42922.25</c:v>
                </c:pt>
                <c:pt idx="127">
                  <c:v>42922.291666666664</c:v>
                </c:pt>
                <c:pt idx="128">
                  <c:v>42922.333333333336</c:v>
                </c:pt>
                <c:pt idx="129">
                  <c:v>42922.375</c:v>
                </c:pt>
                <c:pt idx="130">
                  <c:v>42922.416666666664</c:v>
                </c:pt>
                <c:pt idx="131">
                  <c:v>42922.458333333336</c:v>
                </c:pt>
                <c:pt idx="132">
                  <c:v>42922.5</c:v>
                </c:pt>
                <c:pt idx="133">
                  <c:v>42922.541666666664</c:v>
                </c:pt>
                <c:pt idx="134">
                  <c:v>42922.583333333336</c:v>
                </c:pt>
                <c:pt idx="135">
                  <c:v>42922.625</c:v>
                </c:pt>
                <c:pt idx="136">
                  <c:v>42922.666666666664</c:v>
                </c:pt>
                <c:pt idx="137">
                  <c:v>42922.708333333336</c:v>
                </c:pt>
                <c:pt idx="138">
                  <c:v>42922.75</c:v>
                </c:pt>
                <c:pt idx="139">
                  <c:v>42922.791666666664</c:v>
                </c:pt>
                <c:pt idx="140">
                  <c:v>42922.833333333336</c:v>
                </c:pt>
                <c:pt idx="141">
                  <c:v>42922.875</c:v>
                </c:pt>
                <c:pt idx="142">
                  <c:v>42922.916666666664</c:v>
                </c:pt>
                <c:pt idx="143">
                  <c:v>42922.958333333336</c:v>
                </c:pt>
                <c:pt idx="144">
                  <c:v>42923</c:v>
                </c:pt>
                <c:pt idx="145">
                  <c:v>42923.041666666664</c:v>
                </c:pt>
                <c:pt idx="146">
                  <c:v>42923.083333333336</c:v>
                </c:pt>
                <c:pt idx="147">
                  <c:v>42923.125</c:v>
                </c:pt>
                <c:pt idx="148">
                  <c:v>42923.166666666664</c:v>
                </c:pt>
                <c:pt idx="149">
                  <c:v>42923.208333333336</c:v>
                </c:pt>
                <c:pt idx="150">
                  <c:v>42923.25</c:v>
                </c:pt>
                <c:pt idx="151">
                  <c:v>42923.291666666664</c:v>
                </c:pt>
                <c:pt idx="152">
                  <c:v>42923.333333333336</c:v>
                </c:pt>
                <c:pt idx="153">
                  <c:v>42923.375</c:v>
                </c:pt>
                <c:pt idx="154">
                  <c:v>42923.416666666664</c:v>
                </c:pt>
                <c:pt idx="155">
                  <c:v>42923.458333333336</c:v>
                </c:pt>
                <c:pt idx="156">
                  <c:v>42923.5</c:v>
                </c:pt>
                <c:pt idx="157">
                  <c:v>42923.541666666664</c:v>
                </c:pt>
                <c:pt idx="158">
                  <c:v>42923.583333333336</c:v>
                </c:pt>
                <c:pt idx="159">
                  <c:v>42923.625</c:v>
                </c:pt>
                <c:pt idx="160">
                  <c:v>42923.666666666664</c:v>
                </c:pt>
                <c:pt idx="161">
                  <c:v>42923.708333333336</c:v>
                </c:pt>
                <c:pt idx="162">
                  <c:v>42923.75</c:v>
                </c:pt>
                <c:pt idx="163">
                  <c:v>42923.791666666664</c:v>
                </c:pt>
                <c:pt idx="164">
                  <c:v>42923.833333333336</c:v>
                </c:pt>
                <c:pt idx="165">
                  <c:v>42923.875</c:v>
                </c:pt>
                <c:pt idx="166">
                  <c:v>42923.916666666664</c:v>
                </c:pt>
                <c:pt idx="167">
                  <c:v>42923.958333333336</c:v>
                </c:pt>
                <c:pt idx="168">
                  <c:v>42924</c:v>
                </c:pt>
                <c:pt idx="169">
                  <c:v>42924.041666666664</c:v>
                </c:pt>
                <c:pt idx="170">
                  <c:v>42924.083333333336</c:v>
                </c:pt>
                <c:pt idx="171">
                  <c:v>42924.125</c:v>
                </c:pt>
                <c:pt idx="172">
                  <c:v>42924.166666666664</c:v>
                </c:pt>
                <c:pt idx="173">
                  <c:v>42924.208333333336</c:v>
                </c:pt>
                <c:pt idx="174">
                  <c:v>42924.25</c:v>
                </c:pt>
                <c:pt idx="175">
                  <c:v>42924.291666666664</c:v>
                </c:pt>
                <c:pt idx="176">
                  <c:v>42924.333333333336</c:v>
                </c:pt>
                <c:pt idx="177">
                  <c:v>42924.375</c:v>
                </c:pt>
                <c:pt idx="178">
                  <c:v>42924.416666666664</c:v>
                </c:pt>
                <c:pt idx="179">
                  <c:v>42924.458333333336</c:v>
                </c:pt>
                <c:pt idx="180">
                  <c:v>42924.5</c:v>
                </c:pt>
                <c:pt idx="181">
                  <c:v>42924.541666666664</c:v>
                </c:pt>
                <c:pt idx="182">
                  <c:v>42924.583333333336</c:v>
                </c:pt>
                <c:pt idx="183">
                  <c:v>42924.625</c:v>
                </c:pt>
                <c:pt idx="184">
                  <c:v>42924.666666666664</c:v>
                </c:pt>
                <c:pt idx="185">
                  <c:v>42924.708333333336</c:v>
                </c:pt>
                <c:pt idx="186">
                  <c:v>42924.75</c:v>
                </c:pt>
                <c:pt idx="187">
                  <c:v>42924.791666666664</c:v>
                </c:pt>
                <c:pt idx="188">
                  <c:v>42924.833333333336</c:v>
                </c:pt>
                <c:pt idx="189">
                  <c:v>42924.875</c:v>
                </c:pt>
                <c:pt idx="190">
                  <c:v>42924.916666666664</c:v>
                </c:pt>
                <c:pt idx="191">
                  <c:v>42924.958333333336</c:v>
                </c:pt>
                <c:pt idx="192">
                  <c:v>42925</c:v>
                </c:pt>
                <c:pt idx="193">
                  <c:v>42925.041666666664</c:v>
                </c:pt>
                <c:pt idx="194">
                  <c:v>42925.083333333336</c:v>
                </c:pt>
                <c:pt idx="195">
                  <c:v>42925.125</c:v>
                </c:pt>
                <c:pt idx="196">
                  <c:v>42925.166666666664</c:v>
                </c:pt>
                <c:pt idx="197">
                  <c:v>42925.208333333336</c:v>
                </c:pt>
                <c:pt idx="198">
                  <c:v>42925.25</c:v>
                </c:pt>
                <c:pt idx="199">
                  <c:v>42925.291666666664</c:v>
                </c:pt>
                <c:pt idx="200">
                  <c:v>42925.333333333336</c:v>
                </c:pt>
                <c:pt idx="201">
                  <c:v>42925.375</c:v>
                </c:pt>
                <c:pt idx="202">
                  <c:v>42925.416666666664</c:v>
                </c:pt>
                <c:pt idx="203">
                  <c:v>42925.458333333336</c:v>
                </c:pt>
                <c:pt idx="204">
                  <c:v>42925.5</c:v>
                </c:pt>
                <c:pt idx="205">
                  <c:v>42925.541666666664</c:v>
                </c:pt>
                <c:pt idx="206">
                  <c:v>42925.583333333336</c:v>
                </c:pt>
                <c:pt idx="207">
                  <c:v>42925.625</c:v>
                </c:pt>
                <c:pt idx="208">
                  <c:v>42925.666666666664</c:v>
                </c:pt>
                <c:pt idx="209">
                  <c:v>42925.708333333336</c:v>
                </c:pt>
                <c:pt idx="210">
                  <c:v>42925.75</c:v>
                </c:pt>
                <c:pt idx="211">
                  <c:v>42925.791666666664</c:v>
                </c:pt>
                <c:pt idx="212">
                  <c:v>42925.833333333336</c:v>
                </c:pt>
                <c:pt idx="213">
                  <c:v>42925.875</c:v>
                </c:pt>
                <c:pt idx="214">
                  <c:v>42925.916666666664</c:v>
                </c:pt>
                <c:pt idx="215">
                  <c:v>42925.958333333336</c:v>
                </c:pt>
                <c:pt idx="216">
                  <c:v>42926</c:v>
                </c:pt>
                <c:pt idx="217">
                  <c:v>42926.041666666664</c:v>
                </c:pt>
                <c:pt idx="218">
                  <c:v>42926.083333333336</c:v>
                </c:pt>
                <c:pt idx="219">
                  <c:v>42926.125</c:v>
                </c:pt>
                <c:pt idx="220">
                  <c:v>42926.166666666664</c:v>
                </c:pt>
                <c:pt idx="221">
                  <c:v>42926.208333333336</c:v>
                </c:pt>
                <c:pt idx="222">
                  <c:v>42926.25</c:v>
                </c:pt>
                <c:pt idx="223">
                  <c:v>42926.291666666664</c:v>
                </c:pt>
                <c:pt idx="224">
                  <c:v>42926.333333333336</c:v>
                </c:pt>
                <c:pt idx="225">
                  <c:v>42926.375</c:v>
                </c:pt>
                <c:pt idx="226">
                  <c:v>42926.416666666664</c:v>
                </c:pt>
                <c:pt idx="227">
                  <c:v>42926.458333333336</c:v>
                </c:pt>
                <c:pt idx="228">
                  <c:v>42926.5</c:v>
                </c:pt>
                <c:pt idx="229">
                  <c:v>42926.541666666664</c:v>
                </c:pt>
                <c:pt idx="230">
                  <c:v>42926.583333333336</c:v>
                </c:pt>
                <c:pt idx="231">
                  <c:v>42926.625</c:v>
                </c:pt>
                <c:pt idx="232">
                  <c:v>42926.666666666664</c:v>
                </c:pt>
                <c:pt idx="233">
                  <c:v>42926.708333333336</c:v>
                </c:pt>
                <c:pt idx="234">
                  <c:v>42926.75</c:v>
                </c:pt>
                <c:pt idx="235">
                  <c:v>42926.791666666664</c:v>
                </c:pt>
                <c:pt idx="236">
                  <c:v>42926.833333333336</c:v>
                </c:pt>
                <c:pt idx="237">
                  <c:v>42926.875</c:v>
                </c:pt>
                <c:pt idx="238">
                  <c:v>42926.916666666664</c:v>
                </c:pt>
                <c:pt idx="239">
                  <c:v>42926.958333333336</c:v>
                </c:pt>
                <c:pt idx="240">
                  <c:v>42927</c:v>
                </c:pt>
                <c:pt idx="241">
                  <c:v>42927.041666666664</c:v>
                </c:pt>
                <c:pt idx="242">
                  <c:v>42927.083333333336</c:v>
                </c:pt>
                <c:pt idx="243">
                  <c:v>42927.125</c:v>
                </c:pt>
                <c:pt idx="244">
                  <c:v>42927.166666666664</c:v>
                </c:pt>
                <c:pt idx="245">
                  <c:v>42927.208333333336</c:v>
                </c:pt>
                <c:pt idx="246">
                  <c:v>42927.25</c:v>
                </c:pt>
                <c:pt idx="247">
                  <c:v>42927.291666666664</c:v>
                </c:pt>
                <c:pt idx="248">
                  <c:v>42927.333333333336</c:v>
                </c:pt>
                <c:pt idx="249">
                  <c:v>42927.375</c:v>
                </c:pt>
                <c:pt idx="250">
                  <c:v>42927.416666666664</c:v>
                </c:pt>
                <c:pt idx="251">
                  <c:v>42927.458333333336</c:v>
                </c:pt>
                <c:pt idx="252">
                  <c:v>42927.5</c:v>
                </c:pt>
                <c:pt idx="253">
                  <c:v>42927.541666666664</c:v>
                </c:pt>
                <c:pt idx="254">
                  <c:v>42927.583333333336</c:v>
                </c:pt>
                <c:pt idx="255">
                  <c:v>42927.625</c:v>
                </c:pt>
                <c:pt idx="256">
                  <c:v>42927.666666666664</c:v>
                </c:pt>
                <c:pt idx="257">
                  <c:v>42927.708333333336</c:v>
                </c:pt>
                <c:pt idx="258">
                  <c:v>42927.75</c:v>
                </c:pt>
                <c:pt idx="259">
                  <c:v>42927.791666666664</c:v>
                </c:pt>
                <c:pt idx="260">
                  <c:v>42927.833333333336</c:v>
                </c:pt>
                <c:pt idx="261">
                  <c:v>42927.875</c:v>
                </c:pt>
                <c:pt idx="262">
                  <c:v>42927.916666666664</c:v>
                </c:pt>
                <c:pt idx="263">
                  <c:v>42927.958333333336</c:v>
                </c:pt>
                <c:pt idx="264">
                  <c:v>42928</c:v>
                </c:pt>
                <c:pt idx="265">
                  <c:v>42928.041666666664</c:v>
                </c:pt>
                <c:pt idx="266">
                  <c:v>42928.083333333336</c:v>
                </c:pt>
                <c:pt idx="267">
                  <c:v>42928.125</c:v>
                </c:pt>
                <c:pt idx="268">
                  <c:v>42928.166666666664</c:v>
                </c:pt>
                <c:pt idx="269">
                  <c:v>42928.208333333336</c:v>
                </c:pt>
                <c:pt idx="270">
                  <c:v>42928.25</c:v>
                </c:pt>
                <c:pt idx="271">
                  <c:v>42928.291666666664</c:v>
                </c:pt>
                <c:pt idx="272">
                  <c:v>42928.333333333336</c:v>
                </c:pt>
                <c:pt idx="273">
                  <c:v>42928.375</c:v>
                </c:pt>
                <c:pt idx="274">
                  <c:v>42928.416666666664</c:v>
                </c:pt>
                <c:pt idx="275">
                  <c:v>42928.458333333336</c:v>
                </c:pt>
                <c:pt idx="276">
                  <c:v>42928.5</c:v>
                </c:pt>
                <c:pt idx="277">
                  <c:v>42928.541666666664</c:v>
                </c:pt>
                <c:pt idx="278">
                  <c:v>42928.583333333336</c:v>
                </c:pt>
                <c:pt idx="279">
                  <c:v>42928.625</c:v>
                </c:pt>
                <c:pt idx="280">
                  <c:v>42928.666666666664</c:v>
                </c:pt>
                <c:pt idx="281">
                  <c:v>42928.708333333336</c:v>
                </c:pt>
                <c:pt idx="282">
                  <c:v>42928.75</c:v>
                </c:pt>
                <c:pt idx="283">
                  <c:v>42928.791666666664</c:v>
                </c:pt>
                <c:pt idx="284">
                  <c:v>42928.833333333336</c:v>
                </c:pt>
                <c:pt idx="285">
                  <c:v>42928.875</c:v>
                </c:pt>
                <c:pt idx="286">
                  <c:v>42928.916666666664</c:v>
                </c:pt>
                <c:pt idx="287">
                  <c:v>42928.958333333336</c:v>
                </c:pt>
                <c:pt idx="288">
                  <c:v>42929</c:v>
                </c:pt>
                <c:pt idx="289">
                  <c:v>42929.041666666664</c:v>
                </c:pt>
                <c:pt idx="290">
                  <c:v>42929.083333333336</c:v>
                </c:pt>
                <c:pt idx="291">
                  <c:v>42929.125</c:v>
                </c:pt>
                <c:pt idx="292">
                  <c:v>42929.166666666664</c:v>
                </c:pt>
                <c:pt idx="293">
                  <c:v>42929.208333333336</c:v>
                </c:pt>
                <c:pt idx="294">
                  <c:v>42929.25</c:v>
                </c:pt>
                <c:pt idx="295">
                  <c:v>42929.291666666664</c:v>
                </c:pt>
                <c:pt idx="296">
                  <c:v>42929.333333333336</c:v>
                </c:pt>
                <c:pt idx="297">
                  <c:v>42929.375</c:v>
                </c:pt>
                <c:pt idx="298">
                  <c:v>42929.416666666664</c:v>
                </c:pt>
                <c:pt idx="299">
                  <c:v>42929.458333333336</c:v>
                </c:pt>
                <c:pt idx="300">
                  <c:v>42929.5</c:v>
                </c:pt>
                <c:pt idx="301">
                  <c:v>42929.541666666664</c:v>
                </c:pt>
                <c:pt idx="302">
                  <c:v>42929.583333333336</c:v>
                </c:pt>
                <c:pt idx="303">
                  <c:v>42929.625</c:v>
                </c:pt>
                <c:pt idx="304">
                  <c:v>42929.666666666664</c:v>
                </c:pt>
                <c:pt idx="305">
                  <c:v>42929.708333333336</c:v>
                </c:pt>
                <c:pt idx="306">
                  <c:v>42929.75</c:v>
                </c:pt>
                <c:pt idx="307">
                  <c:v>42929.791666666664</c:v>
                </c:pt>
                <c:pt idx="308">
                  <c:v>42929.833333333336</c:v>
                </c:pt>
                <c:pt idx="309">
                  <c:v>42929.875</c:v>
                </c:pt>
                <c:pt idx="310">
                  <c:v>42929.916666666664</c:v>
                </c:pt>
                <c:pt idx="311">
                  <c:v>42929.958333333336</c:v>
                </c:pt>
                <c:pt idx="312">
                  <c:v>42930</c:v>
                </c:pt>
                <c:pt idx="313">
                  <c:v>42930.041666666664</c:v>
                </c:pt>
                <c:pt idx="314">
                  <c:v>42930.083333333336</c:v>
                </c:pt>
                <c:pt idx="315">
                  <c:v>42930.125</c:v>
                </c:pt>
                <c:pt idx="316">
                  <c:v>42930.166666666664</c:v>
                </c:pt>
                <c:pt idx="317">
                  <c:v>42930.208333333336</c:v>
                </c:pt>
                <c:pt idx="318">
                  <c:v>42930.25</c:v>
                </c:pt>
                <c:pt idx="319">
                  <c:v>42930.291666666664</c:v>
                </c:pt>
                <c:pt idx="320">
                  <c:v>42930.333333333336</c:v>
                </c:pt>
                <c:pt idx="321">
                  <c:v>42930.375</c:v>
                </c:pt>
                <c:pt idx="322">
                  <c:v>42930.416666666664</c:v>
                </c:pt>
                <c:pt idx="323">
                  <c:v>42930.458333333336</c:v>
                </c:pt>
                <c:pt idx="324">
                  <c:v>42930.5</c:v>
                </c:pt>
                <c:pt idx="325">
                  <c:v>42930.541666666664</c:v>
                </c:pt>
                <c:pt idx="326">
                  <c:v>42930.583333333336</c:v>
                </c:pt>
                <c:pt idx="327">
                  <c:v>42930.625</c:v>
                </c:pt>
                <c:pt idx="328">
                  <c:v>42930.666666666664</c:v>
                </c:pt>
                <c:pt idx="329">
                  <c:v>42930.708333333336</c:v>
                </c:pt>
                <c:pt idx="330">
                  <c:v>42930.75</c:v>
                </c:pt>
                <c:pt idx="331">
                  <c:v>42930.791666666664</c:v>
                </c:pt>
                <c:pt idx="332">
                  <c:v>42930.833333333336</c:v>
                </c:pt>
                <c:pt idx="333">
                  <c:v>42930.875</c:v>
                </c:pt>
                <c:pt idx="334">
                  <c:v>42930.916666666664</c:v>
                </c:pt>
                <c:pt idx="335">
                  <c:v>42930.958333333336</c:v>
                </c:pt>
                <c:pt idx="336">
                  <c:v>42931</c:v>
                </c:pt>
                <c:pt idx="337">
                  <c:v>42931.041666666664</c:v>
                </c:pt>
                <c:pt idx="338">
                  <c:v>42931.083333333336</c:v>
                </c:pt>
                <c:pt idx="339">
                  <c:v>42931.125</c:v>
                </c:pt>
                <c:pt idx="340">
                  <c:v>42931.166666666664</c:v>
                </c:pt>
                <c:pt idx="341">
                  <c:v>42931.208333333336</c:v>
                </c:pt>
                <c:pt idx="342">
                  <c:v>42931.25</c:v>
                </c:pt>
                <c:pt idx="343">
                  <c:v>42931.291666666664</c:v>
                </c:pt>
                <c:pt idx="344">
                  <c:v>42931.333333333336</c:v>
                </c:pt>
                <c:pt idx="345">
                  <c:v>42931.375</c:v>
                </c:pt>
                <c:pt idx="346">
                  <c:v>42931.416666666664</c:v>
                </c:pt>
                <c:pt idx="347">
                  <c:v>42931.458333333336</c:v>
                </c:pt>
                <c:pt idx="348">
                  <c:v>42931.5</c:v>
                </c:pt>
                <c:pt idx="349">
                  <c:v>42931.541666666664</c:v>
                </c:pt>
                <c:pt idx="350">
                  <c:v>42931.583333333336</c:v>
                </c:pt>
                <c:pt idx="351">
                  <c:v>42931.625</c:v>
                </c:pt>
                <c:pt idx="352">
                  <c:v>42931.666666666664</c:v>
                </c:pt>
                <c:pt idx="353">
                  <c:v>42931.708333333336</c:v>
                </c:pt>
                <c:pt idx="354">
                  <c:v>42931.75</c:v>
                </c:pt>
                <c:pt idx="355">
                  <c:v>42931.791666666664</c:v>
                </c:pt>
                <c:pt idx="356">
                  <c:v>42931.833333333336</c:v>
                </c:pt>
                <c:pt idx="357">
                  <c:v>42931.875</c:v>
                </c:pt>
                <c:pt idx="358">
                  <c:v>42931.916666666664</c:v>
                </c:pt>
                <c:pt idx="359">
                  <c:v>42931.958333333336</c:v>
                </c:pt>
                <c:pt idx="360">
                  <c:v>42932</c:v>
                </c:pt>
                <c:pt idx="361">
                  <c:v>42932.041666666664</c:v>
                </c:pt>
                <c:pt idx="362">
                  <c:v>42932.083333333336</c:v>
                </c:pt>
                <c:pt idx="363">
                  <c:v>42932.125</c:v>
                </c:pt>
                <c:pt idx="364">
                  <c:v>42932.166666666664</c:v>
                </c:pt>
                <c:pt idx="365">
                  <c:v>42932.208333333336</c:v>
                </c:pt>
                <c:pt idx="366">
                  <c:v>42932.25</c:v>
                </c:pt>
                <c:pt idx="367">
                  <c:v>42932.291666666664</c:v>
                </c:pt>
                <c:pt idx="368">
                  <c:v>42932.333333333336</c:v>
                </c:pt>
                <c:pt idx="369">
                  <c:v>42932.375</c:v>
                </c:pt>
                <c:pt idx="370">
                  <c:v>42932.416666666664</c:v>
                </c:pt>
                <c:pt idx="371">
                  <c:v>42932.458333333336</c:v>
                </c:pt>
                <c:pt idx="372">
                  <c:v>42932.5</c:v>
                </c:pt>
                <c:pt idx="373">
                  <c:v>42932.541666666664</c:v>
                </c:pt>
                <c:pt idx="374">
                  <c:v>42932.583333333336</c:v>
                </c:pt>
                <c:pt idx="375">
                  <c:v>42932.625</c:v>
                </c:pt>
                <c:pt idx="376">
                  <c:v>42932.666666666664</c:v>
                </c:pt>
                <c:pt idx="377">
                  <c:v>42932.708333333336</c:v>
                </c:pt>
                <c:pt idx="378">
                  <c:v>42932.75</c:v>
                </c:pt>
                <c:pt idx="379">
                  <c:v>42932.791666666664</c:v>
                </c:pt>
                <c:pt idx="380">
                  <c:v>42932.833333333336</c:v>
                </c:pt>
                <c:pt idx="381">
                  <c:v>42932.875</c:v>
                </c:pt>
                <c:pt idx="382">
                  <c:v>42932.916666666664</c:v>
                </c:pt>
                <c:pt idx="383">
                  <c:v>42932.958333333336</c:v>
                </c:pt>
                <c:pt idx="384">
                  <c:v>42933</c:v>
                </c:pt>
                <c:pt idx="385">
                  <c:v>42933.041666666664</c:v>
                </c:pt>
                <c:pt idx="386">
                  <c:v>42933.083333333336</c:v>
                </c:pt>
                <c:pt idx="387">
                  <c:v>42933.125</c:v>
                </c:pt>
                <c:pt idx="388">
                  <c:v>42933.166666666664</c:v>
                </c:pt>
                <c:pt idx="389">
                  <c:v>42933.208333333336</c:v>
                </c:pt>
                <c:pt idx="390">
                  <c:v>42933.25</c:v>
                </c:pt>
                <c:pt idx="391">
                  <c:v>42933.291666666664</c:v>
                </c:pt>
                <c:pt idx="392">
                  <c:v>42933.333333333336</c:v>
                </c:pt>
                <c:pt idx="393">
                  <c:v>42933.375</c:v>
                </c:pt>
                <c:pt idx="394">
                  <c:v>42933.416666666664</c:v>
                </c:pt>
                <c:pt idx="395">
                  <c:v>42933.458333333336</c:v>
                </c:pt>
                <c:pt idx="396">
                  <c:v>42933.5</c:v>
                </c:pt>
                <c:pt idx="397">
                  <c:v>42933.541666666664</c:v>
                </c:pt>
                <c:pt idx="398">
                  <c:v>42933.583333333336</c:v>
                </c:pt>
                <c:pt idx="399">
                  <c:v>42933.625</c:v>
                </c:pt>
                <c:pt idx="400">
                  <c:v>42933.666666666664</c:v>
                </c:pt>
                <c:pt idx="401">
                  <c:v>42933.708333333336</c:v>
                </c:pt>
                <c:pt idx="402">
                  <c:v>42933.75</c:v>
                </c:pt>
                <c:pt idx="403">
                  <c:v>42933.791666666664</c:v>
                </c:pt>
                <c:pt idx="404">
                  <c:v>42933.833333333336</c:v>
                </c:pt>
                <c:pt idx="405">
                  <c:v>42933.875</c:v>
                </c:pt>
                <c:pt idx="406">
                  <c:v>42933.916666666664</c:v>
                </c:pt>
                <c:pt idx="407">
                  <c:v>42933.958333333336</c:v>
                </c:pt>
                <c:pt idx="408">
                  <c:v>42934</c:v>
                </c:pt>
                <c:pt idx="409">
                  <c:v>42934.041666666664</c:v>
                </c:pt>
                <c:pt idx="410">
                  <c:v>42934.083333333336</c:v>
                </c:pt>
                <c:pt idx="411">
                  <c:v>42934.125</c:v>
                </c:pt>
                <c:pt idx="412">
                  <c:v>42934.166666666664</c:v>
                </c:pt>
                <c:pt idx="413">
                  <c:v>42934.208333333336</c:v>
                </c:pt>
                <c:pt idx="414">
                  <c:v>42934.25</c:v>
                </c:pt>
                <c:pt idx="415">
                  <c:v>42934.291666666664</c:v>
                </c:pt>
                <c:pt idx="416">
                  <c:v>42934.333333333336</c:v>
                </c:pt>
                <c:pt idx="417">
                  <c:v>42934.375</c:v>
                </c:pt>
                <c:pt idx="418">
                  <c:v>42934.416666666664</c:v>
                </c:pt>
                <c:pt idx="419">
                  <c:v>42934.458333333336</c:v>
                </c:pt>
                <c:pt idx="420">
                  <c:v>42934.5</c:v>
                </c:pt>
                <c:pt idx="421">
                  <c:v>42934.541666666664</c:v>
                </c:pt>
                <c:pt idx="422">
                  <c:v>42934.583333333336</c:v>
                </c:pt>
                <c:pt idx="423">
                  <c:v>42934.625</c:v>
                </c:pt>
                <c:pt idx="424">
                  <c:v>42934.666666666664</c:v>
                </c:pt>
                <c:pt idx="425">
                  <c:v>42934.708333333336</c:v>
                </c:pt>
                <c:pt idx="426">
                  <c:v>42934.75</c:v>
                </c:pt>
                <c:pt idx="427">
                  <c:v>42934.791666666664</c:v>
                </c:pt>
                <c:pt idx="428">
                  <c:v>42934.833333333336</c:v>
                </c:pt>
                <c:pt idx="429">
                  <c:v>42934.875</c:v>
                </c:pt>
                <c:pt idx="430">
                  <c:v>42934.916666666664</c:v>
                </c:pt>
                <c:pt idx="431">
                  <c:v>42934.958333333336</c:v>
                </c:pt>
                <c:pt idx="432">
                  <c:v>42935</c:v>
                </c:pt>
                <c:pt idx="433">
                  <c:v>42935.041666666664</c:v>
                </c:pt>
                <c:pt idx="434">
                  <c:v>42935.083333333336</c:v>
                </c:pt>
                <c:pt idx="435">
                  <c:v>42935.125</c:v>
                </c:pt>
                <c:pt idx="436">
                  <c:v>42935.166666666664</c:v>
                </c:pt>
                <c:pt idx="437">
                  <c:v>42935.208333333336</c:v>
                </c:pt>
                <c:pt idx="438">
                  <c:v>42935.25</c:v>
                </c:pt>
                <c:pt idx="439">
                  <c:v>42935.291666666664</c:v>
                </c:pt>
                <c:pt idx="440">
                  <c:v>42935.333333333336</c:v>
                </c:pt>
                <c:pt idx="441">
                  <c:v>42935.375</c:v>
                </c:pt>
                <c:pt idx="442">
                  <c:v>42935.416666666664</c:v>
                </c:pt>
                <c:pt idx="443">
                  <c:v>42935.458333333336</c:v>
                </c:pt>
                <c:pt idx="444">
                  <c:v>42935.5</c:v>
                </c:pt>
                <c:pt idx="445">
                  <c:v>42935.541666666664</c:v>
                </c:pt>
                <c:pt idx="446">
                  <c:v>42935.583333333336</c:v>
                </c:pt>
                <c:pt idx="447">
                  <c:v>42935.625</c:v>
                </c:pt>
                <c:pt idx="448">
                  <c:v>42935.666666666664</c:v>
                </c:pt>
                <c:pt idx="449">
                  <c:v>42935.708333333336</c:v>
                </c:pt>
                <c:pt idx="450">
                  <c:v>42935.75</c:v>
                </c:pt>
                <c:pt idx="451">
                  <c:v>42935.791666666664</c:v>
                </c:pt>
                <c:pt idx="452">
                  <c:v>42935.833333333336</c:v>
                </c:pt>
                <c:pt idx="453">
                  <c:v>42935.875</c:v>
                </c:pt>
                <c:pt idx="454">
                  <c:v>42935.916666666664</c:v>
                </c:pt>
                <c:pt idx="455">
                  <c:v>42935.958333333336</c:v>
                </c:pt>
                <c:pt idx="456">
                  <c:v>42936</c:v>
                </c:pt>
                <c:pt idx="457">
                  <c:v>42936.041666666664</c:v>
                </c:pt>
                <c:pt idx="458">
                  <c:v>42936.083333333336</c:v>
                </c:pt>
                <c:pt idx="459">
                  <c:v>42936.125</c:v>
                </c:pt>
                <c:pt idx="460">
                  <c:v>42936.166666666664</c:v>
                </c:pt>
                <c:pt idx="461">
                  <c:v>42936.208333333336</c:v>
                </c:pt>
                <c:pt idx="462">
                  <c:v>42936.25</c:v>
                </c:pt>
                <c:pt idx="463">
                  <c:v>42936.291666666664</c:v>
                </c:pt>
                <c:pt idx="464">
                  <c:v>42936.333333333336</c:v>
                </c:pt>
                <c:pt idx="465">
                  <c:v>42936.375</c:v>
                </c:pt>
                <c:pt idx="466">
                  <c:v>42936.416666666664</c:v>
                </c:pt>
                <c:pt idx="467">
                  <c:v>42936.458333333336</c:v>
                </c:pt>
                <c:pt idx="468">
                  <c:v>42936.5</c:v>
                </c:pt>
                <c:pt idx="469">
                  <c:v>42936.541666666664</c:v>
                </c:pt>
                <c:pt idx="470">
                  <c:v>42936.583333333336</c:v>
                </c:pt>
                <c:pt idx="471">
                  <c:v>42936.625</c:v>
                </c:pt>
                <c:pt idx="472">
                  <c:v>42936.666666666664</c:v>
                </c:pt>
                <c:pt idx="473">
                  <c:v>42936.708333333336</c:v>
                </c:pt>
                <c:pt idx="474">
                  <c:v>42936.75</c:v>
                </c:pt>
                <c:pt idx="475">
                  <c:v>42936.791666666664</c:v>
                </c:pt>
                <c:pt idx="476">
                  <c:v>42936.833333333336</c:v>
                </c:pt>
                <c:pt idx="477">
                  <c:v>42936.875</c:v>
                </c:pt>
                <c:pt idx="478">
                  <c:v>42936.916666666664</c:v>
                </c:pt>
                <c:pt idx="479">
                  <c:v>42936.958333333336</c:v>
                </c:pt>
                <c:pt idx="480">
                  <c:v>42937</c:v>
                </c:pt>
                <c:pt idx="481">
                  <c:v>42937.041666666664</c:v>
                </c:pt>
                <c:pt idx="482">
                  <c:v>42937.083333333336</c:v>
                </c:pt>
                <c:pt idx="483">
                  <c:v>42937.125</c:v>
                </c:pt>
                <c:pt idx="484">
                  <c:v>42937.166666666664</c:v>
                </c:pt>
                <c:pt idx="485">
                  <c:v>42937.208333333336</c:v>
                </c:pt>
                <c:pt idx="486">
                  <c:v>42937.25</c:v>
                </c:pt>
                <c:pt idx="487">
                  <c:v>42937.291666666664</c:v>
                </c:pt>
                <c:pt idx="488">
                  <c:v>42937.333333333336</c:v>
                </c:pt>
                <c:pt idx="489">
                  <c:v>42937.375</c:v>
                </c:pt>
                <c:pt idx="490">
                  <c:v>42937.416666666664</c:v>
                </c:pt>
                <c:pt idx="491">
                  <c:v>42937.458333333336</c:v>
                </c:pt>
                <c:pt idx="492">
                  <c:v>42937.5</c:v>
                </c:pt>
                <c:pt idx="493">
                  <c:v>42937.541666666664</c:v>
                </c:pt>
                <c:pt idx="494">
                  <c:v>42937.583333333336</c:v>
                </c:pt>
                <c:pt idx="495">
                  <c:v>42937.625</c:v>
                </c:pt>
                <c:pt idx="496">
                  <c:v>42937.666666666664</c:v>
                </c:pt>
                <c:pt idx="497">
                  <c:v>42937.708333333336</c:v>
                </c:pt>
                <c:pt idx="498">
                  <c:v>42937.75</c:v>
                </c:pt>
                <c:pt idx="499">
                  <c:v>42937.791666666664</c:v>
                </c:pt>
                <c:pt idx="500">
                  <c:v>42937.833333333336</c:v>
                </c:pt>
                <c:pt idx="501">
                  <c:v>42937.875</c:v>
                </c:pt>
                <c:pt idx="502">
                  <c:v>42937.916666666664</c:v>
                </c:pt>
                <c:pt idx="503">
                  <c:v>42937.958333333336</c:v>
                </c:pt>
                <c:pt idx="504">
                  <c:v>42938</c:v>
                </c:pt>
                <c:pt idx="505">
                  <c:v>42938.041666666664</c:v>
                </c:pt>
                <c:pt idx="506">
                  <c:v>42938.083333333336</c:v>
                </c:pt>
                <c:pt idx="507">
                  <c:v>42938.125</c:v>
                </c:pt>
                <c:pt idx="508">
                  <c:v>42938.166666666664</c:v>
                </c:pt>
                <c:pt idx="509">
                  <c:v>42938.208333333336</c:v>
                </c:pt>
                <c:pt idx="510">
                  <c:v>42938.25</c:v>
                </c:pt>
                <c:pt idx="511">
                  <c:v>42938.291666666664</c:v>
                </c:pt>
                <c:pt idx="512">
                  <c:v>42938.333333333336</c:v>
                </c:pt>
                <c:pt idx="513">
                  <c:v>42938.375</c:v>
                </c:pt>
                <c:pt idx="514">
                  <c:v>42938.416666666664</c:v>
                </c:pt>
                <c:pt idx="515">
                  <c:v>42938.458333333336</c:v>
                </c:pt>
                <c:pt idx="516">
                  <c:v>42938.5</c:v>
                </c:pt>
                <c:pt idx="517">
                  <c:v>42938.541666666664</c:v>
                </c:pt>
                <c:pt idx="518">
                  <c:v>42938.583333333336</c:v>
                </c:pt>
                <c:pt idx="519">
                  <c:v>42938.625</c:v>
                </c:pt>
                <c:pt idx="520">
                  <c:v>42938.666666666664</c:v>
                </c:pt>
                <c:pt idx="521">
                  <c:v>42938.708333333336</c:v>
                </c:pt>
                <c:pt idx="522">
                  <c:v>42938.75</c:v>
                </c:pt>
                <c:pt idx="523">
                  <c:v>42938.791666666664</c:v>
                </c:pt>
                <c:pt idx="524">
                  <c:v>42938.833333333336</c:v>
                </c:pt>
                <c:pt idx="525">
                  <c:v>42938.875</c:v>
                </c:pt>
                <c:pt idx="526">
                  <c:v>42938.916666666664</c:v>
                </c:pt>
                <c:pt idx="527">
                  <c:v>42938.958333333336</c:v>
                </c:pt>
                <c:pt idx="528">
                  <c:v>42939</c:v>
                </c:pt>
                <c:pt idx="529">
                  <c:v>42939.041666666664</c:v>
                </c:pt>
                <c:pt idx="530">
                  <c:v>42939.083333333336</c:v>
                </c:pt>
                <c:pt idx="531">
                  <c:v>42939.125</c:v>
                </c:pt>
                <c:pt idx="532">
                  <c:v>42939.166666666664</c:v>
                </c:pt>
                <c:pt idx="533">
                  <c:v>42939.208333333336</c:v>
                </c:pt>
                <c:pt idx="534">
                  <c:v>42939.25</c:v>
                </c:pt>
                <c:pt idx="535">
                  <c:v>42939.291666666664</c:v>
                </c:pt>
                <c:pt idx="536">
                  <c:v>42939.333333333336</c:v>
                </c:pt>
                <c:pt idx="537">
                  <c:v>42939.375</c:v>
                </c:pt>
                <c:pt idx="538">
                  <c:v>42939.416666666664</c:v>
                </c:pt>
                <c:pt idx="539">
                  <c:v>42939.458333333336</c:v>
                </c:pt>
                <c:pt idx="540">
                  <c:v>42939.5</c:v>
                </c:pt>
                <c:pt idx="541">
                  <c:v>42939.541666666664</c:v>
                </c:pt>
                <c:pt idx="542">
                  <c:v>42939.583333333336</c:v>
                </c:pt>
                <c:pt idx="543">
                  <c:v>42939.625</c:v>
                </c:pt>
                <c:pt idx="544">
                  <c:v>42939.666666666664</c:v>
                </c:pt>
                <c:pt idx="545">
                  <c:v>42939.708333333336</c:v>
                </c:pt>
                <c:pt idx="546">
                  <c:v>42939.75</c:v>
                </c:pt>
                <c:pt idx="547">
                  <c:v>42939.791666666664</c:v>
                </c:pt>
                <c:pt idx="548">
                  <c:v>42939.833333333336</c:v>
                </c:pt>
                <c:pt idx="549">
                  <c:v>42939.875</c:v>
                </c:pt>
                <c:pt idx="550">
                  <c:v>42939.916666666664</c:v>
                </c:pt>
                <c:pt idx="551">
                  <c:v>42939.958333333336</c:v>
                </c:pt>
                <c:pt idx="552">
                  <c:v>42940</c:v>
                </c:pt>
                <c:pt idx="553">
                  <c:v>42940.041666666664</c:v>
                </c:pt>
                <c:pt idx="554">
                  <c:v>42940.083333333336</c:v>
                </c:pt>
                <c:pt idx="555">
                  <c:v>42940.125</c:v>
                </c:pt>
                <c:pt idx="556">
                  <c:v>42940.166666666664</c:v>
                </c:pt>
                <c:pt idx="557">
                  <c:v>42940.208333333336</c:v>
                </c:pt>
                <c:pt idx="558">
                  <c:v>42940.25</c:v>
                </c:pt>
                <c:pt idx="559">
                  <c:v>42940.291666666664</c:v>
                </c:pt>
                <c:pt idx="560">
                  <c:v>42940.333333333336</c:v>
                </c:pt>
                <c:pt idx="561">
                  <c:v>42940.375</c:v>
                </c:pt>
                <c:pt idx="562">
                  <c:v>42940.416666666664</c:v>
                </c:pt>
                <c:pt idx="563">
                  <c:v>42940.458333333336</c:v>
                </c:pt>
                <c:pt idx="564">
                  <c:v>42940.5</c:v>
                </c:pt>
                <c:pt idx="565">
                  <c:v>42940.541666666664</c:v>
                </c:pt>
                <c:pt idx="566">
                  <c:v>42940.583333333336</c:v>
                </c:pt>
                <c:pt idx="567">
                  <c:v>42940.625</c:v>
                </c:pt>
                <c:pt idx="568">
                  <c:v>42940.666666666664</c:v>
                </c:pt>
                <c:pt idx="569">
                  <c:v>42940.708333333336</c:v>
                </c:pt>
                <c:pt idx="570">
                  <c:v>42940.75</c:v>
                </c:pt>
                <c:pt idx="571">
                  <c:v>42940.791666666664</c:v>
                </c:pt>
                <c:pt idx="572">
                  <c:v>42940.833333333336</c:v>
                </c:pt>
                <c:pt idx="573">
                  <c:v>42940.875</c:v>
                </c:pt>
                <c:pt idx="574">
                  <c:v>42940.916666666664</c:v>
                </c:pt>
                <c:pt idx="575">
                  <c:v>42940.958333333336</c:v>
                </c:pt>
                <c:pt idx="576">
                  <c:v>42941</c:v>
                </c:pt>
                <c:pt idx="577">
                  <c:v>42941.041666666664</c:v>
                </c:pt>
                <c:pt idx="578">
                  <c:v>42941.083333333336</c:v>
                </c:pt>
                <c:pt idx="579">
                  <c:v>42941.125</c:v>
                </c:pt>
                <c:pt idx="580">
                  <c:v>42941.166666666664</c:v>
                </c:pt>
                <c:pt idx="581">
                  <c:v>42941.208333333336</c:v>
                </c:pt>
                <c:pt idx="582">
                  <c:v>42941.25</c:v>
                </c:pt>
                <c:pt idx="583">
                  <c:v>42941.291666666664</c:v>
                </c:pt>
                <c:pt idx="584">
                  <c:v>42941.333333333336</c:v>
                </c:pt>
                <c:pt idx="585">
                  <c:v>42941.375</c:v>
                </c:pt>
                <c:pt idx="586">
                  <c:v>42941.416666666664</c:v>
                </c:pt>
                <c:pt idx="587">
                  <c:v>42941.458333333336</c:v>
                </c:pt>
                <c:pt idx="588">
                  <c:v>42941.5</c:v>
                </c:pt>
                <c:pt idx="589">
                  <c:v>42941.541666666664</c:v>
                </c:pt>
                <c:pt idx="590">
                  <c:v>42941.583333333336</c:v>
                </c:pt>
                <c:pt idx="591">
                  <c:v>42941.625</c:v>
                </c:pt>
                <c:pt idx="592">
                  <c:v>42941.666666666664</c:v>
                </c:pt>
                <c:pt idx="593">
                  <c:v>42941.708333333336</c:v>
                </c:pt>
                <c:pt idx="594">
                  <c:v>42941.75</c:v>
                </c:pt>
                <c:pt idx="595">
                  <c:v>42941.791666666664</c:v>
                </c:pt>
                <c:pt idx="596">
                  <c:v>42941.833333333336</c:v>
                </c:pt>
                <c:pt idx="597">
                  <c:v>42941.875</c:v>
                </c:pt>
                <c:pt idx="598">
                  <c:v>42941.916666666664</c:v>
                </c:pt>
                <c:pt idx="599">
                  <c:v>42941.958333333336</c:v>
                </c:pt>
                <c:pt idx="600">
                  <c:v>42942</c:v>
                </c:pt>
                <c:pt idx="601">
                  <c:v>42942.041666666664</c:v>
                </c:pt>
                <c:pt idx="602">
                  <c:v>42942.083333333336</c:v>
                </c:pt>
                <c:pt idx="603">
                  <c:v>42942.125</c:v>
                </c:pt>
                <c:pt idx="604">
                  <c:v>42942.166666666664</c:v>
                </c:pt>
                <c:pt idx="605">
                  <c:v>42942.208333333336</c:v>
                </c:pt>
                <c:pt idx="606">
                  <c:v>42942.25</c:v>
                </c:pt>
                <c:pt idx="607">
                  <c:v>42942.291666666664</c:v>
                </c:pt>
                <c:pt idx="608">
                  <c:v>42942.333333333336</c:v>
                </c:pt>
                <c:pt idx="609">
                  <c:v>42942.375</c:v>
                </c:pt>
                <c:pt idx="610">
                  <c:v>42942.416666666664</c:v>
                </c:pt>
                <c:pt idx="611">
                  <c:v>42942.458333333336</c:v>
                </c:pt>
                <c:pt idx="612">
                  <c:v>42942.5</c:v>
                </c:pt>
                <c:pt idx="613">
                  <c:v>42942.541666666664</c:v>
                </c:pt>
                <c:pt idx="614">
                  <c:v>42942.583333333336</c:v>
                </c:pt>
                <c:pt idx="615">
                  <c:v>42942.625</c:v>
                </c:pt>
                <c:pt idx="616">
                  <c:v>42942.666666666664</c:v>
                </c:pt>
                <c:pt idx="617">
                  <c:v>42942.708333333336</c:v>
                </c:pt>
                <c:pt idx="618">
                  <c:v>42942.75</c:v>
                </c:pt>
                <c:pt idx="619">
                  <c:v>42942.791666666664</c:v>
                </c:pt>
                <c:pt idx="620">
                  <c:v>42942.833333333336</c:v>
                </c:pt>
                <c:pt idx="621">
                  <c:v>42942.875</c:v>
                </c:pt>
                <c:pt idx="622">
                  <c:v>42942.916666666664</c:v>
                </c:pt>
                <c:pt idx="623">
                  <c:v>42942.958333333336</c:v>
                </c:pt>
                <c:pt idx="624">
                  <c:v>42943</c:v>
                </c:pt>
                <c:pt idx="625">
                  <c:v>42943.041666666664</c:v>
                </c:pt>
                <c:pt idx="626">
                  <c:v>42943.083333333336</c:v>
                </c:pt>
                <c:pt idx="627">
                  <c:v>42943.125</c:v>
                </c:pt>
                <c:pt idx="628">
                  <c:v>42943.166666666664</c:v>
                </c:pt>
                <c:pt idx="629">
                  <c:v>42943.208333333336</c:v>
                </c:pt>
                <c:pt idx="630">
                  <c:v>42943.25</c:v>
                </c:pt>
                <c:pt idx="631">
                  <c:v>42943.291666666664</c:v>
                </c:pt>
                <c:pt idx="632">
                  <c:v>42943.333333333336</c:v>
                </c:pt>
                <c:pt idx="633">
                  <c:v>42943.375</c:v>
                </c:pt>
                <c:pt idx="634">
                  <c:v>42943.416666666664</c:v>
                </c:pt>
                <c:pt idx="635">
                  <c:v>42943.458333333336</c:v>
                </c:pt>
                <c:pt idx="636">
                  <c:v>42943.5</c:v>
                </c:pt>
                <c:pt idx="637">
                  <c:v>42943.541666666664</c:v>
                </c:pt>
                <c:pt idx="638">
                  <c:v>42943.583333333336</c:v>
                </c:pt>
                <c:pt idx="639">
                  <c:v>42943.625</c:v>
                </c:pt>
                <c:pt idx="640">
                  <c:v>42943.666666666664</c:v>
                </c:pt>
                <c:pt idx="641">
                  <c:v>42943.708333333336</c:v>
                </c:pt>
                <c:pt idx="642">
                  <c:v>42943.75</c:v>
                </c:pt>
                <c:pt idx="643">
                  <c:v>42943.791666666664</c:v>
                </c:pt>
                <c:pt idx="644">
                  <c:v>42943.833333333336</c:v>
                </c:pt>
                <c:pt idx="645">
                  <c:v>42943.875</c:v>
                </c:pt>
                <c:pt idx="646">
                  <c:v>42943.916666666664</c:v>
                </c:pt>
                <c:pt idx="647">
                  <c:v>42943.958333333336</c:v>
                </c:pt>
                <c:pt idx="648">
                  <c:v>42944</c:v>
                </c:pt>
                <c:pt idx="649">
                  <c:v>42944.041666666664</c:v>
                </c:pt>
                <c:pt idx="650">
                  <c:v>42944.083333333336</c:v>
                </c:pt>
                <c:pt idx="651">
                  <c:v>42944.125</c:v>
                </c:pt>
                <c:pt idx="652">
                  <c:v>42944.166666666664</c:v>
                </c:pt>
                <c:pt idx="653">
                  <c:v>42944.208333333336</c:v>
                </c:pt>
                <c:pt idx="654">
                  <c:v>42944.25</c:v>
                </c:pt>
                <c:pt idx="655">
                  <c:v>42944.291666666664</c:v>
                </c:pt>
                <c:pt idx="656">
                  <c:v>42944.333333333336</c:v>
                </c:pt>
                <c:pt idx="657">
                  <c:v>42944.375</c:v>
                </c:pt>
                <c:pt idx="658">
                  <c:v>42944.416666666664</c:v>
                </c:pt>
                <c:pt idx="659">
                  <c:v>42944.458333333336</c:v>
                </c:pt>
                <c:pt idx="660">
                  <c:v>42944.5</c:v>
                </c:pt>
                <c:pt idx="661">
                  <c:v>42944.541666666664</c:v>
                </c:pt>
                <c:pt idx="662">
                  <c:v>42944.583333333336</c:v>
                </c:pt>
                <c:pt idx="663">
                  <c:v>42944.625</c:v>
                </c:pt>
                <c:pt idx="664">
                  <c:v>42944.666666666664</c:v>
                </c:pt>
                <c:pt idx="665">
                  <c:v>42944.708333333336</c:v>
                </c:pt>
                <c:pt idx="666">
                  <c:v>42944.75</c:v>
                </c:pt>
                <c:pt idx="667">
                  <c:v>42944.791666666664</c:v>
                </c:pt>
                <c:pt idx="668">
                  <c:v>42944.833333333336</c:v>
                </c:pt>
                <c:pt idx="669">
                  <c:v>42944.875</c:v>
                </c:pt>
                <c:pt idx="670">
                  <c:v>42944.916666666664</c:v>
                </c:pt>
                <c:pt idx="671">
                  <c:v>42944.958333333336</c:v>
                </c:pt>
                <c:pt idx="672">
                  <c:v>42945</c:v>
                </c:pt>
                <c:pt idx="673">
                  <c:v>42945.041666666664</c:v>
                </c:pt>
                <c:pt idx="674">
                  <c:v>42945.083333333336</c:v>
                </c:pt>
                <c:pt idx="675">
                  <c:v>42945.125</c:v>
                </c:pt>
                <c:pt idx="676">
                  <c:v>42945.166666666664</c:v>
                </c:pt>
                <c:pt idx="677">
                  <c:v>42945.208333333336</c:v>
                </c:pt>
                <c:pt idx="678">
                  <c:v>42945.25</c:v>
                </c:pt>
                <c:pt idx="679">
                  <c:v>42945.291666666664</c:v>
                </c:pt>
                <c:pt idx="680">
                  <c:v>42945.333333333336</c:v>
                </c:pt>
                <c:pt idx="681">
                  <c:v>42945.375</c:v>
                </c:pt>
                <c:pt idx="682">
                  <c:v>42945.416666666664</c:v>
                </c:pt>
                <c:pt idx="683">
                  <c:v>42945.458333333336</c:v>
                </c:pt>
                <c:pt idx="684">
                  <c:v>42945.5</c:v>
                </c:pt>
                <c:pt idx="685">
                  <c:v>42945.541666666664</c:v>
                </c:pt>
                <c:pt idx="686">
                  <c:v>42945.583333333336</c:v>
                </c:pt>
                <c:pt idx="687">
                  <c:v>42945.625</c:v>
                </c:pt>
                <c:pt idx="688">
                  <c:v>42945.666666666664</c:v>
                </c:pt>
                <c:pt idx="689">
                  <c:v>42945.708333333336</c:v>
                </c:pt>
                <c:pt idx="690">
                  <c:v>42945.75</c:v>
                </c:pt>
                <c:pt idx="691">
                  <c:v>42945.791666666664</c:v>
                </c:pt>
                <c:pt idx="692">
                  <c:v>42945.833333333336</c:v>
                </c:pt>
                <c:pt idx="693">
                  <c:v>42945.875</c:v>
                </c:pt>
                <c:pt idx="694">
                  <c:v>42945.916666666664</c:v>
                </c:pt>
                <c:pt idx="695">
                  <c:v>42945.958333333336</c:v>
                </c:pt>
                <c:pt idx="696">
                  <c:v>42946</c:v>
                </c:pt>
                <c:pt idx="697">
                  <c:v>42946.041666666664</c:v>
                </c:pt>
                <c:pt idx="698">
                  <c:v>42946.083333333336</c:v>
                </c:pt>
                <c:pt idx="699">
                  <c:v>42946.125</c:v>
                </c:pt>
                <c:pt idx="700">
                  <c:v>42946.166666666664</c:v>
                </c:pt>
                <c:pt idx="701">
                  <c:v>42946.208333333336</c:v>
                </c:pt>
                <c:pt idx="702">
                  <c:v>42946.25</c:v>
                </c:pt>
                <c:pt idx="703">
                  <c:v>42946.291666666664</c:v>
                </c:pt>
                <c:pt idx="704">
                  <c:v>42946.333333333336</c:v>
                </c:pt>
                <c:pt idx="705">
                  <c:v>42946.375</c:v>
                </c:pt>
                <c:pt idx="706">
                  <c:v>42946.416666666664</c:v>
                </c:pt>
                <c:pt idx="707">
                  <c:v>42946.458333333336</c:v>
                </c:pt>
                <c:pt idx="708">
                  <c:v>42946.5</c:v>
                </c:pt>
                <c:pt idx="709">
                  <c:v>42946.541666666664</c:v>
                </c:pt>
                <c:pt idx="710">
                  <c:v>42946.583333333336</c:v>
                </c:pt>
                <c:pt idx="711">
                  <c:v>42946.625</c:v>
                </c:pt>
                <c:pt idx="712">
                  <c:v>42946.666666666664</c:v>
                </c:pt>
                <c:pt idx="713">
                  <c:v>42946.708333333336</c:v>
                </c:pt>
                <c:pt idx="714">
                  <c:v>42946.75</c:v>
                </c:pt>
                <c:pt idx="715">
                  <c:v>42946.791666666664</c:v>
                </c:pt>
                <c:pt idx="716">
                  <c:v>42946.833333333336</c:v>
                </c:pt>
                <c:pt idx="717">
                  <c:v>42946.875</c:v>
                </c:pt>
                <c:pt idx="718">
                  <c:v>42946.916666666664</c:v>
                </c:pt>
                <c:pt idx="719">
                  <c:v>42946.958333333336</c:v>
                </c:pt>
                <c:pt idx="720">
                  <c:v>42947</c:v>
                </c:pt>
                <c:pt idx="721">
                  <c:v>42947.041666666664</c:v>
                </c:pt>
                <c:pt idx="722">
                  <c:v>42947.083333333336</c:v>
                </c:pt>
                <c:pt idx="723">
                  <c:v>42947.125</c:v>
                </c:pt>
                <c:pt idx="724">
                  <c:v>42947.166666666664</c:v>
                </c:pt>
                <c:pt idx="725">
                  <c:v>42947.208333333336</c:v>
                </c:pt>
                <c:pt idx="726">
                  <c:v>42947.25</c:v>
                </c:pt>
                <c:pt idx="727">
                  <c:v>42947.291666666664</c:v>
                </c:pt>
                <c:pt idx="728">
                  <c:v>42947.333333333336</c:v>
                </c:pt>
                <c:pt idx="729">
                  <c:v>42947.375</c:v>
                </c:pt>
                <c:pt idx="730">
                  <c:v>42947.416666666664</c:v>
                </c:pt>
                <c:pt idx="731">
                  <c:v>42947.458333333336</c:v>
                </c:pt>
                <c:pt idx="732">
                  <c:v>42947.5</c:v>
                </c:pt>
                <c:pt idx="733">
                  <c:v>42947.541666666664</c:v>
                </c:pt>
                <c:pt idx="734">
                  <c:v>42947.583333333336</c:v>
                </c:pt>
                <c:pt idx="735">
                  <c:v>42947.625</c:v>
                </c:pt>
                <c:pt idx="736">
                  <c:v>42947.666666666664</c:v>
                </c:pt>
                <c:pt idx="737">
                  <c:v>42947.708333333336</c:v>
                </c:pt>
                <c:pt idx="738">
                  <c:v>42947.75</c:v>
                </c:pt>
                <c:pt idx="739">
                  <c:v>42947.791666666664</c:v>
                </c:pt>
                <c:pt idx="740">
                  <c:v>42947.833333333336</c:v>
                </c:pt>
                <c:pt idx="741">
                  <c:v>42947.875</c:v>
                </c:pt>
                <c:pt idx="742">
                  <c:v>42947.916666666664</c:v>
                </c:pt>
                <c:pt idx="743">
                  <c:v>42947.958333333336</c:v>
                </c:pt>
                <c:pt idx="744">
                  <c:v>42948</c:v>
                </c:pt>
                <c:pt idx="745">
                  <c:v>42948.041666666664</c:v>
                </c:pt>
                <c:pt idx="746">
                  <c:v>42948.083333333336</c:v>
                </c:pt>
                <c:pt idx="747">
                  <c:v>42948.125</c:v>
                </c:pt>
                <c:pt idx="748">
                  <c:v>42948.166666666664</c:v>
                </c:pt>
                <c:pt idx="749">
                  <c:v>42948.208333333336</c:v>
                </c:pt>
                <c:pt idx="750">
                  <c:v>42948.25</c:v>
                </c:pt>
                <c:pt idx="751">
                  <c:v>42948.291666666664</c:v>
                </c:pt>
                <c:pt idx="752">
                  <c:v>42948.333333333336</c:v>
                </c:pt>
                <c:pt idx="753">
                  <c:v>42948.375</c:v>
                </c:pt>
                <c:pt idx="754">
                  <c:v>42948.416666666664</c:v>
                </c:pt>
                <c:pt idx="755">
                  <c:v>42948.458333333336</c:v>
                </c:pt>
                <c:pt idx="756">
                  <c:v>42948.5</c:v>
                </c:pt>
                <c:pt idx="757">
                  <c:v>42948.541666666664</c:v>
                </c:pt>
                <c:pt idx="758">
                  <c:v>42948.583333333336</c:v>
                </c:pt>
                <c:pt idx="759">
                  <c:v>42948.625</c:v>
                </c:pt>
                <c:pt idx="760">
                  <c:v>42948.666666666664</c:v>
                </c:pt>
                <c:pt idx="761">
                  <c:v>42948.708333333336</c:v>
                </c:pt>
                <c:pt idx="762">
                  <c:v>42948.75</c:v>
                </c:pt>
                <c:pt idx="763">
                  <c:v>42948.791666666664</c:v>
                </c:pt>
                <c:pt idx="764">
                  <c:v>42948.833333333336</c:v>
                </c:pt>
                <c:pt idx="765">
                  <c:v>42948.875</c:v>
                </c:pt>
                <c:pt idx="766">
                  <c:v>42948.916666666664</c:v>
                </c:pt>
                <c:pt idx="767">
                  <c:v>42948.958333333336</c:v>
                </c:pt>
                <c:pt idx="768">
                  <c:v>42949</c:v>
                </c:pt>
                <c:pt idx="769">
                  <c:v>42949.041666666664</c:v>
                </c:pt>
                <c:pt idx="770">
                  <c:v>42949.083333333336</c:v>
                </c:pt>
                <c:pt idx="771">
                  <c:v>42949.125</c:v>
                </c:pt>
                <c:pt idx="772">
                  <c:v>42949.166666666664</c:v>
                </c:pt>
                <c:pt idx="773">
                  <c:v>42949.208333333336</c:v>
                </c:pt>
                <c:pt idx="774">
                  <c:v>42949.25</c:v>
                </c:pt>
                <c:pt idx="775">
                  <c:v>42949.291666666664</c:v>
                </c:pt>
                <c:pt idx="776">
                  <c:v>42949.333333333336</c:v>
                </c:pt>
                <c:pt idx="777">
                  <c:v>42949.375</c:v>
                </c:pt>
                <c:pt idx="778">
                  <c:v>42949.416666666664</c:v>
                </c:pt>
                <c:pt idx="779">
                  <c:v>42949.458333333336</c:v>
                </c:pt>
                <c:pt idx="780">
                  <c:v>42949.5</c:v>
                </c:pt>
                <c:pt idx="781">
                  <c:v>42949.541666666664</c:v>
                </c:pt>
                <c:pt idx="782">
                  <c:v>42949.583333333336</c:v>
                </c:pt>
                <c:pt idx="783">
                  <c:v>42949.625</c:v>
                </c:pt>
                <c:pt idx="784">
                  <c:v>42949.666666666664</c:v>
                </c:pt>
                <c:pt idx="785">
                  <c:v>42949.708333333336</c:v>
                </c:pt>
                <c:pt idx="786">
                  <c:v>42949.75</c:v>
                </c:pt>
                <c:pt idx="787">
                  <c:v>42949.791666666664</c:v>
                </c:pt>
                <c:pt idx="788">
                  <c:v>42949.833333333336</c:v>
                </c:pt>
                <c:pt idx="789">
                  <c:v>42949.875</c:v>
                </c:pt>
                <c:pt idx="790">
                  <c:v>42949.916666666664</c:v>
                </c:pt>
                <c:pt idx="791">
                  <c:v>42949.958333333336</c:v>
                </c:pt>
                <c:pt idx="792">
                  <c:v>42950</c:v>
                </c:pt>
                <c:pt idx="793">
                  <c:v>42950.041666666664</c:v>
                </c:pt>
                <c:pt idx="794">
                  <c:v>42950.083333333336</c:v>
                </c:pt>
                <c:pt idx="795">
                  <c:v>42950.125</c:v>
                </c:pt>
                <c:pt idx="796">
                  <c:v>42950.166666666664</c:v>
                </c:pt>
                <c:pt idx="797">
                  <c:v>42950.208333333336</c:v>
                </c:pt>
                <c:pt idx="798">
                  <c:v>42950.25</c:v>
                </c:pt>
                <c:pt idx="799">
                  <c:v>42950.291666666664</c:v>
                </c:pt>
                <c:pt idx="800">
                  <c:v>42950.333333333336</c:v>
                </c:pt>
                <c:pt idx="801">
                  <c:v>42950.375</c:v>
                </c:pt>
                <c:pt idx="802">
                  <c:v>42950.416666666664</c:v>
                </c:pt>
                <c:pt idx="803">
                  <c:v>42950.458333333336</c:v>
                </c:pt>
                <c:pt idx="804">
                  <c:v>42950.5</c:v>
                </c:pt>
                <c:pt idx="805">
                  <c:v>42950.541666666664</c:v>
                </c:pt>
                <c:pt idx="806">
                  <c:v>42950.583333333336</c:v>
                </c:pt>
                <c:pt idx="807">
                  <c:v>42950.625</c:v>
                </c:pt>
                <c:pt idx="808">
                  <c:v>42950.666666666664</c:v>
                </c:pt>
                <c:pt idx="809">
                  <c:v>42950.708333333336</c:v>
                </c:pt>
                <c:pt idx="810">
                  <c:v>42950.75</c:v>
                </c:pt>
                <c:pt idx="811">
                  <c:v>42950.791666666664</c:v>
                </c:pt>
                <c:pt idx="812">
                  <c:v>42950.833333333336</c:v>
                </c:pt>
                <c:pt idx="813">
                  <c:v>42950.875</c:v>
                </c:pt>
                <c:pt idx="814">
                  <c:v>42950.916666666664</c:v>
                </c:pt>
                <c:pt idx="815">
                  <c:v>42950.958333333336</c:v>
                </c:pt>
                <c:pt idx="816">
                  <c:v>42951</c:v>
                </c:pt>
                <c:pt idx="817">
                  <c:v>42951.041666666664</c:v>
                </c:pt>
                <c:pt idx="818">
                  <c:v>42951.083333333336</c:v>
                </c:pt>
                <c:pt idx="819">
                  <c:v>42951.125</c:v>
                </c:pt>
                <c:pt idx="820">
                  <c:v>42951.166666666664</c:v>
                </c:pt>
                <c:pt idx="821">
                  <c:v>42951.208333333336</c:v>
                </c:pt>
                <c:pt idx="822">
                  <c:v>42951.25</c:v>
                </c:pt>
                <c:pt idx="823">
                  <c:v>42951.291666666664</c:v>
                </c:pt>
                <c:pt idx="824">
                  <c:v>42951.333333333336</c:v>
                </c:pt>
                <c:pt idx="825">
                  <c:v>42951.375</c:v>
                </c:pt>
                <c:pt idx="826">
                  <c:v>42951.416666666664</c:v>
                </c:pt>
                <c:pt idx="827">
                  <c:v>42951.458333333336</c:v>
                </c:pt>
                <c:pt idx="828">
                  <c:v>42951.5</c:v>
                </c:pt>
                <c:pt idx="829">
                  <c:v>42951.541666666664</c:v>
                </c:pt>
                <c:pt idx="830">
                  <c:v>42951.583333333336</c:v>
                </c:pt>
                <c:pt idx="831">
                  <c:v>42951.625</c:v>
                </c:pt>
                <c:pt idx="832">
                  <c:v>42951.666666666664</c:v>
                </c:pt>
                <c:pt idx="833">
                  <c:v>42951.708333333336</c:v>
                </c:pt>
                <c:pt idx="834">
                  <c:v>42951.75</c:v>
                </c:pt>
                <c:pt idx="835">
                  <c:v>42951.791666666664</c:v>
                </c:pt>
                <c:pt idx="836">
                  <c:v>42951.833333333336</c:v>
                </c:pt>
                <c:pt idx="837">
                  <c:v>42951.875</c:v>
                </c:pt>
                <c:pt idx="838">
                  <c:v>42951.916666666664</c:v>
                </c:pt>
                <c:pt idx="839">
                  <c:v>42951.958333333336</c:v>
                </c:pt>
                <c:pt idx="840">
                  <c:v>42952</c:v>
                </c:pt>
                <c:pt idx="841">
                  <c:v>42952.041666666664</c:v>
                </c:pt>
                <c:pt idx="842">
                  <c:v>42952.083333333336</c:v>
                </c:pt>
                <c:pt idx="843">
                  <c:v>42952.125</c:v>
                </c:pt>
                <c:pt idx="844">
                  <c:v>42952.166666666664</c:v>
                </c:pt>
                <c:pt idx="845">
                  <c:v>42952.208333333336</c:v>
                </c:pt>
                <c:pt idx="846">
                  <c:v>42952.25</c:v>
                </c:pt>
                <c:pt idx="847">
                  <c:v>42952.291666666664</c:v>
                </c:pt>
                <c:pt idx="848">
                  <c:v>42952.333333333336</c:v>
                </c:pt>
                <c:pt idx="849">
                  <c:v>42952.375</c:v>
                </c:pt>
                <c:pt idx="850">
                  <c:v>42952.416666666664</c:v>
                </c:pt>
                <c:pt idx="851">
                  <c:v>42952.458333333336</c:v>
                </c:pt>
                <c:pt idx="852">
                  <c:v>42952.5</c:v>
                </c:pt>
                <c:pt idx="853">
                  <c:v>42952.541666666664</c:v>
                </c:pt>
                <c:pt idx="854">
                  <c:v>42952.583333333336</c:v>
                </c:pt>
                <c:pt idx="855">
                  <c:v>42952.625</c:v>
                </c:pt>
                <c:pt idx="856">
                  <c:v>42952.666666666664</c:v>
                </c:pt>
                <c:pt idx="857">
                  <c:v>42952.708333333336</c:v>
                </c:pt>
                <c:pt idx="858">
                  <c:v>42952.75</c:v>
                </c:pt>
                <c:pt idx="859">
                  <c:v>42952.791666666664</c:v>
                </c:pt>
                <c:pt idx="860">
                  <c:v>42952.833333333336</c:v>
                </c:pt>
                <c:pt idx="861">
                  <c:v>42952.875</c:v>
                </c:pt>
                <c:pt idx="862">
                  <c:v>42952.916666666664</c:v>
                </c:pt>
                <c:pt idx="863">
                  <c:v>42952.958333333336</c:v>
                </c:pt>
                <c:pt idx="864">
                  <c:v>42953</c:v>
                </c:pt>
                <c:pt idx="865">
                  <c:v>42953.041666666664</c:v>
                </c:pt>
                <c:pt idx="866">
                  <c:v>42953.083333333336</c:v>
                </c:pt>
                <c:pt idx="867">
                  <c:v>42953.125</c:v>
                </c:pt>
                <c:pt idx="868">
                  <c:v>42953.166666666664</c:v>
                </c:pt>
                <c:pt idx="869">
                  <c:v>42953.208333333336</c:v>
                </c:pt>
                <c:pt idx="870">
                  <c:v>42953.25</c:v>
                </c:pt>
                <c:pt idx="871">
                  <c:v>42953.291666666664</c:v>
                </c:pt>
                <c:pt idx="872">
                  <c:v>42953.333333333336</c:v>
                </c:pt>
                <c:pt idx="873">
                  <c:v>42953.375</c:v>
                </c:pt>
                <c:pt idx="874">
                  <c:v>42953.416666666664</c:v>
                </c:pt>
                <c:pt idx="875">
                  <c:v>42953.458333333336</c:v>
                </c:pt>
                <c:pt idx="876">
                  <c:v>42953.5</c:v>
                </c:pt>
                <c:pt idx="877">
                  <c:v>42953.541666666664</c:v>
                </c:pt>
                <c:pt idx="878">
                  <c:v>42953.583333333336</c:v>
                </c:pt>
                <c:pt idx="879">
                  <c:v>42953.625</c:v>
                </c:pt>
                <c:pt idx="880">
                  <c:v>42953.666666666664</c:v>
                </c:pt>
                <c:pt idx="881">
                  <c:v>42953.708333333336</c:v>
                </c:pt>
                <c:pt idx="882">
                  <c:v>42953.75</c:v>
                </c:pt>
                <c:pt idx="883">
                  <c:v>42953.791666666664</c:v>
                </c:pt>
                <c:pt idx="884">
                  <c:v>42953.833333333336</c:v>
                </c:pt>
                <c:pt idx="885">
                  <c:v>42953.875</c:v>
                </c:pt>
                <c:pt idx="886">
                  <c:v>42953.916666666664</c:v>
                </c:pt>
                <c:pt idx="887">
                  <c:v>42953.958333333336</c:v>
                </c:pt>
                <c:pt idx="888">
                  <c:v>42954</c:v>
                </c:pt>
                <c:pt idx="889">
                  <c:v>42954.041666666664</c:v>
                </c:pt>
                <c:pt idx="890">
                  <c:v>42954.083333333336</c:v>
                </c:pt>
                <c:pt idx="891">
                  <c:v>42954.125</c:v>
                </c:pt>
                <c:pt idx="892">
                  <c:v>42954.166666666664</c:v>
                </c:pt>
                <c:pt idx="893">
                  <c:v>42954.208333333336</c:v>
                </c:pt>
                <c:pt idx="894">
                  <c:v>42954.25</c:v>
                </c:pt>
                <c:pt idx="895">
                  <c:v>42954.291666666664</c:v>
                </c:pt>
                <c:pt idx="896">
                  <c:v>42954.333333333336</c:v>
                </c:pt>
                <c:pt idx="897">
                  <c:v>42954.375</c:v>
                </c:pt>
                <c:pt idx="898">
                  <c:v>42954.416666666664</c:v>
                </c:pt>
                <c:pt idx="899">
                  <c:v>42954.458333333336</c:v>
                </c:pt>
                <c:pt idx="900">
                  <c:v>42954.5</c:v>
                </c:pt>
                <c:pt idx="901">
                  <c:v>42954.541666666664</c:v>
                </c:pt>
                <c:pt idx="902">
                  <c:v>42954.583333333336</c:v>
                </c:pt>
                <c:pt idx="903">
                  <c:v>42954.625</c:v>
                </c:pt>
                <c:pt idx="904">
                  <c:v>42954.666666666664</c:v>
                </c:pt>
                <c:pt idx="905">
                  <c:v>42954.708333333336</c:v>
                </c:pt>
                <c:pt idx="906">
                  <c:v>42954.75</c:v>
                </c:pt>
                <c:pt idx="907">
                  <c:v>42954.791666666664</c:v>
                </c:pt>
                <c:pt idx="908">
                  <c:v>42954.833333333336</c:v>
                </c:pt>
                <c:pt idx="909">
                  <c:v>42954.875</c:v>
                </c:pt>
                <c:pt idx="910">
                  <c:v>42954.916666666664</c:v>
                </c:pt>
                <c:pt idx="911">
                  <c:v>42954.958333333336</c:v>
                </c:pt>
                <c:pt idx="912">
                  <c:v>42955</c:v>
                </c:pt>
                <c:pt idx="913">
                  <c:v>42955.041666666664</c:v>
                </c:pt>
                <c:pt idx="914">
                  <c:v>42955.083333333336</c:v>
                </c:pt>
                <c:pt idx="915">
                  <c:v>42955.125</c:v>
                </c:pt>
                <c:pt idx="916">
                  <c:v>42955.166666666664</c:v>
                </c:pt>
                <c:pt idx="917">
                  <c:v>42955.208333333336</c:v>
                </c:pt>
                <c:pt idx="918">
                  <c:v>42955.25</c:v>
                </c:pt>
                <c:pt idx="919">
                  <c:v>42955.291666666664</c:v>
                </c:pt>
                <c:pt idx="920">
                  <c:v>42955.333333333336</c:v>
                </c:pt>
                <c:pt idx="921">
                  <c:v>42955.375</c:v>
                </c:pt>
                <c:pt idx="922">
                  <c:v>42955.416666666664</c:v>
                </c:pt>
                <c:pt idx="923">
                  <c:v>42955.458333333336</c:v>
                </c:pt>
                <c:pt idx="924">
                  <c:v>42955.5</c:v>
                </c:pt>
                <c:pt idx="925">
                  <c:v>42955.541666666664</c:v>
                </c:pt>
                <c:pt idx="926">
                  <c:v>42955.583333333336</c:v>
                </c:pt>
                <c:pt idx="927">
                  <c:v>42955.625</c:v>
                </c:pt>
                <c:pt idx="928">
                  <c:v>42955.666666666664</c:v>
                </c:pt>
                <c:pt idx="929">
                  <c:v>42955.708333333336</c:v>
                </c:pt>
                <c:pt idx="930">
                  <c:v>42955.75</c:v>
                </c:pt>
                <c:pt idx="931">
                  <c:v>42955.791666666664</c:v>
                </c:pt>
                <c:pt idx="932">
                  <c:v>42955.833333333336</c:v>
                </c:pt>
                <c:pt idx="933">
                  <c:v>42955.875</c:v>
                </c:pt>
                <c:pt idx="934">
                  <c:v>42955.916666666664</c:v>
                </c:pt>
                <c:pt idx="935">
                  <c:v>42955.958333333336</c:v>
                </c:pt>
                <c:pt idx="936">
                  <c:v>42956</c:v>
                </c:pt>
                <c:pt idx="937">
                  <c:v>42956.041666666664</c:v>
                </c:pt>
                <c:pt idx="938">
                  <c:v>42956.083333333336</c:v>
                </c:pt>
                <c:pt idx="939">
                  <c:v>42956.125</c:v>
                </c:pt>
                <c:pt idx="940">
                  <c:v>42956.166666666664</c:v>
                </c:pt>
                <c:pt idx="941">
                  <c:v>42956.208333333336</c:v>
                </c:pt>
                <c:pt idx="942">
                  <c:v>42956.25</c:v>
                </c:pt>
                <c:pt idx="943">
                  <c:v>42956.291666666664</c:v>
                </c:pt>
                <c:pt idx="944">
                  <c:v>42956.333333333336</c:v>
                </c:pt>
                <c:pt idx="945">
                  <c:v>42956.375</c:v>
                </c:pt>
                <c:pt idx="946">
                  <c:v>42956.416666666664</c:v>
                </c:pt>
                <c:pt idx="947">
                  <c:v>42956.458333333336</c:v>
                </c:pt>
                <c:pt idx="948">
                  <c:v>42956.5</c:v>
                </c:pt>
                <c:pt idx="949">
                  <c:v>42956.541666666664</c:v>
                </c:pt>
                <c:pt idx="950">
                  <c:v>42956.583333333336</c:v>
                </c:pt>
                <c:pt idx="951">
                  <c:v>42956.625</c:v>
                </c:pt>
                <c:pt idx="952">
                  <c:v>42956.666666666664</c:v>
                </c:pt>
                <c:pt idx="953">
                  <c:v>42956.708333333336</c:v>
                </c:pt>
                <c:pt idx="954">
                  <c:v>42956.75</c:v>
                </c:pt>
                <c:pt idx="955">
                  <c:v>42956.791666666664</c:v>
                </c:pt>
                <c:pt idx="956">
                  <c:v>42956.833333333336</c:v>
                </c:pt>
                <c:pt idx="957">
                  <c:v>42956.875</c:v>
                </c:pt>
                <c:pt idx="958">
                  <c:v>42956.916666666664</c:v>
                </c:pt>
                <c:pt idx="959">
                  <c:v>42956.958333333336</c:v>
                </c:pt>
                <c:pt idx="960">
                  <c:v>42957</c:v>
                </c:pt>
                <c:pt idx="961">
                  <c:v>42957.041666666664</c:v>
                </c:pt>
                <c:pt idx="962">
                  <c:v>42957.083333333336</c:v>
                </c:pt>
                <c:pt idx="963">
                  <c:v>42957.125</c:v>
                </c:pt>
                <c:pt idx="964">
                  <c:v>42957.166666666664</c:v>
                </c:pt>
                <c:pt idx="965">
                  <c:v>42957.208333333336</c:v>
                </c:pt>
                <c:pt idx="966">
                  <c:v>42957.25</c:v>
                </c:pt>
                <c:pt idx="967">
                  <c:v>42957.291666666664</c:v>
                </c:pt>
                <c:pt idx="968">
                  <c:v>42957.333333333336</c:v>
                </c:pt>
                <c:pt idx="969">
                  <c:v>42957.375</c:v>
                </c:pt>
                <c:pt idx="970">
                  <c:v>42957.416666666664</c:v>
                </c:pt>
                <c:pt idx="971">
                  <c:v>42957.458333333336</c:v>
                </c:pt>
                <c:pt idx="972">
                  <c:v>42957.5</c:v>
                </c:pt>
                <c:pt idx="973">
                  <c:v>42957.541666666664</c:v>
                </c:pt>
                <c:pt idx="974">
                  <c:v>42957.583333333336</c:v>
                </c:pt>
                <c:pt idx="975">
                  <c:v>42957.625</c:v>
                </c:pt>
                <c:pt idx="976">
                  <c:v>42957.666666666664</c:v>
                </c:pt>
                <c:pt idx="977">
                  <c:v>42957.708333333336</c:v>
                </c:pt>
                <c:pt idx="978">
                  <c:v>42957.75</c:v>
                </c:pt>
                <c:pt idx="979">
                  <c:v>42957.791666666664</c:v>
                </c:pt>
                <c:pt idx="980">
                  <c:v>42957.833333333336</c:v>
                </c:pt>
                <c:pt idx="981">
                  <c:v>42957.875</c:v>
                </c:pt>
                <c:pt idx="982">
                  <c:v>42957.916666666664</c:v>
                </c:pt>
                <c:pt idx="983">
                  <c:v>42957.958333333336</c:v>
                </c:pt>
                <c:pt idx="984">
                  <c:v>42958</c:v>
                </c:pt>
                <c:pt idx="985">
                  <c:v>42958.041666666664</c:v>
                </c:pt>
                <c:pt idx="986">
                  <c:v>42958.083333333336</c:v>
                </c:pt>
                <c:pt idx="987">
                  <c:v>42958.125</c:v>
                </c:pt>
                <c:pt idx="988">
                  <c:v>42958.166666666664</c:v>
                </c:pt>
                <c:pt idx="989">
                  <c:v>42958.208333333336</c:v>
                </c:pt>
                <c:pt idx="990">
                  <c:v>42958.25</c:v>
                </c:pt>
                <c:pt idx="991">
                  <c:v>42958.291666666664</c:v>
                </c:pt>
                <c:pt idx="992">
                  <c:v>42958.333333333336</c:v>
                </c:pt>
                <c:pt idx="993">
                  <c:v>42958.375</c:v>
                </c:pt>
                <c:pt idx="994">
                  <c:v>42958.416666666664</c:v>
                </c:pt>
                <c:pt idx="995">
                  <c:v>42958.458333333336</c:v>
                </c:pt>
                <c:pt idx="996">
                  <c:v>42958.5</c:v>
                </c:pt>
                <c:pt idx="997">
                  <c:v>42958.541666666664</c:v>
                </c:pt>
                <c:pt idx="998">
                  <c:v>42958.583333333336</c:v>
                </c:pt>
                <c:pt idx="999">
                  <c:v>42958.625</c:v>
                </c:pt>
                <c:pt idx="1000">
                  <c:v>42958.666666666664</c:v>
                </c:pt>
                <c:pt idx="1001">
                  <c:v>42958.708333333336</c:v>
                </c:pt>
                <c:pt idx="1002">
                  <c:v>42958.75</c:v>
                </c:pt>
                <c:pt idx="1003">
                  <c:v>42958.791666666664</c:v>
                </c:pt>
                <c:pt idx="1004">
                  <c:v>42958.833333333336</c:v>
                </c:pt>
                <c:pt idx="1005">
                  <c:v>42958.875</c:v>
                </c:pt>
                <c:pt idx="1006">
                  <c:v>42958.916666666664</c:v>
                </c:pt>
                <c:pt idx="1007">
                  <c:v>42958.958333333336</c:v>
                </c:pt>
                <c:pt idx="1008">
                  <c:v>42959</c:v>
                </c:pt>
                <c:pt idx="1009">
                  <c:v>42959.041666666664</c:v>
                </c:pt>
                <c:pt idx="1010">
                  <c:v>42959.083333333336</c:v>
                </c:pt>
                <c:pt idx="1011">
                  <c:v>42959.125</c:v>
                </c:pt>
                <c:pt idx="1012">
                  <c:v>42959.166666666664</c:v>
                </c:pt>
                <c:pt idx="1013">
                  <c:v>42959.208333333336</c:v>
                </c:pt>
                <c:pt idx="1014">
                  <c:v>42959.25</c:v>
                </c:pt>
                <c:pt idx="1015">
                  <c:v>42959.291666666664</c:v>
                </c:pt>
                <c:pt idx="1016">
                  <c:v>42959.333333333336</c:v>
                </c:pt>
                <c:pt idx="1017">
                  <c:v>42959.375</c:v>
                </c:pt>
                <c:pt idx="1018">
                  <c:v>42959.416666666664</c:v>
                </c:pt>
                <c:pt idx="1019">
                  <c:v>42959.458333333336</c:v>
                </c:pt>
                <c:pt idx="1020">
                  <c:v>42959.5</c:v>
                </c:pt>
                <c:pt idx="1021">
                  <c:v>42959.541666666664</c:v>
                </c:pt>
                <c:pt idx="1022">
                  <c:v>42959.583333333336</c:v>
                </c:pt>
                <c:pt idx="1023">
                  <c:v>42959.625</c:v>
                </c:pt>
                <c:pt idx="1024">
                  <c:v>42959.666666666664</c:v>
                </c:pt>
                <c:pt idx="1025">
                  <c:v>42959.708333333336</c:v>
                </c:pt>
                <c:pt idx="1026">
                  <c:v>42959.75</c:v>
                </c:pt>
                <c:pt idx="1027">
                  <c:v>42959.791666666664</c:v>
                </c:pt>
                <c:pt idx="1028">
                  <c:v>42959.833333333336</c:v>
                </c:pt>
                <c:pt idx="1029">
                  <c:v>42959.875</c:v>
                </c:pt>
                <c:pt idx="1030">
                  <c:v>42959.916666666664</c:v>
                </c:pt>
                <c:pt idx="1031">
                  <c:v>42959.958333333336</c:v>
                </c:pt>
                <c:pt idx="1032">
                  <c:v>42960</c:v>
                </c:pt>
                <c:pt idx="1033">
                  <c:v>42960.041666666664</c:v>
                </c:pt>
                <c:pt idx="1034">
                  <c:v>42960.083333333336</c:v>
                </c:pt>
                <c:pt idx="1035">
                  <c:v>42960.125</c:v>
                </c:pt>
                <c:pt idx="1036">
                  <c:v>42960.166666666664</c:v>
                </c:pt>
                <c:pt idx="1037">
                  <c:v>42960.208333333336</c:v>
                </c:pt>
                <c:pt idx="1038">
                  <c:v>42960.25</c:v>
                </c:pt>
                <c:pt idx="1039">
                  <c:v>42960.291666666664</c:v>
                </c:pt>
                <c:pt idx="1040">
                  <c:v>42960.333333333336</c:v>
                </c:pt>
                <c:pt idx="1041">
                  <c:v>42960.375</c:v>
                </c:pt>
                <c:pt idx="1042">
                  <c:v>42960.416666666664</c:v>
                </c:pt>
                <c:pt idx="1043">
                  <c:v>42960.458333333336</c:v>
                </c:pt>
                <c:pt idx="1044">
                  <c:v>42960.5</c:v>
                </c:pt>
                <c:pt idx="1045">
                  <c:v>42960.541666666664</c:v>
                </c:pt>
                <c:pt idx="1046">
                  <c:v>42960.583333333336</c:v>
                </c:pt>
                <c:pt idx="1047">
                  <c:v>42960.625</c:v>
                </c:pt>
                <c:pt idx="1048">
                  <c:v>42960.666666666664</c:v>
                </c:pt>
                <c:pt idx="1049">
                  <c:v>42960.708333333336</c:v>
                </c:pt>
                <c:pt idx="1050">
                  <c:v>42960.75</c:v>
                </c:pt>
                <c:pt idx="1051">
                  <c:v>42960.791666666664</c:v>
                </c:pt>
                <c:pt idx="1052">
                  <c:v>42960.833333333336</c:v>
                </c:pt>
                <c:pt idx="1053">
                  <c:v>42960.875</c:v>
                </c:pt>
                <c:pt idx="1054">
                  <c:v>42960.916666666664</c:v>
                </c:pt>
                <c:pt idx="1055">
                  <c:v>42960.958333333336</c:v>
                </c:pt>
                <c:pt idx="1056">
                  <c:v>42961</c:v>
                </c:pt>
                <c:pt idx="1057">
                  <c:v>42961.041666666664</c:v>
                </c:pt>
                <c:pt idx="1058">
                  <c:v>42961.083333333336</c:v>
                </c:pt>
                <c:pt idx="1059">
                  <c:v>42961.125</c:v>
                </c:pt>
                <c:pt idx="1060">
                  <c:v>42961.166666666664</c:v>
                </c:pt>
                <c:pt idx="1061">
                  <c:v>42961.208333333336</c:v>
                </c:pt>
                <c:pt idx="1062">
                  <c:v>42961.25</c:v>
                </c:pt>
                <c:pt idx="1063">
                  <c:v>42961.291666666664</c:v>
                </c:pt>
                <c:pt idx="1064">
                  <c:v>42961.333333333336</c:v>
                </c:pt>
                <c:pt idx="1065">
                  <c:v>42961.375</c:v>
                </c:pt>
                <c:pt idx="1066">
                  <c:v>42961.416666666664</c:v>
                </c:pt>
                <c:pt idx="1067">
                  <c:v>42961.458333333336</c:v>
                </c:pt>
                <c:pt idx="1068">
                  <c:v>42961.5</c:v>
                </c:pt>
                <c:pt idx="1069">
                  <c:v>42961.541666666664</c:v>
                </c:pt>
                <c:pt idx="1070">
                  <c:v>42961.583333333336</c:v>
                </c:pt>
                <c:pt idx="1071">
                  <c:v>42961.625</c:v>
                </c:pt>
                <c:pt idx="1072">
                  <c:v>42961.666666666664</c:v>
                </c:pt>
                <c:pt idx="1073">
                  <c:v>42961.708333333336</c:v>
                </c:pt>
                <c:pt idx="1074">
                  <c:v>42961.75</c:v>
                </c:pt>
                <c:pt idx="1075">
                  <c:v>42961.791666666664</c:v>
                </c:pt>
                <c:pt idx="1076">
                  <c:v>42961.833333333336</c:v>
                </c:pt>
                <c:pt idx="1077">
                  <c:v>42961.875</c:v>
                </c:pt>
                <c:pt idx="1078">
                  <c:v>42961.916666666664</c:v>
                </c:pt>
                <c:pt idx="1079">
                  <c:v>42961.958333333336</c:v>
                </c:pt>
                <c:pt idx="1080">
                  <c:v>42962</c:v>
                </c:pt>
                <c:pt idx="1081">
                  <c:v>42962.041666666664</c:v>
                </c:pt>
                <c:pt idx="1082">
                  <c:v>42962.083333333336</c:v>
                </c:pt>
                <c:pt idx="1083">
                  <c:v>42962.125</c:v>
                </c:pt>
                <c:pt idx="1084">
                  <c:v>42962.166666666664</c:v>
                </c:pt>
                <c:pt idx="1085">
                  <c:v>42962.208333333336</c:v>
                </c:pt>
                <c:pt idx="1086">
                  <c:v>42962.25</c:v>
                </c:pt>
                <c:pt idx="1087">
                  <c:v>42962.291666666664</c:v>
                </c:pt>
                <c:pt idx="1088">
                  <c:v>42962.333333333336</c:v>
                </c:pt>
                <c:pt idx="1089">
                  <c:v>42962.375</c:v>
                </c:pt>
                <c:pt idx="1090">
                  <c:v>42962.416666666664</c:v>
                </c:pt>
                <c:pt idx="1091">
                  <c:v>42962.458333333336</c:v>
                </c:pt>
                <c:pt idx="1092">
                  <c:v>42962.5</c:v>
                </c:pt>
                <c:pt idx="1093">
                  <c:v>42962.541666666664</c:v>
                </c:pt>
                <c:pt idx="1094">
                  <c:v>42962.583333333336</c:v>
                </c:pt>
                <c:pt idx="1095">
                  <c:v>42962.625</c:v>
                </c:pt>
                <c:pt idx="1096">
                  <c:v>42962.666666666664</c:v>
                </c:pt>
                <c:pt idx="1097">
                  <c:v>42962.708333333336</c:v>
                </c:pt>
                <c:pt idx="1098">
                  <c:v>42962.75</c:v>
                </c:pt>
                <c:pt idx="1099">
                  <c:v>42962.791666666664</c:v>
                </c:pt>
                <c:pt idx="1100">
                  <c:v>42962.833333333336</c:v>
                </c:pt>
                <c:pt idx="1101">
                  <c:v>42962.875</c:v>
                </c:pt>
                <c:pt idx="1102">
                  <c:v>42962.916666666664</c:v>
                </c:pt>
                <c:pt idx="1103">
                  <c:v>42962.958333333336</c:v>
                </c:pt>
                <c:pt idx="1104">
                  <c:v>42963</c:v>
                </c:pt>
                <c:pt idx="1105">
                  <c:v>42963.041666666664</c:v>
                </c:pt>
                <c:pt idx="1106">
                  <c:v>42963.083333333336</c:v>
                </c:pt>
                <c:pt idx="1107">
                  <c:v>42963.125</c:v>
                </c:pt>
                <c:pt idx="1108">
                  <c:v>42963.166666666664</c:v>
                </c:pt>
                <c:pt idx="1109">
                  <c:v>42963.208333333336</c:v>
                </c:pt>
                <c:pt idx="1110">
                  <c:v>42963.25</c:v>
                </c:pt>
                <c:pt idx="1111">
                  <c:v>42963.291666666664</c:v>
                </c:pt>
                <c:pt idx="1112">
                  <c:v>42963.333333333336</c:v>
                </c:pt>
                <c:pt idx="1113">
                  <c:v>42963.375</c:v>
                </c:pt>
                <c:pt idx="1114">
                  <c:v>42963.416666666664</c:v>
                </c:pt>
                <c:pt idx="1115">
                  <c:v>42963.458333333336</c:v>
                </c:pt>
                <c:pt idx="1116">
                  <c:v>42963.5</c:v>
                </c:pt>
                <c:pt idx="1117">
                  <c:v>42963.541666666664</c:v>
                </c:pt>
                <c:pt idx="1118">
                  <c:v>42963.583333333336</c:v>
                </c:pt>
                <c:pt idx="1119">
                  <c:v>42963.625</c:v>
                </c:pt>
                <c:pt idx="1120">
                  <c:v>42963.666666666664</c:v>
                </c:pt>
                <c:pt idx="1121">
                  <c:v>42963.708333333336</c:v>
                </c:pt>
                <c:pt idx="1122">
                  <c:v>42963.75</c:v>
                </c:pt>
                <c:pt idx="1123">
                  <c:v>42963.791666666664</c:v>
                </c:pt>
                <c:pt idx="1124">
                  <c:v>42963.833333333336</c:v>
                </c:pt>
                <c:pt idx="1125">
                  <c:v>42963.875</c:v>
                </c:pt>
                <c:pt idx="1126">
                  <c:v>42963.916666666664</c:v>
                </c:pt>
                <c:pt idx="1127">
                  <c:v>42963.958333333336</c:v>
                </c:pt>
                <c:pt idx="1128">
                  <c:v>42964</c:v>
                </c:pt>
                <c:pt idx="1129">
                  <c:v>42964.041666666664</c:v>
                </c:pt>
                <c:pt idx="1130">
                  <c:v>42964.083333333336</c:v>
                </c:pt>
                <c:pt idx="1131">
                  <c:v>42964.125</c:v>
                </c:pt>
                <c:pt idx="1132">
                  <c:v>42964.166666666664</c:v>
                </c:pt>
                <c:pt idx="1133">
                  <c:v>42964.208333333336</c:v>
                </c:pt>
                <c:pt idx="1134">
                  <c:v>42964.25</c:v>
                </c:pt>
                <c:pt idx="1135">
                  <c:v>42964.291666666664</c:v>
                </c:pt>
                <c:pt idx="1136">
                  <c:v>42964.333333333336</c:v>
                </c:pt>
                <c:pt idx="1137">
                  <c:v>42964.375</c:v>
                </c:pt>
                <c:pt idx="1138">
                  <c:v>42964.416666666664</c:v>
                </c:pt>
                <c:pt idx="1139">
                  <c:v>42964.458333333336</c:v>
                </c:pt>
                <c:pt idx="1140">
                  <c:v>42964.5</c:v>
                </c:pt>
                <c:pt idx="1141">
                  <c:v>42964.541666666664</c:v>
                </c:pt>
                <c:pt idx="1142">
                  <c:v>42964.583333333336</c:v>
                </c:pt>
                <c:pt idx="1143">
                  <c:v>42964.625</c:v>
                </c:pt>
                <c:pt idx="1144">
                  <c:v>42964.666666666664</c:v>
                </c:pt>
                <c:pt idx="1145">
                  <c:v>42964.708333333336</c:v>
                </c:pt>
                <c:pt idx="1146">
                  <c:v>42964.75</c:v>
                </c:pt>
                <c:pt idx="1147">
                  <c:v>42964.791666666664</c:v>
                </c:pt>
                <c:pt idx="1148">
                  <c:v>42964.833333333336</c:v>
                </c:pt>
                <c:pt idx="1149">
                  <c:v>42964.875</c:v>
                </c:pt>
                <c:pt idx="1150">
                  <c:v>42964.916666666664</c:v>
                </c:pt>
                <c:pt idx="1151">
                  <c:v>42964.958333333336</c:v>
                </c:pt>
                <c:pt idx="1152">
                  <c:v>42965</c:v>
                </c:pt>
                <c:pt idx="1153">
                  <c:v>42965.041666666664</c:v>
                </c:pt>
                <c:pt idx="1154">
                  <c:v>42965.083333333336</c:v>
                </c:pt>
                <c:pt idx="1155">
                  <c:v>42965.125</c:v>
                </c:pt>
                <c:pt idx="1156">
                  <c:v>42965.166666666664</c:v>
                </c:pt>
                <c:pt idx="1157">
                  <c:v>42965.208333333336</c:v>
                </c:pt>
                <c:pt idx="1158">
                  <c:v>42965.25</c:v>
                </c:pt>
                <c:pt idx="1159">
                  <c:v>42965.291666666664</c:v>
                </c:pt>
                <c:pt idx="1160">
                  <c:v>42965.333333333336</c:v>
                </c:pt>
                <c:pt idx="1161">
                  <c:v>42965.375</c:v>
                </c:pt>
                <c:pt idx="1162">
                  <c:v>42965.416666666664</c:v>
                </c:pt>
                <c:pt idx="1163">
                  <c:v>42965.458333333336</c:v>
                </c:pt>
                <c:pt idx="1164">
                  <c:v>42965.5</c:v>
                </c:pt>
                <c:pt idx="1165">
                  <c:v>42965.541666666664</c:v>
                </c:pt>
                <c:pt idx="1166">
                  <c:v>42965.583333333336</c:v>
                </c:pt>
                <c:pt idx="1167">
                  <c:v>42965.625</c:v>
                </c:pt>
                <c:pt idx="1168">
                  <c:v>42965.666666666664</c:v>
                </c:pt>
                <c:pt idx="1169">
                  <c:v>42965.708333333336</c:v>
                </c:pt>
                <c:pt idx="1170">
                  <c:v>42965.75</c:v>
                </c:pt>
                <c:pt idx="1171">
                  <c:v>42965.791666666664</c:v>
                </c:pt>
                <c:pt idx="1172">
                  <c:v>42965.833333333336</c:v>
                </c:pt>
                <c:pt idx="1173">
                  <c:v>42965.875</c:v>
                </c:pt>
                <c:pt idx="1174">
                  <c:v>42965.916666666664</c:v>
                </c:pt>
                <c:pt idx="1175">
                  <c:v>42965.958333333336</c:v>
                </c:pt>
                <c:pt idx="1176">
                  <c:v>42966</c:v>
                </c:pt>
                <c:pt idx="1177">
                  <c:v>42966.041666666664</c:v>
                </c:pt>
                <c:pt idx="1178">
                  <c:v>42966.083333333336</c:v>
                </c:pt>
                <c:pt idx="1179">
                  <c:v>42966.125</c:v>
                </c:pt>
                <c:pt idx="1180">
                  <c:v>42966.166666666664</c:v>
                </c:pt>
                <c:pt idx="1181">
                  <c:v>42966.208333333336</c:v>
                </c:pt>
                <c:pt idx="1182">
                  <c:v>42966.25</c:v>
                </c:pt>
                <c:pt idx="1183">
                  <c:v>42966.291666666664</c:v>
                </c:pt>
                <c:pt idx="1184">
                  <c:v>42966.333333333336</c:v>
                </c:pt>
                <c:pt idx="1185">
                  <c:v>42966.375</c:v>
                </c:pt>
                <c:pt idx="1186">
                  <c:v>42966.416666666664</c:v>
                </c:pt>
                <c:pt idx="1187">
                  <c:v>42966.458333333336</c:v>
                </c:pt>
                <c:pt idx="1188">
                  <c:v>42966.5</c:v>
                </c:pt>
                <c:pt idx="1189">
                  <c:v>42966.541666666664</c:v>
                </c:pt>
                <c:pt idx="1190">
                  <c:v>42966.583333333336</c:v>
                </c:pt>
                <c:pt idx="1191">
                  <c:v>42966.625</c:v>
                </c:pt>
                <c:pt idx="1192">
                  <c:v>42966.666666666664</c:v>
                </c:pt>
                <c:pt idx="1193">
                  <c:v>42966.708333333336</c:v>
                </c:pt>
                <c:pt idx="1194">
                  <c:v>42966.75</c:v>
                </c:pt>
                <c:pt idx="1195">
                  <c:v>42966.791666666664</c:v>
                </c:pt>
                <c:pt idx="1196">
                  <c:v>42966.833333333336</c:v>
                </c:pt>
                <c:pt idx="1197">
                  <c:v>42966.875</c:v>
                </c:pt>
                <c:pt idx="1198">
                  <c:v>42966.916666666664</c:v>
                </c:pt>
                <c:pt idx="1199">
                  <c:v>42966.958333333336</c:v>
                </c:pt>
                <c:pt idx="1200">
                  <c:v>42967</c:v>
                </c:pt>
                <c:pt idx="1201">
                  <c:v>42967.041666666664</c:v>
                </c:pt>
                <c:pt idx="1202">
                  <c:v>42967.083333333336</c:v>
                </c:pt>
                <c:pt idx="1203">
                  <c:v>42967.125</c:v>
                </c:pt>
                <c:pt idx="1204">
                  <c:v>42967.166666666664</c:v>
                </c:pt>
                <c:pt idx="1205">
                  <c:v>42967.208333333336</c:v>
                </c:pt>
                <c:pt idx="1206">
                  <c:v>42967.25</c:v>
                </c:pt>
                <c:pt idx="1207">
                  <c:v>42967.291666666664</c:v>
                </c:pt>
                <c:pt idx="1208">
                  <c:v>42967.333333333336</c:v>
                </c:pt>
                <c:pt idx="1209">
                  <c:v>42967.375</c:v>
                </c:pt>
                <c:pt idx="1210">
                  <c:v>42967.416666666664</c:v>
                </c:pt>
                <c:pt idx="1211">
                  <c:v>42967.458333333336</c:v>
                </c:pt>
                <c:pt idx="1212">
                  <c:v>42967.5</c:v>
                </c:pt>
                <c:pt idx="1213">
                  <c:v>42967.541666666664</c:v>
                </c:pt>
                <c:pt idx="1214">
                  <c:v>42967.583333333336</c:v>
                </c:pt>
                <c:pt idx="1215">
                  <c:v>42967.625</c:v>
                </c:pt>
                <c:pt idx="1216">
                  <c:v>42967.666666666664</c:v>
                </c:pt>
                <c:pt idx="1217">
                  <c:v>42967.708333333336</c:v>
                </c:pt>
                <c:pt idx="1218">
                  <c:v>42967.75</c:v>
                </c:pt>
                <c:pt idx="1219">
                  <c:v>42967.791666666664</c:v>
                </c:pt>
                <c:pt idx="1220">
                  <c:v>42967.833333333336</c:v>
                </c:pt>
                <c:pt idx="1221">
                  <c:v>42967.875</c:v>
                </c:pt>
                <c:pt idx="1222">
                  <c:v>42967.916666666664</c:v>
                </c:pt>
                <c:pt idx="1223">
                  <c:v>42967.958333333336</c:v>
                </c:pt>
                <c:pt idx="1224">
                  <c:v>42968</c:v>
                </c:pt>
                <c:pt idx="1225">
                  <c:v>42968.041666666664</c:v>
                </c:pt>
                <c:pt idx="1226">
                  <c:v>42968.083333333336</c:v>
                </c:pt>
                <c:pt idx="1227">
                  <c:v>42968.125</c:v>
                </c:pt>
                <c:pt idx="1228">
                  <c:v>42968.166666666664</c:v>
                </c:pt>
                <c:pt idx="1229">
                  <c:v>42968.208333333336</c:v>
                </c:pt>
                <c:pt idx="1230">
                  <c:v>42968.25</c:v>
                </c:pt>
                <c:pt idx="1231">
                  <c:v>42968.291666666664</c:v>
                </c:pt>
                <c:pt idx="1232">
                  <c:v>42968.333333333336</c:v>
                </c:pt>
                <c:pt idx="1233">
                  <c:v>42968.375</c:v>
                </c:pt>
                <c:pt idx="1234">
                  <c:v>42968.416666666664</c:v>
                </c:pt>
                <c:pt idx="1235">
                  <c:v>42968.458333333336</c:v>
                </c:pt>
                <c:pt idx="1236">
                  <c:v>42968.5</c:v>
                </c:pt>
                <c:pt idx="1237">
                  <c:v>42968.541666666664</c:v>
                </c:pt>
                <c:pt idx="1238">
                  <c:v>42968.583333333336</c:v>
                </c:pt>
                <c:pt idx="1239">
                  <c:v>42968.625</c:v>
                </c:pt>
                <c:pt idx="1240">
                  <c:v>42968.666666666664</c:v>
                </c:pt>
                <c:pt idx="1241">
                  <c:v>42968.708333333336</c:v>
                </c:pt>
                <c:pt idx="1242">
                  <c:v>42968.75</c:v>
                </c:pt>
                <c:pt idx="1243">
                  <c:v>42968.791666666664</c:v>
                </c:pt>
                <c:pt idx="1244">
                  <c:v>42968.833333333336</c:v>
                </c:pt>
                <c:pt idx="1245">
                  <c:v>42968.875</c:v>
                </c:pt>
                <c:pt idx="1246">
                  <c:v>42968.916666666664</c:v>
                </c:pt>
                <c:pt idx="1247">
                  <c:v>42968.958333333336</c:v>
                </c:pt>
                <c:pt idx="1248">
                  <c:v>42969</c:v>
                </c:pt>
                <c:pt idx="1249">
                  <c:v>42969.041666666664</c:v>
                </c:pt>
                <c:pt idx="1250">
                  <c:v>42969.083333333336</c:v>
                </c:pt>
                <c:pt idx="1251">
                  <c:v>42969.125</c:v>
                </c:pt>
                <c:pt idx="1252">
                  <c:v>42969.166666666664</c:v>
                </c:pt>
                <c:pt idx="1253">
                  <c:v>42969.208333333336</c:v>
                </c:pt>
                <c:pt idx="1254">
                  <c:v>42969.25</c:v>
                </c:pt>
                <c:pt idx="1255">
                  <c:v>42969.291666666664</c:v>
                </c:pt>
                <c:pt idx="1256">
                  <c:v>42969.333333333336</c:v>
                </c:pt>
                <c:pt idx="1257">
                  <c:v>42969.375</c:v>
                </c:pt>
                <c:pt idx="1258">
                  <c:v>42969.416666666664</c:v>
                </c:pt>
                <c:pt idx="1259">
                  <c:v>42969.458333333336</c:v>
                </c:pt>
                <c:pt idx="1260">
                  <c:v>42969.5</c:v>
                </c:pt>
                <c:pt idx="1261">
                  <c:v>42969.541666666664</c:v>
                </c:pt>
                <c:pt idx="1262">
                  <c:v>42969.583333333336</c:v>
                </c:pt>
                <c:pt idx="1263">
                  <c:v>42969.625</c:v>
                </c:pt>
                <c:pt idx="1264">
                  <c:v>42969.666666666664</c:v>
                </c:pt>
                <c:pt idx="1265">
                  <c:v>42969.708333333336</c:v>
                </c:pt>
                <c:pt idx="1266">
                  <c:v>42969.75</c:v>
                </c:pt>
                <c:pt idx="1267">
                  <c:v>42969.791666666664</c:v>
                </c:pt>
                <c:pt idx="1268">
                  <c:v>42969.833333333336</c:v>
                </c:pt>
                <c:pt idx="1269">
                  <c:v>42969.875</c:v>
                </c:pt>
                <c:pt idx="1270">
                  <c:v>42969.916666666664</c:v>
                </c:pt>
                <c:pt idx="1271">
                  <c:v>42969.958333333336</c:v>
                </c:pt>
                <c:pt idx="1272">
                  <c:v>42970</c:v>
                </c:pt>
                <c:pt idx="1273">
                  <c:v>42970.041666666664</c:v>
                </c:pt>
                <c:pt idx="1274">
                  <c:v>42970.083333333336</c:v>
                </c:pt>
                <c:pt idx="1275">
                  <c:v>42970.125</c:v>
                </c:pt>
                <c:pt idx="1276">
                  <c:v>42970.166666666664</c:v>
                </c:pt>
                <c:pt idx="1277">
                  <c:v>42970.208333333336</c:v>
                </c:pt>
                <c:pt idx="1278">
                  <c:v>42970.25</c:v>
                </c:pt>
                <c:pt idx="1279">
                  <c:v>42970.291666666664</c:v>
                </c:pt>
                <c:pt idx="1280">
                  <c:v>42970.333333333336</c:v>
                </c:pt>
                <c:pt idx="1281">
                  <c:v>42970.375</c:v>
                </c:pt>
                <c:pt idx="1282">
                  <c:v>42970.416666666664</c:v>
                </c:pt>
                <c:pt idx="1283">
                  <c:v>42970.458333333336</c:v>
                </c:pt>
                <c:pt idx="1284">
                  <c:v>42970.5</c:v>
                </c:pt>
                <c:pt idx="1285">
                  <c:v>42970.541666666664</c:v>
                </c:pt>
                <c:pt idx="1286">
                  <c:v>42970.583333333336</c:v>
                </c:pt>
                <c:pt idx="1287">
                  <c:v>42970.625</c:v>
                </c:pt>
                <c:pt idx="1288">
                  <c:v>42970.666666666664</c:v>
                </c:pt>
                <c:pt idx="1289">
                  <c:v>42970.708333333336</c:v>
                </c:pt>
                <c:pt idx="1290">
                  <c:v>42970.75</c:v>
                </c:pt>
                <c:pt idx="1291">
                  <c:v>42970.791666666664</c:v>
                </c:pt>
                <c:pt idx="1292">
                  <c:v>42970.833333333336</c:v>
                </c:pt>
                <c:pt idx="1293">
                  <c:v>42970.875</c:v>
                </c:pt>
                <c:pt idx="1294">
                  <c:v>42970.916666666664</c:v>
                </c:pt>
                <c:pt idx="1295">
                  <c:v>42970.958333333336</c:v>
                </c:pt>
                <c:pt idx="1296">
                  <c:v>42971</c:v>
                </c:pt>
                <c:pt idx="1297">
                  <c:v>42971.041666666664</c:v>
                </c:pt>
                <c:pt idx="1298">
                  <c:v>42971.083333333336</c:v>
                </c:pt>
                <c:pt idx="1299">
                  <c:v>42971.125</c:v>
                </c:pt>
                <c:pt idx="1300">
                  <c:v>42971.166666666664</c:v>
                </c:pt>
                <c:pt idx="1301">
                  <c:v>42971.208333333336</c:v>
                </c:pt>
                <c:pt idx="1302">
                  <c:v>42971.25</c:v>
                </c:pt>
                <c:pt idx="1303">
                  <c:v>42971.291666666664</c:v>
                </c:pt>
                <c:pt idx="1304">
                  <c:v>42971.333333333336</c:v>
                </c:pt>
                <c:pt idx="1305">
                  <c:v>42971.375</c:v>
                </c:pt>
                <c:pt idx="1306">
                  <c:v>42971.416666666664</c:v>
                </c:pt>
                <c:pt idx="1307">
                  <c:v>42971.458333333336</c:v>
                </c:pt>
                <c:pt idx="1308">
                  <c:v>42971.5</c:v>
                </c:pt>
                <c:pt idx="1309">
                  <c:v>42971.541666666664</c:v>
                </c:pt>
                <c:pt idx="1310">
                  <c:v>42971.583333333336</c:v>
                </c:pt>
                <c:pt idx="1311">
                  <c:v>42971.625</c:v>
                </c:pt>
                <c:pt idx="1312">
                  <c:v>42971.666666666664</c:v>
                </c:pt>
                <c:pt idx="1313">
                  <c:v>42971.708333333336</c:v>
                </c:pt>
                <c:pt idx="1314">
                  <c:v>42971.75</c:v>
                </c:pt>
                <c:pt idx="1315">
                  <c:v>42971.791666666664</c:v>
                </c:pt>
                <c:pt idx="1316">
                  <c:v>42971.833333333336</c:v>
                </c:pt>
                <c:pt idx="1317">
                  <c:v>42971.875</c:v>
                </c:pt>
                <c:pt idx="1318">
                  <c:v>42971.916666666664</c:v>
                </c:pt>
                <c:pt idx="1319">
                  <c:v>42971.958333333336</c:v>
                </c:pt>
                <c:pt idx="1320">
                  <c:v>42972</c:v>
                </c:pt>
                <c:pt idx="1321">
                  <c:v>42972.041666666664</c:v>
                </c:pt>
                <c:pt idx="1322">
                  <c:v>42972.083333333336</c:v>
                </c:pt>
                <c:pt idx="1323">
                  <c:v>42972.125</c:v>
                </c:pt>
                <c:pt idx="1324">
                  <c:v>42972.166666666664</c:v>
                </c:pt>
                <c:pt idx="1325">
                  <c:v>42972.208333333336</c:v>
                </c:pt>
                <c:pt idx="1326">
                  <c:v>42972.25</c:v>
                </c:pt>
                <c:pt idx="1327">
                  <c:v>42972.291666666664</c:v>
                </c:pt>
                <c:pt idx="1328">
                  <c:v>42972.333333333336</c:v>
                </c:pt>
                <c:pt idx="1329">
                  <c:v>42972.375</c:v>
                </c:pt>
                <c:pt idx="1330">
                  <c:v>42972.416666666664</c:v>
                </c:pt>
                <c:pt idx="1331">
                  <c:v>42972.458333333336</c:v>
                </c:pt>
                <c:pt idx="1332">
                  <c:v>42972.5</c:v>
                </c:pt>
                <c:pt idx="1333">
                  <c:v>42972.541666666664</c:v>
                </c:pt>
                <c:pt idx="1334">
                  <c:v>42972.583333333336</c:v>
                </c:pt>
                <c:pt idx="1335">
                  <c:v>42972.625</c:v>
                </c:pt>
                <c:pt idx="1336">
                  <c:v>42972.666666666664</c:v>
                </c:pt>
                <c:pt idx="1337">
                  <c:v>42972.708333333336</c:v>
                </c:pt>
                <c:pt idx="1338">
                  <c:v>42972.75</c:v>
                </c:pt>
                <c:pt idx="1339">
                  <c:v>42972.791666666664</c:v>
                </c:pt>
                <c:pt idx="1340">
                  <c:v>42972.833333333336</c:v>
                </c:pt>
                <c:pt idx="1341">
                  <c:v>42972.875</c:v>
                </c:pt>
                <c:pt idx="1342">
                  <c:v>42972.916666666664</c:v>
                </c:pt>
                <c:pt idx="1343">
                  <c:v>42972.958333333336</c:v>
                </c:pt>
                <c:pt idx="1344">
                  <c:v>42973</c:v>
                </c:pt>
                <c:pt idx="1345">
                  <c:v>42973.041666666664</c:v>
                </c:pt>
                <c:pt idx="1346">
                  <c:v>42973.083333333336</c:v>
                </c:pt>
                <c:pt idx="1347">
                  <c:v>42973.125</c:v>
                </c:pt>
                <c:pt idx="1348">
                  <c:v>42973.166666666664</c:v>
                </c:pt>
                <c:pt idx="1349">
                  <c:v>42973.208333333336</c:v>
                </c:pt>
                <c:pt idx="1350">
                  <c:v>42973.25</c:v>
                </c:pt>
                <c:pt idx="1351">
                  <c:v>42973.291666666664</c:v>
                </c:pt>
                <c:pt idx="1352">
                  <c:v>42973.333333333336</c:v>
                </c:pt>
                <c:pt idx="1353">
                  <c:v>42973.375</c:v>
                </c:pt>
                <c:pt idx="1354">
                  <c:v>42973.416666666664</c:v>
                </c:pt>
                <c:pt idx="1355">
                  <c:v>42973.458333333336</c:v>
                </c:pt>
                <c:pt idx="1356">
                  <c:v>42973.5</c:v>
                </c:pt>
                <c:pt idx="1357">
                  <c:v>42973.541666666664</c:v>
                </c:pt>
                <c:pt idx="1358">
                  <c:v>42973.583333333336</c:v>
                </c:pt>
                <c:pt idx="1359">
                  <c:v>42973.625</c:v>
                </c:pt>
                <c:pt idx="1360">
                  <c:v>42973.666666666664</c:v>
                </c:pt>
                <c:pt idx="1361">
                  <c:v>42973.708333333336</c:v>
                </c:pt>
                <c:pt idx="1362">
                  <c:v>42973.75</c:v>
                </c:pt>
                <c:pt idx="1363">
                  <c:v>42973.791666666664</c:v>
                </c:pt>
                <c:pt idx="1364">
                  <c:v>42973.833333333336</c:v>
                </c:pt>
                <c:pt idx="1365">
                  <c:v>42973.875</c:v>
                </c:pt>
                <c:pt idx="1366">
                  <c:v>42973.916666666664</c:v>
                </c:pt>
                <c:pt idx="1367">
                  <c:v>42973.958333333336</c:v>
                </c:pt>
                <c:pt idx="1368">
                  <c:v>42974</c:v>
                </c:pt>
                <c:pt idx="1369">
                  <c:v>42974.041666666664</c:v>
                </c:pt>
                <c:pt idx="1370">
                  <c:v>42974.083333333336</c:v>
                </c:pt>
                <c:pt idx="1371">
                  <c:v>42974.125</c:v>
                </c:pt>
                <c:pt idx="1372">
                  <c:v>42974.166666666664</c:v>
                </c:pt>
                <c:pt idx="1373">
                  <c:v>42974.208333333336</c:v>
                </c:pt>
                <c:pt idx="1374">
                  <c:v>42974.25</c:v>
                </c:pt>
                <c:pt idx="1375">
                  <c:v>42974.291666666664</c:v>
                </c:pt>
                <c:pt idx="1376">
                  <c:v>42974.333333333336</c:v>
                </c:pt>
                <c:pt idx="1377">
                  <c:v>42974.375</c:v>
                </c:pt>
                <c:pt idx="1378">
                  <c:v>42974.416666666664</c:v>
                </c:pt>
                <c:pt idx="1379">
                  <c:v>42974.458333333336</c:v>
                </c:pt>
                <c:pt idx="1380">
                  <c:v>42974.5</c:v>
                </c:pt>
                <c:pt idx="1381">
                  <c:v>42974.541666666664</c:v>
                </c:pt>
                <c:pt idx="1382">
                  <c:v>42974.583333333336</c:v>
                </c:pt>
                <c:pt idx="1383">
                  <c:v>42974.625</c:v>
                </c:pt>
                <c:pt idx="1384">
                  <c:v>42974.666666666664</c:v>
                </c:pt>
                <c:pt idx="1385">
                  <c:v>42974.708333333336</c:v>
                </c:pt>
                <c:pt idx="1386">
                  <c:v>42974.75</c:v>
                </c:pt>
                <c:pt idx="1387">
                  <c:v>42974.791666666664</c:v>
                </c:pt>
                <c:pt idx="1388">
                  <c:v>42974.833333333336</c:v>
                </c:pt>
                <c:pt idx="1389">
                  <c:v>42974.875</c:v>
                </c:pt>
                <c:pt idx="1390">
                  <c:v>42974.916666666664</c:v>
                </c:pt>
                <c:pt idx="1391">
                  <c:v>42974.958333333336</c:v>
                </c:pt>
                <c:pt idx="1392">
                  <c:v>42975</c:v>
                </c:pt>
                <c:pt idx="1393">
                  <c:v>42975.041666666664</c:v>
                </c:pt>
                <c:pt idx="1394">
                  <c:v>42975.083333333336</c:v>
                </c:pt>
                <c:pt idx="1395">
                  <c:v>42975.125</c:v>
                </c:pt>
                <c:pt idx="1396">
                  <c:v>42975.166666666664</c:v>
                </c:pt>
                <c:pt idx="1397">
                  <c:v>42975.208333333336</c:v>
                </c:pt>
                <c:pt idx="1398">
                  <c:v>42975.25</c:v>
                </c:pt>
                <c:pt idx="1399">
                  <c:v>42975.291666666664</c:v>
                </c:pt>
                <c:pt idx="1400">
                  <c:v>42975.333333333336</c:v>
                </c:pt>
                <c:pt idx="1401">
                  <c:v>42975.375</c:v>
                </c:pt>
                <c:pt idx="1402">
                  <c:v>42975.416666666664</c:v>
                </c:pt>
                <c:pt idx="1403">
                  <c:v>42975.458333333336</c:v>
                </c:pt>
                <c:pt idx="1404">
                  <c:v>42975.5</c:v>
                </c:pt>
                <c:pt idx="1405">
                  <c:v>42975.541666666664</c:v>
                </c:pt>
                <c:pt idx="1406">
                  <c:v>42975.583333333336</c:v>
                </c:pt>
                <c:pt idx="1407">
                  <c:v>42975.625</c:v>
                </c:pt>
                <c:pt idx="1408">
                  <c:v>42975.666666666664</c:v>
                </c:pt>
                <c:pt idx="1409">
                  <c:v>42975.708333333336</c:v>
                </c:pt>
                <c:pt idx="1410">
                  <c:v>42975.75</c:v>
                </c:pt>
                <c:pt idx="1411">
                  <c:v>42975.791666666664</c:v>
                </c:pt>
                <c:pt idx="1412">
                  <c:v>42975.833333333336</c:v>
                </c:pt>
                <c:pt idx="1413">
                  <c:v>42975.875</c:v>
                </c:pt>
                <c:pt idx="1414">
                  <c:v>42975.916666666664</c:v>
                </c:pt>
                <c:pt idx="1415">
                  <c:v>42975.958333333336</c:v>
                </c:pt>
                <c:pt idx="1416">
                  <c:v>42976</c:v>
                </c:pt>
                <c:pt idx="1417">
                  <c:v>42976.041666666664</c:v>
                </c:pt>
                <c:pt idx="1418">
                  <c:v>42976.083333333336</c:v>
                </c:pt>
                <c:pt idx="1419">
                  <c:v>42976.125</c:v>
                </c:pt>
                <c:pt idx="1420">
                  <c:v>42976.166666666664</c:v>
                </c:pt>
                <c:pt idx="1421">
                  <c:v>42976.208333333336</c:v>
                </c:pt>
                <c:pt idx="1422">
                  <c:v>42976.25</c:v>
                </c:pt>
                <c:pt idx="1423">
                  <c:v>42976.291666666664</c:v>
                </c:pt>
                <c:pt idx="1424">
                  <c:v>42976.333333333336</c:v>
                </c:pt>
                <c:pt idx="1425">
                  <c:v>42976.375</c:v>
                </c:pt>
                <c:pt idx="1426">
                  <c:v>42976.416666666664</c:v>
                </c:pt>
                <c:pt idx="1427">
                  <c:v>42976.458333333336</c:v>
                </c:pt>
                <c:pt idx="1428">
                  <c:v>42976.5</c:v>
                </c:pt>
                <c:pt idx="1429">
                  <c:v>42976.541666666664</c:v>
                </c:pt>
                <c:pt idx="1430">
                  <c:v>42976.583333333336</c:v>
                </c:pt>
                <c:pt idx="1431">
                  <c:v>42976.625</c:v>
                </c:pt>
                <c:pt idx="1432">
                  <c:v>42976.666666666664</c:v>
                </c:pt>
                <c:pt idx="1433">
                  <c:v>42976.708333333336</c:v>
                </c:pt>
                <c:pt idx="1434">
                  <c:v>42976.75</c:v>
                </c:pt>
                <c:pt idx="1435">
                  <c:v>42976.791666666664</c:v>
                </c:pt>
                <c:pt idx="1436">
                  <c:v>42976.833333333336</c:v>
                </c:pt>
                <c:pt idx="1437">
                  <c:v>42976.875</c:v>
                </c:pt>
                <c:pt idx="1438">
                  <c:v>42976.916666666664</c:v>
                </c:pt>
                <c:pt idx="1439">
                  <c:v>42976.958333333336</c:v>
                </c:pt>
                <c:pt idx="1440">
                  <c:v>42977</c:v>
                </c:pt>
                <c:pt idx="1441">
                  <c:v>42977.041666666664</c:v>
                </c:pt>
                <c:pt idx="1442">
                  <c:v>42977.083333333336</c:v>
                </c:pt>
                <c:pt idx="1443">
                  <c:v>42977.125</c:v>
                </c:pt>
                <c:pt idx="1444">
                  <c:v>42977.166666666664</c:v>
                </c:pt>
                <c:pt idx="1445">
                  <c:v>42977.208333333336</c:v>
                </c:pt>
                <c:pt idx="1446">
                  <c:v>42977.25</c:v>
                </c:pt>
                <c:pt idx="1447">
                  <c:v>42977.291666666664</c:v>
                </c:pt>
                <c:pt idx="1448">
                  <c:v>42977.333333333336</c:v>
                </c:pt>
                <c:pt idx="1449">
                  <c:v>42977.375</c:v>
                </c:pt>
                <c:pt idx="1450">
                  <c:v>42977.416666666664</c:v>
                </c:pt>
                <c:pt idx="1451">
                  <c:v>42977.458333333336</c:v>
                </c:pt>
                <c:pt idx="1452">
                  <c:v>42977.5</c:v>
                </c:pt>
                <c:pt idx="1453">
                  <c:v>42977.541666666664</c:v>
                </c:pt>
                <c:pt idx="1454">
                  <c:v>42977.583333333336</c:v>
                </c:pt>
                <c:pt idx="1455">
                  <c:v>42977.625</c:v>
                </c:pt>
                <c:pt idx="1456">
                  <c:v>42977.666666666664</c:v>
                </c:pt>
                <c:pt idx="1457">
                  <c:v>42977.708333333336</c:v>
                </c:pt>
                <c:pt idx="1458">
                  <c:v>42977.75</c:v>
                </c:pt>
                <c:pt idx="1459">
                  <c:v>42977.791666666664</c:v>
                </c:pt>
                <c:pt idx="1460">
                  <c:v>42977.833333333336</c:v>
                </c:pt>
                <c:pt idx="1461">
                  <c:v>42977.875</c:v>
                </c:pt>
                <c:pt idx="1462">
                  <c:v>42977.916666666664</c:v>
                </c:pt>
                <c:pt idx="1463">
                  <c:v>42977.958333333336</c:v>
                </c:pt>
                <c:pt idx="1464">
                  <c:v>42978</c:v>
                </c:pt>
                <c:pt idx="1465">
                  <c:v>42978.041666666664</c:v>
                </c:pt>
                <c:pt idx="1466">
                  <c:v>42978.083333333336</c:v>
                </c:pt>
                <c:pt idx="1467">
                  <c:v>42978.125</c:v>
                </c:pt>
                <c:pt idx="1468">
                  <c:v>42978.166666666664</c:v>
                </c:pt>
                <c:pt idx="1469">
                  <c:v>42978.208333333336</c:v>
                </c:pt>
                <c:pt idx="1470">
                  <c:v>42978.25</c:v>
                </c:pt>
                <c:pt idx="1471">
                  <c:v>42978.291666666664</c:v>
                </c:pt>
                <c:pt idx="1472">
                  <c:v>42978.333333333336</c:v>
                </c:pt>
                <c:pt idx="1473">
                  <c:v>42978.375</c:v>
                </c:pt>
                <c:pt idx="1474">
                  <c:v>42978.416666666664</c:v>
                </c:pt>
                <c:pt idx="1475">
                  <c:v>42978.458333333336</c:v>
                </c:pt>
                <c:pt idx="1476">
                  <c:v>42978.5</c:v>
                </c:pt>
                <c:pt idx="1477">
                  <c:v>42978.541666666664</c:v>
                </c:pt>
                <c:pt idx="1478">
                  <c:v>42978.583333333336</c:v>
                </c:pt>
                <c:pt idx="1479">
                  <c:v>42978.625</c:v>
                </c:pt>
                <c:pt idx="1480">
                  <c:v>42978.666666666664</c:v>
                </c:pt>
                <c:pt idx="1481">
                  <c:v>42978.708333333336</c:v>
                </c:pt>
                <c:pt idx="1482">
                  <c:v>42978.75</c:v>
                </c:pt>
                <c:pt idx="1483">
                  <c:v>42978.791666666664</c:v>
                </c:pt>
                <c:pt idx="1484">
                  <c:v>42978.833333333336</c:v>
                </c:pt>
                <c:pt idx="1485">
                  <c:v>42978.875</c:v>
                </c:pt>
                <c:pt idx="1486">
                  <c:v>42978.916666666664</c:v>
                </c:pt>
                <c:pt idx="1487">
                  <c:v>42978.958333333336</c:v>
                </c:pt>
                <c:pt idx="1488">
                  <c:v>42979</c:v>
                </c:pt>
              </c:numCache>
            </c:numRef>
          </c:cat>
          <c:val>
            <c:numRef>
              <c:f>'2017'!$O$722:$O$2210</c:f>
              <c:numCache>
                <c:formatCode>0.00</c:formatCode>
                <c:ptCount val="1489"/>
                <c:pt idx="0">
                  <c:v>6471</c:v>
                </c:pt>
                <c:pt idx="1">
                  <c:v>6932</c:v>
                </c:pt>
                <c:pt idx="2">
                  <c:v>6932</c:v>
                </c:pt>
                <c:pt idx="3">
                  <c:v>7768</c:v>
                </c:pt>
                <c:pt idx="4">
                  <c:v>7768</c:v>
                </c:pt>
                <c:pt idx="5">
                  <c:v>7939</c:v>
                </c:pt>
                <c:pt idx="6">
                  <c:v>7939</c:v>
                </c:pt>
                <c:pt idx="7">
                  <c:v>7939</c:v>
                </c:pt>
                <c:pt idx="8">
                  <c:v>8025</c:v>
                </c:pt>
                <c:pt idx="9">
                  <c:v>8363</c:v>
                </c:pt>
                <c:pt idx="10">
                  <c:v>8363</c:v>
                </c:pt>
                <c:pt idx="11">
                  <c:v>8192</c:v>
                </c:pt>
                <c:pt idx="12">
                  <c:v>8114</c:v>
                </c:pt>
                <c:pt idx="13">
                  <c:v>8114</c:v>
                </c:pt>
                <c:pt idx="14">
                  <c:v>8114</c:v>
                </c:pt>
                <c:pt idx="15">
                  <c:v>7934</c:v>
                </c:pt>
                <c:pt idx="16">
                  <c:v>7934</c:v>
                </c:pt>
                <c:pt idx="17">
                  <c:v>7934</c:v>
                </c:pt>
                <c:pt idx="18">
                  <c:v>7934</c:v>
                </c:pt>
                <c:pt idx="19">
                  <c:v>7934</c:v>
                </c:pt>
                <c:pt idx="20">
                  <c:v>7934</c:v>
                </c:pt>
                <c:pt idx="21">
                  <c:v>8719</c:v>
                </c:pt>
                <c:pt idx="22">
                  <c:v>7740</c:v>
                </c:pt>
                <c:pt idx="23">
                  <c:v>7332</c:v>
                </c:pt>
                <c:pt idx="24">
                  <c:v>7332</c:v>
                </c:pt>
                <c:pt idx="25">
                  <c:v>6438</c:v>
                </c:pt>
                <c:pt idx="26">
                  <c:v>6438</c:v>
                </c:pt>
                <c:pt idx="27">
                  <c:v>6438</c:v>
                </c:pt>
                <c:pt idx="28">
                  <c:v>6438</c:v>
                </c:pt>
                <c:pt idx="29">
                  <c:v>6438</c:v>
                </c:pt>
                <c:pt idx="30">
                  <c:v>6438</c:v>
                </c:pt>
                <c:pt idx="31">
                  <c:v>6438</c:v>
                </c:pt>
                <c:pt idx="32">
                  <c:v>6485</c:v>
                </c:pt>
                <c:pt idx="33">
                  <c:v>6485</c:v>
                </c:pt>
                <c:pt idx="34">
                  <c:v>6485</c:v>
                </c:pt>
                <c:pt idx="35">
                  <c:v>6438</c:v>
                </c:pt>
                <c:pt idx="36">
                  <c:v>6171</c:v>
                </c:pt>
                <c:pt idx="37">
                  <c:v>6171</c:v>
                </c:pt>
                <c:pt idx="38">
                  <c:v>6391</c:v>
                </c:pt>
                <c:pt idx="39">
                  <c:v>6391</c:v>
                </c:pt>
                <c:pt idx="40">
                  <c:v>6058</c:v>
                </c:pt>
                <c:pt idx="41">
                  <c:v>6058</c:v>
                </c:pt>
                <c:pt idx="42">
                  <c:v>6058</c:v>
                </c:pt>
                <c:pt idx="43">
                  <c:v>6058</c:v>
                </c:pt>
                <c:pt idx="44">
                  <c:v>6813</c:v>
                </c:pt>
                <c:pt idx="45">
                  <c:v>6813</c:v>
                </c:pt>
                <c:pt idx="46">
                  <c:v>6813</c:v>
                </c:pt>
                <c:pt idx="47">
                  <c:v>6813</c:v>
                </c:pt>
                <c:pt idx="48">
                  <c:v>7494</c:v>
                </c:pt>
                <c:pt idx="49">
                  <c:v>6962</c:v>
                </c:pt>
                <c:pt idx="50">
                  <c:v>6962</c:v>
                </c:pt>
                <c:pt idx="51">
                  <c:v>6962</c:v>
                </c:pt>
                <c:pt idx="52">
                  <c:v>6962</c:v>
                </c:pt>
                <c:pt idx="53">
                  <c:v>6962</c:v>
                </c:pt>
                <c:pt idx="54">
                  <c:v>6611</c:v>
                </c:pt>
                <c:pt idx="55">
                  <c:v>6611</c:v>
                </c:pt>
                <c:pt idx="56">
                  <c:v>6611</c:v>
                </c:pt>
                <c:pt idx="57">
                  <c:v>6611</c:v>
                </c:pt>
                <c:pt idx="58">
                  <c:v>6611</c:v>
                </c:pt>
                <c:pt idx="59">
                  <c:v>6611</c:v>
                </c:pt>
                <c:pt idx="60">
                  <c:v>6611</c:v>
                </c:pt>
                <c:pt idx="61">
                  <c:v>6391</c:v>
                </c:pt>
                <c:pt idx="62">
                  <c:v>5595</c:v>
                </c:pt>
                <c:pt idx="63">
                  <c:v>5595</c:v>
                </c:pt>
                <c:pt idx="64">
                  <c:v>5592</c:v>
                </c:pt>
                <c:pt idx="65">
                  <c:v>5205</c:v>
                </c:pt>
                <c:pt idx="66">
                  <c:v>5044</c:v>
                </c:pt>
                <c:pt idx="67">
                  <c:v>5286</c:v>
                </c:pt>
                <c:pt idx="68">
                  <c:v>5239</c:v>
                </c:pt>
                <c:pt idx="69">
                  <c:v>5239</c:v>
                </c:pt>
                <c:pt idx="70">
                  <c:v>5239</c:v>
                </c:pt>
                <c:pt idx="71">
                  <c:v>5239</c:v>
                </c:pt>
                <c:pt idx="72">
                  <c:v>5579</c:v>
                </c:pt>
                <c:pt idx="73">
                  <c:v>5915</c:v>
                </c:pt>
                <c:pt idx="74">
                  <c:v>5915</c:v>
                </c:pt>
                <c:pt idx="75">
                  <c:v>5379</c:v>
                </c:pt>
                <c:pt idx="76">
                  <c:v>5379</c:v>
                </c:pt>
                <c:pt idx="77">
                  <c:v>5785</c:v>
                </c:pt>
                <c:pt idx="78">
                  <c:v>5785</c:v>
                </c:pt>
                <c:pt idx="79">
                  <c:v>5785</c:v>
                </c:pt>
                <c:pt idx="80">
                  <c:v>5449</c:v>
                </c:pt>
                <c:pt idx="81">
                  <c:v>5043</c:v>
                </c:pt>
                <c:pt idx="82">
                  <c:v>5124</c:v>
                </c:pt>
                <c:pt idx="83">
                  <c:v>5020</c:v>
                </c:pt>
                <c:pt idx="84">
                  <c:v>5020</c:v>
                </c:pt>
                <c:pt idx="85">
                  <c:v>5020</c:v>
                </c:pt>
                <c:pt idx="86">
                  <c:v>5020</c:v>
                </c:pt>
                <c:pt idx="87">
                  <c:v>5020</c:v>
                </c:pt>
                <c:pt idx="88">
                  <c:v>5020</c:v>
                </c:pt>
                <c:pt idx="89">
                  <c:v>5020</c:v>
                </c:pt>
                <c:pt idx="90">
                  <c:v>5020</c:v>
                </c:pt>
                <c:pt idx="91">
                  <c:v>5020</c:v>
                </c:pt>
                <c:pt idx="92">
                  <c:v>5581</c:v>
                </c:pt>
                <c:pt idx="93">
                  <c:v>5675</c:v>
                </c:pt>
                <c:pt idx="94">
                  <c:v>5500</c:v>
                </c:pt>
                <c:pt idx="95">
                  <c:v>5500</c:v>
                </c:pt>
                <c:pt idx="96">
                  <c:v>5500</c:v>
                </c:pt>
                <c:pt idx="97">
                  <c:v>5500</c:v>
                </c:pt>
                <c:pt idx="98">
                  <c:v>5500</c:v>
                </c:pt>
                <c:pt idx="99">
                  <c:v>5500</c:v>
                </c:pt>
                <c:pt idx="100">
                  <c:v>5500</c:v>
                </c:pt>
                <c:pt idx="101">
                  <c:v>5500</c:v>
                </c:pt>
                <c:pt idx="102">
                  <c:v>5500</c:v>
                </c:pt>
                <c:pt idx="103">
                  <c:v>5864</c:v>
                </c:pt>
                <c:pt idx="104">
                  <c:v>5864</c:v>
                </c:pt>
                <c:pt idx="105">
                  <c:v>6151</c:v>
                </c:pt>
                <c:pt idx="106">
                  <c:v>5736</c:v>
                </c:pt>
                <c:pt idx="107">
                  <c:v>5424</c:v>
                </c:pt>
                <c:pt idx="108">
                  <c:v>5330</c:v>
                </c:pt>
                <c:pt idx="109">
                  <c:v>5392</c:v>
                </c:pt>
                <c:pt idx="110">
                  <c:v>5829</c:v>
                </c:pt>
                <c:pt idx="111">
                  <c:v>6011</c:v>
                </c:pt>
                <c:pt idx="112">
                  <c:v>6063</c:v>
                </c:pt>
                <c:pt idx="113">
                  <c:v>6077</c:v>
                </c:pt>
                <c:pt idx="114">
                  <c:v>6077</c:v>
                </c:pt>
                <c:pt idx="115">
                  <c:v>6067</c:v>
                </c:pt>
                <c:pt idx="116">
                  <c:v>5948</c:v>
                </c:pt>
                <c:pt idx="117">
                  <c:v>5857</c:v>
                </c:pt>
                <c:pt idx="118">
                  <c:v>5857</c:v>
                </c:pt>
                <c:pt idx="119">
                  <c:v>5852</c:v>
                </c:pt>
                <c:pt idx="120">
                  <c:v>5852</c:v>
                </c:pt>
                <c:pt idx="121">
                  <c:v>6106</c:v>
                </c:pt>
                <c:pt idx="122">
                  <c:v>6106</c:v>
                </c:pt>
                <c:pt idx="123">
                  <c:v>6106</c:v>
                </c:pt>
                <c:pt idx="124">
                  <c:v>6106</c:v>
                </c:pt>
                <c:pt idx="125">
                  <c:v>6106</c:v>
                </c:pt>
                <c:pt idx="126">
                  <c:v>6106</c:v>
                </c:pt>
                <c:pt idx="127">
                  <c:v>6430</c:v>
                </c:pt>
                <c:pt idx="128">
                  <c:v>6430</c:v>
                </c:pt>
                <c:pt idx="129">
                  <c:v>6439</c:v>
                </c:pt>
                <c:pt idx="130">
                  <c:v>6439</c:v>
                </c:pt>
                <c:pt idx="131">
                  <c:v>6277</c:v>
                </c:pt>
                <c:pt idx="132">
                  <c:v>6583</c:v>
                </c:pt>
                <c:pt idx="133">
                  <c:v>6393</c:v>
                </c:pt>
                <c:pt idx="134">
                  <c:v>6081</c:v>
                </c:pt>
                <c:pt idx="135">
                  <c:v>6081</c:v>
                </c:pt>
                <c:pt idx="136">
                  <c:v>6112</c:v>
                </c:pt>
                <c:pt idx="137">
                  <c:v>5971</c:v>
                </c:pt>
                <c:pt idx="138">
                  <c:v>5971</c:v>
                </c:pt>
                <c:pt idx="139">
                  <c:v>5971</c:v>
                </c:pt>
                <c:pt idx="140">
                  <c:v>5751</c:v>
                </c:pt>
                <c:pt idx="141">
                  <c:v>5751</c:v>
                </c:pt>
                <c:pt idx="142">
                  <c:v>5751</c:v>
                </c:pt>
                <c:pt idx="143">
                  <c:v>5403</c:v>
                </c:pt>
                <c:pt idx="144">
                  <c:v>5403</c:v>
                </c:pt>
                <c:pt idx="145">
                  <c:v>6470</c:v>
                </c:pt>
                <c:pt idx="146">
                  <c:v>6470</c:v>
                </c:pt>
                <c:pt idx="147">
                  <c:v>5954</c:v>
                </c:pt>
                <c:pt idx="148">
                  <c:v>5954</c:v>
                </c:pt>
                <c:pt idx="149">
                  <c:v>5954</c:v>
                </c:pt>
                <c:pt idx="150">
                  <c:v>5954</c:v>
                </c:pt>
                <c:pt idx="151">
                  <c:v>6522</c:v>
                </c:pt>
                <c:pt idx="152">
                  <c:v>6522</c:v>
                </c:pt>
                <c:pt idx="153">
                  <c:v>6522</c:v>
                </c:pt>
                <c:pt idx="154">
                  <c:v>6522</c:v>
                </c:pt>
                <c:pt idx="155">
                  <c:v>6473</c:v>
                </c:pt>
                <c:pt idx="156">
                  <c:v>5905</c:v>
                </c:pt>
                <c:pt idx="157">
                  <c:v>5905</c:v>
                </c:pt>
                <c:pt idx="158">
                  <c:v>6067</c:v>
                </c:pt>
                <c:pt idx="159">
                  <c:v>5252</c:v>
                </c:pt>
                <c:pt idx="160">
                  <c:v>5090</c:v>
                </c:pt>
                <c:pt idx="161">
                  <c:v>5090</c:v>
                </c:pt>
                <c:pt idx="162">
                  <c:v>4873</c:v>
                </c:pt>
                <c:pt idx="163">
                  <c:v>5547</c:v>
                </c:pt>
                <c:pt idx="164">
                  <c:v>5547</c:v>
                </c:pt>
                <c:pt idx="165">
                  <c:v>5547</c:v>
                </c:pt>
                <c:pt idx="166">
                  <c:v>5547</c:v>
                </c:pt>
                <c:pt idx="167">
                  <c:v>6755</c:v>
                </c:pt>
                <c:pt idx="168">
                  <c:v>6756</c:v>
                </c:pt>
                <c:pt idx="169">
                  <c:v>8134</c:v>
                </c:pt>
                <c:pt idx="170">
                  <c:v>8134</c:v>
                </c:pt>
                <c:pt idx="171">
                  <c:v>8134</c:v>
                </c:pt>
                <c:pt idx="172">
                  <c:v>8134</c:v>
                </c:pt>
                <c:pt idx="173">
                  <c:v>8134</c:v>
                </c:pt>
                <c:pt idx="174">
                  <c:v>7098</c:v>
                </c:pt>
                <c:pt idx="175">
                  <c:v>7098</c:v>
                </c:pt>
                <c:pt idx="176">
                  <c:v>7098</c:v>
                </c:pt>
                <c:pt idx="177">
                  <c:v>7098</c:v>
                </c:pt>
                <c:pt idx="178">
                  <c:v>6885</c:v>
                </c:pt>
                <c:pt idx="179">
                  <c:v>6569</c:v>
                </c:pt>
                <c:pt idx="180">
                  <c:v>6569</c:v>
                </c:pt>
                <c:pt idx="181">
                  <c:v>6422</c:v>
                </c:pt>
                <c:pt idx="182">
                  <c:v>6446</c:v>
                </c:pt>
                <c:pt idx="183">
                  <c:v>6446</c:v>
                </c:pt>
                <c:pt idx="184">
                  <c:v>6471</c:v>
                </c:pt>
                <c:pt idx="185">
                  <c:v>5821</c:v>
                </c:pt>
                <c:pt idx="186">
                  <c:v>5854</c:v>
                </c:pt>
                <c:pt idx="187">
                  <c:v>5854</c:v>
                </c:pt>
                <c:pt idx="188">
                  <c:v>6080</c:v>
                </c:pt>
                <c:pt idx="189">
                  <c:v>6080</c:v>
                </c:pt>
                <c:pt idx="190">
                  <c:v>6089</c:v>
                </c:pt>
                <c:pt idx="191">
                  <c:v>6509</c:v>
                </c:pt>
                <c:pt idx="192">
                  <c:v>6703</c:v>
                </c:pt>
                <c:pt idx="193">
                  <c:v>7064</c:v>
                </c:pt>
                <c:pt idx="194">
                  <c:v>7614</c:v>
                </c:pt>
                <c:pt idx="195">
                  <c:v>7064</c:v>
                </c:pt>
                <c:pt idx="196">
                  <c:v>7064</c:v>
                </c:pt>
                <c:pt idx="197">
                  <c:v>6577</c:v>
                </c:pt>
                <c:pt idx="198">
                  <c:v>6651</c:v>
                </c:pt>
                <c:pt idx="199">
                  <c:v>6651</c:v>
                </c:pt>
                <c:pt idx="200">
                  <c:v>6568</c:v>
                </c:pt>
                <c:pt idx="201">
                  <c:v>6374</c:v>
                </c:pt>
                <c:pt idx="202">
                  <c:v>6769</c:v>
                </c:pt>
                <c:pt idx="203">
                  <c:v>6743</c:v>
                </c:pt>
                <c:pt idx="204">
                  <c:v>6493</c:v>
                </c:pt>
                <c:pt idx="205">
                  <c:v>6440</c:v>
                </c:pt>
                <c:pt idx="206">
                  <c:v>6119</c:v>
                </c:pt>
                <c:pt idx="207">
                  <c:v>5977</c:v>
                </c:pt>
                <c:pt idx="208">
                  <c:v>5977</c:v>
                </c:pt>
                <c:pt idx="209">
                  <c:v>5977</c:v>
                </c:pt>
                <c:pt idx="210">
                  <c:v>5766</c:v>
                </c:pt>
                <c:pt idx="211">
                  <c:v>5766</c:v>
                </c:pt>
                <c:pt idx="212">
                  <c:v>5766</c:v>
                </c:pt>
                <c:pt idx="213">
                  <c:v>5766</c:v>
                </c:pt>
                <c:pt idx="214">
                  <c:v>5847</c:v>
                </c:pt>
                <c:pt idx="215">
                  <c:v>6267</c:v>
                </c:pt>
                <c:pt idx="216">
                  <c:v>6016</c:v>
                </c:pt>
                <c:pt idx="217">
                  <c:v>5935</c:v>
                </c:pt>
                <c:pt idx="218">
                  <c:v>5935</c:v>
                </c:pt>
                <c:pt idx="219">
                  <c:v>6013</c:v>
                </c:pt>
                <c:pt idx="220">
                  <c:v>6013</c:v>
                </c:pt>
                <c:pt idx="221">
                  <c:v>5935</c:v>
                </c:pt>
                <c:pt idx="222">
                  <c:v>5935</c:v>
                </c:pt>
                <c:pt idx="223">
                  <c:v>5935</c:v>
                </c:pt>
                <c:pt idx="224">
                  <c:v>5935</c:v>
                </c:pt>
                <c:pt idx="225">
                  <c:v>5935</c:v>
                </c:pt>
                <c:pt idx="226">
                  <c:v>5908</c:v>
                </c:pt>
                <c:pt idx="227">
                  <c:v>6043</c:v>
                </c:pt>
                <c:pt idx="228">
                  <c:v>5623</c:v>
                </c:pt>
                <c:pt idx="229">
                  <c:v>5623</c:v>
                </c:pt>
                <c:pt idx="230">
                  <c:v>4653</c:v>
                </c:pt>
                <c:pt idx="231">
                  <c:v>4653</c:v>
                </c:pt>
                <c:pt idx="232">
                  <c:v>4258</c:v>
                </c:pt>
                <c:pt idx="233">
                  <c:v>4258</c:v>
                </c:pt>
                <c:pt idx="234">
                  <c:v>4130</c:v>
                </c:pt>
                <c:pt idx="235">
                  <c:v>4879</c:v>
                </c:pt>
                <c:pt idx="236">
                  <c:v>4633</c:v>
                </c:pt>
                <c:pt idx="237">
                  <c:v>4633</c:v>
                </c:pt>
                <c:pt idx="238">
                  <c:v>4633</c:v>
                </c:pt>
                <c:pt idx="239">
                  <c:v>5726</c:v>
                </c:pt>
                <c:pt idx="240">
                  <c:v>6117</c:v>
                </c:pt>
                <c:pt idx="241">
                  <c:v>6663</c:v>
                </c:pt>
                <c:pt idx="242">
                  <c:v>6663</c:v>
                </c:pt>
                <c:pt idx="243">
                  <c:v>6663</c:v>
                </c:pt>
                <c:pt idx="244">
                  <c:v>6663</c:v>
                </c:pt>
                <c:pt idx="245">
                  <c:v>6663</c:v>
                </c:pt>
                <c:pt idx="246">
                  <c:v>6663</c:v>
                </c:pt>
                <c:pt idx="247">
                  <c:v>6663</c:v>
                </c:pt>
                <c:pt idx="248">
                  <c:v>6542</c:v>
                </c:pt>
                <c:pt idx="249">
                  <c:v>6272</c:v>
                </c:pt>
                <c:pt idx="250">
                  <c:v>6272</c:v>
                </c:pt>
                <c:pt idx="251">
                  <c:v>6272</c:v>
                </c:pt>
                <c:pt idx="252">
                  <c:v>5724</c:v>
                </c:pt>
                <c:pt idx="253">
                  <c:v>5556</c:v>
                </c:pt>
                <c:pt idx="254">
                  <c:v>5421</c:v>
                </c:pt>
                <c:pt idx="255">
                  <c:v>5429</c:v>
                </c:pt>
                <c:pt idx="256">
                  <c:v>5659</c:v>
                </c:pt>
                <c:pt idx="257">
                  <c:v>5659</c:v>
                </c:pt>
                <c:pt idx="258">
                  <c:v>5659</c:v>
                </c:pt>
                <c:pt idx="259">
                  <c:v>5776</c:v>
                </c:pt>
                <c:pt idx="260">
                  <c:v>5698</c:v>
                </c:pt>
                <c:pt idx="261">
                  <c:v>5698</c:v>
                </c:pt>
                <c:pt idx="262">
                  <c:v>5446</c:v>
                </c:pt>
                <c:pt idx="263">
                  <c:v>7449</c:v>
                </c:pt>
                <c:pt idx="264">
                  <c:v>8334</c:v>
                </c:pt>
                <c:pt idx="265">
                  <c:v>8828</c:v>
                </c:pt>
                <c:pt idx="266">
                  <c:v>9268</c:v>
                </c:pt>
                <c:pt idx="267">
                  <c:v>9268</c:v>
                </c:pt>
                <c:pt idx="268">
                  <c:v>9268</c:v>
                </c:pt>
                <c:pt idx="269">
                  <c:v>9268</c:v>
                </c:pt>
                <c:pt idx="270">
                  <c:v>9450</c:v>
                </c:pt>
                <c:pt idx="271">
                  <c:v>9450</c:v>
                </c:pt>
                <c:pt idx="272">
                  <c:v>9450</c:v>
                </c:pt>
                <c:pt idx="273">
                  <c:v>9554</c:v>
                </c:pt>
                <c:pt idx="274">
                  <c:v>8884</c:v>
                </c:pt>
                <c:pt idx="275">
                  <c:v>8772</c:v>
                </c:pt>
                <c:pt idx="276">
                  <c:v>8180</c:v>
                </c:pt>
                <c:pt idx="277">
                  <c:v>8386</c:v>
                </c:pt>
                <c:pt idx="278">
                  <c:v>8340</c:v>
                </c:pt>
                <c:pt idx="279">
                  <c:v>8340</c:v>
                </c:pt>
                <c:pt idx="280">
                  <c:v>8053</c:v>
                </c:pt>
                <c:pt idx="281">
                  <c:v>8245</c:v>
                </c:pt>
                <c:pt idx="282">
                  <c:v>8245</c:v>
                </c:pt>
                <c:pt idx="283">
                  <c:v>8245</c:v>
                </c:pt>
                <c:pt idx="284">
                  <c:v>7627</c:v>
                </c:pt>
                <c:pt idx="285">
                  <c:v>7222</c:v>
                </c:pt>
                <c:pt idx="286">
                  <c:v>7222</c:v>
                </c:pt>
                <c:pt idx="287">
                  <c:v>8048</c:v>
                </c:pt>
                <c:pt idx="288">
                  <c:v>8584</c:v>
                </c:pt>
                <c:pt idx="289">
                  <c:v>7146</c:v>
                </c:pt>
                <c:pt idx="290">
                  <c:v>6630</c:v>
                </c:pt>
                <c:pt idx="291">
                  <c:v>6630</c:v>
                </c:pt>
                <c:pt idx="292">
                  <c:v>6630</c:v>
                </c:pt>
                <c:pt idx="293">
                  <c:v>6296</c:v>
                </c:pt>
                <c:pt idx="294">
                  <c:v>6705</c:v>
                </c:pt>
                <c:pt idx="295">
                  <c:v>6705</c:v>
                </c:pt>
                <c:pt idx="296">
                  <c:v>6705</c:v>
                </c:pt>
                <c:pt idx="297">
                  <c:v>7014</c:v>
                </c:pt>
                <c:pt idx="298">
                  <c:v>7249</c:v>
                </c:pt>
                <c:pt idx="299">
                  <c:v>7249</c:v>
                </c:pt>
                <c:pt idx="300">
                  <c:v>6644</c:v>
                </c:pt>
                <c:pt idx="301">
                  <c:v>7190</c:v>
                </c:pt>
                <c:pt idx="302">
                  <c:v>7190</c:v>
                </c:pt>
                <c:pt idx="303">
                  <c:v>7210</c:v>
                </c:pt>
                <c:pt idx="304">
                  <c:v>7182</c:v>
                </c:pt>
                <c:pt idx="305">
                  <c:v>7207</c:v>
                </c:pt>
                <c:pt idx="306">
                  <c:v>6876</c:v>
                </c:pt>
                <c:pt idx="307">
                  <c:v>6876</c:v>
                </c:pt>
                <c:pt idx="308">
                  <c:v>6876</c:v>
                </c:pt>
                <c:pt idx="309">
                  <c:v>6876</c:v>
                </c:pt>
                <c:pt idx="310">
                  <c:v>6220</c:v>
                </c:pt>
                <c:pt idx="311">
                  <c:v>6984</c:v>
                </c:pt>
                <c:pt idx="312">
                  <c:v>6984</c:v>
                </c:pt>
                <c:pt idx="313">
                  <c:v>6984</c:v>
                </c:pt>
                <c:pt idx="314">
                  <c:v>7395</c:v>
                </c:pt>
                <c:pt idx="315">
                  <c:v>7405</c:v>
                </c:pt>
                <c:pt idx="316">
                  <c:v>7405</c:v>
                </c:pt>
                <c:pt idx="317">
                  <c:v>7405</c:v>
                </c:pt>
                <c:pt idx="318">
                  <c:v>7509</c:v>
                </c:pt>
                <c:pt idx="319">
                  <c:v>7098</c:v>
                </c:pt>
                <c:pt idx="320">
                  <c:v>7196</c:v>
                </c:pt>
                <c:pt idx="321">
                  <c:v>7243</c:v>
                </c:pt>
                <c:pt idx="322">
                  <c:v>7243</c:v>
                </c:pt>
                <c:pt idx="323">
                  <c:v>7655</c:v>
                </c:pt>
                <c:pt idx="324">
                  <c:v>7036</c:v>
                </c:pt>
                <c:pt idx="325">
                  <c:v>6961</c:v>
                </c:pt>
                <c:pt idx="326">
                  <c:v>6961</c:v>
                </c:pt>
                <c:pt idx="327">
                  <c:v>7044</c:v>
                </c:pt>
                <c:pt idx="328">
                  <c:v>7044</c:v>
                </c:pt>
                <c:pt idx="329">
                  <c:v>6822</c:v>
                </c:pt>
                <c:pt idx="330">
                  <c:v>6418</c:v>
                </c:pt>
                <c:pt idx="331">
                  <c:v>5694</c:v>
                </c:pt>
                <c:pt idx="332">
                  <c:v>5694</c:v>
                </c:pt>
                <c:pt idx="333">
                  <c:v>5694</c:v>
                </c:pt>
                <c:pt idx="334">
                  <c:v>5451</c:v>
                </c:pt>
                <c:pt idx="335">
                  <c:v>6434</c:v>
                </c:pt>
                <c:pt idx="336">
                  <c:v>7640</c:v>
                </c:pt>
                <c:pt idx="337">
                  <c:v>8035</c:v>
                </c:pt>
                <c:pt idx="338">
                  <c:v>7728</c:v>
                </c:pt>
                <c:pt idx="339">
                  <c:v>7728</c:v>
                </c:pt>
                <c:pt idx="340">
                  <c:v>7728</c:v>
                </c:pt>
                <c:pt idx="341">
                  <c:v>7728</c:v>
                </c:pt>
                <c:pt idx="342">
                  <c:v>7728</c:v>
                </c:pt>
                <c:pt idx="343">
                  <c:v>8246</c:v>
                </c:pt>
                <c:pt idx="344">
                  <c:v>8668</c:v>
                </c:pt>
                <c:pt idx="345">
                  <c:v>8668</c:v>
                </c:pt>
                <c:pt idx="346">
                  <c:v>8869</c:v>
                </c:pt>
                <c:pt idx="347">
                  <c:v>8399</c:v>
                </c:pt>
                <c:pt idx="348">
                  <c:v>8244</c:v>
                </c:pt>
                <c:pt idx="349">
                  <c:v>8244</c:v>
                </c:pt>
                <c:pt idx="350">
                  <c:v>8334</c:v>
                </c:pt>
                <c:pt idx="351">
                  <c:v>7692</c:v>
                </c:pt>
                <c:pt idx="352">
                  <c:v>7796</c:v>
                </c:pt>
                <c:pt idx="353">
                  <c:v>8473</c:v>
                </c:pt>
                <c:pt idx="354">
                  <c:v>8481</c:v>
                </c:pt>
                <c:pt idx="355">
                  <c:v>8671</c:v>
                </c:pt>
                <c:pt idx="356">
                  <c:v>8671</c:v>
                </c:pt>
                <c:pt idx="357">
                  <c:v>8775</c:v>
                </c:pt>
                <c:pt idx="358">
                  <c:v>9660</c:v>
                </c:pt>
                <c:pt idx="359">
                  <c:v>9354</c:v>
                </c:pt>
                <c:pt idx="360">
                  <c:v>9376</c:v>
                </c:pt>
                <c:pt idx="361">
                  <c:v>9376</c:v>
                </c:pt>
                <c:pt idx="362">
                  <c:v>9376</c:v>
                </c:pt>
                <c:pt idx="363">
                  <c:v>9356</c:v>
                </c:pt>
                <c:pt idx="364">
                  <c:v>8569</c:v>
                </c:pt>
                <c:pt idx="365">
                  <c:v>8569</c:v>
                </c:pt>
                <c:pt idx="366">
                  <c:v>8569</c:v>
                </c:pt>
                <c:pt idx="367">
                  <c:v>8804</c:v>
                </c:pt>
                <c:pt idx="368">
                  <c:v>8804</c:v>
                </c:pt>
                <c:pt idx="369">
                  <c:v>8757</c:v>
                </c:pt>
                <c:pt idx="370">
                  <c:v>8537</c:v>
                </c:pt>
                <c:pt idx="371">
                  <c:v>7194</c:v>
                </c:pt>
                <c:pt idx="372">
                  <c:v>7147</c:v>
                </c:pt>
                <c:pt idx="373">
                  <c:v>7147</c:v>
                </c:pt>
                <c:pt idx="374">
                  <c:v>7147</c:v>
                </c:pt>
                <c:pt idx="375">
                  <c:v>7147</c:v>
                </c:pt>
                <c:pt idx="376">
                  <c:v>6330</c:v>
                </c:pt>
                <c:pt idx="377">
                  <c:v>6387</c:v>
                </c:pt>
                <c:pt idx="378">
                  <c:v>6577</c:v>
                </c:pt>
                <c:pt idx="379">
                  <c:v>6577</c:v>
                </c:pt>
                <c:pt idx="380">
                  <c:v>6658</c:v>
                </c:pt>
                <c:pt idx="381">
                  <c:v>6601</c:v>
                </c:pt>
                <c:pt idx="382">
                  <c:v>6592</c:v>
                </c:pt>
                <c:pt idx="383">
                  <c:v>7140</c:v>
                </c:pt>
                <c:pt idx="384">
                  <c:v>6090</c:v>
                </c:pt>
                <c:pt idx="385">
                  <c:v>6027</c:v>
                </c:pt>
                <c:pt idx="386">
                  <c:v>6027</c:v>
                </c:pt>
                <c:pt idx="387">
                  <c:v>6255</c:v>
                </c:pt>
                <c:pt idx="388">
                  <c:v>6855</c:v>
                </c:pt>
                <c:pt idx="389">
                  <c:v>6855</c:v>
                </c:pt>
                <c:pt idx="390">
                  <c:v>6751</c:v>
                </c:pt>
                <c:pt idx="391">
                  <c:v>6751</c:v>
                </c:pt>
                <c:pt idx="392">
                  <c:v>6771</c:v>
                </c:pt>
                <c:pt idx="393">
                  <c:v>6223</c:v>
                </c:pt>
                <c:pt idx="394">
                  <c:v>6223</c:v>
                </c:pt>
                <c:pt idx="395">
                  <c:v>6982</c:v>
                </c:pt>
                <c:pt idx="396">
                  <c:v>7091</c:v>
                </c:pt>
                <c:pt idx="397">
                  <c:v>6845</c:v>
                </c:pt>
                <c:pt idx="398">
                  <c:v>7024</c:v>
                </c:pt>
                <c:pt idx="399">
                  <c:v>7113</c:v>
                </c:pt>
                <c:pt idx="400">
                  <c:v>7113</c:v>
                </c:pt>
                <c:pt idx="401">
                  <c:v>7113</c:v>
                </c:pt>
                <c:pt idx="402">
                  <c:v>7113</c:v>
                </c:pt>
                <c:pt idx="403">
                  <c:v>7043</c:v>
                </c:pt>
                <c:pt idx="404">
                  <c:v>6507</c:v>
                </c:pt>
                <c:pt idx="405">
                  <c:v>6575</c:v>
                </c:pt>
                <c:pt idx="406">
                  <c:v>6575</c:v>
                </c:pt>
                <c:pt idx="407">
                  <c:v>7204</c:v>
                </c:pt>
                <c:pt idx="408">
                  <c:v>6637</c:v>
                </c:pt>
                <c:pt idx="409">
                  <c:v>6637</c:v>
                </c:pt>
                <c:pt idx="410">
                  <c:v>6637</c:v>
                </c:pt>
                <c:pt idx="411">
                  <c:v>5896</c:v>
                </c:pt>
                <c:pt idx="412">
                  <c:v>5896</c:v>
                </c:pt>
                <c:pt idx="413">
                  <c:v>5896</c:v>
                </c:pt>
                <c:pt idx="414">
                  <c:v>5896</c:v>
                </c:pt>
                <c:pt idx="415">
                  <c:v>5896</c:v>
                </c:pt>
                <c:pt idx="416">
                  <c:v>5787</c:v>
                </c:pt>
                <c:pt idx="417">
                  <c:v>5834</c:v>
                </c:pt>
                <c:pt idx="418">
                  <c:v>5239</c:v>
                </c:pt>
                <c:pt idx="419">
                  <c:v>5239</c:v>
                </c:pt>
                <c:pt idx="420">
                  <c:v>5314</c:v>
                </c:pt>
                <c:pt idx="421">
                  <c:v>5314</c:v>
                </c:pt>
                <c:pt idx="422">
                  <c:v>5360</c:v>
                </c:pt>
                <c:pt idx="423">
                  <c:v>5360</c:v>
                </c:pt>
                <c:pt idx="424">
                  <c:v>5023</c:v>
                </c:pt>
                <c:pt idx="425">
                  <c:v>4198</c:v>
                </c:pt>
                <c:pt idx="426">
                  <c:v>4198</c:v>
                </c:pt>
                <c:pt idx="427">
                  <c:v>4198</c:v>
                </c:pt>
                <c:pt idx="428">
                  <c:v>4152</c:v>
                </c:pt>
                <c:pt idx="429">
                  <c:v>4398</c:v>
                </c:pt>
                <c:pt idx="430">
                  <c:v>3815</c:v>
                </c:pt>
                <c:pt idx="431">
                  <c:v>3815</c:v>
                </c:pt>
                <c:pt idx="432">
                  <c:v>3815</c:v>
                </c:pt>
                <c:pt idx="433">
                  <c:v>4428</c:v>
                </c:pt>
                <c:pt idx="434">
                  <c:v>4428</c:v>
                </c:pt>
                <c:pt idx="435">
                  <c:v>4428</c:v>
                </c:pt>
                <c:pt idx="436">
                  <c:v>4182</c:v>
                </c:pt>
                <c:pt idx="437">
                  <c:v>4182</c:v>
                </c:pt>
                <c:pt idx="438">
                  <c:v>4182</c:v>
                </c:pt>
                <c:pt idx="439">
                  <c:v>3944</c:v>
                </c:pt>
                <c:pt idx="440">
                  <c:v>3944</c:v>
                </c:pt>
                <c:pt idx="441">
                  <c:v>3995</c:v>
                </c:pt>
                <c:pt idx="442">
                  <c:v>3995</c:v>
                </c:pt>
                <c:pt idx="443">
                  <c:v>3843</c:v>
                </c:pt>
                <c:pt idx="444">
                  <c:v>4173</c:v>
                </c:pt>
                <c:pt idx="445">
                  <c:v>4319</c:v>
                </c:pt>
                <c:pt idx="446">
                  <c:v>4365</c:v>
                </c:pt>
                <c:pt idx="447">
                  <c:v>4282</c:v>
                </c:pt>
                <c:pt idx="448">
                  <c:v>4272</c:v>
                </c:pt>
                <c:pt idx="449">
                  <c:v>4138</c:v>
                </c:pt>
                <c:pt idx="450">
                  <c:v>4173</c:v>
                </c:pt>
                <c:pt idx="451">
                  <c:v>4127</c:v>
                </c:pt>
                <c:pt idx="452">
                  <c:v>4127</c:v>
                </c:pt>
                <c:pt idx="453">
                  <c:v>4127</c:v>
                </c:pt>
                <c:pt idx="454">
                  <c:v>4127</c:v>
                </c:pt>
                <c:pt idx="455">
                  <c:v>4127</c:v>
                </c:pt>
                <c:pt idx="456">
                  <c:v>4127</c:v>
                </c:pt>
                <c:pt idx="457">
                  <c:v>4127</c:v>
                </c:pt>
                <c:pt idx="458">
                  <c:v>4127</c:v>
                </c:pt>
                <c:pt idx="459">
                  <c:v>4127</c:v>
                </c:pt>
                <c:pt idx="460">
                  <c:v>4127</c:v>
                </c:pt>
                <c:pt idx="461">
                  <c:v>4127</c:v>
                </c:pt>
                <c:pt idx="462">
                  <c:v>4127</c:v>
                </c:pt>
                <c:pt idx="463">
                  <c:v>4127</c:v>
                </c:pt>
                <c:pt idx="464">
                  <c:v>4127</c:v>
                </c:pt>
                <c:pt idx="465">
                  <c:v>4049</c:v>
                </c:pt>
                <c:pt idx="466">
                  <c:v>4049</c:v>
                </c:pt>
                <c:pt idx="467">
                  <c:v>4049</c:v>
                </c:pt>
                <c:pt idx="468">
                  <c:v>4049</c:v>
                </c:pt>
                <c:pt idx="469">
                  <c:v>4095</c:v>
                </c:pt>
                <c:pt idx="470">
                  <c:v>4247</c:v>
                </c:pt>
                <c:pt idx="471">
                  <c:v>4627</c:v>
                </c:pt>
                <c:pt idx="472">
                  <c:v>4627</c:v>
                </c:pt>
                <c:pt idx="473">
                  <c:v>4627</c:v>
                </c:pt>
                <c:pt idx="474">
                  <c:v>4614</c:v>
                </c:pt>
                <c:pt idx="475">
                  <c:v>5363</c:v>
                </c:pt>
                <c:pt idx="476">
                  <c:v>5363</c:v>
                </c:pt>
                <c:pt idx="477">
                  <c:v>5309</c:v>
                </c:pt>
                <c:pt idx="478">
                  <c:v>5701</c:v>
                </c:pt>
                <c:pt idx="479">
                  <c:v>5701</c:v>
                </c:pt>
                <c:pt idx="480">
                  <c:v>5705</c:v>
                </c:pt>
                <c:pt idx="481">
                  <c:v>5887</c:v>
                </c:pt>
                <c:pt idx="482">
                  <c:v>5887</c:v>
                </c:pt>
                <c:pt idx="483">
                  <c:v>5887</c:v>
                </c:pt>
                <c:pt idx="484">
                  <c:v>5887</c:v>
                </c:pt>
                <c:pt idx="485">
                  <c:v>6121</c:v>
                </c:pt>
                <c:pt idx="486">
                  <c:v>6121</c:v>
                </c:pt>
                <c:pt idx="487">
                  <c:v>6168</c:v>
                </c:pt>
                <c:pt idx="488">
                  <c:v>6168</c:v>
                </c:pt>
                <c:pt idx="489">
                  <c:v>6009</c:v>
                </c:pt>
                <c:pt idx="490">
                  <c:v>6009</c:v>
                </c:pt>
                <c:pt idx="491">
                  <c:v>5913</c:v>
                </c:pt>
                <c:pt idx="492">
                  <c:v>5913</c:v>
                </c:pt>
                <c:pt idx="493">
                  <c:v>5822</c:v>
                </c:pt>
                <c:pt idx="494">
                  <c:v>5811</c:v>
                </c:pt>
                <c:pt idx="495">
                  <c:v>5811</c:v>
                </c:pt>
                <c:pt idx="496">
                  <c:v>5811</c:v>
                </c:pt>
                <c:pt idx="497">
                  <c:v>5419</c:v>
                </c:pt>
                <c:pt idx="498">
                  <c:v>5419</c:v>
                </c:pt>
                <c:pt idx="499">
                  <c:v>5419</c:v>
                </c:pt>
                <c:pt idx="500">
                  <c:v>5419</c:v>
                </c:pt>
                <c:pt idx="501">
                  <c:v>5229</c:v>
                </c:pt>
                <c:pt idx="502">
                  <c:v>4989</c:v>
                </c:pt>
                <c:pt idx="503">
                  <c:v>4989</c:v>
                </c:pt>
                <c:pt idx="504">
                  <c:v>5237</c:v>
                </c:pt>
                <c:pt idx="505">
                  <c:v>5913</c:v>
                </c:pt>
                <c:pt idx="506">
                  <c:v>5913</c:v>
                </c:pt>
                <c:pt idx="507">
                  <c:v>5913</c:v>
                </c:pt>
                <c:pt idx="508">
                  <c:v>6317</c:v>
                </c:pt>
                <c:pt idx="509">
                  <c:v>6069</c:v>
                </c:pt>
                <c:pt idx="510">
                  <c:v>6069</c:v>
                </c:pt>
                <c:pt idx="511">
                  <c:v>6069</c:v>
                </c:pt>
                <c:pt idx="512">
                  <c:v>6304</c:v>
                </c:pt>
                <c:pt idx="513">
                  <c:v>6304</c:v>
                </c:pt>
                <c:pt idx="514">
                  <c:v>6304</c:v>
                </c:pt>
                <c:pt idx="515">
                  <c:v>6035</c:v>
                </c:pt>
                <c:pt idx="516">
                  <c:v>6641</c:v>
                </c:pt>
                <c:pt idx="517">
                  <c:v>6641</c:v>
                </c:pt>
                <c:pt idx="518">
                  <c:v>6641</c:v>
                </c:pt>
                <c:pt idx="519">
                  <c:v>6644</c:v>
                </c:pt>
                <c:pt idx="520">
                  <c:v>6382</c:v>
                </c:pt>
                <c:pt idx="521">
                  <c:v>5778</c:v>
                </c:pt>
                <c:pt idx="522">
                  <c:v>5827</c:v>
                </c:pt>
                <c:pt idx="523">
                  <c:v>5827</c:v>
                </c:pt>
                <c:pt idx="524">
                  <c:v>5707</c:v>
                </c:pt>
                <c:pt idx="525">
                  <c:v>6142</c:v>
                </c:pt>
                <c:pt idx="526">
                  <c:v>6142</c:v>
                </c:pt>
                <c:pt idx="527">
                  <c:v>5402</c:v>
                </c:pt>
                <c:pt idx="528">
                  <c:v>5402</c:v>
                </c:pt>
                <c:pt idx="529">
                  <c:v>5516</c:v>
                </c:pt>
                <c:pt idx="530">
                  <c:v>5516</c:v>
                </c:pt>
                <c:pt idx="531">
                  <c:v>5516</c:v>
                </c:pt>
                <c:pt idx="532">
                  <c:v>5516</c:v>
                </c:pt>
                <c:pt idx="533">
                  <c:v>5516</c:v>
                </c:pt>
                <c:pt idx="534">
                  <c:v>5516</c:v>
                </c:pt>
                <c:pt idx="535">
                  <c:v>5750</c:v>
                </c:pt>
                <c:pt idx="536">
                  <c:v>5797</c:v>
                </c:pt>
                <c:pt idx="537">
                  <c:v>5797</c:v>
                </c:pt>
                <c:pt idx="538">
                  <c:v>5788</c:v>
                </c:pt>
                <c:pt idx="539">
                  <c:v>5741</c:v>
                </c:pt>
                <c:pt idx="540">
                  <c:v>5620</c:v>
                </c:pt>
                <c:pt idx="541">
                  <c:v>5620</c:v>
                </c:pt>
                <c:pt idx="542">
                  <c:v>5594</c:v>
                </c:pt>
                <c:pt idx="543">
                  <c:v>5335</c:v>
                </c:pt>
                <c:pt idx="544">
                  <c:v>4912</c:v>
                </c:pt>
                <c:pt idx="545">
                  <c:v>4912</c:v>
                </c:pt>
                <c:pt idx="546">
                  <c:v>4443</c:v>
                </c:pt>
                <c:pt idx="547">
                  <c:v>4135</c:v>
                </c:pt>
                <c:pt idx="548">
                  <c:v>3695</c:v>
                </c:pt>
                <c:pt idx="549">
                  <c:v>3695</c:v>
                </c:pt>
                <c:pt idx="550">
                  <c:v>3814</c:v>
                </c:pt>
                <c:pt idx="551">
                  <c:v>3814</c:v>
                </c:pt>
                <c:pt idx="552">
                  <c:v>3814</c:v>
                </c:pt>
                <c:pt idx="553">
                  <c:v>3895</c:v>
                </c:pt>
                <c:pt idx="554">
                  <c:v>3895</c:v>
                </c:pt>
                <c:pt idx="555">
                  <c:v>3895</c:v>
                </c:pt>
                <c:pt idx="556">
                  <c:v>3895</c:v>
                </c:pt>
                <c:pt idx="557">
                  <c:v>3895</c:v>
                </c:pt>
                <c:pt idx="558">
                  <c:v>3776</c:v>
                </c:pt>
                <c:pt idx="559">
                  <c:v>3776</c:v>
                </c:pt>
                <c:pt idx="560">
                  <c:v>3776</c:v>
                </c:pt>
                <c:pt idx="561">
                  <c:v>3776</c:v>
                </c:pt>
                <c:pt idx="562">
                  <c:v>4077</c:v>
                </c:pt>
                <c:pt idx="563">
                  <c:v>4538</c:v>
                </c:pt>
                <c:pt idx="564">
                  <c:v>4721</c:v>
                </c:pt>
                <c:pt idx="565">
                  <c:v>4451</c:v>
                </c:pt>
                <c:pt idx="566">
                  <c:v>4451</c:v>
                </c:pt>
                <c:pt idx="567">
                  <c:v>4451</c:v>
                </c:pt>
                <c:pt idx="568">
                  <c:v>4451</c:v>
                </c:pt>
                <c:pt idx="569">
                  <c:v>4131</c:v>
                </c:pt>
                <c:pt idx="570">
                  <c:v>3696</c:v>
                </c:pt>
                <c:pt idx="571">
                  <c:v>3685</c:v>
                </c:pt>
                <c:pt idx="572">
                  <c:v>3730</c:v>
                </c:pt>
                <c:pt idx="573">
                  <c:v>3730</c:v>
                </c:pt>
                <c:pt idx="574">
                  <c:v>3730</c:v>
                </c:pt>
                <c:pt idx="575">
                  <c:v>3730</c:v>
                </c:pt>
                <c:pt idx="576">
                  <c:v>3730</c:v>
                </c:pt>
                <c:pt idx="577">
                  <c:v>3584</c:v>
                </c:pt>
                <c:pt idx="578">
                  <c:v>3584</c:v>
                </c:pt>
                <c:pt idx="579">
                  <c:v>3584</c:v>
                </c:pt>
                <c:pt idx="580">
                  <c:v>3584</c:v>
                </c:pt>
                <c:pt idx="581">
                  <c:v>3584</c:v>
                </c:pt>
                <c:pt idx="582">
                  <c:v>3584</c:v>
                </c:pt>
                <c:pt idx="583">
                  <c:v>3454</c:v>
                </c:pt>
                <c:pt idx="584">
                  <c:v>3532</c:v>
                </c:pt>
                <c:pt idx="585">
                  <c:v>3532</c:v>
                </c:pt>
                <c:pt idx="586">
                  <c:v>3532</c:v>
                </c:pt>
                <c:pt idx="587">
                  <c:v>3578</c:v>
                </c:pt>
                <c:pt idx="588">
                  <c:v>3578</c:v>
                </c:pt>
                <c:pt idx="589">
                  <c:v>3578</c:v>
                </c:pt>
                <c:pt idx="590">
                  <c:v>3578</c:v>
                </c:pt>
                <c:pt idx="591">
                  <c:v>3578</c:v>
                </c:pt>
                <c:pt idx="592">
                  <c:v>3578</c:v>
                </c:pt>
                <c:pt idx="593">
                  <c:v>3578</c:v>
                </c:pt>
                <c:pt idx="594">
                  <c:v>3578</c:v>
                </c:pt>
                <c:pt idx="595">
                  <c:v>3578</c:v>
                </c:pt>
                <c:pt idx="596">
                  <c:v>3267</c:v>
                </c:pt>
                <c:pt idx="597">
                  <c:v>3267</c:v>
                </c:pt>
                <c:pt idx="598">
                  <c:v>3267</c:v>
                </c:pt>
                <c:pt idx="599">
                  <c:v>3267</c:v>
                </c:pt>
                <c:pt idx="600">
                  <c:v>3679</c:v>
                </c:pt>
                <c:pt idx="601">
                  <c:v>3679</c:v>
                </c:pt>
                <c:pt idx="602">
                  <c:v>3679</c:v>
                </c:pt>
                <c:pt idx="603">
                  <c:v>3679</c:v>
                </c:pt>
                <c:pt idx="604">
                  <c:v>3679</c:v>
                </c:pt>
                <c:pt idx="605">
                  <c:v>3679</c:v>
                </c:pt>
                <c:pt idx="606">
                  <c:v>3679</c:v>
                </c:pt>
                <c:pt idx="607">
                  <c:v>3679</c:v>
                </c:pt>
                <c:pt idx="608">
                  <c:v>3679</c:v>
                </c:pt>
                <c:pt idx="609">
                  <c:v>3679</c:v>
                </c:pt>
                <c:pt idx="610">
                  <c:v>3267</c:v>
                </c:pt>
                <c:pt idx="611">
                  <c:v>3267</c:v>
                </c:pt>
                <c:pt idx="612">
                  <c:v>3273</c:v>
                </c:pt>
                <c:pt idx="613">
                  <c:v>3367</c:v>
                </c:pt>
                <c:pt idx="614">
                  <c:v>3481</c:v>
                </c:pt>
                <c:pt idx="615">
                  <c:v>4226</c:v>
                </c:pt>
                <c:pt idx="616">
                  <c:v>3954</c:v>
                </c:pt>
                <c:pt idx="617">
                  <c:v>3978</c:v>
                </c:pt>
                <c:pt idx="618">
                  <c:v>3864</c:v>
                </c:pt>
                <c:pt idx="619">
                  <c:v>3864</c:v>
                </c:pt>
                <c:pt idx="620">
                  <c:v>3864</c:v>
                </c:pt>
                <c:pt idx="621">
                  <c:v>4014</c:v>
                </c:pt>
                <c:pt idx="622">
                  <c:v>4014</c:v>
                </c:pt>
                <c:pt idx="623">
                  <c:v>4475</c:v>
                </c:pt>
                <c:pt idx="624">
                  <c:v>4325</c:v>
                </c:pt>
                <c:pt idx="625">
                  <c:v>4325</c:v>
                </c:pt>
                <c:pt idx="626">
                  <c:v>4325</c:v>
                </c:pt>
                <c:pt idx="627">
                  <c:v>4325</c:v>
                </c:pt>
                <c:pt idx="628">
                  <c:v>4325</c:v>
                </c:pt>
                <c:pt idx="629">
                  <c:v>4861</c:v>
                </c:pt>
                <c:pt idx="630">
                  <c:v>4861</c:v>
                </c:pt>
                <c:pt idx="631">
                  <c:v>4861</c:v>
                </c:pt>
                <c:pt idx="632">
                  <c:v>4861</c:v>
                </c:pt>
                <c:pt idx="633">
                  <c:v>4325</c:v>
                </c:pt>
                <c:pt idx="634">
                  <c:v>4579</c:v>
                </c:pt>
                <c:pt idx="635">
                  <c:v>4579</c:v>
                </c:pt>
                <c:pt idx="636">
                  <c:v>4579</c:v>
                </c:pt>
                <c:pt idx="637">
                  <c:v>4579</c:v>
                </c:pt>
                <c:pt idx="638">
                  <c:v>4135</c:v>
                </c:pt>
                <c:pt idx="639">
                  <c:v>4135</c:v>
                </c:pt>
                <c:pt idx="640">
                  <c:v>4173</c:v>
                </c:pt>
                <c:pt idx="641">
                  <c:v>4163</c:v>
                </c:pt>
                <c:pt idx="642">
                  <c:v>4154</c:v>
                </c:pt>
                <c:pt idx="643">
                  <c:v>4154</c:v>
                </c:pt>
                <c:pt idx="644">
                  <c:v>4154</c:v>
                </c:pt>
                <c:pt idx="645">
                  <c:v>4279</c:v>
                </c:pt>
                <c:pt idx="646">
                  <c:v>4279</c:v>
                </c:pt>
                <c:pt idx="647">
                  <c:v>4279</c:v>
                </c:pt>
                <c:pt idx="648">
                  <c:v>4279</c:v>
                </c:pt>
                <c:pt idx="649">
                  <c:v>4279</c:v>
                </c:pt>
                <c:pt idx="650">
                  <c:v>4279</c:v>
                </c:pt>
                <c:pt idx="651">
                  <c:v>4279</c:v>
                </c:pt>
                <c:pt idx="652">
                  <c:v>4279</c:v>
                </c:pt>
                <c:pt idx="653">
                  <c:v>4279</c:v>
                </c:pt>
                <c:pt idx="654">
                  <c:v>4323</c:v>
                </c:pt>
                <c:pt idx="655">
                  <c:v>4323</c:v>
                </c:pt>
                <c:pt idx="656">
                  <c:v>4323</c:v>
                </c:pt>
                <c:pt idx="657">
                  <c:v>4323</c:v>
                </c:pt>
                <c:pt idx="658">
                  <c:v>4323</c:v>
                </c:pt>
                <c:pt idx="659">
                  <c:v>5242</c:v>
                </c:pt>
                <c:pt idx="660">
                  <c:v>6097</c:v>
                </c:pt>
                <c:pt idx="661">
                  <c:v>5788</c:v>
                </c:pt>
                <c:pt idx="662">
                  <c:v>5182</c:v>
                </c:pt>
                <c:pt idx="663">
                  <c:v>5182</c:v>
                </c:pt>
                <c:pt idx="664">
                  <c:v>5112</c:v>
                </c:pt>
                <c:pt idx="665">
                  <c:v>4862</c:v>
                </c:pt>
                <c:pt idx="666">
                  <c:v>4862</c:v>
                </c:pt>
                <c:pt idx="667">
                  <c:v>4928</c:v>
                </c:pt>
                <c:pt idx="668">
                  <c:v>4928</c:v>
                </c:pt>
                <c:pt idx="669">
                  <c:v>4928</c:v>
                </c:pt>
                <c:pt idx="670">
                  <c:v>4941</c:v>
                </c:pt>
                <c:pt idx="671">
                  <c:v>5059</c:v>
                </c:pt>
                <c:pt idx="672">
                  <c:v>5659</c:v>
                </c:pt>
                <c:pt idx="673">
                  <c:v>6353</c:v>
                </c:pt>
                <c:pt idx="674">
                  <c:v>6353</c:v>
                </c:pt>
                <c:pt idx="675">
                  <c:v>6340</c:v>
                </c:pt>
                <c:pt idx="676">
                  <c:v>6340</c:v>
                </c:pt>
                <c:pt idx="677">
                  <c:v>6340</c:v>
                </c:pt>
                <c:pt idx="678">
                  <c:v>6222</c:v>
                </c:pt>
                <c:pt idx="679">
                  <c:v>6456</c:v>
                </c:pt>
                <c:pt idx="680">
                  <c:v>6746</c:v>
                </c:pt>
                <c:pt idx="681">
                  <c:v>6746</c:v>
                </c:pt>
                <c:pt idx="682">
                  <c:v>6746</c:v>
                </c:pt>
                <c:pt idx="683">
                  <c:v>6723</c:v>
                </c:pt>
                <c:pt idx="684">
                  <c:v>6555</c:v>
                </c:pt>
                <c:pt idx="685">
                  <c:v>6486</c:v>
                </c:pt>
                <c:pt idx="686">
                  <c:v>6486</c:v>
                </c:pt>
                <c:pt idx="687">
                  <c:v>6486</c:v>
                </c:pt>
                <c:pt idx="688">
                  <c:v>6496</c:v>
                </c:pt>
                <c:pt idx="689">
                  <c:v>6618</c:v>
                </c:pt>
                <c:pt idx="690">
                  <c:v>6618</c:v>
                </c:pt>
                <c:pt idx="691">
                  <c:v>6664</c:v>
                </c:pt>
                <c:pt idx="692">
                  <c:v>6546</c:v>
                </c:pt>
                <c:pt idx="693">
                  <c:v>6546</c:v>
                </c:pt>
                <c:pt idx="694">
                  <c:v>6256</c:v>
                </c:pt>
                <c:pt idx="695">
                  <c:v>6265</c:v>
                </c:pt>
                <c:pt idx="696">
                  <c:v>5598</c:v>
                </c:pt>
                <c:pt idx="697">
                  <c:v>6219</c:v>
                </c:pt>
                <c:pt idx="698">
                  <c:v>6885</c:v>
                </c:pt>
                <c:pt idx="699">
                  <c:v>6885</c:v>
                </c:pt>
                <c:pt idx="700">
                  <c:v>6885</c:v>
                </c:pt>
                <c:pt idx="701">
                  <c:v>6885</c:v>
                </c:pt>
                <c:pt idx="702">
                  <c:v>6885</c:v>
                </c:pt>
                <c:pt idx="703">
                  <c:v>6885</c:v>
                </c:pt>
                <c:pt idx="704">
                  <c:v>7354</c:v>
                </c:pt>
                <c:pt idx="705">
                  <c:v>7345</c:v>
                </c:pt>
                <c:pt idx="706">
                  <c:v>7345</c:v>
                </c:pt>
                <c:pt idx="707">
                  <c:v>6556</c:v>
                </c:pt>
                <c:pt idx="708">
                  <c:v>6556</c:v>
                </c:pt>
                <c:pt idx="709">
                  <c:v>6556</c:v>
                </c:pt>
                <c:pt idx="710">
                  <c:v>6556</c:v>
                </c:pt>
                <c:pt idx="711">
                  <c:v>6531</c:v>
                </c:pt>
                <c:pt idx="712">
                  <c:v>6531</c:v>
                </c:pt>
                <c:pt idx="713">
                  <c:v>6531</c:v>
                </c:pt>
                <c:pt idx="714">
                  <c:v>6531</c:v>
                </c:pt>
                <c:pt idx="715">
                  <c:v>6029</c:v>
                </c:pt>
                <c:pt idx="716">
                  <c:v>6029</c:v>
                </c:pt>
                <c:pt idx="717">
                  <c:v>6029</c:v>
                </c:pt>
                <c:pt idx="718">
                  <c:v>5493</c:v>
                </c:pt>
                <c:pt idx="719">
                  <c:v>5493</c:v>
                </c:pt>
                <c:pt idx="720">
                  <c:v>5841</c:v>
                </c:pt>
                <c:pt idx="721">
                  <c:v>5330</c:v>
                </c:pt>
                <c:pt idx="722">
                  <c:v>5655</c:v>
                </c:pt>
                <c:pt idx="723">
                  <c:v>5655</c:v>
                </c:pt>
                <c:pt idx="724">
                  <c:v>5655</c:v>
                </c:pt>
                <c:pt idx="725">
                  <c:v>5655</c:v>
                </c:pt>
                <c:pt idx="726">
                  <c:v>5288</c:v>
                </c:pt>
                <c:pt idx="727">
                  <c:v>5401</c:v>
                </c:pt>
                <c:pt idx="728">
                  <c:v>5401</c:v>
                </c:pt>
                <c:pt idx="729">
                  <c:v>5125</c:v>
                </c:pt>
                <c:pt idx="730">
                  <c:v>5078</c:v>
                </c:pt>
                <c:pt idx="731">
                  <c:v>5305</c:v>
                </c:pt>
                <c:pt idx="732">
                  <c:v>5319</c:v>
                </c:pt>
                <c:pt idx="733">
                  <c:v>5339</c:v>
                </c:pt>
                <c:pt idx="734">
                  <c:v>5165</c:v>
                </c:pt>
                <c:pt idx="735">
                  <c:v>5165</c:v>
                </c:pt>
                <c:pt idx="736">
                  <c:v>5063</c:v>
                </c:pt>
                <c:pt idx="737">
                  <c:v>5063</c:v>
                </c:pt>
                <c:pt idx="738">
                  <c:v>5063</c:v>
                </c:pt>
                <c:pt idx="739">
                  <c:v>5063</c:v>
                </c:pt>
                <c:pt idx="740">
                  <c:v>5475</c:v>
                </c:pt>
                <c:pt idx="741">
                  <c:v>5217</c:v>
                </c:pt>
                <c:pt idx="742">
                  <c:v>5217</c:v>
                </c:pt>
                <c:pt idx="743">
                  <c:v>4797</c:v>
                </c:pt>
                <c:pt idx="744">
                  <c:v>4797</c:v>
                </c:pt>
                <c:pt idx="745">
                  <c:v>5124</c:v>
                </c:pt>
                <c:pt idx="746">
                  <c:v>5124</c:v>
                </c:pt>
                <c:pt idx="747">
                  <c:v>5124</c:v>
                </c:pt>
                <c:pt idx="748">
                  <c:v>5124</c:v>
                </c:pt>
                <c:pt idx="749">
                  <c:v>5124</c:v>
                </c:pt>
                <c:pt idx="750">
                  <c:v>4930</c:v>
                </c:pt>
                <c:pt idx="751">
                  <c:v>4930</c:v>
                </c:pt>
                <c:pt idx="752">
                  <c:v>4930</c:v>
                </c:pt>
                <c:pt idx="753">
                  <c:v>4930</c:v>
                </c:pt>
                <c:pt idx="754">
                  <c:v>5176</c:v>
                </c:pt>
                <c:pt idx="755">
                  <c:v>5176</c:v>
                </c:pt>
                <c:pt idx="756">
                  <c:v>5500</c:v>
                </c:pt>
                <c:pt idx="757">
                  <c:v>5127</c:v>
                </c:pt>
                <c:pt idx="758">
                  <c:v>5153</c:v>
                </c:pt>
                <c:pt idx="759">
                  <c:v>5153</c:v>
                </c:pt>
                <c:pt idx="760">
                  <c:v>5153</c:v>
                </c:pt>
                <c:pt idx="761">
                  <c:v>5127</c:v>
                </c:pt>
                <c:pt idx="762">
                  <c:v>5127</c:v>
                </c:pt>
                <c:pt idx="763">
                  <c:v>5127</c:v>
                </c:pt>
                <c:pt idx="764">
                  <c:v>5127</c:v>
                </c:pt>
                <c:pt idx="765">
                  <c:v>5127</c:v>
                </c:pt>
                <c:pt idx="766">
                  <c:v>4881</c:v>
                </c:pt>
                <c:pt idx="767">
                  <c:v>4955</c:v>
                </c:pt>
                <c:pt idx="768">
                  <c:v>5154</c:v>
                </c:pt>
                <c:pt idx="769">
                  <c:v>6744</c:v>
                </c:pt>
                <c:pt idx="770">
                  <c:v>6744</c:v>
                </c:pt>
                <c:pt idx="771">
                  <c:v>6744</c:v>
                </c:pt>
                <c:pt idx="772">
                  <c:v>6744</c:v>
                </c:pt>
                <c:pt idx="773">
                  <c:v>6744</c:v>
                </c:pt>
                <c:pt idx="774">
                  <c:v>6848</c:v>
                </c:pt>
                <c:pt idx="775">
                  <c:v>6925</c:v>
                </c:pt>
                <c:pt idx="776">
                  <c:v>6704</c:v>
                </c:pt>
                <c:pt idx="777">
                  <c:v>6704</c:v>
                </c:pt>
                <c:pt idx="778">
                  <c:v>6470</c:v>
                </c:pt>
                <c:pt idx="779">
                  <c:v>6681</c:v>
                </c:pt>
                <c:pt idx="780">
                  <c:v>6997</c:v>
                </c:pt>
                <c:pt idx="781">
                  <c:v>6433</c:v>
                </c:pt>
                <c:pt idx="782">
                  <c:v>6484</c:v>
                </c:pt>
                <c:pt idx="783">
                  <c:v>6013</c:v>
                </c:pt>
                <c:pt idx="784">
                  <c:v>6013</c:v>
                </c:pt>
                <c:pt idx="785">
                  <c:v>6013</c:v>
                </c:pt>
                <c:pt idx="786">
                  <c:v>6244</c:v>
                </c:pt>
                <c:pt idx="787">
                  <c:v>6417</c:v>
                </c:pt>
                <c:pt idx="788">
                  <c:v>6417</c:v>
                </c:pt>
                <c:pt idx="789">
                  <c:v>6417</c:v>
                </c:pt>
                <c:pt idx="790">
                  <c:v>6732</c:v>
                </c:pt>
                <c:pt idx="791">
                  <c:v>6752</c:v>
                </c:pt>
                <c:pt idx="792">
                  <c:v>6541</c:v>
                </c:pt>
                <c:pt idx="793">
                  <c:v>6691</c:v>
                </c:pt>
                <c:pt idx="794">
                  <c:v>6691</c:v>
                </c:pt>
                <c:pt idx="795">
                  <c:v>6230</c:v>
                </c:pt>
                <c:pt idx="796">
                  <c:v>6230</c:v>
                </c:pt>
                <c:pt idx="797">
                  <c:v>6057</c:v>
                </c:pt>
                <c:pt idx="798">
                  <c:v>5692</c:v>
                </c:pt>
                <c:pt idx="799">
                  <c:v>6256</c:v>
                </c:pt>
                <c:pt idx="800">
                  <c:v>5933</c:v>
                </c:pt>
                <c:pt idx="801">
                  <c:v>5924</c:v>
                </c:pt>
                <c:pt idx="802">
                  <c:v>5924</c:v>
                </c:pt>
                <c:pt idx="803">
                  <c:v>5904</c:v>
                </c:pt>
                <c:pt idx="804">
                  <c:v>5556</c:v>
                </c:pt>
                <c:pt idx="805">
                  <c:v>5556</c:v>
                </c:pt>
                <c:pt idx="806">
                  <c:v>5556</c:v>
                </c:pt>
                <c:pt idx="807">
                  <c:v>5725</c:v>
                </c:pt>
                <c:pt idx="808">
                  <c:v>5716</c:v>
                </c:pt>
                <c:pt idx="809">
                  <c:v>5522</c:v>
                </c:pt>
                <c:pt idx="810">
                  <c:v>5654</c:v>
                </c:pt>
                <c:pt idx="811">
                  <c:v>5458</c:v>
                </c:pt>
                <c:pt idx="812">
                  <c:v>4977</c:v>
                </c:pt>
                <c:pt idx="813">
                  <c:v>4977</c:v>
                </c:pt>
                <c:pt idx="814">
                  <c:v>4977</c:v>
                </c:pt>
                <c:pt idx="815">
                  <c:v>5094</c:v>
                </c:pt>
                <c:pt idx="816">
                  <c:v>5103</c:v>
                </c:pt>
                <c:pt idx="817">
                  <c:v>5406</c:v>
                </c:pt>
                <c:pt idx="818">
                  <c:v>5406</c:v>
                </c:pt>
                <c:pt idx="819">
                  <c:v>5103</c:v>
                </c:pt>
                <c:pt idx="820">
                  <c:v>5103</c:v>
                </c:pt>
                <c:pt idx="821">
                  <c:v>5103</c:v>
                </c:pt>
                <c:pt idx="822">
                  <c:v>4909</c:v>
                </c:pt>
                <c:pt idx="823">
                  <c:v>5248</c:v>
                </c:pt>
                <c:pt idx="824">
                  <c:v>5248</c:v>
                </c:pt>
                <c:pt idx="825">
                  <c:v>5248</c:v>
                </c:pt>
                <c:pt idx="826">
                  <c:v>5248</c:v>
                </c:pt>
                <c:pt idx="827">
                  <c:v>4292</c:v>
                </c:pt>
                <c:pt idx="828">
                  <c:v>4338</c:v>
                </c:pt>
                <c:pt idx="829">
                  <c:v>4338</c:v>
                </c:pt>
                <c:pt idx="830">
                  <c:v>4989</c:v>
                </c:pt>
                <c:pt idx="831">
                  <c:v>4719</c:v>
                </c:pt>
                <c:pt idx="832">
                  <c:v>4787</c:v>
                </c:pt>
                <c:pt idx="833">
                  <c:v>4842</c:v>
                </c:pt>
                <c:pt idx="834">
                  <c:v>5062</c:v>
                </c:pt>
                <c:pt idx="835">
                  <c:v>5062</c:v>
                </c:pt>
                <c:pt idx="836">
                  <c:v>5062</c:v>
                </c:pt>
                <c:pt idx="837">
                  <c:v>4827</c:v>
                </c:pt>
                <c:pt idx="838">
                  <c:v>5411</c:v>
                </c:pt>
                <c:pt idx="839">
                  <c:v>6010</c:v>
                </c:pt>
                <c:pt idx="840">
                  <c:v>6091</c:v>
                </c:pt>
                <c:pt idx="841">
                  <c:v>7169</c:v>
                </c:pt>
                <c:pt idx="842">
                  <c:v>7169</c:v>
                </c:pt>
                <c:pt idx="843">
                  <c:v>7169</c:v>
                </c:pt>
                <c:pt idx="844">
                  <c:v>7169</c:v>
                </c:pt>
                <c:pt idx="845">
                  <c:v>7169</c:v>
                </c:pt>
                <c:pt idx="846">
                  <c:v>7169</c:v>
                </c:pt>
                <c:pt idx="847">
                  <c:v>7499</c:v>
                </c:pt>
                <c:pt idx="848">
                  <c:v>7499</c:v>
                </c:pt>
                <c:pt idx="849">
                  <c:v>7499</c:v>
                </c:pt>
                <c:pt idx="850">
                  <c:v>7499</c:v>
                </c:pt>
                <c:pt idx="851">
                  <c:v>7499</c:v>
                </c:pt>
                <c:pt idx="852">
                  <c:v>7499</c:v>
                </c:pt>
                <c:pt idx="853">
                  <c:v>7499</c:v>
                </c:pt>
                <c:pt idx="854">
                  <c:v>7499</c:v>
                </c:pt>
                <c:pt idx="855">
                  <c:v>7499</c:v>
                </c:pt>
                <c:pt idx="856">
                  <c:v>7499</c:v>
                </c:pt>
                <c:pt idx="857">
                  <c:v>7421</c:v>
                </c:pt>
                <c:pt idx="858">
                  <c:v>7346</c:v>
                </c:pt>
                <c:pt idx="859">
                  <c:v>7817</c:v>
                </c:pt>
                <c:pt idx="860">
                  <c:v>8165</c:v>
                </c:pt>
                <c:pt idx="861">
                  <c:v>8165</c:v>
                </c:pt>
                <c:pt idx="862">
                  <c:v>8062</c:v>
                </c:pt>
                <c:pt idx="863">
                  <c:v>8549</c:v>
                </c:pt>
                <c:pt idx="864">
                  <c:v>7929</c:v>
                </c:pt>
                <c:pt idx="865">
                  <c:v>8374</c:v>
                </c:pt>
                <c:pt idx="866">
                  <c:v>8026</c:v>
                </c:pt>
                <c:pt idx="867">
                  <c:v>8026</c:v>
                </c:pt>
                <c:pt idx="868">
                  <c:v>7539</c:v>
                </c:pt>
                <c:pt idx="869">
                  <c:v>7539</c:v>
                </c:pt>
                <c:pt idx="870">
                  <c:v>7261</c:v>
                </c:pt>
                <c:pt idx="871">
                  <c:v>7261</c:v>
                </c:pt>
                <c:pt idx="872">
                  <c:v>7261</c:v>
                </c:pt>
                <c:pt idx="873">
                  <c:v>7261</c:v>
                </c:pt>
                <c:pt idx="874">
                  <c:v>7261</c:v>
                </c:pt>
                <c:pt idx="875">
                  <c:v>7799</c:v>
                </c:pt>
                <c:pt idx="876">
                  <c:v>7752</c:v>
                </c:pt>
                <c:pt idx="877">
                  <c:v>8196</c:v>
                </c:pt>
                <c:pt idx="878">
                  <c:v>8196</c:v>
                </c:pt>
                <c:pt idx="879">
                  <c:v>8242</c:v>
                </c:pt>
                <c:pt idx="880">
                  <c:v>7858</c:v>
                </c:pt>
                <c:pt idx="881">
                  <c:v>7858</c:v>
                </c:pt>
                <c:pt idx="882">
                  <c:v>7867</c:v>
                </c:pt>
                <c:pt idx="883">
                  <c:v>7455</c:v>
                </c:pt>
                <c:pt idx="884">
                  <c:v>5814</c:v>
                </c:pt>
                <c:pt idx="885">
                  <c:v>5220</c:v>
                </c:pt>
                <c:pt idx="886">
                  <c:v>5187</c:v>
                </c:pt>
                <c:pt idx="887">
                  <c:v>5187</c:v>
                </c:pt>
                <c:pt idx="888">
                  <c:v>5187</c:v>
                </c:pt>
                <c:pt idx="889">
                  <c:v>5187</c:v>
                </c:pt>
                <c:pt idx="890">
                  <c:v>5187</c:v>
                </c:pt>
                <c:pt idx="891">
                  <c:v>5187</c:v>
                </c:pt>
                <c:pt idx="892">
                  <c:v>5187</c:v>
                </c:pt>
                <c:pt idx="893">
                  <c:v>5187</c:v>
                </c:pt>
                <c:pt idx="894">
                  <c:v>5187</c:v>
                </c:pt>
                <c:pt idx="895">
                  <c:v>5187</c:v>
                </c:pt>
                <c:pt idx="896">
                  <c:v>5258</c:v>
                </c:pt>
                <c:pt idx="897">
                  <c:v>5258</c:v>
                </c:pt>
                <c:pt idx="898">
                  <c:v>5475</c:v>
                </c:pt>
                <c:pt idx="899">
                  <c:v>5404</c:v>
                </c:pt>
                <c:pt idx="900">
                  <c:v>5404</c:v>
                </c:pt>
                <c:pt idx="901">
                  <c:v>6077</c:v>
                </c:pt>
                <c:pt idx="902">
                  <c:v>6077</c:v>
                </c:pt>
                <c:pt idx="903">
                  <c:v>6617</c:v>
                </c:pt>
                <c:pt idx="904">
                  <c:v>5677</c:v>
                </c:pt>
                <c:pt idx="905">
                  <c:v>5460</c:v>
                </c:pt>
                <c:pt idx="906">
                  <c:v>5460</c:v>
                </c:pt>
                <c:pt idx="907">
                  <c:v>5187</c:v>
                </c:pt>
                <c:pt idx="908">
                  <c:v>5106</c:v>
                </c:pt>
                <c:pt idx="909">
                  <c:v>5106</c:v>
                </c:pt>
                <c:pt idx="910">
                  <c:v>5106</c:v>
                </c:pt>
                <c:pt idx="911">
                  <c:v>5106</c:v>
                </c:pt>
                <c:pt idx="912">
                  <c:v>5106</c:v>
                </c:pt>
                <c:pt idx="913">
                  <c:v>5938</c:v>
                </c:pt>
                <c:pt idx="914">
                  <c:v>5938</c:v>
                </c:pt>
                <c:pt idx="915">
                  <c:v>5938</c:v>
                </c:pt>
                <c:pt idx="916">
                  <c:v>5938</c:v>
                </c:pt>
                <c:pt idx="917">
                  <c:v>5938</c:v>
                </c:pt>
                <c:pt idx="918">
                  <c:v>5938</c:v>
                </c:pt>
                <c:pt idx="919">
                  <c:v>5505</c:v>
                </c:pt>
                <c:pt idx="920">
                  <c:v>5505</c:v>
                </c:pt>
                <c:pt idx="921">
                  <c:v>5496</c:v>
                </c:pt>
                <c:pt idx="922">
                  <c:v>5496</c:v>
                </c:pt>
                <c:pt idx="923">
                  <c:v>5496</c:v>
                </c:pt>
                <c:pt idx="924">
                  <c:v>5538</c:v>
                </c:pt>
                <c:pt idx="925">
                  <c:v>5538</c:v>
                </c:pt>
                <c:pt idx="926">
                  <c:v>6068</c:v>
                </c:pt>
                <c:pt idx="927">
                  <c:v>6068</c:v>
                </c:pt>
                <c:pt idx="928">
                  <c:v>5698</c:v>
                </c:pt>
                <c:pt idx="929">
                  <c:v>5478</c:v>
                </c:pt>
                <c:pt idx="930">
                  <c:v>5426</c:v>
                </c:pt>
                <c:pt idx="931">
                  <c:v>5426</c:v>
                </c:pt>
                <c:pt idx="932">
                  <c:v>5426</c:v>
                </c:pt>
                <c:pt idx="933">
                  <c:v>4906</c:v>
                </c:pt>
                <c:pt idx="934">
                  <c:v>4906</c:v>
                </c:pt>
                <c:pt idx="935">
                  <c:v>4906</c:v>
                </c:pt>
                <c:pt idx="936">
                  <c:v>5593</c:v>
                </c:pt>
                <c:pt idx="937">
                  <c:v>6159</c:v>
                </c:pt>
                <c:pt idx="938">
                  <c:v>6762</c:v>
                </c:pt>
                <c:pt idx="939">
                  <c:v>6762</c:v>
                </c:pt>
                <c:pt idx="940">
                  <c:v>6404</c:v>
                </c:pt>
                <c:pt idx="941">
                  <c:v>6031</c:v>
                </c:pt>
                <c:pt idx="942">
                  <c:v>6031</c:v>
                </c:pt>
                <c:pt idx="943">
                  <c:v>6031</c:v>
                </c:pt>
                <c:pt idx="944">
                  <c:v>5805</c:v>
                </c:pt>
                <c:pt idx="945">
                  <c:v>5805</c:v>
                </c:pt>
                <c:pt idx="946">
                  <c:v>5805</c:v>
                </c:pt>
                <c:pt idx="947">
                  <c:v>5805</c:v>
                </c:pt>
                <c:pt idx="948">
                  <c:v>5805</c:v>
                </c:pt>
                <c:pt idx="949">
                  <c:v>5805</c:v>
                </c:pt>
                <c:pt idx="950">
                  <c:v>5757</c:v>
                </c:pt>
                <c:pt idx="951">
                  <c:v>5428</c:v>
                </c:pt>
                <c:pt idx="952">
                  <c:v>5382</c:v>
                </c:pt>
                <c:pt idx="953">
                  <c:v>4609</c:v>
                </c:pt>
                <c:pt idx="954">
                  <c:v>4484</c:v>
                </c:pt>
                <c:pt idx="955">
                  <c:v>4853</c:v>
                </c:pt>
                <c:pt idx="956">
                  <c:v>4853</c:v>
                </c:pt>
                <c:pt idx="957">
                  <c:v>4818</c:v>
                </c:pt>
                <c:pt idx="958">
                  <c:v>4610</c:v>
                </c:pt>
                <c:pt idx="959">
                  <c:v>4610</c:v>
                </c:pt>
                <c:pt idx="960">
                  <c:v>4610</c:v>
                </c:pt>
                <c:pt idx="961">
                  <c:v>3376</c:v>
                </c:pt>
                <c:pt idx="962">
                  <c:v>3376</c:v>
                </c:pt>
                <c:pt idx="963">
                  <c:v>3550</c:v>
                </c:pt>
                <c:pt idx="964">
                  <c:v>3607</c:v>
                </c:pt>
                <c:pt idx="965">
                  <c:v>3607</c:v>
                </c:pt>
                <c:pt idx="966">
                  <c:v>3598</c:v>
                </c:pt>
                <c:pt idx="967">
                  <c:v>3261</c:v>
                </c:pt>
                <c:pt idx="968">
                  <c:v>3303</c:v>
                </c:pt>
                <c:pt idx="969">
                  <c:v>3303</c:v>
                </c:pt>
                <c:pt idx="970">
                  <c:v>3538</c:v>
                </c:pt>
                <c:pt idx="971">
                  <c:v>3538</c:v>
                </c:pt>
                <c:pt idx="972">
                  <c:v>3483</c:v>
                </c:pt>
                <c:pt idx="973">
                  <c:v>4005</c:v>
                </c:pt>
                <c:pt idx="974">
                  <c:v>3228</c:v>
                </c:pt>
                <c:pt idx="975">
                  <c:v>2705</c:v>
                </c:pt>
                <c:pt idx="976">
                  <c:v>2541</c:v>
                </c:pt>
                <c:pt idx="977">
                  <c:v>2510</c:v>
                </c:pt>
                <c:pt idx="978">
                  <c:v>2511</c:v>
                </c:pt>
                <c:pt idx="979">
                  <c:v>2466</c:v>
                </c:pt>
                <c:pt idx="980">
                  <c:v>2466</c:v>
                </c:pt>
                <c:pt idx="981">
                  <c:v>2856</c:v>
                </c:pt>
                <c:pt idx="982">
                  <c:v>2856</c:v>
                </c:pt>
                <c:pt idx="983">
                  <c:v>2446</c:v>
                </c:pt>
                <c:pt idx="984">
                  <c:v>2446</c:v>
                </c:pt>
                <c:pt idx="985">
                  <c:v>2446</c:v>
                </c:pt>
                <c:pt idx="986">
                  <c:v>2446</c:v>
                </c:pt>
                <c:pt idx="987">
                  <c:v>2116</c:v>
                </c:pt>
                <c:pt idx="988">
                  <c:v>2116</c:v>
                </c:pt>
                <c:pt idx="989">
                  <c:v>2116</c:v>
                </c:pt>
                <c:pt idx="990">
                  <c:v>1726</c:v>
                </c:pt>
                <c:pt idx="991">
                  <c:v>1751</c:v>
                </c:pt>
                <c:pt idx="992">
                  <c:v>1751</c:v>
                </c:pt>
                <c:pt idx="993">
                  <c:v>1516</c:v>
                </c:pt>
                <c:pt idx="994">
                  <c:v>1541</c:v>
                </c:pt>
                <c:pt idx="995">
                  <c:v>1852</c:v>
                </c:pt>
                <c:pt idx="996">
                  <c:v>1884</c:v>
                </c:pt>
                <c:pt idx="997">
                  <c:v>1884</c:v>
                </c:pt>
                <c:pt idx="998">
                  <c:v>1877</c:v>
                </c:pt>
                <c:pt idx="999">
                  <c:v>1846</c:v>
                </c:pt>
                <c:pt idx="1000">
                  <c:v>1846</c:v>
                </c:pt>
                <c:pt idx="1001">
                  <c:v>1887</c:v>
                </c:pt>
                <c:pt idx="1002">
                  <c:v>1887</c:v>
                </c:pt>
                <c:pt idx="1003">
                  <c:v>1887</c:v>
                </c:pt>
                <c:pt idx="1004">
                  <c:v>1968</c:v>
                </c:pt>
                <c:pt idx="1005">
                  <c:v>1968</c:v>
                </c:pt>
                <c:pt idx="1006">
                  <c:v>2453</c:v>
                </c:pt>
                <c:pt idx="1007">
                  <c:v>2453</c:v>
                </c:pt>
                <c:pt idx="1008">
                  <c:v>2423</c:v>
                </c:pt>
                <c:pt idx="1009">
                  <c:v>3131</c:v>
                </c:pt>
                <c:pt idx="1010">
                  <c:v>3226</c:v>
                </c:pt>
                <c:pt idx="1011">
                  <c:v>2818</c:v>
                </c:pt>
                <c:pt idx="1012">
                  <c:v>2818</c:v>
                </c:pt>
                <c:pt idx="1013">
                  <c:v>2818</c:v>
                </c:pt>
                <c:pt idx="1014">
                  <c:v>2772</c:v>
                </c:pt>
                <c:pt idx="1015">
                  <c:v>2852</c:v>
                </c:pt>
                <c:pt idx="1016">
                  <c:v>3057</c:v>
                </c:pt>
                <c:pt idx="1017">
                  <c:v>3101</c:v>
                </c:pt>
                <c:pt idx="1018">
                  <c:v>3101</c:v>
                </c:pt>
                <c:pt idx="1019">
                  <c:v>3101</c:v>
                </c:pt>
                <c:pt idx="1020">
                  <c:v>3131</c:v>
                </c:pt>
                <c:pt idx="1021">
                  <c:v>3051</c:v>
                </c:pt>
                <c:pt idx="1022">
                  <c:v>3097</c:v>
                </c:pt>
                <c:pt idx="1023">
                  <c:v>3120</c:v>
                </c:pt>
                <c:pt idx="1024">
                  <c:v>3120</c:v>
                </c:pt>
                <c:pt idx="1025">
                  <c:v>3120</c:v>
                </c:pt>
                <c:pt idx="1026">
                  <c:v>3044</c:v>
                </c:pt>
                <c:pt idx="1027">
                  <c:v>3044</c:v>
                </c:pt>
                <c:pt idx="1028">
                  <c:v>3170</c:v>
                </c:pt>
                <c:pt idx="1029">
                  <c:v>3170</c:v>
                </c:pt>
                <c:pt idx="1030">
                  <c:v>3170</c:v>
                </c:pt>
                <c:pt idx="1031">
                  <c:v>3840</c:v>
                </c:pt>
                <c:pt idx="1032">
                  <c:v>3840</c:v>
                </c:pt>
                <c:pt idx="1033">
                  <c:v>3373</c:v>
                </c:pt>
                <c:pt idx="1034">
                  <c:v>3373</c:v>
                </c:pt>
                <c:pt idx="1035">
                  <c:v>3373</c:v>
                </c:pt>
                <c:pt idx="1036">
                  <c:v>3373</c:v>
                </c:pt>
                <c:pt idx="1037">
                  <c:v>3350</c:v>
                </c:pt>
                <c:pt idx="1038">
                  <c:v>3350</c:v>
                </c:pt>
                <c:pt idx="1039">
                  <c:v>3073</c:v>
                </c:pt>
                <c:pt idx="1040">
                  <c:v>3073</c:v>
                </c:pt>
                <c:pt idx="1041">
                  <c:v>3118</c:v>
                </c:pt>
                <c:pt idx="1042">
                  <c:v>3118</c:v>
                </c:pt>
                <c:pt idx="1043">
                  <c:v>3512</c:v>
                </c:pt>
                <c:pt idx="1044">
                  <c:v>3512</c:v>
                </c:pt>
                <c:pt idx="1045">
                  <c:v>3512</c:v>
                </c:pt>
                <c:pt idx="1046">
                  <c:v>3512</c:v>
                </c:pt>
                <c:pt idx="1047">
                  <c:v>3512</c:v>
                </c:pt>
                <c:pt idx="1048">
                  <c:v>3467</c:v>
                </c:pt>
                <c:pt idx="1049">
                  <c:v>3062</c:v>
                </c:pt>
                <c:pt idx="1050">
                  <c:v>3062</c:v>
                </c:pt>
                <c:pt idx="1051">
                  <c:v>3062</c:v>
                </c:pt>
                <c:pt idx="1052">
                  <c:v>3062</c:v>
                </c:pt>
                <c:pt idx="1053">
                  <c:v>3375</c:v>
                </c:pt>
                <c:pt idx="1054">
                  <c:v>3375</c:v>
                </c:pt>
                <c:pt idx="1055">
                  <c:v>3375</c:v>
                </c:pt>
                <c:pt idx="1056">
                  <c:v>3375</c:v>
                </c:pt>
                <c:pt idx="1057">
                  <c:v>3375</c:v>
                </c:pt>
                <c:pt idx="1058">
                  <c:v>3375</c:v>
                </c:pt>
                <c:pt idx="1059">
                  <c:v>3375</c:v>
                </c:pt>
                <c:pt idx="1060">
                  <c:v>3748</c:v>
                </c:pt>
                <c:pt idx="1061">
                  <c:v>3748</c:v>
                </c:pt>
                <c:pt idx="1062">
                  <c:v>3748</c:v>
                </c:pt>
                <c:pt idx="1063">
                  <c:v>3878</c:v>
                </c:pt>
                <c:pt idx="1064">
                  <c:v>3878</c:v>
                </c:pt>
                <c:pt idx="1065">
                  <c:v>3967</c:v>
                </c:pt>
                <c:pt idx="1066">
                  <c:v>3967</c:v>
                </c:pt>
                <c:pt idx="1067">
                  <c:v>3967</c:v>
                </c:pt>
                <c:pt idx="1068">
                  <c:v>3547</c:v>
                </c:pt>
                <c:pt idx="1069">
                  <c:v>3505</c:v>
                </c:pt>
                <c:pt idx="1070">
                  <c:v>3505</c:v>
                </c:pt>
                <c:pt idx="1071">
                  <c:v>3505</c:v>
                </c:pt>
                <c:pt idx="1072">
                  <c:v>3513</c:v>
                </c:pt>
                <c:pt idx="1073">
                  <c:v>3513</c:v>
                </c:pt>
                <c:pt idx="1074">
                  <c:v>3513</c:v>
                </c:pt>
                <c:pt idx="1075">
                  <c:v>3155</c:v>
                </c:pt>
                <c:pt idx="1076">
                  <c:v>3155</c:v>
                </c:pt>
                <c:pt idx="1077">
                  <c:v>3155</c:v>
                </c:pt>
                <c:pt idx="1078">
                  <c:v>2651</c:v>
                </c:pt>
                <c:pt idx="1079">
                  <c:v>2651</c:v>
                </c:pt>
                <c:pt idx="1080">
                  <c:v>2651</c:v>
                </c:pt>
                <c:pt idx="1081">
                  <c:v>3336</c:v>
                </c:pt>
                <c:pt idx="1082">
                  <c:v>3336</c:v>
                </c:pt>
                <c:pt idx="1083">
                  <c:v>3336</c:v>
                </c:pt>
                <c:pt idx="1084">
                  <c:v>3336</c:v>
                </c:pt>
                <c:pt idx="1085">
                  <c:v>3336</c:v>
                </c:pt>
                <c:pt idx="1086">
                  <c:v>3336</c:v>
                </c:pt>
                <c:pt idx="1087">
                  <c:v>3140</c:v>
                </c:pt>
                <c:pt idx="1088">
                  <c:v>2828</c:v>
                </c:pt>
                <c:pt idx="1089">
                  <c:v>2875</c:v>
                </c:pt>
                <c:pt idx="1090">
                  <c:v>2875</c:v>
                </c:pt>
                <c:pt idx="1091">
                  <c:v>2875</c:v>
                </c:pt>
                <c:pt idx="1092">
                  <c:v>2903</c:v>
                </c:pt>
                <c:pt idx="1093">
                  <c:v>2985</c:v>
                </c:pt>
                <c:pt idx="1094">
                  <c:v>2937</c:v>
                </c:pt>
                <c:pt idx="1095">
                  <c:v>2937</c:v>
                </c:pt>
                <c:pt idx="1096">
                  <c:v>3021</c:v>
                </c:pt>
                <c:pt idx="1097">
                  <c:v>2891</c:v>
                </c:pt>
                <c:pt idx="1098">
                  <c:v>2807</c:v>
                </c:pt>
                <c:pt idx="1099">
                  <c:v>2807</c:v>
                </c:pt>
                <c:pt idx="1100">
                  <c:v>2807</c:v>
                </c:pt>
                <c:pt idx="1101">
                  <c:v>2807</c:v>
                </c:pt>
                <c:pt idx="1102">
                  <c:v>2726</c:v>
                </c:pt>
                <c:pt idx="1103">
                  <c:v>2726</c:v>
                </c:pt>
                <c:pt idx="1104">
                  <c:v>2920</c:v>
                </c:pt>
                <c:pt idx="1105">
                  <c:v>2920</c:v>
                </c:pt>
                <c:pt idx="1106">
                  <c:v>2920</c:v>
                </c:pt>
                <c:pt idx="1107">
                  <c:v>2920</c:v>
                </c:pt>
                <c:pt idx="1108">
                  <c:v>2920</c:v>
                </c:pt>
                <c:pt idx="1109">
                  <c:v>2920</c:v>
                </c:pt>
                <c:pt idx="1110">
                  <c:v>2726</c:v>
                </c:pt>
                <c:pt idx="1111">
                  <c:v>2726</c:v>
                </c:pt>
                <c:pt idx="1112">
                  <c:v>2797</c:v>
                </c:pt>
                <c:pt idx="1113">
                  <c:v>2851</c:v>
                </c:pt>
                <c:pt idx="1114">
                  <c:v>2681</c:v>
                </c:pt>
                <c:pt idx="1115">
                  <c:v>2610</c:v>
                </c:pt>
                <c:pt idx="1116">
                  <c:v>2556</c:v>
                </c:pt>
                <c:pt idx="1117">
                  <c:v>2556</c:v>
                </c:pt>
                <c:pt idx="1118">
                  <c:v>2691</c:v>
                </c:pt>
                <c:pt idx="1119">
                  <c:v>2754</c:v>
                </c:pt>
                <c:pt idx="1120">
                  <c:v>2691</c:v>
                </c:pt>
                <c:pt idx="1121">
                  <c:v>2691</c:v>
                </c:pt>
                <c:pt idx="1122">
                  <c:v>2594</c:v>
                </c:pt>
                <c:pt idx="1123">
                  <c:v>2619</c:v>
                </c:pt>
                <c:pt idx="1124">
                  <c:v>2619</c:v>
                </c:pt>
                <c:pt idx="1125">
                  <c:v>2619</c:v>
                </c:pt>
                <c:pt idx="1126">
                  <c:v>2619</c:v>
                </c:pt>
                <c:pt idx="1127">
                  <c:v>2963</c:v>
                </c:pt>
                <c:pt idx="1128">
                  <c:v>2963</c:v>
                </c:pt>
                <c:pt idx="1129">
                  <c:v>2963</c:v>
                </c:pt>
                <c:pt idx="1130">
                  <c:v>2963</c:v>
                </c:pt>
                <c:pt idx="1131">
                  <c:v>2880</c:v>
                </c:pt>
                <c:pt idx="1132">
                  <c:v>2880</c:v>
                </c:pt>
                <c:pt idx="1133">
                  <c:v>2880</c:v>
                </c:pt>
                <c:pt idx="1134">
                  <c:v>2880</c:v>
                </c:pt>
                <c:pt idx="1135">
                  <c:v>2730</c:v>
                </c:pt>
                <c:pt idx="1136">
                  <c:v>2837</c:v>
                </c:pt>
                <c:pt idx="1137">
                  <c:v>2775</c:v>
                </c:pt>
                <c:pt idx="1138">
                  <c:v>2775</c:v>
                </c:pt>
                <c:pt idx="1139">
                  <c:v>2750</c:v>
                </c:pt>
                <c:pt idx="1140">
                  <c:v>3136</c:v>
                </c:pt>
                <c:pt idx="1141">
                  <c:v>3136</c:v>
                </c:pt>
                <c:pt idx="1142">
                  <c:v>3197</c:v>
                </c:pt>
                <c:pt idx="1143">
                  <c:v>3197</c:v>
                </c:pt>
                <c:pt idx="1144">
                  <c:v>3197</c:v>
                </c:pt>
                <c:pt idx="1145">
                  <c:v>3114</c:v>
                </c:pt>
                <c:pt idx="1146">
                  <c:v>3111</c:v>
                </c:pt>
                <c:pt idx="1147">
                  <c:v>2575</c:v>
                </c:pt>
                <c:pt idx="1148">
                  <c:v>2575</c:v>
                </c:pt>
                <c:pt idx="1149">
                  <c:v>2575</c:v>
                </c:pt>
                <c:pt idx="1150">
                  <c:v>2575</c:v>
                </c:pt>
                <c:pt idx="1151">
                  <c:v>1605</c:v>
                </c:pt>
                <c:pt idx="1152">
                  <c:v>1605</c:v>
                </c:pt>
                <c:pt idx="1153">
                  <c:v>1605</c:v>
                </c:pt>
                <c:pt idx="1154">
                  <c:v>1605</c:v>
                </c:pt>
                <c:pt idx="1155">
                  <c:v>1605</c:v>
                </c:pt>
                <c:pt idx="1156">
                  <c:v>1605</c:v>
                </c:pt>
                <c:pt idx="1157">
                  <c:v>1605</c:v>
                </c:pt>
                <c:pt idx="1158">
                  <c:v>1605</c:v>
                </c:pt>
                <c:pt idx="1159">
                  <c:v>1606</c:v>
                </c:pt>
                <c:pt idx="1160">
                  <c:v>1606</c:v>
                </c:pt>
                <c:pt idx="1161">
                  <c:v>1606</c:v>
                </c:pt>
                <c:pt idx="1162">
                  <c:v>1926</c:v>
                </c:pt>
                <c:pt idx="1163">
                  <c:v>2143</c:v>
                </c:pt>
                <c:pt idx="1164">
                  <c:v>2143</c:v>
                </c:pt>
                <c:pt idx="1165">
                  <c:v>2143</c:v>
                </c:pt>
                <c:pt idx="1166">
                  <c:v>2148</c:v>
                </c:pt>
                <c:pt idx="1167">
                  <c:v>2148</c:v>
                </c:pt>
                <c:pt idx="1168">
                  <c:v>1762</c:v>
                </c:pt>
                <c:pt idx="1169">
                  <c:v>1762</c:v>
                </c:pt>
                <c:pt idx="1170">
                  <c:v>1731</c:v>
                </c:pt>
                <c:pt idx="1171">
                  <c:v>1731</c:v>
                </c:pt>
                <c:pt idx="1172">
                  <c:v>1736</c:v>
                </c:pt>
                <c:pt idx="1173">
                  <c:v>2016</c:v>
                </c:pt>
                <c:pt idx="1174">
                  <c:v>2016</c:v>
                </c:pt>
                <c:pt idx="1175">
                  <c:v>2016</c:v>
                </c:pt>
                <c:pt idx="1176">
                  <c:v>2016</c:v>
                </c:pt>
                <c:pt idx="1177">
                  <c:v>2940</c:v>
                </c:pt>
                <c:pt idx="1178">
                  <c:v>2940</c:v>
                </c:pt>
                <c:pt idx="1179">
                  <c:v>2940</c:v>
                </c:pt>
                <c:pt idx="1180">
                  <c:v>2940</c:v>
                </c:pt>
                <c:pt idx="1181">
                  <c:v>2940</c:v>
                </c:pt>
                <c:pt idx="1182">
                  <c:v>2940</c:v>
                </c:pt>
                <c:pt idx="1183">
                  <c:v>2940</c:v>
                </c:pt>
                <c:pt idx="1184">
                  <c:v>3175</c:v>
                </c:pt>
                <c:pt idx="1185">
                  <c:v>3175</c:v>
                </c:pt>
                <c:pt idx="1186">
                  <c:v>3175</c:v>
                </c:pt>
                <c:pt idx="1187">
                  <c:v>3175</c:v>
                </c:pt>
                <c:pt idx="1188">
                  <c:v>3175</c:v>
                </c:pt>
                <c:pt idx="1189">
                  <c:v>3175</c:v>
                </c:pt>
                <c:pt idx="1190">
                  <c:v>3175</c:v>
                </c:pt>
                <c:pt idx="1191">
                  <c:v>2986</c:v>
                </c:pt>
                <c:pt idx="1192">
                  <c:v>2706</c:v>
                </c:pt>
                <c:pt idx="1193">
                  <c:v>2706</c:v>
                </c:pt>
                <c:pt idx="1194">
                  <c:v>2046</c:v>
                </c:pt>
                <c:pt idx="1195">
                  <c:v>2046</c:v>
                </c:pt>
                <c:pt idx="1196">
                  <c:v>2046</c:v>
                </c:pt>
                <c:pt idx="1197">
                  <c:v>2046</c:v>
                </c:pt>
                <c:pt idx="1198">
                  <c:v>2046</c:v>
                </c:pt>
                <c:pt idx="1199">
                  <c:v>2046</c:v>
                </c:pt>
                <c:pt idx="1200">
                  <c:v>2046</c:v>
                </c:pt>
                <c:pt idx="1201">
                  <c:v>2216</c:v>
                </c:pt>
                <c:pt idx="1202">
                  <c:v>2216</c:v>
                </c:pt>
                <c:pt idx="1203">
                  <c:v>2216</c:v>
                </c:pt>
                <c:pt idx="1204">
                  <c:v>2216</c:v>
                </c:pt>
                <c:pt idx="1205">
                  <c:v>2216</c:v>
                </c:pt>
                <c:pt idx="1206">
                  <c:v>2216</c:v>
                </c:pt>
                <c:pt idx="1207">
                  <c:v>2294</c:v>
                </c:pt>
                <c:pt idx="1208">
                  <c:v>2341</c:v>
                </c:pt>
                <c:pt idx="1209">
                  <c:v>2341</c:v>
                </c:pt>
                <c:pt idx="1210">
                  <c:v>2341</c:v>
                </c:pt>
                <c:pt idx="1211">
                  <c:v>2341</c:v>
                </c:pt>
                <c:pt idx="1212">
                  <c:v>2124</c:v>
                </c:pt>
                <c:pt idx="1213">
                  <c:v>2124</c:v>
                </c:pt>
                <c:pt idx="1214">
                  <c:v>2124</c:v>
                </c:pt>
                <c:pt idx="1215">
                  <c:v>2124</c:v>
                </c:pt>
                <c:pt idx="1216">
                  <c:v>2043</c:v>
                </c:pt>
                <c:pt idx="1217">
                  <c:v>2043</c:v>
                </c:pt>
                <c:pt idx="1218">
                  <c:v>1379</c:v>
                </c:pt>
                <c:pt idx="1219">
                  <c:v>1144</c:v>
                </c:pt>
                <c:pt idx="1220">
                  <c:v>1144</c:v>
                </c:pt>
                <c:pt idx="1221">
                  <c:v>1144</c:v>
                </c:pt>
                <c:pt idx="1222">
                  <c:v>1144</c:v>
                </c:pt>
                <c:pt idx="1223">
                  <c:v>1144</c:v>
                </c:pt>
                <c:pt idx="1224">
                  <c:v>1144</c:v>
                </c:pt>
                <c:pt idx="1225">
                  <c:v>1144</c:v>
                </c:pt>
                <c:pt idx="1226">
                  <c:v>1144</c:v>
                </c:pt>
                <c:pt idx="1227">
                  <c:v>1144</c:v>
                </c:pt>
                <c:pt idx="1228">
                  <c:v>1144</c:v>
                </c:pt>
                <c:pt idx="1229">
                  <c:v>1144</c:v>
                </c:pt>
                <c:pt idx="1230">
                  <c:v>1144</c:v>
                </c:pt>
                <c:pt idx="1231">
                  <c:v>1144</c:v>
                </c:pt>
                <c:pt idx="1232">
                  <c:v>1144</c:v>
                </c:pt>
                <c:pt idx="1233">
                  <c:v>1144</c:v>
                </c:pt>
                <c:pt idx="1234">
                  <c:v>1144</c:v>
                </c:pt>
                <c:pt idx="1235">
                  <c:v>1144</c:v>
                </c:pt>
                <c:pt idx="1236">
                  <c:v>1144</c:v>
                </c:pt>
                <c:pt idx="1237">
                  <c:v>1144</c:v>
                </c:pt>
                <c:pt idx="1238">
                  <c:v>1144</c:v>
                </c:pt>
                <c:pt idx="1239">
                  <c:v>1708</c:v>
                </c:pt>
                <c:pt idx="1240">
                  <c:v>1708</c:v>
                </c:pt>
                <c:pt idx="1241">
                  <c:v>2367</c:v>
                </c:pt>
                <c:pt idx="1242">
                  <c:v>2367</c:v>
                </c:pt>
                <c:pt idx="1243">
                  <c:v>2367</c:v>
                </c:pt>
                <c:pt idx="1244">
                  <c:v>2367</c:v>
                </c:pt>
                <c:pt idx="1245">
                  <c:v>2367</c:v>
                </c:pt>
                <c:pt idx="1246">
                  <c:v>2367</c:v>
                </c:pt>
                <c:pt idx="1247">
                  <c:v>2367</c:v>
                </c:pt>
                <c:pt idx="1248">
                  <c:v>2367</c:v>
                </c:pt>
                <c:pt idx="1249">
                  <c:v>2367</c:v>
                </c:pt>
                <c:pt idx="1250">
                  <c:v>2367</c:v>
                </c:pt>
                <c:pt idx="1251">
                  <c:v>2367</c:v>
                </c:pt>
                <c:pt idx="1252">
                  <c:v>2887</c:v>
                </c:pt>
                <c:pt idx="1253">
                  <c:v>2887</c:v>
                </c:pt>
                <c:pt idx="1254">
                  <c:v>3567</c:v>
                </c:pt>
                <c:pt idx="1255">
                  <c:v>3567</c:v>
                </c:pt>
                <c:pt idx="1256">
                  <c:v>3614</c:v>
                </c:pt>
                <c:pt idx="1257">
                  <c:v>3617</c:v>
                </c:pt>
                <c:pt idx="1258">
                  <c:v>3855</c:v>
                </c:pt>
                <c:pt idx="1259">
                  <c:v>3855</c:v>
                </c:pt>
                <c:pt idx="1260">
                  <c:v>3578</c:v>
                </c:pt>
                <c:pt idx="1261">
                  <c:v>3578</c:v>
                </c:pt>
                <c:pt idx="1262">
                  <c:v>3772</c:v>
                </c:pt>
                <c:pt idx="1263">
                  <c:v>3772</c:v>
                </c:pt>
                <c:pt idx="1264">
                  <c:v>3772</c:v>
                </c:pt>
                <c:pt idx="1265">
                  <c:v>3766</c:v>
                </c:pt>
                <c:pt idx="1266">
                  <c:v>3572</c:v>
                </c:pt>
                <c:pt idx="1267">
                  <c:v>3572</c:v>
                </c:pt>
                <c:pt idx="1268">
                  <c:v>2770</c:v>
                </c:pt>
                <c:pt idx="1269">
                  <c:v>2770</c:v>
                </c:pt>
                <c:pt idx="1270">
                  <c:v>2814</c:v>
                </c:pt>
                <c:pt idx="1271">
                  <c:v>3117</c:v>
                </c:pt>
                <c:pt idx="1272">
                  <c:v>3604</c:v>
                </c:pt>
                <c:pt idx="1273">
                  <c:v>3301</c:v>
                </c:pt>
                <c:pt idx="1274">
                  <c:v>3301</c:v>
                </c:pt>
                <c:pt idx="1275">
                  <c:v>2814</c:v>
                </c:pt>
                <c:pt idx="1276">
                  <c:v>2814</c:v>
                </c:pt>
                <c:pt idx="1277">
                  <c:v>2891</c:v>
                </c:pt>
                <c:pt idx="1278">
                  <c:v>2891</c:v>
                </c:pt>
                <c:pt idx="1279">
                  <c:v>2891</c:v>
                </c:pt>
                <c:pt idx="1280">
                  <c:v>2964</c:v>
                </c:pt>
                <c:pt idx="1281">
                  <c:v>2891</c:v>
                </c:pt>
                <c:pt idx="1282">
                  <c:v>3194</c:v>
                </c:pt>
                <c:pt idx="1283">
                  <c:v>3194</c:v>
                </c:pt>
                <c:pt idx="1284">
                  <c:v>3150</c:v>
                </c:pt>
                <c:pt idx="1285">
                  <c:v>3945</c:v>
                </c:pt>
                <c:pt idx="1286">
                  <c:v>3955</c:v>
                </c:pt>
                <c:pt idx="1287">
                  <c:v>3955</c:v>
                </c:pt>
                <c:pt idx="1288">
                  <c:v>3945</c:v>
                </c:pt>
                <c:pt idx="1289">
                  <c:v>3945</c:v>
                </c:pt>
                <c:pt idx="1290">
                  <c:v>3945</c:v>
                </c:pt>
                <c:pt idx="1291">
                  <c:v>3150</c:v>
                </c:pt>
                <c:pt idx="1292">
                  <c:v>3150</c:v>
                </c:pt>
                <c:pt idx="1293">
                  <c:v>3585</c:v>
                </c:pt>
                <c:pt idx="1294">
                  <c:v>3432</c:v>
                </c:pt>
                <c:pt idx="1295">
                  <c:v>3432</c:v>
                </c:pt>
                <c:pt idx="1296">
                  <c:v>3768</c:v>
                </c:pt>
                <c:pt idx="1297">
                  <c:v>3373</c:v>
                </c:pt>
                <c:pt idx="1298">
                  <c:v>3373</c:v>
                </c:pt>
                <c:pt idx="1299">
                  <c:v>3373</c:v>
                </c:pt>
                <c:pt idx="1300">
                  <c:v>3373</c:v>
                </c:pt>
                <c:pt idx="1301">
                  <c:v>3868</c:v>
                </c:pt>
                <c:pt idx="1302">
                  <c:v>3868</c:v>
                </c:pt>
                <c:pt idx="1303">
                  <c:v>3868</c:v>
                </c:pt>
                <c:pt idx="1304">
                  <c:v>4176</c:v>
                </c:pt>
                <c:pt idx="1305">
                  <c:v>4332</c:v>
                </c:pt>
                <c:pt idx="1306">
                  <c:v>4747</c:v>
                </c:pt>
                <c:pt idx="1307">
                  <c:v>4747</c:v>
                </c:pt>
                <c:pt idx="1308">
                  <c:v>4830</c:v>
                </c:pt>
                <c:pt idx="1309">
                  <c:v>5552</c:v>
                </c:pt>
                <c:pt idx="1310">
                  <c:v>5059</c:v>
                </c:pt>
                <c:pt idx="1311">
                  <c:v>5059</c:v>
                </c:pt>
                <c:pt idx="1312">
                  <c:v>5059</c:v>
                </c:pt>
                <c:pt idx="1313">
                  <c:v>4985</c:v>
                </c:pt>
                <c:pt idx="1314">
                  <c:v>4985</c:v>
                </c:pt>
                <c:pt idx="1315">
                  <c:v>4331</c:v>
                </c:pt>
                <c:pt idx="1316">
                  <c:v>4331</c:v>
                </c:pt>
                <c:pt idx="1317">
                  <c:v>4331</c:v>
                </c:pt>
                <c:pt idx="1318">
                  <c:v>4331</c:v>
                </c:pt>
                <c:pt idx="1319">
                  <c:v>4340</c:v>
                </c:pt>
                <c:pt idx="1320">
                  <c:v>5958</c:v>
                </c:pt>
                <c:pt idx="1321">
                  <c:v>6773</c:v>
                </c:pt>
                <c:pt idx="1322">
                  <c:v>6353</c:v>
                </c:pt>
                <c:pt idx="1323">
                  <c:v>6353</c:v>
                </c:pt>
                <c:pt idx="1324">
                  <c:v>6896</c:v>
                </c:pt>
                <c:pt idx="1325">
                  <c:v>6887</c:v>
                </c:pt>
                <c:pt idx="1326">
                  <c:v>6887</c:v>
                </c:pt>
                <c:pt idx="1327">
                  <c:v>6887</c:v>
                </c:pt>
                <c:pt idx="1328">
                  <c:v>6887</c:v>
                </c:pt>
                <c:pt idx="1329">
                  <c:v>6887</c:v>
                </c:pt>
                <c:pt idx="1330">
                  <c:v>6887</c:v>
                </c:pt>
                <c:pt idx="1331">
                  <c:v>7499</c:v>
                </c:pt>
                <c:pt idx="1332">
                  <c:v>6840</c:v>
                </c:pt>
                <c:pt idx="1333">
                  <c:v>6840</c:v>
                </c:pt>
                <c:pt idx="1334">
                  <c:v>5860</c:v>
                </c:pt>
                <c:pt idx="1335">
                  <c:v>5990</c:v>
                </c:pt>
                <c:pt idx="1336">
                  <c:v>5990</c:v>
                </c:pt>
                <c:pt idx="1337">
                  <c:v>5999</c:v>
                </c:pt>
                <c:pt idx="1338">
                  <c:v>5999</c:v>
                </c:pt>
                <c:pt idx="1339">
                  <c:v>5726</c:v>
                </c:pt>
                <c:pt idx="1340">
                  <c:v>5390</c:v>
                </c:pt>
                <c:pt idx="1341">
                  <c:v>5390</c:v>
                </c:pt>
                <c:pt idx="1342">
                  <c:v>5390</c:v>
                </c:pt>
                <c:pt idx="1343">
                  <c:v>5390</c:v>
                </c:pt>
                <c:pt idx="1344">
                  <c:v>6049</c:v>
                </c:pt>
                <c:pt idx="1345">
                  <c:v>5741</c:v>
                </c:pt>
                <c:pt idx="1346">
                  <c:v>5741</c:v>
                </c:pt>
                <c:pt idx="1347">
                  <c:v>5741</c:v>
                </c:pt>
                <c:pt idx="1348">
                  <c:v>5741</c:v>
                </c:pt>
                <c:pt idx="1349">
                  <c:v>5425</c:v>
                </c:pt>
                <c:pt idx="1350">
                  <c:v>5685</c:v>
                </c:pt>
                <c:pt idx="1351">
                  <c:v>5685</c:v>
                </c:pt>
                <c:pt idx="1352">
                  <c:v>5329</c:v>
                </c:pt>
                <c:pt idx="1353">
                  <c:v>5069</c:v>
                </c:pt>
                <c:pt idx="1354">
                  <c:v>6005</c:v>
                </c:pt>
                <c:pt idx="1355">
                  <c:v>6275</c:v>
                </c:pt>
                <c:pt idx="1356">
                  <c:v>6314</c:v>
                </c:pt>
                <c:pt idx="1357">
                  <c:v>6044</c:v>
                </c:pt>
                <c:pt idx="1358">
                  <c:v>6295</c:v>
                </c:pt>
                <c:pt idx="1359">
                  <c:v>6295</c:v>
                </c:pt>
                <c:pt idx="1360">
                  <c:v>6535</c:v>
                </c:pt>
                <c:pt idx="1361">
                  <c:v>6405</c:v>
                </c:pt>
                <c:pt idx="1362">
                  <c:v>6337</c:v>
                </c:pt>
                <c:pt idx="1363">
                  <c:v>5801</c:v>
                </c:pt>
                <c:pt idx="1364">
                  <c:v>6119</c:v>
                </c:pt>
                <c:pt idx="1365">
                  <c:v>6119</c:v>
                </c:pt>
                <c:pt idx="1366">
                  <c:v>6119</c:v>
                </c:pt>
                <c:pt idx="1367">
                  <c:v>5760</c:v>
                </c:pt>
                <c:pt idx="1368">
                  <c:v>5727</c:v>
                </c:pt>
                <c:pt idx="1369">
                  <c:v>6522</c:v>
                </c:pt>
                <c:pt idx="1370">
                  <c:v>7111</c:v>
                </c:pt>
                <c:pt idx="1371">
                  <c:v>7111</c:v>
                </c:pt>
                <c:pt idx="1372">
                  <c:v>7111</c:v>
                </c:pt>
                <c:pt idx="1373">
                  <c:v>7851</c:v>
                </c:pt>
                <c:pt idx="1374">
                  <c:v>7851</c:v>
                </c:pt>
                <c:pt idx="1375">
                  <c:v>7851</c:v>
                </c:pt>
                <c:pt idx="1376">
                  <c:v>8423</c:v>
                </c:pt>
                <c:pt idx="1377">
                  <c:v>8423</c:v>
                </c:pt>
                <c:pt idx="1378">
                  <c:v>8364</c:v>
                </c:pt>
                <c:pt idx="1379">
                  <c:v>8990</c:v>
                </c:pt>
                <c:pt idx="1380">
                  <c:v>9082</c:v>
                </c:pt>
                <c:pt idx="1381">
                  <c:v>9082</c:v>
                </c:pt>
                <c:pt idx="1382">
                  <c:v>8845</c:v>
                </c:pt>
                <c:pt idx="1383">
                  <c:v>9174</c:v>
                </c:pt>
                <c:pt idx="1384">
                  <c:v>8889</c:v>
                </c:pt>
                <c:pt idx="1385">
                  <c:v>8889</c:v>
                </c:pt>
                <c:pt idx="1386">
                  <c:v>9121</c:v>
                </c:pt>
                <c:pt idx="1387">
                  <c:v>9707</c:v>
                </c:pt>
                <c:pt idx="1388">
                  <c:v>11594</c:v>
                </c:pt>
                <c:pt idx="1389">
                  <c:v>11594</c:v>
                </c:pt>
                <c:pt idx="1390">
                  <c:v>11594</c:v>
                </c:pt>
                <c:pt idx="1391">
                  <c:v>11594</c:v>
                </c:pt>
                <c:pt idx="1392">
                  <c:v>11594</c:v>
                </c:pt>
                <c:pt idx="1393">
                  <c:v>10396</c:v>
                </c:pt>
                <c:pt idx="1394">
                  <c:v>9587</c:v>
                </c:pt>
                <c:pt idx="1395">
                  <c:v>11205</c:v>
                </c:pt>
                <c:pt idx="1396">
                  <c:v>11443</c:v>
                </c:pt>
                <c:pt idx="1397">
                  <c:v>10973</c:v>
                </c:pt>
                <c:pt idx="1398">
                  <c:v>10973</c:v>
                </c:pt>
                <c:pt idx="1399">
                  <c:v>10973</c:v>
                </c:pt>
                <c:pt idx="1400">
                  <c:v>10329</c:v>
                </c:pt>
                <c:pt idx="1401">
                  <c:v>10389</c:v>
                </c:pt>
                <c:pt idx="1402">
                  <c:v>10389</c:v>
                </c:pt>
                <c:pt idx="1403">
                  <c:v>11175</c:v>
                </c:pt>
                <c:pt idx="1404">
                  <c:v>11355</c:v>
                </c:pt>
                <c:pt idx="1405">
                  <c:v>11355</c:v>
                </c:pt>
                <c:pt idx="1406">
                  <c:v>11355</c:v>
                </c:pt>
                <c:pt idx="1407">
                  <c:v>10560</c:v>
                </c:pt>
                <c:pt idx="1408">
                  <c:v>11058</c:v>
                </c:pt>
                <c:pt idx="1409">
                  <c:v>11058</c:v>
                </c:pt>
                <c:pt idx="1410">
                  <c:v>10414</c:v>
                </c:pt>
                <c:pt idx="1411">
                  <c:v>10414</c:v>
                </c:pt>
                <c:pt idx="1412">
                  <c:v>11136</c:v>
                </c:pt>
                <c:pt idx="1413">
                  <c:v>11076</c:v>
                </c:pt>
                <c:pt idx="1414">
                  <c:v>11076</c:v>
                </c:pt>
                <c:pt idx="1415">
                  <c:v>11456</c:v>
                </c:pt>
                <c:pt idx="1416">
                  <c:v>11456</c:v>
                </c:pt>
                <c:pt idx="1417">
                  <c:v>10641</c:v>
                </c:pt>
                <c:pt idx="1418">
                  <c:v>10641</c:v>
                </c:pt>
                <c:pt idx="1419">
                  <c:v>10641</c:v>
                </c:pt>
                <c:pt idx="1420">
                  <c:v>10773</c:v>
                </c:pt>
                <c:pt idx="1421">
                  <c:v>10773</c:v>
                </c:pt>
                <c:pt idx="1422">
                  <c:v>10237</c:v>
                </c:pt>
                <c:pt idx="1423">
                  <c:v>10237</c:v>
                </c:pt>
                <c:pt idx="1424">
                  <c:v>10237</c:v>
                </c:pt>
                <c:pt idx="1425">
                  <c:v>11820</c:v>
                </c:pt>
                <c:pt idx="1426">
                  <c:v>12384</c:v>
                </c:pt>
                <c:pt idx="1427">
                  <c:v>12572</c:v>
                </c:pt>
                <c:pt idx="1428">
                  <c:v>12258</c:v>
                </c:pt>
                <c:pt idx="1429">
                  <c:v>12258</c:v>
                </c:pt>
                <c:pt idx="1430">
                  <c:v>12258</c:v>
                </c:pt>
                <c:pt idx="1431">
                  <c:v>12318</c:v>
                </c:pt>
                <c:pt idx="1432">
                  <c:v>12575</c:v>
                </c:pt>
                <c:pt idx="1433">
                  <c:v>11906</c:v>
                </c:pt>
                <c:pt idx="1434">
                  <c:v>11906</c:v>
                </c:pt>
                <c:pt idx="1435">
                  <c:v>11765</c:v>
                </c:pt>
                <c:pt idx="1436">
                  <c:v>11765</c:v>
                </c:pt>
                <c:pt idx="1437">
                  <c:v>11733</c:v>
                </c:pt>
                <c:pt idx="1438">
                  <c:v>11733</c:v>
                </c:pt>
                <c:pt idx="1439">
                  <c:v>11286</c:v>
                </c:pt>
                <c:pt idx="1440">
                  <c:v>11286</c:v>
                </c:pt>
                <c:pt idx="1441">
                  <c:v>11066</c:v>
                </c:pt>
                <c:pt idx="1442">
                  <c:v>11066</c:v>
                </c:pt>
                <c:pt idx="1443">
                  <c:v>11066</c:v>
                </c:pt>
                <c:pt idx="1444">
                  <c:v>11066</c:v>
                </c:pt>
                <c:pt idx="1445">
                  <c:v>11066</c:v>
                </c:pt>
                <c:pt idx="1446">
                  <c:v>11156</c:v>
                </c:pt>
                <c:pt idx="1447">
                  <c:v>9249</c:v>
                </c:pt>
                <c:pt idx="1448">
                  <c:v>9159</c:v>
                </c:pt>
                <c:pt idx="1449">
                  <c:v>9159</c:v>
                </c:pt>
                <c:pt idx="1450">
                  <c:v>8658</c:v>
                </c:pt>
                <c:pt idx="1451">
                  <c:v>8658</c:v>
                </c:pt>
                <c:pt idx="1452">
                  <c:v>9078</c:v>
                </c:pt>
                <c:pt idx="1453">
                  <c:v>8857</c:v>
                </c:pt>
                <c:pt idx="1454">
                  <c:v>8620</c:v>
                </c:pt>
                <c:pt idx="1455">
                  <c:v>8620</c:v>
                </c:pt>
                <c:pt idx="1456">
                  <c:v>8815</c:v>
                </c:pt>
                <c:pt idx="1457">
                  <c:v>9304</c:v>
                </c:pt>
                <c:pt idx="1458">
                  <c:v>8749</c:v>
                </c:pt>
                <c:pt idx="1459">
                  <c:v>8749</c:v>
                </c:pt>
                <c:pt idx="1460">
                  <c:v>8749</c:v>
                </c:pt>
                <c:pt idx="1461">
                  <c:v>8749</c:v>
                </c:pt>
                <c:pt idx="1462">
                  <c:v>8291</c:v>
                </c:pt>
                <c:pt idx="1463">
                  <c:v>7871</c:v>
                </c:pt>
                <c:pt idx="1464">
                  <c:v>7871</c:v>
                </c:pt>
                <c:pt idx="1465">
                  <c:v>7814</c:v>
                </c:pt>
                <c:pt idx="1466">
                  <c:v>7814</c:v>
                </c:pt>
                <c:pt idx="1467">
                  <c:v>7814</c:v>
                </c:pt>
                <c:pt idx="1468">
                  <c:v>7814</c:v>
                </c:pt>
                <c:pt idx="1469">
                  <c:v>7814</c:v>
                </c:pt>
                <c:pt idx="1470">
                  <c:v>7814</c:v>
                </c:pt>
                <c:pt idx="1471">
                  <c:v>7662</c:v>
                </c:pt>
                <c:pt idx="1472">
                  <c:v>7662</c:v>
                </c:pt>
                <c:pt idx="1473">
                  <c:v>7662</c:v>
                </c:pt>
                <c:pt idx="1474">
                  <c:v>8039</c:v>
                </c:pt>
                <c:pt idx="1475">
                  <c:v>8104</c:v>
                </c:pt>
                <c:pt idx="1476">
                  <c:v>7415</c:v>
                </c:pt>
                <c:pt idx="1477">
                  <c:v>7393</c:v>
                </c:pt>
                <c:pt idx="1478">
                  <c:v>7473</c:v>
                </c:pt>
                <c:pt idx="1479">
                  <c:v>8368</c:v>
                </c:pt>
                <c:pt idx="1480">
                  <c:v>8550</c:v>
                </c:pt>
                <c:pt idx="1481">
                  <c:v>8550</c:v>
                </c:pt>
                <c:pt idx="1482">
                  <c:v>8550</c:v>
                </c:pt>
                <c:pt idx="1483">
                  <c:v>7785</c:v>
                </c:pt>
                <c:pt idx="1484">
                  <c:v>7905</c:v>
                </c:pt>
                <c:pt idx="1485">
                  <c:v>7632</c:v>
                </c:pt>
                <c:pt idx="1486">
                  <c:v>7632</c:v>
                </c:pt>
                <c:pt idx="1487">
                  <c:v>6599</c:v>
                </c:pt>
                <c:pt idx="1488">
                  <c:v>6436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87596776"/>
        <c:axId val="387597952"/>
      </c:lineChart>
      <c:catAx>
        <c:axId val="3875967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mm\ dd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7597952"/>
        <c:crosses val="autoZero"/>
        <c:auto val="0"/>
        <c:lblAlgn val="ctr"/>
        <c:lblOffset val="100"/>
        <c:tickLblSkip val="144"/>
        <c:tickMarkSkip val="24"/>
        <c:noMultiLvlLbl val="0"/>
      </c:catAx>
      <c:valAx>
        <c:axId val="387597952"/>
        <c:scaling>
          <c:orientation val="minMax"/>
          <c:max val="14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MW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7596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49122237600792934"/>
          <c:y val="6.0954250229270909E-2"/>
          <c:w val="0.21405399753755322"/>
          <c:h val="6.8593940125300429E-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0">
          <a:solidFill>
            <a:schemeClr val="tx1"/>
          </a:solidFill>
        </a:defRPr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1"/>
          <c:tx>
            <c:strRef>
              <c:f>SCED_Summary_HSL_01JUL2015_Ver2!$H$1</c:f>
              <c:strCache>
                <c:ptCount val="1"/>
                <c:pt idx="0">
                  <c:v>2017 OFF HSL</c:v>
                </c:pt>
              </c:strCache>
            </c:strRef>
          </c:tx>
          <c:spPr>
            <a:ln w="25400" cap="rnd">
              <a:solidFill>
                <a:srgbClr val="5B6770">
                  <a:lumMod val="60000"/>
                  <a:lumOff val="40000"/>
                </a:srgbClr>
              </a:solidFill>
              <a:prstDash val="solid"/>
              <a:round/>
            </a:ln>
            <a:effectLst/>
          </c:spPr>
          <c:marker>
            <c:symbol val="none"/>
          </c:marker>
          <c:dPt>
            <c:idx val="6052"/>
            <c:marker>
              <c:symbol val="none"/>
            </c:marker>
            <c:bubble3D val="0"/>
            <c:spPr>
              <a:ln w="25400" cap="rnd">
                <a:solidFill>
                  <a:srgbClr val="5B6770">
                    <a:lumMod val="60000"/>
                    <a:lumOff val="40000"/>
                  </a:srgbClr>
                </a:solidFill>
                <a:prstDash val="solid"/>
                <a:round/>
              </a:ln>
              <a:effectLst/>
            </c:spPr>
          </c:dPt>
          <c:cat>
            <c:numRef>
              <c:f>SCED_Summary_HSL_01JUL2015_Ver2!$F$2:$F$17856</c:f>
              <c:numCache>
                <c:formatCode>m/d/yyyy\ h:mm</c:formatCode>
                <c:ptCount val="17855"/>
                <c:pt idx="0">
                  <c:v>42917.000185185003</c:v>
                </c:pt>
                <c:pt idx="1">
                  <c:v>42917.003599536998</c:v>
                </c:pt>
                <c:pt idx="2">
                  <c:v>42917.007071758999</c:v>
                </c:pt>
                <c:pt idx="3">
                  <c:v>42917.010590277998</c:v>
                </c:pt>
                <c:pt idx="4">
                  <c:v>42917.014027778001</c:v>
                </c:pt>
                <c:pt idx="5">
                  <c:v>42917.017500000002</c:v>
                </c:pt>
                <c:pt idx="6">
                  <c:v>42917.020972222002</c:v>
                </c:pt>
                <c:pt idx="7">
                  <c:v>42917.024421296002</c:v>
                </c:pt>
                <c:pt idx="8">
                  <c:v>42917.027916667001</c:v>
                </c:pt>
                <c:pt idx="9">
                  <c:v>42917.031377314997</c:v>
                </c:pt>
                <c:pt idx="10">
                  <c:v>42917.034849536998</c:v>
                </c:pt>
                <c:pt idx="11">
                  <c:v>42917.038321758999</c:v>
                </c:pt>
                <c:pt idx="12">
                  <c:v>42917.042013888997</c:v>
                </c:pt>
                <c:pt idx="13">
                  <c:v>42917.045266203997</c:v>
                </c:pt>
                <c:pt idx="14">
                  <c:v>42917.048726852001</c:v>
                </c:pt>
                <c:pt idx="15">
                  <c:v>42917.052187499998</c:v>
                </c:pt>
                <c:pt idx="16">
                  <c:v>42917.055671296002</c:v>
                </c:pt>
                <c:pt idx="17">
                  <c:v>42917.059143519</c:v>
                </c:pt>
                <c:pt idx="18">
                  <c:v>42917.062638889001</c:v>
                </c:pt>
                <c:pt idx="19">
                  <c:v>42917.066087963001</c:v>
                </c:pt>
                <c:pt idx="20">
                  <c:v>42917.069560185002</c:v>
                </c:pt>
                <c:pt idx="21">
                  <c:v>42917.073043981</c:v>
                </c:pt>
                <c:pt idx="22">
                  <c:v>42917.07650463</c:v>
                </c:pt>
                <c:pt idx="23">
                  <c:v>42917.079965277997</c:v>
                </c:pt>
                <c:pt idx="24">
                  <c:v>42917.083495370003</c:v>
                </c:pt>
                <c:pt idx="25">
                  <c:v>42917.086909721998</c:v>
                </c:pt>
                <c:pt idx="26">
                  <c:v>42917.090416667001</c:v>
                </c:pt>
                <c:pt idx="27">
                  <c:v>42917.093877314997</c:v>
                </c:pt>
                <c:pt idx="28">
                  <c:v>42917.097361111002</c:v>
                </c:pt>
                <c:pt idx="29">
                  <c:v>42917.100810185002</c:v>
                </c:pt>
                <c:pt idx="30">
                  <c:v>42917.104293981</c:v>
                </c:pt>
                <c:pt idx="31">
                  <c:v>42917.10775463</c:v>
                </c:pt>
                <c:pt idx="32">
                  <c:v>42917.111215277997</c:v>
                </c:pt>
                <c:pt idx="33">
                  <c:v>42917.114699074002</c:v>
                </c:pt>
                <c:pt idx="34">
                  <c:v>42917.118159721998</c:v>
                </c:pt>
                <c:pt idx="35">
                  <c:v>42917.121631943999</c:v>
                </c:pt>
                <c:pt idx="36">
                  <c:v>42917.125173610999</c:v>
                </c:pt>
                <c:pt idx="37">
                  <c:v>42917.128587963001</c:v>
                </c:pt>
                <c:pt idx="38">
                  <c:v>42917.132071758999</c:v>
                </c:pt>
                <c:pt idx="39">
                  <c:v>42917.135543981</c:v>
                </c:pt>
                <c:pt idx="40">
                  <c:v>42917.139016203997</c:v>
                </c:pt>
                <c:pt idx="41">
                  <c:v>42917.142476852001</c:v>
                </c:pt>
                <c:pt idx="42">
                  <c:v>42917.145972222002</c:v>
                </c:pt>
                <c:pt idx="43">
                  <c:v>42917.149421296002</c:v>
                </c:pt>
                <c:pt idx="44">
                  <c:v>42917.152893519</c:v>
                </c:pt>
                <c:pt idx="45">
                  <c:v>42917.156377314997</c:v>
                </c:pt>
                <c:pt idx="46">
                  <c:v>42917.159849536998</c:v>
                </c:pt>
                <c:pt idx="47">
                  <c:v>42917.163321758999</c:v>
                </c:pt>
                <c:pt idx="48">
                  <c:v>42917.166840277998</c:v>
                </c:pt>
                <c:pt idx="49">
                  <c:v>42917.170266203997</c:v>
                </c:pt>
                <c:pt idx="50">
                  <c:v>42917.173726852001</c:v>
                </c:pt>
                <c:pt idx="51">
                  <c:v>42917.177222222002</c:v>
                </c:pt>
                <c:pt idx="52">
                  <c:v>42917.180682869999</c:v>
                </c:pt>
                <c:pt idx="53">
                  <c:v>42917.184178240997</c:v>
                </c:pt>
                <c:pt idx="54">
                  <c:v>42917.187638889001</c:v>
                </c:pt>
                <c:pt idx="55">
                  <c:v>42917.191087963001</c:v>
                </c:pt>
                <c:pt idx="56">
                  <c:v>42917.194548610998</c:v>
                </c:pt>
                <c:pt idx="57">
                  <c:v>42917.198043981</c:v>
                </c:pt>
                <c:pt idx="58">
                  <c:v>42917.201493056004</c:v>
                </c:pt>
                <c:pt idx="59">
                  <c:v>42917.204976852001</c:v>
                </c:pt>
                <c:pt idx="60">
                  <c:v>42917.208518519001</c:v>
                </c:pt>
                <c:pt idx="61">
                  <c:v>42917.211921296002</c:v>
                </c:pt>
                <c:pt idx="62">
                  <c:v>42917.215381943999</c:v>
                </c:pt>
                <c:pt idx="63">
                  <c:v>42917.218877314997</c:v>
                </c:pt>
                <c:pt idx="64">
                  <c:v>42917.222395833</c:v>
                </c:pt>
                <c:pt idx="65">
                  <c:v>42917.225821758999</c:v>
                </c:pt>
                <c:pt idx="66">
                  <c:v>42917.229293981</c:v>
                </c:pt>
                <c:pt idx="67">
                  <c:v>42917.23275463</c:v>
                </c:pt>
                <c:pt idx="68">
                  <c:v>42917.236226852001</c:v>
                </c:pt>
                <c:pt idx="69">
                  <c:v>42917.239710647998</c:v>
                </c:pt>
                <c:pt idx="70">
                  <c:v>42917.243171296002</c:v>
                </c:pt>
                <c:pt idx="71">
                  <c:v>42917.246655092997</c:v>
                </c:pt>
                <c:pt idx="72">
                  <c:v>42917.250162037002</c:v>
                </c:pt>
                <c:pt idx="73">
                  <c:v>42917.253599536998</c:v>
                </c:pt>
                <c:pt idx="74">
                  <c:v>42917.257060185002</c:v>
                </c:pt>
                <c:pt idx="75">
                  <c:v>42917.260567129997</c:v>
                </c:pt>
                <c:pt idx="76">
                  <c:v>42917.263981481003</c:v>
                </c:pt>
                <c:pt idx="77">
                  <c:v>42917.267442130003</c:v>
                </c:pt>
                <c:pt idx="78">
                  <c:v>42917.270937499998</c:v>
                </c:pt>
                <c:pt idx="79">
                  <c:v>42917.274398148002</c:v>
                </c:pt>
                <c:pt idx="80">
                  <c:v>42917.277870370002</c:v>
                </c:pt>
                <c:pt idx="81">
                  <c:v>42917.281342593</c:v>
                </c:pt>
                <c:pt idx="82">
                  <c:v>42917.284803240997</c:v>
                </c:pt>
                <c:pt idx="83">
                  <c:v>42917.288275462997</c:v>
                </c:pt>
                <c:pt idx="84">
                  <c:v>42917.291805556</c:v>
                </c:pt>
                <c:pt idx="85">
                  <c:v>42917.295219906999</c:v>
                </c:pt>
                <c:pt idx="86">
                  <c:v>42917.298692130003</c:v>
                </c:pt>
                <c:pt idx="87">
                  <c:v>42917.302175926001</c:v>
                </c:pt>
                <c:pt idx="88">
                  <c:v>42917.305648148002</c:v>
                </c:pt>
                <c:pt idx="89">
                  <c:v>42917.309108795998</c:v>
                </c:pt>
                <c:pt idx="90">
                  <c:v>42917.312604166997</c:v>
                </c:pt>
                <c:pt idx="91">
                  <c:v>42917.316064815001</c:v>
                </c:pt>
                <c:pt idx="92">
                  <c:v>42917.319537037001</c:v>
                </c:pt>
                <c:pt idx="93">
                  <c:v>42917.323020832999</c:v>
                </c:pt>
                <c:pt idx="94">
                  <c:v>42917.326481481003</c:v>
                </c:pt>
                <c:pt idx="95">
                  <c:v>42917.329953704</c:v>
                </c:pt>
                <c:pt idx="96">
                  <c:v>42917.333483795999</c:v>
                </c:pt>
                <c:pt idx="97">
                  <c:v>42917.336898148002</c:v>
                </c:pt>
                <c:pt idx="98">
                  <c:v>42917.340358795998</c:v>
                </c:pt>
                <c:pt idx="99">
                  <c:v>42917.343842593</c:v>
                </c:pt>
                <c:pt idx="100">
                  <c:v>42917.347349536998</c:v>
                </c:pt>
                <c:pt idx="101">
                  <c:v>42917.350821758999</c:v>
                </c:pt>
                <c:pt idx="102">
                  <c:v>42917.354305556</c:v>
                </c:pt>
                <c:pt idx="103">
                  <c:v>42917.35775463</c:v>
                </c:pt>
                <c:pt idx="104">
                  <c:v>42917.361215277997</c:v>
                </c:pt>
                <c:pt idx="105">
                  <c:v>42917.364699074002</c:v>
                </c:pt>
                <c:pt idx="106">
                  <c:v>42917.368171296002</c:v>
                </c:pt>
                <c:pt idx="107">
                  <c:v>42917.371631943999</c:v>
                </c:pt>
                <c:pt idx="108">
                  <c:v>42917.375162037002</c:v>
                </c:pt>
                <c:pt idx="109">
                  <c:v>42917.378587963001</c:v>
                </c:pt>
                <c:pt idx="110">
                  <c:v>42917.382048610998</c:v>
                </c:pt>
                <c:pt idx="111">
                  <c:v>42917.385543981</c:v>
                </c:pt>
                <c:pt idx="112">
                  <c:v>42917.389016203997</c:v>
                </c:pt>
                <c:pt idx="113">
                  <c:v>42917.392476852001</c:v>
                </c:pt>
                <c:pt idx="114">
                  <c:v>42917.395983795999</c:v>
                </c:pt>
                <c:pt idx="115">
                  <c:v>42917.399421296002</c:v>
                </c:pt>
                <c:pt idx="116">
                  <c:v>42917.402893519</c:v>
                </c:pt>
                <c:pt idx="117">
                  <c:v>42917.406365741001</c:v>
                </c:pt>
                <c:pt idx="118">
                  <c:v>42917.409837963001</c:v>
                </c:pt>
                <c:pt idx="119">
                  <c:v>42917.413310185002</c:v>
                </c:pt>
                <c:pt idx="120">
                  <c:v>42917.416817129997</c:v>
                </c:pt>
                <c:pt idx="121">
                  <c:v>42917.420266203997</c:v>
                </c:pt>
                <c:pt idx="122">
                  <c:v>42917.423726852001</c:v>
                </c:pt>
                <c:pt idx="123">
                  <c:v>42917.427210647998</c:v>
                </c:pt>
                <c:pt idx="124">
                  <c:v>42917.430682869999</c:v>
                </c:pt>
                <c:pt idx="125">
                  <c:v>42917.434155092997</c:v>
                </c:pt>
                <c:pt idx="126">
                  <c:v>42917.437615741001</c:v>
                </c:pt>
                <c:pt idx="127">
                  <c:v>42917.441076388997</c:v>
                </c:pt>
                <c:pt idx="128">
                  <c:v>42917.444548610998</c:v>
                </c:pt>
                <c:pt idx="129">
                  <c:v>42917.448043981</c:v>
                </c:pt>
                <c:pt idx="130">
                  <c:v>42917.45150463</c:v>
                </c:pt>
                <c:pt idx="131">
                  <c:v>42917.454965277997</c:v>
                </c:pt>
                <c:pt idx="132">
                  <c:v>42917.458506944</c:v>
                </c:pt>
                <c:pt idx="133">
                  <c:v>42917.461944444003</c:v>
                </c:pt>
                <c:pt idx="134">
                  <c:v>42917.465381943999</c:v>
                </c:pt>
                <c:pt idx="135">
                  <c:v>42917.468877314997</c:v>
                </c:pt>
                <c:pt idx="136">
                  <c:v>42917.472349536998</c:v>
                </c:pt>
                <c:pt idx="137">
                  <c:v>42917.475787037001</c:v>
                </c:pt>
                <c:pt idx="138">
                  <c:v>42917.479305556</c:v>
                </c:pt>
                <c:pt idx="139">
                  <c:v>42917.48275463</c:v>
                </c:pt>
                <c:pt idx="140">
                  <c:v>42917.486238425998</c:v>
                </c:pt>
                <c:pt idx="141">
                  <c:v>42917.489710647998</c:v>
                </c:pt>
                <c:pt idx="142">
                  <c:v>42917.493171296002</c:v>
                </c:pt>
                <c:pt idx="143">
                  <c:v>42917.496655092997</c:v>
                </c:pt>
                <c:pt idx="144">
                  <c:v>42917.500173610999</c:v>
                </c:pt>
                <c:pt idx="145">
                  <c:v>42917.503576388997</c:v>
                </c:pt>
                <c:pt idx="146">
                  <c:v>42917.507048610998</c:v>
                </c:pt>
                <c:pt idx="147">
                  <c:v>42917.510543981</c:v>
                </c:pt>
                <c:pt idx="148">
                  <c:v>42917.514027778001</c:v>
                </c:pt>
                <c:pt idx="149">
                  <c:v>42917.517488425998</c:v>
                </c:pt>
                <c:pt idx="150">
                  <c:v>42917.520972222002</c:v>
                </c:pt>
                <c:pt idx="151">
                  <c:v>42917.524432869999</c:v>
                </c:pt>
                <c:pt idx="152">
                  <c:v>42917.527893519</c:v>
                </c:pt>
                <c:pt idx="153">
                  <c:v>42917.531377314997</c:v>
                </c:pt>
                <c:pt idx="154">
                  <c:v>42917.534837963001</c:v>
                </c:pt>
                <c:pt idx="155">
                  <c:v>42917.538298610998</c:v>
                </c:pt>
                <c:pt idx="156">
                  <c:v>42917.541828704001</c:v>
                </c:pt>
                <c:pt idx="157">
                  <c:v>42917.545231481003</c:v>
                </c:pt>
                <c:pt idx="158">
                  <c:v>42917.548738425998</c:v>
                </c:pt>
                <c:pt idx="159">
                  <c:v>42917.552210647998</c:v>
                </c:pt>
                <c:pt idx="160">
                  <c:v>42917.555682869999</c:v>
                </c:pt>
                <c:pt idx="161">
                  <c:v>42917.559143519</c:v>
                </c:pt>
                <c:pt idx="162">
                  <c:v>42917.562638889001</c:v>
                </c:pt>
                <c:pt idx="163">
                  <c:v>42917.566087963001</c:v>
                </c:pt>
                <c:pt idx="164">
                  <c:v>42917.569560185002</c:v>
                </c:pt>
                <c:pt idx="165">
                  <c:v>42917.573043981</c:v>
                </c:pt>
                <c:pt idx="166">
                  <c:v>42917.576493056004</c:v>
                </c:pt>
                <c:pt idx="167">
                  <c:v>42917.579988425998</c:v>
                </c:pt>
                <c:pt idx="168">
                  <c:v>42917.583506944</c:v>
                </c:pt>
                <c:pt idx="169">
                  <c:v>42917.586921296002</c:v>
                </c:pt>
                <c:pt idx="170">
                  <c:v>42917.590405092997</c:v>
                </c:pt>
                <c:pt idx="171">
                  <c:v>42917.593877314997</c:v>
                </c:pt>
                <c:pt idx="172">
                  <c:v>42917.597349536998</c:v>
                </c:pt>
                <c:pt idx="173">
                  <c:v>42917.600821758999</c:v>
                </c:pt>
                <c:pt idx="174">
                  <c:v>42917.604328704001</c:v>
                </c:pt>
                <c:pt idx="175">
                  <c:v>42917.607766203997</c:v>
                </c:pt>
                <c:pt idx="176">
                  <c:v>42917.611226852001</c:v>
                </c:pt>
                <c:pt idx="177">
                  <c:v>42917.614710647998</c:v>
                </c:pt>
                <c:pt idx="178">
                  <c:v>42917.618182869999</c:v>
                </c:pt>
                <c:pt idx="179">
                  <c:v>42917.621655092997</c:v>
                </c:pt>
                <c:pt idx="180">
                  <c:v>42917.625173610999</c:v>
                </c:pt>
                <c:pt idx="181">
                  <c:v>42917.628587963001</c:v>
                </c:pt>
                <c:pt idx="182">
                  <c:v>42917.632048610998</c:v>
                </c:pt>
                <c:pt idx="183">
                  <c:v>42917.635532407003</c:v>
                </c:pt>
                <c:pt idx="184">
                  <c:v>42917.639016203997</c:v>
                </c:pt>
                <c:pt idx="185">
                  <c:v>42917.642488425998</c:v>
                </c:pt>
                <c:pt idx="186">
                  <c:v>42917.645995370003</c:v>
                </c:pt>
                <c:pt idx="187">
                  <c:v>42917.649432869999</c:v>
                </c:pt>
                <c:pt idx="188">
                  <c:v>42917.652905092997</c:v>
                </c:pt>
                <c:pt idx="189">
                  <c:v>42917.656388889001</c:v>
                </c:pt>
                <c:pt idx="190">
                  <c:v>42917.659849536998</c:v>
                </c:pt>
                <c:pt idx="191">
                  <c:v>42917.663321758999</c:v>
                </c:pt>
                <c:pt idx="192">
                  <c:v>42917.666863425999</c:v>
                </c:pt>
                <c:pt idx="193">
                  <c:v>42917.67025463</c:v>
                </c:pt>
                <c:pt idx="194">
                  <c:v>42917.673715277997</c:v>
                </c:pt>
                <c:pt idx="195">
                  <c:v>42917.677222222002</c:v>
                </c:pt>
                <c:pt idx="196">
                  <c:v>42917.680717593001</c:v>
                </c:pt>
                <c:pt idx="197">
                  <c:v>42917.684155092997</c:v>
                </c:pt>
                <c:pt idx="198">
                  <c:v>42917.687627314997</c:v>
                </c:pt>
                <c:pt idx="199">
                  <c:v>42917.691076388997</c:v>
                </c:pt>
                <c:pt idx="200">
                  <c:v>42917.694560185002</c:v>
                </c:pt>
                <c:pt idx="201">
                  <c:v>42917.698043981</c:v>
                </c:pt>
                <c:pt idx="202">
                  <c:v>42917.701516203997</c:v>
                </c:pt>
                <c:pt idx="203">
                  <c:v>42917.704976852001</c:v>
                </c:pt>
                <c:pt idx="204">
                  <c:v>42917.708506944</c:v>
                </c:pt>
                <c:pt idx="205">
                  <c:v>42917.711932869999</c:v>
                </c:pt>
                <c:pt idx="206">
                  <c:v>42917.715393519</c:v>
                </c:pt>
                <c:pt idx="207">
                  <c:v>42917.718877314997</c:v>
                </c:pt>
                <c:pt idx="208">
                  <c:v>42917.722349536998</c:v>
                </c:pt>
                <c:pt idx="209">
                  <c:v>42917.725833333003</c:v>
                </c:pt>
                <c:pt idx="210">
                  <c:v>42917.729305556</c:v>
                </c:pt>
                <c:pt idx="211">
                  <c:v>42917.732789351998</c:v>
                </c:pt>
                <c:pt idx="212">
                  <c:v>42917.736238425998</c:v>
                </c:pt>
                <c:pt idx="213">
                  <c:v>42917.739710647998</c:v>
                </c:pt>
                <c:pt idx="214">
                  <c:v>42917.743171296002</c:v>
                </c:pt>
                <c:pt idx="215">
                  <c:v>42917.746655092997</c:v>
                </c:pt>
                <c:pt idx="216">
                  <c:v>42917.750173610999</c:v>
                </c:pt>
                <c:pt idx="217">
                  <c:v>42917.753587963001</c:v>
                </c:pt>
                <c:pt idx="218">
                  <c:v>42917.757071758999</c:v>
                </c:pt>
                <c:pt idx="219">
                  <c:v>42917.760555556</c:v>
                </c:pt>
                <c:pt idx="220">
                  <c:v>42917.76400463</c:v>
                </c:pt>
                <c:pt idx="221">
                  <c:v>42917.767523148003</c:v>
                </c:pt>
                <c:pt idx="222">
                  <c:v>42917.771006944</c:v>
                </c:pt>
                <c:pt idx="223">
                  <c:v>42917.774456018997</c:v>
                </c:pt>
                <c:pt idx="224">
                  <c:v>42917.777939815001</c:v>
                </c:pt>
                <c:pt idx="225">
                  <c:v>42917.781388889001</c:v>
                </c:pt>
                <c:pt idx="226">
                  <c:v>42917.784861111002</c:v>
                </c:pt>
                <c:pt idx="227">
                  <c:v>42917.788310185002</c:v>
                </c:pt>
                <c:pt idx="228">
                  <c:v>42917.791851852002</c:v>
                </c:pt>
                <c:pt idx="229">
                  <c:v>42917.795266203997</c:v>
                </c:pt>
                <c:pt idx="230">
                  <c:v>42917.798715277997</c:v>
                </c:pt>
                <c:pt idx="231">
                  <c:v>42917.802199074002</c:v>
                </c:pt>
                <c:pt idx="232">
                  <c:v>42917.805671296002</c:v>
                </c:pt>
                <c:pt idx="233">
                  <c:v>42917.809178240997</c:v>
                </c:pt>
                <c:pt idx="234">
                  <c:v>42917.812731480997</c:v>
                </c:pt>
                <c:pt idx="235">
                  <c:v>42917.816122684999</c:v>
                </c:pt>
                <c:pt idx="236">
                  <c:v>42917.819618055997</c:v>
                </c:pt>
                <c:pt idx="237">
                  <c:v>42917.823078704001</c:v>
                </c:pt>
                <c:pt idx="238">
                  <c:v>42917.826562499999</c:v>
                </c:pt>
                <c:pt idx="239">
                  <c:v>42917.83</c:v>
                </c:pt>
                <c:pt idx="240">
                  <c:v>42917.833506944</c:v>
                </c:pt>
                <c:pt idx="241">
                  <c:v>42917.836898148002</c:v>
                </c:pt>
                <c:pt idx="242">
                  <c:v>42917.840416667001</c:v>
                </c:pt>
                <c:pt idx="243">
                  <c:v>42917.843900462998</c:v>
                </c:pt>
                <c:pt idx="244">
                  <c:v>42917.847337963001</c:v>
                </c:pt>
                <c:pt idx="245">
                  <c:v>42917.850810185002</c:v>
                </c:pt>
                <c:pt idx="246">
                  <c:v>42917.854305556</c:v>
                </c:pt>
                <c:pt idx="247">
                  <c:v>42917.85775463</c:v>
                </c:pt>
                <c:pt idx="248">
                  <c:v>42917.861238425998</c:v>
                </c:pt>
                <c:pt idx="249">
                  <c:v>42917.864710647998</c:v>
                </c:pt>
                <c:pt idx="250">
                  <c:v>42917.868182869999</c:v>
                </c:pt>
                <c:pt idx="251">
                  <c:v>42917.871655092997</c:v>
                </c:pt>
                <c:pt idx="252">
                  <c:v>42917.875162037002</c:v>
                </c:pt>
                <c:pt idx="253">
                  <c:v>42917.878587963001</c:v>
                </c:pt>
                <c:pt idx="254">
                  <c:v>42917.882060185002</c:v>
                </c:pt>
                <c:pt idx="255">
                  <c:v>42917.885532407003</c:v>
                </c:pt>
                <c:pt idx="256">
                  <c:v>42917.88900463</c:v>
                </c:pt>
                <c:pt idx="257">
                  <c:v>42917.892465277997</c:v>
                </c:pt>
                <c:pt idx="258">
                  <c:v>42917.895960647998</c:v>
                </c:pt>
                <c:pt idx="259">
                  <c:v>42917.899421296002</c:v>
                </c:pt>
                <c:pt idx="260">
                  <c:v>42917.902893519</c:v>
                </c:pt>
                <c:pt idx="261">
                  <c:v>42917.906377314997</c:v>
                </c:pt>
                <c:pt idx="262">
                  <c:v>42917.909837963001</c:v>
                </c:pt>
                <c:pt idx="263">
                  <c:v>42917.913310185002</c:v>
                </c:pt>
                <c:pt idx="264">
                  <c:v>42917.916817129997</c:v>
                </c:pt>
                <c:pt idx="265">
                  <c:v>42917.920243056004</c:v>
                </c:pt>
                <c:pt idx="266">
                  <c:v>42917.923738425998</c:v>
                </c:pt>
                <c:pt idx="267">
                  <c:v>42917.927233795999</c:v>
                </c:pt>
                <c:pt idx="268">
                  <c:v>42917.930694444003</c:v>
                </c:pt>
                <c:pt idx="269">
                  <c:v>42917.934155092997</c:v>
                </c:pt>
                <c:pt idx="270">
                  <c:v>42917.937627314997</c:v>
                </c:pt>
                <c:pt idx="271">
                  <c:v>42917.941099536998</c:v>
                </c:pt>
                <c:pt idx="272">
                  <c:v>42917.944571758999</c:v>
                </c:pt>
                <c:pt idx="273">
                  <c:v>42917.948055556</c:v>
                </c:pt>
                <c:pt idx="274">
                  <c:v>42917.951527778001</c:v>
                </c:pt>
                <c:pt idx="275">
                  <c:v>42917.954988425998</c:v>
                </c:pt>
                <c:pt idx="276">
                  <c:v>42917.958506944</c:v>
                </c:pt>
                <c:pt idx="277">
                  <c:v>42917.961909721998</c:v>
                </c:pt>
                <c:pt idx="278">
                  <c:v>42917.965381943999</c:v>
                </c:pt>
                <c:pt idx="279">
                  <c:v>42917.968877314997</c:v>
                </c:pt>
                <c:pt idx="280">
                  <c:v>42917.972372684999</c:v>
                </c:pt>
                <c:pt idx="281">
                  <c:v>42917.975810185002</c:v>
                </c:pt>
                <c:pt idx="282">
                  <c:v>42917.979305556</c:v>
                </c:pt>
                <c:pt idx="283">
                  <c:v>42917.98275463</c:v>
                </c:pt>
                <c:pt idx="284">
                  <c:v>42917.986226852001</c:v>
                </c:pt>
                <c:pt idx="285">
                  <c:v>42917.989710647998</c:v>
                </c:pt>
                <c:pt idx="286">
                  <c:v>42917.993159721998</c:v>
                </c:pt>
                <c:pt idx="287">
                  <c:v>42917.996643519</c:v>
                </c:pt>
                <c:pt idx="288">
                  <c:v>42918.000196759</c:v>
                </c:pt>
                <c:pt idx="289">
                  <c:v>42918.003576388997</c:v>
                </c:pt>
                <c:pt idx="290">
                  <c:v>42918.007083333003</c:v>
                </c:pt>
                <c:pt idx="291">
                  <c:v>42918.010555556</c:v>
                </c:pt>
                <c:pt idx="292">
                  <c:v>42918.014027778001</c:v>
                </c:pt>
                <c:pt idx="293">
                  <c:v>42918.017511573998</c:v>
                </c:pt>
                <c:pt idx="294">
                  <c:v>42918.020960647998</c:v>
                </c:pt>
                <c:pt idx="295">
                  <c:v>42918.024432869999</c:v>
                </c:pt>
                <c:pt idx="296">
                  <c:v>42918.027916667001</c:v>
                </c:pt>
                <c:pt idx="297">
                  <c:v>42918.031365741001</c:v>
                </c:pt>
                <c:pt idx="298">
                  <c:v>42918.034861111002</c:v>
                </c:pt>
                <c:pt idx="299">
                  <c:v>42918.038310185002</c:v>
                </c:pt>
                <c:pt idx="300">
                  <c:v>42918.041851852002</c:v>
                </c:pt>
                <c:pt idx="301">
                  <c:v>42918.045277778001</c:v>
                </c:pt>
                <c:pt idx="302">
                  <c:v>42918.048715277997</c:v>
                </c:pt>
                <c:pt idx="303">
                  <c:v>42918.052210647998</c:v>
                </c:pt>
                <c:pt idx="304">
                  <c:v>42918.055659721998</c:v>
                </c:pt>
                <c:pt idx="305">
                  <c:v>42918.059131943999</c:v>
                </c:pt>
                <c:pt idx="306">
                  <c:v>42918.062627314997</c:v>
                </c:pt>
                <c:pt idx="307">
                  <c:v>42918.066099536998</c:v>
                </c:pt>
                <c:pt idx="308">
                  <c:v>42918.069606481004</c:v>
                </c:pt>
                <c:pt idx="309">
                  <c:v>42918.073032407003</c:v>
                </c:pt>
                <c:pt idx="310">
                  <c:v>42918.076516203997</c:v>
                </c:pt>
                <c:pt idx="311">
                  <c:v>42918.079976852001</c:v>
                </c:pt>
                <c:pt idx="312">
                  <c:v>42918.083506944</c:v>
                </c:pt>
                <c:pt idx="313">
                  <c:v>42918.086921296002</c:v>
                </c:pt>
                <c:pt idx="314">
                  <c:v>42918.090416667001</c:v>
                </c:pt>
                <c:pt idx="315">
                  <c:v>42918.093865741001</c:v>
                </c:pt>
                <c:pt idx="316">
                  <c:v>42918.097361111002</c:v>
                </c:pt>
                <c:pt idx="317">
                  <c:v>42918.100810185002</c:v>
                </c:pt>
                <c:pt idx="318">
                  <c:v>42918.104328704001</c:v>
                </c:pt>
                <c:pt idx="319">
                  <c:v>42918.107743056004</c:v>
                </c:pt>
                <c:pt idx="320">
                  <c:v>42918.111226852001</c:v>
                </c:pt>
                <c:pt idx="321">
                  <c:v>42918.114699074002</c:v>
                </c:pt>
                <c:pt idx="322">
                  <c:v>42918.118182869999</c:v>
                </c:pt>
                <c:pt idx="323">
                  <c:v>42918.121655092997</c:v>
                </c:pt>
                <c:pt idx="324">
                  <c:v>42918.125196759</c:v>
                </c:pt>
                <c:pt idx="325">
                  <c:v>42918.128587963001</c:v>
                </c:pt>
                <c:pt idx="326">
                  <c:v>42918.132048610998</c:v>
                </c:pt>
                <c:pt idx="327">
                  <c:v>42918.135543981</c:v>
                </c:pt>
                <c:pt idx="328">
                  <c:v>42918.13900463</c:v>
                </c:pt>
                <c:pt idx="329">
                  <c:v>42918.142465277997</c:v>
                </c:pt>
                <c:pt idx="330">
                  <c:v>42918.145972222002</c:v>
                </c:pt>
                <c:pt idx="331">
                  <c:v>42918.149421296002</c:v>
                </c:pt>
                <c:pt idx="332">
                  <c:v>42918.152905092997</c:v>
                </c:pt>
                <c:pt idx="333">
                  <c:v>42918.156400462998</c:v>
                </c:pt>
                <c:pt idx="334">
                  <c:v>42918.159837963001</c:v>
                </c:pt>
                <c:pt idx="335">
                  <c:v>42918.163321758999</c:v>
                </c:pt>
                <c:pt idx="336">
                  <c:v>42918.166828704001</c:v>
                </c:pt>
                <c:pt idx="337">
                  <c:v>42918.170277778001</c:v>
                </c:pt>
                <c:pt idx="338">
                  <c:v>42918.173715277997</c:v>
                </c:pt>
                <c:pt idx="339">
                  <c:v>42918.177210647998</c:v>
                </c:pt>
                <c:pt idx="340">
                  <c:v>42918.180671296002</c:v>
                </c:pt>
                <c:pt idx="341">
                  <c:v>42918.184155092997</c:v>
                </c:pt>
                <c:pt idx="342">
                  <c:v>42918.187638889001</c:v>
                </c:pt>
                <c:pt idx="343">
                  <c:v>42918.191076388997</c:v>
                </c:pt>
                <c:pt idx="344">
                  <c:v>42918.194537037001</c:v>
                </c:pt>
                <c:pt idx="345">
                  <c:v>42918.198032407003</c:v>
                </c:pt>
                <c:pt idx="346">
                  <c:v>42918.20150463</c:v>
                </c:pt>
                <c:pt idx="347">
                  <c:v>42918.204965277997</c:v>
                </c:pt>
                <c:pt idx="348">
                  <c:v>42918.208495370003</c:v>
                </c:pt>
                <c:pt idx="349">
                  <c:v>42918.211909721998</c:v>
                </c:pt>
                <c:pt idx="350">
                  <c:v>42918.215416667001</c:v>
                </c:pt>
                <c:pt idx="351">
                  <c:v>42918.218877314997</c:v>
                </c:pt>
                <c:pt idx="352">
                  <c:v>42918.222407407004</c:v>
                </c:pt>
                <c:pt idx="353">
                  <c:v>42918.225821758999</c:v>
                </c:pt>
                <c:pt idx="354">
                  <c:v>42918.229293981</c:v>
                </c:pt>
                <c:pt idx="355">
                  <c:v>42918.232719906999</c:v>
                </c:pt>
                <c:pt idx="356">
                  <c:v>42918.236192130003</c:v>
                </c:pt>
                <c:pt idx="357">
                  <c:v>42918.239664351997</c:v>
                </c:pt>
                <c:pt idx="358">
                  <c:v>42918.243148148002</c:v>
                </c:pt>
                <c:pt idx="359">
                  <c:v>42918.246620370002</c:v>
                </c:pt>
                <c:pt idx="360">
                  <c:v>42918.250138889001</c:v>
                </c:pt>
                <c:pt idx="361">
                  <c:v>42918.253553240997</c:v>
                </c:pt>
                <c:pt idx="362">
                  <c:v>42918.257025462997</c:v>
                </c:pt>
                <c:pt idx="363">
                  <c:v>42918.260509259002</c:v>
                </c:pt>
                <c:pt idx="364">
                  <c:v>42918.263981481003</c:v>
                </c:pt>
                <c:pt idx="365">
                  <c:v>42918.267442130003</c:v>
                </c:pt>
                <c:pt idx="366">
                  <c:v>42918.270937499998</c:v>
                </c:pt>
                <c:pt idx="367">
                  <c:v>42918.274398148002</c:v>
                </c:pt>
                <c:pt idx="368">
                  <c:v>42918.277858795998</c:v>
                </c:pt>
                <c:pt idx="369">
                  <c:v>42918.281342593</c:v>
                </c:pt>
                <c:pt idx="370">
                  <c:v>42918.284803240997</c:v>
                </c:pt>
                <c:pt idx="371">
                  <c:v>42918.288287037001</c:v>
                </c:pt>
                <c:pt idx="372">
                  <c:v>42918.291793981</c:v>
                </c:pt>
                <c:pt idx="373">
                  <c:v>42918.295231481003</c:v>
                </c:pt>
                <c:pt idx="374">
                  <c:v>42918.298703704</c:v>
                </c:pt>
                <c:pt idx="375">
                  <c:v>42918.302175926001</c:v>
                </c:pt>
                <c:pt idx="376">
                  <c:v>42918.305636573998</c:v>
                </c:pt>
                <c:pt idx="377">
                  <c:v>42918.309108795998</c:v>
                </c:pt>
                <c:pt idx="378">
                  <c:v>42918.312604166997</c:v>
                </c:pt>
                <c:pt idx="379">
                  <c:v>42918.316053240997</c:v>
                </c:pt>
                <c:pt idx="380">
                  <c:v>42918.319525462997</c:v>
                </c:pt>
                <c:pt idx="381">
                  <c:v>42918.323009259002</c:v>
                </c:pt>
                <c:pt idx="382">
                  <c:v>42918.326469906999</c:v>
                </c:pt>
                <c:pt idx="383">
                  <c:v>42918.329953704</c:v>
                </c:pt>
                <c:pt idx="384">
                  <c:v>42918.333449074002</c:v>
                </c:pt>
                <c:pt idx="385">
                  <c:v>42918.336898148002</c:v>
                </c:pt>
                <c:pt idx="386">
                  <c:v>42918.340358795998</c:v>
                </c:pt>
                <c:pt idx="387">
                  <c:v>42918.343854166997</c:v>
                </c:pt>
                <c:pt idx="388">
                  <c:v>42918.347303240997</c:v>
                </c:pt>
                <c:pt idx="389">
                  <c:v>42918.350775462997</c:v>
                </c:pt>
                <c:pt idx="390">
                  <c:v>42918.354270832999</c:v>
                </c:pt>
                <c:pt idx="391">
                  <c:v>42918.357719906999</c:v>
                </c:pt>
                <c:pt idx="392">
                  <c:v>42918.361192130003</c:v>
                </c:pt>
                <c:pt idx="393">
                  <c:v>42918.364675926001</c:v>
                </c:pt>
                <c:pt idx="394">
                  <c:v>42918.368148148002</c:v>
                </c:pt>
                <c:pt idx="395">
                  <c:v>42918.371608795998</c:v>
                </c:pt>
                <c:pt idx="396">
                  <c:v>42918.375115741001</c:v>
                </c:pt>
                <c:pt idx="397">
                  <c:v>42918.378564815001</c:v>
                </c:pt>
                <c:pt idx="398">
                  <c:v>42918.382048610998</c:v>
                </c:pt>
                <c:pt idx="399">
                  <c:v>42918.385532407003</c:v>
                </c:pt>
                <c:pt idx="400">
                  <c:v>42918.389016203997</c:v>
                </c:pt>
                <c:pt idx="401">
                  <c:v>42918.392476852001</c:v>
                </c:pt>
                <c:pt idx="402">
                  <c:v>42918.395972222002</c:v>
                </c:pt>
                <c:pt idx="403">
                  <c:v>42918.399421296002</c:v>
                </c:pt>
                <c:pt idx="404">
                  <c:v>42918.402893519</c:v>
                </c:pt>
                <c:pt idx="405">
                  <c:v>42918.406388889001</c:v>
                </c:pt>
                <c:pt idx="406">
                  <c:v>42918.409826388997</c:v>
                </c:pt>
                <c:pt idx="407">
                  <c:v>42918.413310185002</c:v>
                </c:pt>
                <c:pt idx="408">
                  <c:v>42918.416828704001</c:v>
                </c:pt>
                <c:pt idx="409">
                  <c:v>42918.420243056004</c:v>
                </c:pt>
                <c:pt idx="410">
                  <c:v>42918.423715277997</c:v>
                </c:pt>
                <c:pt idx="411">
                  <c:v>42918.427199074002</c:v>
                </c:pt>
                <c:pt idx="412">
                  <c:v>42918.430682869999</c:v>
                </c:pt>
                <c:pt idx="413">
                  <c:v>42918.434131943999</c:v>
                </c:pt>
                <c:pt idx="414">
                  <c:v>42918.437662037002</c:v>
                </c:pt>
                <c:pt idx="415">
                  <c:v>42918.441087963001</c:v>
                </c:pt>
                <c:pt idx="416">
                  <c:v>42918.444571758999</c:v>
                </c:pt>
                <c:pt idx="417">
                  <c:v>42918.448032407003</c:v>
                </c:pt>
                <c:pt idx="418">
                  <c:v>42918.451516203997</c:v>
                </c:pt>
                <c:pt idx="419">
                  <c:v>42918.454988425998</c:v>
                </c:pt>
                <c:pt idx="420">
                  <c:v>42918.458518519001</c:v>
                </c:pt>
                <c:pt idx="421">
                  <c:v>42918.461944444003</c:v>
                </c:pt>
                <c:pt idx="422">
                  <c:v>42918.465393519</c:v>
                </c:pt>
                <c:pt idx="423">
                  <c:v>42918.468900462998</c:v>
                </c:pt>
                <c:pt idx="424">
                  <c:v>42918.472326388997</c:v>
                </c:pt>
                <c:pt idx="425">
                  <c:v>42918.475821758999</c:v>
                </c:pt>
                <c:pt idx="426">
                  <c:v>42918.479305556</c:v>
                </c:pt>
                <c:pt idx="427">
                  <c:v>42918.48275463</c:v>
                </c:pt>
                <c:pt idx="428">
                  <c:v>42918.486238425998</c:v>
                </c:pt>
                <c:pt idx="429">
                  <c:v>42918.489699074002</c:v>
                </c:pt>
                <c:pt idx="430">
                  <c:v>42918.493171296002</c:v>
                </c:pt>
                <c:pt idx="431">
                  <c:v>42918.496678240997</c:v>
                </c:pt>
                <c:pt idx="432">
                  <c:v>42918.500162037002</c:v>
                </c:pt>
                <c:pt idx="433">
                  <c:v>42918.503587963001</c:v>
                </c:pt>
                <c:pt idx="434">
                  <c:v>42918.507060185002</c:v>
                </c:pt>
                <c:pt idx="435">
                  <c:v>42918.510543981</c:v>
                </c:pt>
                <c:pt idx="436">
                  <c:v>42918.514027778001</c:v>
                </c:pt>
                <c:pt idx="437">
                  <c:v>42918.517500000002</c:v>
                </c:pt>
                <c:pt idx="438">
                  <c:v>42918.520983795999</c:v>
                </c:pt>
                <c:pt idx="439">
                  <c:v>42918.524421296002</c:v>
                </c:pt>
                <c:pt idx="440">
                  <c:v>42918.527905092997</c:v>
                </c:pt>
                <c:pt idx="441">
                  <c:v>42918.531377314997</c:v>
                </c:pt>
                <c:pt idx="442">
                  <c:v>42918.534849536998</c:v>
                </c:pt>
                <c:pt idx="443">
                  <c:v>42918.538321758999</c:v>
                </c:pt>
                <c:pt idx="444">
                  <c:v>42918.541840277998</c:v>
                </c:pt>
                <c:pt idx="445">
                  <c:v>42918.54525463</c:v>
                </c:pt>
                <c:pt idx="446">
                  <c:v>42918.548726852001</c:v>
                </c:pt>
                <c:pt idx="447">
                  <c:v>42918.552222222002</c:v>
                </c:pt>
                <c:pt idx="448">
                  <c:v>42918.555682869999</c:v>
                </c:pt>
                <c:pt idx="449">
                  <c:v>42918.559143519</c:v>
                </c:pt>
                <c:pt idx="450">
                  <c:v>42918.562627314997</c:v>
                </c:pt>
                <c:pt idx="451">
                  <c:v>42918.566122684999</c:v>
                </c:pt>
                <c:pt idx="452">
                  <c:v>42918.569560185002</c:v>
                </c:pt>
                <c:pt idx="453">
                  <c:v>42918.573032407003</c:v>
                </c:pt>
                <c:pt idx="454">
                  <c:v>42918.576493056004</c:v>
                </c:pt>
                <c:pt idx="455">
                  <c:v>42918.579976852001</c:v>
                </c:pt>
                <c:pt idx="456">
                  <c:v>42918.583518519001</c:v>
                </c:pt>
                <c:pt idx="457">
                  <c:v>42918.586909721998</c:v>
                </c:pt>
                <c:pt idx="458">
                  <c:v>42918.590405092997</c:v>
                </c:pt>
                <c:pt idx="459">
                  <c:v>42918.593888889001</c:v>
                </c:pt>
                <c:pt idx="460">
                  <c:v>42918.597349536998</c:v>
                </c:pt>
                <c:pt idx="461">
                  <c:v>42918.600798610998</c:v>
                </c:pt>
                <c:pt idx="462">
                  <c:v>42918.604293981</c:v>
                </c:pt>
                <c:pt idx="463">
                  <c:v>42918.60775463</c:v>
                </c:pt>
                <c:pt idx="464">
                  <c:v>42918.611215277997</c:v>
                </c:pt>
                <c:pt idx="465">
                  <c:v>42918.614710647998</c:v>
                </c:pt>
                <c:pt idx="466">
                  <c:v>42918.618182869999</c:v>
                </c:pt>
                <c:pt idx="467">
                  <c:v>42918.621643519</c:v>
                </c:pt>
                <c:pt idx="468">
                  <c:v>42918.625173610999</c:v>
                </c:pt>
                <c:pt idx="469">
                  <c:v>42918.628599536998</c:v>
                </c:pt>
                <c:pt idx="470">
                  <c:v>42918.632048610998</c:v>
                </c:pt>
                <c:pt idx="471">
                  <c:v>42918.635532407003</c:v>
                </c:pt>
                <c:pt idx="472">
                  <c:v>42918.63900463</c:v>
                </c:pt>
                <c:pt idx="473">
                  <c:v>42918.642476852001</c:v>
                </c:pt>
                <c:pt idx="474">
                  <c:v>42918.645960647998</c:v>
                </c:pt>
                <c:pt idx="475">
                  <c:v>42918.649409721998</c:v>
                </c:pt>
                <c:pt idx="476">
                  <c:v>42918.652905092997</c:v>
                </c:pt>
                <c:pt idx="477">
                  <c:v>42918.656365741001</c:v>
                </c:pt>
                <c:pt idx="478">
                  <c:v>42918.659837963001</c:v>
                </c:pt>
                <c:pt idx="479">
                  <c:v>42918.663333333003</c:v>
                </c:pt>
                <c:pt idx="480">
                  <c:v>42918.666851852002</c:v>
                </c:pt>
                <c:pt idx="481">
                  <c:v>42918.67025463</c:v>
                </c:pt>
                <c:pt idx="482">
                  <c:v>42918.673726852001</c:v>
                </c:pt>
                <c:pt idx="483">
                  <c:v>42918.677222222002</c:v>
                </c:pt>
                <c:pt idx="484">
                  <c:v>42918.680671296002</c:v>
                </c:pt>
                <c:pt idx="485">
                  <c:v>42918.684155092997</c:v>
                </c:pt>
                <c:pt idx="486">
                  <c:v>42918.687650462998</c:v>
                </c:pt>
                <c:pt idx="487">
                  <c:v>42918.691087963001</c:v>
                </c:pt>
                <c:pt idx="488">
                  <c:v>42918.694571758999</c:v>
                </c:pt>
                <c:pt idx="489">
                  <c:v>42918.698043981</c:v>
                </c:pt>
                <c:pt idx="490">
                  <c:v>42918.70150463</c:v>
                </c:pt>
                <c:pt idx="491">
                  <c:v>42918.704988425998</c:v>
                </c:pt>
                <c:pt idx="492">
                  <c:v>42918.708506944</c:v>
                </c:pt>
                <c:pt idx="493">
                  <c:v>42918.711909721998</c:v>
                </c:pt>
                <c:pt idx="494">
                  <c:v>42918.715393519</c:v>
                </c:pt>
                <c:pt idx="495">
                  <c:v>42918.718888889001</c:v>
                </c:pt>
                <c:pt idx="496">
                  <c:v>42918.722349536998</c:v>
                </c:pt>
                <c:pt idx="497">
                  <c:v>42918.725821758999</c:v>
                </c:pt>
                <c:pt idx="498">
                  <c:v>42918.729328704001</c:v>
                </c:pt>
                <c:pt idx="499">
                  <c:v>42918.73275463</c:v>
                </c:pt>
                <c:pt idx="500">
                  <c:v>42918.736226852001</c:v>
                </c:pt>
                <c:pt idx="501">
                  <c:v>42918.739710647998</c:v>
                </c:pt>
                <c:pt idx="502">
                  <c:v>42918.743182869999</c:v>
                </c:pt>
                <c:pt idx="503">
                  <c:v>42918.746643519</c:v>
                </c:pt>
                <c:pt idx="504">
                  <c:v>42918.750173610999</c:v>
                </c:pt>
                <c:pt idx="505">
                  <c:v>42918.753611111002</c:v>
                </c:pt>
                <c:pt idx="506">
                  <c:v>42918.757060185002</c:v>
                </c:pt>
                <c:pt idx="507">
                  <c:v>42918.760543981</c:v>
                </c:pt>
                <c:pt idx="508">
                  <c:v>42918.76400463</c:v>
                </c:pt>
                <c:pt idx="509">
                  <c:v>42918.767511573998</c:v>
                </c:pt>
                <c:pt idx="510">
                  <c:v>42918.771041667002</c:v>
                </c:pt>
                <c:pt idx="511">
                  <c:v>42918.774490741002</c:v>
                </c:pt>
                <c:pt idx="512">
                  <c:v>42918.777939815001</c:v>
                </c:pt>
                <c:pt idx="513">
                  <c:v>42918.781412037002</c:v>
                </c:pt>
                <c:pt idx="514">
                  <c:v>42918.784884259003</c:v>
                </c:pt>
                <c:pt idx="515">
                  <c:v>42918.788310185002</c:v>
                </c:pt>
                <c:pt idx="516">
                  <c:v>42918.791863425999</c:v>
                </c:pt>
                <c:pt idx="517">
                  <c:v>42918.79525463</c:v>
                </c:pt>
                <c:pt idx="518">
                  <c:v>42918.798726852001</c:v>
                </c:pt>
                <c:pt idx="519">
                  <c:v>42918.802222222002</c:v>
                </c:pt>
                <c:pt idx="520">
                  <c:v>42918.805694444003</c:v>
                </c:pt>
                <c:pt idx="521">
                  <c:v>42918.809166667001</c:v>
                </c:pt>
                <c:pt idx="522">
                  <c:v>42918.812696759</c:v>
                </c:pt>
                <c:pt idx="523">
                  <c:v>42918.816203704002</c:v>
                </c:pt>
                <c:pt idx="524">
                  <c:v>42918.819618055997</c:v>
                </c:pt>
                <c:pt idx="525">
                  <c:v>42918.823090277998</c:v>
                </c:pt>
                <c:pt idx="526">
                  <c:v>42918.826562499999</c:v>
                </c:pt>
                <c:pt idx="527">
                  <c:v>42918.830011573998</c:v>
                </c:pt>
                <c:pt idx="528">
                  <c:v>42918.833530092998</c:v>
                </c:pt>
                <c:pt idx="529">
                  <c:v>42918.836932869999</c:v>
                </c:pt>
                <c:pt idx="530">
                  <c:v>42918.840416667001</c:v>
                </c:pt>
                <c:pt idx="531">
                  <c:v>42918.843923610999</c:v>
                </c:pt>
                <c:pt idx="532">
                  <c:v>42918.847337963001</c:v>
                </c:pt>
                <c:pt idx="533">
                  <c:v>42918.850821758999</c:v>
                </c:pt>
                <c:pt idx="534">
                  <c:v>42918.854305556</c:v>
                </c:pt>
                <c:pt idx="535">
                  <c:v>42918.85775463</c:v>
                </c:pt>
                <c:pt idx="536">
                  <c:v>42918.861238425998</c:v>
                </c:pt>
                <c:pt idx="537">
                  <c:v>42918.864710647998</c:v>
                </c:pt>
                <c:pt idx="538">
                  <c:v>42918.868194444003</c:v>
                </c:pt>
                <c:pt idx="539">
                  <c:v>42918.871655092997</c:v>
                </c:pt>
                <c:pt idx="540">
                  <c:v>42918.875162037002</c:v>
                </c:pt>
                <c:pt idx="541">
                  <c:v>42918.878587963001</c:v>
                </c:pt>
                <c:pt idx="542">
                  <c:v>42918.882060185002</c:v>
                </c:pt>
                <c:pt idx="543">
                  <c:v>42918.885567129997</c:v>
                </c:pt>
                <c:pt idx="544">
                  <c:v>42918.889016203997</c:v>
                </c:pt>
                <c:pt idx="545">
                  <c:v>42918.892476852001</c:v>
                </c:pt>
                <c:pt idx="546">
                  <c:v>42918.895960647998</c:v>
                </c:pt>
                <c:pt idx="547">
                  <c:v>42918.899421296002</c:v>
                </c:pt>
                <c:pt idx="548">
                  <c:v>42918.902893519</c:v>
                </c:pt>
                <c:pt idx="549">
                  <c:v>42918.906377314997</c:v>
                </c:pt>
                <c:pt idx="550">
                  <c:v>42918.909826388997</c:v>
                </c:pt>
                <c:pt idx="551">
                  <c:v>42918.913310185002</c:v>
                </c:pt>
                <c:pt idx="552">
                  <c:v>42918.916840277998</c:v>
                </c:pt>
                <c:pt idx="553">
                  <c:v>42918.920266203997</c:v>
                </c:pt>
                <c:pt idx="554">
                  <c:v>42918.923761573998</c:v>
                </c:pt>
                <c:pt idx="555">
                  <c:v>42918.927233795999</c:v>
                </c:pt>
                <c:pt idx="556">
                  <c:v>42918.930694444003</c:v>
                </c:pt>
                <c:pt idx="557">
                  <c:v>42918.934166667001</c:v>
                </c:pt>
                <c:pt idx="558">
                  <c:v>42918.937650462998</c:v>
                </c:pt>
                <c:pt idx="559">
                  <c:v>42918.941099536998</c:v>
                </c:pt>
                <c:pt idx="560">
                  <c:v>42918.944583333003</c:v>
                </c:pt>
                <c:pt idx="561">
                  <c:v>42918.948043981</c:v>
                </c:pt>
                <c:pt idx="562">
                  <c:v>42918.95150463</c:v>
                </c:pt>
                <c:pt idx="563">
                  <c:v>42918.954988425998</c:v>
                </c:pt>
                <c:pt idx="564">
                  <c:v>42918.958506944</c:v>
                </c:pt>
                <c:pt idx="565">
                  <c:v>42918.961921296002</c:v>
                </c:pt>
                <c:pt idx="566">
                  <c:v>42918.965405092997</c:v>
                </c:pt>
                <c:pt idx="567">
                  <c:v>42918.968888889001</c:v>
                </c:pt>
                <c:pt idx="568">
                  <c:v>42918.972361111002</c:v>
                </c:pt>
                <c:pt idx="569">
                  <c:v>42918.975810185002</c:v>
                </c:pt>
                <c:pt idx="570">
                  <c:v>42918.979328704001</c:v>
                </c:pt>
                <c:pt idx="571">
                  <c:v>42918.98275463</c:v>
                </c:pt>
                <c:pt idx="572">
                  <c:v>42918.986226852001</c:v>
                </c:pt>
                <c:pt idx="573">
                  <c:v>42918.989722222002</c:v>
                </c:pt>
                <c:pt idx="574">
                  <c:v>42918.993171296002</c:v>
                </c:pt>
                <c:pt idx="575">
                  <c:v>42918.996643519</c:v>
                </c:pt>
                <c:pt idx="576">
                  <c:v>42919.000196759</c:v>
                </c:pt>
                <c:pt idx="577">
                  <c:v>42919.003599536998</c:v>
                </c:pt>
                <c:pt idx="578">
                  <c:v>42919.007083333003</c:v>
                </c:pt>
                <c:pt idx="579">
                  <c:v>42919.010555556</c:v>
                </c:pt>
                <c:pt idx="580">
                  <c:v>42919.014027778001</c:v>
                </c:pt>
                <c:pt idx="581">
                  <c:v>42919.017488425998</c:v>
                </c:pt>
                <c:pt idx="582">
                  <c:v>42919.020972222002</c:v>
                </c:pt>
                <c:pt idx="583">
                  <c:v>42919.024421296002</c:v>
                </c:pt>
                <c:pt idx="584">
                  <c:v>42919.027928240997</c:v>
                </c:pt>
                <c:pt idx="585">
                  <c:v>42919.031377314997</c:v>
                </c:pt>
                <c:pt idx="586">
                  <c:v>42919.034837963001</c:v>
                </c:pt>
                <c:pt idx="587">
                  <c:v>42919.038321758999</c:v>
                </c:pt>
                <c:pt idx="588">
                  <c:v>42919.041840277998</c:v>
                </c:pt>
                <c:pt idx="589">
                  <c:v>42919.04525463</c:v>
                </c:pt>
                <c:pt idx="590">
                  <c:v>42919.048726852001</c:v>
                </c:pt>
                <c:pt idx="591">
                  <c:v>42919.052199074002</c:v>
                </c:pt>
                <c:pt idx="592">
                  <c:v>42919.055671296002</c:v>
                </c:pt>
                <c:pt idx="593">
                  <c:v>42919.059143519</c:v>
                </c:pt>
                <c:pt idx="594">
                  <c:v>42919.062638889001</c:v>
                </c:pt>
                <c:pt idx="595">
                  <c:v>42919.066099536998</c:v>
                </c:pt>
                <c:pt idx="596">
                  <c:v>42919.069571758999</c:v>
                </c:pt>
                <c:pt idx="597">
                  <c:v>42919.073055556</c:v>
                </c:pt>
                <c:pt idx="598">
                  <c:v>42919.07650463</c:v>
                </c:pt>
                <c:pt idx="599">
                  <c:v>42919.079965277997</c:v>
                </c:pt>
                <c:pt idx="600">
                  <c:v>42919.083530092998</c:v>
                </c:pt>
                <c:pt idx="601">
                  <c:v>42919.086921296002</c:v>
                </c:pt>
                <c:pt idx="602">
                  <c:v>42919.090393519</c:v>
                </c:pt>
                <c:pt idx="603">
                  <c:v>42919.093877314997</c:v>
                </c:pt>
                <c:pt idx="604">
                  <c:v>42919.097349536998</c:v>
                </c:pt>
                <c:pt idx="605">
                  <c:v>42919.100821758999</c:v>
                </c:pt>
                <c:pt idx="606">
                  <c:v>42919.104328704001</c:v>
                </c:pt>
                <c:pt idx="607">
                  <c:v>42919.107777778001</c:v>
                </c:pt>
                <c:pt idx="608">
                  <c:v>42919.111261573998</c:v>
                </c:pt>
                <c:pt idx="609">
                  <c:v>42919.114745370003</c:v>
                </c:pt>
                <c:pt idx="610">
                  <c:v>42919.118194444003</c:v>
                </c:pt>
                <c:pt idx="611">
                  <c:v>42919.121655092997</c:v>
                </c:pt>
                <c:pt idx="612">
                  <c:v>42919.125208332996</c:v>
                </c:pt>
                <c:pt idx="613">
                  <c:v>42919.128587963001</c:v>
                </c:pt>
                <c:pt idx="614">
                  <c:v>42919.132060185002</c:v>
                </c:pt>
                <c:pt idx="615">
                  <c:v>42919.135543981</c:v>
                </c:pt>
                <c:pt idx="616">
                  <c:v>42919.139027778001</c:v>
                </c:pt>
                <c:pt idx="617">
                  <c:v>42919.142500000002</c:v>
                </c:pt>
                <c:pt idx="618">
                  <c:v>42919.145972222002</c:v>
                </c:pt>
                <c:pt idx="619">
                  <c:v>42919.149421296002</c:v>
                </c:pt>
                <c:pt idx="620">
                  <c:v>42919.152928240997</c:v>
                </c:pt>
                <c:pt idx="621">
                  <c:v>42919.156412037002</c:v>
                </c:pt>
                <c:pt idx="622">
                  <c:v>42919.159895833</c:v>
                </c:pt>
                <c:pt idx="623">
                  <c:v>42919.163368055997</c:v>
                </c:pt>
                <c:pt idx="624">
                  <c:v>42919.166875000003</c:v>
                </c:pt>
                <c:pt idx="625">
                  <c:v>42919.170266203997</c:v>
                </c:pt>
                <c:pt idx="626">
                  <c:v>42919.173738425998</c:v>
                </c:pt>
                <c:pt idx="627">
                  <c:v>42919.177233795999</c:v>
                </c:pt>
                <c:pt idx="628">
                  <c:v>42919.180682869999</c:v>
                </c:pt>
                <c:pt idx="629">
                  <c:v>42919.184155092997</c:v>
                </c:pt>
                <c:pt idx="630">
                  <c:v>42919.187662037002</c:v>
                </c:pt>
                <c:pt idx="631">
                  <c:v>42919.191099536998</c:v>
                </c:pt>
                <c:pt idx="632">
                  <c:v>42919.194560185002</c:v>
                </c:pt>
                <c:pt idx="633">
                  <c:v>42919.198032407003</c:v>
                </c:pt>
                <c:pt idx="634">
                  <c:v>42919.20150463</c:v>
                </c:pt>
                <c:pt idx="635">
                  <c:v>42919.204965277997</c:v>
                </c:pt>
                <c:pt idx="636">
                  <c:v>42919.208530092998</c:v>
                </c:pt>
                <c:pt idx="637">
                  <c:v>42919.211932869999</c:v>
                </c:pt>
                <c:pt idx="638">
                  <c:v>42919.215393519</c:v>
                </c:pt>
                <c:pt idx="639">
                  <c:v>42919.218888889001</c:v>
                </c:pt>
                <c:pt idx="640">
                  <c:v>42919.222418981</c:v>
                </c:pt>
                <c:pt idx="641">
                  <c:v>42919.225821758999</c:v>
                </c:pt>
                <c:pt idx="642">
                  <c:v>42919.229328704001</c:v>
                </c:pt>
                <c:pt idx="643">
                  <c:v>42919.232743056004</c:v>
                </c:pt>
                <c:pt idx="644">
                  <c:v>42919.236238425998</c:v>
                </c:pt>
                <c:pt idx="645">
                  <c:v>42919.239722222002</c:v>
                </c:pt>
                <c:pt idx="646">
                  <c:v>42919.243171296002</c:v>
                </c:pt>
                <c:pt idx="647">
                  <c:v>42919.246643519</c:v>
                </c:pt>
                <c:pt idx="648">
                  <c:v>42919.250173610999</c:v>
                </c:pt>
                <c:pt idx="649">
                  <c:v>42919.253587963001</c:v>
                </c:pt>
                <c:pt idx="650">
                  <c:v>42919.257037037001</c:v>
                </c:pt>
                <c:pt idx="651">
                  <c:v>42919.260532407003</c:v>
                </c:pt>
                <c:pt idx="652">
                  <c:v>42919.264016203997</c:v>
                </c:pt>
                <c:pt idx="653">
                  <c:v>42919.267476852001</c:v>
                </c:pt>
                <c:pt idx="654">
                  <c:v>42919.270972222002</c:v>
                </c:pt>
                <c:pt idx="655">
                  <c:v>42919.274432869999</c:v>
                </c:pt>
                <c:pt idx="656">
                  <c:v>42919.277916667001</c:v>
                </c:pt>
                <c:pt idx="657">
                  <c:v>42919.281365741001</c:v>
                </c:pt>
                <c:pt idx="658">
                  <c:v>42919.284849536998</c:v>
                </c:pt>
                <c:pt idx="659">
                  <c:v>42919.288333333003</c:v>
                </c:pt>
                <c:pt idx="660">
                  <c:v>42919.291828704001</c:v>
                </c:pt>
                <c:pt idx="661">
                  <c:v>42919.295243056004</c:v>
                </c:pt>
                <c:pt idx="662">
                  <c:v>42919.298692130003</c:v>
                </c:pt>
                <c:pt idx="663">
                  <c:v>42919.302187499998</c:v>
                </c:pt>
                <c:pt idx="664">
                  <c:v>42919.305659721998</c:v>
                </c:pt>
                <c:pt idx="665">
                  <c:v>42919.309120370002</c:v>
                </c:pt>
                <c:pt idx="666">
                  <c:v>42919.312604166997</c:v>
                </c:pt>
                <c:pt idx="667">
                  <c:v>42919.316064815001</c:v>
                </c:pt>
                <c:pt idx="668">
                  <c:v>42919.319537037001</c:v>
                </c:pt>
                <c:pt idx="669">
                  <c:v>42919.323009259002</c:v>
                </c:pt>
                <c:pt idx="670">
                  <c:v>42919.326481481003</c:v>
                </c:pt>
                <c:pt idx="671">
                  <c:v>42919.329953704</c:v>
                </c:pt>
                <c:pt idx="672">
                  <c:v>42919.333472222002</c:v>
                </c:pt>
                <c:pt idx="673">
                  <c:v>42919.336886573998</c:v>
                </c:pt>
                <c:pt idx="674">
                  <c:v>42919.340370370002</c:v>
                </c:pt>
                <c:pt idx="675">
                  <c:v>42919.343854166997</c:v>
                </c:pt>
                <c:pt idx="676">
                  <c:v>42919.347314815001</c:v>
                </c:pt>
                <c:pt idx="677">
                  <c:v>42919.350775462997</c:v>
                </c:pt>
                <c:pt idx="678">
                  <c:v>42919.354259259002</c:v>
                </c:pt>
                <c:pt idx="679">
                  <c:v>42919.357719906999</c:v>
                </c:pt>
                <c:pt idx="680">
                  <c:v>42919.361203704</c:v>
                </c:pt>
                <c:pt idx="681">
                  <c:v>42919.364675926001</c:v>
                </c:pt>
                <c:pt idx="682">
                  <c:v>42919.368148148002</c:v>
                </c:pt>
                <c:pt idx="683">
                  <c:v>42919.371620370002</c:v>
                </c:pt>
                <c:pt idx="684">
                  <c:v>42919.375138889001</c:v>
                </c:pt>
                <c:pt idx="685">
                  <c:v>42919.378553240997</c:v>
                </c:pt>
                <c:pt idx="686">
                  <c:v>42919.382025462997</c:v>
                </c:pt>
                <c:pt idx="687">
                  <c:v>42919.385543981</c:v>
                </c:pt>
                <c:pt idx="688">
                  <c:v>42919.389039351998</c:v>
                </c:pt>
                <c:pt idx="689">
                  <c:v>42919.392500000002</c:v>
                </c:pt>
                <c:pt idx="690">
                  <c:v>42919.395983795999</c:v>
                </c:pt>
                <c:pt idx="691">
                  <c:v>42919.399421296002</c:v>
                </c:pt>
                <c:pt idx="692">
                  <c:v>42919.402893519</c:v>
                </c:pt>
                <c:pt idx="693">
                  <c:v>42919.406377314997</c:v>
                </c:pt>
                <c:pt idx="694">
                  <c:v>42919.409861111002</c:v>
                </c:pt>
                <c:pt idx="695">
                  <c:v>42919.413321758999</c:v>
                </c:pt>
                <c:pt idx="696">
                  <c:v>42919.416851852002</c:v>
                </c:pt>
                <c:pt idx="697">
                  <c:v>42919.420243056004</c:v>
                </c:pt>
                <c:pt idx="698">
                  <c:v>42919.423715277997</c:v>
                </c:pt>
                <c:pt idx="699">
                  <c:v>42919.427199074002</c:v>
                </c:pt>
                <c:pt idx="700">
                  <c:v>42919.430706018997</c:v>
                </c:pt>
                <c:pt idx="701">
                  <c:v>42919.434131943999</c:v>
                </c:pt>
                <c:pt idx="702">
                  <c:v>42919.437650462998</c:v>
                </c:pt>
                <c:pt idx="703">
                  <c:v>42919.441076388997</c:v>
                </c:pt>
                <c:pt idx="704">
                  <c:v>42919.444571758999</c:v>
                </c:pt>
                <c:pt idx="705">
                  <c:v>42919.448043981</c:v>
                </c:pt>
                <c:pt idx="706">
                  <c:v>42919.45150463</c:v>
                </c:pt>
                <c:pt idx="707">
                  <c:v>42919.454965277997</c:v>
                </c:pt>
                <c:pt idx="708">
                  <c:v>42919.458530092998</c:v>
                </c:pt>
                <c:pt idx="709">
                  <c:v>42919.461921296002</c:v>
                </c:pt>
                <c:pt idx="710">
                  <c:v>42919.465381943999</c:v>
                </c:pt>
                <c:pt idx="711">
                  <c:v>42919.468877314997</c:v>
                </c:pt>
                <c:pt idx="712">
                  <c:v>42919.472361111002</c:v>
                </c:pt>
                <c:pt idx="713">
                  <c:v>42919.475821758999</c:v>
                </c:pt>
                <c:pt idx="714">
                  <c:v>42919.479293981</c:v>
                </c:pt>
                <c:pt idx="715">
                  <c:v>42919.48275463</c:v>
                </c:pt>
                <c:pt idx="716">
                  <c:v>42919.486226852001</c:v>
                </c:pt>
                <c:pt idx="717">
                  <c:v>42919.489710647998</c:v>
                </c:pt>
                <c:pt idx="718">
                  <c:v>42919.493171296002</c:v>
                </c:pt>
                <c:pt idx="719">
                  <c:v>42919.496655092997</c:v>
                </c:pt>
                <c:pt idx="720">
                  <c:v>42919.500162037002</c:v>
                </c:pt>
                <c:pt idx="721">
                  <c:v>42919.503576388997</c:v>
                </c:pt>
                <c:pt idx="722">
                  <c:v>42919.507060185002</c:v>
                </c:pt>
                <c:pt idx="723">
                  <c:v>42919.510555556</c:v>
                </c:pt>
                <c:pt idx="724">
                  <c:v>42919.51400463</c:v>
                </c:pt>
                <c:pt idx="725">
                  <c:v>42919.517465277997</c:v>
                </c:pt>
                <c:pt idx="726">
                  <c:v>42919.520972222002</c:v>
                </c:pt>
                <c:pt idx="727">
                  <c:v>42919.524432869999</c:v>
                </c:pt>
                <c:pt idx="728">
                  <c:v>42919.527893519</c:v>
                </c:pt>
                <c:pt idx="729">
                  <c:v>42919.531377314997</c:v>
                </c:pt>
                <c:pt idx="730">
                  <c:v>42919.534837963001</c:v>
                </c:pt>
                <c:pt idx="731">
                  <c:v>42919.538310185002</c:v>
                </c:pt>
                <c:pt idx="732">
                  <c:v>42919.541828704001</c:v>
                </c:pt>
                <c:pt idx="733">
                  <c:v>42919.545277778001</c:v>
                </c:pt>
                <c:pt idx="734">
                  <c:v>42919.548726852001</c:v>
                </c:pt>
                <c:pt idx="735">
                  <c:v>42919.552210647998</c:v>
                </c:pt>
                <c:pt idx="736">
                  <c:v>42919.555671296002</c:v>
                </c:pt>
                <c:pt idx="737">
                  <c:v>42919.559143519</c:v>
                </c:pt>
                <c:pt idx="738">
                  <c:v>42919.562638889001</c:v>
                </c:pt>
                <c:pt idx="739">
                  <c:v>42919.566099536998</c:v>
                </c:pt>
                <c:pt idx="740">
                  <c:v>42919.569560185002</c:v>
                </c:pt>
                <c:pt idx="741">
                  <c:v>42919.573043981</c:v>
                </c:pt>
                <c:pt idx="742">
                  <c:v>42919.57650463</c:v>
                </c:pt>
                <c:pt idx="743">
                  <c:v>42919.579976852001</c:v>
                </c:pt>
                <c:pt idx="744">
                  <c:v>42919.583495370003</c:v>
                </c:pt>
                <c:pt idx="745">
                  <c:v>42919.586909721998</c:v>
                </c:pt>
                <c:pt idx="746">
                  <c:v>42919.590393519</c:v>
                </c:pt>
                <c:pt idx="747">
                  <c:v>42919.593865741001</c:v>
                </c:pt>
                <c:pt idx="748">
                  <c:v>42919.597337963001</c:v>
                </c:pt>
                <c:pt idx="749">
                  <c:v>42919.600821758999</c:v>
                </c:pt>
                <c:pt idx="750">
                  <c:v>42919.604305556</c:v>
                </c:pt>
                <c:pt idx="751">
                  <c:v>42919.60775463</c:v>
                </c:pt>
                <c:pt idx="752">
                  <c:v>42919.611226852001</c:v>
                </c:pt>
                <c:pt idx="753">
                  <c:v>42919.614722222002</c:v>
                </c:pt>
                <c:pt idx="754">
                  <c:v>42919.618182869999</c:v>
                </c:pt>
                <c:pt idx="755">
                  <c:v>42919.621631943999</c:v>
                </c:pt>
                <c:pt idx="756">
                  <c:v>42919.625173610999</c:v>
                </c:pt>
                <c:pt idx="757">
                  <c:v>42919.628576388997</c:v>
                </c:pt>
                <c:pt idx="758">
                  <c:v>42919.632060185002</c:v>
                </c:pt>
                <c:pt idx="759">
                  <c:v>42919.635543981</c:v>
                </c:pt>
                <c:pt idx="760">
                  <c:v>42919.63900463</c:v>
                </c:pt>
                <c:pt idx="761">
                  <c:v>42919.642465277997</c:v>
                </c:pt>
                <c:pt idx="762">
                  <c:v>42919.645960647998</c:v>
                </c:pt>
                <c:pt idx="763">
                  <c:v>42919.649421296002</c:v>
                </c:pt>
                <c:pt idx="764">
                  <c:v>42919.652881943999</c:v>
                </c:pt>
                <c:pt idx="765">
                  <c:v>42919.656365741001</c:v>
                </c:pt>
                <c:pt idx="766">
                  <c:v>42919.659849536998</c:v>
                </c:pt>
                <c:pt idx="767">
                  <c:v>42919.663321758999</c:v>
                </c:pt>
                <c:pt idx="768">
                  <c:v>42919.666840277998</c:v>
                </c:pt>
                <c:pt idx="769">
                  <c:v>42919.670231481003</c:v>
                </c:pt>
                <c:pt idx="770">
                  <c:v>42919.673703704</c:v>
                </c:pt>
                <c:pt idx="771">
                  <c:v>42919.677210647998</c:v>
                </c:pt>
                <c:pt idx="772">
                  <c:v>42919.680682869999</c:v>
                </c:pt>
                <c:pt idx="773">
                  <c:v>42919.684155092997</c:v>
                </c:pt>
                <c:pt idx="774">
                  <c:v>42919.687638889001</c:v>
                </c:pt>
                <c:pt idx="775">
                  <c:v>42919.691076388997</c:v>
                </c:pt>
                <c:pt idx="776">
                  <c:v>42919.694560185002</c:v>
                </c:pt>
                <c:pt idx="777">
                  <c:v>42919.698032407003</c:v>
                </c:pt>
                <c:pt idx="778">
                  <c:v>42919.70150463</c:v>
                </c:pt>
                <c:pt idx="779">
                  <c:v>42919.704976852001</c:v>
                </c:pt>
                <c:pt idx="780">
                  <c:v>42919.708483795999</c:v>
                </c:pt>
                <c:pt idx="781">
                  <c:v>42919.711909721998</c:v>
                </c:pt>
                <c:pt idx="782">
                  <c:v>42919.715381943999</c:v>
                </c:pt>
                <c:pt idx="783">
                  <c:v>42919.718865741001</c:v>
                </c:pt>
                <c:pt idx="784">
                  <c:v>42919.722337963001</c:v>
                </c:pt>
                <c:pt idx="785">
                  <c:v>42919.725821758999</c:v>
                </c:pt>
                <c:pt idx="786">
                  <c:v>42919.729293981</c:v>
                </c:pt>
                <c:pt idx="787">
                  <c:v>42919.73275463</c:v>
                </c:pt>
                <c:pt idx="788">
                  <c:v>42919.736226852001</c:v>
                </c:pt>
                <c:pt idx="789">
                  <c:v>42919.739710647998</c:v>
                </c:pt>
                <c:pt idx="790">
                  <c:v>42919.743182869999</c:v>
                </c:pt>
                <c:pt idx="791">
                  <c:v>42919.746643519</c:v>
                </c:pt>
                <c:pt idx="792">
                  <c:v>42919.750162037002</c:v>
                </c:pt>
                <c:pt idx="793">
                  <c:v>42919.753611111002</c:v>
                </c:pt>
                <c:pt idx="794">
                  <c:v>42919.757071758999</c:v>
                </c:pt>
                <c:pt idx="795">
                  <c:v>42919.760555556</c:v>
                </c:pt>
                <c:pt idx="796">
                  <c:v>42919.76400463</c:v>
                </c:pt>
                <c:pt idx="797">
                  <c:v>42919.767500000002</c:v>
                </c:pt>
                <c:pt idx="798">
                  <c:v>42919.771018519001</c:v>
                </c:pt>
                <c:pt idx="799">
                  <c:v>42919.774479166997</c:v>
                </c:pt>
                <c:pt idx="800">
                  <c:v>42919.777962963002</c:v>
                </c:pt>
                <c:pt idx="801">
                  <c:v>42919.781423610999</c:v>
                </c:pt>
                <c:pt idx="802">
                  <c:v>42919.784884259003</c:v>
                </c:pt>
                <c:pt idx="803">
                  <c:v>42919.788310185002</c:v>
                </c:pt>
                <c:pt idx="804">
                  <c:v>42919.791851852002</c:v>
                </c:pt>
                <c:pt idx="805">
                  <c:v>42919.795277778001</c:v>
                </c:pt>
                <c:pt idx="806">
                  <c:v>42919.798715277997</c:v>
                </c:pt>
                <c:pt idx="807">
                  <c:v>42919.802210647998</c:v>
                </c:pt>
                <c:pt idx="808">
                  <c:v>42919.805671296002</c:v>
                </c:pt>
                <c:pt idx="809">
                  <c:v>42919.809166667001</c:v>
                </c:pt>
                <c:pt idx="810">
                  <c:v>42919.812673610999</c:v>
                </c:pt>
                <c:pt idx="811">
                  <c:v>42919.816157407004</c:v>
                </c:pt>
                <c:pt idx="812">
                  <c:v>42919.819606481004</c:v>
                </c:pt>
                <c:pt idx="813">
                  <c:v>42919.823090277998</c:v>
                </c:pt>
                <c:pt idx="814">
                  <c:v>42919.826562499999</c:v>
                </c:pt>
                <c:pt idx="815">
                  <c:v>42919.83</c:v>
                </c:pt>
                <c:pt idx="816">
                  <c:v>42919.833541667002</c:v>
                </c:pt>
                <c:pt idx="817">
                  <c:v>42919.836909721998</c:v>
                </c:pt>
                <c:pt idx="818">
                  <c:v>42919.840428240997</c:v>
                </c:pt>
                <c:pt idx="819">
                  <c:v>42919.843912037002</c:v>
                </c:pt>
                <c:pt idx="820">
                  <c:v>42919.847349536998</c:v>
                </c:pt>
                <c:pt idx="821">
                  <c:v>42919.850798610998</c:v>
                </c:pt>
                <c:pt idx="822">
                  <c:v>42919.854282407003</c:v>
                </c:pt>
                <c:pt idx="823">
                  <c:v>42919.85775463</c:v>
                </c:pt>
                <c:pt idx="824">
                  <c:v>42919.861238425998</c:v>
                </c:pt>
                <c:pt idx="825">
                  <c:v>42919.864699074002</c:v>
                </c:pt>
                <c:pt idx="826">
                  <c:v>42919.868159721998</c:v>
                </c:pt>
                <c:pt idx="827">
                  <c:v>42919.871643519</c:v>
                </c:pt>
                <c:pt idx="828">
                  <c:v>42919.875173610999</c:v>
                </c:pt>
                <c:pt idx="829">
                  <c:v>42919.878587963001</c:v>
                </c:pt>
                <c:pt idx="830">
                  <c:v>42919.882118055997</c:v>
                </c:pt>
                <c:pt idx="831">
                  <c:v>42919.885543981</c:v>
                </c:pt>
                <c:pt idx="832">
                  <c:v>42919.889016203997</c:v>
                </c:pt>
                <c:pt idx="833">
                  <c:v>42919.892488425998</c:v>
                </c:pt>
                <c:pt idx="834">
                  <c:v>42919.895960647998</c:v>
                </c:pt>
                <c:pt idx="835">
                  <c:v>42919.899421296002</c:v>
                </c:pt>
                <c:pt idx="836">
                  <c:v>42919.902881943999</c:v>
                </c:pt>
                <c:pt idx="837">
                  <c:v>42919.906377314997</c:v>
                </c:pt>
                <c:pt idx="838">
                  <c:v>42919.909837963001</c:v>
                </c:pt>
                <c:pt idx="839">
                  <c:v>42919.913298610998</c:v>
                </c:pt>
                <c:pt idx="840">
                  <c:v>42919.916828704001</c:v>
                </c:pt>
                <c:pt idx="841">
                  <c:v>42919.920277778001</c:v>
                </c:pt>
                <c:pt idx="842">
                  <c:v>42919.923761573998</c:v>
                </c:pt>
                <c:pt idx="843">
                  <c:v>42919.927222222002</c:v>
                </c:pt>
                <c:pt idx="844">
                  <c:v>42919.930706018997</c:v>
                </c:pt>
                <c:pt idx="845">
                  <c:v>42919.934166667001</c:v>
                </c:pt>
                <c:pt idx="846">
                  <c:v>42919.937650462998</c:v>
                </c:pt>
                <c:pt idx="847">
                  <c:v>42919.941087963001</c:v>
                </c:pt>
                <c:pt idx="848">
                  <c:v>42919.944560185002</c:v>
                </c:pt>
                <c:pt idx="849">
                  <c:v>42919.948043981</c:v>
                </c:pt>
                <c:pt idx="850">
                  <c:v>42919.951527778001</c:v>
                </c:pt>
                <c:pt idx="851">
                  <c:v>42919.954988425998</c:v>
                </c:pt>
                <c:pt idx="852">
                  <c:v>42919.958553240998</c:v>
                </c:pt>
                <c:pt idx="853">
                  <c:v>42919.961921296002</c:v>
                </c:pt>
                <c:pt idx="854">
                  <c:v>42919.965405092997</c:v>
                </c:pt>
                <c:pt idx="855">
                  <c:v>42919.968877314997</c:v>
                </c:pt>
                <c:pt idx="856">
                  <c:v>42919.972361111002</c:v>
                </c:pt>
                <c:pt idx="857">
                  <c:v>42919.975833333003</c:v>
                </c:pt>
                <c:pt idx="858">
                  <c:v>42919.979317129997</c:v>
                </c:pt>
                <c:pt idx="859">
                  <c:v>42919.98275463</c:v>
                </c:pt>
                <c:pt idx="860">
                  <c:v>42919.986238425998</c:v>
                </c:pt>
                <c:pt idx="861">
                  <c:v>42919.989710647998</c:v>
                </c:pt>
                <c:pt idx="862">
                  <c:v>42919.993171296002</c:v>
                </c:pt>
                <c:pt idx="863">
                  <c:v>42919.996643519</c:v>
                </c:pt>
                <c:pt idx="864">
                  <c:v>42920.000208332996</c:v>
                </c:pt>
                <c:pt idx="865">
                  <c:v>42920.003576388997</c:v>
                </c:pt>
                <c:pt idx="866">
                  <c:v>42920.007060185002</c:v>
                </c:pt>
                <c:pt idx="867">
                  <c:v>42920.010555556</c:v>
                </c:pt>
                <c:pt idx="868">
                  <c:v>42920.014027778001</c:v>
                </c:pt>
                <c:pt idx="869">
                  <c:v>42920.017500000002</c:v>
                </c:pt>
                <c:pt idx="870">
                  <c:v>42920.020995370003</c:v>
                </c:pt>
                <c:pt idx="871">
                  <c:v>42920.024444444003</c:v>
                </c:pt>
                <c:pt idx="872">
                  <c:v>42920.027905092997</c:v>
                </c:pt>
                <c:pt idx="873">
                  <c:v>42920.031388889001</c:v>
                </c:pt>
                <c:pt idx="874">
                  <c:v>42920.034849536998</c:v>
                </c:pt>
                <c:pt idx="875">
                  <c:v>42920.038333333003</c:v>
                </c:pt>
                <c:pt idx="876">
                  <c:v>42920.041851852002</c:v>
                </c:pt>
                <c:pt idx="877">
                  <c:v>42920.045266203997</c:v>
                </c:pt>
                <c:pt idx="878">
                  <c:v>42920.048726852001</c:v>
                </c:pt>
                <c:pt idx="879">
                  <c:v>42920.052199074002</c:v>
                </c:pt>
                <c:pt idx="880">
                  <c:v>42920.055706018997</c:v>
                </c:pt>
                <c:pt idx="881">
                  <c:v>42920.059155092997</c:v>
                </c:pt>
                <c:pt idx="882">
                  <c:v>42920.062638889001</c:v>
                </c:pt>
                <c:pt idx="883">
                  <c:v>42920.066122684999</c:v>
                </c:pt>
                <c:pt idx="884">
                  <c:v>42920.069548610998</c:v>
                </c:pt>
                <c:pt idx="885">
                  <c:v>42920.073032407003</c:v>
                </c:pt>
                <c:pt idx="886">
                  <c:v>42920.076493056004</c:v>
                </c:pt>
                <c:pt idx="887">
                  <c:v>42920.079965277997</c:v>
                </c:pt>
                <c:pt idx="888">
                  <c:v>42920.083495370003</c:v>
                </c:pt>
                <c:pt idx="889">
                  <c:v>42920.086909721998</c:v>
                </c:pt>
                <c:pt idx="890">
                  <c:v>42920.090393519</c:v>
                </c:pt>
                <c:pt idx="891">
                  <c:v>42920.093888889001</c:v>
                </c:pt>
                <c:pt idx="892">
                  <c:v>42920.097372684999</c:v>
                </c:pt>
                <c:pt idx="893">
                  <c:v>42920.100821758999</c:v>
                </c:pt>
                <c:pt idx="894">
                  <c:v>42920.104305556</c:v>
                </c:pt>
                <c:pt idx="895">
                  <c:v>42920.107743056004</c:v>
                </c:pt>
                <c:pt idx="896">
                  <c:v>42920.111215277997</c:v>
                </c:pt>
                <c:pt idx="897">
                  <c:v>42920.114699074002</c:v>
                </c:pt>
                <c:pt idx="898">
                  <c:v>42920.118171296002</c:v>
                </c:pt>
                <c:pt idx="899">
                  <c:v>42920.121655092997</c:v>
                </c:pt>
                <c:pt idx="900">
                  <c:v>42920.125196759</c:v>
                </c:pt>
                <c:pt idx="901">
                  <c:v>42920.128576388997</c:v>
                </c:pt>
                <c:pt idx="902">
                  <c:v>42920.132048610998</c:v>
                </c:pt>
                <c:pt idx="903">
                  <c:v>42920.135532407003</c:v>
                </c:pt>
                <c:pt idx="904">
                  <c:v>42920.13900463</c:v>
                </c:pt>
                <c:pt idx="905">
                  <c:v>42920.142476852001</c:v>
                </c:pt>
                <c:pt idx="906">
                  <c:v>42920.145960647998</c:v>
                </c:pt>
                <c:pt idx="907">
                  <c:v>42920.149386573998</c:v>
                </c:pt>
                <c:pt idx="908">
                  <c:v>42920.152870370002</c:v>
                </c:pt>
                <c:pt idx="909">
                  <c:v>42920.156354166997</c:v>
                </c:pt>
                <c:pt idx="910">
                  <c:v>42920.159814815001</c:v>
                </c:pt>
                <c:pt idx="911">
                  <c:v>42920.163287037001</c:v>
                </c:pt>
                <c:pt idx="912">
                  <c:v>42920.166817129997</c:v>
                </c:pt>
                <c:pt idx="913">
                  <c:v>42920.170231481003</c:v>
                </c:pt>
                <c:pt idx="914">
                  <c:v>42920.173703704</c:v>
                </c:pt>
                <c:pt idx="915">
                  <c:v>42920.177187499998</c:v>
                </c:pt>
                <c:pt idx="916">
                  <c:v>42920.180659721998</c:v>
                </c:pt>
                <c:pt idx="917">
                  <c:v>42920.184120370002</c:v>
                </c:pt>
                <c:pt idx="918">
                  <c:v>42920.187615741001</c:v>
                </c:pt>
                <c:pt idx="919">
                  <c:v>42920.191064815001</c:v>
                </c:pt>
                <c:pt idx="920">
                  <c:v>42920.194537037001</c:v>
                </c:pt>
                <c:pt idx="921">
                  <c:v>42920.198009259002</c:v>
                </c:pt>
                <c:pt idx="922">
                  <c:v>42920.201469906999</c:v>
                </c:pt>
                <c:pt idx="923">
                  <c:v>42920.204953704</c:v>
                </c:pt>
                <c:pt idx="924">
                  <c:v>42920.208483795999</c:v>
                </c:pt>
                <c:pt idx="925">
                  <c:v>42920.211898148002</c:v>
                </c:pt>
                <c:pt idx="926">
                  <c:v>42920.215358795998</c:v>
                </c:pt>
                <c:pt idx="927">
                  <c:v>42920.218877314997</c:v>
                </c:pt>
                <c:pt idx="928">
                  <c:v>42920.222349536998</c:v>
                </c:pt>
                <c:pt idx="929">
                  <c:v>42920.225810185002</c:v>
                </c:pt>
                <c:pt idx="930">
                  <c:v>42920.229293981</c:v>
                </c:pt>
                <c:pt idx="931">
                  <c:v>42920.232743056004</c:v>
                </c:pt>
                <c:pt idx="932">
                  <c:v>42920.236215277997</c:v>
                </c:pt>
                <c:pt idx="933">
                  <c:v>42920.239699074002</c:v>
                </c:pt>
                <c:pt idx="934">
                  <c:v>42920.243159721998</c:v>
                </c:pt>
                <c:pt idx="935">
                  <c:v>42920.246643519</c:v>
                </c:pt>
                <c:pt idx="936">
                  <c:v>42920.250162037002</c:v>
                </c:pt>
                <c:pt idx="937">
                  <c:v>42920.253576388997</c:v>
                </c:pt>
                <c:pt idx="938">
                  <c:v>42920.257048610998</c:v>
                </c:pt>
                <c:pt idx="939">
                  <c:v>42920.260543981</c:v>
                </c:pt>
                <c:pt idx="940">
                  <c:v>42920.263993056004</c:v>
                </c:pt>
                <c:pt idx="941">
                  <c:v>42920.267476852001</c:v>
                </c:pt>
                <c:pt idx="942">
                  <c:v>42920.270960647998</c:v>
                </c:pt>
                <c:pt idx="943">
                  <c:v>42920.274421296002</c:v>
                </c:pt>
                <c:pt idx="944">
                  <c:v>42920.277893519</c:v>
                </c:pt>
                <c:pt idx="945">
                  <c:v>42920.281377314997</c:v>
                </c:pt>
                <c:pt idx="946">
                  <c:v>42920.284837963001</c:v>
                </c:pt>
                <c:pt idx="947">
                  <c:v>42920.288298610998</c:v>
                </c:pt>
                <c:pt idx="948">
                  <c:v>42920.291851852002</c:v>
                </c:pt>
                <c:pt idx="949">
                  <c:v>42920.295243056004</c:v>
                </c:pt>
                <c:pt idx="950">
                  <c:v>42920.298726852001</c:v>
                </c:pt>
                <c:pt idx="951">
                  <c:v>42920.302210647998</c:v>
                </c:pt>
                <c:pt idx="952">
                  <c:v>42920.305671296002</c:v>
                </c:pt>
                <c:pt idx="953">
                  <c:v>42920.309131943999</c:v>
                </c:pt>
                <c:pt idx="954">
                  <c:v>42920.312627314997</c:v>
                </c:pt>
                <c:pt idx="955">
                  <c:v>42920.316076388997</c:v>
                </c:pt>
                <c:pt idx="956">
                  <c:v>42920.319548610998</c:v>
                </c:pt>
                <c:pt idx="957">
                  <c:v>42920.323032407003</c:v>
                </c:pt>
                <c:pt idx="958">
                  <c:v>42920.326516203997</c:v>
                </c:pt>
                <c:pt idx="959">
                  <c:v>42920.329988425998</c:v>
                </c:pt>
                <c:pt idx="960">
                  <c:v>42920.333495370003</c:v>
                </c:pt>
                <c:pt idx="961">
                  <c:v>42920.336909721998</c:v>
                </c:pt>
                <c:pt idx="962">
                  <c:v>42920.340393519</c:v>
                </c:pt>
                <c:pt idx="963">
                  <c:v>42920.343865741001</c:v>
                </c:pt>
                <c:pt idx="964">
                  <c:v>42920.347337963001</c:v>
                </c:pt>
                <c:pt idx="965">
                  <c:v>42920.350798610998</c:v>
                </c:pt>
                <c:pt idx="966">
                  <c:v>42920.354293981</c:v>
                </c:pt>
                <c:pt idx="967">
                  <c:v>42920.35775463</c:v>
                </c:pt>
                <c:pt idx="968">
                  <c:v>42920.361226852001</c:v>
                </c:pt>
                <c:pt idx="969">
                  <c:v>42920.364710647998</c:v>
                </c:pt>
                <c:pt idx="970">
                  <c:v>42920.368171296002</c:v>
                </c:pt>
                <c:pt idx="971">
                  <c:v>42920.371631943999</c:v>
                </c:pt>
                <c:pt idx="972">
                  <c:v>42920.375162037002</c:v>
                </c:pt>
                <c:pt idx="973">
                  <c:v>42920.378576388997</c:v>
                </c:pt>
                <c:pt idx="974">
                  <c:v>42920.382048610998</c:v>
                </c:pt>
                <c:pt idx="975">
                  <c:v>42920.385543981</c:v>
                </c:pt>
                <c:pt idx="976">
                  <c:v>42920.389027778001</c:v>
                </c:pt>
                <c:pt idx="977">
                  <c:v>42920.392476852001</c:v>
                </c:pt>
                <c:pt idx="978">
                  <c:v>42920.395972222002</c:v>
                </c:pt>
                <c:pt idx="979">
                  <c:v>42920.399409721998</c:v>
                </c:pt>
                <c:pt idx="980">
                  <c:v>42920.402905092997</c:v>
                </c:pt>
                <c:pt idx="981">
                  <c:v>42920.406365741001</c:v>
                </c:pt>
                <c:pt idx="982">
                  <c:v>42920.409826388997</c:v>
                </c:pt>
                <c:pt idx="983">
                  <c:v>42920.413310185002</c:v>
                </c:pt>
                <c:pt idx="984">
                  <c:v>42920.416817129997</c:v>
                </c:pt>
                <c:pt idx="985">
                  <c:v>42920.420277778001</c:v>
                </c:pt>
                <c:pt idx="986">
                  <c:v>42920.423726852001</c:v>
                </c:pt>
                <c:pt idx="987">
                  <c:v>42920.427210647998</c:v>
                </c:pt>
                <c:pt idx="988">
                  <c:v>42920.430671296002</c:v>
                </c:pt>
                <c:pt idx="989">
                  <c:v>42920.434131943999</c:v>
                </c:pt>
                <c:pt idx="990">
                  <c:v>42920.437627314997</c:v>
                </c:pt>
                <c:pt idx="991">
                  <c:v>42920.441099536998</c:v>
                </c:pt>
                <c:pt idx="992">
                  <c:v>42920.444560185002</c:v>
                </c:pt>
                <c:pt idx="993">
                  <c:v>42920.448043981</c:v>
                </c:pt>
                <c:pt idx="994">
                  <c:v>42920.451516203997</c:v>
                </c:pt>
                <c:pt idx="995">
                  <c:v>42920.454965277997</c:v>
                </c:pt>
                <c:pt idx="996">
                  <c:v>42920.458506944</c:v>
                </c:pt>
                <c:pt idx="997">
                  <c:v>42920.461921296002</c:v>
                </c:pt>
                <c:pt idx="998">
                  <c:v>42920.465393519</c:v>
                </c:pt>
                <c:pt idx="999">
                  <c:v>42920.468877314997</c:v>
                </c:pt>
                <c:pt idx="1000">
                  <c:v>42920.472337963001</c:v>
                </c:pt>
                <c:pt idx="1001">
                  <c:v>42920.475798610998</c:v>
                </c:pt>
                <c:pt idx="1002">
                  <c:v>42920.479293981</c:v>
                </c:pt>
                <c:pt idx="1003">
                  <c:v>42920.48275463</c:v>
                </c:pt>
                <c:pt idx="1004">
                  <c:v>42920.486226852001</c:v>
                </c:pt>
                <c:pt idx="1005">
                  <c:v>42920.489699074002</c:v>
                </c:pt>
                <c:pt idx="1006">
                  <c:v>42920.493171296002</c:v>
                </c:pt>
                <c:pt idx="1007">
                  <c:v>42920.496643519</c:v>
                </c:pt>
                <c:pt idx="1008">
                  <c:v>42920.500162037002</c:v>
                </c:pt>
                <c:pt idx="1009">
                  <c:v>42920.503587963001</c:v>
                </c:pt>
                <c:pt idx="1010">
                  <c:v>42920.507037037001</c:v>
                </c:pt>
                <c:pt idx="1011">
                  <c:v>42920.510543981</c:v>
                </c:pt>
                <c:pt idx="1012">
                  <c:v>42920.51400463</c:v>
                </c:pt>
                <c:pt idx="1013">
                  <c:v>42920.517476852001</c:v>
                </c:pt>
                <c:pt idx="1014">
                  <c:v>42920.520972222002</c:v>
                </c:pt>
                <c:pt idx="1015">
                  <c:v>42920.524432869999</c:v>
                </c:pt>
                <c:pt idx="1016">
                  <c:v>42920.527893519</c:v>
                </c:pt>
                <c:pt idx="1017">
                  <c:v>42920.531377314997</c:v>
                </c:pt>
                <c:pt idx="1018">
                  <c:v>42920.534837963001</c:v>
                </c:pt>
                <c:pt idx="1019">
                  <c:v>42920.538310185002</c:v>
                </c:pt>
                <c:pt idx="1020">
                  <c:v>42920.541840277998</c:v>
                </c:pt>
                <c:pt idx="1021">
                  <c:v>42920.54525463</c:v>
                </c:pt>
                <c:pt idx="1022">
                  <c:v>42920.548726852001</c:v>
                </c:pt>
                <c:pt idx="1023">
                  <c:v>42920.552210647998</c:v>
                </c:pt>
                <c:pt idx="1024">
                  <c:v>42920.555671296002</c:v>
                </c:pt>
                <c:pt idx="1025">
                  <c:v>42920.559143519</c:v>
                </c:pt>
                <c:pt idx="1026">
                  <c:v>42920.562638889001</c:v>
                </c:pt>
                <c:pt idx="1027">
                  <c:v>42920.566122684999</c:v>
                </c:pt>
                <c:pt idx="1028">
                  <c:v>42920.569560185002</c:v>
                </c:pt>
                <c:pt idx="1029">
                  <c:v>42920.573043981</c:v>
                </c:pt>
                <c:pt idx="1030">
                  <c:v>42920.57650463</c:v>
                </c:pt>
                <c:pt idx="1031">
                  <c:v>42920.579976852001</c:v>
                </c:pt>
                <c:pt idx="1032">
                  <c:v>42920.583530092998</c:v>
                </c:pt>
                <c:pt idx="1033">
                  <c:v>42920.586921296002</c:v>
                </c:pt>
                <c:pt idx="1034">
                  <c:v>42920.590393519</c:v>
                </c:pt>
                <c:pt idx="1035">
                  <c:v>42920.593877314997</c:v>
                </c:pt>
                <c:pt idx="1036">
                  <c:v>42920.597361111002</c:v>
                </c:pt>
                <c:pt idx="1037">
                  <c:v>42920.600821758999</c:v>
                </c:pt>
                <c:pt idx="1038">
                  <c:v>42920.604317129997</c:v>
                </c:pt>
                <c:pt idx="1039">
                  <c:v>42920.607766203997</c:v>
                </c:pt>
                <c:pt idx="1040">
                  <c:v>42920.611215277997</c:v>
                </c:pt>
                <c:pt idx="1041">
                  <c:v>42920.614722222002</c:v>
                </c:pt>
                <c:pt idx="1042">
                  <c:v>42920.618159721998</c:v>
                </c:pt>
                <c:pt idx="1043">
                  <c:v>42920.621643519</c:v>
                </c:pt>
                <c:pt idx="1044">
                  <c:v>42920.625173610999</c:v>
                </c:pt>
                <c:pt idx="1045">
                  <c:v>42920.628576388997</c:v>
                </c:pt>
                <c:pt idx="1046">
                  <c:v>42920.632060185002</c:v>
                </c:pt>
                <c:pt idx="1047">
                  <c:v>42920.635532407003</c:v>
                </c:pt>
                <c:pt idx="1048">
                  <c:v>42920.63900463</c:v>
                </c:pt>
                <c:pt idx="1049">
                  <c:v>42920.642476852001</c:v>
                </c:pt>
                <c:pt idx="1050">
                  <c:v>42920.645972222002</c:v>
                </c:pt>
                <c:pt idx="1051">
                  <c:v>42920.649421296002</c:v>
                </c:pt>
                <c:pt idx="1052">
                  <c:v>42920.652893519</c:v>
                </c:pt>
                <c:pt idx="1053">
                  <c:v>42920.656377314997</c:v>
                </c:pt>
                <c:pt idx="1054">
                  <c:v>42920.659837963001</c:v>
                </c:pt>
                <c:pt idx="1055">
                  <c:v>42920.663310185002</c:v>
                </c:pt>
                <c:pt idx="1056">
                  <c:v>42920.666851852002</c:v>
                </c:pt>
                <c:pt idx="1057">
                  <c:v>42920.67025463</c:v>
                </c:pt>
                <c:pt idx="1058">
                  <c:v>42920.673715277997</c:v>
                </c:pt>
                <c:pt idx="1059">
                  <c:v>42920.677199074002</c:v>
                </c:pt>
                <c:pt idx="1060">
                  <c:v>42920.680682869999</c:v>
                </c:pt>
                <c:pt idx="1061">
                  <c:v>42920.684155092997</c:v>
                </c:pt>
                <c:pt idx="1062">
                  <c:v>42920.687638889001</c:v>
                </c:pt>
                <c:pt idx="1063">
                  <c:v>42920.691087963001</c:v>
                </c:pt>
                <c:pt idx="1064">
                  <c:v>42920.694560185002</c:v>
                </c:pt>
                <c:pt idx="1065">
                  <c:v>42920.698043981</c:v>
                </c:pt>
                <c:pt idx="1066">
                  <c:v>42920.701516203997</c:v>
                </c:pt>
                <c:pt idx="1067">
                  <c:v>42920.704976852001</c:v>
                </c:pt>
                <c:pt idx="1068">
                  <c:v>42920.708506944</c:v>
                </c:pt>
                <c:pt idx="1069">
                  <c:v>42920.711921296002</c:v>
                </c:pt>
                <c:pt idx="1070">
                  <c:v>42920.715405092997</c:v>
                </c:pt>
                <c:pt idx="1071">
                  <c:v>42920.718877314997</c:v>
                </c:pt>
                <c:pt idx="1072">
                  <c:v>42920.722337963001</c:v>
                </c:pt>
                <c:pt idx="1073">
                  <c:v>42920.725821758999</c:v>
                </c:pt>
                <c:pt idx="1074">
                  <c:v>42920.729317129997</c:v>
                </c:pt>
                <c:pt idx="1075">
                  <c:v>42920.732743056004</c:v>
                </c:pt>
                <c:pt idx="1076">
                  <c:v>42920.736226852001</c:v>
                </c:pt>
                <c:pt idx="1077">
                  <c:v>42920.739687499998</c:v>
                </c:pt>
                <c:pt idx="1078">
                  <c:v>42920.743182869999</c:v>
                </c:pt>
                <c:pt idx="1079">
                  <c:v>42920.746631943999</c:v>
                </c:pt>
                <c:pt idx="1080">
                  <c:v>42920.750185185003</c:v>
                </c:pt>
                <c:pt idx="1081">
                  <c:v>42920.753564815001</c:v>
                </c:pt>
                <c:pt idx="1082">
                  <c:v>42920.757048610998</c:v>
                </c:pt>
                <c:pt idx="1083">
                  <c:v>42920.760543981</c:v>
                </c:pt>
                <c:pt idx="1084">
                  <c:v>42920.763993056004</c:v>
                </c:pt>
                <c:pt idx="1085">
                  <c:v>42920.767476852001</c:v>
                </c:pt>
                <c:pt idx="1086">
                  <c:v>42920.770972222002</c:v>
                </c:pt>
                <c:pt idx="1087">
                  <c:v>42920.774432869999</c:v>
                </c:pt>
                <c:pt idx="1088">
                  <c:v>42920.777916667001</c:v>
                </c:pt>
                <c:pt idx="1089">
                  <c:v>42920.781412037002</c:v>
                </c:pt>
                <c:pt idx="1090">
                  <c:v>42920.784895833</c:v>
                </c:pt>
                <c:pt idx="1091">
                  <c:v>42920.788321758999</c:v>
                </c:pt>
                <c:pt idx="1092">
                  <c:v>42920.791851852002</c:v>
                </c:pt>
                <c:pt idx="1093">
                  <c:v>42920.795266203997</c:v>
                </c:pt>
                <c:pt idx="1094">
                  <c:v>42920.798715277997</c:v>
                </c:pt>
                <c:pt idx="1095">
                  <c:v>42920.802233795999</c:v>
                </c:pt>
                <c:pt idx="1096">
                  <c:v>42920.805659721998</c:v>
                </c:pt>
                <c:pt idx="1097">
                  <c:v>42920.809143519</c:v>
                </c:pt>
                <c:pt idx="1098">
                  <c:v>42920.812673610999</c:v>
                </c:pt>
                <c:pt idx="1099">
                  <c:v>42920.816168981</c:v>
                </c:pt>
                <c:pt idx="1100">
                  <c:v>42920.819606481004</c:v>
                </c:pt>
                <c:pt idx="1101">
                  <c:v>42920.823090277998</c:v>
                </c:pt>
                <c:pt idx="1102">
                  <c:v>42920.826585647999</c:v>
                </c:pt>
                <c:pt idx="1103">
                  <c:v>42920.830023148003</c:v>
                </c:pt>
                <c:pt idx="1104">
                  <c:v>42920.833541667002</c:v>
                </c:pt>
                <c:pt idx="1105">
                  <c:v>42920.836921296002</c:v>
                </c:pt>
                <c:pt idx="1106">
                  <c:v>42920.840405092997</c:v>
                </c:pt>
                <c:pt idx="1107">
                  <c:v>42920.843877314997</c:v>
                </c:pt>
                <c:pt idx="1108">
                  <c:v>42920.847372684999</c:v>
                </c:pt>
                <c:pt idx="1109">
                  <c:v>42920.850833333003</c:v>
                </c:pt>
                <c:pt idx="1110">
                  <c:v>42920.854293981</c:v>
                </c:pt>
                <c:pt idx="1111">
                  <c:v>42920.85775463</c:v>
                </c:pt>
                <c:pt idx="1112">
                  <c:v>42920.861215277997</c:v>
                </c:pt>
                <c:pt idx="1113">
                  <c:v>42920.864722222002</c:v>
                </c:pt>
                <c:pt idx="1114">
                  <c:v>42920.868159721998</c:v>
                </c:pt>
                <c:pt idx="1115">
                  <c:v>42920.871631943999</c:v>
                </c:pt>
                <c:pt idx="1116">
                  <c:v>42920.875173610999</c:v>
                </c:pt>
                <c:pt idx="1117">
                  <c:v>42920.878576388997</c:v>
                </c:pt>
                <c:pt idx="1118">
                  <c:v>42920.882048610998</c:v>
                </c:pt>
                <c:pt idx="1119">
                  <c:v>42920.885543981</c:v>
                </c:pt>
                <c:pt idx="1120">
                  <c:v>42920.889016203997</c:v>
                </c:pt>
                <c:pt idx="1121">
                  <c:v>42920.892488425998</c:v>
                </c:pt>
                <c:pt idx="1122">
                  <c:v>42920.895983795999</c:v>
                </c:pt>
                <c:pt idx="1123">
                  <c:v>42920.899432869999</c:v>
                </c:pt>
                <c:pt idx="1124">
                  <c:v>42920.902881943999</c:v>
                </c:pt>
                <c:pt idx="1125">
                  <c:v>42920.906377314997</c:v>
                </c:pt>
                <c:pt idx="1126">
                  <c:v>42920.909837963001</c:v>
                </c:pt>
                <c:pt idx="1127">
                  <c:v>42920.913321758999</c:v>
                </c:pt>
                <c:pt idx="1128">
                  <c:v>42920.916840277998</c:v>
                </c:pt>
                <c:pt idx="1129">
                  <c:v>42920.920300926002</c:v>
                </c:pt>
                <c:pt idx="1130">
                  <c:v>42920.923750000002</c:v>
                </c:pt>
                <c:pt idx="1131">
                  <c:v>42920.927245370003</c:v>
                </c:pt>
                <c:pt idx="1132">
                  <c:v>42920.930706018997</c:v>
                </c:pt>
                <c:pt idx="1133">
                  <c:v>42920.934178240997</c:v>
                </c:pt>
                <c:pt idx="1134">
                  <c:v>42920.937650462998</c:v>
                </c:pt>
                <c:pt idx="1135">
                  <c:v>42920.941111111002</c:v>
                </c:pt>
                <c:pt idx="1136">
                  <c:v>42920.944571758999</c:v>
                </c:pt>
                <c:pt idx="1137">
                  <c:v>42920.948067129997</c:v>
                </c:pt>
                <c:pt idx="1138">
                  <c:v>42920.951527778001</c:v>
                </c:pt>
                <c:pt idx="1139">
                  <c:v>42920.954976852001</c:v>
                </c:pt>
                <c:pt idx="1140">
                  <c:v>42920.958541667002</c:v>
                </c:pt>
                <c:pt idx="1141">
                  <c:v>42920.961932869999</c:v>
                </c:pt>
                <c:pt idx="1142">
                  <c:v>42920.965416667001</c:v>
                </c:pt>
                <c:pt idx="1143">
                  <c:v>42920.968900462998</c:v>
                </c:pt>
                <c:pt idx="1144">
                  <c:v>42920.972361111002</c:v>
                </c:pt>
                <c:pt idx="1145">
                  <c:v>42920.975821758999</c:v>
                </c:pt>
                <c:pt idx="1146">
                  <c:v>42920.979305556</c:v>
                </c:pt>
                <c:pt idx="1147">
                  <c:v>42920.98275463</c:v>
                </c:pt>
                <c:pt idx="1148">
                  <c:v>42920.986238425998</c:v>
                </c:pt>
                <c:pt idx="1149">
                  <c:v>42920.989699074002</c:v>
                </c:pt>
                <c:pt idx="1150">
                  <c:v>42920.993171296002</c:v>
                </c:pt>
                <c:pt idx="1151">
                  <c:v>42920.996643519</c:v>
                </c:pt>
                <c:pt idx="1152">
                  <c:v>42921.000196759</c:v>
                </c:pt>
                <c:pt idx="1153">
                  <c:v>42921.003599536998</c:v>
                </c:pt>
                <c:pt idx="1154">
                  <c:v>42921.007071758999</c:v>
                </c:pt>
                <c:pt idx="1155">
                  <c:v>42921.010555556</c:v>
                </c:pt>
                <c:pt idx="1156">
                  <c:v>42921.014039351998</c:v>
                </c:pt>
                <c:pt idx="1157">
                  <c:v>42921.017500000002</c:v>
                </c:pt>
                <c:pt idx="1158">
                  <c:v>42921.020983795999</c:v>
                </c:pt>
                <c:pt idx="1159">
                  <c:v>42921.024432869999</c:v>
                </c:pt>
                <c:pt idx="1160">
                  <c:v>42921.027905092997</c:v>
                </c:pt>
                <c:pt idx="1161">
                  <c:v>42921.031388889001</c:v>
                </c:pt>
                <c:pt idx="1162">
                  <c:v>42921.034849536998</c:v>
                </c:pt>
                <c:pt idx="1163">
                  <c:v>42921.038321758999</c:v>
                </c:pt>
                <c:pt idx="1164">
                  <c:v>42921.041840277998</c:v>
                </c:pt>
                <c:pt idx="1165">
                  <c:v>42921.045231481003</c:v>
                </c:pt>
                <c:pt idx="1166">
                  <c:v>42921.048715277997</c:v>
                </c:pt>
                <c:pt idx="1167">
                  <c:v>42921.052210647998</c:v>
                </c:pt>
                <c:pt idx="1168">
                  <c:v>42921.055682869999</c:v>
                </c:pt>
                <c:pt idx="1169">
                  <c:v>42921.059131943999</c:v>
                </c:pt>
                <c:pt idx="1170">
                  <c:v>42921.062627314997</c:v>
                </c:pt>
                <c:pt idx="1171">
                  <c:v>42921.066087963001</c:v>
                </c:pt>
                <c:pt idx="1172">
                  <c:v>42921.069537037001</c:v>
                </c:pt>
                <c:pt idx="1173">
                  <c:v>42921.073009259002</c:v>
                </c:pt>
                <c:pt idx="1174">
                  <c:v>42921.076469906999</c:v>
                </c:pt>
                <c:pt idx="1175">
                  <c:v>42921.079953704</c:v>
                </c:pt>
                <c:pt idx="1176">
                  <c:v>42921.083483795999</c:v>
                </c:pt>
                <c:pt idx="1177">
                  <c:v>42921.086886573998</c:v>
                </c:pt>
                <c:pt idx="1178">
                  <c:v>42921.090347222002</c:v>
                </c:pt>
                <c:pt idx="1179">
                  <c:v>42921.093842593</c:v>
                </c:pt>
                <c:pt idx="1180">
                  <c:v>42921.097314815001</c:v>
                </c:pt>
                <c:pt idx="1181">
                  <c:v>42921.100798610998</c:v>
                </c:pt>
                <c:pt idx="1182">
                  <c:v>42921.104305556</c:v>
                </c:pt>
                <c:pt idx="1183">
                  <c:v>42921.107743056004</c:v>
                </c:pt>
                <c:pt idx="1184">
                  <c:v>42921.111215277997</c:v>
                </c:pt>
                <c:pt idx="1185">
                  <c:v>42921.114710647998</c:v>
                </c:pt>
                <c:pt idx="1186">
                  <c:v>42921.118136573998</c:v>
                </c:pt>
                <c:pt idx="1187">
                  <c:v>42921.121631943999</c:v>
                </c:pt>
                <c:pt idx="1188">
                  <c:v>42921.125208332996</c:v>
                </c:pt>
                <c:pt idx="1189">
                  <c:v>42921.128587963001</c:v>
                </c:pt>
                <c:pt idx="1190">
                  <c:v>42921.132037037001</c:v>
                </c:pt>
                <c:pt idx="1191">
                  <c:v>42921.135532407003</c:v>
                </c:pt>
                <c:pt idx="1192">
                  <c:v>42921.139016203997</c:v>
                </c:pt>
                <c:pt idx="1193">
                  <c:v>42921.142476852001</c:v>
                </c:pt>
                <c:pt idx="1194">
                  <c:v>42921.145960647998</c:v>
                </c:pt>
                <c:pt idx="1195">
                  <c:v>42921.149409721998</c:v>
                </c:pt>
                <c:pt idx="1196">
                  <c:v>42921.152905092997</c:v>
                </c:pt>
                <c:pt idx="1197">
                  <c:v>42921.156388889001</c:v>
                </c:pt>
                <c:pt idx="1198">
                  <c:v>42921.159849536998</c:v>
                </c:pt>
                <c:pt idx="1199">
                  <c:v>42921.163321758999</c:v>
                </c:pt>
                <c:pt idx="1200">
                  <c:v>42921.166851852002</c:v>
                </c:pt>
                <c:pt idx="1201">
                  <c:v>42921.170219906999</c:v>
                </c:pt>
                <c:pt idx="1202">
                  <c:v>42921.173692130003</c:v>
                </c:pt>
                <c:pt idx="1203">
                  <c:v>42921.177175926001</c:v>
                </c:pt>
                <c:pt idx="1204">
                  <c:v>42921.180648148002</c:v>
                </c:pt>
                <c:pt idx="1205">
                  <c:v>42921.184120370002</c:v>
                </c:pt>
                <c:pt idx="1206">
                  <c:v>42921.187604166997</c:v>
                </c:pt>
                <c:pt idx="1207">
                  <c:v>42921.191076388997</c:v>
                </c:pt>
                <c:pt idx="1208">
                  <c:v>42921.194525462997</c:v>
                </c:pt>
                <c:pt idx="1209">
                  <c:v>42921.198009259002</c:v>
                </c:pt>
                <c:pt idx="1210">
                  <c:v>42921.201469906999</c:v>
                </c:pt>
                <c:pt idx="1211">
                  <c:v>42921.204942130003</c:v>
                </c:pt>
                <c:pt idx="1212">
                  <c:v>42921.208472222002</c:v>
                </c:pt>
                <c:pt idx="1213">
                  <c:v>42921.211898148002</c:v>
                </c:pt>
                <c:pt idx="1214">
                  <c:v>42921.215358795998</c:v>
                </c:pt>
                <c:pt idx="1215">
                  <c:v>42921.218842593</c:v>
                </c:pt>
                <c:pt idx="1216">
                  <c:v>42921.222314815001</c:v>
                </c:pt>
                <c:pt idx="1217">
                  <c:v>42921.225787037001</c:v>
                </c:pt>
                <c:pt idx="1218">
                  <c:v>42921.229259259002</c:v>
                </c:pt>
                <c:pt idx="1219">
                  <c:v>42921.232731481003</c:v>
                </c:pt>
                <c:pt idx="1220">
                  <c:v>42921.236192130003</c:v>
                </c:pt>
                <c:pt idx="1221">
                  <c:v>42921.239675926001</c:v>
                </c:pt>
                <c:pt idx="1222">
                  <c:v>42921.243148148002</c:v>
                </c:pt>
                <c:pt idx="1223">
                  <c:v>42921.246620370002</c:v>
                </c:pt>
                <c:pt idx="1224">
                  <c:v>42921.250127314997</c:v>
                </c:pt>
                <c:pt idx="1225">
                  <c:v>42921.253553240997</c:v>
                </c:pt>
                <c:pt idx="1226">
                  <c:v>42921.257025462997</c:v>
                </c:pt>
                <c:pt idx="1227">
                  <c:v>42921.260509259002</c:v>
                </c:pt>
                <c:pt idx="1228">
                  <c:v>42921.263981481003</c:v>
                </c:pt>
                <c:pt idx="1229">
                  <c:v>42921.267442130003</c:v>
                </c:pt>
                <c:pt idx="1230">
                  <c:v>42921.270937499998</c:v>
                </c:pt>
                <c:pt idx="1231">
                  <c:v>42921.274398148002</c:v>
                </c:pt>
                <c:pt idx="1232">
                  <c:v>42921.277858795998</c:v>
                </c:pt>
                <c:pt idx="1233">
                  <c:v>42921.281331019003</c:v>
                </c:pt>
                <c:pt idx="1234">
                  <c:v>42921.284814815001</c:v>
                </c:pt>
                <c:pt idx="1235">
                  <c:v>42921.288275462997</c:v>
                </c:pt>
                <c:pt idx="1236">
                  <c:v>42921.291793981</c:v>
                </c:pt>
                <c:pt idx="1237">
                  <c:v>42921.295231481003</c:v>
                </c:pt>
                <c:pt idx="1238">
                  <c:v>42921.298692130003</c:v>
                </c:pt>
                <c:pt idx="1239">
                  <c:v>42921.302175926001</c:v>
                </c:pt>
                <c:pt idx="1240">
                  <c:v>42921.305636573998</c:v>
                </c:pt>
                <c:pt idx="1241">
                  <c:v>42921.309108795998</c:v>
                </c:pt>
                <c:pt idx="1242">
                  <c:v>42921.312604166997</c:v>
                </c:pt>
                <c:pt idx="1243">
                  <c:v>42921.316064815001</c:v>
                </c:pt>
                <c:pt idx="1244">
                  <c:v>42921.319525462997</c:v>
                </c:pt>
                <c:pt idx="1245">
                  <c:v>42921.323009259002</c:v>
                </c:pt>
                <c:pt idx="1246">
                  <c:v>42921.326481481003</c:v>
                </c:pt>
                <c:pt idx="1247">
                  <c:v>42921.329953704</c:v>
                </c:pt>
                <c:pt idx="1248">
                  <c:v>42921.333472222002</c:v>
                </c:pt>
                <c:pt idx="1249">
                  <c:v>42921.336875000001</c:v>
                </c:pt>
                <c:pt idx="1250">
                  <c:v>42921.340358795998</c:v>
                </c:pt>
                <c:pt idx="1251">
                  <c:v>42921.343854166997</c:v>
                </c:pt>
                <c:pt idx="1252">
                  <c:v>42921.347314815001</c:v>
                </c:pt>
                <c:pt idx="1253">
                  <c:v>42921.350787037001</c:v>
                </c:pt>
                <c:pt idx="1254">
                  <c:v>42921.354270832999</c:v>
                </c:pt>
                <c:pt idx="1255">
                  <c:v>42921.357719906999</c:v>
                </c:pt>
                <c:pt idx="1256">
                  <c:v>42921.361226852001</c:v>
                </c:pt>
                <c:pt idx="1257">
                  <c:v>42921.364699074002</c:v>
                </c:pt>
                <c:pt idx="1258">
                  <c:v>42921.368182869999</c:v>
                </c:pt>
                <c:pt idx="1259">
                  <c:v>42921.371643519</c:v>
                </c:pt>
                <c:pt idx="1260">
                  <c:v>42921.375173610999</c:v>
                </c:pt>
                <c:pt idx="1261">
                  <c:v>42921.378599536998</c:v>
                </c:pt>
                <c:pt idx="1262">
                  <c:v>42921.382060185002</c:v>
                </c:pt>
                <c:pt idx="1263">
                  <c:v>42921.385555556</c:v>
                </c:pt>
                <c:pt idx="1264">
                  <c:v>42921.389016203997</c:v>
                </c:pt>
                <c:pt idx="1265">
                  <c:v>42921.392488425998</c:v>
                </c:pt>
                <c:pt idx="1266">
                  <c:v>42921.395960647998</c:v>
                </c:pt>
                <c:pt idx="1267">
                  <c:v>42921.399421296002</c:v>
                </c:pt>
                <c:pt idx="1268">
                  <c:v>42921.402905092997</c:v>
                </c:pt>
                <c:pt idx="1269">
                  <c:v>42921.406377314997</c:v>
                </c:pt>
                <c:pt idx="1270">
                  <c:v>42921.409826388997</c:v>
                </c:pt>
                <c:pt idx="1271">
                  <c:v>42921.413310185002</c:v>
                </c:pt>
                <c:pt idx="1272">
                  <c:v>42921.416851852002</c:v>
                </c:pt>
                <c:pt idx="1273">
                  <c:v>42921.420243056004</c:v>
                </c:pt>
                <c:pt idx="1274">
                  <c:v>42921.423726852001</c:v>
                </c:pt>
                <c:pt idx="1275">
                  <c:v>42921.427199074002</c:v>
                </c:pt>
                <c:pt idx="1276">
                  <c:v>42921.430671296002</c:v>
                </c:pt>
                <c:pt idx="1277">
                  <c:v>42921.434143519</c:v>
                </c:pt>
                <c:pt idx="1278">
                  <c:v>42921.437627314997</c:v>
                </c:pt>
                <c:pt idx="1279">
                  <c:v>42921.441087963001</c:v>
                </c:pt>
                <c:pt idx="1280">
                  <c:v>42921.444548610998</c:v>
                </c:pt>
                <c:pt idx="1281">
                  <c:v>42921.448032407003</c:v>
                </c:pt>
                <c:pt idx="1282">
                  <c:v>42921.451493056004</c:v>
                </c:pt>
                <c:pt idx="1283">
                  <c:v>42921.454976852001</c:v>
                </c:pt>
                <c:pt idx="1284">
                  <c:v>42921.458530092998</c:v>
                </c:pt>
                <c:pt idx="1285">
                  <c:v>42921.461944444003</c:v>
                </c:pt>
                <c:pt idx="1286">
                  <c:v>42921.465393519</c:v>
                </c:pt>
                <c:pt idx="1287">
                  <c:v>42921.468865741001</c:v>
                </c:pt>
                <c:pt idx="1288">
                  <c:v>42921.472326388997</c:v>
                </c:pt>
                <c:pt idx="1289">
                  <c:v>42921.475787037001</c:v>
                </c:pt>
                <c:pt idx="1290">
                  <c:v>42921.479317129997</c:v>
                </c:pt>
                <c:pt idx="1291">
                  <c:v>42921.482766203997</c:v>
                </c:pt>
                <c:pt idx="1292">
                  <c:v>42921.486238425998</c:v>
                </c:pt>
                <c:pt idx="1293">
                  <c:v>42921.489710647998</c:v>
                </c:pt>
                <c:pt idx="1294">
                  <c:v>42921.493171296002</c:v>
                </c:pt>
                <c:pt idx="1295">
                  <c:v>42921.496643519</c:v>
                </c:pt>
                <c:pt idx="1296">
                  <c:v>42921.500162037002</c:v>
                </c:pt>
                <c:pt idx="1297">
                  <c:v>42921.503576388997</c:v>
                </c:pt>
                <c:pt idx="1298">
                  <c:v>42921.507048610998</c:v>
                </c:pt>
                <c:pt idx="1299">
                  <c:v>42921.510555556</c:v>
                </c:pt>
                <c:pt idx="1300">
                  <c:v>42921.514016203997</c:v>
                </c:pt>
                <c:pt idx="1301">
                  <c:v>42921.517476852001</c:v>
                </c:pt>
                <c:pt idx="1302">
                  <c:v>42921.520972222002</c:v>
                </c:pt>
                <c:pt idx="1303">
                  <c:v>42921.524421296002</c:v>
                </c:pt>
                <c:pt idx="1304">
                  <c:v>42921.527893519</c:v>
                </c:pt>
                <c:pt idx="1305">
                  <c:v>42921.531377314997</c:v>
                </c:pt>
                <c:pt idx="1306">
                  <c:v>42921.534837963001</c:v>
                </c:pt>
                <c:pt idx="1307">
                  <c:v>42921.538310185002</c:v>
                </c:pt>
                <c:pt idx="1308">
                  <c:v>42921.541851852002</c:v>
                </c:pt>
                <c:pt idx="1309">
                  <c:v>42921.54525463</c:v>
                </c:pt>
                <c:pt idx="1310">
                  <c:v>42921.548726852001</c:v>
                </c:pt>
                <c:pt idx="1311">
                  <c:v>42921.552210647998</c:v>
                </c:pt>
                <c:pt idx="1312">
                  <c:v>42921.555671296002</c:v>
                </c:pt>
                <c:pt idx="1313">
                  <c:v>42921.559155092997</c:v>
                </c:pt>
                <c:pt idx="1314">
                  <c:v>42921.562638889001</c:v>
                </c:pt>
                <c:pt idx="1315">
                  <c:v>42921.566076388997</c:v>
                </c:pt>
                <c:pt idx="1316">
                  <c:v>42921.569548610998</c:v>
                </c:pt>
                <c:pt idx="1317">
                  <c:v>42921.573032407003</c:v>
                </c:pt>
                <c:pt idx="1318">
                  <c:v>42921.576493056004</c:v>
                </c:pt>
                <c:pt idx="1319">
                  <c:v>42921.579965277997</c:v>
                </c:pt>
                <c:pt idx="1320">
                  <c:v>42921.583495370003</c:v>
                </c:pt>
                <c:pt idx="1321">
                  <c:v>42921.586898148002</c:v>
                </c:pt>
                <c:pt idx="1322">
                  <c:v>42921.590381943999</c:v>
                </c:pt>
                <c:pt idx="1323">
                  <c:v>42921.593865741001</c:v>
                </c:pt>
                <c:pt idx="1324">
                  <c:v>42921.597349536998</c:v>
                </c:pt>
                <c:pt idx="1325">
                  <c:v>42921.600810185002</c:v>
                </c:pt>
                <c:pt idx="1326">
                  <c:v>42921.604305556</c:v>
                </c:pt>
                <c:pt idx="1327">
                  <c:v>42921.60775463</c:v>
                </c:pt>
                <c:pt idx="1328">
                  <c:v>42921.611226852001</c:v>
                </c:pt>
                <c:pt idx="1329">
                  <c:v>42921.614710647998</c:v>
                </c:pt>
                <c:pt idx="1330">
                  <c:v>42921.618171296002</c:v>
                </c:pt>
                <c:pt idx="1331">
                  <c:v>42921.621643519</c:v>
                </c:pt>
                <c:pt idx="1332">
                  <c:v>42921.625173610999</c:v>
                </c:pt>
                <c:pt idx="1333">
                  <c:v>42921.628564815001</c:v>
                </c:pt>
                <c:pt idx="1334">
                  <c:v>42921.632048610998</c:v>
                </c:pt>
                <c:pt idx="1335">
                  <c:v>42921.635543981</c:v>
                </c:pt>
                <c:pt idx="1336">
                  <c:v>42921.63900463</c:v>
                </c:pt>
                <c:pt idx="1337">
                  <c:v>42921.642476852001</c:v>
                </c:pt>
                <c:pt idx="1338">
                  <c:v>42921.645983795999</c:v>
                </c:pt>
                <c:pt idx="1339">
                  <c:v>42921.649421296002</c:v>
                </c:pt>
                <c:pt idx="1340">
                  <c:v>42921.652893519</c:v>
                </c:pt>
                <c:pt idx="1341">
                  <c:v>42921.656365741001</c:v>
                </c:pt>
                <c:pt idx="1342">
                  <c:v>42921.659861111002</c:v>
                </c:pt>
                <c:pt idx="1343">
                  <c:v>42921.663310185002</c:v>
                </c:pt>
                <c:pt idx="1344">
                  <c:v>42921.666840277998</c:v>
                </c:pt>
                <c:pt idx="1345">
                  <c:v>42921.670231481003</c:v>
                </c:pt>
                <c:pt idx="1346">
                  <c:v>42921.673715277997</c:v>
                </c:pt>
                <c:pt idx="1347">
                  <c:v>42921.677210647998</c:v>
                </c:pt>
                <c:pt idx="1348">
                  <c:v>42921.680682869999</c:v>
                </c:pt>
                <c:pt idx="1349">
                  <c:v>42921.684155092997</c:v>
                </c:pt>
                <c:pt idx="1350">
                  <c:v>42921.687638889001</c:v>
                </c:pt>
                <c:pt idx="1351">
                  <c:v>42921.691087963001</c:v>
                </c:pt>
                <c:pt idx="1352">
                  <c:v>42921.694560185002</c:v>
                </c:pt>
                <c:pt idx="1353">
                  <c:v>42921.698055556</c:v>
                </c:pt>
                <c:pt idx="1354">
                  <c:v>42921.70150463</c:v>
                </c:pt>
                <c:pt idx="1355">
                  <c:v>42921.704988425998</c:v>
                </c:pt>
                <c:pt idx="1356">
                  <c:v>42921.708506944</c:v>
                </c:pt>
                <c:pt idx="1357">
                  <c:v>42921.711909721998</c:v>
                </c:pt>
                <c:pt idx="1358">
                  <c:v>42921.715381943999</c:v>
                </c:pt>
                <c:pt idx="1359">
                  <c:v>42921.718877314997</c:v>
                </c:pt>
                <c:pt idx="1360">
                  <c:v>42921.722349536998</c:v>
                </c:pt>
                <c:pt idx="1361">
                  <c:v>42921.725821758999</c:v>
                </c:pt>
                <c:pt idx="1362">
                  <c:v>42921.729305556</c:v>
                </c:pt>
                <c:pt idx="1363">
                  <c:v>42921.73275463</c:v>
                </c:pt>
                <c:pt idx="1364">
                  <c:v>42921.736238425998</c:v>
                </c:pt>
                <c:pt idx="1365">
                  <c:v>42921.739722222002</c:v>
                </c:pt>
                <c:pt idx="1366">
                  <c:v>42921.743182869999</c:v>
                </c:pt>
                <c:pt idx="1367">
                  <c:v>42921.746655092997</c:v>
                </c:pt>
                <c:pt idx="1368">
                  <c:v>42921.750173610999</c:v>
                </c:pt>
                <c:pt idx="1369">
                  <c:v>42921.753587963001</c:v>
                </c:pt>
                <c:pt idx="1370">
                  <c:v>42921.757071758999</c:v>
                </c:pt>
                <c:pt idx="1371">
                  <c:v>42921.760555556</c:v>
                </c:pt>
                <c:pt idx="1372">
                  <c:v>42921.764016203997</c:v>
                </c:pt>
                <c:pt idx="1373">
                  <c:v>42921.767488425998</c:v>
                </c:pt>
                <c:pt idx="1374">
                  <c:v>42921.771018519001</c:v>
                </c:pt>
                <c:pt idx="1375">
                  <c:v>42921.774502314998</c:v>
                </c:pt>
                <c:pt idx="1376">
                  <c:v>42921.777939815001</c:v>
                </c:pt>
                <c:pt idx="1377">
                  <c:v>42921.781435185003</c:v>
                </c:pt>
                <c:pt idx="1378">
                  <c:v>42921.784884259003</c:v>
                </c:pt>
                <c:pt idx="1379">
                  <c:v>42921.788344907</c:v>
                </c:pt>
                <c:pt idx="1380">
                  <c:v>42921.791863425999</c:v>
                </c:pt>
                <c:pt idx="1381">
                  <c:v>42921.795243056004</c:v>
                </c:pt>
                <c:pt idx="1382">
                  <c:v>42921.798715277997</c:v>
                </c:pt>
                <c:pt idx="1383">
                  <c:v>42921.802233795999</c:v>
                </c:pt>
                <c:pt idx="1384">
                  <c:v>42921.805706018997</c:v>
                </c:pt>
                <c:pt idx="1385">
                  <c:v>42921.809143519</c:v>
                </c:pt>
                <c:pt idx="1386">
                  <c:v>42921.812685185003</c:v>
                </c:pt>
                <c:pt idx="1387">
                  <c:v>42921.816111111002</c:v>
                </c:pt>
                <c:pt idx="1388">
                  <c:v>42921.819583333003</c:v>
                </c:pt>
                <c:pt idx="1389">
                  <c:v>42921.823020832999</c:v>
                </c:pt>
                <c:pt idx="1390">
                  <c:v>42921.82650463</c:v>
                </c:pt>
                <c:pt idx="1391">
                  <c:v>42921.829965277997</c:v>
                </c:pt>
                <c:pt idx="1392">
                  <c:v>42921.833576388999</c:v>
                </c:pt>
                <c:pt idx="1393">
                  <c:v>42921.836979166997</c:v>
                </c:pt>
                <c:pt idx="1394">
                  <c:v>42921.840416667001</c:v>
                </c:pt>
                <c:pt idx="1395">
                  <c:v>42921.843877314997</c:v>
                </c:pt>
                <c:pt idx="1396">
                  <c:v>42921.847349536998</c:v>
                </c:pt>
                <c:pt idx="1397">
                  <c:v>42921.850844907</c:v>
                </c:pt>
                <c:pt idx="1398">
                  <c:v>42921.854328704001</c:v>
                </c:pt>
                <c:pt idx="1399">
                  <c:v>42921.857766203997</c:v>
                </c:pt>
                <c:pt idx="1400">
                  <c:v>42921.861238425998</c:v>
                </c:pt>
                <c:pt idx="1401">
                  <c:v>42921.864710647998</c:v>
                </c:pt>
                <c:pt idx="1402">
                  <c:v>42921.868182869999</c:v>
                </c:pt>
                <c:pt idx="1403">
                  <c:v>42921.871666667001</c:v>
                </c:pt>
                <c:pt idx="1404">
                  <c:v>42921.875173610999</c:v>
                </c:pt>
                <c:pt idx="1405">
                  <c:v>42921.878587963001</c:v>
                </c:pt>
                <c:pt idx="1406">
                  <c:v>42921.882071758999</c:v>
                </c:pt>
                <c:pt idx="1407">
                  <c:v>42921.885543981</c:v>
                </c:pt>
                <c:pt idx="1408">
                  <c:v>42921.88900463</c:v>
                </c:pt>
                <c:pt idx="1409">
                  <c:v>42921.892488425998</c:v>
                </c:pt>
                <c:pt idx="1410">
                  <c:v>42921.895972222002</c:v>
                </c:pt>
                <c:pt idx="1411">
                  <c:v>42921.899421296002</c:v>
                </c:pt>
                <c:pt idx="1412">
                  <c:v>42921.902905092997</c:v>
                </c:pt>
                <c:pt idx="1413">
                  <c:v>42921.906365741001</c:v>
                </c:pt>
                <c:pt idx="1414">
                  <c:v>42921.909861111002</c:v>
                </c:pt>
                <c:pt idx="1415">
                  <c:v>42921.913310185002</c:v>
                </c:pt>
                <c:pt idx="1416">
                  <c:v>42921.916828704001</c:v>
                </c:pt>
                <c:pt idx="1417">
                  <c:v>42921.920277778001</c:v>
                </c:pt>
                <c:pt idx="1418">
                  <c:v>42921.923750000002</c:v>
                </c:pt>
                <c:pt idx="1419">
                  <c:v>42921.927233795999</c:v>
                </c:pt>
                <c:pt idx="1420">
                  <c:v>42921.930706018997</c:v>
                </c:pt>
                <c:pt idx="1421">
                  <c:v>42921.934143519</c:v>
                </c:pt>
                <c:pt idx="1422">
                  <c:v>42921.937650462998</c:v>
                </c:pt>
                <c:pt idx="1423">
                  <c:v>42921.941099536998</c:v>
                </c:pt>
                <c:pt idx="1424">
                  <c:v>42921.944583333003</c:v>
                </c:pt>
                <c:pt idx="1425">
                  <c:v>42921.948067129997</c:v>
                </c:pt>
                <c:pt idx="1426">
                  <c:v>42921.951516203997</c:v>
                </c:pt>
                <c:pt idx="1427">
                  <c:v>42921.954988425998</c:v>
                </c:pt>
                <c:pt idx="1428">
                  <c:v>42921.958518519001</c:v>
                </c:pt>
                <c:pt idx="1429">
                  <c:v>42921.961932869999</c:v>
                </c:pt>
                <c:pt idx="1430">
                  <c:v>42921.965393519</c:v>
                </c:pt>
                <c:pt idx="1431">
                  <c:v>42921.968900462998</c:v>
                </c:pt>
                <c:pt idx="1432">
                  <c:v>42921.972361111002</c:v>
                </c:pt>
                <c:pt idx="1433">
                  <c:v>42921.975821758999</c:v>
                </c:pt>
                <c:pt idx="1434">
                  <c:v>42921.979305556</c:v>
                </c:pt>
                <c:pt idx="1435">
                  <c:v>42921.98275463</c:v>
                </c:pt>
                <c:pt idx="1436">
                  <c:v>42921.986226852001</c:v>
                </c:pt>
                <c:pt idx="1437">
                  <c:v>42921.989722222002</c:v>
                </c:pt>
                <c:pt idx="1438">
                  <c:v>42921.993171296002</c:v>
                </c:pt>
                <c:pt idx="1439">
                  <c:v>42921.996655092997</c:v>
                </c:pt>
                <c:pt idx="1440">
                  <c:v>42922.000219907</c:v>
                </c:pt>
                <c:pt idx="1441">
                  <c:v>42922.003761574</c:v>
                </c:pt>
                <c:pt idx="1442">
                  <c:v>42922.007118055997</c:v>
                </c:pt>
                <c:pt idx="1443">
                  <c:v>42922.010567129997</c:v>
                </c:pt>
                <c:pt idx="1444">
                  <c:v>42922.014016203997</c:v>
                </c:pt>
                <c:pt idx="1445">
                  <c:v>42922.017476852001</c:v>
                </c:pt>
                <c:pt idx="1446">
                  <c:v>42922.021018519001</c:v>
                </c:pt>
                <c:pt idx="1447">
                  <c:v>42922.024456018997</c:v>
                </c:pt>
                <c:pt idx="1448">
                  <c:v>42922.027916667001</c:v>
                </c:pt>
                <c:pt idx="1449">
                  <c:v>42922.031412037002</c:v>
                </c:pt>
                <c:pt idx="1450">
                  <c:v>42922.034849536998</c:v>
                </c:pt>
                <c:pt idx="1451">
                  <c:v>42922.038333333003</c:v>
                </c:pt>
                <c:pt idx="1452">
                  <c:v>42922.041886573999</c:v>
                </c:pt>
                <c:pt idx="1453">
                  <c:v>42922.045266203997</c:v>
                </c:pt>
                <c:pt idx="1454">
                  <c:v>42922.048738425998</c:v>
                </c:pt>
                <c:pt idx="1455">
                  <c:v>42922.052222222002</c:v>
                </c:pt>
                <c:pt idx="1456">
                  <c:v>42922.055729166997</c:v>
                </c:pt>
                <c:pt idx="1457">
                  <c:v>42922.059178240997</c:v>
                </c:pt>
                <c:pt idx="1458">
                  <c:v>42922.062685185003</c:v>
                </c:pt>
                <c:pt idx="1459">
                  <c:v>42922.066099536998</c:v>
                </c:pt>
                <c:pt idx="1460">
                  <c:v>42922.069560185002</c:v>
                </c:pt>
                <c:pt idx="1461">
                  <c:v>42922.073055556</c:v>
                </c:pt>
                <c:pt idx="1462">
                  <c:v>42922.07650463</c:v>
                </c:pt>
                <c:pt idx="1463">
                  <c:v>42922.079988425998</c:v>
                </c:pt>
                <c:pt idx="1464">
                  <c:v>42922.083530092998</c:v>
                </c:pt>
                <c:pt idx="1465">
                  <c:v>42922.086932869999</c:v>
                </c:pt>
                <c:pt idx="1466">
                  <c:v>42922.090416667001</c:v>
                </c:pt>
                <c:pt idx="1467">
                  <c:v>42922.093912037002</c:v>
                </c:pt>
                <c:pt idx="1468">
                  <c:v>42922.097372684999</c:v>
                </c:pt>
                <c:pt idx="1469">
                  <c:v>42922.100821758999</c:v>
                </c:pt>
                <c:pt idx="1470">
                  <c:v>42922.104340277998</c:v>
                </c:pt>
                <c:pt idx="1471">
                  <c:v>42922.107777778001</c:v>
                </c:pt>
                <c:pt idx="1472">
                  <c:v>42922.111226852001</c:v>
                </c:pt>
                <c:pt idx="1473">
                  <c:v>42922.114733795999</c:v>
                </c:pt>
                <c:pt idx="1474">
                  <c:v>42922.118159721998</c:v>
                </c:pt>
                <c:pt idx="1475">
                  <c:v>42922.121643519</c:v>
                </c:pt>
                <c:pt idx="1476">
                  <c:v>42922.125219907</c:v>
                </c:pt>
                <c:pt idx="1477">
                  <c:v>42922.128611111002</c:v>
                </c:pt>
                <c:pt idx="1478">
                  <c:v>42922.132060185002</c:v>
                </c:pt>
                <c:pt idx="1479">
                  <c:v>42922.135543981</c:v>
                </c:pt>
                <c:pt idx="1480">
                  <c:v>42922.139016203997</c:v>
                </c:pt>
                <c:pt idx="1481">
                  <c:v>42922.142476852001</c:v>
                </c:pt>
                <c:pt idx="1482">
                  <c:v>42922.145995370003</c:v>
                </c:pt>
                <c:pt idx="1483">
                  <c:v>42922.149432869999</c:v>
                </c:pt>
                <c:pt idx="1484">
                  <c:v>42922.152939815001</c:v>
                </c:pt>
                <c:pt idx="1485">
                  <c:v>42922.156400462998</c:v>
                </c:pt>
                <c:pt idx="1486">
                  <c:v>42922.159861111002</c:v>
                </c:pt>
                <c:pt idx="1487">
                  <c:v>42922.163344907</c:v>
                </c:pt>
                <c:pt idx="1488">
                  <c:v>42922.166886573999</c:v>
                </c:pt>
                <c:pt idx="1489">
                  <c:v>42922.170277778001</c:v>
                </c:pt>
                <c:pt idx="1490">
                  <c:v>42922.173738425998</c:v>
                </c:pt>
                <c:pt idx="1491">
                  <c:v>42922.177233795999</c:v>
                </c:pt>
                <c:pt idx="1492">
                  <c:v>42922.180694444003</c:v>
                </c:pt>
                <c:pt idx="1493">
                  <c:v>42922.184143519</c:v>
                </c:pt>
                <c:pt idx="1494">
                  <c:v>42922.187685185003</c:v>
                </c:pt>
                <c:pt idx="1495">
                  <c:v>42922.191099536998</c:v>
                </c:pt>
                <c:pt idx="1496">
                  <c:v>42922.194583333003</c:v>
                </c:pt>
                <c:pt idx="1497">
                  <c:v>42922.198055556</c:v>
                </c:pt>
                <c:pt idx="1498">
                  <c:v>42922.201516203997</c:v>
                </c:pt>
                <c:pt idx="1499">
                  <c:v>42922.204988425998</c:v>
                </c:pt>
                <c:pt idx="1500">
                  <c:v>42922.208541667002</c:v>
                </c:pt>
                <c:pt idx="1501">
                  <c:v>42922.211944444003</c:v>
                </c:pt>
                <c:pt idx="1502">
                  <c:v>42922.215439815001</c:v>
                </c:pt>
                <c:pt idx="1503">
                  <c:v>42922.218888889001</c:v>
                </c:pt>
                <c:pt idx="1504">
                  <c:v>42922.222453704002</c:v>
                </c:pt>
                <c:pt idx="1505">
                  <c:v>42922.225810185002</c:v>
                </c:pt>
                <c:pt idx="1506">
                  <c:v>42922.229328704001</c:v>
                </c:pt>
                <c:pt idx="1507">
                  <c:v>42922.232766203997</c:v>
                </c:pt>
                <c:pt idx="1508">
                  <c:v>42922.236215277997</c:v>
                </c:pt>
                <c:pt idx="1509">
                  <c:v>42922.239733795999</c:v>
                </c:pt>
                <c:pt idx="1510">
                  <c:v>42922.243171296002</c:v>
                </c:pt>
                <c:pt idx="1511">
                  <c:v>42922.246643519</c:v>
                </c:pt>
                <c:pt idx="1512">
                  <c:v>42922.250173610999</c:v>
                </c:pt>
                <c:pt idx="1513">
                  <c:v>42922.253587963001</c:v>
                </c:pt>
                <c:pt idx="1514">
                  <c:v>42922.257071758999</c:v>
                </c:pt>
                <c:pt idx="1515">
                  <c:v>42922.260543981</c:v>
                </c:pt>
                <c:pt idx="1516">
                  <c:v>42922.264027778001</c:v>
                </c:pt>
                <c:pt idx="1517">
                  <c:v>42922.267488425998</c:v>
                </c:pt>
                <c:pt idx="1518">
                  <c:v>42922.270983795999</c:v>
                </c:pt>
                <c:pt idx="1519">
                  <c:v>42922.274444444003</c:v>
                </c:pt>
                <c:pt idx="1520">
                  <c:v>42922.277905092997</c:v>
                </c:pt>
                <c:pt idx="1521">
                  <c:v>42922.281412037002</c:v>
                </c:pt>
                <c:pt idx="1522">
                  <c:v>42922.284849536998</c:v>
                </c:pt>
                <c:pt idx="1523">
                  <c:v>42922.288310185002</c:v>
                </c:pt>
                <c:pt idx="1524">
                  <c:v>42922.291851852002</c:v>
                </c:pt>
                <c:pt idx="1525">
                  <c:v>42922.295243056004</c:v>
                </c:pt>
                <c:pt idx="1526">
                  <c:v>42922.298703704</c:v>
                </c:pt>
                <c:pt idx="1527">
                  <c:v>42922.302210647998</c:v>
                </c:pt>
                <c:pt idx="1528">
                  <c:v>42922.305717593001</c:v>
                </c:pt>
                <c:pt idx="1529">
                  <c:v>42922.309143519</c:v>
                </c:pt>
                <c:pt idx="1530">
                  <c:v>42922.312638889001</c:v>
                </c:pt>
                <c:pt idx="1531">
                  <c:v>42922.316087963001</c:v>
                </c:pt>
                <c:pt idx="1532">
                  <c:v>42922.319571758999</c:v>
                </c:pt>
                <c:pt idx="1533">
                  <c:v>42922.323067129997</c:v>
                </c:pt>
                <c:pt idx="1534">
                  <c:v>42922.32650463</c:v>
                </c:pt>
                <c:pt idx="1535">
                  <c:v>42922.329988425998</c:v>
                </c:pt>
                <c:pt idx="1536">
                  <c:v>42922.333553240998</c:v>
                </c:pt>
                <c:pt idx="1537">
                  <c:v>42922.336932869999</c:v>
                </c:pt>
                <c:pt idx="1538">
                  <c:v>42922.340381943999</c:v>
                </c:pt>
                <c:pt idx="1539">
                  <c:v>42922.343877314997</c:v>
                </c:pt>
                <c:pt idx="1540">
                  <c:v>42922.347361111002</c:v>
                </c:pt>
                <c:pt idx="1541">
                  <c:v>42922.350810185002</c:v>
                </c:pt>
                <c:pt idx="1542">
                  <c:v>42922.354317129997</c:v>
                </c:pt>
                <c:pt idx="1543">
                  <c:v>42922.357766203997</c:v>
                </c:pt>
                <c:pt idx="1544">
                  <c:v>42922.361261573998</c:v>
                </c:pt>
                <c:pt idx="1545">
                  <c:v>42922.364745370003</c:v>
                </c:pt>
                <c:pt idx="1546">
                  <c:v>42922.368171296002</c:v>
                </c:pt>
                <c:pt idx="1547">
                  <c:v>42922.371666667001</c:v>
                </c:pt>
                <c:pt idx="1548">
                  <c:v>42922.375196759</c:v>
                </c:pt>
                <c:pt idx="1549">
                  <c:v>42922.378611111002</c:v>
                </c:pt>
                <c:pt idx="1550">
                  <c:v>42922.382106481004</c:v>
                </c:pt>
                <c:pt idx="1551">
                  <c:v>42922.385601852002</c:v>
                </c:pt>
                <c:pt idx="1552">
                  <c:v>42922.389108796</c:v>
                </c:pt>
                <c:pt idx="1553">
                  <c:v>42922.39255787</c:v>
                </c:pt>
                <c:pt idx="1554">
                  <c:v>42922.396053240998</c:v>
                </c:pt>
                <c:pt idx="1555">
                  <c:v>42922.399537037003</c:v>
                </c:pt>
                <c:pt idx="1556">
                  <c:v>42922.402951388998</c:v>
                </c:pt>
                <c:pt idx="1557">
                  <c:v>42922.406435185003</c:v>
                </c:pt>
                <c:pt idx="1558">
                  <c:v>42922.409872684999</c:v>
                </c:pt>
                <c:pt idx="1559">
                  <c:v>42922.413344907</c:v>
                </c:pt>
                <c:pt idx="1560">
                  <c:v>42922.416886573999</c:v>
                </c:pt>
                <c:pt idx="1561">
                  <c:v>42922.420289351998</c:v>
                </c:pt>
                <c:pt idx="1562">
                  <c:v>42922.423738425998</c:v>
                </c:pt>
                <c:pt idx="1563">
                  <c:v>42922.427222222002</c:v>
                </c:pt>
                <c:pt idx="1564">
                  <c:v>42922.430682869999</c:v>
                </c:pt>
                <c:pt idx="1565">
                  <c:v>42922.434155092997</c:v>
                </c:pt>
                <c:pt idx="1566">
                  <c:v>42922.437673610999</c:v>
                </c:pt>
                <c:pt idx="1567">
                  <c:v>42922.441099536998</c:v>
                </c:pt>
                <c:pt idx="1568">
                  <c:v>42922.444571758999</c:v>
                </c:pt>
                <c:pt idx="1569">
                  <c:v>42922.448055556</c:v>
                </c:pt>
                <c:pt idx="1570">
                  <c:v>42922.45150463</c:v>
                </c:pt>
                <c:pt idx="1571">
                  <c:v>42922.454988425998</c:v>
                </c:pt>
                <c:pt idx="1572">
                  <c:v>42922.458576388999</c:v>
                </c:pt>
                <c:pt idx="1573">
                  <c:v>42922.461944444003</c:v>
                </c:pt>
                <c:pt idx="1574">
                  <c:v>42922.465405092997</c:v>
                </c:pt>
                <c:pt idx="1575">
                  <c:v>42922.468900462998</c:v>
                </c:pt>
                <c:pt idx="1576">
                  <c:v>42922.472361111002</c:v>
                </c:pt>
                <c:pt idx="1577">
                  <c:v>42922.475844907</c:v>
                </c:pt>
                <c:pt idx="1578">
                  <c:v>42922.479328704001</c:v>
                </c:pt>
                <c:pt idx="1579">
                  <c:v>42922.48275463</c:v>
                </c:pt>
                <c:pt idx="1580">
                  <c:v>42922.486238425998</c:v>
                </c:pt>
                <c:pt idx="1581">
                  <c:v>42922.489745370003</c:v>
                </c:pt>
                <c:pt idx="1582">
                  <c:v>42922.493206018997</c:v>
                </c:pt>
                <c:pt idx="1583">
                  <c:v>42922.496666667001</c:v>
                </c:pt>
                <c:pt idx="1584">
                  <c:v>42922.500208332996</c:v>
                </c:pt>
                <c:pt idx="1585">
                  <c:v>42922.503587963001</c:v>
                </c:pt>
                <c:pt idx="1586">
                  <c:v>42922.507060185002</c:v>
                </c:pt>
                <c:pt idx="1587">
                  <c:v>42922.510555556</c:v>
                </c:pt>
                <c:pt idx="1588">
                  <c:v>42922.514027778001</c:v>
                </c:pt>
                <c:pt idx="1589">
                  <c:v>42922.517500000002</c:v>
                </c:pt>
                <c:pt idx="1590">
                  <c:v>42922.520995370003</c:v>
                </c:pt>
                <c:pt idx="1591">
                  <c:v>42922.524432869999</c:v>
                </c:pt>
                <c:pt idx="1592">
                  <c:v>42922.527916667001</c:v>
                </c:pt>
                <c:pt idx="1593">
                  <c:v>42922.531423610999</c:v>
                </c:pt>
                <c:pt idx="1594">
                  <c:v>42922.534861111002</c:v>
                </c:pt>
                <c:pt idx="1595">
                  <c:v>42922.538356481004</c:v>
                </c:pt>
                <c:pt idx="1596">
                  <c:v>42922.541851852002</c:v>
                </c:pt>
                <c:pt idx="1597">
                  <c:v>42922.545266203997</c:v>
                </c:pt>
                <c:pt idx="1598">
                  <c:v>42922.548726852001</c:v>
                </c:pt>
                <c:pt idx="1599">
                  <c:v>42922.552233795999</c:v>
                </c:pt>
                <c:pt idx="1600">
                  <c:v>42922.555706018997</c:v>
                </c:pt>
                <c:pt idx="1601">
                  <c:v>42922.559178240997</c:v>
                </c:pt>
                <c:pt idx="1602">
                  <c:v>42922.562673610999</c:v>
                </c:pt>
                <c:pt idx="1603">
                  <c:v>42922.566099536998</c:v>
                </c:pt>
                <c:pt idx="1604">
                  <c:v>42922.569571758999</c:v>
                </c:pt>
                <c:pt idx="1605">
                  <c:v>42922.573078704001</c:v>
                </c:pt>
                <c:pt idx="1606">
                  <c:v>42922.576527778001</c:v>
                </c:pt>
                <c:pt idx="1607">
                  <c:v>42922.580011573998</c:v>
                </c:pt>
                <c:pt idx="1608">
                  <c:v>42922.583553240998</c:v>
                </c:pt>
                <c:pt idx="1609">
                  <c:v>42922.586921296002</c:v>
                </c:pt>
                <c:pt idx="1610">
                  <c:v>42922.590393519</c:v>
                </c:pt>
                <c:pt idx="1611">
                  <c:v>42922.593877314997</c:v>
                </c:pt>
                <c:pt idx="1612">
                  <c:v>42922.597372684999</c:v>
                </c:pt>
                <c:pt idx="1613">
                  <c:v>42922.600833333003</c:v>
                </c:pt>
                <c:pt idx="1614">
                  <c:v>42922.604340277998</c:v>
                </c:pt>
                <c:pt idx="1615">
                  <c:v>42922.607789351998</c:v>
                </c:pt>
                <c:pt idx="1616">
                  <c:v>42922.611238425998</c:v>
                </c:pt>
                <c:pt idx="1617">
                  <c:v>42922.614733795999</c:v>
                </c:pt>
                <c:pt idx="1618">
                  <c:v>42922.618171296002</c:v>
                </c:pt>
                <c:pt idx="1619">
                  <c:v>42922.621643519</c:v>
                </c:pt>
                <c:pt idx="1620">
                  <c:v>42922.625185185003</c:v>
                </c:pt>
                <c:pt idx="1621">
                  <c:v>42922.628599536998</c:v>
                </c:pt>
                <c:pt idx="1622">
                  <c:v>42922.632071758999</c:v>
                </c:pt>
                <c:pt idx="1623">
                  <c:v>42922.635555556</c:v>
                </c:pt>
                <c:pt idx="1624">
                  <c:v>42922.639016203997</c:v>
                </c:pt>
                <c:pt idx="1625">
                  <c:v>42922.642488425998</c:v>
                </c:pt>
                <c:pt idx="1626">
                  <c:v>42922.646030092998</c:v>
                </c:pt>
                <c:pt idx="1627">
                  <c:v>42922.649432869999</c:v>
                </c:pt>
                <c:pt idx="1628">
                  <c:v>42922.652905092997</c:v>
                </c:pt>
                <c:pt idx="1629">
                  <c:v>42922.656400462998</c:v>
                </c:pt>
                <c:pt idx="1630">
                  <c:v>42922.659872684999</c:v>
                </c:pt>
                <c:pt idx="1631">
                  <c:v>42922.663321758999</c:v>
                </c:pt>
                <c:pt idx="1632">
                  <c:v>42922.666875000003</c:v>
                </c:pt>
                <c:pt idx="1633">
                  <c:v>42922.670277778001</c:v>
                </c:pt>
                <c:pt idx="1634">
                  <c:v>42922.673738425998</c:v>
                </c:pt>
                <c:pt idx="1635">
                  <c:v>42922.677222222002</c:v>
                </c:pt>
                <c:pt idx="1636">
                  <c:v>42922.680682869999</c:v>
                </c:pt>
                <c:pt idx="1637">
                  <c:v>42922.684155092997</c:v>
                </c:pt>
                <c:pt idx="1638">
                  <c:v>42922.687662037002</c:v>
                </c:pt>
                <c:pt idx="1639">
                  <c:v>42922.691087963001</c:v>
                </c:pt>
                <c:pt idx="1640">
                  <c:v>42922.694560185002</c:v>
                </c:pt>
                <c:pt idx="1641">
                  <c:v>42922.698055556</c:v>
                </c:pt>
                <c:pt idx="1642">
                  <c:v>42922.701527778001</c:v>
                </c:pt>
                <c:pt idx="1643">
                  <c:v>42922.705000000002</c:v>
                </c:pt>
                <c:pt idx="1644">
                  <c:v>42922.708530092998</c:v>
                </c:pt>
                <c:pt idx="1645">
                  <c:v>42922.711921296002</c:v>
                </c:pt>
                <c:pt idx="1646">
                  <c:v>42922.715381943999</c:v>
                </c:pt>
                <c:pt idx="1647">
                  <c:v>42922.718888889001</c:v>
                </c:pt>
                <c:pt idx="1648">
                  <c:v>42922.722337963001</c:v>
                </c:pt>
                <c:pt idx="1649">
                  <c:v>42922.725821758999</c:v>
                </c:pt>
                <c:pt idx="1650">
                  <c:v>42922.729328704001</c:v>
                </c:pt>
                <c:pt idx="1651">
                  <c:v>42922.732766203997</c:v>
                </c:pt>
                <c:pt idx="1652">
                  <c:v>42922.736226852001</c:v>
                </c:pt>
                <c:pt idx="1653">
                  <c:v>42922.739733795999</c:v>
                </c:pt>
                <c:pt idx="1654">
                  <c:v>42922.743194444003</c:v>
                </c:pt>
                <c:pt idx="1655">
                  <c:v>42922.746643519</c:v>
                </c:pt>
                <c:pt idx="1656">
                  <c:v>42922.750208332996</c:v>
                </c:pt>
                <c:pt idx="1657">
                  <c:v>42922.753622684999</c:v>
                </c:pt>
                <c:pt idx="1658">
                  <c:v>42922.757083333003</c:v>
                </c:pt>
                <c:pt idx="1659">
                  <c:v>42922.760555556</c:v>
                </c:pt>
                <c:pt idx="1660">
                  <c:v>42922.764039351998</c:v>
                </c:pt>
                <c:pt idx="1661">
                  <c:v>42922.767534721999</c:v>
                </c:pt>
                <c:pt idx="1662">
                  <c:v>42922.771030092998</c:v>
                </c:pt>
                <c:pt idx="1663">
                  <c:v>42922.774525462999</c:v>
                </c:pt>
                <c:pt idx="1664">
                  <c:v>42922.777939815001</c:v>
                </c:pt>
                <c:pt idx="1665">
                  <c:v>42922.781412037002</c:v>
                </c:pt>
                <c:pt idx="1666">
                  <c:v>42922.784861111002</c:v>
                </c:pt>
                <c:pt idx="1667">
                  <c:v>42922.788344907</c:v>
                </c:pt>
                <c:pt idx="1668">
                  <c:v>42922.791909722</c:v>
                </c:pt>
                <c:pt idx="1669">
                  <c:v>42922.795277778001</c:v>
                </c:pt>
                <c:pt idx="1670">
                  <c:v>42922.798726852001</c:v>
                </c:pt>
                <c:pt idx="1671">
                  <c:v>42922.802210647998</c:v>
                </c:pt>
                <c:pt idx="1672">
                  <c:v>42922.805682869999</c:v>
                </c:pt>
                <c:pt idx="1673">
                  <c:v>42922.809189815001</c:v>
                </c:pt>
                <c:pt idx="1674">
                  <c:v>42922.812708332996</c:v>
                </c:pt>
                <c:pt idx="1675">
                  <c:v>42922.816122684999</c:v>
                </c:pt>
                <c:pt idx="1676">
                  <c:v>42922.819629630001</c:v>
                </c:pt>
                <c:pt idx="1677">
                  <c:v>42922.823078704001</c:v>
                </c:pt>
                <c:pt idx="1678">
                  <c:v>42922.826562499999</c:v>
                </c:pt>
                <c:pt idx="1679">
                  <c:v>42922.830023148003</c:v>
                </c:pt>
                <c:pt idx="1680">
                  <c:v>42922.833553240998</c:v>
                </c:pt>
                <c:pt idx="1681">
                  <c:v>42922.836921296002</c:v>
                </c:pt>
                <c:pt idx="1682">
                  <c:v>42922.840405092997</c:v>
                </c:pt>
                <c:pt idx="1683">
                  <c:v>42922.843888889001</c:v>
                </c:pt>
                <c:pt idx="1684">
                  <c:v>42922.847337963001</c:v>
                </c:pt>
                <c:pt idx="1685">
                  <c:v>42922.850810185002</c:v>
                </c:pt>
                <c:pt idx="1686">
                  <c:v>42922.854317129997</c:v>
                </c:pt>
                <c:pt idx="1687">
                  <c:v>42922.857777778001</c:v>
                </c:pt>
                <c:pt idx="1688">
                  <c:v>42922.861250000002</c:v>
                </c:pt>
                <c:pt idx="1689">
                  <c:v>42922.864710647998</c:v>
                </c:pt>
                <c:pt idx="1690">
                  <c:v>42922.868182869999</c:v>
                </c:pt>
                <c:pt idx="1691">
                  <c:v>42922.871655092997</c:v>
                </c:pt>
                <c:pt idx="1692">
                  <c:v>42922.875208332996</c:v>
                </c:pt>
                <c:pt idx="1693">
                  <c:v>42922.878611111002</c:v>
                </c:pt>
                <c:pt idx="1694">
                  <c:v>42922.882060185002</c:v>
                </c:pt>
                <c:pt idx="1695">
                  <c:v>42922.885543981</c:v>
                </c:pt>
                <c:pt idx="1696">
                  <c:v>42922.889016203997</c:v>
                </c:pt>
                <c:pt idx="1697">
                  <c:v>42922.892488425998</c:v>
                </c:pt>
                <c:pt idx="1698">
                  <c:v>42922.895995370003</c:v>
                </c:pt>
                <c:pt idx="1699">
                  <c:v>42922.899421296002</c:v>
                </c:pt>
                <c:pt idx="1700">
                  <c:v>42922.902893519</c:v>
                </c:pt>
                <c:pt idx="1701">
                  <c:v>42922.906388889001</c:v>
                </c:pt>
                <c:pt idx="1702">
                  <c:v>42922.909849536998</c:v>
                </c:pt>
                <c:pt idx="1703">
                  <c:v>42922.913321758999</c:v>
                </c:pt>
                <c:pt idx="1704">
                  <c:v>42922.916875000003</c:v>
                </c:pt>
                <c:pt idx="1705">
                  <c:v>42922.920266203997</c:v>
                </c:pt>
                <c:pt idx="1706">
                  <c:v>42922.923738425998</c:v>
                </c:pt>
                <c:pt idx="1707">
                  <c:v>42922.927210647998</c:v>
                </c:pt>
                <c:pt idx="1708">
                  <c:v>42922.930671296002</c:v>
                </c:pt>
                <c:pt idx="1709">
                  <c:v>42922.934166667001</c:v>
                </c:pt>
                <c:pt idx="1710">
                  <c:v>42922.937662037002</c:v>
                </c:pt>
                <c:pt idx="1711">
                  <c:v>42922.941099536998</c:v>
                </c:pt>
                <c:pt idx="1712">
                  <c:v>42922.944560185002</c:v>
                </c:pt>
                <c:pt idx="1713">
                  <c:v>42922.948067129997</c:v>
                </c:pt>
                <c:pt idx="1714">
                  <c:v>42922.951516203997</c:v>
                </c:pt>
                <c:pt idx="1715">
                  <c:v>42922.954988425998</c:v>
                </c:pt>
                <c:pt idx="1716">
                  <c:v>42922.958541667002</c:v>
                </c:pt>
                <c:pt idx="1717">
                  <c:v>42922.961944444003</c:v>
                </c:pt>
                <c:pt idx="1718">
                  <c:v>42922.965393519</c:v>
                </c:pt>
                <c:pt idx="1719">
                  <c:v>42922.968888889001</c:v>
                </c:pt>
                <c:pt idx="1720">
                  <c:v>42922.972384259003</c:v>
                </c:pt>
                <c:pt idx="1721">
                  <c:v>42922.975833333003</c:v>
                </c:pt>
                <c:pt idx="1722">
                  <c:v>42922.979340277998</c:v>
                </c:pt>
                <c:pt idx="1723">
                  <c:v>42922.98275463</c:v>
                </c:pt>
                <c:pt idx="1724">
                  <c:v>42922.986238425998</c:v>
                </c:pt>
                <c:pt idx="1725">
                  <c:v>42922.989722222002</c:v>
                </c:pt>
                <c:pt idx="1726">
                  <c:v>42922.993217593001</c:v>
                </c:pt>
                <c:pt idx="1727">
                  <c:v>42922.996655092997</c:v>
                </c:pt>
                <c:pt idx="1728">
                  <c:v>42923.000254630002</c:v>
                </c:pt>
                <c:pt idx="1729">
                  <c:v>42923.003622684999</c:v>
                </c:pt>
                <c:pt idx="1730">
                  <c:v>42923.007083333003</c:v>
                </c:pt>
                <c:pt idx="1731">
                  <c:v>42923.010567129997</c:v>
                </c:pt>
                <c:pt idx="1732">
                  <c:v>42923.014039351998</c:v>
                </c:pt>
                <c:pt idx="1733">
                  <c:v>42923.017500000002</c:v>
                </c:pt>
                <c:pt idx="1734">
                  <c:v>42923.020995370003</c:v>
                </c:pt>
                <c:pt idx="1735">
                  <c:v>42923.024421296002</c:v>
                </c:pt>
                <c:pt idx="1736">
                  <c:v>42923.027939815001</c:v>
                </c:pt>
                <c:pt idx="1737">
                  <c:v>42923.031412037002</c:v>
                </c:pt>
                <c:pt idx="1738">
                  <c:v>42923.034884259003</c:v>
                </c:pt>
                <c:pt idx="1739">
                  <c:v>42923.038333333003</c:v>
                </c:pt>
                <c:pt idx="1740">
                  <c:v>42923.041886573999</c:v>
                </c:pt>
                <c:pt idx="1741">
                  <c:v>42923.045266203997</c:v>
                </c:pt>
                <c:pt idx="1742">
                  <c:v>42923.048692130003</c:v>
                </c:pt>
                <c:pt idx="1743">
                  <c:v>42923.052187499998</c:v>
                </c:pt>
                <c:pt idx="1744">
                  <c:v>42923.055625000001</c:v>
                </c:pt>
                <c:pt idx="1745">
                  <c:v>42923.059108795998</c:v>
                </c:pt>
                <c:pt idx="1746">
                  <c:v>42923.062604166997</c:v>
                </c:pt>
                <c:pt idx="1747">
                  <c:v>42923.066064815001</c:v>
                </c:pt>
                <c:pt idx="1748">
                  <c:v>42923.069525462997</c:v>
                </c:pt>
                <c:pt idx="1749">
                  <c:v>42923.073009259002</c:v>
                </c:pt>
                <c:pt idx="1750">
                  <c:v>42923.076481481003</c:v>
                </c:pt>
                <c:pt idx="1751">
                  <c:v>42923.079942130003</c:v>
                </c:pt>
                <c:pt idx="1752">
                  <c:v>42923.083483795999</c:v>
                </c:pt>
                <c:pt idx="1753">
                  <c:v>42923.086886573998</c:v>
                </c:pt>
                <c:pt idx="1754">
                  <c:v>42923.090358795998</c:v>
                </c:pt>
                <c:pt idx="1755">
                  <c:v>42923.093854166997</c:v>
                </c:pt>
                <c:pt idx="1756">
                  <c:v>42923.097303240997</c:v>
                </c:pt>
                <c:pt idx="1757">
                  <c:v>42923.100787037001</c:v>
                </c:pt>
                <c:pt idx="1758">
                  <c:v>42923.104282407003</c:v>
                </c:pt>
                <c:pt idx="1759">
                  <c:v>42923.107719906999</c:v>
                </c:pt>
                <c:pt idx="1760">
                  <c:v>42923.111192130003</c:v>
                </c:pt>
                <c:pt idx="1761">
                  <c:v>42923.114675926001</c:v>
                </c:pt>
                <c:pt idx="1762">
                  <c:v>42923.118125000001</c:v>
                </c:pt>
                <c:pt idx="1763">
                  <c:v>42923.121608795998</c:v>
                </c:pt>
                <c:pt idx="1764">
                  <c:v>42923.125185185003</c:v>
                </c:pt>
                <c:pt idx="1765">
                  <c:v>42923.128564815001</c:v>
                </c:pt>
                <c:pt idx="1766">
                  <c:v>42923.132013889001</c:v>
                </c:pt>
                <c:pt idx="1767">
                  <c:v>42923.135520832999</c:v>
                </c:pt>
                <c:pt idx="1768">
                  <c:v>42923.138969906999</c:v>
                </c:pt>
                <c:pt idx="1769">
                  <c:v>42923.142442130003</c:v>
                </c:pt>
                <c:pt idx="1770">
                  <c:v>42923.145937499998</c:v>
                </c:pt>
                <c:pt idx="1771">
                  <c:v>42923.149386573998</c:v>
                </c:pt>
                <c:pt idx="1772">
                  <c:v>42923.152870370002</c:v>
                </c:pt>
                <c:pt idx="1773">
                  <c:v>42923.156354166997</c:v>
                </c:pt>
                <c:pt idx="1774">
                  <c:v>42923.159814815001</c:v>
                </c:pt>
                <c:pt idx="1775">
                  <c:v>42923.163287037001</c:v>
                </c:pt>
                <c:pt idx="1776">
                  <c:v>42923.166828704001</c:v>
                </c:pt>
                <c:pt idx="1777">
                  <c:v>42923.170243056004</c:v>
                </c:pt>
                <c:pt idx="1778">
                  <c:v>42923.173703704</c:v>
                </c:pt>
                <c:pt idx="1779">
                  <c:v>42923.177187499998</c:v>
                </c:pt>
                <c:pt idx="1780">
                  <c:v>42923.180648148002</c:v>
                </c:pt>
                <c:pt idx="1781">
                  <c:v>42923.184108795998</c:v>
                </c:pt>
                <c:pt idx="1782">
                  <c:v>42923.187615741001</c:v>
                </c:pt>
                <c:pt idx="1783">
                  <c:v>42923.191064815001</c:v>
                </c:pt>
                <c:pt idx="1784">
                  <c:v>42923.194525462997</c:v>
                </c:pt>
                <c:pt idx="1785">
                  <c:v>42923.198009259002</c:v>
                </c:pt>
                <c:pt idx="1786">
                  <c:v>42923.201481481003</c:v>
                </c:pt>
                <c:pt idx="1787">
                  <c:v>42923.204942130003</c:v>
                </c:pt>
                <c:pt idx="1788">
                  <c:v>42923.208495370003</c:v>
                </c:pt>
                <c:pt idx="1789">
                  <c:v>42923.211898148002</c:v>
                </c:pt>
                <c:pt idx="1790">
                  <c:v>42923.215358795998</c:v>
                </c:pt>
                <c:pt idx="1791">
                  <c:v>42923.218842593</c:v>
                </c:pt>
                <c:pt idx="1792">
                  <c:v>42923.222326388997</c:v>
                </c:pt>
                <c:pt idx="1793">
                  <c:v>42923.225775462997</c:v>
                </c:pt>
                <c:pt idx="1794">
                  <c:v>42923.229270832999</c:v>
                </c:pt>
                <c:pt idx="1795">
                  <c:v>42923.232731481003</c:v>
                </c:pt>
                <c:pt idx="1796">
                  <c:v>42923.236192130003</c:v>
                </c:pt>
                <c:pt idx="1797">
                  <c:v>42923.239675926001</c:v>
                </c:pt>
                <c:pt idx="1798">
                  <c:v>42923.243136573998</c:v>
                </c:pt>
                <c:pt idx="1799">
                  <c:v>42923.246608795998</c:v>
                </c:pt>
                <c:pt idx="1800">
                  <c:v>42923.250138889001</c:v>
                </c:pt>
                <c:pt idx="1801">
                  <c:v>42923.253553240997</c:v>
                </c:pt>
                <c:pt idx="1802">
                  <c:v>42923.257013889001</c:v>
                </c:pt>
                <c:pt idx="1803">
                  <c:v>42923.260509259002</c:v>
                </c:pt>
                <c:pt idx="1804">
                  <c:v>42923.263981481003</c:v>
                </c:pt>
                <c:pt idx="1805">
                  <c:v>42923.267453704</c:v>
                </c:pt>
                <c:pt idx="1806">
                  <c:v>42923.270937499998</c:v>
                </c:pt>
                <c:pt idx="1807">
                  <c:v>42923.274398148002</c:v>
                </c:pt>
                <c:pt idx="1808">
                  <c:v>42923.277858795998</c:v>
                </c:pt>
                <c:pt idx="1809">
                  <c:v>42923.281354166997</c:v>
                </c:pt>
                <c:pt idx="1810">
                  <c:v>42923.284814815001</c:v>
                </c:pt>
                <c:pt idx="1811">
                  <c:v>42923.288287037001</c:v>
                </c:pt>
                <c:pt idx="1812">
                  <c:v>42923.291817129997</c:v>
                </c:pt>
                <c:pt idx="1813">
                  <c:v>42923.295219906999</c:v>
                </c:pt>
                <c:pt idx="1814">
                  <c:v>42923.298703704</c:v>
                </c:pt>
                <c:pt idx="1815">
                  <c:v>42923.302175926001</c:v>
                </c:pt>
                <c:pt idx="1816">
                  <c:v>42923.305636573998</c:v>
                </c:pt>
                <c:pt idx="1817">
                  <c:v>42923.309108795998</c:v>
                </c:pt>
                <c:pt idx="1818">
                  <c:v>42923.312615741001</c:v>
                </c:pt>
                <c:pt idx="1819">
                  <c:v>42923.316053240997</c:v>
                </c:pt>
                <c:pt idx="1820">
                  <c:v>42923.319513889001</c:v>
                </c:pt>
                <c:pt idx="1821">
                  <c:v>42923.323009259002</c:v>
                </c:pt>
                <c:pt idx="1822">
                  <c:v>42923.326469906999</c:v>
                </c:pt>
                <c:pt idx="1823">
                  <c:v>42923.329953704</c:v>
                </c:pt>
                <c:pt idx="1824">
                  <c:v>42923.333483795999</c:v>
                </c:pt>
                <c:pt idx="1825">
                  <c:v>42923.336886573998</c:v>
                </c:pt>
                <c:pt idx="1826">
                  <c:v>42923.340358795998</c:v>
                </c:pt>
                <c:pt idx="1827">
                  <c:v>42923.343842593</c:v>
                </c:pt>
                <c:pt idx="1828">
                  <c:v>42923.347314815001</c:v>
                </c:pt>
                <c:pt idx="1829">
                  <c:v>42923.350763889001</c:v>
                </c:pt>
                <c:pt idx="1830">
                  <c:v>42923.354282407003</c:v>
                </c:pt>
                <c:pt idx="1831">
                  <c:v>42923.357731481003</c:v>
                </c:pt>
                <c:pt idx="1832">
                  <c:v>42923.361192130003</c:v>
                </c:pt>
                <c:pt idx="1833">
                  <c:v>42923.364675926001</c:v>
                </c:pt>
                <c:pt idx="1834">
                  <c:v>42923.368136573998</c:v>
                </c:pt>
                <c:pt idx="1835">
                  <c:v>42923.371608795998</c:v>
                </c:pt>
                <c:pt idx="1836">
                  <c:v>42923.375150462998</c:v>
                </c:pt>
                <c:pt idx="1837">
                  <c:v>42923.378564815001</c:v>
                </c:pt>
                <c:pt idx="1838">
                  <c:v>42923.382025462997</c:v>
                </c:pt>
                <c:pt idx="1839">
                  <c:v>42923.385509259002</c:v>
                </c:pt>
                <c:pt idx="1840">
                  <c:v>42923.388981481003</c:v>
                </c:pt>
                <c:pt idx="1841">
                  <c:v>42923.392442130003</c:v>
                </c:pt>
                <c:pt idx="1842">
                  <c:v>42923.395995370003</c:v>
                </c:pt>
                <c:pt idx="1843">
                  <c:v>42923.399409721998</c:v>
                </c:pt>
                <c:pt idx="1844">
                  <c:v>42923.402905092997</c:v>
                </c:pt>
                <c:pt idx="1845">
                  <c:v>42923.406388889001</c:v>
                </c:pt>
                <c:pt idx="1846">
                  <c:v>42923.409849536998</c:v>
                </c:pt>
                <c:pt idx="1847">
                  <c:v>42923.413321758999</c:v>
                </c:pt>
                <c:pt idx="1848">
                  <c:v>42923.416875000003</c:v>
                </c:pt>
                <c:pt idx="1849">
                  <c:v>42923.420277778001</c:v>
                </c:pt>
                <c:pt idx="1850">
                  <c:v>42923.423738425998</c:v>
                </c:pt>
                <c:pt idx="1851">
                  <c:v>42923.427210647998</c:v>
                </c:pt>
                <c:pt idx="1852">
                  <c:v>42923.430682869999</c:v>
                </c:pt>
                <c:pt idx="1853">
                  <c:v>42923.434143519</c:v>
                </c:pt>
                <c:pt idx="1854">
                  <c:v>42923.437673610999</c:v>
                </c:pt>
                <c:pt idx="1855">
                  <c:v>42923.441087963001</c:v>
                </c:pt>
                <c:pt idx="1856">
                  <c:v>42923.444571758999</c:v>
                </c:pt>
                <c:pt idx="1857">
                  <c:v>42923.448055556</c:v>
                </c:pt>
                <c:pt idx="1858">
                  <c:v>42923.45150463</c:v>
                </c:pt>
                <c:pt idx="1859">
                  <c:v>42923.454976852001</c:v>
                </c:pt>
                <c:pt idx="1860">
                  <c:v>42923.458553240998</c:v>
                </c:pt>
                <c:pt idx="1861">
                  <c:v>42923.461944444003</c:v>
                </c:pt>
                <c:pt idx="1862">
                  <c:v>42923.465393519</c:v>
                </c:pt>
                <c:pt idx="1863">
                  <c:v>42923.468877314997</c:v>
                </c:pt>
                <c:pt idx="1864">
                  <c:v>42923.472337963001</c:v>
                </c:pt>
                <c:pt idx="1865">
                  <c:v>42923.475821758999</c:v>
                </c:pt>
                <c:pt idx="1866">
                  <c:v>42923.479328704001</c:v>
                </c:pt>
                <c:pt idx="1867">
                  <c:v>42923.482777778001</c:v>
                </c:pt>
                <c:pt idx="1868">
                  <c:v>42923.486238425998</c:v>
                </c:pt>
                <c:pt idx="1869">
                  <c:v>42923.489733795999</c:v>
                </c:pt>
                <c:pt idx="1870">
                  <c:v>42923.493194444003</c:v>
                </c:pt>
                <c:pt idx="1871">
                  <c:v>42923.496655092997</c:v>
                </c:pt>
                <c:pt idx="1872">
                  <c:v>42923.500208332996</c:v>
                </c:pt>
                <c:pt idx="1873">
                  <c:v>42923.503599536998</c:v>
                </c:pt>
                <c:pt idx="1874">
                  <c:v>42923.507060185002</c:v>
                </c:pt>
                <c:pt idx="1875">
                  <c:v>42923.510555556</c:v>
                </c:pt>
                <c:pt idx="1876">
                  <c:v>42923.514016203997</c:v>
                </c:pt>
                <c:pt idx="1877">
                  <c:v>42923.517465277997</c:v>
                </c:pt>
                <c:pt idx="1878">
                  <c:v>42923.520995370003</c:v>
                </c:pt>
                <c:pt idx="1879">
                  <c:v>42923.524432869999</c:v>
                </c:pt>
                <c:pt idx="1880">
                  <c:v>42923.527916667001</c:v>
                </c:pt>
                <c:pt idx="1881">
                  <c:v>42923.531377314997</c:v>
                </c:pt>
                <c:pt idx="1882">
                  <c:v>42923.534872684999</c:v>
                </c:pt>
                <c:pt idx="1883">
                  <c:v>42923.538321758999</c:v>
                </c:pt>
                <c:pt idx="1884">
                  <c:v>42923.541875000003</c:v>
                </c:pt>
                <c:pt idx="1885">
                  <c:v>42923.545243056004</c:v>
                </c:pt>
                <c:pt idx="1886">
                  <c:v>42923.548738425998</c:v>
                </c:pt>
                <c:pt idx="1887">
                  <c:v>42923.552222222002</c:v>
                </c:pt>
                <c:pt idx="1888">
                  <c:v>42923.555682869999</c:v>
                </c:pt>
                <c:pt idx="1889">
                  <c:v>42923.559155092997</c:v>
                </c:pt>
                <c:pt idx="1890">
                  <c:v>42923.562673610999</c:v>
                </c:pt>
                <c:pt idx="1891">
                  <c:v>42923.566099536998</c:v>
                </c:pt>
                <c:pt idx="1892">
                  <c:v>42923.569571758999</c:v>
                </c:pt>
                <c:pt idx="1893">
                  <c:v>42923.573055556</c:v>
                </c:pt>
                <c:pt idx="1894">
                  <c:v>42923.576527778001</c:v>
                </c:pt>
                <c:pt idx="1895">
                  <c:v>42923.579976852001</c:v>
                </c:pt>
                <c:pt idx="1896">
                  <c:v>42923.583483795999</c:v>
                </c:pt>
                <c:pt idx="1897">
                  <c:v>42923.586886573998</c:v>
                </c:pt>
                <c:pt idx="1898">
                  <c:v>42923.590381943999</c:v>
                </c:pt>
                <c:pt idx="1899">
                  <c:v>42923.593842593</c:v>
                </c:pt>
                <c:pt idx="1900">
                  <c:v>42923.597314815001</c:v>
                </c:pt>
                <c:pt idx="1901">
                  <c:v>42923.600787037001</c:v>
                </c:pt>
                <c:pt idx="1902">
                  <c:v>42923.604293981</c:v>
                </c:pt>
                <c:pt idx="1903">
                  <c:v>42923.607731481003</c:v>
                </c:pt>
                <c:pt idx="1904">
                  <c:v>42923.611203704</c:v>
                </c:pt>
                <c:pt idx="1905">
                  <c:v>42923.614687499998</c:v>
                </c:pt>
                <c:pt idx="1906">
                  <c:v>42923.618159721998</c:v>
                </c:pt>
                <c:pt idx="1907">
                  <c:v>42923.621620370002</c:v>
                </c:pt>
                <c:pt idx="1908">
                  <c:v>42923.625150462998</c:v>
                </c:pt>
                <c:pt idx="1909">
                  <c:v>42923.628553240997</c:v>
                </c:pt>
                <c:pt idx="1910">
                  <c:v>42923.632037037001</c:v>
                </c:pt>
                <c:pt idx="1911">
                  <c:v>42923.635497684998</c:v>
                </c:pt>
                <c:pt idx="1912">
                  <c:v>42923.638981481003</c:v>
                </c:pt>
                <c:pt idx="1913">
                  <c:v>42923.642476852001</c:v>
                </c:pt>
                <c:pt idx="1914">
                  <c:v>42923.645995370003</c:v>
                </c:pt>
                <c:pt idx="1915">
                  <c:v>42923.649432869999</c:v>
                </c:pt>
                <c:pt idx="1916">
                  <c:v>42923.652893519</c:v>
                </c:pt>
                <c:pt idx="1917">
                  <c:v>42923.656377314997</c:v>
                </c:pt>
                <c:pt idx="1918">
                  <c:v>42923.659849536998</c:v>
                </c:pt>
                <c:pt idx="1919">
                  <c:v>42923.663298610998</c:v>
                </c:pt>
                <c:pt idx="1920">
                  <c:v>42923.666875000003</c:v>
                </c:pt>
                <c:pt idx="1921">
                  <c:v>42923.670266203997</c:v>
                </c:pt>
                <c:pt idx="1922">
                  <c:v>42923.673738425998</c:v>
                </c:pt>
                <c:pt idx="1923">
                  <c:v>42923.677222222002</c:v>
                </c:pt>
                <c:pt idx="1924">
                  <c:v>42923.680682869999</c:v>
                </c:pt>
                <c:pt idx="1925">
                  <c:v>42923.684143519</c:v>
                </c:pt>
                <c:pt idx="1926">
                  <c:v>42923.687650462998</c:v>
                </c:pt>
                <c:pt idx="1927">
                  <c:v>42923.691111111002</c:v>
                </c:pt>
                <c:pt idx="1928">
                  <c:v>42923.694571758999</c:v>
                </c:pt>
                <c:pt idx="1929">
                  <c:v>42923.698055556</c:v>
                </c:pt>
                <c:pt idx="1930">
                  <c:v>42923.701516203997</c:v>
                </c:pt>
                <c:pt idx="1931">
                  <c:v>42923.704988425998</c:v>
                </c:pt>
                <c:pt idx="1932">
                  <c:v>42923.708530092998</c:v>
                </c:pt>
                <c:pt idx="1933">
                  <c:v>42923.711921296002</c:v>
                </c:pt>
                <c:pt idx="1934">
                  <c:v>42923.715393519</c:v>
                </c:pt>
                <c:pt idx="1935">
                  <c:v>42923.718865741001</c:v>
                </c:pt>
                <c:pt idx="1936">
                  <c:v>42923.722337963001</c:v>
                </c:pt>
                <c:pt idx="1937">
                  <c:v>42923.725821758999</c:v>
                </c:pt>
                <c:pt idx="1938">
                  <c:v>42923.729328704001</c:v>
                </c:pt>
                <c:pt idx="1939">
                  <c:v>42923.732766203997</c:v>
                </c:pt>
                <c:pt idx="1940">
                  <c:v>42923.736226852001</c:v>
                </c:pt>
                <c:pt idx="1941">
                  <c:v>42923.739733795999</c:v>
                </c:pt>
                <c:pt idx="1942">
                  <c:v>42923.743194444003</c:v>
                </c:pt>
                <c:pt idx="1943">
                  <c:v>42923.746643519</c:v>
                </c:pt>
                <c:pt idx="1944">
                  <c:v>42923.750196759</c:v>
                </c:pt>
                <c:pt idx="1945">
                  <c:v>42923.753599536998</c:v>
                </c:pt>
                <c:pt idx="1946">
                  <c:v>42923.757071758999</c:v>
                </c:pt>
                <c:pt idx="1947">
                  <c:v>42923.760543981</c:v>
                </c:pt>
                <c:pt idx="1948">
                  <c:v>42923.764027778001</c:v>
                </c:pt>
                <c:pt idx="1949">
                  <c:v>42923.767534721999</c:v>
                </c:pt>
                <c:pt idx="1950">
                  <c:v>42923.771053240998</c:v>
                </c:pt>
                <c:pt idx="1951">
                  <c:v>42923.774490741002</c:v>
                </c:pt>
                <c:pt idx="1952">
                  <c:v>42923.777939815001</c:v>
                </c:pt>
                <c:pt idx="1953">
                  <c:v>42923.781412037002</c:v>
                </c:pt>
                <c:pt idx="1954">
                  <c:v>42923.784849536998</c:v>
                </c:pt>
                <c:pt idx="1955">
                  <c:v>42923.788321758999</c:v>
                </c:pt>
                <c:pt idx="1956">
                  <c:v>42923.791898148003</c:v>
                </c:pt>
                <c:pt idx="1957">
                  <c:v>42923.79525463</c:v>
                </c:pt>
                <c:pt idx="1958">
                  <c:v>42923.798715277997</c:v>
                </c:pt>
                <c:pt idx="1959">
                  <c:v>42923.802245370003</c:v>
                </c:pt>
                <c:pt idx="1960">
                  <c:v>42923.805729166997</c:v>
                </c:pt>
                <c:pt idx="1961">
                  <c:v>42923.809166667001</c:v>
                </c:pt>
                <c:pt idx="1962">
                  <c:v>42923.812696759</c:v>
                </c:pt>
                <c:pt idx="1963">
                  <c:v>42923.816134259003</c:v>
                </c:pt>
                <c:pt idx="1964">
                  <c:v>42923.819594907</c:v>
                </c:pt>
                <c:pt idx="1965">
                  <c:v>42923.823078704001</c:v>
                </c:pt>
                <c:pt idx="1966">
                  <c:v>42923.826550926002</c:v>
                </c:pt>
                <c:pt idx="1967">
                  <c:v>42923.830034721999</c:v>
                </c:pt>
                <c:pt idx="1968">
                  <c:v>42923.833518519001</c:v>
                </c:pt>
                <c:pt idx="1969">
                  <c:v>42923.836967593001</c:v>
                </c:pt>
                <c:pt idx="1970">
                  <c:v>42923.840358795998</c:v>
                </c:pt>
                <c:pt idx="1971">
                  <c:v>42923.843842593</c:v>
                </c:pt>
                <c:pt idx="1972">
                  <c:v>42923.847314815001</c:v>
                </c:pt>
                <c:pt idx="1973">
                  <c:v>42923.850787037001</c:v>
                </c:pt>
                <c:pt idx="1974">
                  <c:v>42923.854282407003</c:v>
                </c:pt>
                <c:pt idx="1975">
                  <c:v>42923.857731481003</c:v>
                </c:pt>
                <c:pt idx="1976">
                  <c:v>42923.861203704</c:v>
                </c:pt>
                <c:pt idx="1977">
                  <c:v>42923.864675926001</c:v>
                </c:pt>
                <c:pt idx="1978">
                  <c:v>42923.868148148002</c:v>
                </c:pt>
                <c:pt idx="1979">
                  <c:v>42923.871631943999</c:v>
                </c:pt>
                <c:pt idx="1980">
                  <c:v>42923.875127314997</c:v>
                </c:pt>
                <c:pt idx="1981">
                  <c:v>42923.878553240997</c:v>
                </c:pt>
                <c:pt idx="1982">
                  <c:v>42923.882025462997</c:v>
                </c:pt>
                <c:pt idx="1983">
                  <c:v>42923.885520832999</c:v>
                </c:pt>
                <c:pt idx="1984">
                  <c:v>42923.888981481003</c:v>
                </c:pt>
                <c:pt idx="1985">
                  <c:v>42923.892442130003</c:v>
                </c:pt>
                <c:pt idx="1986">
                  <c:v>42923.895949074002</c:v>
                </c:pt>
                <c:pt idx="1987">
                  <c:v>42923.899386573998</c:v>
                </c:pt>
                <c:pt idx="1988">
                  <c:v>42923.902858795998</c:v>
                </c:pt>
                <c:pt idx="1989">
                  <c:v>42923.906365741001</c:v>
                </c:pt>
                <c:pt idx="1990">
                  <c:v>42923.909814815001</c:v>
                </c:pt>
                <c:pt idx="1991">
                  <c:v>42923.913275462997</c:v>
                </c:pt>
                <c:pt idx="1992">
                  <c:v>42923.916805556</c:v>
                </c:pt>
                <c:pt idx="1993">
                  <c:v>42923.920231481003</c:v>
                </c:pt>
                <c:pt idx="1994">
                  <c:v>42923.923715277997</c:v>
                </c:pt>
                <c:pt idx="1995">
                  <c:v>42923.927187499998</c:v>
                </c:pt>
                <c:pt idx="1996">
                  <c:v>42923.930659721998</c:v>
                </c:pt>
                <c:pt idx="1997">
                  <c:v>42923.934120370002</c:v>
                </c:pt>
                <c:pt idx="1998">
                  <c:v>42923.937627314997</c:v>
                </c:pt>
                <c:pt idx="1999">
                  <c:v>42923.941064815001</c:v>
                </c:pt>
                <c:pt idx="2000">
                  <c:v>42923.944548610998</c:v>
                </c:pt>
                <c:pt idx="2001">
                  <c:v>42923.948020832999</c:v>
                </c:pt>
                <c:pt idx="2002">
                  <c:v>42923.951481481003</c:v>
                </c:pt>
                <c:pt idx="2003">
                  <c:v>42923.954953704</c:v>
                </c:pt>
                <c:pt idx="2004">
                  <c:v>42923.958495370003</c:v>
                </c:pt>
                <c:pt idx="2005">
                  <c:v>42923.961898148002</c:v>
                </c:pt>
                <c:pt idx="2006">
                  <c:v>42923.965358795998</c:v>
                </c:pt>
                <c:pt idx="2007">
                  <c:v>42923.968842593</c:v>
                </c:pt>
                <c:pt idx="2008">
                  <c:v>42923.972326388997</c:v>
                </c:pt>
                <c:pt idx="2009">
                  <c:v>42923.975787037001</c:v>
                </c:pt>
                <c:pt idx="2010">
                  <c:v>42923.979270832999</c:v>
                </c:pt>
                <c:pt idx="2011">
                  <c:v>42923.982731481003</c:v>
                </c:pt>
                <c:pt idx="2012">
                  <c:v>42923.986192130003</c:v>
                </c:pt>
                <c:pt idx="2013">
                  <c:v>42923.989687499998</c:v>
                </c:pt>
                <c:pt idx="2014">
                  <c:v>42923.993148148002</c:v>
                </c:pt>
                <c:pt idx="2015">
                  <c:v>42923.996620370002</c:v>
                </c:pt>
                <c:pt idx="2016">
                  <c:v>42924.000185185003</c:v>
                </c:pt>
                <c:pt idx="2017">
                  <c:v>42924.003576388997</c:v>
                </c:pt>
                <c:pt idx="2018">
                  <c:v>42924.007037037001</c:v>
                </c:pt>
                <c:pt idx="2019">
                  <c:v>42924.010520832999</c:v>
                </c:pt>
                <c:pt idx="2020">
                  <c:v>42924.013981481003</c:v>
                </c:pt>
                <c:pt idx="2021">
                  <c:v>42924.017442130003</c:v>
                </c:pt>
                <c:pt idx="2022">
                  <c:v>42924.020949074002</c:v>
                </c:pt>
                <c:pt idx="2023">
                  <c:v>42924.024398148002</c:v>
                </c:pt>
                <c:pt idx="2024">
                  <c:v>42924.027881943999</c:v>
                </c:pt>
                <c:pt idx="2025">
                  <c:v>42924.031365741001</c:v>
                </c:pt>
                <c:pt idx="2026">
                  <c:v>42924.034814815001</c:v>
                </c:pt>
                <c:pt idx="2027">
                  <c:v>42924.038287037001</c:v>
                </c:pt>
                <c:pt idx="2028">
                  <c:v>42924.041828704001</c:v>
                </c:pt>
                <c:pt idx="2029">
                  <c:v>42924.045243056004</c:v>
                </c:pt>
                <c:pt idx="2030">
                  <c:v>42924.048703704</c:v>
                </c:pt>
                <c:pt idx="2031">
                  <c:v>42924.052187499998</c:v>
                </c:pt>
                <c:pt idx="2032">
                  <c:v>42924.055636573998</c:v>
                </c:pt>
                <c:pt idx="2033">
                  <c:v>42924.059120370002</c:v>
                </c:pt>
                <c:pt idx="2034">
                  <c:v>42924.062615741001</c:v>
                </c:pt>
                <c:pt idx="2035">
                  <c:v>42924.066076388997</c:v>
                </c:pt>
                <c:pt idx="2036">
                  <c:v>42924.069525462997</c:v>
                </c:pt>
                <c:pt idx="2037">
                  <c:v>42924.073032407003</c:v>
                </c:pt>
                <c:pt idx="2038">
                  <c:v>42924.076469906999</c:v>
                </c:pt>
                <c:pt idx="2039">
                  <c:v>42924.079953704</c:v>
                </c:pt>
                <c:pt idx="2040">
                  <c:v>42924.083483795999</c:v>
                </c:pt>
                <c:pt idx="2041">
                  <c:v>42924.086898148002</c:v>
                </c:pt>
                <c:pt idx="2042">
                  <c:v>42924.090370370002</c:v>
                </c:pt>
                <c:pt idx="2043">
                  <c:v>42924.093865741001</c:v>
                </c:pt>
                <c:pt idx="2044">
                  <c:v>42924.097303240997</c:v>
                </c:pt>
                <c:pt idx="2045">
                  <c:v>42924.100787037001</c:v>
                </c:pt>
                <c:pt idx="2046">
                  <c:v>42924.104270832999</c:v>
                </c:pt>
                <c:pt idx="2047">
                  <c:v>42924.107719906999</c:v>
                </c:pt>
                <c:pt idx="2048">
                  <c:v>42924.111180555999</c:v>
                </c:pt>
                <c:pt idx="2049">
                  <c:v>42924.114687499998</c:v>
                </c:pt>
                <c:pt idx="2050">
                  <c:v>42924.118136573998</c:v>
                </c:pt>
                <c:pt idx="2051">
                  <c:v>42924.121608795998</c:v>
                </c:pt>
                <c:pt idx="2052">
                  <c:v>42924.125173610999</c:v>
                </c:pt>
                <c:pt idx="2053">
                  <c:v>42924.128564815001</c:v>
                </c:pt>
                <c:pt idx="2054">
                  <c:v>42924.132048610998</c:v>
                </c:pt>
                <c:pt idx="2055">
                  <c:v>42924.135509259002</c:v>
                </c:pt>
                <c:pt idx="2056">
                  <c:v>42924.138981481003</c:v>
                </c:pt>
                <c:pt idx="2057">
                  <c:v>42924.142453704</c:v>
                </c:pt>
                <c:pt idx="2058">
                  <c:v>42924.145949074002</c:v>
                </c:pt>
                <c:pt idx="2059">
                  <c:v>42924.149398148002</c:v>
                </c:pt>
                <c:pt idx="2060">
                  <c:v>42924.152870370002</c:v>
                </c:pt>
                <c:pt idx="2061">
                  <c:v>42924.156365741001</c:v>
                </c:pt>
                <c:pt idx="2062">
                  <c:v>42924.159814815001</c:v>
                </c:pt>
                <c:pt idx="2063">
                  <c:v>42924.163287037001</c:v>
                </c:pt>
                <c:pt idx="2064">
                  <c:v>42924.166817129997</c:v>
                </c:pt>
                <c:pt idx="2065">
                  <c:v>42924.170219906999</c:v>
                </c:pt>
                <c:pt idx="2066">
                  <c:v>42924.173703704</c:v>
                </c:pt>
                <c:pt idx="2067">
                  <c:v>42924.177175926001</c:v>
                </c:pt>
                <c:pt idx="2068">
                  <c:v>42924.180648148002</c:v>
                </c:pt>
                <c:pt idx="2069">
                  <c:v>42924.184108795998</c:v>
                </c:pt>
                <c:pt idx="2070">
                  <c:v>42924.187627314997</c:v>
                </c:pt>
                <c:pt idx="2071">
                  <c:v>42924.191053240997</c:v>
                </c:pt>
                <c:pt idx="2072">
                  <c:v>42924.194525462997</c:v>
                </c:pt>
                <c:pt idx="2073">
                  <c:v>42924.198009259002</c:v>
                </c:pt>
                <c:pt idx="2074">
                  <c:v>42924.201469906999</c:v>
                </c:pt>
                <c:pt idx="2075">
                  <c:v>42924.204953704</c:v>
                </c:pt>
                <c:pt idx="2076">
                  <c:v>42924.208483795999</c:v>
                </c:pt>
                <c:pt idx="2077">
                  <c:v>42924.211898148002</c:v>
                </c:pt>
                <c:pt idx="2078">
                  <c:v>42924.215358795998</c:v>
                </c:pt>
                <c:pt idx="2079">
                  <c:v>42924.218842593</c:v>
                </c:pt>
                <c:pt idx="2080">
                  <c:v>42924.222314815001</c:v>
                </c:pt>
                <c:pt idx="2081">
                  <c:v>42924.225787037001</c:v>
                </c:pt>
                <c:pt idx="2082">
                  <c:v>42924.229293981</c:v>
                </c:pt>
                <c:pt idx="2083">
                  <c:v>42924.232719906999</c:v>
                </c:pt>
                <c:pt idx="2084">
                  <c:v>42924.236192130003</c:v>
                </c:pt>
                <c:pt idx="2085">
                  <c:v>42924.239687499998</c:v>
                </c:pt>
                <c:pt idx="2086">
                  <c:v>42924.243136573998</c:v>
                </c:pt>
                <c:pt idx="2087">
                  <c:v>42924.246608795998</c:v>
                </c:pt>
                <c:pt idx="2088">
                  <c:v>42924.250138889001</c:v>
                </c:pt>
                <c:pt idx="2089">
                  <c:v>42924.253553240997</c:v>
                </c:pt>
                <c:pt idx="2090">
                  <c:v>42924.257025462997</c:v>
                </c:pt>
                <c:pt idx="2091">
                  <c:v>42924.260520832999</c:v>
                </c:pt>
                <c:pt idx="2092">
                  <c:v>42924.263969906999</c:v>
                </c:pt>
                <c:pt idx="2093">
                  <c:v>42924.267442130003</c:v>
                </c:pt>
                <c:pt idx="2094">
                  <c:v>42924.270937499998</c:v>
                </c:pt>
                <c:pt idx="2095">
                  <c:v>42924.274386573998</c:v>
                </c:pt>
                <c:pt idx="2096">
                  <c:v>42924.277858795998</c:v>
                </c:pt>
                <c:pt idx="2097">
                  <c:v>42924.281354166997</c:v>
                </c:pt>
                <c:pt idx="2098">
                  <c:v>42924.284803240997</c:v>
                </c:pt>
                <c:pt idx="2099">
                  <c:v>42924.288287037001</c:v>
                </c:pt>
                <c:pt idx="2100">
                  <c:v>42924.291817129997</c:v>
                </c:pt>
                <c:pt idx="2101">
                  <c:v>42924.295231481003</c:v>
                </c:pt>
                <c:pt idx="2102">
                  <c:v>42924.298703704</c:v>
                </c:pt>
                <c:pt idx="2103">
                  <c:v>42924.302187499998</c:v>
                </c:pt>
                <c:pt idx="2104">
                  <c:v>42924.305648148002</c:v>
                </c:pt>
                <c:pt idx="2105">
                  <c:v>42924.309108795998</c:v>
                </c:pt>
                <c:pt idx="2106">
                  <c:v>42924.312615741001</c:v>
                </c:pt>
                <c:pt idx="2107">
                  <c:v>42924.316053240997</c:v>
                </c:pt>
                <c:pt idx="2108">
                  <c:v>42924.319525462997</c:v>
                </c:pt>
                <c:pt idx="2109">
                  <c:v>42924.323009259002</c:v>
                </c:pt>
                <c:pt idx="2110">
                  <c:v>42924.326481481003</c:v>
                </c:pt>
                <c:pt idx="2111">
                  <c:v>42924.329953704</c:v>
                </c:pt>
                <c:pt idx="2112">
                  <c:v>42924.333495370003</c:v>
                </c:pt>
                <c:pt idx="2113">
                  <c:v>42924.336898148002</c:v>
                </c:pt>
                <c:pt idx="2114">
                  <c:v>42924.340358795998</c:v>
                </c:pt>
                <c:pt idx="2115">
                  <c:v>42924.343842593</c:v>
                </c:pt>
                <c:pt idx="2116">
                  <c:v>42924.347326388997</c:v>
                </c:pt>
                <c:pt idx="2117">
                  <c:v>42924.350798610998</c:v>
                </c:pt>
                <c:pt idx="2118">
                  <c:v>42924.354282407003</c:v>
                </c:pt>
                <c:pt idx="2119">
                  <c:v>42924.357719906999</c:v>
                </c:pt>
                <c:pt idx="2120">
                  <c:v>42924.361203704</c:v>
                </c:pt>
                <c:pt idx="2121">
                  <c:v>42924.364687499998</c:v>
                </c:pt>
                <c:pt idx="2122">
                  <c:v>42924.368148148002</c:v>
                </c:pt>
                <c:pt idx="2123">
                  <c:v>42924.371620370002</c:v>
                </c:pt>
                <c:pt idx="2124">
                  <c:v>42924.375138889001</c:v>
                </c:pt>
                <c:pt idx="2125">
                  <c:v>42924.378564815001</c:v>
                </c:pt>
                <c:pt idx="2126">
                  <c:v>42924.382060185002</c:v>
                </c:pt>
                <c:pt idx="2127">
                  <c:v>42924.385555556</c:v>
                </c:pt>
                <c:pt idx="2128">
                  <c:v>42924.389062499999</c:v>
                </c:pt>
                <c:pt idx="2129">
                  <c:v>42924.392488425998</c:v>
                </c:pt>
                <c:pt idx="2130">
                  <c:v>42924.396006944</c:v>
                </c:pt>
                <c:pt idx="2131">
                  <c:v>42924.399444444003</c:v>
                </c:pt>
                <c:pt idx="2132">
                  <c:v>42924.402893519</c:v>
                </c:pt>
                <c:pt idx="2133">
                  <c:v>42924.406377314997</c:v>
                </c:pt>
                <c:pt idx="2134">
                  <c:v>42924.409884259003</c:v>
                </c:pt>
                <c:pt idx="2135">
                  <c:v>42924.413321758999</c:v>
                </c:pt>
                <c:pt idx="2136">
                  <c:v>42924.416875000003</c:v>
                </c:pt>
                <c:pt idx="2137">
                  <c:v>42924.420277778001</c:v>
                </c:pt>
                <c:pt idx="2138">
                  <c:v>42924.423715277997</c:v>
                </c:pt>
                <c:pt idx="2139">
                  <c:v>42924.427233795999</c:v>
                </c:pt>
                <c:pt idx="2140">
                  <c:v>42924.430694444003</c:v>
                </c:pt>
                <c:pt idx="2141">
                  <c:v>42924.434143519</c:v>
                </c:pt>
                <c:pt idx="2142">
                  <c:v>42924.437673610999</c:v>
                </c:pt>
                <c:pt idx="2143">
                  <c:v>42924.441099536998</c:v>
                </c:pt>
                <c:pt idx="2144">
                  <c:v>42924.444560185002</c:v>
                </c:pt>
                <c:pt idx="2145">
                  <c:v>42924.448055556</c:v>
                </c:pt>
                <c:pt idx="2146">
                  <c:v>42924.451527778001</c:v>
                </c:pt>
                <c:pt idx="2147">
                  <c:v>42924.454976852001</c:v>
                </c:pt>
                <c:pt idx="2148">
                  <c:v>42924.458587963003</c:v>
                </c:pt>
                <c:pt idx="2149">
                  <c:v>42924.461956018997</c:v>
                </c:pt>
                <c:pt idx="2150">
                  <c:v>42924.465393519</c:v>
                </c:pt>
                <c:pt idx="2151">
                  <c:v>42924.468888889001</c:v>
                </c:pt>
                <c:pt idx="2152">
                  <c:v>42924.472384259003</c:v>
                </c:pt>
                <c:pt idx="2153">
                  <c:v>42924.475833333003</c:v>
                </c:pt>
                <c:pt idx="2154">
                  <c:v>42924.479317129997</c:v>
                </c:pt>
                <c:pt idx="2155">
                  <c:v>42924.482777778001</c:v>
                </c:pt>
                <c:pt idx="2156">
                  <c:v>42924.486226852001</c:v>
                </c:pt>
                <c:pt idx="2157">
                  <c:v>42924.489745370003</c:v>
                </c:pt>
                <c:pt idx="2158">
                  <c:v>42924.493171296002</c:v>
                </c:pt>
                <c:pt idx="2159">
                  <c:v>42924.496655092997</c:v>
                </c:pt>
                <c:pt idx="2160">
                  <c:v>42924.500185185003</c:v>
                </c:pt>
                <c:pt idx="2161">
                  <c:v>42924.503587963001</c:v>
                </c:pt>
                <c:pt idx="2162">
                  <c:v>42924.507048610998</c:v>
                </c:pt>
                <c:pt idx="2163">
                  <c:v>42924.510543981</c:v>
                </c:pt>
                <c:pt idx="2164">
                  <c:v>42924.514027778001</c:v>
                </c:pt>
                <c:pt idx="2165">
                  <c:v>42924.517476852001</c:v>
                </c:pt>
                <c:pt idx="2166">
                  <c:v>42924.520983795999</c:v>
                </c:pt>
                <c:pt idx="2167">
                  <c:v>42924.524444444003</c:v>
                </c:pt>
                <c:pt idx="2168">
                  <c:v>42924.527916667001</c:v>
                </c:pt>
                <c:pt idx="2169">
                  <c:v>42924.531400462998</c:v>
                </c:pt>
                <c:pt idx="2170">
                  <c:v>42924.534861111002</c:v>
                </c:pt>
                <c:pt idx="2171">
                  <c:v>42924.538310185002</c:v>
                </c:pt>
                <c:pt idx="2172">
                  <c:v>42924.541898148003</c:v>
                </c:pt>
                <c:pt idx="2173">
                  <c:v>42924.545231481003</c:v>
                </c:pt>
                <c:pt idx="2174">
                  <c:v>42924.548738425998</c:v>
                </c:pt>
                <c:pt idx="2175">
                  <c:v>42924.552222222002</c:v>
                </c:pt>
                <c:pt idx="2176">
                  <c:v>42924.555682869999</c:v>
                </c:pt>
                <c:pt idx="2177">
                  <c:v>42924.559143519</c:v>
                </c:pt>
                <c:pt idx="2178">
                  <c:v>42924.562662037002</c:v>
                </c:pt>
                <c:pt idx="2179">
                  <c:v>42924.566111111002</c:v>
                </c:pt>
                <c:pt idx="2180">
                  <c:v>42924.569583333003</c:v>
                </c:pt>
                <c:pt idx="2181">
                  <c:v>42924.573055556</c:v>
                </c:pt>
                <c:pt idx="2182">
                  <c:v>42924.57650463</c:v>
                </c:pt>
                <c:pt idx="2183">
                  <c:v>42924.579988425998</c:v>
                </c:pt>
                <c:pt idx="2184">
                  <c:v>42924.583541667002</c:v>
                </c:pt>
                <c:pt idx="2185">
                  <c:v>42924.586932869999</c:v>
                </c:pt>
                <c:pt idx="2186">
                  <c:v>42924.590405092997</c:v>
                </c:pt>
                <c:pt idx="2187">
                  <c:v>42924.593900462998</c:v>
                </c:pt>
                <c:pt idx="2188">
                  <c:v>42924.597361111002</c:v>
                </c:pt>
                <c:pt idx="2189">
                  <c:v>42924.600821758999</c:v>
                </c:pt>
                <c:pt idx="2190">
                  <c:v>42924.604328704001</c:v>
                </c:pt>
                <c:pt idx="2191">
                  <c:v>42924.607766203997</c:v>
                </c:pt>
                <c:pt idx="2192">
                  <c:v>42924.611226852001</c:v>
                </c:pt>
                <c:pt idx="2193">
                  <c:v>42924.614722222002</c:v>
                </c:pt>
                <c:pt idx="2194">
                  <c:v>42924.618171296002</c:v>
                </c:pt>
                <c:pt idx="2195">
                  <c:v>42924.621666667001</c:v>
                </c:pt>
                <c:pt idx="2196">
                  <c:v>42924.625208332996</c:v>
                </c:pt>
                <c:pt idx="2197">
                  <c:v>42924.628587963001</c:v>
                </c:pt>
                <c:pt idx="2198">
                  <c:v>42924.632071758999</c:v>
                </c:pt>
                <c:pt idx="2199">
                  <c:v>42924.635543981</c:v>
                </c:pt>
                <c:pt idx="2200">
                  <c:v>42924.639016203997</c:v>
                </c:pt>
                <c:pt idx="2201">
                  <c:v>42924.642465277997</c:v>
                </c:pt>
                <c:pt idx="2202">
                  <c:v>42924.646006944</c:v>
                </c:pt>
                <c:pt idx="2203">
                  <c:v>42924.649432869999</c:v>
                </c:pt>
                <c:pt idx="2204">
                  <c:v>42924.652905092997</c:v>
                </c:pt>
                <c:pt idx="2205">
                  <c:v>42924.656377314997</c:v>
                </c:pt>
                <c:pt idx="2206">
                  <c:v>42924.659849536998</c:v>
                </c:pt>
                <c:pt idx="2207">
                  <c:v>42924.663310185002</c:v>
                </c:pt>
                <c:pt idx="2208">
                  <c:v>42924.666875000003</c:v>
                </c:pt>
                <c:pt idx="2209">
                  <c:v>42924.670277778001</c:v>
                </c:pt>
                <c:pt idx="2210">
                  <c:v>42924.673726852001</c:v>
                </c:pt>
                <c:pt idx="2211">
                  <c:v>42924.677222222002</c:v>
                </c:pt>
                <c:pt idx="2212">
                  <c:v>42924.680694444003</c:v>
                </c:pt>
                <c:pt idx="2213">
                  <c:v>42924.684143519</c:v>
                </c:pt>
                <c:pt idx="2214">
                  <c:v>42924.687685185003</c:v>
                </c:pt>
                <c:pt idx="2215">
                  <c:v>42924.691087963001</c:v>
                </c:pt>
                <c:pt idx="2216">
                  <c:v>42924.694583333003</c:v>
                </c:pt>
                <c:pt idx="2217">
                  <c:v>42924.698043981</c:v>
                </c:pt>
                <c:pt idx="2218">
                  <c:v>42924.701516203997</c:v>
                </c:pt>
                <c:pt idx="2219">
                  <c:v>42924.704988425998</c:v>
                </c:pt>
                <c:pt idx="2220">
                  <c:v>42924.708530092998</c:v>
                </c:pt>
                <c:pt idx="2221">
                  <c:v>42924.711921296002</c:v>
                </c:pt>
                <c:pt idx="2222">
                  <c:v>42924.715393519</c:v>
                </c:pt>
                <c:pt idx="2223">
                  <c:v>42924.718888889001</c:v>
                </c:pt>
                <c:pt idx="2224">
                  <c:v>42924.722372684999</c:v>
                </c:pt>
                <c:pt idx="2225">
                  <c:v>42924.725821758999</c:v>
                </c:pt>
                <c:pt idx="2226">
                  <c:v>42924.729317129997</c:v>
                </c:pt>
                <c:pt idx="2227">
                  <c:v>42924.732766203997</c:v>
                </c:pt>
                <c:pt idx="2228">
                  <c:v>42924.736215277997</c:v>
                </c:pt>
                <c:pt idx="2229">
                  <c:v>42924.739710647998</c:v>
                </c:pt>
                <c:pt idx="2230">
                  <c:v>42924.743217593001</c:v>
                </c:pt>
                <c:pt idx="2231">
                  <c:v>42924.746643519</c:v>
                </c:pt>
                <c:pt idx="2232">
                  <c:v>42924.750208332996</c:v>
                </c:pt>
                <c:pt idx="2233">
                  <c:v>42924.753611111002</c:v>
                </c:pt>
                <c:pt idx="2234">
                  <c:v>42924.757083333003</c:v>
                </c:pt>
                <c:pt idx="2235">
                  <c:v>42924.760555556</c:v>
                </c:pt>
                <c:pt idx="2236">
                  <c:v>42924.764039351998</c:v>
                </c:pt>
                <c:pt idx="2237">
                  <c:v>42924.767534721999</c:v>
                </c:pt>
                <c:pt idx="2238">
                  <c:v>42924.771053240998</c:v>
                </c:pt>
                <c:pt idx="2239">
                  <c:v>42924.774537037003</c:v>
                </c:pt>
                <c:pt idx="2240">
                  <c:v>42924.777986111003</c:v>
                </c:pt>
                <c:pt idx="2241">
                  <c:v>42924.781412037002</c:v>
                </c:pt>
                <c:pt idx="2242">
                  <c:v>42924.784872684999</c:v>
                </c:pt>
                <c:pt idx="2243">
                  <c:v>42924.788321758999</c:v>
                </c:pt>
                <c:pt idx="2244">
                  <c:v>42924.791932870001</c:v>
                </c:pt>
                <c:pt idx="2245">
                  <c:v>42924.795277778001</c:v>
                </c:pt>
                <c:pt idx="2246">
                  <c:v>42924.798726852001</c:v>
                </c:pt>
                <c:pt idx="2247">
                  <c:v>42924.802245370003</c:v>
                </c:pt>
                <c:pt idx="2248">
                  <c:v>42924.805694444003</c:v>
                </c:pt>
                <c:pt idx="2249">
                  <c:v>42924.809178240997</c:v>
                </c:pt>
                <c:pt idx="2250">
                  <c:v>42924.812696759</c:v>
                </c:pt>
                <c:pt idx="2251">
                  <c:v>42924.816145833</c:v>
                </c:pt>
                <c:pt idx="2252">
                  <c:v>42924.819618055997</c:v>
                </c:pt>
                <c:pt idx="2253">
                  <c:v>42924.823101852002</c:v>
                </c:pt>
                <c:pt idx="2254">
                  <c:v>42924.826608796</c:v>
                </c:pt>
                <c:pt idx="2255">
                  <c:v>42924.830023148003</c:v>
                </c:pt>
                <c:pt idx="2256">
                  <c:v>42924.833530092998</c:v>
                </c:pt>
                <c:pt idx="2257">
                  <c:v>42924.836932869999</c:v>
                </c:pt>
                <c:pt idx="2258">
                  <c:v>42924.840405092997</c:v>
                </c:pt>
                <c:pt idx="2259">
                  <c:v>42924.843888889001</c:v>
                </c:pt>
                <c:pt idx="2260">
                  <c:v>42924.847372684999</c:v>
                </c:pt>
                <c:pt idx="2261">
                  <c:v>42924.850821758999</c:v>
                </c:pt>
                <c:pt idx="2262">
                  <c:v>42924.854340277998</c:v>
                </c:pt>
                <c:pt idx="2263">
                  <c:v>42924.857766203997</c:v>
                </c:pt>
                <c:pt idx="2264">
                  <c:v>42924.861238425998</c:v>
                </c:pt>
                <c:pt idx="2265">
                  <c:v>42924.864733795999</c:v>
                </c:pt>
                <c:pt idx="2266">
                  <c:v>42924.868206018997</c:v>
                </c:pt>
                <c:pt idx="2267">
                  <c:v>42924.871655092997</c:v>
                </c:pt>
                <c:pt idx="2268">
                  <c:v>42924.875196759</c:v>
                </c:pt>
                <c:pt idx="2269">
                  <c:v>42924.878587963001</c:v>
                </c:pt>
                <c:pt idx="2270">
                  <c:v>42924.882048610998</c:v>
                </c:pt>
                <c:pt idx="2271">
                  <c:v>42924.885555556</c:v>
                </c:pt>
                <c:pt idx="2272">
                  <c:v>42924.889039351998</c:v>
                </c:pt>
                <c:pt idx="2273">
                  <c:v>42924.892488425998</c:v>
                </c:pt>
                <c:pt idx="2274">
                  <c:v>42924.896006944</c:v>
                </c:pt>
                <c:pt idx="2275">
                  <c:v>42924.899467593001</c:v>
                </c:pt>
                <c:pt idx="2276">
                  <c:v>42924.902893519</c:v>
                </c:pt>
                <c:pt idx="2277">
                  <c:v>42924.906388889001</c:v>
                </c:pt>
                <c:pt idx="2278">
                  <c:v>42924.909861111002</c:v>
                </c:pt>
                <c:pt idx="2279">
                  <c:v>42924.913321758999</c:v>
                </c:pt>
                <c:pt idx="2280">
                  <c:v>42924.916863425999</c:v>
                </c:pt>
                <c:pt idx="2281">
                  <c:v>42924.920277778001</c:v>
                </c:pt>
                <c:pt idx="2282">
                  <c:v>42924.923761573998</c:v>
                </c:pt>
                <c:pt idx="2283">
                  <c:v>42924.927233795999</c:v>
                </c:pt>
                <c:pt idx="2284">
                  <c:v>42924.930682869999</c:v>
                </c:pt>
                <c:pt idx="2285">
                  <c:v>42924.934166667001</c:v>
                </c:pt>
                <c:pt idx="2286">
                  <c:v>42924.937662037002</c:v>
                </c:pt>
                <c:pt idx="2287">
                  <c:v>42924.941087963001</c:v>
                </c:pt>
                <c:pt idx="2288">
                  <c:v>42924.944560185002</c:v>
                </c:pt>
                <c:pt idx="2289">
                  <c:v>42924.948055556</c:v>
                </c:pt>
                <c:pt idx="2290">
                  <c:v>42924.951516203997</c:v>
                </c:pt>
                <c:pt idx="2291">
                  <c:v>42924.954976852001</c:v>
                </c:pt>
                <c:pt idx="2292">
                  <c:v>42924.958518519001</c:v>
                </c:pt>
                <c:pt idx="2293">
                  <c:v>42924.961909721998</c:v>
                </c:pt>
                <c:pt idx="2294">
                  <c:v>42924.965370370002</c:v>
                </c:pt>
                <c:pt idx="2295">
                  <c:v>42924.968888889001</c:v>
                </c:pt>
                <c:pt idx="2296">
                  <c:v>42924.972372684999</c:v>
                </c:pt>
                <c:pt idx="2297">
                  <c:v>42924.975833333003</c:v>
                </c:pt>
                <c:pt idx="2298">
                  <c:v>42924.979328704001</c:v>
                </c:pt>
                <c:pt idx="2299">
                  <c:v>42924.982766203997</c:v>
                </c:pt>
                <c:pt idx="2300">
                  <c:v>42924.986215277997</c:v>
                </c:pt>
                <c:pt idx="2301">
                  <c:v>42924.989733795999</c:v>
                </c:pt>
                <c:pt idx="2302">
                  <c:v>42924.993194444003</c:v>
                </c:pt>
                <c:pt idx="2303">
                  <c:v>42924.996655092997</c:v>
                </c:pt>
                <c:pt idx="2304">
                  <c:v>42925.000254630002</c:v>
                </c:pt>
                <c:pt idx="2305">
                  <c:v>42925.003611111002</c:v>
                </c:pt>
                <c:pt idx="2306">
                  <c:v>42925.007071758999</c:v>
                </c:pt>
                <c:pt idx="2307">
                  <c:v>42925.010601852002</c:v>
                </c:pt>
                <c:pt idx="2308">
                  <c:v>42925.014039351998</c:v>
                </c:pt>
                <c:pt idx="2309">
                  <c:v>42925.017488425998</c:v>
                </c:pt>
                <c:pt idx="2310">
                  <c:v>42925.021006944</c:v>
                </c:pt>
                <c:pt idx="2311">
                  <c:v>42925.024432869999</c:v>
                </c:pt>
                <c:pt idx="2312">
                  <c:v>42925.027928240997</c:v>
                </c:pt>
                <c:pt idx="2313">
                  <c:v>42925.031412037002</c:v>
                </c:pt>
                <c:pt idx="2314">
                  <c:v>42925.034849536998</c:v>
                </c:pt>
                <c:pt idx="2315">
                  <c:v>42925.038333333003</c:v>
                </c:pt>
                <c:pt idx="2316">
                  <c:v>42925.041909722</c:v>
                </c:pt>
                <c:pt idx="2317">
                  <c:v>42925.045266203997</c:v>
                </c:pt>
                <c:pt idx="2318">
                  <c:v>42925.048726852001</c:v>
                </c:pt>
                <c:pt idx="2319">
                  <c:v>42925.052210647998</c:v>
                </c:pt>
                <c:pt idx="2320">
                  <c:v>42925.055694444003</c:v>
                </c:pt>
                <c:pt idx="2321">
                  <c:v>42925.059166667001</c:v>
                </c:pt>
                <c:pt idx="2322">
                  <c:v>42925.062673610999</c:v>
                </c:pt>
                <c:pt idx="2323">
                  <c:v>42925.066099536998</c:v>
                </c:pt>
                <c:pt idx="2324">
                  <c:v>42925.069571758999</c:v>
                </c:pt>
                <c:pt idx="2325">
                  <c:v>42925.073067129997</c:v>
                </c:pt>
                <c:pt idx="2326">
                  <c:v>42925.076527778001</c:v>
                </c:pt>
                <c:pt idx="2327">
                  <c:v>42925.079988425998</c:v>
                </c:pt>
                <c:pt idx="2328">
                  <c:v>42925.083541667002</c:v>
                </c:pt>
                <c:pt idx="2329">
                  <c:v>42925.086932869999</c:v>
                </c:pt>
                <c:pt idx="2330">
                  <c:v>42925.090405092997</c:v>
                </c:pt>
                <c:pt idx="2331">
                  <c:v>42925.093900462998</c:v>
                </c:pt>
                <c:pt idx="2332">
                  <c:v>42925.097384259003</c:v>
                </c:pt>
                <c:pt idx="2333">
                  <c:v>42925.100844907</c:v>
                </c:pt>
                <c:pt idx="2334">
                  <c:v>42925.104340277998</c:v>
                </c:pt>
                <c:pt idx="2335">
                  <c:v>42925.107777778001</c:v>
                </c:pt>
                <c:pt idx="2336">
                  <c:v>42925.111238425998</c:v>
                </c:pt>
                <c:pt idx="2337">
                  <c:v>42925.114710647998</c:v>
                </c:pt>
                <c:pt idx="2338">
                  <c:v>42925.118171296002</c:v>
                </c:pt>
                <c:pt idx="2339">
                  <c:v>42925.121655092997</c:v>
                </c:pt>
                <c:pt idx="2340">
                  <c:v>42925.125219907</c:v>
                </c:pt>
                <c:pt idx="2341">
                  <c:v>42925.128611111002</c:v>
                </c:pt>
                <c:pt idx="2342">
                  <c:v>42925.132071758999</c:v>
                </c:pt>
                <c:pt idx="2343">
                  <c:v>42925.135567129997</c:v>
                </c:pt>
                <c:pt idx="2344">
                  <c:v>42925.139027778001</c:v>
                </c:pt>
                <c:pt idx="2345">
                  <c:v>42925.142500000002</c:v>
                </c:pt>
                <c:pt idx="2346">
                  <c:v>42925.145995370003</c:v>
                </c:pt>
                <c:pt idx="2347">
                  <c:v>42925.149432869999</c:v>
                </c:pt>
                <c:pt idx="2348">
                  <c:v>42925.152939815001</c:v>
                </c:pt>
                <c:pt idx="2349">
                  <c:v>42925.156423610999</c:v>
                </c:pt>
                <c:pt idx="2350">
                  <c:v>42925.159872684999</c:v>
                </c:pt>
                <c:pt idx="2351">
                  <c:v>42925.163391203998</c:v>
                </c:pt>
                <c:pt idx="2352">
                  <c:v>42925.166898148003</c:v>
                </c:pt>
                <c:pt idx="2353">
                  <c:v>42925.170219906999</c:v>
                </c:pt>
                <c:pt idx="2354">
                  <c:v>42925.173692130003</c:v>
                </c:pt>
                <c:pt idx="2355">
                  <c:v>42925.177187499998</c:v>
                </c:pt>
                <c:pt idx="2356">
                  <c:v>42925.180659721998</c:v>
                </c:pt>
                <c:pt idx="2357">
                  <c:v>42925.184108795998</c:v>
                </c:pt>
                <c:pt idx="2358">
                  <c:v>42925.187627314997</c:v>
                </c:pt>
                <c:pt idx="2359">
                  <c:v>42925.191053240997</c:v>
                </c:pt>
                <c:pt idx="2360">
                  <c:v>42925.194525462997</c:v>
                </c:pt>
                <c:pt idx="2361">
                  <c:v>42925.198009259002</c:v>
                </c:pt>
                <c:pt idx="2362">
                  <c:v>42925.201481481003</c:v>
                </c:pt>
                <c:pt idx="2363">
                  <c:v>42925.204953704</c:v>
                </c:pt>
                <c:pt idx="2364">
                  <c:v>42925.208483795999</c:v>
                </c:pt>
                <c:pt idx="2365">
                  <c:v>42925.211898148002</c:v>
                </c:pt>
                <c:pt idx="2366">
                  <c:v>42925.215358795998</c:v>
                </c:pt>
                <c:pt idx="2367">
                  <c:v>42925.218854166997</c:v>
                </c:pt>
                <c:pt idx="2368">
                  <c:v>42925.222303240997</c:v>
                </c:pt>
                <c:pt idx="2369">
                  <c:v>42925.225775462997</c:v>
                </c:pt>
                <c:pt idx="2370">
                  <c:v>42925.229282407003</c:v>
                </c:pt>
                <c:pt idx="2371">
                  <c:v>42925.232731481003</c:v>
                </c:pt>
                <c:pt idx="2372">
                  <c:v>42925.236192130003</c:v>
                </c:pt>
                <c:pt idx="2373">
                  <c:v>42925.239675926001</c:v>
                </c:pt>
                <c:pt idx="2374">
                  <c:v>42925.243148148002</c:v>
                </c:pt>
                <c:pt idx="2375">
                  <c:v>42925.246608795998</c:v>
                </c:pt>
                <c:pt idx="2376">
                  <c:v>42925.250150462998</c:v>
                </c:pt>
                <c:pt idx="2377">
                  <c:v>42925.253576388997</c:v>
                </c:pt>
                <c:pt idx="2378">
                  <c:v>42925.257037037001</c:v>
                </c:pt>
                <c:pt idx="2379">
                  <c:v>42925.260532407003</c:v>
                </c:pt>
                <c:pt idx="2380">
                  <c:v>42925.263969906999</c:v>
                </c:pt>
                <c:pt idx="2381">
                  <c:v>42925.267442130003</c:v>
                </c:pt>
                <c:pt idx="2382">
                  <c:v>42925.270949074002</c:v>
                </c:pt>
                <c:pt idx="2383">
                  <c:v>42925.274398148002</c:v>
                </c:pt>
                <c:pt idx="2384">
                  <c:v>42925.277858795998</c:v>
                </c:pt>
                <c:pt idx="2385">
                  <c:v>42925.281354166997</c:v>
                </c:pt>
                <c:pt idx="2386">
                  <c:v>42925.284803240997</c:v>
                </c:pt>
                <c:pt idx="2387">
                  <c:v>42925.288275462997</c:v>
                </c:pt>
                <c:pt idx="2388">
                  <c:v>42925.291793981</c:v>
                </c:pt>
                <c:pt idx="2389">
                  <c:v>42925.295231481003</c:v>
                </c:pt>
                <c:pt idx="2390">
                  <c:v>42925.298703704</c:v>
                </c:pt>
                <c:pt idx="2391">
                  <c:v>42925.302187499998</c:v>
                </c:pt>
                <c:pt idx="2392">
                  <c:v>42925.305636573998</c:v>
                </c:pt>
                <c:pt idx="2393">
                  <c:v>42925.309120370002</c:v>
                </c:pt>
                <c:pt idx="2394">
                  <c:v>42925.312604166997</c:v>
                </c:pt>
                <c:pt idx="2395">
                  <c:v>42925.316064815001</c:v>
                </c:pt>
                <c:pt idx="2396">
                  <c:v>42925.319525462997</c:v>
                </c:pt>
                <c:pt idx="2397">
                  <c:v>42925.323009259002</c:v>
                </c:pt>
                <c:pt idx="2398">
                  <c:v>42925.326481481003</c:v>
                </c:pt>
                <c:pt idx="2399">
                  <c:v>42925.329953704</c:v>
                </c:pt>
                <c:pt idx="2400">
                  <c:v>42925.333483795999</c:v>
                </c:pt>
                <c:pt idx="2401">
                  <c:v>42925.336886573998</c:v>
                </c:pt>
                <c:pt idx="2402">
                  <c:v>42925.340370370002</c:v>
                </c:pt>
                <c:pt idx="2403">
                  <c:v>42925.343842593</c:v>
                </c:pt>
                <c:pt idx="2404">
                  <c:v>42925.347303240997</c:v>
                </c:pt>
                <c:pt idx="2405">
                  <c:v>42925.350787037001</c:v>
                </c:pt>
                <c:pt idx="2406">
                  <c:v>42925.354270832999</c:v>
                </c:pt>
                <c:pt idx="2407">
                  <c:v>42925.357731481003</c:v>
                </c:pt>
                <c:pt idx="2408">
                  <c:v>42925.361192130003</c:v>
                </c:pt>
                <c:pt idx="2409">
                  <c:v>42925.364675926001</c:v>
                </c:pt>
                <c:pt idx="2410">
                  <c:v>42925.368148148002</c:v>
                </c:pt>
                <c:pt idx="2411">
                  <c:v>42925.371608795998</c:v>
                </c:pt>
                <c:pt idx="2412">
                  <c:v>42925.375138889001</c:v>
                </c:pt>
                <c:pt idx="2413">
                  <c:v>42925.378599536998</c:v>
                </c:pt>
                <c:pt idx="2414">
                  <c:v>42925.382060185002</c:v>
                </c:pt>
                <c:pt idx="2415">
                  <c:v>42925.385567129997</c:v>
                </c:pt>
                <c:pt idx="2416">
                  <c:v>42925.389027778001</c:v>
                </c:pt>
                <c:pt idx="2417">
                  <c:v>42925.392500000002</c:v>
                </c:pt>
                <c:pt idx="2418">
                  <c:v>42925.396006944</c:v>
                </c:pt>
                <c:pt idx="2419">
                  <c:v>42925.399432869999</c:v>
                </c:pt>
                <c:pt idx="2420">
                  <c:v>42925.402905092997</c:v>
                </c:pt>
                <c:pt idx="2421">
                  <c:v>42925.406400462998</c:v>
                </c:pt>
                <c:pt idx="2422">
                  <c:v>42925.409849536998</c:v>
                </c:pt>
                <c:pt idx="2423">
                  <c:v>42925.413321758999</c:v>
                </c:pt>
                <c:pt idx="2424">
                  <c:v>42925.416875000003</c:v>
                </c:pt>
                <c:pt idx="2425">
                  <c:v>42925.42025463</c:v>
                </c:pt>
                <c:pt idx="2426">
                  <c:v>42925.423726852001</c:v>
                </c:pt>
                <c:pt idx="2427">
                  <c:v>42925.427233795999</c:v>
                </c:pt>
                <c:pt idx="2428">
                  <c:v>42925.430694444003</c:v>
                </c:pt>
                <c:pt idx="2429">
                  <c:v>42925.434178240997</c:v>
                </c:pt>
                <c:pt idx="2430">
                  <c:v>42925.437662037002</c:v>
                </c:pt>
                <c:pt idx="2431">
                  <c:v>42925.441087963001</c:v>
                </c:pt>
                <c:pt idx="2432">
                  <c:v>42925.444560185002</c:v>
                </c:pt>
                <c:pt idx="2433">
                  <c:v>42925.448067129997</c:v>
                </c:pt>
                <c:pt idx="2434">
                  <c:v>42925.45150463</c:v>
                </c:pt>
                <c:pt idx="2435">
                  <c:v>42925.455000000002</c:v>
                </c:pt>
                <c:pt idx="2436">
                  <c:v>42925.458530092998</c:v>
                </c:pt>
                <c:pt idx="2437">
                  <c:v>42925.461944444003</c:v>
                </c:pt>
                <c:pt idx="2438">
                  <c:v>42925.465381943999</c:v>
                </c:pt>
                <c:pt idx="2439">
                  <c:v>42925.468877314997</c:v>
                </c:pt>
                <c:pt idx="2440">
                  <c:v>42925.472337963001</c:v>
                </c:pt>
                <c:pt idx="2441">
                  <c:v>42925.475810185002</c:v>
                </c:pt>
                <c:pt idx="2442">
                  <c:v>42925.479305556</c:v>
                </c:pt>
                <c:pt idx="2443">
                  <c:v>42925.482766203997</c:v>
                </c:pt>
                <c:pt idx="2444">
                  <c:v>42925.486250000002</c:v>
                </c:pt>
                <c:pt idx="2445">
                  <c:v>42925.489710647998</c:v>
                </c:pt>
                <c:pt idx="2446">
                  <c:v>42925.493182869999</c:v>
                </c:pt>
                <c:pt idx="2447">
                  <c:v>42925.496666667001</c:v>
                </c:pt>
                <c:pt idx="2448">
                  <c:v>42925.500196759</c:v>
                </c:pt>
                <c:pt idx="2449">
                  <c:v>42925.503587963001</c:v>
                </c:pt>
                <c:pt idx="2450">
                  <c:v>42925.507071758999</c:v>
                </c:pt>
                <c:pt idx="2451">
                  <c:v>42925.510555556</c:v>
                </c:pt>
                <c:pt idx="2452">
                  <c:v>42925.514027778001</c:v>
                </c:pt>
                <c:pt idx="2453">
                  <c:v>42925.517500000002</c:v>
                </c:pt>
                <c:pt idx="2454">
                  <c:v>42925.521030092998</c:v>
                </c:pt>
                <c:pt idx="2455">
                  <c:v>42925.524444444003</c:v>
                </c:pt>
                <c:pt idx="2456">
                  <c:v>42925.527916667001</c:v>
                </c:pt>
                <c:pt idx="2457">
                  <c:v>42925.531412037002</c:v>
                </c:pt>
                <c:pt idx="2458">
                  <c:v>42925.534861111002</c:v>
                </c:pt>
                <c:pt idx="2459">
                  <c:v>42925.538321758999</c:v>
                </c:pt>
                <c:pt idx="2460">
                  <c:v>42925.541875000003</c:v>
                </c:pt>
                <c:pt idx="2461">
                  <c:v>42925.54525463</c:v>
                </c:pt>
                <c:pt idx="2462">
                  <c:v>42925.548761573998</c:v>
                </c:pt>
                <c:pt idx="2463">
                  <c:v>42925.552222222002</c:v>
                </c:pt>
                <c:pt idx="2464">
                  <c:v>42925.555706018997</c:v>
                </c:pt>
                <c:pt idx="2465">
                  <c:v>42925.559155092997</c:v>
                </c:pt>
                <c:pt idx="2466">
                  <c:v>42925.562650462998</c:v>
                </c:pt>
                <c:pt idx="2467">
                  <c:v>42925.566111111002</c:v>
                </c:pt>
                <c:pt idx="2468">
                  <c:v>42925.569583333003</c:v>
                </c:pt>
                <c:pt idx="2469">
                  <c:v>42925.573055556</c:v>
                </c:pt>
                <c:pt idx="2470">
                  <c:v>42925.576550926002</c:v>
                </c:pt>
                <c:pt idx="2471">
                  <c:v>42925.58</c:v>
                </c:pt>
                <c:pt idx="2472">
                  <c:v>42925.583530092998</c:v>
                </c:pt>
                <c:pt idx="2473">
                  <c:v>42925.586932869999</c:v>
                </c:pt>
                <c:pt idx="2474">
                  <c:v>42925.590393519</c:v>
                </c:pt>
                <c:pt idx="2475">
                  <c:v>42925.593888889001</c:v>
                </c:pt>
                <c:pt idx="2476">
                  <c:v>42925.597372684999</c:v>
                </c:pt>
                <c:pt idx="2477">
                  <c:v>42925.600844907</c:v>
                </c:pt>
                <c:pt idx="2478">
                  <c:v>42925.604444443998</c:v>
                </c:pt>
                <c:pt idx="2479">
                  <c:v>42925.607777778001</c:v>
                </c:pt>
                <c:pt idx="2480">
                  <c:v>42925.611226852001</c:v>
                </c:pt>
                <c:pt idx="2481">
                  <c:v>42925.614733795999</c:v>
                </c:pt>
                <c:pt idx="2482">
                  <c:v>42925.618182869999</c:v>
                </c:pt>
                <c:pt idx="2483">
                  <c:v>42925.621655092997</c:v>
                </c:pt>
                <c:pt idx="2484">
                  <c:v>42925.625185185003</c:v>
                </c:pt>
                <c:pt idx="2485">
                  <c:v>42925.628576388997</c:v>
                </c:pt>
                <c:pt idx="2486">
                  <c:v>42925.632060185002</c:v>
                </c:pt>
                <c:pt idx="2487">
                  <c:v>42925.635555556</c:v>
                </c:pt>
                <c:pt idx="2488">
                  <c:v>42925.639016203997</c:v>
                </c:pt>
                <c:pt idx="2489">
                  <c:v>42925.642488425998</c:v>
                </c:pt>
                <c:pt idx="2490">
                  <c:v>42925.646018519001</c:v>
                </c:pt>
                <c:pt idx="2491">
                  <c:v>42925.649421296002</c:v>
                </c:pt>
                <c:pt idx="2492">
                  <c:v>42925.652881943999</c:v>
                </c:pt>
                <c:pt idx="2493">
                  <c:v>42925.656400462998</c:v>
                </c:pt>
                <c:pt idx="2494">
                  <c:v>42925.659837963001</c:v>
                </c:pt>
                <c:pt idx="2495">
                  <c:v>42925.663321758999</c:v>
                </c:pt>
                <c:pt idx="2496">
                  <c:v>42925.666875000003</c:v>
                </c:pt>
                <c:pt idx="2497">
                  <c:v>42925.670277778001</c:v>
                </c:pt>
                <c:pt idx="2498">
                  <c:v>42925.673715277997</c:v>
                </c:pt>
                <c:pt idx="2499">
                  <c:v>42925.677210647998</c:v>
                </c:pt>
                <c:pt idx="2500">
                  <c:v>42925.680706018997</c:v>
                </c:pt>
                <c:pt idx="2501">
                  <c:v>42925.684189815001</c:v>
                </c:pt>
                <c:pt idx="2502">
                  <c:v>42925.687662037002</c:v>
                </c:pt>
                <c:pt idx="2503">
                  <c:v>42925.691111111002</c:v>
                </c:pt>
                <c:pt idx="2504">
                  <c:v>42925.694571758999</c:v>
                </c:pt>
                <c:pt idx="2505">
                  <c:v>42925.698055556</c:v>
                </c:pt>
                <c:pt idx="2506">
                  <c:v>42925.701527778001</c:v>
                </c:pt>
                <c:pt idx="2507">
                  <c:v>42925.705011573998</c:v>
                </c:pt>
                <c:pt idx="2508">
                  <c:v>42925.708530092998</c:v>
                </c:pt>
                <c:pt idx="2509">
                  <c:v>42925.711909721998</c:v>
                </c:pt>
                <c:pt idx="2510">
                  <c:v>42925.715405092997</c:v>
                </c:pt>
                <c:pt idx="2511">
                  <c:v>42925.718900462998</c:v>
                </c:pt>
                <c:pt idx="2512">
                  <c:v>42925.722372684999</c:v>
                </c:pt>
                <c:pt idx="2513">
                  <c:v>42925.725798610998</c:v>
                </c:pt>
                <c:pt idx="2514">
                  <c:v>42925.729328704001</c:v>
                </c:pt>
                <c:pt idx="2515">
                  <c:v>42925.732766203997</c:v>
                </c:pt>
                <c:pt idx="2516">
                  <c:v>42925.736238425998</c:v>
                </c:pt>
                <c:pt idx="2517">
                  <c:v>42925.739710647998</c:v>
                </c:pt>
                <c:pt idx="2518">
                  <c:v>42925.743182869999</c:v>
                </c:pt>
                <c:pt idx="2519">
                  <c:v>42925.746655092997</c:v>
                </c:pt>
                <c:pt idx="2520">
                  <c:v>42925.750196759</c:v>
                </c:pt>
                <c:pt idx="2521">
                  <c:v>42925.753611111002</c:v>
                </c:pt>
                <c:pt idx="2522">
                  <c:v>42925.757060185002</c:v>
                </c:pt>
                <c:pt idx="2523">
                  <c:v>42925.760567129997</c:v>
                </c:pt>
                <c:pt idx="2524">
                  <c:v>42925.764027778001</c:v>
                </c:pt>
                <c:pt idx="2525">
                  <c:v>42925.767511573998</c:v>
                </c:pt>
                <c:pt idx="2526">
                  <c:v>42925.771076388999</c:v>
                </c:pt>
                <c:pt idx="2527">
                  <c:v>42925.774502314998</c:v>
                </c:pt>
                <c:pt idx="2528">
                  <c:v>42925.777939815001</c:v>
                </c:pt>
                <c:pt idx="2529">
                  <c:v>42925.781435185003</c:v>
                </c:pt>
                <c:pt idx="2530">
                  <c:v>42925.784872684999</c:v>
                </c:pt>
                <c:pt idx="2531">
                  <c:v>42925.788333333003</c:v>
                </c:pt>
                <c:pt idx="2532">
                  <c:v>42925.791932870001</c:v>
                </c:pt>
                <c:pt idx="2533">
                  <c:v>42925.795243056004</c:v>
                </c:pt>
                <c:pt idx="2534">
                  <c:v>42925.798738425998</c:v>
                </c:pt>
                <c:pt idx="2535">
                  <c:v>42925.802222222002</c:v>
                </c:pt>
                <c:pt idx="2536">
                  <c:v>42925.805729166997</c:v>
                </c:pt>
                <c:pt idx="2537">
                  <c:v>42925.809189815001</c:v>
                </c:pt>
                <c:pt idx="2538">
                  <c:v>42925.812696759</c:v>
                </c:pt>
                <c:pt idx="2539">
                  <c:v>42925.816145833</c:v>
                </c:pt>
                <c:pt idx="2540">
                  <c:v>42925.819606481004</c:v>
                </c:pt>
                <c:pt idx="2541">
                  <c:v>42925.823101852002</c:v>
                </c:pt>
                <c:pt idx="2542">
                  <c:v>42925.826597222003</c:v>
                </c:pt>
                <c:pt idx="2543">
                  <c:v>42925.830034721999</c:v>
                </c:pt>
                <c:pt idx="2544">
                  <c:v>42925.833553240998</c:v>
                </c:pt>
                <c:pt idx="2545">
                  <c:v>42925.836932869999</c:v>
                </c:pt>
                <c:pt idx="2546">
                  <c:v>42925.840393519</c:v>
                </c:pt>
                <c:pt idx="2547">
                  <c:v>42925.843888889001</c:v>
                </c:pt>
                <c:pt idx="2548">
                  <c:v>42925.847349536998</c:v>
                </c:pt>
                <c:pt idx="2549">
                  <c:v>42925.850833333003</c:v>
                </c:pt>
                <c:pt idx="2550">
                  <c:v>42925.854328704001</c:v>
                </c:pt>
                <c:pt idx="2551">
                  <c:v>42925.857766203997</c:v>
                </c:pt>
                <c:pt idx="2552">
                  <c:v>42925.861238425998</c:v>
                </c:pt>
                <c:pt idx="2553">
                  <c:v>42925.864745370003</c:v>
                </c:pt>
                <c:pt idx="2554">
                  <c:v>42925.868194444003</c:v>
                </c:pt>
                <c:pt idx="2555">
                  <c:v>42925.871655092997</c:v>
                </c:pt>
                <c:pt idx="2556">
                  <c:v>42925.875185185003</c:v>
                </c:pt>
                <c:pt idx="2557">
                  <c:v>42925.878587963001</c:v>
                </c:pt>
                <c:pt idx="2558">
                  <c:v>42925.882048610998</c:v>
                </c:pt>
                <c:pt idx="2559">
                  <c:v>42925.885555556</c:v>
                </c:pt>
                <c:pt idx="2560">
                  <c:v>42925.889039351998</c:v>
                </c:pt>
                <c:pt idx="2561">
                  <c:v>42925.892511573998</c:v>
                </c:pt>
                <c:pt idx="2562">
                  <c:v>42925.896006944</c:v>
                </c:pt>
                <c:pt idx="2563">
                  <c:v>42925.899444444003</c:v>
                </c:pt>
                <c:pt idx="2564">
                  <c:v>42925.902905092997</c:v>
                </c:pt>
                <c:pt idx="2565">
                  <c:v>42925.906388889001</c:v>
                </c:pt>
                <c:pt idx="2566">
                  <c:v>42925.909826388997</c:v>
                </c:pt>
                <c:pt idx="2567">
                  <c:v>42925.913333333003</c:v>
                </c:pt>
                <c:pt idx="2568">
                  <c:v>42925.916863425999</c:v>
                </c:pt>
                <c:pt idx="2569">
                  <c:v>42925.920277778001</c:v>
                </c:pt>
                <c:pt idx="2570">
                  <c:v>42925.923738425998</c:v>
                </c:pt>
                <c:pt idx="2571">
                  <c:v>42925.927233795999</c:v>
                </c:pt>
                <c:pt idx="2572">
                  <c:v>42925.930694444003</c:v>
                </c:pt>
                <c:pt idx="2573">
                  <c:v>42925.934166667001</c:v>
                </c:pt>
                <c:pt idx="2574">
                  <c:v>42925.937673610999</c:v>
                </c:pt>
                <c:pt idx="2575">
                  <c:v>42925.941111111002</c:v>
                </c:pt>
                <c:pt idx="2576">
                  <c:v>42925.944571758999</c:v>
                </c:pt>
                <c:pt idx="2577">
                  <c:v>42925.948055556</c:v>
                </c:pt>
                <c:pt idx="2578">
                  <c:v>42925.951516203997</c:v>
                </c:pt>
                <c:pt idx="2579">
                  <c:v>42925.955000000002</c:v>
                </c:pt>
                <c:pt idx="2580">
                  <c:v>42925.958518519001</c:v>
                </c:pt>
                <c:pt idx="2581">
                  <c:v>42925.961921296002</c:v>
                </c:pt>
                <c:pt idx="2582">
                  <c:v>42925.965370370002</c:v>
                </c:pt>
                <c:pt idx="2583">
                  <c:v>42925.968888889001</c:v>
                </c:pt>
                <c:pt idx="2584">
                  <c:v>42925.972384259003</c:v>
                </c:pt>
                <c:pt idx="2585">
                  <c:v>42925.975844907</c:v>
                </c:pt>
                <c:pt idx="2586">
                  <c:v>42925.979328704001</c:v>
                </c:pt>
                <c:pt idx="2587">
                  <c:v>42925.982766203997</c:v>
                </c:pt>
                <c:pt idx="2588">
                  <c:v>42925.986238425998</c:v>
                </c:pt>
                <c:pt idx="2589">
                  <c:v>42925.989733795999</c:v>
                </c:pt>
                <c:pt idx="2590">
                  <c:v>42925.993182869999</c:v>
                </c:pt>
                <c:pt idx="2591">
                  <c:v>42925.996666667001</c:v>
                </c:pt>
                <c:pt idx="2592">
                  <c:v>42926.000243055998</c:v>
                </c:pt>
                <c:pt idx="2593">
                  <c:v>42926.003599536998</c:v>
                </c:pt>
                <c:pt idx="2594">
                  <c:v>42926.007071758999</c:v>
                </c:pt>
                <c:pt idx="2595">
                  <c:v>42926.010567129997</c:v>
                </c:pt>
                <c:pt idx="2596">
                  <c:v>42926.014050926002</c:v>
                </c:pt>
                <c:pt idx="2597">
                  <c:v>42926.017488425998</c:v>
                </c:pt>
                <c:pt idx="2598">
                  <c:v>42926.020995370003</c:v>
                </c:pt>
                <c:pt idx="2599">
                  <c:v>42926.024432869999</c:v>
                </c:pt>
                <c:pt idx="2600">
                  <c:v>42926.027939815001</c:v>
                </c:pt>
                <c:pt idx="2601">
                  <c:v>42926.031400462998</c:v>
                </c:pt>
                <c:pt idx="2602">
                  <c:v>42926.034849536998</c:v>
                </c:pt>
                <c:pt idx="2603">
                  <c:v>42926.038333333003</c:v>
                </c:pt>
                <c:pt idx="2604">
                  <c:v>42926.041898148003</c:v>
                </c:pt>
                <c:pt idx="2605">
                  <c:v>42926.045266203997</c:v>
                </c:pt>
                <c:pt idx="2606">
                  <c:v>42926.048738425998</c:v>
                </c:pt>
                <c:pt idx="2607">
                  <c:v>42926.052210647998</c:v>
                </c:pt>
                <c:pt idx="2608">
                  <c:v>42926.055694444003</c:v>
                </c:pt>
                <c:pt idx="2609">
                  <c:v>42926.059143519</c:v>
                </c:pt>
                <c:pt idx="2610">
                  <c:v>42926.062662037002</c:v>
                </c:pt>
                <c:pt idx="2611">
                  <c:v>42926.066087963001</c:v>
                </c:pt>
                <c:pt idx="2612">
                  <c:v>42926.069560185002</c:v>
                </c:pt>
                <c:pt idx="2613">
                  <c:v>42926.073067129997</c:v>
                </c:pt>
                <c:pt idx="2614">
                  <c:v>42926.07650463</c:v>
                </c:pt>
                <c:pt idx="2615">
                  <c:v>42926.079988425998</c:v>
                </c:pt>
                <c:pt idx="2616">
                  <c:v>42926.083530092998</c:v>
                </c:pt>
                <c:pt idx="2617">
                  <c:v>42926.086909721998</c:v>
                </c:pt>
                <c:pt idx="2618">
                  <c:v>42926.090393519</c:v>
                </c:pt>
                <c:pt idx="2619">
                  <c:v>42926.093912037002</c:v>
                </c:pt>
                <c:pt idx="2620">
                  <c:v>42926.097407407004</c:v>
                </c:pt>
                <c:pt idx="2621">
                  <c:v>42926.100833333003</c:v>
                </c:pt>
                <c:pt idx="2622">
                  <c:v>42926.104375000003</c:v>
                </c:pt>
                <c:pt idx="2623">
                  <c:v>42926.107800926002</c:v>
                </c:pt>
                <c:pt idx="2624">
                  <c:v>42926.111284721999</c:v>
                </c:pt>
                <c:pt idx="2625">
                  <c:v>42926.114756944</c:v>
                </c:pt>
                <c:pt idx="2626">
                  <c:v>42926.118229166997</c:v>
                </c:pt>
                <c:pt idx="2627">
                  <c:v>42926.121666667001</c:v>
                </c:pt>
                <c:pt idx="2628">
                  <c:v>42926.125300926004</c:v>
                </c:pt>
                <c:pt idx="2629">
                  <c:v>42926.128680556001</c:v>
                </c:pt>
                <c:pt idx="2630">
                  <c:v>42926.132060185002</c:v>
                </c:pt>
                <c:pt idx="2631">
                  <c:v>42926.135590277998</c:v>
                </c:pt>
                <c:pt idx="2632">
                  <c:v>42926.139027778001</c:v>
                </c:pt>
                <c:pt idx="2633">
                  <c:v>42926.142500000002</c:v>
                </c:pt>
                <c:pt idx="2634">
                  <c:v>42926.146018519001</c:v>
                </c:pt>
                <c:pt idx="2635">
                  <c:v>42926.149432869999</c:v>
                </c:pt>
                <c:pt idx="2636">
                  <c:v>42926.152939815001</c:v>
                </c:pt>
                <c:pt idx="2637">
                  <c:v>42926.156446759</c:v>
                </c:pt>
                <c:pt idx="2638">
                  <c:v>42926.159907407004</c:v>
                </c:pt>
                <c:pt idx="2639">
                  <c:v>42926.163402778002</c:v>
                </c:pt>
                <c:pt idx="2640">
                  <c:v>42926.166932870001</c:v>
                </c:pt>
                <c:pt idx="2641">
                  <c:v>42926.170300926002</c:v>
                </c:pt>
                <c:pt idx="2642">
                  <c:v>42926.173726852001</c:v>
                </c:pt>
                <c:pt idx="2643">
                  <c:v>42926.177256944</c:v>
                </c:pt>
                <c:pt idx="2644">
                  <c:v>42926.180729166997</c:v>
                </c:pt>
                <c:pt idx="2645">
                  <c:v>42926.184178240997</c:v>
                </c:pt>
                <c:pt idx="2646">
                  <c:v>42926.187685185003</c:v>
                </c:pt>
                <c:pt idx="2647">
                  <c:v>42926.191122684999</c:v>
                </c:pt>
                <c:pt idx="2648">
                  <c:v>42926.194583333003</c:v>
                </c:pt>
                <c:pt idx="2649">
                  <c:v>42926.198078704001</c:v>
                </c:pt>
                <c:pt idx="2650">
                  <c:v>42926.201539351998</c:v>
                </c:pt>
                <c:pt idx="2651">
                  <c:v>42926.205000000002</c:v>
                </c:pt>
                <c:pt idx="2652">
                  <c:v>42926.208541667002</c:v>
                </c:pt>
                <c:pt idx="2653">
                  <c:v>42926.211956018997</c:v>
                </c:pt>
                <c:pt idx="2654">
                  <c:v>42926.215405092997</c:v>
                </c:pt>
                <c:pt idx="2655">
                  <c:v>42926.218888889001</c:v>
                </c:pt>
                <c:pt idx="2656">
                  <c:v>42926.222314815001</c:v>
                </c:pt>
                <c:pt idx="2657">
                  <c:v>42926.225787037001</c:v>
                </c:pt>
                <c:pt idx="2658">
                  <c:v>42926.229282407003</c:v>
                </c:pt>
                <c:pt idx="2659">
                  <c:v>42926.232719906999</c:v>
                </c:pt>
                <c:pt idx="2660">
                  <c:v>42926.236203704</c:v>
                </c:pt>
                <c:pt idx="2661">
                  <c:v>42926.239687499998</c:v>
                </c:pt>
                <c:pt idx="2662">
                  <c:v>42926.243148148002</c:v>
                </c:pt>
                <c:pt idx="2663">
                  <c:v>42926.246631943999</c:v>
                </c:pt>
                <c:pt idx="2664">
                  <c:v>42926.250150462998</c:v>
                </c:pt>
                <c:pt idx="2665">
                  <c:v>42926.253564815001</c:v>
                </c:pt>
                <c:pt idx="2666">
                  <c:v>42926.257025462997</c:v>
                </c:pt>
                <c:pt idx="2667">
                  <c:v>42926.260520832999</c:v>
                </c:pt>
                <c:pt idx="2668">
                  <c:v>42926.263981481003</c:v>
                </c:pt>
                <c:pt idx="2669">
                  <c:v>42926.267453704</c:v>
                </c:pt>
                <c:pt idx="2670">
                  <c:v>42926.270937499998</c:v>
                </c:pt>
                <c:pt idx="2671">
                  <c:v>42926.274398148002</c:v>
                </c:pt>
                <c:pt idx="2672">
                  <c:v>42926.277870370002</c:v>
                </c:pt>
                <c:pt idx="2673">
                  <c:v>42926.281342593</c:v>
                </c:pt>
                <c:pt idx="2674">
                  <c:v>42926.284803240997</c:v>
                </c:pt>
                <c:pt idx="2675">
                  <c:v>42926.288287037001</c:v>
                </c:pt>
                <c:pt idx="2676">
                  <c:v>42926.291805556</c:v>
                </c:pt>
                <c:pt idx="2677">
                  <c:v>42926.295243056004</c:v>
                </c:pt>
                <c:pt idx="2678">
                  <c:v>42926.298703704</c:v>
                </c:pt>
                <c:pt idx="2679">
                  <c:v>42926.302187499998</c:v>
                </c:pt>
                <c:pt idx="2680">
                  <c:v>42926.305648148002</c:v>
                </c:pt>
                <c:pt idx="2681">
                  <c:v>42926.309120370002</c:v>
                </c:pt>
                <c:pt idx="2682">
                  <c:v>42926.312627314997</c:v>
                </c:pt>
                <c:pt idx="2683">
                  <c:v>42926.316053240997</c:v>
                </c:pt>
                <c:pt idx="2684">
                  <c:v>42926.319525462997</c:v>
                </c:pt>
                <c:pt idx="2685">
                  <c:v>42926.323020832999</c:v>
                </c:pt>
                <c:pt idx="2686">
                  <c:v>42926.326469906999</c:v>
                </c:pt>
                <c:pt idx="2687">
                  <c:v>42926.329965277997</c:v>
                </c:pt>
                <c:pt idx="2688">
                  <c:v>42926.333472222002</c:v>
                </c:pt>
                <c:pt idx="2689">
                  <c:v>42926.336886573998</c:v>
                </c:pt>
                <c:pt idx="2690">
                  <c:v>42926.340358795998</c:v>
                </c:pt>
                <c:pt idx="2691">
                  <c:v>42926.343854166997</c:v>
                </c:pt>
                <c:pt idx="2692">
                  <c:v>42926.347314815001</c:v>
                </c:pt>
                <c:pt idx="2693">
                  <c:v>42926.350787037001</c:v>
                </c:pt>
                <c:pt idx="2694">
                  <c:v>42926.354293981</c:v>
                </c:pt>
                <c:pt idx="2695">
                  <c:v>42926.357731481003</c:v>
                </c:pt>
                <c:pt idx="2696">
                  <c:v>42926.361215277997</c:v>
                </c:pt>
                <c:pt idx="2697">
                  <c:v>42926.364675926001</c:v>
                </c:pt>
                <c:pt idx="2698">
                  <c:v>42926.368159721998</c:v>
                </c:pt>
                <c:pt idx="2699">
                  <c:v>42926.371620370002</c:v>
                </c:pt>
                <c:pt idx="2700">
                  <c:v>42926.375138889001</c:v>
                </c:pt>
                <c:pt idx="2701">
                  <c:v>42926.378576388997</c:v>
                </c:pt>
                <c:pt idx="2702">
                  <c:v>42926.382060185002</c:v>
                </c:pt>
                <c:pt idx="2703">
                  <c:v>42926.385555556</c:v>
                </c:pt>
                <c:pt idx="2704">
                  <c:v>42926.389027778001</c:v>
                </c:pt>
                <c:pt idx="2705">
                  <c:v>42926.392500000002</c:v>
                </c:pt>
                <c:pt idx="2706">
                  <c:v>42926.396018519001</c:v>
                </c:pt>
                <c:pt idx="2707">
                  <c:v>42926.399444444003</c:v>
                </c:pt>
                <c:pt idx="2708">
                  <c:v>42926.402916667001</c:v>
                </c:pt>
                <c:pt idx="2709">
                  <c:v>42926.406400462998</c:v>
                </c:pt>
                <c:pt idx="2710">
                  <c:v>42926.409872684999</c:v>
                </c:pt>
                <c:pt idx="2711">
                  <c:v>42926.413321758999</c:v>
                </c:pt>
                <c:pt idx="2712">
                  <c:v>42926.416863425999</c:v>
                </c:pt>
                <c:pt idx="2713">
                  <c:v>42926.420300926002</c:v>
                </c:pt>
                <c:pt idx="2714">
                  <c:v>42926.423738425998</c:v>
                </c:pt>
                <c:pt idx="2715">
                  <c:v>42926.427245370003</c:v>
                </c:pt>
                <c:pt idx="2716">
                  <c:v>42926.430729166997</c:v>
                </c:pt>
                <c:pt idx="2717">
                  <c:v>42926.434166667001</c:v>
                </c:pt>
                <c:pt idx="2718">
                  <c:v>42926.437696759</c:v>
                </c:pt>
                <c:pt idx="2719">
                  <c:v>42926.441076388997</c:v>
                </c:pt>
                <c:pt idx="2720">
                  <c:v>42926.444560185002</c:v>
                </c:pt>
                <c:pt idx="2721">
                  <c:v>42926.448067129997</c:v>
                </c:pt>
                <c:pt idx="2722">
                  <c:v>42926.451527778001</c:v>
                </c:pt>
                <c:pt idx="2723">
                  <c:v>42926.455011573998</c:v>
                </c:pt>
                <c:pt idx="2724">
                  <c:v>42926.458541667002</c:v>
                </c:pt>
                <c:pt idx="2725">
                  <c:v>42926.461932869999</c:v>
                </c:pt>
                <c:pt idx="2726">
                  <c:v>42926.465381943999</c:v>
                </c:pt>
                <c:pt idx="2727">
                  <c:v>42926.468900462998</c:v>
                </c:pt>
                <c:pt idx="2728">
                  <c:v>42926.472349536998</c:v>
                </c:pt>
                <c:pt idx="2729">
                  <c:v>42926.475821758999</c:v>
                </c:pt>
                <c:pt idx="2730">
                  <c:v>42926.479317129997</c:v>
                </c:pt>
                <c:pt idx="2731">
                  <c:v>42926.482766203997</c:v>
                </c:pt>
                <c:pt idx="2732">
                  <c:v>42926.486226852001</c:v>
                </c:pt>
                <c:pt idx="2733">
                  <c:v>42926.489745370003</c:v>
                </c:pt>
                <c:pt idx="2734">
                  <c:v>42926.493171296002</c:v>
                </c:pt>
                <c:pt idx="2735">
                  <c:v>42926.496643519</c:v>
                </c:pt>
                <c:pt idx="2736">
                  <c:v>42926.500173610999</c:v>
                </c:pt>
                <c:pt idx="2737">
                  <c:v>42926.503587963001</c:v>
                </c:pt>
                <c:pt idx="2738">
                  <c:v>42926.507083333003</c:v>
                </c:pt>
                <c:pt idx="2739">
                  <c:v>42926.510555556</c:v>
                </c:pt>
                <c:pt idx="2740">
                  <c:v>42926.514062499999</c:v>
                </c:pt>
                <c:pt idx="2741">
                  <c:v>42926.517465277997</c:v>
                </c:pt>
                <c:pt idx="2742">
                  <c:v>42926.521030092998</c:v>
                </c:pt>
                <c:pt idx="2743">
                  <c:v>42926.524444444003</c:v>
                </c:pt>
                <c:pt idx="2744">
                  <c:v>42926.527905092997</c:v>
                </c:pt>
                <c:pt idx="2745">
                  <c:v>42926.531388889001</c:v>
                </c:pt>
                <c:pt idx="2746">
                  <c:v>42926.534872684999</c:v>
                </c:pt>
                <c:pt idx="2747">
                  <c:v>42926.538321758999</c:v>
                </c:pt>
                <c:pt idx="2748">
                  <c:v>42926.541875000003</c:v>
                </c:pt>
                <c:pt idx="2749">
                  <c:v>42926.54525463</c:v>
                </c:pt>
                <c:pt idx="2750">
                  <c:v>42926.548726852001</c:v>
                </c:pt>
                <c:pt idx="2751">
                  <c:v>42926.552233795999</c:v>
                </c:pt>
                <c:pt idx="2752">
                  <c:v>42926.555682869999</c:v>
                </c:pt>
                <c:pt idx="2753">
                  <c:v>42926.559155092997</c:v>
                </c:pt>
                <c:pt idx="2754">
                  <c:v>42926.562662037002</c:v>
                </c:pt>
                <c:pt idx="2755">
                  <c:v>42926.566099536998</c:v>
                </c:pt>
                <c:pt idx="2756">
                  <c:v>42926.569583333003</c:v>
                </c:pt>
                <c:pt idx="2757">
                  <c:v>42926.573055556</c:v>
                </c:pt>
                <c:pt idx="2758">
                  <c:v>42926.576539351998</c:v>
                </c:pt>
                <c:pt idx="2759">
                  <c:v>42926.579988425998</c:v>
                </c:pt>
                <c:pt idx="2760">
                  <c:v>42926.583518519001</c:v>
                </c:pt>
                <c:pt idx="2761">
                  <c:v>42926.586921296002</c:v>
                </c:pt>
                <c:pt idx="2762">
                  <c:v>42926.590405092997</c:v>
                </c:pt>
                <c:pt idx="2763">
                  <c:v>42926.593877314997</c:v>
                </c:pt>
                <c:pt idx="2764">
                  <c:v>42926.597349536998</c:v>
                </c:pt>
                <c:pt idx="2765">
                  <c:v>42926.600833333003</c:v>
                </c:pt>
                <c:pt idx="2766">
                  <c:v>42926.604351852002</c:v>
                </c:pt>
                <c:pt idx="2767">
                  <c:v>42926.607766203997</c:v>
                </c:pt>
                <c:pt idx="2768">
                  <c:v>42926.611215277997</c:v>
                </c:pt>
                <c:pt idx="2769">
                  <c:v>42926.614745370003</c:v>
                </c:pt>
                <c:pt idx="2770">
                  <c:v>42926.618194444003</c:v>
                </c:pt>
                <c:pt idx="2771">
                  <c:v>42926.621655092997</c:v>
                </c:pt>
                <c:pt idx="2772">
                  <c:v>42926.625196759</c:v>
                </c:pt>
                <c:pt idx="2773">
                  <c:v>42926.628587963001</c:v>
                </c:pt>
                <c:pt idx="2774">
                  <c:v>42926.632060185002</c:v>
                </c:pt>
                <c:pt idx="2775">
                  <c:v>42926.635555556</c:v>
                </c:pt>
                <c:pt idx="2776">
                  <c:v>42926.639027778001</c:v>
                </c:pt>
                <c:pt idx="2777">
                  <c:v>42926.642500000002</c:v>
                </c:pt>
                <c:pt idx="2778">
                  <c:v>42926.646018519001</c:v>
                </c:pt>
                <c:pt idx="2779">
                  <c:v>42926.649432869999</c:v>
                </c:pt>
                <c:pt idx="2780">
                  <c:v>42926.652905092997</c:v>
                </c:pt>
                <c:pt idx="2781">
                  <c:v>42926.656400462998</c:v>
                </c:pt>
                <c:pt idx="2782">
                  <c:v>42926.659849536998</c:v>
                </c:pt>
                <c:pt idx="2783">
                  <c:v>42926.663321758999</c:v>
                </c:pt>
                <c:pt idx="2784">
                  <c:v>42926.666886573999</c:v>
                </c:pt>
                <c:pt idx="2785">
                  <c:v>42926.670277778001</c:v>
                </c:pt>
                <c:pt idx="2786">
                  <c:v>42926.673703704</c:v>
                </c:pt>
                <c:pt idx="2787">
                  <c:v>42926.677210647998</c:v>
                </c:pt>
                <c:pt idx="2788">
                  <c:v>42926.680694444003</c:v>
                </c:pt>
                <c:pt idx="2789">
                  <c:v>42926.684178240997</c:v>
                </c:pt>
                <c:pt idx="2790">
                  <c:v>42926.687650462998</c:v>
                </c:pt>
                <c:pt idx="2791">
                  <c:v>42926.691099536998</c:v>
                </c:pt>
                <c:pt idx="2792">
                  <c:v>42926.694571758999</c:v>
                </c:pt>
                <c:pt idx="2793">
                  <c:v>42926.698055556</c:v>
                </c:pt>
                <c:pt idx="2794">
                  <c:v>42926.701516203997</c:v>
                </c:pt>
                <c:pt idx="2795">
                  <c:v>42926.704988425998</c:v>
                </c:pt>
                <c:pt idx="2796">
                  <c:v>42926.708518519001</c:v>
                </c:pt>
                <c:pt idx="2797">
                  <c:v>42926.711921296002</c:v>
                </c:pt>
                <c:pt idx="2798">
                  <c:v>42926.715393519</c:v>
                </c:pt>
                <c:pt idx="2799">
                  <c:v>42926.718877314997</c:v>
                </c:pt>
                <c:pt idx="2800">
                  <c:v>42926.722361111002</c:v>
                </c:pt>
                <c:pt idx="2801">
                  <c:v>42926.725810185002</c:v>
                </c:pt>
                <c:pt idx="2802">
                  <c:v>42926.729328704001</c:v>
                </c:pt>
                <c:pt idx="2803">
                  <c:v>42926.732766203997</c:v>
                </c:pt>
                <c:pt idx="2804">
                  <c:v>42926.736250000002</c:v>
                </c:pt>
                <c:pt idx="2805">
                  <c:v>42926.739722222002</c:v>
                </c:pt>
                <c:pt idx="2806">
                  <c:v>42926.743182869999</c:v>
                </c:pt>
                <c:pt idx="2807">
                  <c:v>42926.746655092997</c:v>
                </c:pt>
                <c:pt idx="2808">
                  <c:v>42926.750196759</c:v>
                </c:pt>
                <c:pt idx="2809">
                  <c:v>42926.753611111002</c:v>
                </c:pt>
                <c:pt idx="2810">
                  <c:v>42926.757094907</c:v>
                </c:pt>
                <c:pt idx="2811">
                  <c:v>42926.760555556</c:v>
                </c:pt>
                <c:pt idx="2812">
                  <c:v>42926.764016203997</c:v>
                </c:pt>
                <c:pt idx="2813">
                  <c:v>42926.767511573998</c:v>
                </c:pt>
                <c:pt idx="2814">
                  <c:v>42926.771041667002</c:v>
                </c:pt>
                <c:pt idx="2815">
                  <c:v>42926.774502314998</c:v>
                </c:pt>
                <c:pt idx="2816">
                  <c:v>42926.777951388998</c:v>
                </c:pt>
                <c:pt idx="2817">
                  <c:v>42926.781412037002</c:v>
                </c:pt>
                <c:pt idx="2818">
                  <c:v>42926.784849536998</c:v>
                </c:pt>
                <c:pt idx="2819">
                  <c:v>42926.788333333003</c:v>
                </c:pt>
                <c:pt idx="2820">
                  <c:v>42926.791886573999</c:v>
                </c:pt>
                <c:pt idx="2821">
                  <c:v>42926.795266203997</c:v>
                </c:pt>
                <c:pt idx="2822">
                  <c:v>42926.798761573998</c:v>
                </c:pt>
                <c:pt idx="2823">
                  <c:v>42926.802256944</c:v>
                </c:pt>
                <c:pt idx="2824">
                  <c:v>42926.805694444003</c:v>
                </c:pt>
                <c:pt idx="2825">
                  <c:v>42926.809166667001</c:v>
                </c:pt>
                <c:pt idx="2826">
                  <c:v>42926.812673610999</c:v>
                </c:pt>
                <c:pt idx="2827">
                  <c:v>42926.816111111002</c:v>
                </c:pt>
                <c:pt idx="2828">
                  <c:v>42926.819606481004</c:v>
                </c:pt>
                <c:pt idx="2829">
                  <c:v>42926.823090277998</c:v>
                </c:pt>
                <c:pt idx="2830">
                  <c:v>42926.826562499999</c:v>
                </c:pt>
                <c:pt idx="2831">
                  <c:v>42926.830011573998</c:v>
                </c:pt>
                <c:pt idx="2832">
                  <c:v>42926.833541667002</c:v>
                </c:pt>
                <c:pt idx="2833">
                  <c:v>42926.836932869999</c:v>
                </c:pt>
                <c:pt idx="2834">
                  <c:v>42926.840405092997</c:v>
                </c:pt>
                <c:pt idx="2835">
                  <c:v>42926.843900462998</c:v>
                </c:pt>
                <c:pt idx="2836">
                  <c:v>42926.847349536998</c:v>
                </c:pt>
                <c:pt idx="2837">
                  <c:v>42926.850833333003</c:v>
                </c:pt>
                <c:pt idx="2838">
                  <c:v>42926.854328704001</c:v>
                </c:pt>
                <c:pt idx="2839">
                  <c:v>42926.85775463</c:v>
                </c:pt>
                <c:pt idx="2840">
                  <c:v>42926.861238425998</c:v>
                </c:pt>
                <c:pt idx="2841">
                  <c:v>42926.864710647998</c:v>
                </c:pt>
                <c:pt idx="2842">
                  <c:v>42926.868182869999</c:v>
                </c:pt>
                <c:pt idx="2843">
                  <c:v>42926.871643519</c:v>
                </c:pt>
                <c:pt idx="2844">
                  <c:v>42926.875219907</c:v>
                </c:pt>
                <c:pt idx="2845">
                  <c:v>42926.878587963001</c:v>
                </c:pt>
                <c:pt idx="2846">
                  <c:v>42926.882083333003</c:v>
                </c:pt>
                <c:pt idx="2847">
                  <c:v>42926.885543981</c:v>
                </c:pt>
                <c:pt idx="2848">
                  <c:v>42926.889016203997</c:v>
                </c:pt>
                <c:pt idx="2849">
                  <c:v>42926.892488425998</c:v>
                </c:pt>
                <c:pt idx="2850">
                  <c:v>42926.895995370003</c:v>
                </c:pt>
                <c:pt idx="2851">
                  <c:v>42926.899421296002</c:v>
                </c:pt>
                <c:pt idx="2852">
                  <c:v>42926.902893519</c:v>
                </c:pt>
                <c:pt idx="2853">
                  <c:v>42926.906388889001</c:v>
                </c:pt>
                <c:pt idx="2854">
                  <c:v>42926.909849536998</c:v>
                </c:pt>
                <c:pt idx="2855">
                  <c:v>42926.913321758999</c:v>
                </c:pt>
                <c:pt idx="2856">
                  <c:v>42926.916851852002</c:v>
                </c:pt>
                <c:pt idx="2857">
                  <c:v>42926.920277778001</c:v>
                </c:pt>
                <c:pt idx="2858">
                  <c:v>42926.923738425998</c:v>
                </c:pt>
                <c:pt idx="2859">
                  <c:v>42926.927245370003</c:v>
                </c:pt>
                <c:pt idx="2860">
                  <c:v>42926.930706018997</c:v>
                </c:pt>
                <c:pt idx="2861">
                  <c:v>42926.934166667001</c:v>
                </c:pt>
                <c:pt idx="2862">
                  <c:v>42926.937673610999</c:v>
                </c:pt>
                <c:pt idx="2863">
                  <c:v>42926.941099536998</c:v>
                </c:pt>
                <c:pt idx="2864">
                  <c:v>42926.944583333003</c:v>
                </c:pt>
                <c:pt idx="2865">
                  <c:v>42926.948055556</c:v>
                </c:pt>
                <c:pt idx="2866">
                  <c:v>42926.951516203997</c:v>
                </c:pt>
                <c:pt idx="2867">
                  <c:v>42926.955000000002</c:v>
                </c:pt>
                <c:pt idx="2868">
                  <c:v>42926.958530092998</c:v>
                </c:pt>
                <c:pt idx="2869">
                  <c:v>42926.961921296002</c:v>
                </c:pt>
                <c:pt idx="2870">
                  <c:v>42926.965405092997</c:v>
                </c:pt>
                <c:pt idx="2871">
                  <c:v>42926.968865741001</c:v>
                </c:pt>
                <c:pt idx="2872">
                  <c:v>42926.972361111002</c:v>
                </c:pt>
                <c:pt idx="2873">
                  <c:v>42926.975833333003</c:v>
                </c:pt>
                <c:pt idx="2874">
                  <c:v>42926.979340277998</c:v>
                </c:pt>
                <c:pt idx="2875">
                  <c:v>42926.98275463</c:v>
                </c:pt>
                <c:pt idx="2876">
                  <c:v>42926.986226852001</c:v>
                </c:pt>
                <c:pt idx="2877">
                  <c:v>42926.989722222002</c:v>
                </c:pt>
                <c:pt idx="2878">
                  <c:v>42926.993182869999</c:v>
                </c:pt>
                <c:pt idx="2879">
                  <c:v>42926.996655092997</c:v>
                </c:pt>
                <c:pt idx="2880">
                  <c:v>42927.000231480997</c:v>
                </c:pt>
                <c:pt idx="2881">
                  <c:v>42927.003599536998</c:v>
                </c:pt>
                <c:pt idx="2882">
                  <c:v>42927.007060185002</c:v>
                </c:pt>
                <c:pt idx="2883">
                  <c:v>42927.010567129997</c:v>
                </c:pt>
                <c:pt idx="2884">
                  <c:v>42927.014062499999</c:v>
                </c:pt>
                <c:pt idx="2885">
                  <c:v>42927.017488425998</c:v>
                </c:pt>
                <c:pt idx="2886">
                  <c:v>42927.021030092998</c:v>
                </c:pt>
                <c:pt idx="2887">
                  <c:v>42927.024432869999</c:v>
                </c:pt>
                <c:pt idx="2888">
                  <c:v>42927.027928240997</c:v>
                </c:pt>
                <c:pt idx="2889">
                  <c:v>42927.031400462998</c:v>
                </c:pt>
                <c:pt idx="2890">
                  <c:v>42927.034861111002</c:v>
                </c:pt>
                <c:pt idx="2891">
                  <c:v>42927.038321758999</c:v>
                </c:pt>
                <c:pt idx="2892">
                  <c:v>42927.042013888997</c:v>
                </c:pt>
                <c:pt idx="2893">
                  <c:v>42927.04525463</c:v>
                </c:pt>
                <c:pt idx="2894">
                  <c:v>42927.048715277997</c:v>
                </c:pt>
                <c:pt idx="2895">
                  <c:v>42927.052233795999</c:v>
                </c:pt>
                <c:pt idx="2896">
                  <c:v>42927.055694444003</c:v>
                </c:pt>
                <c:pt idx="2897">
                  <c:v>42927.059155092997</c:v>
                </c:pt>
                <c:pt idx="2898">
                  <c:v>42927.062662037002</c:v>
                </c:pt>
                <c:pt idx="2899">
                  <c:v>42927.066099536998</c:v>
                </c:pt>
                <c:pt idx="2900">
                  <c:v>42927.069594907</c:v>
                </c:pt>
                <c:pt idx="2901">
                  <c:v>42927.073055556</c:v>
                </c:pt>
                <c:pt idx="2902">
                  <c:v>42927.076516203997</c:v>
                </c:pt>
                <c:pt idx="2903">
                  <c:v>42927.079976852001</c:v>
                </c:pt>
                <c:pt idx="2904">
                  <c:v>42927.083553240998</c:v>
                </c:pt>
                <c:pt idx="2905">
                  <c:v>42927.086921296002</c:v>
                </c:pt>
                <c:pt idx="2906">
                  <c:v>42927.090393519</c:v>
                </c:pt>
                <c:pt idx="2907">
                  <c:v>42927.093900462998</c:v>
                </c:pt>
                <c:pt idx="2908">
                  <c:v>42927.097384259003</c:v>
                </c:pt>
                <c:pt idx="2909">
                  <c:v>42927.100833333003</c:v>
                </c:pt>
                <c:pt idx="2910">
                  <c:v>42927.104340277998</c:v>
                </c:pt>
                <c:pt idx="2911">
                  <c:v>42927.10775463</c:v>
                </c:pt>
                <c:pt idx="2912">
                  <c:v>42927.111215277997</c:v>
                </c:pt>
                <c:pt idx="2913">
                  <c:v>42927.114722222002</c:v>
                </c:pt>
                <c:pt idx="2914">
                  <c:v>42927.118171296002</c:v>
                </c:pt>
                <c:pt idx="2915">
                  <c:v>42927.121631943999</c:v>
                </c:pt>
                <c:pt idx="2916">
                  <c:v>42927.125196759</c:v>
                </c:pt>
                <c:pt idx="2917">
                  <c:v>42927.128611111002</c:v>
                </c:pt>
                <c:pt idx="2918">
                  <c:v>42927.132048610998</c:v>
                </c:pt>
                <c:pt idx="2919">
                  <c:v>42927.135543981</c:v>
                </c:pt>
                <c:pt idx="2920">
                  <c:v>42927.139016203997</c:v>
                </c:pt>
                <c:pt idx="2921">
                  <c:v>42927.142488425998</c:v>
                </c:pt>
                <c:pt idx="2922">
                  <c:v>42927.146006944</c:v>
                </c:pt>
                <c:pt idx="2923">
                  <c:v>42927.149421296002</c:v>
                </c:pt>
                <c:pt idx="2924">
                  <c:v>42927.152951388998</c:v>
                </c:pt>
                <c:pt idx="2925">
                  <c:v>42927.156423610999</c:v>
                </c:pt>
                <c:pt idx="2926">
                  <c:v>42927.159849536998</c:v>
                </c:pt>
                <c:pt idx="2927">
                  <c:v>42927.163356481004</c:v>
                </c:pt>
                <c:pt idx="2928">
                  <c:v>42927.166875000003</c:v>
                </c:pt>
                <c:pt idx="2929">
                  <c:v>42927.17025463</c:v>
                </c:pt>
                <c:pt idx="2930">
                  <c:v>42927.173715277997</c:v>
                </c:pt>
                <c:pt idx="2931">
                  <c:v>42927.177222222002</c:v>
                </c:pt>
                <c:pt idx="2932">
                  <c:v>42927.180729166997</c:v>
                </c:pt>
                <c:pt idx="2933">
                  <c:v>42927.184155092997</c:v>
                </c:pt>
                <c:pt idx="2934">
                  <c:v>42927.187673610999</c:v>
                </c:pt>
                <c:pt idx="2935">
                  <c:v>42927.191087963001</c:v>
                </c:pt>
                <c:pt idx="2936">
                  <c:v>42927.194560185002</c:v>
                </c:pt>
                <c:pt idx="2937">
                  <c:v>42927.198055556</c:v>
                </c:pt>
                <c:pt idx="2938">
                  <c:v>42927.201493056004</c:v>
                </c:pt>
                <c:pt idx="2939">
                  <c:v>42927.204988425998</c:v>
                </c:pt>
                <c:pt idx="2940">
                  <c:v>42927.208518519001</c:v>
                </c:pt>
                <c:pt idx="2941">
                  <c:v>42927.211944444003</c:v>
                </c:pt>
                <c:pt idx="2942">
                  <c:v>42927.215405092997</c:v>
                </c:pt>
                <c:pt idx="2943">
                  <c:v>42927.218900462998</c:v>
                </c:pt>
                <c:pt idx="2944">
                  <c:v>42927.222476852003</c:v>
                </c:pt>
                <c:pt idx="2945">
                  <c:v>42927.225821758999</c:v>
                </c:pt>
                <c:pt idx="2946">
                  <c:v>42927.229340277998</c:v>
                </c:pt>
                <c:pt idx="2947">
                  <c:v>42927.232766203997</c:v>
                </c:pt>
                <c:pt idx="2948">
                  <c:v>42927.236226852001</c:v>
                </c:pt>
                <c:pt idx="2949">
                  <c:v>42927.239722222002</c:v>
                </c:pt>
                <c:pt idx="2950">
                  <c:v>42927.243171296002</c:v>
                </c:pt>
                <c:pt idx="2951">
                  <c:v>42927.246643519</c:v>
                </c:pt>
                <c:pt idx="2952">
                  <c:v>42927.250196759</c:v>
                </c:pt>
                <c:pt idx="2953">
                  <c:v>42927.253576388997</c:v>
                </c:pt>
                <c:pt idx="2954">
                  <c:v>42927.257060185002</c:v>
                </c:pt>
                <c:pt idx="2955">
                  <c:v>42927.260555556</c:v>
                </c:pt>
                <c:pt idx="2956">
                  <c:v>42927.264027778001</c:v>
                </c:pt>
                <c:pt idx="2957">
                  <c:v>42927.267500000002</c:v>
                </c:pt>
                <c:pt idx="2958">
                  <c:v>42927.270995370003</c:v>
                </c:pt>
                <c:pt idx="2959">
                  <c:v>42927.274421296002</c:v>
                </c:pt>
                <c:pt idx="2960">
                  <c:v>42927.277916667001</c:v>
                </c:pt>
                <c:pt idx="2961">
                  <c:v>42927.281388889001</c:v>
                </c:pt>
                <c:pt idx="2962">
                  <c:v>42927.284837963001</c:v>
                </c:pt>
                <c:pt idx="2963">
                  <c:v>42927.288310185002</c:v>
                </c:pt>
                <c:pt idx="2964">
                  <c:v>42927.291863425999</c:v>
                </c:pt>
                <c:pt idx="2965">
                  <c:v>42927.29525463</c:v>
                </c:pt>
                <c:pt idx="2966">
                  <c:v>42927.298738425998</c:v>
                </c:pt>
                <c:pt idx="2967">
                  <c:v>42927.302210647998</c:v>
                </c:pt>
                <c:pt idx="2968">
                  <c:v>42927.305682869999</c:v>
                </c:pt>
                <c:pt idx="2969">
                  <c:v>42927.309155092997</c:v>
                </c:pt>
                <c:pt idx="2970">
                  <c:v>42927.312673610999</c:v>
                </c:pt>
                <c:pt idx="2971">
                  <c:v>42927.316111111002</c:v>
                </c:pt>
                <c:pt idx="2972">
                  <c:v>42927.319571758999</c:v>
                </c:pt>
                <c:pt idx="2973">
                  <c:v>42927.323090277998</c:v>
                </c:pt>
                <c:pt idx="2974">
                  <c:v>42927.32650463</c:v>
                </c:pt>
                <c:pt idx="2975">
                  <c:v>42927.33</c:v>
                </c:pt>
                <c:pt idx="2976">
                  <c:v>42927.333506944</c:v>
                </c:pt>
                <c:pt idx="2977">
                  <c:v>42927.336921296002</c:v>
                </c:pt>
                <c:pt idx="2978">
                  <c:v>42927.340381943999</c:v>
                </c:pt>
                <c:pt idx="2979">
                  <c:v>42927.343900462998</c:v>
                </c:pt>
                <c:pt idx="2980">
                  <c:v>42927.347361111002</c:v>
                </c:pt>
                <c:pt idx="2981">
                  <c:v>42927.350844907</c:v>
                </c:pt>
                <c:pt idx="2982">
                  <c:v>42927.354351852002</c:v>
                </c:pt>
                <c:pt idx="2983">
                  <c:v>42927.35775463</c:v>
                </c:pt>
                <c:pt idx="2984">
                  <c:v>42927.361238425998</c:v>
                </c:pt>
                <c:pt idx="2985">
                  <c:v>42927.364745370003</c:v>
                </c:pt>
                <c:pt idx="2986">
                  <c:v>42927.368171296002</c:v>
                </c:pt>
                <c:pt idx="2987">
                  <c:v>42927.371655092997</c:v>
                </c:pt>
                <c:pt idx="2988">
                  <c:v>42927.375196759</c:v>
                </c:pt>
                <c:pt idx="2989">
                  <c:v>42927.378611111002</c:v>
                </c:pt>
                <c:pt idx="2990">
                  <c:v>42927.382060185002</c:v>
                </c:pt>
                <c:pt idx="2991">
                  <c:v>42927.385578704001</c:v>
                </c:pt>
                <c:pt idx="2992">
                  <c:v>42927.389039351998</c:v>
                </c:pt>
                <c:pt idx="2993">
                  <c:v>42927.392500000002</c:v>
                </c:pt>
                <c:pt idx="2994">
                  <c:v>42927.395995370003</c:v>
                </c:pt>
                <c:pt idx="2995">
                  <c:v>42927.399444444003</c:v>
                </c:pt>
                <c:pt idx="2996">
                  <c:v>42927.402928240997</c:v>
                </c:pt>
                <c:pt idx="2997">
                  <c:v>42927.406400462998</c:v>
                </c:pt>
                <c:pt idx="2998">
                  <c:v>42927.409872684999</c:v>
                </c:pt>
                <c:pt idx="2999">
                  <c:v>42927.413321758999</c:v>
                </c:pt>
                <c:pt idx="3000">
                  <c:v>42927.416863425999</c:v>
                </c:pt>
                <c:pt idx="3001">
                  <c:v>42927.420277778001</c:v>
                </c:pt>
                <c:pt idx="3002">
                  <c:v>42927.423738425998</c:v>
                </c:pt>
                <c:pt idx="3003">
                  <c:v>42927.427245370003</c:v>
                </c:pt>
                <c:pt idx="3004">
                  <c:v>42927.430682869999</c:v>
                </c:pt>
                <c:pt idx="3005">
                  <c:v>42927.434143519</c:v>
                </c:pt>
                <c:pt idx="3006">
                  <c:v>42927.437650462998</c:v>
                </c:pt>
                <c:pt idx="3007">
                  <c:v>42927.441076388997</c:v>
                </c:pt>
                <c:pt idx="3008">
                  <c:v>42927.444594907</c:v>
                </c:pt>
                <c:pt idx="3009">
                  <c:v>42927.448055556</c:v>
                </c:pt>
                <c:pt idx="3010">
                  <c:v>42927.451527778001</c:v>
                </c:pt>
                <c:pt idx="3011">
                  <c:v>42927.454988425998</c:v>
                </c:pt>
                <c:pt idx="3012">
                  <c:v>42927.458553240998</c:v>
                </c:pt>
                <c:pt idx="3013">
                  <c:v>42927.461990741002</c:v>
                </c:pt>
                <c:pt idx="3014">
                  <c:v>42927.465381943999</c:v>
                </c:pt>
                <c:pt idx="3015">
                  <c:v>42927.468900462998</c:v>
                </c:pt>
                <c:pt idx="3016">
                  <c:v>42927.472349536998</c:v>
                </c:pt>
                <c:pt idx="3017">
                  <c:v>42927.475821758999</c:v>
                </c:pt>
                <c:pt idx="3018">
                  <c:v>42927.479317129997</c:v>
                </c:pt>
                <c:pt idx="3019">
                  <c:v>42927.48275463</c:v>
                </c:pt>
                <c:pt idx="3020">
                  <c:v>42927.486250000002</c:v>
                </c:pt>
                <c:pt idx="3021">
                  <c:v>42927.489745370003</c:v>
                </c:pt>
                <c:pt idx="3022">
                  <c:v>42927.493206018997</c:v>
                </c:pt>
                <c:pt idx="3023">
                  <c:v>42927.496666667001</c:v>
                </c:pt>
                <c:pt idx="3024">
                  <c:v>42927.500208332996</c:v>
                </c:pt>
                <c:pt idx="3025">
                  <c:v>42927.503611111002</c:v>
                </c:pt>
                <c:pt idx="3026">
                  <c:v>42927.507048610998</c:v>
                </c:pt>
                <c:pt idx="3027">
                  <c:v>42927.510555556</c:v>
                </c:pt>
                <c:pt idx="3028">
                  <c:v>42927.514016203997</c:v>
                </c:pt>
                <c:pt idx="3029">
                  <c:v>42927.517488425998</c:v>
                </c:pt>
                <c:pt idx="3030">
                  <c:v>42927.521006944</c:v>
                </c:pt>
                <c:pt idx="3031">
                  <c:v>42927.524432869999</c:v>
                </c:pt>
                <c:pt idx="3032">
                  <c:v>42927.527916667001</c:v>
                </c:pt>
                <c:pt idx="3033">
                  <c:v>42927.531400462998</c:v>
                </c:pt>
                <c:pt idx="3034">
                  <c:v>42927.534849536998</c:v>
                </c:pt>
                <c:pt idx="3035">
                  <c:v>42927.538333333003</c:v>
                </c:pt>
                <c:pt idx="3036">
                  <c:v>42927.541886573999</c:v>
                </c:pt>
                <c:pt idx="3037">
                  <c:v>42927.54525463</c:v>
                </c:pt>
                <c:pt idx="3038">
                  <c:v>42927.548738425998</c:v>
                </c:pt>
                <c:pt idx="3039">
                  <c:v>42927.552245370003</c:v>
                </c:pt>
                <c:pt idx="3040">
                  <c:v>42927.555682869999</c:v>
                </c:pt>
                <c:pt idx="3041">
                  <c:v>42927.559155092997</c:v>
                </c:pt>
                <c:pt idx="3042">
                  <c:v>42927.562673610999</c:v>
                </c:pt>
                <c:pt idx="3043">
                  <c:v>42927.566122684999</c:v>
                </c:pt>
                <c:pt idx="3044">
                  <c:v>42927.569571758999</c:v>
                </c:pt>
                <c:pt idx="3045">
                  <c:v>42927.573067129997</c:v>
                </c:pt>
                <c:pt idx="3046">
                  <c:v>42927.576516203997</c:v>
                </c:pt>
                <c:pt idx="3047">
                  <c:v>42927.579988425998</c:v>
                </c:pt>
                <c:pt idx="3048">
                  <c:v>42927.583530092998</c:v>
                </c:pt>
                <c:pt idx="3049">
                  <c:v>42927.586921296002</c:v>
                </c:pt>
                <c:pt idx="3050">
                  <c:v>42927.590393519</c:v>
                </c:pt>
                <c:pt idx="3051">
                  <c:v>42927.593900462998</c:v>
                </c:pt>
                <c:pt idx="3052">
                  <c:v>42927.597349536998</c:v>
                </c:pt>
                <c:pt idx="3053">
                  <c:v>42927.600821758999</c:v>
                </c:pt>
                <c:pt idx="3054">
                  <c:v>42927.604328704001</c:v>
                </c:pt>
                <c:pt idx="3055">
                  <c:v>42927.60775463</c:v>
                </c:pt>
                <c:pt idx="3056">
                  <c:v>42927.611261573998</c:v>
                </c:pt>
                <c:pt idx="3057">
                  <c:v>42927.614733795999</c:v>
                </c:pt>
                <c:pt idx="3058">
                  <c:v>42927.618194444003</c:v>
                </c:pt>
                <c:pt idx="3059">
                  <c:v>42927.621643519</c:v>
                </c:pt>
                <c:pt idx="3060">
                  <c:v>42927.625208332996</c:v>
                </c:pt>
                <c:pt idx="3061">
                  <c:v>42927.628599536998</c:v>
                </c:pt>
                <c:pt idx="3062">
                  <c:v>42927.632071758999</c:v>
                </c:pt>
                <c:pt idx="3063">
                  <c:v>42927.635567129997</c:v>
                </c:pt>
                <c:pt idx="3064">
                  <c:v>42927.639039351998</c:v>
                </c:pt>
                <c:pt idx="3065">
                  <c:v>42927.642511573998</c:v>
                </c:pt>
                <c:pt idx="3066">
                  <c:v>42927.646041667002</c:v>
                </c:pt>
                <c:pt idx="3067">
                  <c:v>42927.649432869999</c:v>
                </c:pt>
                <c:pt idx="3068">
                  <c:v>42927.652905092997</c:v>
                </c:pt>
                <c:pt idx="3069">
                  <c:v>42927.656412037002</c:v>
                </c:pt>
                <c:pt idx="3070">
                  <c:v>42927.659861111002</c:v>
                </c:pt>
                <c:pt idx="3071">
                  <c:v>42927.663321758999</c:v>
                </c:pt>
                <c:pt idx="3072">
                  <c:v>42927.666875000003</c:v>
                </c:pt>
                <c:pt idx="3073">
                  <c:v>42927.67025463</c:v>
                </c:pt>
                <c:pt idx="3074">
                  <c:v>42927.673726852001</c:v>
                </c:pt>
                <c:pt idx="3075">
                  <c:v>42927.677222222002</c:v>
                </c:pt>
                <c:pt idx="3076">
                  <c:v>42927.680706018997</c:v>
                </c:pt>
                <c:pt idx="3077">
                  <c:v>42927.684155092997</c:v>
                </c:pt>
                <c:pt idx="3078">
                  <c:v>42927.687662037002</c:v>
                </c:pt>
                <c:pt idx="3079">
                  <c:v>42927.691087963001</c:v>
                </c:pt>
                <c:pt idx="3080">
                  <c:v>42927.694583333003</c:v>
                </c:pt>
                <c:pt idx="3081">
                  <c:v>42927.698067129997</c:v>
                </c:pt>
                <c:pt idx="3082">
                  <c:v>42927.701516203997</c:v>
                </c:pt>
                <c:pt idx="3083">
                  <c:v>42927.704976852001</c:v>
                </c:pt>
                <c:pt idx="3084">
                  <c:v>42927.708530092998</c:v>
                </c:pt>
                <c:pt idx="3085">
                  <c:v>42927.711932869999</c:v>
                </c:pt>
                <c:pt idx="3086">
                  <c:v>42927.715393519</c:v>
                </c:pt>
                <c:pt idx="3087">
                  <c:v>42927.718912037002</c:v>
                </c:pt>
                <c:pt idx="3088">
                  <c:v>42927.722349536998</c:v>
                </c:pt>
                <c:pt idx="3089">
                  <c:v>42927.725844907</c:v>
                </c:pt>
                <c:pt idx="3090">
                  <c:v>42927.729340277998</c:v>
                </c:pt>
                <c:pt idx="3091">
                  <c:v>42927.732766203997</c:v>
                </c:pt>
                <c:pt idx="3092">
                  <c:v>42927.736238425998</c:v>
                </c:pt>
                <c:pt idx="3093">
                  <c:v>42927.739733795999</c:v>
                </c:pt>
                <c:pt idx="3094">
                  <c:v>42927.743182869999</c:v>
                </c:pt>
                <c:pt idx="3095">
                  <c:v>42927.746643519</c:v>
                </c:pt>
                <c:pt idx="3096">
                  <c:v>42927.750196759</c:v>
                </c:pt>
                <c:pt idx="3097">
                  <c:v>42927.753611111002</c:v>
                </c:pt>
                <c:pt idx="3098">
                  <c:v>42927.757083333003</c:v>
                </c:pt>
                <c:pt idx="3099">
                  <c:v>42927.760578704001</c:v>
                </c:pt>
                <c:pt idx="3100">
                  <c:v>42927.764016203997</c:v>
                </c:pt>
                <c:pt idx="3101">
                  <c:v>42927.767500000002</c:v>
                </c:pt>
                <c:pt idx="3102">
                  <c:v>42927.771030092998</c:v>
                </c:pt>
                <c:pt idx="3103">
                  <c:v>42927.774513889002</c:v>
                </c:pt>
                <c:pt idx="3104">
                  <c:v>42927.777974536999</c:v>
                </c:pt>
                <c:pt idx="3105">
                  <c:v>42927.781435185003</c:v>
                </c:pt>
                <c:pt idx="3106">
                  <c:v>42927.784872684999</c:v>
                </c:pt>
                <c:pt idx="3107">
                  <c:v>42927.788333333003</c:v>
                </c:pt>
                <c:pt idx="3108">
                  <c:v>42927.791909722</c:v>
                </c:pt>
                <c:pt idx="3109">
                  <c:v>42927.79525463</c:v>
                </c:pt>
                <c:pt idx="3110">
                  <c:v>42927.798738425998</c:v>
                </c:pt>
                <c:pt idx="3111">
                  <c:v>42927.802233795999</c:v>
                </c:pt>
                <c:pt idx="3112">
                  <c:v>42927.805717593001</c:v>
                </c:pt>
                <c:pt idx="3113">
                  <c:v>42927.809189815001</c:v>
                </c:pt>
                <c:pt idx="3114">
                  <c:v>42927.812673610999</c:v>
                </c:pt>
                <c:pt idx="3115">
                  <c:v>42927.816192129998</c:v>
                </c:pt>
                <c:pt idx="3116">
                  <c:v>42927.819606481004</c:v>
                </c:pt>
                <c:pt idx="3117">
                  <c:v>42927.823078704001</c:v>
                </c:pt>
                <c:pt idx="3118">
                  <c:v>42927.826550926002</c:v>
                </c:pt>
                <c:pt idx="3119">
                  <c:v>42927.83</c:v>
                </c:pt>
                <c:pt idx="3120">
                  <c:v>42927.833553240998</c:v>
                </c:pt>
                <c:pt idx="3121">
                  <c:v>42927.836921296002</c:v>
                </c:pt>
                <c:pt idx="3122">
                  <c:v>42927.840393519</c:v>
                </c:pt>
                <c:pt idx="3123">
                  <c:v>42927.843900462998</c:v>
                </c:pt>
                <c:pt idx="3124">
                  <c:v>42927.847361111002</c:v>
                </c:pt>
                <c:pt idx="3125">
                  <c:v>42927.850821758999</c:v>
                </c:pt>
                <c:pt idx="3126">
                  <c:v>42927.854317129997</c:v>
                </c:pt>
                <c:pt idx="3127">
                  <c:v>42927.857766203997</c:v>
                </c:pt>
                <c:pt idx="3128">
                  <c:v>42927.861238425998</c:v>
                </c:pt>
                <c:pt idx="3129">
                  <c:v>42927.864722222002</c:v>
                </c:pt>
                <c:pt idx="3130">
                  <c:v>42927.868194444003</c:v>
                </c:pt>
                <c:pt idx="3131">
                  <c:v>42927.871643519</c:v>
                </c:pt>
                <c:pt idx="3132">
                  <c:v>42927.875185185003</c:v>
                </c:pt>
                <c:pt idx="3133">
                  <c:v>42927.878611111002</c:v>
                </c:pt>
                <c:pt idx="3134">
                  <c:v>42927.882071758999</c:v>
                </c:pt>
                <c:pt idx="3135">
                  <c:v>42927.885555556</c:v>
                </c:pt>
                <c:pt idx="3136">
                  <c:v>42927.888981481003</c:v>
                </c:pt>
                <c:pt idx="3137">
                  <c:v>42927.892453704</c:v>
                </c:pt>
                <c:pt idx="3138">
                  <c:v>42927.895983795999</c:v>
                </c:pt>
                <c:pt idx="3139">
                  <c:v>42927.899421296002</c:v>
                </c:pt>
                <c:pt idx="3140">
                  <c:v>42927.902905092997</c:v>
                </c:pt>
                <c:pt idx="3141">
                  <c:v>42927.906388889001</c:v>
                </c:pt>
                <c:pt idx="3142">
                  <c:v>42927.909849536998</c:v>
                </c:pt>
                <c:pt idx="3143">
                  <c:v>42927.913321758999</c:v>
                </c:pt>
                <c:pt idx="3144">
                  <c:v>42927.916863425999</c:v>
                </c:pt>
                <c:pt idx="3145">
                  <c:v>42927.920300926002</c:v>
                </c:pt>
                <c:pt idx="3146">
                  <c:v>42927.923738425998</c:v>
                </c:pt>
                <c:pt idx="3147">
                  <c:v>42927.927256944</c:v>
                </c:pt>
                <c:pt idx="3148">
                  <c:v>42927.930729166997</c:v>
                </c:pt>
                <c:pt idx="3149">
                  <c:v>42927.934178240997</c:v>
                </c:pt>
                <c:pt idx="3150">
                  <c:v>42927.937673610999</c:v>
                </c:pt>
                <c:pt idx="3151">
                  <c:v>42927.941122684999</c:v>
                </c:pt>
                <c:pt idx="3152">
                  <c:v>42927.944594907</c:v>
                </c:pt>
                <c:pt idx="3153">
                  <c:v>42927.948078704001</c:v>
                </c:pt>
                <c:pt idx="3154">
                  <c:v>42927.951527778001</c:v>
                </c:pt>
                <c:pt idx="3155">
                  <c:v>42927.954988425998</c:v>
                </c:pt>
                <c:pt idx="3156">
                  <c:v>42927.958541667002</c:v>
                </c:pt>
                <c:pt idx="3157">
                  <c:v>42927.961932869999</c:v>
                </c:pt>
                <c:pt idx="3158">
                  <c:v>42927.965405092997</c:v>
                </c:pt>
                <c:pt idx="3159">
                  <c:v>42927.968888889001</c:v>
                </c:pt>
                <c:pt idx="3160">
                  <c:v>42927.972361111002</c:v>
                </c:pt>
                <c:pt idx="3161">
                  <c:v>42927.975833333003</c:v>
                </c:pt>
                <c:pt idx="3162">
                  <c:v>42927.979351852002</c:v>
                </c:pt>
                <c:pt idx="3163">
                  <c:v>42927.982789351998</c:v>
                </c:pt>
                <c:pt idx="3164">
                  <c:v>42927.986250000002</c:v>
                </c:pt>
                <c:pt idx="3165">
                  <c:v>42927.989733795999</c:v>
                </c:pt>
                <c:pt idx="3166">
                  <c:v>42927.993194444003</c:v>
                </c:pt>
                <c:pt idx="3167">
                  <c:v>42927.996666667001</c:v>
                </c:pt>
                <c:pt idx="3168">
                  <c:v>42928.003692129998</c:v>
                </c:pt>
                <c:pt idx="3169">
                  <c:v>42928.007106481004</c:v>
                </c:pt>
                <c:pt idx="3170">
                  <c:v>42928.010601852002</c:v>
                </c:pt>
                <c:pt idx="3171">
                  <c:v>42928.014027778001</c:v>
                </c:pt>
                <c:pt idx="3172">
                  <c:v>42928.017500000002</c:v>
                </c:pt>
                <c:pt idx="3173">
                  <c:v>42928.020972222002</c:v>
                </c:pt>
                <c:pt idx="3174">
                  <c:v>42928.024432869999</c:v>
                </c:pt>
                <c:pt idx="3175">
                  <c:v>42928.027893519</c:v>
                </c:pt>
                <c:pt idx="3176">
                  <c:v>42928.031377314997</c:v>
                </c:pt>
                <c:pt idx="3177">
                  <c:v>42928.034861111002</c:v>
                </c:pt>
                <c:pt idx="3178">
                  <c:v>42928.038310185002</c:v>
                </c:pt>
                <c:pt idx="3179">
                  <c:v>42928.041863425999</c:v>
                </c:pt>
                <c:pt idx="3180">
                  <c:v>42928.045243056004</c:v>
                </c:pt>
                <c:pt idx="3181">
                  <c:v>42928.048726852001</c:v>
                </c:pt>
                <c:pt idx="3182">
                  <c:v>42928.052210647998</c:v>
                </c:pt>
                <c:pt idx="3183">
                  <c:v>42928.055671296002</c:v>
                </c:pt>
                <c:pt idx="3184">
                  <c:v>42928.059131943999</c:v>
                </c:pt>
                <c:pt idx="3185">
                  <c:v>42928.062627314997</c:v>
                </c:pt>
                <c:pt idx="3186">
                  <c:v>42928.066087963001</c:v>
                </c:pt>
                <c:pt idx="3187">
                  <c:v>42928.069548610998</c:v>
                </c:pt>
                <c:pt idx="3188">
                  <c:v>42928.073067129997</c:v>
                </c:pt>
                <c:pt idx="3189">
                  <c:v>42928.07650463</c:v>
                </c:pt>
                <c:pt idx="3190">
                  <c:v>42928.079988425998</c:v>
                </c:pt>
                <c:pt idx="3191">
                  <c:v>42928.083518519001</c:v>
                </c:pt>
                <c:pt idx="3192">
                  <c:v>42928.086944444003</c:v>
                </c:pt>
                <c:pt idx="3193">
                  <c:v>42928.090393519</c:v>
                </c:pt>
                <c:pt idx="3194">
                  <c:v>42928.093865741001</c:v>
                </c:pt>
                <c:pt idx="3195">
                  <c:v>42928.097349536998</c:v>
                </c:pt>
                <c:pt idx="3196">
                  <c:v>42928.100833333003</c:v>
                </c:pt>
                <c:pt idx="3197">
                  <c:v>42928.104305556</c:v>
                </c:pt>
                <c:pt idx="3198">
                  <c:v>42928.10775463</c:v>
                </c:pt>
                <c:pt idx="3199">
                  <c:v>42928.111226852001</c:v>
                </c:pt>
                <c:pt idx="3200">
                  <c:v>42928.114733795999</c:v>
                </c:pt>
                <c:pt idx="3201">
                  <c:v>42928.118171296002</c:v>
                </c:pt>
                <c:pt idx="3202">
                  <c:v>42928.121643519</c:v>
                </c:pt>
                <c:pt idx="3203">
                  <c:v>42928.125196759</c:v>
                </c:pt>
                <c:pt idx="3204">
                  <c:v>42928.128587963001</c:v>
                </c:pt>
                <c:pt idx="3205">
                  <c:v>42928.132060185002</c:v>
                </c:pt>
                <c:pt idx="3206">
                  <c:v>42928.135532407003</c:v>
                </c:pt>
                <c:pt idx="3207">
                  <c:v>42928.13900463</c:v>
                </c:pt>
                <c:pt idx="3208">
                  <c:v>42928.142465277997</c:v>
                </c:pt>
                <c:pt idx="3209">
                  <c:v>42928.145960647998</c:v>
                </c:pt>
                <c:pt idx="3210">
                  <c:v>42928.149421296002</c:v>
                </c:pt>
                <c:pt idx="3211">
                  <c:v>42928.152905092997</c:v>
                </c:pt>
                <c:pt idx="3212">
                  <c:v>42928.156423610999</c:v>
                </c:pt>
                <c:pt idx="3213">
                  <c:v>42928.159872684999</c:v>
                </c:pt>
                <c:pt idx="3214">
                  <c:v>42928.163321758999</c:v>
                </c:pt>
                <c:pt idx="3215">
                  <c:v>42928.166886573999</c:v>
                </c:pt>
                <c:pt idx="3216">
                  <c:v>42928.170266203997</c:v>
                </c:pt>
                <c:pt idx="3217">
                  <c:v>42928.173726852001</c:v>
                </c:pt>
                <c:pt idx="3218">
                  <c:v>42928.177210647998</c:v>
                </c:pt>
                <c:pt idx="3219">
                  <c:v>42928.180671296002</c:v>
                </c:pt>
                <c:pt idx="3220">
                  <c:v>42928.184166667001</c:v>
                </c:pt>
                <c:pt idx="3221">
                  <c:v>42928.187650462998</c:v>
                </c:pt>
                <c:pt idx="3222">
                  <c:v>42928.191087963001</c:v>
                </c:pt>
                <c:pt idx="3223">
                  <c:v>42928.194560185002</c:v>
                </c:pt>
                <c:pt idx="3224">
                  <c:v>42928.198032407003</c:v>
                </c:pt>
                <c:pt idx="3225">
                  <c:v>42928.201493056004</c:v>
                </c:pt>
                <c:pt idx="3226">
                  <c:v>42928.204965277997</c:v>
                </c:pt>
                <c:pt idx="3227">
                  <c:v>42928.208518519001</c:v>
                </c:pt>
                <c:pt idx="3228">
                  <c:v>42928.211944444003</c:v>
                </c:pt>
                <c:pt idx="3229">
                  <c:v>42928.215416667001</c:v>
                </c:pt>
                <c:pt idx="3230">
                  <c:v>42928.218877314997</c:v>
                </c:pt>
                <c:pt idx="3231">
                  <c:v>42928.222361111002</c:v>
                </c:pt>
                <c:pt idx="3232">
                  <c:v>42928.225810185002</c:v>
                </c:pt>
                <c:pt idx="3233">
                  <c:v>42928.229305556</c:v>
                </c:pt>
                <c:pt idx="3234">
                  <c:v>42928.232766203997</c:v>
                </c:pt>
                <c:pt idx="3235">
                  <c:v>42928.236238425998</c:v>
                </c:pt>
                <c:pt idx="3236">
                  <c:v>42928.239710647998</c:v>
                </c:pt>
                <c:pt idx="3237">
                  <c:v>42928.243182869999</c:v>
                </c:pt>
                <c:pt idx="3238">
                  <c:v>42928.246655092997</c:v>
                </c:pt>
                <c:pt idx="3239">
                  <c:v>42928.250150462998</c:v>
                </c:pt>
                <c:pt idx="3240">
                  <c:v>42928.253576388997</c:v>
                </c:pt>
                <c:pt idx="3241">
                  <c:v>42928.257037037001</c:v>
                </c:pt>
                <c:pt idx="3242">
                  <c:v>42928.260543981</c:v>
                </c:pt>
                <c:pt idx="3243">
                  <c:v>42928.26400463</c:v>
                </c:pt>
                <c:pt idx="3244">
                  <c:v>42928.267465277997</c:v>
                </c:pt>
                <c:pt idx="3245">
                  <c:v>42928.270960647998</c:v>
                </c:pt>
                <c:pt idx="3246">
                  <c:v>42928.274409721998</c:v>
                </c:pt>
                <c:pt idx="3247">
                  <c:v>42928.277893519</c:v>
                </c:pt>
                <c:pt idx="3248">
                  <c:v>42928.281377314997</c:v>
                </c:pt>
                <c:pt idx="3249">
                  <c:v>42928.284849536998</c:v>
                </c:pt>
                <c:pt idx="3250">
                  <c:v>42928.288298610998</c:v>
                </c:pt>
                <c:pt idx="3251">
                  <c:v>42928.291851852002</c:v>
                </c:pt>
                <c:pt idx="3252">
                  <c:v>42928.29525463</c:v>
                </c:pt>
                <c:pt idx="3253">
                  <c:v>42928.298726852001</c:v>
                </c:pt>
                <c:pt idx="3254">
                  <c:v>42928.302199074002</c:v>
                </c:pt>
                <c:pt idx="3255">
                  <c:v>42928.305671296002</c:v>
                </c:pt>
                <c:pt idx="3256">
                  <c:v>42928.309143519</c:v>
                </c:pt>
                <c:pt idx="3257">
                  <c:v>42928.312638889001</c:v>
                </c:pt>
                <c:pt idx="3258">
                  <c:v>42928.316087963001</c:v>
                </c:pt>
                <c:pt idx="3259">
                  <c:v>42928.319560185002</c:v>
                </c:pt>
                <c:pt idx="3260">
                  <c:v>42928.323032407003</c:v>
                </c:pt>
                <c:pt idx="3261">
                  <c:v>42928.326493056004</c:v>
                </c:pt>
                <c:pt idx="3262">
                  <c:v>42928.329953704</c:v>
                </c:pt>
                <c:pt idx="3263">
                  <c:v>42928.333472222002</c:v>
                </c:pt>
                <c:pt idx="3264">
                  <c:v>42928.336886573998</c:v>
                </c:pt>
                <c:pt idx="3265">
                  <c:v>42928.340358795998</c:v>
                </c:pt>
                <c:pt idx="3266">
                  <c:v>42928.343854166997</c:v>
                </c:pt>
                <c:pt idx="3267">
                  <c:v>42928.347314815001</c:v>
                </c:pt>
                <c:pt idx="3268">
                  <c:v>42928.350787037001</c:v>
                </c:pt>
                <c:pt idx="3269">
                  <c:v>42928.354282407003</c:v>
                </c:pt>
                <c:pt idx="3270">
                  <c:v>42928.357743056004</c:v>
                </c:pt>
                <c:pt idx="3271">
                  <c:v>42928.361226852001</c:v>
                </c:pt>
                <c:pt idx="3272">
                  <c:v>42928.364733795999</c:v>
                </c:pt>
                <c:pt idx="3273">
                  <c:v>42928.368182869999</c:v>
                </c:pt>
                <c:pt idx="3274">
                  <c:v>42928.371643519</c:v>
                </c:pt>
                <c:pt idx="3275">
                  <c:v>42928.375185185003</c:v>
                </c:pt>
                <c:pt idx="3276">
                  <c:v>42928.378599536998</c:v>
                </c:pt>
                <c:pt idx="3277">
                  <c:v>42928.382071758999</c:v>
                </c:pt>
                <c:pt idx="3278">
                  <c:v>42928.385567129997</c:v>
                </c:pt>
                <c:pt idx="3279">
                  <c:v>42928.389016203997</c:v>
                </c:pt>
                <c:pt idx="3280">
                  <c:v>42928.392488425998</c:v>
                </c:pt>
                <c:pt idx="3281">
                  <c:v>42928.395983795999</c:v>
                </c:pt>
                <c:pt idx="3282">
                  <c:v>42928.399421296002</c:v>
                </c:pt>
                <c:pt idx="3283">
                  <c:v>42928.402916667001</c:v>
                </c:pt>
                <c:pt idx="3284">
                  <c:v>42928.406388889001</c:v>
                </c:pt>
                <c:pt idx="3285">
                  <c:v>42928.409849536998</c:v>
                </c:pt>
                <c:pt idx="3286">
                  <c:v>42928.413310185002</c:v>
                </c:pt>
                <c:pt idx="3287">
                  <c:v>42928.416851852002</c:v>
                </c:pt>
                <c:pt idx="3288">
                  <c:v>42928.42025463</c:v>
                </c:pt>
                <c:pt idx="3289">
                  <c:v>42928.423750000002</c:v>
                </c:pt>
                <c:pt idx="3290">
                  <c:v>42928.427210647998</c:v>
                </c:pt>
                <c:pt idx="3291">
                  <c:v>42928.430694444003</c:v>
                </c:pt>
                <c:pt idx="3292">
                  <c:v>42928.434201388998</c:v>
                </c:pt>
                <c:pt idx="3293">
                  <c:v>42928.437627314997</c:v>
                </c:pt>
                <c:pt idx="3294">
                  <c:v>42928.441099536998</c:v>
                </c:pt>
                <c:pt idx="3295">
                  <c:v>42928.444560185002</c:v>
                </c:pt>
                <c:pt idx="3296">
                  <c:v>42928.448032407003</c:v>
                </c:pt>
                <c:pt idx="3297">
                  <c:v>42928.451539351998</c:v>
                </c:pt>
                <c:pt idx="3298">
                  <c:v>42928.454976852001</c:v>
                </c:pt>
                <c:pt idx="3299">
                  <c:v>42928.458530092998</c:v>
                </c:pt>
                <c:pt idx="3300">
                  <c:v>42928.461944444003</c:v>
                </c:pt>
                <c:pt idx="3301">
                  <c:v>42928.465405092997</c:v>
                </c:pt>
                <c:pt idx="3302">
                  <c:v>42928.468900462998</c:v>
                </c:pt>
                <c:pt idx="3303">
                  <c:v>42928.472384259003</c:v>
                </c:pt>
                <c:pt idx="3304">
                  <c:v>42928.475833333003</c:v>
                </c:pt>
                <c:pt idx="3305">
                  <c:v>42928.479328704001</c:v>
                </c:pt>
                <c:pt idx="3306">
                  <c:v>42928.482766203997</c:v>
                </c:pt>
                <c:pt idx="3307">
                  <c:v>42928.486250000002</c:v>
                </c:pt>
                <c:pt idx="3308">
                  <c:v>42928.489722222002</c:v>
                </c:pt>
                <c:pt idx="3309">
                  <c:v>42928.493182869999</c:v>
                </c:pt>
                <c:pt idx="3310">
                  <c:v>42928.496655092997</c:v>
                </c:pt>
                <c:pt idx="3311">
                  <c:v>42928.500185185003</c:v>
                </c:pt>
                <c:pt idx="3312">
                  <c:v>42928.503587963001</c:v>
                </c:pt>
                <c:pt idx="3313">
                  <c:v>42928.507071758999</c:v>
                </c:pt>
                <c:pt idx="3314">
                  <c:v>42928.510555556</c:v>
                </c:pt>
                <c:pt idx="3315">
                  <c:v>42928.514016203997</c:v>
                </c:pt>
                <c:pt idx="3316">
                  <c:v>42928.517488425998</c:v>
                </c:pt>
                <c:pt idx="3317">
                  <c:v>42928.520972222002</c:v>
                </c:pt>
                <c:pt idx="3318">
                  <c:v>42928.524421296002</c:v>
                </c:pt>
                <c:pt idx="3319">
                  <c:v>42928.527928240997</c:v>
                </c:pt>
                <c:pt idx="3320">
                  <c:v>42928.531377314997</c:v>
                </c:pt>
                <c:pt idx="3321">
                  <c:v>42928.534861111002</c:v>
                </c:pt>
                <c:pt idx="3322">
                  <c:v>42928.538310185002</c:v>
                </c:pt>
                <c:pt idx="3323">
                  <c:v>42928.541840277998</c:v>
                </c:pt>
                <c:pt idx="3324">
                  <c:v>42928.54525463</c:v>
                </c:pt>
                <c:pt idx="3325">
                  <c:v>42928.548738425998</c:v>
                </c:pt>
                <c:pt idx="3326">
                  <c:v>42928.552222222002</c:v>
                </c:pt>
                <c:pt idx="3327">
                  <c:v>42928.555694444003</c:v>
                </c:pt>
                <c:pt idx="3328">
                  <c:v>42928.559143519</c:v>
                </c:pt>
                <c:pt idx="3329">
                  <c:v>42928.562638889001</c:v>
                </c:pt>
                <c:pt idx="3330">
                  <c:v>42928.566099536998</c:v>
                </c:pt>
                <c:pt idx="3331">
                  <c:v>42928.569560185002</c:v>
                </c:pt>
                <c:pt idx="3332">
                  <c:v>42928.573043981</c:v>
                </c:pt>
                <c:pt idx="3333">
                  <c:v>42928.57650463</c:v>
                </c:pt>
                <c:pt idx="3334">
                  <c:v>42928.579988425998</c:v>
                </c:pt>
                <c:pt idx="3335">
                  <c:v>42928.583506944</c:v>
                </c:pt>
                <c:pt idx="3336">
                  <c:v>42928.586932869999</c:v>
                </c:pt>
                <c:pt idx="3337">
                  <c:v>42928.590393519</c:v>
                </c:pt>
                <c:pt idx="3338">
                  <c:v>42928.593888889001</c:v>
                </c:pt>
                <c:pt idx="3339">
                  <c:v>42928.597337963001</c:v>
                </c:pt>
                <c:pt idx="3340">
                  <c:v>42928.600821758999</c:v>
                </c:pt>
                <c:pt idx="3341">
                  <c:v>42928.604317129997</c:v>
                </c:pt>
                <c:pt idx="3342">
                  <c:v>42928.607777778001</c:v>
                </c:pt>
                <c:pt idx="3343">
                  <c:v>42928.611238425998</c:v>
                </c:pt>
                <c:pt idx="3344">
                  <c:v>42928.614722222002</c:v>
                </c:pt>
                <c:pt idx="3345">
                  <c:v>42928.618182869999</c:v>
                </c:pt>
                <c:pt idx="3346">
                  <c:v>42928.621666667001</c:v>
                </c:pt>
                <c:pt idx="3347">
                  <c:v>42928.625185185003</c:v>
                </c:pt>
                <c:pt idx="3348">
                  <c:v>42928.628599536998</c:v>
                </c:pt>
                <c:pt idx="3349">
                  <c:v>42928.632048610998</c:v>
                </c:pt>
                <c:pt idx="3350">
                  <c:v>42928.635555556</c:v>
                </c:pt>
                <c:pt idx="3351">
                  <c:v>42928.639027778001</c:v>
                </c:pt>
                <c:pt idx="3352">
                  <c:v>42928.642488425998</c:v>
                </c:pt>
                <c:pt idx="3353">
                  <c:v>42928.645995370003</c:v>
                </c:pt>
                <c:pt idx="3354">
                  <c:v>42928.649432869999</c:v>
                </c:pt>
                <c:pt idx="3355">
                  <c:v>42928.652905092997</c:v>
                </c:pt>
                <c:pt idx="3356">
                  <c:v>42928.656377314997</c:v>
                </c:pt>
                <c:pt idx="3357">
                  <c:v>42928.659849536998</c:v>
                </c:pt>
                <c:pt idx="3358">
                  <c:v>42928.663310185002</c:v>
                </c:pt>
                <c:pt idx="3359">
                  <c:v>42928.666851852002</c:v>
                </c:pt>
                <c:pt idx="3360">
                  <c:v>42928.67025463</c:v>
                </c:pt>
                <c:pt idx="3361">
                  <c:v>42928.673715277997</c:v>
                </c:pt>
                <c:pt idx="3362">
                  <c:v>42928.677210647998</c:v>
                </c:pt>
                <c:pt idx="3363">
                  <c:v>42928.680671296002</c:v>
                </c:pt>
                <c:pt idx="3364">
                  <c:v>42928.684155092997</c:v>
                </c:pt>
                <c:pt idx="3365">
                  <c:v>42928.687662037002</c:v>
                </c:pt>
                <c:pt idx="3366">
                  <c:v>42928.691111111002</c:v>
                </c:pt>
                <c:pt idx="3367">
                  <c:v>42928.694583333003</c:v>
                </c:pt>
                <c:pt idx="3368">
                  <c:v>42928.698043981</c:v>
                </c:pt>
                <c:pt idx="3369">
                  <c:v>42928.701527778001</c:v>
                </c:pt>
                <c:pt idx="3370">
                  <c:v>42928.704988425998</c:v>
                </c:pt>
                <c:pt idx="3371">
                  <c:v>42928.708518519001</c:v>
                </c:pt>
                <c:pt idx="3372">
                  <c:v>42928.711932869999</c:v>
                </c:pt>
                <c:pt idx="3373">
                  <c:v>42928.715370370002</c:v>
                </c:pt>
                <c:pt idx="3374">
                  <c:v>42928.718865741001</c:v>
                </c:pt>
                <c:pt idx="3375">
                  <c:v>42928.722349536998</c:v>
                </c:pt>
                <c:pt idx="3376">
                  <c:v>42928.725810185002</c:v>
                </c:pt>
                <c:pt idx="3377">
                  <c:v>42928.729340277998</c:v>
                </c:pt>
                <c:pt idx="3378">
                  <c:v>42928.73275463</c:v>
                </c:pt>
                <c:pt idx="3379">
                  <c:v>42928.736226852001</c:v>
                </c:pt>
                <c:pt idx="3380">
                  <c:v>42928.739722222002</c:v>
                </c:pt>
                <c:pt idx="3381">
                  <c:v>42928.743182869999</c:v>
                </c:pt>
                <c:pt idx="3382">
                  <c:v>42928.746631943999</c:v>
                </c:pt>
                <c:pt idx="3383">
                  <c:v>42928.750185185003</c:v>
                </c:pt>
                <c:pt idx="3384">
                  <c:v>42928.753587963001</c:v>
                </c:pt>
                <c:pt idx="3385">
                  <c:v>42928.757060185002</c:v>
                </c:pt>
                <c:pt idx="3386">
                  <c:v>42928.760543981</c:v>
                </c:pt>
                <c:pt idx="3387">
                  <c:v>42928.764016203997</c:v>
                </c:pt>
                <c:pt idx="3388">
                  <c:v>42928.767500000002</c:v>
                </c:pt>
                <c:pt idx="3389">
                  <c:v>42928.771006944</c:v>
                </c:pt>
                <c:pt idx="3390">
                  <c:v>42928.774490741002</c:v>
                </c:pt>
                <c:pt idx="3391">
                  <c:v>42928.777928240997</c:v>
                </c:pt>
                <c:pt idx="3392">
                  <c:v>42928.781400462998</c:v>
                </c:pt>
                <c:pt idx="3393">
                  <c:v>42928.784872684999</c:v>
                </c:pt>
                <c:pt idx="3394">
                  <c:v>42928.788310185002</c:v>
                </c:pt>
                <c:pt idx="3395">
                  <c:v>42928.791851852002</c:v>
                </c:pt>
                <c:pt idx="3396">
                  <c:v>42928.79525463</c:v>
                </c:pt>
                <c:pt idx="3397">
                  <c:v>42928.798715277997</c:v>
                </c:pt>
                <c:pt idx="3398">
                  <c:v>42928.802210647998</c:v>
                </c:pt>
                <c:pt idx="3399">
                  <c:v>42928.805682869999</c:v>
                </c:pt>
                <c:pt idx="3400">
                  <c:v>42928.809166667001</c:v>
                </c:pt>
                <c:pt idx="3401">
                  <c:v>42928.812662037002</c:v>
                </c:pt>
                <c:pt idx="3402">
                  <c:v>42928.816122684999</c:v>
                </c:pt>
                <c:pt idx="3403">
                  <c:v>42928.819618055997</c:v>
                </c:pt>
                <c:pt idx="3404">
                  <c:v>42928.823078704001</c:v>
                </c:pt>
                <c:pt idx="3405">
                  <c:v>42928.826539351998</c:v>
                </c:pt>
                <c:pt idx="3406">
                  <c:v>42928.830011573998</c:v>
                </c:pt>
                <c:pt idx="3407">
                  <c:v>42928.833530092998</c:v>
                </c:pt>
                <c:pt idx="3408">
                  <c:v>42928.836932869999</c:v>
                </c:pt>
                <c:pt idx="3409">
                  <c:v>42928.840370370002</c:v>
                </c:pt>
                <c:pt idx="3410">
                  <c:v>42928.843888889001</c:v>
                </c:pt>
                <c:pt idx="3411">
                  <c:v>42928.847349536998</c:v>
                </c:pt>
                <c:pt idx="3412">
                  <c:v>42928.850821758999</c:v>
                </c:pt>
                <c:pt idx="3413">
                  <c:v>42928.854305556</c:v>
                </c:pt>
                <c:pt idx="3414">
                  <c:v>42928.85775463</c:v>
                </c:pt>
                <c:pt idx="3415">
                  <c:v>42928.861226852001</c:v>
                </c:pt>
                <c:pt idx="3416">
                  <c:v>42928.864710647998</c:v>
                </c:pt>
                <c:pt idx="3417">
                  <c:v>42928.868171296002</c:v>
                </c:pt>
                <c:pt idx="3418">
                  <c:v>42928.871655092997</c:v>
                </c:pt>
                <c:pt idx="3419">
                  <c:v>42928.875150462998</c:v>
                </c:pt>
                <c:pt idx="3420">
                  <c:v>42928.878599536998</c:v>
                </c:pt>
                <c:pt idx="3421">
                  <c:v>42928.882048610998</c:v>
                </c:pt>
                <c:pt idx="3422">
                  <c:v>42928.885543981</c:v>
                </c:pt>
                <c:pt idx="3423">
                  <c:v>42928.889016203997</c:v>
                </c:pt>
                <c:pt idx="3424">
                  <c:v>42928.892453704</c:v>
                </c:pt>
                <c:pt idx="3425">
                  <c:v>42928.895937499998</c:v>
                </c:pt>
                <c:pt idx="3426">
                  <c:v>42928.899398148002</c:v>
                </c:pt>
                <c:pt idx="3427">
                  <c:v>42928.902870370002</c:v>
                </c:pt>
                <c:pt idx="3428">
                  <c:v>42928.906342593</c:v>
                </c:pt>
                <c:pt idx="3429">
                  <c:v>42928.909803240997</c:v>
                </c:pt>
                <c:pt idx="3430">
                  <c:v>42928.913310185002</c:v>
                </c:pt>
                <c:pt idx="3431">
                  <c:v>42928.916828704001</c:v>
                </c:pt>
                <c:pt idx="3432">
                  <c:v>42928.920289351998</c:v>
                </c:pt>
                <c:pt idx="3433">
                  <c:v>42928.923738425998</c:v>
                </c:pt>
                <c:pt idx="3434">
                  <c:v>42928.927222222002</c:v>
                </c:pt>
                <c:pt idx="3435">
                  <c:v>42928.930694444003</c:v>
                </c:pt>
                <c:pt idx="3436">
                  <c:v>42928.934166667001</c:v>
                </c:pt>
                <c:pt idx="3437">
                  <c:v>42928.937662037002</c:v>
                </c:pt>
                <c:pt idx="3438">
                  <c:v>42928.941111111002</c:v>
                </c:pt>
                <c:pt idx="3439">
                  <c:v>42928.944560185002</c:v>
                </c:pt>
                <c:pt idx="3440">
                  <c:v>42928.948067129997</c:v>
                </c:pt>
                <c:pt idx="3441">
                  <c:v>42928.951527778001</c:v>
                </c:pt>
                <c:pt idx="3442">
                  <c:v>42928.954988425998</c:v>
                </c:pt>
                <c:pt idx="3443">
                  <c:v>42928.958530092998</c:v>
                </c:pt>
                <c:pt idx="3444">
                  <c:v>42928.961932869999</c:v>
                </c:pt>
                <c:pt idx="3445">
                  <c:v>42928.965381943999</c:v>
                </c:pt>
                <c:pt idx="3446">
                  <c:v>42928.968877314997</c:v>
                </c:pt>
                <c:pt idx="3447">
                  <c:v>42928.972361111002</c:v>
                </c:pt>
                <c:pt idx="3448">
                  <c:v>42928.975821758999</c:v>
                </c:pt>
                <c:pt idx="3449">
                  <c:v>42928.979317129997</c:v>
                </c:pt>
                <c:pt idx="3450">
                  <c:v>42928.98275463</c:v>
                </c:pt>
                <c:pt idx="3451">
                  <c:v>42928.986226852001</c:v>
                </c:pt>
                <c:pt idx="3452">
                  <c:v>42928.989710647998</c:v>
                </c:pt>
                <c:pt idx="3453">
                  <c:v>42928.993171296002</c:v>
                </c:pt>
                <c:pt idx="3454">
                  <c:v>42928.996655092997</c:v>
                </c:pt>
                <c:pt idx="3455">
                  <c:v>42929.000208332996</c:v>
                </c:pt>
                <c:pt idx="3456">
                  <c:v>42929.003599536998</c:v>
                </c:pt>
                <c:pt idx="3457">
                  <c:v>42929.007048610998</c:v>
                </c:pt>
                <c:pt idx="3458">
                  <c:v>42929.010555556</c:v>
                </c:pt>
                <c:pt idx="3459">
                  <c:v>42929.014039351998</c:v>
                </c:pt>
                <c:pt idx="3460">
                  <c:v>42929.017488425998</c:v>
                </c:pt>
                <c:pt idx="3461">
                  <c:v>42929.020983795999</c:v>
                </c:pt>
                <c:pt idx="3462">
                  <c:v>42929.024421296002</c:v>
                </c:pt>
                <c:pt idx="3463">
                  <c:v>42929.027928240997</c:v>
                </c:pt>
                <c:pt idx="3464">
                  <c:v>42929.031400462998</c:v>
                </c:pt>
                <c:pt idx="3465">
                  <c:v>42929.034849536998</c:v>
                </c:pt>
                <c:pt idx="3466">
                  <c:v>42929.038321758999</c:v>
                </c:pt>
                <c:pt idx="3467">
                  <c:v>42929.041979166999</c:v>
                </c:pt>
                <c:pt idx="3468">
                  <c:v>42929.04525463</c:v>
                </c:pt>
                <c:pt idx="3469">
                  <c:v>42929.048715277997</c:v>
                </c:pt>
                <c:pt idx="3470">
                  <c:v>42929.052210647998</c:v>
                </c:pt>
                <c:pt idx="3471">
                  <c:v>42929.055671296002</c:v>
                </c:pt>
                <c:pt idx="3472">
                  <c:v>42929.059155092997</c:v>
                </c:pt>
                <c:pt idx="3473">
                  <c:v>42929.062638889001</c:v>
                </c:pt>
                <c:pt idx="3474">
                  <c:v>42929.066087963001</c:v>
                </c:pt>
                <c:pt idx="3475">
                  <c:v>42929.069548610998</c:v>
                </c:pt>
                <c:pt idx="3476">
                  <c:v>42929.073055556</c:v>
                </c:pt>
                <c:pt idx="3477">
                  <c:v>42929.076493056004</c:v>
                </c:pt>
                <c:pt idx="3478">
                  <c:v>42929.079953704</c:v>
                </c:pt>
                <c:pt idx="3479">
                  <c:v>42929.083506944</c:v>
                </c:pt>
                <c:pt idx="3480">
                  <c:v>42929.086921296002</c:v>
                </c:pt>
                <c:pt idx="3481">
                  <c:v>42929.090393519</c:v>
                </c:pt>
                <c:pt idx="3482">
                  <c:v>42929.093888889001</c:v>
                </c:pt>
                <c:pt idx="3483">
                  <c:v>42929.097361111002</c:v>
                </c:pt>
                <c:pt idx="3484">
                  <c:v>42929.100821758999</c:v>
                </c:pt>
                <c:pt idx="3485">
                  <c:v>42929.104317129997</c:v>
                </c:pt>
                <c:pt idx="3486">
                  <c:v>42929.107743056004</c:v>
                </c:pt>
                <c:pt idx="3487">
                  <c:v>42929.111238425998</c:v>
                </c:pt>
                <c:pt idx="3488">
                  <c:v>42929.114710647998</c:v>
                </c:pt>
                <c:pt idx="3489">
                  <c:v>42929.118171296002</c:v>
                </c:pt>
                <c:pt idx="3490">
                  <c:v>42929.121631943999</c:v>
                </c:pt>
                <c:pt idx="3491">
                  <c:v>42929.125231480997</c:v>
                </c:pt>
                <c:pt idx="3492">
                  <c:v>42929.128645833</c:v>
                </c:pt>
                <c:pt idx="3493">
                  <c:v>42929.132071758999</c:v>
                </c:pt>
                <c:pt idx="3494">
                  <c:v>42929.135532407003</c:v>
                </c:pt>
                <c:pt idx="3495">
                  <c:v>42929.139039351998</c:v>
                </c:pt>
                <c:pt idx="3496">
                  <c:v>42929.142488425998</c:v>
                </c:pt>
                <c:pt idx="3497">
                  <c:v>42929.145972222002</c:v>
                </c:pt>
                <c:pt idx="3498">
                  <c:v>42929.149432869999</c:v>
                </c:pt>
                <c:pt idx="3499">
                  <c:v>42929.152905092997</c:v>
                </c:pt>
                <c:pt idx="3500">
                  <c:v>42929.156400462998</c:v>
                </c:pt>
                <c:pt idx="3501">
                  <c:v>42929.159884259003</c:v>
                </c:pt>
                <c:pt idx="3502">
                  <c:v>42929.163333333003</c:v>
                </c:pt>
                <c:pt idx="3503">
                  <c:v>42929.166851852002</c:v>
                </c:pt>
                <c:pt idx="3504">
                  <c:v>42929.17025463</c:v>
                </c:pt>
                <c:pt idx="3505">
                  <c:v>42929.173726852001</c:v>
                </c:pt>
                <c:pt idx="3506">
                  <c:v>42929.177222222002</c:v>
                </c:pt>
                <c:pt idx="3507">
                  <c:v>42929.180682869999</c:v>
                </c:pt>
                <c:pt idx="3508">
                  <c:v>42929.184143519</c:v>
                </c:pt>
                <c:pt idx="3509">
                  <c:v>42929.187662037002</c:v>
                </c:pt>
                <c:pt idx="3510">
                  <c:v>42929.191087963001</c:v>
                </c:pt>
                <c:pt idx="3511">
                  <c:v>42929.194560185002</c:v>
                </c:pt>
                <c:pt idx="3512">
                  <c:v>42929.198032407003</c:v>
                </c:pt>
                <c:pt idx="3513">
                  <c:v>42929.201493056004</c:v>
                </c:pt>
                <c:pt idx="3514">
                  <c:v>42929.204976852001</c:v>
                </c:pt>
                <c:pt idx="3515">
                  <c:v>42929.208530092998</c:v>
                </c:pt>
                <c:pt idx="3516">
                  <c:v>42929.211932869999</c:v>
                </c:pt>
                <c:pt idx="3517">
                  <c:v>42929.215393519</c:v>
                </c:pt>
                <c:pt idx="3518">
                  <c:v>42929.218877314997</c:v>
                </c:pt>
                <c:pt idx="3519">
                  <c:v>42929.222384259003</c:v>
                </c:pt>
                <c:pt idx="3520">
                  <c:v>42929.225810185002</c:v>
                </c:pt>
                <c:pt idx="3521">
                  <c:v>42929.229293981</c:v>
                </c:pt>
                <c:pt idx="3522">
                  <c:v>42929.23275463</c:v>
                </c:pt>
                <c:pt idx="3523">
                  <c:v>42929.236226852001</c:v>
                </c:pt>
                <c:pt idx="3524">
                  <c:v>42929.239699074002</c:v>
                </c:pt>
                <c:pt idx="3525">
                  <c:v>42929.243171296002</c:v>
                </c:pt>
                <c:pt idx="3526">
                  <c:v>42929.246643519</c:v>
                </c:pt>
                <c:pt idx="3527">
                  <c:v>42929.250162037002</c:v>
                </c:pt>
                <c:pt idx="3528">
                  <c:v>42929.253576388997</c:v>
                </c:pt>
                <c:pt idx="3529">
                  <c:v>42929.257048610998</c:v>
                </c:pt>
                <c:pt idx="3530">
                  <c:v>42929.260543981</c:v>
                </c:pt>
                <c:pt idx="3531">
                  <c:v>42929.26400463</c:v>
                </c:pt>
                <c:pt idx="3532">
                  <c:v>42929.267488425998</c:v>
                </c:pt>
                <c:pt idx="3533">
                  <c:v>42929.270972222002</c:v>
                </c:pt>
                <c:pt idx="3534">
                  <c:v>42929.274409721998</c:v>
                </c:pt>
                <c:pt idx="3535">
                  <c:v>42929.277881943999</c:v>
                </c:pt>
                <c:pt idx="3536">
                  <c:v>42929.281377314997</c:v>
                </c:pt>
                <c:pt idx="3537">
                  <c:v>42929.284849536998</c:v>
                </c:pt>
                <c:pt idx="3538">
                  <c:v>42929.288310185002</c:v>
                </c:pt>
                <c:pt idx="3539">
                  <c:v>42929.291817129997</c:v>
                </c:pt>
                <c:pt idx="3540">
                  <c:v>42929.295266203997</c:v>
                </c:pt>
                <c:pt idx="3541">
                  <c:v>42929.298726852001</c:v>
                </c:pt>
                <c:pt idx="3542">
                  <c:v>42929.302199074002</c:v>
                </c:pt>
                <c:pt idx="3543">
                  <c:v>42929.305659721998</c:v>
                </c:pt>
                <c:pt idx="3544">
                  <c:v>42929.309143519</c:v>
                </c:pt>
                <c:pt idx="3545">
                  <c:v>42929.312627314997</c:v>
                </c:pt>
                <c:pt idx="3546">
                  <c:v>42929.316087963001</c:v>
                </c:pt>
                <c:pt idx="3547">
                  <c:v>42929.319571758999</c:v>
                </c:pt>
                <c:pt idx="3548">
                  <c:v>42929.323055556</c:v>
                </c:pt>
                <c:pt idx="3549">
                  <c:v>42929.326527778001</c:v>
                </c:pt>
                <c:pt idx="3550">
                  <c:v>42929.329976852001</c:v>
                </c:pt>
                <c:pt idx="3551">
                  <c:v>42929.333483795999</c:v>
                </c:pt>
                <c:pt idx="3552">
                  <c:v>42929.336921296002</c:v>
                </c:pt>
                <c:pt idx="3553">
                  <c:v>42929.340405092997</c:v>
                </c:pt>
                <c:pt idx="3554">
                  <c:v>42929.343877314997</c:v>
                </c:pt>
                <c:pt idx="3555">
                  <c:v>42929.347337963001</c:v>
                </c:pt>
                <c:pt idx="3556">
                  <c:v>42929.350833333003</c:v>
                </c:pt>
                <c:pt idx="3557">
                  <c:v>42929.354293981</c:v>
                </c:pt>
                <c:pt idx="3558">
                  <c:v>42929.35775463</c:v>
                </c:pt>
                <c:pt idx="3559">
                  <c:v>42929.361238425998</c:v>
                </c:pt>
                <c:pt idx="3560">
                  <c:v>42929.364710647998</c:v>
                </c:pt>
                <c:pt idx="3561">
                  <c:v>42929.368182869999</c:v>
                </c:pt>
                <c:pt idx="3562">
                  <c:v>42929.371643519</c:v>
                </c:pt>
                <c:pt idx="3563">
                  <c:v>42929.375173610999</c:v>
                </c:pt>
                <c:pt idx="3564">
                  <c:v>42929.378611111002</c:v>
                </c:pt>
                <c:pt idx="3565">
                  <c:v>42929.382083333003</c:v>
                </c:pt>
                <c:pt idx="3566">
                  <c:v>42929.385613425999</c:v>
                </c:pt>
                <c:pt idx="3567">
                  <c:v>42929.389097222003</c:v>
                </c:pt>
                <c:pt idx="3568">
                  <c:v>42929.392581018998</c:v>
                </c:pt>
                <c:pt idx="3569">
                  <c:v>42929.396041667002</c:v>
                </c:pt>
                <c:pt idx="3570">
                  <c:v>42929.399467593001</c:v>
                </c:pt>
                <c:pt idx="3571">
                  <c:v>42929.402951388998</c:v>
                </c:pt>
                <c:pt idx="3572">
                  <c:v>42929.406435185003</c:v>
                </c:pt>
                <c:pt idx="3573">
                  <c:v>42929.409861111002</c:v>
                </c:pt>
                <c:pt idx="3574">
                  <c:v>42929.413437499999</c:v>
                </c:pt>
                <c:pt idx="3575">
                  <c:v>42929.416851852002</c:v>
                </c:pt>
                <c:pt idx="3576">
                  <c:v>42929.420300926002</c:v>
                </c:pt>
                <c:pt idx="3577">
                  <c:v>42929.423726852001</c:v>
                </c:pt>
                <c:pt idx="3578">
                  <c:v>42929.427210647998</c:v>
                </c:pt>
                <c:pt idx="3579">
                  <c:v>42929.430694444003</c:v>
                </c:pt>
                <c:pt idx="3580">
                  <c:v>42929.434143519</c:v>
                </c:pt>
                <c:pt idx="3581">
                  <c:v>42929.437638889001</c:v>
                </c:pt>
                <c:pt idx="3582">
                  <c:v>42929.441087963001</c:v>
                </c:pt>
                <c:pt idx="3583">
                  <c:v>42929.444560185002</c:v>
                </c:pt>
                <c:pt idx="3584">
                  <c:v>42929.448113425999</c:v>
                </c:pt>
                <c:pt idx="3585">
                  <c:v>42929.451516203997</c:v>
                </c:pt>
                <c:pt idx="3586">
                  <c:v>42929.454988425998</c:v>
                </c:pt>
                <c:pt idx="3587">
                  <c:v>42929.458541667002</c:v>
                </c:pt>
                <c:pt idx="3588">
                  <c:v>42929.461921296002</c:v>
                </c:pt>
                <c:pt idx="3589">
                  <c:v>42929.465405092997</c:v>
                </c:pt>
                <c:pt idx="3590">
                  <c:v>42929.468888889001</c:v>
                </c:pt>
                <c:pt idx="3591">
                  <c:v>42929.472349536998</c:v>
                </c:pt>
                <c:pt idx="3592">
                  <c:v>42929.475821758999</c:v>
                </c:pt>
                <c:pt idx="3593">
                  <c:v>42929.479317129997</c:v>
                </c:pt>
                <c:pt idx="3594">
                  <c:v>42929.482766203997</c:v>
                </c:pt>
                <c:pt idx="3595">
                  <c:v>42929.486238425998</c:v>
                </c:pt>
                <c:pt idx="3596">
                  <c:v>42929.489722222002</c:v>
                </c:pt>
                <c:pt idx="3597">
                  <c:v>42929.493182869999</c:v>
                </c:pt>
                <c:pt idx="3598">
                  <c:v>42929.496666667001</c:v>
                </c:pt>
                <c:pt idx="3599">
                  <c:v>42929.500196759</c:v>
                </c:pt>
                <c:pt idx="3600">
                  <c:v>42929.503587963001</c:v>
                </c:pt>
                <c:pt idx="3601">
                  <c:v>42929.507071758999</c:v>
                </c:pt>
                <c:pt idx="3602">
                  <c:v>42929.510567129997</c:v>
                </c:pt>
                <c:pt idx="3603">
                  <c:v>42929.514016203997</c:v>
                </c:pt>
                <c:pt idx="3604">
                  <c:v>42929.517500000002</c:v>
                </c:pt>
                <c:pt idx="3605">
                  <c:v>42929.520983795999</c:v>
                </c:pt>
                <c:pt idx="3606">
                  <c:v>42929.524432869999</c:v>
                </c:pt>
                <c:pt idx="3607">
                  <c:v>42929.527905092997</c:v>
                </c:pt>
                <c:pt idx="3608">
                  <c:v>42929.531388889001</c:v>
                </c:pt>
                <c:pt idx="3609">
                  <c:v>42929.534849536998</c:v>
                </c:pt>
                <c:pt idx="3610">
                  <c:v>42929.538321758999</c:v>
                </c:pt>
                <c:pt idx="3611">
                  <c:v>42929.541863425999</c:v>
                </c:pt>
                <c:pt idx="3612">
                  <c:v>42929.545266203997</c:v>
                </c:pt>
                <c:pt idx="3613">
                  <c:v>42929.548738425998</c:v>
                </c:pt>
                <c:pt idx="3614">
                  <c:v>42929.552222222002</c:v>
                </c:pt>
                <c:pt idx="3615">
                  <c:v>42929.555682869999</c:v>
                </c:pt>
                <c:pt idx="3616">
                  <c:v>42929.559155092997</c:v>
                </c:pt>
                <c:pt idx="3617">
                  <c:v>42929.562638889001</c:v>
                </c:pt>
                <c:pt idx="3618">
                  <c:v>42929.566087963001</c:v>
                </c:pt>
                <c:pt idx="3619">
                  <c:v>42929.569571758999</c:v>
                </c:pt>
                <c:pt idx="3620">
                  <c:v>42929.573055556</c:v>
                </c:pt>
                <c:pt idx="3621">
                  <c:v>42929.576527778001</c:v>
                </c:pt>
                <c:pt idx="3622">
                  <c:v>42929.579988425998</c:v>
                </c:pt>
                <c:pt idx="3623">
                  <c:v>42929.583518519001</c:v>
                </c:pt>
                <c:pt idx="3624">
                  <c:v>42929.586932869999</c:v>
                </c:pt>
                <c:pt idx="3625">
                  <c:v>42929.590381943999</c:v>
                </c:pt>
                <c:pt idx="3626">
                  <c:v>42929.593877314997</c:v>
                </c:pt>
                <c:pt idx="3627">
                  <c:v>42929.597361111002</c:v>
                </c:pt>
                <c:pt idx="3628">
                  <c:v>42929.600821758999</c:v>
                </c:pt>
                <c:pt idx="3629">
                  <c:v>42929.604305556</c:v>
                </c:pt>
                <c:pt idx="3630">
                  <c:v>42929.607766203997</c:v>
                </c:pt>
                <c:pt idx="3631">
                  <c:v>42929.611238425998</c:v>
                </c:pt>
                <c:pt idx="3632">
                  <c:v>42929.614722222002</c:v>
                </c:pt>
                <c:pt idx="3633">
                  <c:v>42929.618171296002</c:v>
                </c:pt>
                <c:pt idx="3634">
                  <c:v>42929.621655092997</c:v>
                </c:pt>
                <c:pt idx="3635">
                  <c:v>42929.625185185003</c:v>
                </c:pt>
                <c:pt idx="3636">
                  <c:v>42929.628599536998</c:v>
                </c:pt>
                <c:pt idx="3637">
                  <c:v>42929.632060185002</c:v>
                </c:pt>
                <c:pt idx="3638">
                  <c:v>42929.635555556</c:v>
                </c:pt>
                <c:pt idx="3639">
                  <c:v>42929.63900463</c:v>
                </c:pt>
                <c:pt idx="3640">
                  <c:v>42929.642476852001</c:v>
                </c:pt>
                <c:pt idx="3641">
                  <c:v>42929.645983795999</c:v>
                </c:pt>
                <c:pt idx="3642">
                  <c:v>42929.649409721998</c:v>
                </c:pt>
                <c:pt idx="3643">
                  <c:v>42929.652893519</c:v>
                </c:pt>
                <c:pt idx="3644">
                  <c:v>42929.656388889001</c:v>
                </c:pt>
                <c:pt idx="3645">
                  <c:v>42929.659837963001</c:v>
                </c:pt>
                <c:pt idx="3646">
                  <c:v>42929.663310185002</c:v>
                </c:pt>
                <c:pt idx="3647">
                  <c:v>42929.666851852002</c:v>
                </c:pt>
                <c:pt idx="3648">
                  <c:v>42929.670243056004</c:v>
                </c:pt>
                <c:pt idx="3649">
                  <c:v>42929.673726852001</c:v>
                </c:pt>
                <c:pt idx="3650">
                  <c:v>42929.677210647998</c:v>
                </c:pt>
                <c:pt idx="3651">
                  <c:v>42929.680671296002</c:v>
                </c:pt>
                <c:pt idx="3652">
                  <c:v>42929.684143519</c:v>
                </c:pt>
                <c:pt idx="3653">
                  <c:v>42929.687627314997</c:v>
                </c:pt>
                <c:pt idx="3654">
                  <c:v>42929.691087963001</c:v>
                </c:pt>
                <c:pt idx="3655">
                  <c:v>42929.694571758999</c:v>
                </c:pt>
                <c:pt idx="3656">
                  <c:v>42929.698020832999</c:v>
                </c:pt>
                <c:pt idx="3657">
                  <c:v>42929.701493056004</c:v>
                </c:pt>
                <c:pt idx="3658">
                  <c:v>42929.704976852001</c:v>
                </c:pt>
                <c:pt idx="3659">
                  <c:v>42929.708506944</c:v>
                </c:pt>
                <c:pt idx="3660">
                  <c:v>42929.711932869999</c:v>
                </c:pt>
                <c:pt idx="3661">
                  <c:v>42929.715381943999</c:v>
                </c:pt>
                <c:pt idx="3662">
                  <c:v>42929.718877314997</c:v>
                </c:pt>
                <c:pt idx="3663">
                  <c:v>42929.722349536998</c:v>
                </c:pt>
                <c:pt idx="3664">
                  <c:v>42929.725798610998</c:v>
                </c:pt>
                <c:pt idx="3665">
                  <c:v>42929.729293981</c:v>
                </c:pt>
                <c:pt idx="3666">
                  <c:v>42929.73275463</c:v>
                </c:pt>
                <c:pt idx="3667">
                  <c:v>42929.736215277997</c:v>
                </c:pt>
                <c:pt idx="3668">
                  <c:v>42929.739710647998</c:v>
                </c:pt>
                <c:pt idx="3669">
                  <c:v>42929.743171296002</c:v>
                </c:pt>
                <c:pt idx="3670">
                  <c:v>42929.746655092997</c:v>
                </c:pt>
                <c:pt idx="3671">
                  <c:v>42929.750150462998</c:v>
                </c:pt>
                <c:pt idx="3672">
                  <c:v>42929.753576388997</c:v>
                </c:pt>
                <c:pt idx="3673">
                  <c:v>42929.757048610998</c:v>
                </c:pt>
                <c:pt idx="3674">
                  <c:v>42929.760543981</c:v>
                </c:pt>
                <c:pt idx="3675">
                  <c:v>42929.764016203997</c:v>
                </c:pt>
                <c:pt idx="3676">
                  <c:v>42929.767500000002</c:v>
                </c:pt>
                <c:pt idx="3677">
                  <c:v>42929.770995370003</c:v>
                </c:pt>
                <c:pt idx="3678">
                  <c:v>42929.774502314998</c:v>
                </c:pt>
                <c:pt idx="3679">
                  <c:v>42929.777962963002</c:v>
                </c:pt>
                <c:pt idx="3680">
                  <c:v>42929.781412037002</c:v>
                </c:pt>
                <c:pt idx="3681">
                  <c:v>42929.784849536998</c:v>
                </c:pt>
                <c:pt idx="3682">
                  <c:v>42929.788321758999</c:v>
                </c:pt>
                <c:pt idx="3683">
                  <c:v>42929.791863425999</c:v>
                </c:pt>
                <c:pt idx="3684">
                  <c:v>42929.795266203997</c:v>
                </c:pt>
                <c:pt idx="3685">
                  <c:v>42929.798738425998</c:v>
                </c:pt>
                <c:pt idx="3686">
                  <c:v>42929.802199074002</c:v>
                </c:pt>
                <c:pt idx="3687">
                  <c:v>42929.805659721998</c:v>
                </c:pt>
                <c:pt idx="3688">
                  <c:v>42929.809178240997</c:v>
                </c:pt>
                <c:pt idx="3689">
                  <c:v>42929.812685185003</c:v>
                </c:pt>
                <c:pt idx="3690">
                  <c:v>42929.816145833</c:v>
                </c:pt>
                <c:pt idx="3691">
                  <c:v>42929.819594907</c:v>
                </c:pt>
                <c:pt idx="3692">
                  <c:v>42929.823101852002</c:v>
                </c:pt>
                <c:pt idx="3693">
                  <c:v>42929.826550926002</c:v>
                </c:pt>
                <c:pt idx="3694">
                  <c:v>42929.829976852001</c:v>
                </c:pt>
                <c:pt idx="3695">
                  <c:v>42929.833530092998</c:v>
                </c:pt>
                <c:pt idx="3696">
                  <c:v>42929.836932869999</c:v>
                </c:pt>
                <c:pt idx="3697">
                  <c:v>42929.840405092997</c:v>
                </c:pt>
                <c:pt idx="3698">
                  <c:v>42929.843912037002</c:v>
                </c:pt>
                <c:pt idx="3699">
                  <c:v>42929.847349536998</c:v>
                </c:pt>
                <c:pt idx="3700">
                  <c:v>42929.850810185002</c:v>
                </c:pt>
                <c:pt idx="3701">
                  <c:v>42929.854282407003</c:v>
                </c:pt>
                <c:pt idx="3702">
                  <c:v>42929.857743056004</c:v>
                </c:pt>
                <c:pt idx="3703">
                  <c:v>42929.861226852001</c:v>
                </c:pt>
                <c:pt idx="3704">
                  <c:v>42929.864710647998</c:v>
                </c:pt>
                <c:pt idx="3705">
                  <c:v>42929.868171296002</c:v>
                </c:pt>
                <c:pt idx="3706">
                  <c:v>42929.871643519</c:v>
                </c:pt>
                <c:pt idx="3707">
                  <c:v>42929.875162037002</c:v>
                </c:pt>
                <c:pt idx="3708">
                  <c:v>42929.878599536998</c:v>
                </c:pt>
                <c:pt idx="3709">
                  <c:v>42929.882025462997</c:v>
                </c:pt>
                <c:pt idx="3710">
                  <c:v>42929.885520832999</c:v>
                </c:pt>
                <c:pt idx="3711">
                  <c:v>42929.888981481003</c:v>
                </c:pt>
                <c:pt idx="3712">
                  <c:v>42929.892453704</c:v>
                </c:pt>
                <c:pt idx="3713">
                  <c:v>42929.895937499998</c:v>
                </c:pt>
                <c:pt idx="3714">
                  <c:v>42929.899386573998</c:v>
                </c:pt>
                <c:pt idx="3715">
                  <c:v>42929.902858795998</c:v>
                </c:pt>
                <c:pt idx="3716">
                  <c:v>42929.906342593</c:v>
                </c:pt>
                <c:pt idx="3717">
                  <c:v>42929.909814815001</c:v>
                </c:pt>
                <c:pt idx="3718">
                  <c:v>42929.913310185002</c:v>
                </c:pt>
                <c:pt idx="3719">
                  <c:v>42929.916851852002</c:v>
                </c:pt>
                <c:pt idx="3720">
                  <c:v>42929.920277778001</c:v>
                </c:pt>
                <c:pt idx="3721">
                  <c:v>42929.923750000002</c:v>
                </c:pt>
                <c:pt idx="3722">
                  <c:v>42929.927233795999</c:v>
                </c:pt>
                <c:pt idx="3723">
                  <c:v>42929.930659721998</c:v>
                </c:pt>
                <c:pt idx="3724">
                  <c:v>42929.934131943999</c:v>
                </c:pt>
                <c:pt idx="3725">
                  <c:v>42929.937627314997</c:v>
                </c:pt>
                <c:pt idx="3726">
                  <c:v>42929.941076388997</c:v>
                </c:pt>
                <c:pt idx="3727">
                  <c:v>42929.944537037001</c:v>
                </c:pt>
                <c:pt idx="3728">
                  <c:v>42929.948032407003</c:v>
                </c:pt>
                <c:pt idx="3729">
                  <c:v>42929.951493056004</c:v>
                </c:pt>
                <c:pt idx="3730">
                  <c:v>42929.954942130003</c:v>
                </c:pt>
                <c:pt idx="3731">
                  <c:v>42929.958495370003</c:v>
                </c:pt>
                <c:pt idx="3732">
                  <c:v>42929.961898148002</c:v>
                </c:pt>
                <c:pt idx="3733">
                  <c:v>42929.965370370002</c:v>
                </c:pt>
                <c:pt idx="3734">
                  <c:v>42929.968865741001</c:v>
                </c:pt>
                <c:pt idx="3735">
                  <c:v>42929.972314815001</c:v>
                </c:pt>
                <c:pt idx="3736">
                  <c:v>42929.975787037001</c:v>
                </c:pt>
                <c:pt idx="3737">
                  <c:v>42929.979270832999</c:v>
                </c:pt>
                <c:pt idx="3738">
                  <c:v>42929.982719906999</c:v>
                </c:pt>
                <c:pt idx="3739">
                  <c:v>42929.986203704</c:v>
                </c:pt>
                <c:pt idx="3740">
                  <c:v>42929.989687499998</c:v>
                </c:pt>
                <c:pt idx="3741">
                  <c:v>42929.993136573998</c:v>
                </c:pt>
                <c:pt idx="3742">
                  <c:v>42929.996608795998</c:v>
                </c:pt>
                <c:pt idx="3743">
                  <c:v>42930.000185185003</c:v>
                </c:pt>
                <c:pt idx="3744">
                  <c:v>42930.003564815001</c:v>
                </c:pt>
                <c:pt idx="3745">
                  <c:v>42930.007025462997</c:v>
                </c:pt>
                <c:pt idx="3746">
                  <c:v>42930.010520832999</c:v>
                </c:pt>
                <c:pt idx="3747">
                  <c:v>42930.013993056004</c:v>
                </c:pt>
                <c:pt idx="3748">
                  <c:v>42930.017488425998</c:v>
                </c:pt>
                <c:pt idx="3749">
                  <c:v>42930.020983795999</c:v>
                </c:pt>
                <c:pt idx="3750">
                  <c:v>42930.024421296002</c:v>
                </c:pt>
                <c:pt idx="3751">
                  <c:v>42930.027916667001</c:v>
                </c:pt>
                <c:pt idx="3752">
                  <c:v>42930.031400462998</c:v>
                </c:pt>
                <c:pt idx="3753">
                  <c:v>42930.034849536998</c:v>
                </c:pt>
                <c:pt idx="3754">
                  <c:v>42930.038333333003</c:v>
                </c:pt>
                <c:pt idx="3755">
                  <c:v>42930.041863425999</c:v>
                </c:pt>
                <c:pt idx="3756">
                  <c:v>42930.04525463</c:v>
                </c:pt>
                <c:pt idx="3757">
                  <c:v>42930.048715277997</c:v>
                </c:pt>
                <c:pt idx="3758">
                  <c:v>42930.052175926001</c:v>
                </c:pt>
                <c:pt idx="3759">
                  <c:v>42930.055648148002</c:v>
                </c:pt>
                <c:pt idx="3760">
                  <c:v>42930.059120370002</c:v>
                </c:pt>
                <c:pt idx="3761">
                  <c:v>42930.062615741001</c:v>
                </c:pt>
                <c:pt idx="3762">
                  <c:v>42930.066064815001</c:v>
                </c:pt>
                <c:pt idx="3763">
                  <c:v>42930.069525462997</c:v>
                </c:pt>
                <c:pt idx="3764">
                  <c:v>42930.073009259002</c:v>
                </c:pt>
                <c:pt idx="3765">
                  <c:v>42930.076493056004</c:v>
                </c:pt>
                <c:pt idx="3766">
                  <c:v>42930.079953704</c:v>
                </c:pt>
                <c:pt idx="3767">
                  <c:v>42930.083472222002</c:v>
                </c:pt>
                <c:pt idx="3768">
                  <c:v>42930.086886573998</c:v>
                </c:pt>
                <c:pt idx="3769">
                  <c:v>42930.090358795998</c:v>
                </c:pt>
                <c:pt idx="3770">
                  <c:v>42930.093842593</c:v>
                </c:pt>
                <c:pt idx="3771">
                  <c:v>42930.097303240997</c:v>
                </c:pt>
                <c:pt idx="3772">
                  <c:v>42930.100787037001</c:v>
                </c:pt>
                <c:pt idx="3773">
                  <c:v>42930.104259259002</c:v>
                </c:pt>
                <c:pt idx="3774">
                  <c:v>42930.107731481003</c:v>
                </c:pt>
                <c:pt idx="3775">
                  <c:v>42930.111203704</c:v>
                </c:pt>
                <c:pt idx="3776">
                  <c:v>42930.114687499998</c:v>
                </c:pt>
                <c:pt idx="3777">
                  <c:v>42930.118148148002</c:v>
                </c:pt>
                <c:pt idx="3778">
                  <c:v>42930.121620370002</c:v>
                </c:pt>
                <c:pt idx="3779">
                  <c:v>42930.125173610999</c:v>
                </c:pt>
                <c:pt idx="3780">
                  <c:v>42930.128564815001</c:v>
                </c:pt>
                <c:pt idx="3781">
                  <c:v>42930.132025462997</c:v>
                </c:pt>
                <c:pt idx="3782">
                  <c:v>42930.135509259002</c:v>
                </c:pt>
                <c:pt idx="3783">
                  <c:v>42930.138981481003</c:v>
                </c:pt>
                <c:pt idx="3784">
                  <c:v>42930.142442130003</c:v>
                </c:pt>
                <c:pt idx="3785">
                  <c:v>42930.145937499998</c:v>
                </c:pt>
                <c:pt idx="3786">
                  <c:v>42930.149386573998</c:v>
                </c:pt>
                <c:pt idx="3787">
                  <c:v>42930.152858795998</c:v>
                </c:pt>
                <c:pt idx="3788">
                  <c:v>42930.156354166997</c:v>
                </c:pt>
                <c:pt idx="3789">
                  <c:v>42930.159814815001</c:v>
                </c:pt>
                <c:pt idx="3790">
                  <c:v>42930.163287037001</c:v>
                </c:pt>
                <c:pt idx="3791">
                  <c:v>42930.166805556</c:v>
                </c:pt>
                <c:pt idx="3792">
                  <c:v>42930.170219906999</c:v>
                </c:pt>
                <c:pt idx="3793">
                  <c:v>42930.173692130003</c:v>
                </c:pt>
                <c:pt idx="3794">
                  <c:v>42930.177175926001</c:v>
                </c:pt>
                <c:pt idx="3795">
                  <c:v>42930.180648148002</c:v>
                </c:pt>
                <c:pt idx="3796">
                  <c:v>42930.184120370002</c:v>
                </c:pt>
                <c:pt idx="3797">
                  <c:v>42930.187604166997</c:v>
                </c:pt>
                <c:pt idx="3798">
                  <c:v>42930.191064815001</c:v>
                </c:pt>
                <c:pt idx="3799">
                  <c:v>42930.194537037001</c:v>
                </c:pt>
                <c:pt idx="3800">
                  <c:v>42930.198009259002</c:v>
                </c:pt>
                <c:pt idx="3801">
                  <c:v>42930.201481481003</c:v>
                </c:pt>
                <c:pt idx="3802">
                  <c:v>42930.204942130003</c:v>
                </c:pt>
                <c:pt idx="3803">
                  <c:v>42930.208472222002</c:v>
                </c:pt>
                <c:pt idx="3804">
                  <c:v>42930.211909721998</c:v>
                </c:pt>
                <c:pt idx="3805">
                  <c:v>42930.215358795998</c:v>
                </c:pt>
                <c:pt idx="3806">
                  <c:v>42930.218842593</c:v>
                </c:pt>
                <c:pt idx="3807">
                  <c:v>42930.222326388997</c:v>
                </c:pt>
                <c:pt idx="3808">
                  <c:v>42930.225775462997</c:v>
                </c:pt>
                <c:pt idx="3809">
                  <c:v>42930.229270832999</c:v>
                </c:pt>
                <c:pt idx="3810">
                  <c:v>42930.232731481003</c:v>
                </c:pt>
                <c:pt idx="3811">
                  <c:v>42930.236192130003</c:v>
                </c:pt>
                <c:pt idx="3812">
                  <c:v>42930.239675926001</c:v>
                </c:pt>
                <c:pt idx="3813">
                  <c:v>42930.243148148002</c:v>
                </c:pt>
                <c:pt idx="3814">
                  <c:v>42930.246608795998</c:v>
                </c:pt>
                <c:pt idx="3815">
                  <c:v>42930.250127314997</c:v>
                </c:pt>
                <c:pt idx="3816">
                  <c:v>42930.253553240997</c:v>
                </c:pt>
                <c:pt idx="3817">
                  <c:v>42930.257025462997</c:v>
                </c:pt>
                <c:pt idx="3818">
                  <c:v>42930.260520832999</c:v>
                </c:pt>
                <c:pt idx="3819">
                  <c:v>42930.263969906999</c:v>
                </c:pt>
                <c:pt idx="3820">
                  <c:v>42930.267442130003</c:v>
                </c:pt>
                <c:pt idx="3821">
                  <c:v>42930.270937499998</c:v>
                </c:pt>
                <c:pt idx="3822">
                  <c:v>42930.274386573998</c:v>
                </c:pt>
                <c:pt idx="3823">
                  <c:v>42930.277858795998</c:v>
                </c:pt>
                <c:pt idx="3824">
                  <c:v>42930.281354166997</c:v>
                </c:pt>
                <c:pt idx="3825">
                  <c:v>42930.284803240997</c:v>
                </c:pt>
                <c:pt idx="3826">
                  <c:v>42930.288287037001</c:v>
                </c:pt>
                <c:pt idx="3827">
                  <c:v>42930.291805556</c:v>
                </c:pt>
                <c:pt idx="3828">
                  <c:v>42930.295231481003</c:v>
                </c:pt>
                <c:pt idx="3829">
                  <c:v>42930.298692130003</c:v>
                </c:pt>
                <c:pt idx="3830">
                  <c:v>42930.302187499998</c:v>
                </c:pt>
                <c:pt idx="3831">
                  <c:v>42930.305648148002</c:v>
                </c:pt>
                <c:pt idx="3832">
                  <c:v>42930.309120370002</c:v>
                </c:pt>
                <c:pt idx="3833">
                  <c:v>42930.312604166997</c:v>
                </c:pt>
                <c:pt idx="3834">
                  <c:v>42930.316064815001</c:v>
                </c:pt>
                <c:pt idx="3835">
                  <c:v>42930.319537037001</c:v>
                </c:pt>
                <c:pt idx="3836">
                  <c:v>42930.323020832999</c:v>
                </c:pt>
                <c:pt idx="3837">
                  <c:v>42930.326469906999</c:v>
                </c:pt>
                <c:pt idx="3838">
                  <c:v>42930.329965277997</c:v>
                </c:pt>
                <c:pt idx="3839">
                  <c:v>42930.333472222002</c:v>
                </c:pt>
                <c:pt idx="3840">
                  <c:v>42930.336886573998</c:v>
                </c:pt>
                <c:pt idx="3841">
                  <c:v>42930.340370370002</c:v>
                </c:pt>
                <c:pt idx="3842">
                  <c:v>42930.343842593</c:v>
                </c:pt>
                <c:pt idx="3843">
                  <c:v>42930.347303240997</c:v>
                </c:pt>
                <c:pt idx="3844">
                  <c:v>42930.350787037001</c:v>
                </c:pt>
                <c:pt idx="3845">
                  <c:v>42930.354282407003</c:v>
                </c:pt>
                <c:pt idx="3846">
                  <c:v>42930.357719906999</c:v>
                </c:pt>
                <c:pt idx="3847">
                  <c:v>42930.361192130003</c:v>
                </c:pt>
                <c:pt idx="3848">
                  <c:v>42930.364675926001</c:v>
                </c:pt>
                <c:pt idx="3849">
                  <c:v>42930.368136573998</c:v>
                </c:pt>
                <c:pt idx="3850">
                  <c:v>42930.371620370002</c:v>
                </c:pt>
                <c:pt idx="3851">
                  <c:v>42930.375127314997</c:v>
                </c:pt>
                <c:pt idx="3852">
                  <c:v>42930.378553240997</c:v>
                </c:pt>
                <c:pt idx="3853">
                  <c:v>42930.382048610998</c:v>
                </c:pt>
                <c:pt idx="3854">
                  <c:v>42930.385532407003</c:v>
                </c:pt>
                <c:pt idx="3855">
                  <c:v>42930.388981481003</c:v>
                </c:pt>
                <c:pt idx="3856">
                  <c:v>42930.392453704</c:v>
                </c:pt>
                <c:pt idx="3857">
                  <c:v>42930.395937499998</c:v>
                </c:pt>
                <c:pt idx="3858">
                  <c:v>42930.399398148002</c:v>
                </c:pt>
                <c:pt idx="3859">
                  <c:v>42930.402870370002</c:v>
                </c:pt>
                <c:pt idx="3860">
                  <c:v>42930.406354166997</c:v>
                </c:pt>
                <c:pt idx="3861">
                  <c:v>42930.409814815001</c:v>
                </c:pt>
                <c:pt idx="3862">
                  <c:v>42930.413287037001</c:v>
                </c:pt>
                <c:pt idx="3863">
                  <c:v>42930.416817129997</c:v>
                </c:pt>
                <c:pt idx="3864">
                  <c:v>42930.420231481003</c:v>
                </c:pt>
                <c:pt idx="3865">
                  <c:v>42930.423703704</c:v>
                </c:pt>
                <c:pt idx="3866">
                  <c:v>42930.427187499998</c:v>
                </c:pt>
                <c:pt idx="3867">
                  <c:v>42930.430648148002</c:v>
                </c:pt>
                <c:pt idx="3868">
                  <c:v>42930.434120370002</c:v>
                </c:pt>
                <c:pt idx="3869">
                  <c:v>42930.437604166997</c:v>
                </c:pt>
                <c:pt idx="3870">
                  <c:v>42930.441076388997</c:v>
                </c:pt>
                <c:pt idx="3871">
                  <c:v>42930.444525462997</c:v>
                </c:pt>
                <c:pt idx="3872">
                  <c:v>42930.448009259002</c:v>
                </c:pt>
                <c:pt idx="3873">
                  <c:v>42930.451469906999</c:v>
                </c:pt>
                <c:pt idx="3874">
                  <c:v>42930.454942130003</c:v>
                </c:pt>
                <c:pt idx="3875">
                  <c:v>42930.458495370003</c:v>
                </c:pt>
                <c:pt idx="3876">
                  <c:v>42930.461898148002</c:v>
                </c:pt>
                <c:pt idx="3877">
                  <c:v>42930.465370370002</c:v>
                </c:pt>
                <c:pt idx="3878">
                  <c:v>42930.468842593</c:v>
                </c:pt>
                <c:pt idx="3879">
                  <c:v>42930.472314815001</c:v>
                </c:pt>
                <c:pt idx="3880">
                  <c:v>42930.475787037001</c:v>
                </c:pt>
                <c:pt idx="3881">
                  <c:v>42930.479317129997</c:v>
                </c:pt>
                <c:pt idx="3882">
                  <c:v>42930.482766203997</c:v>
                </c:pt>
                <c:pt idx="3883">
                  <c:v>42930.486238425998</c:v>
                </c:pt>
                <c:pt idx="3884">
                  <c:v>42930.489722222002</c:v>
                </c:pt>
                <c:pt idx="3885">
                  <c:v>42930.493182869999</c:v>
                </c:pt>
                <c:pt idx="3886">
                  <c:v>42930.496643519</c:v>
                </c:pt>
                <c:pt idx="3887">
                  <c:v>42930.500173610999</c:v>
                </c:pt>
                <c:pt idx="3888">
                  <c:v>42930.503576388997</c:v>
                </c:pt>
                <c:pt idx="3889">
                  <c:v>42930.507048610998</c:v>
                </c:pt>
                <c:pt idx="3890">
                  <c:v>42930.510543981</c:v>
                </c:pt>
                <c:pt idx="3891">
                  <c:v>42930.514027778001</c:v>
                </c:pt>
                <c:pt idx="3892">
                  <c:v>42930.517488425998</c:v>
                </c:pt>
                <c:pt idx="3893">
                  <c:v>42930.520995370003</c:v>
                </c:pt>
                <c:pt idx="3894">
                  <c:v>42930.524444444003</c:v>
                </c:pt>
                <c:pt idx="3895">
                  <c:v>42930.527893519</c:v>
                </c:pt>
                <c:pt idx="3896">
                  <c:v>42930.531377314997</c:v>
                </c:pt>
                <c:pt idx="3897">
                  <c:v>42930.534837963001</c:v>
                </c:pt>
                <c:pt idx="3898">
                  <c:v>42930.538321758999</c:v>
                </c:pt>
                <c:pt idx="3899">
                  <c:v>42930.541840277998</c:v>
                </c:pt>
                <c:pt idx="3900">
                  <c:v>42930.545243056004</c:v>
                </c:pt>
                <c:pt idx="3901">
                  <c:v>42930.548726852001</c:v>
                </c:pt>
                <c:pt idx="3902">
                  <c:v>42930.552210647998</c:v>
                </c:pt>
                <c:pt idx="3903">
                  <c:v>42930.555659721998</c:v>
                </c:pt>
                <c:pt idx="3904">
                  <c:v>42930.559143519</c:v>
                </c:pt>
                <c:pt idx="3905">
                  <c:v>42930.562638889001</c:v>
                </c:pt>
                <c:pt idx="3906">
                  <c:v>42930.566099536998</c:v>
                </c:pt>
                <c:pt idx="3907">
                  <c:v>42930.569560185002</c:v>
                </c:pt>
                <c:pt idx="3908">
                  <c:v>42930.573067129997</c:v>
                </c:pt>
                <c:pt idx="3909">
                  <c:v>42930.576516203997</c:v>
                </c:pt>
                <c:pt idx="3910">
                  <c:v>42930.579965277997</c:v>
                </c:pt>
                <c:pt idx="3911">
                  <c:v>42930.583506944</c:v>
                </c:pt>
                <c:pt idx="3912">
                  <c:v>42930.586932869999</c:v>
                </c:pt>
                <c:pt idx="3913">
                  <c:v>42930.590381943999</c:v>
                </c:pt>
                <c:pt idx="3914">
                  <c:v>42930.593888889001</c:v>
                </c:pt>
                <c:pt idx="3915">
                  <c:v>42930.597326388997</c:v>
                </c:pt>
                <c:pt idx="3916">
                  <c:v>42930.600810185002</c:v>
                </c:pt>
                <c:pt idx="3917">
                  <c:v>42930.604305556</c:v>
                </c:pt>
                <c:pt idx="3918">
                  <c:v>42930.60775463</c:v>
                </c:pt>
                <c:pt idx="3919">
                  <c:v>42930.611226852001</c:v>
                </c:pt>
                <c:pt idx="3920">
                  <c:v>42930.614710647998</c:v>
                </c:pt>
                <c:pt idx="3921">
                  <c:v>42930.618182869999</c:v>
                </c:pt>
                <c:pt idx="3922">
                  <c:v>42930.621655092997</c:v>
                </c:pt>
                <c:pt idx="3923">
                  <c:v>42930.625173610999</c:v>
                </c:pt>
                <c:pt idx="3924">
                  <c:v>42930.628576388997</c:v>
                </c:pt>
                <c:pt idx="3925">
                  <c:v>42930.632048610998</c:v>
                </c:pt>
                <c:pt idx="3926">
                  <c:v>42930.635555556</c:v>
                </c:pt>
                <c:pt idx="3927">
                  <c:v>42930.639016203997</c:v>
                </c:pt>
                <c:pt idx="3928">
                  <c:v>42930.642488425998</c:v>
                </c:pt>
                <c:pt idx="3929">
                  <c:v>42930.645983795999</c:v>
                </c:pt>
                <c:pt idx="3930">
                  <c:v>42930.649421296002</c:v>
                </c:pt>
                <c:pt idx="3931">
                  <c:v>42930.652893519</c:v>
                </c:pt>
                <c:pt idx="3932">
                  <c:v>42930.656377314997</c:v>
                </c:pt>
                <c:pt idx="3933">
                  <c:v>42930.659849536998</c:v>
                </c:pt>
                <c:pt idx="3934">
                  <c:v>42930.663321758999</c:v>
                </c:pt>
                <c:pt idx="3935">
                  <c:v>42930.666851852002</c:v>
                </c:pt>
                <c:pt idx="3936">
                  <c:v>42930.670277778001</c:v>
                </c:pt>
                <c:pt idx="3937">
                  <c:v>42930.673715277997</c:v>
                </c:pt>
                <c:pt idx="3938">
                  <c:v>42930.677210647998</c:v>
                </c:pt>
                <c:pt idx="3939">
                  <c:v>42930.680671296002</c:v>
                </c:pt>
                <c:pt idx="3940">
                  <c:v>42930.684155092997</c:v>
                </c:pt>
                <c:pt idx="3941">
                  <c:v>42930.687650462998</c:v>
                </c:pt>
                <c:pt idx="3942">
                  <c:v>42930.691087963001</c:v>
                </c:pt>
                <c:pt idx="3943">
                  <c:v>42930.694560185002</c:v>
                </c:pt>
                <c:pt idx="3944">
                  <c:v>42930.698043981</c:v>
                </c:pt>
                <c:pt idx="3945">
                  <c:v>42930.701516203997</c:v>
                </c:pt>
                <c:pt idx="3946">
                  <c:v>42930.704976852001</c:v>
                </c:pt>
                <c:pt idx="3947">
                  <c:v>42930.708483795999</c:v>
                </c:pt>
                <c:pt idx="3948">
                  <c:v>42930.711921296002</c:v>
                </c:pt>
                <c:pt idx="3949">
                  <c:v>42930.715393519</c:v>
                </c:pt>
                <c:pt idx="3950">
                  <c:v>42930.718865741001</c:v>
                </c:pt>
                <c:pt idx="3951">
                  <c:v>42930.722326388997</c:v>
                </c:pt>
                <c:pt idx="3952">
                  <c:v>42930.725798610998</c:v>
                </c:pt>
                <c:pt idx="3953">
                  <c:v>42930.729293981</c:v>
                </c:pt>
                <c:pt idx="3954">
                  <c:v>42930.732743056004</c:v>
                </c:pt>
                <c:pt idx="3955">
                  <c:v>42930.736226852001</c:v>
                </c:pt>
                <c:pt idx="3956">
                  <c:v>42930.739710647998</c:v>
                </c:pt>
                <c:pt idx="3957">
                  <c:v>42930.743171296002</c:v>
                </c:pt>
                <c:pt idx="3958">
                  <c:v>42930.746643519</c:v>
                </c:pt>
                <c:pt idx="3959">
                  <c:v>42930.750150462998</c:v>
                </c:pt>
                <c:pt idx="3960">
                  <c:v>42930.753599536998</c:v>
                </c:pt>
                <c:pt idx="3961">
                  <c:v>42930.757048610998</c:v>
                </c:pt>
                <c:pt idx="3962">
                  <c:v>42930.760532407003</c:v>
                </c:pt>
                <c:pt idx="3963">
                  <c:v>42930.764016203997</c:v>
                </c:pt>
                <c:pt idx="3964">
                  <c:v>42930.767500000002</c:v>
                </c:pt>
                <c:pt idx="3965">
                  <c:v>42930.770995370003</c:v>
                </c:pt>
                <c:pt idx="3966">
                  <c:v>42930.774467593001</c:v>
                </c:pt>
                <c:pt idx="3967">
                  <c:v>42930.777916667001</c:v>
                </c:pt>
                <c:pt idx="3968">
                  <c:v>42930.781400462998</c:v>
                </c:pt>
                <c:pt idx="3969">
                  <c:v>42930.784814815001</c:v>
                </c:pt>
                <c:pt idx="3970">
                  <c:v>42930.788298610998</c:v>
                </c:pt>
                <c:pt idx="3971">
                  <c:v>42930.791851852002</c:v>
                </c:pt>
                <c:pt idx="3972">
                  <c:v>42930.79525463</c:v>
                </c:pt>
                <c:pt idx="3973">
                  <c:v>42930.798726852001</c:v>
                </c:pt>
                <c:pt idx="3974">
                  <c:v>42930.802222222002</c:v>
                </c:pt>
                <c:pt idx="3975">
                  <c:v>42930.805729166997</c:v>
                </c:pt>
                <c:pt idx="3976">
                  <c:v>42930.809178240997</c:v>
                </c:pt>
                <c:pt idx="3977">
                  <c:v>42930.812673610999</c:v>
                </c:pt>
                <c:pt idx="3978">
                  <c:v>42930.816111111002</c:v>
                </c:pt>
                <c:pt idx="3979">
                  <c:v>42930.819618055997</c:v>
                </c:pt>
                <c:pt idx="3980">
                  <c:v>42930.823090277998</c:v>
                </c:pt>
                <c:pt idx="3981">
                  <c:v>42930.826550926002</c:v>
                </c:pt>
                <c:pt idx="3982">
                  <c:v>42930.830011573998</c:v>
                </c:pt>
                <c:pt idx="3983">
                  <c:v>42930.833518519001</c:v>
                </c:pt>
                <c:pt idx="3984">
                  <c:v>42930.836909721998</c:v>
                </c:pt>
                <c:pt idx="3985">
                  <c:v>42930.840405092997</c:v>
                </c:pt>
                <c:pt idx="3986">
                  <c:v>42930.843877314997</c:v>
                </c:pt>
                <c:pt idx="3987">
                  <c:v>42930.847326388997</c:v>
                </c:pt>
                <c:pt idx="3988">
                  <c:v>42930.850810185002</c:v>
                </c:pt>
                <c:pt idx="3989">
                  <c:v>42930.854305556</c:v>
                </c:pt>
                <c:pt idx="3990">
                  <c:v>42930.857743056004</c:v>
                </c:pt>
                <c:pt idx="3991">
                  <c:v>42930.861203704</c:v>
                </c:pt>
                <c:pt idx="3992">
                  <c:v>42930.864687499998</c:v>
                </c:pt>
                <c:pt idx="3993">
                  <c:v>42930.868171296002</c:v>
                </c:pt>
                <c:pt idx="3994">
                  <c:v>42930.871666667001</c:v>
                </c:pt>
                <c:pt idx="3995">
                  <c:v>42930.875162037002</c:v>
                </c:pt>
                <c:pt idx="3996">
                  <c:v>42930.878587963001</c:v>
                </c:pt>
                <c:pt idx="3997">
                  <c:v>42930.882071758999</c:v>
                </c:pt>
                <c:pt idx="3998">
                  <c:v>42930.885532407003</c:v>
                </c:pt>
                <c:pt idx="3999">
                  <c:v>42930.88900463</c:v>
                </c:pt>
                <c:pt idx="4000">
                  <c:v>42930.892442130003</c:v>
                </c:pt>
                <c:pt idx="4001">
                  <c:v>42930.895949074002</c:v>
                </c:pt>
                <c:pt idx="4002">
                  <c:v>42930.899409721998</c:v>
                </c:pt>
                <c:pt idx="4003">
                  <c:v>42930.902858795998</c:v>
                </c:pt>
                <c:pt idx="4004">
                  <c:v>42930.906354166997</c:v>
                </c:pt>
                <c:pt idx="4005">
                  <c:v>42930.909814815001</c:v>
                </c:pt>
                <c:pt idx="4006">
                  <c:v>42930.913287037001</c:v>
                </c:pt>
                <c:pt idx="4007">
                  <c:v>42930.916805556</c:v>
                </c:pt>
                <c:pt idx="4008">
                  <c:v>42930.920243056004</c:v>
                </c:pt>
                <c:pt idx="4009">
                  <c:v>42930.923715277997</c:v>
                </c:pt>
                <c:pt idx="4010">
                  <c:v>42930.927210647998</c:v>
                </c:pt>
                <c:pt idx="4011">
                  <c:v>42930.930659721998</c:v>
                </c:pt>
                <c:pt idx="4012">
                  <c:v>42930.934131943999</c:v>
                </c:pt>
                <c:pt idx="4013">
                  <c:v>42930.937615741001</c:v>
                </c:pt>
                <c:pt idx="4014">
                  <c:v>42930.941064815001</c:v>
                </c:pt>
                <c:pt idx="4015">
                  <c:v>42930.944537037001</c:v>
                </c:pt>
                <c:pt idx="4016">
                  <c:v>42930.948032407003</c:v>
                </c:pt>
                <c:pt idx="4017">
                  <c:v>42930.951493056004</c:v>
                </c:pt>
                <c:pt idx="4018">
                  <c:v>42930.954965277997</c:v>
                </c:pt>
                <c:pt idx="4019">
                  <c:v>42930.958472222002</c:v>
                </c:pt>
                <c:pt idx="4020">
                  <c:v>42930.961909721998</c:v>
                </c:pt>
                <c:pt idx="4021">
                  <c:v>42930.965358795998</c:v>
                </c:pt>
                <c:pt idx="4022">
                  <c:v>42930.968877314997</c:v>
                </c:pt>
                <c:pt idx="4023">
                  <c:v>42930.972372684999</c:v>
                </c:pt>
                <c:pt idx="4024">
                  <c:v>42930.975833333003</c:v>
                </c:pt>
                <c:pt idx="4025">
                  <c:v>42930.979305556</c:v>
                </c:pt>
                <c:pt idx="4026">
                  <c:v>42930.982766203997</c:v>
                </c:pt>
                <c:pt idx="4027">
                  <c:v>42930.986215277997</c:v>
                </c:pt>
                <c:pt idx="4028">
                  <c:v>42930.989710647998</c:v>
                </c:pt>
                <c:pt idx="4029">
                  <c:v>42930.993182869999</c:v>
                </c:pt>
                <c:pt idx="4030">
                  <c:v>42930.996643519</c:v>
                </c:pt>
                <c:pt idx="4031">
                  <c:v>42931.000219907</c:v>
                </c:pt>
                <c:pt idx="4032">
                  <c:v>42931.003587963001</c:v>
                </c:pt>
                <c:pt idx="4033">
                  <c:v>42931.007071758999</c:v>
                </c:pt>
                <c:pt idx="4034">
                  <c:v>42931.010555556</c:v>
                </c:pt>
                <c:pt idx="4035">
                  <c:v>42931.014027778001</c:v>
                </c:pt>
                <c:pt idx="4036">
                  <c:v>42931.017488425998</c:v>
                </c:pt>
                <c:pt idx="4037">
                  <c:v>42931.020972222002</c:v>
                </c:pt>
                <c:pt idx="4038">
                  <c:v>42931.024421296002</c:v>
                </c:pt>
                <c:pt idx="4039">
                  <c:v>42931.027893519</c:v>
                </c:pt>
                <c:pt idx="4040">
                  <c:v>42931.031342593</c:v>
                </c:pt>
                <c:pt idx="4041">
                  <c:v>42931.034814815001</c:v>
                </c:pt>
                <c:pt idx="4042">
                  <c:v>42931.038287037001</c:v>
                </c:pt>
                <c:pt idx="4043">
                  <c:v>42931.041817129997</c:v>
                </c:pt>
                <c:pt idx="4044">
                  <c:v>42931.045219906999</c:v>
                </c:pt>
                <c:pt idx="4045">
                  <c:v>42931.048692130003</c:v>
                </c:pt>
                <c:pt idx="4046">
                  <c:v>42931.052175926001</c:v>
                </c:pt>
                <c:pt idx="4047">
                  <c:v>42931.055648148002</c:v>
                </c:pt>
                <c:pt idx="4048">
                  <c:v>42931.059120370002</c:v>
                </c:pt>
                <c:pt idx="4049">
                  <c:v>42931.062604166997</c:v>
                </c:pt>
                <c:pt idx="4050">
                  <c:v>42931.066064815001</c:v>
                </c:pt>
                <c:pt idx="4051">
                  <c:v>42931.069537037001</c:v>
                </c:pt>
                <c:pt idx="4052">
                  <c:v>42931.073009259002</c:v>
                </c:pt>
                <c:pt idx="4053">
                  <c:v>42931.076481481003</c:v>
                </c:pt>
                <c:pt idx="4054">
                  <c:v>42931.079942130003</c:v>
                </c:pt>
                <c:pt idx="4055">
                  <c:v>42931.083483795999</c:v>
                </c:pt>
                <c:pt idx="4056">
                  <c:v>42931.086921296002</c:v>
                </c:pt>
                <c:pt idx="4057">
                  <c:v>42931.090370370002</c:v>
                </c:pt>
                <c:pt idx="4058">
                  <c:v>42931.093842593</c:v>
                </c:pt>
                <c:pt idx="4059">
                  <c:v>42931.097314815001</c:v>
                </c:pt>
                <c:pt idx="4060">
                  <c:v>42931.100775462997</c:v>
                </c:pt>
                <c:pt idx="4061">
                  <c:v>42931.104270832999</c:v>
                </c:pt>
                <c:pt idx="4062">
                  <c:v>42931.107719906999</c:v>
                </c:pt>
                <c:pt idx="4063">
                  <c:v>42931.111203704</c:v>
                </c:pt>
                <c:pt idx="4064">
                  <c:v>42931.114675926001</c:v>
                </c:pt>
                <c:pt idx="4065">
                  <c:v>42931.118148148002</c:v>
                </c:pt>
                <c:pt idx="4066">
                  <c:v>42931.121608795998</c:v>
                </c:pt>
                <c:pt idx="4067">
                  <c:v>42931.125127314997</c:v>
                </c:pt>
                <c:pt idx="4068">
                  <c:v>42931.128576388997</c:v>
                </c:pt>
                <c:pt idx="4069">
                  <c:v>42931.132037037001</c:v>
                </c:pt>
                <c:pt idx="4070">
                  <c:v>42931.135509259002</c:v>
                </c:pt>
                <c:pt idx="4071">
                  <c:v>42931.138993056004</c:v>
                </c:pt>
                <c:pt idx="4072">
                  <c:v>42931.142442130003</c:v>
                </c:pt>
                <c:pt idx="4073">
                  <c:v>42931.145925926001</c:v>
                </c:pt>
                <c:pt idx="4074">
                  <c:v>42931.149386573998</c:v>
                </c:pt>
                <c:pt idx="4075">
                  <c:v>42931.152870370002</c:v>
                </c:pt>
                <c:pt idx="4076">
                  <c:v>42931.156342593</c:v>
                </c:pt>
                <c:pt idx="4077">
                  <c:v>42931.159814815001</c:v>
                </c:pt>
                <c:pt idx="4078">
                  <c:v>42931.163287037001</c:v>
                </c:pt>
                <c:pt idx="4079">
                  <c:v>42931.166805556</c:v>
                </c:pt>
                <c:pt idx="4080">
                  <c:v>42931.170231481003</c:v>
                </c:pt>
                <c:pt idx="4081">
                  <c:v>42931.173692130003</c:v>
                </c:pt>
                <c:pt idx="4082">
                  <c:v>42931.177187499998</c:v>
                </c:pt>
                <c:pt idx="4083">
                  <c:v>42931.180648148002</c:v>
                </c:pt>
                <c:pt idx="4084">
                  <c:v>42931.184120370002</c:v>
                </c:pt>
                <c:pt idx="4085">
                  <c:v>42931.187604166997</c:v>
                </c:pt>
                <c:pt idx="4086">
                  <c:v>42931.191053240997</c:v>
                </c:pt>
                <c:pt idx="4087">
                  <c:v>42931.194525462997</c:v>
                </c:pt>
                <c:pt idx="4088">
                  <c:v>42931.197997684998</c:v>
                </c:pt>
                <c:pt idx="4089">
                  <c:v>42931.201481481003</c:v>
                </c:pt>
                <c:pt idx="4090">
                  <c:v>42931.204942130003</c:v>
                </c:pt>
                <c:pt idx="4091">
                  <c:v>42931.208460647998</c:v>
                </c:pt>
                <c:pt idx="4092">
                  <c:v>42931.211886573998</c:v>
                </c:pt>
                <c:pt idx="4093">
                  <c:v>42931.215358795998</c:v>
                </c:pt>
                <c:pt idx="4094">
                  <c:v>42931.218842593</c:v>
                </c:pt>
                <c:pt idx="4095">
                  <c:v>42931.222314815001</c:v>
                </c:pt>
                <c:pt idx="4096">
                  <c:v>42931.225775462997</c:v>
                </c:pt>
                <c:pt idx="4097">
                  <c:v>42931.229270832999</c:v>
                </c:pt>
                <c:pt idx="4098">
                  <c:v>42931.232719906999</c:v>
                </c:pt>
                <c:pt idx="4099">
                  <c:v>42931.236192130003</c:v>
                </c:pt>
                <c:pt idx="4100">
                  <c:v>42931.239675926001</c:v>
                </c:pt>
                <c:pt idx="4101">
                  <c:v>42931.243148148002</c:v>
                </c:pt>
                <c:pt idx="4102">
                  <c:v>42931.246608795998</c:v>
                </c:pt>
                <c:pt idx="4103">
                  <c:v>42931.250138889001</c:v>
                </c:pt>
                <c:pt idx="4104">
                  <c:v>42931.253564815001</c:v>
                </c:pt>
                <c:pt idx="4105">
                  <c:v>42931.257048610998</c:v>
                </c:pt>
                <c:pt idx="4106">
                  <c:v>42931.260520832999</c:v>
                </c:pt>
                <c:pt idx="4107">
                  <c:v>42931.263981481003</c:v>
                </c:pt>
                <c:pt idx="4108">
                  <c:v>42931.267453704</c:v>
                </c:pt>
                <c:pt idx="4109">
                  <c:v>42931.270937499998</c:v>
                </c:pt>
                <c:pt idx="4110">
                  <c:v>42931.274398148002</c:v>
                </c:pt>
                <c:pt idx="4111">
                  <c:v>42931.277881943999</c:v>
                </c:pt>
                <c:pt idx="4112">
                  <c:v>42931.281342593</c:v>
                </c:pt>
                <c:pt idx="4113">
                  <c:v>42931.284814815001</c:v>
                </c:pt>
                <c:pt idx="4114">
                  <c:v>42931.288287037001</c:v>
                </c:pt>
                <c:pt idx="4115">
                  <c:v>42931.291805556</c:v>
                </c:pt>
                <c:pt idx="4116">
                  <c:v>42931.295231481003</c:v>
                </c:pt>
                <c:pt idx="4117">
                  <c:v>42931.298715277997</c:v>
                </c:pt>
                <c:pt idx="4118">
                  <c:v>42931.302187499998</c:v>
                </c:pt>
                <c:pt idx="4119">
                  <c:v>42931.305648148002</c:v>
                </c:pt>
                <c:pt idx="4120">
                  <c:v>42931.309120370002</c:v>
                </c:pt>
                <c:pt idx="4121">
                  <c:v>42931.312592593</c:v>
                </c:pt>
                <c:pt idx="4122">
                  <c:v>42931.316064815001</c:v>
                </c:pt>
                <c:pt idx="4123">
                  <c:v>42931.319525462997</c:v>
                </c:pt>
                <c:pt idx="4124">
                  <c:v>42931.323020832999</c:v>
                </c:pt>
                <c:pt idx="4125">
                  <c:v>42931.326469906999</c:v>
                </c:pt>
                <c:pt idx="4126">
                  <c:v>42931.329953704</c:v>
                </c:pt>
                <c:pt idx="4127">
                  <c:v>42931.333483795999</c:v>
                </c:pt>
                <c:pt idx="4128">
                  <c:v>42931.336886573998</c:v>
                </c:pt>
                <c:pt idx="4129">
                  <c:v>42931.340358795998</c:v>
                </c:pt>
                <c:pt idx="4130">
                  <c:v>42931.343854166997</c:v>
                </c:pt>
                <c:pt idx="4131">
                  <c:v>42931.347326388997</c:v>
                </c:pt>
                <c:pt idx="4132">
                  <c:v>42931.350787037001</c:v>
                </c:pt>
                <c:pt idx="4133">
                  <c:v>42931.354282407003</c:v>
                </c:pt>
                <c:pt idx="4134">
                  <c:v>42931.357731481003</c:v>
                </c:pt>
                <c:pt idx="4135">
                  <c:v>42931.361203704</c:v>
                </c:pt>
                <c:pt idx="4136">
                  <c:v>42931.364675926001</c:v>
                </c:pt>
                <c:pt idx="4137">
                  <c:v>42931.368136573998</c:v>
                </c:pt>
                <c:pt idx="4138">
                  <c:v>42931.371620370002</c:v>
                </c:pt>
                <c:pt idx="4139">
                  <c:v>42931.375138889001</c:v>
                </c:pt>
                <c:pt idx="4140">
                  <c:v>42931.378564815001</c:v>
                </c:pt>
                <c:pt idx="4141">
                  <c:v>42931.382025462997</c:v>
                </c:pt>
                <c:pt idx="4142">
                  <c:v>42931.385520832999</c:v>
                </c:pt>
                <c:pt idx="4143">
                  <c:v>42931.388981481003</c:v>
                </c:pt>
                <c:pt idx="4144">
                  <c:v>42931.392442130003</c:v>
                </c:pt>
                <c:pt idx="4145">
                  <c:v>42931.395949074002</c:v>
                </c:pt>
                <c:pt idx="4146">
                  <c:v>42931.399398148002</c:v>
                </c:pt>
                <c:pt idx="4147">
                  <c:v>42931.402858795998</c:v>
                </c:pt>
                <c:pt idx="4148">
                  <c:v>42931.406342593</c:v>
                </c:pt>
                <c:pt idx="4149">
                  <c:v>42931.409814815001</c:v>
                </c:pt>
                <c:pt idx="4150">
                  <c:v>42931.413275462997</c:v>
                </c:pt>
                <c:pt idx="4151">
                  <c:v>42931.416805556</c:v>
                </c:pt>
                <c:pt idx="4152">
                  <c:v>42931.420219906999</c:v>
                </c:pt>
                <c:pt idx="4153">
                  <c:v>42931.423692130003</c:v>
                </c:pt>
                <c:pt idx="4154">
                  <c:v>42931.427187499998</c:v>
                </c:pt>
                <c:pt idx="4155">
                  <c:v>42931.430659721998</c:v>
                </c:pt>
                <c:pt idx="4156">
                  <c:v>42931.434108795998</c:v>
                </c:pt>
                <c:pt idx="4157">
                  <c:v>42931.437604166997</c:v>
                </c:pt>
                <c:pt idx="4158">
                  <c:v>42931.441053240997</c:v>
                </c:pt>
                <c:pt idx="4159">
                  <c:v>42931.444525462997</c:v>
                </c:pt>
                <c:pt idx="4160">
                  <c:v>42931.448009259002</c:v>
                </c:pt>
                <c:pt idx="4161">
                  <c:v>42931.451469906999</c:v>
                </c:pt>
                <c:pt idx="4162">
                  <c:v>42931.454942130003</c:v>
                </c:pt>
                <c:pt idx="4163">
                  <c:v>42931.458472222002</c:v>
                </c:pt>
                <c:pt idx="4164">
                  <c:v>42931.461886573998</c:v>
                </c:pt>
                <c:pt idx="4165">
                  <c:v>42931.465370370002</c:v>
                </c:pt>
                <c:pt idx="4166">
                  <c:v>42931.468854166997</c:v>
                </c:pt>
                <c:pt idx="4167">
                  <c:v>42931.472314815001</c:v>
                </c:pt>
                <c:pt idx="4168">
                  <c:v>42931.475775462997</c:v>
                </c:pt>
                <c:pt idx="4169">
                  <c:v>42931.479259259002</c:v>
                </c:pt>
                <c:pt idx="4170">
                  <c:v>42931.482719906999</c:v>
                </c:pt>
                <c:pt idx="4171">
                  <c:v>42931.486203704</c:v>
                </c:pt>
                <c:pt idx="4172">
                  <c:v>42931.489675926001</c:v>
                </c:pt>
                <c:pt idx="4173">
                  <c:v>42931.493159721998</c:v>
                </c:pt>
                <c:pt idx="4174">
                  <c:v>42931.496608795998</c:v>
                </c:pt>
                <c:pt idx="4175">
                  <c:v>42931.500127314997</c:v>
                </c:pt>
                <c:pt idx="4176">
                  <c:v>42931.503553240997</c:v>
                </c:pt>
                <c:pt idx="4177">
                  <c:v>42931.507037037001</c:v>
                </c:pt>
                <c:pt idx="4178">
                  <c:v>42931.510520832999</c:v>
                </c:pt>
                <c:pt idx="4179">
                  <c:v>42931.513981481003</c:v>
                </c:pt>
                <c:pt idx="4180">
                  <c:v>42931.517453704</c:v>
                </c:pt>
                <c:pt idx="4181">
                  <c:v>42931.520937499998</c:v>
                </c:pt>
                <c:pt idx="4182">
                  <c:v>42931.524398148002</c:v>
                </c:pt>
                <c:pt idx="4183">
                  <c:v>42931.527870370002</c:v>
                </c:pt>
                <c:pt idx="4184">
                  <c:v>42931.531354166997</c:v>
                </c:pt>
                <c:pt idx="4185">
                  <c:v>42931.534814815001</c:v>
                </c:pt>
                <c:pt idx="4186">
                  <c:v>42931.538287037001</c:v>
                </c:pt>
                <c:pt idx="4187">
                  <c:v>42931.541793981</c:v>
                </c:pt>
                <c:pt idx="4188">
                  <c:v>42931.545219906999</c:v>
                </c:pt>
                <c:pt idx="4189">
                  <c:v>42931.548703704</c:v>
                </c:pt>
                <c:pt idx="4190">
                  <c:v>42931.552175926001</c:v>
                </c:pt>
                <c:pt idx="4191">
                  <c:v>42931.555648148002</c:v>
                </c:pt>
                <c:pt idx="4192">
                  <c:v>42931.559108795998</c:v>
                </c:pt>
                <c:pt idx="4193">
                  <c:v>42931.562604166997</c:v>
                </c:pt>
                <c:pt idx="4194">
                  <c:v>42931.566064815001</c:v>
                </c:pt>
                <c:pt idx="4195">
                  <c:v>42931.569525462997</c:v>
                </c:pt>
                <c:pt idx="4196">
                  <c:v>42931.573009259002</c:v>
                </c:pt>
                <c:pt idx="4197">
                  <c:v>42931.576481481003</c:v>
                </c:pt>
                <c:pt idx="4198">
                  <c:v>42931.579953704</c:v>
                </c:pt>
                <c:pt idx="4199">
                  <c:v>42931.583472222002</c:v>
                </c:pt>
                <c:pt idx="4200">
                  <c:v>42931.586886573998</c:v>
                </c:pt>
                <c:pt idx="4201">
                  <c:v>42931.590358795998</c:v>
                </c:pt>
                <c:pt idx="4202">
                  <c:v>42931.593854166997</c:v>
                </c:pt>
                <c:pt idx="4203">
                  <c:v>42931.597314815001</c:v>
                </c:pt>
                <c:pt idx="4204">
                  <c:v>42931.600787037001</c:v>
                </c:pt>
                <c:pt idx="4205">
                  <c:v>42931.604270832999</c:v>
                </c:pt>
                <c:pt idx="4206">
                  <c:v>42931.607719906999</c:v>
                </c:pt>
                <c:pt idx="4207">
                  <c:v>42931.611192130003</c:v>
                </c:pt>
                <c:pt idx="4208">
                  <c:v>42931.614722222002</c:v>
                </c:pt>
                <c:pt idx="4209">
                  <c:v>42931.618171296002</c:v>
                </c:pt>
                <c:pt idx="4210">
                  <c:v>42931.621655092997</c:v>
                </c:pt>
                <c:pt idx="4211">
                  <c:v>42931.625162037002</c:v>
                </c:pt>
                <c:pt idx="4212">
                  <c:v>42931.628587963001</c:v>
                </c:pt>
                <c:pt idx="4213">
                  <c:v>42931.632060185002</c:v>
                </c:pt>
                <c:pt idx="4214">
                  <c:v>42931.635532407003</c:v>
                </c:pt>
                <c:pt idx="4215">
                  <c:v>42931.63900463</c:v>
                </c:pt>
                <c:pt idx="4216">
                  <c:v>42931.642476852001</c:v>
                </c:pt>
                <c:pt idx="4217">
                  <c:v>42931.645983795999</c:v>
                </c:pt>
                <c:pt idx="4218">
                  <c:v>42931.649432869999</c:v>
                </c:pt>
                <c:pt idx="4219">
                  <c:v>42931.652893519</c:v>
                </c:pt>
                <c:pt idx="4220">
                  <c:v>42931.656377314997</c:v>
                </c:pt>
                <c:pt idx="4221">
                  <c:v>42931.659837963001</c:v>
                </c:pt>
                <c:pt idx="4222">
                  <c:v>42931.663298610998</c:v>
                </c:pt>
                <c:pt idx="4223">
                  <c:v>42931.666851852002</c:v>
                </c:pt>
                <c:pt idx="4224">
                  <c:v>42931.670243056004</c:v>
                </c:pt>
                <c:pt idx="4225">
                  <c:v>42931.673715277997</c:v>
                </c:pt>
                <c:pt idx="4226">
                  <c:v>42931.677210647998</c:v>
                </c:pt>
                <c:pt idx="4227">
                  <c:v>42931.680682869999</c:v>
                </c:pt>
                <c:pt idx="4228">
                  <c:v>42931.684143519</c:v>
                </c:pt>
                <c:pt idx="4229">
                  <c:v>42931.687650462998</c:v>
                </c:pt>
                <c:pt idx="4230">
                  <c:v>42931.691099536998</c:v>
                </c:pt>
                <c:pt idx="4231">
                  <c:v>42931.694548610998</c:v>
                </c:pt>
                <c:pt idx="4232">
                  <c:v>42931.698043981</c:v>
                </c:pt>
                <c:pt idx="4233">
                  <c:v>42931.70150463</c:v>
                </c:pt>
                <c:pt idx="4234">
                  <c:v>42931.704988425998</c:v>
                </c:pt>
                <c:pt idx="4235">
                  <c:v>42931.708506944</c:v>
                </c:pt>
                <c:pt idx="4236">
                  <c:v>42931.711921296002</c:v>
                </c:pt>
                <c:pt idx="4237">
                  <c:v>42931.715381943999</c:v>
                </c:pt>
                <c:pt idx="4238">
                  <c:v>42931.718877314997</c:v>
                </c:pt>
                <c:pt idx="4239">
                  <c:v>42931.722361111002</c:v>
                </c:pt>
                <c:pt idx="4240">
                  <c:v>42931.725810185002</c:v>
                </c:pt>
                <c:pt idx="4241">
                  <c:v>42931.729305556</c:v>
                </c:pt>
                <c:pt idx="4242">
                  <c:v>42931.732766203997</c:v>
                </c:pt>
                <c:pt idx="4243">
                  <c:v>42931.736226852001</c:v>
                </c:pt>
                <c:pt idx="4244">
                  <c:v>42931.739710647998</c:v>
                </c:pt>
                <c:pt idx="4245">
                  <c:v>42931.743171296002</c:v>
                </c:pt>
                <c:pt idx="4246">
                  <c:v>42931.746631943999</c:v>
                </c:pt>
                <c:pt idx="4247">
                  <c:v>42931.750162037002</c:v>
                </c:pt>
                <c:pt idx="4248">
                  <c:v>42931.753599536998</c:v>
                </c:pt>
                <c:pt idx="4249">
                  <c:v>42931.757094907</c:v>
                </c:pt>
                <c:pt idx="4250">
                  <c:v>42931.760520832999</c:v>
                </c:pt>
                <c:pt idx="4251">
                  <c:v>42931.763981481003</c:v>
                </c:pt>
                <c:pt idx="4252">
                  <c:v>42931.767453704</c:v>
                </c:pt>
                <c:pt idx="4253">
                  <c:v>42931.770949074002</c:v>
                </c:pt>
                <c:pt idx="4254">
                  <c:v>42931.774398148002</c:v>
                </c:pt>
                <c:pt idx="4255">
                  <c:v>42931.777870370002</c:v>
                </c:pt>
                <c:pt idx="4256">
                  <c:v>42931.781354166997</c:v>
                </c:pt>
                <c:pt idx="4257">
                  <c:v>42931.784814815001</c:v>
                </c:pt>
                <c:pt idx="4258">
                  <c:v>42931.788287037001</c:v>
                </c:pt>
                <c:pt idx="4259">
                  <c:v>42931.791817129997</c:v>
                </c:pt>
                <c:pt idx="4260">
                  <c:v>42931.795231481003</c:v>
                </c:pt>
                <c:pt idx="4261">
                  <c:v>42931.798692130003</c:v>
                </c:pt>
                <c:pt idx="4262">
                  <c:v>42931.802187499998</c:v>
                </c:pt>
                <c:pt idx="4263">
                  <c:v>42931.805671296002</c:v>
                </c:pt>
                <c:pt idx="4264">
                  <c:v>42931.809178240997</c:v>
                </c:pt>
                <c:pt idx="4265">
                  <c:v>42931.812685185003</c:v>
                </c:pt>
                <c:pt idx="4266">
                  <c:v>42931.816099536998</c:v>
                </c:pt>
                <c:pt idx="4267">
                  <c:v>42931.819606481004</c:v>
                </c:pt>
                <c:pt idx="4268">
                  <c:v>42931.823113425999</c:v>
                </c:pt>
                <c:pt idx="4269">
                  <c:v>42931.826562499999</c:v>
                </c:pt>
                <c:pt idx="4270">
                  <c:v>42931.830023148003</c:v>
                </c:pt>
                <c:pt idx="4271">
                  <c:v>42931.833530092998</c:v>
                </c:pt>
                <c:pt idx="4272">
                  <c:v>42931.836932869999</c:v>
                </c:pt>
                <c:pt idx="4273">
                  <c:v>42931.840416667001</c:v>
                </c:pt>
                <c:pt idx="4274">
                  <c:v>42931.843912037002</c:v>
                </c:pt>
                <c:pt idx="4275">
                  <c:v>42931.847349536998</c:v>
                </c:pt>
                <c:pt idx="4276">
                  <c:v>42931.850821758999</c:v>
                </c:pt>
                <c:pt idx="4277">
                  <c:v>42931.854270832999</c:v>
                </c:pt>
                <c:pt idx="4278">
                  <c:v>42931.857731481003</c:v>
                </c:pt>
                <c:pt idx="4279">
                  <c:v>42931.861203704</c:v>
                </c:pt>
                <c:pt idx="4280">
                  <c:v>42931.864687499998</c:v>
                </c:pt>
                <c:pt idx="4281">
                  <c:v>42931.868136573998</c:v>
                </c:pt>
                <c:pt idx="4282">
                  <c:v>42931.871608795998</c:v>
                </c:pt>
                <c:pt idx="4283">
                  <c:v>42931.875127314997</c:v>
                </c:pt>
                <c:pt idx="4284">
                  <c:v>42931.878564815001</c:v>
                </c:pt>
                <c:pt idx="4285">
                  <c:v>42931.882025462997</c:v>
                </c:pt>
                <c:pt idx="4286">
                  <c:v>42931.885509259002</c:v>
                </c:pt>
                <c:pt idx="4287">
                  <c:v>42931.888981481003</c:v>
                </c:pt>
                <c:pt idx="4288">
                  <c:v>42931.892442130003</c:v>
                </c:pt>
                <c:pt idx="4289">
                  <c:v>42931.895949074002</c:v>
                </c:pt>
                <c:pt idx="4290">
                  <c:v>42931.899398148002</c:v>
                </c:pt>
                <c:pt idx="4291">
                  <c:v>42931.902858795998</c:v>
                </c:pt>
                <c:pt idx="4292">
                  <c:v>42931.906342593</c:v>
                </c:pt>
                <c:pt idx="4293">
                  <c:v>42931.909826388997</c:v>
                </c:pt>
                <c:pt idx="4294">
                  <c:v>42931.913287037001</c:v>
                </c:pt>
                <c:pt idx="4295">
                  <c:v>42931.916817129997</c:v>
                </c:pt>
                <c:pt idx="4296">
                  <c:v>42931.920243056004</c:v>
                </c:pt>
                <c:pt idx="4297">
                  <c:v>42931.923703704</c:v>
                </c:pt>
                <c:pt idx="4298">
                  <c:v>42931.927187499998</c:v>
                </c:pt>
                <c:pt idx="4299">
                  <c:v>42931.930659721998</c:v>
                </c:pt>
                <c:pt idx="4300">
                  <c:v>42931.934108795998</c:v>
                </c:pt>
                <c:pt idx="4301">
                  <c:v>42931.937604166997</c:v>
                </c:pt>
                <c:pt idx="4302">
                  <c:v>42931.941076388997</c:v>
                </c:pt>
                <c:pt idx="4303">
                  <c:v>42931.944537037001</c:v>
                </c:pt>
                <c:pt idx="4304">
                  <c:v>42931.948020832999</c:v>
                </c:pt>
                <c:pt idx="4305">
                  <c:v>42931.951481481003</c:v>
                </c:pt>
                <c:pt idx="4306">
                  <c:v>42931.954965277997</c:v>
                </c:pt>
                <c:pt idx="4307">
                  <c:v>42931.958472222002</c:v>
                </c:pt>
                <c:pt idx="4308">
                  <c:v>42931.961886573998</c:v>
                </c:pt>
                <c:pt idx="4309">
                  <c:v>42931.965370370002</c:v>
                </c:pt>
                <c:pt idx="4310">
                  <c:v>42931.968842593</c:v>
                </c:pt>
                <c:pt idx="4311">
                  <c:v>42931.972326388997</c:v>
                </c:pt>
                <c:pt idx="4312">
                  <c:v>42931.975787037001</c:v>
                </c:pt>
                <c:pt idx="4313">
                  <c:v>42931.979282407003</c:v>
                </c:pt>
                <c:pt idx="4314">
                  <c:v>42931.982719906999</c:v>
                </c:pt>
                <c:pt idx="4315">
                  <c:v>42931.986203704</c:v>
                </c:pt>
                <c:pt idx="4316">
                  <c:v>42931.989687499998</c:v>
                </c:pt>
                <c:pt idx="4317">
                  <c:v>42931.993136573998</c:v>
                </c:pt>
                <c:pt idx="4318">
                  <c:v>42931.996620370002</c:v>
                </c:pt>
                <c:pt idx="4319">
                  <c:v>42932.000162037002</c:v>
                </c:pt>
                <c:pt idx="4320">
                  <c:v>42932.003564815001</c:v>
                </c:pt>
                <c:pt idx="4321">
                  <c:v>42932.007037037001</c:v>
                </c:pt>
                <c:pt idx="4322">
                  <c:v>42932.010520832999</c:v>
                </c:pt>
                <c:pt idx="4323">
                  <c:v>42932.013993056004</c:v>
                </c:pt>
                <c:pt idx="4324">
                  <c:v>42932.017453704</c:v>
                </c:pt>
                <c:pt idx="4325">
                  <c:v>42932.020937499998</c:v>
                </c:pt>
                <c:pt idx="4326">
                  <c:v>42932.024398148002</c:v>
                </c:pt>
                <c:pt idx="4327">
                  <c:v>42932.027893519</c:v>
                </c:pt>
                <c:pt idx="4328">
                  <c:v>42932.031342593</c:v>
                </c:pt>
                <c:pt idx="4329">
                  <c:v>42932.034826388997</c:v>
                </c:pt>
                <c:pt idx="4330">
                  <c:v>42932.038287037001</c:v>
                </c:pt>
                <c:pt idx="4331">
                  <c:v>42932.041817129997</c:v>
                </c:pt>
                <c:pt idx="4332">
                  <c:v>42932.045231481003</c:v>
                </c:pt>
                <c:pt idx="4333">
                  <c:v>42932.048692130003</c:v>
                </c:pt>
                <c:pt idx="4334">
                  <c:v>42932.052175926001</c:v>
                </c:pt>
                <c:pt idx="4335">
                  <c:v>42932.055648148002</c:v>
                </c:pt>
                <c:pt idx="4336">
                  <c:v>42932.059120370002</c:v>
                </c:pt>
                <c:pt idx="4337">
                  <c:v>42932.062615741001</c:v>
                </c:pt>
                <c:pt idx="4338">
                  <c:v>42932.066053240997</c:v>
                </c:pt>
                <c:pt idx="4339">
                  <c:v>42932.069525462997</c:v>
                </c:pt>
                <c:pt idx="4340">
                  <c:v>42932.073020832999</c:v>
                </c:pt>
                <c:pt idx="4341">
                  <c:v>42932.076481481003</c:v>
                </c:pt>
                <c:pt idx="4342">
                  <c:v>42932.079953704</c:v>
                </c:pt>
                <c:pt idx="4343">
                  <c:v>42932.083472222002</c:v>
                </c:pt>
                <c:pt idx="4344">
                  <c:v>42932.086909721998</c:v>
                </c:pt>
                <c:pt idx="4345">
                  <c:v>42932.090358795998</c:v>
                </c:pt>
                <c:pt idx="4346">
                  <c:v>42932.093854166997</c:v>
                </c:pt>
                <c:pt idx="4347">
                  <c:v>42932.097326388997</c:v>
                </c:pt>
                <c:pt idx="4348">
                  <c:v>42932.100798610998</c:v>
                </c:pt>
                <c:pt idx="4349">
                  <c:v>42932.104282407003</c:v>
                </c:pt>
                <c:pt idx="4350">
                  <c:v>42932.107731481003</c:v>
                </c:pt>
                <c:pt idx="4351">
                  <c:v>42932.111192130003</c:v>
                </c:pt>
                <c:pt idx="4352">
                  <c:v>42932.114664351997</c:v>
                </c:pt>
                <c:pt idx="4353">
                  <c:v>42932.118148148002</c:v>
                </c:pt>
                <c:pt idx="4354">
                  <c:v>42932.121620370002</c:v>
                </c:pt>
                <c:pt idx="4355">
                  <c:v>42932.125127314997</c:v>
                </c:pt>
                <c:pt idx="4356">
                  <c:v>42932.128564815001</c:v>
                </c:pt>
                <c:pt idx="4357">
                  <c:v>42932.132025462997</c:v>
                </c:pt>
                <c:pt idx="4358">
                  <c:v>42932.135520832999</c:v>
                </c:pt>
                <c:pt idx="4359">
                  <c:v>42932.138981481003</c:v>
                </c:pt>
                <c:pt idx="4360">
                  <c:v>42932.142453704</c:v>
                </c:pt>
                <c:pt idx="4361">
                  <c:v>42932.145937499998</c:v>
                </c:pt>
                <c:pt idx="4362">
                  <c:v>42932.149386573998</c:v>
                </c:pt>
                <c:pt idx="4363">
                  <c:v>42932.152858795998</c:v>
                </c:pt>
                <c:pt idx="4364">
                  <c:v>42932.156354166997</c:v>
                </c:pt>
                <c:pt idx="4365">
                  <c:v>42932.159814815001</c:v>
                </c:pt>
                <c:pt idx="4366">
                  <c:v>42932.163287037001</c:v>
                </c:pt>
                <c:pt idx="4367">
                  <c:v>42932.166828704001</c:v>
                </c:pt>
                <c:pt idx="4368">
                  <c:v>42932.170231481003</c:v>
                </c:pt>
                <c:pt idx="4369">
                  <c:v>42932.173692130003</c:v>
                </c:pt>
                <c:pt idx="4370">
                  <c:v>42932.177187499998</c:v>
                </c:pt>
                <c:pt idx="4371">
                  <c:v>42932.180648148002</c:v>
                </c:pt>
                <c:pt idx="4372">
                  <c:v>42932.184120370002</c:v>
                </c:pt>
                <c:pt idx="4373">
                  <c:v>42932.187638889001</c:v>
                </c:pt>
                <c:pt idx="4374">
                  <c:v>42932.191064815001</c:v>
                </c:pt>
                <c:pt idx="4375">
                  <c:v>42932.194537037001</c:v>
                </c:pt>
                <c:pt idx="4376">
                  <c:v>42932.198009259002</c:v>
                </c:pt>
                <c:pt idx="4377">
                  <c:v>42932.201481481003</c:v>
                </c:pt>
                <c:pt idx="4378">
                  <c:v>42932.204953704</c:v>
                </c:pt>
                <c:pt idx="4379">
                  <c:v>42932.208483795999</c:v>
                </c:pt>
                <c:pt idx="4380">
                  <c:v>42932.211909721998</c:v>
                </c:pt>
                <c:pt idx="4381">
                  <c:v>42932.215370370002</c:v>
                </c:pt>
                <c:pt idx="4382">
                  <c:v>42932.218854166997</c:v>
                </c:pt>
                <c:pt idx="4383">
                  <c:v>42932.222314815001</c:v>
                </c:pt>
                <c:pt idx="4384">
                  <c:v>42932.225775462997</c:v>
                </c:pt>
                <c:pt idx="4385">
                  <c:v>42932.229259259002</c:v>
                </c:pt>
                <c:pt idx="4386">
                  <c:v>42932.232719906999</c:v>
                </c:pt>
                <c:pt idx="4387">
                  <c:v>42932.236203704</c:v>
                </c:pt>
                <c:pt idx="4388">
                  <c:v>42932.239687499998</c:v>
                </c:pt>
                <c:pt idx="4389">
                  <c:v>42932.243136573998</c:v>
                </c:pt>
                <c:pt idx="4390">
                  <c:v>42932.246620370002</c:v>
                </c:pt>
                <c:pt idx="4391">
                  <c:v>42932.250138889001</c:v>
                </c:pt>
                <c:pt idx="4392">
                  <c:v>42932.253564815001</c:v>
                </c:pt>
                <c:pt idx="4393">
                  <c:v>42932.257048610998</c:v>
                </c:pt>
                <c:pt idx="4394">
                  <c:v>42932.260520832999</c:v>
                </c:pt>
                <c:pt idx="4395">
                  <c:v>42932.263993056004</c:v>
                </c:pt>
                <c:pt idx="4396">
                  <c:v>42932.267465277997</c:v>
                </c:pt>
                <c:pt idx="4397">
                  <c:v>42932.270949074002</c:v>
                </c:pt>
                <c:pt idx="4398">
                  <c:v>42932.274409721998</c:v>
                </c:pt>
                <c:pt idx="4399">
                  <c:v>42932.277881943999</c:v>
                </c:pt>
                <c:pt idx="4400">
                  <c:v>42932.281354166997</c:v>
                </c:pt>
                <c:pt idx="4401">
                  <c:v>42932.284826388997</c:v>
                </c:pt>
                <c:pt idx="4402">
                  <c:v>42932.288287037001</c:v>
                </c:pt>
                <c:pt idx="4403">
                  <c:v>42932.291851852002</c:v>
                </c:pt>
                <c:pt idx="4404">
                  <c:v>42932.295231481003</c:v>
                </c:pt>
                <c:pt idx="4405">
                  <c:v>42932.298715277997</c:v>
                </c:pt>
                <c:pt idx="4406">
                  <c:v>42932.302187499998</c:v>
                </c:pt>
                <c:pt idx="4407">
                  <c:v>42932.305648148002</c:v>
                </c:pt>
                <c:pt idx="4408">
                  <c:v>42932.309120370002</c:v>
                </c:pt>
                <c:pt idx="4409">
                  <c:v>42932.312604166997</c:v>
                </c:pt>
                <c:pt idx="4410">
                  <c:v>42932.316064815001</c:v>
                </c:pt>
                <c:pt idx="4411">
                  <c:v>42932.319537037001</c:v>
                </c:pt>
                <c:pt idx="4412">
                  <c:v>42932.323020832999</c:v>
                </c:pt>
                <c:pt idx="4413">
                  <c:v>42932.326481481003</c:v>
                </c:pt>
                <c:pt idx="4414">
                  <c:v>42932.329953704</c:v>
                </c:pt>
                <c:pt idx="4415">
                  <c:v>42932.333472222002</c:v>
                </c:pt>
                <c:pt idx="4416">
                  <c:v>42932.336886573998</c:v>
                </c:pt>
                <c:pt idx="4417">
                  <c:v>42932.340358795998</c:v>
                </c:pt>
                <c:pt idx="4418">
                  <c:v>42932.343854166997</c:v>
                </c:pt>
                <c:pt idx="4419">
                  <c:v>42932.347314815001</c:v>
                </c:pt>
                <c:pt idx="4420">
                  <c:v>42932.350775462997</c:v>
                </c:pt>
                <c:pt idx="4421">
                  <c:v>42932.354270832999</c:v>
                </c:pt>
                <c:pt idx="4422">
                  <c:v>42932.357731481003</c:v>
                </c:pt>
                <c:pt idx="4423">
                  <c:v>42932.361192130003</c:v>
                </c:pt>
                <c:pt idx="4424">
                  <c:v>42932.364675926001</c:v>
                </c:pt>
                <c:pt idx="4425">
                  <c:v>42932.368148148002</c:v>
                </c:pt>
                <c:pt idx="4426">
                  <c:v>42932.371620370002</c:v>
                </c:pt>
                <c:pt idx="4427">
                  <c:v>42932.375138889001</c:v>
                </c:pt>
                <c:pt idx="4428">
                  <c:v>42932.378553240997</c:v>
                </c:pt>
                <c:pt idx="4429">
                  <c:v>42932.382025462997</c:v>
                </c:pt>
                <c:pt idx="4430">
                  <c:v>42932.385509259002</c:v>
                </c:pt>
                <c:pt idx="4431">
                  <c:v>42932.388981481003</c:v>
                </c:pt>
                <c:pt idx="4432">
                  <c:v>42932.392442130003</c:v>
                </c:pt>
                <c:pt idx="4433">
                  <c:v>42932.395937499998</c:v>
                </c:pt>
                <c:pt idx="4434">
                  <c:v>42932.399386573998</c:v>
                </c:pt>
                <c:pt idx="4435">
                  <c:v>42932.402858795998</c:v>
                </c:pt>
                <c:pt idx="4436">
                  <c:v>42932.406342593</c:v>
                </c:pt>
                <c:pt idx="4437">
                  <c:v>42932.409814815001</c:v>
                </c:pt>
                <c:pt idx="4438">
                  <c:v>42932.413275462997</c:v>
                </c:pt>
                <c:pt idx="4439">
                  <c:v>42932.416805556</c:v>
                </c:pt>
                <c:pt idx="4440">
                  <c:v>42932.420219906999</c:v>
                </c:pt>
                <c:pt idx="4441">
                  <c:v>42932.423692130003</c:v>
                </c:pt>
                <c:pt idx="4442">
                  <c:v>42932.427175926001</c:v>
                </c:pt>
                <c:pt idx="4443">
                  <c:v>42932.430648148002</c:v>
                </c:pt>
                <c:pt idx="4444">
                  <c:v>42932.434120370002</c:v>
                </c:pt>
                <c:pt idx="4445">
                  <c:v>42932.437592593</c:v>
                </c:pt>
                <c:pt idx="4446">
                  <c:v>42932.441053240997</c:v>
                </c:pt>
                <c:pt idx="4447">
                  <c:v>42932.444560185002</c:v>
                </c:pt>
                <c:pt idx="4448">
                  <c:v>42932.448032407003</c:v>
                </c:pt>
                <c:pt idx="4449">
                  <c:v>42932.45150463</c:v>
                </c:pt>
                <c:pt idx="4450">
                  <c:v>42932.454965277997</c:v>
                </c:pt>
                <c:pt idx="4451">
                  <c:v>42932.458506944</c:v>
                </c:pt>
                <c:pt idx="4452">
                  <c:v>42932.461909721998</c:v>
                </c:pt>
                <c:pt idx="4453">
                  <c:v>42932.465405092997</c:v>
                </c:pt>
                <c:pt idx="4454">
                  <c:v>42932.468865741001</c:v>
                </c:pt>
                <c:pt idx="4455">
                  <c:v>42932.472337963001</c:v>
                </c:pt>
                <c:pt idx="4456">
                  <c:v>42932.475798610998</c:v>
                </c:pt>
                <c:pt idx="4457">
                  <c:v>42932.479293981</c:v>
                </c:pt>
                <c:pt idx="4458">
                  <c:v>42932.48275463</c:v>
                </c:pt>
                <c:pt idx="4459">
                  <c:v>42932.486226852001</c:v>
                </c:pt>
                <c:pt idx="4460">
                  <c:v>42932.489710647998</c:v>
                </c:pt>
                <c:pt idx="4461">
                  <c:v>42932.493159721998</c:v>
                </c:pt>
                <c:pt idx="4462">
                  <c:v>42932.496655092997</c:v>
                </c:pt>
                <c:pt idx="4463">
                  <c:v>42932.500162037002</c:v>
                </c:pt>
                <c:pt idx="4464">
                  <c:v>42932.503587963001</c:v>
                </c:pt>
                <c:pt idx="4465">
                  <c:v>42932.507037037001</c:v>
                </c:pt>
                <c:pt idx="4466">
                  <c:v>42932.510543981</c:v>
                </c:pt>
                <c:pt idx="4467">
                  <c:v>42932.514016203997</c:v>
                </c:pt>
                <c:pt idx="4468">
                  <c:v>42932.517476852001</c:v>
                </c:pt>
                <c:pt idx="4469">
                  <c:v>42932.520972222002</c:v>
                </c:pt>
                <c:pt idx="4470">
                  <c:v>42932.524409721998</c:v>
                </c:pt>
                <c:pt idx="4471">
                  <c:v>42932.527893519</c:v>
                </c:pt>
                <c:pt idx="4472">
                  <c:v>42932.531377314997</c:v>
                </c:pt>
                <c:pt idx="4473">
                  <c:v>42932.534837963001</c:v>
                </c:pt>
                <c:pt idx="4474">
                  <c:v>42932.538310185002</c:v>
                </c:pt>
                <c:pt idx="4475">
                  <c:v>42932.541828704001</c:v>
                </c:pt>
                <c:pt idx="4476">
                  <c:v>42932.545243056004</c:v>
                </c:pt>
                <c:pt idx="4477">
                  <c:v>42932.548726852001</c:v>
                </c:pt>
                <c:pt idx="4478">
                  <c:v>42932.552199074002</c:v>
                </c:pt>
                <c:pt idx="4479">
                  <c:v>42932.555659721998</c:v>
                </c:pt>
                <c:pt idx="4480">
                  <c:v>42932.559143519</c:v>
                </c:pt>
                <c:pt idx="4481">
                  <c:v>42932.562627314997</c:v>
                </c:pt>
                <c:pt idx="4482">
                  <c:v>42932.566087963001</c:v>
                </c:pt>
                <c:pt idx="4483">
                  <c:v>42932.569548610998</c:v>
                </c:pt>
                <c:pt idx="4484">
                  <c:v>42932.573043981</c:v>
                </c:pt>
                <c:pt idx="4485">
                  <c:v>42932.57650463</c:v>
                </c:pt>
                <c:pt idx="4486">
                  <c:v>42932.579976852001</c:v>
                </c:pt>
                <c:pt idx="4487">
                  <c:v>42932.583506944</c:v>
                </c:pt>
                <c:pt idx="4488">
                  <c:v>42932.586921296002</c:v>
                </c:pt>
                <c:pt idx="4489">
                  <c:v>42932.590393519</c:v>
                </c:pt>
                <c:pt idx="4490">
                  <c:v>42932.593877314997</c:v>
                </c:pt>
                <c:pt idx="4491">
                  <c:v>42932.597349536998</c:v>
                </c:pt>
                <c:pt idx="4492">
                  <c:v>42932.600821758999</c:v>
                </c:pt>
                <c:pt idx="4493">
                  <c:v>42932.604305556</c:v>
                </c:pt>
                <c:pt idx="4494">
                  <c:v>42932.60775463</c:v>
                </c:pt>
                <c:pt idx="4495">
                  <c:v>42932.611226852001</c:v>
                </c:pt>
                <c:pt idx="4496">
                  <c:v>42932.614699074002</c:v>
                </c:pt>
                <c:pt idx="4497">
                  <c:v>42932.618171296002</c:v>
                </c:pt>
                <c:pt idx="4498">
                  <c:v>42932.621655092997</c:v>
                </c:pt>
                <c:pt idx="4499">
                  <c:v>42932.625173610999</c:v>
                </c:pt>
                <c:pt idx="4500">
                  <c:v>42932.628587963001</c:v>
                </c:pt>
                <c:pt idx="4501">
                  <c:v>42932.632060185002</c:v>
                </c:pt>
                <c:pt idx="4502">
                  <c:v>42932.635543981</c:v>
                </c:pt>
                <c:pt idx="4503">
                  <c:v>42932.63900463</c:v>
                </c:pt>
                <c:pt idx="4504">
                  <c:v>42932.642465277997</c:v>
                </c:pt>
                <c:pt idx="4505">
                  <c:v>42932.645983795999</c:v>
                </c:pt>
                <c:pt idx="4506">
                  <c:v>42932.649409721998</c:v>
                </c:pt>
                <c:pt idx="4507">
                  <c:v>42932.652893519</c:v>
                </c:pt>
                <c:pt idx="4508">
                  <c:v>42932.656388889001</c:v>
                </c:pt>
                <c:pt idx="4509">
                  <c:v>42932.659837963001</c:v>
                </c:pt>
                <c:pt idx="4510">
                  <c:v>42932.663310185002</c:v>
                </c:pt>
                <c:pt idx="4511">
                  <c:v>42932.666851852002</c:v>
                </c:pt>
                <c:pt idx="4512">
                  <c:v>42932.670243056004</c:v>
                </c:pt>
                <c:pt idx="4513">
                  <c:v>42932.673715277997</c:v>
                </c:pt>
                <c:pt idx="4514">
                  <c:v>42932.677210647998</c:v>
                </c:pt>
                <c:pt idx="4515">
                  <c:v>42932.680682869999</c:v>
                </c:pt>
                <c:pt idx="4516">
                  <c:v>42932.684155092997</c:v>
                </c:pt>
                <c:pt idx="4517">
                  <c:v>42932.687638889001</c:v>
                </c:pt>
                <c:pt idx="4518">
                  <c:v>42932.691087963001</c:v>
                </c:pt>
                <c:pt idx="4519">
                  <c:v>42932.694560185002</c:v>
                </c:pt>
                <c:pt idx="4520">
                  <c:v>42932.698055556</c:v>
                </c:pt>
                <c:pt idx="4521">
                  <c:v>42932.701516203997</c:v>
                </c:pt>
                <c:pt idx="4522">
                  <c:v>42932.704988425998</c:v>
                </c:pt>
                <c:pt idx="4523">
                  <c:v>42932.708530092998</c:v>
                </c:pt>
                <c:pt idx="4524">
                  <c:v>42932.711909721998</c:v>
                </c:pt>
                <c:pt idx="4525">
                  <c:v>42932.715381943999</c:v>
                </c:pt>
                <c:pt idx="4526">
                  <c:v>42932.718877314997</c:v>
                </c:pt>
                <c:pt idx="4527">
                  <c:v>42932.722349536998</c:v>
                </c:pt>
                <c:pt idx="4528">
                  <c:v>42932.725821758999</c:v>
                </c:pt>
                <c:pt idx="4529">
                  <c:v>42932.729305556</c:v>
                </c:pt>
                <c:pt idx="4530">
                  <c:v>42932.73275463</c:v>
                </c:pt>
                <c:pt idx="4531">
                  <c:v>42932.736226852001</c:v>
                </c:pt>
                <c:pt idx="4532">
                  <c:v>42932.739710647998</c:v>
                </c:pt>
                <c:pt idx="4533">
                  <c:v>42932.743171296002</c:v>
                </c:pt>
                <c:pt idx="4534">
                  <c:v>42932.746643519</c:v>
                </c:pt>
                <c:pt idx="4535">
                  <c:v>42932.750173610999</c:v>
                </c:pt>
                <c:pt idx="4536">
                  <c:v>42932.753599536998</c:v>
                </c:pt>
                <c:pt idx="4537">
                  <c:v>42932.757083333003</c:v>
                </c:pt>
                <c:pt idx="4538">
                  <c:v>42932.760555556</c:v>
                </c:pt>
                <c:pt idx="4539">
                  <c:v>42932.764027778001</c:v>
                </c:pt>
                <c:pt idx="4540">
                  <c:v>42932.767523148003</c:v>
                </c:pt>
                <c:pt idx="4541">
                  <c:v>42932.771041667002</c:v>
                </c:pt>
                <c:pt idx="4542">
                  <c:v>42932.774513889002</c:v>
                </c:pt>
                <c:pt idx="4543">
                  <c:v>42932.777974536999</c:v>
                </c:pt>
                <c:pt idx="4544">
                  <c:v>42932.781388889001</c:v>
                </c:pt>
                <c:pt idx="4545">
                  <c:v>42932.784861111002</c:v>
                </c:pt>
                <c:pt idx="4546">
                  <c:v>42932.788310185002</c:v>
                </c:pt>
                <c:pt idx="4547">
                  <c:v>42932.791851852002</c:v>
                </c:pt>
                <c:pt idx="4548">
                  <c:v>42932.79525463</c:v>
                </c:pt>
                <c:pt idx="4549">
                  <c:v>42932.798738425998</c:v>
                </c:pt>
                <c:pt idx="4550">
                  <c:v>42932.802210647998</c:v>
                </c:pt>
                <c:pt idx="4551">
                  <c:v>42932.805717593001</c:v>
                </c:pt>
                <c:pt idx="4552">
                  <c:v>42932.809178240997</c:v>
                </c:pt>
                <c:pt idx="4553">
                  <c:v>42932.812685185003</c:v>
                </c:pt>
                <c:pt idx="4554">
                  <c:v>42932.816145833</c:v>
                </c:pt>
                <c:pt idx="4555">
                  <c:v>42932.819594907</c:v>
                </c:pt>
                <c:pt idx="4556">
                  <c:v>42932.823067129997</c:v>
                </c:pt>
                <c:pt idx="4557">
                  <c:v>42932.826527778001</c:v>
                </c:pt>
                <c:pt idx="4558">
                  <c:v>42932.830011573998</c:v>
                </c:pt>
                <c:pt idx="4559">
                  <c:v>42932.833483795999</c:v>
                </c:pt>
                <c:pt idx="4560">
                  <c:v>42932.836886573998</c:v>
                </c:pt>
                <c:pt idx="4561">
                  <c:v>42932.840370370002</c:v>
                </c:pt>
                <c:pt idx="4562">
                  <c:v>42932.843854166997</c:v>
                </c:pt>
                <c:pt idx="4563">
                  <c:v>42932.847314815001</c:v>
                </c:pt>
                <c:pt idx="4564">
                  <c:v>42932.850775462997</c:v>
                </c:pt>
                <c:pt idx="4565">
                  <c:v>42932.854270832999</c:v>
                </c:pt>
                <c:pt idx="4566">
                  <c:v>42932.857731481003</c:v>
                </c:pt>
                <c:pt idx="4567">
                  <c:v>42932.861203704</c:v>
                </c:pt>
                <c:pt idx="4568">
                  <c:v>42932.864675926001</c:v>
                </c:pt>
                <c:pt idx="4569">
                  <c:v>42932.868148148002</c:v>
                </c:pt>
                <c:pt idx="4570">
                  <c:v>42932.871608795998</c:v>
                </c:pt>
                <c:pt idx="4571">
                  <c:v>42932.875104166997</c:v>
                </c:pt>
                <c:pt idx="4572">
                  <c:v>42932.878564815001</c:v>
                </c:pt>
                <c:pt idx="4573">
                  <c:v>42932.882025462997</c:v>
                </c:pt>
                <c:pt idx="4574">
                  <c:v>42932.885509259002</c:v>
                </c:pt>
                <c:pt idx="4575">
                  <c:v>42932.888969906999</c:v>
                </c:pt>
                <c:pt idx="4576">
                  <c:v>42932.892442130003</c:v>
                </c:pt>
                <c:pt idx="4577">
                  <c:v>42932.895937499998</c:v>
                </c:pt>
                <c:pt idx="4578">
                  <c:v>42932.899398148002</c:v>
                </c:pt>
                <c:pt idx="4579">
                  <c:v>42932.902858795998</c:v>
                </c:pt>
                <c:pt idx="4580">
                  <c:v>42932.906342593</c:v>
                </c:pt>
                <c:pt idx="4581">
                  <c:v>42932.909803240997</c:v>
                </c:pt>
                <c:pt idx="4582">
                  <c:v>42932.913275462997</c:v>
                </c:pt>
                <c:pt idx="4583">
                  <c:v>42932.916793981</c:v>
                </c:pt>
                <c:pt idx="4584">
                  <c:v>42932.920219906999</c:v>
                </c:pt>
                <c:pt idx="4585">
                  <c:v>42932.923703704</c:v>
                </c:pt>
                <c:pt idx="4586">
                  <c:v>42932.927187499998</c:v>
                </c:pt>
                <c:pt idx="4587">
                  <c:v>42932.930648148002</c:v>
                </c:pt>
                <c:pt idx="4588">
                  <c:v>42932.934120370002</c:v>
                </c:pt>
                <c:pt idx="4589">
                  <c:v>42932.937604166997</c:v>
                </c:pt>
                <c:pt idx="4590">
                  <c:v>42932.941064815001</c:v>
                </c:pt>
                <c:pt idx="4591">
                  <c:v>42932.944537037001</c:v>
                </c:pt>
                <c:pt idx="4592">
                  <c:v>42932.948020832999</c:v>
                </c:pt>
                <c:pt idx="4593">
                  <c:v>42932.951481481003</c:v>
                </c:pt>
                <c:pt idx="4594">
                  <c:v>42932.954965277997</c:v>
                </c:pt>
                <c:pt idx="4595">
                  <c:v>42932.958472222002</c:v>
                </c:pt>
                <c:pt idx="4596">
                  <c:v>42932.961898148002</c:v>
                </c:pt>
                <c:pt idx="4597">
                  <c:v>42932.965393519</c:v>
                </c:pt>
                <c:pt idx="4598">
                  <c:v>42932.968865741001</c:v>
                </c:pt>
                <c:pt idx="4599">
                  <c:v>42932.972326388997</c:v>
                </c:pt>
                <c:pt idx="4600">
                  <c:v>42932.975821758999</c:v>
                </c:pt>
                <c:pt idx="4601">
                  <c:v>42932.979293981</c:v>
                </c:pt>
                <c:pt idx="4602">
                  <c:v>42932.982743056004</c:v>
                </c:pt>
                <c:pt idx="4603">
                  <c:v>42932.986215277997</c:v>
                </c:pt>
                <c:pt idx="4604">
                  <c:v>42932.989699074002</c:v>
                </c:pt>
                <c:pt idx="4605">
                  <c:v>42932.993171296002</c:v>
                </c:pt>
                <c:pt idx="4606">
                  <c:v>42932.996643519</c:v>
                </c:pt>
                <c:pt idx="4607">
                  <c:v>42933.000173610999</c:v>
                </c:pt>
                <c:pt idx="4608">
                  <c:v>42933.003599536998</c:v>
                </c:pt>
                <c:pt idx="4609">
                  <c:v>42933.007060185002</c:v>
                </c:pt>
                <c:pt idx="4610">
                  <c:v>42933.010555556</c:v>
                </c:pt>
                <c:pt idx="4611">
                  <c:v>42933.014039351998</c:v>
                </c:pt>
                <c:pt idx="4612">
                  <c:v>42933.017488425998</c:v>
                </c:pt>
                <c:pt idx="4613">
                  <c:v>42933.020983795999</c:v>
                </c:pt>
                <c:pt idx="4614">
                  <c:v>42933.024421296002</c:v>
                </c:pt>
                <c:pt idx="4615">
                  <c:v>42933.027928240997</c:v>
                </c:pt>
                <c:pt idx="4616">
                  <c:v>42933.031377314997</c:v>
                </c:pt>
                <c:pt idx="4617">
                  <c:v>42933.034826388997</c:v>
                </c:pt>
                <c:pt idx="4618">
                  <c:v>42933.038310185002</c:v>
                </c:pt>
                <c:pt idx="4619">
                  <c:v>42933.041851852002</c:v>
                </c:pt>
                <c:pt idx="4620">
                  <c:v>42933.045231481003</c:v>
                </c:pt>
                <c:pt idx="4621">
                  <c:v>42933.048703704</c:v>
                </c:pt>
                <c:pt idx="4622">
                  <c:v>42933.052175926001</c:v>
                </c:pt>
                <c:pt idx="4623">
                  <c:v>42933.055648148002</c:v>
                </c:pt>
                <c:pt idx="4624">
                  <c:v>42933.059120370002</c:v>
                </c:pt>
                <c:pt idx="4625">
                  <c:v>42933.062615741001</c:v>
                </c:pt>
                <c:pt idx="4626">
                  <c:v>42933.066064815001</c:v>
                </c:pt>
                <c:pt idx="4627">
                  <c:v>42933.069525462997</c:v>
                </c:pt>
                <c:pt idx="4628">
                  <c:v>42933.073020832999</c:v>
                </c:pt>
                <c:pt idx="4629">
                  <c:v>42933.076481481003</c:v>
                </c:pt>
                <c:pt idx="4630">
                  <c:v>42933.079942130003</c:v>
                </c:pt>
                <c:pt idx="4631">
                  <c:v>42933.083495370003</c:v>
                </c:pt>
                <c:pt idx="4632">
                  <c:v>42933.086909721998</c:v>
                </c:pt>
                <c:pt idx="4633">
                  <c:v>42933.090358795998</c:v>
                </c:pt>
                <c:pt idx="4634">
                  <c:v>42933.093842593</c:v>
                </c:pt>
                <c:pt idx="4635">
                  <c:v>42933.097314815001</c:v>
                </c:pt>
                <c:pt idx="4636">
                  <c:v>42933.100810185002</c:v>
                </c:pt>
                <c:pt idx="4637">
                  <c:v>42933.104270832999</c:v>
                </c:pt>
                <c:pt idx="4638">
                  <c:v>42933.107743056004</c:v>
                </c:pt>
                <c:pt idx="4639">
                  <c:v>42933.111215277997</c:v>
                </c:pt>
                <c:pt idx="4640">
                  <c:v>42933.114699074002</c:v>
                </c:pt>
                <c:pt idx="4641">
                  <c:v>42933.118148148002</c:v>
                </c:pt>
                <c:pt idx="4642">
                  <c:v>42933.121620370002</c:v>
                </c:pt>
                <c:pt idx="4643">
                  <c:v>42933.125173610999</c:v>
                </c:pt>
                <c:pt idx="4644">
                  <c:v>42933.128564815001</c:v>
                </c:pt>
                <c:pt idx="4645">
                  <c:v>42933.132037037001</c:v>
                </c:pt>
                <c:pt idx="4646">
                  <c:v>42933.135520832999</c:v>
                </c:pt>
                <c:pt idx="4647">
                  <c:v>42933.138981481003</c:v>
                </c:pt>
                <c:pt idx="4648">
                  <c:v>42933.142453704</c:v>
                </c:pt>
                <c:pt idx="4649">
                  <c:v>42933.145937499998</c:v>
                </c:pt>
                <c:pt idx="4650">
                  <c:v>42933.149398148002</c:v>
                </c:pt>
                <c:pt idx="4651">
                  <c:v>42933.152881943999</c:v>
                </c:pt>
                <c:pt idx="4652">
                  <c:v>42933.156354166997</c:v>
                </c:pt>
                <c:pt idx="4653">
                  <c:v>42933.159826388997</c:v>
                </c:pt>
                <c:pt idx="4654">
                  <c:v>42933.163298610998</c:v>
                </c:pt>
                <c:pt idx="4655">
                  <c:v>42933.166828704001</c:v>
                </c:pt>
                <c:pt idx="4656">
                  <c:v>42933.170231481003</c:v>
                </c:pt>
                <c:pt idx="4657">
                  <c:v>42933.173703704</c:v>
                </c:pt>
                <c:pt idx="4658">
                  <c:v>42933.177187499998</c:v>
                </c:pt>
                <c:pt idx="4659">
                  <c:v>42933.180659721998</c:v>
                </c:pt>
                <c:pt idx="4660">
                  <c:v>42933.184131943999</c:v>
                </c:pt>
                <c:pt idx="4661">
                  <c:v>42933.187604166997</c:v>
                </c:pt>
                <c:pt idx="4662">
                  <c:v>42933.191053240997</c:v>
                </c:pt>
                <c:pt idx="4663">
                  <c:v>42933.194537037001</c:v>
                </c:pt>
                <c:pt idx="4664">
                  <c:v>42933.198020832999</c:v>
                </c:pt>
                <c:pt idx="4665">
                  <c:v>42933.201481481003</c:v>
                </c:pt>
                <c:pt idx="4666">
                  <c:v>42933.204953704</c:v>
                </c:pt>
                <c:pt idx="4667">
                  <c:v>42933.208483795999</c:v>
                </c:pt>
                <c:pt idx="4668">
                  <c:v>42933.211886573998</c:v>
                </c:pt>
                <c:pt idx="4669">
                  <c:v>42933.215370370002</c:v>
                </c:pt>
                <c:pt idx="4670">
                  <c:v>42933.218842593</c:v>
                </c:pt>
                <c:pt idx="4671">
                  <c:v>42933.222337963001</c:v>
                </c:pt>
                <c:pt idx="4672">
                  <c:v>42933.225787037001</c:v>
                </c:pt>
                <c:pt idx="4673">
                  <c:v>42933.229282407003</c:v>
                </c:pt>
                <c:pt idx="4674">
                  <c:v>42933.232719906999</c:v>
                </c:pt>
                <c:pt idx="4675">
                  <c:v>42933.236203704</c:v>
                </c:pt>
                <c:pt idx="4676">
                  <c:v>42933.239675926001</c:v>
                </c:pt>
                <c:pt idx="4677">
                  <c:v>42933.243136573998</c:v>
                </c:pt>
                <c:pt idx="4678">
                  <c:v>42933.246620370002</c:v>
                </c:pt>
                <c:pt idx="4679">
                  <c:v>42933.250138889001</c:v>
                </c:pt>
                <c:pt idx="4680">
                  <c:v>42933.253564815001</c:v>
                </c:pt>
                <c:pt idx="4681">
                  <c:v>42933.257025462997</c:v>
                </c:pt>
                <c:pt idx="4682">
                  <c:v>42933.260520832999</c:v>
                </c:pt>
                <c:pt idx="4683">
                  <c:v>42933.263969906999</c:v>
                </c:pt>
                <c:pt idx="4684">
                  <c:v>42933.267453704</c:v>
                </c:pt>
                <c:pt idx="4685">
                  <c:v>42933.270937499998</c:v>
                </c:pt>
                <c:pt idx="4686">
                  <c:v>42933.274398148002</c:v>
                </c:pt>
                <c:pt idx="4687">
                  <c:v>42933.277881943999</c:v>
                </c:pt>
                <c:pt idx="4688">
                  <c:v>42933.281354166997</c:v>
                </c:pt>
                <c:pt idx="4689">
                  <c:v>42933.284803240997</c:v>
                </c:pt>
                <c:pt idx="4690">
                  <c:v>42933.288275462997</c:v>
                </c:pt>
                <c:pt idx="4691">
                  <c:v>42933.291805556</c:v>
                </c:pt>
                <c:pt idx="4692">
                  <c:v>42933.295243056004</c:v>
                </c:pt>
                <c:pt idx="4693">
                  <c:v>42933.298703704</c:v>
                </c:pt>
                <c:pt idx="4694">
                  <c:v>42933.302175926001</c:v>
                </c:pt>
                <c:pt idx="4695">
                  <c:v>42933.305648148002</c:v>
                </c:pt>
                <c:pt idx="4696">
                  <c:v>42933.309108795998</c:v>
                </c:pt>
                <c:pt idx="4697">
                  <c:v>42933.312592593</c:v>
                </c:pt>
                <c:pt idx="4698">
                  <c:v>42933.316064815001</c:v>
                </c:pt>
                <c:pt idx="4699">
                  <c:v>42933.319537037001</c:v>
                </c:pt>
                <c:pt idx="4700">
                  <c:v>42933.323020832999</c:v>
                </c:pt>
                <c:pt idx="4701">
                  <c:v>42933.326469906999</c:v>
                </c:pt>
                <c:pt idx="4702">
                  <c:v>42933.329953704</c:v>
                </c:pt>
                <c:pt idx="4703">
                  <c:v>42933.333460647998</c:v>
                </c:pt>
                <c:pt idx="4704">
                  <c:v>42933.336909721998</c:v>
                </c:pt>
                <c:pt idx="4705">
                  <c:v>42933.340358795998</c:v>
                </c:pt>
                <c:pt idx="4706">
                  <c:v>42933.343842593</c:v>
                </c:pt>
                <c:pt idx="4707">
                  <c:v>42933.347314815001</c:v>
                </c:pt>
                <c:pt idx="4708">
                  <c:v>42933.350798610998</c:v>
                </c:pt>
                <c:pt idx="4709">
                  <c:v>42933.354270832999</c:v>
                </c:pt>
                <c:pt idx="4710">
                  <c:v>42933.357743056004</c:v>
                </c:pt>
                <c:pt idx="4711">
                  <c:v>42933.361192130003</c:v>
                </c:pt>
                <c:pt idx="4712">
                  <c:v>42933.364687499998</c:v>
                </c:pt>
                <c:pt idx="4713">
                  <c:v>42933.368148148002</c:v>
                </c:pt>
                <c:pt idx="4714">
                  <c:v>42933.371620370002</c:v>
                </c:pt>
                <c:pt idx="4715">
                  <c:v>42933.375150462998</c:v>
                </c:pt>
                <c:pt idx="4716">
                  <c:v>42933.378576388997</c:v>
                </c:pt>
                <c:pt idx="4717">
                  <c:v>42933.382037037001</c:v>
                </c:pt>
                <c:pt idx="4718">
                  <c:v>42933.385509259002</c:v>
                </c:pt>
                <c:pt idx="4719">
                  <c:v>42933.388981481003</c:v>
                </c:pt>
                <c:pt idx="4720">
                  <c:v>42933.392453704</c:v>
                </c:pt>
                <c:pt idx="4721">
                  <c:v>42933.395949074002</c:v>
                </c:pt>
                <c:pt idx="4722">
                  <c:v>42933.399398148002</c:v>
                </c:pt>
                <c:pt idx="4723">
                  <c:v>42933.402858795998</c:v>
                </c:pt>
                <c:pt idx="4724">
                  <c:v>42933.406354166997</c:v>
                </c:pt>
                <c:pt idx="4725">
                  <c:v>42933.409814815001</c:v>
                </c:pt>
                <c:pt idx="4726">
                  <c:v>42933.413287037001</c:v>
                </c:pt>
                <c:pt idx="4727">
                  <c:v>42933.416805556</c:v>
                </c:pt>
                <c:pt idx="4728">
                  <c:v>42933.420324074003</c:v>
                </c:pt>
                <c:pt idx="4729">
                  <c:v>42933.423726852001</c:v>
                </c:pt>
                <c:pt idx="4730">
                  <c:v>42933.427210647998</c:v>
                </c:pt>
                <c:pt idx="4731">
                  <c:v>42933.430671296002</c:v>
                </c:pt>
                <c:pt idx="4732">
                  <c:v>42933.434143519</c:v>
                </c:pt>
                <c:pt idx="4733">
                  <c:v>42933.437638889001</c:v>
                </c:pt>
                <c:pt idx="4734">
                  <c:v>42933.441087963001</c:v>
                </c:pt>
                <c:pt idx="4735">
                  <c:v>42933.444560185002</c:v>
                </c:pt>
                <c:pt idx="4736">
                  <c:v>42933.448067129997</c:v>
                </c:pt>
                <c:pt idx="4737">
                  <c:v>42933.45150463</c:v>
                </c:pt>
                <c:pt idx="4738">
                  <c:v>42933.454976852001</c:v>
                </c:pt>
                <c:pt idx="4739">
                  <c:v>42933.458576388999</c:v>
                </c:pt>
                <c:pt idx="4740">
                  <c:v>42933.461967593001</c:v>
                </c:pt>
                <c:pt idx="4741">
                  <c:v>42933.465405092997</c:v>
                </c:pt>
                <c:pt idx="4742">
                  <c:v>42933.468877314997</c:v>
                </c:pt>
                <c:pt idx="4743">
                  <c:v>42933.472349536998</c:v>
                </c:pt>
                <c:pt idx="4744">
                  <c:v>42933.475810185002</c:v>
                </c:pt>
                <c:pt idx="4745">
                  <c:v>42933.479293981</c:v>
                </c:pt>
                <c:pt idx="4746">
                  <c:v>42933.482743056004</c:v>
                </c:pt>
                <c:pt idx="4747">
                  <c:v>42933.486238425998</c:v>
                </c:pt>
                <c:pt idx="4748">
                  <c:v>42933.489710647998</c:v>
                </c:pt>
                <c:pt idx="4749">
                  <c:v>42933.493194444003</c:v>
                </c:pt>
                <c:pt idx="4750">
                  <c:v>42933.496655092997</c:v>
                </c:pt>
                <c:pt idx="4751">
                  <c:v>42933.500173610999</c:v>
                </c:pt>
                <c:pt idx="4752">
                  <c:v>42933.503599536998</c:v>
                </c:pt>
                <c:pt idx="4753">
                  <c:v>42933.507037037001</c:v>
                </c:pt>
                <c:pt idx="4754">
                  <c:v>42933.510532407003</c:v>
                </c:pt>
                <c:pt idx="4755">
                  <c:v>42933.514016203997</c:v>
                </c:pt>
                <c:pt idx="4756">
                  <c:v>42933.517476852001</c:v>
                </c:pt>
                <c:pt idx="4757">
                  <c:v>42933.520972222002</c:v>
                </c:pt>
                <c:pt idx="4758">
                  <c:v>42933.524421296002</c:v>
                </c:pt>
                <c:pt idx="4759">
                  <c:v>42933.527881943999</c:v>
                </c:pt>
                <c:pt idx="4760">
                  <c:v>42933.531377314997</c:v>
                </c:pt>
                <c:pt idx="4761">
                  <c:v>42933.534849536998</c:v>
                </c:pt>
                <c:pt idx="4762">
                  <c:v>42933.538310185002</c:v>
                </c:pt>
                <c:pt idx="4763">
                  <c:v>42933.541828704001</c:v>
                </c:pt>
                <c:pt idx="4764">
                  <c:v>42933.545266203997</c:v>
                </c:pt>
                <c:pt idx="4765">
                  <c:v>42933.548726852001</c:v>
                </c:pt>
                <c:pt idx="4766">
                  <c:v>42933.552210647998</c:v>
                </c:pt>
                <c:pt idx="4767">
                  <c:v>42933.555682869999</c:v>
                </c:pt>
                <c:pt idx="4768">
                  <c:v>42933.559166667001</c:v>
                </c:pt>
                <c:pt idx="4769">
                  <c:v>42933.562638889001</c:v>
                </c:pt>
                <c:pt idx="4770">
                  <c:v>42933.566076388997</c:v>
                </c:pt>
                <c:pt idx="4771">
                  <c:v>42933.569571758999</c:v>
                </c:pt>
                <c:pt idx="4772">
                  <c:v>42933.573043981</c:v>
                </c:pt>
                <c:pt idx="4773">
                  <c:v>42933.576516203997</c:v>
                </c:pt>
                <c:pt idx="4774">
                  <c:v>42933.579976852001</c:v>
                </c:pt>
                <c:pt idx="4775">
                  <c:v>42933.583518519001</c:v>
                </c:pt>
                <c:pt idx="4776">
                  <c:v>42933.586932869999</c:v>
                </c:pt>
                <c:pt idx="4777">
                  <c:v>42933.590393519</c:v>
                </c:pt>
                <c:pt idx="4778">
                  <c:v>42933.593865741001</c:v>
                </c:pt>
                <c:pt idx="4779">
                  <c:v>42933.597337963001</c:v>
                </c:pt>
                <c:pt idx="4780">
                  <c:v>42933.600810185002</c:v>
                </c:pt>
                <c:pt idx="4781">
                  <c:v>42933.604305556</c:v>
                </c:pt>
                <c:pt idx="4782">
                  <c:v>42933.607766203997</c:v>
                </c:pt>
                <c:pt idx="4783">
                  <c:v>42933.611226852001</c:v>
                </c:pt>
                <c:pt idx="4784">
                  <c:v>42933.614722222002</c:v>
                </c:pt>
                <c:pt idx="4785">
                  <c:v>42933.618194444003</c:v>
                </c:pt>
                <c:pt idx="4786">
                  <c:v>42933.621643519</c:v>
                </c:pt>
                <c:pt idx="4787">
                  <c:v>42933.625150462998</c:v>
                </c:pt>
                <c:pt idx="4788">
                  <c:v>42933.628564815001</c:v>
                </c:pt>
                <c:pt idx="4789">
                  <c:v>42933.632060185002</c:v>
                </c:pt>
                <c:pt idx="4790">
                  <c:v>42933.635543981</c:v>
                </c:pt>
                <c:pt idx="4791">
                  <c:v>42933.639027778001</c:v>
                </c:pt>
                <c:pt idx="4792">
                  <c:v>42933.642476852001</c:v>
                </c:pt>
                <c:pt idx="4793">
                  <c:v>42933.645983795999</c:v>
                </c:pt>
                <c:pt idx="4794">
                  <c:v>42933.649421296002</c:v>
                </c:pt>
                <c:pt idx="4795">
                  <c:v>42933.652881943999</c:v>
                </c:pt>
                <c:pt idx="4796">
                  <c:v>42933.656365741001</c:v>
                </c:pt>
                <c:pt idx="4797">
                  <c:v>42933.659849536998</c:v>
                </c:pt>
                <c:pt idx="4798">
                  <c:v>42933.663321758999</c:v>
                </c:pt>
                <c:pt idx="4799">
                  <c:v>42933.666863425999</c:v>
                </c:pt>
                <c:pt idx="4800">
                  <c:v>42933.67025463</c:v>
                </c:pt>
                <c:pt idx="4801">
                  <c:v>42933.673726852001</c:v>
                </c:pt>
                <c:pt idx="4802">
                  <c:v>42933.677222222002</c:v>
                </c:pt>
                <c:pt idx="4803">
                  <c:v>42933.680694444003</c:v>
                </c:pt>
                <c:pt idx="4804">
                  <c:v>42933.684143519</c:v>
                </c:pt>
                <c:pt idx="4805">
                  <c:v>42933.687650462998</c:v>
                </c:pt>
                <c:pt idx="4806">
                  <c:v>42933.691099536998</c:v>
                </c:pt>
                <c:pt idx="4807">
                  <c:v>42933.694560185002</c:v>
                </c:pt>
                <c:pt idx="4808">
                  <c:v>42933.698043981</c:v>
                </c:pt>
                <c:pt idx="4809">
                  <c:v>42933.701516203997</c:v>
                </c:pt>
                <c:pt idx="4810">
                  <c:v>42933.704988425998</c:v>
                </c:pt>
                <c:pt idx="4811">
                  <c:v>42933.708506944</c:v>
                </c:pt>
                <c:pt idx="4812">
                  <c:v>42933.711921296002</c:v>
                </c:pt>
                <c:pt idx="4813">
                  <c:v>42933.715381943999</c:v>
                </c:pt>
                <c:pt idx="4814">
                  <c:v>42933.718854166997</c:v>
                </c:pt>
                <c:pt idx="4815">
                  <c:v>42933.722361111002</c:v>
                </c:pt>
                <c:pt idx="4816">
                  <c:v>42933.725821758999</c:v>
                </c:pt>
                <c:pt idx="4817">
                  <c:v>42933.729317129997</c:v>
                </c:pt>
                <c:pt idx="4818">
                  <c:v>42933.73275463</c:v>
                </c:pt>
                <c:pt idx="4819">
                  <c:v>42933.736226852001</c:v>
                </c:pt>
                <c:pt idx="4820">
                  <c:v>42933.739722222002</c:v>
                </c:pt>
                <c:pt idx="4821">
                  <c:v>42933.743182869999</c:v>
                </c:pt>
                <c:pt idx="4822">
                  <c:v>42933.746655092997</c:v>
                </c:pt>
                <c:pt idx="4823">
                  <c:v>42933.750173610999</c:v>
                </c:pt>
                <c:pt idx="4824">
                  <c:v>42933.753576388997</c:v>
                </c:pt>
                <c:pt idx="4825">
                  <c:v>42933.757071758999</c:v>
                </c:pt>
                <c:pt idx="4826">
                  <c:v>42933.760532407003</c:v>
                </c:pt>
                <c:pt idx="4827">
                  <c:v>42933.763981481003</c:v>
                </c:pt>
                <c:pt idx="4828">
                  <c:v>42933.767453704</c:v>
                </c:pt>
                <c:pt idx="4829">
                  <c:v>42933.770937499998</c:v>
                </c:pt>
                <c:pt idx="4830">
                  <c:v>42933.774398148002</c:v>
                </c:pt>
                <c:pt idx="4831">
                  <c:v>42933.777870370002</c:v>
                </c:pt>
                <c:pt idx="4832">
                  <c:v>42933.781354166997</c:v>
                </c:pt>
                <c:pt idx="4833">
                  <c:v>42933.784814815001</c:v>
                </c:pt>
                <c:pt idx="4834">
                  <c:v>42933.788287037001</c:v>
                </c:pt>
                <c:pt idx="4835">
                  <c:v>42933.791817129997</c:v>
                </c:pt>
                <c:pt idx="4836">
                  <c:v>42933.795243056004</c:v>
                </c:pt>
                <c:pt idx="4837">
                  <c:v>42933.798703704</c:v>
                </c:pt>
                <c:pt idx="4838">
                  <c:v>42933.802175926001</c:v>
                </c:pt>
                <c:pt idx="4839">
                  <c:v>42933.805659721998</c:v>
                </c:pt>
                <c:pt idx="4840">
                  <c:v>42933.809131943999</c:v>
                </c:pt>
                <c:pt idx="4841">
                  <c:v>42933.812627314997</c:v>
                </c:pt>
                <c:pt idx="4842">
                  <c:v>42933.816087963001</c:v>
                </c:pt>
                <c:pt idx="4843">
                  <c:v>42933.819548610998</c:v>
                </c:pt>
                <c:pt idx="4844">
                  <c:v>42933.823032407003</c:v>
                </c:pt>
                <c:pt idx="4845">
                  <c:v>42933.826493056004</c:v>
                </c:pt>
                <c:pt idx="4846">
                  <c:v>42933.829965277997</c:v>
                </c:pt>
                <c:pt idx="4847">
                  <c:v>42933.833506944</c:v>
                </c:pt>
                <c:pt idx="4848">
                  <c:v>42933.836886573998</c:v>
                </c:pt>
                <c:pt idx="4849">
                  <c:v>42933.840370370002</c:v>
                </c:pt>
                <c:pt idx="4850">
                  <c:v>42933.843865741001</c:v>
                </c:pt>
                <c:pt idx="4851">
                  <c:v>42933.847314815001</c:v>
                </c:pt>
                <c:pt idx="4852">
                  <c:v>42933.850787037001</c:v>
                </c:pt>
                <c:pt idx="4853">
                  <c:v>42933.854305556</c:v>
                </c:pt>
                <c:pt idx="4854">
                  <c:v>42933.857743056004</c:v>
                </c:pt>
                <c:pt idx="4855">
                  <c:v>42933.861226852001</c:v>
                </c:pt>
                <c:pt idx="4856">
                  <c:v>42933.864710647998</c:v>
                </c:pt>
                <c:pt idx="4857">
                  <c:v>42933.868159721998</c:v>
                </c:pt>
                <c:pt idx="4858">
                  <c:v>42933.871643519</c:v>
                </c:pt>
                <c:pt idx="4859">
                  <c:v>42933.875173610999</c:v>
                </c:pt>
                <c:pt idx="4860">
                  <c:v>42933.878587963001</c:v>
                </c:pt>
                <c:pt idx="4861">
                  <c:v>42933.882048610998</c:v>
                </c:pt>
                <c:pt idx="4862">
                  <c:v>42933.885520832999</c:v>
                </c:pt>
                <c:pt idx="4863">
                  <c:v>42933.888993056004</c:v>
                </c:pt>
                <c:pt idx="4864">
                  <c:v>42933.892465277997</c:v>
                </c:pt>
                <c:pt idx="4865">
                  <c:v>42933.895972222002</c:v>
                </c:pt>
                <c:pt idx="4866">
                  <c:v>42933.899421296002</c:v>
                </c:pt>
                <c:pt idx="4867">
                  <c:v>42933.902881943999</c:v>
                </c:pt>
                <c:pt idx="4868">
                  <c:v>42933.906377314997</c:v>
                </c:pt>
                <c:pt idx="4869">
                  <c:v>42933.909837963001</c:v>
                </c:pt>
                <c:pt idx="4870">
                  <c:v>42933.913310185002</c:v>
                </c:pt>
                <c:pt idx="4871">
                  <c:v>42933.916828704001</c:v>
                </c:pt>
                <c:pt idx="4872">
                  <c:v>42933.920277778001</c:v>
                </c:pt>
                <c:pt idx="4873">
                  <c:v>42933.923738425998</c:v>
                </c:pt>
                <c:pt idx="4874">
                  <c:v>42933.927256944</c:v>
                </c:pt>
                <c:pt idx="4875">
                  <c:v>42933.930694444003</c:v>
                </c:pt>
                <c:pt idx="4876">
                  <c:v>42933.934155092997</c:v>
                </c:pt>
                <c:pt idx="4877">
                  <c:v>42933.937673610999</c:v>
                </c:pt>
                <c:pt idx="4878">
                  <c:v>42933.941122684999</c:v>
                </c:pt>
                <c:pt idx="4879">
                  <c:v>42933.944583333003</c:v>
                </c:pt>
                <c:pt idx="4880">
                  <c:v>42933.948078704001</c:v>
                </c:pt>
                <c:pt idx="4881">
                  <c:v>42933.951539351998</c:v>
                </c:pt>
                <c:pt idx="4882">
                  <c:v>42933.954988425998</c:v>
                </c:pt>
                <c:pt idx="4883">
                  <c:v>42933.958553240998</c:v>
                </c:pt>
                <c:pt idx="4884">
                  <c:v>42933.961932869999</c:v>
                </c:pt>
                <c:pt idx="4885">
                  <c:v>42933.965393519</c:v>
                </c:pt>
                <c:pt idx="4886">
                  <c:v>42933.968888889001</c:v>
                </c:pt>
                <c:pt idx="4887">
                  <c:v>42933.972349536998</c:v>
                </c:pt>
                <c:pt idx="4888">
                  <c:v>42933.975810185002</c:v>
                </c:pt>
                <c:pt idx="4889">
                  <c:v>42933.979305556</c:v>
                </c:pt>
                <c:pt idx="4890">
                  <c:v>42933.98275463</c:v>
                </c:pt>
                <c:pt idx="4891">
                  <c:v>42933.986215277997</c:v>
                </c:pt>
                <c:pt idx="4892">
                  <c:v>42933.989699074002</c:v>
                </c:pt>
                <c:pt idx="4893">
                  <c:v>42933.993182869999</c:v>
                </c:pt>
                <c:pt idx="4894">
                  <c:v>42933.996655092997</c:v>
                </c:pt>
                <c:pt idx="4895">
                  <c:v>42934.000208332996</c:v>
                </c:pt>
                <c:pt idx="4896">
                  <c:v>42934.003599536998</c:v>
                </c:pt>
                <c:pt idx="4897">
                  <c:v>42934.007071758999</c:v>
                </c:pt>
                <c:pt idx="4898">
                  <c:v>42934.010567129997</c:v>
                </c:pt>
                <c:pt idx="4899">
                  <c:v>42934.014039351998</c:v>
                </c:pt>
                <c:pt idx="4900">
                  <c:v>42934.017488425998</c:v>
                </c:pt>
                <c:pt idx="4901">
                  <c:v>42934.020972222002</c:v>
                </c:pt>
                <c:pt idx="4902">
                  <c:v>42934.024444444003</c:v>
                </c:pt>
                <c:pt idx="4903">
                  <c:v>42934.027916667001</c:v>
                </c:pt>
                <c:pt idx="4904">
                  <c:v>42934.031377314997</c:v>
                </c:pt>
                <c:pt idx="4905">
                  <c:v>42934.034837963001</c:v>
                </c:pt>
                <c:pt idx="4906">
                  <c:v>42934.038310185002</c:v>
                </c:pt>
                <c:pt idx="4907">
                  <c:v>42934.041863425999</c:v>
                </c:pt>
                <c:pt idx="4908">
                  <c:v>42934.04525463</c:v>
                </c:pt>
                <c:pt idx="4909">
                  <c:v>42934.048715277997</c:v>
                </c:pt>
                <c:pt idx="4910">
                  <c:v>42934.052210647998</c:v>
                </c:pt>
                <c:pt idx="4911">
                  <c:v>42934.055671296002</c:v>
                </c:pt>
                <c:pt idx="4912">
                  <c:v>42934.059143519</c:v>
                </c:pt>
                <c:pt idx="4913">
                  <c:v>42934.062627314997</c:v>
                </c:pt>
                <c:pt idx="4914">
                  <c:v>42934.066064815001</c:v>
                </c:pt>
                <c:pt idx="4915">
                  <c:v>42934.069548610998</c:v>
                </c:pt>
                <c:pt idx="4916">
                  <c:v>42934.073067129997</c:v>
                </c:pt>
                <c:pt idx="4917">
                  <c:v>42934.07650463</c:v>
                </c:pt>
                <c:pt idx="4918">
                  <c:v>42934.079976852001</c:v>
                </c:pt>
                <c:pt idx="4919">
                  <c:v>42934.083506944</c:v>
                </c:pt>
                <c:pt idx="4920">
                  <c:v>42934.086921296002</c:v>
                </c:pt>
                <c:pt idx="4921">
                  <c:v>42934.090393519</c:v>
                </c:pt>
                <c:pt idx="4922">
                  <c:v>42934.093888889001</c:v>
                </c:pt>
                <c:pt idx="4923">
                  <c:v>42934.097349536998</c:v>
                </c:pt>
                <c:pt idx="4924">
                  <c:v>42934.100810185002</c:v>
                </c:pt>
                <c:pt idx="4925">
                  <c:v>42934.104305556</c:v>
                </c:pt>
                <c:pt idx="4926">
                  <c:v>42934.107766203997</c:v>
                </c:pt>
                <c:pt idx="4927">
                  <c:v>42934.111238425998</c:v>
                </c:pt>
                <c:pt idx="4928">
                  <c:v>42934.114710647998</c:v>
                </c:pt>
                <c:pt idx="4929">
                  <c:v>42934.118171296002</c:v>
                </c:pt>
                <c:pt idx="4930">
                  <c:v>42934.121643519</c:v>
                </c:pt>
                <c:pt idx="4931">
                  <c:v>42934.125185185003</c:v>
                </c:pt>
                <c:pt idx="4932">
                  <c:v>42934.128576388997</c:v>
                </c:pt>
                <c:pt idx="4933">
                  <c:v>42934.132048610998</c:v>
                </c:pt>
                <c:pt idx="4934">
                  <c:v>42934.135543981</c:v>
                </c:pt>
                <c:pt idx="4935">
                  <c:v>42934.13900463</c:v>
                </c:pt>
                <c:pt idx="4936">
                  <c:v>42934.142476852001</c:v>
                </c:pt>
                <c:pt idx="4937">
                  <c:v>42934.145972222002</c:v>
                </c:pt>
                <c:pt idx="4938">
                  <c:v>42934.149409721998</c:v>
                </c:pt>
                <c:pt idx="4939">
                  <c:v>42934.152905092997</c:v>
                </c:pt>
                <c:pt idx="4940">
                  <c:v>42934.156400462998</c:v>
                </c:pt>
                <c:pt idx="4941">
                  <c:v>42934.159849536998</c:v>
                </c:pt>
                <c:pt idx="4942">
                  <c:v>42934.163333333003</c:v>
                </c:pt>
                <c:pt idx="4943">
                  <c:v>42934.166851852002</c:v>
                </c:pt>
                <c:pt idx="4944">
                  <c:v>42934.170266203997</c:v>
                </c:pt>
                <c:pt idx="4945">
                  <c:v>42934.173738425998</c:v>
                </c:pt>
                <c:pt idx="4946">
                  <c:v>42934.177199074002</c:v>
                </c:pt>
                <c:pt idx="4947">
                  <c:v>42934.180682869999</c:v>
                </c:pt>
                <c:pt idx="4948">
                  <c:v>42934.184143519</c:v>
                </c:pt>
                <c:pt idx="4949">
                  <c:v>42934.187638889001</c:v>
                </c:pt>
                <c:pt idx="4950">
                  <c:v>42934.191087963001</c:v>
                </c:pt>
                <c:pt idx="4951">
                  <c:v>42934.194560185002</c:v>
                </c:pt>
                <c:pt idx="4952">
                  <c:v>42934.198043981</c:v>
                </c:pt>
                <c:pt idx="4953">
                  <c:v>42934.201493056004</c:v>
                </c:pt>
                <c:pt idx="4954">
                  <c:v>42934.204976852001</c:v>
                </c:pt>
                <c:pt idx="4955">
                  <c:v>42934.208506944</c:v>
                </c:pt>
                <c:pt idx="4956">
                  <c:v>42934.211932869999</c:v>
                </c:pt>
                <c:pt idx="4957">
                  <c:v>42934.215393519</c:v>
                </c:pt>
                <c:pt idx="4958">
                  <c:v>42934.218888889001</c:v>
                </c:pt>
                <c:pt idx="4959">
                  <c:v>42934.222349536998</c:v>
                </c:pt>
                <c:pt idx="4960">
                  <c:v>42934.225810185002</c:v>
                </c:pt>
                <c:pt idx="4961">
                  <c:v>42934.229293981</c:v>
                </c:pt>
                <c:pt idx="4962">
                  <c:v>42934.232766203997</c:v>
                </c:pt>
                <c:pt idx="4963">
                  <c:v>42934.236215277997</c:v>
                </c:pt>
                <c:pt idx="4964">
                  <c:v>42934.239710647998</c:v>
                </c:pt>
                <c:pt idx="4965">
                  <c:v>42934.243171296002</c:v>
                </c:pt>
                <c:pt idx="4966">
                  <c:v>42934.246631943999</c:v>
                </c:pt>
                <c:pt idx="4967">
                  <c:v>42934.250162037002</c:v>
                </c:pt>
                <c:pt idx="4968">
                  <c:v>42934.253576388997</c:v>
                </c:pt>
                <c:pt idx="4969">
                  <c:v>42934.257037037001</c:v>
                </c:pt>
                <c:pt idx="4970">
                  <c:v>42934.260543981</c:v>
                </c:pt>
                <c:pt idx="4971">
                  <c:v>42934.26400463</c:v>
                </c:pt>
                <c:pt idx="4972">
                  <c:v>42934.267465277997</c:v>
                </c:pt>
                <c:pt idx="4973">
                  <c:v>42934.270983795999</c:v>
                </c:pt>
                <c:pt idx="4974">
                  <c:v>42934.274421296002</c:v>
                </c:pt>
                <c:pt idx="4975">
                  <c:v>42934.277893519</c:v>
                </c:pt>
                <c:pt idx="4976">
                  <c:v>42934.281365741001</c:v>
                </c:pt>
                <c:pt idx="4977">
                  <c:v>42934.284837963001</c:v>
                </c:pt>
                <c:pt idx="4978">
                  <c:v>42934.288310185002</c:v>
                </c:pt>
                <c:pt idx="4979">
                  <c:v>42934.291828704001</c:v>
                </c:pt>
                <c:pt idx="4980">
                  <c:v>42934.295289351998</c:v>
                </c:pt>
                <c:pt idx="4981">
                  <c:v>42934.298726852001</c:v>
                </c:pt>
                <c:pt idx="4982">
                  <c:v>42934.302210647998</c:v>
                </c:pt>
                <c:pt idx="4983">
                  <c:v>42934.305648148002</c:v>
                </c:pt>
                <c:pt idx="4984">
                  <c:v>42934.309108795998</c:v>
                </c:pt>
                <c:pt idx="4985">
                  <c:v>42934.312604166997</c:v>
                </c:pt>
                <c:pt idx="4986">
                  <c:v>42934.316053240997</c:v>
                </c:pt>
                <c:pt idx="4987">
                  <c:v>42934.319537037001</c:v>
                </c:pt>
                <c:pt idx="4988">
                  <c:v>42934.323020832999</c:v>
                </c:pt>
                <c:pt idx="4989">
                  <c:v>42934.326469906999</c:v>
                </c:pt>
                <c:pt idx="4990">
                  <c:v>42934.329953704</c:v>
                </c:pt>
                <c:pt idx="4991">
                  <c:v>42934.333472222002</c:v>
                </c:pt>
                <c:pt idx="4992">
                  <c:v>42934.336886573998</c:v>
                </c:pt>
                <c:pt idx="4993">
                  <c:v>42934.340370370002</c:v>
                </c:pt>
                <c:pt idx="4994">
                  <c:v>42934.343854166997</c:v>
                </c:pt>
                <c:pt idx="4995">
                  <c:v>42934.347303240997</c:v>
                </c:pt>
                <c:pt idx="4996">
                  <c:v>42934.350787037001</c:v>
                </c:pt>
                <c:pt idx="4997">
                  <c:v>42934.354282407003</c:v>
                </c:pt>
                <c:pt idx="4998">
                  <c:v>42934.357731481003</c:v>
                </c:pt>
                <c:pt idx="4999">
                  <c:v>42934.361203704</c:v>
                </c:pt>
                <c:pt idx="5000">
                  <c:v>42934.364687499998</c:v>
                </c:pt>
                <c:pt idx="5001">
                  <c:v>42934.368148148002</c:v>
                </c:pt>
                <c:pt idx="5002">
                  <c:v>42934.371620370002</c:v>
                </c:pt>
                <c:pt idx="5003">
                  <c:v>42934.375138889001</c:v>
                </c:pt>
                <c:pt idx="5004">
                  <c:v>42934.378576388997</c:v>
                </c:pt>
                <c:pt idx="5005">
                  <c:v>42934.382037037001</c:v>
                </c:pt>
                <c:pt idx="5006">
                  <c:v>42934.385509259002</c:v>
                </c:pt>
                <c:pt idx="5007">
                  <c:v>42934.388981481003</c:v>
                </c:pt>
                <c:pt idx="5008">
                  <c:v>42934.392465277997</c:v>
                </c:pt>
                <c:pt idx="5009">
                  <c:v>42934.395937499998</c:v>
                </c:pt>
                <c:pt idx="5010">
                  <c:v>42934.399432869999</c:v>
                </c:pt>
                <c:pt idx="5011">
                  <c:v>42934.402881943999</c:v>
                </c:pt>
                <c:pt idx="5012">
                  <c:v>42934.406388889001</c:v>
                </c:pt>
                <c:pt idx="5013">
                  <c:v>42934.409861111002</c:v>
                </c:pt>
                <c:pt idx="5014">
                  <c:v>42934.413310185002</c:v>
                </c:pt>
                <c:pt idx="5015">
                  <c:v>42934.416817129997</c:v>
                </c:pt>
                <c:pt idx="5016">
                  <c:v>42934.420243056004</c:v>
                </c:pt>
                <c:pt idx="5017">
                  <c:v>42934.423726852001</c:v>
                </c:pt>
                <c:pt idx="5018">
                  <c:v>42934.427210647998</c:v>
                </c:pt>
                <c:pt idx="5019">
                  <c:v>42934.430694444003</c:v>
                </c:pt>
                <c:pt idx="5020">
                  <c:v>42934.434143519</c:v>
                </c:pt>
                <c:pt idx="5021">
                  <c:v>42934.437650462998</c:v>
                </c:pt>
                <c:pt idx="5022">
                  <c:v>42934.441087963001</c:v>
                </c:pt>
                <c:pt idx="5023">
                  <c:v>42934.444583333003</c:v>
                </c:pt>
                <c:pt idx="5024">
                  <c:v>42934.448055556</c:v>
                </c:pt>
                <c:pt idx="5025">
                  <c:v>42934.45150463</c:v>
                </c:pt>
                <c:pt idx="5026">
                  <c:v>42934.454976852001</c:v>
                </c:pt>
                <c:pt idx="5027">
                  <c:v>42934.458530092998</c:v>
                </c:pt>
                <c:pt idx="5028">
                  <c:v>42934.461944444003</c:v>
                </c:pt>
                <c:pt idx="5029">
                  <c:v>42934.465428240997</c:v>
                </c:pt>
                <c:pt idx="5030">
                  <c:v>42934.468877314997</c:v>
                </c:pt>
                <c:pt idx="5031">
                  <c:v>42934.472337963001</c:v>
                </c:pt>
                <c:pt idx="5032">
                  <c:v>42934.475821758999</c:v>
                </c:pt>
                <c:pt idx="5033">
                  <c:v>42934.479317129997</c:v>
                </c:pt>
                <c:pt idx="5034">
                  <c:v>42934.48275463</c:v>
                </c:pt>
                <c:pt idx="5035">
                  <c:v>42934.486226852001</c:v>
                </c:pt>
                <c:pt idx="5036">
                  <c:v>42934.489710647998</c:v>
                </c:pt>
                <c:pt idx="5037">
                  <c:v>42934.493171296002</c:v>
                </c:pt>
                <c:pt idx="5038">
                  <c:v>42934.496655092997</c:v>
                </c:pt>
                <c:pt idx="5039">
                  <c:v>42934.500185185003</c:v>
                </c:pt>
                <c:pt idx="5040">
                  <c:v>42934.503599536998</c:v>
                </c:pt>
                <c:pt idx="5041">
                  <c:v>42934.507037037001</c:v>
                </c:pt>
                <c:pt idx="5042">
                  <c:v>42934.510543981</c:v>
                </c:pt>
                <c:pt idx="5043">
                  <c:v>42934.514039351998</c:v>
                </c:pt>
                <c:pt idx="5044">
                  <c:v>42934.517488425998</c:v>
                </c:pt>
                <c:pt idx="5045">
                  <c:v>42934.520972222002</c:v>
                </c:pt>
                <c:pt idx="5046">
                  <c:v>42934.524421296002</c:v>
                </c:pt>
                <c:pt idx="5047">
                  <c:v>42934.527893519</c:v>
                </c:pt>
                <c:pt idx="5048">
                  <c:v>42934.531400462998</c:v>
                </c:pt>
                <c:pt idx="5049">
                  <c:v>42934.534861111002</c:v>
                </c:pt>
                <c:pt idx="5050">
                  <c:v>42934.538321758999</c:v>
                </c:pt>
                <c:pt idx="5051">
                  <c:v>42934.541851852002</c:v>
                </c:pt>
                <c:pt idx="5052">
                  <c:v>42934.54525463</c:v>
                </c:pt>
                <c:pt idx="5053">
                  <c:v>42934.548738425998</c:v>
                </c:pt>
                <c:pt idx="5054">
                  <c:v>42934.552210647998</c:v>
                </c:pt>
                <c:pt idx="5055">
                  <c:v>42934.555682869999</c:v>
                </c:pt>
                <c:pt idx="5056">
                  <c:v>42934.559166667001</c:v>
                </c:pt>
                <c:pt idx="5057">
                  <c:v>42934.562638889001</c:v>
                </c:pt>
                <c:pt idx="5058">
                  <c:v>42934.566087963001</c:v>
                </c:pt>
                <c:pt idx="5059">
                  <c:v>42934.569560185002</c:v>
                </c:pt>
                <c:pt idx="5060">
                  <c:v>42934.573043981</c:v>
                </c:pt>
                <c:pt idx="5061">
                  <c:v>42934.576516203997</c:v>
                </c:pt>
                <c:pt idx="5062">
                  <c:v>42934.579976852001</c:v>
                </c:pt>
                <c:pt idx="5063">
                  <c:v>42934.583495370003</c:v>
                </c:pt>
                <c:pt idx="5064">
                  <c:v>42934.586932869999</c:v>
                </c:pt>
                <c:pt idx="5065">
                  <c:v>42934.590393519</c:v>
                </c:pt>
                <c:pt idx="5066">
                  <c:v>42934.593877314997</c:v>
                </c:pt>
                <c:pt idx="5067">
                  <c:v>42934.597349536998</c:v>
                </c:pt>
                <c:pt idx="5068">
                  <c:v>42934.600810185002</c:v>
                </c:pt>
                <c:pt idx="5069">
                  <c:v>42934.604305556</c:v>
                </c:pt>
                <c:pt idx="5070">
                  <c:v>42934.607777778001</c:v>
                </c:pt>
                <c:pt idx="5071">
                  <c:v>42934.611238425998</c:v>
                </c:pt>
                <c:pt idx="5072">
                  <c:v>42934.614722222002</c:v>
                </c:pt>
                <c:pt idx="5073">
                  <c:v>42934.618171296002</c:v>
                </c:pt>
                <c:pt idx="5074">
                  <c:v>42934.621655092997</c:v>
                </c:pt>
                <c:pt idx="5075">
                  <c:v>42934.625162037002</c:v>
                </c:pt>
                <c:pt idx="5076">
                  <c:v>42934.628576388997</c:v>
                </c:pt>
                <c:pt idx="5077">
                  <c:v>42934.632048610998</c:v>
                </c:pt>
                <c:pt idx="5078">
                  <c:v>42934.635532407003</c:v>
                </c:pt>
                <c:pt idx="5079">
                  <c:v>42934.63900463</c:v>
                </c:pt>
                <c:pt idx="5080">
                  <c:v>42934.642488425998</c:v>
                </c:pt>
                <c:pt idx="5081">
                  <c:v>42934.645983795999</c:v>
                </c:pt>
                <c:pt idx="5082">
                  <c:v>42934.649432869999</c:v>
                </c:pt>
                <c:pt idx="5083">
                  <c:v>42934.652893519</c:v>
                </c:pt>
                <c:pt idx="5084">
                  <c:v>42934.656388889001</c:v>
                </c:pt>
                <c:pt idx="5085">
                  <c:v>42934.659837963001</c:v>
                </c:pt>
                <c:pt idx="5086">
                  <c:v>42934.663310185002</c:v>
                </c:pt>
                <c:pt idx="5087">
                  <c:v>42934.666840277998</c:v>
                </c:pt>
                <c:pt idx="5088">
                  <c:v>42934.67025463</c:v>
                </c:pt>
                <c:pt idx="5089">
                  <c:v>42934.673703704</c:v>
                </c:pt>
                <c:pt idx="5090">
                  <c:v>42934.677210647998</c:v>
                </c:pt>
                <c:pt idx="5091">
                  <c:v>42934.680694444003</c:v>
                </c:pt>
                <c:pt idx="5092">
                  <c:v>42934.684143519</c:v>
                </c:pt>
                <c:pt idx="5093">
                  <c:v>42934.687638889001</c:v>
                </c:pt>
                <c:pt idx="5094">
                  <c:v>42934.691087963001</c:v>
                </c:pt>
                <c:pt idx="5095">
                  <c:v>42934.694548610998</c:v>
                </c:pt>
                <c:pt idx="5096">
                  <c:v>42934.698043981</c:v>
                </c:pt>
                <c:pt idx="5097">
                  <c:v>42934.70150463</c:v>
                </c:pt>
                <c:pt idx="5098">
                  <c:v>42934.704976852001</c:v>
                </c:pt>
                <c:pt idx="5099">
                  <c:v>42934.708506944</c:v>
                </c:pt>
                <c:pt idx="5100">
                  <c:v>42934.711909721998</c:v>
                </c:pt>
                <c:pt idx="5101">
                  <c:v>42934.715381943999</c:v>
                </c:pt>
                <c:pt idx="5102">
                  <c:v>42934.718877314997</c:v>
                </c:pt>
                <c:pt idx="5103">
                  <c:v>42934.722349536998</c:v>
                </c:pt>
                <c:pt idx="5104">
                  <c:v>42934.725821758999</c:v>
                </c:pt>
                <c:pt idx="5105">
                  <c:v>42934.729293981</c:v>
                </c:pt>
                <c:pt idx="5106">
                  <c:v>42934.732766203997</c:v>
                </c:pt>
                <c:pt idx="5107">
                  <c:v>42934.736226852001</c:v>
                </c:pt>
                <c:pt idx="5108">
                  <c:v>42934.739722222002</c:v>
                </c:pt>
                <c:pt idx="5109">
                  <c:v>42934.743171296002</c:v>
                </c:pt>
                <c:pt idx="5110">
                  <c:v>42934.746643519</c:v>
                </c:pt>
                <c:pt idx="5111">
                  <c:v>42934.750185185003</c:v>
                </c:pt>
                <c:pt idx="5112">
                  <c:v>42934.753576388997</c:v>
                </c:pt>
                <c:pt idx="5113">
                  <c:v>42934.757071758999</c:v>
                </c:pt>
                <c:pt idx="5114">
                  <c:v>42934.760555556</c:v>
                </c:pt>
                <c:pt idx="5115">
                  <c:v>42934.764016203997</c:v>
                </c:pt>
                <c:pt idx="5116">
                  <c:v>42934.767488425998</c:v>
                </c:pt>
                <c:pt idx="5117">
                  <c:v>42934.770983795999</c:v>
                </c:pt>
                <c:pt idx="5118">
                  <c:v>42934.774490741002</c:v>
                </c:pt>
                <c:pt idx="5119">
                  <c:v>42934.777951388998</c:v>
                </c:pt>
                <c:pt idx="5120">
                  <c:v>42934.781423610999</c:v>
                </c:pt>
                <c:pt idx="5121">
                  <c:v>42934.784872684999</c:v>
                </c:pt>
                <c:pt idx="5122">
                  <c:v>42934.788333333003</c:v>
                </c:pt>
                <c:pt idx="5123">
                  <c:v>42934.791840277998</c:v>
                </c:pt>
                <c:pt idx="5124">
                  <c:v>42934.79525463</c:v>
                </c:pt>
                <c:pt idx="5125">
                  <c:v>42934.798726852001</c:v>
                </c:pt>
                <c:pt idx="5126">
                  <c:v>42934.802210647998</c:v>
                </c:pt>
                <c:pt idx="5127">
                  <c:v>42934.805682869999</c:v>
                </c:pt>
                <c:pt idx="5128">
                  <c:v>42934.809143519</c:v>
                </c:pt>
                <c:pt idx="5129">
                  <c:v>42934.812673610999</c:v>
                </c:pt>
                <c:pt idx="5130">
                  <c:v>42934.816157407004</c:v>
                </c:pt>
                <c:pt idx="5131">
                  <c:v>42934.819618055997</c:v>
                </c:pt>
                <c:pt idx="5132">
                  <c:v>42934.823113425999</c:v>
                </c:pt>
                <c:pt idx="5133">
                  <c:v>42934.826585647999</c:v>
                </c:pt>
                <c:pt idx="5134">
                  <c:v>42934.830034721999</c:v>
                </c:pt>
                <c:pt idx="5135">
                  <c:v>42934.833530092998</c:v>
                </c:pt>
                <c:pt idx="5136">
                  <c:v>42934.836956018997</c:v>
                </c:pt>
                <c:pt idx="5137">
                  <c:v>42934.840405092997</c:v>
                </c:pt>
                <c:pt idx="5138">
                  <c:v>42934.843912037002</c:v>
                </c:pt>
                <c:pt idx="5139">
                  <c:v>42934.847372684999</c:v>
                </c:pt>
                <c:pt idx="5140">
                  <c:v>42934.850821758999</c:v>
                </c:pt>
                <c:pt idx="5141">
                  <c:v>42934.854305556</c:v>
                </c:pt>
                <c:pt idx="5142">
                  <c:v>42934.85775463</c:v>
                </c:pt>
                <c:pt idx="5143">
                  <c:v>42934.861226852001</c:v>
                </c:pt>
                <c:pt idx="5144">
                  <c:v>42934.864699074002</c:v>
                </c:pt>
                <c:pt idx="5145">
                  <c:v>42934.868171296002</c:v>
                </c:pt>
                <c:pt idx="5146">
                  <c:v>42934.871631943999</c:v>
                </c:pt>
                <c:pt idx="5147">
                  <c:v>42934.875173610999</c:v>
                </c:pt>
                <c:pt idx="5148">
                  <c:v>42934.878587963001</c:v>
                </c:pt>
                <c:pt idx="5149">
                  <c:v>42934.882060185002</c:v>
                </c:pt>
                <c:pt idx="5150">
                  <c:v>42934.885543981</c:v>
                </c:pt>
                <c:pt idx="5151">
                  <c:v>42934.889016203997</c:v>
                </c:pt>
                <c:pt idx="5152">
                  <c:v>42934.892488425998</c:v>
                </c:pt>
                <c:pt idx="5153">
                  <c:v>42934.895972222002</c:v>
                </c:pt>
                <c:pt idx="5154">
                  <c:v>42934.899432869999</c:v>
                </c:pt>
                <c:pt idx="5155">
                  <c:v>42934.902881943999</c:v>
                </c:pt>
                <c:pt idx="5156">
                  <c:v>42934.906377314997</c:v>
                </c:pt>
                <c:pt idx="5157">
                  <c:v>42934.909837963001</c:v>
                </c:pt>
                <c:pt idx="5158">
                  <c:v>42934.913333333003</c:v>
                </c:pt>
                <c:pt idx="5159">
                  <c:v>42934.916840277998</c:v>
                </c:pt>
                <c:pt idx="5160">
                  <c:v>42934.920289351998</c:v>
                </c:pt>
                <c:pt idx="5161">
                  <c:v>42934.923750000002</c:v>
                </c:pt>
                <c:pt idx="5162">
                  <c:v>42934.927222222002</c:v>
                </c:pt>
                <c:pt idx="5163">
                  <c:v>42934.930682869999</c:v>
                </c:pt>
                <c:pt idx="5164">
                  <c:v>42934.934143519</c:v>
                </c:pt>
                <c:pt idx="5165">
                  <c:v>42934.937638889001</c:v>
                </c:pt>
                <c:pt idx="5166">
                  <c:v>42934.941099536998</c:v>
                </c:pt>
                <c:pt idx="5167">
                  <c:v>42934.944560185002</c:v>
                </c:pt>
                <c:pt idx="5168">
                  <c:v>42934.948067129997</c:v>
                </c:pt>
                <c:pt idx="5169">
                  <c:v>42934.951527778001</c:v>
                </c:pt>
                <c:pt idx="5170">
                  <c:v>42934.955000000002</c:v>
                </c:pt>
                <c:pt idx="5171">
                  <c:v>42934.958506944</c:v>
                </c:pt>
                <c:pt idx="5172">
                  <c:v>42934.961967593001</c:v>
                </c:pt>
                <c:pt idx="5173">
                  <c:v>42934.965393519</c:v>
                </c:pt>
                <c:pt idx="5174">
                  <c:v>42934.968888889001</c:v>
                </c:pt>
                <c:pt idx="5175">
                  <c:v>42934.972372684999</c:v>
                </c:pt>
                <c:pt idx="5176">
                  <c:v>42934.975833333003</c:v>
                </c:pt>
                <c:pt idx="5177">
                  <c:v>42934.979328704001</c:v>
                </c:pt>
                <c:pt idx="5178">
                  <c:v>42934.982766203997</c:v>
                </c:pt>
                <c:pt idx="5179">
                  <c:v>42934.986226852001</c:v>
                </c:pt>
                <c:pt idx="5180">
                  <c:v>42934.989710647998</c:v>
                </c:pt>
                <c:pt idx="5181">
                  <c:v>42934.993182869999</c:v>
                </c:pt>
                <c:pt idx="5182">
                  <c:v>42934.996643519</c:v>
                </c:pt>
                <c:pt idx="5183">
                  <c:v>42935.000185185003</c:v>
                </c:pt>
                <c:pt idx="5184">
                  <c:v>42935.003831018999</c:v>
                </c:pt>
                <c:pt idx="5185">
                  <c:v>42935.007071758999</c:v>
                </c:pt>
                <c:pt idx="5186">
                  <c:v>42935.010578704001</c:v>
                </c:pt>
                <c:pt idx="5187">
                  <c:v>42935.014062499999</c:v>
                </c:pt>
                <c:pt idx="5188">
                  <c:v>42935.017511573998</c:v>
                </c:pt>
                <c:pt idx="5189">
                  <c:v>42935.020995370003</c:v>
                </c:pt>
                <c:pt idx="5190">
                  <c:v>42935.024444444003</c:v>
                </c:pt>
                <c:pt idx="5191">
                  <c:v>42935.027916667001</c:v>
                </c:pt>
                <c:pt idx="5192">
                  <c:v>42935.031412037002</c:v>
                </c:pt>
                <c:pt idx="5193">
                  <c:v>42935.034872684999</c:v>
                </c:pt>
                <c:pt idx="5194">
                  <c:v>42935.038333333003</c:v>
                </c:pt>
                <c:pt idx="5195">
                  <c:v>42935.041886573999</c:v>
                </c:pt>
                <c:pt idx="5196">
                  <c:v>42935.045266203997</c:v>
                </c:pt>
                <c:pt idx="5197">
                  <c:v>42935.048738425998</c:v>
                </c:pt>
                <c:pt idx="5198">
                  <c:v>42935.052222222002</c:v>
                </c:pt>
                <c:pt idx="5199">
                  <c:v>42935.055671296002</c:v>
                </c:pt>
                <c:pt idx="5200">
                  <c:v>42935.059155092997</c:v>
                </c:pt>
                <c:pt idx="5201">
                  <c:v>42935.062673610999</c:v>
                </c:pt>
                <c:pt idx="5202">
                  <c:v>42935.066099536998</c:v>
                </c:pt>
                <c:pt idx="5203">
                  <c:v>42935.069571758999</c:v>
                </c:pt>
                <c:pt idx="5204">
                  <c:v>42935.073055556</c:v>
                </c:pt>
                <c:pt idx="5205">
                  <c:v>42935.076516203997</c:v>
                </c:pt>
                <c:pt idx="5206">
                  <c:v>42935.079976852001</c:v>
                </c:pt>
                <c:pt idx="5207">
                  <c:v>42935.083576388999</c:v>
                </c:pt>
                <c:pt idx="5208">
                  <c:v>42935.086944444003</c:v>
                </c:pt>
                <c:pt idx="5209">
                  <c:v>42935.090405092997</c:v>
                </c:pt>
                <c:pt idx="5210">
                  <c:v>42935.093900462998</c:v>
                </c:pt>
                <c:pt idx="5211">
                  <c:v>42935.097372684999</c:v>
                </c:pt>
                <c:pt idx="5212">
                  <c:v>42935.100821758999</c:v>
                </c:pt>
                <c:pt idx="5213">
                  <c:v>42935.104328704001</c:v>
                </c:pt>
                <c:pt idx="5214">
                  <c:v>42935.107766203997</c:v>
                </c:pt>
                <c:pt idx="5215">
                  <c:v>42935.111215277997</c:v>
                </c:pt>
                <c:pt idx="5216">
                  <c:v>42935.114710647998</c:v>
                </c:pt>
                <c:pt idx="5217">
                  <c:v>42935.118159721998</c:v>
                </c:pt>
                <c:pt idx="5218">
                  <c:v>42935.121631943999</c:v>
                </c:pt>
                <c:pt idx="5219">
                  <c:v>42935.125196759</c:v>
                </c:pt>
                <c:pt idx="5220">
                  <c:v>42935.128587963001</c:v>
                </c:pt>
                <c:pt idx="5221">
                  <c:v>42935.132071758999</c:v>
                </c:pt>
                <c:pt idx="5222">
                  <c:v>42935.135567129997</c:v>
                </c:pt>
                <c:pt idx="5223">
                  <c:v>42935.139039351998</c:v>
                </c:pt>
                <c:pt idx="5224">
                  <c:v>42935.142488425998</c:v>
                </c:pt>
                <c:pt idx="5225">
                  <c:v>42935.145995370003</c:v>
                </c:pt>
                <c:pt idx="5226">
                  <c:v>42935.149432869999</c:v>
                </c:pt>
                <c:pt idx="5227">
                  <c:v>42935.152916667001</c:v>
                </c:pt>
                <c:pt idx="5228">
                  <c:v>42935.156400462998</c:v>
                </c:pt>
                <c:pt idx="5229">
                  <c:v>42935.159849536998</c:v>
                </c:pt>
                <c:pt idx="5230">
                  <c:v>42935.163344907</c:v>
                </c:pt>
                <c:pt idx="5231">
                  <c:v>42935.166851852002</c:v>
                </c:pt>
                <c:pt idx="5232">
                  <c:v>42935.170277778001</c:v>
                </c:pt>
                <c:pt idx="5233">
                  <c:v>42935.173761573998</c:v>
                </c:pt>
                <c:pt idx="5234">
                  <c:v>42935.177222222002</c:v>
                </c:pt>
                <c:pt idx="5235">
                  <c:v>42935.180694444003</c:v>
                </c:pt>
                <c:pt idx="5236">
                  <c:v>42935.184155092997</c:v>
                </c:pt>
                <c:pt idx="5237">
                  <c:v>42935.187650462998</c:v>
                </c:pt>
                <c:pt idx="5238">
                  <c:v>42935.191087963001</c:v>
                </c:pt>
                <c:pt idx="5239">
                  <c:v>42935.194571758999</c:v>
                </c:pt>
                <c:pt idx="5240">
                  <c:v>42935.198043981</c:v>
                </c:pt>
                <c:pt idx="5241">
                  <c:v>42935.201493056004</c:v>
                </c:pt>
                <c:pt idx="5242">
                  <c:v>42935.204976852001</c:v>
                </c:pt>
                <c:pt idx="5243">
                  <c:v>42935.208518519001</c:v>
                </c:pt>
                <c:pt idx="5244">
                  <c:v>42935.211932869999</c:v>
                </c:pt>
                <c:pt idx="5245">
                  <c:v>42935.215393519</c:v>
                </c:pt>
                <c:pt idx="5246">
                  <c:v>42935.218865741001</c:v>
                </c:pt>
                <c:pt idx="5247">
                  <c:v>42935.222349536998</c:v>
                </c:pt>
                <c:pt idx="5248">
                  <c:v>42935.225821758999</c:v>
                </c:pt>
                <c:pt idx="5249">
                  <c:v>42935.229328704001</c:v>
                </c:pt>
                <c:pt idx="5250">
                  <c:v>42935.23275463</c:v>
                </c:pt>
                <c:pt idx="5251">
                  <c:v>42935.236238425998</c:v>
                </c:pt>
                <c:pt idx="5252">
                  <c:v>42935.239710647998</c:v>
                </c:pt>
                <c:pt idx="5253">
                  <c:v>42935.243136573998</c:v>
                </c:pt>
                <c:pt idx="5254">
                  <c:v>42935.246608795998</c:v>
                </c:pt>
                <c:pt idx="5255">
                  <c:v>42935.250138889001</c:v>
                </c:pt>
                <c:pt idx="5256">
                  <c:v>42935.253553240997</c:v>
                </c:pt>
                <c:pt idx="5257">
                  <c:v>42935.257025462997</c:v>
                </c:pt>
                <c:pt idx="5258">
                  <c:v>42935.260520832999</c:v>
                </c:pt>
                <c:pt idx="5259">
                  <c:v>42935.264027778001</c:v>
                </c:pt>
                <c:pt idx="5260">
                  <c:v>42935.267476852001</c:v>
                </c:pt>
                <c:pt idx="5261">
                  <c:v>42935.270983795999</c:v>
                </c:pt>
                <c:pt idx="5262">
                  <c:v>42935.274398148002</c:v>
                </c:pt>
                <c:pt idx="5263">
                  <c:v>42935.277881943999</c:v>
                </c:pt>
                <c:pt idx="5264">
                  <c:v>42935.281377314997</c:v>
                </c:pt>
                <c:pt idx="5265">
                  <c:v>42935.284826388997</c:v>
                </c:pt>
                <c:pt idx="5266">
                  <c:v>42935.288298610998</c:v>
                </c:pt>
                <c:pt idx="5267">
                  <c:v>42935.291851852002</c:v>
                </c:pt>
                <c:pt idx="5268">
                  <c:v>42935.295266203997</c:v>
                </c:pt>
                <c:pt idx="5269">
                  <c:v>42935.298738425998</c:v>
                </c:pt>
                <c:pt idx="5270">
                  <c:v>42935.302199074002</c:v>
                </c:pt>
                <c:pt idx="5271">
                  <c:v>42935.305682869999</c:v>
                </c:pt>
                <c:pt idx="5272">
                  <c:v>42935.309155092997</c:v>
                </c:pt>
                <c:pt idx="5273">
                  <c:v>42935.312650462998</c:v>
                </c:pt>
                <c:pt idx="5274">
                  <c:v>42935.316087963001</c:v>
                </c:pt>
                <c:pt idx="5275">
                  <c:v>42935.319560185002</c:v>
                </c:pt>
                <c:pt idx="5276">
                  <c:v>42935.323055556</c:v>
                </c:pt>
                <c:pt idx="5277">
                  <c:v>42935.326516203997</c:v>
                </c:pt>
                <c:pt idx="5278">
                  <c:v>42935.329976852001</c:v>
                </c:pt>
                <c:pt idx="5279">
                  <c:v>42935.333518519001</c:v>
                </c:pt>
                <c:pt idx="5280">
                  <c:v>42935.336956018997</c:v>
                </c:pt>
                <c:pt idx="5281">
                  <c:v>42935.340381943999</c:v>
                </c:pt>
                <c:pt idx="5282">
                  <c:v>42935.343888889001</c:v>
                </c:pt>
                <c:pt idx="5283">
                  <c:v>42935.347337963001</c:v>
                </c:pt>
                <c:pt idx="5284">
                  <c:v>42935.350821758999</c:v>
                </c:pt>
                <c:pt idx="5285">
                  <c:v>42935.354317129997</c:v>
                </c:pt>
                <c:pt idx="5286">
                  <c:v>42935.357766203997</c:v>
                </c:pt>
                <c:pt idx="5287">
                  <c:v>42935.361215277997</c:v>
                </c:pt>
                <c:pt idx="5288">
                  <c:v>42935.364722222002</c:v>
                </c:pt>
                <c:pt idx="5289">
                  <c:v>42935.368182869999</c:v>
                </c:pt>
                <c:pt idx="5290">
                  <c:v>42935.371643519</c:v>
                </c:pt>
                <c:pt idx="5291">
                  <c:v>42935.375185185003</c:v>
                </c:pt>
                <c:pt idx="5292">
                  <c:v>42935.378599536998</c:v>
                </c:pt>
                <c:pt idx="5293">
                  <c:v>42935.382048610998</c:v>
                </c:pt>
                <c:pt idx="5294">
                  <c:v>42935.385578704001</c:v>
                </c:pt>
                <c:pt idx="5295">
                  <c:v>42935.389016203997</c:v>
                </c:pt>
                <c:pt idx="5296">
                  <c:v>42935.392488425998</c:v>
                </c:pt>
                <c:pt idx="5297">
                  <c:v>42935.395995370003</c:v>
                </c:pt>
                <c:pt idx="5298">
                  <c:v>42935.399421296002</c:v>
                </c:pt>
                <c:pt idx="5299">
                  <c:v>42935.402916667001</c:v>
                </c:pt>
                <c:pt idx="5300">
                  <c:v>42935.406412037002</c:v>
                </c:pt>
                <c:pt idx="5301">
                  <c:v>42935.409872684999</c:v>
                </c:pt>
                <c:pt idx="5302">
                  <c:v>42935.413321758999</c:v>
                </c:pt>
                <c:pt idx="5303">
                  <c:v>42935.416886573999</c:v>
                </c:pt>
                <c:pt idx="5304">
                  <c:v>42935.42025463</c:v>
                </c:pt>
                <c:pt idx="5305">
                  <c:v>42935.423715277997</c:v>
                </c:pt>
                <c:pt idx="5306">
                  <c:v>42935.427222222002</c:v>
                </c:pt>
                <c:pt idx="5307">
                  <c:v>42935.430694444003</c:v>
                </c:pt>
                <c:pt idx="5308">
                  <c:v>42935.434143519</c:v>
                </c:pt>
                <c:pt idx="5309">
                  <c:v>42935.437650462998</c:v>
                </c:pt>
                <c:pt idx="5310">
                  <c:v>42935.441099536998</c:v>
                </c:pt>
                <c:pt idx="5311">
                  <c:v>42935.444571758999</c:v>
                </c:pt>
                <c:pt idx="5312">
                  <c:v>42935.448043981</c:v>
                </c:pt>
                <c:pt idx="5313">
                  <c:v>42935.451527778001</c:v>
                </c:pt>
                <c:pt idx="5314">
                  <c:v>42935.454976852001</c:v>
                </c:pt>
                <c:pt idx="5315">
                  <c:v>42935.458564815002</c:v>
                </c:pt>
                <c:pt idx="5316">
                  <c:v>42935.461956018997</c:v>
                </c:pt>
                <c:pt idx="5317">
                  <c:v>42935.465381943999</c:v>
                </c:pt>
                <c:pt idx="5318">
                  <c:v>42935.468900462998</c:v>
                </c:pt>
                <c:pt idx="5319">
                  <c:v>42935.472337963001</c:v>
                </c:pt>
                <c:pt idx="5320">
                  <c:v>42935.475775462997</c:v>
                </c:pt>
                <c:pt idx="5321">
                  <c:v>42935.479293981</c:v>
                </c:pt>
                <c:pt idx="5322">
                  <c:v>42935.482708333002</c:v>
                </c:pt>
                <c:pt idx="5323">
                  <c:v>42935.486238425998</c:v>
                </c:pt>
                <c:pt idx="5324">
                  <c:v>42935.489745370003</c:v>
                </c:pt>
                <c:pt idx="5325">
                  <c:v>42935.493182869999</c:v>
                </c:pt>
                <c:pt idx="5326">
                  <c:v>42935.496666667001</c:v>
                </c:pt>
                <c:pt idx="5327">
                  <c:v>42935.500208332996</c:v>
                </c:pt>
                <c:pt idx="5328">
                  <c:v>42935.503576388997</c:v>
                </c:pt>
                <c:pt idx="5329">
                  <c:v>42935.507071758999</c:v>
                </c:pt>
                <c:pt idx="5330">
                  <c:v>42935.510509259002</c:v>
                </c:pt>
                <c:pt idx="5331">
                  <c:v>42935.513981481003</c:v>
                </c:pt>
                <c:pt idx="5332">
                  <c:v>42935.517453704</c:v>
                </c:pt>
                <c:pt idx="5333">
                  <c:v>42935.520937499998</c:v>
                </c:pt>
                <c:pt idx="5334">
                  <c:v>42935.524386573998</c:v>
                </c:pt>
                <c:pt idx="5335">
                  <c:v>42935.527870370002</c:v>
                </c:pt>
                <c:pt idx="5336">
                  <c:v>42935.531342593</c:v>
                </c:pt>
                <c:pt idx="5337">
                  <c:v>42935.534803240997</c:v>
                </c:pt>
                <c:pt idx="5338">
                  <c:v>42935.538275462997</c:v>
                </c:pt>
                <c:pt idx="5339">
                  <c:v>42935.541840277998</c:v>
                </c:pt>
                <c:pt idx="5340">
                  <c:v>42935.545312499999</c:v>
                </c:pt>
                <c:pt idx="5341">
                  <c:v>42935.548738425998</c:v>
                </c:pt>
                <c:pt idx="5342">
                  <c:v>42935.552233795999</c:v>
                </c:pt>
                <c:pt idx="5343">
                  <c:v>42935.555682869999</c:v>
                </c:pt>
                <c:pt idx="5344">
                  <c:v>42935.559155092997</c:v>
                </c:pt>
                <c:pt idx="5345">
                  <c:v>42935.562673610999</c:v>
                </c:pt>
                <c:pt idx="5346">
                  <c:v>42935.566087963001</c:v>
                </c:pt>
                <c:pt idx="5347">
                  <c:v>42935.569560185002</c:v>
                </c:pt>
                <c:pt idx="5348">
                  <c:v>42935.573055556</c:v>
                </c:pt>
                <c:pt idx="5349">
                  <c:v>42935.576516203997</c:v>
                </c:pt>
                <c:pt idx="5350">
                  <c:v>42935.579965277997</c:v>
                </c:pt>
                <c:pt idx="5351">
                  <c:v>42935.583541667002</c:v>
                </c:pt>
                <c:pt idx="5352">
                  <c:v>42935.586909721998</c:v>
                </c:pt>
                <c:pt idx="5353">
                  <c:v>42935.590381943999</c:v>
                </c:pt>
                <c:pt idx="5354">
                  <c:v>42935.593888889001</c:v>
                </c:pt>
                <c:pt idx="5355">
                  <c:v>42935.597349536998</c:v>
                </c:pt>
                <c:pt idx="5356">
                  <c:v>42935.600821758999</c:v>
                </c:pt>
                <c:pt idx="5357">
                  <c:v>42935.604340277998</c:v>
                </c:pt>
                <c:pt idx="5358">
                  <c:v>42935.607777778001</c:v>
                </c:pt>
                <c:pt idx="5359">
                  <c:v>42935.611215277997</c:v>
                </c:pt>
                <c:pt idx="5360">
                  <c:v>42935.614722222002</c:v>
                </c:pt>
                <c:pt idx="5361">
                  <c:v>42935.618182869999</c:v>
                </c:pt>
                <c:pt idx="5362">
                  <c:v>42935.621655092997</c:v>
                </c:pt>
                <c:pt idx="5363">
                  <c:v>42935.625185185003</c:v>
                </c:pt>
                <c:pt idx="5364">
                  <c:v>42935.628587963001</c:v>
                </c:pt>
                <c:pt idx="5365">
                  <c:v>42935.632071758999</c:v>
                </c:pt>
                <c:pt idx="5366">
                  <c:v>42935.635567129997</c:v>
                </c:pt>
                <c:pt idx="5367">
                  <c:v>42935.639016203997</c:v>
                </c:pt>
                <c:pt idx="5368">
                  <c:v>42935.642488425998</c:v>
                </c:pt>
                <c:pt idx="5369">
                  <c:v>42935.646030092998</c:v>
                </c:pt>
                <c:pt idx="5370">
                  <c:v>42935.649421296002</c:v>
                </c:pt>
                <c:pt idx="5371">
                  <c:v>42935.652893519</c:v>
                </c:pt>
                <c:pt idx="5372">
                  <c:v>42935.656388889001</c:v>
                </c:pt>
                <c:pt idx="5373">
                  <c:v>42935.659849536998</c:v>
                </c:pt>
                <c:pt idx="5374">
                  <c:v>42935.663321758999</c:v>
                </c:pt>
                <c:pt idx="5375">
                  <c:v>42935.666875000003</c:v>
                </c:pt>
                <c:pt idx="5376">
                  <c:v>42935.670243056004</c:v>
                </c:pt>
                <c:pt idx="5377">
                  <c:v>42935.673703704</c:v>
                </c:pt>
                <c:pt idx="5378">
                  <c:v>42935.677222222002</c:v>
                </c:pt>
                <c:pt idx="5379">
                  <c:v>42935.680671296002</c:v>
                </c:pt>
                <c:pt idx="5380">
                  <c:v>42935.684166667001</c:v>
                </c:pt>
                <c:pt idx="5381">
                  <c:v>42935.687662037002</c:v>
                </c:pt>
                <c:pt idx="5382">
                  <c:v>42935.691099536998</c:v>
                </c:pt>
                <c:pt idx="5383">
                  <c:v>42935.694560185002</c:v>
                </c:pt>
                <c:pt idx="5384">
                  <c:v>42935.698067129997</c:v>
                </c:pt>
                <c:pt idx="5385">
                  <c:v>42935.70150463</c:v>
                </c:pt>
                <c:pt idx="5386">
                  <c:v>42935.705011573998</c:v>
                </c:pt>
                <c:pt idx="5387">
                  <c:v>42935.708541667002</c:v>
                </c:pt>
                <c:pt idx="5388">
                  <c:v>42935.711944444003</c:v>
                </c:pt>
                <c:pt idx="5389">
                  <c:v>42935.715393519</c:v>
                </c:pt>
                <c:pt idx="5390">
                  <c:v>42935.718888889001</c:v>
                </c:pt>
                <c:pt idx="5391">
                  <c:v>42935.722372684999</c:v>
                </c:pt>
                <c:pt idx="5392">
                  <c:v>42935.725833333003</c:v>
                </c:pt>
                <c:pt idx="5393">
                  <c:v>42935.729340277998</c:v>
                </c:pt>
                <c:pt idx="5394">
                  <c:v>42935.732789351998</c:v>
                </c:pt>
                <c:pt idx="5395">
                  <c:v>42935.736226852001</c:v>
                </c:pt>
                <c:pt idx="5396">
                  <c:v>42935.739733795999</c:v>
                </c:pt>
                <c:pt idx="5397">
                  <c:v>42935.743194444003</c:v>
                </c:pt>
                <c:pt idx="5398">
                  <c:v>42935.746655092997</c:v>
                </c:pt>
                <c:pt idx="5399">
                  <c:v>42935.750196759</c:v>
                </c:pt>
                <c:pt idx="5400">
                  <c:v>42935.753599536998</c:v>
                </c:pt>
                <c:pt idx="5401">
                  <c:v>42935.757083333003</c:v>
                </c:pt>
                <c:pt idx="5402">
                  <c:v>42935.760578704001</c:v>
                </c:pt>
                <c:pt idx="5403">
                  <c:v>42935.764016203997</c:v>
                </c:pt>
                <c:pt idx="5404">
                  <c:v>42935.767511573998</c:v>
                </c:pt>
                <c:pt idx="5405">
                  <c:v>42935.771076388999</c:v>
                </c:pt>
                <c:pt idx="5406">
                  <c:v>42935.774548611</c:v>
                </c:pt>
                <c:pt idx="5407">
                  <c:v>42935.777939815001</c:v>
                </c:pt>
                <c:pt idx="5408">
                  <c:v>42935.781412037002</c:v>
                </c:pt>
                <c:pt idx="5409">
                  <c:v>42935.784884259003</c:v>
                </c:pt>
                <c:pt idx="5410">
                  <c:v>42935.788356481004</c:v>
                </c:pt>
                <c:pt idx="5411">
                  <c:v>42935.791909722</c:v>
                </c:pt>
                <c:pt idx="5412">
                  <c:v>42935.795300926002</c:v>
                </c:pt>
                <c:pt idx="5413">
                  <c:v>42935.798738425998</c:v>
                </c:pt>
                <c:pt idx="5414">
                  <c:v>42935.802233795999</c:v>
                </c:pt>
                <c:pt idx="5415">
                  <c:v>42935.805740741002</c:v>
                </c:pt>
                <c:pt idx="5416">
                  <c:v>42935.809189815001</c:v>
                </c:pt>
                <c:pt idx="5417">
                  <c:v>42935.812673610999</c:v>
                </c:pt>
                <c:pt idx="5418">
                  <c:v>42935.816157407004</c:v>
                </c:pt>
                <c:pt idx="5419">
                  <c:v>42935.819618055997</c:v>
                </c:pt>
                <c:pt idx="5420">
                  <c:v>42935.823101852002</c:v>
                </c:pt>
                <c:pt idx="5421">
                  <c:v>42935.826550926002</c:v>
                </c:pt>
                <c:pt idx="5422">
                  <c:v>42935.830011573998</c:v>
                </c:pt>
                <c:pt idx="5423">
                  <c:v>42935.833530092998</c:v>
                </c:pt>
                <c:pt idx="5424">
                  <c:v>42935.836932869999</c:v>
                </c:pt>
                <c:pt idx="5425">
                  <c:v>42935.840393519</c:v>
                </c:pt>
                <c:pt idx="5426">
                  <c:v>42935.843912037002</c:v>
                </c:pt>
                <c:pt idx="5427">
                  <c:v>42935.847349536998</c:v>
                </c:pt>
                <c:pt idx="5428">
                  <c:v>42935.850821758999</c:v>
                </c:pt>
                <c:pt idx="5429">
                  <c:v>42935.854328704001</c:v>
                </c:pt>
                <c:pt idx="5430">
                  <c:v>42935.857777778001</c:v>
                </c:pt>
                <c:pt idx="5431">
                  <c:v>42935.861238425998</c:v>
                </c:pt>
                <c:pt idx="5432">
                  <c:v>42935.864722222002</c:v>
                </c:pt>
                <c:pt idx="5433">
                  <c:v>42935.868182869999</c:v>
                </c:pt>
                <c:pt idx="5434">
                  <c:v>42935.871643519</c:v>
                </c:pt>
                <c:pt idx="5435">
                  <c:v>42935.875208332996</c:v>
                </c:pt>
                <c:pt idx="5436">
                  <c:v>42935.878599536998</c:v>
                </c:pt>
                <c:pt idx="5437">
                  <c:v>42935.882048610998</c:v>
                </c:pt>
                <c:pt idx="5438">
                  <c:v>42935.885578704001</c:v>
                </c:pt>
                <c:pt idx="5439">
                  <c:v>42935.889016203997</c:v>
                </c:pt>
                <c:pt idx="5440">
                  <c:v>42935.892488425998</c:v>
                </c:pt>
                <c:pt idx="5441">
                  <c:v>42935.896006944</c:v>
                </c:pt>
                <c:pt idx="5442">
                  <c:v>42935.899432869999</c:v>
                </c:pt>
                <c:pt idx="5443">
                  <c:v>42935.902905092997</c:v>
                </c:pt>
                <c:pt idx="5444">
                  <c:v>42935.906388889001</c:v>
                </c:pt>
                <c:pt idx="5445">
                  <c:v>42935.909849536998</c:v>
                </c:pt>
                <c:pt idx="5446">
                  <c:v>42935.913321758999</c:v>
                </c:pt>
                <c:pt idx="5447">
                  <c:v>42935.916875000003</c:v>
                </c:pt>
                <c:pt idx="5448">
                  <c:v>42935.920277778001</c:v>
                </c:pt>
                <c:pt idx="5449">
                  <c:v>42935.923750000002</c:v>
                </c:pt>
                <c:pt idx="5450">
                  <c:v>42935.927233795999</c:v>
                </c:pt>
                <c:pt idx="5451">
                  <c:v>42935.930740741002</c:v>
                </c:pt>
                <c:pt idx="5452">
                  <c:v>42935.934201388998</c:v>
                </c:pt>
                <c:pt idx="5453">
                  <c:v>42935.937662037002</c:v>
                </c:pt>
                <c:pt idx="5454">
                  <c:v>42935.941134259003</c:v>
                </c:pt>
                <c:pt idx="5455">
                  <c:v>42935.944571758999</c:v>
                </c:pt>
                <c:pt idx="5456">
                  <c:v>42935.948078704001</c:v>
                </c:pt>
                <c:pt idx="5457">
                  <c:v>42935.951527778001</c:v>
                </c:pt>
                <c:pt idx="5458">
                  <c:v>42935.954988425998</c:v>
                </c:pt>
                <c:pt idx="5459">
                  <c:v>42935.958530092998</c:v>
                </c:pt>
                <c:pt idx="5460">
                  <c:v>42935.961932869999</c:v>
                </c:pt>
                <c:pt idx="5461">
                  <c:v>42935.965381943999</c:v>
                </c:pt>
                <c:pt idx="5462">
                  <c:v>42935.968900462998</c:v>
                </c:pt>
                <c:pt idx="5463">
                  <c:v>42935.972349536998</c:v>
                </c:pt>
                <c:pt idx="5464">
                  <c:v>42935.975844907</c:v>
                </c:pt>
                <c:pt idx="5465">
                  <c:v>42935.979340277998</c:v>
                </c:pt>
                <c:pt idx="5466">
                  <c:v>42935.98275463</c:v>
                </c:pt>
                <c:pt idx="5467">
                  <c:v>42935.986226852001</c:v>
                </c:pt>
                <c:pt idx="5468">
                  <c:v>42935.989745370003</c:v>
                </c:pt>
                <c:pt idx="5469">
                  <c:v>42935.993206018997</c:v>
                </c:pt>
                <c:pt idx="5470">
                  <c:v>42935.996655092997</c:v>
                </c:pt>
                <c:pt idx="5471">
                  <c:v>42936.000266203999</c:v>
                </c:pt>
                <c:pt idx="5472">
                  <c:v>42936.003599536998</c:v>
                </c:pt>
                <c:pt idx="5473">
                  <c:v>42936.007094907</c:v>
                </c:pt>
                <c:pt idx="5474">
                  <c:v>42936.010578704001</c:v>
                </c:pt>
                <c:pt idx="5475">
                  <c:v>42936.014050926002</c:v>
                </c:pt>
                <c:pt idx="5476">
                  <c:v>42936.017511573998</c:v>
                </c:pt>
                <c:pt idx="5477">
                  <c:v>42936.020983795999</c:v>
                </c:pt>
                <c:pt idx="5478">
                  <c:v>42936.024467593001</c:v>
                </c:pt>
                <c:pt idx="5479">
                  <c:v>42936.027916667001</c:v>
                </c:pt>
                <c:pt idx="5480">
                  <c:v>42936.031400462998</c:v>
                </c:pt>
                <c:pt idx="5481">
                  <c:v>42936.034872684999</c:v>
                </c:pt>
                <c:pt idx="5482">
                  <c:v>42936.038333333003</c:v>
                </c:pt>
                <c:pt idx="5483">
                  <c:v>42936.041886573999</c:v>
                </c:pt>
                <c:pt idx="5484">
                  <c:v>42936.04525463</c:v>
                </c:pt>
                <c:pt idx="5485">
                  <c:v>42936.048738425998</c:v>
                </c:pt>
                <c:pt idx="5486">
                  <c:v>42936.052233795999</c:v>
                </c:pt>
                <c:pt idx="5487">
                  <c:v>42936.055671296002</c:v>
                </c:pt>
                <c:pt idx="5488">
                  <c:v>42936.059166667001</c:v>
                </c:pt>
                <c:pt idx="5489">
                  <c:v>42936.062685185003</c:v>
                </c:pt>
                <c:pt idx="5490">
                  <c:v>42936.066122684999</c:v>
                </c:pt>
                <c:pt idx="5491">
                  <c:v>42936.069583333003</c:v>
                </c:pt>
                <c:pt idx="5492">
                  <c:v>42936.073067129997</c:v>
                </c:pt>
                <c:pt idx="5493">
                  <c:v>42936.076516203997</c:v>
                </c:pt>
                <c:pt idx="5494">
                  <c:v>42936.079965277997</c:v>
                </c:pt>
                <c:pt idx="5495">
                  <c:v>42936.083530092998</c:v>
                </c:pt>
                <c:pt idx="5496">
                  <c:v>42936.086921296002</c:v>
                </c:pt>
                <c:pt idx="5497">
                  <c:v>42936.090428240997</c:v>
                </c:pt>
                <c:pt idx="5498">
                  <c:v>42936.093900462998</c:v>
                </c:pt>
                <c:pt idx="5499">
                  <c:v>42936.097372684999</c:v>
                </c:pt>
                <c:pt idx="5500">
                  <c:v>42936.100833333003</c:v>
                </c:pt>
                <c:pt idx="5501">
                  <c:v>42936.104340277998</c:v>
                </c:pt>
                <c:pt idx="5502">
                  <c:v>42936.107777778001</c:v>
                </c:pt>
                <c:pt idx="5503">
                  <c:v>42936.111238425998</c:v>
                </c:pt>
                <c:pt idx="5504">
                  <c:v>42936.114687499998</c:v>
                </c:pt>
                <c:pt idx="5505">
                  <c:v>42936.118136573998</c:v>
                </c:pt>
                <c:pt idx="5506">
                  <c:v>42936.121620370002</c:v>
                </c:pt>
                <c:pt idx="5507">
                  <c:v>42936.125173610999</c:v>
                </c:pt>
                <c:pt idx="5508">
                  <c:v>42936.128553240997</c:v>
                </c:pt>
                <c:pt idx="5509">
                  <c:v>42936.132013889001</c:v>
                </c:pt>
                <c:pt idx="5510">
                  <c:v>42936.135520832999</c:v>
                </c:pt>
                <c:pt idx="5511">
                  <c:v>42936.138993056004</c:v>
                </c:pt>
                <c:pt idx="5512">
                  <c:v>42936.142453704</c:v>
                </c:pt>
                <c:pt idx="5513">
                  <c:v>42936.145960647998</c:v>
                </c:pt>
                <c:pt idx="5514">
                  <c:v>42936.149386573998</c:v>
                </c:pt>
                <c:pt idx="5515">
                  <c:v>42936.152870370002</c:v>
                </c:pt>
                <c:pt idx="5516">
                  <c:v>42936.156365741001</c:v>
                </c:pt>
                <c:pt idx="5517">
                  <c:v>42936.159814815001</c:v>
                </c:pt>
                <c:pt idx="5518">
                  <c:v>42936.163287037001</c:v>
                </c:pt>
                <c:pt idx="5519">
                  <c:v>42936.166851852002</c:v>
                </c:pt>
                <c:pt idx="5520">
                  <c:v>42936.170231481003</c:v>
                </c:pt>
                <c:pt idx="5521">
                  <c:v>42936.173692130003</c:v>
                </c:pt>
                <c:pt idx="5522">
                  <c:v>42936.177187499998</c:v>
                </c:pt>
                <c:pt idx="5523">
                  <c:v>42936.180636573998</c:v>
                </c:pt>
                <c:pt idx="5524">
                  <c:v>42936.184108795998</c:v>
                </c:pt>
                <c:pt idx="5525">
                  <c:v>42936.187615741001</c:v>
                </c:pt>
                <c:pt idx="5526">
                  <c:v>42936.191053240997</c:v>
                </c:pt>
                <c:pt idx="5527">
                  <c:v>42936.194525462997</c:v>
                </c:pt>
                <c:pt idx="5528">
                  <c:v>42936.198009259002</c:v>
                </c:pt>
                <c:pt idx="5529">
                  <c:v>42936.201469906999</c:v>
                </c:pt>
                <c:pt idx="5530">
                  <c:v>42936.204953704</c:v>
                </c:pt>
                <c:pt idx="5531">
                  <c:v>42936.208483795999</c:v>
                </c:pt>
                <c:pt idx="5532">
                  <c:v>42936.211886573998</c:v>
                </c:pt>
                <c:pt idx="5533">
                  <c:v>42936.215358795998</c:v>
                </c:pt>
                <c:pt idx="5534">
                  <c:v>42936.218842593</c:v>
                </c:pt>
                <c:pt idx="5535">
                  <c:v>42936.222337963001</c:v>
                </c:pt>
                <c:pt idx="5536">
                  <c:v>42936.225775462997</c:v>
                </c:pt>
                <c:pt idx="5537">
                  <c:v>42936.229282407003</c:v>
                </c:pt>
                <c:pt idx="5538">
                  <c:v>42936.232719906999</c:v>
                </c:pt>
                <c:pt idx="5539">
                  <c:v>42936.236192130003</c:v>
                </c:pt>
                <c:pt idx="5540">
                  <c:v>42936.239687499998</c:v>
                </c:pt>
                <c:pt idx="5541">
                  <c:v>42936.243136573998</c:v>
                </c:pt>
                <c:pt idx="5542">
                  <c:v>42936.246620370002</c:v>
                </c:pt>
                <c:pt idx="5543">
                  <c:v>42936.250138889001</c:v>
                </c:pt>
                <c:pt idx="5544">
                  <c:v>42936.253553240997</c:v>
                </c:pt>
                <c:pt idx="5545">
                  <c:v>42936.257025462997</c:v>
                </c:pt>
                <c:pt idx="5546">
                  <c:v>42936.260520832999</c:v>
                </c:pt>
                <c:pt idx="5547">
                  <c:v>42936.263981481003</c:v>
                </c:pt>
                <c:pt idx="5548">
                  <c:v>42936.267442130003</c:v>
                </c:pt>
                <c:pt idx="5549">
                  <c:v>42936.270937499998</c:v>
                </c:pt>
                <c:pt idx="5550">
                  <c:v>42936.274386573998</c:v>
                </c:pt>
                <c:pt idx="5551">
                  <c:v>42936.277847222002</c:v>
                </c:pt>
                <c:pt idx="5552">
                  <c:v>42936.281342593</c:v>
                </c:pt>
                <c:pt idx="5553">
                  <c:v>42936.284803240997</c:v>
                </c:pt>
                <c:pt idx="5554">
                  <c:v>42936.288275462997</c:v>
                </c:pt>
                <c:pt idx="5555">
                  <c:v>42936.291851852002</c:v>
                </c:pt>
                <c:pt idx="5556">
                  <c:v>42936.295208333002</c:v>
                </c:pt>
                <c:pt idx="5557">
                  <c:v>42936.298692130003</c:v>
                </c:pt>
                <c:pt idx="5558">
                  <c:v>42936.302187499998</c:v>
                </c:pt>
                <c:pt idx="5559">
                  <c:v>42936.305636573998</c:v>
                </c:pt>
                <c:pt idx="5560">
                  <c:v>42936.309108795998</c:v>
                </c:pt>
                <c:pt idx="5561">
                  <c:v>42936.312615741001</c:v>
                </c:pt>
                <c:pt idx="5562">
                  <c:v>42936.316064815001</c:v>
                </c:pt>
                <c:pt idx="5563">
                  <c:v>42936.319525462997</c:v>
                </c:pt>
                <c:pt idx="5564">
                  <c:v>42936.323020832999</c:v>
                </c:pt>
                <c:pt idx="5565">
                  <c:v>42936.326458333002</c:v>
                </c:pt>
                <c:pt idx="5566">
                  <c:v>42936.329953704</c:v>
                </c:pt>
                <c:pt idx="5567">
                  <c:v>42936.333472222002</c:v>
                </c:pt>
                <c:pt idx="5568">
                  <c:v>42936.336898148002</c:v>
                </c:pt>
                <c:pt idx="5569">
                  <c:v>42936.340358795998</c:v>
                </c:pt>
                <c:pt idx="5570">
                  <c:v>42936.343854166997</c:v>
                </c:pt>
                <c:pt idx="5571">
                  <c:v>42936.347303240997</c:v>
                </c:pt>
                <c:pt idx="5572">
                  <c:v>42936.350787037001</c:v>
                </c:pt>
                <c:pt idx="5573">
                  <c:v>42936.354270832999</c:v>
                </c:pt>
                <c:pt idx="5574">
                  <c:v>42936.357719906999</c:v>
                </c:pt>
                <c:pt idx="5575">
                  <c:v>42936.361192130003</c:v>
                </c:pt>
                <c:pt idx="5576">
                  <c:v>42936.364687499998</c:v>
                </c:pt>
                <c:pt idx="5577">
                  <c:v>42936.368136573998</c:v>
                </c:pt>
                <c:pt idx="5578">
                  <c:v>42936.371620370002</c:v>
                </c:pt>
                <c:pt idx="5579">
                  <c:v>42936.375138889001</c:v>
                </c:pt>
                <c:pt idx="5580">
                  <c:v>42936.378576388997</c:v>
                </c:pt>
                <c:pt idx="5581">
                  <c:v>42936.382025462997</c:v>
                </c:pt>
                <c:pt idx="5582">
                  <c:v>42936.385532407003</c:v>
                </c:pt>
                <c:pt idx="5583">
                  <c:v>42936.388993056004</c:v>
                </c:pt>
                <c:pt idx="5584">
                  <c:v>42936.392465277997</c:v>
                </c:pt>
                <c:pt idx="5585">
                  <c:v>42936.396122685001</c:v>
                </c:pt>
                <c:pt idx="5586">
                  <c:v>42936.399513889002</c:v>
                </c:pt>
                <c:pt idx="5587">
                  <c:v>42936.402962963002</c:v>
                </c:pt>
                <c:pt idx="5588">
                  <c:v>42936.406446759</c:v>
                </c:pt>
                <c:pt idx="5589">
                  <c:v>42936.409872684999</c:v>
                </c:pt>
                <c:pt idx="5590">
                  <c:v>42936.413344907</c:v>
                </c:pt>
                <c:pt idx="5591">
                  <c:v>42936.416898148003</c:v>
                </c:pt>
                <c:pt idx="5592">
                  <c:v>42936.420289351998</c:v>
                </c:pt>
                <c:pt idx="5593">
                  <c:v>42936.423773148003</c:v>
                </c:pt>
                <c:pt idx="5594">
                  <c:v>42936.427245370003</c:v>
                </c:pt>
                <c:pt idx="5595">
                  <c:v>42936.430706018997</c:v>
                </c:pt>
                <c:pt idx="5596">
                  <c:v>42936.434166667001</c:v>
                </c:pt>
                <c:pt idx="5597">
                  <c:v>42936.437662037002</c:v>
                </c:pt>
                <c:pt idx="5598">
                  <c:v>42936.441076388997</c:v>
                </c:pt>
                <c:pt idx="5599">
                  <c:v>42936.444641203998</c:v>
                </c:pt>
                <c:pt idx="5600">
                  <c:v>42936.448113425999</c:v>
                </c:pt>
                <c:pt idx="5601">
                  <c:v>42936.451539351998</c:v>
                </c:pt>
                <c:pt idx="5602">
                  <c:v>42936.455034721999</c:v>
                </c:pt>
                <c:pt idx="5603">
                  <c:v>42936.458553240998</c:v>
                </c:pt>
                <c:pt idx="5604">
                  <c:v>42936.461932869999</c:v>
                </c:pt>
                <c:pt idx="5605">
                  <c:v>42936.465428240997</c:v>
                </c:pt>
                <c:pt idx="5606">
                  <c:v>42936.468912037002</c:v>
                </c:pt>
                <c:pt idx="5607">
                  <c:v>42936.472349536998</c:v>
                </c:pt>
                <c:pt idx="5608">
                  <c:v>42936.475810185002</c:v>
                </c:pt>
                <c:pt idx="5609">
                  <c:v>42936.479305556</c:v>
                </c:pt>
                <c:pt idx="5610">
                  <c:v>42936.48275463</c:v>
                </c:pt>
                <c:pt idx="5611">
                  <c:v>42936.486226852001</c:v>
                </c:pt>
                <c:pt idx="5612">
                  <c:v>42936.489745370003</c:v>
                </c:pt>
                <c:pt idx="5613">
                  <c:v>42936.493206018997</c:v>
                </c:pt>
                <c:pt idx="5614">
                  <c:v>42936.496689815001</c:v>
                </c:pt>
                <c:pt idx="5615">
                  <c:v>42936.500196759</c:v>
                </c:pt>
                <c:pt idx="5616">
                  <c:v>42936.503622684999</c:v>
                </c:pt>
                <c:pt idx="5617">
                  <c:v>42936.507071758999</c:v>
                </c:pt>
                <c:pt idx="5618">
                  <c:v>42936.510567129997</c:v>
                </c:pt>
                <c:pt idx="5619">
                  <c:v>42936.514062499999</c:v>
                </c:pt>
                <c:pt idx="5620">
                  <c:v>42936.517500000002</c:v>
                </c:pt>
                <c:pt idx="5621">
                  <c:v>42936.521006944</c:v>
                </c:pt>
                <c:pt idx="5622">
                  <c:v>42936.524456018997</c:v>
                </c:pt>
                <c:pt idx="5623">
                  <c:v>42936.527916667001</c:v>
                </c:pt>
                <c:pt idx="5624">
                  <c:v>42936.531412037002</c:v>
                </c:pt>
                <c:pt idx="5625">
                  <c:v>42936.534872684999</c:v>
                </c:pt>
                <c:pt idx="5626">
                  <c:v>42936.538333333003</c:v>
                </c:pt>
                <c:pt idx="5627">
                  <c:v>42936.541863425999</c:v>
                </c:pt>
                <c:pt idx="5628">
                  <c:v>42936.545266203997</c:v>
                </c:pt>
                <c:pt idx="5629">
                  <c:v>42936.548726852001</c:v>
                </c:pt>
                <c:pt idx="5630">
                  <c:v>42936.552233795999</c:v>
                </c:pt>
                <c:pt idx="5631">
                  <c:v>42936.555682869999</c:v>
                </c:pt>
                <c:pt idx="5632">
                  <c:v>42936.559155092997</c:v>
                </c:pt>
                <c:pt idx="5633">
                  <c:v>42936.562650462998</c:v>
                </c:pt>
                <c:pt idx="5634">
                  <c:v>42936.566111111002</c:v>
                </c:pt>
                <c:pt idx="5635">
                  <c:v>42936.569571758999</c:v>
                </c:pt>
                <c:pt idx="5636">
                  <c:v>42936.573055556</c:v>
                </c:pt>
                <c:pt idx="5637">
                  <c:v>42936.576527778001</c:v>
                </c:pt>
                <c:pt idx="5638">
                  <c:v>42936.58</c:v>
                </c:pt>
                <c:pt idx="5639">
                  <c:v>42936.583530092998</c:v>
                </c:pt>
                <c:pt idx="5640">
                  <c:v>42936.586932869999</c:v>
                </c:pt>
                <c:pt idx="5641">
                  <c:v>42936.590416667001</c:v>
                </c:pt>
                <c:pt idx="5642">
                  <c:v>42936.593877314997</c:v>
                </c:pt>
                <c:pt idx="5643">
                  <c:v>42936.597372684999</c:v>
                </c:pt>
                <c:pt idx="5644">
                  <c:v>42936.600833333003</c:v>
                </c:pt>
                <c:pt idx="5645">
                  <c:v>42936.604340277998</c:v>
                </c:pt>
                <c:pt idx="5646">
                  <c:v>42936.60775463</c:v>
                </c:pt>
                <c:pt idx="5647">
                  <c:v>42936.611238425998</c:v>
                </c:pt>
                <c:pt idx="5648">
                  <c:v>42936.614733795999</c:v>
                </c:pt>
                <c:pt idx="5649">
                  <c:v>42936.618194444003</c:v>
                </c:pt>
                <c:pt idx="5650">
                  <c:v>42936.621655092997</c:v>
                </c:pt>
                <c:pt idx="5651">
                  <c:v>42936.625208332996</c:v>
                </c:pt>
                <c:pt idx="5652">
                  <c:v>42936.628622684999</c:v>
                </c:pt>
                <c:pt idx="5653">
                  <c:v>42936.632083333003</c:v>
                </c:pt>
                <c:pt idx="5654">
                  <c:v>42936.635543981</c:v>
                </c:pt>
                <c:pt idx="5655">
                  <c:v>42936.639062499999</c:v>
                </c:pt>
                <c:pt idx="5656">
                  <c:v>42936.642488425998</c:v>
                </c:pt>
                <c:pt idx="5657">
                  <c:v>42936.646030092998</c:v>
                </c:pt>
                <c:pt idx="5658">
                  <c:v>42936.649432869999</c:v>
                </c:pt>
                <c:pt idx="5659">
                  <c:v>42936.652905092997</c:v>
                </c:pt>
                <c:pt idx="5660">
                  <c:v>42936.656388889001</c:v>
                </c:pt>
                <c:pt idx="5661">
                  <c:v>42936.659837963001</c:v>
                </c:pt>
                <c:pt idx="5662">
                  <c:v>42936.663333333003</c:v>
                </c:pt>
                <c:pt idx="5663">
                  <c:v>42936.666875000003</c:v>
                </c:pt>
                <c:pt idx="5664">
                  <c:v>42936.670243056004</c:v>
                </c:pt>
                <c:pt idx="5665">
                  <c:v>42936.673715277997</c:v>
                </c:pt>
                <c:pt idx="5666">
                  <c:v>42936.677210647998</c:v>
                </c:pt>
                <c:pt idx="5667">
                  <c:v>42936.680694444003</c:v>
                </c:pt>
                <c:pt idx="5668">
                  <c:v>42936.684166667001</c:v>
                </c:pt>
                <c:pt idx="5669">
                  <c:v>42936.687673610999</c:v>
                </c:pt>
                <c:pt idx="5670">
                  <c:v>42936.691111111002</c:v>
                </c:pt>
                <c:pt idx="5671">
                  <c:v>42936.694571758999</c:v>
                </c:pt>
                <c:pt idx="5672">
                  <c:v>42936.698055556</c:v>
                </c:pt>
                <c:pt idx="5673">
                  <c:v>42936.701527778001</c:v>
                </c:pt>
                <c:pt idx="5674">
                  <c:v>42936.704988425998</c:v>
                </c:pt>
                <c:pt idx="5675">
                  <c:v>42936.708506944</c:v>
                </c:pt>
                <c:pt idx="5676">
                  <c:v>42936.711932869999</c:v>
                </c:pt>
                <c:pt idx="5677">
                  <c:v>42936.715393519</c:v>
                </c:pt>
                <c:pt idx="5678">
                  <c:v>42936.718888889001</c:v>
                </c:pt>
                <c:pt idx="5679">
                  <c:v>42936.722372684999</c:v>
                </c:pt>
                <c:pt idx="5680">
                  <c:v>42936.725844907</c:v>
                </c:pt>
                <c:pt idx="5681">
                  <c:v>42936.729328704001</c:v>
                </c:pt>
                <c:pt idx="5682">
                  <c:v>42936.732777778001</c:v>
                </c:pt>
                <c:pt idx="5683">
                  <c:v>42936.736238425998</c:v>
                </c:pt>
                <c:pt idx="5684">
                  <c:v>42936.739722222002</c:v>
                </c:pt>
                <c:pt idx="5685">
                  <c:v>42936.743194444003</c:v>
                </c:pt>
                <c:pt idx="5686">
                  <c:v>42936.746678240997</c:v>
                </c:pt>
                <c:pt idx="5687">
                  <c:v>42936.750208332996</c:v>
                </c:pt>
                <c:pt idx="5688">
                  <c:v>42936.753599536998</c:v>
                </c:pt>
                <c:pt idx="5689">
                  <c:v>42936.757083333003</c:v>
                </c:pt>
                <c:pt idx="5690">
                  <c:v>42936.760555556</c:v>
                </c:pt>
                <c:pt idx="5691">
                  <c:v>42936.764027778001</c:v>
                </c:pt>
                <c:pt idx="5692">
                  <c:v>42936.767523148003</c:v>
                </c:pt>
                <c:pt idx="5693">
                  <c:v>42936.771053240998</c:v>
                </c:pt>
                <c:pt idx="5694">
                  <c:v>42936.774548611</c:v>
                </c:pt>
                <c:pt idx="5695">
                  <c:v>42936.777951388998</c:v>
                </c:pt>
                <c:pt idx="5696">
                  <c:v>42936.781423610999</c:v>
                </c:pt>
                <c:pt idx="5697">
                  <c:v>42936.784872684999</c:v>
                </c:pt>
                <c:pt idx="5698">
                  <c:v>42936.788356481004</c:v>
                </c:pt>
                <c:pt idx="5699">
                  <c:v>42936.791921295997</c:v>
                </c:pt>
                <c:pt idx="5700">
                  <c:v>42936.795277778001</c:v>
                </c:pt>
                <c:pt idx="5701">
                  <c:v>42936.798715277997</c:v>
                </c:pt>
                <c:pt idx="5702">
                  <c:v>42936.802222222002</c:v>
                </c:pt>
                <c:pt idx="5703">
                  <c:v>42936.805729166997</c:v>
                </c:pt>
                <c:pt idx="5704">
                  <c:v>42936.809178240997</c:v>
                </c:pt>
                <c:pt idx="5705">
                  <c:v>42936.812662037002</c:v>
                </c:pt>
                <c:pt idx="5706">
                  <c:v>42936.816168981</c:v>
                </c:pt>
                <c:pt idx="5707">
                  <c:v>42936.819652778002</c:v>
                </c:pt>
                <c:pt idx="5708">
                  <c:v>42936.823101852002</c:v>
                </c:pt>
                <c:pt idx="5709">
                  <c:v>42936.826574074003</c:v>
                </c:pt>
                <c:pt idx="5710">
                  <c:v>42936.830023148003</c:v>
                </c:pt>
                <c:pt idx="5711">
                  <c:v>42936.833541667002</c:v>
                </c:pt>
                <c:pt idx="5712">
                  <c:v>42936.836932869999</c:v>
                </c:pt>
                <c:pt idx="5713">
                  <c:v>42936.840416667001</c:v>
                </c:pt>
                <c:pt idx="5714">
                  <c:v>42936.843877314997</c:v>
                </c:pt>
                <c:pt idx="5715">
                  <c:v>42936.847349536998</c:v>
                </c:pt>
                <c:pt idx="5716">
                  <c:v>42936.850821758999</c:v>
                </c:pt>
                <c:pt idx="5717">
                  <c:v>42936.854328704001</c:v>
                </c:pt>
                <c:pt idx="5718">
                  <c:v>42936.857777778001</c:v>
                </c:pt>
                <c:pt idx="5719">
                  <c:v>42936.861226852001</c:v>
                </c:pt>
                <c:pt idx="5720">
                  <c:v>42936.864733795999</c:v>
                </c:pt>
                <c:pt idx="5721">
                  <c:v>42936.868171296002</c:v>
                </c:pt>
                <c:pt idx="5722">
                  <c:v>42936.871666667001</c:v>
                </c:pt>
                <c:pt idx="5723">
                  <c:v>42936.875173610999</c:v>
                </c:pt>
                <c:pt idx="5724">
                  <c:v>42936.878587963001</c:v>
                </c:pt>
                <c:pt idx="5725">
                  <c:v>42936.882071758999</c:v>
                </c:pt>
                <c:pt idx="5726">
                  <c:v>42936.885543981</c:v>
                </c:pt>
                <c:pt idx="5727">
                  <c:v>42936.889027778001</c:v>
                </c:pt>
                <c:pt idx="5728">
                  <c:v>42936.892488425998</c:v>
                </c:pt>
                <c:pt idx="5729">
                  <c:v>42936.895995370003</c:v>
                </c:pt>
                <c:pt idx="5730">
                  <c:v>42936.899432869999</c:v>
                </c:pt>
                <c:pt idx="5731">
                  <c:v>42936.902916667001</c:v>
                </c:pt>
                <c:pt idx="5732">
                  <c:v>42936.906388889001</c:v>
                </c:pt>
                <c:pt idx="5733">
                  <c:v>42936.909861111002</c:v>
                </c:pt>
                <c:pt idx="5734">
                  <c:v>42936.913321758999</c:v>
                </c:pt>
                <c:pt idx="5735">
                  <c:v>42936.916863425999</c:v>
                </c:pt>
                <c:pt idx="5736">
                  <c:v>42936.920277778001</c:v>
                </c:pt>
                <c:pt idx="5737">
                  <c:v>42936.923750000002</c:v>
                </c:pt>
                <c:pt idx="5738">
                  <c:v>42936.927222222002</c:v>
                </c:pt>
                <c:pt idx="5739">
                  <c:v>42936.930694444003</c:v>
                </c:pt>
                <c:pt idx="5740">
                  <c:v>42936.934189815001</c:v>
                </c:pt>
                <c:pt idx="5741">
                  <c:v>42936.937662037002</c:v>
                </c:pt>
                <c:pt idx="5742">
                  <c:v>42936.941099536998</c:v>
                </c:pt>
                <c:pt idx="5743">
                  <c:v>42936.944583333003</c:v>
                </c:pt>
                <c:pt idx="5744">
                  <c:v>42936.948067129997</c:v>
                </c:pt>
                <c:pt idx="5745">
                  <c:v>42936.951527778001</c:v>
                </c:pt>
                <c:pt idx="5746">
                  <c:v>42936.955011573998</c:v>
                </c:pt>
                <c:pt idx="5747">
                  <c:v>42936.958541667002</c:v>
                </c:pt>
                <c:pt idx="5748">
                  <c:v>42936.961944444003</c:v>
                </c:pt>
                <c:pt idx="5749">
                  <c:v>42936.965428240997</c:v>
                </c:pt>
                <c:pt idx="5750">
                  <c:v>42936.968912037002</c:v>
                </c:pt>
                <c:pt idx="5751">
                  <c:v>42936.972384259003</c:v>
                </c:pt>
                <c:pt idx="5752">
                  <c:v>42936.975844907</c:v>
                </c:pt>
                <c:pt idx="5753">
                  <c:v>42936.979340277998</c:v>
                </c:pt>
                <c:pt idx="5754">
                  <c:v>42936.982766203997</c:v>
                </c:pt>
                <c:pt idx="5755">
                  <c:v>42936.986226852001</c:v>
                </c:pt>
                <c:pt idx="5756">
                  <c:v>42936.989733795999</c:v>
                </c:pt>
                <c:pt idx="5757">
                  <c:v>42936.993182869999</c:v>
                </c:pt>
                <c:pt idx="5758">
                  <c:v>42936.996655092997</c:v>
                </c:pt>
                <c:pt idx="5759">
                  <c:v>42937.000219907</c:v>
                </c:pt>
                <c:pt idx="5760">
                  <c:v>42937.003599536998</c:v>
                </c:pt>
                <c:pt idx="5761">
                  <c:v>42937.007094907</c:v>
                </c:pt>
                <c:pt idx="5762">
                  <c:v>42937.010590277998</c:v>
                </c:pt>
                <c:pt idx="5763">
                  <c:v>42937.014050926002</c:v>
                </c:pt>
                <c:pt idx="5764">
                  <c:v>42937.017523148003</c:v>
                </c:pt>
                <c:pt idx="5765">
                  <c:v>42937.020983795999</c:v>
                </c:pt>
                <c:pt idx="5766">
                  <c:v>42937.024432869999</c:v>
                </c:pt>
                <c:pt idx="5767">
                  <c:v>42937.027951388998</c:v>
                </c:pt>
                <c:pt idx="5768">
                  <c:v>42937.031388889001</c:v>
                </c:pt>
                <c:pt idx="5769">
                  <c:v>42937.034884259003</c:v>
                </c:pt>
                <c:pt idx="5770">
                  <c:v>42937.038344907</c:v>
                </c:pt>
                <c:pt idx="5771">
                  <c:v>42937.041909722</c:v>
                </c:pt>
                <c:pt idx="5772">
                  <c:v>42937.045289351998</c:v>
                </c:pt>
                <c:pt idx="5773">
                  <c:v>42937.048726852001</c:v>
                </c:pt>
                <c:pt idx="5774">
                  <c:v>42937.052245370003</c:v>
                </c:pt>
                <c:pt idx="5775">
                  <c:v>42937.055729166997</c:v>
                </c:pt>
                <c:pt idx="5776">
                  <c:v>42937.059189815001</c:v>
                </c:pt>
                <c:pt idx="5777">
                  <c:v>42937.062650462998</c:v>
                </c:pt>
                <c:pt idx="5778">
                  <c:v>42937.066111111002</c:v>
                </c:pt>
                <c:pt idx="5779">
                  <c:v>42937.069594907</c:v>
                </c:pt>
                <c:pt idx="5780">
                  <c:v>42937.073055556</c:v>
                </c:pt>
                <c:pt idx="5781">
                  <c:v>42937.076516203997</c:v>
                </c:pt>
                <c:pt idx="5782">
                  <c:v>42937.08</c:v>
                </c:pt>
                <c:pt idx="5783">
                  <c:v>42937.083530092998</c:v>
                </c:pt>
                <c:pt idx="5784">
                  <c:v>42937.086932869999</c:v>
                </c:pt>
                <c:pt idx="5785">
                  <c:v>42937.090405092997</c:v>
                </c:pt>
                <c:pt idx="5786">
                  <c:v>42937.093888889001</c:v>
                </c:pt>
                <c:pt idx="5787">
                  <c:v>42937.097372684999</c:v>
                </c:pt>
                <c:pt idx="5788">
                  <c:v>42937.100833333003</c:v>
                </c:pt>
                <c:pt idx="5789">
                  <c:v>42937.104328704001</c:v>
                </c:pt>
                <c:pt idx="5790">
                  <c:v>42937.107777778001</c:v>
                </c:pt>
                <c:pt idx="5791">
                  <c:v>42937.111250000002</c:v>
                </c:pt>
                <c:pt idx="5792">
                  <c:v>42937.114710647998</c:v>
                </c:pt>
                <c:pt idx="5793">
                  <c:v>42937.118171296002</c:v>
                </c:pt>
                <c:pt idx="5794">
                  <c:v>42937.121643519</c:v>
                </c:pt>
                <c:pt idx="5795">
                  <c:v>42937.125208332996</c:v>
                </c:pt>
                <c:pt idx="5796">
                  <c:v>42937.128622684999</c:v>
                </c:pt>
                <c:pt idx="5797">
                  <c:v>42937.132048610998</c:v>
                </c:pt>
                <c:pt idx="5798">
                  <c:v>42937.135567129997</c:v>
                </c:pt>
                <c:pt idx="5799">
                  <c:v>42937.139062499999</c:v>
                </c:pt>
                <c:pt idx="5800">
                  <c:v>42937.142511573998</c:v>
                </c:pt>
                <c:pt idx="5801">
                  <c:v>42937.145983795999</c:v>
                </c:pt>
                <c:pt idx="5802">
                  <c:v>42937.149444444003</c:v>
                </c:pt>
                <c:pt idx="5803">
                  <c:v>42937.152951388998</c:v>
                </c:pt>
                <c:pt idx="5804">
                  <c:v>42937.156412037002</c:v>
                </c:pt>
                <c:pt idx="5805">
                  <c:v>42937.159884259003</c:v>
                </c:pt>
                <c:pt idx="5806">
                  <c:v>42937.163368055997</c:v>
                </c:pt>
                <c:pt idx="5807">
                  <c:v>42937.166886573999</c:v>
                </c:pt>
                <c:pt idx="5808">
                  <c:v>42937.170266203997</c:v>
                </c:pt>
                <c:pt idx="5809">
                  <c:v>42937.173738425998</c:v>
                </c:pt>
                <c:pt idx="5810">
                  <c:v>42937.177245370003</c:v>
                </c:pt>
                <c:pt idx="5811">
                  <c:v>42937.180717593001</c:v>
                </c:pt>
                <c:pt idx="5812">
                  <c:v>42937.184178240997</c:v>
                </c:pt>
                <c:pt idx="5813">
                  <c:v>42937.187638889001</c:v>
                </c:pt>
                <c:pt idx="5814">
                  <c:v>42937.191076388997</c:v>
                </c:pt>
                <c:pt idx="5815">
                  <c:v>42937.194571758999</c:v>
                </c:pt>
                <c:pt idx="5816">
                  <c:v>42937.198043981</c:v>
                </c:pt>
                <c:pt idx="5817">
                  <c:v>42937.20150463</c:v>
                </c:pt>
                <c:pt idx="5818">
                  <c:v>42937.204988425998</c:v>
                </c:pt>
                <c:pt idx="5819">
                  <c:v>42937.208530092998</c:v>
                </c:pt>
                <c:pt idx="5820">
                  <c:v>42937.211944444003</c:v>
                </c:pt>
                <c:pt idx="5821">
                  <c:v>42937.215405092997</c:v>
                </c:pt>
                <c:pt idx="5822">
                  <c:v>42937.218877314997</c:v>
                </c:pt>
                <c:pt idx="5823">
                  <c:v>42937.222384259003</c:v>
                </c:pt>
                <c:pt idx="5824">
                  <c:v>42937.225821758999</c:v>
                </c:pt>
                <c:pt idx="5825">
                  <c:v>42937.229317129997</c:v>
                </c:pt>
                <c:pt idx="5826">
                  <c:v>42937.232777778001</c:v>
                </c:pt>
                <c:pt idx="5827">
                  <c:v>42937.236238425998</c:v>
                </c:pt>
                <c:pt idx="5828">
                  <c:v>42937.239722222002</c:v>
                </c:pt>
                <c:pt idx="5829">
                  <c:v>42937.243194444003</c:v>
                </c:pt>
                <c:pt idx="5830">
                  <c:v>42937.246655092997</c:v>
                </c:pt>
                <c:pt idx="5831">
                  <c:v>42937.250162037002</c:v>
                </c:pt>
                <c:pt idx="5832">
                  <c:v>42937.253576388997</c:v>
                </c:pt>
                <c:pt idx="5833">
                  <c:v>42937.257060185002</c:v>
                </c:pt>
                <c:pt idx="5834">
                  <c:v>42937.260555556</c:v>
                </c:pt>
                <c:pt idx="5835">
                  <c:v>42937.264027778001</c:v>
                </c:pt>
                <c:pt idx="5836">
                  <c:v>42937.267500000002</c:v>
                </c:pt>
                <c:pt idx="5837">
                  <c:v>42937.270983795999</c:v>
                </c:pt>
                <c:pt idx="5838">
                  <c:v>42937.274444444003</c:v>
                </c:pt>
                <c:pt idx="5839">
                  <c:v>42937.277928240997</c:v>
                </c:pt>
                <c:pt idx="5840">
                  <c:v>42937.281388889001</c:v>
                </c:pt>
                <c:pt idx="5841">
                  <c:v>42937.284849536998</c:v>
                </c:pt>
                <c:pt idx="5842">
                  <c:v>42937.288310185002</c:v>
                </c:pt>
                <c:pt idx="5843">
                  <c:v>42937.291840277998</c:v>
                </c:pt>
                <c:pt idx="5844">
                  <c:v>42937.295243056004</c:v>
                </c:pt>
                <c:pt idx="5845">
                  <c:v>42937.298715277997</c:v>
                </c:pt>
                <c:pt idx="5846">
                  <c:v>42937.302210647998</c:v>
                </c:pt>
                <c:pt idx="5847">
                  <c:v>42937.305671296002</c:v>
                </c:pt>
                <c:pt idx="5848">
                  <c:v>42937.309155092997</c:v>
                </c:pt>
                <c:pt idx="5849">
                  <c:v>42937.312673610999</c:v>
                </c:pt>
                <c:pt idx="5850">
                  <c:v>42937.316111111002</c:v>
                </c:pt>
                <c:pt idx="5851">
                  <c:v>42937.319560185002</c:v>
                </c:pt>
                <c:pt idx="5852">
                  <c:v>42937.323067129997</c:v>
                </c:pt>
                <c:pt idx="5853">
                  <c:v>42937.326516203997</c:v>
                </c:pt>
                <c:pt idx="5854">
                  <c:v>42937.329976852001</c:v>
                </c:pt>
                <c:pt idx="5855">
                  <c:v>42937.333506944</c:v>
                </c:pt>
                <c:pt idx="5856">
                  <c:v>42937.336909721998</c:v>
                </c:pt>
                <c:pt idx="5857">
                  <c:v>42937.340405092997</c:v>
                </c:pt>
                <c:pt idx="5858">
                  <c:v>42937.343877314997</c:v>
                </c:pt>
                <c:pt idx="5859">
                  <c:v>42937.347349536998</c:v>
                </c:pt>
                <c:pt idx="5860">
                  <c:v>42937.350833333003</c:v>
                </c:pt>
                <c:pt idx="5861">
                  <c:v>42937.354328704001</c:v>
                </c:pt>
                <c:pt idx="5862">
                  <c:v>42937.35775463</c:v>
                </c:pt>
                <c:pt idx="5863">
                  <c:v>42937.361238425998</c:v>
                </c:pt>
                <c:pt idx="5864">
                  <c:v>42937.364675926001</c:v>
                </c:pt>
                <c:pt idx="5865">
                  <c:v>42937.368148148002</c:v>
                </c:pt>
                <c:pt idx="5866">
                  <c:v>42937.371608795998</c:v>
                </c:pt>
                <c:pt idx="5867">
                  <c:v>42937.375127314997</c:v>
                </c:pt>
                <c:pt idx="5868">
                  <c:v>42937.378564815001</c:v>
                </c:pt>
                <c:pt idx="5869">
                  <c:v>42937.382025462997</c:v>
                </c:pt>
                <c:pt idx="5870">
                  <c:v>42937.385509259002</c:v>
                </c:pt>
                <c:pt idx="5871">
                  <c:v>42937.389039351998</c:v>
                </c:pt>
                <c:pt idx="5872">
                  <c:v>42937.392500000002</c:v>
                </c:pt>
                <c:pt idx="5873">
                  <c:v>42937.395983795999</c:v>
                </c:pt>
                <c:pt idx="5874">
                  <c:v>42937.399444444003</c:v>
                </c:pt>
                <c:pt idx="5875">
                  <c:v>42937.402905092997</c:v>
                </c:pt>
                <c:pt idx="5876">
                  <c:v>42937.406388889001</c:v>
                </c:pt>
                <c:pt idx="5877">
                  <c:v>42937.409837963001</c:v>
                </c:pt>
                <c:pt idx="5878">
                  <c:v>42937.413310185002</c:v>
                </c:pt>
                <c:pt idx="5879">
                  <c:v>42937.416840277998</c:v>
                </c:pt>
                <c:pt idx="5880">
                  <c:v>42937.420243056004</c:v>
                </c:pt>
                <c:pt idx="5881">
                  <c:v>42937.423726852001</c:v>
                </c:pt>
                <c:pt idx="5882">
                  <c:v>42937.427199074002</c:v>
                </c:pt>
                <c:pt idx="5883">
                  <c:v>42937.430682869999</c:v>
                </c:pt>
                <c:pt idx="5884">
                  <c:v>42937.434178240997</c:v>
                </c:pt>
                <c:pt idx="5885">
                  <c:v>42937.437650462998</c:v>
                </c:pt>
                <c:pt idx="5886">
                  <c:v>42937.441087963001</c:v>
                </c:pt>
                <c:pt idx="5887">
                  <c:v>42937.444560185002</c:v>
                </c:pt>
                <c:pt idx="5888">
                  <c:v>42937.448055556</c:v>
                </c:pt>
                <c:pt idx="5889">
                  <c:v>42937.45150463</c:v>
                </c:pt>
                <c:pt idx="5890">
                  <c:v>42937.455011573998</c:v>
                </c:pt>
                <c:pt idx="5891">
                  <c:v>42937.458506944</c:v>
                </c:pt>
                <c:pt idx="5892">
                  <c:v>42937.461979166997</c:v>
                </c:pt>
                <c:pt idx="5893">
                  <c:v>42937.465405092997</c:v>
                </c:pt>
                <c:pt idx="5894">
                  <c:v>42937.468923610999</c:v>
                </c:pt>
                <c:pt idx="5895">
                  <c:v>42937.472349536998</c:v>
                </c:pt>
                <c:pt idx="5896">
                  <c:v>42937.475844907</c:v>
                </c:pt>
                <c:pt idx="5897">
                  <c:v>42937.479293981</c:v>
                </c:pt>
                <c:pt idx="5898">
                  <c:v>42937.482766203997</c:v>
                </c:pt>
                <c:pt idx="5899">
                  <c:v>42937.486250000002</c:v>
                </c:pt>
                <c:pt idx="5900">
                  <c:v>42937.489733795999</c:v>
                </c:pt>
                <c:pt idx="5901">
                  <c:v>42937.493182869999</c:v>
                </c:pt>
                <c:pt idx="5902">
                  <c:v>42937.496643519</c:v>
                </c:pt>
                <c:pt idx="5903">
                  <c:v>42937.500196759</c:v>
                </c:pt>
                <c:pt idx="5904">
                  <c:v>42937.503587963001</c:v>
                </c:pt>
                <c:pt idx="5905">
                  <c:v>42937.507048610998</c:v>
                </c:pt>
                <c:pt idx="5906">
                  <c:v>42937.510555556</c:v>
                </c:pt>
                <c:pt idx="5907">
                  <c:v>42937.514016203997</c:v>
                </c:pt>
                <c:pt idx="5908">
                  <c:v>42937.517488425998</c:v>
                </c:pt>
                <c:pt idx="5909">
                  <c:v>42937.520983795999</c:v>
                </c:pt>
                <c:pt idx="5910">
                  <c:v>42937.524421296002</c:v>
                </c:pt>
                <c:pt idx="5911">
                  <c:v>42937.527916667001</c:v>
                </c:pt>
                <c:pt idx="5912">
                  <c:v>42937.531377314997</c:v>
                </c:pt>
                <c:pt idx="5913">
                  <c:v>42937.534861111002</c:v>
                </c:pt>
                <c:pt idx="5914">
                  <c:v>42937.538333333003</c:v>
                </c:pt>
                <c:pt idx="5915">
                  <c:v>42937.541851852002</c:v>
                </c:pt>
                <c:pt idx="5916">
                  <c:v>42937.54525463</c:v>
                </c:pt>
                <c:pt idx="5917">
                  <c:v>42937.548750000002</c:v>
                </c:pt>
                <c:pt idx="5918">
                  <c:v>42937.552222222002</c:v>
                </c:pt>
                <c:pt idx="5919">
                  <c:v>42937.555694444003</c:v>
                </c:pt>
                <c:pt idx="5920">
                  <c:v>42937.559155092997</c:v>
                </c:pt>
                <c:pt idx="5921">
                  <c:v>42937.562638889001</c:v>
                </c:pt>
                <c:pt idx="5922">
                  <c:v>42937.566076388997</c:v>
                </c:pt>
                <c:pt idx="5923">
                  <c:v>42937.569571758999</c:v>
                </c:pt>
                <c:pt idx="5924">
                  <c:v>42937.573043981</c:v>
                </c:pt>
                <c:pt idx="5925">
                  <c:v>42937.576516203997</c:v>
                </c:pt>
                <c:pt idx="5926">
                  <c:v>42937.579988425998</c:v>
                </c:pt>
                <c:pt idx="5927">
                  <c:v>42937.583518519001</c:v>
                </c:pt>
                <c:pt idx="5928">
                  <c:v>42937.586932869999</c:v>
                </c:pt>
                <c:pt idx="5929">
                  <c:v>42937.590405092997</c:v>
                </c:pt>
                <c:pt idx="5930">
                  <c:v>42937.593888889001</c:v>
                </c:pt>
                <c:pt idx="5931">
                  <c:v>42937.597361111002</c:v>
                </c:pt>
                <c:pt idx="5932">
                  <c:v>42937.600833333003</c:v>
                </c:pt>
                <c:pt idx="5933">
                  <c:v>42937.604317129997</c:v>
                </c:pt>
                <c:pt idx="5934">
                  <c:v>42937.607766203997</c:v>
                </c:pt>
                <c:pt idx="5935">
                  <c:v>42937.611261573998</c:v>
                </c:pt>
                <c:pt idx="5936">
                  <c:v>42937.614745370003</c:v>
                </c:pt>
                <c:pt idx="5937">
                  <c:v>42937.618182869999</c:v>
                </c:pt>
                <c:pt idx="5938">
                  <c:v>42937.621666667001</c:v>
                </c:pt>
                <c:pt idx="5939">
                  <c:v>42937.625173610999</c:v>
                </c:pt>
                <c:pt idx="5940">
                  <c:v>42937.628611111002</c:v>
                </c:pt>
                <c:pt idx="5941">
                  <c:v>42937.632094907</c:v>
                </c:pt>
                <c:pt idx="5942">
                  <c:v>42937.635578704001</c:v>
                </c:pt>
                <c:pt idx="5943">
                  <c:v>42937.639016203997</c:v>
                </c:pt>
                <c:pt idx="5944">
                  <c:v>42937.642500000002</c:v>
                </c:pt>
                <c:pt idx="5945">
                  <c:v>42937.645983795999</c:v>
                </c:pt>
                <c:pt idx="5946">
                  <c:v>42937.649444444003</c:v>
                </c:pt>
                <c:pt idx="5947">
                  <c:v>42937.652905092997</c:v>
                </c:pt>
                <c:pt idx="5948">
                  <c:v>42937.656388889001</c:v>
                </c:pt>
                <c:pt idx="5949">
                  <c:v>42937.659861111002</c:v>
                </c:pt>
                <c:pt idx="5950">
                  <c:v>42937.663321758999</c:v>
                </c:pt>
                <c:pt idx="5951">
                  <c:v>42937.666851852002</c:v>
                </c:pt>
                <c:pt idx="5952">
                  <c:v>42937.67025463</c:v>
                </c:pt>
                <c:pt idx="5953">
                  <c:v>42937.673738425998</c:v>
                </c:pt>
                <c:pt idx="5954">
                  <c:v>42937.677210647998</c:v>
                </c:pt>
                <c:pt idx="5955">
                  <c:v>42937.680682869999</c:v>
                </c:pt>
                <c:pt idx="5956">
                  <c:v>42937.684201388998</c:v>
                </c:pt>
                <c:pt idx="5957">
                  <c:v>42937.687662037002</c:v>
                </c:pt>
                <c:pt idx="5958">
                  <c:v>42937.691111111002</c:v>
                </c:pt>
                <c:pt idx="5959">
                  <c:v>42937.694571758999</c:v>
                </c:pt>
                <c:pt idx="5960">
                  <c:v>42937.698055556</c:v>
                </c:pt>
                <c:pt idx="5961">
                  <c:v>42937.701539351998</c:v>
                </c:pt>
                <c:pt idx="5962">
                  <c:v>42937.705000000002</c:v>
                </c:pt>
                <c:pt idx="5963">
                  <c:v>42937.708518519001</c:v>
                </c:pt>
                <c:pt idx="5964">
                  <c:v>42937.711921296002</c:v>
                </c:pt>
                <c:pt idx="5965">
                  <c:v>42937.715405092997</c:v>
                </c:pt>
                <c:pt idx="5966">
                  <c:v>42937.718877314997</c:v>
                </c:pt>
                <c:pt idx="5967">
                  <c:v>42937.722361111002</c:v>
                </c:pt>
                <c:pt idx="5968">
                  <c:v>42937.725833333003</c:v>
                </c:pt>
                <c:pt idx="5969">
                  <c:v>42937.729317129997</c:v>
                </c:pt>
                <c:pt idx="5970">
                  <c:v>42937.732789351998</c:v>
                </c:pt>
                <c:pt idx="5971">
                  <c:v>42937.736250000002</c:v>
                </c:pt>
                <c:pt idx="5972">
                  <c:v>42937.739722222002</c:v>
                </c:pt>
                <c:pt idx="5973">
                  <c:v>42937.743171296002</c:v>
                </c:pt>
                <c:pt idx="5974">
                  <c:v>42937.746643519</c:v>
                </c:pt>
                <c:pt idx="5975">
                  <c:v>42937.750173610999</c:v>
                </c:pt>
                <c:pt idx="5976">
                  <c:v>42937.753564815001</c:v>
                </c:pt>
                <c:pt idx="5977">
                  <c:v>42937.757083333003</c:v>
                </c:pt>
                <c:pt idx="5978">
                  <c:v>42937.760567129997</c:v>
                </c:pt>
                <c:pt idx="5979">
                  <c:v>42937.76400463</c:v>
                </c:pt>
                <c:pt idx="5980">
                  <c:v>42937.767488425998</c:v>
                </c:pt>
                <c:pt idx="5981">
                  <c:v>42937.771018519001</c:v>
                </c:pt>
                <c:pt idx="5982">
                  <c:v>42937.774467593001</c:v>
                </c:pt>
                <c:pt idx="5983">
                  <c:v>42937.777962963002</c:v>
                </c:pt>
                <c:pt idx="5984">
                  <c:v>42937.781435185003</c:v>
                </c:pt>
                <c:pt idx="5985">
                  <c:v>42937.784884259003</c:v>
                </c:pt>
                <c:pt idx="5986">
                  <c:v>42937.788356481004</c:v>
                </c:pt>
                <c:pt idx="5987">
                  <c:v>42937.791886573999</c:v>
                </c:pt>
                <c:pt idx="5988">
                  <c:v>42937.79525463</c:v>
                </c:pt>
                <c:pt idx="5989">
                  <c:v>42937.798738425998</c:v>
                </c:pt>
                <c:pt idx="5990">
                  <c:v>42937.802222222002</c:v>
                </c:pt>
                <c:pt idx="5991">
                  <c:v>42937.805694444003</c:v>
                </c:pt>
                <c:pt idx="5992">
                  <c:v>42937.809178240997</c:v>
                </c:pt>
                <c:pt idx="5993">
                  <c:v>42937.812685185003</c:v>
                </c:pt>
                <c:pt idx="5994">
                  <c:v>42937.816134259003</c:v>
                </c:pt>
                <c:pt idx="5995">
                  <c:v>42937.819594907</c:v>
                </c:pt>
                <c:pt idx="5996">
                  <c:v>42937.823078704001</c:v>
                </c:pt>
                <c:pt idx="5997">
                  <c:v>42937.826539351998</c:v>
                </c:pt>
                <c:pt idx="5998">
                  <c:v>42937.830023148003</c:v>
                </c:pt>
                <c:pt idx="5999">
                  <c:v>42937.833530092998</c:v>
                </c:pt>
                <c:pt idx="6000">
                  <c:v>42937.836921296002</c:v>
                </c:pt>
                <c:pt idx="6001">
                  <c:v>42937.840405092997</c:v>
                </c:pt>
                <c:pt idx="6002">
                  <c:v>42937.843900462998</c:v>
                </c:pt>
                <c:pt idx="6003">
                  <c:v>42937.847349536998</c:v>
                </c:pt>
                <c:pt idx="6004">
                  <c:v>42937.850821758999</c:v>
                </c:pt>
                <c:pt idx="6005">
                  <c:v>42937.854328704001</c:v>
                </c:pt>
                <c:pt idx="6006">
                  <c:v>42937.857777778001</c:v>
                </c:pt>
                <c:pt idx="6007">
                  <c:v>42937.861238425998</c:v>
                </c:pt>
                <c:pt idx="6008">
                  <c:v>42937.864722222002</c:v>
                </c:pt>
                <c:pt idx="6009">
                  <c:v>42937.868194444003</c:v>
                </c:pt>
                <c:pt idx="6010">
                  <c:v>42937.871631943999</c:v>
                </c:pt>
                <c:pt idx="6011">
                  <c:v>42937.875173610999</c:v>
                </c:pt>
                <c:pt idx="6012">
                  <c:v>42937.878599536998</c:v>
                </c:pt>
                <c:pt idx="6013">
                  <c:v>42937.882060185002</c:v>
                </c:pt>
                <c:pt idx="6014">
                  <c:v>42937.885555556</c:v>
                </c:pt>
                <c:pt idx="6015">
                  <c:v>42937.889027778001</c:v>
                </c:pt>
                <c:pt idx="6016">
                  <c:v>42937.892511573998</c:v>
                </c:pt>
                <c:pt idx="6017">
                  <c:v>42937.895983795999</c:v>
                </c:pt>
                <c:pt idx="6018">
                  <c:v>42937.899432869999</c:v>
                </c:pt>
                <c:pt idx="6019">
                  <c:v>42937.902893519</c:v>
                </c:pt>
                <c:pt idx="6020">
                  <c:v>42937.906377314997</c:v>
                </c:pt>
                <c:pt idx="6021">
                  <c:v>42937.909861111002</c:v>
                </c:pt>
                <c:pt idx="6022">
                  <c:v>42937.913298610998</c:v>
                </c:pt>
                <c:pt idx="6023">
                  <c:v>42937.916840277998</c:v>
                </c:pt>
                <c:pt idx="6024">
                  <c:v>42937.920277778001</c:v>
                </c:pt>
                <c:pt idx="6025">
                  <c:v>42937.923750000002</c:v>
                </c:pt>
                <c:pt idx="6026">
                  <c:v>42937.927256944</c:v>
                </c:pt>
                <c:pt idx="6027">
                  <c:v>42937.930694444003</c:v>
                </c:pt>
                <c:pt idx="6028">
                  <c:v>42937.934131943999</c:v>
                </c:pt>
                <c:pt idx="6029">
                  <c:v>42937.937604166997</c:v>
                </c:pt>
                <c:pt idx="6030">
                  <c:v>42937.941064815001</c:v>
                </c:pt>
                <c:pt idx="6031">
                  <c:v>42937.944537037001</c:v>
                </c:pt>
                <c:pt idx="6032">
                  <c:v>42937.948032407003</c:v>
                </c:pt>
                <c:pt idx="6033">
                  <c:v>42937.951527778001</c:v>
                </c:pt>
                <c:pt idx="6034">
                  <c:v>42937.955000000002</c:v>
                </c:pt>
                <c:pt idx="6035">
                  <c:v>42937.958530092998</c:v>
                </c:pt>
                <c:pt idx="6036">
                  <c:v>42937.961909721998</c:v>
                </c:pt>
                <c:pt idx="6037">
                  <c:v>42937.965381943999</c:v>
                </c:pt>
                <c:pt idx="6038">
                  <c:v>42937.968877314997</c:v>
                </c:pt>
                <c:pt idx="6039">
                  <c:v>42937.972349536998</c:v>
                </c:pt>
                <c:pt idx="6040">
                  <c:v>42937.975844907</c:v>
                </c:pt>
                <c:pt idx="6041">
                  <c:v>42937.979317129997</c:v>
                </c:pt>
                <c:pt idx="6042">
                  <c:v>42937.98275463</c:v>
                </c:pt>
                <c:pt idx="6043">
                  <c:v>42937.986250000002</c:v>
                </c:pt>
                <c:pt idx="6044">
                  <c:v>42937.989710647998</c:v>
                </c:pt>
                <c:pt idx="6045">
                  <c:v>42937.993182869999</c:v>
                </c:pt>
                <c:pt idx="6046">
                  <c:v>42937.996655092997</c:v>
                </c:pt>
                <c:pt idx="6047">
                  <c:v>42938.000196759</c:v>
                </c:pt>
                <c:pt idx="6048">
                  <c:v>42938.003611111002</c:v>
                </c:pt>
                <c:pt idx="6049">
                  <c:v>42938.007060185002</c:v>
                </c:pt>
                <c:pt idx="6050">
                  <c:v>42938.010567129997</c:v>
                </c:pt>
                <c:pt idx="6051">
                  <c:v>42938.014050926002</c:v>
                </c:pt>
                <c:pt idx="6052">
                  <c:v>42938.017500000002</c:v>
                </c:pt>
                <c:pt idx="6053">
                  <c:v>42938.020983795999</c:v>
                </c:pt>
                <c:pt idx="6054">
                  <c:v>42938.024432869999</c:v>
                </c:pt>
                <c:pt idx="6055">
                  <c:v>42938.027905092997</c:v>
                </c:pt>
                <c:pt idx="6056">
                  <c:v>42938.031400462998</c:v>
                </c:pt>
                <c:pt idx="6057">
                  <c:v>42938.034872684999</c:v>
                </c:pt>
                <c:pt idx="6058">
                  <c:v>42938.038333333003</c:v>
                </c:pt>
                <c:pt idx="6059">
                  <c:v>42938.041840277998</c:v>
                </c:pt>
                <c:pt idx="6060">
                  <c:v>42938.04525463</c:v>
                </c:pt>
                <c:pt idx="6061">
                  <c:v>42938.048726852001</c:v>
                </c:pt>
                <c:pt idx="6062">
                  <c:v>42938.052210647998</c:v>
                </c:pt>
                <c:pt idx="6063">
                  <c:v>42938.055694444003</c:v>
                </c:pt>
                <c:pt idx="6064">
                  <c:v>42938.059155092997</c:v>
                </c:pt>
                <c:pt idx="6065">
                  <c:v>42938.062650462998</c:v>
                </c:pt>
                <c:pt idx="6066">
                  <c:v>42938.066087963001</c:v>
                </c:pt>
                <c:pt idx="6067">
                  <c:v>42938.069594907</c:v>
                </c:pt>
                <c:pt idx="6068">
                  <c:v>42938.073055556</c:v>
                </c:pt>
                <c:pt idx="6069">
                  <c:v>42938.076516203997</c:v>
                </c:pt>
                <c:pt idx="6070">
                  <c:v>42938.079988425998</c:v>
                </c:pt>
                <c:pt idx="6071">
                  <c:v>42938.083530092998</c:v>
                </c:pt>
                <c:pt idx="6072">
                  <c:v>42938.086909721998</c:v>
                </c:pt>
                <c:pt idx="6073">
                  <c:v>42938.090416667001</c:v>
                </c:pt>
                <c:pt idx="6074">
                  <c:v>42938.093888889001</c:v>
                </c:pt>
                <c:pt idx="6075">
                  <c:v>42938.097372684999</c:v>
                </c:pt>
                <c:pt idx="6076">
                  <c:v>42938.100833333003</c:v>
                </c:pt>
                <c:pt idx="6077">
                  <c:v>42938.104340277998</c:v>
                </c:pt>
                <c:pt idx="6078">
                  <c:v>42938.107766203997</c:v>
                </c:pt>
                <c:pt idx="6079">
                  <c:v>42938.111238425998</c:v>
                </c:pt>
                <c:pt idx="6080">
                  <c:v>42938.114699074002</c:v>
                </c:pt>
                <c:pt idx="6081">
                  <c:v>42938.118194444003</c:v>
                </c:pt>
                <c:pt idx="6082">
                  <c:v>42938.121631943999</c:v>
                </c:pt>
                <c:pt idx="6083">
                  <c:v>42938.125208332996</c:v>
                </c:pt>
                <c:pt idx="6084">
                  <c:v>42938.128587963001</c:v>
                </c:pt>
                <c:pt idx="6085">
                  <c:v>42938.132083333003</c:v>
                </c:pt>
                <c:pt idx="6086">
                  <c:v>42938.135567129997</c:v>
                </c:pt>
                <c:pt idx="6087">
                  <c:v>42938.139039351998</c:v>
                </c:pt>
                <c:pt idx="6088">
                  <c:v>42938.142488425998</c:v>
                </c:pt>
                <c:pt idx="6089">
                  <c:v>42938.145995370003</c:v>
                </c:pt>
                <c:pt idx="6090">
                  <c:v>42938.149421296002</c:v>
                </c:pt>
                <c:pt idx="6091">
                  <c:v>42938.152939815001</c:v>
                </c:pt>
                <c:pt idx="6092">
                  <c:v>42938.156400462998</c:v>
                </c:pt>
                <c:pt idx="6093">
                  <c:v>42938.159861111002</c:v>
                </c:pt>
                <c:pt idx="6094">
                  <c:v>42938.163333333003</c:v>
                </c:pt>
                <c:pt idx="6095">
                  <c:v>42938.166863425999</c:v>
                </c:pt>
                <c:pt idx="6096">
                  <c:v>42938.17025463</c:v>
                </c:pt>
                <c:pt idx="6097">
                  <c:v>42938.173726852001</c:v>
                </c:pt>
                <c:pt idx="6098">
                  <c:v>42938.177210647998</c:v>
                </c:pt>
                <c:pt idx="6099">
                  <c:v>42938.180706018997</c:v>
                </c:pt>
                <c:pt idx="6100">
                  <c:v>42938.184166667001</c:v>
                </c:pt>
                <c:pt idx="6101">
                  <c:v>42938.187650462998</c:v>
                </c:pt>
                <c:pt idx="6102">
                  <c:v>42938.191076388997</c:v>
                </c:pt>
                <c:pt idx="6103">
                  <c:v>42938.194560185002</c:v>
                </c:pt>
                <c:pt idx="6104">
                  <c:v>42938.198043981</c:v>
                </c:pt>
                <c:pt idx="6105">
                  <c:v>42938.201516203997</c:v>
                </c:pt>
                <c:pt idx="6106">
                  <c:v>42938.205000000002</c:v>
                </c:pt>
                <c:pt idx="6107">
                  <c:v>42938.208530092998</c:v>
                </c:pt>
                <c:pt idx="6108">
                  <c:v>42938.211932869999</c:v>
                </c:pt>
                <c:pt idx="6109">
                  <c:v>42938.215405092997</c:v>
                </c:pt>
                <c:pt idx="6110">
                  <c:v>42938.218877314997</c:v>
                </c:pt>
                <c:pt idx="6111">
                  <c:v>42938.222534722001</c:v>
                </c:pt>
                <c:pt idx="6112">
                  <c:v>42938.225810185002</c:v>
                </c:pt>
                <c:pt idx="6113">
                  <c:v>42938.229317129997</c:v>
                </c:pt>
                <c:pt idx="6114">
                  <c:v>42938.232766203997</c:v>
                </c:pt>
                <c:pt idx="6115">
                  <c:v>42938.236226852001</c:v>
                </c:pt>
                <c:pt idx="6116">
                  <c:v>42938.239722222002</c:v>
                </c:pt>
                <c:pt idx="6117">
                  <c:v>42938.243182869999</c:v>
                </c:pt>
                <c:pt idx="6118">
                  <c:v>42938.246643519</c:v>
                </c:pt>
                <c:pt idx="6119">
                  <c:v>42938.250196759</c:v>
                </c:pt>
                <c:pt idx="6120">
                  <c:v>42938.253611111002</c:v>
                </c:pt>
                <c:pt idx="6121">
                  <c:v>42938.257060185002</c:v>
                </c:pt>
                <c:pt idx="6122">
                  <c:v>42938.260543981</c:v>
                </c:pt>
                <c:pt idx="6123">
                  <c:v>42938.264027778001</c:v>
                </c:pt>
                <c:pt idx="6124">
                  <c:v>42938.267500000002</c:v>
                </c:pt>
                <c:pt idx="6125">
                  <c:v>42938.270960647998</c:v>
                </c:pt>
                <c:pt idx="6126">
                  <c:v>42938.274432869999</c:v>
                </c:pt>
                <c:pt idx="6127">
                  <c:v>42938.277916667001</c:v>
                </c:pt>
                <c:pt idx="6128">
                  <c:v>42938.281388889001</c:v>
                </c:pt>
                <c:pt idx="6129">
                  <c:v>42938.284861111002</c:v>
                </c:pt>
                <c:pt idx="6130">
                  <c:v>42938.288344907</c:v>
                </c:pt>
                <c:pt idx="6131">
                  <c:v>42938.291886573999</c:v>
                </c:pt>
                <c:pt idx="6132">
                  <c:v>42938.295277778001</c:v>
                </c:pt>
                <c:pt idx="6133">
                  <c:v>42938.298738425998</c:v>
                </c:pt>
                <c:pt idx="6134">
                  <c:v>42938.302210647998</c:v>
                </c:pt>
                <c:pt idx="6135">
                  <c:v>42938.305694444003</c:v>
                </c:pt>
                <c:pt idx="6136">
                  <c:v>42938.309143519</c:v>
                </c:pt>
                <c:pt idx="6137">
                  <c:v>42938.312638889001</c:v>
                </c:pt>
                <c:pt idx="6138">
                  <c:v>42938.316099536998</c:v>
                </c:pt>
                <c:pt idx="6139">
                  <c:v>42938.319571758999</c:v>
                </c:pt>
                <c:pt idx="6140">
                  <c:v>42938.323043981</c:v>
                </c:pt>
                <c:pt idx="6141">
                  <c:v>42938.326539351998</c:v>
                </c:pt>
                <c:pt idx="6142">
                  <c:v>42938.329988425998</c:v>
                </c:pt>
                <c:pt idx="6143">
                  <c:v>42938.333518519001</c:v>
                </c:pt>
                <c:pt idx="6144">
                  <c:v>42938.336909721998</c:v>
                </c:pt>
                <c:pt idx="6145">
                  <c:v>42938.340393519</c:v>
                </c:pt>
                <c:pt idx="6146">
                  <c:v>42938.343877314997</c:v>
                </c:pt>
                <c:pt idx="6147">
                  <c:v>42938.347349536998</c:v>
                </c:pt>
                <c:pt idx="6148">
                  <c:v>42938.350833333003</c:v>
                </c:pt>
                <c:pt idx="6149">
                  <c:v>42938.354328704001</c:v>
                </c:pt>
                <c:pt idx="6150">
                  <c:v>42938.357789351998</c:v>
                </c:pt>
                <c:pt idx="6151">
                  <c:v>42938.361238425998</c:v>
                </c:pt>
                <c:pt idx="6152">
                  <c:v>42938.364710647998</c:v>
                </c:pt>
                <c:pt idx="6153">
                  <c:v>42938.368206018997</c:v>
                </c:pt>
                <c:pt idx="6154">
                  <c:v>42938.371666667001</c:v>
                </c:pt>
                <c:pt idx="6155">
                  <c:v>42938.375185185003</c:v>
                </c:pt>
                <c:pt idx="6156">
                  <c:v>42938.378587963001</c:v>
                </c:pt>
                <c:pt idx="6157">
                  <c:v>42938.382106481004</c:v>
                </c:pt>
                <c:pt idx="6158">
                  <c:v>42938.385543981</c:v>
                </c:pt>
                <c:pt idx="6159">
                  <c:v>42938.389016203997</c:v>
                </c:pt>
                <c:pt idx="6160">
                  <c:v>42938.392476852001</c:v>
                </c:pt>
                <c:pt idx="6161">
                  <c:v>42938.395995370003</c:v>
                </c:pt>
                <c:pt idx="6162">
                  <c:v>42938.399421296002</c:v>
                </c:pt>
                <c:pt idx="6163">
                  <c:v>42938.402881943999</c:v>
                </c:pt>
                <c:pt idx="6164">
                  <c:v>42938.406388889001</c:v>
                </c:pt>
                <c:pt idx="6165">
                  <c:v>42938.409849536998</c:v>
                </c:pt>
                <c:pt idx="6166">
                  <c:v>42938.413310185002</c:v>
                </c:pt>
                <c:pt idx="6167">
                  <c:v>42938.416828704001</c:v>
                </c:pt>
                <c:pt idx="6168">
                  <c:v>42938.420266203997</c:v>
                </c:pt>
                <c:pt idx="6169">
                  <c:v>42938.423715277997</c:v>
                </c:pt>
                <c:pt idx="6170">
                  <c:v>42938.427210647998</c:v>
                </c:pt>
                <c:pt idx="6171">
                  <c:v>42938.430694444003</c:v>
                </c:pt>
                <c:pt idx="6172">
                  <c:v>42938.434155092997</c:v>
                </c:pt>
                <c:pt idx="6173">
                  <c:v>42938.437650462998</c:v>
                </c:pt>
                <c:pt idx="6174">
                  <c:v>42938.441087963001</c:v>
                </c:pt>
                <c:pt idx="6175">
                  <c:v>42938.444571758999</c:v>
                </c:pt>
                <c:pt idx="6176">
                  <c:v>42938.448055556</c:v>
                </c:pt>
                <c:pt idx="6177">
                  <c:v>42938.451516203997</c:v>
                </c:pt>
                <c:pt idx="6178">
                  <c:v>42938.454976852001</c:v>
                </c:pt>
                <c:pt idx="6179">
                  <c:v>42938.458541667002</c:v>
                </c:pt>
                <c:pt idx="6180">
                  <c:v>42938.461909721998</c:v>
                </c:pt>
                <c:pt idx="6181">
                  <c:v>42938.465416667001</c:v>
                </c:pt>
                <c:pt idx="6182">
                  <c:v>42938.468877314997</c:v>
                </c:pt>
                <c:pt idx="6183">
                  <c:v>42938.472361111002</c:v>
                </c:pt>
                <c:pt idx="6184">
                  <c:v>42938.475810185002</c:v>
                </c:pt>
                <c:pt idx="6185">
                  <c:v>42938.479317129997</c:v>
                </c:pt>
                <c:pt idx="6186">
                  <c:v>42938.482743056004</c:v>
                </c:pt>
                <c:pt idx="6187">
                  <c:v>42938.486250000002</c:v>
                </c:pt>
                <c:pt idx="6188">
                  <c:v>42938.489733795999</c:v>
                </c:pt>
                <c:pt idx="6189">
                  <c:v>42938.493194444003</c:v>
                </c:pt>
                <c:pt idx="6190">
                  <c:v>42938.496643519</c:v>
                </c:pt>
                <c:pt idx="6191">
                  <c:v>42938.500162037002</c:v>
                </c:pt>
                <c:pt idx="6192">
                  <c:v>42938.503587963001</c:v>
                </c:pt>
                <c:pt idx="6193">
                  <c:v>42938.507048610998</c:v>
                </c:pt>
                <c:pt idx="6194">
                  <c:v>42938.510543981</c:v>
                </c:pt>
                <c:pt idx="6195">
                  <c:v>42938.514016203997</c:v>
                </c:pt>
                <c:pt idx="6196">
                  <c:v>42938.517488425998</c:v>
                </c:pt>
                <c:pt idx="6197">
                  <c:v>42938.520983795999</c:v>
                </c:pt>
                <c:pt idx="6198">
                  <c:v>42938.524421296002</c:v>
                </c:pt>
                <c:pt idx="6199">
                  <c:v>42938.527916667001</c:v>
                </c:pt>
                <c:pt idx="6200">
                  <c:v>42938.531388889001</c:v>
                </c:pt>
                <c:pt idx="6201">
                  <c:v>42938.534826388997</c:v>
                </c:pt>
                <c:pt idx="6202">
                  <c:v>42938.538333333003</c:v>
                </c:pt>
                <c:pt idx="6203">
                  <c:v>42938.541851852002</c:v>
                </c:pt>
                <c:pt idx="6204">
                  <c:v>42938.545243056004</c:v>
                </c:pt>
                <c:pt idx="6205">
                  <c:v>42938.548726852001</c:v>
                </c:pt>
                <c:pt idx="6206">
                  <c:v>42938.552210647998</c:v>
                </c:pt>
                <c:pt idx="6207">
                  <c:v>42938.555682869999</c:v>
                </c:pt>
                <c:pt idx="6208">
                  <c:v>42938.559155092997</c:v>
                </c:pt>
                <c:pt idx="6209">
                  <c:v>42938.562638889001</c:v>
                </c:pt>
                <c:pt idx="6210">
                  <c:v>42938.566111111002</c:v>
                </c:pt>
                <c:pt idx="6211">
                  <c:v>42938.569560185002</c:v>
                </c:pt>
                <c:pt idx="6212">
                  <c:v>42938.573043981</c:v>
                </c:pt>
                <c:pt idx="6213">
                  <c:v>42938.576516203997</c:v>
                </c:pt>
                <c:pt idx="6214">
                  <c:v>42938.579988425998</c:v>
                </c:pt>
                <c:pt idx="6215">
                  <c:v>42938.583506944</c:v>
                </c:pt>
                <c:pt idx="6216">
                  <c:v>42938.586921296002</c:v>
                </c:pt>
                <c:pt idx="6217">
                  <c:v>42938.590416667001</c:v>
                </c:pt>
                <c:pt idx="6218">
                  <c:v>42938.593888889001</c:v>
                </c:pt>
                <c:pt idx="6219">
                  <c:v>42938.597361111002</c:v>
                </c:pt>
                <c:pt idx="6220">
                  <c:v>42938.600844907</c:v>
                </c:pt>
                <c:pt idx="6221">
                  <c:v>42938.604328704001</c:v>
                </c:pt>
                <c:pt idx="6222">
                  <c:v>42938.607777778001</c:v>
                </c:pt>
                <c:pt idx="6223">
                  <c:v>42938.611238425998</c:v>
                </c:pt>
                <c:pt idx="6224">
                  <c:v>42938.614722222002</c:v>
                </c:pt>
                <c:pt idx="6225">
                  <c:v>42938.618182869999</c:v>
                </c:pt>
                <c:pt idx="6226">
                  <c:v>42938.621655092997</c:v>
                </c:pt>
                <c:pt idx="6227">
                  <c:v>42938.625196759</c:v>
                </c:pt>
                <c:pt idx="6228">
                  <c:v>42938.628599536998</c:v>
                </c:pt>
                <c:pt idx="6229">
                  <c:v>42938.632071758999</c:v>
                </c:pt>
                <c:pt idx="6230">
                  <c:v>42938.635555556</c:v>
                </c:pt>
                <c:pt idx="6231">
                  <c:v>42938.639016203997</c:v>
                </c:pt>
                <c:pt idx="6232">
                  <c:v>42938.642488425998</c:v>
                </c:pt>
                <c:pt idx="6233">
                  <c:v>42938.645983795999</c:v>
                </c:pt>
                <c:pt idx="6234">
                  <c:v>42938.649444444003</c:v>
                </c:pt>
                <c:pt idx="6235">
                  <c:v>42938.652893519</c:v>
                </c:pt>
                <c:pt idx="6236">
                  <c:v>42938.656377314997</c:v>
                </c:pt>
                <c:pt idx="6237">
                  <c:v>42938.659837963001</c:v>
                </c:pt>
                <c:pt idx="6238">
                  <c:v>42938.663344907</c:v>
                </c:pt>
                <c:pt idx="6239">
                  <c:v>42938.666851852002</c:v>
                </c:pt>
                <c:pt idx="6240">
                  <c:v>42938.670266203997</c:v>
                </c:pt>
                <c:pt idx="6241">
                  <c:v>42938.673738425998</c:v>
                </c:pt>
                <c:pt idx="6242">
                  <c:v>42938.677222222002</c:v>
                </c:pt>
                <c:pt idx="6243">
                  <c:v>42938.680729166997</c:v>
                </c:pt>
                <c:pt idx="6244">
                  <c:v>42938.684166667001</c:v>
                </c:pt>
                <c:pt idx="6245">
                  <c:v>42938.687662037002</c:v>
                </c:pt>
                <c:pt idx="6246">
                  <c:v>42938.691087963001</c:v>
                </c:pt>
                <c:pt idx="6247">
                  <c:v>42938.694571758999</c:v>
                </c:pt>
                <c:pt idx="6248">
                  <c:v>42938.698055556</c:v>
                </c:pt>
                <c:pt idx="6249">
                  <c:v>42938.701516203997</c:v>
                </c:pt>
                <c:pt idx="6250">
                  <c:v>42938.704988425998</c:v>
                </c:pt>
                <c:pt idx="6251">
                  <c:v>42938.708518519001</c:v>
                </c:pt>
                <c:pt idx="6252">
                  <c:v>42938.711956018997</c:v>
                </c:pt>
                <c:pt idx="6253">
                  <c:v>42938.715381943999</c:v>
                </c:pt>
                <c:pt idx="6254">
                  <c:v>42938.718888889001</c:v>
                </c:pt>
                <c:pt idx="6255">
                  <c:v>42938.722361111002</c:v>
                </c:pt>
                <c:pt idx="6256">
                  <c:v>42938.725810185002</c:v>
                </c:pt>
                <c:pt idx="6257">
                  <c:v>42938.729317129997</c:v>
                </c:pt>
                <c:pt idx="6258">
                  <c:v>42938.732766203997</c:v>
                </c:pt>
                <c:pt idx="6259">
                  <c:v>42938.736226852001</c:v>
                </c:pt>
                <c:pt idx="6260">
                  <c:v>42938.739733795999</c:v>
                </c:pt>
                <c:pt idx="6261">
                  <c:v>42938.743171296002</c:v>
                </c:pt>
                <c:pt idx="6262">
                  <c:v>42938.746643519</c:v>
                </c:pt>
                <c:pt idx="6263">
                  <c:v>42938.750185185003</c:v>
                </c:pt>
                <c:pt idx="6264">
                  <c:v>42938.753599536998</c:v>
                </c:pt>
                <c:pt idx="6265">
                  <c:v>42938.757071758999</c:v>
                </c:pt>
                <c:pt idx="6266">
                  <c:v>42938.760555556</c:v>
                </c:pt>
                <c:pt idx="6267">
                  <c:v>42938.764039351998</c:v>
                </c:pt>
                <c:pt idx="6268">
                  <c:v>42938.767488425998</c:v>
                </c:pt>
                <c:pt idx="6269">
                  <c:v>42938.770995370003</c:v>
                </c:pt>
                <c:pt idx="6270">
                  <c:v>42938.774502314998</c:v>
                </c:pt>
                <c:pt idx="6271">
                  <c:v>42938.777962963002</c:v>
                </c:pt>
                <c:pt idx="6272">
                  <c:v>42938.781446759</c:v>
                </c:pt>
                <c:pt idx="6273">
                  <c:v>42938.784907407004</c:v>
                </c:pt>
                <c:pt idx="6274">
                  <c:v>42938.788344907</c:v>
                </c:pt>
                <c:pt idx="6275">
                  <c:v>42938.791898148003</c:v>
                </c:pt>
                <c:pt idx="6276">
                  <c:v>42938.795289351998</c:v>
                </c:pt>
                <c:pt idx="6277">
                  <c:v>42938.798715277997</c:v>
                </c:pt>
                <c:pt idx="6278">
                  <c:v>42938.802233795999</c:v>
                </c:pt>
                <c:pt idx="6279">
                  <c:v>42938.805717593001</c:v>
                </c:pt>
                <c:pt idx="6280">
                  <c:v>42938.809178240997</c:v>
                </c:pt>
                <c:pt idx="6281">
                  <c:v>42938.812662037002</c:v>
                </c:pt>
                <c:pt idx="6282">
                  <c:v>42938.816111111002</c:v>
                </c:pt>
                <c:pt idx="6283">
                  <c:v>42938.819594907</c:v>
                </c:pt>
                <c:pt idx="6284">
                  <c:v>42938.823067129997</c:v>
                </c:pt>
                <c:pt idx="6285">
                  <c:v>42938.826550926002</c:v>
                </c:pt>
                <c:pt idx="6286">
                  <c:v>42938.830011573998</c:v>
                </c:pt>
                <c:pt idx="6287">
                  <c:v>42938.833576388999</c:v>
                </c:pt>
                <c:pt idx="6288">
                  <c:v>42938.836944444003</c:v>
                </c:pt>
                <c:pt idx="6289">
                  <c:v>42938.840416667001</c:v>
                </c:pt>
                <c:pt idx="6290">
                  <c:v>42938.843888889001</c:v>
                </c:pt>
                <c:pt idx="6291">
                  <c:v>42938.847372684999</c:v>
                </c:pt>
                <c:pt idx="6292">
                  <c:v>42938.850844907</c:v>
                </c:pt>
                <c:pt idx="6293">
                  <c:v>42938.854305556</c:v>
                </c:pt>
                <c:pt idx="6294">
                  <c:v>42938.85775463</c:v>
                </c:pt>
                <c:pt idx="6295">
                  <c:v>42938.861226852001</c:v>
                </c:pt>
                <c:pt idx="6296">
                  <c:v>42938.864710647998</c:v>
                </c:pt>
                <c:pt idx="6297">
                  <c:v>42938.868182869999</c:v>
                </c:pt>
                <c:pt idx="6298">
                  <c:v>42938.871655092997</c:v>
                </c:pt>
                <c:pt idx="6299">
                  <c:v>42938.875185185003</c:v>
                </c:pt>
                <c:pt idx="6300">
                  <c:v>42938.878587963001</c:v>
                </c:pt>
                <c:pt idx="6301">
                  <c:v>42938.882048610998</c:v>
                </c:pt>
                <c:pt idx="6302">
                  <c:v>42938.885543981</c:v>
                </c:pt>
                <c:pt idx="6303">
                  <c:v>42938.88900463</c:v>
                </c:pt>
                <c:pt idx="6304">
                  <c:v>42938.892476852001</c:v>
                </c:pt>
                <c:pt idx="6305">
                  <c:v>42938.895972222002</c:v>
                </c:pt>
                <c:pt idx="6306">
                  <c:v>42938.899421296002</c:v>
                </c:pt>
                <c:pt idx="6307">
                  <c:v>42938.902893519</c:v>
                </c:pt>
                <c:pt idx="6308">
                  <c:v>42938.906388889001</c:v>
                </c:pt>
                <c:pt idx="6309">
                  <c:v>42938.909849536998</c:v>
                </c:pt>
                <c:pt idx="6310">
                  <c:v>42938.913344907</c:v>
                </c:pt>
                <c:pt idx="6311">
                  <c:v>42938.916863425999</c:v>
                </c:pt>
                <c:pt idx="6312">
                  <c:v>42938.920277778001</c:v>
                </c:pt>
                <c:pt idx="6313">
                  <c:v>42938.923750000002</c:v>
                </c:pt>
                <c:pt idx="6314">
                  <c:v>42938.927222222002</c:v>
                </c:pt>
                <c:pt idx="6315">
                  <c:v>42938.930706018997</c:v>
                </c:pt>
                <c:pt idx="6316">
                  <c:v>42938.934155092997</c:v>
                </c:pt>
                <c:pt idx="6317">
                  <c:v>42938.937662037002</c:v>
                </c:pt>
                <c:pt idx="6318">
                  <c:v>42938.941099536998</c:v>
                </c:pt>
                <c:pt idx="6319">
                  <c:v>42938.944560185002</c:v>
                </c:pt>
                <c:pt idx="6320">
                  <c:v>42938.948055556</c:v>
                </c:pt>
                <c:pt idx="6321">
                  <c:v>42938.951516203997</c:v>
                </c:pt>
                <c:pt idx="6322">
                  <c:v>42938.954988425998</c:v>
                </c:pt>
                <c:pt idx="6323">
                  <c:v>42938.958506944</c:v>
                </c:pt>
                <c:pt idx="6324">
                  <c:v>42938.961921296002</c:v>
                </c:pt>
                <c:pt idx="6325">
                  <c:v>42938.965381943999</c:v>
                </c:pt>
                <c:pt idx="6326">
                  <c:v>42938.968900462998</c:v>
                </c:pt>
                <c:pt idx="6327">
                  <c:v>42938.972361111002</c:v>
                </c:pt>
                <c:pt idx="6328">
                  <c:v>42938.975798610998</c:v>
                </c:pt>
                <c:pt idx="6329">
                  <c:v>42938.979270832999</c:v>
                </c:pt>
                <c:pt idx="6330">
                  <c:v>42938.982731481003</c:v>
                </c:pt>
                <c:pt idx="6331">
                  <c:v>42938.986192130003</c:v>
                </c:pt>
                <c:pt idx="6332">
                  <c:v>42938.989687499998</c:v>
                </c:pt>
                <c:pt idx="6333">
                  <c:v>42938.993148148002</c:v>
                </c:pt>
                <c:pt idx="6334">
                  <c:v>42938.996631943999</c:v>
                </c:pt>
                <c:pt idx="6335">
                  <c:v>42939.000150462998</c:v>
                </c:pt>
                <c:pt idx="6336">
                  <c:v>42939.003576388997</c:v>
                </c:pt>
                <c:pt idx="6337">
                  <c:v>42939.007025462997</c:v>
                </c:pt>
                <c:pt idx="6338">
                  <c:v>42939.010509259002</c:v>
                </c:pt>
                <c:pt idx="6339">
                  <c:v>42939.013981481003</c:v>
                </c:pt>
                <c:pt idx="6340">
                  <c:v>42939.017453704</c:v>
                </c:pt>
                <c:pt idx="6341">
                  <c:v>42939.020949074002</c:v>
                </c:pt>
                <c:pt idx="6342">
                  <c:v>42939.024386573998</c:v>
                </c:pt>
                <c:pt idx="6343">
                  <c:v>42939.027870370002</c:v>
                </c:pt>
                <c:pt idx="6344">
                  <c:v>42939.031354166997</c:v>
                </c:pt>
                <c:pt idx="6345">
                  <c:v>42939.034814815001</c:v>
                </c:pt>
                <c:pt idx="6346">
                  <c:v>42939.038298610998</c:v>
                </c:pt>
                <c:pt idx="6347">
                  <c:v>42939.041817129997</c:v>
                </c:pt>
                <c:pt idx="6348">
                  <c:v>42939.045219906999</c:v>
                </c:pt>
                <c:pt idx="6349">
                  <c:v>42939.048703704</c:v>
                </c:pt>
                <c:pt idx="6350">
                  <c:v>42939.052175926001</c:v>
                </c:pt>
                <c:pt idx="6351">
                  <c:v>42939.055636573998</c:v>
                </c:pt>
                <c:pt idx="6352">
                  <c:v>42939.059108795998</c:v>
                </c:pt>
                <c:pt idx="6353">
                  <c:v>42939.062592593</c:v>
                </c:pt>
                <c:pt idx="6354">
                  <c:v>42939.066064815001</c:v>
                </c:pt>
                <c:pt idx="6355">
                  <c:v>42939.069525462997</c:v>
                </c:pt>
                <c:pt idx="6356">
                  <c:v>42939.073009259002</c:v>
                </c:pt>
                <c:pt idx="6357">
                  <c:v>42939.076481481003</c:v>
                </c:pt>
                <c:pt idx="6358">
                  <c:v>42939.079942130003</c:v>
                </c:pt>
                <c:pt idx="6359">
                  <c:v>42939.083472222002</c:v>
                </c:pt>
                <c:pt idx="6360">
                  <c:v>42939.086898148002</c:v>
                </c:pt>
                <c:pt idx="6361">
                  <c:v>42939.090370370002</c:v>
                </c:pt>
                <c:pt idx="6362">
                  <c:v>42939.093865741001</c:v>
                </c:pt>
                <c:pt idx="6363">
                  <c:v>42939.097314815001</c:v>
                </c:pt>
                <c:pt idx="6364">
                  <c:v>42939.100787037001</c:v>
                </c:pt>
                <c:pt idx="6365">
                  <c:v>42939.104270832999</c:v>
                </c:pt>
                <c:pt idx="6366">
                  <c:v>42939.107731481003</c:v>
                </c:pt>
                <c:pt idx="6367">
                  <c:v>42939.111192130003</c:v>
                </c:pt>
                <c:pt idx="6368">
                  <c:v>42939.114687499998</c:v>
                </c:pt>
                <c:pt idx="6369">
                  <c:v>42939.118136573998</c:v>
                </c:pt>
                <c:pt idx="6370">
                  <c:v>42939.121620370002</c:v>
                </c:pt>
                <c:pt idx="6371">
                  <c:v>42939.125150462998</c:v>
                </c:pt>
                <c:pt idx="6372">
                  <c:v>42939.128564815001</c:v>
                </c:pt>
                <c:pt idx="6373">
                  <c:v>42939.132037037001</c:v>
                </c:pt>
                <c:pt idx="6374">
                  <c:v>42939.135497684998</c:v>
                </c:pt>
                <c:pt idx="6375">
                  <c:v>42939.138981481003</c:v>
                </c:pt>
                <c:pt idx="6376">
                  <c:v>42939.142453704</c:v>
                </c:pt>
                <c:pt idx="6377">
                  <c:v>42939.145925926001</c:v>
                </c:pt>
                <c:pt idx="6378">
                  <c:v>42939.149398148002</c:v>
                </c:pt>
                <c:pt idx="6379">
                  <c:v>42939.152870370002</c:v>
                </c:pt>
                <c:pt idx="6380">
                  <c:v>42939.156365741001</c:v>
                </c:pt>
                <c:pt idx="6381">
                  <c:v>42939.159814815001</c:v>
                </c:pt>
                <c:pt idx="6382">
                  <c:v>42939.163287037001</c:v>
                </c:pt>
                <c:pt idx="6383">
                  <c:v>42939.166817129997</c:v>
                </c:pt>
                <c:pt idx="6384">
                  <c:v>42939.170219906999</c:v>
                </c:pt>
                <c:pt idx="6385">
                  <c:v>42939.173715277997</c:v>
                </c:pt>
                <c:pt idx="6386">
                  <c:v>42939.177175926001</c:v>
                </c:pt>
                <c:pt idx="6387">
                  <c:v>42939.180648148002</c:v>
                </c:pt>
                <c:pt idx="6388">
                  <c:v>42939.184120370002</c:v>
                </c:pt>
                <c:pt idx="6389">
                  <c:v>42939.187604166997</c:v>
                </c:pt>
                <c:pt idx="6390">
                  <c:v>42939.191053240997</c:v>
                </c:pt>
                <c:pt idx="6391">
                  <c:v>42939.194537037001</c:v>
                </c:pt>
                <c:pt idx="6392">
                  <c:v>42939.198009259002</c:v>
                </c:pt>
                <c:pt idx="6393">
                  <c:v>42939.201469906999</c:v>
                </c:pt>
                <c:pt idx="6394">
                  <c:v>42939.204953704</c:v>
                </c:pt>
                <c:pt idx="6395">
                  <c:v>42939.208472222002</c:v>
                </c:pt>
                <c:pt idx="6396">
                  <c:v>42939.211898148002</c:v>
                </c:pt>
                <c:pt idx="6397">
                  <c:v>42939.215370370002</c:v>
                </c:pt>
                <c:pt idx="6398">
                  <c:v>42939.218854166997</c:v>
                </c:pt>
                <c:pt idx="6399">
                  <c:v>42939.222314815001</c:v>
                </c:pt>
                <c:pt idx="6400">
                  <c:v>42939.225775462997</c:v>
                </c:pt>
                <c:pt idx="6401">
                  <c:v>42939.229259259002</c:v>
                </c:pt>
                <c:pt idx="6402">
                  <c:v>42939.232731481003</c:v>
                </c:pt>
                <c:pt idx="6403">
                  <c:v>42939.236192130003</c:v>
                </c:pt>
                <c:pt idx="6404">
                  <c:v>42939.239687499998</c:v>
                </c:pt>
                <c:pt idx="6405">
                  <c:v>42939.243148148002</c:v>
                </c:pt>
                <c:pt idx="6406">
                  <c:v>42939.246620370002</c:v>
                </c:pt>
                <c:pt idx="6407">
                  <c:v>42939.250138889001</c:v>
                </c:pt>
                <c:pt idx="6408">
                  <c:v>42939.253564815001</c:v>
                </c:pt>
                <c:pt idx="6409">
                  <c:v>42939.257037037001</c:v>
                </c:pt>
                <c:pt idx="6410">
                  <c:v>42939.260520832999</c:v>
                </c:pt>
                <c:pt idx="6411">
                  <c:v>42939.263981481003</c:v>
                </c:pt>
                <c:pt idx="6412">
                  <c:v>42939.267453704</c:v>
                </c:pt>
                <c:pt idx="6413">
                  <c:v>42939.270937499998</c:v>
                </c:pt>
                <c:pt idx="6414">
                  <c:v>42939.274398148002</c:v>
                </c:pt>
                <c:pt idx="6415">
                  <c:v>42939.277858795998</c:v>
                </c:pt>
                <c:pt idx="6416">
                  <c:v>42939.281342593</c:v>
                </c:pt>
                <c:pt idx="6417">
                  <c:v>42939.284814815001</c:v>
                </c:pt>
                <c:pt idx="6418">
                  <c:v>42939.288275462997</c:v>
                </c:pt>
                <c:pt idx="6419">
                  <c:v>42939.291840277998</c:v>
                </c:pt>
                <c:pt idx="6420">
                  <c:v>42939.295219906999</c:v>
                </c:pt>
                <c:pt idx="6421">
                  <c:v>42939.298703704</c:v>
                </c:pt>
                <c:pt idx="6422">
                  <c:v>42939.302175926001</c:v>
                </c:pt>
                <c:pt idx="6423">
                  <c:v>42939.305659721998</c:v>
                </c:pt>
                <c:pt idx="6424">
                  <c:v>42939.309120370002</c:v>
                </c:pt>
                <c:pt idx="6425">
                  <c:v>42939.312604166997</c:v>
                </c:pt>
                <c:pt idx="6426">
                  <c:v>42939.316053240997</c:v>
                </c:pt>
                <c:pt idx="6427">
                  <c:v>42939.319537037001</c:v>
                </c:pt>
                <c:pt idx="6428">
                  <c:v>42939.323020832999</c:v>
                </c:pt>
                <c:pt idx="6429">
                  <c:v>42939.326481481003</c:v>
                </c:pt>
                <c:pt idx="6430">
                  <c:v>42939.329942130003</c:v>
                </c:pt>
                <c:pt idx="6431">
                  <c:v>42939.333460647998</c:v>
                </c:pt>
                <c:pt idx="6432">
                  <c:v>42939.336886573998</c:v>
                </c:pt>
                <c:pt idx="6433">
                  <c:v>42939.340358795998</c:v>
                </c:pt>
                <c:pt idx="6434">
                  <c:v>42939.343854166997</c:v>
                </c:pt>
                <c:pt idx="6435">
                  <c:v>42939.347314815001</c:v>
                </c:pt>
                <c:pt idx="6436">
                  <c:v>42939.350787037001</c:v>
                </c:pt>
                <c:pt idx="6437">
                  <c:v>42939.354270832999</c:v>
                </c:pt>
                <c:pt idx="6438">
                  <c:v>42939.357731481003</c:v>
                </c:pt>
                <c:pt idx="6439">
                  <c:v>42939.361192130003</c:v>
                </c:pt>
                <c:pt idx="6440">
                  <c:v>42939.364675926001</c:v>
                </c:pt>
                <c:pt idx="6441">
                  <c:v>42939.368148148002</c:v>
                </c:pt>
                <c:pt idx="6442">
                  <c:v>42939.371620370002</c:v>
                </c:pt>
                <c:pt idx="6443">
                  <c:v>42939.375127314997</c:v>
                </c:pt>
                <c:pt idx="6444">
                  <c:v>42939.378553240997</c:v>
                </c:pt>
                <c:pt idx="6445">
                  <c:v>42939.382037037001</c:v>
                </c:pt>
                <c:pt idx="6446">
                  <c:v>42939.385520832999</c:v>
                </c:pt>
                <c:pt idx="6447">
                  <c:v>42939.388981481003</c:v>
                </c:pt>
                <c:pt idx="6448">
                  <c:v>42939.392453704</c:v>
                </c:pt>
                <c:pt idx="6449">
                  <c:v>42939.395937499998</c:v>
                </c:pt>
                <c:pt idx="6450">
                  <c:v>42939.399386573998</c:v>
                </c:pt>
                <c:pt idx="6451">
                  <c:v>42939.402858795998</c:v>
                </c:pt>
                <c:pt idx="6452">
                  <c:v>42939.406342593</c:v>
                </c:pt>
                <c:pt idx="6453">
                  <c:v>42939.409814815001</c:v>
                </c:pt>
                <c:pt idx="6454">
                  <c:v>42939.413275462997</c:v>
                </c:pt>
                <c:pt idx="6455">
                  <c:v>42939.416805556</c:v>
                </c:pt>
                <c:pt idx="6456">
                  <c:v>42939.420231481003</c:v>
                </c:pt>
                <c:pt idx="6457">
                  <c:v>42939.423703704</c:v>
                </c:pt>
                <c:pt idx="6458">
                  <c:v>42939.427175926001</c:v>
                </c:pt>
                <c:pt idx="6459">
                  <c:v>42939.430648148002</c:v>
                </c:pt>
                <c:pt idx="6460">
                  <c:v>42939.434108795998</c:v>
                </c:pt>
                <c:pt idx="6461">
                  <c:v>42939.437615741001</c:v>
                </c:pt>
                <c:pt idx="6462">
                  <c:v>42939.441053240997</c:v>
                </c:pt>
                <c:pt idx="6463">
                  <c:v>42939.444525462997</c:v>
                </c:pt>
                <c:pt idx="6464">
                  <c:v>42939.448009259002</c:v>
                </c:pt>
                <c:pt idx="6465">
                  <c:v>42939.451493056004</c:v>
                </c:pt>
                <c:pt idx="6466">
                  <c:v>42939.454953704</c:v>
                </c:pt>
                <c:pt idx="6467">
                  <c:v>42939.458472222002</c:v>
                </c:pt>
                <c:pt idx="6468">
                  <c:v>42939.461898148002</c:v>
                </c:pt>
                <c:pt idx="6469">
                  <c:v>42939.465358795998</c:v>
                </c:pt>
                <c:pt idx="6470">
                  <c:v>42939.468831019003</c:v>
                </c:pt>
                <c:pt idx="6471">
                  <c:v>42939.472303240997</c:v>
                </c:pt>
                <c:pt idx="6472">
                  <c:v>42939.475775462997</c:v>
                </c:pt>
                <c:pt idx="6473">
                  <c:v>42939.479270832999</c:v>
                </c:pt>
                <c:pt idx="6474">
                  <c:v>42939.482719906999</c:v>
                </c:pt>
                <c:pt idx="6475">
                  <c:v>42939.486192130003</c:v>
                </c:pt>
                <c:pt idx="6476">
                  <c:v>42939.489675926001</c:v>
                </c:pt>
                <c:pt idx="6477">
                  <c:v>42939.493148148002</c:v>
                </c:pt>
                <c:pt idx="6478">
                  <c:v>42939.496620370002</c:v>
                </c:pt>
                <c:pt idx="6479">
                  <c:v>42939.500115741001</c:v>
                </c:pt>
                <c:pt idx="6480">
                  <c:v>42939.503553240997</c:v>
                </c:pt>
                <c:pt idx="6481">
                  <c:v>42939.507025462997</c:v>
                </c:pt>
                <c:pt idx="6482">
                  <c:v>42939.510509259002</c:v>
                </c:pt>
                <c:pt idx="6483">
                  <c:v>42939.51400463</c:v>
                </c:pt>
                <c:pt idx="6484">
                  <c:v>42939.517476852001</c:v>
                </c:pt>
                <c:pt idx="6485">
                  <c:v>42939.520983795999</c:v>
                </c:pt>
                <c:pt idx="6486">
                  <c:v>42939.524432869999</c:v>
                </c:pt>
                <c:pt idx="6487">
                  <c:v>42939.527916667001</c:v>
                </c:pt>
                <c:pt idx="6488">
                  <c:v>42939.531388889001</c:v>
                </c:pt>
                <c:pt idx="6489">
                  <c:v>42939.534884259003</c:v>
                </c:pt>
                <c:pt idx="6490">
                  <c:v>42939.538344907</c:v>
                </c:pt>
                <c:pt idx="6491">
                  <c:v>42939.541840277998</c:v>
                </c:pt>
                <c:pt idx="6492">
                  <c:v>42939.54525463</c:v>
                </c:pt>
                <c:pt idx="6493">
                  <c:v>42939.548715277997</c:v>
                </c:pt>
                <c:pt idx="6494">
                  <c:v>42939.552210647998</c:v>
                </c:pt>
                <c:pt idx="6495">
                  <c:v>42939.555694444003</c:v>
                </c:pt>
                <c:pt idx="6496">
                  <c:v>42939.559155092997</c:v>
                </c:pt>
                <c:pt idx="6497">
                  <c:v>42939.562638889001</c:v>
                </c:pt>
                <c:pt idx="6498">
                  <c:v>42939.566134259003</c:v>
                </c:pt>
                <c:pt idx="6499">
                  <c:v>42939.569571758999</c:v>
                </c:pt>
                <c:pt idx="6500">
                  <c:v>42939.573032407003</c:v>
                </c:pt>
                <c:pt idx="6501">
                  <c:v>42939.576527778001</c:v>
                </c:pt>
                <c:pt idx="6502">
                  <c:v>42939.579976852001</c:v>
                </c:pt>
                <c:pt idx="6503">
                  <c:v>42939.583495370003</c:v>
                </c:pt>
                <c:pt idx="6504">
                  <c:v>42939.586944444003</c:v>
                </c:pt>
                <c:pt idx="6505">
                  <c:v>42939.590393519</c:v>
                </c:pt>
                <c:pt idx="6506">
                  <c:v>42939.593888889001</c:v>
                </c:pt>
                <c:pt idx="6507">
                  <c:v>42939.597349536998</c:v>
                </c:pt>
                <c:pt idx="6508">
                  <c:v>42939.600821758999</c:v>
                </c:pt>
                <c:pt idx="6509">
                  <c:v>42939.604328704001</c:v>
                </c:pt>
                <c:pt idx="6510">
                  <c:v>42939.607743056004</c:v>
                </c:pt>
                <c:pt idx="6511">
                  <c:v>42939.611250000002</c:v>
                </c:pt>
                <c:pt idx="6512">
                  <c:v>42939.614722222002</c:v>
                </c:pt>
                <c:pt idx="6513">
                  <c:v>42939.618194444003</c:v>
                </c:pt>
                <c:pt idx="6514">
                  <c:v>42939.621643519</c:v>
                </c:pt>
                <c:pt idx="6515">
                  <c:v>42939.625185185003</c:v>
                </c:pt>
                <c:pt idx="6516">
                  <c:v>42939.628587963001</c:v>
                </c:pt>
                <c:pt idx="6517">
                  <c:v>42939.632048610998</c:v>
                </c:pt>
                <c:pt idx="6518">
                  <c:v>42939.635543981</c:v>
                </c:pt>
                <c:pt idx="6519">
                  <c:v>42939.639016203997</c:v>
                </c:pt>
                <c:pt idx="6520">
                  <c:v>42939.642476852001</c:v>
                </c:pt>
                <c:pt idx="6521">
                  <c:v>42939.645983795999</c:v>
                </c:pt>
                <c:pt idx="6522">
                  <c:v>42939.649421296002</c:v>
                </c:pt>
                <c:pt idx="6523">
                  <c:v>42939.652905092997</c:v>
                </c:pt>
                <c:pt idx="6524">
                  <c:v>42939.656377314997</c:v>
                </c:pt>
                <c:pt idx="6525">
                  <c:v>42939.659849536998</c:v>
                </c:pt>
                <c:pt idx="6526">
                  <c:v>42939.663321758999</c:v>
                </c:pt>
                <c:pt idx="6527">
                  <c:v>42939.666851852002</c:v>
                </c:pt>
                <c:pt idx="6528">
                  <c:v>42939.67025463</c:v>
                </c:pt>
                <c:pt idx="6529">
                  <c:v>42939.673715277997</c:v>
                </c:pt>
                <c:pt idx="6530">
                  <c:v>42939.677222222002</c:v>
                </c:pt>
                <c:pt idx="6531">
                  <c:v>42939.680729166997</c:v>
                </c:pt>
                <c:pt idx="6532">
                  <c:v>42939.684178240997</c:v>
                </c:pt>
                <c:pt idx="6533">
                  <c:v>42939.687673610999</c:v>
                </c:pt>
                <c:pt idx="6534">
                  <c:v>42939.691111111002</c:v>
                </c:pt>
                <c:pt idx="6535">
                  <c:v>42939.694583333003</c:v>
                </c:pt>
                <c:pt idx="6536">
                  <c:v>42939.698043981</c:v>
                </c:pt>
                <c:pt idx="6537">
                  <c:v>42939.701527778001</c:v>
                </c:pt>
                <c:pt idx="6538">
                  <c:v>42939.704988425998</c:v>
                </c:pt>
                <c:pt idx="6539">
                  <c:v>42939.708530092998</c:v>
                </c:pt>
                <c:pt idx="6540">
                  <c:v>42939.711932869999</c:v>
                </c:pt>
                <c:pt idx="6541">
                  <c:v>42939.715428240997</c:v>
                </c:pt>
                <c:pt idx="6542">
                  <c:v>42939.718877314997</c:v>
                </c:pt>
                <c:pt idx="6543">
                  <c:v>42939.722372684999</c:v>
                </c:pt>
                <c:pt idx="6544">
                  <c:v>42939.725821758999</c:v>
                </c:pt>
                <c:pt idx="6545">
                  <c:v>42939.729317129997</c:v>
                </c:pt>
                <c:pt idx="6546">
                  <c:v>42939.732766203997</c:v>
                </c:pt>
                <c:pt idx="6547">
                  <c:v>42939.736226852001</c:v>
                </c:pt>
                <c:pt idx="6548">
                  <c:v>42939.739710647998</c:v>
                </c:pt>
                <c:pt idx="6549">
                  <c:v>42939.743171296002</c:v>
                </c:pt>
                <c:pt idx="6550">
                  <c:v>42939.746655092997</c:v>
                </c:pt>
                <c:pt idx="6551">
                  <c:v>42939.750185185003</c:v>
                </c:pt>
                <c:pt idx="6552">
                  <c:v>42939.753599536998</c:v>
                </c:pt>
                <c:pt idx="6553">
                  <c:v>42939.757106481004</c:v>
                </c:pt>
                <c:pt idx="6554">
                  <c:v>42939.760555556</c:v>
                </c:pt>
                <c:pt idx="6555">
                  <c:v>42939.764050926002</c:v>
                </c:pt>
                <c:pt idx="6556">
                  <c:v>42939.767500000002</c:v>
                </c:pt>
                <c:pt idx="6557">
                  <c:v>42939.770972222002</c:v>
                </c:pt>
                <c:pt idx="6558">
                  <c:v>42939.774456018997</c:v>
                </c:pt>
                <c:pt idx="6559">
                  <c:v>42939.777951388998</c:v>
                </c:pt>
                <c:pt idx="6560">
                  <c:v>42939.781423610999</c:v>
                </c:pt>
                <c:pt idx="6561">
                  <c:v>42939.784884259003</c:v>
                </c:pt>
                <c:pt idx="6562">
                  <c:v>42939.788379630001</c:v>
                </c:pt>
                <c:pt idx="6563">
                  <c:v>42939.791909722</c:v>
                </c:pt>
                <c:pt idx="6564">
                  <c:v>42939.795289351998</c:v>
                </c:pt>
                <c:pt idx="6565">
                  <c:v>42939.798738425998</c:v>
                </c:pt>
                <c:pt idx="6566">
                  <c:v>42939.802222222002</c:v>
                </c:pt>
                <c:pt idx="6567">
                  <c:v>42939.805671296002</c:v>
                </c:pt>
                <c:pt idx="6568">
                  <c:v>42939.809166667001</c:v>
                </c:pt>
                <c:pt idx="6569">
                  <c:v>42939.812627314997</c:v>
                </c:pt>
                <c:pt idx="6570">
                  <c:v>42939.816076388997</c:v>
                </c:pt>
                <c:pt idx="6571">
                  <c:v>42939.819571758999</c:v>
                </c:pt>
                <c:pt idx="6572">
                  <c:v>42939.823055556</c:v>
                </c:pt>
                <c:pt idx="6573">
                  <c:v>42939.826539351998</c:v>
                </c:pt>
                <c:pt idx="6574">
                  <c:v>42939.830034721999</c:v>
                </c:pt>
                <c:pt idx="6575">
                  <c:v>42939.833518519001</c:v>
                </c:pt>
                <c:pt idx="6576">
                  <c:v>42939.836921296002</c:v>
                </c:pt>
                <c:pt idx="6577">
                  <c:v>42939.840393519</c:v>
                </c:pt>
                <c:pt idx="6578">
                  <c:v>42939.843865741001</c:v>
                </c:pt>
                <c:pt idx="6579">
                  <c:v>42939.847361111002</c:v>
                </c:pt>
                <c:pt idx="6580">
                  <c:v>42939.850810185002</c:v>
                </c:pt>
                <c:pt idx="6581">
                  <c:v>42939.854293981</c:v>
                </c:pt>
                <c:pt idx="6582">
                  <c:v>42939.85775463</c:v>
                </c:pt>
                <c:pt idx="6583">
                  <c:v>42939.861238425998</c:v>
                </c:pt>
                <c:pt idx="6584">
                  <c:v>42939.864710647998</c:v>
                </c:pt>
                <c:pt idx="6585">
                  <c:v>42939.868182869999</c:v>
                </c:pt>
                <c:pt idx="6586">
                  <c:v>42939.871643519</c:v>
                </c:pt>
                <c:pt idx="6587">
                  <c:v>42939.875162037002</c:v>
                </c:pt>
                <c:pt idx="6588">
                  <c:v>42939.878599536998</c:v>
                </c:pt>
                <c:pt idx="6589">
                  <c:v>42939.882048610998</c:v>
                </c:pt>
                <c:pt idx="6590">
                  <c:v>42939.885532407003</c:v>
                </c:pt>
                <c:pt idx="6591">
                  <c:v>42939.88900463</c:v>
                </c:pt>
                <c:pt idx="6592">
                  <c:v>42939.892500000002</c:v>
                </c:pt>
                <c:pt idx="6593">
                  <c:v>42939.895983795999</c:v>
                </c:pt>
                <c:pt idx="6594">
                  <c:v>42939.899421296002</c:v>
                </c:pt>
                <c:pt idx="6595">
                  <c:v>42939.902893519</c:v>
                </c:pt>
                <c:pt idx="6596">
                  <c:v>42939.906365741001</c:v>
                </c:pt>
                <c:pt idx="6597">
                  <c:v>42939.909861111002</c:v>
                </c:pt>
                <c:pt idx="6598">
                  <c:v>42939.913333333003</c:v>
                </c:pt>
                <c:pt idx="6599">
                  <c:v>42939.916840277998</c:v>
                </c:pt>
                <c:pt idx="6600">
                  <c:v>42939.920277778001</c:v>
                </c:pt>
                <c:pt idx="6601">
                  <c:v>42939.923750000002</c:v>
                </c:pt>
                <c:pt idx="6602">
                  <c:v>42939.927233795999</c:v>
                </c:pt>
                <c:pt idx="6603">
                  <c:v>42939.930706018997</c:v>
                </c:pt>
                <c:pt idx="6604">
                  <c:v>42939.934166667001</c:v>
                </c:pt>
                <c:pt idx="6605">
                  <c:v>42939.937638889001</c:v>
                </c:pt>
                <c:pt idx="6606">
                  <c:v>42939.941099536998</c:v>
                </c:pt>
                <c:pt idx="6607">
                  <c:v>42939.944571758999</c:v>
                </c:pt>
                <c:pt idx="6608">
                  <c:v>42939.948055556</c:v>
                </c:pt>
                <c:pt idx="6609">
                  <c:v>42939.951516203997</c:v>
                </c:pt>
                <c:pt idx="6610">
                  <c:v>42939.954988425998</c:v>
                </c:pt>
                <c:pt idx="6611">
                  <c:v>42939.958518519001</c:v>
                </c:pt>
                <c:pt idx="6612">
                  <c:v>42939.961956018997</c:v>
                </c:pt>
                <c:pt idx="6613">
                  <c:v>42939.965451388998</c:v>
                </c:pt>
                <c:pt idx="6614">
                  <c:v>42939.968900462998</c:v>
                </c:pt>
                <c:pt idx="6615">
                  <c:v>42939.972361111002</c:v>
                </c:pt>
                <c:pt idx="6616">
                  <c:v>42939.975844907</c:v>
                </c:pt>
                <c:pt idx="6617">
                  <c:v>42939.979305556</c:v>
                </c:pt>
                <c:pt idx="6618">
                  <c:v>42939.982766203997</c:v>
                </c:pt>
                <c:pt idx="6619">
                  <c:v>42939.986250000002</c:v>
                </c:pt>
                <c:pt idx="6620">
                  <c:v>42939.989722222002</c:v>
                </c:pt>
                <c:pt idx="6621">
                  <c:v>42939.993194444003</c:v>
                </c:pt>
                <c:pt idx="6622">
                  <c:v>42939.996666667001</c:v>
                </c:pt>
                <c:pt idx="6623">
                  <c:v>42940.000219907</c:v>
                </c:pt>
                <c:pt idx="6624">
                  <c:v>42940.003587963001</c:v>
                </c:pt>
                <c:pt idx="6625">
                  <c:v>42940.007083333003</c:v>
                </c:pt>
                <c:pt idx="6626">
                  <c:v>42940.010590277998</c:v>
                </c:pt>
                <c:pt idx="6627">
                  <c:v>42940.014050926002</c:v>
                </c:pt>
                <c:pt idx="6628">
                  <c:v>42940.017511573998</c:v>
                </c:pt>
                <c:pt idx="6629">
                  <c:v>42940.020995370003</c:v>
                </c:pt>
                <c:pt idx="6630">
                  <c:v>42940.024432869999</c:v>
                </c:pt>
                <c:pt idx="6631">
                  <c:v>42940.027939815001</c:v>
                </c:pt>
                <c:pt idx="6632">
                  <c:v>42940.031400462998</c:v>
                </c:pt>
                <c:pt idx="6633">
                  <c:v>42940.034861111002</c:v>
                </c:pt>
                <c:pt idx="6634">
                  <c:v>42940.038368055997</c:v>
                </c:pt>
                <c:pt idx="6635">
                  <c:v>42940.041886573999</c:v>
                </c:pt>
                <c:pt idx="6636">
                  <c:v>42940.04525463</c:v>
                </c:pt>
                <c:pt idx="6637">
                  <c:v>42940.048750000002</c:v>
                </c:pt>
                <c:pt idx="6638">
                  <c:v>42940.052233795999</c:v>
                </c:pt>
                <c:pt idx="6639">
                  <c:v>42940.055717593001</c:v>
                </c:pt>
                <c:pt idx="6640">
                  <c:v>42940.059155092997</c:v>
                </c:pt>
                <c:pt idx="6641">
                  <c:v>42940.062650462998</c:v>
                </c:pt>
                <c:pt idx="6642">
                  <c:v>42940.066099536998</c:v>
                </c:pt>
                <c:pt idx="6643">
                  <c:v>42940.069571758999</c:v>
                </c:pt>
                <c:pt idx="6644">
                  <c:v>42940.073055556</c:v>
                </c:pt>
                <c:pt idx="6645">
                  <c:v>42940.07650463</c:v>
                </c:pt>
                <c:pt idx="6646">
                  <c:v>42940.08</c:v>
                </c:pt>
                <c:pt idx="6647">
                  <c:v>42940.083518519001</c:v>
                </c:pt>
                <c:pt idx="6648">
                  <c:v>42940.086921296002</c:v>
                </c:pt>
                <c:pt idx="6649">
                  <c:v>42940.090416667001</c:v>
                </c:pt>
                <c:pt idx="6650">
                  <c:v>42940.093888889001</c:v>
                </c:pt>
                <c:pt idx="6651">
                  <c:v>42940.097395833</c:v>
                </c:pt>
                <c:pt idx="6652">
                  <c:v>42940.100844907</c:v>
                </c:pt>
                <c:pt idx="6653">
                  <c:v>42940.104328704001</c:v>
                </c:pt>
                <c:pt idx="6654">
                  <c:v>42940.107789351998</c:v>
                </c:pt>
                <c:pt idx="6655">
                  <c:v>42940.111250000002</c:v>
                </c:pt>
                <c:pt idx="6656">
                  <c:v>42940.114756944</c:v>
                </c:pt>
                <c:pt idx="6657">
                  <c:v>42940.118206018997</c:v>
                </c:pt>
                <c:pt idx="6658">
                  <c:v>42940.121666667001</c:v>
                </c:pt>
                <c:pt idx="6659">
                  <c:v>42940.125254630002</c:v>
                </c:pt>
                <c:pt idx="6660">
                  <c:v>42940.128611111002</c:v>
                </c:pt>
                <c:pt idx="6661">
                  <c:v>42940.132071758999</c:v>
                </c:pt>
                <c:pt idx="6662">
                  <c:v>42940.135567129997</c:v>
                </c:pt>
                <c:pt idx="6663">
                  <c:v>42940.139050926002</c:v>
                </c:pt>
                <c:pt idx="6664">
                  <c:v>42940.142476852001</c:v>
                </c:pt>
                <c:pt idx="6665">
                  <c:v>42940.145995370003</c:v>
                </c:pt>
                <c:pt idx="6666">
                  <c:v>42940.149444444003</c:v>
                </c:pt>
                <c:pt idx="6667">
                  <c:v>42940.152939815001</c:v>
                </c:pt>
                <c:pt idx="6668">
                  <c:v>42940.156423610999</c:v>
                </c:pt>
                <c:pt idx="6669">
                  <c:v>42940.159942129998</c:v>
                </c:pt>
                <c:pt idx="6670">
                  <c:v>42940.163379630001</c:v>
                </c:pt>
                <c:pt idx="6671">
                  <c:v>42940.166932870001</c:v>
                </c:pt>
                <c:pt idx="6672">
                  <c:v>42940.170312499999</c:v>
                </c:pt>
                <c:pt idx="6673">
                  <c:v>42940.173750000002</c:v>
                </c:pt>
                <c:pt idx="6674">
                  <c:v>42940.177245370003</c:v>
                </c:pt>
                <c:pt idx="6675">
                  <c:v>42940.180706018997</c:v>
                </c:pt>
                <c:pt idx="6676">
                  <c:v>42940.184189815001</c:v>
                </c:pt>
                <c:pt idx="6677">
                  <c:v>42940.187673610999</c:v>
                </c:pt>
                <c:pt idx="6678">
                  <c:v>42940.191111111002</c:v>
                </c:pt>
                <c:pt idx="6679">
                  <c:v>42940.194583333003</c:v>
                </c:pt>
                <c:pt idx="6680">
                  <c:v>42940.198055556</c:v>
                </c:pt>
                <c:pt idx="6681">
                  <c:v>42940.201562499999</c:v>
                </c:pt>
                <c:pt idx="6682">
                  <c:v>42940.205011573998</c:v>
                </c:pt>
                <c:pt idx="6683">
                  <c:v>42940.208587963003</c:v>
                </c:pt>
                <c:pt idx="6684">
                  <c:v>42940.211956018997</c:v>
                </c:pt>
                <c:pt idx="6685">
                  <c:v>42940.215405092997</c:v>
                </c:pt>
                <c:pt idx="6686">
                  <c:v>42940.218935185003</c:v>
                </c:pt>
                <c:pt idx="6687">
                  <c:v>42940.222395833</c:v>
                </c:pt>
                <c:pt idx="6688">
                  <c:v>42940.225821758999</c:v>
                </c:pt>
                <c:pt idx="6689">
                  <c:v>42940.229317129997</c:v>
                </c:pt>
                <c:pt idx="6690">
                  <c:v>42940.232777778001</c:v>
                </c:pt>
                <c:pt idx="6691">
                  <c:v>42940.236250000002</c:v>
                </c:pt>
                <c:pt idx="6692">
                  <c:v>42940.239733795999</c:v>
                </c:pt>
                <c:pt idx="6693">
                  <c:v>42940.243171296002</c:v>
                </c:pt>
                <c:pt idx="6694">
                  <c:v>42940.246678240997</c:v>
                </c:pt>
                <c:pt idx="6695">
                  <c:v>42940.250185185003</c:v>
                </c:pt>
                <c:pt idx="6696">
                  <c:v>42940.253622684999</c:v>
                </c:pt>
                <c:pt idx="6697">
                  <c:v>42940.257083333003</c:v>
                </c:pt>
                <c:pt idx="6698">
                  <c:v>42940.260567129997</c:v>
                </c:pt>
                <c:pt idx="6699">
                  <c:v>42940.264039351998</c:v>
                </c:pt>
                <c:pt idx="6700">
                  <c:v>42940.267488425998</c:v>
                </c:pt>
                <c:pt idx="6701">
                  <c:v>42940.270960647998</c:v>
                </c:pt>
                <c:pt idx="6702">
                  <c:v>42940.274432869999</c:v>
                </c:pt>
                <c:pt idx="6703">
                  <c:v>42940.277916667001</c:v>
                </c:pt>
                <c:pt idx="6704">
                  <c:v>42940.281412037002</c:v>
                </c:pt>
                <c:pt idx="6705">
                  <c:v>42940.284884259003</c:v>
                </c:pt>
                <c:pt idx="6706">
                  <c:v>42940.288321758999</c:v>
                </c:pt>
                <c:pt idx="6707">
                  <c:v>42940.291863425999</c:v>
                </c:pt>
                <c:pt idx="6708">
                  <c:v>42940.295243056004</c:v>
                </c:pt>
                <c:pt idx="6709">
                  <c:v>42940.298726852001</c:v>
                </c:pt>
                <c:pt idx="6710">
                  <c:v>42940.302233795999</c:v>
                </c:pt>
                <c:pt idx="6711">
                  <c:v>42940.305740741002</c:v>
                </c:pt>
                <c:pt idx="6712">
                  <c:v>42940.309166667001</c:v>
                </c:pt>
                <c:pt idx="6713">
                  <c:v>42940.312662037002</c:v>
                </c:pt>
                <c:pt idx="6714">
                  <c:v>42940.316122684999</c:v>
                </c:pt>
                <c:pt idx="6715">
                  <c:v>42940.319583333003</c:v>
                </c:pt>
                <c:pt idx="6716">
                  <c:v>42940.323090277998</c:v>
                </c:pt>
                <c:pt idx="6717">
                  <c:v>42940.326550926002</c:v>
                </c:pt>
                <c:pt idx="6718">
                  <c:v>42940.330011573998</c:v>
                </c:pt>
                <c:pt idx="6719">
                  <c:v>42940.333530092998</c:v>
                </c:pt>
                <c:pt idx="6720">
                  <c:v>42940.336979166997</c:v>
                </c:pt>
                <c:pt idx="6721">
                  <c:v>42940.340405092997</c:v>
                </c:pt>
                <c:pt idx="6722">
                  <c:v>42940.343888889001</c:v>
                </c:pt>
                <c:pt idx="6723">
                  <c:v>42940.347384259003</c:v>
                </c:pt>
                <c:pt idx="6724">
                  <c:v>42940.350833333003</c:v>
                </c:pt>
                <c:pt idx="6725">
                  <c:v>42940.354317129997</c:v>
                </c:pt>
                <c:pt idx="6726">
                  <c:v>42940.357777778001</c:v>
                </c:pt>
                <c:pt idx="6727">
                  <c:v>42940.361250000002</c:v>
                </c:pt>
                <c:pt idx="6728">
                  <c:v>42940.364710647998</c:v>
                </c:pt>
                <c:pt idx="6729">
                  <c:v>42940.368194444003</c:v>
                </c:pt>
                <c:pt idx="6730">
                  <c:v>42940.371678240997</c:v>
                </c:pt>
                <c:pt idx="6731">
                  <c:v>42940.375185185003</c:v>
                </c:pt>
                <c:pt idx="6732">
                  <c:v>42940.378553240997</c:v>
                </c:pt>
                <c:pt idx="6733">
                  <c:v>42940.382025462997</c:v>
                </c:pt>
                <c:pt idx="6734">
                  <c:v>42940.385509259002</c:v>
                </c:pt>
                <c:pt idx="6735">
                  <c:v>42940.388981481003</c:v>
                </c:pt>
                <c:pt idx="6736">
                  <c:v>42940.392442130003</c:v>
                </c:pt>
                <c:pt idx="6737">
                  <c:v>42940.395925926001</c:v>
                </c:pt>
                <c:pt idx="6738">
                  <c:v>42940.399386573998</c:v>
                </c:pt>
                <c:pt idx="6739">
                  <c:v>42940.402870370002</c:v>
                </c:pt>
                <c:pt idx="6740">
                  <c:v>42940.406354166997</c:v>
                </c:pt>
                <c:pt idx="6741">
                  <c:v>42940.409814815001</c:v>
                </c:pt>
                <c:pt idx="6742">
                  <c:v>42940.413287037001</c:v>
                </c:pt>
                <c:pt idx="6743">
                  <c:v>42940.416793981</c:v>
                </c:pt>
                <c:pt idx="6744">
                  <c:v>42940.420219906999</c:v>
                </c:pt>
                <c:pt idx="6745">
                  <c:v>42940.423726852001</c:v>
                </c:pt>
                <c:pt idx="6746">
                  <c:v>42940.427187499998</c:v>
                </c:pt>
                <c:pt idx="6747">
                  <c:v>42940.430636573998</c:v>
                </c:pt>
                <c:pt idx="6748">
                  <c:v>42940.434155092997</c:v>
                </c:pt>
                <c:pt idx="6749">
                  <c:v>42940.437638889001</c:v>
                </c:pt>
                <c:pt idx="6750">
                  <c:v>42940.441111111002</c:v>
                </c:pt>
                <c:pt idx="6751">
                  <c:v>42940.444571758999</c:v>
                </c:pt>
                <c:pt idx="6752">
                  <c:v>42940.448043981</c:v>
                </c:pt>
                <c:pt idx="6753">
                  <c:v>42940.451527778001</c:v>
                </c:pt>
                <c:pt idx="6754">
                  <c:v>42940.454965277997</c:v>
                </c:pt>
                <c:pt idx="6755">
                  <c:v>42940.458553240998</c:v>
                </c:pt>
                <c:pt idx="6756">
                  <c:v>42940.461921296002</c:v>
                </c:pt>
                <c:pt idx="6757">
                  <c:v>42940.465405092997</c:v>
                </c:pt>
                <c:pt idx="6758">
                  <c:v>42940.468900462998</c:v>
                </c:pt>
                <c:pt idx="6759">
                  <c:v>42940.472349536998</c:v>
                </c:pt>
                <c:pt idx="6760">
                  <c:v>42940.475798610998</c:v>
                </c:pt>
                <c:pt idx="6761">
                  <c:v>42940.479317129997</c:v>
                </c:pt>
                <c:pt idx="6762">
                  <c:v>42940.482766203997</c:v>
                </c:pt>
                <c:pt idx="6763">
                  <c:v>42940.486250000002</c:v>
                </c:pt>
                <c:pt idx="6764">
                  <c:v>42940.489733795999</c:v>
                </c:pt>
                <c:pt idx="6765">
                  <c:v>42940.493182869999</c:v>
                </c:pt>
                <c:pt idx="6766">
                  <c:v>42940.496689815001</c:v>
                </c:pt>
                <c:pt idx="6767">
                  <c:v>42940.500173610999</c:v>
                </c:pt>
                <c:pt idx="6768">
                  <c:v>42940.503599536998</c:v>
                </c:pt>
                <c:pt idx="6769">
                  <c:v>42940.507060185002</c:v>
                </c:pt>
                <c:pt idx="6770">
                  <c:v>42940.510543981</c:v>
                </c:pt>
                <c:pt idx="6771">
                  <c:v>42940.51400463</c:v>
                </c:pt>
                <c:pt idx="6772">
                  <c:v>42940.517500000002</c:v>
                </c:pt>
                <c:pt idx="6773">
                  <c:v>42940.520983795999</c:v>
                </c:pt>
                <c:pt idx="6774">
                  <c:v>42940.524456018997</c:v>
                </c:pt>
                <c:pt idx="6775">
                  <c:v>42940.527916667001</c:v>
                </c:pt>
                <c:pt idx="6776">
                  <c:v>42940.531412037002</c:v>
                </c:pt>
                <c:pt idx="6777">
                  <c:v>42940.534849536998</c:v>
                </c:pt>
                <c:pt idx="6778">
                  <c:v>42940.538344907</c:v>
                </c:pt>
                <c:pt idx="6779">
                  <c:v>42940.541851852002</c:v>
                </c:pt>
                <c:pt idx="6780">
                  <c:v>42940.545243056004</c:v>
                </c:pt>
                <c:pt idx="6781">
                  <c:v>42940.548726852001</c:v>
                </c:pt>
                <c:pt idx="6782">
                  <c:v>42940.552222222002</c:v>
                </c:pt>
                <c:pt idx="6783">
                  <c:v>42940.555682869999</c:v>
                </c:pt>
                <c:pt idx="6784">
                  <c:v>42940.559155092997</c:v>
                </c:pt>
                <c:pt idx="6785">
                  <c:v>42940.562662037002</c:v>
                </c:pt>
                <c:pt idx="6786">
                  <c:v>42940.566099536998</c:v>
                </c:pt>
                <c:pt idx="6787">
                  <c:v>42940.569560185002</c:v>
                </c:pt>
                <c:pt idx="6788">
                  <c:v>42940.573043981</c:v>
                </c:pt>
                <c:pt idx="6789">
                  <c:v>42940.57650463</c:v>
                </c:pt>
                <c:pt idx="6790">
                  <c:v>42940.579988425998</c:v>
                </c:pt>
                <c:pt idx="6791">
                  <c:v>42940.583506944</c:v>
                </c:pt>
                <c:pt idx="6792">
                  <c:v>42940.586909721998</c:v>
                </c:pt>
                <c:pt idx="6793">
                  <c:v>42940.590393519</c:v>
                </c:pt>
                <c:pt idx="6794">
                  <c:v>42940.593900462998</c:v>
                </c:pt>
                <c:pt idx="6795">
                  <c:v>42940.597372684999</c:v>
                </c:pt>
                <c:pt idx="6796">
                  <c:v>42940.600844907</c:v>
                </c:pt>
                <c:pt idx="6797">
                  <c:v>42940.604328704001</c:v>
                </c:pt>
                <c:pt idx="6798">
                  <c:v>42940.607777778001</c:v>
                </c:pt>
                <c:pt idx="6799">
                  <c:v>42940.611226852001</c:v>
                </c:pt>
                <c:pt idx="6800">
                  <c:v>42940.614722222002</c:v>
                </c:pt>
                <c:pt idx="6801">
                  <c:v>42940.618206018997</c:v>
                </c:pt>
                <c:pt idx="6802">
                  <c:v>42940.621689815001</c:v>
                </c:pt>
                <c:pt idx="6803">
                  <c:v>42940.625185185003</c:v>
                </c:pt>
                <c:pt idx="6804">
                  <c:v>42940.628576388997</c:v>
                </c:pt>
                <c:pt idx="6805">
                  <c:v>42940.632071758999</c:v>
                </c:pt>
                <c:pt idx="6806">
                  <c:v>42940.635555556</c:v>
                </c:pt>
                <c:pt idx="6807">
                  <c:v>42940.639039351998</c:v>
                </c:pt>
                <c:pt idx="6808">
                  <c:v>42940.642511573998</c:v>
                </c:pt>
                <c:pt idx="6809">
                  <c:v>42940.646018519001</c:v>
                </c:pt>
                <c:pt idx="6810">
                  <c:v>42940.649421296002</c:v>
                </c:pt>
                <c:pt idx="6811">
                  <c:v>42940.652997685</c:v>
                </c:pt>
                <c:pt idx="6812">
                  <c:v>42940.656493055998</c:v>
                </c:pt>
                <c:pt idx="6813">
                  <c:v>42940.659849536998</c:v>
                </c:pt>
                <c:pt idx="6814">
                  <c:v>42940.663321758999</c:v>
                </c:pt>
                <c:pt idx="6815">
                  <c:v>42940.666875000003</c:v>
                </c:pt>
                <c:pt idx="6816">
                  <c:v>42940.67025463</c:v>
                </c:pt>
                <c:pt idx="6817">
                  <c:v>42940.673726852001</c:v>
                </c:pt>
                <c:pt idx="6818">
                  <c:v>42940.677222222002</c:v>
                </c:pt>
                <c:pt idx="6819">
                  <c:v>42940.680706018997</c:v>
                </c:pt>
                <c:pt idx="6820">
                  <c:v>42940.684178240997</c:v>
                </c:pt>
                <c:pt idx="6821">
                  <c:v>42940.687662037002</c:v>
                </c:pt>
                <c:pt idx="6822">
                  <c:v>42940.691122684999</c:v>
                </c:pt>
                <c:pt idx="6823">
                  <c:v>42940.694571758999</c:v>
                </c:pt>
                <c:pt idx="6824">
                  <c:v>42940.698055556</c:v>
                </c:pt>
                <c:pt idx="6825">
                  <c:v>42940.70150463</c:v>
                </c:pt>
                <c:pt idx="6826">
                  <c:v>42940.704988425998</c:v>
                </c:pt>
                <c:pt idx="6827">
                  <c:v>42940.708518519001</c:v>
                </c:pt>
                <c:pt idx="6828">
                  <c:v>42940.711921296002</c:v>
                </c:pt>
                <c:pt idx="6829">
                  <c:v>42940.715393519</c:v>
                </c:pt>
                <c:pt idx="6830">
                  <c:v>42940.718900462998</c:v>
                </c:pt>
                <c:pt idx="6831">
                  <c:v>42940.722361111002</c:v>
                </c:pt>
                <c:pt idx="6832">
                  <c:v>42940.725798610998</c:v>
                </c:pt>
                <c:pt idx="6833">
                  <c:v>42940.729305556</c:v>
                </c:pt>
                <c:pt idx="6834">
                  <c:v>42940.732777778001</c:v>
                </c:pt>
                <c:pt idx="6835">
                  <c:v>42940.736238425998</c:v>
                </c:pt>
                <c:pt idx="6836">
                  <c:v>42940.739699074002</c:v>
                </c:pt>
                <c:pt idx="6837">
                  <c:v>42940.743171296002</c:v>
                </c:pt>
                <c:pt idx="6838">
                  <c:v>42940.746655092997</c:v>
                </c:pt>
                <c:pt idx="6839">
                  <c:v>42940.750162037002</c:v>
                </c:pt>
                <c:pt idx="6840">
                  <c:v>42940.753576388997</c:v>
                </c:pt>
                <c:pt idx="6841">
                  <c:v>42940.757071758999</c:v>
                </c:pt>
                <c:pt idx="6842">
                  <c:v>42940.760567129997</c:v>
                </c:pt>
                <c:pt idx="6843">
                  <c:v>42940.764050926002</c:v>
                </c:pt>
                <c:pt idx="6844">
                  <c:v>42940.767488425998</c:v>
                </c:pt>
                <c:pt idx="6845">
                  <c:v>42940.771018519001</c:v>
                </c:pt>
                <c:pt idx="6846">
                  <c:v>42940.774467593001</c:v>
                </c:pt>
                <c:pt idx="6847">
                  <c:v>42940.777974536999</c:v>
                </c:pt>
                <c:pt idx="6848">
                  <c:v>42940.781412037002</c:v>
                </c:pt>
                <c:pt idx="6849">
                  <c:v>42940.784872684999</c:v>
                </c:pt>
                <c:pt idx="6850">
                  <c:v>42940.788368055997</c:v>
                </c:pt>
                <c:pt idx="6851">
                  <c:v>42940.791875000003</c:v>
                </c:pt>
                <c:pt idx="6852">
                  <c:v>42940.795266203997</c:v>
                </c:pt>
                <c:pt idx="6853">
                  <c:v>42940.798750000002</c:v>
                </c:pt>
                <c:pt idx="6854">
                  <c:v>42940.802233795999</c:v>
                </c:pt>
                <c:pt idx="6855">
                  <c:v>42940.805682869999</c:v>
                </c:pt>
                <c:pt idx="6856">
                  <c:v>42940.809189815001</c:v>
                </c:pt>
                <c:pt idx="6857">
                  <c:v>42940.812673610999</c:v>
                </c:pt>
                <c:pt idx="6858">
                  <c:v>42940.816180556001</c:v>
                </c:pt>
                <c:pt idx="6859">
                  <c:v>42940.819606481004</c:v>
                </c:pt>
                <c:pt idx="6860">
                  <c:v>42940.823078704001</c:v>
                </c:pt>
                <c:pt idx="6861">
                  <c:v>42940.826527778001</c:v>
                </c:pt>
                <c:pt idx="6862">
                  <c:v>42940.830046296003</c:v>
                </c:pt>
                <c:pt idx="6863">
                  <c:v>42940.833530092998</c:v>
                </c:pt>
                <c:pt idx="6864">
                  <c:v>42940.836932869999</c:v>
                </c:pt>
                <c:pt idx="6865">
                  <c:v>42940.840439815001</c:v>
                </c:pt>
                <c:pt idx="6866">
                  <c:v>42940.843865741001</c:v>
                </c:pt>
                <c:pt idx="6867">
                  <c:v>42940.847349536998</c:v>
                </c:pt>
                <c:pt idx="6868">
                  <c:v>42940.850810185002</c:v>
                </c:pt>
                <c:pt idx="6869">
                  <c:v>42940.854305556</c:v>
                </c:pt>
                <c:pt idx="6870">
                  <c:v>42940.85775463</c:v>
                </c:pt>
                <c:pt idx="6871">
                  <c:v>42940.861261573998</c:v>
                </c:pt>
                <c:pt idx="6872">
                  <c:v>42940.864722222002</c:v>
                </c:pt>
                <c:pt idx="6873">
                  <c:v>42940.868194444003</c:v>
                </c:pt>
                <c:pt idx="6874">
                  <c:v>42940.871666667001</c:v>
                </c:pt>
                <c:pt idx="6875">
                  <c:v>42940.875150462998</c:v>
                </c:pt>
                <c:pt idx="6876">
                  <c:v>42940.878576388997</c:v>
                </c:pt>
                <c:pt idx="6877">
                  <c:v>42940.882060185002</c:v>
                </c:pt>
                <c:pt idx="6878">
                  <c:v>42940.885543981</c:v>
                </c:pt>
                <c:pt idx="6879">
                  <c:v>42940.889027778001</c:v>
                </c:pt>
                <c:pt idx="6880">
                  <c:v>42940.892488425998</c:v>
                </c:pt>
                <c:pt idx="6881">
                  <c:v>42940.895972222002</c:v>
                </c:pt>
                <c:pt idx="6882">
                  <c:v>42940.899444444003</c:v>
                </c:pt>
                <c:pt idx="6883">
                  <c:v>42940.902905092997</c:v>
                </c:pt>
                <c:pt idx="6884">
                  <c:v>42940.906365741001</c:v>
                </c:pt>
                <c:pt idx="6885">
                  <c:v>42940.909849536998</c:v>
                </c:pt>
                <c:pt idx="6886">
                  <c:v>42940.913333333003</c:v>
                </c:pt>
                <c:pt idx="6887">
                  <c:v>42940.916840277998</c:v>
                </c:pt>
                <c:pt idx="6888">
                  <c:v>42940.920289351998</c:v>
                </c:pt>
                <c:pt idx="6889">
                  <c:v>42940.923750000002</c:v>
                </c:pt>
                <c:pt idx="6890">
                  <c:v>42940.927210647998</c:v>
                </c:pt>
                <c:pt idx="6891">
                  <c:v>42940.930706018997</c:v>
                </c:pt>
                <c:pt idx="6892">
                  <c:v>42940.934178240997</c:v>
                </c:pt>
                <c:pt idx="6893">
                  <c:v>42940.937662037002</c:v>
                </c:pt>
                <c:pt idx="6894">
                  <c:v>42940.941122684999</c:v>
                </c:pt>
                <c:pt idx="6895">
                  <c:v>42940.944583333003</c:v>
                </c:pt>
                <c:pt idx="6896">
                  <c:v>42940.948055556</c:v>
                </c:pt>
                <c:pt idx="6897">
                  <c:v>42940.951527778001</c:v>
                </c:pt>
                <c:pt idx="6898">
                  <c:v>42940.954988425998</c:v>
                </c:pt>
                <c:pt idx="6899">
                  <c:v>42940.958518519001</c:v>
                </c:pt>
                <c:pt idx="6900">
                  <c:v>42940.961932869999</c:v>
                </c:pt>
                <c:pt idx="6901">
                  <c:v>42940.965393519</c:v>
                </c:pt>
                <c:pt idx="6902">
                  <c:v>42940.968877314997</c:v>
                </c:pt>
                <c:pt idx="6903">
                  <c:v>42940.972361111002</c:v>
                </c:pt>
                <c:pt idx="6904">
                  <c:v>42940.975833333003</c:v>
                </c:pt>
                <c:pt idx="6905">
                  <c:v>42940.979317129997</c:v>
                </c:pt>
                <c:pt idx="6906">
                  <c:v>42940.982800926002</c:v>
                </c:pt>
                <c:pt idx="6907">
                  <c:v>42940.986238425998</c:v>
                </c:pt>
                <c:pt idx="6908">
                  <c:v>42940.989710647998</c:v>
                </c:pt>
                <c:pt idx="6909">
                  <c:v>42940.993182869999</c:v>
                </c:pt>
                <c:pt idx="6910">
                  <c:v>42940.996655092997</c:v>
                </c:pt>
                <c:pt idx="6911">
                  <c:v>42941.000208332996</c:v>
                </c:pt>
                <c:pt idx="6912">
                  <c:v>42941.003599536998</c:v>
                </c:pt>
                <c:pt idx="6913">
                  <c:v>42941.007071758999</c:v>
                </c:pt>
                <c:pt idx="6914">
                  <c:v>42941.010555556</c:v>
                </c:pt>
                <c:pt idx="6915">
                  <c:v>42941.014039351998</c:v>
                </c:pt>
                <c:pt idx="6916">
                  <c:v>42941.017523148003</c:v>
                </c:pt>
                <c:pt idx="6917">
                  <c:v>42941.020995370003</c:v>
                </c:pt>
                <c:pt idx="6918">
                  <c:v>42941.024444444003</c:v>
                </c:pt>
                <c:pt idx="6919">
                  <c:v>42941.027928240997</c:v>
                </c:pt>
                <c:pt idx="6920">
                  <c:v>42941.031388889001</c:v>
                </c:pt>
                <c:pt idx="6921">
                  <c:v>42941.034861111002</c:v>
                </c:pt>
                <c:pt idx="6922">
                  <c:v>42941.038333333003</c:v>
                </c:pt>
                <c:pt idx="6923">
                  <c:v>42941.041863425999</c:v>
                </c:pt>
                <c:pt idx="6924">
                  <c:v>42941.045277778001</c:v>
                </c:pt>
                <c:pt idx="6925">
                  <c:v>42941.048738425998</c:v>
                </c:pt>
                <c:pt idx="6926">
                  <c:v>42941.052210647998</c:v>
                </c:pt>
                <c:pt idx="6927">
                  <c:v>42941.055671296002</c:v>
                </c:pt>
                <c:pt idx="6928">
                  <c:v>42941.059143519</c:v>
                </c:pt>
                <c:pt idx="6929">
                  <c:v>42941.062638889001</c:v>
                </c:pt>
                <c:pt idx="6930">
                  <c:v>42941.066099536998</c:v>
                </c:pt>
                <c:pt idx="6931">
                  <c:v>42941.069571758999</c:v>
                </c:pt>
                <c:pt idx="6932">
                  <c:v>42941.073067129997</c:v>
                </c:pt>
                <c:pt idx="6933">
                  <c:v>42941.07650463</c:v>
                </c:pt>
                <c:pt idx="6934">
                  <c:v>42941.079988425998</c:v>
                </c:pt>
                <c:pt idx="6935">
                  <c:v>42941.083518519001</c:v>
                </c:pt>
                <c:pt idx="6936">
                  <c:v>42941.086921296002</c:v>
                </c:pt>
                <c:pt idx="6937">
                  <c:v>42941.090416667001</c:v>
                </c:pt>
                <c:pt idx="6938">
                  <c:v>42941.093900462998</c:v>
                </c:pt>
                <c:pt idx="6939">
                  <c:v>42941.097372684999</c:v>
                </c:pt>
                <c:pt idx="6940">
                  <c:v>42941.100856481004</c:v>
                </c:pt>
                <c:pt idx="6941">
                  <c:v>42941.104328704001</c:v>
                </c:pt>
                <c:pt idx="6942">
                  <c:v>42941.107766203997</c:v>
                </c:pt>
                <c:pt idx="6943">
                  <c:v>42941.111215277997</c:v>
                </c:pt>
                <c:pt idx="6944">
                  <c:v>42941.114722222002</c:v>
                </c:pt>
                <c:pt idx="6945">
                  <c:v>42941.118182869999</c:v>
                </c:pt>
                <c:pt idx="6946">
                  <c:v>42941.121655092997</c:v>
                </c:pt>
                <c:pt idx="6947">
                  <c:v>42941.125185185003</c:v>
                </c:pt>
                <c:pt idx="6948">
                  <c:v>42941.128587963001</c:v>
                </c:pt>
                <c:pt idx="6949">
                  <c:v>42941.132071758999</c:v>
                </c:pt>
                <c:pt idx="6950">
                  <c:v>42941.135543981</c:v>
                </c:pt>
                <c:pt idx="6951">
                  <c:v>42941.139016203997</c:v>
                </c:pt>
                <c:pt idx="6952">
                  <c:v>42941.142488425998</c:v>
                </c:pt>
                <c:pt idx="6953">
                  <c:v>42941.145995370003</c:v>
                </c:pt>
                <c:pt idx="6954">
                  <c:v>42941.149432869999</c:v>
                </c:pt>
                <c:pt idx="6955">
                  <c:v>42941.152916667001</c:v>
                </c:pt>
                <c:pt idx="6956">
                  <c:v>42941.156435185003</c:v>
                </c:pt>
                <c:pt idx="6957">
                  <c:v>42941.159872684999</c:v>
                </c:pt>
                <c:pt idx="6958">
                  <c:v>42941.163344907</c:v>
                </c:pt>
                <c:pt idx="6959">
                  <c:v>42941.166863425999</c:v>
                </c:pt>
                <c:pt idx="6960">
                  <c:v>42941.170266203997</c:v>
                </c:pt>
                <c:pt idx="6961">
                  <c:v>42941.173726852001</c:v>
                </c:pt>
                <c:pt idx="6962">
                  <c:v>42941.177222222002</c:v>
                </c:pt>
                <c:pt idx="6963">
                  <c:v>42941.180694444003</c:v>
                </c:pt>
                <c:pt idx="6964">
                  <c:v>42941.184166667001</c:v>
                </c:pt>
                <c:pt idx="6965">
                  <c:v>42941.187650462998</c:v>
                </c:pt>
                <c:pt idx="6966">
                  <c:v>42941.191087963001</c:v>
                </c:pt>
                <c:pt idx="6967">
                  <c:v>42941.194571758999</c:v>
                </c:pt>
                <c:pt idx="6968">
                  <c:v>42941.198055556</c:v>
                </c:pt>
                <c:pt idx="6969">
                  <c:v>42941.201516203997</c:v>
                </c:pt>
                <c:pt idx="6970">
                  <c:v>42941.204976852001</c:v>
                </c:pt>
                <c:pt idx="6971">
                  <c:v>42941.208541667002</c:v>
                </c:pt>
                <c:pt idx="6972">
                  <c:v>42941.211909721998</c:v>
                </c:pt>
                <c:pt idx="6973">
                  <c:v>42941.215393519</c:v>
                </c:pt>
                <c:pt idx="6974">
                  <c:v>42941.218865741001</c:v>
                </c:pt>
                <c:pt idx="6975">
                  <c:v>42941.222349536998</c:v>
                </c:pt>
                <c:pt idx="6976">
                  <c:v>42941.225833333003</c:v>
                </c:pt>
                <c:pt idx="6977">
                  <c:v>42941.229340277998</c:v>
                </c:pt>
                <c:pt idx="6978">
                  <c:v>42941.232766203997</c:v>
                </c:pt>
                <c:pt idx="6979">
                  <c:v>42941.236238425998</c:v>
                </c:pt>
                <c:pt idx="6980">
                  <c:v>42941.239710647998</c:v>
                </c:pt>
                <c:pt idx="6981">
                  <c:v>42941.243194444003</c:v>
                </c:pt>
                <c:pt idx="6982">
                  <c:v>42941.246689815001</c:v>
                </c:pt>
                <c:pt idx="6983">
                  <c:v>42941.250162037002</c:v>
                </c:pt>
                <c:pt idx="6984">
                  <c:v>42941.253599536998</c:v>
                </c:pt>
                <c:pt idx="6985">
                  <c:v>42941.257048610998</c:v>
                </c:pt>
                <c:pt idx="6986">
                  <c:v>42941.260555556</c:v>
                </c:pt>
                <c:pt idx="6987">
                  <c:v>42941.264027778001</c:v>
                </c:pt>
                <c:pt idx="6988">
                  <c:v>42941.267511573998</c:v>
                </c:pt>
                <c:pt idx="6989">
                  <c:v>42941.270995370003</c:v>
                </c:pt>
                <c:pt idx="6990">
                  <c:v>42941.274432869999</c:v>
                </c:pt>
                <c:pt idx="6991">
                  <c:v>42941.277905092997</c:v>
                </c:pt>
                <c:pt idx="6992">
                  <c:v>42941.281377314997</c:v>
                </c:pt>
                <c:pt idx="6993">
                  <c:v>42941.284849536998</c:v>
                </c:pt>
                <c:pt idx="6994">
                  <c:v>42941.288333333003</c:v>
                </c:pt>
                <c:pt idx="6995">
                  <c:v>42941.291840277998</c:v>
                </c:pt>
                <c:pt idx="6996">
                  <c:v>42941.29525463</c:v>
                </c:pt>
                <c:pt idx="6997">
                  <c:v>42941.298750000002</c:v>
                </c:pt>
                <c:pt idx="6998">
                  <c:v>42941.302199074002</c:v>
                </c:pt>
                <c:pt idx="6999">
                  <c:v>42941.305706018997</c:v>
                </c:pt>
                <c:pt idx="7000">
                  <c:v>42941.309178240997</c:v>
                </c:pt>
                <c:pt idx="7001">
                  <c:v>42941.312638889001</c:v>
                </c:pt>
                <c:pt idx="7002">
                  <c:v>42941.316087963001</c:v>
                </c:pt>
                <c:pt idx="7003">
                  <c:v>42941.319548610998</c:v>
                </c:pt>
                <c:pt idx="7004">
                  <c:v>42941.323055556</c:v>
                </c:pt>
                <c:pt idx="7005">
                  <c:v>42941.326516203997</c:v>
                </c:pt>
                <c:pt idx="7006">
                  <c:v>42941.329988425998</c:v>
                </c:pt>
                <c:pt idx="7007">
                  <c:v>42941.333495370003</c:v>
                </c:pt>
                <c:pt idx="7008">
                  <c:v>42941.336886573998</c:v>
                </c:pt>
                <c:pt idx="7009">
                  <c:v>42941.340358795998</c:v>
                </c:pt>
                <c:pt idx="7010">
                  <c:v>42941.343842593</c:v>
                </c:pt>
                <c:pt idx="7011">
                  <c:v>42941.347314815001</c:v>
                </c:pt>
                <c:pt idx="7012">
                  <c:v>42941.350787037001</c:v>
                </c:pt>
                <c:pt idx="7013">
                  <c:v>42941.354259259002</c:v>
                </c:pt>
                <c:pt idx="7014">
                  <c:v>42941.357731481003</c:v>
                </c:pt>
                <c:pt idx="7015">
                  <c:v>42941.361192130003</c:v>
                </c:pt>
                <c:pt idx="7016">
                  <c:v>42941.364675926001</c:v>
                </c:pt>
                <c:pt idx="7017">
                  <c:v>42941.368159721998</c:v>
                </c:pt>
                <c:pt idx="7018">
                  <c:v>42941.371608795998</c:v>
                </c:pt>
                <c:pt idx="7019">
                  <c:v>42941.375138889001</c:v>
                </c:pt>
                <c:pt idx="7020">
                  <c:v>42941.378564815001</c:v>
                </c:pt>
                <c:pt idx="7021">
                  <c:v>42941.382025462997</c:v>
                </c:pt>
                <c:pt idx="7022">
                  <c:v>42941.385509259002</c:v>
                </c:pt>
                <c:pt idx="7023">
                  <c:v>42941.388981481003</c:v>
                </c:pt>
                <c:pt idx="7024">
                  <c:v>42941.392453704</c:v>
                </c:pt>
                <c:pt idx="7025">
                  <c:v>42941.395972222002</c:v>
                </c:pt>
                <c:pt idx="7026">
                  <c:v>42941.399432869999</c:v>
                </c:pt>
                <c:pt idx="7027">
                  <c:v>42941.402905092997</c:v>
                </c:pt>
                <c:pt idx="7028">
                  <c:v>42941.406377314997</c:v>
                </c:pt>
                <c:pt idx="7029">
                  <c:v>42941.409849536998</c:v>
                </c:pt>
                <c:pt idx="7030">
                  <c:v>42941.413333333003</c:v>
                </c:pt>
                <c:pt idx="7031">
                  <c:v>42941.416828704001</c:v>
                </c:pt>
                <c:pt idx="7032">
                  <c:v>42941.42025463</c:v>
                </c:pt>
                <c:pt idx="7033">
                  <c:v>42941.423715277997</c:v>
                </c:pt>
                <c:pt idx="7034">
                  <c:v>42941.427222222002</c:v>
                </c:pt>
                <c:pt idx="7035">
                  <c:v>42941.430706018997</c:v>
                </c:pt>
                <c:pt idx="7036">
                  <c:v>42941.434131943999</c:v>
                </c:pt>
                <c:pt idx="7037">
                  <c:v>42941.437627314997</c:v>
                </c:pt>
                <c:pt idx="7038">
                  <c:v>42941.441122684999</c:v>
                </c:pt>
                <c:pt idx="7039">
                  <c:v>42941.444548610998</c:v>
                </c:pt>
                <c:pt idx="7040">
                  <c:v>42941.448043981</c:v>
                </c:pt>
                <c:pt idx="7041">
                  <c:v>42941.45150463</c:v>
                </c:pt>
                <c:pt idx="7042">
                  <c:v>42941.455011573998</c:v>
                </c:pt>
                <c:pt idx="7043">
                  <c:v>42941.458495370003</c:v>
                </c:pt>
                <c:pt idx="7044">
                  <c:v>42941.461909721998</c:v>
                </c:pt>
                <c:pt idx="7045">
                  <c:v>42941.465416667001</c:v>
                </c:pt>
                <c:pt idx="7046">
                  <c:v>42941.468912037002</c:v>
                </c:pt>
                <c:pt idx="7047">
                  <c:v>42941.472372684999</c:v>
                </c:pt>
                <c:pt idx="7048">
                  <c:v>42941.475856481004</c:v>
                </c:pt>
                <c:pt idx="7049">
                  <c:v>42941.479317129997</c:v>
                </c:pt>
                <c:pt idx="7050">
                  <c:v>42941.482766203997</c:v>
                </c:pt>
                <c:pt idx="7051">
                  <c:v>42941.486250000002</c:v>
                </c:pt>
                <c:pt idx="7052">
                  <c:v>42941.489722222002</c:v>
                </c:pt>
                <c:pt idx="7053">
                  <c:v>42941.493182869999</c:v>
                </c:pt>
                <c:pt idx="7054">
                  <c:v>42941.496655092997</c:v>
                </c:pt>
                <c:pt idx="7055">
                  <c:v>42941.500185185003</c:v>
                </c:pt>
                <c:pt idx="7056">
                  <c:v>42941.503576388997</c:v>
                </c:pt>
                <c:pt idx="7057">
                  <c:v>42941.507060185002</c:v>
                </c:pt>
                <c:pt idx="7058">
                  <c:v>42941.510543981</c:v>
                </c:pt>
                <c:pt idx="7059">
                  <c:v>42941.514016203997</c:v>
                </c:pt>
                <c:pt idx="7060">
                  <c:v>42941.517500000002</c:v>
                </c:pt>
                <c:pt idx="7061">
                  <c:v>42941.520983795999</c:v>
                </c:pt>
                <c:pt idx="7062">
                  <c:v>42941.524444444003</c:v>
                </c:pt>
                <c:pt idx="7063">
                  <c:v>42941.527916667001</c:v>
                </c:pt>
                <c:pt idx="7064">
                  <c:v>42941.531388889001</c:v>
                </c:pt>
                <c:pt idx="7065">
                  <c:v>42941.534861111002</c:v>
                </c:pt>
                <c:pt idx="7066">
                  <c:v>42941.538344907</c:v>
                </c:pt>
                <c:pt idx="7067">
                  <c:v>42941.541851852002</c:v>
                </c:pt>
                <c:pt idx="7068">
                  <c:v>42941.54525463</c:v>
                </c:pt>
                <c:pt idx="7069">
                  <c:v>42941.548726852001</c:v>
                </c:pt>
                <c:pt idx="7070">
                  <c:v>42941.552210647998</c:v>
                </c:pt>
                <c:pt idx="7071">
                  <c:v>42941.555682869999</c:v>
                </c:pt>
                <c:pt idx="7072">
                  <c:v>42941.559155092997</c:v>
                </c:pt>
                <c:pt idx="7073">
                  <c:v>42941.562650462998</c:v>
                </c:pt>
                <c:pt idx="7074">
                  <c:v>42941.566099536998</c:v>
                </c:pt>
                <c:pt idx="7075">
                  <c:v>42941.569560185002</c:v>
                </c:pt>
                <c:pt idx="7076">
                  <c:v>42941.573043981</c:v>
                </c:pt>
                <c:pt idx="7077">
                  <c:v>42941.576527778001</c:v>
                </c:pt>
                <c:pt idx="7078">
                  <c:v>42941.579988425998</c:v>
                </c:pt>
                <c:pt idx="7079">
                  <c:v>42941.583518519001</c:v>
                </c:pt>
                <c:pt idx="7080">
                  <c:v>42941.586944444003</c:v>
                </c:pt>
                <c:pt idx="7081">
                  <c:v>42941.590393519</c:v>
                </c:pt>
                <c:pt idx="7082">
                  <c:v>42941.593888889001</c:v>
                </c:pt>
                <c:pt idx="7083">
                  <c:v>42941.597372684999</c:v>
                </c:pt>
                <c:pt idx="7084">
                  <c:v>42941.600821758999</c:v>
                </c:pt>
                <c:pt idx="7085">
                  <c:v>42941.604328704001</c:v>
                </c:pt>
                <c:pt idx="7086">
                  <c:v>42941.607789351998</c:v>
                </c:pt>
                <c:pt idx="7087">
                  <c:v>42941.611261573998</c:v>
                </c:pt>
                <c:pt idx="7088">
                  <c:v>42941.614733795999</c:v>
                </c:pt>
                <c:pt idx="7089">
                  <c:v>42941.618194444003</c:v>
                </c:pt>
                <c:pt idx="7090">
                  <c:v>42941.621666667001</c:v>
                </c:pt>
                <c:pt idx="7091">
                  <c:v>42941.625185185003</c:v>
                </c:pt>
                <c:pt idx="7092">
                  <c:v>42941.628611111002</c:v>
                </c:pt>
                <c:pt idx="7093">
                  <c:v>42941.632060185002</c:v>
                </c:pt>
                <c:pt idx="7094">
                  <c:v>42941.635555556</c:v>
                </c:pt>
                <c:pt idx="7095">
                  <c:v>42941.639039351998</c:v>
                </c:pt>
                <c:pt idx="7096">
                  <c:v>42941.642488425998</c:v>
                </c:pt>
                <c:pt idx="7097">
                  <c:v>42941.646018519001</c:v>
                </c:pt>
                <c:pt idx="7098">
                  <c:v>42941.649432869999</c:v>
                </c:pt>
                <c:pt idx="7099">
                  <c:v>42941.652905092997</c:v>
                </c:pt>
                <c:pt idx="7100">
                  <c:v>42941.656400462998</c:v>
                </c:pt>
                <c:pt idx="7101">
                  <c:v>42941.659861111002</c:v>
                </c:pt>
                <c:pt idx="7102">
                  <c:v>42941.663344907</c:v>
                </c:pt>
                <c:pt idx="7103">
                  <c:v>42941.666851852002</c:v>
                </c:pt>
                <c:pt idx="7104">
                  <c:v>42941.670243056004</c:v>
                </c:pt>
                <c:pt idx="7105">
                  <c:v>42941.673726852001</c:v>
                </c:pt>
                <c:pt idx="7106">
                  <c:v>42941.677222222002</c:v>
                </c:pt>
                <c:pt idx="7107">
                  <c:v>42941.680706018997</c:v>
                </c:pt>
                <c:pt idx="7108">
                  <c:v>42941.684166667001</c:v>
                </c:pt>
                <c:pt idx="7109">
                  <c:v>42941.687650462998</c:v>
                </c:pt>
                <c:pt idx="7110">
                  <c:v>42941.691087963001</c:v>
                </c:pt>
                <c:pt idx="7111">
                  <c:v>42941.694571758999</c:v>
                </c:pt>
                <c:pt idx="7112">
                  <c:v>42941.698067129997</c:v>
                </c:pt>
                <c:pt idx="7113">
                  <c:v>42941.701527778001</c:v>
                </c:pt>
                <c:pt idx="7114">
                  <c:v>42941.705000000002</c:v>
                </c:pt>
                <c:pt idx="7115">
                  <c:v>42941.708530092998</c:v>
                </c:pt>
                <c:pt idx="7116">
                  <c:v>42941.711921296002</c:v>
                </c:pt>
                <c:pt idx="7117">
                  <c:v>42941.715393519</c:v>
                </c:pt>
                <c:pt idx="7118">
                  <c:v>42941.718888889001</c:v>
                </c:pt>
                <c:pt idx="7119">
                  <c:v>42941.722349536998</c:v>
                </c:pt>
                <c:pt idx="7120">
                  <c:v>42941.725821758999</c:v>
                </c:pt>
                <c:pt idx="7121">
                  <c:v>42941.729328704001</c:v>
                </c:pt>
                <c:pt idx="7122">
                  <c:v>42941.732789351998</c:v>
                </c:pt>
                <c:pt idx="7123">
                  <c:v>42941.736250000002</c:v>
                </c:pt>
                <c:pt idx="7124">
                  <c:v>42941.739722222002</c:v>
                </c:pt>
                <c:pt idx="7125">
                  <c:v>42941.743206018997</c:v>
                </c:pt>
                <c:pt idx="7126">
                  <c:v>42941.746689815001</c:v>
                </c:pt>
                <c:pt idx="7127">
                  <c:v>42941.750173610999</c:v>
                </c:pt>
                <c:pt idx="7128">
                  <c:v>42941.753599536998</c:v>
                </c:pt>
                <c:pt idx="7129">
                  <c:v>42941.757118055997</c:v>
                </c:pt>
                <c:pt idx="7130">
                  <c:v>42941.760555556</c:v>
                </c:pt>
                <c:pt idx="7131">
                  <c:v>42941.76400463</c:v>
                </c:pt>
                <c:pt idx="7132">
                  <c:v>42941.767488425998</c:v>
                </c:pt>
                <c:pt idx="7133">
                  <c:v>42941.771041667002</c:v>
                </c:pt>
                <c:pt idx="7134">
                  <c:v>42941.774490741002</c:v>
                </c:pt>
                <c:pt idx="7135">
                  <c:v>42941.777986111003</c:v>
                </c:pt>
                <c:pt idx="7136">
                  <c:v>42941.781412037002</c:v>
                </c:pt>
                <c:pt idx="7137">
                  <c:v>42941.784918981</c:v>
                </c:pt>
                <c:pt idx="7138">
                  <c:v>42941.788344907</c:v>
                </c:pt>
                <c:pt idx="7139">
                  <c:v>42941.791898148003</c:v>
                </c:pt>
                <c:pt idx="7140">
                  <c:v>42941.795277778001</c:v>
                </c:pt>
                <c:pt idx="7141">
                  <c:v>42941.798738425998</c:v>
                </c:pt>
                <c:pt idx="7142">
                  <c:v>42941.802291667002</c:v>
                </c:pt>
                <c:pt idx="7143">
                  <c:v>42941.805706018997</c:v>
                </c:pt>
                <c:pt idx="7144">
                  <c:v>42941.809155092997</c:v>
                </c:pt>
                <c:pt idx="7145">
                  <c:v>42941.812696759</c:v>
                </c:pt>
                <c:pt idx="7146">
                  <c:v>42941.816099536998</c:v>
                </c:pt>
                <c:pt idx="7147">
                  <c:v>42941.819618055997</c:v>
                </c:pt>
                <c:pt idx="7148">
                  <c:v>42941.823101852002</c:v>
                </c:pt>
                <c:pt idx="7149">
                  <c:v>42941.826574074003</c:v>
                </c:pt>
                <c:pt idx="7150">
                  <c:v>42941.83005787</c:v>
                </c:pt>
                <c:pt idx="7151">
                  <c:v>42941.833564815002</c:v>
                </c:pt>
                <c:pt idx="7152">
                  <c:v>42941.836956018997</c:v>
                </c:pt>
                <c:pt idx="7153">
                  <c:v>42941.840393519</c:v>
                </c:pt>
                <c:pt idx="7154">
                  <c:v>42941.843900462998</c:v>
                </c:pt>
                <c:pt idx="7155">
                  <c:v>42941.847395833</c:v>
                </c:pt>
                <c:pt idx="7156">
                  <c:v>42941.850833333003</c:v>
                </c:pt>
                <c:pt idx="7157">
                  <c:v>42941.854317129997</c:v>
                </c:pt>
                <c:pt idx="7158">
                  <c:v>42941.85775463</c:v>
                </c:pt>
                <c:pt idx="7159">
                  <c:v>42941.861226852001</c:v>
                </c:pt>
                <c:pt idx="7160">
                  <c:v>42941.864722222002</c:v>
                </c:pt>
                <c:pt idx="7161">
                  <c:v>42941.868171296002</c:v>
                </c:pt>
                <c:pt idx="7162">
                  <c:v>42941.871655092997</c:v>
                </c:pt>
                <c:pt idx="7163">
                  <c:v>42941.875185185003</c:v>
                </c:pt>
                <c:pt idx="7164">
                  <c:v>42941.878587963001</c:v>
                </c:pt>
                <c:pt idx="7165">
                  <c:v>42941.882060185002</c:v>
                </c:pt>
                <c:pt idx="7166">
                  <c:v>42941.885532407003</c:v>
                </c:pt>
                <c:pt idx="7167">
                  <c:v>42941.889016203997</c:v>
                </c:pt>
                <c:pt idx="7168">
                  <c:v>42941.892500000002</c:v>
                </c:pt>
                <c:pt idx="7169">
                  <c:v>42941.895972222002</c:v>
                </c:pt>
                <c:pt idx="7170">
                  <c:v>42941.899432869999</c:v>
                </c:pt>
                <c:pt idx="7171">
                  <c:v>42941.902905092997</c:v>
                </c:pt>
                <c:pt idx="7172">
                  <c:v>42941.906388889001</c:v>
                </c:pt>
                <c:pt idx="7173">
                  <c:v>42941.909837963001</c:v>
                </c:pt>
                <c:pt idx="7174">
                  <c:v>42941.913333333003</c:v>
                </c:pt>
                <c:pt idx="7175">
                  <c:v>42941.916828704001</c:v>
                </c:pt>
                <c:pt idx="7176">
                  <c:v>42941.920266203997</c:v>
                </c:pt>
                <c:pt idx="7177">
                  <c:v>42941.923773148003</c:v>
                </c:pt>
                <c:pt idx="7178">
                  <c:v>42941.927256944</c:v>
                </c:pt>
                <c:pt idx="7179">
                  <c:v>42941.930694444003</c:v>
                </c:pt>
                <c:pt idx="7180">
                  <c:v>42941.934178240997</c:v>
                </c:pt>
                <c:pt idx="7181">
                  <c:v>42941.937650462998</c:v>
                </c:pt>
                <c:pt idx="7182">
                  <c:v>42941.941111111002</c:v>
                </c:pt>
                <c:pt idx="7183">
                  <c:v>42941.944583333003</c:v>
                </c:pt>
                <c:pt idx="7184">
                  <c:v>42941.948067129997</c:v>
                </c:pt>
                <c:pt idx="7185">
                  <c:v>42941.951539351998</c:v>
                </c:pt>
                <c:pt idx="7186">
                  <c:v>42941.954988425998</c:v>
                </c:pt>
                <c:pt idx="7187">
                  <c:v>42941.958541667002</c:v>
                </c:pt>
                <c:pt idx="7188">
                  <c:v>42941.961932869999</c:v>
                </c:pt>
                <c:pt idx="7189">
                  <c:v>42941.965405092997</c:v>
                </c:pt>
                <c:pt idx="7190">
                  <c:v>42941.968888889001</c:v>
                </c:pt>
                <c:pt idx="7191">
                  <c:v>42941.972361111002</c:v>
                </c:pt>
                <c:pt idx="7192">
                  <c:v>42941.975833333003</c:v>
                </c:pt>
                <c:pt idx="7193">
                  <c:v>42941.979328704001</c:v>
                </c:pt>
                <c:pt idx="7194">
                  <c:v>42941.982777778001</c:v>
                </c:pt>
                <c:pt idx="7195">
                  <c:v>42941.986238425998</c:v>
                </c:pt>
                <c:pt idx="7196">
                  <c:v>42941.989733795999</c:v>
                </c:pt>
                <c:pt idx="7197">
                  <c:v>42941.993182869999</c:v>
                </c:pt>
                <c:pt idx="7198">
                  <c:v>42941.996655092997</c:v>
                </c:pt>
                <c:pt idx="7199">
                  <c:v>42942.000231480997</c:v>
                </c:pt>
                <c:pt idx="7200">
                  <c:v>42942.003819443999</c:v>
                </c:pt>
                <c:pt idx="7201">
                  <c:v>42942.007199074003</c:v>
                </c:pt>
                <c:pt idx="7202">
                  <c:v>42942.010613425999</c:v>
                </c:pt>
                <c:pt idx="7203">
                  <c:v>42942.014050926002</c:v>
                </c:pt>
                <c:pt idx="7204">
                  <c:v>42942.017500000002</c:v>
                </c:pt>
                <c:pt idx="7205">
                  <c:v>42942.021006944</c:v>
                </c:pt>
                <c:pt idx="7206">
                  <c:v>42942.024456018997</c:v>
                </c:pt>
                <c:pt idx="7207">
                  <c:v>42942.027916667001</c:v>
                </c:pt>
                <c:pt idx="7208">
                  <c:v>42942.031388889001</c:v>
                </c:pt>
                <c:pt idx="7209">
                  <c:v>42942.034872684999</c:v>
                </c:pt>
                <c:pt idx="7210">
                  <c:v>42942.038356481004</c:v>
                </c:pt>
                <c:pt idx="7211">
                  <c:v>42942.041909722</c:v>
                </c:pt>
                <c:pt idx="7212">
                  <c:v>42942.045277778001</c:v>
                </c:pt>
                <c:pt idx="7213">
                  <c:v>42942.048784721999</c:v>
                </c:pt>
                <c:pt idx="7214">
                  <c:v>42942.052222222002</c:v>
                </c:pt>
                <c:pt idx="7215">
                  <c:v>42942.055671296002</c:v>
                </c:pt>
                <c:pt idx="7216">
                  <c:v>42942.059166667001</c:v>
                </c:pt>
                <c:pt idx="7217">
                  <c:v>42942.062638889001</c:v>
                </c:pt>
                <c:pt idx="7218">
                  <c:v>42942.066111111002</c:v>
                </c:pt>
                <c:pt idx="7219">
                  <c:v>42942.069560185002</c:v>
                </c:pt>
                <c:pt idx="7220">
                  <c:v>42942.073067129997</c:v>
                </c:pt>
                <c:pt idx="7221">
                  <c:v>42942.076527778001</c:v>
                </c:pt>
                <c:pt idx="7222">
                  <c:v>42942.080000000002</c:v>
                </c:pt>
                <c:pt idx="7223">
                  <c:v>42942.083530092998</c:v>
                </c:pt>
                <c:pt idx="7224">
                  <c:v>42942.086944444003</c:v>
                </c:pt>
                <c:pt idx="7225">
                  <c:v>42942.090428240997</c:v>
                </c:pt>
                <c:pt idx="7226">
                  <c:v>42942.093900462998</c:v>
                </c:pt>
                <c:pt idx="7227">
                  <c:v>42942.097372684999</c:v>
                </c:pt>
                <c:pt idx="7228">
                  <c:v>42942.100844907</c:v>
                </c:pt>
                <c:pt idx="7229">
                  <c:v>42942.104340277998</c:v>
                </c:pt>
                <c:pt idx="7230">
                  <c:v>42942.107789351998</c:v>
                </c:pt>
                <c:pt idx="7231">
                  <c:v>42942.111250000002</c:v>
                </c:pt>
                <c:pt idx="7232">
                  <c:v>42942.114733795999</c:v>
                </c:pt>
                <c:pt idx="7233">
                  <c:v>42942.118194444003</c:v>
                </c:pt>
                <c:pt idx="7234">
                  <c:v>42942.121643519</c:v>
                </c:pt>
                <c:pt idx="7235">
                  <c:v>42942.125196759</c:v>
                </c:pt>
                <c:pt idx="7236">
                  <c:v>42942.128599536998</c:v>
                </c:pt>
                <c:pt idx="7237">
                  <c:v>42942.132083333003</c:v>
                </c:pt>
                <c:pt idx="7238">
                  <c:v>42942.135567129997</c:v>
                </c:pt>
                <c:pt idx="7239">
                  <c:v>42942.139027778001</c:v>
                </c:pt>
                <c:pt idx="7240">
                  <c:v>42942.142465277997</c:v>
                </c:pt>
                <c:pt idx="7241">
                  <c:v>42942.145983795999</c:v>
                </c:pt>
                <c:pt idx="7242">
                  <c:v>42942.149432869999</c:v>
                </c:pt>
                <c:pt idx="7243">
                  <c:v>42942.152939815001</c:v>
                </c:pt>
                <c:pt idx="7244">
                  <c:v>42942.156412037002</c:v>
                </c:pt>
                <c:pt idx="7245">
                  <c:v>42942.159907407004</c:v>
                </c:pt>
                <c:pt idx="7246">
                  <c:v>42942.163344907</c:v>
                </c:pt>
                <c:pt idx="7247">
                  <c:v>42942.166886573999</c:v>
                </c:pt>
                <c:pt idx="7248">
                  <c:v>42942.170277778001</c:v>
                </c:pt>
                <c:pt idx="7249">
                  <c:v>42942.173750000002</c:v>
                </c:pt>
                <c:pt idx="7250">
                  <c:v>42942.177268519001</c:v>
                </c:pt>
                <c:pt idx="7251">
                  <c:v>42942.180706018997</c:v>
                </c:pt>
                <c:pt idx="7252">
                  <c:v>42942.184155092997</c:v>
                </c:pt>
                <c:pt idx="7253">
                  <c:v>42942.187650462998</c:v>
                </c:pt>
                <c:pt idx="7254">
                  <c:v>42942.191099536998</c:v>
                </c:pt>
                <c:pt idx="7255">
                  <c:v>42942.194571758999</c:v>
                </c:pt>
                <c:pt idx="7256">
                  <c:v>42942.198055556</c:v>
                </c:pt>
                <c:pt idx="7257">
                  <c:v>42942.201527778001</c:v>
                </c:pt>
                <c:pt idx="7258">
                  <c:v>42942.205000000002</c:v>
                </c:pt>
                <c:pt idx="7259">
                  <c:v>42942.208518519001</c:v>
                </c:pt>
                <c:pt idx="7260">
                  <c:v>42942.211932869999</c:v>
                </c:pt>
                <c:pt idx="7261">
                  <c:v>42942.215416667001</c:v>
                </c:pt>
                <c:pt idx="7262">
                  <c:v>42942.218888889001</c:v>
                </c:pt>
                <c:pt idx="7263">
                  <c:v>42942.222476852003</c:v>
                </c:pt>
                <c:pt idx="7264">
                  <c:v>42942.225821758999</c:v>
                </c:pt>
                <c:pt idx="7265">
                  <c:v>42942.229317129997</c:v>
                </c:pt>
                <c:pt idx="7266">
                  <c:v>42942.232743056004</c:v>
                </c:pt>
                <c:pt idx="7267">
                  <c:v>42942.236238425998</c:v>
                </c:pt>
                <c:pt idx="7268">
                  <c:v>42942.239710647998</c:v>
                </c:pt>
                <c:pt idx="7269">
                  <c:v>42942.243171296002</c:v>
                </c:pt>
                <c:pt idx="7270">
                  <c:v>42942.246666667001</c:v>
                </c:pt>
                <c:pt idx="7271">
                  <c:v>42942.250196759</c:v>
                </c:pt>
                <c:pt idx="7272">
                  <c:v>42942.253599536998</c:v>
                </c:pt>
                <c:pt idx="7273">
                  <c:v>42942.257048610998</c:v>
                </c:pt>
                <c:pt idx="7274">
                  <c:v>42942.260543981</c:v>
                </c:pt>
                <c:pt idx="7275">
                  <c:v>42942.264016203997</c:v>
                </c:pt>
                <c:pt idx="7276">
                  <c:v>42942.267476852001</c:v>
                </c:pt>
                <c:pt idx="7277">
                  <c:v>42942.270972222002</c:v>
                </c:pt>
                <c:pt idx="7278">
                  <c:v>42942.274432869999</c:v>
                </c:pt>
                <c:pt idx="7279">
                  <c:v>42942.277893519</c:v>
                </c:pt>
                <c:pt idx="7280">
                  <c:v>42942.281388889001</c:v>
                </c:pt>
                <c:pt idx="7281">
                  <c:v>42942.284849536998</c:v>
                </c:pt>
                <c:pt idx="7282">
                  <c:v>42942.288333333003</c:v>
                </c:pt>
                <c:pt idx="7283">
                  <c:v>42942.291875000003</c:v>
                </c:pt>
                <c:pt idx="7284">
                  <c:v>42942.29525463</c:v>
                </c:pt>
                <c:pt idx="7285">
                  <c:v>42942.298738425998</c:v>
                </c:pt>
                <c:pt idx="7286">
                  <c:v>42942.302210647998</c:v>
                </c:pt>
                <c:pt idx="7287">
                  <c:v>42942.305694444003</c:v>
                </c:pt>
                <c:pt idx="7288">
                  <c:v>42942.309166667001</c:v>
                </c:pt>
                <c:pt idx="7289">
                  <c:v>42942.312650462998</c:v>
                </c:pt>
                <c:pt idx="7290">
                  <c:v>42942.316099536998</c:v>
                </c:pt>
                <c:pt idx="7291">
                  <c:v>42942.319560185002</c:v>
                </c:pt>
                <c:pt idx="7292">
                  <c:v>42942.323090277998</c:v>
                </c:pt>
                <c:pt idx="7293">
                  <c:v>42942.326539351998</c:v>
                </c:pt>
                <c:pt idx="7294">
                  <c:v>42942.330011573998</c:v>
                </c:pt>
                <c:pt idx="7295">
                  <c:v>42942.333541667002</c:v>
                </c:pt>
                <c:pt idx="7296">
                  <c:v>42942.336932869999</c:v>
                </c:pt>
                <c:pt idx="7297">
                  <c:v>42942.340381943999</c:v>
                </c:pt>
                <c:pt idx="7298">
                  <c:v>42942.343877314997</c:v>
                </c:pt>
                <c:pt idx="7299">
                  <c:v>42942.347372684999</c:v>
                </c:pt>
                <c:pt idx="7300">
                  <c:v>42942.350821758999</c:v>
                </c:pt>
                <c:pt idx="7301">
                  <c:v>42942.354305556</c:v>
                </c:pt>
                <c:pt idx="7302">
                  <c:v>42942.35775463</c:v>
                </c:pt>
                <c:pt idx="7303">
                  <c:v>42942.361238425998</c:v>
                </c:pt>
                <c:pt idx="7304">
                  <c:v>42942.364710647998</c:v>
                </c:pt>
                <c:pt idx="7305">
                  <c:v>42942.368194444003</c:v>
                </c:pt>
                <c:pt idx="7306">
                  <c:v>42942.371655092997</c:v>
                </c:pt>
                <c:pt idx="7307">
                  <c:v>42942.375196759</c:v>
                </c:pt>
                <c:pt idx="7308">
                  <c:v>42942.378599536998</c:v>
                </c:pt>
                <c:pt idx="7309">
                  <c:v>42942.382060185002</c:v>
                </c:pt>
                <c:pt idx="7310">
                  <c:v>42942.385555556</c:v>
                </c:pt>
                <c:pt idx="7311">
                  <c:v>42942.389027778001</c:v>
                </c:pt>
                <c:pt idx="7312">
                  <c:v>42942.392488425998</c:v>
                </c:pt>
                <c:pt idx="7313">
                  <c:v>42942.395983795999</c:v>
                </c:pt>
                <c:pt idx="7314">
                  <c:v>42942.399432869999</c:v>
                </c:pt>
                <c:pt idx="7315">
                  <c:v>42942.402939815001</c:v>
                </c:pt>
                <c:pt idx="7316">
                  <c:v>42942.406388889001</c:v>
                </c:pt>
                <c:pt idx="7317">
                  <c:v>42942.409884259003</c:v>
                </c:pt>
                <c:pt idx="7318">
                  <c:v>42942.413310185002</c:v>
                </c:pt>
                <c:pt idx="7319">
                  <c:v>42942.416851852002</c:v>
                </c:pt>
                <c:pt idx="7320">
                  <c:v>42942.420243056004</c:v>
                </c:pt>
                <c:pt idx="7321">
                  <c:v>42942.423726852001</c:v>
                </c:pt>
                <c:pt idx="7322">
                  <c:v>42942.427222222002</c:v>
                </c:pt>
                <c:pt idx="7323">
                  <c:v>42942.430717593001</c:v>
                </c:pt>
                <c:pt idx="7324">
                  <c:v>42942.434155092997</c:v>
                </c:pt>
                <c:pt idx="7325">
                  <c:v>42942.437662037002</c:v>
                </c:pt>
                <c:pt idx="7326">
                  <c:v>42942.441111111002</c:v>
                </c:pt>
                <c:pt idx="7327">
                  <c:v>42942.444571758999</c:v>
                </c:pt>
                <c:pt idx="7328">
                  <c:v>42942.448055556</c:v>
                </c:pt>
                <c:pt idx="7329">
                  <c:v>42942.451516203997</c:v>
                </c:pt>
                <c:pt idx="7330">
                  <c:v>42942.455011573998</c:v>
                </c:pt>
                <c:pt idx="7331">
                  <c:v>42942.458541667002</c:v>
                </c:pt>
                <c:pt idx="7332">
                  <c:v>42942.461979166997</c:v>
                </c:pt>
                <c:pt idx="7333">
                  <c:v>42942.465405092997</c:v>
                </c:pt>
                <c:pt idx="7334">
                  <c:v>42942.468877314997</c:v>
                </c:pt>
                <c:pt idx="7335">
                  <c:v>42942.472372684999</c:v>
                </c:pt>
                <c:pt idx="7336">
                  <c:v>42942.475833333003</c:v>
                </c:pt>
                <c:pt idx="7337">
                  <c:v>42942.479363425999</c:v>
                </c:pt>
                <c:pt idx="7338">
                  <c:v>42942.482766203997</c:v>
                </c:pt>
                <c:pt idx="7339">
                  <c:v>42942.486250000002</c:v>
                </c:pt>
                <c:pt idx="7340">
                  <c:v>42942.489745370003</c:v>
                </c:pt>
                <c:pt idx="7341">
                  <c:v>42942.493194444003</c:v>
                </c:pt>
                <c:pt idx="7342">
                  <c:v>42942.496678240997</c:v>
                </c:pt>
                <c:pt idx="7343">
                  <c:v>42942.500185185003</c:v>
                </c:pt>
                <c:pt idx="7344">
                  <c:v>42942.503599536998</c:v>
                </c:pt>
                <c:pt idx="7345">
                  <c:v>42942.507060185002</c:v>
                </c:pt>
                <c:pt idx="7346">
                  <c:v>42942.510532407003</c:v>
                </c:pt>
                <c:pt idx="7347">
                  <c:v>42942.514016203997</c:v>
                </c:pt>
                <c:pt idx="7348">
                  <c:v>42942.517500000002</c:v>
                </c:pt>
                <c:pt idx="7349">
                  <c:v>42942.520972222002</c:v>
                </c:pt>
                <c:pt idx="7350">
                  <c:v>42942.524444444003</c:v>
                </c:pt>
                <c:pt idx="7351">
                  <c:v>42942.527916667001</c:v>
                </c:pt>
                <c:pt idx="7352">
                  <c:v>42942.531388889001</c:v>
                </c:pt>
                <c:pt idx="7353">
                  <c:v>42942.534861111002</c:v>
                </c:pt>
                <c:pt idx="7354">
                  <c:v>42942.538333333003</c:v>
                </c:pt>
                <c:pt idx="7355">
                  <c:v>42942.541875000003</c:v>
                </c:pt>
                <c:pt idx="7356">
                  <c:v>42942.545277778001</c:v>
                </c:pt>
                <c:pt idx="7357">
                  <c:v>42942.548715277997</c:v>
                </c:pt>
                <c:pt idx="7358">
                  <c:v>42942.552233795999</c:v>
                </c:pt>
                <c:pt idx="7359">
                  <c:v>42942.555717593001</c:v>
                </c:pt>
                <c:pt idx="7360">
                  <c:v>42942.559155092997</c:v>
                </c:pt>
                <c:pt idx="7361">
                  <c:v>42942.562650462998</c:v>
                </c:pt>
                <c:pt idx="7362">
                  <c:v>42942.566122684999</c:v>
                </c:pt>
                <c:pt idx="7363">
                  <c:v>42942.569606481004</c:v>
                </c:pt>
                <c:pt idx="7364">
                  <c:v>42942.573055556</c:v>
                </c:pt>
                <c:pt idx="7365">
                  <c:v>42942.576527778001</c:v>
                </c:pt>
                <c:pt idx="7366">
                  <c:v>42942.58</c:v>
                </c:pt>
                <c:pt idx="7367">
                  <c:v>42942.583530092998</c:v>
                </c:pt>
                <c:pt idx="7368">
                  <c:v>42942.586932869999</c:v>
                </c:pt>
                <c:pt idx="7369">
                  <c:v>42942.590405092997</c:v>
                </c:pt>
                <c:pt idx="7370">
                  <c:v>42942.593888889001</c:v>
                </c:pt>
                <c:pt idx="7371">
                  <c:v>42942.597372684999</c:v>
                </c:pt>
                <c:pt idx="7372">
                  <c:v>42942.600833333003</c:v>
                </c:pt>
                <c:pt idx="7373">
                  <c:v>42942.604328704001</c:v>
                </c:pt>
                <c:pt idx="7374">
                  <c:v>42942.607789351998</c:v>
                </c:pt>
                <c:pt idx="7375">
                  <c:v>42942.611250000002</c:v>
                </c:pt>
                <c:pt idx="7376">
                  <c:v>42942.614722222002</c:v>
                </c:pt>
                <c:pt idx="7377">
                  <c:v>42942.618194444003</c:v>
                </c:pt>
                <c:pt idx="7378">
                  <c:v>42942.621666667001</c:v>
                </c:pt>
                <c:pt idx="7379">
                  <c:v>42942.625196759</c:v>
                </c:pt>
                <c:pt idx="7380">
                  <c:v>42942.628576388997</c:v>
                </c:pt>
                <c:pt idx="7381">
                  <c:v>42942.632060185002</c:v>
                </c:pt>
                <c:pt idx="7382">
                  <c:v>42942.635543981</c:v>
                </c:pt>
                <c:pt idx="7383">
                  <c:v>42942.639050926002</c:v>
                </c:pt>
                <c:pt idx="7384">
                  <c:v>42942.642488425998</c:v>
                </c:pt>
                <c:pt idx="7385">
                  <c:v>42942.645995370003</c:v>
                </c:pt>
                <c:pt idx="7386">
                  <c:v>42942.649421296002</c:v>
                </c:pt>
                <c:pt idx="7387">
                  <c:v>42942.652905092997</c:v>
                </c:pt>
                <c:pt idx="7388">
                  <c:v>42942.656377314997</c:v>
                </c:pt>
                <c:pt idx="7389">
                  <c:v>42942.659861111002</c:v>
                </c:pt>
                <c:pt idx="7390">
                  <c:v>42942.663321758999</c:v>
                </c:pt>
                <c:pt idx="7391">
                  <c:v>42942.666886573999</c:v>
                </c:pt>
                <c:pt idx="7392">
                  <c:v>42942.670266203997</c:v>
                </c:pt>
                <c:pt idx="7393">
                  <c:v>42942.673726852001</c:v>
                </c:pt>
                <c:pt idx="7394">
                  <c:v>42942.677233795999</c:v>
                </c:pt>
                <c:pt idx="7395">
                  <c:v>42942.680694444003</c:v>
                </c:pt>
                <c:pt idx="7396">
                  <c:v>42942.684155092997</c:v>
                </c:pt>
                <c:pt idx="7397">
                  <c:v>42942.687638889001</c:v>
                </c:pt>
                <c:pt idx="7398">
                  <c:v>42942.691122684999</c:v>
                </c:pt>
                <c:pt idx="7399">
                  <c:v>42942.694571758999</c:v>
                </c:pt>
                <c:pt idx="7400">
                  <c:v>42942.698067129997</c:v>
                </c:pt>
                <c:pt idx="7401">
                  <c:v>42942.701516203997</c:v>
                </c:pt>
                <c:pt idx="7402">
                  <c:v>42942.705000000002</c:v>
                </c:pt>
                <c:pt idx="7403">
                  <c:v>42942.708506944</c:v>
                </c:pt>
                <c:pt idx="7404">
                  <c:v>42942.711944444003</c:v>
                </c:pt>
                <c:pt idx="7405">
                  <c:v>42942.715393519</c:v>
                </c:pt>
                <c:pt idx="7406">
                  <c:v>42942.718888889001</c:v>
                </c:pt>
                <c:pt idx="7407">
                  <c:v>42942.722361111002</c:v>
                </c:pt>
                <c:pt idx="7408">
                  <c:v>42942.725821758999</c:v>
                </c:pt>
                <c:pt idx="7409">
                  <c:v>42942.729317129997</c:v>
                </c:pt>
                <c:pt idx="7410">
                  <c:v>42942.732777778001</c:v>
                </c:pt>
                <c:pt idx="7411">
                  <c:v>42942.736238425998</c:v>
                </c:pt>
                <c:pt idx="7412">
                  <c:v>42942.739733795999</c:v>
                </c:pt>
                <c:pt idx="7413">
                  <c:v>42942.743182869999</c:v>
                </c:pt>
                <c:pt idx="7414">
                  <c:v>42942.746666667001</c:v>
                </c:pt>
                <c:pt idx="7415">
                  <c:v>42942.750196759</c:v>
                </c:pt>
                <c:pt idx="7416">
                  <c:v>42942.753611111002</c:v>
                </c:pt>
                <c:pt idx="7417">
                  <c:v>42942.757060185002</c:v>
                </c:pt>
                <c:pt idx="7418">
                  <c:v>42942.760567129997</c:v>
                </c:pt>
                <c:pt idx="7419">
                  <c:v>42942.764016203997</c:v>
                </c:pt>
                <c:pt idx="7420">
                  <c:v>42942.767500000002</c:v>
                </c:pt>
                <c:pt idx="7421">
                  <c:v>42942.771053240998</c:v>
                </c:pt>
                <c:pt idx="7422">
                  <c:v>42942.774513889002</c:v>
                </c:pt>
                <c:pt idx="7423">
                  <c:v>42942.777962963002</c:v>
                </c:pt>
                <c:pt idx="7424">
                  <c:v>42942.781435185003</c:v>
                </c:pt>
                <c:pt idx="7425">
                  <c:v>42942.784930556001</c:v>
                </c:pt>
                <c:pt idx="7426">
                  <c:v>42942.788344907</c:v>
                </c:pt>
                <c:pt idx="7427">
                  <c:v>42942.791886573999</c:v>
                </c:pt>
                <c:pt idx="7428">
                  <c:v>42942.795266203997</c:v>
                </c:pt>
                <c:pt idx="7429">
                  <c:v>42942.798738425998</c:v>
                </c:pt>
                <c:pt idx="7430">
                  <c:v>42942.802222222002</c:v>
                </c:pt>
                <c:pt idx="7431">
                  <c:v>42942.805671296002</c:v>
                </c:pt>
                <c:pt idx="7432">
                  <c:v>42942.809178240997</c:v>
                </c:pt>
                <c:pt idx="7433">
                  <c:v>42942.812650462998</c:v>
                </c:pt>
                <c:pt idx="7434">
                  <c:v>42942.816134259003</c:v>
                </c:pt>
                <c:pt idx="7435">
                  <c:v>42942.819594907</c:v>
                </c:pt>
                <c:pt idx="7436">
                  <c:v>42942.823101852002</c:v>
                </c:pt>
                <c:pt idx="7437">
                  <c:v>42942.826562499999</c:v>
                </c:pt>
                <c:pt idx="7438">
                  <c:v>42942.830011573998</c:v>
                </c:pt>
                <c:pt idx="7439">
                  <c:v>42942.833530092998</c:v>
                </c:pt>
                <c:pt idx="7440">
                  <c:v>42942.836921296002</c:v>
                </c:pt>
                <c:pt idx="7441">
                  <c:v>42942.840428240997</c:v>
                </c:pt>
                <c:pt idx="7442">
                  <c:v>42942.843900462998</c:v>
                </c:pt>
                <c:pt idx="7443">
                  <c:v>42942.847337963001</c:v>
                </c:pt>
                <c:pt idx="7444">
                  <c:v>42942.850821758999</c:v>
                </c:pt>
                <c:pt idx="7445">
                  <c:v>42942.854305556</c:v>
                </c:pt>
                <c:pt idx="7446">
                  <c:v>42942.857777778001</c:v>
                </c:pt>
                <c:pt idx="7447">
                  <c:v>42942.861238425998</c:v>
                </c:pt>
                <c:pt idx="7448">
                  <c:v>42942.864722222002</c:v>
                </c:pt>
                <c:pt idx="7449">
                  <c:v>42942.868182869999</c:v>
                </c:pt>
                <c:pt idx="7450">
                  <c:v>42942.871666667001</c:v>
                </c:pt>
                <c:pt idx="7451">
                  <c:v>42942.875185185003</c:v>
                </c:pt>
                <c:pt idx="7452">
                  <c:v>42942.878587963001</c:v>
                </c:pt>
                <c:pt idx="7453">
                  <c:v>42942.882071758999</c:v>
                </c:pt>
                <c:pt idx="7454">
                  <c:v>42942.885543981</c:v>
                </c:pt>
                <c:pt idx="7455">
                  <c:v>42942.88900463</c:v>
                </c:pt>
                <c:pt idx="7456">
                  <c:v>42942.892488425998</c:v>
                </c:pt>
                <c:pt idx="7457">
                  <c:v>42942.895983795999</c:v>
                </c:pt>
                <c:pt idx="7458">
                  <c:v>42942.899432869999</c:v>
                </c:pt>
                <c:pt idx="7459">
                  <c:v>42942.902905092997</c:v>
                </c:pt>
                <c:pt idx="7460">
                  <c:v>42942.906377314997</c:v>
                </c:pt>
                <c:pt idx="7461">
                  <c:v>42942.909849536998</c:v>
                </c:pt>
                <c:pt idx="7462">
                  <c:v>42942.913333333003</c:v>
                </c:pt>
                <c:pt idx="7463">
                  <c:v>42942.916863425999</c:v>
                </c:pt>
                <c:pt idx="7464">
                  <c:v>42942.920300926002</c:v>
                </c:pt>
                <c:pt idx="7465">
                  <c:v>42942.923773148003</c:v>
                </c:pt>
                <c:pt idx="7466">
                  <c:v>42942.927245370003</c:v>
                </c:pt>
                <c:pt idx="7467">
                  <c:v>42942.930706018997</c:v>
                </c:pt>
                <c:pt idx="7468">
                  <c:v>42942.934189815001</c:v>
                </c:pt>
                <c:pt idx="7469">
                  <c:v>42942.937673610999</c:v>
                </c:pt>
                <c:pt idx="7470">
                  <c:v>42942.941134259003</c:v>
                </c:pt>
                <c:pt idx="7471">
                  <c:v>42942.944594907</c:v>
                </c:pt>
                <c:pt idx="7472">
                  <c:v>42942.948078704001</c:v>
                </c:pt>
                <c:pt idx="7473">
                  <c:v>42942.951539351998</c:v>
                </c:pt>
                <c:pt idx="7474">
                  <c:v>42942.955000000002</c:v>
                </c:pt>
                <c:pt idx="7475">
                  <c:v>42942.958541667002</c:v>
                </c:pt>
                <c:pt idx="7476">
                  <c:v>42942.961944444003</c:v>
                </c:pt>
                <c:pt idx="7477">
                  <c:v>42942.965416667001</c:v>
                </c:pt>
                <c:pt idx="7478">
                  <c:v>42942.968877314997</c:v>
                </c:pt>
                <c:pt idx="7479">
                  <c:v>42942.972372684999</c:v>
                </c:pt>
                <c:pt idx="7480">
                  <c:v>42942.975821758999</c:v>
                </c:pt>
                <c:pt idx="7481">
                  <c:v>42942.979305556</c:v>
                </c:pt>
                <c:pt idx="7482">
                  <c:v>42942.982777778001</c:v>
                </c:pt>
                <c:pt idx="7483">
                  <c:v>42942.986250000002</c:v>
                </c:pt>
                <c:pt idx="7484">
                  <c:v>42942.989722222002</c:v>
                </c:pt>
                <c:pt idx="7485">
                  <c:v>42942.993194444003</c:v>
                </c:pt>
                <c:pt idx="7486">
                  <c:v>42942.996666667001</c:v>
                </c:pt>
                <c:pt idx="7487">
                  <c:v>42943.000231480997</c:v>
                </c:pt>
                <c:pt idx="7488">
                  <c:v>42943.003599536998</c:v>
                </c:pt>
                <c:pt idx="7489">
                  <c:v>42943.007129630001</c:v>
                </c:pt>
                <c:pt idx="7490">
                  <c:v>42943.010578704001</c:v>
                </c:pt>
                <c:pt idx="7491">
                  <c:v>42943.014050926002</c:v>
                </c:pt>
                <c:pt idx="7492">
                  <c:v>42943.017488425998</c:v>
                </c:pt>
                <c:pt idx="7493">
                  <c:v>42943.021006944</c:v>
                </c:pt>
                <c:pt idx="7494">
                  <c:v>42943.024444444003</c:v>
                </c:pt>
                <c:pt idx="7495">
                  <c:v>42943.027951388998</c:v>
                </c:pt>
                <c:pt idx="7496">
                  <c:v>42943.031412037002</c:v>
                </c:pt>
                <c:pt idx="7497">
                  <c:v>42943.034861111002</c:v>
                </c:pt>
                <c:pt idx="7498">
                  <c:v>42943.038333333003</c:v>
                </c:pt>
                <c:pt idx="7499">
                  <c:v>42943.041863425999</c:v>
                </c:pt>
                <c:pt idx="7500">
                  <c:v>42943.045266203997</c:v>
                </c:pt>
                <c:pt idx="7501">
                  <c:v>42943.048726852001</c:v>
                </c:pt>
                <c:pt idx="7502">
                  <c:v>42943.052222222002</c:v>
                </c:pt>
                <c:pt idx="7503">
                  <c:v>42943.055671296002</c:v>
                </c:pt>
                <c:pt idx="7504">
                  <c:v>42943.059131943999</c:v>
                </c:pt>
                <c:pt idx="7505">
                  <c:v>42943.062650462998</c:v>
                </c:pt>
                <c:pt idx="7506">
                  <c:v>42943.066087963001</c:v>
                </c:pt>
                <c:pt idx="7507">
                  <c:v>42943.069571758999</c:v>
                </c:pt>
                <c:pt idx="7508">
                  <c:v>42943.073043981</c:v>
                </c:pt>
                <c:pt idx="7509">
                  <c:v>42943.076516203997</c:v>
                </c:pt>
                <c:pt idx="7510">
                  <c:v>42943.079976852001</c:v>
                </c:pt>
                <c:pt idx="7511">
                  <c:v>42943.083495370003</c:v>
                </c:pt>
                <c:pt idx="7512">
                  <c:v>42943.086932869999</c:v>
                </c:pt>
                <c:pt idx="7513">
                  <c:v>42943.090416667001</c:v>
                </c:pt>
                <c:pt idx="7514">
                  <c:v>42943.093900462998</c:v>
                </c:pt>
                <c:pt idx="7515">
                  <c:v>42943.097361111002</c:v>
                </c:pt>
                <c:pt idx="7516">
                  <c:v>42943.100821758999</c:v>
                </c:pt>
                <c:pt idx="7517">
                  <c:v>42943.104317129997</c:v>
                </c:pt>
                <c:pt idx="7518">
                  <c:v>42943.10775463</c:v>
                </c:pt>
                <c:pt idx="7519">
                  <c:v>42943.111261573998</c:v>
                </c:pt>
                <c:pt idx="7520">
                  <c:v>42943.114733795999</c:v>
                </c:pt>
                <c:pt idx="7521">
                  <c:v>42943.118171296002</c:v>
                </c:pt>
                <c:pt idx="7522">
                  <c:v>42943.121631943999</c:v>
                </c:pt>
                <c:pt idx="7523">
                  <c:v>42943.125196759</c:v>
                </c:pt>
                <c:pt idx="7524">
                  <c:v>42943.128599536998</c:v>
                </c:pt>
                <c:pt idx="7525">
                  <c:v>42943.132060185002</c:v>
                </c:pt>
                <c:pt idx="7526">
                  <c:v>42943.135532407003</c:v>
                </c:pt>
                <c:pt idx="7527">
                  <c:v>42943.13900463</c:v>
                </c:pt>
                <c:pt idx="7528">
                  <c:v>42943.142465277997</c:v>
                </c:pt>
                <c:pt idx="7529">
                  <c:v>42943.145972222002</c:v>
                </c:pt>
                <c:pt idx="7530">
                  <c:v>42943.149409721998</c:v>
                </c:pt>
                <c:pt idx="7531">
                  <c:v>42943.152916667001</c:v>
                </c:pt>
                <c:pt idx="7532">
                  <c:v>42943.156388889001</c:v>
                </c:pt>
                <c:pt idx="7533">
                  <c:v>42943.159849536998</c:v>
                </c:pt>
                <c:pt idx="7534">
                  <c:v>42943.163321758999</c:v>
                </c:pt>
                <c:pt idx="7535">
                  <c:v>42943.166851852002</c:v>
                </c:pt>
                <c:pt idx="7536">
                  <c:v>42943.170266203997</c:v>
                </c:pt>
                <c:pt idx="7537">
                  <c:v>42943.173738425998</c:v>
                </c:pt>
                <c:pt idx="7538">
                  <c:v>42943.177210647998</c:v>
                </c:pt>
                <c:pt idx="7539">
                  <c:v>42943.180694444003</c:v>
                </c:pt>
                <c:pt idx="7540">
                  <c:v>42943.184131943999</c:v>
                </c:pt>
                <c:pt idx="7541">
                  <c:v>42943.187650462998</c:v>
                </c:pt>
                <c:pt idx="7542">
                  <c:v>42943.191087963001</c:v>
                </c:pt>
                <c:pt idx="7543">
                  <c:v>42943.194571758999</c:v>
                </c:pt>
                <c:pt idx="7544">
                  <c:v>42943.198055556</c:v>
                </c:pt>
                <c:pt idx="7545">
                  <c:v>42943.20150463</c:v>
                </c:pt>
                <c:pt idx="7546">
                  <c:v>42943.204988425998</c:v>
                </c:pt>
                <c:pt idx="7547">
                  <c:v>42943.208518519001</c:v>
                </c:pt>
                <c:pt idx="7548">
                  <c:v>42943.211921296002</c:v>
                </c:pt>
                <c:pt idx="7549">
                  <c:v>42943.215405092997</c:v>
                </c:pt>
                <c:pt idx="7550">
                  <c:v>42943.218888889001</c:v>
                </c:pt>
                <c:pt idx="7551">
                  <c:v>42943.222372684999</c:v>
                </c:pt>
                <c:pt idx="7552">
                  <c:v>42943.225821758999</c:v>
                </c:pt>
                <c:pt idx="7553">
                  <c:v>42943.229317129997</c:v>
                </c:pt>
                <c:pt idx="7554">
                  <c:v>42943.23275463</c:v>
                </c:pt>
                <c:pt idx="7555">
                  <c:v>42943.236238425998</c:v>
                </c:pt>
                <c:pt idx="7556">
                  <c:v>42943.239675926001</c:v>
                </c:pt>
                <c:pt idx="7557">
                  <c:v>42943.243148148002</c:v>
                </c:pt>
                <c:pt idx="7558">
                  <c:v>42943.246620370002</c:v>
                </c:pt>
                <c:pt idx="7559">
                  <c:v>42943.250138889001</c:v>
                </c:pt>
                <c:pt idx="7560">
                  <c:v>42943.253553240997</c:v>
                </c:pt>
                <c:pt idx="7561">
                  <c:v>42943.257025462997</c:v>
                </c:pt>
                <c:pt idx="7562">
                  <c:v>42943.260509259002</c:v>
                </c:pt>
                <c:pt idx="7563">
                  <c:v>42943.263981481003</c:v>
                </c:pt>
                <c:pt idx="7564">
                  <c:v>42943.267442130003</c:v>
                </c:pt>
                <c:pt idx="7565">
                  <c:v>42943.270925926001</c:v>
                </c:pt>
                <c:pt idx="7566">
                  <c:v>42943.274398148002</c:v>
                </c:pt>
                <c:pt idx="7567">
                  <c:v>42943.277858795998</c:v>
                </c:pt>
                <c:pt idx="7568">
                  <c:v>42943.281342593</c:v>
                </c:pt>
                <c:pt idx="7569">
                  <c:v>42943.284791667</c:v>
                </c:pt>
                <c:pt idx="7570">
                  <c:v>42943.288275462997</c:v>
                </c:pt>
                <c:pt idx="7571">
                  <c:v>42943.291782407003</c:v>
                </c:pt>
                <c:pt idx="7572">
                  <c:v>42943.295231481003</c:v>
                </c:pt>
                <c:pt idx="7573">
                  <c:v>42943.298703704</c:v>
                </c:pt>
                <c:pt idx="7574">
                  <c:v>42943.302187499998</c:v>
                </c:pt>
                <c:pt idx="7575">
                  <c:v>42943.305636573998</c:v>
                </c:pt>
                <c:pt idx="7576">
                  <c:v>42943.309108795998</c:v>
                </c:pt>
                <c:pt idx="7577">
                  <c:v>42943.312604166997</c:v>
                </c:pt>
                <c:pt idx="7578">
                  <c:v>42943.316053240997</c:v>
                </c:pt>
                <c:pt idx="7579">
                  <c:v>42943.319537037001</c:v>
                </c:pt>
                <c:pt idx="7580">
                  <c:v>42943.323032407003</c:v>
                </c:pt>
                <c:pt idx="7581">
                  <c:v>42943.326481481003</c:v>
                </c:pt>
                <c:pt idx="7582">
                  <c:v>42943.329942130003</c:v>
                </c:pt>
                <c:pt idx="7583">
                  <c:v>42943.333472222002</c:v>
                </c:pt>
                <c:pt idx="7584">
                  <c:v>42943.336886573998</c:v>
                </c:pt>
                <c:pt idx="7585">
                  <c:v>42943.340381943999</c:v>
                </c:pt>
                <c:pt idx="7586">
                  <c:v>42943.343854166997</c:v>
                </c:pt>
                <c:pt idx="7587">
                  <c:v>42943.347314815001</c:v>
                </c:pt>
                <c:pt idx="7588">
                  <c:v>42943.350787037001</c:v>
                </c:pt>
                <c:pt idx="7589">
                  <c:v>42943.354270832999</c:v>
                </c:pt>
                <c:pt idx="7590">
                  <c:v>42943.357731481003</c:v>
                </c:pt>
                <c:pt idx="7591">
                  <c:v>42943.361215277997</c:v>
                </c:pt>
                <c:pt idx="7592">
                  <c:v>42943.364675926001</c:v>
                </c:pt>
                <c:pt idx="7593">
                  <c:v>42943.368148148002</c:v>
                </c:pt>
                <c:pt idx="7594">
                  <c:v>42943.371608795998</c:v>
                </c:pt>
                <c:pt idx="7595">
                  <c:v>42943.375150462998</c:v>
                </c:pt>
                <c:pt idx="7596">
                  <c:v>42943.378564815001</c:v>
                </c:pt>
                <c:pt idx="7597">
                  <c:v>42943.382048610998</c:v>
                </c:pt>
                <c:pt idx="7598">
                  <c:v>42943.385636573999</c:v>
                </c:pt>
                <c:pt idx="7599">
                  <c:v>42943.389097222003</c:v>
                </c:pt>
                <c:pt idx="7600">
                  <c:v>42943.392569443997</c:v>
                </c:pt>
                <c:pt idx="7601">
                  <c:v>42943.396076388999</c:v>
                </c:pt>
                <c:pt idx="7602">
                  <c:v>42943.399513889002</c:v>
                </c:pt>
                <c:pt idx="7603">
                  <c:v>42943.402962963002</c:v>
                </c:pt>
                <c:pt idx="7604">
                  <c:v>42943.406412037002</c:v>
                </c:pt>
                <c:pt idx="7605">
                  <c:v>42943.409907407004</c:v>
                </c:pt>
                <c:pt idx="7606">
                  <c:v>42943.413356481004</c:v>
                </c:pt>
                <c:pt idx="7607">
                  <c:v>42943.416886573999</c:v>
                </c:pt>
                <c:pt idx="7608">
                  <c:v>42943.420300926002</c:v>
                </c:pt>
                <c:pt idx="7609">
                  <c:v>42943.423750000002</c:v>
                </c:pt>
                <c:pt idx="7610">
                  <c:v>42943.427245370003</c:v>
                </c:pt>
                <c:pt idx="7611">
                  <c:v>42943.430729166997</c:v>
                </c:pt>
                <c:pt idx="7612">
                  <c:v>42943.434143519</c:v>
                </c:pt>
                <c:pt idx="7613">
                  <c:v>42943.437650462998</c:v>
                </c:pt>
                <c:pt idx="7614">
                  <c:v>42943.441099536998</c:v>
                </c:pt>
                <c:pt idx="7615">
                  <c:v>42943.444560185002</c:v>
                </c:pt>
                <c:pt idx="7616">
                  <c:v>42943.448067129997</c:v>
                </c:pt>
                <c:pt idx="7617">
                  <c:v>42943.451493056004</c:v>
                </c:pt>
                <c:pt idx="7618">
                  <c:v>42943.454988425998</c:v>
                </c:pt>
                <c:pt idx="7619">
                  <c:v>42943.458564815002</c:v>
                </c:pt>
                <c:pt idx="7620">
                  <c:v>42943.461932869999</c:v>
                </c:pt>
                <c:pt idx="7621">
                  <c:v>42943.465416667001</c:v>
                </c:pt>
                <c:pt idx="7622">
                  <c:v>42943.468877314997</c:v>
                </c:pt>
                <c:pt idx="7623">
                  <c:v>42943.472349536998</c:v>
                </c:pt>
                <c:pt idx="7624">
                  <c:v>42943.475856481004</c:v>
                </c:pt>
                <c:pt idx="7625">
                  <c:v>42943.479317129997</c:v>
                </c:pt>
                <c:pt idx="7626">
                  <c:v>42943.482766203997</c:v>
                </c:pt>
                <c:pt idx="7627">
                  <c:v>42943.486226852001</c:v>
                </c:pt>
                <c:pt idx="7628">
                  <c:v>42943.489733795999</c:v>
                </c:pt>
                <c:pt idx="7629">
                  <c:v>42943.493194444003</c:v>
                </c:pt>
                <c:pt idx="7630">
                  <c:v>42943.496643519</c:v>
                </c:pt>
                <c:pt idx="7631">
                  <c:v>42943.500196759</c:v>
                </c:pt>
                <c:pt idx="7632">
                  <c:v>42943.503599536998</c:v>
                </c:pt>
                <c:pt idx="7633">
                  <c:v>42943.507071758999</c:v>
                </c:pt>
                <c:pt idx="7634">
                  <c:v>42943.510578704001</c:v>
                </c:pt>
                <c:pt idx="7635">
                  <c:v>42943.514039351998</c:v>
                </c:pt>
                <c:pt idx="7636">
                  <c:v>42943.517488425998</c:v>
                </c:pt>
                <c:pt idx="7637">
                  <c:v>42943.520983795999</c:v>
                </c:pt>
                <c:pt idx="7638">
                  <c:v>42943.524432869999</c:v>
                </c:pt>
                <c:pt idx="7639">
                  <c:v>42943.527916667001</c:v>
                </c:pt>
                <c:pt idx="7640">
                  <c:v>42943.531377314997</c:v>
                </c:pt>
                <c:pt idx="7641">
                  <c:v>42943.534861111002</c:v>
                </c:pt>
                <c:pt idx="7642">
                  <c:v>42943.538333333003</c:v>
                </c:pt>
                <c:pt idx="7643">
                  <c:v>42943.541851852002</c:v>
                </c:pt>
                <c:pt idx="7644">
                  <c:v>42943.545277778001</c:v>
                </c:pt>
                <c:pt idx="7645">
                  <c:v>42943.548726852001</c:v>
                </c:pt>
                <c:pt idx="7646">
                  <c:v>42943.552233795999</c:v>
                </c:pt>
                <c:pt idx="7647">
                  <c:v>42943.555682869999</c:v>
                </c:pt>
                <c:pt idx="7648">
                  <c:v>42943.559143519</c:v>
                </c:pt>
                <c:pt idx="7649">
                  <c:v>42943.562638889001</c:v>
                </c:pt>
                <c:pt idx="7650">
                  <c:v>42943.566099536998</c:v>
                </c:pt>
                <c:pt idx="7651">
                  <c:v>42943.569583333003</c:v>
                </c:pt>
                <c:pt idx="7652">
                  <c:v>42943.573067129997</c:v>
                </c:pt>
                <c:pt idx="7653">
                  <c:v>42943.576539351998</c:v>
                </c:pt>
                <c:pt idx="7654">
                  <c:v>42943.579988425998</c:v>
                </c:pt>
                <c:pt idx="7655">
                  <c:v>42943.583541667002</c:v>
                </c:pt>
                <c:pt idx="7656">
                  <c:v>42943.586944444003</c:v>
                </c:pt>
                <c:pt idx="7657">
                  <c:v>42943.590393519</c:v>
                </c:pt>
                <c:pt idx="7658">
                  <c:v>42943.593888889001</c:v>
                </c:pt>
                <c:pt idx="7659">
                  <c:v>42943.597372684999</c:v>
                </c:pt>
                <c:pt idx="7660">
                  <c:v>42943.600810185002</c:v>
                </c:pt>
                <c:pt idx="7661">
                  <c:v>42943.604409722</c:v>
                </c:pt>
                <c:pt idx="7662">
                  <c:v>42943.607777778001</c:v>
                </c:pt>
                <c:pt idx="7663">
                  <c:v>42943.611215277997</c:v>
                </c:pt>
                <c:pt idx="7664">
                  <c:v>42943.614710647998</c:v>
                </c:pt>
                <c:pt idx="7665">
                  <c:v>42943.618194444003</c:v>
                </c:pt>
                <c:pt idx="7666">
                  <c:v>42943.621655092997</c:v>
                </c:pt>
                <c:pt idx="7667">
                  <c:v>42943.625196759</c:v>
                </c:pt>
                <c:pt idx="7668">
                  <c:v>42943.628611111002</c:v>
                </c:pt>
                <c:pt idx="7669">
                  <c:v>42943.632071758999</c:v>
                </c:pt>
                <c:pt idx="7670">
                  <c:v>42943.635555556</c:v>
                </c:pt>
                <c:pt idx="7671">
                  <c:v>42943.639027778001</c:v>
                </c:pt>
                <c:pt idx="7672">
                  <c:v>42943.642500000002</c:v>
                </c:pt>
                <c:pt idx="7673">
                  <c:v>42943.645983795999</c:v>
                </c:pt>
                <c:pt idx="7674">
                  <c:v>42943.649421296002</c:v>
                </c:pt>
                <c:pt idx="7675">
                  <c:v>42943.652905092997</c:v>
                </c:pt>
                <c:pt idx="7676">
                  <c:v>42943.656377314997</c:v>
                </c:pt>
                <c:pt idx="7677">
                  <c:v>42943.659849536998</c:v>
                </c:pt>
                <c:pt idx="7678">
                  <c:v>42943.663310185002</c:v>
                </c:pt>
                <c:pt idx="7679">
                  <c:v>42943.666875000003</c:v>
                </c:pt>
                <c:pt idx="7680">
                  <c:v>42943.670243056004</c:v>
                </c:pt>
                <c:pt idx="7681">
                  <c:v>42943.673726852001</c:v>
                </c:pt>
                <c:pt idx="7682">
                  <c:v>42943.677222222002</c:v>
                </c:pt>
                <c:pt idx="7683">
                  <c:v>42943.680682869999</c:v>
                </c:pt>
                <c:pt idx="7684">
                  <c:v>42943.684143519</c:v>
                </c:pt>
                <c:pt idx="7685">
                  <c:v>42943.687650462998</c:v>
                </c:pt>
                <c:pt idx="7686">
                  <c:v>42943.691099536998</c:v>
                </c:pt>
                <c:pt idx="7687">
                  <c:v>42943.694571758999</c:v>
                </c:pt>
                <c:pt idx="7688">
                  <c:v>42943.698043981</c:v>
                </c:pt>
                <c:pt idx="7689">
                  <c:v>42943.701493056004</c:v>
                </c:pt>
                <c:pt idx="7690">
                  <c:v>42943.704988425998</c:v>
                </c:pt>
                <c:pt idx="7691">
                  <c:v>42943.708506944</c:v>
                </c:pt>
                <c:pt idx="7692">
                  <c:v>42943.711921296002</c:v>
                </c:pt>
                <c:pt idx="7693">
                  <c:v>42943.715393519</c:v>
                </c:pt>
                <c:pt idx="7694">
                  <c:v>42943.718865741001</c:v>
                </c:pt>
                <c:pt idx="7695">
                  <c:v>42943.722349536998</c:v>
                </c:pt>
                <c:pt idx="7696">
                  <c:v>42943.725821758999</c:v>
                </c:pt>
                <c:pt idx="7697">
                  <c:v>42943.729305556</c:v>
                </c:pt>
                <c:pt idx="7698">
                  <c:v>42943.732777778001</c:v>
                </c:pt>
                <c:pt idx="7699">
                  <c:v>42943.736226852001</c:v>
                </c:pt>
                <c:pt idx="7700">
                  <c:v>42943.739710647998</c:v>
                </c:pt>
                <c:pt idx="7701">
                  <c:v>42943.743171296002</c:v>
                </c:pt>
                <c:pt idx="7702">
                  <c:v>42943.746643519</c:v>
                </c:pt>
                <c:pt idx="7703">
                  <c:v>42943.750173610999</c:v>
                </c:pt>
                <c:pt idx="7704">
                  <c:v>42943.753587963001</c:v>
                </c:pt>
                <c:pt idx="7705">
                  <c:v>42943.757071758999</c:v>
                </c:pt>
                <c:pt idx="7706">
                  <c:v>42943.760555556</c:v>
                </c:pt>
                <c:pt idx="7707">
                  <c:v>42943.764016203997</c:v>
                </c:pt>
                <c:pt idx="7708">
                  <c:v>42943.767476852001</c:v>
                </c:pt>
                <c:pt idx="7709">
                  <c:v>42943.770995370003</c:v>
                </c:pt>
                <c:pt idx="7710">
                  <c:v>42943.774502314998</c:v>
                </c:pt>
                <c:pt idx="7711">
                  <c:v>42943.777962963002</c:v>
                </c:pt>
                <c:pt idx="7712">
                  <c:v>42943.781435185003</c:v>
                </c:pt>
                <c:pt idx="7713">
                  <c:v>42943.784907407004</c:v>
                </c:pt>
                <c:pt idx="7714">
                  <c:v>42943.788344907</c:v>
                </c:pt>
                <c:pt idx="7715">
                  <c:v>42943.791886573999</c:v>
                </c:pt>
                <c:pt idx="7716">
                  <c:v>42943.795277778001</c:v>
                </c:pt>
                <c:pt idx="7717">
                  <c:v>42943.798750000002</c:v>
                </c:pt>
                <c:pt idx="7718">
                  <c:v>42943.802245370003</c:v>
                </c:pt>
                <c:pt idx="7719">
                  <c:v>42943.805706018997</c:v>
                </c:pt>
                <c:pt idx="7720">
                  <c:v>42943.809189815001</c:v>
                </c:pt>
                <c:pt idx="7721">
                  <c:v>42943.812650462998</c:v>
                </c:pt>
                <c:pt idx="7722">
                  <c:v>42943.816122684999</c:v>
                </c:pt>
                <c:pt idx="7723">
                  <c:v>42943.819606481004</c:v>
                </c:pt>
                <c:pt idx="7724">
                  <c:v>42943.823113425999</c:v>
                </c:pt>
                <c:pt idx="7725">
                  <c:v>42943.826574074003</c:v>
                </c:pt>
                <c:pt idx="7726">
                  <c:v>42943.830046296003</c:v>
                </c:pt>
                <c:pt idx="7727">
                  <c:v>42943.833530092998</c:v>
                </c:pt>
                <c:pt idx="7728">
                  <c:v>42943.836956018997</c:v>
                </c:pt>
                <c:pt idx="7729">
                  <c:v>42943.840393519</c:v>
                </c:pt>
                <c:pt idx="7730">
                  <c:v>42943.843888889001</c:v>
                </c:pt>
                <c:pt idx="7731">
                  <c:v>42943.847384259003</c:v>
                </c:pt>
                <c:pt idx="7732">
                  <c:v>42943.850821758999</c:v>
                </c:pt>
                <c:pt idx="7733">
                  <c:v>42943.854317129997</c:v>
                </c:pt>
                <c:pt idx="7734">
                  <c:v>42943.85775463</c:v>
                </c:pt>
                <c:pt idx="7735">
                  <c:v>42943.861238425998</c:v>
                </c:pt>
                <c:pt idx="7736">
                  <c:v>42943.864733795999</c:v>
                </c:pt>
                <c:pt idx="7737">
                  <c:v>42943.868182869999</c:v>
                </c:pt>
                <c:pt idx="7738">
                  <c:v>42943.871666667001</c:v>
                </c:pt>
                <c:pt idx="7739">
                  <c:v>42943.875185185003</c:v>
                </c:pt>
                <c:pt idx="7740">
                  <c:v>42943.878599536998</c:v>
                </c:pt>
                <c:pt idx="7741">
                  <c:v>42943.882083333003</c:v>
                </c:pt>
                <c:pt idx="7742">
                  <c:v>42943.885555556</c:v>
                </c:pt>
                <c:pt idx="7743">
                  <c:v>42943.889016203997</c:v>
                </c:pt>
                <c:pt idx="7744">
                  <c:v>42943.892500000002</c:v>
                </c:pt>
                <c:pt idx="7745">
                  <c:v>42943.895972222002</c:v>
                </c:pt>
                <c:pt idx="7746">
                  <c:v>42943.899432869999</c:v>
                </c:pt>
                <c:pt idx="7747">
                  <c:v>42943.902916667001</c:v>
                </c:pt>
                <c:pt idx="7748">
                  <c:v>42943.906377314997</c:v>
                </c:pt>
                <c:pt idx="7749">
                  <c:v>42943.909849536998</c:v>
                </c:pt>
                <c:pt idx="7750">
                  <c:v>42943.913321758999</c:v>
                </c:pt>
                <c:pt idx="7751">
                  <c:v>42943.916851852002</c:v>
                </c:pt>
                <c:pt idx="7752">
                  <c:v>42943.920300926002</c:v>
                </c:pt>
                <c:pt idx="7753">
                  <c:v>42943.923761573998</c:v>
                </c:pt>
                <c:pt idx="7754">
                  <c:v>42943.927256944</c:v>
                </c:pt>
                <c:pt idx="7755">
                  <c:v>42943.930706018997</c:v>
                </c:pt>
                <c:pt idx="7756">
                  <c:v>42943.934166667001</c:v>
                </c:pt>
                <c:pt idx="7757">
                  <c:v>42943.937662037002</c:v>
                </c:pt>
                <c:pt idx="7758">
                  <c:v>42943.941111111002</c:v>
                </c:pt>
                <c:pt idx="7759">
                  <c:v>42943.944571758999</c:v>
                </c:pt>
                <c:pt idx="7760">
                  <c:v>42943.948067129997</c:v>
                </c:pt>
                <c:pt idx="7761">
                  <c:v>42943.951527778001</c:v>
                </c:pt>
                <c:pt idx="7762">
                  <c:v>42943.955000000002</c:v>
                </c:pt>
                <c:pt idx="7763">
                  <c:v>42943.958518519001</c:v>
                </c:pt>
                <c:pt idx="7764">
                  <c:v>42943.961932869999</c:v>
                </c:pt>
                <c:pt idx="7765">
                  <c:v>42943.965405092997</c:v>
                </c:pt>
                <c:pt idx="7766">
                  <c:v>42943.968900462998</c:v>
                </c:pt>
                <c:pt idx="7767">
                  <c:v>42943.972384259003</c:v>
                </c:pt>
                <c:pt idx="7768">
                  <c:v>42943.975833333003</c:v>
                </c:pt>
                <c:pt idx="7769">
                  <c:v>42943.979317129997</c:v>
                </c:pt>
                <c:pt idx="7770">
                  <c:v>42943.982719906999</c:v>
                </c:pt>
                <c:pt idx="7771">
                  <c:v>42943.986203704</c:v>
                </c:pt>
                <c:pt idx="7772">
                  <c:v>42943.989675926001</c:v>
                </c:pt>
                <c:pt idx="7773">
                  <c:v>42943.993136573998</c:v>
                </c:pt>
                <c:pt idx="7774">
                  <c:v>42943.996620370002</c:v>
                </c:pt>
                <c:pt idx="7775">
                  <c:v>42944.000185185003</c:v>
                </c:pt>
                <c:pt idx="7776">
                  <c:v>42944.003553240997</c:v>
                </c:pt>
                <c:pt idx="7777">
                  <c:v>42944.007025462997</c:v>
                </c:pt>
                <c:pt idx="7778">
                  <c:v>42944.010520832999</c:v>
                </c:pt>
                <c:pt idx="7779">
                  <c:v>42944.013969906999</c:v>
                </c:pt>
                <c:pt idx="7780">
                  <c:v>42944.017453704</c:v>
                </c:pt>
                <c:pt idx="7781">
                  <c:v>42944.020937499998</c:v>
                </c:pt>
                <c:pt idx="7782">
                  <c:v>42944.024398148002</c:v>
                </c:pt>
                <c:pt idx="7783">
                  <c:v>42944.027881943999</c:v>
                </c:pt>
                <c:pt idx="7784">
                  <c:v>42944.031342593</c:v>
                </c:pt>
                <c:pt idx="7785">
                  <c:v>42944.034814815001</c:v>
                </c:pt>
                <c:pt idx="7786">
                  <c:v>42944.038287037001</c:v>
                </c:pt>
                <c:pt idx="7787">
                  <c:v>42944.041817129997</c:v>
                </c:pt>
                <c:pt idx="7788">
                  <c:v>42944.045219906999</c:v>
                </c:pt>
                <c:pt idx="7789">
                  <c:v>42944.048703704</c:v>
                </c:pt>
                <c:pt idx="7790">
                  <c:v>42944.052187499998</c:v>
                </c:pt>
                <c:pt idx="7791">
                  <c:v>42944.055636573998</c:v>
                </c:pt>
                <c:pt idx="7792">
                  <c:v>42944.059108795998</c:v>
                </c:pt>
                <c:pt idx="7793">
                  <c:v>42944.062604166997</c:v>
                </c:pt>
                <c:pt idx="7794">
                  <c:v>42944.066053240997</c:v>
                </c:pt>
                <c:pt idx="7795">
                  <c:v>42944.069525462997</c:v>
                </c:pt>
                <c:pt idx="7796">
                  <c:v>42944.073009259002</c:v>
                </c:pt>
                <c:pt idx="7797">
                  <c:v>42944.076481481003</c:v>
                </c:pt>
                <c:pt idx="7798">
                  <c:v>42944.079942130003</c:v>
                </c:pt>
                <c:pt idx="7799">
                  <c:v>42944.083472222002</c:v>
                </c:pt>
                <c:pt idx="7800">
                  <c:v>42944.086886573998</c:v>
                </c:pt>
                <c:pt idx="7801">
                  <c:v>42944.090358795998</c:v>
                </c:pt>
                <c:pt idx="7802">
                  <c:v>42944.093854166997</c:v>
                </c:pt>
                <c:pt idx="7803">
                  <c:v>42944.097314815001</c:v>
                </c:pt>
                <c:pt idx="7804">
                  <c:v>42944.100775462997</c:v>
                </c:pt>
                <c:pt idx="7805">
                  <c:v>42944.104282407003</c:v>
                </c:pt>
                <c:pt idx="7806">
                  <c:v>42944.107719906999</c:v>
                </c:pt>
                <c:pt idx="7807">
                  <c:v>42944.111215277997</c:v>
                </c:pt>
                <c:pt idx="7808">
                  <c:v>42944.114675926001</c:v>
                </c:pt>
                <c:pt idx="7809">
                  <c:v>42944.118148148002</c:v>
                </c:pt>
                <c:pt idx="7810">
                  <c:v>42944.121608795998</c:v>
                </c:pt>
                <c:pt idx="7811">
                  <c:v>42944.125162037002</c:v>
                </c:pt>
                <c:pt idx="7812">
                  <c:v>42944.128564815001</c:v>
                </c:pt>
                <c:pt idx="7813">
                  <c:v>42944.132037037001</c:v>
                </c:pt>
                <c:pt idx="7814">
                  <c:v>42944.135509259002</c:v>
                </c:pt>
                <c:pt idx="7815">
                  <c:v>42944.138981481003</c:v>
                </c:pt>
                <c:pt idx="7816">
                  <c:v>42944.142453704</c:v>
                </c:pt>
                <c:pt idx="7817">
                  <c:v>42944.145937499998</c:v>
                </c:pt>
                <c:pt idx="7818">
                  <c:v>42944.149386573998</c:v>
                </c:pt>
                <c:pt idx="7819">
                  <c:v>42944.152858795998</c:v>
                </c:pt>
                <c:pt idx="7820">
                  <c:v>42944.156354166997</c:v>
                </c:pt>
                <c:pt idx="7821">
                  <c:v>42944.159826388997</c:v>
                </c:pt>
                <c:pt idx="7822">
                  <c:v>42944.163310185002</c:v>
                </c:pt>
                <c:pt idx="7823">
                  <c:v>42944.166828704001</c:v>
                </c:pt>
                <c:pt idx="7824">
                  <c:v>42944.170243056004</c:v>
                </c:pt>
                <c:pt idx="7825">
                  <c:v>42944.173703704</c:v>
                </c:pt>
                <c:pt idx="7826">
                  <c:v>42944.177175926001</c:v>
                </c:pt>
                <c:pt idx="7827">
                  <c:v>42944.180659721998</c:v>
                </c:pt>
                <c:pt idx="7828">
                  <c:v>42944.184120370002</c:v>
                </c:pt>
                <c:pt idx="7829">
                  <c:v>42944.187592593</c:v>
                </c:pt>
                <c:pt idx="7830">
                  <c:v>42944.191064815001</c:v>
                </c:pt>
                <c:pt idx="7831">
                  <c:v>42944.194548610998</c:v>
                </c:pt>
                <c:pt idx="7832">
                  <c:v>42944.198009259002</c:v>
                </c:pt>
                <c:pt idx="7833">
                  <c:v>42944.201481481003</c:v>
                </c:pt>
                <c:pt idx="7834">
                  <c:v>42944.204953704</c:v>
                </c:pt>
                <c:pt idx="7835">
                  <c:v>42944.208483795999</c:v>
                </c:pt>
                <c:pt idx="7836">
                  <c:v>42944.211886573998</c:v>
                </c:pt>
                <c:pt idx="7837">
                  <c:v>42944.215381943999</c:v>
                </c:pt>
                <c:pt idx="7838">
                  <c:v>42944.218854166997</c:v>
                </c:pt>
                <c:pt idx="7839">
                  <c:v>42944.222314815001</c:v>
                </c:pt>
                <c:pt idx="7840">
                  <c:v>42944.225787037001</c:v>
                </c:pt>
                <c:pt idx="7841">
                  <c:v>42944.229282407003</c:v>
                </c:pt>
                <c:pt idx="7842">
                  <c:v>42944.232719906999</c:v>
                </c:pt>
                <c:pt idx="7843">
                  <c:v>42944.236203704</c:v>
                </c:pt>
                <c:pt idx="7844">
                  <c:v>42944.239687499998</c:v>
                </c:pt>
                <c:pt idx="7845">
                  <c:v>42944.243136573998</c:v>
                </c:pt>
                <c:pt idx="7846">
                  <c:v>42944.246608795998</c:v>
                </c:pt>
                <c:pt idx="7847">
                  <c:v>42944.250127314997</c:v>
                </c:pt>
                <c:pt idx="7848">
                  <c:v>42944.253553240997</c:v>
                </c:pt>
                <c:pt idx="7849">
                  <c:v>42944.257025462997</c:v>
                </c:pt>
                <c:pt idx="7850">
                  <c:v>42944.260509259002</c:v>
                </c:pt>
                <c:pt idx="7851">
                  <c:v>42944.263981481003</c:v>
                </c:pt>
                <c:pt idx="7852">
                  <c:v>42944.267453704</c:v>
                </c:pt>
                <c:pt idx="7853">
                  <c:v>42944.270925926001</c:v>
                </c:pt>
                <c:pt idx="7854">
                  <c:v>42944.274386573998</c:v>
                </c:pt>
                <c:pt idx="7855">
                  <c:v>42944.277870370002</c:v>
                </c:pt>
                <c:pt idx="7856">
                  <c:v>42944.281342593</c:v>
                </c:pt>
                <c:pt idx="7857">
                  <c:v>42944.284814815001</c:v>
                </c:pt>
                <c:pt idx="7858">
                  <c:v>42944.288275462997</c:v>
                </c:pt>
                <c:pt idx="7859">
                  <c:v>42944.291805556</c:v>
                </c:pt>
                <c:pt idx="7860">
                  <c:v>42944.295219906999</c:v>
                </c:pt>
                <c:pt idx="7861">
                  <c:v>42944.298692130003</c:v>
                </c:pt>
                <c:pt idx="7862">
                  <c:v>42944.302175926001</c:v>
                </c:pt>
                <c:pt idx="7863">
                  <c:v>42944.305648148002</c:v>
                </c:pt>
                <c:pt idx="7864">
                  <c:v>42944.309108795998</c:v>
                </c:pt>
                <c:pt idx="7865">
                  <c:v>42944.312604166997</c:v>
                </c:pt>
                <c:pt idx="7866">
                  <c:v>42944.316053240997</c:v>
                </c:pt>
                <c:pt idx="7867">
                  <c:v>42944.319537037001</c:v>
                </c:pt>
                <c:pt idx="7868">
                  <c:v>42944.323020832999</c:v>
                </c:pt>
                <c:pt idx="7869">
                  <c:v>42944.326469906999</c:v>
                </c:pt>
                <c:pt idx="7870">
                  <c:v>42944.329942130003</c:v>
                </c:pt>
                <c:pt idx="7871">
                  <c:v>42944.333460647998</c:v>
                </c:pt>
                <c:pt idx="7872">
                  <c:v>42944.336898148002</c:v>
                </c:pt>
                <c:pt idx="7873">
                  <c:v>42944.340358795998</c:v>
                </c:pt>
                <c:pt idx="7874">
                  <c:v>42944.343854166997</c:v>
                </c:pt>
                <c:pt idx="7875">
                  <c:v>42944.347314815001</c:v>
                </c:pt>
                <c:pt idx="7876">
                  <c:v>42944.350775462997</c:v>
                </c:pt>
                <c:pt idx="7877">
                  <c:v>42944.354270832999</c:v>
                </c:pt>
                <c:pt idx="7878">
                  <c:v>42944.357719906999</c:v>
                </c:pt>
                <c:pt idx="7879">
                  <c:v>42944.361203704</c:v>
                </c:pt>
                <c:pt idx="7880">
                  <c:v>42944.364675926001</c:v>
                </c:pt>
                <c:pt idx="7881">
                  <c:v>42944.368148148002</c:v>
                </c:pt>
                <c:pt idx="7882">
                  <c:v>42944.371620370002</c:v>
                </c:pt>
                <c:pt idx="7883">
                  <c:v>42944.375138889001</c:v>
                </c:pt>
                <c:pt idx="7884">
                  <c:v>42944.378553240997</c:v>
                </c:pt>
                <c:pt idx="7885">
                  <c:v>42944.382037037001</c:v>
                </c:pt>
                <c:pt idx="7886">
                  <c:v>42944.385520832999</c:v>
                </c:pt>
                <c:pt idx="7887">
                  <c:v>42944.38900463</c:v>
                </c:pt>
                <c:pt idx="7888">
                  <c:v>42944.392488425998</c:v>
                </c:pt>
                <c:pt idx="7889">
                  <c:v>42944.395983795999</c:v>
                </c:pt>
                <c:pt idx="7890">
                  <c:v>42944.399444444003</c:v>
                </c:pt>
                <c:pt idx="7891">
                  <c:v>42944.402881943999</c:v>
                </c:pt>
                <c:pt idx="7892">
                  <c:v>42944.406377314997</c:v>
                </c:pt>
                <c:pt idx="7893">
                  <c:v>42944.409849536998</c:v>
                </c:pt>
                <c:pt idx="7894">
                  <c:v>42944.413321758999</c:v>
                </c:pt>
                <c:pt idx="7895">
                  <c:v>42944.416863425999</c:v>
                </c:pt>
                <c:pt idx="7896">
                  <c:v>42944.420266203997</c:v>
                </c:pt>
                <c:pt idx="7897">
                  <c:v>42944.423715277997</c:v>
                </c:pt>
                <c:pt idx="7898">
                  <c:v>42944.427222222002</c:v>
                </c:pt>
                <c:pt idx="7899">
                  <c:v>42944.430682869999</c:v>
                </c:pt>
                <c:pt idx="7900">
                  <c:v>42944.434131943999</c:v>
                </c:pt>
                <c:pt idx="7901">
                  <c:v>42944.437662037002</c:v>
                </c:pt>
                <c:pt idx="7902">
                  <c:v>42944.441087963001</c:v>
                </c:pt>
                <c:pt idx="7903">
                  <c:v>42944.444583333003</c:v>
                </c:pt>
                <c:pt idx="7904">
                  <c:v>42944.448043981</c:v>
                </c:pt>
                <c:pt idx="7905">
                  <c:v>42944.45150463</c:v>
                </c:pt>
                <c:pt idx="7906">
                  <c:v>42944.454976852001</c:v>
                </c:pt>
                <c:pt idx="7907">
                  <c:v>42944.458518519001</c:v>
                </c:pt>
                <c:pt idx="7908">
                  <c:v>42944.461956018997</c:v>
                </c:pt>
                <c:pt idx="7909">
                  <c:v>42944.465393519</c:v>
                </c:pt>
                <c:pt idx="7910">
                  <c:v>42944.468900462998</c:v>
                </c:pt>
                <c:pt idx="7911">
                  <c:v>42944.472384259003</c:v>
                </c:pt>
                <c:pt idx="7912">
                  <c:v>42944.475821758999</c:v>
                </c:pt>
                <c:pt idx="7913">
                  <c:v>42944.479317129997</c:v>
                </c:pt>
                <c:pt idx="7914">
                  <c:v>42944.482766203997</c:v>
                </c:pt>
                <c:pt idx="7915">
                  <c:v>42944.486261573998</c:v>
                </c:pt>
                <c:pt idx="7916">
                  <c:v>42944.489745370003</c:v>
                </c:pt>
                <c:pt idx="7917">
                  <c:v>42944.493182869999</c:v>
                </c:pt>
                <c:pt idx="7918">
                  <c:v>42944.496655092997</c:v>
                </c:pt>
                <c:pt idx="7919">
                  <c:v>42944.500185185003</c:v>
                </c:pt>
                <c:pt idx="7920">
                  <c:v>42944.503576388997</c:v>
                </c:pt>
                <c:pt idx="7921">
                  <c:v>42944.507048610998</c:v>
                </c:pt>
                <c:pt idx="7922">
                  <c:v>42944.510567129997</c:v>
                </c:pt>
                <c:pt idx="7923">
                  <c:v>42944.514027778001</c:v>
                </c:pt>
                <c:pt idx="7924">
                  <c:v>42944.517488425998</c:v>
                </c:pt>
                <c:pt idx="7925">
                  <c:v>42944.520995370003</c:v>
                </c:pt>
                <c:pt idx="7926">
                  <c:v>42944.524432869999</c:v>
                </c:pt>
                <c:pt idx="7927">
                  <c:v>42944.527916667001</c:v>
                </c:pt>
                <c:pt idx="7928">
                  <c:v>42944.531400462998</c:v>
                </c:pt>
                <c:pt idx="7929">
                  <c:v>42944.534861111002</c:v>
                </c:pt>
                <c:pt idx="7930">
                  <c:v>42944.538333333003</c:v>
                </c:pt>
                <c:pt idx="7931">
                  <c:v>42944.541851852002</c:v>
                </c:pt>
                <c:pt idx="7932">
                  <c:v>42944.545277778001</c:v>
                </c:pt>
                <c:pt idx="7933">
                  <c:v>42944.548726852001</c:v>
                </c:pt>
                <c:pt idx="7934">
                  <c:v>42944.552233795999</c:v>
                </c:pt>
                <c:pt idx="7935">
                  <c:v>42944.555694444003</c:v>
                </c:pt>
                <c:pt idx="7936">
                  <c:v>42944.559166667001</c:v>
                </c:pt>
                <c:pt idx="7937">
                  <c:v>42944.562650462998</c:v>
                </c:pt>
                <c:pt idx="7938">
                  <c:v>42944.566145833</c:v>
                </c:pt>
                <c:pt idx="7939">
                  <c:v>42944.569548610998</c:v>
                </c:pt>
                <c:pt idx="7940">
                  <c:v>42944.573055556</c:v>
                </c:pt>
                <c:pt idx="7941">
                  <c:v>42944.57650463</c:v>
                </c:pt>
                <c:pt idx="7942">
                  <c:v>42944.579988425998</c:v>
                </c:pt>
                <c:pt idx="7943">
                  <c:v>42944.583518519001</c:v>
                </c:pt>
                <c:pt idx="7944">
                  <c:v>42944.586921296002</c:v>
                </c:pt>
                <c:pt idx="7945">
                  <c:v>42944.590381943999</c:v>
                </c:pt>
                <c:pt idx="7946">
                  <c:v>42944.593877314997</c:v>
                </c:pt>
                <c:pt idx="7947">
                  <c:v>42944.597349536998</c:v>
                </c:pt>
                <c:pt idx="7948">
                  <c:v>42944.600833333003</c:v>
                </c:pt>
                <c:pt idx="7949">
                  <c:v>42944.604328704001</c:v>
                </c:pt>
                <c:pt idx="7950">
                  <c:v>42944.607789351998</c:v>
                </c:pt>
                <c:pt idx="7951">
                  <c:v>42944.611250000002</c:v>
                </c:pt>
                <c:pt idx="7952">
                  <c:v>42944.614722222002</c:v>
                </c:pt>
                <c:pt idx="7953">
                  <c:v>42944.618182869999</c:v>
                </c:pt>
                <c:pt idx="7954">
                  <c:v>42944.621655092997</c:v>
                </c:pt>
                <c:pt idx="7955">
                  <c:v>42944.625208332996</c:v>
                </c:pt>
                <c:pt idx="7956">
                  <c:v>42944.628599536998</c:v>
                </c:pt>
                <c:pt idx="7957">
                  <c:v>42944.632071758999</c:v>
                </c:pt>
                <c:pt idx="7958">
                  <c:v>42944.635567129997</c:v>
                </c:pt>
                <c:pt idx="7959">
                  <c:v>42944.639039351998</c:v>
                </c:pt>
                <c:pt idx="7960">
                  <c:v>42944.642500000002</c:v>
                </c:pt>
                <c:pt idx="7961">
                  <c:v>42944.645972222002</c:v>
                </c:pt>
                <c:pt idx="7962">
                  <c:v>42944.649432869999</c:v>
                </c:pt>
                <c:pt idx="7963">
                  <c:v>42944.652893519</c:v>
                </c:pt>
                <c:pt idx="7964">
                  <c:v>42944.656388889001</c:v>
                </c:pt>
                <c:pt idx="7965">
                  <c:v>42944.659849536998</c:v>
                </c:pt>
                <c:pt idx="7966">
                  <c:v>42944.663321758999</c:v>
                </c:pt>
                <c:pt idx="7967">
                  <c:v>42944.666875000003</c:v>
                </c:pt>
                <c:pt idx="7968">
                  <c:v>42944.670277778001</c:v>
                </c:pt>
                <c:pt idx="7969">
                  <c:v>42944.673738425998</c:v>
                </c:pt>
                <c:pt idx="7970">
                  <c:v>42944.677210647998</c:v>
                </c:pt>
                <c:pt idx="7971">
                  <c:v>42944.680682869999</c:v>
                </c:pt>
                <c:pt idx="7972">
                  <c:v>42944.684166667001</c:v>
                </c:pt>
                <c:pt idx="7973">
                  <c:v>42944.687662037002</c:v>
                </c:pt>
                <c:pt idx="7974">
                  <c:v>42944.691099536998</c:v>
                </c:pt>
                <c:pt idx="7975">
                  <c:v>42944.694583333003</c:v>
                </c:pt>
                <c:pt idx="7976">
                  <c:v>42944.698067129997</c:v>
                </c:pt>
                <c:pt idx="7977">
                  <c:v>42944.701527778001</c:v>
                </c:pt>
                <c:pt idx="7978">
                  <c:v>42944.704988425998</c:v>
                </c:pt>
                <c:pt idx="7979">
                  <c:v>42944.708530092998</c:v>
                </c:pt>
                <c:pt idx="7980">
                  <c:v>42944.711921296002</c:v>
                </c:pt>
                <c:pt idx="7981">
                  <c:v>42944.715405092997</c:v>
                </c:pt>
                <c:pt idx="7982">
                  <c:v>42944.718888889001</c:v>
                </c:pt>
                <c:pt idx="7983">
                  <c:v>42944.722349536998</c:v>
                </c:pt>
                <c:pt idx="7984">
                  <c:v>42944.725821758999</c:v>
                </c:pt>
                <c:pt idx="7985">
                  <c:v>42944.729305556</c:v>
                </c:pt>
                <c:pt idx="7986">
                  <c:v>42944.732777778001</c:v>
                </c:pt>
                <c:pt idx="7987">
                  <c:v>42944.736250000002</c:v>
                </c:pt>
                <c:pt idx="7988">
                  <c:v>42944.739710647998</c:v>
                </c:pt>
                <c:pt idx="7989">
                  <c:v>42944.743182869999</c:v>
                </c:pt>
                <c:pt idx="7990">
                  <c:v>42944.746666667001</c:v>
                </c:pt>
                <c:pt idx="7991">
                  <c:v>42944.750173610999</c:v>
                </c:pt>
                <c:pt idx="7992">
                  <c:v>42944.753599536998</c:v>
                </c:pt>
                <c:pt idx="7993">
                  <c:v>42944.757094907</c:v>
                </c:pt>
                <c:pt idx="7994">
                  <c:v>42944.760555556</c:v>
                </c:pt>
                <c:pt idx="7995">
                  <c:v>42944.764027778001</c:v>
                </c:pt>
                <c:pt idx="7996">
                  <c:v>42944.767488425998</c:v>
                </c:pt>
                <c:pt idx="7997">
                  <c:v>42944.771030092998</c:v>
                </c:pt>
                <c:pt idx="7998">
                  <c:v>42944.774560184997</c:v>
                </c:pt>
                <c:pt idx="7999">
                  <c:v>42944.777974536999</c:v>
                </c:pt>
                <c:pt idx="8000">
                  <c:v>42944.781446759</c:v>
                </c:pt>
                <c:pt idx="8001">
                  <c:v>42944.784930556001</c:v>
                </c:pt>
                <c:pt idx="8002">
                  <c:v>42944.788344907</c:v>
                </c:pt>
                <c:pt idx="8003">
                  <c:v>42944.791863425999</c:v>
                </c:pt>
                <c:pt idx="8004">
                  <c:v>42944.795266203997</c:v>
                </c:pt>
                <c:pt idx="8005">
                  <c:v>42944.798738425998</c:v>
                </c:pt>
                <c:pt idx="8006">
                  <c:v>42944.802245370003</c:v>
                </c:pt>
                <c:pt idx="8007">
                  <c:v>42944.805682869999</c:v>
                </c:pt>
                <c:pt idx="8008">
                  <c:v>42944.809178240997</c:v>
                </c:pt>
                <c:pt idx="8009">
                  <c:v>42944.812685185003</c:v>
                </c:pt>
                <c:pt idx="8010">
                  <c:v>42944.816134259003</c:v>
                </c:pt>
                <c:pt idx="8011">
                  <c:v>42944.819606481004</c:v>
                </c:pt>
                <c:pt idx="8012">
                  <c:v>42944.823078704001</c:v>
                </c:pt>
                <c:pt idx="8013">
                  <c:v>42944.826585647999</c:v>
                </c:pt>
                <c:pt idx="8014">
                  <c:v>42944.830046296003</c:v>
                </c:pt>
                <c:pt idx="8015">
                  <c:v>42944.833576388999</c:v>
                </c:pt>
                <c:pt idx="8016">
                  <c:v>42944.836909721998</c:v>
                </c:pt>
                <c:pt idx="8017">
                  <c:v>42944.840358795998</c:v>
                </c:pt>
                <c:pt idx="8018">
                  <c:v>42944.843854166997</c:v>
                </c:pt>
                <c:pt idx="8019">
                  <c:v>42944.847303240997</c:v>
                </c:pt>
                <c:pt idx="8020">
                  <c:v>42944.850787037001</c:v>
                </c:pt>
                <c:pt idx="8021">
                  <c:v>42944.854270832999</c:v>
                </c:pt>
                <c:pt idx="8022">
                  <c:v>42944.857731481003</c:v>
                </c:pt>
                <c:pt idx="8023">
                  <c:v>42944.861203704</c:v>
                </c:pt>
                <c:pt idx="8024">
                  <c:v>42944.864722222002</c:v>
                </c:pt>
                <c:pt idx="8025">
                  <c:v>42944.868194444003</c:v>
                </c:pt>
                <c:pt idx="8026">
                  <c:v>42944.871678240997</c:v>
                </c:pt>
                <c:pt idx="8027">
                  <c:v>42944.875173610999</c:v>
                </c:pt>
                <c:pt idx="8028">
                  <c:v>42944.878587963001</c:v>
                </c:pt>
                <c:pt idx="8029">
                  <c:v>42944.882048610998</c:v>
                </c:pt>
                <c:pt idx="8030">
                  <c:v>42944.885555556</c:v>
                </c:pt>
                <c:pt idx="8031">
                  <c:v>42944.88900463</c:v>
                </c:pt>
                <c:pt idx="8032">
                  <c:v>42944.892476852001</c:v>
                </c:pt>
                <c:pt idx="8033">
                  <c:v>42944.895995370003</c:v>
                </c:pt>
                <c:pt idx="8034">
                  <c:v>42944.899432869999</c:v>
                </c:pt>
                <c:pt idx="8035">
                  <c:v>42944.902905092997</c:v>
                </c:pt>
                <c:pt idx="8036">
                  <c:v>42944.906388889001</c:v>
                </c:pt>
                <c:pt idx="8037">
                  <c:v>42944.909837963001</c:v>
                </c:pt>
                <c:pt idx="8038">
                  <c:v>42944.913310185002</c:v>
                </c:pt>
                <c:pt idx="8039">
                  <c:v>42944.916851852002</c:v>
                </c:pt>
                <c:pt idx="8040">
                  <c:v>42944.920266203997</c:v>
                </c:pt>
                <c:pt idx="8041">
                  <c:v>42944.923773148003</c:v>
                </c:pt>
                <c:pt idx="8042">
                  <c:v>42944.927233795999</c:v>
                </c:pt>
                <c:pt idx="8043">
                  <c:v>42944.930682869999</c:v>
                </c:pt>
                <c:pt idx="8044">
                  <c:v>42944.934155092997</c:v>
                </c:pt>
                <c:pt idx="8045">
                  <c:v>42944.937662037002</c:v>
                </c:pt>
                <c:pt idx="8046">
                  <c:v>42944.941111111002</c:v>
                </c:pt>
                <c:pt idx="8047">
                  <c:v>42944.944594907</c:v>
                </c:pt>
                <c:pt idx="8048">
                  <c:v>42944.948078704001</c:v>
                </c:pt>
                <c:pt idx="8049">
                  <c:v>42944.951539351998</c:v>
                </c:pt>
                <c:pt idx="8050">
                  <c:v>42944.954988425998</c:v>
                </c:pt>
                <c:pt idx="8051">
                  <c:v>42944.958506944</c:v>
                </c:pt>
                <c:pt idx="8052">
                  <c:v>42944.961909721998</c:v>
                </c:pt>
                <c:pt idx="8053">
                  <c:v>42944.965393519</c:v>
                </c:pt>
                <c:pt idx="8054">
                  <c:v>42944.968888889001</c:v>
                </c:pt>
                <c:pt idx="8055">
                  <c:v>42944.972349536998</c:v>
                </c:pt>
                <c:pt idx="8056">
                  <c:v>42944.975810185002</c:v>
                </c:pt>
                <c:pt idx="8057">
                  <c:v>42944.979317129997</c:v>
                </c:pt>
                <c:pt idx="8058">
                  <c:v>42944.982766203997</c:v>
                </c:pt>
                <c:pt idx="8059">
                  <c:v>42944.986238425998</c:v>
                </c:pt>
                <c:pt idx="8060">
                  <c:v>42944.989745370003</c:v>
                </c:pt>
                <c:pt idx="8061">
                  <c:v>42944.993194444003</c:v>
                </c:pt>
                <c:pt idx="8062">
                  <c:v>42944.996655092997</c:v>
                </c:pt>
                <c:pt idx="8063">
                  <c:v>42945.000231480997</c:v>
                </c:pt>
                <c:pt idx="8064">
                  <c:v>42945.003611111002</c:v>
                </c:pt>
                <c:pt idx="8065">
                  <c:v>42945.007071758999</c:v>
                </c:pt>
                <c:pt idx="8066">
                  <c:v>42945.010555556</c:v>
                </c:pt>
                <c:pt idx="8067">
                  <c:v>42945.014016203997</c:v>
                </c:pt>
                <c:pt idx="8068">
                  <c:v>42945.017500000002</c:v>
                </c:pt>
                <c:pt idx="8069">
                  <c:v>42945.020995370003</c:v>
                </c:pt>
                <c:pt idx="8070">
                  <c:v>42945.024421296002</c:v>
                </c:pt>
                <c:pt idx="8071">
                  <c:v>42945.027916667001</c:v>
                </c:pt>
                <c:pt idx="8072">
                  <c:v>42945.031400462998</c:v>
                </c:pt>
                <c:pt idx="8073">
                  <c:v>42945.034849536998</c:v>
                </c:pt>
                <c:pt idx="8074">
                  <c:v>42945.038321758999</c:v>
                </c:pt>
                <c:pt idx="8075">
                  <c:v>42945.041875000003</c:v>
                </c:pt>
                <c:pt idx="8076">
                  <c:v>42945.045266203997</c:v>
                </c:pt>
                <c:pt idx="8077">
                  <c:v>42945.048726852001</c:v>
                </c:pt>
                <c:pt idx="8078">
                  <c:v>42945.052210647998</c:v>
                </c:pt>
                <c:pt idx="8079">
                  <c:v>42945.055682869999</c:v>
                </c:pt>
                <c:pt idx="8080">
                  <c:v>42945.059166667001</c:v>
                </c:pt>
                <c:pt idx="8081">
                  <c:v>42945.062638889001</c:v>
                </c:pt>
                <c:pt idx="8082">
                  <c:v>42945.066087963001</c:v>
                </c:pt>
                <c:pt idx="8083">
                  <c:v>42945.069583333003</c:v>
                </c:pt>
                <c:pt idx="8084">
                  <c:v>42945.073067129997</c:v>
                </c:pt>
                <c:pt idx="8085">
                  <c:v>42945.076527778001</c:v>
                </c:pt>
                <c:pt idx="8086">
                  <c:v>42945.08</c:v>
                </c:pt>
                <c:pt idx="8087">
                  <c:v>42945.083518519001</c:v>
                </c:pt>
                <c:pt idx="8088">
                  <c:v>42945.086921296002</c:v>
                </c:pt>
                <c:pt idx="8089">
                  <c:v>42945.090416667001</c:v>
                </c:pt>
                <c:pt idx="8090">
                  <c:v>42945.093900462998</c:v>
                </c:pt>
                <c:pt idx="8091">
                  <c:v>42945.097361111002</c:v>
                </c:pt>
                <c:pt idx="8092">
                  <c:v>42945.100810185002</c:v>
                </c:pt>
                <c:pt idx="8093">
                  <c:v>42945.104328704001</c:v>
                </c:pt>
                <c:pt idx="8094">
                  <c:v>42945.10775463</c:v>
                </c:pt>
                <c:pt idx="8095">
                  <c:v>42945.111226852001</c:v>
                </c:pt>
                <c:pt idx="8096">
                  <c:v>42945.114710647998</c:v>
                </c:pt>
                <c:pt idx="8097">
                  <c:v>42945.118171296002</c:v>
                </c:pt>
                <c:pt idx="8098">
                  <c:v>42945.121608795998</c:v>
                </c:pt>
                <c:pt idx="8099">
                  <c:v>42945.125173610999</c:v>
                </c:pt>
                <c:pt idx="8100">
                  <c:v>42945.128564815001</c:v>
                </c:pt>
                <c:pt idx="8101">
                  <c:v>42945.132037037001</c:v>
                </c:pt>
                <c:pt idx="8102">
                  <c:v>42945.135520832999</c:v>
                </c:pt>
                <c:pt idx="8103">
                  <c:v>42945.138981481003</c:v>
                </c:pt>
                <c:pt idx="8104">
                  <c:v>42945.142453704</c:v>
                </c:pt>
                <c:pt idx="8105">
                  <c:v>42945.145937499998</c:v>
                </c:pt>
                <c:pt idx="8106">
                  <c:v>42945.149409721998</c:v>
                </c:pt>
                <c:pt idx="8107">
                  <c:v>42945.152881943999</c:v>
                </c:pt>
                <c:pt idx="8108">
                  <c:v>42945.156354166997</c:v>
                </c:pt>
                <c:pt idx="8109">
                  <c:v>42945.159826388997</c:v>
                </c:pt>
                <c:pt idx="8110">
                  <c:v>42945.163298610998</c:v>
                </c:pt>
                <c:pt idx="8111">
                  <c:v>42945.166828704001</c:v>
                </c:pt>
                <c:pt idx="8112">
                  <c:v>42945.170219906999</c:v>
                </c:pt>
                <c:pt idx="8113">
                  <c:v>42945.173703704</c:v>
                </c:pt>
                <c:pt idx="8114">
                  <c:v>42945.177199074002</c:v>
                </c:pt>
                <c:pt idx="8115">
                  <c:v>42945.180648148002</c:v>
                </c:pt>
                <c:pt idx="8116">
                  <c:v>42945.184108795998</c:v>
                </c:pt>
                <c:pt idx="8117">
                  <c:v>42945.187604166997</c:v>
                </c:pt>
                <c:pt idx="8118">
                  <c:v>42945.191053240997</c:v>
                </c:pt>
                <c:pt idx="8119">
                  <c:v>42945.194525462997</c:v>
                </c:pt>
                <c:pt idx="8120">
                  <c:v>42945.198020832999</c:v>
                </c:pt>
                <c:pt idx="8121">
                  <c:v>42945.201481481003</c:v>
                </c:pt>
                <c:pt idx="8122">
                  <c:v>42945.204965277997</c:v>
                </c:pt>
                <c:pt idx="8123">
                  <c:v>42945.208472222002</c:v>
                </c:pt>
                <c:pt idx="8124">
                  <c:v>42945.211898148002</c:v>
                </c:pt>
                <c:pt idx="8125">
                  <c:v>42945.215358795998</c:v>
                </c:pt>
                <c:pt idx="8126">
                  <c:v>42945.218842593</c:v>
                </c:pt>
                <c:pt idx="8127">
                  <c:v>42945.222314815001</c:v>
                </c:pt>
                <c:pt idx="8128">
                  <c:v>42945.225775462997</c:v>
                </c:pt>
                <c:pt idx="8129">
                  <c:v>42945.229270832999</c:v>
                </c:pt>
                <c:pt idx="8130">
                  <c:v>42945.232731481003</c:v>
                </c:pt>
                <c:pt idx="8131">
                  <c:v>42945.236192130003</c:v>
                </c:pt>
                <c:pt idx="8132">
                  <c:v>42945.239687499998</c:v>
                </c:pt>
                <c:pt idx="8133">
                  <c:v>42945.243148148002</c:v>
                </c:pt>
                <c:pt idx="8134">
                  <c:v>42945.246631943999</c:v>
                </c:pt>
                <c:pt idx="8135">
                  <c:v>42945.250138889001</c:v>
                </c:pt>
                <c:pt idx="8136">
                  <c:v>42945.253564815001</c:v>
                </c:pt>
                <c:pt idx="8137">
                  <c:v>42945.257037037001</c:v>
                </c:pt>
                <c:pt idx="8138">
                  <c:v>42945.260532407003</c:v>
                </c:pt>
                <c:pt idx="8139">
                  <c:v>42945.263981481003</c:v>
                </c:pt>
                <c:pt idx="8140">
                  <c:v>42945.267465277997</c:v>
                </c:pt>
                <c:pt idx="8141">
                  <c:v>42945.270949074002</c:v>
                </c:pt>
                <c:pt idx="8142">
                  <c:v>42945.274386573998</c:v>
                </c:pt>
                <c:pt idx="8143">
                  <c:v>42945.277870370002</c:v>
                </c:pt>
                <c:pt idx="8144">
                  <c:v>42945.281342593</c:v>
                </c:pt>
                <c:pt idx="8145">
                  <c:v>42945.284826388997</c:v>
                </c:pt>
                <c:pt idx="8146">
                  <c:v>42945.288287037001</c:v>
                </c:pt>
                <c:pt idx="8147">
                  <c:v>42945.291805556</c:v>
                </c:pt>
                <c:pt idx="8148">
                  <c:v>42945.295231481003</c:v>
                </c:pt>
                <c:pt idx="8149">
                  <c:v>42945.298692130003</c:v>
                </c:pt>
                <c:pt idx="8150">
                  <c:v>42945.302187499998</c:v>
                </c:pt>
                <c:pt idx="8151">
                  <c:v>42945.305636573998</c:v>
                </c:pt>
                <c:pt idx="8152">
                  <c:v>42945.309120370002</c:v>
                </c:pt>
                <c:pt idx="8153">
                  <c:v>42945.312604166997</c:v>
                </c:pt>
                <c:pt idx="8154">
                  <c:v>42945.316053240997</c:v>
                </c:pt>
                <c:pt idx="8155">
                  <c:v>42945.319525462997</c:v>
                </c:pt>
                <c:pt idx="8156">
                  <c:v>42945.323020832999</c:v>
                </c:pt>
                <c:pt idx="8157">
                  <c:v>42945.326481481003</c:v>
                </c:pt>
                <c:pt idx="8158">
                  <c:v>42945.329953704</c:v>
                </c:pt>
                <c:pt idx="8159">
                  <c:v>42945.333472222002</c:v>
                </c:pt>
                <c:pt idx="8160">
                  <c:v>42945.336886573998</c:v>
                </c:pt>
                <c:pt idx="8161">
                  <c:v>42945.340358795998</c:v>
                </c:pt>
                <c:pt idx="8162">
                  <c:v>42945.343854166997</c:v>
                </c:pt>
                <c:pt idx="8163">
                  <c:v>42945.347314815001</c:v>
                </c:pt>
                <c:pt idx="8164">
                  <c:v>42945.350787037001</c:v>
                </c:pt>
                <c:pt idx="8165">
                  <c:v>42945.354270832999</c:v>
                </c:pt>
                <c:pt idx="8166">
                  <c:v>42945.357731481003</c:v>
                </c:pt>
                <c:pt idx="8167">
                  <c:v>42945.361203704</c:v>
                </c:pt>
                <c:pt idx="8168">
                  <c:v>42945.364687499998</c:v>
                </c:pt>
                <c:pt idx="8169">
                  <c:v>42945.368136573998</c:v>
                </c:pt>
                <c:pt idx="8170">
                  <c:v>42945.371608795998</c:v>
                </c:pt>
                <c:pt idx="8171">
                  <c:v>42945.375138889001</c:v>
                </c:pt>
                <c:pt idx="8172">
                  <c:v>42945.378564815001</c:v>
                </c:pt>
                <c:pt idx="8173">
                  <c:v>42945.382037037001</c:v>
                </c:pt>
                <c:pt idx="8174">
                  <c:v>42945.385520832999</c:v>
                </c:pt>
                <c:pt idx="8175">
                  <c:v>42945.388981481003</c:v>
                </c:pt>
                <c:pt idx="8176">
                  <c:v>42945.392453704</c:v>
                </c:pt>
                <c:pt idx="8177">
                  <c:v>42945.395937499998</c:v>
                </c:pt>
                <c:pt idx="8178">
                  <c:v>42945.399398148002</c:v>
                </c:pt>
                <c:pt idx="8179">
                  <c:v>42945.402905092997</c:v>
                </c:pt>
                <c:pt idx="8180">
                  <c:v>42945.406388889001</c:v>
                </c:pt>
                <c:pt idx="8181">
                  <c:v>42945.409849536998</c:v>
                </c:pt>
                <c:pt idx="8182">
                  <c:v>42945.413321758999</c:v>
                </c:pt>
                <c:pt idx="8183">
                  <c:v>42945.416851852002</c:v>
                </c:pt>
                <c:pt idx="8184">
                  <c:v>42945.420266203997</c:v>
                </c:pt>
                <c:pt idx="8185">
                  <c:v>42945.423750000002</c:v>
                </c:pt>
                <c:pt idx="8186">
                  <c:v>42945.427222222002</c:v>
                </c:pt>
                <c:pt idx="8187">
                  <c:v>42945.430706018997</c:v>
                </c:pt>
                <c:pt idx="8188">
                  <c:v>42945.434143519</c:v>
                </c:pt>
                <c:pt idx="8189">
                  <c:v>42945.437650462998</c:v>
                </c:pt>
                <c:pt idx="8190">
                  <c:v>42945.441099536998</c:v>
                </c:pt>
                <c:pt idx="8191">
                  <c:v>42945.444560185002</c:v>
                </c:pt>
                <c:pt idx="8192">
                  <c:v>42945.448043981</c:v>
                </c:pt>
                <c:pt idx="8193">
                  <c:v>42945.45150463</c:v>
                </c:pt>
                <c:pt idx="8194">
                  <c:v>42945.454976852001</c:v>
                </c:pt>
                <c:pt idx="8195">
                  <c:v>42945.458530092998</c:v>
                </c:pt>
                <c:pt idx="8196">
                  <c:v>42945.461932869999</c:v>
                </c:pt>
                <c:pt idx="8197">
                  <c:v>42945.465393519</c:v>
                </c:pt>
                <c:pt idx="8198">
                  <c:v>42945.468877314997</c:v>
                </c:pt>
                <c:pt idx="8199">
                  <c:v>42945.472349536998</c:v>
                </c:pt>
                <c:pt idx="8200">
                  <c:v>42945.475821758999</c:v>
                </c:pt>
                <c:pt idx="8201">
                  <c:v>42945.479305556</c:v>
                </c:pt>
                <c:pt idx="8202">
                  <c:v>42945.482766203997</c:v>
                </c:pt>
                <c:pt idx="8203">
                  <c:v>42945.486238425998</c:v>
                </c:pt>
                <c:pt idx="8204">
                  <c:v>42945.489710647998</c:v>
                </c:pt>
                <c:pt idx="8205">
                  <c:v>42945.493194444003</c:v>
                </c:pt>
                <c:pt idx="8206">
                  <c:v>42945.496655092997</c:v>
                </c:pt>
                <c:pt idx="8207">
                  <c:v>42945.500185185003</c:v>
                </c:pt>
                <c:pt idx="8208">
                  <c:v>42945.503587963001</c:v>
                </c:pt>
                <c:pt idx="8209">
                  <c:v>42945.507048610998</c:v>
                </c:pt>
                <c:pt idx="8210">
                  <c:v>42945.510555556</c:v>
                </c:pt>
                <c:pt idx="8211">
                  <c:v>42945.51400463</c:v>
                </c:pt>
                <c:pt idx="8212">
                  <c:v>42945.517488425998</c:v>
                </c:pt>
                <c:pt idx="8213">
                  <c:v>42945.520983795999</c:v>
                </c:pt>
                <c:pt idx="8214">
                  <c:v>42945.524444444003</c:v>
                </c:pt>
                <c:pt idx="8215">
                  <c:v>42945.527893519</c:v>
                </c:pt>
                <c:pt idx="8216">
                  <c:v>42945.531400462998</c:v>
                </c:pt>
                <c:pt idx="8217">
                  <c:v>42945.534849536998</c:v>
                </c:pt>
                <c:pt idx="8218">
                  <c:v>42945.538333333003</c:v>
                </c:pt>
                <c:pt idx="8219">
                  <c:v>42945.541851852002</c:v>
                </c:pt>
                <c:pt idx="8220">
                  <c:v>42945.54525463</c:v>
                </c:pt>
                <c:pt idx="8221">
                  <c:v>42945.548715277997</c:v>
                </c:pt>
                <c:pt idx="8222">
                  <c:v>42945.552210647998</c:v>
                </c:pt>
                <c:pt idx="8223">
                  <c:v>42945.555671296002</c:v>
                </c:pt>
                <c:pt idx="8224">
                  <c:v>42945.559143519</c:v>
                </c:pt>
                <c:pt idx="8225">
                  <c:v>42945.562662037002</c:v>
                </c:pt>
                <c:pt idx="8226">
                  <c:v>42945.566076388997</c:v>
                </c:pt>
                <c:pt idx="8227">
                  <c:v>42945.569571758999</c:v>
                </c:pt>
                <c:pt idx="8228">
                  <c:v>42945.573055556</c:v>
                </c:pt>
                <c:pt idx="8229">
                  <c:v>42945.576516203997</c:v>
                </c:pt>
                <c:pt idx="8230">
                  <c:v>42945.579988425998</c:v>
                </c:pt>
                <c:pt idx="8231">
                  <c:v>42945.583518519001</c:v>
                </c:pt>
                <c:pt idx="8232">
                  <c:v>42945.586944444003</c:v>
                </c:pt>
                <c:pt idx="8233">
                  <c:v>42945.590405092997</c:v>
                </c:pt>
                <c:pt idx="8234">
                  <c:v>42945.593900462998</c:v>
                </c:pt>
                <c:pt idx="8235">
                  <c:v>42945.597337963001</c:v>
                </c:pt>
                <c:pt idx="8236">
                  <c:v>42945.600810185002</c:v>
                </c:pt>
                <c:pt idx="8237">
                  <c:v>42945.604375000003</c:v>
                </c:pt>
                <c:pt idx="8238">
                  <c:v>42945.607766203997</c:v>
                </c:pt>
                <c:pt idx="8239">
                  <c:v>42945.611250000002</c:v>
                </c:pt>
                <c:pt idx="8240">
                  <c:v>42945.614733795999</c:v>
                </c:pt>
                <c:pt idx="8241">
                  <c:v>42945.618182869999</c:v>
                </c:pt>
                <c:pt idx="8242">
                  <c:v>42945.621643519</c:v>
                </c:pt>
                <c:pt idx="8243">
                  <c:v>42945.625185185003</c:v>
                </c:pt>
                <c:pt idx="8244">
                  <c:v>42945.628587963001</c:v>
                </c:pt>
                <c:pt idx="8245">
                  <c:v>42945.632060185002</c:v>
                </c:pt>
                <c:pt idx="8246">
                  <c:v>42945.635555556</c:v>
                </c:pt>
                <c:pt idx="8247">
                  <c:v>42945.639027778001</c:v>
                </c:pt>
                <c:pt idx="8248">
                  <c:v>42945.642476852001</c:v>
                </c:pt>
                <c:pt idx="8249">
                  <c:v>42945.645983795999</c:v>
                </c:pt>
                <c:pt idx="8250">
                  <c:v>42945.649421296002</c:v>
                </c:pt>
                <c:pt idx="8251">
                  <c:v>42945.652905092997</c:v>
                </c:pt>
                <c:pt idx="8252">
                  <c:v>42945.656388889001</c:v>
                </c:pt>
                <c:pt idx="8253">
                  <c:v>42945.659849536998</c:v>
                </c:pt>
                <c:pt idx="8254">
                  <c:v>42945.663333333003</c:v>
                </c:pt>
                <c:pt idx="8255">
                  <c:v>42945.666875000003</c:v>
                </c:pt>
                <c:pt idx="8256">
                  <c:v>42945.670277778001</c:v>
                </c:pt>
                <c:pt idx="8257">
                  <c:v>42945.673750000002</c:v>
                </c:pt>
                <c:pt idx="8258">
                  <c:v>42945.677222222002</c:v>
                </c:pt>
                <c:pt idx="8259">
                  <c:v>42945.680682869999</c:v>
                </c:pt>
                <c:pt idx="8260">
                  <c:v>42945.684155092997</c:v>
                </c:pt>
                <c:pt idx="8261">
                  <c:v>42945.687673610999</c:v>
                </c:pt>
                <c:pt idx="8262">
                  <c:v>42945.691099536998</c:v>
                </c:pt>
                <c:pt idx="8263">
                  <c:v>42945.694594907</c:v>
                </c:pt>
                <c:pt idx="8264">
                  <c:v>42945.698055556</c:v>
                </c:pt>
                <c:pt idx="8265">
                  <c:v>42945.701527778001</c:v>
                </c:pt>
                <c:pt idx="8266">
                  <c:v>42945.704976852001</c:v>
                </c:pt>
                <c:pt idx="8267">
                  <c:v>42945.708530092998</c:v>
                </c:pt>
                <c:pt idx="8268">
                  <c:v>42945.711921296002</c:v>
                </c:pt>
                <c:pt idx="8269">
                  <c:v>42945.715381943999</c:v>
                </c:pt>
                <c:pt idx="8270">
                  <c:v>42945.718877314997</c:v>
                </c:pt>
                <c:pt idx="8271">
                  <c:v>42945.722361111002</c:v>
                </c:pt>
                <c:pt idx="8272">
                  <c:v>42945.725833333003</c:v>
                </c:pt>
                <c:pt idx="8273">
                  <c:v>42945.729328704001</c:v>
                </c:pt>
                <c:pt idx="8274">
                  <c:v>42945.732766203997</c:v>
                </c:pt>
                <c:pt idx="8275">
                  <c:v>42945.736238425998</c:v>
                </c:pt>
                <c:pt idx="8276">
                  <c:v>42945.739722222002</c:v>
                </c:pt>
                <c:pt idx="8277">
                  <c:v>42945.743182869999</c:v>
                </c:pt>
                <c:pt idx="8278">
                  <c:v>42945.746666667001</c:v>
                </c:pt>
                <c:pt idx="8279">
                  <c:v>42945.750196759</c:v>
                </c:pt>
                <c:pt idx="8280">
                  <c:v>42945.753622684999</c:v>
                </c:pt>
                <c:pt idx="8281">
                  <c:v>42945.757083333003</c:v>
                </c:pt>
                <c:pt idx="8282">
                  <c:v>42945.760567129997</c:v>
                </c:pt>
                <c:pt idx="8283">
                  <c:v>42945.764039351998</c:v>
                </c:pt>
                <c:pt idx="8284">
                  <c:v>42945.767523148003</c:v>
                </c:pt>
                <c:pt idx="8285">
                  <c:v>42945.771006944</c:v>
                </c:pt>
                <c:pt idx="8286">
                  <c:v>42945.774537037003</c:v>
                </c:pt>
                <c:pt idx="8287">
                  <c:v>42945.778009258996</c:v>
                </c:pt>
                <c:pt idx="8288">
                  <c:v>42945.781446759</c:v>
                </c:pt>
                <c:pt idx="8289">
                  <c:v>42945.784930556001</c:v>
                </c:pt>
                <c:pt idx="8290">
                  <c:v>42945.788368055997</c:v>
                </c:pt>
                <c:pt idx="8291">
                  <c:v>42945.791909722</c:v>
                </c:pt>
                <c:pt idx="8292">
                  <c:v>42945.795289351998</c:v>
                </c:pt>
                <c:pt idx="8293">
                  <c:v>42945.798738425998</c:v>
                </c:pt>
                <c:pt idx="8294">
                  <c:v>42945.802245370003</c:v>
                </c:pt>
                <c:pt idx="8295">
                  <c:v>42945.805706018997</c:v>
                </c:pt>
                <c:pt idx="8296">
                  <c:v>42945.809166667001</c:v>
                </c:pt>
                <c:pt idx="8297">
                  <c:v>42945.812673610999</c:v>
                </c:pt>
                <c:pt idx="8298">
                  <c:v>42945.816134259003</c:v>
                </c:pt>
                <c:pt idx="8299">
                  <c:v>42945.819606481004</c:v>
                </c:pt>
                <c:pt idx="8300">
                  <c:v>42945.823101852002</c:v>
                </c:pt>
                <c:pt idx="8301">
                  <c:v>42945.826562499999</c:v>
                </c:pt>
                <c:pt idx="8302">
                  <c:v>42945.830069443997</c:v>
                </c:pt>
                <c:pt idx="8303">
                  <c:v>42945.833611110997</c:v>
                </c:pt>
                <c:pt idx="8304">
                  <c:v>42945.837002314998</c:v>
                </c:pt>
                <c:pt idx="8305">
                  <c:v>42945.840439815001</c:v>
                </c:pt>
                <c:pt idx="8306">
                  <c:v>42945.843900462998</c:v>
                </c:pt>
                <c:pt idx="8307">
                  <c:v>42945.847372684999</c:v>
                </c:pt>
                <c:pt idx="8308">
                  <c:v>42945.850868055997</c:v>
                </c:pt>
                <c:pt idx="8309">
                  <c:v>42945.854317129997</c:v>
                </c:pt>
                <c:pt idx="8310">
                  <c:v>42945.85775463</c:v>
                </c:pt>
                <c:pt idx="8311">
                  <c:v>42945.861226852001</c:v>
                </c:pt>
                <c:pt idx="8312">
                  <c:v>42945.864722222002</c:v>
                </c:pt>
                <c:pt idx="8313">
                  <c:v>42945.868194444003</c:v>
                </c:pt>
                <c:pt idx="8314">
                  <c:v>42945.871643519</c:v>
                </c:pt>
                <c:pt idx="8315">
                  <c:v>42945.875185185003</c:v>
                </c:pt>
                <c:pt idx="8316">
                  <c:v>42945.878587963001</c:v>
                </c:pt>
                <c:pt idx="8317">
                  <c:v>42945.882048610998</c:v>
                </c:pt>
                <c:pt idx="8318">
                  <c:v>42945.885543981</c:v>
                </c:pt>
                <c:pt idx="8319">
                  <c:v>42945.889016203997</c:v>
                </c:pt>
                <c:pt idx="8320">
                  <c:v>42945.892488425998</c:v>
                </c:pt>
                <c:pt idx="8321">
                  <c:v>42945.895983795999</c:v>
                </c:pt>
                <c:pt idx="8322">
                  <c:v>42945.899444444003</c:v>
                </c:pt>
                <c:pt idx="8323">
                  <c:v>42945.902905092997</c:v>
                </c:pt>
                <c:pt idx="8324">
                  <c:v>42945.906388889001</c:v>
                </c:pt>
                <c:pt idx="8325">
                  <c:v>42945.909861111002</c:v>
                </c:pt>
                <c:pt idx="8326">
                  <c:v>42945.913310185002</c:v>
                </c:pt>
                <c:pt idx="8327">
                  <c:v>42945.916840277998</c:v>
                </c:pt>
                <c:pt idx="8328">
                  <c:v>42945.920266203997</c:v>
                </c:pt>
                <c:pt idx="8329">
                  <c:v>42945.923750000002</c:v>
                </c:pt>
                <c:pt idx="8330">
                  <c:v>42945.927233795999</c:v>
                </c:pt>
                <c:pt idx="8331">
                  <c:v>42945.930694444003</c:v>
                </c:pt>
                <c:pt idx="8332">
                  <c:v>42945.934178240997</c:v>
                </c:pt>
                <c:pt idx="8333">
                  <c:v>42945.937662037002</c:v>
                </c:pt>
                <c:pt idx="8334">
                  <c:v>42945.941122684999</c:v>
                </c:pt>
                <c:pt idx="8335">
                  <c:v>42945.944571758999</c:v>
                </c:pt>
                <c:pt idx="8336">
                  <c:v>42945.948067129997</c:v>
                </c:pt>
                <c:pt idx="8337">
                  <c:v>42945.951550926002</c:v>
                </c:pt>
                <c:pt idx="8338">
                  <c:v>42945.955000000002</c:v>
                </c:pt>
                <c:pt idx="8339">
                  <c:v>42945.958518519001</c:v>
                </c:pt>
                <c:pt idx="8340">
                  <c:v>42945.961967593001</c:v>
                </c:pt>
                <c:pt idx="8341">
                  <c:v>42945.965428240997</c:v>
                </c:pt>
                <c:pt idx="8342">
                  <c:v>42945.968912037002</c:v>
                </c:pt>
                <c:pt idx="8343">
                  <c:v>42945.972372684999</c:v>
                </c:pt>
                <c:pt idx="8344">
                  <c:v>42945.975833333003</c:v>
                </c:pt>
                <c:pt idx="8345">
                  <c:v>42945.979328704001</c:v>
                </c:pt>
                <c:pt idx="8346">
                  <c:v>42945.982777778001</c:v>
                </c:pt>
                <c:pt idx="8347">
                  <c:v>42945.986250000002</c:v>
                </c:pt>
                <c:pt idx="8348">
                  <c:v>42945.989745370003</c:v>
                </c:pt>
                <c:pt idx="8349">
                  <c:v>42945.993194444003</c:v>
                </c:pt>
                <c:pt idx="8350">
                  <c:v>42945.996666667001</c:v>
                </c:pt>
                <c:pt idx="8351">
                  <c:v>42946.000231480997</c:v>
                </c:pt>
                <c:pt idx="8352">
                  <c:v>42946.003599536998</c:v>
                </c:pt>
                <c:pt idx="8353">
                  <c:v>42946.007083333003</c:v>
                </c:pt>
                <c:pt idx="8354">
                  <c:v>42946.010590277998</c:v>
                </c:pt>
                <c:pt idx="8355">
                  <c:v>42946.014050926002</c:v>
                </c:pt>
                <c:pt idx="8356">
                  <c:v>42946.017488425998</c:v>
                </c:pt>
                <c:pt idx="8357">
                  <c:v>42946.021006944</c:v>
                </c:pt>
                <c:pt idx="8358">
                  <c:v>42946.024479166997</c:v>
                </c:pt>
                <c:pt idx="8359">
                  <c:v>42946.027951388998</c:v>
                </c:pt>
                <c:pt idx="8360">
                  <c:v>42946.031423610999</c:v>
                </c:pt>
                <c:pt idx="8361">
                  <c:v>42946.034861111002</c:v>
                </c:pt>
                <c:pt idx="8362">
                  <c:v>42946.038356481004</c:v>
                </c:pt>
                <c:pt idx="8363">
                  <c:v>42946.041886573999</c:v>
                </c:pt>
                <c:pt idx="8364">
                  <c:v>42946.045289351998</c:v>
                </c:pt>
                <c:pt idx="8365">
                  <c:v>42946.048761573998</c:v>
                </c:pt>
                <c:pt idx="8366">
                  <c:v>42946.052233795999</c:v>
                </c:pt>
                <c:pt idx="8367">
                  <c:v>42946.055729166997</c:v>
                </c:pt>
                <c:pt idx="8368">
                  <c:v>42946.059166667001</c:v>
                </c:pt>
                <c:pt idx="8369">
                  <c:v>42946.062673610999</c:v>
                </c:pt>
                <c:pt idx="8370">
                  <c:v>42946.066122684999</c:v>
                </c:pt>
                <c:pt idx="8371">
                  <c:v>42946.069560185002</c:v>
                </c:pt>
                <c:pt idx="8372">
                  <c:v>42946.073101852002</c:v>
                </c:pt>
                <c:pt idx="8373">
                  <c:v>42946.076527778001</c:v>
                </c:pt>
                <c:pt idx="8374">
                  <c:v>42946.079976852001</c:v>
                </c:pt>
                <c:pt idx="8375">
                  <c:v>42946.083518519001</c:v>
                </c:pt>
                <c:pt idx="8376">
                  <c:v>42946.086944444003</c:v>
                </c:pt>
                <c:pt idx="8377">
                  <c:v>42946.090416667001</c:v>
                </c:pt>
                <c:pt idx="8378">
                  <c:v>42946.093900462998</c:v>
                </c:pt>
                <c:pt idx="8379">
                  <c:v>42946.097372684999</c:v>
                </c:pt>
                <c:pt idx="8380">
                  <c:v>42946.100856481004</c:v>
                </c:pt>
                <c:pt idx="8381">
                  <c:v>42946.104328704001</c:v>
                </c:pt>
                <c:pt idx="8382">
                  <c:v>42946.107731481003</c:v>
                </c:pt>
                <c:pt idx="8383">
                  <c:v>42946.111192130003</c:v>
                </c:pt>
                <c:pt idx="8384">
                  <c:v>42946.114675926001</c:v>
                </c:pt>
                <c:pt idx="8385">
                  <c:v>42946.118148148002</c:v>
                </c:pt>
                <c:pt idx="8386">
                  <c:v>42946.121620370002</c:v>
                </c:pt>
                <c:pt idx="8387">
                  <c:v>42946.125162037002</c:v>
                </c:pt>
                <c:pt idx="8388">
                  <c:v>42946.128564815001</c:v>
                </c:pt>
                <c:pt idx="8389">
                  <c:v>42946.132037037001</c:v>
                </c:pt>
                <c:pt idx="8390">
                  <c:v>42946.135532407003</c:v>
                </c:pt>
                <c:pt idx="8391">
                  <c:v>42946.138993056004</c:v>
                </c:pt>
                <c:pt idx="8392">
                  <c:v>42946.142453704</c:v>
                </c:pt>
                <c:pt idx="8393">
                  <c:v>42946.145937499998</c:v>
                </c:pt>
                <c:pt idx="8394">
                  <c:v>42946.149398148002</c:v>
                </c:pt>
                <c:pt idx="8395">
                  <c:v>42946.152881943999</c:v>
                </c:pt>
                <c:pt idx="8396">
                  <c:v>42946.156354166997</c:v>
                </c:pt>
                <c:pt idx="8397">
                  <c:v>42946.159837963001</c:v>
                </c:pt>
                <c:pt idx="8398">
                  <c:v>42946.163287037001</c:v>
                </c:pt>
                <c:pt idx="8399">
                  <c:v>42946.166828704001</c:v>
                </c:pt>
                <c:pt idx="8400">
                  <c:v>42946.170243056004</c:v>
                </c:pt>
                <c:pt idx="8401">
                  <c:v>42946.173726852001</c:v>
                </c:pt>
                <c:pt idx="8402">
                  <c:v>42946.177187499998</c:v>
                </c:pt>
                <c:pt idx="8403">
                  <c:v>42946.180659721998</c:v>
                </c:pt>
                <c:pt idx="8404">
                  <c:v>42946.184120370002</c:v>
                </c:pt>
                <c:pt idx="8405">
                  <c:v>42946.187615741001</c:v>
                </c:pt>
                <c:pt idx="8406">
                  <c:v>42946.191064815001</c:v>
                </c:pt>
                <c:pt idx="8407">
                  <c:v>42946.194525462997</c:v>
                </c:pt>
                <c:pt idx="8408">
                  <c:v>42946.198009259002</c:v>
                </c:pt>
                <c:pt idx="8409">
                  <c:v>42946.201481481003</c:v>
                </c:pt>
                <c:pt idx="8410">
                  <c:v>42946.204953704</c:v>
                </c:pt>
                <c:pt idx="8411">
                  <c:v>42946.208472222002</c:v>
                </c:pt>
                <c:pt idx="8412">
                  <c:v>42946.211886573998</c:v>
                </c:pt>
                <c:pt idx="8413">
                  <c:v>42946.215381943999</c:v>
                </c:pt>
                <c:pt idx="8414">
                  <c:v>42946.218854166997</c:v>
                </c:pt>
                <c:pt idx="8415">
                  <c:v>42946.222326388997</c:v>
                </c:pt>
                <c:pt idx="8416">
                  <c:v>42946.225787037001</c:v>
                </c:pt>
                <c:pt idx="8417">
                  <c:v>42946.229282407003</c:v>
                </c:pt>
                <c:pt idx="8418">
                  <c:v>42946.232731481003</c:v>
                </c:pt>
                <c:pt idx="8419">
                  <c:v>42946.236203704</c:v>
                </c:pt>
                <c:pt idx="8420">
                  <c:v>42946.239675926001</c:v>
                </c:pt>
                <c:pt idx="8421">
                  <c:v>42946.243148148002</c:v>
                </c:pt>
                <c:pt idx="8422">
                  <c:v>42946.246620370002</c:v>
                </c:pt>
                <c:pt idx="8423">
                  <c:v>42946.250138889001</c:v>
                </c:pt>
                <c:pt idx="8424">
                  <c:v>42946.253564815001</c:v>
                </c:pt>
                <c:pt idx="8425">
                  <c:v>42946.257037037001</c:v>
                </c:pt>
                <c:pt idx="8426">
                  <c:v>42946.260520832999</c:v>
                </c:pt>
                <c:pt idx="8427">
                  <c:v>42946.263981481003</c:v>
                </c:pt>
                <c:pt idx="8428">
                  <c:v>42946.267453704</c:v>
                </c:pt>
                <c:pt idx="8429">
                  <c:v>42946.270937499998</c:v>
                </c:pt>
                <c:pt idx="8430">
                  <c:v>42946.274398148002</c:v>
                </c:pt>
                <c:pt idx="8431">
                  <c:v>42946.277870370002</c:v>
                </c:pt>
                <c:pt idx="8432">
                  <c:v>42946.281354166997</c:v>
                </c:pt>
                <c:pt idx="8433">
                  <c:v>42946.284814815001</c:v>
                </c:pt>
                <c:pt idx="8434">
                  <c:v>42946.288298610998</c:v>
                </c:pt>
                <c:pt idx="8435">
                  <c:v>42946.291817129997</c:v>
                </c:pt>
                <c:pt idx="8436">
                  <c:v>42946.295231481003</c:v>
                </c:pt>
                <c:pt idx="8437">
                  <c:v>42946.298692130003</c:v>
                </c:pt>
                <c:pt idx="8438">
                  <c:v>42946.302187499998</c:v>
                </c:pt>
                <c:pt idx="8439">
                  <c:v>42946.305659721998</c:v>
                </c:pt>
                <c:pt idx="8440">
                  <c:v>42946.309108795998</c:v>
                </c:pt>
                <c:pt idx="8441">
                  <c:v>42946.312604166997</c:v>
                </c:pt>
                <c:pt idx="8442">
                  <c:v>42946.316076388997</c:v>
                </c:pt>
                <c:pt idx="8443">
                  <c:v>42946.319548610998</c:v>
                </c:pt>
                <c:pt idx="8444">
                  <c:v>42946.323020832999</c:v>
                </c:pt>
                <c:pt idx="8445">
                  <c:v>42946.326481481003</c:v>
                </c:pt>
                <c:pt idx="8446">
                  <c:v>42946.329953704</c:v>
                </c:pt>
                <c:pt idx="8447">
                  <c:v>42946.333472222002</c:v>
                </c:pt>
                <c:pt idx="8448">
                  <c:v>42946.336886573998</c:v>
                </c:pt>
                <c:pt idx="8449">
                  <c:v>42946.340358795998</c:v>
                </c:pt>
                <c:pt idx="8450">
                  <c:v>42946.343854166997</c:v>
                </c:pt>
                <c:pt idx="8451">
                  <c:v>42946.347314815001</c:v>
                </c:pt>
                <c:pt idx="8452">
                  <c:v>42946.350787037001</c:v>
                </c:pt>
                <c:pt idx="8453">
                  <c:v>42946.354270832999</c:v>
                </c:pt>
                <c:pt idx="8454">
                  <c:v>42946.357719906999</c:v>
                </c:pt>
                <c:pt idx="8455">
                  <c:v>42946.361192130003</c:v>
                </c:pt>
                <c:pt idx="8456">
                  <c:v>42946.364687499998</c:v>
                </c:pt>
                <c:pt idx="8457">
                  <c:v>42946.368148148002</c:v>
                </c:pt>
                <c:pt idx="8458">
                  <c:v>42946.371620370002</c:v>
                </c:pt>
                <c:pt idx="8459">
                  <c:v>42946.375127314997</c:v>
                </c:pt>
                <c:pt idx="8460">
                  <c:v>42946.378564815001</c:v>
                </c:pt>
                <c:pt idx="8461">
                  <c:v>42946.382037037001</c:v>
                </c:pt>
                <c:pt idx="8462">
                  <c:v>42946.385509259002</c:v>
                </c:pt>
                <c:pt idx="8463">
                  <c:v>42946.388981481003</c:v>
                </c:pt>
                <c:pt idx="8464">
                  <c:v>42946.392442130003</c:v>
                </c:pt>
                <c:pt idx="8465">
                  <c:v>42946.395972222002</c:v>
                </c:pt>
                <c:pt idx="8466">
                  <c:v>42946.399432869999</c:v>
                </c:pt>
                <c:pt idx="8467">
                  <c:v>42946.402881943999</c:v>
                </c:pt>
                <c:pt idx="8468">
                  <c:v>42946.406377314997</c:v>
                </c:pt>
                <c:pt idx="8469">
                  <c:v>42946.409837963001</c:v>
                </c:pt>
                <c:pt idx="8470">
                  <c:v>42946.413321758999</c:v>
                </c:pt>
                <c:pt idx="8471">
                  <c:v>42946.416840277998</c:v>
                </c:pt>
                <c:pt idx="8472">
                  <c:v>42946.42025463</c:v>
                </c:pt>
                <c:pt idx="8473">
                  <c:v>42946.423761573998</c:v>
                </c:pt>
                <c:pt idx="8474">
                  <c:v>42946.427199074002</c:v>
                </c:pt>
                <c:pt idx="8475">
                  <c:v>42946.430682869999</c:v>
                </c:pt>
                <c:pt idx="8476">
                  <c:v>42946.434143519</c:v>
                </c:pt>
                <c:pt idx="8477">
                  <c:v>42946.437650462998</c:v>
                </c:pt>
                <c:pt idx="8478">
                  <c:v>42946.441087963001</c:v>
                </c:pt>
                <c:pt idx="8479">
                  <c:v>42946.444571758999</c:v>
                </c:pt>
                <c:pt idx="8480">
                  <c:v>42946.448078704001</c:v>
                </c:pt>
                <c:pt idx="8481">
                  <c:v>42946.451527778001</c:v>
                </c:pt>
                <c:pt idx="8482">
                  <c:v>42946.454976852001</c:v>
                </c:pt>
                <c:pt idx="8483">
                  <c:v>42946.458518519001</c:v>
                </c:pt>
                <c:pt idx="8484">
                  <c:v>42946.461932869999</c:v>
                </c:pt>
                <c:pt idx="8485">
                  <c:v>42946.465381943999</c:v>
                </c:pt>
                <c:pt idx="8486">
                  <c:v>42946.468877314997</c:v>
                </c:pt>
                <c:pt idx="8487">
                  <c:v>42946.472337963001</c:v>
                </c:pt>
                <c:pt idx="8488">
                  <c:v>42946.475810185002</c:v>
                </c:pt>
                <c:pt idx="8489">
                  <c:v>42946.479317129997</c:v>
                </c:pt>
                <c:pt idx="8490">
                  <c:v>42946.482766203997</c:v>
                </c:pt>
                <c:pt idx="8491">
                  <c:v>42946.486238425998</c:v>
                </c:pt>
                <c:pt idx="8492">
                  <c:v>42946.489710647998</c:v>
                </c:pt>
                <c:pt idx="8493">
                  <c:v>42946.493194444003</c:v>
                </c:pt>
                <c:pt idx="8494">
                  <c:v>42946.496643519</c:v>
                </c:pt>
                <c:pt idx="8495">
                  <c:v>42946.500185185003</c:v>
                </c:pt>
                <c:pt idx="8496">
                  <c:v>42946.503587963001</c:v>
                </c:pt>
                <c:pt idx="8497">
                  <c:v>42946.507060185002</c:v>
                </c:pt>
                <c:pt idx="8498">
                  <c:v>42946.510567129997</c:v>
                </c:pt>
                <c:pt idx="8499">
                  <c:v>42946.514039351998</c:v>
                </c:pt>
                <c:pt idx="8500">
                  <c:v>42946.517500000002</c:v>
                </c:pt>
                <c:pt idx="8501">
                  <c:v>42946.520983795999</c:v>
                </c:pt>
                <c:pt idx="8502">
                  <c:v>42946.524444444003</c:v>
                </c:pt>
                <c:pt idx="8503">
                  <c:v>42946.527916667001</c:v>
                </c:pt>
                <c:pt idx="8504">
                  <c:v>42946.531388889001</c:v>
                </c:pt>
                <c:pt idx="8505">
                  <c:v>42946.534849536998</c:v>
                </c:pt>
                <c:pt idx="8506">
                  <c:v>42946.538333333003</c:v>
                </c:pt>
                <c:pt idx="8507">
                  <c:v>42946.541840277998</c:v>
                </c:pt>
                <c:pt idx="8508">
                  <c:v>42946.545277778001</c:v>
                </c:pt>
                <c:pt idx="8509">
                  <c:v>42946.548726852001</c:v>
                </c:pt>
                <c:pt idx="8510">
                  <c:v>42946.552210647998</c:v>
                </c:pt>
                <c:pt idx="8511">
                  <c:v>42946.555694444003</c:v>
                </c:pt>
                <c:pt idx="8512">
                  <c:v>42946.559155092997</c:v>
                </c:pt>
                <c:pt idx="8513">
                  <c:v>42946.562650462998</c:v>
                </c:pt>
                <c:pt idx="8514">
                  <c:v>42946.566099536998</c:v>
                </c:pt>
                <c:pt idx="8515">
                  <c:v>42946.569571758999</c:v>
                </c:pt>
                <c:pt idx="8516">
                  <c:v>42946.573055556</c:v>
                </c:pt>
                <c:pt idx="8517">
                  <c:v>42946.57650463</c:v>
                </c:pt>
                <c:pt idx="8518">
                  <c:v>42946.579988425998</c:v>
                </c:pt>
                <c:pt idx="8519">
                  <c:v>42946.583530092998</c:v>
                </c:pt>
                <c:pt idx="8520">
                  <c:v>42946.586932869999</c:v>
                </c:pt>
                <c:pt idx="8521">
                  <c:v>42946.590393519</c:v>
                </c:pt>
                <c:pt idx="8522">
                  <c:v>42946.593888889001</c:v>
                </c:pt>
                <c:pt idx="8523">
                  <c:v>42946.597337963001</c:v>
                </c:pt>
                <c:pt idx="8524">
                  <c:v>42946.600821758999</c:v>
                </c:pt>
                <c:pt idx="8525">
                  <c:v>42946.604409722</c:v>
                </c:pt>
                <c:pt idx="8526">
                  <c:v>42946.607766203997</c:v>
                </c:pt>
                <c:pt idx="8527">
                  <c:v>42946.611238425998</c:v>
                </c:pt>
                <c:pt idx="8528">
                  <c:v>42946.614722222002</c:v>
                </c:pt>
                <c:pt idx="8529">
                  <c:v>42946.618171296002</c:v>
                </c:pt>
                <c:pt idx="8530">
                  <c:v>42946.621655092997</c:v>
                </c:pt>
                <c:pt idx="8531">
                  <c:v>42946.625185185003</c:v>
                </c:pt>
                <c:pt idx="8532">
                  <c:v>42946.628611111002</c:v>
                </c:pt>
                <c:pt idx="8533">
                  <c:v>42946.632083333003</c:v>
                </c:pt>
                <c:pt idx="8534">
                  <c:v>42946.635567129997</c:v>
                </c:pt>
                <c:pt idx="8535">
                  <c:v>42946.639039351998</c:v>
                </c:pt>
                <c:pt idx="8536">
                  <c:v>42946.642488425998</c:v>
                </c:pt>
                <c:pt idx="8537">
                  <c:v>42946.645983795999</c:v>
                </c:pt>
                <c:pt idx="8538">
                  <c:v>42946.649432869999</c:v>
                </c:pt>
                <c:pt idx="8539">
                  <c:v>42946.652893519</c:v>
                </c:pt>
                <c:pt idx="8540">
                  <c:v>42946.656388889001</c:v>
                </c:pt>
                <c:pt idx="8541">
                  <c:v>42946.659861111002</c:v>
                </c:pt>
                <c:pt idx="8542">
                  <c:v>42946.663321758999</c:v>
                </c:pt>
                <c:pt idx="8543">
                  <c:v>42946.666863425999</c:v>
                </c:pt>
                <c:pt idx="8544">
                  <c:v>42946.67025463</c:v>
                </c:pt>
                <c:pt idx="8545">
                  <c:v>42946.673715277997</c:v>
                </c:pt>
                <c:pt idx="8546">
                  <c:v>42946.677233795999</c:v>
                </c:pt>
                <c:pt idx="8547">
                  <c:v>42946.680706018997</c:v>
                </c:pt>
                <c:pt idx="8548">
                  <c:v>42946.684166667001</c:v>
                </c:pt>
                <c:pt idx="8549">
                  <c:v>42946.687638889001</c:v>
                </c:pt>
                <c:pt idx="8550">
                  <c:v>42946.691111111002</c:v>
                </c:pt>
                <c:pt idx="8551">
                  <c:v>42946.694571758999</c:v>
                </c:pt>
                <c:pt idx="8552">
                  <c:v>42946.698067129997</c:v>
                </c:pt>
                <c:pt idx="8553">
                  <c:v>42946.701527778001</c:v>
                </c:pt>
                <c:pt idx="8554">
                  <c:v>42946.705000000002</c:v>
                </c:pt>
                <c:pt idx="8555">
                  <c:v>42946.708530092998</c:v>
                </c:pt>
                <c:pt idx="8556">
                  <c:v>42946.711921296002</c:v>
                </c:pt>
                <c:pt idx="8557">
                  <c:v>42946.715381943999</c:v>
                </c:pt>
                <c:pt idx="8558">
                  <c:v>42946.718900462998</c:v>
                </c:pt>
                <c:pt idx="8559">
                  <c:v>42946.722337963001</c:v>
                </c:pt>
                <c:pt idx="8560">
                  <c:v>42946.725821758999</c:v>
                </c:pt>
                <c:pt idx="8561">
                  <c:v>42946.729328704001</c:v>
                </c:pt>
                <c:pt idx="8562">
                  <c:v>42946.73275463</c:v>
                </c:pt>
                <c:pt idx="8563">
                  <c:v>42946.736238425998</c:v>
                </c:pt>
                <c:pt idx="8564">
                  <c:v>42946.739710647998</c:v>
                </c:pt>
                <c:pt idx="8565">
                  <c:v>42946.743206018997</c:v>
                </c:pt>
                <c:pt idx="8566">
                  <c:v>42946.746666667001</c:v>
                </c:pt>
                <c:pt idx="8567">
                  <c:v>42946.750185185003</c:v>
                </c:pt>
                <c:pt idx="8568">
                  <c:v>42946.753599536998</c:v>
                </c:pt>
                <c:pt idx="8569">
                  <c:v>42946.757094907</c:v>
                </c:pt>
                <c:pt idx="8570">
                  <c:v>42946.760578704001</c:v>
                </c:pt>
                <c:pt idx="8571">
                  <c:v>42946.764050926002</c:v>
                </c:pt>
                <c:pt idx="8572">
                  <c:v>42946.767488425998</c:v>
                </c:pt>
                <c:pt idx="8573">
                  <c:v>42946.771006944</c:v>
                </c:pt>
                <c:pt idx="8574">
                  <c:v>42946.774513889002</c:v>
                </c:pt>
                <c:pt idx="8575">
                  <c:v>42946.777870370002</c:v>
                </c:pt>
                <c:pt idx="8576">
                  <c:v>42946.781354166997</c:v>
                </c:pt>
                <c:pt idx="8577">
                  <c:v>42946.784814815001</c:v>
                </c:pt>
                <c:pt idx="8578">
                  <c:v>42946.788287037001</c:v>
                </c:pt>
                <c:pt idx="8579">
                  <c:v>42946.791817129997</c:v>
                </c:pt>
                <c:pt idx="8580">
                  <c:v>42946.795231481003</c:v>
                </c:pt>
                <c:pt idx="8581">
                  <c:v>42946.798692130003</c:v>
                </c:pt>
                <c:pt idx="8582">
                  <c:v>42946.802199074002</c:v>
                </c:pt>
                <c:pt idx="8583">
                  <c:v>42946.805648148002</c:v>
                </c:pt>
                <c:pt idx="8584">
                  <c:v>42946.809131943999</c:v>
                </c:pt>
                <c:pt idx="8585">
                  <c:v>42946.812615741001</c:v>
                </c:pt>
                <c:pt idx="8586">
                  <c:v>42946.816087963001</c:v>
                </c:pt>
                <c:pt idx="8587">
                  <c:v>42946.819560185002</c:v>
                </c:pt>
                <c:pt idx="8588">
                  <c:v>42946.823043981</c:v>
                </c:pt>
                <c:pt idx="8589">
                  <c:v>42946.826493056004</c:v>
                </c:pt>
                <c:pt idx="8590">
                  <c:v>42946.829976852001</c:v>
                </c:pt>
                <c:pt idx="8591">
                  <c:v>42946.833483795999</c:v>
                </c:pt>
                <c:pt idx="8592">
                  <c:v>42946.836909721998</c:v>
                </c:pt>
                <c:pt idx="8593">
                  <c:v>42946.840370370002</c:v>
                </c:pt>
                <c:pt idx="8594">
                  <c:v>42946.843854166997</c:v>
                </c:pt>
                <c:pt idx="8595">
                  <c:v>42946.847314815001</c:v>
                </c:pt>
                <c:pt idx="8596">
                  <c:v>42946.850775462997</c:v>
                </c:pt>
                <c:pt idx="8597">
                  <c:v>42946.854282407003</c:v>
                </c:pt>
                <c:pt idx="8598">
                  <c:v>42946.857731481003</c:v>
                </c:pt>
                <c:pt idx="8599">
                  <c:v>42946.861238425998</c:v>
                </c:pt>
                <c:pt idx="8600">
                  <c:v>42946.864733795999</c:v>
                </c:pt>
                <c:pt idx="8601">
                  <c:v>42946.868171296002</c:v>
                </c:pt>
                <c:pt idx="8602">
                  <c:v>42946.871655092997</c:v>
                </c:pt>
                <c:pt idx="8603">
                  <c:v>42946.875162037002</c:v>
                </c:pt>
                <c:pt idx="8604">
                  <c:v>42946.878576388997</c:v>
                </c:pt>
                <c:pt idx="8605">
                  <c:v>42946.882048610998</c:v>
                </c:pt>
                <c:pt idx="8606">
                  <c:v>42946.885543981</c:v>
                </c:pt>
                <c:pt idx="8607">
                  <c:v>42946.889016203997</c:v>
                </c:pt>
                <c:pt idx="8608">
                  <c:v>42946.892476852001</c:v>
                </c:pt>
                <c:pt idx="8609">
                  <c:v>42946.895983795999</c:v>
                </c:pt>
                <c:pt idx="8610">
                  <c:v>42946.899421296002</c:v>
                </c:pt>
                <c:pt idx="8611">
                  <c:v>42946.902893519</c:v>
                </c:pt>
                <c:pt idx="8612">
                  <c:v>42946.906412037002</c:v>
                </c:pt>
                <c:pt idx="8613">
                  <c:v>42946.909837963001</c:v>
                </c:pt>
                <c:pt idx="8614">
                  <c:v>42946.913321758999</c:v>
                </c:pt>
                <c:pt idx="8615">
                  <c:v>42946.916840277998</c:v>
                </c:pt>
                <c:pt idx="8616">
                  <c:v>42946.920289351998</c:v>
                </c:pt>
                <c:pt idx="8617">
                  <c:v>42946.923750000002</c:v>
                </c:pt>
                <c:pt idx="8618">
                  <c:v>42946.927256944</c:v>
                </c:pt>
                <c:pt idx="8619">
                  <c:v>42946.930694444003</c:v>
                </c:pt>
                <c:pt idx="8620">
                  <c:v>42946.934166667001</c:v>
                </c:pt>
                <c:pt idx="8621">
                  <c:v>42946.937662037002</c:v>
                </c:pt>
                <c:pt idx="8622">
                  <c:v>42946.941099536998</c:v>
                </c:pt>
                <c:pt idx="8623">
                  <c:v>42946.944606481004</c:v>
                </c:pt>
                <c:pt idx="8624">
                  <c:v>42946.948078704001</c:v>
                </c:pt>
                <c:pt idx="8625">
                  <c:v>42946.951550926002</c:v>
                </c:pt>
                <c:pt idx="8626">
                  <c:v>42946.954988425998</c:v>
                </c:pt>
                <c:pt idx="8627">
                  <c:v>42946.958530092998</c:v>
                </c:pt>
                <c:pt idx="8628">
                  <c:v>42946.961921296002</c:v>
                </c:pt>
                <c:pt idx="8629">
                  <c:v>42946.965393519</c:v>
                </c:pt>
                <c:pt idx="8630">
                  <c:v>42946.968900462998</c:v>
                </c:pt>
                <c:pt idx="8631">
                  <c:v>42946.972337963001</c:v>
                </c:pt>
                <c:pt idx="8632">
                  <c:v>42946.975821758999</c:v>
                </c:pt>
                <c:pt idx="8633">
                  <c:v>42946.979305556</c:v>
                </c:pt>
                <c:pt idx="8634">
                  <c:v>42946.982766203997</c:v>
                </c:pt>
                <c:pt idx="8635">
                  <c:v>42946.986226852001</c:v>
                </c:pt>
                <c:pt idx="8636">
                  <c:v>42946.989722222002</c:v>
                </c:pt>
                <c:pt idx="8637">
                  <c:v>42946.993171296002</c:v>
                </c:pt>
                <c:pt idx="8638">
                  <c:v>42946.996643519</c:v>
                </c:pt>
                <c:pt idx="8639">
                  <c:v>42947.000208332996</c:v>
                </c:pt>
                <c:pt idx="8640">
                  <c:v>42947.003599536998</c:v>
                </c:pt>
                <c:pt idx="8641">
                  <c:v>42947.007071758999</c:v>
                </c:pt>
                <c:pt idx="8642">
                  <c:v>42947.010509259002</c:v>
                </c:pt>
                <c:pt idx="8643">
                  <c:v>42947.013981481003</c:v>
                </c:pt>
                <c:pt idx="8644">
                  <c:v>42947.017453704</c:v>
                </c:pt>
                <c:pt idx="8645">
                  <c:v>42947.020937499998</c:v>
                </c:pt>
                <c:pt idx="8646">
                  <c:v>42947.024398148002</c:v>
                </c:pt>
                <c:pt idx="8647">
                  <c:v>42947.027881943999</c:v>
                </c:pt>
                <c:pt idx="8648">
                  <c:v>42947.031354166997</c:v>
                </c:pt>
                <c:pt idx="8649">
                  <c:v>42947.034814815001</c:v>
                </c:pt>
                <c:pt idx="8650">
                  <c:v>42947.038287037001</c:v>
                </c:pt>
                <c:pt idx="8651">
                  <c:v>42947.041817129997</c:v>
                </c:pt>
                <c:pt idx="8652">
                  <c:v>42947.045231481003</c:v>
                </c:pt>
                <c:pt idx="8653">
                  <c:v>42947.048692130003</c:v>
                </c:pt>
                <c:pt idx="8654">
                  <c:v>42947.052175926001</c:v>
                </c:pt>
                <c:pt idx="8655">
                  <c:v>42947.055648148002</c:v>
                </c:pt>
                <c:pt idx="8656">
                  <c:v>42947.059108795998</c:v>
                </c:pt>
                <c:pt idx="8657">
                  <c:v>42947.062604166997</c:v>
                </c:pt>
                <c:pt idx="8658">
                  <c:v>42947.066064815001</c:v>
                </c:pt>
                <c:pt idx="8659">
                  <c:v>42947.069525462997</c:v>
                </c:pt>
                <c:pt idx="8660">
                  <c:v>42947.073009259002</c:v>
                </c:pt>
                <c:pt idx="8661">
                  <c:v>42947.076469906999</c:v>
                </c:pt>
                <c:pt idx="8662">
                  <c:v>42947.079942130003</c:v>
                </c:pt>
                <c:pt idx="8663">
                  <c:v>42947.083460647998</c:v>
                </c:pt>
                <c:pt idx="8664">
                  <c:v>42947.086898148002</c:v>
                </c:pt>
                <c:pt idx="8665">
                  <c:v>42947.090370370002</c:v>
                </c:pt>
                <c:pt idx="8666">
                  <c:v>42947.093842593</c:v>
                </c:pt>
                <c:pt idx="8667">
                  <c:v>42947.097314815001</c:v>
                </c:pt>
                <c:pt idx="8668">
                  <c:v>42947.100775462997</c:v>
                </c:pt>
                <c:pt idx="8669">
                  <c:v>42947.104293981</c:v>
                </c:pt>
                <c:pt idx="8670">
                  <c:v>42947.107731481003</c:v>
                </c:pt>
                <c:pt idx="8671">
                  <c:v>42947.111192130003</c:v>
                </c:pt>
                <c:pt idx="8672">
                  <c:v>42947.114664351997</c:v>
                </c:pt>
                <c:pt idx="8673">
                  <c:v>42947.118148148002</c:v>
                </c:pt>
                <c:pt idx="8674">
                  <c:v>42947.121643519</c:v>
                </c:pt>
                <c:pt idx="8675">
                  <c:v>42947.125162037002</c:v>
                </c:pt>
                <c:pt idx="8676">
                  <c:v>42947.128553240997</c:v>
                </c:pt>
                <c:pt idx="8677">
                  <c:v>42947.132037037001</c:v>
                </c:pt>
                <c:pt idx="8678">
                  <c:v>42947.135520832999</c:v>
                </c:pt>
                <c:pt idx="8679">
                  <c:v>42947.138993056004</c:v>
                </c:pt>
                <c:pt idx="8680">
                  <c:v>42947.142465277997</c:v>
                </c:pt>
                <c:pt idx="8681">
                  <c:v>42947.145937499998</c:v>
                </c:pt>
                <c:pt idx="8682">
                  <c:v>42947.149398148002</c:v>
                </c:pt>
                <c:pt idx="8683">
                  <c:v>42947.152893519</c:v>
                </c:pt>
                <c:pt idx="8684">
                  <c:v>42947.156365741001</c:v>
                </c:pt>
                <c:pt idx="8685">
                  <c:v>42947.159826388997</c:v>
                </c:pt>
                <c:pt idx="8686">
                  <c:v>42947.163287037001</c:v>
                </c:pt>
                <c:pt idx="8687">
                  <c:v>42947.166828704001</c:v>
                </c:pt>
                <c:pt idx="8688">
                  <c:v>42947.170243056004</c:v>
                </c:pt>
                <c:pt idx="8689">
                  <c:v>42947.173703704</c:v>
                </c:pt>
                <c:pt idx="8690">
                  <c:v>42947.177187499998</c:v>
                </c:pt>
                <c:pt idx="8691">
                  <c:v>42947.180659721998</c:v>
                </c:pt>
                <c:pt idx="8692">
                  <c:v>42947.184120370002</c:v>
                </c:pt>
                <c:pt idx="8693">
                  <c:v>42947.187604166997</c:v>
                </c:pt>
                <c:pt idx="8694">
                  <c:v>42947.191053240997</c:v>
                </c:pt>
                <c:pt idx="8695">
                  <c:v>42947.194537037001</c:v>
                </c:pt>
                <c:pt idx="8696">
                  <c:v>42947.198009259002</c:v>
                </c:pt>
                <c:pt idx="8697">
                  <c:v>42947.201481481003</c:v>
                </c:pt>
                <c:pt idx="8698">
                  <c:v>42947.204953704</c:v>
                </c:pt>
                <c:pt idx="8699">
                  <c:v>42947.208495370003</c:v>
                </c:pt>
                <c:pt idx="8700">
                  <c:v>42947.211909721998</c:v>
                </c:pt>
                <c:pt idx="8701">
                  <c:v>42947.215381943999</c:v>
                </c:pt>
                <c:pt idx="8702">
                  <c:v>42947.218854166997</c:v>
                </c:pt>
                <c:pt idx="8703">
                  <c:v>42947.222326388997</c:v>
                </c:pt>
                <c:pt idx="8704">
                  <c:v>42947.225775462997</c:v>
                </c:pt>
                <c:pt idx="8705">
                  <c:v>42947.229270832999</c:v>
                </c:pt>
                <c:pt idx="8706">
                  <c:v>42947.232731481003</c:v>
                </c:pt>
                <c:pt idx="8707">
                  <c:v>42947.236203704</c:v>
                </c:pt>
                <c:pt idx="8708">
                  <c:v>42947.239675926001</c:v>
                </c:pt>
                <c:pt idx="8709">
                  <c:v>42947.243148148002</c:v>
                </c:pt>
                <c:pt idx="8710">
                  <c:v>42947.246620370002</c:v>
                </c:pt>
                <c:pt idx="8711">
                  <c:v>42947.250127314997</c:v>
                </c:pt>
                <c:pt idx="8712">
                  <c:v>42947.253553240997</c:v>
                </c:pt>
                <c:pt idx="8713">
                  <c:v>42947.257037037001</c:v>
                </c:pt>
                <c:pt idx="8714">
                  <c:v>42947.260520832999</c:v>
                </c:pt>
                <c:pt idx="8715">
                  <c:v>42947.263969906999</c:v>
                </c:pt>
                <c:pt idx="8716">
                  <c:v>42947.267453704</c:v>
                </c:pt>
                <c:pt idx="8717">
                  <c:v>42947.270937499998</c:v>
                </c:pt>
                <c:pt idx="8718">
                  <c:v>42947.274398148002</c:v>
                </c:pt>
                <c:pt idx="8719">
                  <c:v>42947.277870370002</c:v>
                </c:pt>
                <c:pt idx="8720">
                  <c:v>42947.281342593</c:v>
                </c:pt>
                <c:pt idx="8721">
                  <c:v>42947.284803240997</c:v>
                </c:pt>
                <c:pt idx="8722">
                  <c:v>42947.288275462997</c:v>
                </c:pt>
                <c:pt idx="8723">
                  <c:v>42947.291805556</c:v>
                </c:pt>
                <c:pt idx="8724">
                  <c:v>42947.295219906999</c:v>
                </c:pt>
                <c:pt idx="8725">
                  <c:v>42947.298692130003</c:v>
                </c:pt>
                <c:pt idx="8726">
                  <c:v>42947.302164351997</c:v>
                </c:pt>
                <c:pt idx="8727">
                  <c:v>42947.305648148002</c:v>
                </c:pt>
                <c:pt idx="8728">
                  <c:v>42947.309108795998</c:v>
                </c:pt>
                <c:pt idx="8729">
                  <c:v>42947.312604166997</c:v>
                </c:pt>
                <c:pt idx="8730">
                  <c:v>42947.316076388997</c:v>
                </c:pt>
                <c:pt idx="8731">
                  <c:v>42947.319525462997</c:v>
                </c:pt>
                <c:pt idx="8732">
                  <c:v>42947.323020832999</c:v>
                </c:pt>
                <c:pt idx="8733">
                  <c:v>42947.326469906999</c:v>
                </c:pt>
                <c:pt idx="8734">
                  <c:v>42947.329953704</c:v>
                </c:pt>
                <c:pt idx="8735">
                  <c:v>42947.333472222002</c:v>
                </c:pt>
                <c:pt idx="8736">
                  <c:v>42947.336886573998</c:v>
                </c:pt>
                <c:pt idx="8737">
                  <c:v>42947.340358795998</c:v>
                </c:pt>
                <c:pt idx="8738">
                  <c:v>42947.343854166997</c:v>
                </c:pt>
                <c:pt idx="8739">
                  <c:v>42947.347326388997</c:v>
                </c:pt>
                <c:pt idx="8740">
                  <c:v>42947.350798610998</c:v>
                </c:pt>
                <c:pt idx="8741">
                  <c:v>42947.354270832999</c:v>
                </c:pt>
                <c:pt idx="8742">
                  <c:v>42947.357731481003</c:v>
                </c:pt>
                <c:pt idx="8743">
                  <c:v>42947.361215277997</c:v>
                </c:pt>
                <c:pt idx="8744">
                  <c:v>42947.364675926001</c:v>
                </c:pt>
                <c:pt idx="8745">
                  <c:v>42947.368136573998</c:v>
                </c:pt>
                <c:pt idx="8746">
                  <c:v>42947.371620370002</c:v>
                </c:pt>
                <c:pt idx="8747">
                  <c:v>42947.375138889001</c:v>
                </c:pt>
                <c:pt idx="8748">
                  <c:v>42947.378553240997</c:v>
                </c:pt>
                <c:pt idx="8749">
                  <c:v>42947.382025462997</c:v>
                </c:pt>
                <c:pt idx="8750">
                  <c:v>42947.385520832999</c:v>
                </c:pt>
                <c:pt idx="8751">
                  <c:v>42947.388981481003</c:v>
                </c:pt>
                <c:pt idx="8752">
                  <c:v>42947.392442130003</c:v>
                </c:pt>
                <c:pt idx="8753">
                  <c:v>42947.395937499998</c:v>
                </c:pt>
                <c:pt idx="8754">
                  <c:v>42947.399421296002</c:v>
                </c:pt>
                <c:pt idx="8755">
                  <c:v>42947.402893519</c:v>
                </c:pt>
                <c:pt idx="8756">
                  <c:v>42947.406377314997</c:v>
                </c:pt>
                <c:pt idx="8757">
                  <c:v>42947.409861111002</c:v>
                </c:pt>
                <c:pt idx="8758">
                  <c:v>42947.413333333003</c:v>
                </c:pt>
                <c:pt idx="8759">
                  <c:v>42947.416851852002</c:v>
                </c:pt>
                <c:pt idx="8760">
                  <c:v>42947.420277778001</c:v>
                </c:pt>
                <c:pt idx="8761">
                  <c:v>42947.423715277997</c:v>
                </c:pt>
                <c:pt idx="8762">
                  <c:v>42947.427199074002</c:v>
                </c:pt>
                <c:pt idx="8763">
                  <c:v>42947.430682869999</c:v>
                </c:pt>
                <c:pt idx="8764">
                  <c:v>42947.434143519</c:v>
                </c:pt>
                <c:pt idx="8765">
                  <c:v>42947.437650462998</c:v>
                </c:pt>
                <c:pt idx="8766">
                  <c:v>42947.441087963001</c:v>
                </c:pt>
                <c:pt idx="8767">
                  <c:v>42947.444548610998</c:v>
                </c:pt>
                <c:pt idx="8768">
                  <c:v>42947.448055556</c:v>
                </c:pt>
                <c:pt idx="8769">
                  <c:v>42947.451481481003</c:v>
                </c:pt>
                <c:pt idx="8770">
                  <c:v>42947.454953704</c:v>
                </c:pt>
                <c:pt idx="8771">
                  <c:v>42947.458460647998</c:v>
                </c:pt>
                <c:pt idx="8772">
                  <c:v>42947.461898148002</c:v>
                </c:pt>
                <c:pt idx="8773">
                  <c:v>42947.465381943999</c:v>
                </c:pt>
                <c:pt idx="8774">
                  <c:v>42947.468854166997</c:v>
                </c:pt>
                <c:pt idx="8775">
                  <c:v>42947.472407407004</c:v>
                </c:pt>
                <c:pt idx="8776">
                  <c:v>42947.475798610998</c:v>
                </c:pt>
                <c:pt idx="8777">
                  <c:v>42947.479351852002</c:v>
                </c:pt>
                <c:pt idx="8778">
                  <c:v>42947.482766203997</c:v>
                </c:pt>
                <c:pt idx="8779">
                  <c:v>42947.486261573998</c:v>
                </c:pt>
                <c:pt idx="8780">
                  <c:v>42947.489756944</c:v>
                </c:pt>
                <c:pt idx="8781">
                  <c:v>42947.493206018997</c:v>
                </c:pt>
                <c:pt idx="8782">
                  <c:v>42947.496655092997</c:v>
                </c:pt>
                <c:pt idx="8783">
                  <c:v>42947.500185185003</c:v>
                </c:pt>
                <c:pt idx="8784">
                  <c:v>42947.503599536998</c:v>
                </c:pt>
                <c:pt idx="8785">
                  <c:v>42947.507048610998</c:v>
                </c:pt>
                <c:pt idx="8786">
                  <c:v>42947.510543981</c:v>
                </c:pt>
                <c:pt idx="8787">
                  <c:v>42947.514016203997</c:v>
                </c:pt>
                <c:pt idx="8788">
                  <c:v>42947.517488425998</c:v>
                </c:pt>
                <c:pt idx="8789">
                  <c:v>42947.520995370003</c:v>
                </c:pt>
                <c:pt idx="8790">
                  <c:v>42947.524432869999</c:v>
                </c:pt>
                <c:pt idx="8791">
                  <c:v>42947.527905092997</c:v>
                </c:pt>
                <c:pt idx="8792">
                  <c:v>42947.531377314997</c:v>
                </c:pt>
                <c:pt idx="8793">
                  <c:v>42947.534872684999</c:v>
                </c:pt>
                <c:pt idx="8794">
                  <c:v>42947.538333333003</c:v>
                </c:pt>
                <c:pt idx="8795">
                  <c:v>42947.541851852002</c:v>
                </c:pt>
                <c:pt idx="8796">
                  <c:v>42947.54525463</c:v>
                </c:pt>
                <c:pt idx="8797">
                  <c:v>42947.548738425998</c:v>
                </c:pt>
                <c:pt idx="8798">
                  <c:v>42947.552222222002</c:v>
                </c:pt>
                <c:pt idx="8799">
                  <c:v>42947.555706018997</c:v>
                </c:pt>
                <c:pt idx="8800">
                  <c:v>42947.559143519</c:v>
                </c:pt>
                <c:pt idx="8801">
                  <c:v>42947.562650462998</c:v>
                </c:pt>
                <c:pt idx="8802">
                  <c:v>42947.566099536998</c:v>
                </c:pt>
                <c:pt idx="8803">
                  <c:v>42947.569583333003</c:v>
                </c:pt>
                <c:pt idx="8804">
                  <c:v>42947.573055556</c:v>
                </c:pt>
                <c:pt idx="8805">
                  <c:v>42947.576516203997</c:v>
                </c:pt>
                <c:pt idx="8806">
                  <c:v>42947.579988425998</c:v>
                </c:pt>
                <c:pt idx="8807">
                  <c:v>42947.583506944</c:v>
                </c:pt>
                <c:pt idx="8808">
                  <c:v>42947.586921296002</c:v>
                </c:pt>
                <c:pt idx="8809">
                  <c:v>42947.590381943999</c:v>
                </c:pt>
                <c:pt idx="8810">
                  <c:v>42947.593877314997</c:v>
                </c:pt>
                <c:pt idx="8811">
                  <c:v>42947.597349536998</c:v>
                </c:pt>
                <c:pt idx="8812">
                  <c:v>42947.600821758999</c:v>
                </c:pt>
                <c:pt idx="8813">
                  <c:v>42947.604328704001</c:v>
                </c:pt>
                <c:pt idx="8814">
                  <c:v>42947.607789351998</c:v>
                </c:pt>
                <c:pt idx="8815">
                  <c:v>42947.611215277997</c:v>
                </c:pt>
                <c:pt idx="8816">
                  <c:v>42947.614710647998</c:v>
                </c:pt>
                <c:pt idx="8817">
                  <c:v>42947.618182869999</c:v>
                </c:pt>
                <c:pt idx="8818">
                  <c:v>42947.621655092997</c:v>
                </c:pt>
                <c:pt idx="8819">
                  <c:v>42947.625196759</c:v>
                </c:pt>
                <c:pt idx="8820">
                  <c:v>42947.628599536998</c:v>
                </c:pt>
                <c:pt idx="8821">
                  <c:v>42947.632060185002</c:v>
                </c:pt>
                <c:pt idx="8822">
                  <c:v>42947.635532407003</c:v>
                </c:pt>
                <c:pt idx="8823">
                  <c:v>42947.63900463</c:v>
                </c:pt>
                <c:pt idx="8824">
                  <c:v>42947.642476852001</c:v>
                </c:pt>
                <c:pt idx="8825">
                  <c:v>42947.645995370003</c:v>
                </c:pt>
                <c:pt idx="8826">
                  <c:v>42947.649432869999</c:v>
                </c:pt>
                <c:pt idx="8827">
                  <c:v>42947.652905092997</c:v>
                </c:pt>
                <c:pt idx="8828">
                  <c:v>42947.656388889001</c:v>
                </c:pt>
                <c:pt idx="8829">
                  <c:v>42947.659837963001</c:v>
                </c:pt>
                <c:pt idx="8830">
                  <c:v>42947.663333333003</c:v>
                </c:pt>
                <c:pt idx="8831">
                  <c:v>42947.666840277998</c:v>
                </c:pt>
                <c:pt idx="8832">
                  <c:v>42947.670243056004</c:v>
                </c:pt>
                <c:pt idx="8833">
                  <c:v>42947.673715277997</c:v>
                </c:pt>
                <c:pt idx="8834">
                  <c:v>42947.677210647998</c:v>
                </c:pt>
                <c:pt idx="8835">
                  <c:v>42947.680682869999</c:v>
                </c:pt>
                <c:pt idx="8836">
                  <c:v>42947.684155092997</c:v>
                </c:pt>
                <c:pt idx="8837">
                  <c:v>42947.687662037002</c:v>
                </c:pt>
                <c:pt idx="8838">
                  <c:v>42947.691087963001</c:v>
                </c:pt>
                <c:pt idx="8839">
                  <c:v>42947.694571758999</c:v>
                </c:pt>
                <c:pt idx="8840">
                  <c:v>42947.698055556</c:v>
                </c:pt>
                <c:pt idx="8841">
                  <c:v>42947.70150463</c:v>
                </c:pt>
                <c:pt idx="8842">
                  <c:v>42947.704988425998</c:v>
                </c:pt>
                <c:pt idx="8843">
                  <c:v>42947.708506944</c:v>
                </c:pt>
                <c:pt idx="8844">
                  <c:v>42947.711921296002</c:v>
                </c:pt>
                <c:pt idx="8845">
                  <c:v>42947.715393519</c:v>
                </c:pt>
                <c:pt idx="8846">
                  <c:v>42947.718900462998</c:v>
                </c:pt>
                <c:pt idx="8847">
                  <c:v>42947.722349536998</c:v>
                </c:pt>
                <c:pt idx="8848">
                  <c:v>42947.725821758999</c:v>
                </c:pt>
                <c:pt idx="8849">
                  <c:v>42947.729317129997</c:v>
                </c:pt>
                <c:pt idx="8850">
                  <c:v>42947.732766203997</c:v>
                </c:pt>
                <c:pt idx="8851">
                  <c:v>42947.736238425998</c:v>
                </c:pt>
                <c:pt idx="8852">
                  <c:v>42947.739675926001</c:v>
                </c:pt>
                <c:pt idx="8853">
                  <c:v>42947.743136573998</c:v>
                </c:pt>
                <c:pt idx="8854">
                  <c:v>42947.746620370002</c:v>
                </c:pt>
                <c:pt idx="8855">
                  <c:v>42947.750150462998</c:v>
                </c:pt>
                <c:pt idx="8856">
                  <c:v>42947.753564815001</c:v>
                </c:pt>
                <c:pt idx="8857">
                  <c:v>42947.757025462997</c:v>
                </c:pt>
                <c:pt idx="8858">
                  <c:v>42947.760509259002</c:v>
                </c:pt>
                <c:pt idx="8859">
                  <c:v>42947.763993056004</c:v>
                </c:pt>
                <c:pt idx="8860">
                  <c:v>42947.767465277997</c:v>
                </c:pt>
                <c:pt idx="8861">
                  <c:v>42947.770949074002</c:v>
                </c:pt>
                <c:pt idx="8862">
                  <c:v>42947.774398148002</c:v>
                </c:pt>
                <c:pt idx="8863">
                  <c:v>42947.777858795998</c:v>
                </c:pt>
                <c:pt idx="8864">
                  <c:v>42947.781354166997</c:v>
                </c:pt>
                <c:pt idx="8865">
                  <c:v>42947.784826388997</c:v>
                </c:pt>
                <c:pt idx="8866">
                  <c:v>42947.788287037001</c:v>
                </c:pt>
                <c:pt idx="8867">
                  <c:v>42947.791828704001</c:v>
                </c:pt>
                <c:pt idx="8868">
                  <c:v>42947.795231481003</c:v>
                </c:pt>
                <c:pt idx="8869">
                  <c:v>42947.798703704</c:v>
                </c:pt>
                <c:pt idx="8870">
                  <c:v>42947.802175926001</c:v>
                </c:pt>
                <c:pt idx="8871">
                  <c:v>42947.805648148002</c:v>
                </c:pt>
                <c:pt idx="8872">
                  <c:v>42947.809131943999</c:v>
                </c:pt>
                <c:pt idx="8873">
                  <c:v>42947.812615741001</c:v>
                </c:pt>
                <c:pt idx="8874">
                  <c:v>42947.816064815001</c:v>
                </c:pt>
                <c:pt idx="8875">
                  <c:v>42947.819537037001</c:v>
                </c:pt>
                <c:pt idx="8876">
                  <c:v>42947.823043981</c:v>
                </c:pt>
                <c:pt idx="8877">
                  <c:v>42947.826493056004</c:v>
                </c:pt>
                <c:pt idx="8878">
                  <c:v>42947.829953704</c:v>
                </c:pt>
                <c:pt idx="8879">
                  <c:v>42947.833472222002</c:v>
                </c:pt>
                <c:pt idx="8880">
                  <c:v>42947.836898148002</c:v>
                </c:pt>
                <c:pt idx="8881">
                  <c:v>42947.840381943999</c:v>
                </c:pt>
                <c:pt idx="8882">
                  <c:v>42947.843865741001</c:v>
                </c:pt>
                <c:pt idx="8883">
                  <c:v>42947.847314815001</c:v>
                </c:pt>
                <c:pt idx="8884">
                  <c:v>42947.850787037001</c:v>
                </c:pt>
                <c:pt idx="8885">
                  <c:v>42947.854259259002</c:v>
                </c:pt>
                <c:pt idx="8886">
                  <c:v>42947.857719906999</c:v>
                </c:pt>
                <c:pt idx="8887">
                  <c:v>42947.861192130003</c:v>
                </c:pt>
                <c:pt idx="8888">
                  <c:v>42947.864675926001</c:v>
                </c:pt>
                <c:pt idx="8889">
                  <c:v>42947.868148148002</c:v>
                </c:pt>
                <c:pt idx="8890">
                  <c:v>42947.871620370002</c:v>
                </c:pt>
                <c:pt idx="8891">
                  <c:v>42947.875127314997</c:v>
                </c:pt>
                <c:pt idx="8892">
                  <c:v>42947.878553240997</c:v>
                </c:pt>
                <c:pt idx="8893">
                  <c:v>42947.882037037001</c:v>
                </c:pt>
                <c:pt idx="8894">
                  <c:v>42947.885509259002</c:v>
                </c:pt>
                <c:pt idx="8895">
                  <c:v>42947.888981481003</c:v>
                </c:pt>
                <c:pt idx="8896">
                  <c:v>42947.892453704</c:v>
                </c:pt>
                <c:pt idx="8897">
                  <c:v>42947.895937499998</c:v>
                </c:pt>
                <c:pt idx="8898">
                  <c:v>42947.899386573998</c:v>
                </c:pt>
                <c:pt idx="8899">
                  <c:v>42947.902858795998</c:v>
                </c:pt>
                <c:pt idx="8900">
                  <c:v>42947.906342593</c:v>
                </c:pt>
                <c:pt idx="8901">
                  <c:v>42947.909814815001</c:v>
                </c:pt>
                <c:pt idx="8902">
                  <c:v>42947.913287037001</c:v>
                </c:pt>
                <c:pt idx="8903">
                  <c:v>42947.916805556</c:v>
                </c:pt>
                <c:pt idx="8904">
                  <c:v>42947.920243056004</c:v>
                </c:pt>
                <c:pt idx="8905">
                  <c:v>42947.923715277997</c:v>
                </c:pt>
                <c:pt idx="8906">
                  <c:v>42947.927199074002</c:v>
                </c:pt>
                <c:pt idx="8907">
                  <c:v>42947.930648148002</c:v>
                </c:pt>
                <c:pt idx="8908">
                  <c:v>42947.934131943999</c:v>
                </c:pt>
                <c:pt idx="8909">
                  <c:v>42947.937627314997</c:v>
                </c:pt>
                <c:pt idx="8910">
                  <c:v>42947.941064815001</c:v>
                </c:pt>
                <c:pt idx="8911">
                  <c:v>42947.944537037001</c:v>
                </c:pt>
                <c:pt idx="8912">
                  <c:v>42947.948032407003</c:v>
                </c:pt>
                <c:pt idx="8913">
                  <c:v>42947.951493056004</c:v>
                </c:pt>
                <c:pt idx="8914">
                  <c:v>42947.954953704</c:v>
                </c:pt>
                <c:pt idx="8915">
                  <c:v>42947.958472222002</c:v>
                </c:pt>
                <c:pt idx="8916">
                  <c:v>42947.961898148002</c:v>
                </c:pt>
                <c:pt idx="8917">
                  <c:v>42947.965381943999</c:v>
                </c:pt>
                <c:pt idx="8918">
                  <c:v>42947.968854166997</c:v>
                </c:pt>
                <c:pt idx="8919">
                  <c:v>42947.972337963001</c:v>
                </c:pt>
                <c:pt idx="8920">
                  <c:v>42947.975787037001</c:v>
                </c:pt>
                <c:pt idx="8921">
                  <c:v>42947.979282407003</c:v>
                </c:pt>
                <c:pt idx="8922">
                  <c:v>42947.982731481003</c:v>
                </c:pt>
                <c:pt idx="8923">
                  <c:v>42947.986192130003</c:v>
                </c:pt>
                <c:pt idx="8924">
                  <c:v>42947.989675926001</c:v>
                </c:pt>
                <c:pt idx="8925">
                  <c:v>42947.993148148002</c:v>
                </c:pt>
                <c:pt idx="8926">
                  <c:v>42947.996620370002</c:v>
                </c:pt>
                <c:pt idx="8927">
                  <c:v>42948.000196759</c:v>
                </c:pt>
                <c:pt idx="8928">
                  <c:v>42948.003564815001</c:v>
                </c:pt>
                <c:pt idx="8929">
                  <c:v>42948.007037037001</c:v>
                </c:pt>
                <c:pt idx="8930">
                  <c:v>42948.010520832999</c:v>
                </c:pt>
                <c:pt idx="8931">
                  <c:v>42948.013981481003</c:v>
                </c:pt>
                <c:pt idx="8932">
                  <c:v>42948.017453704</c:v>
                </c:pt>
                <c:pt idx="8933">
                  <c:v>42948.020937499998</c:v>
                </c:pt>
                <c:pt idx="8934">
                  <c:v>42948.024398148002</c:v>
                </c:pt>
                <c:pt idx="8935">
                  <c:v>42948.027893519</c:v>
                </c:pt>
                <c:pt idx="8936">
                  <c:v>42948.031354166997</c:v>
                </c:pt>
                <c:pt idx="8937">
                  <c:v>42948.034826388997</c:v>
                </c:pt>
                <c:pt idx="8938">
                  <c:v>42948.038287037001</c:v>
                </c:pt>
                <c:pt idx="8939">
                  <c:v>42948.041805556</c:v>
                </c:pt>
                <c:pt idx="8940">
                  <c:v>42948.045231481003</c:v>
                </c:pt>
                <c:pt idx="8941">
                  <c:v>42948.048703704</c:v>
                </c:pt>
                <c:pt idx="8942">
                  <c:v>42948.052175926001</c:v>
                </c:pt>
                <c:pt idx="8943">
                  <c:v>42948.055648148002</c:v>
                </c:pt>
                <c:pt idx="8944">
                  <c:v>42948.059108795998</c:v>
                </c:pt>
                <c:pt idx="8945">
                  <c:v>42948.062604166997</c:v>
                </c:pt>
                <c:pt idx="8946">
                  <c:v>42948.066064815001</c:v>
                </c:pt>
                <c:pt idx="8947">
                  <c:v>42948.069537037001</c:v>
                </c:pt>
                <c:pt idx="8948">
                  <c:v>42948.073009259002</c:v>
                </c:pt>
                <c:pt idx="8949">
                  <c:v>42948.076469906999</c:v>
                </c:pt>
                <c:pt idx="8950">
                  <c:v>42948.079965277997</c:v>
                </c:pt>
                <c:pt idx="8951">
                  <c:v>42948.083483795999</c:v>
                </c:pt>
                <c:pt idx="8952">
                  <c:v>42948.086898148002</c:v>
                </c:pt>
                <c:pt idx="8953">
                  <c:v>42948.090370370002</c:v>
                </c:pt>
                <c:pt idx="8954">
                  <c:v>42948.093854166997</c:v>
                </c:pt>
                <c:pt idx="8955">
                  <c:v>42948.097326388997</c:v>
                </c:pt>
                <c:pt idx="8956">
                  <c:v>42948.100798610998</c:v>
                </c:pt>
                <c:pt idx="8957">
                  <c:v>42948.104282407003</c:v>
                </c:pt>
                <c:pt idx="8958">
                  <c:v>42948.107743056004</c:v>
                </c:pt>
                <c:pt idx="8959">
                  <c:v>42948.111192130003</c:v>
                </c:pt>
                <c:pt idx="8960">
                  <c:v>42948.114687499998</c:v>
                </c:pt>
                <c:pt idx="8961">
                  <c:v>42948.118136573998</c:v>
                </c:pt>
                <c:pt idx="8962">
                  <c:v>42948.121608795998</c:v>
                </c:pt>
                <c:pt idx="8963">
                  <c:v>42948.125138889001</c:v>
                </c:pt>
                <c:pt idx="8964">
                  <c:v>42948.128564815001</c:v>
                </c:pt>
                <c:pt idx="8965">
                  <c:v>42948.132025462997</c:v>
                </c:pt>
                <c:pt idx="8966">
                  <c:v>42948.135520832999</c:v>
                </c:pt>
                <c:pt idx="8967">
                  <c:v>42948.138993056004</c:v>
                </c:pt>
                <c:pt idx="8968">
                  <c:v>42948.142453704</c:v>
                </c:pt>
                <c:pt idx="8969">
                  <c:v>42948.145937499998</c:v>
                </c:pt>
                <c:pt idx="8970">
                  <c:v>42948.149386573998</c:v>
                </c:pt>
                <c:pt idx="8971">
                  <c:v>42948.152870370002</c:v>
                </c:pt>
                <c:pt idx="8972">
                  <c:v>42948.156365741001</c:v>
                </c:pt>
                <c:pt idx="8973">
                  <c:v>42948.159826388997</c:v>
                </c:pt>
                <c:pt idx="8974">
                  <c:v>42948.163298610998</c:v>
                </c:pt>
                <c:pt idx="8975">
                  <c:v>42948.166828704001</c:v>
                </c:pt>
                <c:pt idx="8976">
                  <c:v>42948.170219906999</c:v>
                </c:pt>
                <c:pt idx="8977">
                  <c:v>42948.173703704</c:v>
                </c:pt>
                <c:pt idx="8978">
                  <c:v>42948.177187499998</c:v>
                </c:pt>
                <c:pt idx="8979">
                  <c:v>42948.180659721998</c:v>
                </c:pt>
                <c:pt idx="8980">
                  <c:v>42948.184131943999</c:v>
                </c:pt>
                <c:pt idx="8981">
                  <c:v>42948.187615741001</c:v>
                </c:pt>
                <c:pt idx="8982">
                  <c:v>42948.191053240997</c:v>
                </c:pt>
                <c:pt idx="8983">
                  <c:v>42948.194525462997</c:v>
                </c:pt>
                <c:pt idx="8984">
                  <c:v>42948.198009259002</c:v>
                </c:pt>
                <c:pt idx="8985">
                  <c:v>42948.201481481003</c:v>
                </c:pt>
                <c:pt idx="8986">
                  <c:v>42948.204953704</c:v>
                </c:pt>
                <c:pt idx="8987">
                  <c:v>42948.208472222002</c:v>
                </c:pt>
                <c:pt idx="8988">
                  <c:v>42948.211898148002</c:v>
                </c:pt>
                <c:pt idx="8989">
                  <c:v>42948.215358795998</c:v>
                </c:pt>
                <c:pt idx="8990">
                  <c:v>42948.218842593</c:v>
                </c:pt>
                <c:pt idx="8991">
                  <c:v>42948.222326388997</c:v>
                </c:pt>
                <c:pt idx="8992">
                  <c:v>42948.225775462997</c:v>
                </c:pt>
                <c:pt idx="8993">
                  <c:v>42948.229270832999</c:v>
                </c:pt>
                <c:pt idx="8994">
                  <c:v>42948.232731481003</c:v>
                </c:pt>
                <c:pt idx="8995">
                  <c:v>42948.236192130003</c:v>
                </c:pt>
                <c:pt idx="8996">
                  <c:v>42948.239675926001</c:v>
                </c:pt>
                <c:pt idx="8997">
                  <c:v>42948.243136573998</c:v>
                </c:pt>
                <c:pt idx="8998">
                  <c:v>42948.246620370002</c:v>
                </c:pt>
                <c:pt idx="8999">
                  <c:v>42948.250127314997</c:v>
                </c:pt>
                <c:pt idx="9000">
                  <c:v>42948.253564815001</c:v>
                </c:pt>
                <c:pt idx="9001">
                  <c:v>42948.257025462997</c:v>
                </c:pt>
                <c:pt idx="9002">
                  <c:v>42948.260509259002</c:v>
                </c:pt>
                <c:pt idx="9003">
                  <c:v>42948.263981481003</c:v>
                </c:pt>
                <c:pt idx="9004">
                  <c:v>42948.267442130003</c:v>
                </c:pt>
                <c:pt idx="9005">
                  <c:v>42948.270937499998</c:v>
                </c:pt>
                <c:pt idx="9006">
                  <c:v>42948.274386573998</c:v>
                </c:pt>
                <c:pt idx="9007">
                  <c:v>42948.277858795998</c:v>
                </c:pt>
                <c:pt idx="9008">
                  <c:v>42948.281354166997</c:v>
                </c:pt>
                <c:pt idx="9009">
                  <c:v>42948.284803240997</c:v>
                </c:pt>
                <c:pt idx="9010">
                  <c:v>42948.288287037001</c:v>
                </c:pt>
                <c:pt idx="9011">
                  <c:v>42948.291805556</c:v>
                </c:pt>
                <c:pt idx="9012">
                  <c:v>42948.295219906999</c:v>
                </c:pt>
                <c:pt idx="9013">
                  <c:v>42948.298692130003</c:v>
                </c:pt>
                <c:pt idx="9014">
                  <c:v>42948.302164351997</c:v>
                </c:pt>
                <c:pt idx="9015">
                  <c:v>42948.305636573998</c:v>
                </c:pt>
                <c:pt idx="9016">
                  <c:v>42948.309131943999</c:v>
                </c:pt>
                <c:pt idx="9017">
                  <c:v>42948.312604166997</c:v>
                </c:pt>
                <c:pt idx="9018">
                  <c:v>42948.316064815001</c:v>
                </c:pt>
                <c:pt idx="9019">
                  <c:v>42948.319525462997</c:v>
                </c:pt>
                <c:pt idx="9020">
                  <c:v>42948.323009259002</c:v>
                </c:pt>
                <c:pt idx="9021">
                  <c:v>42948.326481481003</c:v>
                </c:pt>
                <c:pt idx="9022">
                  <c:v>42948.329942130003</c:v>
                </c:pt>
                <c:pt idx="9023">
                  <c:v>42948.333472222002</c:v>
                </c:pt>
                <c:pt idx="9024">
                  <c:v>42948.336886573998</c:v>
                </c:pt>
                <c:pt idx="9025">
                  <c:v>42948.340347222002</c:v>
                </c:pt>
                <c:pt idx="9026">
                  <c:v>42948.343842593</c:v>
                </c:pt>
                <c:pt idx="9027">
                  <c:v>42948.347326388997</c:v>
                </c:pt>
                <c:pt idx="9028">
                  <c:v>42948.350787037001</c:v>
                </c:pt>
                <c:pt idx="9029">
                  <c:v>42948.354270832999</c:v>
                </c:pt>
                <c:pt idx="9030">
                  <c:v>42948.357731481003</c:v>
                </c:pt>
                <c:pt idx="9031">
                  <c:v>42948.361192130003</c:v>
                </c:pt>
                <c:pt idx="9032">
                  <c:v>42948.364675926001</c:v>
                </c:pt>
                <c:pt idx="9033">
                  <c:v>42948.368136573998</c:v>
                </c:pt>
                <c:pt idx="9034">
                  <c:v>42948.371620370002</c:v>
                </c:pt>
                <c:pt idx="9035">
                  <c:v>42948.375138889001</c:v>
                </c:pt>
                <c:pt idx="9036">
                  <c:v>42948.378553240997</c:v>
                </c:pt>
                <c:pt idx="9037">
                  <c:v>42948.382025462997</c:v>
                </c:pt>
                <c:pt idx="9038">
                  <c:v>42948.385509259002</c:v>
                </c:pt>
                <c:pt idx="9039">
                  <c:v>42948.388993056004</c:v>
                </c:pt>
                <c:pt idx="9040">
                  <c:v>42948.392453704</c:v>
                </c:pt>
                <c:pt idx="9041">
                  <c:v>42948.395925926001</c:v>
                </c:pt>
                <c:pt idx="9042">
                  <c:v>42948.399398148002</c:v>
                </c:pt>
                <c:pt idx="9043">
                  <c:v>42948.402858795998</c:v>
                </c:pt>
                <c:pt idx="9044">
                  <c:v>42948.406342593</c:v>
                </c:pt>
                <c:pt idx="9045">
                  <c:v>42948.409814815001</c:v>
                </c:pt>
                <c:pt idx="9046">
                  <c:v>42948.413287037001</c:v>
                </c:pt>
                <c:pt idx="9047">
                  <c:v>42948.416805556</c:v>
                </c:pt>
                <c:pt idx="9048">
                  <c:v>42948.420219906999</c:v>
                </c:pt>
                <c:pt idx="9049">
                  <c:v>42948.423703704</c:v>
                </c:pt>
                <c:pt idx="9050">
                  <c:v>42948.427175926001</c:v>
                </c:pt>
                <c:pt idx="9051">
                  <c:v>42948.430648148002</c:v>
                </c:pt>
                <c:pt idx="9052">
                  <c:v>42948.434120370002</c:v>
                </c:pt>
                <c:pt idx="9053">
                  <c:v>42948.437592593</c:v>
                </c:pt>
                <c:pt idx="9054">
                  <c:v>42948.441053240997</c:v>
                </c:pt>
                <c:pt idx="9055">
                  <c:v>42948.444525462997</c:v>
                </c:pt>
                <c:pt idx="9056">
                  <c:v>42948.447997684998</c:v>
                </c:pt>
                <c:pt idx="9057">
                  <c:v>42948.451481481003</c:v>
                </c:pt>
                <c:pt idx="9058">
                  <c:v>42948.454976852001</c:v>
                </c:pt>
                <c:pt idx="9059">
                  <c:v>42948.458472222002</c:v>
                </c:pt>
                <c:pt idx="9060">
                  <c:v>42948.461886573998</c:v>
                </c:pt>
                <c:pt idx="9061">
                  <c:v>42948.465358795998</c:v>
                </c:pt>
                <c:pt idx="9062">
                  <c:v>42948.468854166997</c:v>
                </c:pt>
                <c:pt idx="9063">
                  <c:v>42948.472314815001</c:v>
                </c:pt>
                <c:pt idx="9064">
                  <c:v>42948.475787037001</c:v>
                </c:pt>
                <c:pt idx="9065">
                  <c:v>42948.479270832999</c:v>
                </c:pt>
                <c:pt idx="9066">
                  <c:v>42948.482719906999</c:v>
                </c:pt>
                <c:pt idx="9067">
                  <c:v>42948.486192130003</c:v>
                </c:pt>
                <c:pt idx="9068">
                  <c:v>42948.489675926001</c:v>
                </c:pt>
                <c:pt idx="9069">
                  <c:v>42948.493148148002</c:v>
                </c:pt>
                <c:pt idx="9070">
                  <c:v>42948.496620370002</c:v>
                </c:pt>
                <c:pt idx="9071">
                  <c:v>42948.500138889001</c:v>
                </c:pt>
                <c:pt idx="9072">
                  <c:v>42948.503564815001</c:v>
                </c:pt>
                <c:pt idx="9073">
                  <c:v>42948.507025462997</c:v>
                </c:pt>
                <c:pt idx="9074">
                  <c:v>42948.510509259002</c:v>
                </c:pt>
                <c:pt idx="9075">
                  <c:v>42948.513981481003</c:v>
                </c:pt>
                <c:pt idx="9076">
                  <c:v>42948.517453704</c:v>
                </c:pt>
                <c:pt idx="9077">
                  <c:v>42948.520937499998</c:v>
                </c:pt>
                <c:pt idx="9078">
                  <c:v>42948.524398148002</c:v>
                </c:pt>
                <c:pt idx="9079">
                  <c:v>42948.527870370002</c:v>
                </c:pt>
                <c:pt idx="9080">
                  <c:v>42948.531342593</c:v>
                </c:pt>
                <c:pt idx="9081">
                  <c:v>42948.534814815001</c:v>
                </c:pt>
                <c:pt idx="9082">
                  <c:v>42948.538275462997</c:v>
                </c:pt>
                <c:pt idx="9083">
                  <c:v>42948.541805556</c:v>
                </c:pt>
                <c:pt idx="9084">
                  <c:v>42948.545243056004</c:v>
                </c:pt>
                <c:pt idx="9085">
                  <c:v>42948.548703704</c:v>
                </c:pt>
                <c:pt idx="9086">
                  <c:v>42948.552187499998</c:v>
                </c:pt>
                <c:pt idx="9087">
                  <c:v>42948.555648148002</c:v>
                </c:pt>
                <c:pt idx="9088">
                  <c:v>42948.559120370002</c:v>
                </c:pt>
                <c:pt idx="9089">
                  <c:v>42948.562615741001</c:v>
                </c:pt>
                <c:pt idx="9090">
                  <c:v>42948.566053240997</c:v>
                </c:pt>
                <c:pt idx="9091">
                  <c:v>42948.569537037001</c:v>
                </c:pt>
                <c:pt idx="9092">
                  <c:v>42948.573009259002</c:v>
                </c:pt>
                <c:pt idx="9093">
                  <c:v>42948.576481481003</c:v>
                </c:pt>
                <c:pt idx="9094">
                  <c:v>42948.580011573998</c:v>
                </c:pt>
                <c:pt idx="9095">
                  <c:v>42948.583530092998</c:v>
                </c:pt>
                <c:pt idx="9096">
                  <c:v>42948.586932869999</c:v>
                </c:pt>
                <c:pt idx="9097">
                  <c:v>42948.590416667001</c:v>
                </c:pt>
                <c:pt idx="9098">
                  <c:v>42948.593888889001</c:v>
                </c:pt>
                <c:pt idx="9099">
                  <c:v>42948.597349536998</c:v>
                </c:pt>
                <c:pt idx="9100">
                  <c:v>42948.600821758999</c:v>
                </c:pt>
                <c:pt idx="9101">
                  <c:v>42948.604317129997</c:v>
                </c:pt>
                <c:pt idx="9102">
                  <c:v>42948.607766203997</c:v>
                </c:pt>
                <c:pt idx="9103">
                  <c:v>42948.611273148003</c:v>
                </c:pt>
                <c:pt idx="9104">
                  <c:v>42948.614722222002</c:v>
                </c:pt>
                <c:pt idx="9105">
                  <c:v>42948.618182869999</c:v>
                </c:pt>
                <c:pt idx="9106">
                  <c:v>42948.621666667001</c:v>
                </c:pt>
                <c:pt idx="9107">
                  <c:v>42948.625173610999</c:v>
                </c:pt>
                <c:pt idx="9108">
                  <c:v>42948.628599536998</c:v>
                </c:pt>
                <c:pt idx="9109">
                  <c:v>42948.632060185002</c:v>
                </c:pt>
                <c:pt idx="9110">
                  <c:v>42948.635567129997</c:v>
                </c:pt>
                <c:pt idx="9111">
                  <c:v>42948.639016203997</c:v>
                </c:pt>
                <c:pt idx="9112">
                  <c:v>42948.642476852001</c:v>
                </c:pt>
                <c:pt idx="9113">
                  <c:v>42948.645995370003</c:v>
                </c:pt>
                <c:pt idx="9114">
                  <c:v>42948.649432869999</c:v>
                </c:pt>
                <c:pt idx="9115">
                  <c:v>42948.652893519</c:v>
                </c:pt>
                <c:pt idx="9116">
                  <c:v>42948.656377314997</c:v>
                </c:pt>
                <c:pt idx="9117">
                  <c:v>42948.659849536998</c:v>
                </c:pt>
                <c:pt idx="9118">
                  <c:v>42948.663310185002</c:v>
                </c:pt>
                <c:pt idx="9119">
                  <c:v>42948.666851852002</c:v>
                </c:pt>
                <c:pt idx="9120">
                  <c:v>42948.670266203997</c:v>
                </c:pt>
                <c:pt idx="9121">
                  <c:v>42948.673726852001</c:v>
                </c:pt>
                <c:pt idx="9122">
                  <c:v>42948.677233795999</c:v>
                </c:pt>
                <c:pt idx="9123">
                  <c:v>42948.680706018997</c:v>
                </c:pt>
                <c:pt idx="9124">
                  <c:v>42948.684166667001</c:v>
                </c:pt>
                <c:pt idx="9125">
                  <c:v>42948.687650462998</c:v>
                </c:pt>
                <c:pt idx="9126">
                  <c:v>42948.691099536998</c:v>
                </c:pt>
                <c:pt idx="9127">
                  <c:v>42948.694594907</c:v>
                </c:pt>
                <c:pt idx="9128">
                  <c:v>42948.698043981</c:v>
                </c:pt>
                <c:pt idx="9129">
                  <c:v>42948.701527778001</c:v>
                </c:pt>
                <c:pt idx="9130">
                  <c:v>42948.704988425998</c:v>
                </c:pt>
                <c:pt idx="9131">
                  <c:v>42948.708518519001</c:v>
                </c:pt>
                <c:pt idx="9132">
                  <c:v>42948.711909721998</c:v>
                </c:pt>
                <c:pt idx="9133">
                  <c:v>42948.715405092997</c:v>
                </c:pt>
                <c:pt idx="9134">
                  <c:v>42948.718888889001</c:v>
                </c:pt>
                <c:pt idx="9135">
                  <c:v>42948.722361111002</c:v>
                </c:pt>
                <c:pt idx="9136">
                  <c:v>42948.725787037001</c:v>
                </c:pt>
                <c:pt idx="9137">
                  <c:v>42948.729270832999</c:v>
                </c:pt>
                <c:pt idx="9138">
                  <c:v>42948.732719906999</c:v>
                </c:pt>
                <c:pt idx="9139">
                  <c:v>42948.736203704</c:v>
                </c:pt>
                <c:pt idx="9140">
                  <c:v>42948.739687499998</c:v>
                </c:pt>
                <c:pt idx="9141">
                  <c:v>42948.743148148002</c:v>
                </c:pt>
                <c:pt idx="9142">
                  <c:v>42948.746631943999</c:v>
                </c:pt>
                <c:pt idx="9143">
                  <c:v>42948.750138889001</c:v>
                </c:pt>
                <c:pt idx="9144">
                  <c:v>42948.753564815001</c:v>
                </c:pt>
                <c:pt idx="9145">
                  <c:v>42948.757025462997</c:v>
                </c:pt>
                <c:pt idx="9146">
                  <c:v>42948.760509259002</c:v>
                </c:pt>
                <c:pt idx="9147">
                  <c:v>42948.763981481003</c:v>
                </c:pt>
                <c:pt idx="9148">
                  <c:v>42948.767453704</c:v>
                </c:pt>
                <c:pt idx="9149">
                  <c:v>42948.770949074002</c:v>
                </c:pt>
                <c:pt idx="9150">
                  <c:v>42948.774398148002</c:v>
                </c:pt>
                <c:pt idx="9151">
                  <c:v>42948.777881943999</c:v>
                </c:pt>
                <c:pt idx="9152">
                  <c:v>42948.781354166997</c:v>
                </c:pt>
                <c:pt idx="9153">
                  <c:v>42948.784803240997</c:v>
                </c:pt>
                <c:pt idx="9154">
                  <c:v>42948.788287037001</c:v>
                </c:pt>
                <c:pt idx="9155">
                  <c:v>42948.791828704001</c:v>
                </c:pt>
                <c:pt idx="9156">
                  <c:v>42948.795231481003</c:v>
                </c:pt>
                <c:pt idx="9157">
                  <c:v>42948.798692130003</c:v>
                </c:pt>
                <c:pt idx="9158">
                  <c:v>42948.802175926001</c:v>
                </c:pt>
                <c:pt idx="9159">
                  <c:v>42948.805636573998</c:v>
                </c:pt>
                <c:pt idx="9160">
                  <c:v>42948.809131943999</c:v>
                </c:pt>
                <c:pt idx="9161">
                  <c:v>42948.812615741001</c:v>
                </c:pt>
                <c:pt idx="9162">
                  <c:v>42948.816064815001</c:v>
                </c:pt>
                <c:pt idx="9163">
                  <c:v>42948.819548610998</c:v>
                </c:pt>
                <c:pt idx="9164">
                  <c:v>42948.823020832999</c:v>
                </c:pt>
                <c:pt idx="9165">
                  <c:v>42948.826493056004</c:v>
                </c:pt>
                <c:pt idx="9166">
                  <c:v>42948.829953704</c:v>
                </c:pt>
                <c:pt idx="9167">
                  <c:v>42948.833483795999</c:v>
                </c:pt>
                <c:pt idx="9168">
                  <c:v>42948.836909721998</c:v>
                </c:pt>
                <c:pt idx="9169">
                  <c:v>42948.840358795998</c:v>
                </c:pt>
                <c:pt idx="9170">
                  <c:v>42948.843854166997</c:v>
                </c:pt>
                <c:pt idx="9171">
                  <c:v>42948.847326388997</c:v>
                </c:pt>
                <c:pt idx="9172">
                  <c:v>42948.850787037001</c:v>
                </c:pt>
                <c:pt idx="9173">
                  <c:v>42948.854270832999</c:v>
                </c:pt>
                <c:pt idx="9174">
                  <c:v>42948.857731481003</c:v>
                </c:pt>
                <c:pt idx="9175">
                  <c:v>42948.861203704</c:v>
                </c:pt>
                <c:pt idx="9176">
                  <c:v>42948.864675926001</c:v>
                </c:pt>
                <c:pt idx="9177">
                  <c:v>42948.868148148002</c:v>
                </c:pt>
                <c:pt idx="9178">
                  <c:v>42948.871631943999</c:v>
                </c:pt>
                <c:pt idx="9179">
                  <c:v>42948.875127314997</c:v>
                </c:pt>
                <c:pt idx="9180">
                  <c:v>42948.878553240997</c:v>
                </c:pt>
                <c:pt idx="9181">
                  <c:v>42948.882025462997</c:v>
                </c:pt>
                <c:pt idx="9182">
                  <c:v>42948.885520832999</c:v>
                </c:pt>
                <c:pt idx="9183">
                  <c:v>42948.888981481003</c:v>
                </c:pt>
                <c:pt idx="9184">
                  <c:v>42948.892442130003</c:v>
                </c:pt>
                <c:pt idx="9185">
                  <c:v>42948.895937499998</c:v>
                </c:pt>
                <c:pt idx="9186">
                  <c:v>42948.899398148002</c:v>
                </c:pt>
                <c:pt idx="9187">
                  <c:v>42948.902858795998</c:v>
                </c:pt>
                <c:pt idx="9188">
                  <c:v>42948.906342593</c:v>
                </c:pt>
                <c:pt idx="9189">
                  <c:v>42948.909814815001</c:v>
                </c:pt>
                <c:pt idx="9190">
                  <c:v>42948.913287037001</c:v>
                </c:pt>
                <c:pt idx="9191">
                  <c:v>42948.916805556</c:v>
                </c:pt>
                <c:pt idx="9192">
                  <c:v>42948.920243056004</c:v>
                </c:pt>
                <c:pt idx="9193">
                  <c:v>42948.923715277997</c:v>
                </c:pt>
                <c:pt idx="9194">
                  <c:v>42948.927199074002</c:v>
                </c:pt>
                <c:pt idx="9195">
                  <c:v>42948.930671296002</c:v>
                </c:pt>
                <c:pt idx="9196">
                  <c:v>42948.934131943999</c:v>
                </c:pt>
                <c:pt idx="9197">
                  <c:v>42948.937615741001</c:v>
                </c:pt>
                <c:pt idx="9198">
                  <c:v>42948.941076388997</c:v>
                </c:pt>
                <c:pt idx="9199">
                  <c:v>42948.944537037001</c:v>
                </c:pt>
                <c:pt idx="9200">
                  <c:v>42948.948020832999</c:v>
                </c:pt>
                <c:pt idx="9201">
                  <c:v>42948.951493056004</c:v>
                </c:pt>
                <c:pt idx="9202">
                  <c:v>42948.954976852001</c:v>
                </c:pt>
                <c:pt idx="9203">
                  <c:v>42948.958483795999</c:v>
                </c:pt>
                <c:pt idx="9204">
                  <c:v>42948.961909721998</c:v>
                </c:pt>
                <c:pt idx="9205">
                  <c:v>42948.965370370002</c:v>
                </c:pt>
                <c:pt idx="9206">
                  <c:v>42948.968854166997</c:v>
                </c:pt>
                <c:pt idx="9207">
                  <c:v>42948.972314815001</c:v>
                </c:pt>
                <c:pt idx="9208">
                  <c:v>42948.975787037001</c:v>
                </c:pt>
                <c:pt idx="9209">
                  <c:v>42948.979282407003</c:v>
                </c:pt>
                <c:pt idx="9210">
                  <c:v>42948.982731481003</c:v>
                </c:pt>
                <c:pt idx="9211">
                  <c:v>42948.986215277997</c:v>
                </c:pt>
                <c:pt idx="9212">
                  <c:v>42948.989675926001</c:v>
                </c:pt>
                <c:pt idx="9213">
                  <c:v>42948.993148148002</c:v>
                </c:pt>
                <c:pt idx="9214">
                  <c:v>42948.996620370002</c:v>
                </c:pt>
                <c:pt idx="9215">
                  <c:v>42949.000173610999</c:v>
                </c:pt>
                <c:pt idx="9216">
                  <c:v>42949.003726852003</c:v>
                </c:pt>
                <c:pt idx="9217">
                  <c:v>42949.007037037001</c:v>
                </c:pt>
                <c:pt idx="9218">
                  <c:v>42949.010520832999</c:v>
                </c:pt>
                <c:pt idx="9219">
                  <c:v>42949.013993056004</c:v>
                </c:pt>
                <c:pt idx="9220">
                  <c:v>42949.017465277997</c:v>
                </c:pt>
                <c:pt idx="9221">
                  <c:v>42949.020960647998</c:v>
                </c:pt>
                <c:pt idx="9222">
                  <c:v>42949.024386573998</c:v>
                </c:pt>
                <c:pt idx="9223">
                  <c:v>42949.027858795998</c:v>
                </c:pt>
                <c:pt idx="9224">
                  <c:v>42949.031354166997</c:v>
                </c:pt>
                <c:pt idx="9225">
                  <c:v>42949.034814815001</c:v>
                </c:pt>
                <c:pt idx="9226">
                  <c:v>42949.038287037001</c:v>
                </c:pt>
                <c:pt idx="9227">
                  <c:v>42949.041828704001</c:v>
                </c:pt>
                <c:pt idx="9228">
                  <c:v>42949.045219906999</c:v>
                </c:pt>
                <c:pt idx="9229">
                  <c:v>42949.048692130003</c:v>
                </c:pt>
                <c:pt idx="9230">
                  <c:v>42949.052210647998</c:v>
                </c:pt>
                <c:pt idx="9231">
                  <c:v>42949.055659721998</c:v>
                </c:pt>
                <c:pt idx="9232">
                  <c:v>42949.059120370002</c:v>
                </c:pt>
                <c:pt idx="9233">
                  <c:v>42949.062627314997</c:v>
                </c:pt>
                <c:pt idx="9234">
                  <c:v>42949.066053240997</c:v>
                </c:pt>
                <c:pt idx="9235">
                  <c:v>42949.069537037001</c:v>
                </c:pt>
                <c:pt idx="9236">
                  <c:v>42949.073009259002</c:v>
                </c:pt>
                <c:pt idx="9237">
                  <c:v>42949.076481481003</c:v>
                </c:pt>
                <c:pt idx="9238">
                  <c:v>42949.079953704</c:v>
                </c:pt>
                <c:pt idx="9239">
                  <c:v>42949.083506944</c:v>
                </c:pt>
                <c:pt idx="9240">
                  <c:v>42949.086886573998</c:v>
                </c:pt>
                <c:pt idx="9241">
                  <c:v>42949.090370370002</c:v>
                </c:pt>
                <c:pt idx="9242">
                  <c:v>42949.093865741001</c:v>
                </c:pt>
                <c:pt idx="9243">
                  <c:v>42949.097326388997</c:v>
                </c:pt>
                <c:pt idx="9244">
                  <c:v>42949.100787037001</c:v>
                </c:pt>
                <c:pt idx="9245">
                  <c:v>42949.104293981</c:v>
                </c:pt>
                <c:pt idx="9246">
                  <c:v>42949.107719906999</c:v>
                </c:pt>
                <c:pt idx="9247">
                  <c:v>42949.111203704</c:v>
                </c:pt>
                <c:pt idx="9248">
                  <c:v>42949.114699074002</c:v>
                </c:pt>
                <c:pt idx="9249">
                  <c:v>42949.118148148002</c:v>
                </c:pt>
                <c:pt idx="9250">
                  <c:v>42949.121608795998</c:v>
                </c:pt>
                <c:pt idx="9251">
                  <c:v>42949.125150462998</c:v>
                </c:pt>
                <c:pt idx="9252">
                  <c:v>42949.128564815001</c:v>
                </c:pt>
                <c:pt idx="9253">
                  <c:v>42949.132025462997</c:v>
                </c:pt>
                <c:pt idx="9254">
                  <c:v>42949.135532407003</c:v>
                </c:pt>
                <c:pt idx="9255">
                  <c:v>42949.138981481003</c:v>
                </c:pt>
                <c:pt idx="9256">
                  <c:v>42949.142453704</c:v>
                </c:pt>
                <c:pt idx="9257">
                  <c:v>42949.145960647998</c:v>
                </c:pt>
                <c:pt idx="9258">
                  <c:v>42949.149386573998</c:v>
                </c:pt>
                <c:pt idx="9259">
                  <c:v>42949.152881943999</c:v>
                </c:pt>
                <c:pt idx="9260">
                  <c:v>42949.156377314997</c:v>
                </c:pt>
                <c:pt idx="9261">
                  <c:v>42949.159826388997</c:v>
                </c:pt>
                <c:pt idx="9262">
                  <c:v>42949.163298610998</c:v>
                </c:pt>
                <c:pt idx="9263">
                  <c:v>42949.166851852002</c:v>
                </c:pt>
                <c:pt idx="9264">
                  <c:v>42949.170231481003</c:v>
                </c:pt>
                <c:pt idx="9265">
                  <c:v>42949.173703704</c:v>
                </c:pt>
                <c:pt idx="9266">
                  <c:v>42949.177199074002</c:v>
                </c:pt>
                <c:pt idx="9267">
                  <c:v>42949.180659721998</c:v>
                </c:pt>
                <c:pt idx="9268">
                  <c:v>42949.184108795998</c:v>
                </c:pt>
                <c:pt idx="9269">
                  <c:v>42949.187627314997</c:v>
                </c:pt>
                <c:pt idx="9270">
                  <c:v>42949.191053240997</c:v>
                </c:pt>
                <c:pt idx="9271">
                  <c:v>42949.194537037001</c:v>
                </c:pt>
                <c:pt idx="9272">
                  <c:v>42949.198009259002</c:v>
                </c:pt>
                <c:pt idx="9273">
                  <c:v>42949.201481481003</c:v>
                </c:pt>
                <c:pt idx="9274">
                  <c:v>42949.204953704</c:v>
                </c:pt>
                <c:pt idx="9275">
                  <c:v>42949.208483795999</c:v>
                </c:pt>
                <c:pt idx="9276">
                  <c:v>42949.211898148002</c:v>
                </c:pt>
                <c:pt idx="9277">
                  <c:v>42949.215347222002</c:v>
                </c:pt>
                <c:pt idx="9278">
                  <c:v>42949.218842593</c:v>
                </c:pt>
                <c:pt idx="9279">
                  <c:v>42949.222326388997</c:v>
                </c:pt>
                <c:pt idx="9280">
                  <c:v>42949.225775462997</c:v>
                </c:pt>
                <c:pt idx="9281">
                  <c:v>42949.229293981</c:v>
                </c:pt>
                <c:pt idx="9282">
                  <c:v>42949.232731481003</c:v>
                </c:pt>
                <c:pt idx="9283">
                  <c:v>42949.236203704</c:v>
                </c:pt>
                <c:pt idx="9284">
                  <c:v>42949.239675926001</c:v>
                </c:pt>
                <c:pt idx="9285">
                  <c:v>42949.243148148002</c:v>
                </c:pt>
                <c:pt idx="9286">
                  <c:v>42949.246608795998</c:v>
                </c:pt>
                <c:pt idx="9287">
                  <c:v>42949.250162037002</c:v>
                </c:pt>
                <c:pt idx="9288">
                  <c:v>42949.253564815001</c:v>
                </c:pt>
                <c:pt idx="9289">
                  <c:v>42949.257025462997</c:v>
                </c:pt>
                <c:pt idx="9290">
                  <c:v>42949.260532407003</c:v>
                </c:pt>
                <c:pt idx="9291">
                  <c:v>42949.263969906999</c:v>
                </c:pt>
                <c:pt idx="9292">
                  <c:v>42949.267442130003</c:v>
                </c:pt>
                <c:pt idx="9293">
                  <c:v>42949.270949074002</c:v>
                </c:pt>
                <c:pt idx="9294">
                  <c:v>42949.274398148002</c:v>
                </c:pt>
                <c:pt idx="9295">
                  <c:v>42949.277858795998</c:v>
                </c:pt>
                <c:pt idx="9296">
                  <c:v>42949.281354166997</c:v>
                </c:pt>
                <c:pt idx="9297">
                  <c:v>42949.284803240997</c:v>
                </c:pt>
                <c:pt idx="9298">
                  <c:v>42949.288287037001</c:v>
                </c:pt>
                <c:pt idx="9299">
                  <c:v>42949.291828704001</c:v>
                </c:pt>
                <c:pt idx="9300">
                  <c:v>42949.295231481003</c:v>
                </c:pt>
                <c:pt idx="9301">
                  <c:v>42949.298692130003</c:v>
                </c:pt>
                <c:pt idx="9302">
                  <c:v>42949.302187499998</c:v>
                </c:pt>
                <c:pt idx="9303">
                  <c:v>42949.305648148002</c:v>
                </c:pt>
                <c:pt idx="9304">
                  <c:v>42949.309108795998</c:v>
                </c:pt>
                <c:pt idx="9305">
                  <c:v>42949.312615741001</c:v>
                </c:pt>
                <c:pt idx="9306">
                  <c:v>42949.316064815001</c:v>
                </c:pt>
                <c:pt idx="9307">
                  <c:v>42949.319525462997</c:v>
                </c:pt>
                <c:pt idx="9308">
                  <c:v>42949.323020832999</c:v>
                </c:pt>
                <c:pt idx="9309">
                  <c:v>42949.326481481003</c:v>
                </c:pt>
                <c:pt idx="9310">
                  <c:v>42949.329953704</c:v>
                </c:pt>
                <c:pt idx="9311">
                  <c:v>42949.333483795999</c:v>
                </c:pt>
                <c:pt idx="9312">
                  <c:v>42949.336898148002</c:v>
                </c:pt>
                <c:pt idx="9313">
                  <c:v>42949.340370370002</c:v>
                </c:pt>
                <c:pt idx="9314">
                  <c:v>42949.343854166997</c:v>
                </c:pt>
                <c:pt idx="9315">
                  <c:v>42949.347314815001</c:v>
                </c:pt>
                <c:pt idx="9316">
                  <c:v>42949.350798610998</c:v>
                </c:pt>
                <c:pt idx="9317">
                  <c:v>42949.354293981</c:v>
                </c:pt>
                <c:pt idx="9318">
                  <c:v>42949.357719906999</c:v>
                </c:pt>
                <c:pt idx="9319">
                  <c:v>42949.361192130003</c:v>
                </c:pt>
                <c:pt idx="9320">
                  <c:v>42949.364699074002</c:v>
                </c:pt>
                <c:pt idx="9321">
                  <c:v>42949.368148148002</c:v>
                </c:pt>
                <c:pt idx="9322">
                  <c:v>42949.371620370002</c:v>
                </c:pt>
                <c:pt idx="9323">
                  <c:v>42949.375138889001</c:v>
                </c:pt>
                <c:pt idx="9324">
                  <c:v>42949.378553240997</c:v>
                </c:pt>
                <c:pt idx="9325">
                  <c:v>42949.382025462997</c:v>
                </c:pt>
                <c:pt idx="9326">
                  <c:v>42949.385520832999</c:v>
                </c:pt>
                <c:pt idx="9327">
                  <c:v>42949.388969906999</c:v>
                </c:pt>
                <c:pt idx="9328">
                  <c:v>42949.392442130003</c:v>
                </c:pt>
                <c:pt idx="9329">
                  <c:v>42949.395937499998</c:v>
                </c:pt>
                <c:pt idx="9330">
                  <c:v>42949.399398148002</c:v>
                </c:pt>
                <c:pt idx="9331">
                  <c:v>42949.402870370002</c:v>
                </c:pt>
                <c:pt idx="9332">
                  <c:v>42949.406354166997</c:v>
                </c:pt>
                <c:pt idx="9333">
                  <c:v>42949.409814815001</c:v>
                </c:pt>
                <c:pt idx="9334">
                  <c:v>42949.413275462997</c:v>
                </c:pt>
                <c:pt idx="9335">
                  <c:v>42949.416817129997</c:v>
                </c:pt>
                <c:pt idx="9336">
                  <c:v>42949.420219906999</c:v>
                </c:pt>
                <c:pt idx="9337">
                  <c:v>42949.423692130003</c:v>
                </c:pt>
                <c:pt idx="9338">
                  <c:v>42949.427187499998</c:v>
                </c:pt>
                <c:pt idx="9339">
                  <c:v>42949.430648148002</c:v>
                </c:pt>
                <c:pt idx="9340">
                  <c:v>42949.434131943999</c:v>
                </c:pt>
                <c:pt idx="9341">
                  <c:v>42949.437615741001</c:v>
                </c:pt>
                <c:pt idx="9342">
                  <c:v>42949.441087963001</c:v>
                </c:pt>
                <c:pt idx="9343">
                  <c:v>42949.444548610998</c:v>
                </c:pt>
                <c:pt idx="9344">
                  <c:v>42949.448043981</c:v>
                </c:pt>
                <c:pt idx="9345">
                  <c:v>42949.451516203997</c:v>
                </c:pt>
                <c:pt idx="9346">
                  <c:v>42949.454976852001</c:v>
                </c:pt>
                <c:pt idx="9347">
                  <c:v>42949.458530092998</c:v>
                </c:pt>
                <c:pt idx="9348">
                  <c:v>42949.461932869999</c:v>
                </c:pt>
                <c:pt idx="9349">
                  <c:v>42949.465393519</c:v>
                </c:pt>
                <c:pt idx="9350">
                  <c:v>42949.468912037002</c:v>
                </c:pt>
                <c:pt idx="9351">
                  <c:v>42949.469398148001</c:v>
                </c:pt>
                <c:pt idx="9352">
                  <c:v>42949.472349536998</c:v>
                </c:pt>
                <c:pt idx="9353">
                  <c:v>42949.475810185002</c:v>
                </c:pt>
                <c:pt idx="9354">
                  <c:v>42949.479351852002</c:v>
                </c:pt>
                <c:pt idx="9355">
                  <c:v>42949.48275463</c:v>
                </c:pt>
                <c:pt idx="9356">
                  <c:v>42949.486250000002</c:v>
                </c:pt>
                <c:pt idx="9357">
                  <c:v>42949.489722222002</c:v>
                </c:pt>
                <c:pt idx="9358">
                  <c:v>42949.493182869999</c:v>
                </c:pt>
                <c:pt idx="9359">
                  <c:v>42949.496666667001</c:v>
                </c:pt>
                <c:pt idx="9360">
                  <c:v>42949.500219907</c:v>
                </c:pt>
                <c:pt idx="9361">
                  <c:v>42949.503587963001</c:v>
                </c:pt>
                <c:pt idx="9362">
                  <c:v>42949.507048610998</c:v>
                </c:pt>
                <c:pt idx="9363">
                  <c:v>42949.510543981</c:v>
                </c:pt>
                <c:pt idx="9364">
                  <c:v>42949.514027778001</c:v>
                </c:pt>
                <c:pt idx="9365">
                  <c:v>42949.517476852001</c:v>
                </c:pt>
                <c:pt idx="9366">
                  <c:v>42949.520995370003</c:v>
                </c:pt>
                <c:pt idx="9367">
                  <c:v>42949.524432869999</c:v>
                </c:pt>
                <c:pt idx="9368">
                  <c:v>42949.527928240997</c:v>
                </c:pt>
                <c:pt idx="9369">
                  <c:v>42949.531423610999</c:v>
                </c:pt>
                <c:pt idx="9370">
                  <c:v>42949.534861111002</c:v>
                </c:pt>
                <c:pt idx="9371">
                  <c:v>42949.538356481004</c:v>
                </c:pt>
                <c:pt idx="9372">
                  <c:v>42949.541863425999</c:v>
                </c:pt>
                <c:pt idx="9373">
                  <c:v>42949.545300926002</c:v>
                </c:pt>
                <c:pt idx="9374">
                  <c:v>42949.548738425998</c:v>
                </c:pt>
                <c:pt idx="9375">
                  <c:v>42949.552245370003</c:v>
                </c:pt>
                <c:pt idx="9376">
                  <c:v>42949.555729166997</c:v>
                </c:pt>
                <c:pt idx="9377">
                  <c:v>42949.559166667001</c:v>
                </c:pt>
                <c:pt idx="9378">
                  <c:v>42949.562662037002</c:v>
                </c:pt>
                <c:pt idx="9379">
                  <c:v>42949.566099536998</c:v>
                </c:pt>
                <c:pt idx="9380">
                  <c:v>42949.569583333003</c:v>
                </c:pt>
                <c:pt idx="9381">
                  <c:v>42949.573067129997</c:v>
                </c:pt>
                <c:pt idx="9382">
                  <c:v>42949.576527778001</c:v>
                </c:pt>
                <c:pt idx="9383">
                  <c:v>42949.580011573998</c:v>
                </c:pt>
                <c:pt idx="9384">
                  <c:v>42949.583553240998</c:v>
                </c:pt>
                <c:pt idx="9385">
                  <c:v>42949.586944444003</c:v>
                </c:pt>
                <c:pt idx="9386">
                  <c:v>42949.590405092997</c:v>
                </c:pt>
                <c:pt idx="9387">
                  <c:v>42949.593900462998</c:v>
                </c:pt>
                <c:pt idx="9388">
                  <c:v>42949.597372684999</c:v>
                </c:pt>
                <c:pt idx="9389">
                  <c:v>42949.600821758999</c:v>
                </c:pt>
                <c:pt idx="9390">
                  <c:v>42949.604363425999</c:v>
                </c:pt>
                <c:pt idx="9391">
                  <c:v>42949.607766203997</c:v>
                </c:pt>
                <c:pt idx="9392">
                  <c:v>42949.611250000002</c:v>
                </c:pt>
                <c:pt idx="9393">
                  <c:v>42949.614733795999</c:v>
                </c:pt>
                <c:pt idx="9394">
                  <c:v>42949.618182869999</c:v>
                </c:pt>
                <c:pt idx="9395">
                  <c:v>42949.621666667001</c:v>
                </c:pt>
                <c:pt idx="9396">
                  <c:v>42949.625231480997</c:v>
                </c:pt>
                <c:pt idx="9397">
                  <c:v>42949.628587963001</c:v>
                </c:pt>
                <c:pt idx="9398">
                  <c:v>42949.632071758999</c:v>
                </c:pt>
                <c:pt idx="9399">
                  <c:v>42949.635578704001</c:v>
                </c:pt>
                <c:pt idx="9400">
                  <c:v>42949.639039351998</c:v>
                </c:pt>
                <c:pt idx="9401">
                  <c:v>42949.642500000002</c:v>
                </c:pt>
                <c:pt idx="9402">
                  <c:v>42949.646041667002</c:v>
                </c:pt>
                <c:pt idx="9403">
                  <c:v>42949.649432869999</c:v>
                </c:pt>
                <c:pt idx="9404">
                  <c:v>42949.652905092997</c:v>
                </c:pt>
                <c:pt idx="9405">
                  <c:v>42949.656412037002</c:v>
                </c:pt>
                <c:pt idx="9406">
                  <c:v>42949.659872684999</c:v>
                </c:pt>
                <c:pt idx="9407">
                  <c:v>42949.663321758999</c:v>
                </c:pt>
                <c:pt idx="9408">
                  <c:v>42949.666898148003</c:v>
                </c:pt>
                <c:pt idx="9409">
                  <c:v>42949.670266203997</c:v>
                </c:pt>
                <c:pt idx="9410">
                  <c:v>42949.673738425998</c:v>
                </c:pt>
                <c:pt idx="9411">
                  <c:v>42949.677245370003</c:v>
                </c:pt>
                <c:pt idx="9412">
                  <c:v>42949.680682869999</c:v>
                </c:pt>
                <c:pt idx="9413">
                  <c:v>42949.684155092997</c:v>
                </c:pt>
                <c:pt idx="9414">
                  <c:v>42949.687673610999</c:v>
                </c:pt>
                <c:pt idx="9415">
                  <c:v>42949.691099536998</c:v>
                </c:pt>
                <c:pt idx="9416">
                  <c:v>42949.694560185002</c:v>
                </c:pt>
                <c:pt idx="9417">
                  <c:v>42949.698067129997</c:v>
                </c:pt>
                <c:pt idx="9418">
                  <c:v>42949.701516203997</c:v>
                </c:pt>
                <c:pt idx="9419">
                  <c:v>42949.704988425998</c:v>
                </c:pt>
                <c:pt idx="9420">
                  <c:v>42949.708553240998</c:v>
                </c:pt>
                <c:pt idx="9421">
                  <c:v>42949.711921296002</c:v>
                </c:pt>
                <c:pt idx="9422">
                  <c:v>42949.715405092997</c:v>
                </c:pt>
                <c:pt idx="9423">
                  <c:v>42949.718888889001</c:v>
                </c:pt>
                <c:pt idx="9424">
                  <c:v>42949.722372684999</c:v>
                </c:pt>
                <c:pt idx="9425">
                  <c:v>42949.725833333003</c:v>
                </c:pt>
                <c:pt idx="9426">
                  <c:v>42949.729363425999</c:v>
                </c:pt>
                <c:pt idx="9427">
                  <c:v>42949.732766203997</c:v>
                </c:pt>
                <c:pt idx="9428">
                  <c:v>42949.736238425998</c:v>
                </c:pt>
                <c:pt idx="9429">
                  <c:v>42949.739745370003</c:v>
                </c:pt>
                <c:pt idx="9430">
                  <c:v>42949.743182869999</c:v>
                </c:pt>
                <c:pt idx="9431">
                  <c:v>42949.746655092997</c:v>
                </c:pt>
                <c:pt idx="9432">
                  <c:v>42949.750185185003</c:v>
                </c:pt>
                <c:pt idx="9433">
                  <c:v>42949.753587963001</c:v>
                </c:pt>
                <c:pt idx="9434">
                  <c:v>42949.757083333003</c:v>
                </c:pt>
                <c:pt idx="9435">
                  <c:v>42949.760567129997</c:v>
                </c:pt>
                <c:pt idx="9436">
                  <c:v>42949.764097222003</c:v>
                </c:pt>
                <c:pt idx="9437">
                  <c:v>42949.767488425998</c:v>
                </c:pt>
                <c:pt idx="9438">
                  <c:v>42949.771064815002</c:v>
                </c:pt>
                <c:pt idx="9439">
                  <c:v>42949.774502314998</c:v>
                </c:pt>
                <c:pt idx="9440">
                  <c:v>42949.777962963002</c:v>
                </c:pt>
                <c:pt idx="9441">
                  <c:v>42949.781423610999</c:v>
                </c:pt>
                <c:pt idx="9442">
                  <c:v>42949.784861111002</c:v>
                </c:pt>
                <c:pt idx="9443">
                  <c:v>42949.788368055997</c:v>
                </c:pt>
                <c:pt idx="9444">
                  <c:v>42949.791921295997</c:v>
                </c:pt>
                <c:pt idx="9445">
                  <c:v>42949.79525463</c:v>
                </c:pt>
                <c:pt idx="9446">
                  <c:v>42949.798726852001</c:v>
                </c:pt>
                <c:pt idx="9447">
                  <c:v>42949.802222222002</c:v>
                </c:pt>
                <c:pt idx="9448">
                  <c:v>42949.805717593001</c:v>
                </c:pt>
                <c:pt idx="9449">
                  <c:v>42949.809155092997</c:v>
                </c:pt>
                <c:pt idx="9450">
                  <c:v>42949.812685185003</c:v>
                </c:pt>
                <c:pt idx="9451">
                  <c:v>42949.816099536998</c:v>
                </c:pt>
                <c:pt idx="9452">
                  <c:v>42949.819571758999</c:v>
                </c:pt>
                <c:pt idx="9453">
                  <c:v>42949.823078704001</c:v>
                </c:pt>
                <c:pt idx="9454">
                  <c:v>42949.826527778001</c:v>
                </c:pt>
                <c:pt idx="9455">
                  <c:v>42949.829976852001</c:v>
                </c:pt>
                <c:pt idx="9456">
                  <c:v>42949.833553240998</c:v>
                </c:pt>
                <c:pt idx="9457">
                  <c:v>42949.836979166997</c:v>
                </c:pt>
                <c:pt idx="9458">
                  <c:v>42949.840393519</c:v>
                </c:pt>
                <c:pt idx="9459">
                  <c:v>42949.843900462998</c:v>
                </c:pt>
                <c:pt idx="9460">
                  <c:v>42949.847395833</c:v>
                </c:pt>
                <c:pt idx="9461">
                  <c:v>42949.850821758999</c:v>
                </c:pt>
                <c:pt idx="9462">
                  <c:v>42949.854340277998</c:v>
                </c:pt>
                <c:pt idx="9463">
                  <c:v>42949.85775463</c:v>
                </c:pt>
                <c:pt idx="9464">
                  <c:v>42949.861226852001</c:v>
                </c:pt>
                <c:pt idx="9465">
                  <c:v>42949.864710647998</c:v>
                </c:pt>
                <c:pt idx="9466">
                  <c:v>42949.868182869999</c:v>
                </c:pt>
                <c:pt idx="9467">
                  <c:v>42949.871666667001</c:v>
                </c:pt>
                <c:pt idx="9468">
                  <c:v>42949.875185185003</c:v>
                </c:pt>
                <c:pt idx="9469">
                  <c:v>42949.878587963001</c:v>
                </c:pt>
                <c:pt idx="9470">
                  <c:v>42949.882060185002</c:v>
                </c:pt>
                <c:pt idx="9471">
                  <c:v>42949.885543981</c:v>
                </c:pt>
                <c:pt idx="9472">
                  <c:v>42949.889027778001</c:v>
                </c:pt>
                <c:pt idx="9473">
                  <c:v>42949.892500000002</c:v>
                </c:pt>
                <c:pt idx="9474">
                  <c:v>42949.895995370003</c:v>
                </c:pt>
                <c:pt idx="9475">
                  <c:v>42949.899409721998</c:v>
                </c:pt>
                <c:pt idx="9476">
                  <c:v>42949.902916667001</c:v>
                </c:pt>
                <c:pt idx="9477">
                  <c:v>42949.906388889001</c:v>
                </c:pt>
                <c:pt idx="9478">
                  <c:v>42949.909849536998</c:v>
                </c:pt>
                <c:pt idx="9479">
                  <c:v>42949.913321758999</c:v>
                </c:pt>
                <c:pt idx="9480">
                  <c:v>42949.916851852002</c:v>
                </c:pt>
                <c:pt idx="9481">
                  <c:v>42949.92025463</c:v>
                </c:pt>
                <c:pt idx="9482">
                  <c:v>42949.923726852001</c:v>
                </c:pt>
                <c:pt idx="9483">
                  <c:v>42949.927245370003</c:v>
                </c:pt>
                <c:pt idx="9484">
                  <c:v>42949.930706018997</c:v>
                </c:pt>
                <c:pt idx="9485">
                  <c:v>42949.934155092997</c:v>
                </c:pt>
                <c:pt idx="9486">
                  <c:v>42949.937673610999</c:v>
                </c:pt>
                <c:pt idx="9487">
                  <c:v>42949.941111111002</c:v>
                </c:pt>
                <c:pt idx="9488">
                  <c:v>42949.944571758999</c:v>
                </c:pt>
                <c:pt idx="9489">
                  <c:v>42949.948067129997</c:v>
                </c:pt>
                <c:pt idx="9490">
                  <c:v>42949.951516203997</c:v>
                </c:pt>
                <c:pt idx="9491">
                  <c:v>42949.954988425998</c:v>
                </c:pt>
                <c:pt idx="9492">
                  <c:v>42949.958506944</c:v>
                </c:pt>
                <c:pt idx="9493">
                  <c:v>42949.961921296002</c:v>
                </c:pt>
                <c:pt idx="9494">
                  <c:v>42949.965405092997</c:v>
                </c:pt>
                <c:pt idx="9495">
                  <c:v>42949.968877314997</c:v>
                </c:pt>
                <c:pt idx="9496">
                  <c:v>42949.972361111002</c:v>
                </c:pt>
                <c:pt idx="9497">
                  <c:v>42949.975821758999</c:v>
                </c:pt>
                <c:pt idx="9498">
                  <c:v>42949.979328704001</c:v>
                </c:pt>
                <c:pt idx="9499">
                  <c:v>42949.982766203997</c:v>
                </c:pt>
                <c:pt idx="9500">
                  <c:v>42949.986238425998</c:v>
                </c:pt>
                <c:pt idx="9501">
                  <c:v>42949.989710647998</c:v>
                </c:pt>
                <c:pt idx="9502">
                  <c:v>42949.993182869999</c:v>
                </c:pt>
                <c:pt idx="9503">
                  <c:v>42949.996655092997</c:v>
                </c:pt>
                <c:pt idx="9504">
                  <c:v>42950.000243055998</c:v>
                </c:pt>
                <c:pt idx="9505">
                  <c:v>42950.003599536998</c:v>
                </c:pt>
                <c:pt idx="9506">
                  <c:v>42950.007060185002</c:v>
                </c:pt>
                <c:pt idx="9507">
                  <c:v>42950.010578704001</c:v>
                </c:pt>
                <c:pt idx="9508">
                  <c:v>42950.014050926002</c:v>
                </c:pt>
                <c:pt idx="9509">
                  <c:v>42950.017511573998</c:v>
                </c:pt>
                <c:pt idx="9510">
                  <c:v>42950.021006944</c:v>
                </c:pt>
                <c:pt idx="9511">
                  <c:v>42950.024479166997</c:v>
                </c:pt>
                <c:pt idx="9512">
                  <c:v>42950.027986111003</c:v>
                </c:pt>
                <c:pt idx="9513">
                  <c:v>42950.031435185003</c:v>
                </c:pt>
                <c:pt idx="9514">
                  <c:v>42950.034895833</c:v>
                </c:pt>
                <c:pt idx="9515">
                  <c:v>42950.038344907</c:v>
                </c:pt>
                <c:pt idx="9516">
                  <c:v>42950.041921295997</c:v>
                </c:pt>
                <c:pt idx="9517">
                  <c:v>42950.045277778001</c:v>
                </c:pt>
                <c:pt idx="9518">
                  <c:v>42950.048750000002</c:v>
                </c:pt>
                <c:pt idx="9519">
                  <c:v>42950.052233795999</c:v>
                </c:pt>
                <c:pt idx="9520">
                  <c:v>42950.055706018997</c:v>
                </c:pt>
                <c:pt idx="9521">
                  <c:v>42950.059155092997</c:v>
                </c:pt>
                <c:pt idx="9522">
                  <c:v>42950.062673610999</c:v>
                </c:pt>
                <c:pt idx="9523">
                  <c:v>42950.066087963001</c:v>
                </c:pt>
                <c:pt idx="9524">
                  <c:v>42950.069571758999</c:v>
                </c:pt>
                <c:pt idx="9525">
                  <c:v>42950.073043981</c:v>
                </c:pt>
                <c:pt idx="9526">
                  <c:v>42950.076493056004</c:v>
                </c:pt>
                <c:pt idx="9527">
                  <c:v>42950.079953704</c:v>
                </c:pt>
                <c:pt idx="9528">
                  <c:v>42950.083483795999</c:v>
                </c:pt>
                <c:pt idx="9529">
                  <c:v>42950.086909721998</c:v>
                </c:pt>
                <c:pt idx="9530">
                  <c:v>42950.090370370002</c:v>
                </c:pt>
                <c:pt idx="9531">
                  <c:v>42950.093888889001</c:v>
                </c:pt>
                <c:pt idx="9532">
                  <c:v>42950.097326388997</c:v>
                </c:pt>
                <c:pt idx="9533">
                  <c:v>42950.100787037001</c:v>
                </c:pt>
                <c:pt idx="9534">
                  <c:v>42950.104293981</c:v>
                </c:pt>
                <c:pt idx="9535">
                  <c:v>42950.107731481003</c:v>
                </c:pt>
                <c:pt idx="9536">
                  <c:v>42950.111203704</c:v>
                </c:pt>
                <c:pt idx="9537">
                  <c:v>42950.114710647998</c:v>
                </c:pt>
                <c:pt idx="9538">
                  <c:v>42950.118148148002</c:v>
                </c:pt>
                <c:pt idx="9539">
                  <c:v>42950.121608795998</c:v>
                </c:pt>
                <c:pt idx="9540">
                  <c:v>42950.125196759</c:v>
                </c:pt>
                <c:pt idx="9541">
                  <c:v>42950.128564815001</c:v>
                </c:pt>
                <c:pt idx="9542">
                  <c:v>42950.132037037001</c:v>
                </c:pt>
                <c:pt idx="9543">
                  <c:v>42950.135520832999</c:v>
                </c:pt>
                <c:pt idx="9544">
                  <c:v>42950.138993056004</c:v>
                </c:pt>
                <c:pt idx="9545">
                  <c:v>42950.142442130003</c:v>
                </c:pt>
                <c:pt idx="9546">
                  <c:v>42950.145960647998</c:v>
                </c:pt>
                <c:pt idx="9547">
                  <c:v>42950.149386573998</c:v>
                </c:pt>
                <c:pt idx="9548">
                  <c:v>42950.152881943999</c:v>
                </c:pt>
                <c:pt idx="9549">
                  <c:v>42950.156365741001</c:v>
                </c:pt>
                <c:pt idx="9550">
                  <c:v>42950.159826388997</c:v>
                </c:pt>
                <c:pt idx="9551">
                  <c:v>42950.163287037001</c:v>
                </c:pt>
                <c:pt idx="9552">
                  <c:v>42950.166840277998</c:v>
                </c:pt>
                <c:pt idx="9553">
                  <c:v>42950.170231481003</c:v>
                </c:pt>
                <c:pt idx="9554">
                  <c:v>42950.173715277997</c:v>
                </c:pt>
                <c:pt idx="9555">
                  <c:v>42950.177187499998</c:v>
                </c:pt>
                <c:pt idx="9556">
                  <c:v>42950.180648148002</c:v>
                </c:pt>
                <c:pt idx="9557">
                  <c:v>42950.184120370002</c:v>
                </c:pt>
                <c:pt idx="9558">
                  <c:v>42950.187615741001</c:v>
                </c:pt>
                <c:pt idx="9559">
                  <c:v>42950.191053240997</c:v>
                </c:pt>
                <c:pt idx="9560">
                  <c:v>42950.194537037001</c:v>
                </c:pt>
                <c:pt idx="9561">
                  <c:v>42950.198032407003</c:v>
                </c:pt>
                <c:pt idx="9562">
                  <c:v>42950.201481481003</c:v>
                </c:pt>
                <c:pt idx="9563">
                  <c:v>42950.204953704</c:v>
                </c:pt>
                <c:pt idx="9564">
                  <c:v>42950.208495370003</c:v>
                </c:pt>
                <c:pt idx="9565">
                  <c:v>42950.211898148002</c:v>
                </c:pt>
                <c:pt idx="9566">
                  <c:v>42950.215358795998</c:v>
                </c:pt>
                <c:pt idx="9567">
                  <c:v>42950.218854166997</c:v>
                </c:pt>
                <c:pt idx="9568">
                  <c:v>42950.222326388997</c:v>
                </c:pt>
                <c:pt idx="9569">
                  <c:v>42950.225787037001</c:v>
                </c:pt>
                <c:pt idx="9570">
                  <c:v>42950.229282407003</c:v>
                </c:pt>
                <c:pt idx="9571">
                  <c:v>42950.232743056004</c:v>
                </c:pt>
                <c:pt idx="9572">
                  <c:v>42950.236203704</c:v>
                </c:pt>
                <c:pt idx="9573">
                  <c:v>42950.239699074002</c:v>
                </c:pt>
                <c:pt idx="9574">
                  <c:v>42950.243148148002</c:v>
                </c:pt>
                <c:pt idx="9575">
                  <c:v>42950.246608795998</c:v>
                </c:pt>
                <c:pt idx="9576">
                  <c:v>42950.250150462998</c:v>
                </c:pt>
                <c:pt idx="9577">
                  <c:v>42950.253576388997</c:v>
                </c:pt>
                <c:pt idx="9578">
                  <c:v>42950.257037037001</c:v>
                </c:pt>
                <c:pt idx="9579">
                  <c:v>42950.260520832999</c:v>
                </c:pt>
                <c:pt idx="9580">
                  <c:v>42950.263993056004</c:v>
                </c:pt>
                <c:pt idx="9581">
                  <c:v>42950.267442130003</c:v>
                </c:pt>
                <c:pt idx="9582">
                  <c:v>42950.270960647998</c:v>
                </c:pt>
                <c:pt idx="9583">
                  <c:v>42950.274398148002</c:v>
                </c:pt>
                <c:pt idx="9584">
                  <c:v>42950.277858795998</c:v>
                </c:pt>
                <c:pt idx="9585">
                  <c:v>42950.281354166997</c:v>
                </c:pt>
                <c:pt idx="9586">
                  <c:v>42950.284803240997</c:v>
                </c:pt>
                <c:pt idx="9587">
                  <c:v>42950.288275462997</c:v>
                </c:pt>
                <c:pt idx="9588">
                  <c:v>42950.291840277998</c:v>
                </c:pt>
                <c:pt idx="9589">
                  <c:v>42950.295231481003</c:v>
                </c:pt>
                <c:pt idx="9590">
                  <c:v>42950.298692130003</c:v>
                </c:pt>
                <c:pt idx="9591">
                  <c:v>42950.302199074002</c:v>
                </c:pt>
                <c:pt idx="9592">
                  <c:v>42950.305648148002</c:v>
                </c:pt>
                <c:pt idx="9593">
                  <c:v>42950.309120370002</c:v>
                </c:pt>
                <c:pt idx="9594">
                  <c:v>42950.312615741001</c:v>
                </c:pt>
                <c:pt idx="9595">
                  <c:v>42950.316064815001</c:v>
                </c:pt>
                <c:pt idx="9596">
                  <c:v>42950.319537037001</c:v>
                </c:pt>
                <c:pt idx="9597">
                  <c:v>42950.323009259002</c:v>
                </c:pt>
                <c:pt idx="9598">
                  <c:v>42950.326481481003</c:v>
                </c:pt>
                <c:pt idx="9599">
                  <c:v>42950.329942130003</c:v>
                </c:pt>
                <c:pt idx="9600">
                  <c:v>42950.333506944</c:v>
                </c:pt>
                <c:pt idx="9601">
                  <c:v>42950.336898148002</c:v>
                </c:pt>
                <c:pt idx="9602">
                  <c:v>42950.340358795998</c:v>
                </c:pt>
                <c:pt idx="9603">
                  <c:v>42950.343842593</c:v>
                </c:pt>
                <c:pt idx="9604">
                  <c:v>42950.347314815001</c:v>
                </c:pt>
                <c:pt idx="9605">
                  <c:v>42950.350775462997</c:v>
                </c:pt>
                <c:pt idx="9606">
                  <c:v>42950.354293981</c:v>
                </c:pt>
                <c:pt idx="9607">
                  <c:v>42950.357731481003</c:v>
                </c:pt>
                <c:pt idx="9608">
                  <c:v>42950.361192130003</c:v>
                </c:pt>
                <c:pt idx="9609">
                  <c:v>42950.364687499998</c:v>
                </c:pt>
                <c:pt idx="9610">
                  <c:v>42950.368136573998</c:v>
                </c:pt>
                <c:pt idx="9611">
                  <c:v>42950.371620370002</c:v>
                </c:pt>
                <c:pt idx="9612">
                  <c:v>42950.375173610999</c:v>
                </c:pt>
                <c:pt idx="9613">
                  <c:v>42950.378564815001</c:v>
                </c:pt>
                <c:pt idx="9614">
                  <c:v>42950.382037037001</c:v>
                </c:pt>
                <c:pt idx="9615">
                  <c:v>42950.385543981</c:v>
                </c:pt>
                <c:pt idx="9616">
                  <c:v>42950.388993056004</c:v>
                </c:pt>
                <c:pt idx="9617">
                  <c:v>42950.392453704</c:v>
                </c:pt>
                <c:pt idx="9618">
                  <c:v>42950.395972222002</c:v>
                </c:pt>
                <c:pt idx="9619">
                  <c:v>42950.399409721998</c:v>
                </c:pt>
                <c:pt idx="9620">
                  <c:v>42950.402881943999</c:v>
                </c:pt>
                <c:pt idx="9621">
                  <c:v>42950.406365741001</c:v>
                </c:pt>
                <c:pt idx="9622">
                  <c:v>42950.409930556001</c:v>
                </c:pt>
                <c:pt idx="9623">
                  <c:v>42950.413368055997</c:v>
                </c:pt>
                <c:pt idx="9624">
                  <c:v>42950.416932870001</c:v>
                </c:pt>
                <c:pt idx="9625">
                  <c:v>42950.420277778001</c:v>
                </c:pt>
                <c:pt idx="9626">
                  <c:v>42950.423738425998</c:v>
                </c:pt>
                <c:pt idx="9627">
                  <c:v>42950.427222222002</c:v>
                </c:pt>
                <c:pt idx="9628">
                  <c:v>42950.430717593001</c:v>
                </c:pt>
                <c:pt idx="9629">
                  <c:v>42950.434178240997</c:v>
                </c:pt>
                <c:pt idx="9630">
                  <c:v>42950.437708332996</c:v>
                </c:pt>
                <c:pt idx="9631">
                  <c:v>42950.441087963001</c:v>
                </c:pt>
                <c:pt idx="9632">
                  <c:v>42950.444571758999</c:v>
                </c:pt>
                <c:pt idx="9633">
                  <c:v>42950.448067129997</c:v>
                </c:pt>
                <c:pt idx="9634">
                  <c:v>42950.451527778001</c:v>
                </c:pt>
                <c:pt idx="9635">
                  <c:v>42950.455000000002</c:v>
                </c:pt>
                <c:pt idx="9636">
                  <c:v>42950.458564815002</c:v>
                </c:pt>
                <c:pt idx="9637">
                  <c:v>42950.462002314998</c:v>
                </c:pt>
                <c:pt idx="9638">
                  <c:v>42950.465428240997</c:v>
                </c:pt>
                <c:pt idx="9639">
                  <c:v>42950.468912037002</c:v>
                </c:pt>
                <c:pt idx="9640">
                  <c:v>42950.472337963001</c:v>
                </c:pt>
                <c:pt idx="9641">
                  <c:v>42950.475821758999</c:v>
                </c:pt>
                <c:pt idx="9642">
                  <c:v>42950.479317129997</c:v>
                </c:pt>
                <c:pt idx="9643">
                  <c:v>42950.482766203997</c:v>
                </c:pt>
                <c:pt idx="9644">
                  <c:v>42950.486250000002</c:v>
                </c:pt>
                <c:pt idx="9645">
                  <c:v>42950.489733795999</c:v>
                </c:pt>
                <c:pt idx="9646">
                  <c:v>42950.493194444003</c:v>
                </c:pt>
                <c:pt idx="9647">
                  <c:v>42950.496655092997</c:v>
                </c:pt>
                <c:pt idx="9648">
                  <c:v>42950.500219907</c:v>
                </c:pt>
                <c:pt idx="9649">
                  <c:v>42950.503599536998</c:v>
                </c:pt>
                <c:pt idx="9650">
                  <c:v>42950.507060185002</c:v>
                </c:pt>
                <c:pt idx="9651">
                  <c:v>42950.510567129997</c:v>
                </c:pt>
                <c:pt idx="9652">
                  <c:v>42950.514027778001</c:v>
                </c:pt>
                <c:pt idx="9653">
                  <c:v>42950.517488425998</c:v>
                </c:pt>
                <c:pt idx="9654">
                  <c:v>42950.521006944</c:v>
                </c:pt>
                <c:pt idx="9655">
                  <c:v>42950.524444444003</c:v>
                </c:pt>
                <c:pt idx="9656">
                  <c:v>42950.527905092997</c:v>
                </c:pt>
                <c:pt idx="9657">
                  <c:v>42950.531400462998</c:v>
                </c:pt>
                <c:pt idx="9658">
                  <c:v>42950.534861111002</c:v>
                </c:pt>
                <c:pt idx="9659">
                  <c:v>42950.538333333003</c:v>
                </c:pt>
                <c:pt idx="9660">
                  <c:v>42950.541886573999</c:v>
                </c:pt>
                <c:pt idx="9661">
                  <c:v>42950.545266203997</c:v>
                </c:pt>
                <c:pt idx="9662">
                  <c:v>42950.548750000002</c:v>
                </c:pt>
                <c:pt idx="9663">
                  <c:v>42950.552233795999</c:v>
                </c:pt>
                <c:pt idx="9664">
                  <c:v>42950.555671296002</c:v>
                </c:pt>
                <c:pt idx="9665">
                  <c:v>42950.559155092997</c:v>
                </c:pt>
                <c:pt idx="9666">
                  <c:v>42950.562673610999</c:v>
                </c:pt>
                <c:pt idx="9667">
                  <c:v>42950.566099536998</c:v>
                </c:pt>
                <c:pt idx="9668">
                  <c:v>42950.569583333003</c:v>
                </c:pt>
                <c:pt idx="9669">
                  <c:v>42950.573067129997</c:v>
                </c:pt>
                <c:pt idx="9670">
                  <c:v>42950.576516203997</c:v>
                </c:pt>
                <c:pt idx="9671">
                  <c:v>42950.579988425998</c:v>
                </c:pt>
                <c:pt idx="9672">
                  <c:v>42950.583541667002</c:v>
                </c:pt>
                <c:pt idx="9673">
                  <c:v>42950.586909721998</c:v>
                </c:pt>
                <c:pt idx="9674">
                  <c:v>42950.590405092997</c:v>
                </c:pt>
                <c:pt idx="9675">
                  <c:v>42950.593900462998</c:v>
                </c:pt>
                <c:pt idx="9676">
                  <c:v>42950.597349536998</c:v>
                </c:pt>
                <c:pt idx="9677">
                  <c:v>42950.600844907</c:v>
                </c:pt>
                <c:pt idx="9678">
                  <c:v>42950.604351852002</c:v>
                </c:pt>
                <c:pt idx="9679">
                  <c:v>42950.607766203997</c:v>
                </c:pt>
                <c:pt idx="9680">
                  <c:v>42950.611226852001</c:v>
                </c:pt>
                <c:pt idx="9681">
                  <c:v>42950.614733795999</c:v>
                </c:pt>
                <c:pt idx="9682">
                  <c:v>42950.618182869999</c:v>
                </c:pt>
                <c:pt idx="9683">
                  <c:v>42950.621655092997</c:v>
                </c:pt>
                <c:pt idx="9684">
                  <c:v>42950.625219907</c:v>
                </c:pt>
                <c:pt idx="9685">
                  <c:v>42950.628587963001</c:v>
                </c:pt>
                <c:pt idx="9686">
                  <c:v>42950.632071758999</c:v>
                </c:pt>
                <c:pt idx="9687">
                  <c:v>42950.635567129997</c:v>
                </c:pt>
                <c:pt idx="9688">
                  <c:v>42950.63900463</c:v>
                </c:pt>
                <c:pt idx="9689">
                  <c:v>42950.642488425998</c:v>
                </c:pt>
                <c:pt idx="9690">
                  <c:v>42950.646018519001</c:v>
                </c:pt>
                <c:pt idx="9691">
                  <c:v>42950.649409721998</c:v>
                </c:pt>
                <c:pt idx="9692">
                  <c:v>42950.652905092997</c:v>
                </c:pt>
                <c:pt idx="9693">
                  <c:v>42950.656388889001</c:v>
                </c:pt>
                <c:pt idx="9694">
                  <c:v>42950.659849536998</c:v>
                </c:pt>
                <c:pt idx="9695">
                  <c:v>42950.663321758999</c:v>
                </c:pt>
                <c:pt idx="9696">
                  <c:v>42950.666898148003</c:v>
                </c:pt>
                <c:pt idx="9697">
                  <c:v>42950.670266203997</c:v>
                </c:pt>
                <c:pt idx="9698">
                  <c:v>42950.673715277997</c:v>
                </c:pt>
                <c:pt idx="9699">
                  <c:v>42950.677222222002</c:v>
                </c:pt>
                <c:pt idx="9700">
                  <c:v>42950.680706018997</c:v>
                </c:pt>
                <c:pt idx="9701">
                  <c:v>42950.684155092997</c:v>
                </c:pt>
                <c:pt idx="9702">
                  <c:v>42950.687673610999</c:v>
                </c:pt>
                <c:pt idx="9703">
                  <c:v>42950.691087963001</c:v>
                </c:pt>
                <c:pt idx="9704">
                  <c:v>42950.694571758999</c:v>
                </c:pt>
                <c:pt idx="9705">
                  <c:v>42950.698043981</c:v>
                </c:pt>
                <c:pt idx="9706">
                  <c:v>42950.70150463</c:v>
                </c:pt>
                <c:pt idx="9707">
                  <c:v>42950.704988425998</c:v>
                </c:pt>
                <c:pt idx="9708">
                  <c:v>42950.708530092998</c:v>
                </c:pt>
                <c:pt idx="9709">
                  <c:v>42950.711909721998</c:v>
                </c:pt>
                <c:pt idx="9710">
                  <c:v>42950.715393519</c:v>
                </c:pt>
                <c:pt idx="9711">
                  <c:v>42950.718888889001</c:v>
                </c:pt>
                <c:pt idx="9712">
                  <c:v>42950.722361111002</c:v>
                </c:pt>
                <c:pt idx="9713">
                  <c:v>42950.725810185002</c:v>
                </c:pt>
                <c:pt idx="9714">
                  <c:v>42950.729317129997</c:v>
                </c:pt>
                <c:pt idx="9715">
                  <c:v>42950.73275463</c:v>
                </c:pt>
                <c:pt idx="9716">
                  <c:v>42950.736250000002</c:v>
                </c:pt>
                <c:pt idx="9717">
                  <c:v>42950.739733795999</c:v>
                </c:pt>
                <c:pt idx="9718">
                  <c:v>42950.743171296002</c:v>
                </c:pt>
                <c:pt idx="9719">
                  <c:v>42950.746643519</c:v>
                </c:pt>
                <c:pt idx="9720">
                  <c:v>42950.750196759</c:v>
                </c:pt>
                <c:pt idx="9721">
                  <c:v>42950.753576388997</c:v>
                </c:pt>
                <c:pt idx="9722">
                  <c:v>42950.757071758999</c:v>
                </c:pt>
                <c:pt idx="9723">
                  <c:v>42950.760555556</c:v>
                </c:pt>
                <c:pt idx="9724">
                  <c:v>42950.764074074003</c:v>
                </c:pt>
                <c:pt idx="9725">
                  <c:v>42950.767488425998</c:v>
                </c:pt>
                <c:pt idx="9726">
                  <c:v>42950.771053240998</c:v>
                </c:pt>
                <c:pt idx="9727">
                  <c:v>42950.774479166997</c:v>
                </c:pt>
                <c:pt idx="9728">
                  <c:v>42950.777939815001</c:v>
                </c:pt>
                <c:pt idx="9729">
                  <c:v>42950.781435185003</c:v>
                </c:pt>
                <c:pt idx="9730">
                  <c:v>42950.784895833</c:v>
                </c:pt>
                <c:pt idx="9731">
                  <c:v>42950.788333333003</c:v>
                </c:pt>
                <c:pt idx="9732">
                  <c:v>42950.791956018998</c:v>
                </c:pt>
                <c:pt idx="9733">
                  <c:v>42950.795277778001</c:v>
                </c:pt>
                <c:pt idx="9734">
                  <c:v>42950.798726852001</c:v>
                </c:pt>
                <c:pt idx="9735">
                  <c:v>42950.802245370003</c:v>
                </c:pt>
                <c:pt idx="9736">
                  <c:v>42950.805694444003</c:v>
                </c:pt>
                <c:pt idx="9737">
                  <c:v>42950.809155092997</c:v>
                </c:pt>
                <c:pt idx="9738">
                  <c:v>42950.812662037002</c:v>
                </c:pt>
                <c:pt idx="9739">
                  <c:v>42950.816099536998</c:v>
                </c:pt>
                <c:pt idx="9740">
                  <c:v>42950.819583333003</c:v>
                </c:pt>
                <c:pt idx="9741">
                  <c:v>42950.823090277998</c:v>
                </c:pt>
                <c:pt idx="9742">
                  <c:v>42950.826516203997</c:v>
                </c:pt>
                <c:pt idx="9743">
                  <c:v>42950.830011573998</c:v>
                </c:pt>
                <c:pt idx="9744">
                  <c:v>42950.833553240998</c:v>
                </c:pt>
                <c:pt idx="9745">
                  <c:v>42950.836944444003</c:v>
                </c:pt>
                <c:pt idx="9746">
                  <c:v>42950.840393519</c:v>
                </c:pt>
                <c:pt idx="9747">
                  <c:v>42950.843854166997</c:v>
                </c:pt>
                <c:pt idx="9748">
                  <c:v>42950.847314815001</c:v>
                </c:pt>
                <c:pt idx="9749">
                  <c:v>42950.850775462997</c:v>
                </c:pt>
                <c:pt idx="9750">
                  <c:v>42950.854282407003</c:v>
                </c:pt>
                <c:pt idx="9751">
                  <c:v>42950.857731481003</c:v>
                </c:pt>
                <c:pt idx="9752">
                  <c:v>42950.861203704</c:v>
                </c:pt>
                <c:pt idx="9753">
                  <c:v>42950.864687499998</c:v>
                </c:pt>
                <c:pt idx="9754">
                  <c:v>42950.868148148002</c:v>
                </c:pt>
                <c:pt idx="9755">
                  <c:v>42950.871620370002</c:v>
                </c:pt>
                <c:pt idx="9756">
                  <c:v>42950.875138889001</c:v>
                </c:pt>
                <c:pt idx="9757">
                  <c:v>42950.878564815001</c:v>
                </c:pt>
                <c:pt idx="9758">
                  <c:v>42950.882025462997</c:v>
                </c:pt>
                <c:pt idx="9759">
                  <c:v>42950.885520832999</c:v>
                </c:pt>
                <c:pt idx="9760">
                  <c:v>42950.888981481003</c:v>
                </c:pt>
                <c:pt idx="9761">
                  <c:v>42950.892453704</c:v>
                </c:pt>
                <c:pt idx="9762">
                  <c:v>42950.895949074002</c:v>
                </c:pt>
                <c:pt idx="9763">
                  <c:v>42950.899398148002</c:v>
                </c:pt>
                <c:pt idx="9764">
                  <c:v>42950.902870370002</c:v>
                </c:pt>
                <c:pt idx="9765">
                  <c:v>42950.906342593</c:v>
                </c:pt>
                <c:pt idx="9766">
                  <c:v>42950.909814815001</c:v>
                </c:pt>
                <c:pt idx="9767">
                  <c:v>42950.913287037001</c:v>
                </c:pt>
                <c:pt idx="9768">
                  <c:v>42950.916828704001</c:v>
                </c:pt>
                <c:pt idx="9769">
                  <c:v>42950.920231481003</c:v>
                </c:pt>
                <c:pt idx="9770">
                  <c:v>42950.923703704</c:v>
                </c:pt>
                <c:pt idx="9771">
                  <c:v>42950.927187499998</c:v>
                </c:pt>
                <c:pt idx="9772">
                  <c:v>42950.930671296002</c:v>
                </c:pt>
                <c:pt idx="9773">
                  <c:v>42950.934131943999</c:v>
                </c:pt>
                <c:pt idx="9774">
                  <c:v>42950.937627314997</c:v>
                </c:pt>
                <c:pt idx="9775">
                  <c:v>42950.941064815001</c:v>
                </c:pt>
                <c:pt idx="9776">
                  <c:v>42950.944537037001</c:v>
                </c:pt>
                <c:pt idx="9777">
                  <c:v>42950.948032407003</c:v>
                </c:pt>
                <c:pt idx="9778">
                  <c:v>42950.951493056004</c:v>
                </c:pt>
                <c:pt idx="9779">
                  <c:v>42950.954965277997</c:v>
                </c:pt>
                <c:pt idx="9780">
                  <c:v>42950.958506944</c:v>
                </c:pt>
                <c:pt idx="9781">
                  <c:v>42950.961886573998</c:v>
                </c:pt>
                <c:pt idx="9782">
                  <c:v>42950.965370370002</c:v>
                </c:pt>
                <c:pt idx="9783">
                  <c:v>42950.968854166997</c:v>
                </c:pt>
                <c:pt idx="9784">
                  <c:v>42950.972326388997</c:v>
                </c:pt>
                <c:pt idx="9785">
                  <c:v>42950.975787037001</c:v>
                </c:pt>
                <c:pt idx="9786">
                  <c:v>42950.979282407003</c:v>
                </c:pt>
                <c:pt idx="9787">
                  <c:v>42950.982731481003</c:v>
                </c:pt>
                <c:pt idx="9788">
                  <c:v>42950.986203704</c:v>
                </c:pt>
                <c:pt idx="9789">
                  <c:v>42950.989699074002</c:v>
                </c:pt>
                <c:pt idx="9790">
                  <c:v>42950.993136573998</c:v>
                </c:pt>
                <c:pt idx="9791">
                  <c:v>42950.996608795998</c:v>
                </c:pt>
                <c:pt idx="9792">
                  <c:v>42951.000196759</c:v>
                </c:pt>
                <c:pt idx="9793">
                  <c:v>42951.003553240997</c:v>
                </c:pt>
                <c:pt idx="9794">
                  <c:v>42951.007037037001</c:v>
                </c:pt>
                <c:pt idx="9795">
                  <c:v>42951.010532407003</c:v>
                </c:pt>
                <c:pt idx="9796">
                  <c:v>42951.013981481003</c:v>
                </c:pt>
                <c:pt idx="9797">
                  <c:v>42951.017442130003</c:v>
                </c:pt>
                <c:pt idx="9798">
                  <c:v>42951.020937499998</c:v>
                </c:pt>
                <c:pt idx="9799">
                  <c:v>42951.024398148002</c:v>
                </c:pt>
                <c:pt idx="9800">
                  <c:v>42951.027893519</c:v>
                </c:pt>
                <c:pt idx="9801">
                  <c:v>42951.031365741001</c:v>
                </c:pt>
                <c:pt idx="9802">
                  <c:v>42951.034826388997</c:v>
                </c:pt>
                <c:pt idx="9803">
                  <c:v>42951.038287037001</c:v>
                </c:pt>
                <c:pt idx="9804">
                  <c:v>42951.041828704001</c:v>
                </c:pt>
                <c:pt idx="9805">
                  <c:v>42951.045231481003</c:v>
                </c:pt>
                <c:pt idx="9806">
                  <c:v>42951.048703704</c:v>
                </c:pt>
                <c:pt idx="9807">
                  <c:v>42951.052187499998</c:v>
                </c:pt>
                <c:pt idx="9808">
                  <c:v>42951.055636573998</c:v>
                </c:pt>
                <c:pt idx="9809">
                  <c:v>42951.059108795998</c:v>
                </c:pt>
                <c:pt idx="9810">
                  <c:v>42951.062615741001</c:v>
                </c:pt>
                <c:pt idx="9811">
                  <c:v>42951.066053240997</c:v>
                </c:pt>
                <c:pt idx="9812">
                  <c:v>42951.069537037001</c:v>
                </c:pt>
                <c:pt idx="9813">
                  <c:v>42951.073020832999</c:v>
                </c:pt>
                <c:pt idx="9814">
                  <c:v>42951.076469906999</c:v>
                </c:pt>
                <c:pt idx="9815">
                  <c:v>42951.079942130003</c:v>
                </c:pt>
                <c:pt idx="9816">
                  <c:v>42951.083483795999</c:v>
                </c:pt>
                <c:pt idx="9817">
                  <c:v>42951.086898148002</c:v>
                </c:pt>
                <c:pt idx="9818">
                  <c:v>42951.090381943999</c:v>
                </c:pt>
                <c:pt idx="9819">
                  <c:v>42951.093854166997</c:v>
                </c:pt>
                <c:pt idx="9820">
                  <c:v>42951.097326388997</c:v>
                </c:pt>
                <c:pt idx="9821">
                  <c:v>42951.100787037001</c:v>
                </c:pt>
                <c:pt idx="9822">
                  <c:v>42951.104293981</c:v>
                </c:pt>
                <c:pt idx="9823">
                  <c:v>42951.107719906999</c:v>
                </c:pt>
                <c:pt idx="9824">
                  <c:v>42951.111203704</c:v>
                </c:pt>
                <c:pt idx="9825">
                  <c:v>42951.114675926001</c:v>
                </c:pt>
                <c:pt idx="9826">
                  <c:v>42951.118136573998</c:v>
                </c:pt>
                <c:pt idx="9827">
                  <c:v>42951.121608795998</c:v>
                </c:pt>
                <c:pt idx="9828">
                  <c:v>42951.125173610999</c:v>
                </c:pt>
                <c:pt idx="9829">
                  <c:v>42951.128564815001</c:v>
                </c:pt>
                <c:pt idx="9830">
                  <c:v>42951.132037037001</c:v>
                </c:pt>
                <c:pt idx="9831">
                  <c:v>42951.135578704001</c:v>
                </c:pt>
                <c:pt idx="9832">
                  <c:v>42951.139027778001</c:v>
                </c:pt>
                <c:pt idx="9833">
                  <c:v>42951.142488425998</c:v>
                </c:pt>
                <c:pt idx="9834">
                  <c:v>42951.145995370003</c:v>
                </c:pt>
                <c:pt idx="9835">
                  <c:v>42951.149432869999</c:v>
                </c:pt>
                <c:pt idx="9836">
                  <c:v>42951.152939815001</c:v>
                </c:pt>
                <c:pt idx="9837">
                  <c:v>42951.156400462998</c:v>
                </c:pt>
                <c:pt idx="9838">
                  <c:v>42951.159884259003</c:v>
                </c:pt>
                <c:pt idx="9839">
                  <c:v>42951.163344907</c:v>
                </c:pt>
                <c:pt idx="9840">
                  <c:v>42951.166886573999</c:v>
                </c:pt>
                <c:pt idx="9841">
                  <c:v>42951.170277778001</c:v>
                </c:pt>
                <c:pt idx="9842">
                  <c:v>42951.173738425998</c:v>
                </c:pt>
                <c:pt idx="9843">
                  <c:v>42951.177245370003</c:v>
                </c:pt>
                <c:pt idx="9844">
                  <c:v>42951.180694444003</c:v>
                </c:pt>
                <c:pt idx="9845">
                  <c:v>42951.184155092997</c:v>
                </c:pt>
                <c:pt idx="9846">
                  <c:v>42951.187673610999</c:v>
                </c:pt>
                <c:pt idx="9847">
                  <c:v>42951.191087963001</c:v>
                </c:pt>
                <c:pt idx="9848">
                  <c:v>42951.194560185002</c:v>
                </c:pt>
                <c:pt idx="9849">
                  <c:v>42951.198043981</c:v>
                </c:pt>
                <c:pt idx="9850">
                  <c:v>42951.20150463</c:v>
                </c:pt>
                <c:pt idx="9851">
                  <c:v>42951.204942130003</c:v>
                </c:pt>
                <c:pt idx="9852">
                  <c:v>42951.208506944</c:v>
                </c:pt>
                <c:pt idx="9853">
                  <c:v>42951.211886573998</c:v>
                </c:pt>
                <c:pt idx="9854">
                  <c:v>42951.215358795998</c:v>
                </c:pt>
                <c:pt idx="9855">
                  <c:v>42951.218854166997</c:v>
                </c:pt>
                <c:pt idx="9856">
                  <c:v>42951.222326388997</c:v>
                </c:pt>
                <c:pt idx="9857">
                  <c:v>42951.225775462997</c:v>
                </c:pt>
                <c:pt idx="9858">
                  <c:v>42951.229282407003</c:v>
                </c:pt>
                <c:pt idx="9859">
                  <c:v>42951.232719906999</c:v>
                </c:pt>
                <c:pt idx="9860">
                  <c:v>42951.236226852001</c:v>
                </c:pt>
                <c:pt idx="9861">
                  <c:v>42951.239710647998</c:v>
                </c:pt>
                <c:pt idx="9862">
                  <c:v>42951.243171296002</c:v>
                </c:pt>
                <c:pt idx="9863">
                  <c:v>42951.246643519</c:v>
                </c:pt>
                <c:pt idx="9864">
                  <c:v>42951.250173610999</c:v>
                </c:pt>
                <c:pt idx="9865">
                  <c:v>42951.253576388997</c:v>
                </c:pt>
                <c:pt idx="9866">
                  <c:v>42951.257048610998</c:v>
                </c:pt>
                <c:pt idx="9867">
                  <c:v>42951.260555556</c:v>
                </c:pt>
                <c:pt idx="9868">
                  <c:v>42951.264027778001</c:v>
                </c:pt>
                <c:pt idx="9869">
                  <c:v>42951.267488425998</c:v>
                </c:pt>
                <c:pt idx="9870">
                  <c:v>42951.271006944</c:v>
                </c:pt>
                <c:pt idx="9871">
                  <c:v>42951.274409721998</c:v>
                </c:pt>
                <c:pt idx="9872">
                  <c:v>42951.277916667001</c:v>
                </c:pt>
                <c:pt idx="9873">
                  <c:v>42951.281377314997</c:v>
                </c:pt>
                <c:pt idx="9874">
                  <c:v>42951.284837963001</c:v>
                </c:pt>
                <c:pt idx="9875">
                  <c:v>42951.288310185002</c:v>
                </c:pt>
                <c:pt idx="9876">
                  <c:v>42951.291875000003</c:v>
                </c:pt>
                <c:pt idx="9877">
                  <c:v>42951.295243056004</c:v>
                </c:pt>
                <c:pt idx="9878">
                  <c:v>42951.298715277997</c:v>
                </c:pt>
                <c:pt idx="9879">
                  <c:v>42951.302222222002</c:v>
                </c:pt>
                <c:pt idx="9880">
                  <c:v>42951.305682869999</c:v>
                </c:pt>
                <c:pt idx="9881">
                  <c:v>42951.309143519</c:v>
                </c:pt>
                <c:pt idx="9882">
                  <c:v>42951.312673610999</c:v>
                </c:pt>
                <c:pt idx="9883">
                  <c:v>42951.316087963001</c:v>
                </c:pt>
                <c:pt idx="9884">
                  <c:v>42951.319571758999</c:v>
                </c:pt>
                <c:pt idx="9885">
                  <c:v>42951.323067129997</c:v>
                </c:pt>
                <c:pt idx="9886">
                  <c:v>42951.326539351998</c:v>
                </c:pt>
                <c:pt idx="9887">
                  <c:v>42951.329976852001</c:v>
                </c:pt>
                <c:pt idx="9888">
                  <c:v>42951.333541667002</c:v>
                </c:pt>
                <c:pt idx="9889">
                  <c:v>42951.336909721998</c:v>
                </c:pt>
                <c:pt idx="9890">
                  <c:v>42951.340416667001</c:v>
                </c:pt>
                <c:pt idx="9891">
                  <c:v>42951.343877314997</c:v>
                </c:pt>
                <c:pt idx="9892">
                  <c:v>42951.347372684999</c:v>
                </c:pt>
                <c:pt idx="9893">
                  <c:v>42951.350833333003</c:v>
                </c:pt>
                <c:pt idx="9894">
                  <c:v>42951.354328704001</c:v>
                </c:pt>
                <c:pt idx="9895">
                  <c:v>42951.357766203997</c:v>
                </c:pt>
                <c:pt idx="9896">
                  <c:v>42951.361238425998</c:v>
                </c:pt>
                <c:pt idx="9897">
                  <c:v>42951.364733795999</c:v>
                </c:pt>
                <c:pt idx="9898">
                  <c:v>42951.368136573998</c:v>
                </c:pt>
                <c:pt idx="9899">
                  <c:v>42951.371608795998</c:v>
                </c:pt>
                <c:pt idx="9900">
                  <c:v>42951.375162037002</c:v>
                </c:pt>
                <c:pt idx="9901">
                  <c:v>42951.378564815001</c:v>
                </c:pt>
                <c:pt idx="9902">
                  <c:v>42951.382025462997</c:v>
                </c:pt>
                <c:pt idx="9903">
                  <c:v>42951.385532407003</c:v>
                </c:pt>
                <c:pt idx="9904">
                  <c:v>42951.388981481003</c:v>
                </c:pt>
                <c:pt idx="9905">
                  <c:v>42951.392453704</c:v>
                </c:pt>
                <c:pt idx="9906">
                  <c:v>42951.395949074002</c:v>
                </c:pt>
                <c:pt idx="9907">
                  <c:v>42951.399386573998</c:v>
                </c:pt>
                <c:pt idx="9908">
                  <c:v>42951.402858795998</c:v>
                </c:pt>
                <c:pt idx="9909">
                  <c:v>42951.406354166997</c:v>
                </c:pt>
                <c:pt idx="9910">
                  <c:v>42951.409814815001</c:v>
                </c:pt>
                <c:pt idx="9911">
                  <c:v>42951.413321758999</c:v>
                </c:pt>
                <c:pt idx="9912">
                  <c:v>42951.416863425999</c:v>
                </c:pt>
                <c:pt idx="9913">
                  <c:v>42951.42025463</c:v>
                </c:pt>
                <c:pt idx="9914">
                  <c:v>42951.423761573998</c:v>
                </c:pt>
                <c:pt idx="9915">
                  <c:v>42951.427233795999</c:v>
                </c:pt>
                <c:pt idx="9916">
                  <c:v>42951.430682869999</c:v>
                </c:pt>
                <c:pt idx="9917">
                  <c:v>42951.434178240997</c:v>
                </c:pt>
                <c:pt idx="9918">
                  <c:v>42951.437685185003</c:v>
                </c:pt>
                <c:pt idx="9919">
                  <c:v>42951.441076388997</c:v>
                </c:pt>
                <c:pt idx="9920">
                  <c:v>42951.444583333003</c:v>
                </c:pt>
                <c:pt idx="9921">
                  <c:v>42951.448043981</c:v>
                </c:pt>
                <c:pt idx="9922">
                  <c:v>42951.45150463</c:v>
                </c:pt>
                <c:pt idx="9923">
                  <c:v>42951.454976852001</c:v>
                </c:pt>
                <c:pt idx="9924">
                  <c:v>42951.458564815002</c:v>
                </c:pt>
                <c:pt idx="9925">
                  <c:v>42951.461909721998</c:v>
                </c:pt>
                <c:pt idx="9926">
                  <c:v>42951.465381943999</c:v>
                </c:pt>
                <c:pt idx="9927">
                  <c:v>42951.468900462998</c:v>
                </c:pt>
                <c:pt idx="9928">
                  <c:v>42951.472349536998</c:v>
                </c:pt>
                <c:pt idx="9929">
                  <c:v>42951.475810185002</c:v>
                </c:pt>
                <c:pt idx="9930">
                  <c:v>42951.479351852002</c:v>
                </c:pt>
                <c:pt idx="9931">
                  <c:v>42951.482800926002</c:v>
                </c:pt>
                <c:pt idx="9932">
                  <c:v>42951.486215277997</c:v>
                </c:pt>
                <c:pt idx="9933">
                  <c:v>42951.489722222002</c:v>
                </c:pt>
                <c:pt idx="9934">
                  <c:v>42951.493182869999</c:v>
                </c:pt>
                <c:pt idx="9935">
                  <c:v>42951.496655092997</c:v>
                </c:pt>
                <c:pt idx="9936">
                  <c:v>42951.500208332996</c:v>
                </c:pt>
                <c:pt idx="9937">
                  <c:v>42951.503599536998</c:v>
                </c:pt>
                <c:pt idx="9938">
                  <c:v>42951.507060185002</c:v>
                </c:pt>
                <c:pt idx="9939">
                  <c:v>42951.510555556</c:v>
                </c:pt>
                <c:pt idx="9940">
                  <c:v>42951.51400463</c:v>
                </c:pt>
                <c:pt idx="9941">
                  <c:v>42951.517488425998</c:v>
                </c:pt>
                <c:pt idx="9942">
                  <c:v>42951.521018519001</c:v>
                </c:pt>
                <c:pt idx="9943">
                  <c:v>42951.524432869999</c:v>
                </c:pt>
                <c:pt idx="9944">
                  <c:v>42951.527916667001</c:v>
                </c:pt>
                <c:pt idx="9945">
                  <c:v>42951.531412037002</c:v>
                </c:pt>
                <c:pt idx="9946">
                  <c:v>42951.534861111002</c:v>
                </c:pt>
                <c:pt idx="9947">
                  <c:v>42951.538321758999</c:v>
                </c:pt>
                <c:pt idx="9948">
                  <c:v>42951.541875000003</c:v>
                </c:pt>
                <c:pt idx="9949">
                  <c:v>42951.545266203997</c:v>
                </c:pt>
                <c:pt idx="9950">
                  <c:v>42951.548715277997</c:v>
                </c:pt>
                <c:pt idx="9951">
                  <c:v>42951.552233795999</c:v>
                </c:pt>
                <c:pt idx="9952">
                  <c:v>42951.555706018997</c:v>
                </c:pt>
                <c:pt idx="9953">
                  <c:v>42951.559166667001</c:v>
                </c:pt>
                <c:pt idx="9954">
                  <c:v>42951.562685185003</c:v>
                </c:pt>
                <c:pt idx="9955">
                  <c:v>42951.566087963001</c:v>
                </c:pt>
                <c:pt idx="9956">
                  <c:v>42951.569571758999</c:v>
                </c:pt>
                <c:pt idx="9957">
                  <c:v>42951.573067129997</c:v>
                </c:pt>
                <c:pt idx="9958">
                  <c:v>42951.576493056004</c:v>
                </c:pt>
                <c:pt idx="9959">
                  <c:v>42951.579988425998</c:v>
                </c:pt>
                <c:pt idx="9960">
                  <c:v>42951.583530092998</c:v>
                </c:pt>
                <c:pt idx="9961">
                  <c:v>42951.586932869999</c:v>
                </c:pt>
                <c:pt idx="9962">
                  <c:v>42951.590405092997</c:v>
                </c:pt>
                <c:pt idx="9963">
                  <c:v>42951.593900462998</c:v>
                </c:pt>
                <c:pt idx="9964">
                  <c:v>42951.597361111002</c:v>
                </c:pt>
                <c:pt idx="9965">
                  <c:v>42951.600810185002</c:v>
                </c:pt>
                <c:pt idx="9966">
                  <c:v>42951.604340277998</c:v>
                </c:pt>
                <c:pt idx="9967">
                  <c:v>42951.607743056004</c:v>
                </c:pt>
                <c:pt idx="9968">
                  <c:v>42951.611238425998</c:v>
                </c:pt>
                <c:pt idx="9969">
                  <c:v>42951.614733795999</c:v>
                </c:pt>
                <c:pt idx="9970">
                  <c:v>42951.618182869999</c:v>
                </c:pt>
                <c:pt idx="9971">
                  <c:v>42951.621666667001</c:v>
                </c:pt>
                <c:pt idx="9972">
                  <c:v>42951.625196759</c:v>
                </c:pt>
                <c:pt idx="9973">
                  <c:v>42951.628587963001</c:v>
                </c:pt>
                <c:pt idx="9974">
                  <c:v>42951.632071758999</c:v>
                </c:pt>
                <c:pt idx="9975">
                  <c:v>42951.635555556</c:v>
                </c:pt>
                <c:pt idx="9976">
                  <c:v>42951.639016203997</c:v>
                </c:pt>
                <c:pt idx="9977">
                  <c:v>42951.642476852001</c:v>
                </c:pt>
                <c:pt idx="9978">
                  <c:v>42951.646006944</c:v>
                </c:pt>
                <c:pt idx="9979">
                  <c:v>42951.649409721998</c:v>
                </c:pt>
                <c:pt idx="9980">
                  <c:v>42951.652905092997</c:v>
                </c:pt>
                <c:pt idx="9981">
                  <c:v>42951.656377314997</c:v>
                </c:pt>
                <c:pt idx="9982">
                  <c:v>42951.659849536998</c:v>
                </c:pt>
                <c:pt idx="9983">
                  <c:v>42951.663321758999</c:v>
                </c:pt>
                <c:pt idx="9984">
                  <c:v>42951.666863425999</c:v>
                </c:pt>
                <c:pt idx="9985">
                  <c:v>42951.670277778001</c:v>
                </c:pt>
                <c:pt idx="9986">
                  <c:v>42951.673715277997</c:v>
                </c:pt>
                <c:pt idx="9987">
                  <c:v>42951.677210647998</c:v>
                </c:pt>
                <c:pt idx="9988">
                  <c:v>42951.680682869999</c:v>
                </c:pt>
                <c:pt idx="9989">
                  <c:v>42951.684178240997</c:v>
                </c:pt>
                <c:pt idx="9990">
                  <c:v>42951.687662037002</c:v>
                </c:pt>
                <c:pt idx="9991">
                  <c:v>42951.691087963001</c:v>
                </c:pt>
                <c:pt idx="9992">
                  <c:v>42951.694571758999</c:v>
                </c:pt>
                <c:pt idx="9993">
                  <c:v>42951.698067129997</c:v>
                </c:pt>
                <c:pt idx="9994">
                  <c:v>42951.701527778001</c:v>
                </c:pt>
                <c:pt idx="9995">
                  <c:v>42951.704988425998</c:v>
                </c:pt>
                <c:pt idx="9996">
                  <c:v>42951.708530092998</c:v>
                </c:pt>
                <c:pt idx="9997">
                  <c:v>42951.711932869999</c:v>
                </c:pt>
                <c:pt idx="9998">
                  <c:v>42951.715381943999</c:v>
                </c:pt>
                <c:pt idx="9999">
                  <c:v>42951.718900462998</c:v>
                </c:pt>
                <c:pt idx="10000">
                  <c:v>42951.722349536998</c:v>
                </c:pt>
                <c:pt idx="10001">
                  <c:v>42951.725821758999</c:v>
                </c:pt>
                <c:pt idx="10002">
                  <c:v>42951.729317129997</c:v>
                </c:pt>
                <c:pt idx="10003">
                  <c:v>42951.732766203997</c:v>
                </c:pt>
                <c:pt idx="10004">
                  <c:v>42951.736238425998</c:v>
                </c:pt>
                <c:pt idx="10005">
                  <c:v>42951.739733795999</c:v>
                </c:pt>
                <c:pt idx="10006">
                  <c:v>42951.743182869999</c:v>
                </c:pt>
                <c:pt idx="10007">
                  <c:v>42951.746655092997</c:v>
                </c:pt>
                <c:pt idx="10008">
                  <c:v>42951.750196759</c:v>
                </c:pt>
                <c:pt idx="10009">
                  <c:v>42951.753599536998</c:v>
                </c:pt>
                <c:pt idx="10010">
                  <c:v>42951.757071758999</c:v>
                </c:pt>
                <c:pt idx="10011">
                  <c:v>42951.760555556</c:v>
                </c:pt>
                <c:pt idx="10012">
                  <c:v>42951.764039351998</c:v>
                </c:pt>
                <c:pt idx="10013">
                  <c:v>42951.767500000002</c:v>
                </c:pt>
                <c:pt idx="10014">
                  <c:v>42951.770995370003</c:v>
                </c:pt>
                <c:pt idx="10015">
                  <c:v>42951.774432869999</c:v>
                </c:pt>
                <c:pt idx="10016">
                  <c:v>42951.777962963002</c:v>
                </c:pt>
                <c:pt idx="10017">
                  <c:v>42951.781458332996</c:v>
                </c:pt>
                <c:pt idx="10018">
                  <c:v>42951.784907407004</c:v>
                </c:pt>
                <c:pt idx="10019">
                  <c:v>42951.788344907</c:v>
                </c:pt>
                <c:pt idx="10020">
                  <c:v>42951.791944443998</c:v>
                </c:pt>
                <c:pt idx="10021">
                  <c:v>42951.795266203997</c:v>
                </c:pt>
                <c:pt idx="10022">
                  <c:v>42951.798750000002</c:v>
                </c:pt>
                <c:pt idx="10023">
                  <c:v>42951.802222222002</c:v>
                </c:pt>
                <c:pt idx="10024">
                  <c:v>42951.805694444003</c:v>
                </c:pt>
                <c:pt idx="10025">
                  <c:v>42951.809178240997</c:v>
                </c:pt>
                <c:pt idx="10026">
                  <c:v>42951.812673610999</c:v>
                </c:pt>
                <c:pt idx="10027">
                  <c:v>42951.816099536998</c:v>
                </c:pt>
                <c:pt idx="10028">
                  <c:v>42951.819571758999</c:v>
                </c:pt>
                <c:pt idx="10029">
                  <c:v>42951.823067129997</c:v>
                </c:pt>
                <c:pt idx="10030">
                  <c:v>42951.826527778001</c:v>
                </c:pt>
                <c:pt idx="10031">
                  <c:v>42951.83</c:v>
                </c:pt>
                <c:pt idx="10032">
                  <c:v>42951.833541667002</c:v>
                </c:pt>
                <c:pt idx="10033">
                  <c:v>42951.836967593001</c:v>
                </c:pt>
                <c:pt idx="10034">
                  <c:v>42951.840393519</c:v>
                </c:pt>
                <c:pt idx="10035">
                  <c:v>42951.843888889001</c:v>
                </c:pt>
                <c:pt idx="10036">
                  <c:v>42951.847361111002</c:v>
                </c:pt>
                <c:pt idx="10037">
                  <c:v>42951.850798610998</c:v>
                </c:pt>
                <c:pt idx="10038">
                  <c:v>42951.854317129997</c:v>
                </c:pt>
                <c:pt idx="10039">
                  <c:v>42951.85775463</c:v>
                </c:pt>
                <c:pt idx="10040">
                  <c:v>42951.861192130003</c:v>
                </c:pt>
                <c:pt idx="10041">
                  <c:v>42951.864675926001</c:v>
                </c:pt>
                <c:pt idx="10042">
                  <c:v>42951.868136573998</c:v>
                </c:pt>
                <c:pt idx="10043">
                  <c:v>42951.871608795998</c:v>
                </c:pt>
                <c:pt idx="10044">
                  <c:v>42951.875127314997</c:v>
                </c:pt>
                <c:pt idx="10045">
                  <c:v>42951.878553240997</c:v>
                </c:pt>
                <c:pt idx="10046">
                  <c:v>42951.882071758999</c:v>
                </c:pt>
                <c:pt idx="10047">
                  <c:v>42951.885555556</c:v>
                </c:pt>
                <c:pt idx="10048">
                  <c:v>42951.889016203997</c:v>
                </c:pt>
                <c:pt idx="10049">
                  <c:v>42951.892476852001</c:v>
                </c:pt>
                <c:pt idx="10050">
                  <c:v>42951.895995370003</c:v>
                </c:pt>
                <c:pt idx="10051">
                  <c:v>42951.899432869999</c:v>
                </c:pt>
                <c:pt idx="10052">
                  <c:v>42951.902905092997</c:v>
                </c:pt>
                <c:pt idx="10053">
                  <c:v>42951.906388889001</c:v>
                </c:pt>
                <c:pt idx="10054">
                  <c:v>42951.909837963001</c:v>
                </c:pt>
                <c:pt idx="10055">
                  <c:v>42951.913310185002</c:v>
                </c:pt>
                <c:pt idx="10056">
                  <c:v>42951.916863425999</c:v>
                </c:pt>
                <c:pt idx="10057">
                  <c:v>42951.920266203997</c:v>
                </c:pt>
                <c:pt idx="10058">
                  <c:v>42951.923738425998</c:v>
                </c:pt>
                <c:pt idx="10059">
                  <c:v>42951.927233795999</c:v>
                </c:pt>
                <c:pt idx="10060">
                  <c:v>42951.930706018997</c:v>
                </c:pt>
                <c:pt idx="10061">
                  <c:v>42951.934155092997</c:v>
                </c:pt>
                <c:pt idx="10062">
                  <c:v>42951.937650462998</c:v>
                </c:pt>
                <c:pt idx="10063">
                  <c:v>42951.941099536998</c:v>
                </c:pt>
                <c:pt idx="10064">
                  <c:v>42951.944583333003</c:v>
                </c:pt>
                <c:pt idx="10065">
                  <c:v>42951.948055556</c:v>
                </c:pt>
                <c:pt idx="10066">
                  <c:v>42951.951516203997</c:v>
                </c:pt>
                <c:pt idx="10067">
                  <c:v>42951.954976852001</c:v>
                </c:pt>
                <c:pt idx="10068">
                  <c:v>42951.958506944</c:v>
                </c:pt>
                <c:pt idx="10069">
                  <c:v>42951.961932869999</c:v>
                </c:pt>
                <c:pt idx="10070">
                  <c:v>42951.965405092997</c:v>
                </c:pt>
                <c:pt idx="10071">
                  <c:v>42951.968888889001</c:v>
                </c:pt>
                <c:pt idx="10072">
                  <c:v>42951.972361111002</c:v>
                </c:pt>
                <c:pt idx="10073">
                  <c:v>42951.975821758999</c:v>
                </c:pt>
                <c:pt idx="10074">
                  <c:v>42951.979340277998</c:v>
                </c:pt>
                <c:pt idx="10075">
                  <c:v>42951.98275463</c:v>
                </c:pt>
                <c:pt idx="10076">
                  <c:v>42951.986238425998</c:v>
                </c:pt>
                <c:pt idx="10077">
                  <c:v>42951.989722222002</c:v>
                </c:pt>
                <c:pt idx="10078">
                  <c:v>42951.993194444003</c:v>
                </c:pt>
                <c:pt idx="10079">
                  <c:v>42951.996655092997</c:v>
                </c:pt>
                <c:pt idx="10080">
                  <c:v>42952.000254630002</c:v>
                </c:pt>
                <c:pt idx="10081">
                  <c:v>42952.003587963001</c:v>
                </c:pt>
                <c:pt idx="10082">
                  <c:v>42952.007071758999</c:v>
                </c:pt>
                <c:pt idx="10083">
                  <c:v>42952.010555556</c:v>
                </c:pt>
                <c:pt idx="10084">
                  <c:v>42952.014039351998</c:v>
                </c:pt>
                <c:pt idx="10085">
                  <c:v>42952.017488425998</c:v>
                </c:pt>
                <c:pt idx="10086">
                  <c:v>42952.020995370003</c:v>
                </c:pt>
                <c:pt idx="10087">
                  <c:v>42952.024398148002</c:v>
                </c:pt>
                <c:pt idx="10088">
                  <c:v>42952.027881943999</c:v>
                </c:pt>
                <c:pt idx="10089">
                  <c:v>42952.031365741001</c:v>
                </c:pt>
                <c:pt idx="10090">
                  <c:v>42952.034814815001</c:v>
                </c:pt>
                <c:pt idx="10091">
                  <c:v>42952.038287037001</c:v>
                </c:pt>
                <c:pt idx="10092">
                  <c:v>42952.041817129997</c:v>
                </c:pt>
                <c:pt idx="10093">
                  <c:v>42952.045231481003</c:v>
                </c:pt>
                <c:pt idx="10094">
                  <c:v>42952.048692130003</c:v>
                </c:pt>
                <c:pt idx="10095">
                  <c:v>42952.052187499998</c:v>
                </c:pt>
                <c:pt idx="10096">
                  <c:v>42952.055648148002</c:v>
                </c:pt>
                <c:pt idx="10097">
                  <c:v>42952.059097222002</c:v>
                </c:pt>
                <c:pt idx="10098">
                  <c:v>42952.062638889001</c:v>
                </c:pt>
                <c:pt idx="10099">
                  <c:v>42952.066053240997</c:v>
                </c:pt>
                <c:pt idx="10100">
                  <c:v>42952.069548610998</c:v>
                </c:pt>
                <c:pt idx="10101">
                  <c:v>42952.073020832999</c:v>
                </c:pt>
                <c:pt idx="10102">
                  <c:v>42952.07650463</c:v>
                </c:pt>
                <c:pt idx="10103">
                  <c:v>42952.079988425998</c:v>
                </c:pt>
                <c:pt idx="10104">
                  <c:v>42952.083553240998</c:v>
                </c:pt>
                <c:pt idx="10105">
                  <c:v>42952.086921296002</c:v>
                </c:pt>
                <c:pt idx="10106">
                  <c:v>42952.090393519</c:v>
                </c:pt>
                <c:pt idx="10107">
                  <c:v>42952.093900462998</c:v>
                </c:pt>
                <c:pt idx="10108">
                  <c:v>42952.097337963001</c:v>
                </c:pt>
                <c:pt idx="10109">
                  <c:v>42952.100821758999</c:v>
                </c:pt>
                <c:pt idx="10110">
                  <c:v>42952.104317129997</c:v>
                </c:pt>
                <c:pt idx="10111">
                  <c:v>42952.107766203997</c:v>
                </c:pt>
                <c:pt idx="10112">
                  <c:v>42952.111215277997</c:v>
                </c:pt>
                <c:pt idx="10113">
                  <c:v>42952.114710647998</c:v>
                </c:pt>
                <c:pt idx="10114">
                  <c:v>42952.118148148002</c:v>
                </c:pt>
                <c:pt idx="10115">
                  <c:v>42952.121631943999</c:v>
                </c:pt>
                <c:pt idx="10116">
                  <c:v>42952.125243055998</c:v>
                </c:pt>
                <c:pt idx="10117">
                  <c:v>42952.128587963001</c:v>
                </c:pt>
                <c:pt idx="10118">
                  <c:v>42952.132060185002</c:v>
                </c:pt>
                <c:pt idx="10119">
                  <c:v>42952.135543981</c:v>
                </c:pt>
                <c:pt idx="10120">
                  <c:v>42952.13900463</c:v>
                </c:pt>
                <c:pt idx="10121">
                  <c:v>42952.142476852001</c:v>
                </c:pt>
                <c:pt idx="10122">
                  <c:v>42952.145995370003</c:v>
                </c:pt>
                <c:pt idx="10123">
                  <c:v>42952.149432869999</c:v>
                </c:pt>
                <c:pt idx="10124">
                  <c:v>42952.152928240997</c:v>
                </c:pt>
                <c:pt idx="10125">
                  <c:v>42952.156412037002</c:v>
                </c:pt>
                <c:pt idx="10126">
                  <c:v>42952.159861111002</c:v>
                </c:pt>
                <c:pt idx="10127">
                  <c:v>42952.163321758999</c:v>
                </c:pt>
                <c:pt idx="10128">
                  <c:v>42952.166886573999</c:v>
                </c:pt>
                <c:pt idx="10129">
                  <c:v>42952.170243056004</c:v>
                </c:pt>
                <c:pt idx="10130">
                  <c:v>42952.173726852001</c:v>
                </c:pt>
                <c:pt idx="10131">
                  <c:v>42952.177210647998</c:v>
                </c:pt>
                <c:pt idx="10132">
                  <c:v>42952.180694444003</c:v>
                </c:pt>
                <c:pt idx="10133">
                  <c:v>42952.184143519</c:v>
                </c:pt>
                <c:pt idx="10134">
                  <c:v>42952.187673610999</c:v>
                </c:pt>
                <c:pt idx="10135">
                  <c:v>42952.191087963001</c:v>
                </c:pt>
                <c:pt idx="10136">
                  <c:v>42952.194560185002</c:v>
                </c:pt>
                <c:pt idx="10137">
                  <c:v>42952.198067129997</c:v>
                </c:pt>
                <c:pt idx="10138">
                  <c:v>42952.20150463</c:v>
                </c:pt>
                <c:pt idx="10139">
                  <c:v>42952.204988425998</c:v>
                </c:pt>
                <c:pt idx="10140">
                  <c:v>42952.208530092998</c:v>
                </c:pt>
                <c:pt idx="10141">
                  <c:v>42952.211932869999</c:v>
                </c:pt>
                <c:pt idx="10142">
                  <c:v>42952.215405092997</c:v>
                </c:pt>
                <c:pt idx="10143">
                  <c:v>42952.218888889001</c:v>
                </c:pt>
                <c:pt idx="10144">
                  <c:v>42952.222314815001</c:v>
                </c:pt>
                <c:pt idx="10145">
                  <c:v>42952.225787037001</c:v>
                </c:pt>
                <c:pt idx="10146">
                  <c:v>42952.229270832999</c:v>
                </c:pt>
                <c:pt idx="10147">
                  <c:v>42952.232719906999</c:v>
                </c:pt>
                <c:pt idx="10148">
                  <c:v>42952.236203704</c:v>
                </c:pt>
                <c:pt idx="10149">
                  <c:v>42952.239675926001</c:v>
                </c:pt>
                <c:pt idx="10150">
                  <c:v>42952.243136573998</c:v>
                </c:pt>
                <c:pt idx="10151">
                  <c:v>42952.246620370002</c:v>
                </c:pt>
                <c:pt idx="10152">
                  <c:v>42952.250150462998</c:v>
                </c:pt>
                <c:pt idx="10153">
                  <c:v>42952.253576388997</c:v>
                </c:pt>
                <c:pt idx="10154">
                  <c:v>42952.257037037001</c:v>
                </c:pt>
                <c:pt idx="10155">
                  <c:v>42952.260520832999</c:v>
                </c:pt>
                <c:pt idx="10156">
                  <c:v>42952.263981481003</c:v>
                </c:pt>
                <c:pt idx="10157">
                  <c:v>42952.267453704</c:v>
                </c:pt>
                <c:pt idx="10158">
                  <c:v>42952.271030092998</c:v>
                </c:pt>
                <c:pt idx="10159">
                  <c:v>42952.274456018997</c:v>
                </c:pt>
                <c:pt idx="10160">
                  <c:v>42952.277916667001</c:v>
                </c:pt>
                <c:pt idx="10161">
                  <c:v>42952.281400462998</c:v>
                </c:pt>
                <c:pt idx="10162">
                  <c:v>42952.284872684999</c:v>
                </c:pt>
                <c:pt idx="10163">
                  <c:v>42952.288333333003</c:v>
                </c:pt>
                <c:pt idx="10164">
                  <c:v>42952.291886573999</c:v>
                </c:pt>
                <c:pt idx="10165">
                  <c:v>42952.295243056004</c:v>
                </c:pt>
                <c:pt idx="10166">
                  <c:v>42952.298738425998</c:v>
                </c:pt>
                <c:pt idx="10167">
                  <c:v>42952.302210647998</c:v>
                </c:pt>
                <c:pt idx="10168">
                  <c:v>42952.305694444003</c:v>
                </c:pt>
                <c:pt idx="10169">
                  <c:v>42952.309166667001</c:v>
                </c:pt>
                <c:pt idx="10170">
                  <c:v>42952.312673610999</c:v>
                </c:pt>
                <c:pt idx="10171">
                  <c:v>42952.316099536998</c:v>
                </c:pt>
                <c:pt idx="10172">
                  <c:v>42952.319571758999</c:v>
                </c:pt>
                <c:pt idx="10173">
                  <c:v>42952.323078704001</c:v>
                </c:pt>
                <c:pt idx="10174">
                  <c:v>42952.326527778001</c:v>
                </c:pt>
                <c:pt idx="10175">
                  <c:v>42952.329953704</c:v>
                </c:pt>
                <c:pt idx="10176">
                  <c:v>42952.333495370003</c:v>
                </c:pt>
                <c:pt idx="10177">
                  <c:v>42952.336909721998</c:v>
                </c:pt>
                <c:pt idx="10178">
                  <c:v>42952.340370370002</c:v>
                </c:pt>
                <c:pt idx="10179">
                  <c:v>42952.343865741001</c:v>
                </c:pt>
                <c:pt idx="10180">
                  <c:v>42952.347314815001</c:v>
                </c:pt>
                <c:pt idx="10181">
                  <c:v>42952.350775462997</c:v>
                </c:pt>
                <c:pt idx="10182">
                  <c:v>42952.354282407003</c:v>
                </c:pt>
                <c:pt idx="10183">
                  <c:v>42952.357719906999</c:v>
                </c:pt>
                <c:pt idx="10184">
                  <c:v>42952.361192130003</c:v>
                </c:pt>
                <c:pt idx="10185">
                  <c:v>42952.364699074002</c:v>
                </c:pt>
                <c:pt idx="10186">
                  <c:v>42952.368159721998</c:v>
                </c:pt>
                <c:pt idx="10187">
                  <c:v>42952.371608795998</c:v>
                </c:pt>
                <c:pt idx="10188">
                  <c:v>42952.375150462998</c:v>
                </c:pt>
                <c:pt idx="10189">
                  <c:v>42952.378564815001</c:v>
                </c:pt>
                <c:pt idx="10190">
                  <c:v>42952.382025462997</c:v>
                </c:pt>
                <c:pt idx="10191">
                  <c:v>42952.385532407003</c:v>
                </c:pt>
                <c:pt idx="10192">
                  <c:v>42952.388981481003</c:v>
                </c:pt>
                <c:pt idx="10193">
                  <c:v>42952.392442130003</c:v>
                </c:pt>
                <c:pt idx="10194">
                  <c:v>42952.395972222002</c:v>
                </c:pt>
                <c:pt idx="10195">
                  <c:v>42952.399398148002</c:v>
                </c:pt>
                <c:pt idx="10196">
                  <c:v>42952.402870370002</c:v>
                </c:pt>
                <c:pt idx="10197">
                  <c:v>42952.406354166997</c:v>
                </c:pt>
                <c:pt idx="10198">
                  <c:v>42952.409814815001</c:v>
                </c:pt>
                <c:pt idx="10199">
                  <c:v>42952.413275462997</c:v>
                </c:pt>
                <c:pt idx="10200">
                  <c:v>42952.416817129997</c:v>
                </c:pt>
                <c:pt idx="10201">
                  <c:v>42952.420231481003</c:v>
                </c:pt>
                <c:pt idx="10202">
                  <c:v>42952.423692130003</c:v>
                </c:pt>
                <c:pt idx="10203">
                  <c:v>42952.427187499998</c:v>
                </c:pt>
                <c:pt idx="10204">
                  <c:v>42952.430682869999</c:v>
                </c:pt>
                <c:pt idx="10205">
                  <c:v>42952.434143519</c:v>
                </c:pt>
                <c:pt idx="10206">
                  <c:v>42952.437662037002</c:v>
                </c:pt>
                <c:pt idx="10207">
                  <c:v>42952.441087963001</c:v>
                </c:pt>
                <c:pt idx="10208">
                  <c:v>42952.444594907</c:v>
                </c:pt>
                <c:pt idx="10209">
                  <c:v>42952.448055556</c:v>
                </c:pt>
                <c:pt idx="10210">
                  <c:v>42952.451516203997</c:v>
                </c:pt>
                <c:pt idx="10211">
                  <c:v>42952.454976852001</c:v>
                </c:pt>
                <c:pt idx="10212">
                  <c:v>42952.458530092998</c:v>
                </c:pt>
                <c:pt idx="10213">
                  <c:v>42952.461909721998</c:v>
                </c:pt>
                <c:pt idx="10214">
                  <c:v>42952.465393519</c:v>
                </c:pt>
                <c:pt idx="10215">
                  <c:v>42952.468888889001</c:v>
                </c:pt>
                <c:pt idx="10216">
                  <c:v>42952.472384259003</c:v>
                </c:pt>
                <c:pt idx="10217">
                  <c:v>42952.475821758999</c:v>
                </c:pt>
                <c:pt idx="10218">
                  <c:v>42952.479340277998</c:v>
                </c:pt>
                <c:pt idx="10219">
                  <c:v>42952.482766203997</c:v>
                </c:pt>
                <c:pt idx="10220">
                  <c:v>42952.486238425998</c:v>
                </c:pt>
                <c:pt idx="10221">
                  <c:v>42952.489733795999</c:v>
                </c:pt>
                <c:pt idx="10222">
                  <c:v>42952.493182869999</c:v>
                </c:pt>
                <c:pt idx="10223">
                  <c:v>42952.496643519</c:v>
                </c:pt>
                <c:pt idx="10224">
                  <c:v>42952.500196759</c:v>
                </c:pt>
                <c:pt idx="10225">
                  <c:v>42952.503587963001</c:v>
                </c:pt>
                <c:pt idx="10226">
                  <c:v>42952.507060185002</c:v>
                </c:pt>
                <c:pt idx="10227">
                  <c:v>42952.510555556</c:v>
                </c:pt>
                <c:pt idx="10228">
                  <c:v>42952.514027778001</c:v>
                </c:pt>
                <c:pt idx="10229">
                  <c:v>42952.517488425998</c:v>
                </c:pt>
                <c:pt idx="10230">
                  <c:v>42952.521006944</c:v>
                </c:pt>
                <c:pt idx="10231">
                  <c:v>42952.524444444003</c:v>
                </c:pt>
                <c:pt idx="10232">
                  <c:v>42952.527905092997</c:v>
                </c:pt>
                <c:pt idx="10233">
                  <c:v>42952.531388889001</c:v>
                </c:pt>
                <c:pt idx="10234">
                  <c:v>42952.534849536998</c:v>
                </c:pt>
                <c:pt idx="10235">
                  <c:v>42952.538321758999</c:v>
                </c:pt>
                <c:pt idx="10236">
                  <c:v>42952.541863425999</c:v>
                </c:pt>
                <c:pt idx="10237">
                  <c:v>42952.545266203997</c:v>
                </c:pt>
                <c:pt idx="10238">
                  <c:v>42952.548726852001</c:v>
                </c:pt>
                <c:pt idx="10239">
                  <c:v>42952.552233795999</c:v>
                </c:pt>
                <c:pt idx="10240">
                  <c:v>42952.555694444003</c:v>
                </c:pt>
                <c:pt idx="10241">
                  <c:v>42952.559166667001</c:v>
                </c:pt>
                <c:pt idx="10242">
                  <c:v>42952.562673610999</c:v>
                </c:pt>
                <c:pt idx="10243">
                  <c:v>42952.566087963001</c:v>
                </c:pt>
                <c:pt idx="10244">
                  <c:v>42952.569571758999</c:v>
                </c:pt>
                <c:pt idx="10245">
                  <c:v>42952.573067129997</c:v>
                </c:pt>
                <c:pt idx="10246">
                  <c:v>42952.576516203997</c:v>
                </c:pt>
                <c:pt idx="10247">
                  <c:v>42952.579976852001</c:v>
                </c:pt>
                <c:pt idx="10248">
                  <c:v>42952.583553240998</c:v>
                </c:pt>
                <c:pt idx="10249">
                  <c:v>42952.586932869999</c:v>
                </c:pt>
                <c:pt idx="10250">
                  <c:v>42952.590405092997</c:v>
                </c:pt>
                <c:pt idx="10251">
                  <c:v>42952.593923610999</c:v>
                </c:pt>
                <c:pt idx="10252">
                  <c:v>42952.597349536998</c:v>
                </c:pt>
                <c:pt idx="10253">
                  <c:v>42952.600833333003</c:v>
                </c:pt>
                <c:pt idx="10254">
                  <c:v>42952.604340277998</c:v>
                </c:pt>
                <c:pt idx="10255">
                  <c:v>42952.607766203997</c:v>
                </c:pt>
                <c:pt idx="10256">
                  <c:v>42952.611238425998</c:v>
                </c:pt>
                <c:pt idx="10257">
                  <c:v>42952.614710647998</c:v>
                </c:pt>
                <c:pt idx="10258">
                  <c:v>42952.618182869999</c:v>
                </c:pt>
                <c:pt idx="10259">
                  <c:v>42952.621631943999</c:v>
                </c:pt>
                <c:pt idx="10260">
                  <c:v>42952.625196759</c:v>
                </c:pt>
                <c:pt idx="10261">
                  <c:v>42952.628599536998</c:v>
                </c:pt>
                <c:pt idx="10262">
                  <c:v>42952.632060185002</c:v>
                </c:pt>
                <c:pt idx="10263">
                  <c:v>42952.635555556</c:v>
                </c:pt>
                <c:pt idx="10264">
                  <c:v>42952.63900463</c:v>
                </c:pt>
                <c:pt idx="10265">
                  <c:v>42952.642488425998</c:v>
                </c:pt>
                <c:pt idx="10266">
                  <c:v>42952.646018519001</c:v>
                </c:pt>
                <c:pt idx="10267">
                  <c:v>42952.649432869999</c:v>
                </c:pt>
                <c:pt idx="10268">
                  <c:v>42952.652905092997</c:v>
                </c:pt>
                <c:pt idx="10269">
                  <c:v>42952.656400462998</c:v>
                </c:pt>
                <c:pt idx="10270">
                  <c:v>42952.659849536998</c:v>
                </c:pt>
                <c:pt idx="10271">
                  <c:v>42952.663310185002</c:v>
                </c:pt>
                <c:pt idx="10272">
                  <c:v>42952.666886573999</c:v>
                </c:pt>
                <c:pt idx="10273">
                  <c:v>42952.67025463</c:v>
                </c:pt>
                <c:pt idx="10274">
                  <c:v>42952.673738425998</c:v>
                </c:pt>
                <c:pt idx="10275">
                  <c:v>42952.677233795999</c:v>
                </c:pt>
                <c:pt idx="10276">
                  <c:v>42952.680694444003</c:v>
                </c:pt>
                <c:pt idx="10277">
                  <c:v>42952.684155092997</c:v>
                </c:pt>
                <c:pt idx="10278">
                  <c:v>42952.687662037002</c:v>
                </c:pt>
                <c:pt idx="10279">
                  <c:v>42952.691087963001</c:v>
                </c:pt>
                <c:pt idx="10280">
                  <c:v>42952.694560185002</c:v>
                </c:pt>
                <c:pt idx="10281">
                  <c:v>42952.698055556</c:v>
                </c:pt>
                <c:pt idx="10282">
                  <c:v>42952.70150463</c:v>
                </c:pt>
                <c:pt idx="10283">
                  <c:v>42952.704976852001</c:v>
                </c:pt>
                <c:pt idx="10284">
                  <c:v>42952.708518519001</c:v>
                </c:pt>
                <c:pt idx="10285">
                  <c:v>42952.711921296002</c:v>
                </c:pt>
                <c:pt idx="10286">
                  <c:v>42952.715381943999</c:v>
                </c:pt>
                <c:pt idx="10287">
                  <c:v>42952.718912037002</c:v>
                </c:pt>
                <c:pt idx="10288">
                  <c:v>42952.722337963001</c:v>
                </c:pt>
                <c:pt idx="10289">
                  <c:v>42952.725798610998</c:v>
                </c:pt>
                <c:pt idx="10290">
                  <c:v>42952.729317129997</c:v>
                </c:pt>
                <c:pt idx="10291">
                  <c:v>42952.73275463</c:v>
                </c:pt>
                <c:pt idx="10292">
                  <c:v>42952.736238425998</c:v>
                </c:pt>
                <c:pt idx="10293">
                  <c:v>42952.739722222002</c:v>
                </c:pt>
                <c:pt idx="10294">
                  <c:v>42952.743182869999</c:v>
                </c:pt>
                <c:pt idx="10295">
                  <c:v>42952.746666667001</c:v>
                </c:pt>
                <c:pt idx="10296">
                  <c:v>42952.750173610999</c:v>
                </c:pt>
                <c:pt idx="10297">
                  <c:v>42952.753599536998</c:v>
                </c:pt>
                <c:pt idx="10298">
                  <c:v>42952.757071758999</c:v>
                </c:pt>
                <c:pt idx="10299">
                  <c:v>42952.760555556</c:v>
                </c:pt>
                <c:pt idx="10300">
                  <c:v>42952.764027778001</c:v>
                </c:pt>
                <c:pt idx="10301">
                  <c:v>42952.767430555999</c:v>
                </c:pt>
                <c:pt idx="10302">
                  <c:v>42952.767638889003</c:v>
                </c:pt>
                <c:pt idx="10303">
                  <c:v>42952.770983795999</c:v>
                </c:pt>
                <c:pt idx="10304">
                  <c:v>42952.774502314998</c:v>
                </c:pt>
                <c:pt idx="10305">
                  <c:v>42952.777997685</c:v>
                </c:pt>
                <c:pt idx="10306">
                  <c:v>42952.781435185003</c:v>
                </c:pt>
                <c:pt idx="10307">
                  <c:v>42952.784918981</c:v>
                </c:pt>
                <c:pt idx="10308">
                  <c:v>42952.788321758999</c:v>
                </c:pt>
                <c:pt idx="10309">
                  <c:v>42952.791909722</c:v>
                </c:pt>
                <c:pt idx="10310">
                  <c:v>42952.795277778001</c:v>
                </c:pt>
                <c:pt idx="10311">
                  <c:v>42952.798726852001</c:v>
                </c:pt>
                <c:pt idx="10312">
                  <c:v>42952.802291667002</c:v>
                </c:pt>
                <c:pt idx="10313">
                  <c:v>42952.805682869999</c:v>
                </c:pt>
                <c:pt idx="10314">
                  <c:v>42952.809143519</c:v>
                </c:pt>
                <c:pt idx="10315">
                  <c:v>42952.812685185003</c:v>
                </c:pt>
                <c:pt idx="10316">
                  <c:v>42952.816087963001</c:v>
                </c:pt>
                <c:pt idx="10317">
                  <c:v>42952.819571758999</c:v>
                </c:pt>
                <c:pt idx="10318">
                  <c:v>42952.823078704001</c:v>
                </c:pt>
                <c:pt idx="10319">
                  <c:v>42952.826527778001</c:v>
                </c:pt>
                <c:pt idx="10320">
                  <c:v>42952.83</c:v>
                </c:pt>
                <c:pt idx="10321">
                  <c:v>42952.833553240998</c:v>
                </c:pt>
                <c:pt idx="10322">
                  <c:v>42952.836967593001</c:v>
                </c:pt>
                <c:pt idx="10323">
                  <c:v>42952.840416667001</c:v>
                </c:pt>
                <c:pt idx="10324">
                  <c:v>42952.843900462998</c:v>
                </c:pt>
                <c:pt idx="10325">
                  <c:v>42952.847361111002</c:v>
                </c:pt>
                <c:pt idx="10326">
                  <c:v>42952.850810185002</c:v>
                </c:pt>
                <c:pt idx="10327">
                  <c:v>42952.854340277998</c:v>
                </c:pt>
                <c:pt idx="10328">
                  <c:v>42952.85775463</c:v>
                </c:pt>
                <c:pt idx="10329">
                  <c:v>42952.861226852001</c:v>
                </c:pt>
                <c:pt idx="10330">
                  <c:v>42952.864722222002</c:v>
                </c:pt>
                <c:pt idx="10331">
                  <c:v>42952.868182869999</c:v>
                </c:pt>
                <c:pt idx="10332">
                  <c:v>42952.871643519</c:v>
                </c:pt>
                <c:pt idx="10333">
                  <c:v>42952.875185185003</c:v>
                </c:pt>
                <c:pt idx="10334">
                  <c:v>42952.878611111002</c:v>
                </c:pt>
                <c:pt idx="10335">
                  <c:v>42952.882048610998</c:v>
                </c:pt>
                <c:pt idx="10336">
                  <c:v>42952.885543981</c:v>
                </c:pt>
                <c:pt idx="10337">
                  <c:v>42952.889016203997</c:v>
                </c:pt>
                <c:pt idx="10338">
                  <c:v>42952.892476852001</c:v>
                </c:pt>
                <c:pt idx="10339">
                  <c:v>42952.895995370003</c:v>
                </c:pt>
                <c:pt idx="10340">
                  <c:v>42952.899432869999</c:v>
                </c:pt>
                <c:pt idx="10341">
                  <c:v>42952.902928240997</c:v>
                </c:pt>
                <c:pt idx="10342">
                  <c:v>42952.906388889001</c:v>
                </c:pt>
                <c:pt idx="10343">
                  <c:v>42952.909861111002</c:v>
                </c:pt>
                <c:pt idx="10344">
                  <c:v>42952.913333333003</c:v>
                </c:pt>
                <c:pt idx="10345">
                  <c:v>42952.916875000003</c:v>
                </c:pt>
                <c:pt idx="10346">
                  <c:v>42952.920266203997</c:v>
                </c:pt>
                <c:pt idx="10347">
                  <c:v>42952.923738425998</c:v>
                </c:pt>
                <c:pt idx="10348">
                  <c:v>42952.927222222002</c:v>
                </c:pt>
                <c:pt idx="10349">
                  <c:v>42952.930671296002</c:v>
                </c:pt>
                <c:pt idx="10350">
                  <c:v>42952.934143519</c:v>
                </c:pt>
                <c:pt idx="10351">
                  <c:v>42952.937673610999</c:v>
                </c:pt>
                <c:pt idx="10352">
                  <c:v>42952.941087963001</c:v>
                </c:pt>
                <c:pt idx="10353">
                  <c:v>42952.944571758999</c:v>
                </c:pt>
                <c:pt idx="10354">
                  <c:v>42952.948043981</c:v>
                </c:pt>
                <c:pt idx="10355">
                  <c:v>42952.95150463</c:v>
                </c:pt>
                <c:pt idx="10356">
                  <c:v>42952.954988425998</c:v>
                </c:pt>
                <c:pt idx="10357">
                  <c:v>42952.958530092998</c:v>
                </c:pt>
                <c:pt idx="10358">
                  <c:v>42952.961909721998</c:v>
                </c:pt>
                <c:pt idx="10359">
                  <c:v>42952.965381943999</c:v>
                </c:pt>
                <c:pt idx="10360">
                  <c:v>42952.968888889001</c:v>
                </c:pt>
                <c:pt idx="10361">
                  <c:v>42952.972349536998</c:v>
                </c:pt>
                <c:pt idx="10362">
                  <c:v>42952.975821758999</c:v>
                </c:pt>
                <c:pt idx="10363">
                  <c:v>42952.979340277998</c:v>
                </c:pt>
                <c:pt idx="10364">
                  <c:v>42952.98275463</c:v>
                </c:pt>
                <c:pt idx="10365">
                  <c:v>42952.986238425998</c:v>
                </c:pt>
                <c:pt idx="10366">
                  <c:v>42952.989722222002</c:v>
                </c:pt>
                <c:pt idx="10367">
                  <c:v>42952.993182869999</c:v>
                </c:pt>
                <c:pt idx="10368">
                  <c:v>42952.996643519</c:v>
                </c:pt>
                <c:pt idx="10369">
                  <c:v>42953.000243055998</c:v>
                </c:pt>
                <c:pt idx="10370">
                  <c:v>42953.003599536998</c:v>
                </c:pt>
                <c:pt idx="10371">
                  <c:v>42953.007071758999</c:v>
                </c:pt>
                <c:pt idx="10372">
                  <c:v>42953.010567129997</c:v>
                </c:pt>
                <c:pt idx="10373">
                  <c:v>42953.014016203997</c:v>
                </c:pt>
                <c:pt idx="10374">
                  <c:v>42953.017523148003</c:v>
                </c:pt>
                <c:pt idx="10375">
                  <c:v>42953.020995370003</c:v>
                </c:pt>
                <c:pt idx="10376">
                  <c:v>42953.024432869999</c:v>
                </c:pt>
                <c:pt idx="10377">
                  <c:v>42953.027916667001</c:v>
                </c:pt>
                <c:pt idx="10378">
                  <c:v>42953.031400462998</c:v>
                </c:pt>
                <c:pt idx="10379">
                  <c:v>42953.034849536998</c:v>
                </c:pt>
                <c:pt idx="10380">
                  <c:v>42953.038321758999</c:v>
                </c:pt>
                <c:pt idx="10381">
                  <c:v>42953.041863425999</c:v>
                </c:pt>
                <c:pt idx="10382">
                  <c:v>42953.045266203997</c:v>
                </c:pt>
                <c:pt idx="10383">
                  <c:v>42953.048715277997</c:v>
                </c:pt>
                <c:pt idx="10384">
                  <c:v>42953.052210647998</c:v>
                </c:pt>
                <c:pt idx="10385">
                  <c:v>42953.055671296002</c:v>
                </c:pt>
                <c:pt idx="10386">
                  <c:v>42953.059143519</c:v>
                </c:pt>
                <c:pt idx="10387">
                  <c:v>42953.062650462998</c:v>
                </c:pt>
                <c:pt idx="10388">
                  <c:v>42953.066087963001</c:v>
                </c:pt>
                <c:pt idx="10389">
                  <c:v>42953.069571758999</c:v>
                </c:pt>
                <c:pt idx="10390">
                  <c:v>42953.073055556</c:v>
                </c:pt>
                <c:pt idx="10391">
                  <c:v>42953.07650463</c:v>
                </c:pt>
                <c:pt idx="10392">
                  <c:v>42953.079988425998</c:v>
                </c:pt>
                <c:pt idx="10393">
                  <c:v>42953.083518519001</c:v>
                </c:pt>
                <c:pt idx="10394">
                  <c:v>42953.086944444003</c:v>
                </c:pt>
                <c:pt idx="10395">
                  <c:v>42953.090393519</c:v>
                </c:pt>
                <c:pt idx="10396">
                  <c:v>42953.093888889001</c:v>
                </c:pt>
                <c:pt idx="10397">
                  <c:v>42953.097372684999</c:v>
                </c:pt>
                <c:pt idx="10398">
                  <c:v>42953.100810185002</c:v>
                </c:pt>
                <c:pt idx="10399">
                  <c:v>42953.104328704001</c:v>
                </c:pt>
                <c:pt idx="10400">
                  <c:v>42953.107743056004</c:v>
                </c:pt>
                <c:pt idx="10401">
                  <c:v>42953.111215277997</c:v>
                </c:pt>
                <c:pt idx="10402">
                  <c:v>42953.114710647998</c:v>
                </c:pt>
                <c:pt idx="10403">
                  <c:v>42953.118159721998</c:v>
                </c:pt>
                <c:pt idx="10404">
                  <c:v>42953.121631943999</c:v>
                </c:pt>
                <c:pt idx="10405">
                  <c:v>42953.125185185003</c:v>
                </c:pt>
                <c:pt idx="10406">
                  <c:v>42953.128587963001</c:v>
                </c:pt>
                <c:pt idx="10407">
                  <c:v>42953.132071758999</c:v>
                </c:pt>
                <c:pt idx="10408">
                  <c:v>42953.135543981</c:v>
                </c:pt>
                <c:pt idx="10409">
                  <c:v>42953.139039351998</c:v>
                </c:pt>
                <c:pt idx="10410">
                  <c:v>42953.142488425998</c:v>
                </c:pt>
                <c:pt idx="10411">
                  <c:v>42953.146006944</c:v>
                </c:pt>
                <c:pt idx="10412">
                  <c:v>42953.149421296002</c:v>
                </c:pt>
                <c:pt idx="10413">
                  <c:v>42953.152928240997</c:v>
                </c:pt>
                <c:pt idx="10414">
                  <c:v>42953.156400462998</c:v>
                </c:pt>
                <c:pt idx="10415">
                  <c:v>42953.159884259003</c:v>
                </c:pt>
                <c:pt idx="10416">
                  <c:v>42953.163321758999</c:v>
                </c:pt>
                <c:pt idx="10417">
                  <c:v>42953.166840277998</c:v>
                </c:pt>
                <c:pt idx="10418">
                  <c:v>42953.170231481003</c:v>
                </c:pt>
                <c:pt idx="10419">
                  <c:v>42953.173703704</c:v>
                </c:pt>
                <c:pt idx="10420">
                  <c:v>42953.177187499998</c:v>
                </c:pt>
                <c:pt idx="10421">
                  <c:v>42953.180659721998</c:v>
                </c:pt>
                <c:pt idx="10422">
                  <c:v>42953.184108795998</c:v>
                </c:pt>
                <c:pt idx="10423">
                  <c:v>42953.187627314997</c:v>
                </c:pt>
                <c:pt idx="10424">
                  <c:v>42953.191087963001</c:v>
                </c:pt>
                <c:pt idx="10425">
                  <c:v>42953.194537037001</c:v>
                </c:pt>
                <c:pt idx="10426">
                  <c:v>42953.198020832999</c:v>
                </c:pt>
                <c:pt idx="10427">
                  <c:v>42953.201481481003</c:v>
                </c:pt>
                <c:pt idx="10428">
                  <c:v>42953.204942130003</c:v>
                </c:pt>
                <c:pt idx="10429">
                  <c:v>42953.208506944</c:v>
                </c:pt>
                <c:pt idx="10430">
                  <c:v>42953.211886573998</c:v>
                </c:pt>
                <c:pt idx="10431">
                  <c:v>42953.215370370002</c:v>
                </c:pt>
                <c:pt idx="10432">
                  <c:v>42953.218865741001</c:v>
                </c:pt>
                <c:pt idx="10433">
                  <c:v>42953.222314815001</c:v>
                </c:pt>
                <c:pt idx="10434">
                  <c:v>42953.225775462997</c:v>
                </c:pt>
                <c:pt idx="10435">
                  <c:v>42953.229282407003</c:v>
                </c:pt>
                <c:pt idx="10436">
                  <c:v>42953.232719906999</c:v>
                </c:pt>
                <c:pt idx="10437">
                  <c:v>42953.236215277997</c:v>
                </c:pt>
                <c:pt idx="10438">
                  <c:v>42953.239687499998</c:v>
                </c:pt>
                <c:pt idx="10439">
                  <c:v>42953.243136573998</c:v>
                </c:pt>
                <c:pt idx="10440">
                  <c:v>42953.246620370002</c:v>
                </c:pt>
                <c:pt idx="10441">
                  <c:v>42953.250162037002</c:v>
                </c:pt>
                <c:pt idx="10442">
                  <c:v>42953.253564815001</c:v>
                </c:pt>
                <c:pt idx="10443">
                  <c:v>42953.257025462997</c:v>
                </c:pt>
                <c:pt idx="10444">
                  <c:v>42953.260520832999</c:v>
                </c:pt>
                <c:pt idx="10445">
                  <c:v>42953.263993056004</c:v>
                </c:pt>
                <c:pt idx="10446">
                  <c:v>42953.267442130003</c:v>
                </c:pt>
                <c:pt idx="10447">
                  <c:v>42953.270949074002</c:v>
                </c:pt>
                <c:pt idx="10448">
                  <c:v>42953.274386573998</c:v>
                </c:pt>
                <c:pt idx="10449">
                  <c:v>42953.277870370002</c:v>
                </c:pt>
                <c:pt idx="10450">
                  <c:v>42953.281354166997</c:v>
                </c:pt>
                <c:pt idx="10451">
                  <c:v>42953.284803240997</c:v>
                </c:pt>
                <c:pt idx="10452">
                  <c:v>42953.288287037001</c:v>
                </c:pt>
                <c:pt idx="10453">
                  <c:v>42953.291840277998</c:v>
                </c:pt>
                <c:pt idx="10454">
                  <c:v>42953.295219906999</c:v>
                </c:pt>
                <c:pt idx="10455">
                  <c:v>42953.298692130003</c:v>
                </c:pt>
                <c:pt idx="10456">
                  <c:v>42953.302175926001</c:v>
                </c:pt>
                <c:pt idx="10457">
                  <c:v>42953.305648148002</c:v>
                </c:pt>
                <c:pt idx="10458">
                  <c:v>42953.309108795998</c:v>
                </c:pt>
                <c:pt idx="10459">
                  <c:v>42953.312604166997</c:v>
                </c:pt>
                <c:pt idx="10460">
                  <c:v>42953.316053240997</c:v>
                </c:pt>
                <c:pt idx="10461">
                  <c:v>42953.319537037001</c:v>
                </c:pt>
                <c:pt idx="10462">
                  <c:v>42953.323009259002</c:v>
                </c:pt>
                <c:pt idx="10463">
                  <c:v>42953.326493056004</c:v>
                </c:pt>
                <c:pt idx="10464">
                  <c:v>42953.329942130003</c:v>
                </c:pt>
                <c:pt idx="10465">
                  <c:v>42953.333483795999</c:v>
                </c:pt>
                <c:pt idx="10466">
                  <c:v>42953.336898148002</c:v>
                </c:pt>
                <c:pt idx="10467">
                  <c:v>42953.340370370002</c:v>
                </c:pt>
                <c:pt idx="10468">
                  <c:v>42953.343854166997</c:v>
                </c:pt>
                <c:pt idx="10469">
                  <c:v>42953.347326388997</c:v>
                </c:pt>
                <c:pt idx="10470">
                  <c:v>42953.350787037001</c:v>
                </c:pt>
                <c:pt idx="10471">
                  <c:v>42953.354282407003</c:v>
                </c:pt>
                <c:pt idx="10472">
                  <c:v>42953.357731481003</c:v>
                </c:pt>
                <c:pt idx="10473">
                  <c:v>42953.361203704</c:v>
                </c:pt>
                <c:pt idx="10474">
                  <c:v>42953.364687499998</c:v>
                </c:pt>
                <c:pt idx="10475">
                  <c:v>42953.368148148002</c:v>
                </c:pt>
                <c:pt idx="10476">
                  <c:v>42953.371620370002</c:v>
                </c:pt>
                <c:pt idx="10477">
                  <c:v>42953.375150462998</c:v>
                </c:pt>
                <c:pt idx="10478">
                  <c:v>42953.378564815001</c:v>
                </c:pt>
                <c:pt idx="10479">
                  <c:v>42953.382025462997</c:v>
                </c:pt>
                <c:pt idx="10480">
                  <c:v>42953.385532407003</c:v>
                </c:pt>
                <c:pt idx="10481">
                  <c:v>42953.388981481003</c:v>
                </c:pt>
                <c:pt idx="10482">
                  <c:v>42953.392430555999</c:v>
                </c:pt>
                <c:pt idx="10483">
                  <c:v>42953.395960647998</c:v>
                </c:pt>
                <c:pt idx="10484">
                  <c:v>42953.399386573998</c:v>
                </c:pt>
                <c:pt idx="10485">
                  <c:v>42953.402870370002</c:v>
                </c:pt>
                <c:pt idx="10486">
                  <c:v>42953.406388889001</c:v>
                </c:pt>
                <c:pt idx="10487">
                  <c:v>42953.409861111002</c:v>
                </c:pt>
                <c:pt idx="10488">
                  <c:v>42953.413321758999</c:v>
                </c:pt>
                <c:pt idx="10489">
                  <c:v>42953.416851852002</c:v>
                </c:pt>
                <c:pt idx="10490">
                  <c:v>42953.420243056004</c:v>
                </c:pt>
                <c:pt idx="10491">
                  <c:v>42953.423750000002</c:v>
                </c:pt>
                <c:pt idx="10492">
                  <c:v>42953.427222222002</c:v>
                </c:pt>
                <c:pt idx="10493">
                  <c:v>42953.430694444003</c:v>
                </c:pt>
                <c:pt idx="10494">
                  <c:v>42953.434143519</c:v>
                </c:pt>
                <c:pt idx="10495">
                  <c:v>42953.437662037002</c:v>
                </c:pt>
                <c:pt idx="10496">
                  <c:v>42953.441087963001</c:v>
                </c:pt>
                <c:pt idx="10497">
                  <c:v>42953.444560185002</c:v>
                </c:pt>
                <c:pt idx="10498">
                  <c:v>42953.448055556</c:v>
                </c:pt>
                <c:pt idx="10499">
                  <c:v>42953.45150463</c:v>
                </c:pt>
                <c:pt idx="10500">
                  <c:v>42953.454976852001</c:v>
                </c:pt>
                <c:pt idx="10501">
                  <c:v>42953.458553240998</c:v>
                </c:pt>
                <c:pt idx="10502">
                  <c:v>42953.461944444003</c:v>
                </c:pt>
                <c:pt idx="10503">
                  <c:v>42953.465416667001</c:v>
                </c:pt>
                <c:pt idx="10504">
                  <c:v>42953.468888889001</c:v>
                </c:pt>
                <c:pt idx="10505">
                  <c:v>42953.472372684999</c:v>
                </c:pt>
                <c:pt idx="10506">
                  <c:v>42953.475844907</c:v>
                </c:pt>
                <c:pt idx="10507">
                  <c:v>42953.479375000003</c:v>
                </c:pt>
                <c:pt idx="10508">
                  <c:v>42953.48275463</c:v>
                </c:pt>
                <c:pt idx="10509">
                  <c:v>42953.486238425998</c:v>
                </c:pt>
                <c:pt idx="10510">
                  <c:v>42953.489745370003</c:v>
                </c:pt>
                <c:pt idx="10511">
                  <c:v>42953.493182869999</c:v>
                </c:pt>
                <c:pt idx="10512">
                  <c:v>42953.496655092997</c:v>
                </c:pt>
                <c:pt idx="10513">
                  <c:v>42953.500185185003</c:v>
                </c:pt>
                <c:pt idx="10514">
                  <c:v>42953.503587963001</c:v>
                </c:pt>
                <c:pt idx="10515">
                  <c:v>42953.507048610998</c:v>
                </c:pt>
                <c:pt idx="10516">
                  <c:v>42953.510567129997</c:v>
                </c:pt>
                <c:pt idx="10517">
                  <c:v>42953.514039351998</c:v>
                </c:pt>
                <c:pt idx="10518">
                  <c:v>42953.517476852001</c:v>
                </c:pt>
                <c:pt idx="10519">
                  <c:v>42953.521030092998</c:v>
                </c:pt>
                <c:pt idx="10520">
                  <c:v>42953.524432869999</c:v>
                </c:pt>
                <c:pt idx="10521">
                  <c:v>42953.527916667001</c:v>
                </c:pt>
                <c:pt idx="10522">
                  <c:v>42953.531388889001</c:v>
                </c:pt>
                <c:pt idx="10523">
                  <c:v>42953.534872684999</c:v>
                </c:pt>
                <c:pt idx="10524">
                  <c:v>42953.538321758999</c:v>
                </c:pt>
                <c:pt idx="10525">
                  <c:v>42953.541875000003</c:v>
                </c:pt>
                <c:pt idx="10526">
                  <c:v>42953.545289351998</c:v>
                </c:pt>
                <c:pt idx="10527">
                  <c:v>42953.548715277997</c:v>
                </c:pt>
                <c:pt idx="10528">
                  <c:v>42953.552245370003</c:v>
                </c:pt>
                <c:pt idx="10529">
                  <c:v>42953.555682869999</c:v>
                </c:pt>
                <c:pt idx="10530">
                  <c:v>42953.559155092997</c:v>
                </c:pt>
                <c:pt idx="10531">
                  <c:v>42953.562673610999</c:v>
                </c:pt>
                <c:pt idx="10532">
                  <c:v>42953.566099536998</c:v>
                </c:pt>
                <c:pt idx="10533">
                  <c:v>42953.569571758999</c:v>
                </c:pt>
                <c:pt idx="10534">
                  <c:v>42953.573067129997</c:v>
                </c:pt>
                <c:pt idx="10535">
                  <c:v>42953.576516203997</c:v>
                </c:pt>
                <c:pt idx="10536">
                  <c:v>42953.579976852001</c:v>
                </c:pt>
                <c:pt idx="10537">
                  <c:v>42953.583541667002</c:v>
                </c:pt>
                <c:pt idx="10538">
                  <c:v>42953.586944444003</c:v>
                </c:pt>
                <c:pt idx="10539">
                  <c:v>42953.590428240997</c:v>
                </c:pt>
                <c:pt idx="10540">
                  <c:v>42953.593888889001</c:v>
                </c:pt>
                <c:pt idx="10541">
                  <c:v>42953.597361111002</c:v>
                </c:pt>
                <c:pt idx="10542">
                  <c:v>42953.600810185002</c:v>
                </c:pt>
                <c:pt idx="10543">
                  <c:v>42953.604363425999</c:v>
                </c:pt>
                <c:pt idx="10544">
                  <c:v>42953.607777778001</c:v>
                </c:pt>
                <c:pt idx="10545">
                  <c:v>42953.611250000002</c:v>
                </c:pt>
                <c:pt idx="10546">
                  <c:v>42953.614722222002</c:v>
                </c:pt>
                <c:pt idx="10547">
                  <c:v>42953.618182869999</c:v>
                </c:pt>
                <c:pt idx="10548">
                  <c:v>42953.621643519</c:v>
                </c:pt>
                <c:pt idx="10549">
                  <c:v>42953.625219907</c:v>
                </c:pt>
                <c:pt idx="10550">
                  <c:v>42953.628576388997</c:v>
                </c:pt>
                <c:pt idx="10551">
                  <c:v>42953.632083333003</c:v>
                </c:pt>
                <c:pt idx="10552">
                  <c:v>42953.635555556</c:v>
                </c:pt>
                <c:pt idx="10553">
                  <c:v>42953.639027778001</c:v>
                </c:pt>
                <c:pt idx="10554">
                  <c:v>42953.642488425998</c:v>
                </c:pt>
                <c:pt idx="10555">
                  <c:v>42953.646018519001</c:v>
                </c:pt>
                <c:pt idx="10556">
                  <c:v>42953.649421296002</c:v>
                </c:pt>
                <c:pt idx="10557">
                  <c:v>42953.652893519</c:v>
                </c:pt>
                <c:pt idx="10558">
                  <c:v>42953.656400462998</c:v>
                </c:pt>
                <c:pt idx="10559">
                  <c:v>42953.659837963001</c:v>
                </c:pt>
                <c:pt idx="10560">
                  <c:v>42953.663321758999</c:v>
                </c:pt>
                <c:pt idx="10561">
                  <c:v>42953.666886573999</c:v>
                </c:pt>
                <c:pt idx="10562">
                  <c:v>42953.67025463</c:v>
                </c:pt>
                <c:pt idx="10563">
                  <c:v>42953.673726852001</c:v>
                </c:pt>
                <c:pt idx="10564">
                  <c:v>42953.677245370003</c:v>
                </c:pt>
                <c:pt idx="10565">
                  <c:v>42953.680694444003</c:v>
                </c:pt>
                <c:pt idx="10566">
                  <c:v>42953.684155092997</c:v>
                </c:pt>
                <c:pt idx="10567">
                  <c:v>42953.687673610999</c:v>
                </c:pt>
                <c:pt idx="10568">
                  <c:v>42953.691099536998</c:v>
                </c:pt>
                <c:pt idx="10569">
                  <c:v>42953.694594907</c:v>
                </c:pt>
                <c:pt idx="10570">
                  <c:v>42953.698067129997</c:v>
                </c:pt>
                <c:pt idx="10571">
                  <c:v>42953.701527778001</c:v>
                </c:pt>
                <c:pt idx="10572">
                  <c:v>42953.704988425998</c:v>
                </c:pt>
                <c:pt idx="10573">
                  <c:v>42953.708530092998</c:v>
                </c:pt>
                <c:pt idx="10574">
                  <c:v>42953.711956018997</c:v>
                </c:pt>
                <c:pt idx="10575">
                  <c:v>42953.715393519</c:v>
                </c:pt>
                <c:pt idx="10576">
                  <c:v>42953.718900462998</c:v>
                </c:pt>
                <c:pt idx="10577">
                  <c:v>42953.722361111002</c:v>
                </c:pt>
                <c:pt idx="10578">
                  <c:v>42953.725821758999</c:v>
                </c:pt>
                <c:pt idx="10579">
                  <c:v>42953.729351852002</c:v>
                </c:pt>
                <c:pt idx="10580">
                  <c:v>42953.73275463</c:v>
                </c:pt>
                <c:pt idx="10581">
                  <c:v>42953.736238425998</c:v>
                </c:pt>
                <c:pt idx="10582">
                  <c:v>42953.739722222002</c:v>
                </c:pt>
                <c:pt idx="10583">
                  <c:v>42953.743182869999</c:v>
                </c:pt>
                <c:pt idx="10584">
                  <c:v>42953.746655092997</c:v>
                </c:pt>
                <c:pt idx="10585">
                  <c:v>42953.750196759</c:v>
                </c:pt>
                <c:pt idx="10586">
                  <c:v>42953.753611111002</c:v>
                </c:pt>
                <c:pt idx="10587">
                  <c:v>42953.757083333003</c:v>
                </c:pt>
                <c:pt idx="10588">
                  <c:v>42953.760567129997</c:v>
                </c:pt>
                <c:pt idx="10589">
                  <c:v>42953.764016203997</c:v>
                </c:pt>
                <c:pt idx="10590">
                  <c:v>42953.767476852001</c:v>
                </c:pt>
                <c:pt idx="10591">
                  <c:v>42953.771006944</c:v>
                </c:pt>
                <c:pt idx="10592">
                  <c:v>42953.774525462999</c:v>
                </c:pt>
                <c:pt idx="10593">
                  <c:v>42953.777974536999</c:v>
                </c:pt>
                <c:pt idx="10594">
                  <c:v>42953.781435185003</c:v>
                </c:pt>
                <c:pt idx="10595">
                  <c:v>42953.784849536998</c:v>
                </c:pt>
                <c:pt idx="10596">
                  <c:v>42953.788333333003</c:v>
                </c:pt>
                <c:pt idx="10597">
                  <c:v>42953.791921295997</c:v>
                </c:pt>
                <c:pt idx="10598">
                  <c:v>42953.795277778001</c:v>
                </c:pt>
                <c:pt idx="10599">
                  <c:v>42953.798715277997</c:v>
                </c:pt>
                <c:pt idx="10600">
                  <c:v>42953.802222222002</c:v>
                </c:pt>
                <c:pt idx="10601">
                  <c:v>42953.805694444003</c:v>
                </c:pt>
                <c:pt idx="10602">
                  <c:v>42953.809155092997</c:v>
                </c:pt>
                <c:pt idx="10603">
                  <c:v>42953.812662037002</c:v>
                </c:pt>
                <c:pt idx="10604">
                  <c:v>42953.816099536998</c:v>
                </c:pt>
                <c:pt idx="10605">
                  <c:v>42953.819571758999</c:v>
                </c:pt>
                <c:pt idx="10606">
                  <c:v>42953.823067129997</c:v>
                </c:pt>
                <c:pt idx="10607">
                  <c:v>42953.826550926002</c:v>
                </c:pt>
                <c:pt idx="10608">
                  <c:v>42953.830011573998</c:v>
                </c:pt>
                <c:pt idx="10609">
                  <c:v>42953.833541667002</c:v>
                </c:pt>
                <c:pt idx="10610">
                  <c:v>42953.836990741002</c:v>
                </c:pt>
                <c:pt idx="10611">
                  <c:v>42953.840405092997</c:v>
                </c:pt>
                <c:pt idx="10612">
                  <c:v>42953.843888889001</c:v>
                </c:pt>
                <c:pt idx="10613">
                  <c:v>42953.847395833</c:v>
                </c:pt>
                <c:pt idx="10614">
                  <c:v>42953.850810185002</c:v>
                </c:pt>
                <c:pt idx="10615">
                  <c:v>42953.854317129997</c:v>
                </c:pt>
                <c:pt idx="10616">
                  <c:v>42953.857766203997</c:v>
                </c:pt>
                <c:pt idx="10617">
                  <c:v>42953.861250000002</c:v>
                </c:pt>
                <c:pt idx="10618">
                  <c:v>42953.864745370003</c:v>
                </c:pt>
                <c:pt idx="10619">
                  <c:v>42953.868182869999</c:v>
                </c:pt>
                <c:pt idx="10620">
                  <c:v>42953.871655092997</c:v>
                </c:pt>
                <c:pt idx="10621">
                  <c:v>42953.875185185003</c:v>
                </c:pt>
                <c:pt idx="10622">
                  <c:v>42953.878587963001</c:v>
                </c:pt>
                <c:pt idx="10623">
                  <c:v>42953.882048610998</c:v>
                </c:pt>
                <c:pt idx="10624">
                  <c:v>42953.885555556</c:v>
                </c:pt>
                <c:pt idx="10625">
                  <c:v>42953.88900463</c:v>
                </c:pt>
                <c:pt idx="10626">
                  <c:v>42953.892465277997</c:v>
                </c:pt>
                <c:pt idx="10627">
                  <c:v>42953.895995370003</c:v>
                </c:pt>
                <c:pt idx="10628">
                  <c:v>42953.899421296002</c:v>
                </c:pt>
                <c:pt idx="10629">
                  <c:v>42953.902893519</c:v>
                </c:pt>
                <c:pt idx="10630">
                  <c:v>42953.906388889001</c:v>
                </c:pt>
                <c:pt idx="10631">
                  <c:v>42953.909849536998</c:v>
                </c:pt>
                <c:pt idx="10632">
                  <c:v>42953.913298610998</c:v>
                </c:pt>
                <c:pt idx="10633">
                  <c:v>42953.916863425999</c:v>
                </c:pt>
                <c:pt idx="10634">
                  <c:v>42953.920266203997</c:v>
                </c:pt>
                <c:pt idx="10635">
                  <c:v>42953.923750000002</c:v>
                </c:pt>
                <c:pt idx="10636">
                  <c:v>42953.927210647998</c:v>
                </c:pt>
                <c:pt idx="10637">
                  <c:v>42953.930671296002</c:v>
                </c:pt>
                <c:pt idx="10638">
                  <c:v>42953.934143519</c:v>
                </c:pt>
                <c:pt idx="10639">
                  <c:v>42953.937662037002</c:v>
                </c:pt>
                <c:pt idx="10640">
                  <c:v>42953.941099536998</c:v>
                </c:pt>
                <c:pt idx="10641">
                  <c:v>42953.944571758999</c:v>
                </c:pt>
                <c:pt idx="10642">
                  <c:v>42953.948055556</c:v>
                </c:pt>
                <c:pt idx="10643">
                  <c:v>42953.951516203997</c:v>
                </c:pt>
                <c:pt idx="10644">
                  <c:v>42953.955000000002</c:v>
                </c:pt>
                <c:pt idx="10645">
                  <c:v>42953.958518519001</c:v>
                </c:pt>
                <c:pt idx="10646">
                  <c:v>42953.961909721998</c:v>
                </c:pt>
                <c:pt idx="10647">
                  <c:v>42953.965381943999</c:v>
                </c:pt>
                <c:pt idx="10648">
                  <c:v>42953.968900462998</c:v>
                </c:pt>
                <c:pt idx="10649">
                  <c:v>42953.972349536998</c:v>
                </c:pt>
                <c:pt idx="10650">
                  <c:v>42953.975821758999</c:v>
                </c:pt>
                <c:pt idx="10651">
                  <c:v>42953.979328704001</c:v>
                </c:pt>
                <c:pt idx="10652">
                  <c:v>42953.98275463</c:v>
                </c:pt>
                <c:pt idx="10653">
                  <c:v>42953.986238425998</c:v>
                </c:pt>
                <c:pt idx="10654">
                  <c:v>42953.989710647998</c:v>
                </c:pt>
                <c:pt idx="10655">
                  <c:v>42953.993182869999</c:v>
                </c:pt>
                <c:pt idx="10656">
                  <c:v>42953.996631943999</c:v>
                </c:pt>
                <c:pt idx="10657">
                  <c:v>42954.000277778003</c:v>
                </c:pt>
                <c:pt idx="10658">
                  <c:v>42954.003611111002</c:v>
                </c:pt>
                <c:pt idx="10659">
                  <c:v>42954.007083333003</c:v>
                </c:pt>
                <c:pt idx="10660">
                  <c:v>42954.010555556</c:v>
                </c:pt>
                <c:pt idx="10661">
                  <c:v>42954.014027778001</c:v>
                </c:pt>
                <c:pt idx="10662">
                  <c:v>42954.017511573998</c:v>
                </c:pt>
                <c:pt idx="10663">
                  <c:v>42954.020983795999</c:v>
                </c:pt>
                <c:pt idx="10664">
                  <c:v>42954.024432869999</c:v>
                </c:pt>
                <c:pt idx="10665">
                  <c:v>42954.027928240997</c:v>
                </c:pt>
                <c:pt idx="10666">
                  <c:v>42954.031388889001</c:v>
                </c:pt>
                <c:pt idx="10667">
                  <c:v>42954.034849536998</c:v>
                </c:pt>
                <c:pt idx="10668">
                  <c:v>42954.038275462997</c:v>
                </c:pt>
                <c:pt idx="10669">
                  <c:v>42954.041840277998</c:v>
                </c:pt>
                <c:pt idx="10670">
                  <c:v>42954.045231481003</c:v>
                </c:pt>
                <c:pt idx="10671">
                  <c:v>42954.048692130003</c:v>
                </c:pt>
                <c:pt idx="10672">
                  <c:v>42954.052187499998</c:v>
                </c:pt>
                <c:pt idx="10673">
                  <c:v>42954.055659721998</c:v>
                </c:pt>
                <c:pt idx="10674">
                  <c:v>42954.059108795998</c:v>
                </c:pt>
                <c:pt idx="10675">
                  <c:v>42954.062604166997</c:v>
                </c:pt>
                <c:pt idx="10676">
                  <c:v>42954.066064815001</c:v>
                </c:pt>
                <c:pt idx="10677">
                  <c:v>42954.069525462997</c:v>
                </c:pt>
                <c:pt idx="10678">
                  <c:v>42954.073020832999</c:v>
                </c:pt>
                <c:pt idx="10679">
                  <c:v>42954.076469906999</c:v>
                </c:pt>
                <c:pt idx="10680">
                  <c:v>42954.079953704</c:v>
                </c:pt>
                <c:pt idx="10681">
                  <c:v>42954.083483795999</c:v>
                </c:pt>
                <c:pt idx="10682">
                  <c:v>42954.086886573998</c:v>
                </c:pt>
                <c:pt idx="10683">
                  <c:v>42954.090370370002</c:v>
                </c:pt>
                <c:pt idx="10684">
                  <c:v>42954.093854166997</c:v>
                </c:pt>
                <c:pt idx="10685">
                  <c:v>42954.097314815001</c:v>
                </c:pt>
                <c:pt idx="10686">
                  <c:v>42954.100787037001</c:v>
                </c:pt>
                <c:pt idx="10687">
                  <c:v>42954.104282407003</c:v>
                </c:pt>
                <c:pt idx="10688">
                  <c:v>42954.107731481003</c:v>
                </c:pt>
                <c:pt idx="10689">
                  <c:v>42954.111192130003</c:v>
                </c:pt>
                <c:pt idx="10690">
                  <c:v>42954.114699074002</c:v>
                </c:pt>
                <c:pt idx="10691">
                  <c:v>42954.118148148002</c:v>
                </c:pt>
                <c:pt idx="10692">
                  <c:v>42954.121620370002</c:v>
                </c:pt>
                <c:pt idx="10693">
                  <c:v>42954.125185185003</c:v>
                </c:pt>
                <c:pt idx="10694">
                  <c:v>42954.128576388997</c:v>
                </c:pt>
                <c:pt idx="10695">
                  <c:v>42954.132048610998</c:v>
                </c:pt>
                <c:pt idx="10696">
                  <c:v>42954.135520832999</c:v>
                </c:pt>
                <c:pt idx="10697">
                  <c:v>42954.138993056004</c:v>
                </c:pt>
                <c:pt idx="10698">
                  <c:v>42954.142465277997</c:v>
                </c:pt>
                <c:pt idx="10699">
                  <c:v>42954.145960647998</c:v>
                </c:pt>
                <c:pt idx="10700">
                  <c:v>42954.149386573998</c:v>
                </c:pt>
                <c:pt idx="10701">
                  <c:v>42954.152881943999</c:v>
                </c:pt>
                <c:pt idx="10702">
                  <c:v>42954.156365741001</c:v>
                </c:pt>
                <c:pt idx="10703">
                  <c:v>42954.159826388997</c:v>
                </c:pt>
                <c:pt idx="10704">
                  <c:v>42954.163298610998</c:v>
                </c:pt>
                <c:pt idx="10705">
                  <c:v>42954.166840277998</c:v>
                </c:pt>
                <c:pt idx="10706">
                  <c:v>42954.170231481003</c:v>
                </c:pt>
                <c:pt idx="10707">
                  <c:v>42954.173715277997</c:v>
                </c:pt>
                <c:pt idx="10708">
                  <c:v>42954.177187499998</c:v>
                </c:pt>
                <c:pt idx="10709">
                  <c:v>42954.180659721998</c:v>
                </c:pt>
                <c:pt idx="10710">
                  <c:v>42954.184120370002</c:v>
                </c:pt>
                <c:pt idx="10711">
                  <c:v>42954.187627314997</c:v>
                </c:pt>
                <c:pt idx="10712">
                  <c:v>42954.191053240997</c:v>
                </c:pt>
                <c:pt idx="10713">
                  <c:v>42954.194537037001</c:v>
                </c:pt>
                <c:pt idx="10714">
                  <c:v>42954.198020832999</c:v>
                </c:pt>
                <c:pt idx="10715">
                  <c:v>42954.201469906999</c:v>
                </c:pt>
                <c:pt idx="10716">
                  <c:v>42954.204942130003</c:v>
                </c:pt>
                <c:pt idx="10717">
                  <c:v>42954.208518519001</c:v>
                </c:pt>
                <c:pt idx="10718">
                  <c:v>42954.211909721998</c:v>
                </c:pt>
                <c:pt idx="10719">
                  <c:v>42954.215358795998</c:v>
                </c:pt>
                <c:pt idx="10720">
                  <c:v>42954.218854166997</c:v>
                </c:pt>
                <c:pt idx="10721">
                  <c:v>42954.222326388997</c:v>
                </c:pt>
                <c:pt idx="10722">
                  <c:v>42954.225775462997</c:v>
                </c:pt>
                <c:pt idx="10723">
                  <c:v>42954.229282407003</c:v>
                </c:pt>
                <c:pt idx="10724">
                  <c:v>42954.232731481003</c:v>
                </c:pt>
                <c:pt idx="10725">
                  <c:v>42954.236192130003</c:v>
                </c:pt>
                <c:pt idx="10726">
                  <c:v>42954.239699074002</c:v>
                </c:pt>
                <c:pt idx="10727">
                  <c:v>42954.243148148002</c:v>
                </c:pt>
                <c:pt idx="10728">
                  <c:v>42954.246608795998</c:v>
                </c:pt>
                <c:pt idx="10729">
                  <c:v>42954.250138889001</c:v>
                </c:pt>
                <c:pt idx="10730">
                  <c:v>42954.253564815001</c:v>
                </c:pt>
                <c:pt idx="10731">
                  <c:v>42954.257025462997</c:v>
                </c:pt>
                <c:pt idx="10732">
                  <c:v>42954.260520832999</c:v>
                </c:pt>
                <c:pt idx="10733">
                  <c:v>42954.263981481003</c:v>
                </c:pt>
                <c:pt idx="10734">
                  <c:v>42954.267442130003</c:v>
                </c:pt>
                <c:pt idx="10735">
                  <c:v>42954.270937499998</c:v>
                </c:pt>
                <c:pt idx="10736">
                  <c:v>42954.274386573998</c:v>
                </c:pt>
                <c:pt idx="10737">
                  <c:v>42954.277870370002</c:v>
                </c:pt>
                <c:pt idx="10738">
                  <c:v>42954.281354166997</c:v>
                </c:pt>
                <c:pt idx="10739">
                  <c:v>42954.284803240997</c:v>
                </c:pt>
                <c:pt idx="10740">
                  <c:v>42954.288287037001</c:v>
                </c:pt>
                <c:pt idx="10741">
                  <c:v>42954.291817129997</c:v>
                </c:pt>
                <c:pt idx="10742">
                  <c:v>42954.295219906999</c:v>
                </c:pt>
                <c:pt idx="10743">
                  <c:v>42954.298703704</c:v>
                </c:pt>
                <c:pt idx="10744">
                  <c:v>42954.302187499998</c:v>
                </c:pt>
                <c:pt idx="10745">
                  <c:v>42954.305659721998</c:v>
                </c:pt>
                <c:pt idx="10746">
                  <c:v>42954.309108795998</c:v>
                </c:pt>
                <c:pt idx="10747">
                  <c:v>42954.312615741001</c:v>
                </c:pt>
                <c:pt idx="10748">
                  <c:v>42954.316053240997</c:v>
                </c:pt>
                <c:pt idx="10749">
                  <c:v>42954.319525462997</c:v>
                </c:pt>
                <c:pt idx="10750">
                  <c:v>42954.323020832999</c:v>
                </c:pt>
                <c:pt idx="10751">
                  <c:v>42954.326481481003</c:v>
                </c:pt>
                <c:pt idx="10752">
                  <c:v>42954.329965277997</c:v>
                </c:pt>
                <c:pt idx="10753">
                  <c:v>42954.333506944</c:v>
                </c:pt>
                <c:pt idx="10754">
                  <c:v>42954.336898148002</c:v>
                </c:pt>
                <c:pt idx="10755">
                  <c:v>42954.340370370002</c:v>
                </c:pt>
                <c:pt idx="10756">
                  <c:v>42954.343854166997</c:v>
                </c:pt>
                <c:pt idx="10757">
                  <c:v>42954.347314815001</c:v>
                </c:pt>
                <c:pt idx="10758">
                  <c:v>42954.350787037001</c:v>
                </c:pt>
                <c:pt idx="10759">
                  <c:v>42954.354282407003</c:v>
                </c:pt>
                <c:pt idx="10760">
                  <c:v>42954.357731481003</c:v>
                </c:pt>
                <c:pt idx="10761">
                  <c:v>42954.361203704</c:v>
                </c:pt>
                <c:pt idx="10762">
                  <c:v>42954.364699074002</c:v>
                </c:pt>
                <c:pt idx="10763">
                  <c:v>42954.368148148002</c:v>
                </c:pt>
                <c:pt idx="10764">
                  <c:v>42954.371608795998</c:v>
                </c:pt>
                <c:pt idx="10765">
                  <c:v>42954.375150462998</c:v>
                </c:pt>
                <c:pt idx="10766">
                  <c:v>42954.378553240997</c:v>
                </c:pt>
                <c:pt idx="10767">
                  <c:v>42954.382025462997</c:v>
                </c:pt>
                <c:pt idx="10768">
                  <c:v>42954.385520832999</c:v>
                </c:pt>
                <c:pt idx="10769">
                  <c:v>42954.388993056004</c:v>
                </c:pt>
                <c:pt idx="10770">
                  <c:v>42954.392442130003</c:v>
                </c:pt>
                <c:pt idx="10771">
                  <c:v>42954.395949074002</c:v>
                </c:pt>
                <c:pt idx="10772">
                  <c:v>42954.399398148002</c:v>
                </c:pt>
                <c:pt idx="10773">
                  <c:v>42954.402858795998</c:v>
                </c:pt>
                <c:pt idx="10774">
                  <c:v>42954.406400462998</c:v>
                </c:pt>
                <c:pt idx="10775">
                  <c:v>42954.409884259003</c:v>
                </c:pt>
                <c:pt idx="10776">
                  <c:v>42954.413333333003</c:v>
                </c:pt>
                <c:pt idx="10777">
                  <c:v>42954.416863425999</c:v>
                </c:pt>
                <c:pt idx="10778">
                  <c:v>42954.42025463</c:v>
                </c:pt>
                <c:pt idx="10779">
                  <c:v>42954.423726852001</c:v>
                </c:pt>
                <c:pt idx="10780">
                  <c:v>42954.427222222002</c:v>
                </c:pt>
                <c:pt idx="10781">
                  <c:v>42954.430694444003</c:v>
                </c:pt>
                <c:pt idx="10782">
                  <c:v>42954.434143519</c:v>
                </c:pt>
                <c:pt idx="10783">
                  <c:v>42954.437685185003</c:v>
                </c:pt>
                <c:pt idx="10784">
                  <c:v>42954.441111111002</c:v>
                </c:pt>
                <c:pt idx="10785">
                  <c:v>42954.444571758999</c:v>
                </c:pt>
                <c:pt idx="10786">
                  <c:v>42954.448067129997</c:v>
                </c:pt>
                <c:pt idx="10787">
                  <c:v>42954.451516203997</c:v>
                </c:pt>
                <c:pt idx="10788">
                  <c:v>42954.454988425998</c:v>
                </c:pt>
                <c:pt idx="10789">
                  <c:v>42954.458564815002</c:v>
                </c:pt>
                <c:pt idx="10790">
                  <c:v>42954.461932869999</c:v>
                </c:pt>
                <c:pt idx="10791">
                  <c:v>42954.465393519</c:v>
                </c:pt>
                <c:pt idx="10792">
                  <c:v>42954.468888889001</c:v>
                </c:pt>
                <c:pt idx="10793">
                  <c:v>42954.472395833</c:v>
                </c:pt>
                <c:pt idx="10794">
                  <c:v>42954.475810185002</c:v>
                </c:pt>
                <c:pt idx="10795">
                  <c:v>42954.479340277998</c:v>
                </c:pt>
                <c:pt idx="10796">
                  <c:v>42954.482777778001</c:v>
                </c:pt>
                <c:pt idx="10797">
                  <c:v>42954.486261573998</c:v>
                </c:pt>
                <c:pt idx="10798">
                  <c:v>42954.489756944</c:v>
                </c:pt>
                <c:pt idx="10799">
                  <c:v>42954.493194444003</c:v>
                </c:pt>
                <c:pt idx="10800">
                  <c:v>42954.496655092997</c:v>
                </c:pt>
                <c:pt idx="10801">
                  <c:v>42954.500208332996</c:v>
                </c:pt>
                <c:pt idx="10802">
                  <c:v>42954.503587963001</c:v>
                </c:pt>
                <c:pt idx="10803">
                  <c:v>42954.507071758999</c:v>
                </c:pt>
                <c:pt idx="10804">
                  <c:v>42954.510520832999</c:v>
                </c:pt>
                <c:pt idx="10805">
                  <c:v>42954.513981481003</c:v>
                </c:pt>
                <c:pt idx="10806">
                  <c:v>42954.517453704</c:v>
                </c:pt>
                <c:pt idx="10807">
                  <c:v>42954.520960647998</c:v>
                </c:pt>
                <c:pt idx="10808">
                  <c:v>42954.524409721998</c:v>
                </c:pt>
                <c:pt idx="10809">
                  <c:v>42954.527870370002</c:v>
                </c:pt>
                <c:pt idx="10810">
                  <c:v>42954.531354166997</c:v>
                </c:pt>
                <c:pt idx="10811">
                  <c:v>42954.534826388997</c:v>
                </c:pt>
                <c:pt idx="10812">
                  <c:v>42954.538333333003</c:v>
                </c:pt>
                <c:pt idx="10813">
                  <c:v>42954.541851852002</c:v>
                </c:pt>
                <c:pt idx="10814">
                  <c:v>42954.545266203997</c:v>
                </c:pt>
                <c:pt idx="10815">
                  <c:v>42954.548726852001</c:v>
                </c:pt>
                <c:pt idx="10816">
                  <c:v>42954.552233795999</c:v>
                </c:pt>
                <c:pt idx="10817">
                  <c:v>42954.555694444003</c:v>
                </c:pt>
                <c:pt idx="10818">
                  <c:v>42954.559143519</c:v>
                </c:pt>
                <c:pt idx="10819">
                  <c:v>42954.562650462998</c:v>
                </c:pt>
                <c:pt idx="10820">
                  <c:v>42954.566122684999</c:v>
                </c:pt>
                <c:pt idx="10821">
                  <c:v>42954.569571758999</c:v>
                </c:pt>
                <c:pt idx="10822">
                  <c:v>42954.573067129997</c:v>
                </c:pt>
                <c:pt idx="10823">
                  <c:v>42954.576516203997</c:v>
                </c:pt>
                <c:pt idx="10824">
                  <c:v>42954.579988425998</c:v>
                </c:pt>
                <c:pt idx="10825">
                  <c:v>42954.583530092998</c:v>
                </c:pt>
                <c:pt idx="10826">
                  <c:v>42954.586932869999</c:v>
                </c:pt>
                <c:pt idx="10827">
                  <c:v>42954.590393519</c:v>
                </c:pt>
                <c:pt idx="10828">
                  <c:v>42954.593900462998</c:v>
                </c:pt>
                <c:pt idx="10829">
                  <c:v>42954.597361111002</c:v>
                </c:pt>
                <c:pt idx="10830">
                  <c:v>42954.600833333003</c:v>
                </c:pt>
                <c:pt idx="10831">
                  <c:v>42954.604340277998</c:v>
                </c:pt>
                <c:pt idx="10832">
                  <c:v>42954.607743056004</c:v>
                </c:pt>
                <c:pt idx="10833">
                  <c:v>42954.611226852001</c:v>
                </c:pt>
                <c:pt idx="10834">
                  <c:v>42954.614733795999</c:v>
                </c:pt>
                <c:pt idx="10835">
                  <c:v>42954.618182869999</c:v>
                </c:pt>
                <c:pt idx="10836">
                  <c:v>42954.621666667001</c:v>
                </c:pt>
                <c:pt idx="10837">
                  <c:v>42954.625196759</c:v>
                </c:pt>
                <c:pt idx="10838">
                  <c:v>42954.628599536998</c:v>
                </c:pt>
                <c:pt idx="10839">
                  <c:v>42954.632071758999</c:v>
                </c:pt>
                <c:pt idx="10840">
                  <c:v>42954.635543981</c:v>
                </c:pt>
                <c:pt idx="10841">
                  <c:v>42954.639027778001</c:v>
                </c:pt>
                <c:pt idx="10842">
                  <c:v>42954.642476852001</c:v>
                </c:pt>
                <c:pt idx="10843">
                  <c:v>42954.646006944</c:v>
                </c:pt>
                <c:pt idx="10844">
                  <c:v>42954.649421296002</c:v>
                </c:pt>
                <c:pt idx="10845">
                  <c:v>42954.652916667001</c:v>
                </c:pt>
                <c:pt idx="10846">
                  <c:v>42954.656388889001</c:v>
                </c:pt>
                <c:pt idx="10847">
                  <c:v>42954.659849536998</c:v>
                </c:pt>
                <c:pt idx="10848">
                  <c:v>42954.663321758999</c:v>
                </c:pt>
                <c:pt idx="10849">
                  <c:v>42954.666886573999</c:v>
                </c:pt>
                <c:pt idx="10850">
                  <c:v>42954.670266203997</c:v>
                </c:pt>
                <c:pt idx="10851">
                  <c:v>42954.673715277997</c:v>
                </c:pt>
                <c:pt idx="10852">
                  <c:v>42954.677222222002</c:v>
                </c:pt>
                <c:pt idx="10853">
                  <c:v>42954.680706018997</c:v>
                </c:pt>
                <c:pt idx="10854">
                  <c:v>42954.684155092997</c:v>
                </c:pt>
                <c:pt idx="10855">
                  <c:v>42954.687650462998</c:v>
                </c:pt>
                <c:pt idx="10856">
                  <c:v>42954.691111111002</c:v>
                </c:pt>
                <c:pt idx="10857">
                  <c:v>42954.694571758999</c:v>
                </c:pt>
                <c:pt idx="10858">
                  <c:v>42954.698055556</c:v>
                </c:pt>
                <c:pt idx="10859">
                  <c:v>42954.70150463</c:v>
                </c:pt>
                <c:pt idx="10860">
                  <c:v>42954.704976852001</c:v>
                </c:pt>
                <c:pt idx="10861">
                  <c:v>42954.708518519001</c:v>
                </c:pt>
                <c:pt idx="10862">
                  <c:v>42954.711921296002</c:v>
                </c:pt>
                <c:pt idx="10863">
                  <c:v>42954.715405092997</c:v>
                </c:pt>
                <c:pt idx="10864">
                  <c:v>42954.718888889001</c:v>
                </c:pt>
                <c:pt idx="10865">
                  <c:v>42954.722349536998</c:v>
                </c:pt>
                <c:pt idx="10866">
                  <c:v>42954.725810185002</c:v>
                </c:pt>
                <c:pt idx="10867">
                  <c:v>42954.729328704001</c:v>
                </c:pt>
                <c:pt idx="10868">
                  <c:v>42954.73275463</c:v>
                </c:pt>
                <c:pt idx="10869">
                  <c:v>42954.736238425998</c:v>
                </c:pt>
                <c:pt idx="10870">
                  <c:v>42954.739710647998</c:v>
                </c:pt>
                <c:pt idx="10871">
                  <c:v>42954.743171296002</c:v>
                </c:pt>
                <c:pt idx="10872">
                  <c:v>42954.746643519</c:v>
                </c:pt>
                <c:pt idx="10873">
                  <c:v>42954.750196759</c:v>
                </c:pt>
                <c:pt idx="10874">
                  <c:v>42954.753599536998</c:v>
                </c:pt>
                <c:pt idx="10875">
                  <c:v>42954.757083333003</c:v>
                </c:pt>
                <c:pt idx="10876">
                  <c:v>42954.760555556</c:v>
                </c:pt>
                <c:pt idx="10877">
                  <c:v>42954.764016203997</c:v>
                </c:pt>
                <c:pt idx="10878">
                  <c:v>42954.767488425998</c:v>
                </c:pt>
                <c:pt idx="10879">
                  <c:v>42954.771030092998</c:v>
                </c:pt>
                <c:pt idx="10880">
                  <c:v>42954.774490741002</c:v>
                </c:pt>
                <c:pt idx="10881">
                  <c:v>42954.777951388998</c:v>
                </c:pt>
                <c:pt idx="10882">
                  <c:v>42954.781446759</c:v>
                </c:pt>
                <c:pt idx="10883">
                  <c:v>42954.784895833</c:v>
                </c:pt>
                <c:pt idx="10884">
                  <c:v>42954.788356481004</c:v>
                </c:pt>
                <c:pt idx="10885">
                  <c:v>42954.791909722</c:v>
                </c:pt>
                <c:pt idx="10886">
                  <c:v>42954.795289351998</c:v>
                </c:pt>
                <c:pt idx="10887">
                  <c:v>42954.798738425998</c:v>
                </c:pt>
                <c:pt idx="10888">
                  <c:v>42954.802233795999</c:v>
                </c:pt>
                <c:pt idx="10889">
                  <c:v>42954.805682869999</c:v>
                </c:pt>
                <c:pt idx="10890">
                  <c:v>42954.809143519</c:v>
                </c:pt>
                <c:pt idx="10891">
                  <c:v>42954.812662037002</c:v>
                </c:pt>
                <c:pt idx="10892">
                  <c:v>42954.816099536998</c:v>
                </c:pt>
                <c:pt idx="10893">
                  <c:v>42954.819571758999</c:v>
                </c:pt>
                <c:pt idx="10894">
                  <c:v>42954.823101852002</c:v>
                </c:pt>
                <c:pt idx="10895">
                  <c:v>42954.826516203997</c:v>
                </c:pt>
                <c:pt idx="10896">
                  <c:v>42954.830011573998</c:v>
                </c:pt>
                <c:pt idx="10897">
                  <c:v>42954.833553240998</c:v>
                </c:pt>
                <c:pt idx="10898">
                  <c:v>42954.836956018997</c:v>
                </c:pt>
                <c:pt idx="10899">
                  <c:v>42954.840416667001</c:v>
                </c:pt>
                <c:pt idx="10900">
                  <c:v>42954.843877314997</c:v>
                </c:pt>
                <c:pt idx="10901">
                  <c:v>42954.847337963001</c:v>
                </c:pt>
                <c:pt idx="10902">
                  <c:v>42954.850833333003</c:v>
                </c:pt>
                <c:pt idx="10903">
                  <c:v>42954.854328704001</c:v>
                </c:pt>
                <c:pt idx="10904">
                  <c:v>42954.85775463</c:v>
                </c:pt>
                <c:pt idx="10905">
                  <c:v>42954.861238425998</c:v>
                </c:pt>
                <c:pt idx="10906">
                  <c:v>42954.864733795999</c:v>
                </c:pt>
                <c:pt idx="10907">
                  <c:v>42954.868206018997</c:v>
                </c:pt>
                <c:pt idx="10908">
                  <c:v>42954.871655092997</c:v>
                </c:pt>
                <c:pt idx="10909">
                  <c:v>42954.875208332996</c:v>
                </c:pt>
                <c:pt idx="10910">
                  <c:v>42954.878587963001</c:v>
                </c:pt>
                <c:pt idx="10911">
                  <c:v>42954.882060185002</c:v>
                </c:pt>
                <c:pt idx="10912">
                  <c:v>42954.885555556</c:v>
                </c:pt>
                <c:pt idx="10913">
                  <c:v>42954.88900463</c:v>
                </c:pt>
                <c:pt idx="10914">
                  <c:v>42954.892488425998</c:v>
                </c:pt>
                <c:pt idx="10915">
                  <c:v>42954.896018519001</c:v>
                </c:pt>
                <c:pt idx="10916">
                  <c:v>42954.899421296002</c:v>
                </c:pt>
                <c:pt idx="10917">
                  <c:v>42954.902916667001</c:v>
                </c:pt>
                <c:pt idx="10918">
                  <c:v>42954.906400462998</c:v>
                </c:pt>
                <c:pt idx="10919">
                  <c:v>42954.909849536998</c:v>
                </c:pt>
                <c:pt idx="10920">
                  <c:v>42954.913344907</c:v>
                </c:pt>
                <c:pt idx="10921">
                  <c:v>42954.916851852002</c:v>
                </c:pt>
                <c:pt idx="10922">
                  <c:v>42954.920266203997</c:v>
                </c:pt>
                <c:pt idx="10923">
                  <c:v>42954.923750000002</c:v>
                </c:pt>
                <c:pt idx="10924">
                  <c:v>42954.927233795999</c:v>
                </c:pt>
                <c:pt idx="10925">
                  <c:v>42954.930706018997</c:v>
                </c:pt>
                <c:pt idx="10926">
                  <c:v>42954.934166667001</c:v>
                </c:pt>
                <c:pt idx="10927">
                  <c:v>42954.937685185003</c:v>
                </c:pt>
                <c:pt idx="10928">
                  <c:v>42954.941076388997</c:v>
                </c:pt>
                <c:pt idx="10929">
                  <c:v>42954.944571758999</c:v>
                </c:pt>
                <c:pt idx="10930">
                  <c:v>42954.948043981</c:v>
                </c:pt>
                <c:pt idx="10931">
                  <c:v>42954.951516203997</c:v>
                </c:pt>
                <c:pt idx="10932">
                  <c:v>42954.954976852001</c:v>
                </c:pt>
                <c:pt idx="10933">
                  <c:v>42954.958518519001</c:v>
                </c:pt>
                <c:pt idx="10934">
                  <c:v>42954.961921296002</c:v>
                </c:pt>
                <c:pt idx="10935">
                  <c:v>42954.965393519</c:v>
                </c:pt>
                <c:pt idx="10936">
                  <c:v>42954.968877314997</c:v>
                </c:pt>
                <c:pt idx="10937">
                  <c:v>42954.972361111002</c:v>
                </c:pt>
                <c:pt idx="10938">
                  <c:v>42954.975810185002</c:v>
                </c:pt>
                <c:pt idx="10939">
                  <c:v>42954.979317129997</c:v>
                </c:pt>
                <c:pt idx="10940">
                  <c:v>42954.98275463</c:v>
                </c:pt>
                <c:pt idx="10941">
                  <c:v>42954.986250000002</c:v>
                </c:pt>
                <c:pt idx="10942">
                  <c:v>42954.989722222002</c:v>
                </c:pt>
                <c:pt idx="10943">
                  <c:v>42954.993171296002</c:v>
                </c:pt>
                <c:pt idx="10944">
                  <c:v>42954.996655092997</c:v>
                </c:pt>
                <c:pt idx="10945">
                  <c:v>42955.000219907</c:v>
                </c:pt>
                <c:pt idx="10946">
                  <c:v>42955.003599536998</c:v>
                </c:pt>
                <c:pt idx="10947">
                  <c:v>42955.007083333003</c:v>
                </c:pt>
                <c:pt idx="10948">
                  <c:v>42955.010578704001</c:v>
                </c:pt>
                <c:pt idx="10949">
                  <c:v>42955.014027778001</c:v>
                </c:pt>
                <c:pt idx="10950">
                  <c:v>42955.017488425998</c:v>
                </c:pt>
                <c:pt idx="10951">
                  <c:v>42955.020983795999</c:v>
                </c:pt>
                <c:pt idx="10952">
                  <c:v>42955.024444444003</c:v>
                </c:pt>
                <c:pt idx="10953">
                  <c:v>42955.027928240997</c:v>
                </c:pt>
                <c:pt idx="10954">
                  <c:v>42955.031400462998</c:v>
                </c:pt>
                <c:pt idx="10955">
                  <c:v>42955.034861111002</c:v>
                </c:pt>
                <c:pt idx="10956">
                  <c:v>42955.038321758999</c:v>
                </c:pt>
                <c:pt idx="10957">
                  <c:v>42955.041898148003</c:v>
                </c:pt>
                <c:pt idx="10958">
                  <c:v>42955.045266203997</c:v>
                </c:pt>
                <c:pt idx="10959">
                  <c:v>42955.048726852001</c:v>
                </c:pt>
                <c:pt idx="10960">
                  <c:v>42955.052210647998</c:v>
                </c:pt>
                <c:pt idx="10961">
                  <c:v>42955.055706018997</c:v>
                </c:pt>
                <c:pt idx="10962">
                  <c:v>42955.059143519</c:v>
                </c:pt>
                <c:pt idx="10963">
                  <c:v>42955.062650462998</c:v>
                </c:pt>
                <c:pt idx="10964">
                  <c:v>42955.066099536998</c:v>
                </c:pt>
                <c:pt idx="10965">
                  <c:v>42955.069548610998</c:v>
                </c:pt>
                <c:pt idx="10966">
                  <c:v>42955.073067129997</c:v>
                </c:pt>
                <c:pt idx="10967">
                  <c:v>42955.076516203997</c:v>
                </c:pt>
                <c:pt idx="10968">
                  <c:v>42955.079976852001</c:v>
                </c:pt>
                <c:pt idx="10969">
                  <c:v>42955.083530092998</c:v>
                </c:pt>
                <c:pt idx="10970">
                  <c:v>42955.086921296002</c:v>
                </c:pt>
                <c:pt idx="10971">
                  <c:v>42955.090405092997</c:v>
                </c:pt>
                <c:pt idx="10972">
                  <c:v>42955.093888889001</c:v>
                </c:pt>
                <c:pt idx="10973">
                  <c:v>42955.097361111002</c:v>
                </c:pt>
                <c:pt idx="10974">
                  <c:v>42955.100810185002</c:v>
                </c:pt>
                <c:pt idx="10975">
                  <c:v>42955.104340277998</c:v>
                </c:pt>
                <c:pt idx="10976">
                  <c:v>42955.10775463</c:v>
                </c:pt>
                <c:pt idx="10977">
                  <c:v>42955.111226852001</c:v>
                </c:pt>
                <c:pt idx="10978">
                  <c:v>42955.114733795999</c:v>
                </c:pt>
                <c:pt idx="10979">
                  <c:v>42955.118182869999</c:v>
                </c:pt>
                <c:pt idx="10980">
                  <c:v>42955.121655092997</c:v>
                </c:pt>
                <c:pt idx="10981">
                  <c:v>42955.125219907</c:v>
                </c:pt>
                <c:pt idx="10982">
                  <c:v>42955.128599536998</c:v>
                </c:pt>
                <c:pt idx="10983">
                  <c:v>42955.132071758999</c:v>
                </c:pt>
                <c:pt idx="10984">
                  <c:v>42955.135555556</c:v>
                </c:pt>
                <c:pt idx="10985">
                  <c:v>42955.139027778001</c:v>
                </c:pt>
                <c:pt idx="10986">
                  <c:v>42955.142488425998</c:v>
                </c:pt>
                <c:pt idx="10987">
                  <c:v>42955.145995370003</c:v>
                </c:pt>
                <c:pt idx="10988">
                  <c:v>42955.149432869999</c:v>
                </c:pt>
                <c:pt idx="10989">
                  <c:v>42955.152928240997</c:v>
                </c:pt>
                <c:pt idx="10990">
                  <c:v>42955.156412037002</c:v>
                </c:pt>
                <c:pt idx="10991">
                  <c:v>42955.159872684999</c:v>
                </c:pt>
                <c:pt idx="10992">
                  <c:v>42955.163333333003</c:v>
                </c:pt>
                <c:pt idx="10993">
                  <c:v>42955.166898148003</c:v>
                </c:pt>
                <c:pt idx="10994">
                  <c:v>42955.170277778001</c:v>
                </c:pt>
                <c:pt idx="10995">
                  <c:v>42955.173738425998</c:v>
                </c:pt>
                <c:pt idx="10996">
                  <c:v>42955.177245370003</c:v>
                </c:pt>
                <c:pt idx="10997">
                  <c:v>42955.180706018997</c:v>
                </c:pt>
                <c:pt idx="10998">
                  <c:v>42955.184143519</c:v>
                </c:pt>
                <c:pt idx="10999">
                  <c:v>42955.187673610999</c:v>
                </c:pt>
                <c:pt idx="11000">
                  <c:v>42955.191099536998</c:v>
                </c:pt>
                <c:pt idx="11001">
                  <c:v>42955.194583333003</c:v>
                </c:pt>
                <c:pt idx="11002">
                  <c:v>42955.198055556</c:v>
                </c:pt>
                <c:pt idx="11003">
                  <c:v>42955.201516203997</c:v>
                </c:pt>
                <c:pt idx="11004">
                  <c:v>42955.204976852001</c:v>
                </c:pt>
                <c:pt idx="11005">
                  <c:v>42955.208541667002</c:v>
                </c:pt>
                <c:pt idx="11006">
                  <c:v>42955.211956018997</c:v>
                </c:pt>
                <c:pt idx="11007">
                  <c:v>42955.215405092997</c:v>
                </c:pt>
                <c:pt idx="11008">
                  <c:v>42955.218888889001</c:v>
                </c:pt>
                <c:pt idx="11009">
                  <c:v>42955.222361111002</c:v>
                </c:pt>
                <c:pt idx="11010">
                  <c:v>42955.225821758999</c:v>
                </c:pt>
                <c:pt idx="11011">
                  <c:v>42955.229340277998</c:v>
                </c:pt>
                <c:pt idx="11012">
                  <c:v>42955.232766203997</c:v>
                </c:pt>
                <c:pt idx="11013">
                  <c:v>42955.236238425998</c:v>
                </c:pt>
                <c:pt idx="11014">
                  <c:v>42955.239722222002</c:v>
                </c:pt>
                <c:pt idx="11015">
                  <c:v>42955.243171296002</c:v>
                </c:pt>
                <c:pt idx="11016">
                  <c:v>42955.246655092997</c:v>
                </c:pt>
                <c:pt idx="11017">
                  <c:v>42955.250196759</c:v>
                </c:pt>
                <c:pt idx="11018">
                  <c:v>42955.253576388997</c:v>
                </c:pt>
                <c:pt idx="11019">
                  <c:v>42955.257048610998</c:v>
                </c:pt>
                <c:pt idx="11020">
                  <c:v>42955.260555556</c:v>
                </c:pt>
                <c:pt idx="11021">
                  <c:v>42955.26400463</c:v>
                </c:pt>
                <c:pt idx="11022">
                  <c:v>42955.267476852001</c:v>
                </c:pt>
                <c:pt idx="11023">
                  <c:v>42955.270983795999</c:v>
                </c:pt>
                <c:pt idx="11024">
                  <c:v>42955.274432869999</c:v>
                </c:pt>
                <c:pt idx="11025">
                  <c:v>42955.277893519</c:v>
                </c:pt>
                <c:pt idx="11026">
                  <c:v>42955.281400462998</c:v>
                </c:pt>
                <c:pt idx="11027">
                  <c:v>42955.284849536998</c:v>
                </c:pt>
                <c:pt idx="11028">
                  <c:v>42955.288321758999</c:v>
                </c:pt>
                <c:pt idx="11029">
                  <c:v>42955.291851852002</c:v>
                </c:pt>
                <c:pt idx="11030">
                  <c:v>42955.29525463</c:v>
                </c:pt>
                <c:pt idx="11031">
                  <c:v>42955.298715277997</c:v>
                </c:pt>
                <c:pt idx="11032">
                  <c:v>42955.302245370003</c:v>
                </c:pt>
                <c:pt idx="11033">
                  <c:v>42955.305682869999</c:v>
                </c:pt>
                <c:pt idx="11034">
                  <c:v>42955.309155092997</c:v>
                </c:pt>
                <c:pt idx="11035">
                  <c:v>42955.312673610999</c:v>
                </c:pt>
                <c:pt idx="11036">
                  <c:v>42955.316099536998</c:v>
                </c:pt>
                <c:pt idx="11037">
                  <c:v>42955.319571758999</c:v>
                </c:pt>
                <c:pt idx="11038">
                  <c:v>42955.323067129997</c:v>
                </c:pt>
                <c:pt idx="11039">
                  <c:v>42955.326527778001</c:v>
                </c:pt>
                <c:pt idx="11040">
                  <c:v>42955.329988425998</c:v>
                </c:pt>
                <c:pt idx="11041">
                  <c:v>42955.333541667002</c:v>
                </c:pt>
                <c:pt idx="11042">
                  <c:v>42955.336932869999</c:v>
                </c:pt>
                <c:pt idx="11043">
                  <c:v>42955.340405092997</c:v>
                </c:pt>
                <c:pt idx="11044">
                  <c:v>42955.343900462998</c:v>
                </c:pt>
                <c:pt idx="11045">
                  <c:v>42955.347349536998</c:v>
                </c:pt>
                <c:pt idx="11046">
                  <c:v>42955.350821758999</c:v>
                </c:pt>
                <c:pt idx="11047">
                  <c:v>42955.354340277998</c:v>
                </c:pt>
                <c:pt idx="11048">
                  <c:v>42955.357766203997</c:v>
                </c:pt>
                <c:pt idx="11049">
                  <c:v>42955.361226852001</c:v>
                </c:pt>
                <c:pt idx="11050">
                  <c:v>42955.364733795999</c:v>
                </c:pt>
                <c:pt idx="11051">
                  <c:v>42955.368194444003</c:v>
                </c:pt>
                <c:pt idx="11052">
                  <c:v>42955.371643519</c:v>
                </c:pt>
                <c:pt idx="11053">
                  <c:v>42955.375196759</c:v>
                </c:pt>
                <c:pt idx="11054">
                  <c:v>42955.378587963001</c:v>
                </c:pt>
                <c:pt idx="11055">
                  <c:v>42955.382071758999</c:v>
                </c:pt>
                <c:pt idx="11056">
                  <c:v>42955.385567129997</c:v>
                </c:pt>
                <c:pt idx="11057">
                  <c:v>42955.38900463</c:v>
                </c:pt>
                <c:pt idx="11058">
                  <c:v>42955.392488425998</c:v>
                </c:pt>
                <c:pt idx="11059">
                  <c:v>42955.395995370003</c:v>
                </c:pt>
                <c:pt idx="11060">
                  <c:v>42955.399432869999</c:v>
                </c:pt>
                <c:pt idx="11061">
                  <c:v>42955.402905092997</c:v>
                </c:pt>
                <c:pt idx="11062">
                  <c:v>42955.406388889001</c:v>
                </c:pt>
                <c:pt idx="11063">
                  <c:v>42955.409849536998</c:v>
                </c:pt>
                <c:pt idx="11064">
                  <c:v>42955.413333333003</c:v>
                </c:pt>
                <c:pt idx="11065">
                  <c:v>42955.416875000003</c:v>
                </c:pt>
                <c:pt idx="11066">
                  <c:v>42955.42025463</c:v>
                </c:pt>
                <c:pt idx="11067">
                  <c:v>42955.423738425998</c:v>
                </c:pt>
                <c:pt idx="11068">
                  <c:v>42955.427233795999</c:v>
                </c:pt>
                <c:pt idx="11069">
                  <c:v>42955.430682869999</c:v>
                </c:pt>
                <c:pt idx="11070">
                  <c:v>42955.434143519</c:v>
                </c:pt>
                <c:pt idx="11071">
                  <c:v>42955.437662037002</c:v>
                </c:pt>
                <c:pt idx="11072">
                  <c:v>42955.441099536998</c:v>
                </c:pt>
                <c:pt idx="11073">
                  <c:v>42955.444560185002</c:v>
                </c:pt>
                <c:pt idx="11074">
                  <c:v>42955.448055556</c:v>
                </c:pt>
                <c:pt idx="11075">
                  <c:v>42955.451516203997</c:v>
                </c:pt>
                <c:pt idx="11076">
                  <c:v>42955.454976852001</c:v>
                </c:pt>
                <c:pt idx="11077">
                  <c:v>42955.458541667002</c:v>
                </c:pt>
                <c:pt idx="11078">
                  <c:v>42955.461944444003</c:v>
                </c:pt>
                <c:pt idx="11079">
                  <c:v>42955.465381943999</c:v>
                </c:pt>
                <c:pt idx="11080">
                  <c:v>42955.468888889001</c:v>
                </c:pt>
                <c:pt idx="11081">
                  <c:v>42955.472361111002</c:v>
                </c:pt>
                <c:pt idx="11082">
                  <c:v>42955.475821758999</c:v>
                </c:pt>
                <c:pt idx="11083">
                  <c:v>42955.479351852002</c:v>
                </c:pt>
                <c:pt idx="11084">
                  <c:v>42955.482777778001</c:v>
                </c:pt>
                <c:pt idx="11085">
                  <c:v>42955.486238425998</c:v>
                </c:pt>
                <c:pt idx="11086">
                  <c:v>42955.489733795999</c:v>
                </c:pt>
                <c:pt idx="11087">
                  <c:v>42955.493194444003</c:v>
                </c:pt>
                <c:pt idx="11088">
                  <c:v>42955.496666667001</c:v>
                </c:pt>
                <c:pt idx="11089">
                  <c:v>42955.500219907</c:v>
                </c:pt>
                <c:pt idx="11090">
                  <c:v>42955.503587963001</c:v>
                </c:pt>
                <c:pt idx="11091">
                  <c:v>42955.507048610998</c:v>
                </c:pt>
                <c:pt idx="11092">
                  <c:v>42955.510543981</c:v>
                </c:pt>
                <c:pt idx="11093">
                  <c:v>42955.514039351998</c:v>
                </c:pt>
                <c:pt idx="11094">
                  <c:v>42955.517476852001</c:v>
                </c:pt>
                <c:pt idx="11095">
                  <c:v>42955.520995370003</c:v>
                </c:pt>
                <c:pt idx="11096">
                  <c:v>42955.524444444003</c:v>
                </c:pt>
                <c:pt idx="11097">
                  <c:v>42955.527916667001</c:v>
                </c:pt>
                <c:pt idx="11098">
                  <c:v>42955.531388889001</c:v>
                </c:pt>
                <c:pt idx="11099">
                  <c:v>42955.534849536998</c:v>
                </c:pt>
                <c:pt idx="11100">
                  <c:v>42955.538333333003</c:v>
                </c:pt>
                <c:pt idx="11101">
                  <c:v>42955.541875000003</c:v>
                </c:pt>
                <c:pt idx="11102">
                  <c:v>42955.545277778001</c:v>
                </c:pt>
                <c:pt idx="11103">
                  <c:v>42955.548738425998</c:v>
                </c:pt>
                <c:pt idx="11104">
                  <c:v>42955.552222222002</c:v>
                </c:pt>
                <c:pt idx="11105">
                  <c:v>42955.555682869999</c:v>
                </c:pt>
                <c:pt idx="11106">
                  <c:v>42955.559166667001</c:v>
                </c:pt>
                <c:pt idx="11107">
                  <c:v>42955.562662037002</c:v>
                </c:pt>
                <c:pt idx="11108">
                  <c:v>42955.566087963001</c:v>
                </c:pt>
                <c:pt idx="11109">
                  <c:v>42955.569583333003</c:v>
                </c:pt>
                <c:pt idx="11110">
                  <c:v>42955.573055556</c:v>
                </c:pt>
                <c:pt idx="11111">
                  <c:v>42955.576516203997</c:v>
                </c:pt>
                <c:pt idx="11112">
                  <c:v>42955.579976852001</c:v>
                </c:pt>
                <c:pt idx="11113">
                  <c:v>42955.583530092998</c:v>
                </c:pt>
                <c:pt idx="11114">
                  <c:v>42955.586909721998</c:v>
                </c:pt>
                <c:pt idx="11115">
                  <c:v>42955.590405092997</c:v>
                </c:pt>
                <c:pt idx="11116">
                  <c:v>42955.593888889001</c:v>
                </c:pt>
                <c:pt idx="11117">
                  <c:v>42955.597349536998</c:v>
                </c:pt>
                <c:pt idx="11118">
                  <c:v>42955.600833333003</c:v>
                </c:pt>
                <c:pt idx="11119">
                  <c:v>42955.604328704001</c:v>
                </c:pt>
                <c:pt idx="11120">
                  <c:v>42955.607743056004</c:v>
                </c:pt>
                <c:pt idx="11121">
                  <c:v>42955.611226852001</c:v>
                </c:pt>
                <c:pt idx="11122">
                  <c:v>42955.614722222002</c:v>
                </c:pt>
                <c:pt idx="11123">
                  <c:v>42955.618194444003</c:v>
                </c:pt>
                <c:pt idx="11124">
                  <c:v>42955.621655092997</c:v>
                </c:pt>
                <c:pt idx="11125">
                  <c:v>42955.625196759</c:v>
                </c:pt>
                <c:pt idx="11126">
                  <c:v>42955.628599536998</c:v>
                </c:pt>
                <c:pt idx="11127">
                  <c:v>42955.632060185002</c:v>
                </c:pt>
                <c:pt idx="11128">
                  <c:v>42955.635543981</c:v>
                </c:pt>
                <c:pt idx="11129">
                  <c:v>42955.639016203997</c:v>
                </c:pt>
                <c:pt idx="11130">
                  <c:v>42955.642488425998</c:v>
                </c:pt>
                <c:pt idx="11131">
                  <c:v>42955.645995370003</c:v>
                </c:pt>
                <c:pt idx="11132">
                  <c:v>42955.649409721998</c:v>
                </c:pt>
                <c:pt idx="11133">
                  <c:v>42955.652905092997</c:v>
                </c:pt>
                <c:pt idx="11134">
                  <c:v>42955.656388889001</c:v>
                </c:pt>
                <c:pt idx="11135">
                  <c:v>42955.659849536998</c:v>
                </c:pt>
                <c:pt idx="11136">
                  <c:v>42955.663321758999</c:v>
                </c:pt>
                <c:pt idx="11137">
                  <c:v>42955.666863425999</c:v>
                </c:pt>
                <c:pt idx="11138">
                  <c:v>42955.67025463</c:v>
                </c:pt>
                <c:pt idx="11139">
                  <c:v>42955.673726852001</c:v>
                </c:pt>
                <c:pt idx="11140">
                  <c:v>42955.677222222002</c:v>
                </c:pt>
                <c:pt idx="11141">
                  <c:v>42955.680682869999</c:v>
                </c:pt>
                <c:pt idx="11142">
                  <c:v>42955.684155092997</c:v>
                </c:pt>
                <c:pt idx="11143">
                  <c:v>42955.687662037002</c:v>
                </c:pt>
                <c:pt idx="11144">
                  <c:v>42955.691087963001</c:v>
                </c:pt>
                <c:pt idx="11145">
                  <c:v>42955.694571758999</c:v>
                </c:pt>
                <c:pt idx="11146">
                  <c:v>42955.698055556</c:v>
                </c:pt>
                <c:pt idx="11147">
                  <c:v>42955.701516203997</c:v>
                </c:pt>
                <c:pt idx="11148">
                  <c:v>42955.704976852001</c:v>
                </c:pt>
                <c:pt idx="11149">
                  <c:v>42955.708541667002</c:v>
                </c:pt>
                <c:pt idx="11150">
                  <c:v>42955.711944444003</c:v>
                </c:pt>
                <c:pt idx="11151">
                  <c:v>42955.715393519</c:v>
                </c:pt>
                <c:pt idx="11152">
                  <c:v>42955.718877314997</c:v>
                </c:pt>
                <c:pt idx="11153">
                  <c:v>42955.722337963001</c:v>
                </c:pt>
                <c:pt idx="11154">
                  <c:v>42955.725798610998</c:v>
                </c:pt>
                <c:pt idx="11155">
                  <c:v>42955.729305556</c:v>
                </c:pt>
                <c:pt idx="11156">
                  <c:v>42955.73275463</c:v>
                </c:pt>
                <c:pt idx="11157">
                  <c:v>42955.736238425998</c:v>
                </c:pt>
                <c:pt idx="11158">
                  <c:v>42955.739710647998</c:v>
                </c:pt>
                <c:pt idx="11159">
                  <c:v>42955.743182869999</c:v>
                </c:pt>
                <c:pt idx="11160">
                  <c:v>42955.746643519</c:v>
                </c:pt>
                <c:pt idx="11161">
                  <c:v>42955.750173610999</c:v>
                </c:pt>
                <c:pt idx="11162">
                  <c:v>42955.753587963001</c:v>
                </c:pt>
                <c:pt idx="11163">
                  <c:v>42955.757060185002</c:v>
                </c:pt>
                <c:pt idx="11164">
                  <c:v>42955.760567129997</c:v>
                </c:pt>
                <c:pt idx="11165">
                  <c:v>42955.764039351998</c:v>
                </c:pt>
                <c:pt idx="11166">
                  <c:v>42955.767465277997</c:v>
                </c:pt>
                <c:pt idx="11167">
                  <c:v>42955.770995370003</c:v>
                </c:pt>
                <c:pt idx="11168">
                  <c:v>42955.774467593001</c:v>
                </c:pt>
                <c:pt idx="11169">
                  <c:v>42955.777951388998</c:v>
                </c:pt>
                <c:pt idx="11170">
                  <c:v>42955.781435185003</c:v>
                </c:pt>
                <c:pt idx="11171">
                  <c:v>42955.784907407004</c:v>
                </c:pt>
                <c:pt idx="11172">
                  <c:v>42955.788356481004</c:v>
                </c:pt>
                <c:pt idx="11173">
                  <c:v>42955.791898148003</c:v>
                </c:pt>
                <c:pt idx="11174">
                  <c:v>42955.795289351998</c:v>
                </c:pt>
                <c:pt idx="11175">
                  <c:v>42955.798715277997</c:v>
                </c:pt>
                <c:pt idx="11176">
                  <c:v>42955.802245370003</c:v>
                </c:pt>
                <c:pt idx="11177">
                  <c:v>42955.805659721998</c:v>
                </c:pt>
                <c:pt idx="11178">
                  <c:v>42955.809143519</c:v>
                </c:pt>
                <c:pt idx="11179">
                  <c:v>42955.812650462998</c:v>
                </c:pt>
                <c:pt idx="11180">
                  <c:v>42955.816111111002</c:v>
                </c:pt>
                <c:pt idx="11181">
                  <c:v>42955.819560185002</c:v>
                </c:pt>
                <c:pt idx="11182">
                  <c:v>42955.823055556</c:v>
                </c:pt>
                <c:pt idx="11183">
                  <c:v>42955.826516203997</c:v>
                </c:pt>
                <c:pt idx="11184">
                  <c:v>42955.829988425998</c:v>
                </c:pt>
                <c:pt idx="11185">
                  <c:v>42955.833541667002</c:v>
                </c:pt>
                <c:pt idx="11186">
                  <c:v>42955.836932869999</c:v>
                </c:pt>
                <c:pt idx="11187">
                  <c:v>42955.840405092997</c:v>
                </c:pt>
                <c:pt idx="11188">
                  <c:v>42955.843900462998</c:v>
                </c:pt>
                <c:pt idx="11189">
                  <c:v>42955.847349536998</c:v>
                </c:pt>
                <c:pt idx="11190">
                  <c:v>42955.850810185002</c:v>
                </c:pt>
                <c:pt idx="11191">
                  <c:v>42955.854328704001</c:v>
                </c:pt>
                <c:pt idx="11192">
                  <c:v>42955.857766203997</c:v>
                </c:pt>
                <c:pt idx="11193">
                  <c:v>42955.861238425998</c:v>
                </c:pt>
                <c:pt idx="11194">
                  <c:v>42955.864722222002</c:v>
                </c:pt>
                <c:pt idx="11195">
                  <c:v>42955.868171296002</c:v>
                </c:pt>
                <c:pt idx="11196">
                  <c:v>42955.871643519</c:v>
                </c:pt>
                <c:pt idx="11197">
                  <c:v>42955.875196759</c:v>
                </c:pt>
                <c:pt idx="11198">
                  <c:v>42955.878576388997</c:v>
                </c:pt>
                <c:pt idx="11199">
                  <c:v>42955.882048610998</c:v>
                </c:pt>
                <c:pt idx="11200">
                  <c:v>42955.885543981</c:v>
                </c:pt>
                <c:pt idx="11201">
                  <c:v>42955.889027778001</c:v>
                </c:pt>
                <c:pt idx="11202">
                  <c:v>42955.892488425998</c:v>
                </c:pt>
                <c:pt idx="11203">
                  <c:v>42955.895995370003</c:v>
                </c:pt>
                <c:pt idx="11204">
                  <c:v>42955.899421296002</c:v>
                </c:pt>
                <c:pt idx="11205">
                  <c:v>42955.902905092997</c:v>
                </c:pt>
                <c:pt idx="11206">
                  <c:v>42955.906377314997</c:v>
                </c:pt>
                <c:pt idx="11207">
                  <c:v>42955.909826388997</c:v>
                </c:pt>
                <c:pt idx="11208">
                  <c:v>42955.913321758999</c:v>
                </c:pt>
                <c:pt idx="11209">
                  <c:v>42955.916863425999</c:v>
                </c:pt>
                <c:pt idx="11210">
                  <c:v>42955.92025463</c:v>
                </c:pt>
                <c:pt idx="11211">
                  <c:v>42955.923750000002</c:v>
                </c:pt>
                <c:pt idx="11212">
                  <c:v>42955.927233795999</c:v>
                </c:pt>
                <c:pt idx="11213">
                  <c:v>42955.930682869999</c:v>
                </c:pt>
                <c:pt idx="11214">
                  <c:v>42955.934166667001</c:v>
                </c:pt>
                <c:pt idx="11215">
                  <c:v>42955.937662037002</c:v>
                </c:pt>
                <c:pt idx="11216">
                  <c:v>42955.941111111002</c:v>
                </c:pt>
                <c:pt idx="11217">
                  <c:v>42955.944560185002</c:v>
                </c:pt>
                <c:pt idx="11218">
                  <c:v>42955.948078704001</c:v>
                </c:pt>
                <c:pt idx="11219">
                  <c:v>42955.951527778001</c:v>
                </c:pt>
                <c:pt idx="11220">
                  <c:v>42955.954988425998</c:v>
                </c:pt>
                <c:pt idx="11221">
                  <c:v>42955.958541667002</c:v>
                </c:pt>
                <c:pt idx="11222">
                  <c:v>42955.961921296002</c:v>
                </c:pt>
                <c:pt idx="11223">
                  <c:v>42955.965393519</c:v>
                </c:pt>
                <c:pt idx="11224">
                  <c:v>42955.968877314997</c:v>
                </c:pt>
                <c:pt idx="11225">
                  <c:v>42955.972349536998</c:v>
                </c:pt>
                <c:pt idx="11226">
                  <c:v>42955.975833333003</c:v>
                </c:pt>
                <c:pt idx="11227">
                  <c:v>42955.979340277998</c:v>
                </c:pt>
                <c:pt idx="11228">
                  <c:v>42955.98275463</c:v>
                </c:pt>
                <c:pt idx="11229">
                  <c:v>42955.986238425998</c:v>
                </c:pt>
                <c:pt idx="11230">
                  <c:v>42955.989745370003</c:v>
                </c:pt>
                <c:pt idx="11231">
                  <c:v>42955.993194444003</c:v>
                </c:pt>
                <c:pt idx="11232">
                  <c:v>42955.996655092997</c:v>
                </c:pt>
                <c:pt idx="11233">
                  <c:v>42956.000277778003</c:v>
                </c:pt>
                <c:pt idx="11234">
                  <c:v>42956.003854167</c:v>
                </c:pt>
                <c:pt idx="11235">
                  <c:v>42956.007118055997</c:v>
                </c:pt>
                <c:pt idx="11236">
                  <c:v>42956.010590277998</c:v>
                </c:pt>
                <c:pt idx="11237">
                  <c:v>42956.014039351998</c:v>
                </c:pt>
                <c:pt idx="11238">
                  <c:v>42956.017511573998</c:v>
                </c:pt>
                <c:pt idx="11239">
                  <c:v>42956.021018519001</c:v>
                </c:pt>
                <c:pt idx="11240">
                  <c:v>42956.024432869999</c:v>
                </c:pt>
                <c:pt idx="11241">
                  <c:v>42956.027893519</c:v>
                </c:pt>
                <c:pt idx="11242">
                  <c:v>42956.031377314997</c:v>
                </c:pt>
                <c:pt idx="11243">
                  <c:v>42956.034965277999</c:v>
                </c:pt>
                <c:pt idx="11244">
                  <c:v>42956.038356481004</c:v>
                </c:pt>
                <c:pt idx="11245">
                  <c:v>42956.041886573999</c:v>
                </c:pt>
                <c:pt idx="11246">
                  <c:v>42956.045266203997</c:v>
                </c:pt>
                <c:pt idx="11247">
                  <c:v>42956.048750000002</c:v>
                </c:pt>
                <c:pt idx="11248">
                  <c:v>42956.052245370003</c:v>
                </c:pt>
                <c:pt idx="11249">
                  <c:v>42956.055706018997</c:v>
                </c:pt>
                <c:pt idx="11250">
                  <c:v>42956.059143519</c:v>
                </c:pt>
                <c:pt idx="11251">
                  <c:v>42956.062673610999</c:v>
                </c:pt>
                <c:pt idx="11252">
                  <c:v>42956.066076388997</c:v>
                </c:pt>
                <c:pt idx="11253">
                  <c:v>42956.069560185002</c:v>
                </c:pt>
                <c:pt idx="11254">
                  <c:v>42956.073067129997</c:v>
                </c:pt>
                <c:pt idx="11255">
                  <c:v>42956.076539351998</c:v>
                </c:pt>
                <c:pt idx="11256">
                  <c:v>42956.079976852001</c:v>
                </c:pt>
                <c:pt idx="11257">
                  <c:v>42956.083506944</c:v>
                </c:pt>
                <c:pt idx="11258">
                  <c:v>42956.086944444003</c:v>
                </c:pt>
                <c:pt idx="11259">
                  <c:v>42956.090405092997</c:v>
                </c:pt>
                <c:pt idx="11260">
                  <c:v>42956.093900462998</c:v>
                </c:pt>
                <c:pt idx="11261">
                  <c:v>42956.097349536998</c:v>
                </c:pt>
                <c:pt idx="11262">
                  <c:v>42956.100833333003</c:v>
                </c:pt>
                <c:pt idx="11263">
                  <c:v>42956.104328704001</c:v>
                </c:pt>
                <c:pt idx="11264">
                  <c:v>42956.107766203997</c:v>
                </c:pt>
                <c:pt idx="11265">
                  <c:v>42956.111226852001</c:v>
                </c:pt>
                <c:pt idx="11266">
                  <c:v>42956.114722222002</c:v>
                </c:pt>
                <c:pt idx="11267">
                  <c:v>42956.118159721998</c:v>
                </c:pt>
                <c:pt idx="11268">
                  <c:v>42956.121655092997</c:v>
                </c:pt>
                <c:pt idx="11269">
                  <c:v>42956.125208332996</c:v>
                </c:pt>
                <c:pt idx="11270">
                  <c:v>42956.128587963001</c:v>
                </c:pt>
                <c:pt idx="11271">
                  <c:v>42956.132060185002</c:v>
                </c:pt>
                <c:pt idx="11272">
                  <c:v>42956.135567129997</c:v>
                </c:pt>
                <c:pt idx="11273">
                  <c:v>42956.139027778001</c:v>
                </c:pt>
                <c:pt idx="11274">
                  <c:v>42956.142488425998</c:v>
                </c:pt>
                <c:pt idx="11275">
                  <c:v>42956.145983795999</c:v>
                </c:pt>
                <c:pt idx="11276">
                  <c:v>42956.149421296002</c:v>
                </c:pt>
                <c:pt idx="11277">
                  <c:v>42956.152905092997</c:v>
                </c:pt>
                <c:pt idx="11278">
                  <c:v>42956.156388889001</c:v>
                </c:pt>
                <c:pt idx="11279">
                  <c:v>42956.159895833</c:v>
                </c:pt>
                <c:pt idx="11280">
                  <c:v>42956.163333333003</c:v>
                </c:pt>
                <c:pt idx="11281">
                  <c:v>42956.166898148003</c:v>
                </c:pt>
                <c:pt idx="11282">
                  <c:v>42956.170277778001</c:v>
                </c:pt>
                <c:pt idx="11283">
                  <c:v>42956.173738425998</c:v>
                </c:pt>
                <c:pt idx="11284">
                  <c:v>42956.177210647998</c:v>
                </c:pt>
                <c:pt idx="11285">
                  <c:v>42956.180706018997</c:v>
                </c:pt>
                <c:pt idx="11286">
                  <c:v>42956.184131943999</c:v>
                </c:pt>
                <c:pt idx="11287">
                  <c:v>42956.187650462998</c:v>
                </c:pt>
                <c:pt idx="11288">
                  <c:v>42956.191087963001</c:v>
                </c:pt>
                <c:pt idx="11289">
                  <c:v>42956.194560185002</c:v>
                </c:pt>
                <c:pt idx="11290">
                  <c:v>42956.198043981</c:v>
                </c:pt>
                <c:pt idx="11291">
                  <c:v>42956.201516203997</c:v>
                </c:pt>
                <c:pt idx="11292">
                  <c:v>42956.204965277997</c:v>
                </c:pt>
                <c:pt idx="11293">
                  <c:v>42956.208530092998</c:v>
                </c:pt>
                <c:pt idx="11294">
                  <c:v>42956.211932869999</c:v>
                </c:pt>
                <c:pt idx="11295">
                  <c:v>42956.215405092997</c:v>
                </c:pt>
                <c:pt idx="11296">
                  <c:v>42956.218912037002</c:v>
                </c:pt>
                <c:pt idx="11297">
                  <c:v>42956.222361111002</c:v>
                </c:pt>
                <c:pt idx="11298">
                  <c:v>42956.225798610998</c:v>
                </c:pt>
                <c:pt idx="11299">
                  <c:v>42956.229317129997</c:v>
                </c:pt>
                <c:pt idx="11300">
                  <c:v>42956.232766203997</c:v>
                </c:pt>
                <c:pt idx="11301">
                  <c:v>42956.236238425998</c:v>
                </c:pt>
                <c:pt idx="11302">
                  <c:v>42956.239733795999</c:v>
                </c:pt>
                <c:pt idx="11303">
                  <c:v>42956.243159721998</c:v>
                </c:pt>
                <c:pt idx="11304">
                  <c:v>42956.246631943999</c:v>
                </c:pt>
                <c:pt idx="11305">
                  <c:v>42956.250196759</c:v>
                </c:pt>
                <c:pt idx="11306">
                  <c:v>42956.253587963001</c:v>
                </c:pt>
                <c:pt idx="11307">
                  <c:v>42956.257048610998</c:v>
                </c:pt>
                <c:pt idx="11308">
                  <c:v>42956.260543981</c:v>
                </c:pt>
                <c:pt idx="11309">
                  <c:v>42956.264016203997</c:v>
                </c:pt>
                <c:pt idx="11310">
                  <c:v>42956.267476852001</c:v>
                </c:pt>
                <c:pt idx="11311">
                  <c:v>42956.270983795999</c:v>
                </c:pt>
                <c:pt idx="11312">
                  <c:v>42956.274409721998</c:v>
                </c:pt>
                <c:pt idx="11313">
                  <c:v>42956.277905092997</c:v>
                </c:pt>
                <c:pt idx="11314">
                  <c:v>42956.281377314997</c:v>
                </c:pt>
                <c:pt idx="11315">
                  <c:v>42956.284837963001</c:v>
                </c:pt>
                <c:pt idx="11316">
                  <c:v>42956.288298610998</c:v>
                </c:pt>
                <c:pt idx="11317">
                  <c:v>42956.291840277998</c:v>
                </c:pt>
                <c:pt idx="11318">
                  <c:v>42956.295243056004</c:v>
                </c:pt>
                <c:pt idx="11319">
                  <c:v>42956.298703704</c:v>
                </c:pt>
                <c:pt idx="11320">
                  <c:v>42956.302222222002</c:v>
                </c:pt>
                <c:pt idx="11321">
                  <c:v>42956.305671296002</c:v>
                </c:pt>
                <c:pt idx="11322">
                  <c:v>42956.309143519</c:v>
                </c:pt>
                <c:pt idx="11323">
                  <c:v>42956.312673610999</c:v>
                </c:pt>
                <c:pt idx="11324">
                  <c:v>42956.316076388997</c:v>
                </c:pt>
                <c:pt idx="11325">
                  <c:v>42956.319548610998</c:v>
                </c:pt>
                <c:pt idx="11326">
                  <c:v>42956.323055556</c:v>
                </c:pt>
                <c:pt idx="11327">
                  <c:v>42956.32650463</c:v>
                </c:pt>
                <c:pt idx="11328">
                  <c:v>42956.329976852001</c:v>
                </c:pt>
                <c:pt idx="11329">
                  <c:v>42956.333530092998</c:v>
                </c:pt>
                <c:pt idx="11330">
                  <c:v>42956.336921296002</c:v>
                </c:pt>
                <c:pt idx="11331">
                  <c:v>42956.340393519</c:v>
                </c:pt>
                <c:pt idx="11332">
                  <c:v>42956.343877314997</c:v>
                </c:pt>
                <c:pt idx="11333">
                  <c:v>42956.347349536998</c:v>
                </c:pt>
                <c:pt idx="11334">
                  <c:v>42956.350810185002</c:v>
                </c:pt>
                <c:pt idx="11335">
                  <c:v>42956.354317129997</c:v>
                </c:pt>
                <c:pt idx="11336">
                  <c:v>42956.35775463</c:v>
                </c:pt>
                <c:pt idx="11337">
                  <c:v>42956.361238425998</c:v>
                </c:pt>
                <c:pt idx="11338">
                  <c:v>42956.364722222002</c:v>
                </c:pt>
                <c:pt idx="11339">
                  <c:v>42956.368171296002</c:v>
                </c:pt>
                <c:pt idx="11340">
                  <c:v>42956.371666667001</c:v>
                </c:pt>
                <c:pt idx="11341">
                  <c:v>42956.375173610999</c:v>
                </c:pt>
                <c:pt idx="11342">
                  <c:v>42956.378564815001</c:v>
                </c:pt>
                <c:pt idx="11343">
                  <c:v>42956.382071758999</c:v>
                </c:pt>
                <c:pt idx="11344">
                  <c:v>42956.385555556</c:v>
                </c:pt>
                <c:pt idx="11345">
                  <c:v>42956.38900463</c:v>
                </c:pt>
                <c:pt idx="11346">
                  <c:v>42956.392453704</c:v>
                </c:pt>
                <c:pt idx="11347">
                  <c:v>42956.395949074002</c:v>
                </c:pt>
                <c:pt idx="11348">
                  <c:v>42956.399432869999</c:v>
                </c:pt>
                <c:pt idx="11349">
                  <c:v>42956.402893519</c:v>
                </c:pt>
                <c:pt idx="11350">
                  <c:v>42956.406388889001</c:v>
                </c:pt>
                <c:pt idx="11351">
                  <c:v>42956.409849536998</c:v>
                </c:pt>
                <c:pt idx="11352">
                  <c:v>42956.413310185002</c:v>
                </c:pt>
                <c:pt idx="11353">
                  <c:v>42956.416840277998</c:v>
                </c:pt>
                <c:pt idx="11354">
                  <c:v>42956.420266203997</c:v>
                </c:pt>
                <c:pt idx="11355">
                  <c:v>42956.423726852001</c:v>
                </c:pt>
                <c:pt idx="11356">
                  <c:v>42956.427210647998</c:v>
                </c:pt>
                <c:pt idx="11357">
                  <c:v>42956.430682869999</c:v>
                </c:pt>
                <c:pt idx="11358">
                  <c:v>42956.434166667001</c:v>
                </c:pt>
                <c:pt idx="11359">
                  <c:v>42956.437662037002</c:v>
                </c:pt>
                <c:pt idx="11360">
                  <c:v>42956.441087963001</c:v>
                </c:pt>
                <c:pt idx="11361">
                  <c:v>42956.444560185002</c:v>
                </c:pt>
                <c:pt idx="11362">
                  <c:v>42956.448055556</c:v>
                </c:pt>
                <c:pt idx="11363">
                  <c:v>42956.451516203997</c:v>
                </c:pt>
                <c:pt idx="11364">
                  <c:v>42956.454976852001</c:v>
                </c:pt>
                <c:pt idx="11365">
                  <c:v>42956.458541667002</c:v>
                </c:pt>
                <c:pt idx="11366">
                  <c:v>42956.461932869999</c:v>
                </c:pt>
                <c:pt idx="11367">
                  <c:v>42956.465393519</c:v>
                </c:pt>
                <c:pt idx="11368">
                  <c:v>42956.468888889001</c:v>
                </c:pt>
                <c:pt idx="11369">
                  <c:v>42956.472337963001</c:v>
                </c:pt>
                <c:pt idx="11370">
                  <c:v>42956.475833333003</c:v>
                </c:pt>
                <c:pt idx="11371">
                  <c:v>42956.479328704001</c:v>
                </c:pt>
                <c:pt idx="11372">
                  <c:v>42956.482766203997</c:v>
                </c:pt>
                <c:pt idx="11373">
                  <c:v>42956.486273148003</c:v>
                </c:pt>
                <c:pt idx="11374">
                  <c:v>42956.489768519001</c:v>
                </c:pt>
                <c:pt idx="11375">
                  <c:v>42956.493194444003</c:v>
                </c:pt>
                <c:pt idx="11376">
                  <c:v>42956.496666667001</c:v>
                </c:pt>
                <c:pt idx="11377">
                  <c:v>42956.500196759</c:v>
                </c:pt>
                <c:pt idx="11378">
                  <c:v>42956.503576388997</c:v>
                </c:pt>
                <c:pt idx="11379">
                  <c:v>42956.507083333003</c:v>
                </c:pt>
                <c:pt idx="11380">
                  <c:v>42956.510555556</c:v>
                </c:pt>
                <c:pt idx="11381">
                  <c:v>42956.514016203997</c:v>
                </c:pt>
                <c:pt idx="11382">
                  <c:v>42956.517488425998</c:v>
                </c:pt>
                <c:pt idx="11383">
                  <c:v>42956.520983795999</c:v>
                </c:pt>
                <c:pt idx="11384">
                  <c:v>42956.524421296002</c:v>
                </c:pt>
                <c:pt idx="11385">
                  <c:v>42956.527916667001</c:v>
                </c:pt>
                <c:pt idx="11386">
                  <c:v>42956.531400462998</c:v>
                </c:pt>
                <c:pt idx="11387">
                  <c:v>42956.534849536998</c:v>
                </c:pt>
                <c:pt idx="11388">
                  <c:v>42956.538333333003</c:v>
                </c:pt>
                <c:pt idx="11389">
                  <c:v>42956.541863425999</c:v>
                </c:pt>
                <c:pt idx="11390">
                  <c:v>42956.545266203997</c:v>
                </c:pt>
                <c:pt idx="11391">
                  <c:v>42956.548738425998</c:v>
                </c:pt>
                <c:pt idx="11392">
                  <c:v>42956.552222222002</c:v>
                </c:pt>
                <c:pt idx="11393">
                  <c:v>42956.555682869999</c:v>
                </c:pt>
                <c:pt idx="11394">
                  <c:v>42956.559143519</c:v>
                </c:pt>
                <c:pt idx="11395">
                  <c:v>42956.562673610999</c:v>
                </c:pt>
                <c:pt idx="11396">
                  <c:v>42956.566076388997</c:v>
                </c:pt>
                <c:pt idx="11397">
                  <c:v>42956.569571758999</c:v>
                </c:pt>
                <c:pt idx="11398">
                  <c:v>42956.573055556</c:v>
                </c:pt>
                <c:pt idx="11399">
                  <c:v>42956.576527778001</c:v>
                </c:pt>
                <c:pt idx="11400">
                  <c:v>42956.579988425998</c:v>
                </c:pt>
                <c:pt idx="11401">
                  <c:v>42956.583518519001</c:v>
                </c:pt>
                <c:pt idx="11402">
                  <c:v>42956.586909721998</c:v>
                </c:pt>
                <c:pt idx="11403">
                  <c:v>42956.590393519</c:v>
                </c:pt>
                <c:pt idx="11404">
                  <c:v>42956.593888889001</c:v>
                </c:pt>
                <c:pt idx="11405">
                  <c:v>42956.597349536998</c:v>
                </c:pt>
                <c:pt idx="11406">
                  <c:v>42956.600833333003</c:v>
                </c:pt>
                <c:pt idx="11407">
                  <c:v>42956.604340277998</c:v>
                </c:pt>
                <c:pt idx="11408">
                  <c:v>42956.60775463</c:v>
                </c:pt>
                <c:pt idx="11409">
                  <c:v>42956.611215277997</c:v>
                </c:pt>
                <c:pt idx="11410">
                  <c:v>42956.614722222002</c:v>
                </c:pt>
                <c:pt idx="11411">
                  <c:v>42956.618194444003</c:v>
                </c:pt>
                <c:pt idx="11412">
                  <c:v>42956.621655092997</c:v>
                </c:pt>
                <c:pt idx="11413">
                  <c:v>42956.625196759</c:v>
                </c:pt>
                <c:pt idx="11414">
                  <c:v>42956.628587963001</c:v>
                </c:pt>
                <c:pt idx="11415">
                  <c:v>42956.632071758999</c:v>
                </c:pt>
                <c:pt idx="11416">
                  <c:v>42956.635555556</c:v>
                </c:pt>
                <c:pt idx="11417">
                  <c:v>42956.639016203997</c:v>
                </c:pt>
                <c:pt idx="11418">
                  <c:v>42956.642476852001</c:v>
                </c:pt>
                <c:pt idx="11419">
                  <c:v>42956.645995370003</c:v>
                </c:pt>
                <c:pt idx="11420">
                  <c:v>42956.649421296002</c:v>
                </c:pt>
                <c:pt idx="11421">
                  <c:v>42956.652881943999</c:v>
                </c:pt>
                <c:pt idx="11422">
                  <c:v>42956.656388889001</c:v>
                </c:pt>
                <c:pt idx="11423">
                  <c:v>42956.659837963001</c:v>
                </c:pt>
                <c:pt idx="11424">
                  <c:v>42956.663310185002</c:v>
                </c:pt>
                <c:pt idx="11425">
                  <c:v>42956.666886573999</c:v>
                </c:pt>
                <c:pt idx="11426">
                  <c:v>42956.67025463</c:v>
                </c:pt>
                <c:pt idx="11427">
                  <c:v>42956.673726852001</c:v>
                </c:pt>
                <c:pt idx="11428">
                  <c:v>42956.677222222002</c:v>
                </c:pt>
                <c:pt idx="11429">
                  <c:v>42956.680682869999</c:v>
                </c:pt>
                <c:pt idx="11430">
                  <c:v>42956.684131943999</c:v>
                </c:pt>
                <c:pt idx="11431">
                  <c:v>42956.687650462998</c:v>
                </c:pt>
                <c:pt idx="11432">
                  <c:v>42956.691099536998</c:v>
                </c:pt>
                <c:pt idx="11433">
                  <c:v>42956.694560185002</c:v>
                </c:pt>
                <c:pt idx="11434">
                  <c:v>42956.698043981</c:v>
                </c:pt>
                <c:pt idx="11435">
                  <c:v>42956.701493056004</c:v>
                </c:pt>
                <c:pt idx="11436">
                  <c:v>42956.704976852001</c:v>
                </c:pt>
                <c:pt idx="11437">
                  <c:v>42956.708506944</c:v>
                </c:pt>
                <c:pt idx="11438">
                  <c:v>42956.711898148002</c:v>
                </c:pt>
                <c:pt idx="11439">
                  <c:v>42956.715393519</c:v>
                </c:pt>
                <c:pt idx="11440">
                  <c:v>42956.718888889001</c:v>
                </c:pt>
                <c:pt idx="11441">
                  <c:v>42956.722337963001</c:v>
                </c:pt>
                <c:pt idx="11442">
                  <c:v>42956.725810185002</c:v>
                </c:pt>
                <c:pt idx="11443">
                  <c:v>42956.729317129997</c:v>
                </c:pt>
                <c:pt idx="11444">
                  <c:v>42956.73275463</c:v>
                </c:pt>
                <c:pt idx="11445">
                  <c:v>42956.736226852001</c:v>
                </c:pt>
                <c:pt idx="11446">
                  <c:v>42956.739722222002</c:v>
                </c:pt>
                <c:pt idx="11447">
                  <c:v>42956.743171296002</c:v>
                </c:pt>
                <c:pt idx="11448">
                  <c:v>42956.746655092997</c:v>
                </c:pt>
                <c:pt idx="11449">
                  <c:v>42956.750185185003</c:v>
                </c:pt>
                <c:pt idx="11450">
                  <c:v>42956.753576388997</c:v>
                </c:pt>
                <c:pt idx="11451">
                  <c:v>42956.757048610998</c:v>
                </c:pt>
                <c:pt idx="11452">
                  <c:v>42956.760555556</c:v>
                </c:pt>
                <c:pt idx="11453">
                  <c:v>42956.764062499999</c:v>
                </c:pt>
                <c:pt idx="11454">
                  <c:v>42956.767476852001</c:v>
                </c:pt>
                <c:pt idx="11455">
                  <c:v>42956.771030092998</c:v>
                </c:pt>
                <c:pt idx="11456">
                  <c:v>42956.774490741002</c:v>
                </c:pt>
                <c:pt idx="11457">
                  <c:v>42956.777939815001</c:v>
                </c:pt>
                <c:pt idx="11458">
                  <c:v>42956.781412037002</c:v>
                </c:pt>
                <c:pt idx="11459">
                  <c:v>42956.784895833</c:v>
                </c:pt>
                <c:pt idx="11460">
                  <c:v>42956.788321758999</c:v>
                </c:pt>
                <c:pt idx="11461">
                  <c:v>42956.791863425999</c:v>
                </c:pt>
                <c:pt idx="11462">
                  <c:v>42956.795243056004</c:v>
                </c:pt>
                <c:pt idx="11463">
                  <c:v>42956.798738425998</c:v>
                </c:pt>
                <c:pt idx="11464">
                  <c:v>42956.802222222002</c:v>
                </c:pt>
                <c:pt idx="11465">
                  <c:v>42956.805682869999</c:v>
                </c:pt>
                <c:pt idx="11466">
                  <c:v>42956.809155092997</c:v>
                </c:pt>
                <c:pt idx="11467">
                  <c:v>42956.812650462998</c:v>
                </c:pt>
                <c:pt idx="11468">
                  <c:v>42956.816099536998</c:v>
                </c:pt>
                <c:pt idx="11469">
                  <c:v>42956.819571758999</c:v>
                </c:pt>
                <c:pt idx="11470">
                  <c:v>42956.823078704001</c:v>
                </c:pt>
                <c:pt idx="11471">
                  <c:v>42956.826516203997</c:v>
                </c:pt>
                <c:pt idx="11472">
                  <c:v>42956.830011573998</c:v>
                </c:pt>
                <c:pt idx="11473">
                  <c:v>42956.833541667002</c:v>
                </c:pt>
                <c:pt idx="11474">
                  <c:v>42956.836967593001</c:v>
                </c:pt>
                <c:pt idx="11475">
                  <c:v>42956.840405092997</c:v>
                </c:pt>
                <c:pt idx="11476">
                  <c:v>42956.843888889001</c:v>
                </c:pt>
                <c:pt idx="11477">
                  <c:v>42956.847337963001</c:v>
                </c:pt>
                <c:pt idx="11478">
                  <c:v>42956.850821758999</c:v>
                </c:pt>
                <c:pt idx="11479">
                  <c:v>42956.854317129997</c:v>
                </c:pt>
                <c:pt idx="11480">
                  <c:v>42956.85775463</c:v>
                </c:pt>
                <c:pt idx="11481">
                  <c:v>42956.861226852001</c:v>
                </c:pt>
                <c:pt idx="11482">
                  <c:v>42956.864710647998</c:v>
                </c:pt>
                <c:pt idx="11483">
                  <c:v>42956.868171296002</c:v>
                </c:pt>
                <c:pt idx="11484">
                  <c:v>42956.871643519</c:v>
                </c:pt>
                <c:pt idx="11485">
                  <c:v>42956.875185185003</c:v>
                </c:pt>
                <c:pt idx="11486">
                  <c:v>42956.878587963001</c:v>
                </c:pt>
                <c:pt idx="11487">
                  <c:v>42956.882048610998</c:v>
                </c:pt>
                <c:pt idx="11488">
                  <c:v>42956.885555556</c:v>
                </c:pt>
                <c:pt idx="11489">
                  <c:v>42956.88900463</c:v>
                </c:pt>
                <c:pt idx="11490">
                  <c:v>42956.892488425998</c:v>
                </c:pt>
                <c:pt idx="11491">
                  <c:v>42956.895972222002</c:v>
                </c:pt>
                <c:pt idx="11492">
                  <c:v>42956.899421296002</c:v>
                </c:pt>
                <c:pt idx="11493">
                  <c:v>42956.902905092997</c:v>
                </c:pt>
                <c:pt idx="11494">
                  <c:v>42956.906377314997</c:v>
                </c:pt>
                <c:pt idx="11495">
                  <c:v>42956.909837963001</c:v>
                </c:pt>
                <c:pt idx="11496">
                  <c:v>42956.913310185002</c:v>
                </c:pt>
                <c:pt idx="11497">
                  <c:v>42956.916863425999</c:v>
                </c:pt>
                <c:pt idx="11498">
                  <c:v>42956.92025463</c:v>
                </c:pt>
                <c:pt idx="11499">
                  <c:v>42956.923726852001</c:v>
                </c:pt>
                <c:pt idx="11500">
                  <c:v>42956.927233795999</c:v>
                </c:pt>
                <c:pt idx="11501">
                  <c:v>42956.930694444003</c:v>
                </c:pt>
                <c:pt idx="11502">
                  <c:v>42956.934166667001</c:v>
                </c:pt>
                <c:pt idx="11503">
                  <c:v>42956.937662037002</c:v>
                </c:pt>
                <c:pt idx="11504">
                  <c:v>42956.941099536998</c:v>
                </c:pt>
                <c:pt idx="11505">
                  <c:v>42956.944571758999</c:v>
                </c:pt>
                <c:pt idx="11506">
                  <c:v>42956.948078704001</c:v>
                </c:pt>
                <c:pt idx="11507">
                  <c:v>42956.951539351998</c:v>
                </c:pt>
                <c:pt idx="11508">
                  <c:v>42956.954976852001</c:v>
                </c:pt>
                <c:pt idx="11509">
                  <c:v>42956.958518519001</c:v>
                </c:pt>
                <c:pt idx="11510">
                  <c:v>42956.961921296002</c:v>
                </c:pt>
                <c:pt idx="11511">
                  <c:v>42956.965405092997</c:v>
                </c:pt>
                <c:pt idx="11512">
                  <c:v>42956.968888889001</c:v>
                </c:pt>
                <c:pt idx="11513">
                  <c:v>42956.972372684999</c:v>
                </c:pt>
                <c:pt idx="11514">
                  <c:v>42956.975810185002</c:v>
                </c:pt>
                <c:pt idx="11515">
                  <c:v>42956.979317129997</c:v>
                </c:pt>
                <c:pt idx="11516">
                  <c:v>42956.982766203997</c:v>
                </c:pt>
                <c:pt idx="11517">
                  <c:v>42956.986238425998</c:v>
                </c:pt>
                <c:pt idx="11518">
                  <c:v>42956.989722222002</c:v>
                </c:pt>
                <c:pt idx="11519">
                  <c:v>42956.993171296002</c:v>
                </c:pt>
                <c:pt idx="11520">
                  <c:v>42956.996643519</c:v>
                </c:pt>
                <c:pt idx="11521">
                  <c:v>42957.000231480997</c:v>
                </c:pt>
                <c:pt idx="11522">
                  <c:v>42957.003587963001</c:v>
                </c:pt>
                <c:pt idx="11523">
                  <c:v>42957.007083333003</c:v>
                </c:pt>
                <c:pt idx="11524">
                  <c:v>42957.010578704001</c:v>
                </c:pt>
                <c:pt idx="11525">
                  <c:v>42957.014050926002</c:v>
                </c:pt>
                <c:pt idx="11526">
                  <c:v>42957.017511573998</c:v>
                </c:pt>
                <c:pt idx="11527">
                  <c:v>42957.020983795999</c:v>
                </c:pt>
                <c:pt idx="11528">
                  <c:v>42957.024432869999</c:v>
                </c:pt>
                <c:pt idx="11529">
                  <c:v>42957.027928240997</c:v>
                </c:pt>
                <c:pt idx="11530">
                  <c:v>42957.031377314997</c:v>
                </c:pt>
                <c:pt idx="11531">
                  <c:v>42957.034849536998</c:v>
                </c:pt>
                <c:pt idx="11532">
                  <c:v>42957.038310185002</c:v>
                </c:pt>
                <c:pt idx="11533">
                  <c:v>42957.041851852002</c:v>
                </c:pt>
                <c:pt idx="11534">
                  <c:v>42957.045277778001</c:v>
                </c:pt>
                <c:pt idx="11535">
                  <c:v>42957.048738425998</c:v>
                </c:pt>
                <c:pt idx="11536">
                  <c:v>42957.052233795999</c:v>
                </c:pt>
                <c:pt idx="11537">
                  <c:v>42957.055682869999</c:v>
                </c:pt>
                <c:pt idx="11538">
                  <c:v>42957.059155092997</c:v>
                </c:pt>
                <c:pt idx="11539">
                  <c:v>42957.062662037002</c:v>
                </c:pt>
                <c:pt idx="11540">
                  <c:v>42957.066087963001</c:v>
                </c:pt>
                <c:pt idx="11541">
                  <c:v>42957.069560185002</c:v>
                </c:pt>
                <c:pt idx="11542">
                  <c:v>42957.073055556</c:v>
                </c:pt>
                <c:pt idx="11543">
                  <c:v>42957.076516203997</c:v>
                </c:pt>
                <c:pt idx="11544">
                  <c:v>42957.079988425998</c:v>
                </c:pt>
                <c:pt idx="11545">
                  <c:v>42957.083518519001</c:v>
                </c:pt>
                <c:pt idx="11546">
                  <c:v>42957.086909721998</c:v>
                </c:pt>
                <c:pt idx="11547">
                  <c:v>42957.090405092997</c:v>
                </c:pt>
                <c:pt idx="11548">
                  <c:v>42957.093912037002</c:v>
                </c:pt>
                <c:pt idx="11549">
                  <c:v>42957.097337963001</c:v>
                </c:pt>
                <c:pt idx="11550">
                  <c:v>42957.100810185002</c:v>
                </c:pt>
                <c:pt idx="11551">
                  <c:v>42957.104317129997</c:v>
                </c:pt>
                <c:pt idx="11552">
                  <c:v>42957.107743056004</c:v>
                </c:pt>
                <c:pt idx="11553">
                  <c:v>42957.111226852001</c:v>
                </c:pt>
                <c:pt idx="11554">
                  <c:v>42957.114699074002</c:v>
                </c:pt>
                <c:pt idx="11555">
                  <c:v>42957.118171296002</c:v>
                </c:pt>
                <c:pt idx="11556">
                  <c:v>42957.121631943999</c:v>
                </c:pt>
                <c:pt idx="11557">
                  <c:v>42957.125219907</c:v>
                </c:pt>
                <c:pt idx="11558">
                  <c:v>42957.128599536998</c:v>
                </c:pt>
                <c:pt idx="11559">
                  <c:v>42957.132083333003</c:v>
                </c:pt>
                <c:pt idx="11560">
                  <c:v>42957.135543981</c:v>
                </c:pt>
                <c:pt idx="11561">
                  <c:v>42957.139027778001</c:v>
                </c:pt>
                <c:pt idx="11562">
                  <c:v>42957.142488425998</c:v>
                </c:pt>
                <c:pt idx="11563">
                  <c:v>42957.146018519001</c:v>
                </c:pt>
                <c:pt idx="11564">
                  <c:v>42957.149421296002</c:v>
                </c:pt>
                <c:pt idx="11565">
                  <c:v>42957.152905092997</c:v>
                </c:pt>
                <c:pt idx="11566">
                  <c:v>42957.156412037002</c:v>
                </c:pt>
                <c:pt idx="11567">
                  <c:v>42957.159861111002</c:v>
                </c:pt>
                <c:pt idx="11568">
                  <c:v>42957.163344907</c:v>
                </c:pt>
                <c:pt idx="11569">
                  <c:v>42957.166851852002</c:v>
                </c:pt>
                <c:pt idx="11570">
                  <c:v>42957.170289351998</c:v>
                </c:pt>
                <c:pt idx="11571">
                  <c:v>42957.173738425998</c:v>
                </c:pt>
                <c:pt idx="11572">
                  <c:v>42957.177233795999</c:v>
                </c:pt>
                <c:pt idx="11573">
                  <c:v>42957.180671296002</c:v>
                </c:pt>
                <c:pt idx="11574">
                  <c:v>42957.184131943999</c:v>
                </c:pt>
                <c:pt idx="11575">
                  <c:v>42957.187673610999</c:v>
                </c:pt>
                <c:pt idx="11576">
                  <c:v>42957.191087963001</c:v>
                </c:pt>
                <c:pt idx="11577">
                  <c:v>42957.194560185002</c:v>
                </c:pt>
                <c:pt idx="11578">
                  <c:v>42957.198043981</c:v>
                </c:pt>
                <c:pt idx="11579">
                  <c:v>42957.201493056004</c:v>
                </c:pt>
                <c:pt idx="11580">
                  <c:v>42957.204976852001</c:v>
                </c:pt>
                <c:pt idx="11581">
                  <c:v>42957.208518519001</c:v>
                </c:pt>
                <c:pt idx="11582">
                  <c:v>42957.211898148002</c:v>
                </c:pt>
                <c:pt idx="11583">
                  <c:v>42957.215393519</c:v>
                </c:pt>
                <c:pt idx="11584">
                  <c:v>42957.218888889001</c:v>
                </c:pt>
                <c:pt idx="11585">
                  <c:v>42957.222361111002</c:v>
                </c:pt>
                <c:pt idx="11586">
                  <c:v>42957.225821758999</c:v>
                </c:pt>
                <c:pt idx="11587">
                  <c:v>42957.229317129997</c:v>
                </c:pt>
                <c:pt idx="11588">
                  <c:v>42957.23275463</c:v>
                </c:pt>
                <c:pt idx="11589">
                  <c:v>42957.236226852001</c:v>
                </c:pt>
                <c:pt idx="11590">
                  <c:v>42957.239722222002</c:v>
                </c:pt>
                <c:pt idx="11591">
                  <c:v>42957.243171296002</c:v>
                </c:pt>
                <c:pt idx="11592">
                  <c:v>42957.246643519</c:v>
                </c:pt>
                <c:pt idx="11593">
                  <c:v>42957.250173610999</c:v>
                </c:pt>
                <c:pt idx="11594">
                  <c:v>42957.253599536998</c:v>
                </c:pt>
                <c:pt idx="11595">
                  <c:v>42957.257060185002</c:v>
                </c:pt>
                <c:pt idx="11596">
                  <c:v>42957.260543981</c:v>
                </c:pt>
                <c:pt idx="11597">
                  <c:v>42957.264016203997</c:v>
                </c:pt>
                <c:pt idx="11598">
                  <c:v>42957.267476852001</c:v>
                </c:pt>
                <c:pt idx="11599">
                  <c:v>42957.270983795999</c:v>
                </c:pt>
                <c:pt idx="11600">
                  <c:v>42957.274421296002</c:v>
                </c:pt>
                <c:pt idx="11601">
                  <c:v>42957.277905092997</c:v>
                </c:pt>
                <c:pt idx="11602">
                  <c:v>42957.281377314997</c:v>
                </c:pt>
                <c:pt idx="11603">
                  <c:v>42957.284826388997</c:v>
                </c:pt>
                <c:pt idx="11604">
                  <c:v>42957.288310185002</c:v>
                </c:pt>
                <c:pt idx="11605">
                  <c:v>42957.291851852002</c:v>
                </c:pt>
                <c:pt idx="11606">
                  <c:v>42957.295243056004</c:v>
                </c:pt>
                <c:pt idx="11607">
                  <c:v>42957.298738425998</c:v>
                </c:pt>
                <c:pt idx="11608">
                  <c:v>42957.302210647998</c:v>
                </c:pt>
                <c:pt idx="11609">
                  <c:v>42957.305682869999</c:v>
                </c:pt>
                <c:pt idx="11610">
                  <c:v>42957.309155092997</c:v>
                </c:pt>
                <c:pt idx="11611">
                  <c:v>42957.312650462998</c:v>
                </c:pt>
                <c:pt idx="11612">
                  <c:v>42957.316076388997</c:v>
                </c:pt>
                <c:pt idx="11613">
                  <c:v>42957.319583333003</c:v>
                </c:pt>
                <c:pt idx="11614">
                  <c:v>42957.323067129997</c:v>
                </c:pt>
                <c:pt idx="11615">
                  <c:v>42957.326527778001</c:v>
                </c:pt>
                <c:pt idx="11616">
                  <c:v>42957.329965277997</c:v>
                </c:pt>
                <c:pt idx="11617">
                  <c:v>42957.333495370003</c:v>
                </c:pt>
                <c:pt idx="11618">
                  <c:v>42957.336909721998</c:v>
                </c:pt>
                <c:pt idx="11619">
                  <c:v>42957.340381943999</c:v>
                </c:pt>
                <c:pt idx="11620">
                  <c:v>42957.343877314997</c:v>
                </c:pt>
                <c:pt idx="11621">
                  <c:v>42957.347349536998</c:v>
                </c:pt>
                <c:pt idx="11622">
                  <c:v>42957.350810185002</c:v>
                </c:pt>
                <c:pt idx="11623">
                  <c:v>42957.354305556</c:v>
                </c:pt>
                <c:pt idx="11624">
                  <c:v>42957.35775463</c:v>
                </c:pt>
                <c:pt idx="11625">
                  <c:v>42957.361238425998</c:v>
                </c:pt>
                <c:pt idx="11626">
                  <c:v>42957.364722222002</c:v>
                </c:pt>
                <c:pt idx="11627">
                  <c:v>42957.368182869999</c:v>
                </c:pt>
                <c:pt idx="11628">
                  <c:v>42957.371631943999</c:v>
                </c:pt>
                <c:pt idx="11629">
                  <c:v>42957.375173610999</c:v>
                </c:pt>
                <c:pt idx="11630">
                  <c:v>42957.378622684999</c:v>
                </c:pt>
                <c:pt idx="11631">
                  <c:v>42957.382118055997</c:v>
                </c:pt>
                <c:pt idx="11632">
                  <c:v>42957.385601852002</c:v>
                </c:pt>
                <c:pt idx="11633">
                  <c:v>42957.389074074003</c:v>
                </c:pt>
                <c:pt idx="11634">
                  <c:v>42957.392534721999</c:v>
                </c:pt>
                <c:pt idx="11635">
                  <c:v>42957.396053240998</c:v>
                </c:pt>
                <c:pt idx="11636">
                  <c:v>42957.399490741002</c:v>
                </c:pt>
                <c:pt idx="11637">
                  <c:v>42957.402962963002</c:v>
                </c:pt>
                <c:pt idx="11638">
                  <c:v>42957.406446759</c:v>
                </c:pt>
                <c:pt idx="11639">
                  <c:v>42957.409907407004</c:v>
                </c:pt>
                <c:pt idx="11640">
                  <c:v>42957.413333333003</c:v>
                </c:pt>
                <c:pt idx="11641">
                  <c:v>42957.416886573999</c:v>
                </c:pt>
                <c:pt idx="11642">
                  <c:v>42957.420277778001</c:v>
                </c:pt>
                <c:pt idx="11643">
                  <c:v>42957.423750000002</c:v>
                </c:pt>
                <c:pt idx="11644">
                  <c:v>42957.427245370003</c:v>
                </c:pt>
                <c:pt idx="11645">
                  <c:v>42957.430706018997</c:v>
                </c:pt>
                <c:pt idx="11646">
                  <c:v>42957.434155092997</c:v>
                </c:pt>
                <c:pt idx="11647">
                  <c:v>42957.437685185003</c:v>
                </c:pt>
                <c:pt idx="11648">
                  <c:v>42957.441099536998</c:v>
                </c:pt>
                <c:pt idx="11649">
                  <c:v>42957.444560185002</c:v>
                </c:pt>
                <c:pt idx="11650">
                  <c:v>42957.448043981</c:v>
                </c:pt>
                <c:pt idx="11651">
                  <c:v>42957.451527778001</c:v>
                </c:pt>
                <c:pt idx="11652">
                  <c:v>42957.454976852001</c:v>
                </c:pt>
                <c:pt idx="11653">
                  <c:v>42957.458553240998</c:v>
                </c:pt>
                <c:pt idx="11654">
                  <c:v>42957.461932869999</c:v>
                </c:pt>
                <c:pt idx="11655">
                  <c:v>42957.465393519</c:v>
                </c:pt>
                <c:pt idx="11656">
                  <c:v>42957.468912037002</c:v>
                </c:pt>
                <c:pt idx="11657">
                  <c:v>42957.472372684999</c:v>
                </c:pt>
                <c:pt idx="11658">
                  <c:v>42957.475810185002</c:v>
                </c:pt>
                <c:pt idx="11659">
                  <c:v>42957.479328704001</c:v>
                </c:pt>
                <c:pt idx="11660">
                  <c:v>42957.482743056004</c:v>
                </c:pt>
                <c:pt idx="11661">
                  <c:v>42957.486238425998</c:v>
                </c:pt>
                <c:pt idx="11662">
                  <c:v>42957.489710647998</c:v>
                </c:pt>
                <c:pt idx="11663">
                  <c:v>42957.493182869999</c:v>
                </c:pt>
                <c:pt idx="11664">
                  <c:v>42957.496655092997</c:v>
                </c:pt>
                <c:pt idx="11665">
                  <c:v>42957.500185185003</c:v>
                </c:pt>
                <c:pt idx="11666">
                  <c:v>42957.503599536998</c:v>
                </c:pt>
                <c:pt idx="11667">
                  <c:v>42957.507071758999</c:v>
                </c:pt>
                <c:pt idx="11668">
                  <c:v>42957.510555556</c:v>
                </c:pt>
                <c:pt idx="11669">
                  <c:v>42957.514016203997</c:v>
                </c:pt>
                <c:pt idx="11670">
                  <c:v>42957.517488425998</c:v>
                </c:pt>
                <c:pt idx="11671">
                  <c:v>42957.521018519001</c:v>
                </c:pt>
                <c:pt idx="11672">
                  <c:v>42957.524421296002</c:v>
                </c:pt>
                <c:pt idx="11673">
                  <c:v>42957.527905092997</c:v>
                </c:pt>
                <c:pt idx="11674">
                  <c:v>42957.531400462998</c:v>
                </c:pt>
                <c:pt idx="11675">
                  <c:v>42957.534849536998</c:v>
                </c:pt>
                <c:pt idx="11676">
                  <c:v>42957.538333333003</c:v>
                </c:pt>
                <c:pt idx="11677">
                  <c:v>42957.541863425999</c:v>
                </c:pt>
                <c:pt idx="11678">
                  <c:v>42957.545277778001</c:v>
                </c:pt>
                <c:pt idx="11679">
                  <c:v>42957.548726852001</c:v>
                </c:pt>
                <c:pt idx="11680">
                  <c:v>42957.552245370003</c:v>
                </c:pt>
                <c:pt idx="11681">
                  <c:v>42957.555682869999</c:v>
                </c:pt>
                <c:pt idx="11682">
                  <c:v>42957.559155092997</c:v>
                </c:pt>
                <c:pt idx="11683">
                  <c:v>42957.562673610999</c:v>
                </c:pt>
                <c:pt idx="11684">
                  <c:v>42957.566076388997</c:v>
                </c:pt>
                <c:pt idx="11685">
                  <c:v>42957.569560185002</c:v>
                </c:pt>
                <c:pt idx="11686">
                  <c:v>42957.573055556</c:v>
                </c:pt>
                <c:pt idx="11687">
                  <c:v>42957.576516203997</c:v>
                </c:pt>
                <c:pt idx="11688">
                  <c:v>42957.579976852001</c:v>
                </c:pt>
                <c:pt idx="11689">
                  <c:v>42957.583518519001</c:v>
                </c:pt>
                <c:pt idx="11690">
                  <c:v>42957.586921296002</c:v>
                </c:pt>
                <c:pt idx="11691">
                  <c:v>42957.590416667001</c:v>
                </c:pt>
                <c:pt idx="11692">
                  <c:v>42957.593900462998</c:v>
                </c:pt>
                <c:pt idx="11693">
                  <c:v>42957.597361111002</c:v>
                </c:pt>
                <c:pt idx="11694">
                  <c:v>42957.600810185002</c:v>
                </c:pt>
                <c:pt idx="11695">
                  <c:v>42957.604317129997</c:v>
                </c:pt>
                <c:pt idx="11696">
                  <c:v>42957.607766203997</c:v>
                </c:pt>
                <c:pt idx="11697">
                  <c:v>42957.611238425998</c:v>
                </c:pt>
                <c:pt idx="11698">
                  <c:v>42957.614733795999</c:v>
                </c:pt>
                <c:pt idx="11699">
                  <c:v>42957.618194444003</c:v>
                </c:pt>
                <c:pt idx="11700">
                  <c:v>42957.621655092997</c:v>
                </c:pt>
                <c:pt idx="11701">
                  <c:v>42957.625185185003</c:v>
                </c:pt>
                <c:pt idx="11702">
                  <c:v>42957.628587963001</c:v>
                </c:pt>
                <c:pt idx="11703">
                  <c:v>42957.632071758999</c:v>
                </c:pt>
                <c:pt idx="11704">
                  <c:v>42957.635543981</c:v>
                </c:pt>
                <c:pt idx="11705">
                  <c:v>42957.639027778001</c:v>
                </c:pt>
                <c:pt idx="11706">
                  <c:v>42957.642488425998</c:v>
                </c:pt>
                <c:pt idx="11707">
                  <c:v>42957.646030092998</c:v>
                </c:pt>
                <c:pt idx="11708">
                  <c:v>42957.649409721998</c:v>
                </c:pt>
                <c:pt idx="11709">
                  <c:v>42957.652881943999</c:v>
                </c:pt>
                <c:pt idx="11710">
                  <c:v>42957.656377314997</c:v>
                </c:pt>
                <c:pt idx="11711">
                  <c:v>42957.659849536998</c:v>
                </c:pt>
                <c:pt idx="11712">
                  <c:v>42957.663310185002</c:v>
                </c:pt>
                <c:pt idx="11713">
                  <c:v>42957.666863425999</c:v>
                </c:pt>
                <c:pt idx="11714">
                  <c:v>42957.670266203997</c:v>
                </c:pt>
                <c:pt idx="11715">
                  <c:v>42957.673726852001</c:v>
                </c:pt>
                <c:pt idx="11716">
                  <c:v>42957.677233795999</c:v>
                </c:pt>
                <c:pt idx="11717">
                  <c:v>42957.680694444003</c:v>
                </c:pt>
                <c:pt idx="11718">
                  <c:v>42957.684143519</c:v>
                </c:pt>
                <c:pt idx="11719">
                  <c:v>42957.687673610999</c:v>
                </c:pt>
                <c:pt idx="11720">
                  <c:v>42957.691076388997</c:v>
                </c:pt>
                <c:pt idx="11721">
                  <c:v>42957.694560185002</c:v>
                </c:pt>
                <c:pt idx="11722">
                  <c:v>42957.698043981</c:v>
                </c:pt>
                <c:pt idx="11723">
                  <c:v>42957.70150463</c:v>
                </c:pt>
                <c:pt idx="11724">
                  <c:v>42957.704965277997</c:v>
                </c:pt>
                <c:pt idx="11725">
                  <c:v>42957.708518519001</c:v>
                </c:pt>
                <c:pt idx="11726">
                  <c:v>42957.711921296002</c:v>
                </c:pt>
                <c:pt idx="11727">
                  <c:v>42957.715370370002</c:v>
                </c:pt>
                <c:pt idx="11728">
                  <c:v>42957.718888889001</c:v>
                </c:pt>
                <c:pt idx="11729">
                  <c:v>42957.722337963001</c:v>
                </c:pt>
                <c:pt idx="11730">
                  <c:v>42957.725810185002</c:v>
                </c:pt>
                <c:pt idx="11731">
                  <c:v>42957.729317129997</c:v>
                </c:pt>
                <c:pt idx="11732">
                  <c:v>42957.73275463</c:v>
                </c:pt>
                <c:pt idx="11733">
                  <c:v>42957.736226852001</c:v>
                </c:pt>
                <c:pt idx="11734">
                  <c:v>42957.739710647998</c:v>
                </c:pt>
                <c:pt idx="11735">
                  <c:v>42957.743171296002</c:v>
                </c:pt>
                <c:pt idx="11736">
                  <c:v>42957.746666667001</c:v>
                </c:pt>
                <c:pt idx="11737">
                  <c:v>42957.750185185003</c:v>
                </c:pt>
                <c:pt idx="11738">
                  <c:v>42957.753587963001</c:v>
                </c:pt>
                <c:pt idx="11739">
                  <c:v>42957.757083333003</c:v>
                </c:pt>
                <c:pt idx="11740">
                  <c:v>42957.760555556</c:v>
                </c:pt>
                <c:pt idx="11741">
                  <c:v>42957.764027778001</c:v>
                </c:pt>
                <c:pt idx="11742">
                  <c:v>42957.767500000002</c:v>
                </c:pt>
                <c:pt idx="11743">
                  <c:v>42957.771006944</c:v>
                </c:pt>
                <c:pt idx="11744">
                  <c:v>42957.774513889002</c:v>
                </c:pt>
                <c:pt idx="11745">
                  <c:v>42957.777962963002</c:v>
                </c:pt>
                <c:pt idx="11746">
                  <c:v>42957.781446759</c:v>
                </c:pt>
                <c:pt idx="11747">
                  <c:v>42957.784907407004</c:v>
                </c:pt>
                <c:pt idx="11748">
                  <c:v>42957.788333333003</c:v>
                </c:pt>
                <c:pt idx="11749">
                  <c:v>42957.791898148003</c:v>
                </c:pt>
                <c:pt idx="11750">
                  <c:v>42957.795277778001</c:v>
                </c:pt>
                <c:pt idx="11751">
                  <c:v>42957.798715277997</c:v>
                </c:pt>
                <c:pt idx="11752">
                  <c:v>42957.802222222002</c:v>
                </c:pt>
                <c:pt idx="11753">
                  <c:v>42957.805671296002</c:v>
                </c:pt>
                <c:pt idx="11754">
                  <c:v>42957.809143519</c:v>
                </c:pt>
                <c:pt idx="11755">
                  <c:v>42957.812650462998</c:v>
                </c:pt>
                <c:pt idx="11756">
                  <c:v>42957.816087963001</c:v>
                </c:pt>
                <c:pt idx="11757">
                  <c:v>42957.819571758999</c:v>
                </c:pt>
                <c:pt idx="11758">
                  <c:v>42957.823055556</c:v>
                </c:pt>
                <c:pt idx="11759">
                  <c:v>42957.826527778001</c:v>
                </c:pt>
                <c:pt idx="11760">
                  <c:v>42957.830011573998</c:v>
                </c:pt>
                <c:pt idx="11761">
                  <c:v>42957.833530092998</c:v>
                </c:pt>
                <c:pt idx="11762">
                  <c:v>42957.836956018997</c:v>
                </c:pt>
                <c:pt idx="11763">
                  <c:v>42957.840393519</c:v>
                </c:pt>
                <c:pt idx="11764">
                  <c:v>42957.843877314997</c:v>
                </c:pt>
                <c:pt idx="11765">
                  <c:v>42957.847349536998</c:v>
                </c:pt>
                <c:pt idx="11766">
                  <c:v>42957.850821758999</c:v>
                </c:pt>
                <c:pt idx="11767">
                  <c:v>42957.854305556</c:v>
                </c:pt>
                <c:pt idx="11768">
                  <c:v>42957.85775463</c:v>
                </c:pt>
                <c:pt idx="11769">
                  <c:v>42957.861226852001</c:v>
                </c:pt>
                <c:pt idx="11770">
                  <c:v>42957.864710647998</c:v>
                </c:pt>
                <c:pt idx="11771">
                  <c:v>42957.868159721998</c:v>
                </c:pt>
                <c:pt idx="11772">
                  <c:v>42957.871643519</c:v>
                </c:pt>
                <c:pt idx="11773">
                  <c:v>42957.875185185003</c:v>
                </c:pt>
                <c:pt idx="11774">
                  <c:v>42957.878576388997</c:v>
                </c:pt>
                <c:pt idx="11775">
                  <c:v>42957.882060185002</c:v>
                </c:pt>
                <c:pt idx="11776">
                  <c:v>42957.885567129997</c:v>
                </c:pt>
                <c:pt idx="11777">
                  <c:v>42957.88900463</c:v>
                </c:pt>
                <c:pt idx="11778">
                  <c:v>42957.892488425998</c:v>
                </c:pt>
                <c:pt idx="11779">
                  <c:v>42957.895983795999</c:v>
                </c:pt>
                <c:pt idx="11780">
                  <c:v>42957.899409721998</c:v>
                </c:pt>
                <c:pt idx="11781">
                  <c:v>42957.902881943999</c:v>
                </c:pt>
                <c:pt idx="11782">
                  <c:v>42957.906377314997</c:v>
                </c:pt>
                <c:pt idx="11783">
                  <c:v>42957.909837963001</c:v>
                </c:pt>
                <c:pt idx="11784">
                  <c:v>42957.913321758999</c:v>
                </c:pt>
                <c:pt idx="11785">
                  <c:v>42957.916851852002</c:v>
                </c:pt>
                <c:pt idx="11786">
                  <c:v>42957.920277778001</c:v>
                </c:pt>
                <c:pt idx="11787">
                  <c:v>42957.923750000002</c:v>
                </c:pt>
                <c:pt idx="11788">
                  <c:v>42957.927222222002</c:v>
                </c:pt>
                <c:pt idx="11789">
                  <c:v>42957.930682869999</c:v>
                </c:pt>
                <c:pt idx="11790">
                  <c:v>42957.934166667001</c:v>
                </c:pt>
                <c:pt idx="11791">
                  <c:v>42957.937673610999</c:v>
                </c:pt>
                <c:pt idx="11792">
                  <c:v>42957.941087963001</c:v>
                </c:pt>
                <c:pt idx="11793">
                  <c:v>42957.944571758999</c:v>
                </c:pt>
                <c:pt idx="11794">
                  <c:v>42957.948055556</c:v>
                </c:pt>
                <c:pt idx="11795">
                  <c:v>42957.951516203997</c:v>
                </c:pt>
                <c:pt idx="11796">
                  <c:v>42957.954976852001</c:v>
                </c:pt>
                <c:pt idx="11797">
                  <c:v>42957.958518519001</c:v>
                </c:pt>
                <c:pt idx="11798">
                  <c:v>42957.961956018997</c:v>
                </c:pt>
                <c:pt idx="11799">
                  <c:v>42957.965381943999</c:v>
                </c:pt>
                <c:pt idx="11800">
                  <c:v>42957.968912037002</c:v>
                </c:pt>
                <c:pt idx="11801">
                  <c:v>42957.972349536998</c:v>
                </c:pt>
                <c:pt idx="11802">
                  <c:v>42957.975798610998</c:v>
                </c:pt>
                <c:pt idx="11803">
                  <c:v>42957.979305556</c:v>
                </c:pt>
                <c:pt idx="11804">
                  <c:v>42957.982766203997</c:v>
                </c:pt>
                <c:pt idx="11805">
                  <c:v>42957.986226852001</c:v>
                </c:pt>
                <c:pt idx="11806">
                  <c:v>42957.989710647998</c:v>
                </c:pt>
                <c:pt idx="11807">
                  <c:v>42957.993171296002</c:v>
                </c:pt>
                <c:pt idx="11808">
                  <c:v>42957.996655092997</c:v>
                </c:pt>
                <c:pt idx="11809">
                  <c:v>42958.000219907</c:v>
                </c:pt>
                <c:pt idx="11810">
                  <c:v>42958.003599536998</c:v>
                </c:pt>
                <c:pt idx="11811">
                  <c:v>42958.007083333003</c:v>
                </c:pt>
                <c:pt idx="11812">
                  <c:v>42958.010567129997</c:v>
                </c:pt>
                <c:pt idx="11813">
                  <c:v>42958.014039351998</c:v>
                </c:pt>
                <c:pt idx="11814">
                  <c:v>42958.017476852001</c:v>
                </c:pt>
                <c:pt idx="11815">
                  <c:v>42958.020995370003</c:v>
                </c:pt>
                <c:pt idx="11816">
                  <c:v>42958.024421296002</c:v>
                </c:pt>
                <c:pt idx="11817">
                  <c:v>42958.027905092997</c:v>
                </c:pt>
                <c:pt idx="11818">
                  <c:v>42958.031377314997</c:v>
                </c:pt>
                <c:pt idx="11819">
                  <c:v>42958.034849536998</c:v>
                </c:pt>
                <c:pt idx="11820">
                  <c:v>42958.038321758999</c:v>
                </c:pt>
                <c:pt idx="11821">
                  <c:v>42958.041886573999</c:v>
                </c:pt>
                <c:pt idx="11822">
                  <c:v>42958.04525463</c:v>
                </c:pt>
                <c:pt idx="11823">
                  <c:v>42958.048726852001</c:v>
                </c:pt>
                <c:pt idx="11824">
                  <c:v>42958.052222222002</c:v>
                </c:pt>
                <c:pt idx="11825">
                  <c:v>42958.055682869999</c:v>
                </c:pt>
                <c:pt idx="11826">
                  <c:v>42958.059143519</c:v>
                </c:pt>
                <c:pt idx="11827">
                  <c:v>42958.062662037002</c:v>
                </c:pt>
                <c:pt idx="11828">
                  <c:v>42958.066099536998</c:v>
                </c:pt>
                <c:pt idx="11829">
                  <c:v>42958.069537037001</c:v>
                </c:pt>
                <c:pt idx="11830">
                  <c:v>42958.073067129997</c:v>
                </c:pt>
                <c:pt idx="11831">
                  <c:v>42958.076493056004</c:v>
                </c:pt>
                <c:pt idx="11832">
                  <c:v>42958.079976852001</c:v>
                </c:pt>
                <c:pt idx="11833">
                  <c:v>42958.083495370003</c:v>
                </c:pt>
                <c:pt idx="11834">
                  <c:v>42958.086921296002</c:v>
                </c:pt>
                <c:pt idx="11835">
                  <c:v>42958.090393519</c:v>
                </c:pt>
                <c:pt idx="11836">
                  <c:v>42958.093888889001</c:v>
                </c:pt>
                <c:pt idx="11837">
                  <c:v>42958.097337963001</c:v>
                </c:pt>
                <c:pt idx="11838">
                  <c:v>42958.100821758999</c:v>
                </c:pt>
                <c:pt idx="11839">
                  <c:v>42958.104317129997</c:v>
                </c:pt>
                <c:pt idx="11840">
                  <c:v>42958.10775463</c:v>
                </c:pt>
                <c:pt idx="11841">
                  <c:v>42958.111238425998</c:v>
                </c:pt>
                <c:pt idx="11842">
                  <c:v>42958.114733795999</c:v>
                </c:pt>
                <c:pt idx="11843">
                  <c:v>42958.118159721998</c:v>
                </c:pt>
                <c:pt idx="11844">
                  <c:v>42958.121631943999</c:v>
                </c:pt>
                <c:pt idx="11845">
                  <c:v>42958.125231480997</c:v>
                </c:pt>
                <c:pt idx="11846">
                  <c:v>42958.128599536998</c:v>
                </c:pt>
                <c:pt idx="11847">
                  <c:v>42958.132060185002</c:v>
                </c:pt>
                <c:pt idx="11848">
                  <c:v>42958.135509259002</c:v>
                </c:pt>
                <c:pt idx="11849">
                  <c:v>42958.138981481003</c:v>
                </c:pt>
                <c:pt idx="11850">
                  <c:v>42958.142430555999</c:v>
                </c:pt>
                <c:pt idx="11851">
                  <c:v>42958.145937499998</c:v>
                </c:pt>
                <c:pt idx="11852">
                  <c:v>42958.149386573998</c:v>
                </c:pt>
                <c:pt idx="11853">
                  <c:v>42958.152870370002</c:v>
                </c:pt>
                <c:pt idx="11854">
                  <c:v>42958.156354166997</c:v>
                </c:pt>
                <c:pt idx="11855">
                  <c:v>42958.159826388997</c:v>
                </c:pt>
                <c:pt idx="11856">
                  <c:v>42958.163287037001</c:v>
                </c:pt>
                <c:pt idx="11857">
                  <c:v>42958.166817129997</c:v>
                </c:pt>
                <c:pt idx="11858">
                  <c:v>42958.170231481003</c:v>
                </c:pt>
                <c:pt idx="11859">
                  <c:v>42958.173715277997</c:v>
                </c:pt>
                <c:pt idx="11860">
                  <c:v>42958.177187499998</c:v>
                </c:pt>
                <c:pt idx="11861">
                  <c:v>42958.180659721998</c:v>
                </c:pt>
                <c:pt idx="11862">
                  <c:v>42958.184120370002</c:v>
                </c:pt>
                <c:pt idx="11863">
                  <c:v>42958.187627314997</c:v>
                </c:pt>
                <c:pt idx="11864">
                  <c:v>42958.191053240997</c:v>
                </c:pt>
                <c:pt idx="11865">
                  <c:v>42958.194525462997</c:v>
                </c:pt>
                <c:pt idx="11866">
                  <c:v>42958.198020832999</c:v>
                </c:pt>
                <c:pt idx="11867">
                  <c:v>42958.201481481003</c:v>
                </c:pt>
                <c:pt idx="11868">
                  <c:v>42958.204942130003</c:v>
                </c:pt>
                <c:pt idx="11869">
                  <c:v>42958.208483795999</c:v>
                </c:pt>
                <c:pt idx="11870">
                  <c:v>42958.211898148002</c:v>
                </c:pt>
                <c:pt idx="11871">
                  <c:v>42958.215358795998</c:v>
                </c:pt>
                <c:pt idx="11872">
                  <c:v>42958.218854166997</c:v>
                </c:pt>
                <c:pt idx="11873">
                  <c:v>42958.222314815001</c:v>
                </c:pt>
                <c:pt idx="11874">
                  <c:v>42958.225775462997</c:v>
                </c:pt>
                <c:pt idx="11875">
                  <c:v>42958.229270832999</c:v>
                </c:pt>
                <c:pt idx="11876">
                  <c:v>42958.232719906999</c:v>
                </c:pt>
                <c:pt idx="11877">
                  <c:v>42958.236192130003</c:v>
                </c:pt>
                <c:pt idx="11878">
                  <c:v>42958.239675926001</c:v>
                </c:pt>
                <c:pt idx="11879">
                  <c:v>42958.243136573998</c:v>
                </c:pt>
                <c:pt idx="11880">
                  <c:v>42958.246608795998</c:v>
                </c:pt>
                <c:pt idx="11881">
                  <c:v>42958.250150462998</c:v>
                </c:pt>
                <c:pt idx="11882">
                  <c:v>42958.253576388997</c:v>
                </c:pt>
                <c:pt idx="11883">
                  <c:v>42958.257025462997</c:v>
                </c:pt>
                <c:pt idx="11884">
                  <c:v>42958.260520832999</c:v>
                </c:pt>
                <c:pt idx="11885">
                  <c:v>42958.263981481003</c:v>
                </c:pt>
                <c:pt idx="11886">
                  <c:v>42958.267453704</c:v>
                </c:pt>
                <c:pt idx="11887">
                  <c:v>42958.270937499998</c:v>
                </c:pt>
                <c:pt idx="11888">
                  <c:v>42958.274386573998</c:v>
                </c:pt>
                <c:pt idx="11889">
                  <c:v>42958.277858795998</c:v>
                </c:pt>
                <c:pt idx="11890">
                  <c:v>42958.281354166997</c:v>
                </c:pt>
                <c:pt idx="11891">
                  <c:v>42958.284814815001</c:v>
                </c:pt>
                <c:pt idx="11892">
                  <c:v>42958.288287037001</c:v>
                </c:pt>
                <c:pt idx="11893">
                  <c:v>42958.291817129997</c:v>
                </c:pt>
                <c:pt idx="11894">
                  <c:v>42958.295219906999</c:v>
                </c:pt>
                <c:pt idx="11895">
                  <c:v>42958.298703704</c:v>
                </c:pt>
                <c:pt idx="11896">
                  <c:v>42958.302187499998</c:v>
                </c:pt>
                <c:pt idx="11897">
                  <c:v>42958.305648148002</c:v>
                </c:pt>
                <c:pt idx="11898">
                  <c:v>42958.309120370002</c:v>
                </c:pt>
                <c:pt idx="11899">
                  <c:v>42958.312604166997</c:v>
                </c:pt>
                <c:pt idx="11900">
                  <c:v>42958.316053240997</c:v>
                </c:pt>
                <c:pt idx="11901">
                  <c:v>42958.319525462997</c:v>
                </c:pt>
                <c:pt idx="11902">
                  <c:v>42958.323020832999</c:v>
                </c:pt>
                <c:pt idx="11903">
                  <c:v>42958.326481481003</c:v>
                </c:pt>
                <c:pt idx="11904">
                  <c:v>42958.329942130003</c:v>
                </c:pt>
                <c:pt idx="11905">
                  <c:v>42958.333472222002</c:v>
                </c:pt>
                <c:pt idx="11906">
                  <c:v>42958.336886573998</c:v>
                </c:pt>
                <c:pt idx="11907">
                  <c:v>42958.340370370002</c:v>
                </c:pt>
                <c:pt idx="11908">
                  <c:v>42958.343842593</c:v>
                </c:pt>
                <c:pt idx="11909">
                  <c:v>42958.347314815001</c:v>
                </c:pt>
                <c:pt idx="11910">
                  <c:v>42958.350775462997</c:v>
                </c:pt>
                <c:pt idx="11911">
                  <c:v>42958.354270832999</c:v>
                </c:pt>
                <c:pt idx="11912">
                  <c:v>42958.357731481003</c:v>
                </c:pt>
                <c:pt idx="11913">
                  <c:v>42958.361192130003</c:v>
                </c:pt>
                <c:pt idx="11914">
                  <c:v>42958.364675926001</c:v>
                </c:pt>
                <c:pt idx="11915">
                  <c:v>42958.368136573998</c:v>
                </c:pt>
                <c:pt idx="11916">
                  <c:v>42958.371608795998</c:v>
                </c:pt>
                <c:pt idx="11917">
                  <c:v>42958.375138889001</c:v>
                </c:pt>
                <c:pt idx="11918">
                  <c:v>42958.378564815001</c:v>
                </c:pt>
                <c:pt idx="11919">
                  <c:v>42958.382060185002</c:v>
                </c:pt>
                <c:pt idx="11920">
                  <c:v>42958.385543981</c:v>
                </c:pt>
                <c:pt idx="11921">
                  <c:v>42958.389016203997</c:v>
                </c:pt>
                <c:pt idx="11922">
                  <c:v>42958.392488425998</c:v>
                </c:pt>
                <c:pt idx="11923">
                  <c:v>42958.395983795999</c:v>
                </c:pt>
                <c:pt idx="11924">
                  <c:v>42958.399421296002</c:v>
                </c:pt>
                <c:pt idx="11925">
                  <c:v>42958.402893519</c:v>
                </c:pt>
                <c:pt idx="11926">
                  <c:v>42958.406377314997</c:v>
                </c:pt>
                <c:pt idx="11927">
                  <c:v>42958.409826388997</c:v>
                </c:pt>
                <c:pt idx="11928">
                  <c:v>42958.413310185002</c:v>
                </c:pt>
                <c:pt idx="11929">
                  <c:v>42958.416840277998</c:v>
                </c:pt>
                <c:pt idx="11930">
                  <c:v>42958.42025463</c:v>
                </c:pt>
                <c:pt idx="11931">
                  <c:v>42958.423726852001</c:v>
                </c:pt>
                <c:pt idx="11932">
                  <c:v>42958.427222222002</c:v>
                </c:pt>
                <c:pt idx="11933">
                  <c:v>42958.430682869999</c:v>
                </c:pt>
                <c:pt idx="11934">
                  <c:v>42958.434131943999</c:v>
                </c:pt>
                <c:pt idx="11935">
                  <c:v>42958.437638889001</c:v>
                </c:pt>
                <c:pt idx="11936">
                  <c:v>42958.441087963001</c:v>
                </c:pt>
                <c:pt idx="11937">
                  <c:v>42958.444560185002</c:v>
                </c:pt>
                <c:pt idx="11938">
                  <c:v>42958.448043981</c:v>
                </c:pt>
                <c:pt idx="11939">
                  <c:v>42958.45150463</c:v>
                </c:pt>
                <c:pt idx="11940">
                  <c:v>42958.454953704</c:v>
                </c:pt>
                <c:pt idx="11941">
                  <c:v>42958.458506944</c:v>
                </c:pt>
                <c:pt idx="11942">
                  <c:v>42958.461909721998</c:v>
                </c:pt>
                <c:pt idx="11943">
                  <c:v>42958.465405092997</c:v>
                </c:pt>
                <c:pt idx="11944">
                  <c:v>42958.468888889001</c:v>
                </c:pt>
                <c:pt idx="11945">
                  <c:v>42958.472372684999</c:v>
                </c:pt>
                <c:pt idx="11946">
                  <c:v>42958.475798610998</c:v>
                </c:pt>
                <c:pt idx="11947">
                  <c:v>42958.479340277998</c:v>
                </c:pt>
                <c:pt idx="11948">
                  <c:v>42958.482743056004</c:v>
                </c:pt>
                <c:pt idx="11949">
                  <c:v>42958.486226852001</c:v>
                </c:pt>
                <c:pt idx="11950">
                  <c:v>42958.489699074002</c:v>
                </c:pt>
                <c:pt idx="11951">
                  <c:v>42958.493171296002</c:v>
                </c:pt>
                <c:pt idx="11952">
                  <c:v>42958.496655092997</c:v>
                </c:pt>
                <c:pt idx="11953">
                  <c:v>42958.500173610999</c:v>
                </c:pt>
                <c:pt idx="11954">
                  <c:v>42958.503587963001</c:v>
                </c:pt>
                <c:pt idx="11955">
                  <c:v>42958.507060185002</c:v>
                </c:pt>
                <c:pt idx="11956">
                  <c:v>42958.510543981</c:v>
                </c:pt>
                <c:pt idx="11957">
                  <c:v>42958.51400463</c:v>
                </c:pt>
                <c:pt idx="11958">
                  <c:v>42958.517476852001</c:v>
                </c:pt>
                <c:pt idx="11959">
                  <c:v>42958.520983795999</c:v>
                </c:pt>
                <c:pt idx="11960">
                  <c:v>42958.524421296002</c:v>
                </c:pt>
                <c:pt idx="11961">
                  <c:v>42958.527881943999</c:v>
                </c:pt>
                <c:pt idx="11962">
                  <c:v>42958.531377314997</c:v>
                </c:pt>
                <c:pt idx="11963">
                  <c:v>42958.534849536998</c:v>
                </c:pt>
                <c:pt idx="11964">
                  <c:v>42958.538310185002</c:v>
                </c:pt>
                <c:pt idx="11965">
                  <c:v>42958.541886573999</c:v>
                </c:pt>
                <c:pt idx="11966">
                  <c:v>42958.545243056004</c:v>
                </c:pt>
                <c:pt idx="11967">
                  <c:v>42958.548715277997</c:v>
                </c:pt>
                <c:pt idx="11968">
                  <c:v>42958.552210647998</c:v>
                </c:pt>
                <c:pt idx="11969">
                  <c:v>42958.555671296002</c:v>
                </c:pt>
                <c:pt idx="11970">
                  <c:v>42958.559143519</c:v>
                </c:pt>
                <c:pt idx="11971">
                  <c:v>42958.562662037002</c:v>
                </c:pt>
                <c:pt idx="11972">
                  <c:v>42958.566099536998</c:v>
                </c:pt>
                <c:pt idx="11973">
                  <c:v>42958.569548610998</c:v>
                </c:pt>
                <c:pt idx="11974">
                  <c:v>42958.573055556</c:v>
                </c:pt>
                <c:pt idx="11975">
                  <c:v>42958.57650463</c:v>
                </c:pt>
                <c:pt idx="11976">
                  <c:v>42958.579965277997</c:v>
                </c:pt>
                <c:pt idx="11977">
                  <c:v>42958.583530092998</c:v>
                </c:pt>
                <c:pt idx="11978">
                  <c:v>42958.586932869999</c:v>
                </c:pt>
                <c:pt idx="11979">
                  <c:v>42958.590405092997</c:v>
                </c:pt>
                <c:pt idx="11980">
                  <c:v>42958.593888889001</c:v>
                </c:pt>
                <c:pt idx="11981">
                  <c:v>42958.597361111002</c:v>
                </c:pt>
                <c:pt idx="11982">
                  <c:v>42958.600810185002</c:v>
                </c:pt>
                <c:pt idx="11983">
                  <c:v>42958.604317129997</c:v>
                </c:pt>
                <c:pt idx="11984">
                  <c:v>42958.607777778001</c:v>
                </c:pt>
                <c:pt idx="11985">
                  <c:v>42958.611238425998</c:v>
                </c:pt>
                <c:pt idx="11986">
                  <c:v>42958.614733795999</c:v>
                </c:pt>
                <c:pt idx="11987">
                  <c:v>42958.618171296002</c:v>
                </c:pt>
                <c:pt idx="11988">
                  <c:v>42958.621643519</c:v>
                </c:pt>
                <c:pt idx="11989">
                  <c:v>42958.625196759</c:v>
                </c:pt>
                <c:pt idx="11990">
                  <c:v>42958.628599536998</c:v>
                </c:pt>
                <c:pt idx="11991">
                  <c:v>42958.632071758999</c:v>
                </c:pt>
                <c:pt idx="11992">
                  <c:v>42958.635555556</c:v>
                </c:pt>
                <c:pt idx="11993">
                  <c:v>42958.639016203997</c:v>
                </c:pt>
                <c:pt idx="11994">
                  <c:v>42958.642488425998</c:v>
                </c:pt>
                <c:pt idx="11995">
                  <c:v>42958.646006944</c:v>
                </c:pt>
                <c:pt idx="11996">
                  <c:v>42958.649432869999</c:v>
                </c:pt>
                <c:pt idx="11997">
                  <c:v>42958.652893519</c:v>
                </c:pt>
                <c:pt idx="11998">
                  <c:v>42958.656388889001</c:v>
                </c:pt>
                <c:pt idx="11999">
                  <c:v>42958.659826388997</c:v>
                </c:pt>
                <c:pt idx="12000">
                  <c:v>42958.663310185002</c:v>
                </c:pt>
                <c:pt idx="12001">
                  <c:v>42958.666863425999</c:v>
                </c:pt>
                <c:pt idx="12002">
                  <c:v>42958.67025463</c:v>
                </c:pt>
                <c:pt idx="12003">
                  <c:v>42958.673761573998</c:v>
                </c:pt>
                <c:pt idx="12004">
                  <c:v>42958.677222222002</c:v>
                </c:pt>
                <c:pt idx="12005">
                  <c:v>42958.680682869999</c:v>
                </c:pt>
                <c:pt idx="12006">
                  <c:v>42958.684166667001</c:v>
                </c:pt>
                <c:pt idx="12007">
                  <c:v>42958.687662037002</c:v>
                </c:pt>
                <c:pt idx="12008">
                  <c:v>42958.691099536998</c:v>
                </c:pt>
                <c:pt idx="12009">
                  <c:v>42958.694571758999</c:v>
                </c:pt>
                <c:pt idx="12010">
                  <c:v>42958.698055556</c:v>
                </c:pt>
                <c:pt idx="12011">
                  <c:v>42958.70150463</c:v>
                </c:pt>
                <c:pt idx="12012">
                  <c:v>42958.704988425998</c:v>
                </c:pt>
                <c:pt idx="12013">
                  <c:v>42958.708530092998</c:v>
                </c:pt>
                <c:pt idx="12014">
                  <c:v>42958.711932869999</c:v>
                </c:pt>
                <c:pt idx="12015">
                  <c:v>42958.715405092997</c:v>
                </c:pt>
                <c:pt idx="12016">
                  <c:v>42958.718912037002</c:v>
                </c:pt>
                <c:pt idx="12017">
                  <c:v>42958.722337963001</c:v>
                </c:pt>
                <c:pt idx="12018">
                  <c:v>42958.725810185002</c:v>
                </c:pt>
                <c:pt idx="12019">
                  <c:v>42958.729317129997</c:v>
                </c:pt>
                <c:pt idx="12020">
                  <c:v>42958.732766203997</c:v>
                </c:pt>
                <c:pt idx="12021">
                  <c:v>42958.736238425998</c:v>
                </c:pt>
                <c:pt idx="12022">
                  <c:v>42958.739733795999</c:v>
                </c:pt>
                <c:pt idx="12023">
                  <c:v>42958.743182869999</c:v>
                </c:pt>
                <c:pt idx="12024">
                  <c:v>42958.746666667001</c:v>
                </c:pt>
                <c:pt idx="12025">
                  <c:v>42958.750173610999</c:v>
                </c:pt>
                <c:pt idx="12026">
                  <c:v>42958.753611111002</c:v>
                </c:pt>
                <c:pt idx="12027">
                  <c:v>42958.757071758999</c:v>
                </c:pt>
                <c:pt idx="12028">
                  <c:v>42958.760578704001</c:v>
                </c:pt>
                <c:pt idx="12029">
                  <c:v>42958.764039351998</c:v>
                </c:pt>
                <c:pt idx="12030">
                  <c:v>42958.767476852001</c:v>
                </c:pt>
                <c:pt idx="12031">
                  <c:v>42958.770995370003</c:v>
                </c:pt>
                <c:pt idx="12032">
                  <c:v>42958.774479166997</c:v>
                </c:pt>
                <c:pt idx="12033">
                  <c:v>42958.777974536999</c:v>
                </c:pt>
                <c:pt idx="12034">
                  <c:v>42958.781458332996</c:v>
                </c:pt>
                <c:pt idx="12035">
                  <c:v>42958.784907407004</c:v>
                </c:pt>
                <c:pt idx="12036">
                  <c:v>42958.788344907</c:v>
                </c:pt>
                <c:pt idx="12037">
                  <c:v>42958.791886573999</c:v>
                </c:pt>
                <c:pt idx="12038">
                  <c:v>42958.795289351998</c:v>
                </c:pt>
                <c:pt idx="12039">
                  <c:v>42958.798738425998</c:v>
                </c:pt>
                <c:pt idx="12040">
                  <c:v>42958.802233795999</c:v>
                </c:pt>
                <c:pt idx="12041">
                  <c:v>42958.805682869999</c:v>
                </c:pt>
                <c:pt idx="12042">
                  <c:v>42958.809143519</c:v>
                </c:pt>
                <c:pt idx="12043">
                  <c:v>42958.812696759</c:v>
                </c:pt>
                <c:pt idx="12044">
                  <c:v>42958.816122684999</c:v>
                </c:pt>
                <c:pt idx="12045">
                  <c:v>42958.819594907</c:v>
                </c:pt>
                <c:pt idx="12046">
                  <c:v>42958.823101852002</c:v>
                </c:pt>
                <c:pt idx="12047">
                  <c:v>42958.826516203997</c:v>
                </c:pt>
                <c:pt idx="12048">
                  <c:v>42958.829988425998</c:v>
                </c:pt>
                <c:pt idx="12049">
                  <c:v>42958.833530092998</c:v>
                </c:pt>
                <c:pt idx="12050">
                  <c:v>42958.836979166997</c:v>
                </c:pt>
                <c:pt idx="12051">
                  <c:v>42958.840439815001</c:v>
                </c:pt>
                <c:pt idx="12052">
                  <c:v>42958.843900462998</c:v>
                </c:pt>
                <c:pt idx="12053">
                  <c:v>42958.847337963001</c:v>
                </c:pt>
                <c:pt idx="12054">
                  <c:v>42958.850833333003</c:v>
                </c:pt>
                <c:pt idx="12055">
                  <c:v>42958.854317129997</c:v>
                </c:pt>
                <c:pt idx="12056">
                  <c:v>42958.85775463</c:v>
                </c:pt>
                <c:pt idx="12057">
                  <c:v>42958.861238425998</c:v>
                </c:pt>
                <c:pt idx="12058">
                  <c:v>42958.864710647998</c:v>
                </c:pt>
                <c:pt idx="12059">
                  <c:v>42958.868182869999</c:v>
                </c:pt>
                <c:pt idx="12060">
                  <c:v>42958.871631943999</c:v>
                </c:pt>
                <c:pt idx="12061">
                  <c:v>42958.875196759</c:v>
                </c:pt>
                <c:pt idx="12062">
                  <c:v>42958.878576388997</c:v>
                </c:pt>
                <c:pt idx="12063">
                  <c:v>42958.882048610998</c:v>
                </c:pt>
                <c:pt idx="12064">
                  <c:v>42958.885567129997</c:v>
                </c:pt>
                <c:pt idx="12065">
                  <c:v>42958.889027778001</c:v>
                </c:pt>
                <c:pt idx="12066">
                  <c:v>42958.892476852001</c:v>
                </c:pt>
                <c:pt idx="12067">
                  <c:v>42958.895995370003</c:v>
                </c:pt>
                <c:pt idx="12068">
                  <c:v>42958.899421296002</c:v>
                </c:pt>
                <c:pt idx="12069">
                  <c:v>42958.902893519</c:v>
                </c:pt>
                <c:pt idx="12070">
                  <c:v>42958.906377314997</c:v>
                </c:pt>
                <c:pt idx="12071">
                  <c:v>42958.909837963001</c:v>
                </c:pt>
                <c:pt idx="12072">
                  <c:v>42958.913310185002</c:v>
                </c:pt>
                <c:pt idx="12073">
                  <c:v>42958.916840277998</c:v>
                </c:pt>
                <c:pt idx="12074">
                  <c:v>42958.920277778001</c:v>
                </c:pt>
                <c:pt idx="12075">
                  <c:v>42958.923738425998</c:v>
                </c:pt>
                <c:pt idx="12076">
                  <c:v>42958.927233795999</c:v>
                </c:pt>
                <c:pt idx="12077">
                  <c:v>42958.930682869999</c:v>
                </c:pt>
                <c:pt idx="12078">
                  <c:v>42958.934120370002</c:v>
                </c:pt>
                <c:pt idx="12079">
                  <c:v>42958.937627314997</c:v>
                </c:pt>
                <c:pt idx="12080">
                  <c:v>42958.941064815001</c:v>
                </c:pt>
                <c:pt idx="12081">
                  <c:v>42958.944525462997</c:v>
                </c:pt>
                <c:pt idx="12082">
                  <c:v>42958.948020832999</c:v>
                </c:pt>
                <c:pt idx="12083">
                  <c:v>42958.951481481003</c:v>
                </c:pt>
                <c:pt idx="12084">
                  <c:v>42958.954965277997</c:v>
                </c:pt>
                <c:pt idx="12085">
                  <c:v>42958.958495370003</c:v>
                </c:pt>
                <c:pt idx="12086">
                  <c:v>42958.961898148002</c:v>
                </c:pt>
                <c:pt idx="12087">
                  <c:v>42958.965358795998</c:v>
                </c:pt>
                <c:pt idx="12088">
                  <c:v>42958.968854166997</c:v>
                </c:pt>
                <c:pt idx="12089">
                  <c:v>42958.972326388997</c:v>
                </c:pt>
                <c:pt idx="12090">
                  <c:v>42958.975810185002</c:v>
                </c:pt>
                <c:pt idx="12091">
                  <c:v>42958.979317129997</c:v>
                </c:pt>
                <c:pt idx="12092">
                  <c:v>42958.982743056004</c:v>
                </c:pt>
                <c:pt idx="12093">
                  <c:v>42958.986238425998</c:v>
                </c:pt>
                <c:pt idx="12094">
                  <c:v>42958.989722222002</c:v>
                </c:pt>
                <c:pt idx="12095">
                  <c:v>42958.993159721998</c:v>
                </c:pt>
                <c:pt idx="12096">
                  <c:v>42958.996643519</c:v>
                </c:pt>
                <c:pt idx="12097">
                  <c:v>42959.000243055998</c:v>
                </c:pt>
                <c:pt idx="12098">
                  <c:v>42959.003634259003</c:v>
                </c:pt>
                <c:pt idx="12099">
                  <c:v>42959.007083333003</c:v>
                </c:pt>
                <c:pt idx="12100">
                  <c:v>42959.010555556</c:v>
                </c:pt>
                <c:pt idx="12101">
                  <c:v>42959.014050926002</c:v>
                </c:pt>
                <c:pt idx="12102">
                  <c:v>42959.017488425998</c:v>
                </c:pt>
                <c:pt idx="12103">
                  <c:v>42959.020983795999</c:v>
                </c:pt>
                <c:pt idx="12104">
                  <c:v>42959.024432869999</c:v>
                </c:pt>
                <c:pt idx="12105">
                  <c:v>42959.027905092997</c:v>
                </c:pt>
                <c:pt idx="12106">
                  <c:v>42959.031388889001</c:v>
                </c:pt>
                <c:pt idx="12107">
                  <c:v>42959.034837963001</c:v>
                </c:pt>
                <c:pt idx="12108">
                  <c:v>42959.038310185002</c:v>
                </c:pt>
                <c:pt idx="12109">
                  <c:v>42959.041875000003</c:v>
                </c:pt>
                <c:pt idx="12110">
                  <c:v>42959.045243056004</c:v>
                </c:pt>
                <c:pt idx="12111">
                  <c:v>42959.048692130003</c:v>
                </c:pt>
                <c:pt idx="12112">
                  <c:v>42959.052187499998</c:v>
                </c:pt>
                <c:pt idx="12113">
                  <c:v>42959.055648148002</c:v>
                </c:pt>
                <c:pt idx="12114">
                  <c:v>42959.059108795998</c:v>
                </c:pt>
                <c:pt idx="12115">
                  <c:v>42959.062615741001</c:v>
                </c:pt>
                <c:pt idx="12116">
                  <c:v>42959.066076388997</c:v>
                </c:pt>
                <c:pt idx="12117">
                  <c:v>42959.069537037001</c:v>
                </c:pt>
                <c:pt idx="12118">
                  <c:v>42959.073009259002</c:v>
                </c:pt>
                <c:pt idx="12119">
                  <c:v>42959.076481481003</c:v>
                </c:pt>
                <c:pt idx="12120">
                  <c:v>42959.079953704</c:v>
                </c:pt>
                <c:pt idx="12121">
                  <c:v>42959.083472222002</c:v>
                </c:pt>
                <c:pt idx="12122">
                  <c:v>42959.086898148002</c:v>
                </c:pt>
                <c:pt idx="12123">
                  <c:v>42959.090370370002</c:v>
                </c:pt>
                <c:pt idx="12124">
                  <c:v>42959.093854166997</c:v>
                </c:pt>
                <c:pt idx="12125">
                  <c:v>42959.097326388997</c:v>
                </c:pt>
                <c:pt idx="12126">
                  <c:v>42959.100787037001</c:v>
                </c:pt>
                <c:pt idx="12127">
                  <c:v>42959.104293981</c:v>
                </c:pt>
                <c:pt idx="12128">
                  <c:v>42959.107719906999</c:v>
                </c:pt>
                <c:pt idx="12129">
                  <c:v>42959.111192130003</c:v>
                </c:pt>
                <c:pt idx="12130">
                  <c:v>42959.114687499998</c:v>
                </c:pt>
                <c:pt idx="12131">
                  <c:v>42959.118148148002</c:v>
                </c:pt>
                <c:pt idx="12132">
                  <c:v>42959.121620370002</c:v>
                </c:pt>
                <c:pt idx="12133">
                  <c:v>42959.125162037002</c:v>
                </c:pt>
                <c:pt idx="12134">
                  <c:v>42959.128553240997</c:v>
                </c:pt>
                <c:pt idx="12135">
                  <c:v>42959.132025462997</c:v>
                </c:pt>
                <c:pt idx="12136">
                  <c:v>42959.135520832999</c:v>
                </c:pt>
                <c:pt idx="12137">
                  <c:v>42959.138981481003</c:v>
                </c:pt>
                <c:pt idx="12138">
                  <c:v>42959.142453704</c:v>
                </c:pt>
                <c:pt idx="12139">
                  <c:v>42959.145949074002</c:v>
                </c:pt>
                <c:pt idx="12140">
                  <c:v>42959.149398148002</c:v>
                </c:pt>
                <c:pt idx="12141">
                  <c:v>42959.152870370002</c:v>
                </c:pt>
                <c:pt idx="12142">
                  <c:v>42959.156354166997</c:v>
                </c:pt>
                <c:pt idx="12143">
                  <c:v>42959.159826388997</c:v>
                </c:pt>
                <c:pt idx="12144">
                  <c:v>42959.163275462997</c:v>
                </c:pt>
                <c:pt idx="12145">
                  <c:v>42959.166817129997</c:v>
                </c:pt>
                <c:pt idx="12146">
                  <c:v>42959.170231481003</c:v>
                </c:pt>
                <c:pt idx="12147">
                  <c:v>42959.173703704</c:v>
                </c:pt>
                <c:pt idx="12148">
                  <c:v>42959.177199074002</c:v>
                </c:pt>
                <c:pt idx="12149">
                  <c:v>42959.180648148002</c:v>
                </c:pt>
                <c:pt idx="12150">
                  <c:v>42959.184120370002</c:v>
                </c:pt>
                <c:pt idx="12151">
                  <c:v>42959.187615741001</c:v>
                </c:pt>
                <c:pt idx="12152">
                  <c:v>42959.191053240997</c:v>
                </c:pt>
                <c:pt idx="12153">
                  <c:v>42959.194525462997</c:v>
                </c:pt>
                <c:pt idx="12154">
                  <c:v>42959.198020832999</c:v>
                </c:pt>
                <c:pt idx="12155">
                  <c:v>42959.201481481003</c:v>
                </c:pt>
                <c:pt idx="12156">
                  <c:v>42959.204953704</c:v>
                </c:pt>
                <c:pt idx="12157">
                  <c:v>42959.208472222002</c:v>
                </c:pt>
                <c:pt idx="12158">
                  <c:v>42959.211886573998</c:v>
                </c:pt>
                <c:pt idx="12159">
                  <c:v>42959.215358795998</c:v>
                </c:pt>
                <c:pt idx="12160">
                  <c:v>42959.218854166997</c:v>
                </c:pt>
                <c:pt idx="12161">
                  <c:v>42959.222337963001</c:v>
                </c:pt>
                <c:pt idx="12162">
                  <c:v>42959.225775462997</c:v>
                </c:pt>
                <c:pt idx="12163">
                  <c:v>42959.229282407003</c:v>
                </c:pt>
                <c:pt idx="12164">
                  <c:v>42959.232731481003</c:v>
                </c:pt>
                <c:pt idx="12165">
                  <c:v>42959.236192130003</c:v>
                </c:pt>
                <c:pt idx="12166">
                  <c:v>42959.239687499998</c:v>
                </c:pt>
                <c:pt idx="12167">
                  <c:v>42959.243148148002</c:v>
                </c:pt>
                <c:pt idx="12168">
                  <c:v>42959.246608795998</c:v>
                </c:pt>
                <c:pt idx="12169">
                  <c:v>42959.250127314997</c:v>
                </c:pt>
                <c:pt idx="12170">
                  <c:v>42959.253553240997</c:v>
                </c:pt>
                <c:pt idx="12171">
                  <c:v>42959.257025462997</c:v>
                </c:pt>
                <c:pt idx="12172">
                  <c:v>42959.260520832999</c:v>
                </c:pt>
                <c:pt idx="12173">
                  <c:v>42959.263981481003</c:v>
                </c:pt>
                <c:pt idx="12174">
                  <c:v>42959.267453704</c:v>
                </c:pt>
                <c:pt idx="12175">
                  <c:v>42959.270960647998</c:v>
                </c:pt>
                <c:pt idx="12176">
                  <c:v>42959.274409721998</c:v>
                </c:pt>
                <c:pt idx="12177">
                  <c:v>42959.277858795998</c:v>
                </c:pt>
                <c:pt idx="12178">
                  <c:v>42959.281365741001</c:v>
                </c:pt>
                <c:pt idx="12179">
                  <c:v>42959.284814815001</c:v>
                </c:pt>
                <c:pt idx="12180">
                  <c:v>42959.288287037001</c:v>
                </c:pt>
                <c:pt idx="12181">
                  <c:v>42959.291828704001</c:v>
                </c:pt>
                <c:pt idx="12182">
                  <c:v>42959.295208333002</c:v>
                </c:pt>
                <c:pt idx="12183">
                  <c:v>42959.298703704</c:v>
                </c:pt>
                <c:pt idx="12184">
                  <c:v>42959.302187499998</c:v>
                </c:pt>
                <c:pt idx="12185">
                  <c:v>42959.305636573998</c:v>
                </c:pt>
                <c:pt idx="12186">
                  <c:v>42959.309108795998</c:v>
                </c:pt>
                <c:pt idx="12187">
                  <c:v>42959.312604166997</c:v>
                </c:pt>
                <c:pt idx="12188">
                  <c:v>42959.316064815001</c:v>
                </c:pt>
                <c:pt idx="12189">
                  <c:v>42959.319537037001</c:v>
                </c:pt>
                <c:pt idx="12190">
                  <c:v>42959.323009259002</c:v>
                </c:pt>
                <c:pt idx="12191">
                  <c:v>42959.326481481003</c:v>
                </c:pt>
                <c:pt idx="12192">
                  <c:v>42959.329953704</c:v>
                </c:pt>
                <c:pt idx="12193">
                  <c:v>42959.333472222002</c:v>
                </c:pt>
                <c:pt idx="12194">
                  <c:v>42959.336909721998</c:v>
                </c:pt>
                <c:pt idx="12195">
                  <c:v>42959.340358795998</c:v>
                </c:pt>
                <c:pt idx="12196">
                  <c:v>42959.343854166997</c:v>
                </c:pt>
                <c:pt idx="12197">
                  <c:v>42959.347326388997</c:v>
                </c:pt>
                <c:pt idx="12198">
                  <c:v>42959.350787037001</c:v>
                </c:pt>
                <c:pt idx="12199">
                  <c:v>42959.354282407003</c:v>
                </c:pt>
                <c:pt idx="12200">
                  <c:v>42959.357719906999</c:v>
                </c:pt>
                <c:pt idx="12201">
                  <c:v>42959.361215277997</c:v>
                </c:pt>
                <c:pt idx="12202">
                  <c:v>42959.364675926001</c:v>
                </c:pt>
                <c:pt idx="12203">
                  <c:v>42959.368148148002</c:v>
                </c:pt>
                <c:pt idx="12204">
                  <c:v>42959.371620370002</c:v>
                </c:pt>
                <c:pt idx="12205">
                  <c:v>42959.375150462998</c:v>
                </c:pt>
                <c:pt idx="12206">
                  <c:v>42959.378553240997</c:v>
                </c:pt>
                <c:pt idx="12207">
                  <c:v>42959.382025462997</c:v>
                </c:pt>
                <c:pt idx="12208">
                  <c:v>42959.385532407003</c:v>
                </c:pt>
                <c:pt idx="12209">
                  <c:v>42959.388981481003</c:v>
                </c:pt>
                <c:pt idx="12210">
                  <c:v>42959.392442130003</c:v>
                </c:pt>
                <c:pt idx="12211">
                  <c:v>42959.395949074002</c:v>
                </c:pt>
                <c:pt idx="12212">
                  <c:v>42959.399398148002</c:v>
                </c:pt>
                <c:pt idx="12213">
                  <c:v>42959.402858795998</c:v>
                </c:pt>
                <c:pt idx="12214">
                  <c:v>42959.406354166997</c:v>
                </c:pt>
                <c:pt idx="12215">
                  <c:v>42959.409814815001</c:v>
                </c:pt>
                <c:pt idx="12216">
                  <c:v>42959.413310185002</c:v>
                </c:pt>
                <c:pt idx="12217">
                  <c:v>42959.416851852002</c:v>
                </c:pt>
                <c:pt idx="12218">
                  <c:v>42959.420243056004</c:v>
                </c:pt>
                <c:pt idx="12219">
                  <c:v>42959.423761573998</c:v>
                </c:pt>
                <c:pt idx="12220">
                  <c:v>42959.427222222002</c:v>
                </c:pt>
                <c:pt idx="12221">
                  <c:v>42959.430706018997</c:v>
                </c:pt>
                <c:pt idx="12222">
                  <c:v>42959.434143519</c:v>
                </c:pt>
                <c:pt idx="12223">
                  <c:v>42959.437650462998</c:v>
                </c:pt>
                <c:pt idx="12224">
                  <c:v>42959.441076388997</c:v>
                </c:pt>
                <c:pt idx="12225">
                  <c:v>42959.444560185002</c:v>
                </c:pt>
                <c:pt idx="12226">
                  <c:v>42959.448043981</c:v>
                </c:pt>
                <c:pt idx="12227">
                  <c:v>42959.451493056004</c:v>
                </c:pt>
                <c:pt idx="12228">
                  <c:v>42959.454965277997</c:v>
                </c:pt>
                <c:pt idx="12229">
                  <c:v>42959.458530092998</c:v>
                </c:pt>
                <c:pt idx="12230">
                  <c:v>42959.461921296002</c:v>
                </c:pt>
                <c:pt idx="12231">
                  <c:v>42959.465405092997</c:v>
                </c:pt>
                <c:pt idx="12232">
                  <c:v>42959.468888889001</c:v>
                </c:pt>
                <c:pt idx="12233">
                  <c:v>42959.472337963001</c:v>
                </c:pt>
                <c:pt idx="12234">
                  <c:v>42959.475821758999</c:v>
                </c:pt>
                <c:pt idx="12235">
                  <c:v>42959.479317129997</c:v>
                </c:pt>
                <c:pt idx="12236">
                  <c:v>42959.48275463</c:v>
                </c:pt>
                <c:pt idx="12237">
                  <c:v>42959.486226852001</c:v>
                </c:pt>
                <c:pt idx="12238">
                  <c:v>42959.489722222002</c:v>
                </c:pt>
                <c:pt idx="12239">
                  <c:v>42959.493182869999</c:v>
                </c:pt>
                <c:pt idx="12240">
                  <c:v>42959.496643519</c:v>
                </c:pt>
                <c:pt idx="12241">
                  <c:v>42959.500185185003</c:v>
                </c:pt>
                <c:pt idx="12242">
                  <c:v>42959.503611111002</c:v>
                </c:pt>
                <c:pt idx="12243">
                  <c:v>42959.507060185002</c:v>
                </c:pt>
                <c:pt idx="12244">
                  <c:v>42959.510567129997</c:v>
                </c:pt>
                <c:pt idx="12245">
                  <c:v>42959.514016203997</c:v>
                </c:pt>
                <c:pt idx="12246">
                  <c:v>42959.517511573998</c:v>
                </c:pt>
                <c:pt idx="12247">
                  <c:v>42959.520995370003</c:v>
                </c:pt>
                <c:pt idx="12248">
                  <c:v>42959.524456018997</c:v>
                </c:pt>
                <c:pt idx="12249">
                  <c:v>42959.527893519</c:v>
                </c:pt>
                <c:pt idx="12250">
                  <c:v>42959.531400462998</c:v>
                </c:pt>
                <c:pt idx="12251">
                  <c:v>42959.534849536998</c:v>
                </c:pt>
                <c:pt idx="12252">
                  <c:v>42959.538321758999</c:v>
                </c:pt>
                <c:pt idx="12253">
                  <c:v>42959.541863425999</c:v>
                </c:pt>
                <c:pt idx="12254">
                  <c:v>42959.545243056004</c:v>
                </c:pt>
                <c:pt idx="12255">
                  <c:v>42959.548726852001</c:v>
                </c:pt>
                <c:pt idx="12256">
                  <c:v>42959.552233795999</c:v>
                </c:pt>
                <c:pt idx="12257">
                  <c:v>42959.555706018997</c:v>
                </c:pt>
                <c:pt idx="12258">
                  <c:v>42959.559155092997</c:v>
                </c:pt>
                <c:pt idx="12259">
                  <c:v>42959.562650462998</c:v>
                </c:pt>
                <c:pt idx="12260">
                  <c:v>42959.566087963001</c:v>
                </c:pt>
                <c:pt idx="12261">
                  <c:v>42959.569560185002</c:v>
                </c:pt>
                <c:pt idx="12262">
                  <c:v>42959.573043981</c:v>
                </c:pt>
                <c:pt idx="12263">
                  <c:v>42959.576493056004</c:v>
                </c:pt>
                <c:pt idx="12264">
                  <c:v>42959.579976852001</c:v>
                </c:pt>
                <c:pt idx="12265">
                  <c:v>42959.583530092998</c:v>
                </c:pt>
                <c:pt idx="12266">
                  <c:v>42959.586921296002</c:v>
                </c:pt>
                <c:pt idx="12267">
                  <c:v>42959.590416667001</c:v>
                </c:pt>
                <c:pt idx="12268">
                  <c:v>42959.593912037002</c:v>
                </c:pt>
                <c:pt idx="12269">
                  <c:v>42959.597361111002</c:v>
                </c:pt>
                <c:pt idx="12270">
                  <c:v>42959.600810185002</c:v>
                </c:pt>
                <c:pt idx="12271">
                  <c:v>42959.604328704001</c:v>
                </c:pt>
                <c:pt idx="12272">
                  <c:v>42959.60775463</c:v>
                </c:pt>
                <c:pt idx="12273">
                  <c:v>42959.611215277997</c:v>
                </c:pt>
                <c:pt idx="12274">
                  <c:v>42959.614710647998</c:v>
                </c:pt>
                <c:pt idx="12275">
                  <c:v>42959.618182869999</c:v>
                </c:pt>
                <c:pt idx="12276">
                  <c:v>42959.621643519</c:v>
                </c:pt>
                <c:pt idx="12277">
                  <c:v>42959.625185185003</c:v>
                </c:pt>
                <c:pt idx="12278">
                  <c:v>42959.628576388997</c:v>
                </c:pt>
                <c:pt idx="12279">
                  <c:v>42959.632060185002</c:v>
                </c:pt>
                <c:pt idx="12280">
                  <c:v>42959.635543981</c:v>
                </c:pt>
                <c:pt idx="12281">
                  <c:v>42959.63900463</c:v>
                </c:pt>
                <c:pt idx="12282">
                  <c:v>42959.642488425998</c:v>
                </c:pt>
                <c:pt idx="12283">
                  <c:v>42959.646006944</c:v>
                </c:pt>
                <c:pt idx="12284">
                  <c:v>42959.649432869999</c:v>
                </c:pt>
                <c:pt idx="12285">
                  <c:v>42959.652893519</c:v>
                </c:pt>
                <c:pt idx="12286">
                  <c:v>42959.656388889001</c:v>
                </c:pt>
                <c:pt idx="12287">
                  <c:v>42959.659849536998</c:v>
                </c:pt>
                <c:pt idx="12288">
                  <c:v>42959.663321758999</c:v>
                </c:pt>
                <c:pt idx="12289">
                  <c:v>42959.666863425999</c:v>
                </c:pt>
                <c:pt idx="12290">
                  <c:v>42959.670266203997</c:v>
                </c:pt>
                <c:pt idx="12291">
                  <c:v>42959.673726852001</c:v>
                </c:pt>
                <c:pt idx="12292">
                  <c:v>42959.677256944</c:v>
                </c:pt>
                <c:pt idx="12293">
                  <c:v>42959.680682869999</c:v>
                </c:pt>
                <c:pt idx="12294">
                  <c:v>42959.684155092997</c:v>
                </c:pt>
                <c:pt idx="12295">
                  <c:v>42959.687650462998</c:v>
                </c:pt>
                <c:pt idx="12296">
                  <c:v>42959.691087963001</c:v>
                </c:pt>
                <c:pt idx="12297">
                  <c:v>42959.694560185002</c:v>
                </c:pt>
                <c:pt idx="12298">
                  <c:v>42959.698067129997</c:v>
                </c:pt>
                <c:pt idx="12299">
                  <c:v>42959.701493056004</c:v>
                </c:pt>
                <c:pt idx="12300">
                  <c:v>42959.704988425998</c:v>
                </c:pt>
                <c:pt idx="12301">
                  <c:v>42959.708518519001</c:v>
                </c:pt>
                <c:pt idx="12302">
                  <c:v>42959.711921296002</c:v>
                </c:pt>
                <c:pt idx="12303">
                  <c:v>42959.715381943999</c:v>
                </c:pt>
                <c:pt idx="12304">
                  <c:v>42959.718888889001</c:v>
                </c:pt>
                <c:pt idx="12305">
                  <c:v>42959.722361111002</c:v>
                </c:pt>
                <c:pt idx="12306">
                  <c:v>42959.725821758999</c:v>
                </c:pt>
                <c:pt idx="12307">
                  <c:v>42959.729328704001</c:v>
                </c:pt>
                <c:pt idx="12308">
                  <c:v>42959.73275463</c:v>
                </c:pt>
                <c:pt idx="12309">
                  <c:v>42959.736238425998</c:v>
                </c:pt>
                <c:pt idx="12310">
                  <c:v>42959.739722222002</c:v>
                </c:pt>
                <c:pt idx="12311">
                  <c:v>42959.743171296002</c:v>
                </c:pt>
                <c:pt idx="12312">
                  <c:v>42959.746655092997</c:v>
                </c:pt>
                <c:pt idx="12313">
                  <c:v>42959.750196759</c:v>
                </c:pt>
                <c:pt idx="12314">
                  <c:v>42959.753599536998</c:v>
                </c:pt>
                <c:pt idx="12315">
                  <c:v>42959.757106481004</c:v>
                </c:pt>
                <c:pt idx="12316">
                  <c:v>42959.760601852002</c:v>
                </c:pt>
                <c:pt idx="12317">
                  <c:v>42959.764050926002</c:v>
                </c:pt>
                <c:pt idx="12318">
                  <c:v>42959.767500000002</c:v>
                </c:pt>
                <c:pt idx="12319">
                  <c:v>42959.770995370003</c:v>
                </c:pt>
                <c:pt idx="12320">
                  <c:v>42959.774421296002</c:v>
                </c:pt>
                <c:pt idx="12321">
                  <c:v>42959.777951388998</c:v>
                </c:pt>
                <c:pt idx="12322">
                  <c:v>42959.781458332996</c:v>
                </c:pt>
                <c:pt idx="12323">
                  <c:v>42959.784895833</c:v>
                </c:pt>
                <c:pt idx="12324">
                  <c:v>42959.788379630001</c:v>
                </c:pt>
                <c:pt idx="12325">
                  <c:v>42959.791909722</c:v>
                </c:pt>
                <c:pt idx="12326">
                  <c:v>42959.795300926002</c:v>
                </c:pt>
                <c:pt idx="12327">
                  <c:v>42959.798750000002</c:v>
                </c:pt>
                <c:pt idx="12328">
                  <c:v>42959.802245370003</c:v>
                </c:pt>
                <c:pt idx="12329">
                  <c:v>42959.805717593001</c:v>
                </c:pt>
                <c:pt idx="12330">
                  <c:v>42959.809178240997</c:v>
                </c:pt>
                <c:pt idx="12331">
                  <c:v>42959.812696759</c:v>
                </c:pt>
                <c:pt idx="12332">
                  <c:v>42959.816122684999</c:v>
                </c:pt>
                <c:pt idx="12333">
                  <c:v>42959.819594907</c:v>
                </c:pt>
                <c:pt idx="12334">
                  <c:v>42959.823090277998</c:v>
                </c:pt>
                <c:pt idx="12335">
                  <c:v>42959.826527778001</c:v>
                </c:pt>
                <c:pt idx="12336">
                  <c:v>42959.83</c:v>
                </c:pt>
                <c:pt idx="12337">
                  <c:v>42959.833530092998</c:v>
                </c:pt>
                <c:pt idx="12338">
                  <c:v>42959.836956018997</c:v>
                </c:pt>
                <c:pt idx="12339">
                  <c:v>42959.840393519</c:v>
                </c:pt>
                <c:pt idx="12340">
                  <c:v>42959.843888889001</c:v>
                </c:pt>
                <c:pt idx="12341">
                  <c:v>42959.847349536998</c:v>
                </c:pt>
                <c:pt idx="12342">
                  <c:v>42959.850810185002</c:v>
                </c:pt>
                <c:pt idx="12343">
                  <c:v>42959.854328704001</c:v>
                </c:pt>
                <c:pt idx="12344">
                  <c:v>42959.857766203997</c:v>
                </c:pt>
                <c:pt idx="12345">
                  <c:v>42959.861226852001</c:v>
                </c:pt>
                <c:pt idx="12346">
                  <c:v>42959.864745370003</c:v>
                </c:pt>
                <c:pt idx="12347">
                  <c:v>42959.868182869999</c:v>
                </c:pt>
                <c:pt idx="12348">
                  <c:v>42959.871655092997</c:v>
                </c:pt>
                <c:pt idx="12349">
                  <c:v>42959.875196759</c:v>
                </c:pt>
                <c:pt idx="12350">
                  <c:v>42959.878576388997</c:v>
                </c:pt>
                <c:pt idx="12351">
                  <c:v>42959.882048610998</c:v>
                </c:pt>
                <c:pt idx="12352">
                  <c:v>42959.885567129997</c:v>
                </c:pt>
                <c:pt idx="12353">
                  <c:v>42959.88900463</c:v>
                </c:pt>
                <c:pt idx="12354">
                  <c:v>42959.892465277997</c:v>
                </c:pt>
                <c:pt idx="12355">
                  <c:v>42959.895995370003</c:v>
                </c:pt>
                <c:pt idx="12356">
                  <c:v>42959.899421296002</c:v>
                </c:pt>
                <c:pt idx="12357">
                  <c:v>42959.902905092997</c:v>
                </c:pt>
                <c:pt idx="12358">
                  <c:v>42959.906388889001</c:v>
                </c:pt>
                <c:pt idx="12359">
                  <c:v>42959.909849536998</c:v>
                </c:pt>
                <c:pt idx="12360">
                  <c:v>42959.913310185002</c:v>
                </c:pt>
                <c:pt idx="12361">
                  <c:v>42959.916851852002</c:v>
                </c:pt>
                <c:pt idx="12362">
                  <c:v>42959.92025463</c:v>
                </c:pt>
                <c:pt idx="12363">
                  <c:v>42959.923773148003</c:v>
                </c:pt>
                <c:pt idx="12364">
                  <c:v>42959.927245370003</c:v>
                </c:pt>
                <c:pt idx="12365">
                  <c:v>42959.930682869999</c:v>
                </c:pt>
                <c:pt idx="12366">
                  <c:v>42959.934143519</c:v>
                </c:pt>
                <c:pt idx="12367">
                  <c:v>42959.937638889001</c:v>
                </c:pt>
                <c:pt idx="12368">
                  <c:v>42959.941099536998</c:v>
                </c:pt>
                <c:pt idx="12369">
                  <c:v>42959.944560185002</c:v>
                </c:pt>
                <c:pt idx="12370">
                  <c:v>42959.948055556</c:v>
                </c:pt>
                <c:pt idx="12371">
                  <c:v>42959.951516203997</c:v>
                </c:pt>
                <c:pt idx="12372">
                  <c:v>42959.954988425998</c:v>
                </c:pt>
                <c:pt idx="12373">
                  <c:v>42959.958518519001</c:v>
                </c:pt>
                <c:pt idx="12374">
                  <c:v>42959.961909721998</c:v>
                </c:pt>
                <c:pt idx="12375">
                  <c:v>42959.965381943999</c:v>
                </c:pt>
                <c:pt idx="12376">
                  <c:v>42959.968900462998</c:v>
                </c:pt>
                <c:pt idx="12377">
                  <c:v>42959.972349536998</c:v>
                </c:pt>
                <c:pt idx="12378">
                  <c:v>42959.975833333003</c:v>
                </c:pt>
                <c:pt idx="12379">
                  <c:v>42959.979317129997</c:v>
                </c:pt>
                <c:pt idx="12380">
                  <c:v>42959.982766203997</c:v>
                </c:pt>
                <c:pt idx="12381">
                  <c:v>42959.986226852001</c:v>
                </c:pt>
                <c:pt idx="12382">
                  <c:v>42959.989710647998</c:v>
                </c:pt>
                <c:pt idx="12383">
                  <c:v>42959.993171296002</c:v>
                </c:pt>
                <c:pt idx="12384">
                  <c:v>42959.996655092997</c:v>
                </c:pt>
                <c:pt idx="12385">
                  <c:v>42960.000219907</c:v>
                </c:pt>
                <c:pt idx="12386">
                  <c:v>42960.003587963001</c:v>
                </c:pt>
                <c:pt idx="12387">
                  <c:v>42960.007071758999</c:v>
                </c:pt>
                <c:pt idx="12388">
                  <c:v>42960.010578704001</c:v>
                </c:pt>
                <c:pt idx="12389">
                  <c:v>42960.014027778001</c:v>
                </c:pt>
                <c:pt idx="12390">
                  <c:v>42960.017511573998</c:v>
                </c:pt>
                <c:pt idx="12391">
                  <c:v>42960.020983795999</c:v>
                </c:pt>
                <c:pt idx="12392">
                  <c:v>42960.024421296002</c:v>
                </c:pt>
                <c:pt idx="12393">
                  <c:v>42960.027916667001</c:v>
                </c:pt>
                <c:pt idx="12394">
                  <c:v>42960.031388889001</c:v>
                </c:pt>
                <c:pt idx="12395">
                  <c:v>42960.034849536998</c:v>
                </c:pt>
                <c:pt idx="12396">
                  <c:v>42960.038310185002</c:v>
                </c:pt>
                <c:pt idx="12397">
                  <c:v>42960.041886573999</c:v>
                </c:pt>
                <c:pt idx="12398">
                  <c:v>42960.045266203997</c:v>
                </c:pt>
                <c:pt idx="12399">
                  <c:v>42960.048738425998</c:v>
                </c:pt>
                <c:pt idx="12400">
                  <c:v>42960.052222222002</c:v>
                </c:pt>
                <c:pt idx="12401">
                  <c:v>42960.055694444003</c:v>
                </c:pt>
                <c:pt idx="12402">
                  <c:v>42960.059155092997</c:v>
                </c:pt>
                <c:pt idx="12403">
                  <c:v>42960.062638889001</c:v>
                </c:pt>
                <c:pt idx="12404">
                  <c:v>42960.066087963001</c:v>
                </c:pt>
                <c:pt idx="12405">
                  <c:v>42960.069560185002</c:v>
                </c:pt>
                <c:pt idx="12406">
                  <c:v>42960.073078704001</c:v>
                </c:pt>
                <c:pt idx="12407">
                  <c:v>42960.076469906999</c:v>
                </c:pt>
                <c:pt idx="12408">
                  <c:v>42960.079953704</c:v>
                </c:pt>
                <c:pt idx="12409">
                  <c:v>42960.083495370003</c:v>
                </c:pt>
                <c:pt idx="12410">
                  <c:v>42960.086898148002</c:v>
                </c:pt>
                <c:pt idx="12411">
                  <c:v>42960.090370370002</c:v>
                </c:pt>
                <c:pt idx="12412">
                  <c:v>42960.093865741001</c:v>
                </c:pt>
                <c:pt idx="12413">
                  <c:v>42960.097314815001</c:v>
                </c:pt>
                <c:pt idx="12414">
                  <c:v>42960.100775462997</c:v>
                </c:pt>
                <c:pt idx="12415">
                  <c:v>42960.104293981</c:v>
                </c:pt>
                <c:pt idx="12416">
                  <c:v>42960.107743056004</c:v>
                </c:pt>
                <c:pt idx="12417">
                  <c:v>42960.111192130003</c:v>
                </c:pt>
                <c:pt idx="12418">
                  <c:v>42960.114687499998</c:v>
                </c:pt>
                <c:pt idx="12419">
                  <c:v>42960.118136573998</c:v>
                </c:pt>
                <c:pt idx="12420">
                  <c:v>42960.121608795998</c:v>
                </c:pt>
                <c:pt idx="12421">
                  <c:v>42960.125162037002</c:v>
                </c:pt>
                <c:pt idx="12422">
                  <c:v>42960.128576388997</c:v>
                </c:pt>
                <c:pt idx="12423">
                  <c:v>42960.132025462997</c:v>
                </c:pt>
                <c:pt idx="12424">
                  <c:v>42960.135532407003</c:v>
                </c:pt>
                <c:pt idx="12425">
                  <c:v>42960.138981481003</c:v>
                </c:pt>
                <c:pt idx="12426">
                  <c:v>42960.142453704</c:v>
                </c:pt>
                <c:pt idx="12427">
                  <c:v>42960.145949074002</c:v>
                </c:pt>
                <c:pt idx="12428">
                  <c:v>42960.149386573998</c:v>
                </c:pt>
                <c:pt idx="12429">
                  <c:v>42960.152870370002</c:v>
                </c:pt>
                <c:pt idx="12430">
                  <c:v>42960.156365741001</c:v>
                </c:pt>
                <c:pt idx="12431">
                  <c:v>42960.159826388997</c:v>
                </c:pt>
                <c:pt idx="12432">
                  <c:v>42960.163275462997</c:v>
                </c:pt>
                <c:pt idx="12433">
                  <c:v>42960.166863425999</c:v>
                </c:pt>
                <c:pt idx="12434">
                  <c:v>42960.170219906999</c:v>
                </c:pt>
                <c:pt idx="12435">
                  <c:v>42960.173692130003</c:v>
                </c:pt>
                <c:pt idx="12436">
                  <c:v>42960.177187499998</c:v>
                </c:pt>
                <c:pt idx="12437">
                  <c:v>42960.180648148002</c:v>
                </c:pt>
                <c:pt idx="12438">
                  <c:v>42960.184108795998</c:v>
                </c:pt>
                <c:pt idx="12439">
                  <c:v>42960.187604166997</c:v>
                </c:pt>
                <c:pt idx="12440">
                  <c:v>42960.191064815001</c:v>
                </c:pt>
                <c:pt idx="12441">
                  <c:v>42960.194525462997</c:v>
                </c:pt>
                <c:pt idx="12442">
                  <c:v>42960.198009259002</c:v>
                </c:pt>
                <c:pt idx="12443">
                  <c:v>42960.201481481003</c:v>
                </c:pt>
                <c:pt idx="12444">
                  <c:v>42960.204942130003</c:v>
                </c:pt>
                <c:pt idx="12445">
                  <c:v>42960.208472222002</c:v>
                </c:pt>
                <c:pt idx="12446">
                  <c:v>42960.211886573998</c:v>
                </c:pt>
                <c:pt idx="12447">
                  <c:v>42960.215347222002</c:v>
                </c:pt>
                <c:pt idx="12448">
                  <c:v>42960.218842593</c:v>
                </c:pt>
                <c:pt idx="12449">
                  <c:v>42960.222326388997</c:v>
                </c:pt>
                <c:pt idx="12450">
                  <c:v>42960.225775462997</c:v>
                </c:pt>
                <c:pt idx="12451">
                  <c:v>42960.229270832999</c:v>
                </c:pt>
                <c:pt idx="12452">
                  <c:v>42960.232731481003</c:v>
                </c:pt>
                <c:pt idx="12453">
                  <c:v>42960.236192130003</c:v>
                </c:pt>
                <c:pt idx="12454">
                  <c:v>42960.239675926001</c:v>
                </c:pt>
                <c:pt idx="12455">
                  <c:v>42960.243136573998</c:v>
                </c:pt>
                <c:pt idx="12456">
                  <c:v>42960.246620370002</c:v>
                </c:pt>
                <c:pt idx="12457">
                  <c:v>42960.250150462998</c:v>
                </c:pt>
                <c:pt idx="12458">
                  <c:v>42960.253553240997</c:v>
                </c:pt>
                <c:pt idx="12459">
                  <c:v>42960.257025462997</c:v>
                </c:pt>
                <c:pt idx="12460">
                  <c:v>42960.260520832999</c:v>
                </c:pt>
                <c:pt idx="12461">
                  <c:v>42960.263981481003</c:v>
                </c:pt>
                <c:pt idx="12462">
                  <c:v>42960.267453704</c:v>
                </c:pt>
                <c:pt idx="12463">
                  <c:v>42960.270949074002</c:v>
                </c:pt>
                <c:pt idx="12464">
                  <c:v>42960.274386573998</c:v>
                </c:pt>
                <c:pt idx="12465">
                  <c:v>42960.277858795998</c:v>
                </c:pt>
                <c:pt idx="12466">
                  <c:v>42960.281354166997</c:v>
                </c:pt>
                <c:pt idx="12467">
                  <c:v>42960.284803240997</c:v>
                </c:pt>
                <c:pt idx="12468">
                  <c:v>42960.288287037001</c:v>
                </c:pt>
                <c:pt idx="12469">
                  <c:v>42960.291817129997</c:v>
                </c:pt>
                <c:pt idx="12470">
                  <c:v>42960.295219906999</c:v>
                </c:pt>
                <c:pt idx="12471">
                  <c:v>42960.298692130003</c:v>
                </c:pt>
                <c:pt idx="12472">
                  <c:v>42960.302175926001</c:v>
                </c:pt>
                <c:pt idx="12473">
                  <c:v>42960.305636573998</c:v>
                </c:pt>
                <c:pt idx="12474">
                  <c:v>42960.309108795998</c:v>
                </c:pt>
                <c:pt idx="12475">
                  <c:v>42960.312604166997</c:v>
                </c:pt>
                <c:pt idx="12476">
                  <c:v>42960.316053240997</c:v>
                </c:pt>
                <c:pt idx="12477">
                  <c:v>42960.319525462997</c:v>
                </c:pt>
                <c:pt idx="12478">
                  <c:v>42960.323009259002</c:v>
                </c:pt>
                <c:pt idx="12479">
                  <c:v>42960.326481481003</c:v>
                </c:pt>
                <c:pt idx="12480">
                  <c:v>42960.329942130003</c:v>
                </c:pt>
                <c:pt idx="12481">
                  <c:v>42960.333460647998</c:v>
                </c:pt>
                <c:pt idx="12482">
                  <c:v>42960.336875000001</c:v>
                </c:pt>
                <c:pt idx="12483">
                  <c:v>42960.340370370002</c:v>
                </c:pt>
                <c:pt idx="12484">
                  <c:v>42960.343842593</c:v>
                </c:pt>
                <c:pt idx="12485">
                  <c:v>42960.347314815001</c:v>
                </c:pt>
                <c:pt idx="12486">
                  <c:v>42960.350775462997</c:v>
                </c:pt>
                <c:pt idx="12487">
                  <c:v>42960.354282407003</c:v>
                </c:pt>
                <c:pt idx="12488">
                  <c:v>42960.357719906999</c:v>
                </c:pt>
                <c:pt idx="12489">
                  <c:v>42960.361203704</c:v>
                </c:pt>
                <c:pt idx="12490">
                  <c:v>42960.364687499998</c:v>
                </c:pt>
                <c:pt idx="12491">
                  <c:v>42960.368148148002</c:v>
                </c:pt>
                <c:pt idx="12492">
                  <c:v>42960.371608795998</c:v>
                </c:pt>
                <c:pt idx="12493">
                  <c:v>42960.375138889001</c:v>
                </c:pt>
                <c:pt idx="12494">
                  <c:v>42960.378553240997</c:v>
                </c:pt>
                <c:pt idx="12495">
                  <c:v>42960.382025462997</c:v>
                </c:pt>
                <c:pt idx="12496">
                  <c:v>42960.385520832999</c:v>
                </c:pt>
                <c:pt idx="12497">
                  <c:v>42960.388969906999</c:v>
                </c:pt>
                <c:pt idx="12498">
                  <c:v>42960.392442130003</c:v>
                </c:pt>
                <c:pt idx="12499">
                  <c:v>42960.395949074002</c:v>
                </c:pt>
                <c:pt idx="12500">
                  <c:v>42960.399398148002</c:v>
                </c:pt>
                <c:pt idx="12501">
                  <c:v>42960.402858795998</c:v>
                </c:pt>
                <c:pt idx="12502">
                  <c:v>42960.406342593</c:v>
                </c:pt>
                <c:pt idx="12503">
                  <c:v>42960.409814815001</c:v>
                </c:pt>
                <c:pt idx="12504">
                  <c:v>42960.413263889001</c:v>
                </c:pt>
                <c:pt idx="12505">
                  <c:v>42960.416805556</c:v>
                </c:pt>
                <c:pt idx="12506">
                  <c:v>42960.420219906999</c:v>
                </c:pt>
                <c:pt idx="12507">
                  <c:v>42960.423703704</c:v>
                </c:pt>
                <c:pt idx="12508">
                  <c:v>42960.427175926001</c:v>
                </c:pt>
                <c:pt idx="12509">
                  <c:v>42960.430671296002</c:v>
                </c:pt>
                <c:pt idx="12510">
                  <c:v>42960.434131943999</c:v>
                </c:pt>
                <c:pt idx="12511">
                  <c:v>42960.437650462998</c:v>
                </c:pt>
                <c:pt idx="12512">
                  <c:v>42960.441064815001</c:v>
                </c:pt>
                <c:pt idx="12513">
                  <c:v>42960.444548610998</c:v>
                </c:pt>
                <c:pt idx="12514">
                  <c:v>42960.448043981</c:v>
                </c:pt>
                <c:pt idx="12515">
                  <c:v>42960.451493056004</c:v>
                </c:pt>
                <c:pt idx="12516">
                  <c:v>42960.454965277997</c:v>
                </c:pt>
                <c:pt idx="12517">
                  <c:v>42960.458553240998</c:v>
                </c:pt>
                <c:pt idx="12518">
                  <c:v>42960.461921296002</c:v>
                </c:pt>
                <c:pt idx="12519">
                  <c:v>42960.465439815001</c:v>
                </c:pt>
                <c:pt idx="12520">
                  <c:v>42960.468888889001</c:v>
                </c:pt>
                <c:pt idx="12521">
                  <c:v>42960.472372684999</c:v>
                </c:pt>
                <c:pt idx="12522">
                  <c:v>42960.475810185002</c:v>
                </c:pt>
                <c:pt idx="12523">
                  <c:v>42960.479317129997</c:v>
                </c:pt>
                <c:pt idx="12524">
                  <c:v>42960.482731481003</c:v>
                </c:pt>
                <c:pt idx="12525">
                  <c:v>42960.486238425998</c:v>
                </c:pt>
                <c:pt idx="12526">
                  <c:v>42960.489733795999</c:v>
                </c:pt>
                <c:pt idx="12527">
                  <c:v>42960.493171296002</c:v>
                </c:pt>
                <c:pt idx="12528">
                  <c:v>42960.496643519</c:v>
                </c:pt>
                <c:pt idx="12529">
                  <c:v>42960.500196759</c:v>
                </c:pt>
                <c:pt idx="12530">
                  <c:v>42960.503611111002</c:v>
                </c:pt>
                <c:pt idx="12531">
                  <c:v>42960.507060185002</c:v>
                </c:pt>
                <c:pt idx="12532">
                  <c:v>42960.510555556</c:v>
                </c:pt>
                <c:pt idx="12533">
                  <c:v>42960.513993056004</c:v>
                </c:pt>
                <c:pt idx="12534">
                  <c:v>42960.517476852001</c:v>
                </c:pt>
                <c:pt idx="12535">
                  <c:v>42960.520995370003</c:v>
                </c:pt>
                <c:pt idx="12536">
                  <c:v>42960.524421296002</c:v>
                </c:pt>
                <c:pt idx="12537">
                  <c:v>42960.527893519</c:v>
                </c:pt>
                <c:pt idx="12538">
                  <c:v>42960.531388889001</c:v>
                </c:pt>
                <c:pt idx="12539">
                  <c:v>42960.534837963001</c:v>
                </c:pt>
                <c:pt idx="12540">
                  <c:v>42960.538321758999</c:v>
                </c:pt>
                <c:pt idx="12541">
                  <c:v>42960.541851852002</c:v>
                </c:pt>
                <c:pt idx="12542">
                  <c:v>42960.545243056004</c:v>
                </c:pt>
                <c:pt idx="12543">
                  <c:v>42960.548726852001</c:v>
                </c:pt>
                <c:pt idx="12544">
                  <c:v>42960.552233795999</c:v>
                </c:pt>
                <c:pt idx="12545">
                  <c:v>42960.555671296002</c:v>
                </c:pt>
                <c:pt idx="12546">
                  <c:v>42960.559155092997</c:v>
                </c:pt>
                <c:pt idx="12547">
                  <c:v>42960.562638889001</c:v>
                </c:pt>
                <c:pt idx="12548">
                  <c:v>42960.566076388997</c:v>
                </c:pt>
                <c:pt idx="12549">
                  <c:v>42960.569571758999</c:v>
                </c:pt>
                <c:pt idx="12550">
                  <c:v>42960.573043981</c:v>
                </c:pt>
                <c:pt idx="12551">
                  <c:v>42960.57650463</c:v>
                </c:pt>
                <c:pt idx="12552">
                  <c:v>42960.579976852001</c:v>
                </c:pt>
                <c:pt idx="12553">
                  <c:v>42960.583518519001</c:v>
                </c:pt>
                <c:pt idx="12554">
                  <c:v>42960.586921296002</c:v>
                </c:pt>
                <c:pt idx="12555">
                  <c:v>42960.590405092997</c:v>
                </c:pt>
                <c:pt idx="12556">
                  <c:v>42960.593888889001</c:v>
                </c:pt>
                <c:pt idx="12557">
                  <c:v>42960.597349536998</c:v>
                </c:pt>
                <c:pt idx="12558">
                  <c:v>42960.600810185002</c:v>
                </c:pt>
                <c:pt idx="12559">
                  <c:v>42960.604340277998</c:v>
                </c:pt>
                <c:pt idx="12560">
                  <c:v>42960.607766203997</c:v>
                </c:pt>
                <c:pt idx="12561">
                  <c:v>42960.611238425998</c:v>
                </c:pt>
                <c:pt idx="12562">
                  <c:v>42960.614722222002</c:v>
                </c:pt>
                <c:pt idx="12563">
                  <c:v>42960.618171296002</c:v>
                </c:pt>
                <c:pt idx="12564">
                  <c:v>42960.621631943999</c:v>
                </c:pt>
                <c:pt idx="12565">
                  <c:v>42960.625173610999</c:v>
                </c:pt>
                <c:pt idx="12566">
                  <c:v>42960.628576388997</c:v>
                </c:pt>
                <c:pt idx="12567">
                  <c:v>42960.632060185002</c:v>
                </c:pt>
                <c:pt idx="12568">
                  <c:v>42960.635555556</c:v>
                </c:pt>
                <c:pt idx="12569">
                  <c:v>42960.639016203997</c:v>
                </c:pt>
                <c:pt idx="12570">
                  <c:v>42960.642476852001</c:v>
                </c:pt>
                <c:pt idx="12571">
                  <c:v>42960.646006944</c:v>
                </c:pt>
                <c:pt idx="12572">
                  <c:v>42960.649409721998</c:v>
                </c:pt>
                <c:pt idx="12573">
                  <c:v>42960.652881943999</c:v>
                </c:pt>
                <c:pt idx="12574">
                  <c:v>42960.656377314997</c:v>
                </c:pt>
                <c:pt idx="12575">
                  <c:v>42960.659849536998</c:v>
                </c:pt>
                <c:pt idx="12576">
                  <c:v>42960.663310185002</c:v>
                </c:pt>
                <c:pt idx="12577">
                  <c:v>42960.666851852002</c:v>
                </c:pt>
                <c:pt idx="12578">
                  <c:v>42960.670266203997</c:v>
                </c:pt>
                <c:pt idx="12579">
                  <c:v>42960.673726852001</c:v>
                </c:pt>
                <c:pt idx="12580">
                  <c:v>42960.677222222002</c:v>
                </c:pt>
                <c:pt idx="12581">
                  <c:v>42960.680682869999</c:v>
                </c:pt>
                <c:pt idx="12582">
                  <c:v>42960.684143519</c:v>
                </c:pt>
                <c:pt idx="12583">
                  <c:v>42960.687650462998</c:v>
                </c:pt>
                <c:pt idx="12584">
                  <c:v>42960.691087963001</c:v>
                </c:pt>
                <c:pt idx="12585">
                  <c:v>42960.694560185002</c:v>
                </c:pt>
                <c:pt idx="12586">
                  <c:v>42960.698043981</c:v>
                </c:pt>
                <c:pt idx="12587">
                  <c:v>42960.70150463</c:v>
                </c:pt>
                <c:pt idx="12588">
                  <c:v>42960.704988425998</c:v>
                </c:pt>
                <c:pt idx="12589">
                  <c:v>42960.708506944</c:v>
                </c:pt>
                <c:pt idx="12590">
                  <c:v>42960.711909721998</c:v>
                </c:pt>
                <c:pt idx="12591">
                  <c:v>42960.715405092997</c:v>
                </c:pt>
                <c:pt idx="12592">
                  <c:v>42960.718888889001</c:v>
                </c:pt>
                <c:pt idx="12593">
                  <c:v>42960.722349536998</c:v>
                </c:pt>
                <c:pt idx="12594">
                  <c:v>42960.725787037001</c:v>
                </c:pt>
                <c:pt idx="12595">
                  <c:v>42960.729317129997</c:v>
                </c:pt>
                <c:pt idx="12596">
                  <c:v>42960.73275463</c:v>
                </c:pt>
                <c:pt idx="12597">
                  <c:v>42960.736226852001</c:v>
                </c:pt>
                <c:pt idx="12598">
                  <c:v>42960.739710647998</c:v>
                </c:pt>
                <c:pt idx="12599">
                  <c:v>42960.743182869999</c:v>
                </c:pt>
                <c:pt idx="12600">
                  <c:v>42960.746643519</c:v>
                </c:pt>
                <c:pt idx="12601">
                  <c:v>42960.750185185003</c:v>
                </c:pt>
                <c:pt idx="12602">
                  <c:v>42960.753611111002</c:v>
                </c:pt>
                <c:pt idx="12603">
                  <c:v>42960.757083333003</c:v>
                </c:pt>
                <c:pt idx="12604">
                  <c:v>42960.760590277998</c:v>
                </c:pt>
                <c:pt idx="12605">
                  <c:v>42960.764016203997</c:v>
                </c:pt>
                <c:pt idx="12606">
                  <c:v>42960.767488425998</c:v>
                </c:pt>
                <c:pt idx="12607">
                  <c:v>42960.771018519001</c:v>
                </c:pt>
                <c:pt idx="12608">
                  <c:v>42960.774502314998</c:v>
                </c:pt>
                <c:pt idx="12609">
                  <c:v>42960.777962963002</c:v>
                </c:pt>
                <c:pt idx="12610">
                  <c:v>42960.781435185003</c:v>
                </c:pt>
                <c:pt idx="12611">
                  <c:v>42960.784907407004</c:v>
                </c:pt>
                <c:pt idx="12612">
                  <c:v>42960.788333333003</c:v>
                </c:pt>
                <c:pt idx="12613">
                  <c:v>42960.791875000003</c:v>
                </c:pt>
                <c:pt idx="12614">
                  <c:v>42960.795266203997</c:v>
                </c:pt>
                <c:pt idx="12615">
                  <c:v>42960.798726852001</c:v>
                </c:pt>
                <c:pt idx="12616">
                  <c:v>42960.802245370003</c:v>
                </c:pt>
                <c:pt idx="12617">
                  <c:v>42960.805682869999</c:v>
                </c:pt>
                <c:pt idx="12618">
                  <c:v>42960.809155092997</c:v>
                </c:pt>
                <c:pt idx="12619">
                  <c:v>42960.812673610999</c:v>
                </c:pt>
                <c:pt idx="12620">
                  <c:v>42960.816134259003</c:v>
                </c:pt>
                <c:pt idx="12621">
                  <c:v>42960.819594907</c:v>
                </c:pt>
                <c:pt idx="12622">
                  <c:v>42960.823101852002</c:v>
                </c:pt>
                <c:pt idx="12623">
                  <c:v>42960.826527778001</c:v>
                </c:pt>
                <c:pt idx="12624">
                  <c:v>42960.829988425998</c:v>
                </c:pt>
                <c:pt idx="12625">
                  <c:v>42960.833518519001</c:v>
                </c:pt>
                <c:pt idx="12626">
                  <c:v>42960.836944444003</c:v>
                </c:pt>
                <c:pt idx="12627">
                  <c:v>42960.840428240997</c:v>
                </c:pt>
                <c:pt idx="12628">
                  <c:v>42960.843888889001</c:v>
                </c:pt>
                <c:pt idx="12629">
                  <c:v>42960.847349536998</c:v>
                </c:pt>
                <c:pt idx="12630">
                  <c:v>42960.850810185002</c:v>
                </c:pt>
                <c:pt idx="12631">
                  <c:v>42960.854328704001</c:v>
                </c:pt>
                <c:pt idx="12632">
                  <c:v>42960.85775463</c:v>
                </c:pt>
                <c:pt idx="12633">
                  <c:v>42960.861215277997</c:v>
                </c:pt>
                <c:pt idx="12634">
                  <c:v>42960.864710647998</c:v>
                </c:pt>
                <c:pt idx="12635">
                  <c:v>42960.868182869999</c:v>
                </c:pt>
                <c:pt idx="12636">
                  <c:v>42960.871643519</c:v>
                </c:pt>
                <c:pt idx="12637">
                  <c:v>42960.875185185003</c:v>
                </c:pt>
                <c:pt idx="12638">
                  <c:v>42960.878576388997</c:v>
                </c:pt>
                <c:pt idx="12639">
                  <c:v>42960.882060185002</c:v>
                </c:pt>
                <c:pt idx="12640">
                  <c:v>42960.885555556</c:v>
                </c:pt>
                <c:pt idx="12641">
                  <c:v>42960.88900463</c:v>
                </c:pt>
                <c:pt idx="12642">
                  <c:v>42960.892488425998</c:v>
                </c:pt>
                <c:pt idx="12643">
                  <c:v>42960.896006944</c:v>
                </c:pt>
                <c:pt idx="12644">
                  <c:v>42960.899432869999</c:v>
                </c:pt>
                <c:pt idx="12645">
                  <c:v>42960.902905092997</c:v>
                </c:pt>
                <c:pt idx="12646">
                  <c:v>42960.906388889001</c:v>
                </c:pt>
                <c:pt idx="12647">
                  <c:v>42960.909861111002</c:v>
                </c:pt>
                <c:pt idx="12648">
                  <c:v>42960.913321758999</c:v>
                </c:pt>
                <c:pt idx="12649">
                  <c:v>42960.916840277998</c:v>
                </c:pt>
                <c:pt idx="12650">
                  <c:v>42960.920289351998</c:v>
                </c:pt>
                <c:pt idx="12651">
                  <c:v>42960.923773148003</c:v>
                </c:pt>
                <c:pt idx="12652">
                  <c:v>42960.927245370003</c:v>
                </c:pt>
                <c:pt idx="12653">
                  <c:v>42960.930671296002</c:v>
                </c:pt>
                <c:pt idx="12654">
                  <c:v>42960.934131943999</c:v>
                </c:pt>
                <c:pt idx="12655">
                  <c:v>42960.937650462998</c:v>
                </c:pt>
                <c:pt idx="12656">
                  <c:v>42960.941099536998</c:v>
                </c:pt>
                <c:pt idx="12657">
                  <c:v>42960.944560185002</c:v>
                </c:pt>
                <c:pt idx="12658">
                  <c:v>42960.948055556</c:v>
                </c:pt>
                <c:pt idx="12659">
                  <c:v>42960.95150463</c:v>
                </c:pt>
                <c:pt idx="12660">
                  <c:v>42960.954988425998</c:v>
                </c:pt>
                <c:pt idx="12661">
                  <c:v>42960.958506944</c:v>
                </c:pt>
                <c:pt idx="12662">
                  <c:v>42960.961909721998</c:v>
                </c:pt>
                <c:pt idx="12663">
                  <c:v>42960.965405092997</c:v>
                </c:pt>
                <c:pt idx="12664">
                  <c:v>42960.968877314997</c:v>
                </c:pt>
                <c:pt idx="12665">
                  <c:v>42960.972349536998</c:v>
                </c:pt>
                <c:pt idx="12666">
                  <c:v>42960.975810185002</c:v>
                </c:pt>
                <c:pt idx="12667">
                  <c:v>42960.979317129997</c:v>
                </c:pt>
                <c:pt idx="12668">
                  <c:v>42960.982766203997</c:v>
                </c:pt>
                <c:pt idx="12669">
                  <c:v>42960.986215277997</c:v>
                </c:pt>
                <c:pt idx="12670">
                  <c:v>42960.989710647998</c:v>
                </c:pt>
                <c:pt idx="12671">
                  <c:v>42960.993182869999</c:v>
                </c:pt>
                <c:pt idx="12672">
                  <c:v>42960.996655092997</c:v>
                </c:pt>
                <c:pt idx="12673">
                  <c:v>42961.000208332996</c:v>
                </c:pt>
                <c:pt idx="12674">
                  <c:v>42961.003587963001</c:v>
                </c:pt>
                <c:pt idx="12675">
                  <c:v>42961.007083333003</c:v>
                </c:pt>
                <c:pt idx="12676">
                  <c:v>42961.010567129997</c:v>
                </c:pt>
                <c:pt idx="12677">
                  <c:v>42961.014039351998</c:v>
                </c:pt>
                <c:pt idx="12678">
                  <c:v>42961.017488425998</c:v>
                </c:pt>
                <c:pt idx="12679">
                  <c:v>42961.020983795999</c:v>
                </c:pt>
                <c:pt idx="12680">
                  <c:v>42961.024432869999</c:v>
                </c:pt>
                <c:pt idx="12681">
                  <c:v>42961.027905092997</c:v>
                </c:pt>
                <c:pt idx="12682">
                  <c:v>42961.031400462998</c:v>
                </c:pt>
                <c:pt idx="12683">
                  <c:v>42961.034837963001</c:v>
                </c:pt>
                <c:pt idx="12684">
                  <c:v>42961.038321758999</c:v>
                </c:pt>
                <c:pt idx="12685">
                  <c:v>42961.041863425999</c:v>
                </c:pt>
                <c:pt idx="12686">
                  <c:v>42961.045277778001</c:v>
                </c:pt>
                <c:pt idx="12687">
                  <c:v>42961.048726852001</c:v>
                </c:pt>
                <c:pt idx="12688">
                  <c:v>42961.052222222002</c:v>
                </c:pt>
                <c:pt idx="12689">
                  <c:v>42961.055694444003</c:v>
                </c:pt>
                <c:pt idx="12690">
                  <c:v>42961.059143519</c:v>
                </c:pt>
                <c:pt idx="12691">
                  <c:v>42961.062685185003</c:v>
                </c:pt>
                <c:pt idx="12692">
                  <c:v>42961.066099536998</c:v>
                </c:pt>
                <c:pt idx="12693">
                  <c:v>42961.069560185002</c:v>
                </c:pt>
                <c:pt idx="12694">
                  <c:v>42961.073043981</c:v>
                </c:pt>
                <c:pt idx="12695">
                  <c:v>42961.07650463</c:v>
                </c:pt>
                <c:pt idx="12696">
                  <c:v>42961.079976852001</c:v>
                </c:pt>
                <c:pt idx="12697">
                  <c:v>42961.083495370003</c:v>
                </c:pt>
                <c:pt idx="12698">
                  <c:v>42961.086921296002</c:v>
                </c:pt>
                <c:pt idx="12699">
                  <c:v>42961.090416667001</c:v>
                </c:pt>
                <c:pt idx="12700">
                  <c:v>42961.093877314997</c:v>
                </c:pt>
                <c:pt idx="12701">
                  <c:v>42961.097349536998</c:v>
                </c:pt>
                <c:pt idx="12702">
                  <c:v>42961.100798610998</c:v>
                </c:pt>
                <c:pt idx="12703">
                  <c:v>42961.104317129997</c:v>
                </c:pt>
                <c:pt idx="12704">
                  <c:v>42961.10775463</c:v>
                </c:pt>
                <c:pt idx="12705">
                  <c:v>42961.111238425998</c:v>
                </c:pt>
                <c:pt idx="12706">
                  <c:v>42961.114722222002</c:v>
                </c:pt>
                <c:pt idx="12707">
                  <c:v>42961.118194444003</c:v>
                </c:pt>
                <c:pt idx="12708">
                  <c:v>42961.121643519</c:v>
                </c:pt>
                <c:pt idx="12709">
                  <c:v>42961.125243055998</c:v>
                </c:pt>
                <c:pt idx="12710">
                  <c:v>42961.128634259003</c:v>
                </c:pt>
                <c:pt idx="12711">
                  <c:v>42961.132060185002</c:v>
                </c:pt>
                <c:pt idx="12712">
                  <c:v>42961.135555556</c:v>
                </c:pt>
                <c:pt idx="12713">
                  <c:v>42961.139016203997</c:v>
                </c:pt>
                <c:pt idx="12714">
                  <c:v>42961.142476852001</c:v>
                </c:pt>
                <c:pt idx="12715">
                  <c:v>42961.146006944</c:v>
                </c:pt>
                <c:pt idx="12716">
                  <c:v>42961.149432869999</c:v>
                </c:pt>
                <c:pt idx="12717">
                  <c:v>42961.152951388998</c:v>
                </c:pt>
                <c:pt idx="12718">
                  <c:v>42961.156446759</c:v>
                </c:pt>
                <c:pt idx="12719">
                  <c:v>42961.159907407004</c:v>
                </c:pt>
                <c:pt idx="12720">
                  <c:v>42961.163356481004</c:v>
                </c:pt>
                <c:pt idx="12721">
                  <c:v>42961.166898148003</c:v>
                </c:pt>
                <c:pt idx="12722">
                  <c:v>42961.170277778001</c:v>
                </c:pt>
                <c:pt idx="12723">
                  <c:v>42961.173761573998</c:v>
                </c:pt>
                <c:pt idx="12724">
                  <c:v>42961.177245370003</c:v>
                </c:pt>
                <c:pt idx="12725">
                  <c:v>42961.180694444003</c:v>
                </c:pt>
                <c:pt idx="12726">
                  <c:v>42961.184155092997</c:v>
                </c:pt>
                <c:pt idx="12727">
                  <c:v>42961.187673610999</c:v>
                </c:pt>
                <c:pt idx="12728">
                  <c:v>42961.191145833</c:v>
                </c:pt>
                <c:pt idx="12729">
                  <c:v>42961.194594907</c:v>
                </c:pt>
                <c:pt idx="12730">
                  <c:v>42961.198078704001</c:v>
                </c:pt>
                <c:pt idx="12731">
                  <c:v>42961.201516203997</c:v>
                </c:pt>
                <c:pt idx="12732">
                  <c:v>42961.205000000002</c:v>
                </c:pt>
                <c:pt idx="12733">
                  <c:v>42961.208541667002</c:v>
                </c:pt>
                <c:pt idx="12734">
                  <c:v>42961.211956018997</c:v>
                </c:pt>
                <c:pt idx="12735">
                  <c:v>42961.215393519</c:v>
                </c:pt>
                <c:pt idx="12736">
                  <c:v>42961.218888889001</c:v>
                </c:pt>
                <c:pt idx="12737">
                  <c:v>42961.222418981</c:v>
                </c:pt>
                <c:pt idx="12738">
                  <c:v>42961.225810185002</c:v>
                </c:pt>
                <c:pt idx="12739">
                  <c:v>42961.229317129997</c:v>
                </c:pt>
                <c:pt idx="12740">
                  <c:v>42961.232766203997</c:v>
                </c:pt>
                <c:pt idx="12741">
                  <c:v>42961.236215277997</c:v>
                </c:pt>
                <c:pt idx="12742">
                  <c:v>42961.239722222002</c:v>
                </c:pt>
                <c:pt idx="12743">
                  <c:v>42961.243159721998</c:v>
                </c:pt>
                <c:pt idx="12744">
                  <c:v>42961.246631943999</c:v>
                </c:pt>
                <c:pt idx="12745">
                  <c:v>42961.250185185003</c:v>
                </c:pt>
                <c:pt idx="12746">
                  <c:v>42961.253576388997</c:v>
                </c:pt>
                <c:pt idx="12747">
                  <c:v>42961.257060185002</c:v>
                </c:pt>
                <c:pt idx="12748">
                  <c:v>42961.260567129997</c:v>
                </c:pt>
                <c:pt idx="12749">
                  <c:v>42961.26400463</c:v>
                </c:pt>
                <c:pt idx="12750">
                  <c:v>42961.267476852001</c:v>
                </c:pt>
                <c:pt idx="12751">
                  <c:v>42961.270983795999</c:v>
                </c:pt>
                <c:pt idx="12752">
                  <c:v>42961.274409721998</c:v>
                </c:pt>
                <c:pt idx="12753">
                  <c:v>42961.277881943999</c:v>
                </c:pt>
                <c:pt idx="12754">
                  <c:v>42961.281377314997</c:v>
                </c:pt>
                <c:pt idx="12755">
                  <c:v>42961.284849536998</c:v>
                </c:pt>
                <c:pt idx="12756">
                  <c:v>42961.288298610998</c:v>
                </c:pt>
                <c:pt idx="12757">
                  <c:v>42961.291828704001</c:v>
                </c:pt>
                <c:pt idx="12758">
                  <c:v>42961.295243056004</c:v>
                </c:pt>
                <c:pt idx="12759">
                  <c:v>42961.298726852001</c:v>
                </c:pt>
                <c:pt idx="12760">
                  <c:v>42961.302222222002</c:v>
                </c:pt>
                <c:pt idx="12761">
                  <c:v>42961.305671296002</c:v>
                </c:pt>
                <c:pt idx="12762">
                  <c:v>42961.309143519</c:v>
                </c:pt>
                <c:pt idx="12763">
                  <c:v>42961.312638889001</c:v>
                </c:pt>
                <c:pt idx="12764">
                  <c:v>42961.316087963001</c:v>
                </c:pt>
                <c:pt idx="12765">
                  <c:v>42961.319560185002</c:v>
                </c:pt>
                <c:pt idx="12766">
                  <c:v>42961.323043981</c:v>
                </c:pt>
                <c:pt idx="12767">
                  <c:v>42961.32650463</c:v>
                </c:pt>
                <c:pt idx="12768">
                  <c:v>42961.329965277997</c:v>
                </c:pt>
                <c:pt idx="12769">
                  <c:v>42961.333518519001</c:v>
                </c:pt>
                <c:pt idx="12770">
                  <c:v>42961.336932869999</c:v>
                </c:pt>
                <c:pt idx="12771">
                  <c:v>42961.340393519</c:v>
                </c:pt>
                <c:pt idx="12772">
                  <c:v>42961.343888889001</c:v>
                </c:pt>
                <c:pt idx="12773">
                  <c:v>42961.347337963001</c:v>
                </c:pt>
                <c:pt idx="12774">
                  <c:v>42961.350798610998</c:v>
                </c:pt>
                <c:pt idx="12775">
                  <c:v>42961.354328704001</c:v>
                </c:pt>
                <c:pt idx="12776">
                  <c:v>42961.357766203997</c:v>
                </c:pt>
                <c:pt idx="12777">
                  <c:v>42961.361238425998</c:v>
                </c:pt>
                <c:pt idx="12778">
                  <c:v>42961.364733795999</c:v>
                </c:pt>
                <c:pt idx="12779">
                  <c:v>42961.368182869999</c:v>
                </c:pt>
                <c:pt idx="12780">
                  <c:v>42961.371666667001</c:v>
                </c:pt>
                <c:pt idx="12781">
                  <c:v>42961.375208332996</c:v>
                </c:pt>
                <c:pt idx="12782">
                  <c:v>42961.378587963001</c:v>
                </c:pt>
                <c:pt idx="12783">
                  <c:v>42961.382071758999</c:v>
                </c:pt>
                <c:pt idx="12784">
                  <c:v>42961.385567129997</c:v>
                </c:pt>
                <c:pt idx="12785">
                  <c:v>42961.389050926002</c:v>
                </c:pt>
                <c:pt idx="12786">
                  <c:v>42961.392488425998</c:v>
                </c:pt>
                <c:pt idx="12787">
                  <c:v>42961.395995370003</c:v>
                </c:pt>
                <c:pt idx="12788">
                  <c:v>42961.399444444003</c:v>
                </c:pt>
                <c:pt idx="12789">
                  <c:v>42961.402905092997</c:v>
                </c:pt>
                <c:pt idx="12790">
                  <c:v>42961.406388889001</c:v>
                </c:pt>
                <c:pt idx="12791">
                  <c:v>42961.409849536998</c:v>
                </c:pt>
                <c:pt idx="12792">
                  <c:v>42961.413321758999</c:v>
                </c:pt>
                <c:pt idx="12793">
                  <c:v>42961.416875000003</c:v>
                </c:pt>
                <c:pt idx="12794">
                  <c:v>42961.420266203997</c:v>
                </c:pt>
                <c:pt idx="12795">
                  <c:v>42961.423726852001</c:v>
                </c:pt>
                <c:pt idx="12796">
                  <c:v>42961.427210647998</c:v>
                </c:pt>
                <c:pt idx="12797">
                  <c:v>42961.430682869999</c:v>
                </c:pt>
                <c:pt idx="12798">
                  <c:v>42961.434143519</c:v>
                </c:pt>
                <c:pt idx="12799">
                  <c:v>42961.437662037002</c:v>
                </c:pt>
                <c:pt idx="12800">
                  <c:v>42961.441099536998</c:v>
                </c:pt>
                <c:pt idx="12801">
                  <c:v>42961.444571758999</c:v>
                </c:pt>
                <c:pt idx="12802">
                  <c:v>42961.448078704001</c:v>
                </c:pt>
                <c:pt idx="12803">
                  <c:v>42961.451527778001</c:v>
                </c:pt>
                <c:pt idx="12804">
                  <c:v>42961.454976852001</c:v>
                </c:pt>
                <c:pt idx="12805">
                  <c:v>42961.458599537</c:v>
                </c:pt>
                <c:pt idx="12806">
                  <c:v>42961.461932869999</c:v>
                </c:pt>
                <c:pt idx="12807">
                  <c:v>42961.465393519</c:v>
                </c:pt>
                <c:pt idx="12808">
                  <c:v>42961.468888889001</c:v>
                </c:pt>
                <c:pt idx="12809">
                  <c:v>42961.472418981</c:v>
                </c:pt>
                <c:pt idx="12810">
                  <c:v>42961.475856481004</c:v>
                </c:pt>
                <c:pt idx="12811">
                  <c:v>42961.479328704001</c:v>
                </c:pt>
                <c:pt idx="12812">
                  <c:v>42961.482766203997</c:v>
                </c:pt>
                <c:pt idx="12813">
                  <c:v>42961.486250000002</c:v>
                </c:pt>
                <c:pt idx="12814">
                  <c:v>42961.489722222002</c:v>
                </c:pt>
                <c:pt idx="12815">
                  <c:v>42961.493194444003</c:v>
                </c:pt>
                <c:pt idx="12816">
                  <c:v>42961.496631943999</c:v>
                </c:pt>
                <c:pt idx="12817">
                  <c:v>42961.500196759</c:v>
                </c:pt>
                <c:pt idx="12818">
                  <c:v>42961.503599536998</c:v>
                </c:pt>
                <c:pt idx="12819">
                  <c:v>42961.507048610998</c:v>
                </c:pt>
                <c:pt idx="12820">
                  <c:v>42961.510567129997</c:v>
                </c:pt>
                <c:pt idx="12821">
                  <c:v>42961.514016203997</c:v>
                </c:pt>
                <c:pt idx="12822">
                  <c:v>42961.517488425998</c:v>
                </c:pt>
                <c:pt idx="12823">
                  <c:v>42961.520995370003</c:v>
                </c:pt>
                <c:pt idx="12824">
                  <c:v>42961.524432869999</c:v>
                </c:pt>
                <c:pt idx="12825">
                  <c:v>42961.527893519</c:v>
                </c:pt>
                <c:pt idx="12826">
                  <c:v>42961.531388889001</c:v>
                </c:pt>
                <c:pt idx="12827">
                  <c:v>42961.534849536998</c:v>
                </c:pt>
                <c:pt idx="12828">
                  <c:v>42961.538310185002</c:v>
                </c:pt>
                <c:pt idx="12829">
                  <c:v>42961.541863425999</c:v>
                </c:pt>
                <c:pt idx="12830">
                  <c:v>42961.545266203997</c:v>
                </c:pt>
                <c:pt idx="12831">
                  <c:v>42961.548726852001</c:v>
                </c:pt>
                <c:pt idx="12832">
                  <c:v>42961.552222222002</c:v>
                </c:pt>
                <c:pt idx="12833">
                  <c:v>42961.555694444003</c:v>
                </c:pt>
                <c:pt idx="12834">
                  <c:v>42961.559166667001</c:v>
                </c:pt>
                <c:pt idx="12835">
                  <c:v>42961.562650462998</c:v>
                </c:pt>
                <c:pt idx="12836">
                  <c:v>42961.566087963001</c:v>
                </c:pt>
                <c:pt idx="12837">
                  <c:v>42961.569560185002</c:v>
                </c:pt>
                <c:pt idx="12838">
                  <c:v>42961.573090277998</c:v>
                </c:pt>
                <c:pt idx="12839">
                  <c:v>42961.57650463</c:v>
                </c:pt>
                <c:pt idx="12840">
                  <c:v>42961.579965277997</c:v>
                </c:pt>
                <c:pt idx="12841">
                  <c:v>42961.583518519001</c:v>
                </c:pt>
                <c:pt idx="12842">
                  <c:v>42961.586921296002</c:v>
                </c:pt>
                <c:pt idx="12843">
                  <c:v>42961.590405092997</c:v>
                </c:pt>
                <c:pt idx="12844">
                  <c:v>42961.593888889001</c:v>
                </c:pt>
                <c:pt idx="12845">
                  <c:v>42961.597349536998</c:v>
                </c:pt>
                <c:pt idx="12846">
                  <c:v>42961.600821758999</c:v>
                </c:pt>
                <c:pt idx="12847">
                  <c:v>42961.604317129997</c:v>
                </c:pt>
                <c:pt idx="12848">
                  <c:v>42961.607766203997</c:v>
                </c:pt>
                <c:pt idx="12849">
                  <c:v>42961.611250000002</c:v>
                </c:pt>
                <c:pt idx="12850">
                  <c:v>42961.614722222002</c:v>
                </c:pt>
                <c:pt idx="12851">
                  <c:v>42961.618182869999</c:v>
                </c:pt>
                <c:pt idx="12852">
                  <c:v>42961.621655092997</c:v>
                </c:pt>
                <c:pt idx="12853">
                  <c:v>42961.625185185003</c:v>
                </c:pt>
                <c:pt idx="12854">
                  <c:v>42961.628599536998</c:v>
                </c:pt>
                <c:pt idx="12855">
                  <c:v>42961.632106481004</c:v>
                </c:pt>
                <c:pt idx="12856">
                  <c:v>42961.635555556</c:v>
                </c:pt>
                <c:pt idx="12857">
                  <c:v>42961.639016203997</c:v>
                </c:pt>
                <c:pt idx="12858">
                  <c:v>42961.642488425998</c:v>
                </c:pt>
                <c:pt idx="12859">
                  <c:v>42961.646006944</c:v>
                </c:pt>
                <c:pt idx="12860">
                  <c:v>42961.649421296002</c:v>
                </c:pt>
                <c:pt idx="12861">
                  <c:v>42961.652893519</c:v>
                </c:pt>
                <c:pt idx="12862">
                  <c:v>42961.656400462998</c:v>
                </c:pt>
                <c:pt idx="12863">
                  <c:v>42961.659849536998</c:v>
                </c:pt>
                <c:pt idx="12864">
                  <c:v>42961.663321758999</c:v>
                </c:pt>
                <c:pt idx="12865">
                  <c:v>42961.666863425999</c:v>
                </c:pt>
                <c:pt idx="12866">
                  <c:v>42961.670243056004</c:v>
                </c:pt>
                <c:pt idx="12867">
                  <c:v>42961.673726852001</c:v>
                </c:pt>
                <c:pt idx="12868">
                  <c:v>42961.677210647998</c:v>
                </c:pt>
                <c:pt idx="12869">
                  <c:v>42961.680682869999</c:v>
                </c:pt>
                <c:pt idx="12870">
                  <c:v>42961.684155092997</c:v>
                </c:pt>
                <c:pt idx="12871">
                  <c:v>42961.687662037002</c:v>
                </c:pt>
                <c:pt idx="12872">
                  <c:v>42961.691099536998</c:v>
                </c:pt>
                <c:pt idx="12873">
                  <c:v>42961.694560185002</c:v>
                </c:pt>
                <c:pt idx="12874">
                  <c:v>42961.698055556</c:v>
                </c:pt>
                <c:pt idx="12875">
                  <c:v>42961.701516203997</c:v>
                </c:pt>
                <c:pt idx="12876">
                  <c:v>42961.704976852001</c:v>
                </c:pt>
                <c:pt idx="12877">
                  <c:v>42961.708506944</c:v>
                </c:pt>
                <c:pt idx="12878">
                  <c:v>42961.711921296002</c:v>
                </c:pt>
                <c:pt idx="12879">
                  <c:v>42961.715393519</c:v>
                </c:pt>
                <c:pt idx="12880">
                  <c:v>42961.718888889001</c:v>
                </c:pt>
                <c:pt idx="12881">
                  <c:v>42961.722337963001</c:v>
                </c:pt>
                <c:pt idx="12882">
                  <c:v>42961.725821758999</c:v>
                </c:pt>
                <c:pt idx="12883">
                  <c:v>42961.729340277998</c:v>
                </c:pt>
                <c:pt idx="12884">
                  <c:v>42961.732766203997</c:v>
                </c:pt>
                <c:pt idx="12885">
                  <c:v>42961.736226852001</c:v>
                </c:pt>
                <c:pt idx="12886">
                  <c:v>42961.739710647998</c:v>
                </c:pt>
                <c:pt idx="12887">
                  <c:v>42961.743182869999</c:v>
                </c:pt>
                <c:pt idx="12888">
                  <c:v>42961.746631943999</c:v>
                </c:pt>
                <c:pt idx="12889">
                  <c:v>42961.750196759</c:v>
                </c:pt>
                <c:pt idx="12890">
                  <c:v>42961.753611111002</c:v>
                </c:pt>
                <c:pt idx="12891">
                  <c:v>42961.757060185002</c:v>
                </c:pt>
                <c:pt idx="12892">
                  <c:v>42961.760601852002</c:v>
                </c:pt>
                <c:pt idx="12893">
                  <c:v>42961.764027778001</c:v>
                </c:pt>
                <c:pt idx="12894">
                  <c:v>42961.767476852001</c:v>
                </c:pt>
                <c:pt idx="12895">
                  <c:v>42961.771006944</c:v>
                </c:pt>
                <c:pt idx="12896">
                  <c:v>42961.774513889002</c:v>
                </c:pt>
                <c:pt idx="12897">
                  <c:v>42961.777986111003</c:v>
                </c:pt>
                <c:pt idx="12898">
                  <c:v>42961.781446759</c:v>
                </c:pt>
                <c:pt idx="12899">
                  <c:v>42961.784884259003</c:v>
                </c:pt>
                <c:pt idx="12900">
                  <c:v>42961.788321758999</c:v>
                </c:pt>
                <c:pt idx="12901">
                  <c:v>42961.791909722</c:v>
                </c:pt>
                <c:pt idx="12902">
                  <c:v>42961.79525463</c:v>
                </c:pt>
                <c:pt idx="12903">
                  <c:v>42961.798715277997</c:v>
                </c:pt>
                <c:pt idx="12904">
                  <c:v>42961.802222222002</c:v>
                </c:pt>
                <c:pt idx="12905">
                  <c:v>42961.805682869999</c:v>
                </c:pt>
                <c:pt idx="12906">
                  <c:v>42961.809143519</c:v>
                </c:pt>
                <c:pt idx="12907">
                  <c:v>42961.812662037002</c:v>
                </c:pt>
                <c:pt idx="12908">
                  <c:v>42961.816087963001</c:v>
                </c:pt>
                <c:pt idx="12909">
                  <c:v>42961.819571758999</c:v>
                </c:pt>
                <c:pt idx="12910">
                  <c:v>42961.823067129997</c:v>
                </c:pt>
                <c:pt idx="12911">
                  <c:v>42961.826550926002</c:v>
                </c:pt>
                <c:pt idx="12912">
                  <c:v>42961.83</c:v>
                </c:pt>
                <c:pt idx="12913">
                  <c:v>42961.833518519001</c:v>
                </c:pt>
                <c:pt idx="12914">
                  <c:v>42961.836921296002</c:v>
                </c:pt>
                <c:pt idx="12915">
                  <c:v>42961.840405092997</c:v>
                </c:pt>
                <c:pt idx="12916">
                  <c:v>42961.843888889001</c:v>
                </c:pt>
                <c:pt idx="12917">
                  <c:v>42961.847337963001</c:v>
                </c:pt>
                <c:pt idx="12918">
                  <c:v>42961.850798610998</c:v>
                </c:pt>
                <c:pt idx="12919">
                  <c:v>42961.854328704001</c:v>
                </c:pt>
                <c:pt idx="12920">
                  <c:v>42961.85775463</c:v>
                </c:pt>
                <c:pt idx="12921">
                  <c:v>42961.861238425998</c:v>
                </c:pt>
                <c:pt idx="12922">
                  <c:v>42961.864722222002</c:v>
                </c:pt>
                <c:pt idx="12923">
                  <c:v>42961.868171296002</c:v>
                </c:pt>
                <c:pt idx="12924">
                  <c:v>42961.871631943999</c:v>
                </c:pt>
                <c:pt idx="12925">
                  <c:v>42961.875185185003</c:v>
                </c:pt>
                <c:pt idx="12926">
                  <c:v>42961.878564815001</c:v>
                </c:pt>
                <c:pt idx="12927">
                  <c:v>42961.882094907</c:v>
                </c:pt>
                <c:pt idx="12928">
                  <c:v>42961.885555556</c:v>
                </c:pt>
                <c:pt idx="12929">
                  <c:v>42961.889016203997</c:v>
                </c:pt>
                <c:pt idx="12930">
                  <c:v>42961.892476852001</c:v>
                </c:pt>
                <c:pt idx="12931">
                  <c:v>42961.896030092998</c:v>
                </c:pt>
                <c:pt idx="12932">
                  <c:v>42961.899409721998</c:v>
                </c:pt>
                <c:pt idx="12933">
                  <c:v>42961.902905092997</c:v>
                </c:pt>
                <c:pt idx="12934">
                  <c:v>42961.906377314997</c:v>
                </c:pt>
                <c:pt idx="12935">
                  <c:v>42961.909861111002</c:v>
                </c:pt>
                <c:pt idx="12936">
                  <c:v>42961.913310185002</c:v>
                </c:pt>
                <c:pt idx="12937">
                  <c:v>42961.916851852002</c:v>
                </c:pt>
                <c:pt idx="12938">
                  <c:v>42961.920266203997</c:v>
                </c:pt>
                <c:pt idx="12939">
                  <c:v>42961.923726852001</c:v>
                </c:pt>
                <c:pt idx="12940">
                  <c:v>42961.927210647998</c:v>
                </c:pt>
                <c:pt idx="12941">
                  <c:v>42961.930682869999</c:v>
                </c:pt>
                <c:pt idx="12942">
                  <c:v>42961.934143519</c:v>
                </c:pt>
                <c:pt idx="12943">
                  <c:v>42961.937650462998</c:v>
                </c:pt>
                <c:pt idx="12944">
                  <c:v>42961.941087963001</c:v>
                </c:pt>
                <c:pt idx="12945">
                  <c:v>42961.944560185002</c:v>
                </c:pt>
                <c:pt idx="12946">
                  <c:v>42961.948043981</c:v>
                </c:pt>
                <c:pt idx="12947">
                  <c:v>42961.951516203997</c:v>
                </c:pt>
                <c:pt idx="12948">
                  <c:v>42961.954988425998</c:v>
                </c:pt>
                <c:pt idx="12949">
                  <c:v>42961.958541667002</c:v>
                </c:pt>
                <c:pt idx="12950">
                  <c:v>42961.961921296002</c:v>
                </c:pt>
                <c:pt idx="12951">
                  <c:v>42961.965393519</c:v>
                </c:pt>
                <c:pt idx="12952">
                  <c:v>42961.968865741001</c:v>
                </c:pt>
                <c:pt idx="12953">
                  <c:v>42961.972337963001</c:v>
                </c:pt>
                <c:pt idx="12954">
                  <c:v>42961.975810185002</c:v>
                </c:pt>
                <c:pt idx="12955">
                  <c:v>42961.979317129997</c:v>
                </c:pt>
                <c:pt idx="12956">
                  <c:v>42961.982743056004</c:v>
                </c:pt>
                <c:pt idx="12957">
                  <c:v>42961.986226852001</c:v>
                </c:pt>
                <c:pt idx="12958">
                  <c:v>42961.989710647998</c:v>
                </c:pt>
                <c:pt idx="12959">
                  <c:v>42961.993171296002</c:v>
                </c:pt>
                <c:pt idx="12960">
                  <c:v>42961.996643519</c:v>
                </c:pt>
                <c:pt idx="12961">
                  <c:v>42962.000219907</c:v>
                </c:pt>
                <c:pt idx="12962">
                  <c:v>42962.003553240997</c:v>
                </c:pt>
                <c:pt idx="12963">
                  <c:v>42962.007106481004</c:v>
                </c:pt>
                <c:pt idx="12964">
                  <c:v>42962.010567129997</c:v>
                </c:pt>
                <c:pt idx="12965">
                  <c:v>42962.014016203997</c:v>
                </c:pt>
                <c:pt idx="12966">
                  <c:v>42962.017500000002</c:v>
                </c:pt>
                <c:pt idx="12967">
                  <c:v>42962.020983795999</c:v>
                </c:pt>
                <c:pt idx="12968">
                  <c:v>42962.024432869999</c:v>
                </c:pt>
                <c:pt idx="12969">
                  <c:v>42962.027916667001</c:v>
                </c:pt>
                <c:pt idx="12970">
                  <c:v>42962.031377314997</c:v>
                </c:pt>
                <c:pt idx="12971">
                  <c:v>42962.034837963001</c:v>
                </c:pt>
                <c:pt idx="12972">
                  <c:v>42962.038298610998</c:v>
                </c:pt>
                <c:pt idx="12973">
                  <c:v>42962.041851852002</c:v>
                </c:pt>
                <c:pt idx="12974">
                  <c:v>42962.045266203997</c:v>
                </c:pt>
                <c:pt idx="12975">
                  <c:v>42962.048715277997</c:v>
                </c:pt>
                <c:pt idx="12976">
                  <c:v>42962.052210647998</c:v>
                </c:pt>
                <c:pt idx="12977">
                  <c:v>42962.055671296002</c:v>
                </c:pt>
                <c:pt idx="12978">
                  <c:v>42962.059143519</c:v>
                </c:pt>
                <c:pt idx="12979">
                  <c:v>42962.062650462998</c:v>
                </c:pt>
                <c:pt idx="12980">
                  <c:v>42962.066087963001</c:v>
                </c:pt>
                <c:pt idx="12981">
                  <c:v>42962.069548610998</c:v>
                </c:pt>
                <c:pt idx="12982">
                  <c:v>42962.073067129997</c:v>
                </c:pt>
                <c:pt idx="12983">
                  <c:v>42962.076516203997</c:v>
                </c:pt>
                <c:pt idx="12984">
                  <c:v>42962.079965277997</c:v>
                </c:pt>
                <c:pt idx="12985">
                  <c:v>42962.083518519001</c:v>
                </c:pt>
                <c:pt idx="12986">
                  <c:v>42962.086932869999</c:v>
                </c:pt>
                <c:pt idx="12987">
                  <c:v>42962.090393519</c:v>
                </c:pt>
                <c:pt idx="12988">
                  <c:v>42962.093900462998</c:v>
                </c:pt>
                <c:pt idx="12989">
                  <c:v>42962.097349536998</c:v>
                </c:pt>
                <c:pt idx="12990">
                  <c:v>42962.100821758999</c:v>
                </c:pt>
                <c:pt idx="12991">
                  <c:v>42962.104340277998</c:v>
                </c:pt>
                <c:pt idx="12992">
                  <c:v>42962.107743056004</c:v>
                </c:pt>
                <c:pt idx="12993">
                  <c:v>42962.111226852001</c:v>
                </c:pt>
                <c:pt idx="12994">
                  <c:v>42962.114710647998</c:v>
                </c:pt>
                <c:pt idx="12995">
                  <c:v>42962.118159721998</c:v>
                </c:pt>
                <c:pt idx="12996">
                  <c:v>42962.121655092997</c:v>
                </c:pt>
                <c:pt idx="12997">
                  <c:v>42962.125208332996</c:v>
                </c:pt>
                <c:pt idx="12998">
                  <c:v>42962.128587963001</c:v>
                </c:pt>
                <c:pt idx="12999">
                  <c:v>42962.132060185002</c:v>
                </c:pt>
                <c:pt idx="13000">
                  <c:v>42962.135543981</c:v>
                </c:pt>
                <c:pt idx="13001">
                  <c:v>42962.138993056004</c:v>
                </c:pt>
                <c:pt idx="13002">
                  <c:v>42962.142476852001</c:v>
                </c:pt>
                <c:pt idx="13003">
                  <c:v>42962.145972222002</c:v>
                </c:pt>
                <c:pt idx="13004">
                  <c:v>42962.149421296002</c:v>
                </c:pt>
                <c:pt idx="13005">
                  <c:v>42962.152905092997</c:v>
                </c:pt>
                <c:pt idx="13006">
                  <c:v>42962.156388889001</c:v>
                </c:pt>
                <c:pt idx="13007">
                  <c:v>42962.159837963001</c:v>
                </c:pt>
                <c:pt idx="13008">
                  <c:v>42962.163310185002</c:v>
                </c:pt>
                <c:pt idx="13009">
                  <c:v>42962.166875000003</c:v>
                </c:pt>
                <c:pt idx="13010">
                  <c:v>42962.170266203997</c:v>
                </c:pt>
                <c:pt idx="13011">
                  <c:v>42962.173750000002</c:v>
                </c:pt>
                <c:pt idx="13012">
                  <c:v>42962.177222222002</c:v>
                </c:pt>
                <c:pt idx="13013">
                  <c:v>42962.180682869999</c:v>
                </c:pt>
                <c:pt idx="13014">
                  <c:v>42962.184143519</c:v>
                </c:pt>
                <c:pt idx="13015">
                  <c:v>42962.187673610999</c:v>
                </c:pt>
                <c:pt idx="13016">
                  <c:v>42962.191087963001</c:v>
                </c:pt>
                <c:pt idx="13017">
                  <c:v>42962.194571758999</c:v>
                </c:pt>
                <c:pt idx="13018">
                  <c:v>42962.198043981</c:v>
                </c:pt>
                <c:pt idx="13019">
                  <c:v>42962.201481481003</c:v>
                </c:pt>
                <c:pt idx="13020">
                  <c:v>42962.204965277997</c:v>
                </c:pt>
                <c:pt idx="13021">
                  <c:v>42962.208553240998</c:v>
                </c:pt>
                <c:pt idx="13022">
                  <c:v>42962.211932869999</c:v>
                </c:pt>
                <c:pt idx="13023">
                  <c:v>42962.215416667001</c:v>
                </c:pt>
                <c:pt idx="13024">
                  <c:v>42962.218877314997</c:v>
                </c:pt>
                <c:pt idx="13025">
                  <c:v>42962.222384259003</c:v>
                </c:pt>
                <c:pt idx="13026">
                  <c:v>42962.225798610998</c:v>
                </c:pt>
                <c:pt idx="13027">
                  <c:v>42962.229317129997</c:v>
                </c:pt>
                <c:pt idx="13028">
                  <c:v>42962.232743056004</c:v>
                </c:pt>
                <c:pt idx="13029">
                  <c:v>42962.236226852001</c:v>
                </c:pt>
                <c:pt idx="13030">
                  <c:v>42962.239699074002</c:v>
                </c:pt>
                <c:pt idx="13031">
                  <c:v>42962.243182869999</c:v>
                </c:pt>
                <c:pt idx="13032">
                  <c:v>42962.246643519</c:v>
                </c:pt>
                <c:pt idx="13033">
                  <c:v>42962.250162037002</c:v>
                </c:pt>
                <c:pt idx="13034">
                  <c:v>42962.253576388997</c:v>
                </c:pt>
                <c:pt idx="13035">
                  <c:v>42962.257071758999</c:v>
                </c:pt>
                <c:pt idx="13036">
                  <c:v>42962.260555556</c:v>
                </c:pt>
                <c:pt idx="13037">
                  <c:v>42962.264016203997</c:v>
                </c:pt>
                <c:pt idx="13038">
                  <c:v>42962.267465277997</c:v>
                </c:pt>
                <c:pt idx="13039">
                  <c:v>42962.270983795999</c:v>
                </c:pt>
                <c:pt idx="13040">
                  <c:v>42962.274409721998</c:v>
                </c:pt>
                <c:pt idx="13041">
                  <c:v>42962.277881943999</c:v>
                </c:pt>
                <c:pt idx="13042">
                  <c:v>42962.281377314997</c:v>
                </c:pt>
                <c:pt idx="13043">
                  <c:v>42962.284849536998</c:v>
                </c:pt>
                <c:pt idx="13044">
                  <c:v>42962.288310185002</c:v>
                </c:pt>
                <c:pt idx="13045">
                  <c:v>42962.291863425999</c:v>
                </c:pt>
                <c:pt idx="13046">
                  <c:v>42962.29525463</c:v>
                </c:pt>
                <c:pt idx="13047">
                  <c:v>42962.298726852001</c:v>
                </c:pt>
                <c:pt idx="13048">
                  <c:v>42962.302210647998</c:v>
                </c:pt>
                <c:pt idx="13049">
                  <c:v>42962.305671296002</c:v>
                </c:pt>
                <c:pt idx="13050">
                  <c:v>42962.309131943999</c:v>
                </c:pt>
                <c:pt idx="13051">
                  <c:v>42962.312627314997</c:v>
                </c:pt>
                <c:pt idx="13052">
                  <c:v>42962.316076388997</c:v>
                </c:pt>
                <c:pt idx="13053">
                  <c:v>42962.319560185002</c:v>
                </c:pt>
                <c:pt idx="13054">
                  <c:v>42962.323067129997</c:v>
                </c:pt>
                <c:pt idx="13055">
                  <c:v>42962.326516203997</c:v>
                </c:pt>
                <c:pt idx="13056">
                  <c:v>42962.329965277997</c:v>
                </c:pt>
                <c:pt idx="13057">
                  <c:v>42962.333495370003</c:v>
                </c:pt>
                <c:pt idx="13058">
                  <c:v>42962.336909721998</c:v>
                </c:pt>
                <c:pt idx="13059">
                  <c:v>42962.340393519</c:v>
                </c:pt>
                <c:pt idx="13060">
                  <c:v>42962.343888889001</c:v>
                </c:pt>
                <c:pt idx="13061">
                  <c:v>42962.347349536998</c:v>
                </c:pt>
                <c:pt idx="13062">
                  <c:v>42962.350810185002</c:v>
                </c:pt>
                <c:pt idx="13063">
                  <c:v>42962.354317129997</c:v>
                </c:pt>
                <c:pt idx="13064">
                  <c:v>42962.357766203997</c:v>
                </c:pt>
                <c:pt idx="13065">
                  <c:v>42962.361226852001</c:v>
                </c:pt>
                <c:pt idx="13066">
                  <c:v>42962.364722222002</c:v>
                </c:pt>
                <c:pt idx="13067">
                  <c:v>42962.368182869999</c:v>
                </c:pt>
                <c:pt idx="13068">
                  <c:v>42962.371666667001</c:v>
                </c:pt>
                <c:pt idx="13069">
                  <c:v>42962.375196759</c:v>
                </c:pt>
                <c:pt idx="13070">
                  <c:v>42962.378587963001</c:v>
                </c:pt>
                <c:pt idx="13071">
                  <c:v>42962.382071758999</c:v>
                </c:pt>
                <c:pt idx="13072">
                  <c:v>42962.385567129997</c:v>
                </c:pt>
                <c:pt idx="13073">
                  <c:v>42962.389027778001</c:v>
                </c:pt>
                <c:pt idx="13074">
                  <c:v>42962.392465277997</c:v>
                </c:pt>
                <c:pt idx="13075">
                  <c:v>42962.396006944</c:v>
                </c:pt>
                <c:pt idx="13076">
                  <c:v>42962.399421296002</c:v>
                </c:pt>
                <c:pt idx="13077">
                  <c:v>42962.402905092997</c:v>
                </c:pt>
                <c:pt idx="13078">
                  <c:v>42962.406388889001</c:v>
                </c:pt>
                <c:pt idx="13079">
                  <c:v>42962.409837963001</c:v>
                </c:pt>
                <c:pt idx="13080">
                  <c:v>42962.413310185002</c:v>
                </c:pt>
                <c:pt idx="13081">
                  <c:v>42962.416851852002</c:v>
                </c:pt>
                <c:pt idx="13082">
                  <c:v>42962.420243056004</c:v>
                </c:pt>
                <c:pt idx="13083">
                  <c:v>42962.423726852001</c:v>
                </c:pt>
                <c:pt idx="13084">
                  <c:v>42962.427222222002</c:v>
                </c:pt>
                <c:pt idx="13085">
                  <c:v>42962.430659721998</c:v>
                </c:pt>
                <c:pt idx="13086">
                  <c:v>42962.434143519</c:v>
                </c:pt>
                <c:pt idx="13087">
                  <c:v>42962.437673610999</c:v>
                </c:pt>
                <c:pt idx="13088">
                  <c:v>42962.441099536998</c:v>
                </c:pt>
                <c:pt idx="13089">
                  <c:v>42962.444548610998</c:v>
                </c:pt>
                <c:pt idx="13090">
                  <c:v>42962.448043981</c:v>
                </c:pt>
                <c:pt idx="13091">
                  <c:v>42962.451550926002</c:v>
                </c:pt>
                <c:pt idx="13092">
                  <c:v>42962.454976852001</c:v>
                </c:pt>
                <c:pt idx="13093">
                  <c:v>42962.458541667002</c:v>
                </c:pt>
                <c:pt idx="13094">
                  <c:v>42962.461932869999</c:v>
                </c:pt>
                <c:pt idx="13095">
                  <c:v>42962.465381943999</c:v>
                </c:pt>
                <c:pt idx="13096">
                  <c:v>42962.468877314997</c:v>
                </c:pt>
                <c:pt idx="13097">
                  <c:v>42962.472372684999</c:v>
                </c:pt>
                <c:pt idx="13098">
                  <c:v>42962.475810185002</c:v>
                </c:pt>
                <c:pt idx="13099">
                  <c:v>42962.479317129997</c:v>
                </c:pt>
                <c:pt idx="13100">
                  <c:v>42962.482766203997</c:v>
                </c:pt>
                <c:pt idx="13101">
                  <c:v>42962.486226852001</c:v>
                </c:pt>
                <c:pt idx="13102">
                  <c:v>42962.489745370003</c:v>
                </c:pt>
                <c:pt idx="13103">
                  <c:v>42962.493159721998</c:v>
                </c:pt>
                <c:pt idx="13104">
                  <c:v>42962.496643519</c:v>
                </c:pt>
                <c:pt idx="13105">
                  <c:v>42962.500162037002</c:v>
                </c:pt>
                <c:pt idx="13106">
                  <c:v>42962.503576388997</c:v>
                </c:pt>
                <c:pt idx="13107">
                  <c:v>42962.507060185002</c:v>
                </c:pt>
                <c:pt idx="13108">
                  <c:v>42962.510555556</c:v>
                </c:pt>
                <c:pt idx="13109">
                  <c:v>42962.51400463</c:v>
                </c:pt>
                <c:pt idx="13110">
                  <c:v>42962.517488425998</c:v>
                </c:pt>
                <c:pt idx="13111">
                  <c:v>42962.520983795999</c:v>
                </c:pt>
                <c:pt idx="13112">
                  <c:v>42962.524444444003</c:v>
                </c:pt>
                <c:pt idx="13113">
                  <c:v>42962.527905092997</c:v>
                </c:pt>
                <c:pt idx="13114">
                  <c:v>42962.531388889001</c:v>
                </c:pt>
                <c:pt idx="13115">
                  <c:v>42962.534837963001</c:v>
                </c:pt>
                <c:pt idx="13116">
                  <c:v>42962.538333333003</c:v>
                </c:pt>
                <c:pt idx="13117">
                  <c:v>42962.541851852002</c:v>
                </c:pt>
                <c:pt idx="13118">
                  <c:v>42962.545243056004</c:v>
                </c:pt>
                <c:pt idx="13119">
                  <c:v>42962.548726852001</c:v>
                </c:pt>
                <c:pt idx="13120">
                  <c:v>42962.552222222002</c:v>
                </c:pt>
                <c:pt idx="13121">
                  <c:v>42962.555694444003</c:v>
                </c:pt>
                <c:pt idx="13122">
                  <c:v>42962.559143519</c:v>
                </c:pt>
                <c:pt idx="13123">
                  <c:v>42962.562650462998</c:v>
                </c:pt>
                <c:pt idx="13124">
                  <c:v>42962.566099536998</c:v>
                </c:pt>
                <c:pt idx="13125">
                  <c:v>42962.569548610998</c:v>
                </c:pt>
                <c:pt idx="13126">
                  <c:v>42962.573055556</c:v>
                </c:pt>
                <c:pt idx="13127">
                  <c:v>42962.576516203997</c:v>
                </c:pt>
                <c:pt idx="13128">
                  <c:v>42962.579976852001</c:v>
                </c:pt>
                <c:pt idx="13129">
                  <c:v>42962.583518519001</c:v>
                </c:pt>
                <c:pt idx="13130">
                  <c:v>42962.586898148002</c:v>
                </c:pt>
                <c:pt idx="13131">
                  <c:v>42962.590381943999</c:v>
                </c:pt>
                <c:pt idx="13132">
                  <c:v>42962.593888889001</c:v>
                </c:pt>
                <c:pt idx="13133">
                  <c:v>42962.597349536998</c:v>
                </c:pt>
                <c:pt idx="13134">
                  <c:v>42962.600798610998</c:v>
                </c:pt>
                <c:pt idx="13135">
                  <c:v>42962.604328704001</c:v>
                </c:pt>
                <c:pt idx="13136">
                  <c:v>42962.607743056004</c:v>
                </c:pt>
                <c:pt idx="13137">
                  <c:v>42962.611226852001</c:v>
                </c:pt>
                <c:pt idx="13138">
                  <c:v>42962.614722222002</c:v>
                </c:pt>
                <c:pt idx="13139">
                  <c:v>42962.618182869999</c:v>
                </c:pt>
                <c:pt idx="13140">
                  <c:v>42962.621655092997</c:v>
                </c:pt>
                <c:pt idx="13141">
                  <c:v>42962.625185185003</c:v>
                </c:pt>
                <c:pt idx="13142">
                  <c:v>42962.628599536998</c:v>
                </c:pt>
                <c:pt idx="13143">
                  <c:v>42962.632083333003</c:v>
                </c:pt>
                <c:pt idx="13144">
                  <c:v>42962.635578704001</c:v>
                </c:pt>
                <c:pt idx="13145">
                  <c:v>42962.639016203997</c:v>
                </c:pt>
                <c:pt idx="13146">
                  <c:v>42962.642476852001</c:v>
                </c:pt>
                <c:pt idx="13147">
                  <c:v>42962.646006944</c:v>
                </c:pt>
                <c:pt idx="13148">
                  <c:v>42962.649409721998</c:v>
                </c:pt>
                <c:pt idx="13149">
                  <c:v>42962.652893519</c:v>
                </c:pt>
                <c:pt idx="13150">
                  <c:v>42962.656377314997</c:v>
                </c:pt>
                <c:pt idx="13151">
                  <c:v>42962.659849536998</c:v>
                </c:pt>
                <c:pt idx="13152">
                  <c:v>42962.663321758999</c:v>
                </c:pt>
                <c:pt idx="13153">
                  <c:v>42962.666840277998</c:v>
                </c:pt>
                <c:pt idx="13154">
                  <c:v>42962.670266203997</c:v>
                </c:pt>
                <c:pt idx="13155">
                  <c:v>42962.673726852001</c:v>
                </c:pt>
                <c:pt idx="13156">
                  <c:v>42962.677233795999</c:v>
                </c:pt>
                <c:pt idx="13157">
                  <c:v>42962.680706018997</c:v>
                </c:pt>
                <c:pt idx="13158">
                  <c:v>42962.684143519</c:v>
                </c:pt>
                <c:pt idx="13159">
                  <c:v>42962.687650462998</c:v>
                </c:pt>
                <c:pt idx="13160">
                  <c:v>42962.691099536998</c:v>
                </c:pt>
                <c:pt idx="13161">
                  <c:v>42962.694560185002</c:v>
                </c:pt>
                <c:pt idx="13162">
                  <c:v>42962.698055556</c:v>
                </c:pt>
                <c:pt idx="13163">
                  <c:v>42962.701516203997</c:v>
                </c:pt>
                <c:pt idx="13164">
                  <c:v>42962.704976852001</c:v>
                </c:pt>
                <c:pt idx="13165">
                  <c:v>42962.708530092998</c:v>
                </c:pt>
                <c:pt idx="13166">
                  <c:v>42962.711921296002</c:v>
                </c:pt>
                <c:pt idx="13167">
                  <c:v>42962.715393519</c:v>
                </c:pt>
                <c:pt idx="13168">
                  <c:v>42962.718888889001</c:v>
                </c:pt>
                <c:pt idx="13169">
                  <c:v>42962.722349536998</c:v>
                </c:pt>
                <c:pt idx="13170">
                  <c:v>42962.725810185002</c:v>
                </c:pt>
                <c:pt idx="13171">
                  <c:v>42962.729328704001</c:v>
                </c:pt>
                <c:pt idx="13172">
                  <c:v>42962.732766203997</c:v>
                </c:pt>
                <c:pt idx="13173">
                  <c:v>42962.736226852001</c:v>
                </c:pt>
                <c:pt idx="13174">
                  <c:v>42962.739733795999</c:v>
                </c:pt>
                <c:pt idx="13175">
                  <c:v>42962.743171296002</c:v>
                </c:pt>
                <c:pt idx="13176">
                  <c:v>42962.746643519</c:v>
                </c:pt>
                <c:pt idx="13177">
                  <c:v>42962.750173610999</c:v>
                </c:pt>
                <c:pt idx="13178">
                  <c:v>42962.753576388997</c:v>
                </c:pt>
                <c:pt idx="13179">
                  <c:v>42962.757106481004</c:v>
                </c:pt>
                <c:pt idx="13180">
                  <c:v>42962.760613425999</c:v>
                </c:pt>
                <c:pt idx="13181">
                  <c:v>42962.764027778001</c:v>
                </c:pt>
                <c:pt idx="13182">
                  <c:v>42962.767476852001</c:v>
                </c:pt>
                <c:pt idx="13183">
                  <c:v>42962.770983795999</c:v>
                </c:pt>
                <c:pt idx="13184">
                  <c:v>42962.774479166997</c:v>
                </c:pt>
                <c:pt idx="13185">
                  <c:v>42962.777986111003</c:v>
                </c:pt>
                <c:pt idx="13186">
                  <c:v>42962.781458332996</c:v>
                </c:pt>
                <c:pt idx="13187">
                  <c:v>42962.784907407004</c:v>
                </c:pt>
                <c:pt idx="13188">
                  <c:v>42962.788344907</c:v>
                </c:pt>
                <c:pt idx="13189">
                  <c:v>42962.791886573999</c:v>
                </c:pt>
                <c:pt idx="13190">
                  <c:v>42962.79525463</c:v>
                </c:pt>
                <c:pt idx="13191">
                  <c:v>42962.798738425998</c:v>
                </c:pt>
                <c:pt idx="13192">
                  <c:v>42962.802233795999</c:v>
                </c:pt>
                <c:pt idx="13193">
                  <c:v>42962.805694444003</c:v>
                </c:pt>
                <c:pt idx="13194">
                  <c:v>42962.809131943999</c:v>
                </c:pt>
                <c:pt idx="13195">
                  <c:v>42962.812650462998</c:v>
                </c:pt>
                <c:pt idx="13196">
                  <c:v>42962.816099536998</c:v>
                </c:pt>
                <c:pt idx="13197">
                  <c:v>42962.819571758999</c:v>
                </c:pt>
                <c:pt idx="13198">
                  <c:v>42962.823067129997</c:v>
                </c:pt>
                <c:pt idx="13199">
                  <c:v>42962.826550926002</c:v>
                </c:pt>
                <c:pt idx="13200">
                  <c:v>42962.830034721999</c:v>
                </c:pt>
                <c:pt idx="13201">
                  <c:v>42962.833541667002</c:v>
                </c:pt>
                <c:pt idx="13202">
                  <c:v>42962.836909721998</c:v>
                </c:pt>
                <c:pt idx="13203">
                  <c:v>42962.840393519</c:v>
                </c:pt>
                <c:pt idx="13204">
                  <c:v>42962.843888889001</c:v>
                </c:pt>
                <c:pt idx="13205">
                  <c:v>42962.847337963001</c:v>
                </c:pt>
                <c:pt idx="13206">
                  <c:v>42962.850810185002</c:v>
                </c:pt>
                <c:pt idx="13207">
                  <c:v>42962.854305556</c:v>
                </c:pt>
                <c:pt idx="13208">
                  <c:v>42962.857766203997</c:v>
                </c:pt>
                <c:pt idx="13209">
                  <c:v>42962.861226852001</c:v>
                </c:pt>
                <c:pt idx="13210">
                  <c:v>42962.864710647998</c:v>
                </c:pt>
                <c:pt idx="13211">
                  <c:v>42962.868159721998</c:v>
                </c:pt>
                <c:pt idx="13212">
                  <c:v>42962.871631943999</c:v>
                </c:pt>
                <c:pt idx="13213">
                  <c:v>42962.875162037002</c:v>
                </c:pt>
                <c:pt idx="13214">
                  <c:v>42962.878587963001</c:v>
                </c:pt>
                <c:pt idx="13215">
                  <c:v>42962.882048610998</c:v>
                </c:pt>
                <c:pt idx="13216">
                  <c:v>42962.885555556</c:v>
                </c:pt>
                <c:pt idx="13217">
                  <c:v>42962.889016203997</c:v>
                </c:pt>
                <c:pt idx="13218">
                  <c:v>42962.892465277997</c:v>
                </c:pt>
                <c:pt idx="13219">
                  <c:v>42962.895983795999</c:v>
                </c:pt>
                <c:pt idx="13220">
                  <c:v>42962.899421296002</c:v>
                </c:pt>
                <c:pt idx="13221">
                  <c:v>42962.902893519</c:v>
                </c:pt>
                <c:pt idx="13222">
                  <c:v>42962.906388889001</c:v>
                </c:pt>
                <c:pt idx="13223">
                  <c:v>42962.909861111002</c:v>
                </c:pt>
                <c:pt idx="13224">
                  <c:v>42962.913310185002</c:v>
                </c:pt>
                <c:pt idx="13225">
                  <c:v>42962.916863425999</c:v>
                </c:pt>
                <c:pt idx="13226">
                  <c:v>42962.920277778001</c:v>
                </c:pt>
                <c:pt idx="13227">
                  <c:v>42962.923750000002</c:v>
                </c:pt>
                <c:pt idx="13228">
                  <c:v>42962.927245370003</c:v>
                </c:pt>
                <c:pt idx="13229">
                  <c:v>42962.930694444003</c:v>
                </c:pt>
                <c:pt idx="13230">
                  <c:v>42962.934155092997</c:v>
                </c:pt>
                <c:pt idx="13231">
                  <c:v>42962.937650462998</c:v>
                </c:pt>
                <c:pt idx="13232">
                  <c:v>42962.941099536998</c:v>
                </c:pt>
                <c:pt idx="13233">
                  <c:v>42962.944571758999</c:v>
                </c:pt>
                <c:pt idx="13234">
                  <c:v>42962.948078704001</c:v>
                </c:pt>
                <c:pt idx="13235">
                  <c:v>42962.951527778001</c:v>
                </c:pt>
                <c:pt idx="13236">
                  <c:v>42962.955000000002</c:v>
                </c:pt>
                <c:pt idx="13237">
                  <c:v>42962.958530092998</c:v>
                </c:pt>
                <c:pt idx="13238">
                  <c:v>42962.961909721998</c:v>
                </c:pt>
                <c:pt idx="13239">
                  <c:v>42962.965393519</c:v>
                </c:pt>
                <c:pt idx="13240">
                  <c:v>42962.968888889001</c:v>
                </c:pt>
                <c:pt idx="13241">
                  <c:v>42962.972337963001</c:v>
                </c:pt>
                <c:pt idx="13242">
                  <c:v>42962.975810185002</c:v>
                </c:pt>
                <c:pt idx="13243">
                  <c:v>42962.979305556</c:v>
                </c:pt>
                <c:pt idx="13244">
                  <c:v>42962.982743056004</c:v>
                </c:pt>
                <c:pt idx="13245">
                  <c:v>42962.986226852001</c:v>
                </c:pt>
                <c:pt idx="13246">
                  <c:v>42962.989722222002</c:v>
                </c:pt>
                <c:pt idx="13247">
                  <c:v>42962.993182869999</c:v>
                </c:pt>
                <c:pt idx="13248">
                  <c:v>42962.996631943999</c:v>
                </c:pt>
                <c:pt idx="13249">
                  <c:v>42963.000231480997</c:v>
                </c:pt>
                <c:pt idx="13250">
                  <c:v>42963.003854167</c:v>
                </c:pt>
                <c:pt idx="13251">
                  <c:v>42963.007118055997</c:v>
                </c:pt>
                <c:pt idx="13252">
                  <c:v>42963.010601852002</c:v>
                </c:pt>
                <c:pt idx="13253">
                  <c:v>42963.014050926002</c:v>
                </c:pt>
                <c:pt idx="13254">
                  <c:v>42963.017500000002</c:v>
                </c:pt>
                <c:pt idx="13255">
                  <c:v>42963.021006944</c:v>
                </c:pt>
                <c:pt idx="13256">
                  <c:v>42963.024432869999</c:v>
                </c:pt>
                <c:pt idx="13257">
                  <c:v>42963.027916667001</c:v>
                </c:pt>
                <c:pt idx="13258">
                  <c:v>42963.031400462998</c:v>
                </c:pt>
                <c:pt idx="13259">
                  <c:v>42963.034861111002</c:v>
                </c:pt>
                <c:pt idx="13260">
                  <c:v>42963.038344907</c:v>
                </c:pt>
                <c:pt idx="13261">
                  <c:v>42963.041886573999</c:v>
                </c:pt>
                <c:pt idx="13262">
                  <c:v>42963.045277778001</c:v>
                </c:pt>
                <c:pt idx="13263">
                  <c:v>42963.048726852001</c:v>
                </c:pt>
                <c:pt idx="13264">
                  <c:v>42963.052233795999</c:v>
                </c:pt>
                <c:pt idx="13265">
                  <c:v>42963.055740741002</c:v>
                </c:pt>
                <c:pt idx="13266">
                  <c:v>42963.059155092997</c:v>
                </c:pt>
                <c:pt idx="13267">
                  <c:v>42963.062662037002</c:v>
                </c:pt>
                <c:pt idx="13268">
                  <c:v>42963.066087963001</c:v>
                </c:pt>
                <c:pt idx="13269">
                  <c:v>42963.069571758999</c:v>
                </c:pt>
                <c:pt idx="13270">
                  <c:v>42963.073078704001</c:v>
                </c:pt>
                <c:pt idx="13271">
                  <c:v>42963.07650463</c:v>
                </c:pt>
                <c:pt idx="13272">
                  <c:v>42963.079976852001</c:v>
                </c:pt>
                <c:pt idx="13273">
                  <c:v>42963.083541667002</c:v>
                </c:pt>
                <c:pt idx="13274">
                  <c:v>42963.086932869999</c:v>
                </c:pt>
                <c:pt idx="13275">
                  <c:v>42963.090405092997</c:v>
                </c:pt>
                <c:pt idx="13276">
                  <c:v>42963.093912037002</c:v>
                </c:pt>
                <c:pt idx="13277">
                  <c:v>42963.097395833</c:v>
                </c:pt>
                <c:pt idx="13278">
                  <c:v>42963.100844907</c:v>
                </c:pt>
                <c:pt idx="13279">
                  <c:v>42963.104351852002</c:v>
                </c:pt>
                <c:pt idx="13280">
                  <c:v>42963.107777778001</c:v>
                </c:pt>
                <c:pt idx="13281">
                  <c:v>42963.111226852001</c:v>
                </c:pt>
                <c:pt idx="13282">
                  <c:v>42963.114733795999</c:v>
                </c:pt>
                <c:pt idx="13283">
                  <c:v>42963.118182869999</c:v>
                </c:pt>
                <c:pt idx="13284">
                  <c:v>42963.121643519</c:v>
                </c:pt>
                <c:pt idx="13285">
                  <c:v>42963.125231480997</c:v>
                </c:pt>
                <c:pt idx="13286">
                  <c:v>42963.128587963001</c:v>
                </c:pt>
                <c:pt idx="13287">
                  <c:v>42963.132118055997</c:v>
                </c:pt>
                <c:pt idx="13288">
                  <c:v>42963.135555556</c:v>
                </c:pt>
                <c:pt idx="13289">
                  <c:v>42963.13900463</c:v>
                </c:pt>
                <c:pt idx="13290">
                  <c:v>42963.142476852001</c:v>
                </c:pt>
                <c:pt idx="13291">
                  <c:v>42963.145983795999</c:v>
                </c:pt>
                <c:pt idx="13292">
                  <c:v>42963.149421296002</c:v>
                </c:pt>
                <c:pt idx="13293">
                  <c:v>42963.152916667001</c:v>
                </c:pt>
                <c:pt idx="13294">
                  <c:v>42963.156435185003</c:v>
                </c:pt>
                <c:pt idx="13295">
                  <c:v>42963.159861111002</c:v>
                </c:pt>
                <c:pt idx="13296">
                  <c:v>42963.163333333003</c:v>
                </c:pt>
                <c:pt idx="13297">
                  <c:v>42963.166886573999</c:v>
                </c:pt>
                <c:pt idx="13298">
                  <c:v>42963.170266203997</c:v>
                </c:pt>
                <c:pt idx="13299">
                  <c:v>42963.173738425998</c:v>
                </c:pt>
                <c:pt idx="13300">
                  <c:v>42963.177222222002</c:v>
                </c:pt>
                <c:pt idx="13301">
                  <c:v>42963.180682869999</c:v>
                </c:pt>
                <c:pt idx="13302">
                  <c:v>42963.184143519</c:v>
                </c:pt>
                <c:pt idx="13303">
                  <c:v>42963.187673610999</c:v>
                </c:pt>
                <c:pt idx="13304">
                  <c:v>42963.191087963001</c:v>
                </c:pt>
                <c:pt idx="13305">
                  <c:v>42963.194548610998</c:v>
                </c:pt>
                <c:pt idx="13306">
                  <c:v>42963.198043981</c:v>
                </c:pt>
                <c:pt idx="13307">
                  <c:v>42963.20150463</c:v>
                </c:pt>
                <c:pt idx="13308">
                  <c:v>42963.204976852001</c:v>
                </c:pt>
                <c:pt idx="13309">
                  <c:v>42963.208553240998</c:v>
                </c:pt>
                <c:pt idx="13310">
                  <c:v>42963.211932869999</c:v>
                </c:pt>
                <c:pt idx="13311">
                  <c:v>42963.215405092997</c:v>
                </c:pt>
                <c:pt idx="13312">
                  <c:v>42963.218900462998</c:v>
                </c:pt>
                <c:pt idx="13313">
                  <c:v>42963.222453704002</c:v>
                </c:pt>
                <c:pt idx="13314">
                  <c:v>42963.225810185002</c:v>
                </c:pt>
                <c:pt idx="13315">
                  <c:v>42963.229340277998</c:v>
                </c:pt>
                <c:pt idx="13316">
                  <c:v>42963.232766203997</c:v>
                </c:pt>
                <c:pt idx="13317">
                  <c:v>42963.236238425998</c:v>
                </c:pt>
                <c:pt idx="13318">
                  <c:v>42963.239733795999</c:v>
                </c:pt>
                <c:pt idx="13319">
                  <c:v>42963.243171296002</c:v>
                </c:pt>
                <c:pt idx="13320">
                  <c:v>42963.246631943999</c:v>
                </c:pt>
                <c:pt idx="13321">
                  <c:v>42963.250185185003</c:v>
                </c:pt>
                <c:pt idx="13322">
                  <c:v>42963.253599536998</c:v>
                </c:pt>
                <c:pt idx="13323">
                  <c:v>42963.257071758999</c:v>
                </c:pt>
                <c:pt idx="13324">
                  <c:v>42963.260555556</c:v>
                </c:pt>
                <c:pt idx="13325">
                  <c:v>42963.264039351998</c:v>
                </c:pt>
                <c:pt idx="13326">
                  <c:v>42963.267465277997</c:v>
                </c:pt>
                <c:pt idx="13327">
                  <c:v>42963.270995370003</c:v>
                </c:pt>
                <c:pt idx="13328">
                  <c:v>42963.274409721998</c:v>
                </c:pt>
                <c:pt idx="13329">
                  <c:v>42963.277893519</c:v>
                </c:pt>
                <c:pt idx="13330">
                  <c:v>42963.281388889001</c:v>
                </c:pt>
                <c:pt idx="13331">
                  <c:v>42963.284849536998</c:v>
                </c:pt>
                <c:pt idx="13332">
                  <c:v>42963.288321758999</c:v>
                </c:pt>
                <c:pt idx="13333">
                  <c:v>42963.291851852002</c:v>
                </c:pt>
                <c:pt idx="13334">
                  <c:v>42963.29525463</c:v>
                </c:pt>
                <c:pt idx="13335">
                  <c:v>42963.298738425998</c:v>
                </c:pt>
                <c:pt idx="13336">
                  <c:v>42963.302210647998</c:v>
                </c:pt>
                <c:pt idx="13337">
                  <c:v>42963.305706018997</c:v>
                </c:pt>
                <c:pt idx="13338">
                  <c:v>42963.309155092997</c:v>
                </c:pt>
                <c:pt idx="13339">
                  <c:v>42963.312650462998</c:v>
                </c:pt>
                <c:pt idx="13340">
                  <c:v>42963.316099536998</c:v>
                </c:pt>
                <c:pt idx="13341">
                  <c:v>42963.319571758999</c:v>
                </c:pt>
                <c:pt idx="13342">
                  <c:v>42963.323067129997</c:v>
                </c:pt>
                <c:pt idx="13343">
                  <c:v>42963.326516203997</c:v>
                </c:pt>
                <c:pt idx="13344">
                  <c:v>42963.329988425998</c:v>
                </c:pt>
                <c:pt idx="13345">
                  <c:v>42963.333530092998</c:v>
                </c:pt>
                <c:pt idx="13346">
                  <c:v>42963.336932869999</c:v>
                </c:pt>
                <c:pt idx="13347">
                  <c:v>42963.340405092997</c:v>
                </c:pt>
                <c:pt idx="13348">
                  <c:v>42963.343900462998</c:v>
                </c:pt>
                <c:pt idx="13349">
                  <c:v>42963.347384259003</c:v>
                </c:pt>
                <c:pt idx="13350">
                  <c:v>42963.350833333003</c:v>
                </c:pt>
                <c:pt idx="13351">
                  <c:v>42963.354328704001</c:v>
                </c:pt>
                <c:pt idx="13352">
                  <c:v>42963.357789351998</c:v>
                </c:pt>
                <c:pt idx="13353">
                  <c:v>42963.361226852001</c:v>
                </c:pt>
                <c:pt idx="13354">
                  <c:v>42963.364722222002</c:v>
                </c:pt>
                <c:pt idx="13355">
                  <c:v>42963.368194444003</c:v>
                </c:pt>
                <c:pt idx="13356">
                  <c:v>42963.371643519</c:v>
                </c:pt>
                <c:pt idx="13357">
                  <c:v>42963.375231480997</c:v>
                </c:pt>
                <c:pt idx="13358">
                  <c:v>42963.378599536998</c:v>
                </c:pt>
                <c:pt idx="13359">
                  <c:v>42963.382071758999</c:v>
                </c:pt>
                <c:pt idx="13360">
                  <c:v>42963.385567129997</c:v>
                </c:pt>
                <c:pt idx="13361">
                  <c:v>42963.389027778001</c:v>
                </c:pt>
                <c:pt idx="13362">
                  <c:v>42963.392488425998</c:v>
                </c:pt>
                <c:pt idx="13363">
                  <c:v>42963.396006944</c:v>
                </c:pt>
                <c:pt idx="13364">
                  <c:v>42963.399432869999</c:v>
                </c:pt>
                <c:pt idx="13365">
                  <c:v>42963.402905092997</c:v>
                </c:pt>
                <c:pt idx="13366">
                  <c:v>42963.406388889001</c:v>
                </c:pt>
                <c:pt idx="13367">
                  <c:v>42963.409849536998</c:v>
                </c:pt>
                <c:pt idx="13368">
                  <c:v>42963.413310185002</c:v>
                </c:pt>
                <c:pt idx="13369">
                  <c:v>42963.416886573999</c:v>
                </c:pt>
                <c:pt idx="13370">
                  <c:v>42963.420266203997</c:v>
                </c:pt>
                <c:pt idx="13371">
                  <c:v>42963.423750000002</c:v>
                </c:pt>
                <c:pt idx="13372">
                  <c:v>42963.427210647998</c:v>
                </c:pt>
                <c:pt idx="13373">
                  <c:v>42963.430694444003</c:v>
                </c:pt>
                <c:pt idx="13374">
                  <c:v>42963.434143519</c:v>
                </c:pt>
                <c:pt idx="13375">
                  <c:v>42963.437708332996</c:v>
                </c:pt>
                <c:pt idx="13376">
                  <c:v>42963.441087963001</c:v>
                </c:pt>
                <c:pt idx="13377">
                  <c:v>42963.444571758999</c:v>
                </c:pt>
                <c:pt idx="13378">
                  <c:v>42963.448078704001</c:v>
                </c:pt>
                <c:pt idx="13379">
                  <c:v>42963.451516203997</c:v>
                </c:pt>
                <c:pt idx="13380">
                  <c:v>42963.454988425998</c:v>
                </c:pt>
                <c:pt idx="13381">
                  <c:v>42963.458576388999</c:v>
                </c:pt>
                <c:pt idx="13382">
                  <c:v>42963.461967593001</c:v>
                </c:pt>
                <c:pt idx="13383">
                  <c:v>42963.465405092997</c:v>
                </c:pt>
                <c:pt idx="13384">
                  <c:v>42963.468888889001</c:v>
                </c:pt>
                <c:pt idx="13385">
                  <c:v>42963.472384259003</c:v>
                </c:pt>
                <c:pt idx="13386">
                  <c:v>42963.475833333003</c:v>
                </c:pt>
                <c:pt idx="13387">
                  <c:v>42963.479328704001</c:v>
                </c:pt>
                <c:pt idx="13388">
                  <c:v>42963.482766203997</c:v>
                </c:pt>
                <c:pt idx="13389">
                  <c:v>42963.486238425998</c:v>
                </c:pt>
                <c:pt idx="13390">
                  <c:v>42963.489756944</c:v>
                </c:pt>
                <c:pt idx="13391">
                  <c:v>42963.493182869999</c:v>
                </c:pt>
                <c:pt idx="13392">
                  <c:v>42963.496655092997</c:v>
                </c:pt>
                <c:pt idx="13393">
                  <c:v>42963.500196759</c:v>
                </c:pt>
                <c:pt idx="13394">
                  <c:v>42963.503599536998</c:v>
                </c:pt>
                <c:pt idx="13395">
                  <c:v>42963.507071758999</c:v>
                </c:pt>
                <c:pt idx="13396">
                  <c:v>42963.510578704001</c:v>
                </c:pt>
                <c:pt idx="13397">
                  <c:v>42963.514039351998</c:v>
                </c:pt>
                <c:pt idx="13398">
                  <c:v>42963.517500000002</c:v>
                </c:pt>
                <c:pt idx="13399">
                  <c:v>42963.521030092998</c:v>
                </c:pt>
                <c:pt idx="13400">
                  <c:v>42963.524432869999</c:v>
                </c:pt>
                <c:pt idx="13401">
                  <c:v>42963.527916667001</c:v>
                </c:pt>
                <c:pt idx="13402">
                  <c:v>42963.531400462998</c:v>
                </c:pt>
                <c:pt idx="13403">
                  <c:v>42963.534872684999</c:v>
                </c:pt>
                <c:pt idx="13404">
                  <c:v>42963.538356481004</c:v>
                </c:pt>
                <c:pt idx="13405">
                  <c:v>42963.541875000003</c:v>
                </c:pt>
                <c:pt idx="13406">
                  <c:v>42963.54525463</c:v>
                </c:pt>
                <c:pt idx="13407">
                  <c:v>42963.548726852001</c:v>
                </c:pt>
                <c:pt idx="13408">
                  <c:v>42963.552233795999</c:v>
                </c:pt>
                <c:pt idx="13409">
                  <c:v>42963.555682869999</c:v>
                </c:pt>
                <c:pt idx="13410">
                  <c:v>42963.559155092997</c:v>
                </c:pt>
                <c:pt idx="13411">
                  <c:v>42963.562685185003</c:v>
                </c:pt>
                <c:pt idx="13412">
                  <c:v>42963.566122684999</c:v>
                </c:pt>
                <c:pt idx="13413">
                  <c:v>42963.569583333003</c:v>
                </c:pt>
                <c:pt idx="13414">
                  <c:v>42963.573090277998</c:v>
                </c:pt>
                <c:pt idx="13415">
                  <c:v>42963.576527778001</c:v>
                </c:pt>
                <c:pt idx="13416">
                  <c:v>42963.58</c:v>
                </c:pt>
                <c:pt idx="13417">
                  <c:v>42963.583530092998</c:v>
                </c:pt>
                <c:pt idx="13418">
                  <c:v>42963.586921296002</c:v>
                </c:pt>
                <c:pt idx="13419">
                  <c:v>42963.590405092997</c:v>
                </c:pt>
                <c:pt idx="13420">
                  <c:v>42963.593888889001</c:v>
                </c:pt>
                <c:pt idx="13421">
                  <c:v>42963.597349536998</c:v>
                </c:pt>
                <c:pt idx="13422">
                  <c:v>42963.600844907</c:v>
                </c:pt>
                <c:pt idx="13423">
                  <c:v>42963.604363425999</c:v>
                </c:pt>
                <c:pt idx="13424">
                  <c:v>42963.607777778001</c:v>
                </c:pt>
                <c:pt idx="13425">
                  <c:v>42963.611238425998</c:v>
                </c:pt>
                <c:pt idx="13426">
                  <c:v>42963.614722222002</c:v>
                </c:pt>
                <c:pt idx="13427">
                  <c:v>42963.618194444003</c:v>
                </c:pt>
                <c:pt idx="13428">
                  <c:v>42963.621678240997</c:v>
                </c:pt>
                <c:pt idx="13429">
                  <c:v>42963.625254630002</c:v>
                </c:pt>
                <c:pt idx="13430">
                  <c:v>42963.628634259003</c:v>
                </c:pt>
                <c:pt idx="13431">
                  <c:v>42963.632094907</c:v>
                </c:pt>
                <c:pt idx="13432">
                  <c:v>42963.635567129997</c:v>
                </c:pt>
                <c:pt idx="13433">
                  <c:v>42963.639050926002</c:v>
                </c:pt>
                <c:pt idx="13434">
                  <c:v>42963.642500000002</c:v>
                </c:pt>
                <c:pt idx="13435">
                  <c:v>42963.646041667002</c:v>
                </c:pt>
                <c:pt idx="13436">
                  <c:v>42963.649444444003</c:v>
                </c:pt>
                <c:pt idx="13437">
                  <c:v>42963.652916667001</c:v>
                </c:pt>
                <c:pt idx="13438">
                  <c:v>42963.656423610999</c:v>
                </c:pt>
                <c:pt idx="13439">
                  <c:v>42963.659884259003</c:v>
                </c:pt>
                <c:pt idx="13440">
                  <c:v>42963.663344907</c:v>
                </c:pt>
                <c:pt idx="13441">
                  <c:v>42963.666886573999</c:v>
                </c:pt>
                <c:pt idx="13442">
                  <c:v>42963.670266203997</c:v>
                </c:pt>
                <c:pt idx="13443">
                  <c:v>42963.673738425998</c:v>
                </c:pt>
                <c:pt idx="13444">
                  <c:v>42963.677245370003</c:v>
                </c:pt>
                <c:pt idx="13445">
                  <c:v>42963.680717593001</c:v>
                </c:pt>
                <c:pt idx="13446">
                  <c:v>42963.684166667001</c:v>
                </c:pt>
                <c:pt idx="13447">
                  <c:v>42963.687673610999</c:v>
                </c:pt>
                <c:pt idx="13448">
                  <c:v>42963.691111111002</c:v>
                </c:pt>
                <c:pt idx="13449">
                  <c:v>42963.694594907</c:v>
                </c:pt>
                <c:pt idx="13450">
                  <c:v>42963.698067129997</c:v>
                </c:pt>
                <c:pt idx="13451">
                  <c:v>42963.701539351998</c:v>
                </c:pt>
                <c:pt idx="13452">
                  <c:v>42963.705011573998</c:v>
                </c:pt>
                <c:pt idx="13453">
                  <c:v>42963.708541667002</c:v>
                </c:pt>
                <c:pt idx="13454">
                  <c:v>42963.711921296002</c:v>
                </c:pt>
                <c:pt idx="13455">
                  <c:v>42963.715405092997</c:v>
                </c:pt>
                <c:pt idx="13456">
                  <c:v>42963.718900462998</c:v>
                </c:pt>
                <c:pt idx="13457">
                  <c:v>42963.722361111002</c:v>
                </c:pt>
                <c:pt idx="13458">
                  <c:v>42963.725856481004</c:v>
                </c:pt>
                <c:pt idx="13459">
                  <c:v>42963.729340277998</c:v>
                </c:pt>
                <c:pt idx="13460">
                  <c:v>42963.732777778001</c:v>
                </c:pt>
                <c:pt idx="13461">
                  <c:v>42963.736250000002</c:v>
                </c:pt>
                <c:pt idx="13462">
                  <c:v>42963.739756944</c:v>
                </c:pt>
                <c:pt idx="13463">
                  <c:v>42963.743194444003</c:v>
                </c:pt>
                <c:pt idx="13464">
                  <c:v>42963.746666667001</c:v>
                </c:pt>
                <c:pt idx="13465">
                  <c:v>42963.750219907</c:v>
                </c:pt>
                <c:pt idx="13466">
                  <c:v>42963.753599536998</c:v>
                </c:pt>
                <c:pt idx="13467">
                  <c:v>42963.757094907</c:v>
                </c:pt>
                <c:pt idx="13468">
                  <c:v>42963.760590277998</c:v>
                </c:pt>
                <c:pt idx="13469">
                  <c:v>42963.764074074003</c:v>
                </c:pt>
                <c:pt idx="13470">
                  <c:v>42963.767500000002</c:v>
                </c:pt>
                <c:pt idx="13471">
                  <c:v>42963.771030092998</c:v>
                </c:pt>
                <c:pt idx="13472">
                  <c:v>42963.774479166997</c:v>
                </c:pt>
                <c:pt idx="13473">
                  <c:v>42963.777962963002</c:v>
                </c:pt>
                <c:pt idx="13474">
                  <c:v>42963.781469907</c:v>
                </c:pt>
                <c:pt idx="13475">
                  <c:v>42963.784930556001</c:v>
                </c:pt>
                <c:pt idx="13476">
                  <c:v>42963.788379630001</c:v>
                </c:pt>
                <c:pt idx="13477">
                  <c:v>42963.791967593002</c:v>
                </c:pt>
                <c:pt idx="13478">
                  <c:v>42963.795289351998</c:v>
                </c:pt>
                <c:pt idx="13479">
                  <c:v>42963.798738425998</c:v>
                </c:pt>
                <c:pt idx="13480">
                  <c:v>42963.802233795999</c:v>
                </c:pt>
                <c:pt idx="13481">
                  <c:v>42963.805694444003</c:v>
                </c:pt>
                <c:pt idx="13482">
                  <c:v>42963.809155092997</c:v>
                </c:pt>
                <c:pt idx="13483">
                  <c:v>42963.812731480997</c:v>
                </c:pt>
                <c:pt idx="13484">
                  <c:v>42963.816157407004</c:v>
                </c:pt>
                <c:pt idx="13485">
                  <c:v>42963.819618055997</c:v>
                </c:pt>
                <c:pt idx="13486">
                  <c:v>42963.823101852002</c:v>
                </c:pt>
                <c:pt idx="13487">
                  <c:v>42963.826562499999</c:v>
                </c:pt>
                <c:pt idx="13488">
                  <c:v>42963.830023148003</c:v>
                </c:pt>
                <c:pt idx="13489">
                  <c:v>42963.833553240998</c:v>
                </c:pt>
                <c:pt idx="13490">
                  <c:v>42963.836967593001</c:v>
                </c:pt>
                <c:pt idx="13491">
                  <c:v>42963.840416667001</c:v>
                </c:pt>
                <c:pt idx="13492">
                  <c:v>42963.843900462998</c:v>
                </c:pt>
                <c:pt idx="13493">
                  <c:v>42963.847384259003</c:v>
                </c:pt>
                <c:pt idx="13494">
                  <c:v>42963.850833333003</c:v>
                </c:pt>
                <c:pt idx="13495">
                  <c:v>42963.854328704001</c:v>
                </c:pt>
                <c:pt idx="13496">
                  <c:v>42963.857789351998</c:v>
                </c:pt>
                <c:pt idx="13497">
                  <c:v>42963.861250000002</c:v>
                </c:pt>
                <c:pt idx="13498">
                  <c:v>42963.864745370003</c:v>
                </c:pt>
                <c:pt idx="13499">
                  <c:v>42963.868206018997</c:v>
                </c:pt>
                <c:pt idx="13500">
                  <c:v>42963.871689815001</c:v>
                </c:pt>
                <c:pt idx="13501">
                  <c:v>42963.875219907</c:v>
                </c:pt>
                <c:pt idx="13502">
                  <c:v>42963.878587963001</c:v>
                </c:pt>
                <c:pt idx="13503">
                  <c:v>42963.882071758999</c:v>
                </c:pt>
                <c:pt idx="13504">
                  <c:v>42963.885555556</c:v>
                </c:pt>
                <c:pt idx="13505">
                  <c:v>42963.888993056004</c:v>
                </c:pt>
                <c:pt idx="13506">
                  <c:v>42963.892488425998</c:v>
                </c:pt>
                <c:pt idx="13507">
                  <c:v>42963.896018519001</c:v>
                </c:pt>
                <c:pt idx="13508">
                  <c:v>42963.899456018997</c:v>
                </c:pt>
                <c:pt idx="13509">
                  <c:v>42963.902905092997</c:v>
                </c:pt>
                <c:pt idx="13510">
                  <c:v>42963.906400462998</c:v>
                </c:pt>
                <c:pt idx="13511">
                  <c:v>42963.909861111002</c:v>
                </c:pt>
                <c:pt idx="13512">
                  <c:v>42963.913344907</c:v>
                </c:pt>
                <c:pt idx="13513">
                  <c:v>42963.916875000003</c:v>
                </c:pt>
                <c:pt idx="13514">
                  <c:v>42963.920300926002</c:v>
                </c:pt>
                <c:pt idx="13515">
                  <c:v>42963.923773148003</c:v>
                </c:pt>
                <c:pt idx="13516">
                  <c:v>42963.927256944</c:v>
                </c:pt>
                <c:pt idx="13517">
                  <c:v>42963.930729166997</c:v>
                </c:pt>
                <c:pt idx="13518">
                  <c:v>42963.934178240997</c:v>
                </c:pt>
                <c:pt idx="13519">
                  <c:v>42963.937696759</c:v>
                </c:pt>
                <c:pt idx="13520">
                  <c:v>42963.941111111002</c:v>
                </c:pt>
                <c:pt idx="13521">
                  <c:v>42963.944606481004</c:v>
                </c:pt>
                <c:pt idx="13522">
                  <c:v>42963.948090277998</c:v>
                </c:pt>
                <c:pt idx="13523">
                  <c:v>42963.951550926002</c:v>
                </c:pt>
                <c:pt idx="13524">
                  <c:v>42963.955011573998</c:v>
                </c:pt>
                <c:pt idx="13525">
                  <c:v>42963.958553240998</c:v>
                </c:pt>
                <c:pt idx="13526">
                  <c:v>42963.961944444003</c:v>
                </c:pt>
                <c:pt idx="13527">
                  <c:v>42963.965416667001</c:v>
                </c:pt>
                <c:pt idx="13528">
                  <c:v>42963.968900462998</c:v>
                </c:pt>
                <c:pt idx="13529">
                  <c:v>42963.972372684999</c:v>
                </c:pt>
                <c:pt idx="13530">
                  <c:v>42963.975844907</c:v>
                </c:pt>
                <c:pt idx="13531">
                  <c:v>42963.979340277998</c:v>
                </c:pt>
                <c:pt idx="13532">
                  <c:v>42963.982766203997</c:v>
                </c:pt>
                <c:pt idx="13533">
                  <c:v>42963.986250000002</c:v>
                </c:pt>
                <c:pt idx="13534">
                  <c:v>42963.989756944</c:v>
                </c:pt>
                <c:pt idx="13535">
                  <c:v>42963.993217593001</c:v>
                </c:pt>
                <c:pt idx="13536">
                  <c:v>42963.996689815001</c:v>
                </c:pt>
                <c:pt idx="13537">
                  <c:v>42964.000243055998</c:v>
                </c:pt>
                <c:pt idx="13538">
                  <c:v>42964.003611111002</c:v>
                </c:pt>
                <c:pt idx="13539">
                  <c:v>42964.007094907</c:v>
                </c:pt>
                <c:pt idx="13540">
                  <c:v>42964.010578704001</c:v>
                </c:pt>
                <c:pt idx="13541">
                  <c:v>42964.014062499999</c:v>
                </c:pt>
                <c:pt idx="13542">
                  <c:v>42964.017546296003</c:v>
                </c:pt>
                <c:pt idx="13543">
                  <c:v>42964.021041667002</c:v>
                </c:pt>
                <c:pt idx="13544">
                  <c:v>42964.024444444003</c:v>
                </c:pt>
                <c:pt idx="13545">
                  <c:v>42964.027962963002</c:v>
                </c:pt>
                <c:pt idx="13546">
                  <c:v>42964.031412037002</c:v>
                </c:pt>
                <c:pt idx="13547">
                  <c:v>42964.034884259003</c:v>
                </c:pt>
                <c:pt idx="13548">
                  <c:v>42964.038344907</c:v>
                </c:pt>
                <c:pt idx="13549">
                  <c:v>42964.041898148003</c:v>
                </c:pt>
                <c:pt idx="13550">
                  <c:v>42964.045266203997</c:v>
                </c:pt>
                <c:pt idx="13551">
                  <c:v>42964.048726852001</c:v>
                </c:pt>
                <c:pt idx="13552">
                  <c:v>42964.052245370003</c:v>
                </c:pt>
                <c:pt idx="13553">
                  <c:v>42964.055682869999</c:v>
                </c:pt>
                <c:pt idx="13554">
                  <c:v>42964.059166667001</c:v>
                </c:pt>
                <c:pt idx="13555">
                  <c:v>42964.062685185003</c:v>
                </c:pt>
                <c:pt idx="13556">
                  <c:v>42964.066111111002</c:v>
                </c:pt>
                <c:pt idx="13557">
                  <c:v>42964.069560185002</c:v>
                </c:pt>
                <c:pt idx="13558">
                  <c:v>42964.073078704001</c:v>
                </c:pt>
                <c:pt idx="13559">
                  <c:v>42964.076527778001</c:v>
                </c:pt>
                <c:pt idx="13560">
                  <c:v>42964.079988425998</c:v>
                </c:pt>
                <c:pt idx="13561">
                  <c:v>42964.083553240998</c:v>
                </c:pt>
                <c:pt idx="13562">
                  <c:v>42964.086932869999</c:v>
                </c:pt>
                <c:pt idx="13563">
                  <c:v>42964.090416667001</c:v>
                </c:pt>
                <c:pt idx="13564">
                  <c:v>42964.093935185003</c:v>
                </c:pt>
                <c:pt idx="13565">
                  <c:v>42964.097372684999</c:v>
                </c:pt>
                <c:pt idx="13566">
                  <c:v>42964.100833333003</c:v>
                </c:pt>
                <c:pt idx="13567">
                  <c:v>42964.104340277998</c:v>
                </c:pt>
                <c:pt idx="13568">
                  <c:v>42964.107777778001</c:v>
                </c:pt>
                <c:pt idx="13569">
                  <c:v>42964.111238425998</c:v>
                </c:pt>
                <c:pt idx="13570">
                  <c:v>42964.114733795999</c:v>
                </c:pt>
                <c:pt idx="13571">
                  <c:v>42964.118171296002</c:v>
                </c:pt>
                <c:pt idx="13572">
                  <c:v>42964.121655092997</c:v>
                </c:pt>
                <c:pt idx="13573">
                  <c:v>42964.125231480997</c:v>
                </c:pt>
                <c:pt idx="13574">
                  <c:v>42964.128611111002</c:v>
                </c:pt>
                <c:pt idx="13575">
                  <c:v>42964.132060185002</c:v>
                </c:pt>
                <c:pt idx="13576">
                  <c:v>42964.135601852002</c:v>
                </c:pt>
                <c:pt idx="13577">
                  <c:v>42964.139016203997</c:v>
                </c:pt>
                <c:pt idx="13578">
                  <c:v>42964.142488425998</c:v>
                </c:pt>
                <c:pt idx="13579">
                  <c:v>42964.146006944</c:v>
                </c:pt>
                <c:pt idx="13580">
                  <c:v>42964.149432869999</c:v>
                </c:pt>
                <c:pt idx="13581">
                  <c:v>42964.152916667001</c:v>
                </c:pt>
                <c:pt idx="13582">
                  <c:v>42964.156412037002</c:v>
                </c:pt>
                <c:pt idx="13583">
                  <c:v>42964.159872684999</c:v>
                </c:pt>
                <c:pt idx="13584">
                  <c:v>42964.163333333003</c:v>
                </c:pt>
                <c:pt idx="13585">
                  <c:v>42964.166909722</c:v>
                </c:pt>
                <c:pt idx="13586">
                  <c:v>42964.170266203997</c:v>
                </c:pt>
                <c:pt idx="13587">
                  <c:v>42964.173738425998</c:v>
                </c:pt>
                <c:pt idx="13588">
                  <c:v>42964.177233795999</c:v>
                </c:pt>
                <c:pt idx="13589">
                  <c:v>42964.180682869999</c:v>
                </c:pt>
                <c:pt idx="13590">
                  <c:v>42964.184155092997</c:v>
                </c:pt>
                <c:pt idx="13591">
                  <c:v>42964.187696759</c:v>
                </c:pt>
                <c:pt idx="13592">
                  <c:v>42964.191099536998</c:v>
                </c:pt>
                <c:pt idx="13593">
                  <c:v>42964.194583333003</c:v>
                </c:pt>
                <c:pt idx="13594">
                  <c:v>42964.198067129997</c:v>
                </c:pt>
                <c:pt idx="13595">
                  <c:v>42964.201516203997</c:v>
                </c:pt>
                <c:pt idx="13596">
                  <c:v>42964.204988425998</c:v>
                </c:pt>
                <c:pt idx="13597">
                  <c:v>42964.208553240998</c:v>
                </c:pt>
                <c:pt idx="13598">
                  <c:v>42964.211944444003</c:v>
                </c:pt>
                <c:pt idx="13599">
                  <c:v>42964.215416667001</c:v>
                </c:pt>
                <c:pt idx="13600">
                  <c:v>42964.218877314997</c:v>
                </c:pt>
                <c:pt idx="13601">
                  <c:v>42964.222395833</c:v>
                </c:pt>
                <c:pt idx="13602">
                  <c:v>42964.225810185002</c:v>
                </c:pt>
                <c:pt idx="13603">
                  <c:v>42964.229340277998</c:v>
                </c:pt>
                <c:pt idx="13604">
                  <c:v>42964.232766203997</c:v>
                </c:pt>
                <c:pt idx="13605">
                  <c:v>42964.236238425998</c:v>
                </c:pt>
                <c:pt idx="13606">
                  <c:v>42964.239733795999</c:v>
                </c:pt>
                <c:pt idx="13607">
                  <c:v>42964.243182869999</c:v>
                </c:pt>
                <c:pt idx="13608">
                  <c:v>42964.246655092997</c:v>
                </c:pt>
                <c:pt idx="13609">
                  <c:v>42964.250185185003</c:v>
                </c:pt>
                <c:pt idx="13610">
                  <c:v>42964.253587963001</c:v>
                </c:pt>
                <c:pt idx="13611">
                  <c:v>42964.257083333003</c:v>
                </c:pt>
                <c:pt idx="13612">
                  <c:v>42964.260567129997</c:v>
                </c:pt>
                <c:pt idx="13613">
                  <c:v>42964.264050926002</c:v>
                </c:pt>
                <c:pt idx="13614">
                  <c:v>42964.267488425998</c:v>
                </c:pt>
                <c:pt idx="13615">
                  <c:v>42964.270995370003</c:v>
                </c:pt>
                <c:pt idx="13616">
                  <c:v>42964.274432869999</c:v>
                </c:pt>
                <c:pt idx="13617">
                  <c:v>42964.277916667001</c:v>
                </c:pt>
                <c:pt idx="13618">
                  <c:v>42964.281400462998</c:v>
                </c:pt>
                <c:pt idx="13619">
                  <c:v>42964.284861111002</c:v>
                </c:pt>
                <c:pt idx="13620">
                  <c:v>42964.288321758999</c:v>
                </c:pt>
                <c:pt idx="13621">
                  <c:v>42964.291875000003</c:v>
                </c:pt>
                <c:pt idx="13622">
                  <c:v>42964.29525463</c:v>
                </c:pt>
                <c:pt idx="13623">
                  <c:v>42964.298750000002</c:v>
                </c:pt>
                <c:pt idx="13624">
                  <c:v>42964.302222222002</c:v>
                </c:pt>
                <c:pt idx="13625">
                  <c:v>42964.305706018997</c:v>
                </c:pt>
                <c:pt idx="13626">
                  <c:v>42964.309166667001</c:v>
                </c:pt>
                <c:pt idx="13627">
                  <c:v>42964.312662037002</c:v>
                </c:pt>
                <c:pt idx="13628">
                  <c:v>42964.316099536998</c:v>
                </c:pt>
                <c:pt idx="13629">
                  <c:v>42964.319583333003</c:v>
                </c:pt>
                <c:pt idx="13630">
                  <c:v>42964.323090277998</c:v>
                </c:pt>
                <c:pt idx="13631">
                  <c:v>42964.326527778001</c:v>
                </c:pt>
                <c:pt idx="13632">
                  <c:v>42964.329988425998</c:v>
                </c:pt>
                <c:pt idx="13633">
                  <c:v>42964.333530092998</c:v>
                </c:pt>
                <c:pt idx="13634">
                  <c:v>42964.336921296002</c:v>
                </c:pt>
                <c:pt idx="13635">
                  <c:v>42964.340393519</c:v>
                </c:pt>
                <c:pt idx="13636">
                  <c:v>42964.343912037002</c:v>
                </c:pt>
                <c:pt idx="13637">
                  <c:v>42964.347337963001</c:v>
                </c:pt>
                <c:pt idx="13638">
                  <c:v>42964.350833333003</c:v>
                </c:pt>
                <c:pt idx="13639">
                  <c:v>42964.354328704001</c:v>
                </c:pt>
                <c:pt idx="13640">
                  <c:v>42964.357766203997</c:v>
                </c:pt>
                <c:pt idx="13641">
                  <c:v>42964.361238425998</c:v>
                </c:pt>
                <c:pt idx="13642">
                  <c:v>42964.364722222002</c:v>
                </c:pt>
                <c:pt idx="13643">
                  <c:v>42964.368206018997</c:v>
                </c:pt>
                <c:pt idx="13644">
                  <c:v>42964.371689815001</c:v>
                </c:pt>
                <c:pt idx="13645">
                  <c:v>42964.375196759</c:v>
                </c:pt>
                <c:pt idx="13646">
                  <c:v>42964.378622684999</c:v>
                </c:pt>
                <c:pt idx="13647">
                  <c:v>42964.382141203998</c:v>
                </c:pt>
                <c:pt idx="13648">
                  <c:v>42964.385625000003</c:v>
                </c:pt>
                <c:pt idx="13649">
                  <c:v>42964.389108796</c:v>
                </c:pt>
                <c:pt idx="13650">
                  <c:v>42964.39255787</c:v>
                </c:pt>
                <c:pt idx="13651">
                  <c:v>42964.396087963003</c:v>
                </c:pt>
                <c:pt idx="13652">
                  <c:v>42964.399490741002</c:v>
                </c:pt>
                <c:pt idx="13653">
                  <c:v>42964.402951388998</c:v>
                </c:pt>
                <c:pt idx="13654">
                  <c:v>42964.406458332996</c:v>
                </c:pt>
                <c:pt idx="13655">
                  <c:v>42964.409884259003</c:v>
                </c:pt>
                <c:pt idx="13656">
                  <c:v>42964.413368055997</c:v>
                </c:pt>
                <c:pt idx="13657">
                  <c:v>42964.416875000003</c:v>
                </c:pt>
                <c:pt idx="13658">
                  <c:v>42964.420289351998</c:v>
                </c:pt>
                <c:pt idx="13659">
                  <c:v>42964.423738425998</c:v>
                </c:pt>
                <c:pt idx="13660">
                  <c:v>42964.427256944</c:v>
                </c:pt>
                <c:pt idx="13661">
                  <c:v>42964.430717593001</c:v>
                </c:pt>
                <c:pt idx="13662">
                  <c:v>42964.434178240997</c:v>
                </c:pt>
                <c:pt idx="13663">
                  <c:v>42964.437685185003</c:v>
                </c:pt>
                <c:pt idx="13664">
                  <c:v>42964.441111111002</c:v>
                </c:pt>
                <c:pt idx="13665">
                  <c:v>42964.444594907</c:v>
                </c:pt>
                <c:pt idx="13666">
                  <c:v>42964.448078704001</c:v>
                </c:pt>
                <c:pt idx="13667">
                  <c:v>42964.451539351998</c:v>
                </c:pt>
                <c:pt idx="13668">
                  <c:v>42964.455011573998</c:v>
                </c:pt>
                <c:pt idx="13669">
                  <c:v>42964.458564815002</c:v>
                </c:pt>
                <c:pt idx="13670">
                  <c:v>42964.461944444003</c:v>
                </c:pt>
                <c:pt idx="13671">
                  <c:v>42964.465393519</c:v>
                </c:pt>
                <c:pt idx="13672">
                  <c:v>42964.468912037002</c:v>
                </c:pt>
                <c:pt idx="13673">
                  <c:v>42964.472372684999</c:v>
                </c:pt>
                <c:pt idx="13674">
                  <c:v>42964.475833333003</c:v>
                </c:pt>
                <c:pt idx="13675">
                  <c:v>42964.479375000003</c:v>
                </c:pt>
                <c:pt idx="13676">
                  <c:v>42964.482766203997</c:v>
                </c:pt>
                <c:pt idx="13677">
                  <c:v>42964.486273148003</c:v>
                </c:pt>
                <c:pt idx="13678">
                  <c:v>42964.489756944</c:v>
                </c:pt>
                <c:pt idx="13679">
                  <c:v>42964.493217593001</c:v>
                </c:pt>
                <c:pt idx="13680">
                  <c:v>42964.496689815001</c:v>
                </c:pt>
                <c:pt idx="13681">
                  <c:v>42964.500219907</c:v>
                </c:pt>
                <c:pt idx="13682">
                  <c:v>42964.503611111002</c:v>
                </c:pt>
                <c:pt idx="13683">
                  <c:v>42964.507071758999</c:v>
                </c:pt>
                <c:pt idx="13684">
                  <c:v>42964.510590277998</c:v>
                </c:pt>
                <c:pt idx="13685">
                  <c:v>42964.514039351998</c:v>
                </c:pt>
                <c:pt idx="13686">
                  <c:v>42964.517476852001</c:v>
                </c:pt>
                <c:pt idx="13687">
                  <c:v>42964.521030092998</c:v>
                </c:pt>
                <c:pt idx="13688">
                  <c:v>42964.524444444003</c:v>
                </c:pt>
                <c:pt idx="13689">
                  <c:v>42964.527962963002</c:v>
                </c:pt>
                <c:pt idx="13690">
                  <c:v>42964.531435185003</c:v>
                </c:pt>
                <c:pt idx="13691">
                  <c:v>42964.534884259003</c:v>
                </c:pt>
                <c:pt idx="13692">
                  <c:v>42964.538333333003</c:v>
                </c:pt>
                <c:pt idx="13693">
                  <c:v>42964.541875000003</c:v>
                </c:pt>
                <c:pt idx="13694">
                  <c:v>42964.545266203997</c:v>
                </c:pt>
                <c:pt idx="13695">
                  <c:v>42964.548738425998</c:v>
                </c:pt>
                <c:pt idx="13696">
                  <c:v>42964.552256944</c:v>
                </c:pt>
                <c:pt idx="13697">
                  <c:v>42964.555694444003</c:v>
                </c:pt>
                <c:pt idx="13698">
                  <c:v>42964.559166667001</c:v>
                </c:pt>
                <c:pt idx="13699">
                  <c:v>42964.562696759</c:v>
                </c:pt>
                <c:pt idx="13700">
                  <c:v>42964.566111111002</c:v>
                </c:pt>
                <c:pt idx="13701">
                  <c:v>42964.569571758999</c:v>
                </c:pt>
                <c:pt idx="13702">
                  <c:v>42964.573090277998</c:v>
                </c:pt>
                <c:pt idx="13703">
                  <c:v>42964.576527778001</c:v>
                </c:pt>
                <c:pt idx="13704">
                  <c:v>42964.58</c:v>
                </c:pt>
                <c:pt idx="13705">
                  <c:v>42964.583541667002</c:v>
                </c:pt>
                <c:pt idx="13706">
                  <c:v>42964.586921296002</c:v>
                </c:pt>
                <c:pt idx="13707">
                  <c:v>42964.590416667001</c:v>
                </c:pt>
                <c:pt idx="13708">
                  <c:v>42964.593900462998</c:v>
                </c:pt>
                <c:pt idx="13709">
                  <c:v>42964.597384259003</c:v>
                </c:pt>
                <c:pt idx="13710">
                  <c:v>42964.600833333003</c:v>
                </c:pt>
                <c:pt idx="13711">
                  <c:v>42964.604363425999</c:v>
                </c:pt>
                <c:pt idx="13712">
                  <c:v>42964.607777778001</c:v>
                </c:pt>
                <c:pt idx="13713">
                  <c:v>42964.611250000002</c:v>
                </c:pt>
                <c:pt idx="13714">
                  <c:v>42964.614745370003</c:v>
                </c:pt>
                <c:pt idx="13715">
                  <c:v>42964.618194444003</c:v>
                </c:pt>
                <c:pt idx="13716">
                  <c:v>42964.621678240997</c:v>
                </c:pt>
                <c:pt idx="13717">
                  <c:v>42964.625196759</c:v>
                </c:pt>
                <c:pt idx="13718">
                  <c:v>42964.628599536998</c:v>
                </c:pt>
                <c:pt idx="13719">
                  <c:v>42964.632083333003</c:v>
                </c:pt>
                <c:pt idx="13720">
                  <c:v>42964.635578704001</c:v>
                </c:pt>
                <c:pt idx="13721">
                  <c:v>42964.639027778001</c:v>
                </c:pt>
                <c:pt idx="13722">
                  <c:v>42964.642488425998</c:v>
                </c:pt>
                <c:pt idx="13723">
                  <c:v>42964.646018519001</c:v>
                </c:pt>
                <c:pt idx="13724">
                  <c:v>42964.649432869999</c:v>
                </c:pt>
                <c:pt idx="13725">
                  <c:v>42964.652916667001</c:v>
                </c:pt>
                <c:pt idx="13726">
                  <c:v>42964.656400462998</c:v>
                </c:pt>
                <c:pt idx="13727">
                  <c:v>42964.659849536998</c:v>
                </c:pt>
                <c:pt idx="13728">
                  <c:v>42964.663333333003</c:v>
                </c:pt>
                <c:pt idx="13729">
                  <c:v>42964.666875000003</c:v>
                </c:pt>
                <c:pt idx="13730">
                  <c:v>42964.670266203997</c:v>
                </c:pt>
                <c:pt idx="13731">
                  <c:v>42964.673738425998</c:v>
                </c:pt>
                <c:pt idx="13732">
                  <c:v>42964.677245370003</c:v>
                </c:pt>
                <c:pt idx="13733">
                  <c:v>42964.680717593001</c:v>
                </c:pt>
                <c:pt idx="13734">
                  <c:v>42964.684166667001</c:v>
                </c:pt>
                <c:pt idx="13735">
                  <c:v>42964.687673610999</c:v>
                </c:pt>
                <c:pt idx="13736">
                  <c:v>42964.691111111002</c:v>
                </c:pt>
                <c:pt idx="13737">
                  <c:v>42964.694583333003</c:v>
                </c:pt>
                <c:pt idx="13738">
                  <c:v>42964.698078704001</c:v>
                </c:pt>
                <c:pt idx="13739">
                  <c:v>42964.701527778001</c:v>
                </c:pt>
                <c:pt idx="13740">
                  <c:v>42964.705000000002</c:v>
                </c:pt>
                <c:pt idx="13741">
                  <c:v>42964.708530092998</c:v>
                </c:pt>
                <c:pt idx="13742">
                  <c:v>42964.711956018997</c:v>
                </c:pt>
                <c:pt idx="13743">
                  <c:v>42964.715416667001</c:v>
                </c:pt>
                <c:pt idx="13744">
                  <c:v>42964.718912037002</c:v>
                </c:pt>
                <c:pt idx="13745">
                  <c:v>42964.722395833</c:v>
                </c:pt>
                <c:pt idx="13746">
                  <c:v>42964.725833333003</c:v>
                </c:pt>
                <c:pt idx="13747">
                  <c:v>42964.729375000003</c:v>
                </c:pt>
                <c:pt idx="13748">
                  <c:v>42964.732789351998</c:v>
                </c:pt>
                <c:pt idx="13749">
                  <c:v>42964.736273148003</c:v>
                </c:pt>
                <c:pt idx="13750">
                  <c:v>42964.739745370003</c:v>
                </c:pt>
                <c:pt idx="13751">
                  <c:v>42964.743206018997</c:v>
                </c:pt>
                <c:pt idx="13752">
                  <c:v>42964.746655092997</c:v>
                </c:pt>
                <c:pt idx="13753">
                  <c:v>42964.750196759</c:v>
                </c:pt>
                <c:pt idx="13754">
                  <c:v>42964.753611111002</c:v>
                </c:pt>
                <c:pt idx="13755">
                  <c:v>42964.757106481004</c:v>
                </c:pt>
                <c:pt idx="13756">
                  <c:v>42964.760578704001</c:v>
                </c:pt>
                <c:pt idx="13757">
                  <c:v>42964.764050926002</c:v>
                </c:pt>
                <c:pt idx="13758">
                  <c:v>42964.767488425998</c:v>
                </c:pt>
                <c:pt idx="13759">
                  <c:v>42964.771041667002</c:v>
                </c:pt>
                <c:pt idx="13760">
                  <c:v>42964.774502314998</c:v>
                </c:pt>
                <c:pt idx="13761">
                  <c:v>42964.777962963002</c:v>
                </c:pt>
                <c:pt idx="13762">
                  <c:v>42964.781446759</c:v>
                </c:pt>
                <c:pt idx="13763">
                  <c:v>42964.784895833</c:v>
                </c:pt>
                <c:pt idx="13764">
                  <c:v>42964.788344907</c:v>
                </c:pt>
                <c:pt idx="13765">
                  <c:v>42964.791909722</c:v>
                </c:pt>
                <c:pt idx="13766">
                  <c:v>42964.795266203997</c:v>
                </c:pt>
                <c:pt idx="13767">
                  <c:v>42964.798761573998</c:v>
                </c:pt>
                <c:pt idx="13768">
                  <c:v>42964.802233795999</c:v>
                </c:pt>
                <c:pt idx="13769">
                  <c:v>42964.805752314998</c:v>
                </c:pt>
                <c:pt idx="13770">
                  <c:v>42964.809166667001</c:v>
                </c:pt>
                <c:pt idx="13771">
                  <c:v>42964.812696759</c:v>
                </c:pt>
                <c:pt idx="13772">
                  <c:v>42964.816145833</c:v>
                </c:pt>
                <c:pt idx="13773">
                  <c:v>42964.819618055997</c:v>
                </c:pt>
                <c:pt idx="13774">
                  <c:v>42964.823113425999</c:v>
                </c:pt>
                <c:pt idx="13775">
                  <c:v>42964.826574074003</c:v>
                </c:pt>
                <c:pt idx="13776">
                  <c:v>42964.830081018998</c:v>
                </c:pt>
                <c:pt idx="13777">
                  <c:v>42964.833576388999</c:v>
                </c:pt>
                <c:pt idx="13778">
                  <c:v>42964.836944444003</c:v>
                </c:pt>
                <c:pt idx="13779">
                  <c:v>42964.840428240997</c:v>
                </c:pt>
                <c:pt idx="13780">
                  <c:v>42964.843900462998</c:v>
                </c:pt>
                <c:pt idx="13781">
                  <c:v>42964.847372684999</c:v>
                </c:pt>
                <c:pt idx="13782">
                  <c:v>42964.850810185002</c:v>
                </c:pt>
                <c:pt idx="13783">
                  <c:v>42964.854351852002</c:v>
                </c:pt>
                <c:pt idx="13784">
                  <c:v>42964.857766203997</c:v>
                </c:pt>
                <c:pt idx="13785">
                  <c:v>42964.861250000002</c:v>
                </c:pt>
                <c:pt idx="13786">
                  <c:v>42964.864745370003</c:v>
                </c:pt>
                <c:pt idx="13787">
                  <c:v>42964.868206018997</c:v>
                </c:pt>
                <c:pt idx="13788">
                  <c:v>42964.871666667001</c:v>
                </c:pt>
                <c:pt idx="13789">
                  <c:v>42964.875196759</c:v>
                </c:pt>
                <c:pt idx="13790">
                  <c:v>42964.878599536998</c:v>
                </c:pt>
                <c:pt idx="13791">
                  <c:v>42964.882083333003</c:v>
                </c:pt>
                <c:pt idx="13792">
                  <c:v>42964.885578704001</c:v>
                </c:pt>
                <c:pt idx="13793">
                  <c:v>42964.889062499999</c:v>
                </c:pt>
                <c:pt idx="13794">
                  <c:v>42964.892500000002</c:v>
                </c:pt>
                <c:pt idx="13795">
                  <c:v>42964.896006944</c:v>
                </c:pt>
                <c:pt idx="13796">
                  <c:v>42964.899456018997</c:v>
                </c:pt>
                <c:pt idx="13797">
                  <c:v>42964.902905092997</c:v>
                </c:pt>
                <c:pt idx="13798">
                  <c:v>42964.906412037002</c:v>
                </c:pt>
                <c:pt idx="13799">
                  <c:v>42964.909861111002</c:v>
                </c:pt>
                <c:pt idx="13800">
                  <c:v>42964.913333333003</c:v>
                </c:pt>
                <c:pt idx="13801">
                  <c:v>42964.916875000003</c:v>
                </c:pt>
                <c:pt idx="13802">
                  <c:v>42964.920289351998</c:v>
                </c:pt>
                <c:pt idx="13803">
                  <c:v>42964.923761573998</c:v>
                </c:pt>
                <c:pt idx="13804">
                  <c:v>42964.927268519001</c:v>
                </c:pt>
                <c:pt idx="13805">
                  <c:v>42964.930717593001</c:v>
                </c:pt>
                <c:pt idx="13806">
                  <c:v>42964.934201388998</c:v>
                </c:pt>
                <c:pt idx="13807">
                  <c:v>42964.937696759</c:v>
                </c:pt>
                <c:pt idx="13808">
                  <c:v>42964.941145833</c:v>
                </c:pt>
                <c:pt idx="13809">
                  <c:v>42964.944594907</c:v>
                </c:pt>
                <c:pt idx="13810">
                  <c:v>42964.948090277998</c:v>
                </c:pt>
                <c:pt idx="13811">
                  <c:v>42964.951550926002</c:v>
                </c:pt>
                <c:pt idx="13812">
                  <c:v>42964.955023148003</c:v>
                </c:pt>
                <c:pt idx="13813">
                  <c:v>42964.958576388999</c:v>
                </c:pt>
                <c:pt idx="13814">
                  <c:v>42964.961932869999</c:v>
                </c:pt>
                <c:pt idx="13815">
                  <c:v>42964.965393519</c:v>
                </c:pt>
                <c:pt idx="13816">
                  <c:v>42964.968923610999</c:v>
                </c:pt>
                <c:pt idx="13817">
                  <c:v>42964.972372684999</c:v>
                </c:pt>
                <c:pt idx="13818">
                  <c:v>42964.975833333003</c:v>
                </c:pt>
                <c:pt idx="13819">
                  <c:v>42964.979351852002</c:v>
                </c:pt>
                <c:pt idx="13820">
                  <c:v>42964.982777778001</c:v>
                </c:pt>
                <c:pt idx="13821">
                  <c:v>42964.986238425998</c:v>
                </c:pt>
                <c:pt idx="13822">
                  <c:v>42964.989722222002</c:v>
                </c:pt>
                <c:pt idx="13823">
                  <c:v>42964.993194444003</c:v>
                </c:pt>
                <c:pt idx="13824">
                  <c:v>42964.996666667001</c:v>
                </c:pt>
                <c:pt idx="13825">
                  <c:v>42965.000219907</c:v>
                </c:pt>
                <c:pt idx="13826">
                  <c:v>42965.003611111002</c:v>
                </c:pt>
                <c:pt idx="13827">
                  <c:v>42965.007060185002</c:v>
                </c:pt>
                <c:pt idx="13828">
                  <c:v>42965.010567129997</c:v>
                </c:pt>
                <c:pt idx="13829">
                  <c:v>42965.014050926002</c:v>
                </c:pt>
                <c:pt idx="13830">
                  <c:v>42965.017500000002</c:v>
                </c:pt>
                <c:pt idx="13831">
                  <c:v>42965.021030092998</c:v>
                </c:pt>
                <c:pt idx="13832">
                  <c:v>42965.024432869999</c:v>
                </c:pt>
                <c:pt idx="13833">
                  <c:v>42965.027939815001</c:v>
                </c:pt>
                <c:pt idx="13834">
                  <c:v>42965.031423610999</c:v>
                </c:pt>
                <c:pt idx="13835">
                  <c:v>42965.034872684999</c:v>
                </c:pt>
                <c:pt idx="13836">
                  <c:v>42965.038333333003</c:v>
                </c:pt>
                <c:pt idx="13837">
                  <c:v>42965.041875000003</c:v>
                </c:pt>
                <c:pt idx="13838">
                  <c:v>42965.045266203997</c:v>
                </c:pt>
                <c:pt idx="13839">
                  <c:v>42965.04880787</c:v>
                </c:pt>
                <c:pt idx="13840">
                  <c:v>42965.052245370003</c:v>
                </c:pt>
                <c:pt idx="13841">
                  <c:v>42965.055706018997</c:v>
                </c:pt>
                <c:pt idx="13842">
                  <c:v>42965.059166667001</c:v>
                </c:pt>
                <c:pt idx="13843">
                  <c:v>42965.062685185003</c:v>
                </c:pt>
                <c:pt idx="13844">
                  <c:v>42965.066087963001</c:v>
                </c:pt>
                <c:pt idx="13845">
                  <c:v>42965.069571758999</c:v>
                </c:pt>
                <c:pt idx="13846">
                  <c:v>42965.073067129997</c:v>
                </c:pt>
                <c:pt idx="13847">
                  <c:v>42965.076539351998</c:v>
                </c:pt>
                <c:pt idx="13848">
                  <c:v>42965.079988425998</c:v>
                </c:pt>
                <c:pt idx="13849">
                  <c:v>42965.083530092998</c:v>
                </c:pt>
                <c:pt idx="13850">
                  <c:v>42965.086956018997</c:v>
                </c:pt>
                <c:pt idx="13851">
                  <c:v>42965.090439815001</c:v>
                </c:pt>
                <c:pt idx="13852">
                  <c:v>42965.093935185003</c:v>
                </c:pt>
                <c:pt idx="13853">
                  <c:v>42965.097384259003</c:v>
                </c:pt>
                <c:pt idx="13854">
                  <c:v>42965.100844907</c:v>
                </c:pt>
                <c:pt idx="13855">
                  <c:v>42965.104375000003</c:v>
                </c:pt>
                <c:pt idx="13856">
                  <c:v>42965.107789351998</c:v>
                </c:pt>
                <c:pt idx="13857">
                  <c:v>42965.111238425998</c:v>
                </c:pt>
                <c:pt idx="13858">
                  <c:v>42965.114722222002</c:v>
                </c:pt>
                <c:pt idx="13859">
                  <c:v>42965.118171296002</c:v>
                </c:pt>
                <c:pt idx="13860">
                  <c:v>42965.121655092997</c:v>
                </c:pt>
                <c:pt idx="13861">
                  <c:v>42965.125196759</c:v>
                </c:pt>
                <c:pt idx="13862">
                  <c:v>42965.128599536998</c:v>
                </c:pt>
                <c:pt idx="13863">
                  <c:v>42965.132048610998</c:v>
                </c:pt>
                <c:pt idx="13864">
                  <c:v>42965.135567129997</c:v>
                </c:pt>
                <c:pt idx="13865">
                  <c:v>42965.139016203997</c:v>
                </c:pt>
                <c:pt idx="13866">
                  <c:v>42965.142488425998</c:v>
                </c:pt>
                <c:pt idx="13867">
                  <c:v>42965.145983795999</c:v>
                </c:pt>
                <c:pt idx="13868">
                  <c:v>42965.149432869999</c:v>
                </c:pt>
                <c:pt idx="13869">
                  <c:v>42965.152928240997</c:v>
                </c:pt>
                <c:pt idx="13870">
                  <c:v>42965.156423610999</c:v>
                </c:pt>
                <c:pt idx="13871">
                  <c:v>42965.159884259003</c:v>
                </c:pt>
                <c:pt idx="13872">
                  <c:v>42965.163344907</c:v>
                </c:pt>
                <c:pt idx="13873">
                  <c:v>42965.166898148003</c:v>
                </c:pt>
                <c:pt idx="13874">
                  <c:v>42965.17025463</c:v>
                </c:pt>
                <c:pt idx="13875">
                  <c:v>42965.173726852001</c:v>
                </c:pt>
                <c:pt idx="13876">
                  <c:v>42965.177222222002</c:v>
                </c:pt>
                <c:pt idx="13877">
                  <c:v>42965.180682869999</c:v>
                </c:pt>
                <c:pt idx="13878">
                  <c:v>42965.184155092997</c:v>
                </c:pt>
                <c:pt idx="13879">
                  <c:v>42965.187696759</c:v>
                </c:pt>
                <c:pt idx="13880">
                  <c:v>42965.191122684999</c:v>
                </c:pt>
                <c:pt idx="13881">
                  <c:v>42965.194583333003</c:v>
                </c:pt>
                <c:pt idx="13882">
                  <c:v>42965.198067129997</c:v>
                </c:pt>
                <c:pt idx="13883">
                  <c:v>42965.201516203997</c:v>
                </c:pt>
                <c:pt idx="13884">
                  <c:v>42965.204988425998</c:v>
                </c:pt>
                <c:pt idx="13885">
                  <c:v>42965.208530092998</c:v>
                </c:pt>
                <c:pt idx="13886">
                  <c:v>42965.211932869999</c:v>
                </c:pt>
                <c:pt idx="13887">
                  <c:v>42965.215416667001</c:v>
                </c:pt>
                <c:pt idx="13888">
                  <c:v>42965.218900462998</c:v>
                </c:pt>
                <c:pt idx="13889">
                  <c:v>42965.222372684999</c:v>
                </c:pt>
                <c:pt idx="13890">
                  <c:v>42965.225821758999</c:v>
                </c:pt>
                <c:pt idx="13891">
                  <c:v>42965.229363425999</c:v>
                </c:pt>
                <c:pt idx="13892">
                  <c:v>42965.232766203997</c:v>
                </c:pt>
                <c:pt idx="13893">
                  <c:v>42965.236238425998</c:v>
                </c:pt>
                <c:pt idx="13894">
                  <c:v>42965.239745370003</c:v>
                </c:pt>
                <c:pt idx="13895">
                  <c:v>42965.243194444003</c:v>
                </c:pt>
                <c:pt idx="13896">
                  <c:v>42965.246666667001</c:v>
                </c:pt>
                <c:pt idx="13897">
                  <c:v>42965.250196759</c:v>
                </c:pt>
                <c:pt idx="13898">
                  <c:v>42965.253611111002</c:v>
                </c:pt>
                <c:pt idx="13899">
                  <c:v>42965.257060185002</c:v>
                </c:pt>
                <c:pt idx="13900">
                  <c:v>42965.260590277998</c:v>
                </c:pt>
                <c:pt idx="13901">
                  <c:v>42965.264027778001</c:v>
                </c:pt>
                <c:pt idx="13902">
                  <c:v>42965.267511573998</c:v>
                </c:pt>
                <c:pt idx="13903">
                  <c:v>42965.270983795999</c:v>
                </c:pt>
                <c:pt idx="13904">
                  <c:v>42965.274444444003</c:v>
                </c:pt>
                <c:pt idx="13905">
                  <c:v>42965.277916667001</c:v>
                </c:pt>
                <c:pt idx="13906">
                  <c:v>42965.281388889001</c:v>
                </c:pt>
                <c:pt idx="13907">
                  <c:v>42965.284849536998</c:v>
                </c:pt>
                <c:pt idx="13908">
                  <c:v>42965.288310185002</c:v>
                </c:pt>
                <c:pt idx="13909">
                  <c:v>42965.291886573999</c:v>
                </c:pt>
                <c:pt idx="13910">
                  <c:v>42965.29525463</c:v>
                </c:pt>
                <c:pt idx="13911">
                  <c:v>42965.298726852001</c:v>
                </c:pt>
                <c:pt idx="13912">
                  <c:v>42965.302233795999</c:v>
                </c:pt>
                <c:pt idx="13913">
                  <c:v>42965.305682869999</c:v>
                </c:pt>
                <c:pt idx="13914">
                  <c:v>42965.309155092997</c:v>
                </c:pt>
                <c:pt idx="13915">
                  <c:v>42965.312696759</c:v>
                </c:pt>
                <c:pt idx="13916">
                  <c:v>42965.316099536998</c:v>
                </c:pt>
                <c:pt idx="13917">
                  <c:v>42965.319583333003</c:v>
                </c:pt>
                <c:pt idx="13918">
                  <c:v>42965.323101852002</c:v>
                </c:pt>
                <c:pt idx="13919">
                  <c:v>42965.326539351998</c:v>
                </c:pt>
                <c:pt idx="13920">
                  <c:v>42965.33</c:v>
                </c:pt>
                <c:pt idx="13921">
                  <c:v>42965.333530092998</c:v>
                </c:pt>
                <c:pt idx="13922">
                  <c:v>42965.336956018997</c:v>
                </c:pt>
                <c:pt idx="13923">
                  <c:v>42965.340405092997</c:v>
                </c:pt>
                <c:pt idx="13924">
                  <c:v>42965.343888889001</c:v>
                </c:pt>
                <c:pt idx="13925">
                  <c:v>42965.347361111002</c:v>
                </c:pt>
                <c:pt idx="13926">
                  <c:v>42965.350844907</c:v>
                </c:pt>
                <c:pt idx="13927">
                  <c:v>42965.354351852002</c:v>
                </c:pt>
                <c:pt idx="13928">
                  <c:v>42965.357766203997</c:v>
                </c:pt>
                <c:pt idx="13929">
                  <c:v>42965.361250000002</c:v>
                </c:pt>
                <c:pt idx="13930">
                  <c:v>42965.364745370003</c:v>
                </c:pt>
                <c:pt idx="13931">
                  <c:v>42965.368194444003</c:v>
                </c:pt>
                <c:pt idx="13932">
                  <c:v>42965.371655092997</c:v>
                </c:pt>
                <c:pt idx="13933">
                  <c:v>42965.375196759</c:v>
                </c:pt>
                <c:pt idx="13934">
                  <c:v>42965.378599536998</c:v>
                </c:pt>
                <c:pt idx="13935">
                  <c:v>42965.382071758999</c:v>
                </c:pt>
                <c:pt idx="13936">
                  <c:v>42965.385567129997</c:v>
                </c:pt>
                <c:pt idx="13937">
                  <c:v>42965.389027778001</c:v>
                </c:pt>
                <c:pt idx="13938">
                  <c:v>42965.392511573998</c:v>
                </c:pt>
                <c:pt idx="13939">
                  <c:v>42965.396006944</c:v>
                </c:pt>
                <c:pt idx="13940">
                  <c:v>42965.399444444003</c:v>
                </c:pt>
                <c:pt idx="13941">
                  <c:v>42965.402928240997</c:v>
                </c:pt>
                <c:pt idx="13942">
                  <c:v>42965.406400462998</c:v>
                </c:pt>
                <c:pt idx="13943">
                  <c:v>42965.409861111002</c:v>
                </c:pt>
                <c:pt idx="13944">
                  <c:v>42965.413333333003</c:v>
                </c:pt>
                <c:pt idx="13945">
                  <c:v>42965.416875000003</c:v>
                </c:pt>
                <c:pt idx="13946">
                  <c:v>42965.420277778001</c:v>
                </c:pt>
                <c:pt idx="13947">
                  <c:v>42965.423738425998</c:v>
                </c:pt>
                <c:pt idx="13948">
                  <c:v>42965.427233795999</c:v>
                </c:pt>
                <c:pt idx="13949">
                  <c:v>42965.430740741002</c:v>
                </c:pt>
                <c:pt idx="13950">
                  <c:v>42965.434155092997</c:v>
                </c:pt>
                <c:pt idx="13951">
                  <c:v>42965.437673610999</c:v>
                </c:pt>
                <c:pt idx="13952">
                  <c:v>42965.441099536998</c:v>
                </c:pt>
                <c:pt idx="13953">
                  <c:v>42965.444606481004</c:v>
                </c:pt>
                <c:pt idx="13954">
                  <c:v>42965.448067129997</c:v>
                </c:pt>
                <c:pt idx="13955">
                  <c:v>42965.451539351998</c:v>
                </c:pt>
                <c:pt idx="13956">
                  <c:v>42965.454988425998</c:v>
                </c:pt>
                <c:pt idx="13957">
                  <c:v>42965.458541667002</c:v>
                </c:pt>
                <c:pt idx="13958">
                  <c:v>42965.461956018997</c:v>
                </c:pt>
                <c:pt idx="13959">
                  <c:v>42965.465393519</c:v>
                </c:pt>
                <c:pt idx="13960">
                  <c:v>42965.468912037002</c:v>
                </c:pt>
                <c:pt idx="13961">
                  <c:v>42965.472372684999</c:v>
                </c:pt>
                <c:pt idx="13962">
                  <c:v>42965.475833333003</c:v>
                </c:pt>
                <c:pt idx="13963">
                  <c:v>42965.479340277998</c:v>
                </c:pt>
                <c:pt idx="13964">
                  <c:v>42965.482766203997</c:v>
                </c:pt>
                <c:pt idx="13965">
                  <c:v>42965.486238425998</c:v>
                </c:pt>
                <c:pt idx="13966">
                  <c:v>42965.489722222002</c:v>
                </c:pt>
                <c:pt idx="13967">
                  <c:v>42965.493194444003</c:v>
                </c:pt>
                <c:pt idx="13968">
                  <c:v>42965.496655092997</c:v>
                </c:pt>
                <c:pt idx="13969">
                  <c:v>42965.500196759</c:v>
                </c:pt>
                <c:pt idx="13970">
                  <c:v>42965.503622684999</c:v>
                </c:pt>
                <c:pt idx="13971">
                  <c:v>42965.507071758999</c:v>
                </c:pt>
                <c:pt idx="13972">
                  <c:v>42965.510567129997</c:v>
                </c:pt>
                <c:pt idx="13973">
                  <c:v>42965.514039351998</c:v>
                </c:pt>
                <c:pt idx="13974">
                  <c:v>42965.517488425998</c:v>
                </c:pt>
                <c:pt idx="13975">
                  <c:v>42965.521006944</c:v>
                </c:pt>
                <c:pt idx="13976">
                  <c:v>42965.524432869999</c:v>
                </c:pt>
                <c:pt idx="13977">
                  <c:v>42965.527916667001</c:v>
                </c:pt>
                <c:pt idx="13978">
                  <c:v>42965.531412037002</c:v>
                </c:pt>
                <c:pt idx="13979">
                  <c:v>42965.534849536998</c:v>
                </c:pt>
                <c:pt idx="13980">
                  <c:v>42965.538333333003</c:v>
                </c:pt>
                <c:pt idx="13981">
                  <c:v>42965.541886573999</c:v>
                </c:pt>
                <c:pt idx="13982">
                  <c:v>42965.54525463</c:v>
                </c:pt>
                <c:pt idx="13983">
                  <c:v>42965.548750000002</c:v>
                </c:pt>
                <c:pt idx="13984">
                  <c:v>42965.552245370003</c:v>
                </c:pt>
                <c:pt idx="13985">
                  <c:v>42965.555729166997</c:v>
                </c:pt>
                <c:pt idx="13986">
                  <c:v>42965.559178240997</c:v>
                </c:pt>
                <c:pt idx="13987">
                  <c:v>42965.562673610999</c:v>
                </c:pt>
                <c:pt idx="13988">
                  <c:v>42965.566111111002</c:v>
                </c:pt>
                <c:pt idx="13989">
                  <c:v>42965.569583333003</c:v>
                </c:pt>
                <c:pt idx="13990">
                  <c:v>42965.573078704001</c:v>
                </c:pt>
                <c:pt idx="13991">
                  <c:v>42965.576539351998</c:v>
                </c:pt>
                <c:pt idx="13992">
                  <c:v>42965.580011573998</c:v>
                </c:pt>
                <c:pt idx="13993">
                  <c:v>42965.583530092998</c:v>
                </c:pt>
                <c:pt idx="13994">
                  <c:v>42965.586921296002</c:v>
                </c:pt>
                <c:pt idx="13995">
                  <c:v>42965.590405092997</c:v>
                </c:pt>
                <c:pt idx="13996">
                  <c:v>42965.593912037002</c:v>
                </c:pt>
                <c:pt idx="13997">
                  <c:v>42965.597372684999</c:v>
                </c:pt>
                <c:pt idx="13998">
                  <c:v>42965.600821758999</c:v>
                </c:pt>
                <c:pt idx="13999">
                  <c:v>42965.604340277998</c:v>
                </c:pt>
                <c:pt idx="14000">
                  <c:v>42965.607777778001</c:v>
                </c:pt>
                <c:pt idx="14001">
                  <c:v>42965.611250000002</c:v>
                </c:pt>
                <c:pt idx="14002">
                  <c:v>42965.614745370003</c:v>
                </c:pt>
                <c:pt idx="14003">
                  <c:v>42965.618206018997</c:v>
                </c:pt>
                <c:pt idx="14004">
                  <c:v>42965.621666667001</c:v>
                </c:pt>
                <c:pt idx="14005">
                  <c:v>42965.625219907</c:v>
                </c:pt>
                <c:pt idx="14006">
                  <c:v>42965.628599536998</c:v>
                </c:pt>
                <c:pt idx="14007">
                  <c:v>42965.632094907</c:v>
                </c:pt>
                <c:pt idx="14008">
                  <c:v>42965.635567129997</c:v>
                </c:pt>
                <c:pt idx="14009">
                  <c:v>42965.639039351998</c:v>
                </c:pt>
                <c:pt idx="14010">
                  <c:v>42965.642500000002</c:v>
                </c:pt>
                <c:pt idx="14011">
                  <c:v>42965.646041667002</c:v>
                </c:pt>
                <c:pt idx="14012">
                  <c:v>42965.649444444003</c:v>
                </c:pt>
                <c:pt idx="14013">
                  <c:v>42965.652916667001</c:v>
                </c:pt>
                <c:pt idx="14014">
                  <c:v>42965.656423610999</c:v>
                </c:pt>
                <c:pt idx="14015">
                  <c:v>42965.659872684999</c:v>
                </c:pt>
                <c:pt idx="14016">
                  <c:v>42965.663321758999</c:v>
                </c:pt>
                <c:pt idx="14017">
                  <c:v>42965.666886573999</c:v>
                </c:pt>
                <c:pt idx="14018">
                  <c:v>42965.670266203997</c:v>
                </c:pt>
                <c:pt idx="14019">
                  <c:v>42965.673750000002</c:v>
                </c:pt>
                <c:pt idx="14020">
                  <c:v>42965.677233795999</c:v>
                </c:pt>
                <c:pt idx="14021">
                  <c:v>42965.680729166997</c:v>
                </c:pt>
                <c:pt idx="14022">
                  <c:v>42965.684166667001</c:v>
                </c:pt>
                <c:pt idx="14023">
                  <c:v>42965.687673610999</c:v>
                </c:pt>
                <c:pt idx="14024">
                  <c:v>42965.691111111002</c:v>
                </c:pt>
                <c:pt idx="14025">
                  <c:v>42965.694583333003</c:v>
                </c:pt>
                <c:pt idx="14026">
                  <c:v>42965.698078704001</c:v>
                </c:pt>
                <c:pt idx="14027">
                  <c:v>42965.701527778001</c:v>
                </c:pt>
                <c:pt idx="14028">
                  <c:v>42965.705011573998</c:v>
                </c:pt>
                <c:pt idx="14029">
                  <c:v>42965.708530092998</c:v>
                </c:pt>
                <c:pt idx="14030">
                  <c:v>42965.711932869999</c:v>
                </c:pt>
                <c:pt idx="14031">
                  <c:v>42965.715393519</c:v>
                </c:pt>
                <c:pt idx="14032">
                  <c:v>42965.718900462998</c:v>
                </c:pt>
                <c:pt idx="14033">
                  <c:v>42965.722395833</c:v>
                </c:pt>
                <c:pt idx="14034">
                  <c:v>42965.725821758999</c:v>
                </c:pt>
                <c:pt idx="14035">
                  <c:v>42965.729340277998</c:v>
                </c:pt>
                <c:pt idx="14036">
                  <c:v>42965.732766203997</c:v>
                </c:pt>
                <c:pt idx="14037">
                  <c:v>42965.736250000002</c:v>
                </c:pt>
                <c:pt idx="14038">
                  <c:v>42965.739733795999</c:v>
                </c:pt>
                <c:pt idx="14039">
                  <c:v>42965.743182869999</c:v>
                </c:pt>
                <c:pt idx="14040">
                  <c:v>42965.746655092997</c:v>
                </c:pt>
                <c:pt idx="14041">
                  <c:v>42965.750196759</c:v>
                </c:pt>
                <c:pt idx="14042">
                  <c:v>42965.753599536998</c:v>
                </c:pt>
                <c:pt idx="14043">
                  <c:v>42965.757083333003</c:v>
                </c:pt>
                <c:pt idx="14044">
                  <c:v>42965.760578704001</c:v>
                </c:pt>
                <c:pt idx="14045">
                  <c:v>42965.764039351998</c:v>
                </c:pt>
                <c:pt idx="14046">
                  <c:v>42965.767500000002</c:v>
                </c:pt>
                <c:pt idx="14047">
                  <c:v>42965.771006944</c:v>
                </c:pt>
                <c:pt idx="14048">
                  <c:v>42965.774479166997</c:v>
                </c:pt>
                <c:pt idx="14049">
                  <c:v>42965.777962963002</c:v>
                </c:pt>
                <c:pt idx="14050">
                  <c:v>42965.781458332996</c:v>
                </c:pt>
                <c:pt idx="14051">
                  <c:v>42965.784918981</c:v>
                </c:pt>
                <c:pt idx="14052">
                  <c:v>42965.788356481004</c:v>
                </c:pt>
                <c:pt idx="14053">
                  <c:v>42965.791944443998</c:v>
                </c:pt>
                <c:pt idx="14054">
                  <c:v>42965.795266203997</c:v>
                </c:pt>
                <c:pt idx="14055">
                  <c:v>42965.798738425998</c:v>
                </c:pt>
                <c:pt idx="14056">
                  <c:v>42965.802268519001</c:v>
                </c:pt>
                <c:pt idx="14057">
                  <c:v>42965.805694444003</c:v>
                </c:pt>
                <c:pt idx="14058">
                  <c:v>42965.809166667001</c:v>
                </c:pt>
                <c:pt idx="14059">
                  <c:v>42965.812719907</c:v>
                </c:pt>
                <c:pt idx="14060">
                  <c:v>42965.816145833</c:v>
                </c:pt>
                <c:pt idx="14061">
                  <c:v>42965.819629630001</c:v>
                </c:pt>
                <c:pt idx="14062">
                  <c:v>42965.823090277998</c:v>
                </c:pt>
                <c:pt idx="14063">
                  <c:v>42965.826574074003</c:v>
                </c:pt>
                <c:pt idx="14064">
                  <c:v>42965.830034721999</c:v>
                </c:pt>
                <c:pt idx="14065">
                  <c:v>42965.833564815002</c:v>
                </c:pt>
                <c:pt idx="14066">
                  <c:v>42965.836956018997</c:v>
                </c:pt>
                <c:pt idx="14067">
                  <c:v>42965.840416667001</c:v>
                </c:pt>
                <c:pt idx="14068">
                  <c:v>42965.843923610999</c:v>
                </c:pt>
                <c:pt idx="14069">
                  <c:v>42965.847418981</c:v>
                </c:pt>
                <c:pt idx="14070">
                  <c:v>42965.850833333003</c:v>
                </c:pt>
                <c:pt idx="14071">
                  <c:v>42965.854340277998</c:v>
                </c:pt>
                <c:pt idx="14072">
                  <c:v>42965.857777778001</c:v>
                </c:pt>
                <c:pt idx="14073">
                  <c:v>42965.861250000002</c:v>
                </c:pt>
                <c:pt idx="14074">
                  <c:v>42965.864733795999</c:v>
                </c:pt>
                <c:pt idx="14075">
                  <c:v>42965.868194444003</c:v>
                </c:pt>
                <c:pt idx="14076">
                  <c:v>42965.871655092997</c:v>
                </c:pt>
                <c:pt idx="14077">
                  <c:v>42965.875196759</c:v>
                </c:pt>
                <c:pt idx="14078">
                  <c:v>42965.878587963001</c:v>
                </c:pt>
                <c:pt idx="14079">
                  <c:v>42965.882083333003</c:v>
                </c:pt>
                <c:pt idx="14080">
                  <c:v>42965.885567129997</c:v>
                </c:pt>
                <c:pt idx="14081">
                  <c:v>42965.889027778001</c:v>
                </c:pt>
                <c:pt idx="14082">
                  <c:v>42965.892488425998</c:v>
                </c:pt>
                <c:pt idx="14083">
                  <c:v>42965.895995370003</c:v>
                </c:pt>
                <c:pt idx="14084">
                  <c:v>42965.899444444003</c:v>
                </c:pt>
                <c:pt idx="14085">
                  <c:v>42965.902928240997</c:v>
                </c:pt>
                <c:pt idx="14086">
                  <c:v>42965.906400462998</c:v>
                </c:pt>
                <c:pt idx="14087">
                  <c:v>42965.909849536998</c:v>
                </c:pt>
                <c:pt idx="14088">
                  <c:v>42965.913333333003</c:v>
                </c:pt>
                <c:pt idx="14089">
                  <c:v>42965.916863425999</c:v>
                </c:pt>
                <c:pt idx="14090">
                  <c:v>42965.920277778001</c:v>
                </c:pt>
                <c:pt idx="14091">
                  <c:v>42965.923761573998</c:v>
                </c:pt>
                <c:pt idx="14092">
                  <c:v>42965.927268519001</c:v>
                </c:pt>
                <c:pt idx="14093">
                  <c:v>42965.930717593001</c:v>
                </c:pt>
                <c:pt idx="14094">
                  <c:v>42965.934178240997</c:v>
                </c:pt>
                <c:pt idx="14095">
                  <c:v>42965.937696759</c:v>
                </c:pt>
                <c:pt idx="14096">
                  <c:v>42965.941122684999</c:v>
                </c:pt>
                <c:pt idx="14097">
                  <c:v>42965.944606481004</c:v>
                </c:pt>
                <c:pt idx="14098">
                  <c:v>42965.948078704001</c:v>
                </c:pt>
                <c:pt idx="14099">
                  <c:v>42965.951539351998</c:v>
                </c:pt>
                <c:pt idx="14100">
                  <c:v>42965.955011573998</c:v>
                </c:pt>
                <c:pt idx="14101">
                  <c:v>42965.958553240998</c:v>
                </c:pt>
                <c:pt idx="14102">
                  <c:v>42965.961932869999</c:v>
                </c:pt>
                <c:pt idx="14103">
                  <c:v>42965.965405092997</c:v>
                </c:pt>
                <c:pt idx="14104">
                  <c:v>42965.968912037002</c:v>
                </c:pt>
                <c:pt idx="14105">
                  <c:v>42965.972349536998</c:v>
                </c:pt>
                <c:pt idx="14106">
                  <c:v>42965.975821758999</c:v>
                </c:pt>
                <c:pt idx="14107">
                  <c:v>42965.979340277998</c:v>
                </c:pt>
                <c:pt idx="14108">
                  <c:v>42965.982766203997</c:v>
                </c:pt>
                <c:pt idx="14109">
                  <c:v>42965.986238425998</c:v>
                </c:pt>
                <c:pt idx="14110">
                  <c:v>42965.989733795999</c:v>
                </c:pt>
                <c:pt idx="14111">
                  <c:v>42965.993194444003</c:v>
                </c:pt>
                <c:pt idx="14112">
                  <c:v>42965.996655092997</c:v>
                </c:pt>
                <c:pt idx="14113">
                  <c:v>42966.000243055998</c:v>
                </c:pt>
                <c:pt idx="14114">
                  <c:v>42966.003611111002</c:v>
                </c:pt>
                <c:pt idx="14115">
                  <c:v>42966.007071758999</c:v>
                </c:pt>
                <c:pt idx="14116">
                  <c:v>42966.010601852002</c:v>
                </c:pt>
                <c:pt idx="14117">
                  <c:v>42966.014050926002</c:v>
                </c:pt>
                <c:pt idx="14118">
                  <c:v>42966.017511573998</c:v>
                </c:pt>
                <c:pt idx="14119">
                  <c:v>42966.021018519001</c:v>
                </c:pt>
                <c:pt idx="14120">
                  <c:v>42966.024421296002</c:v>
                </c:pt>
                <c:pt idx="14121">
                  <c:v>42966.027928240997</c:v>
                </c:pt>
                <c:pt idx="14122">
                  <c:v>42966.031412037002</c:v>
                </c:pt>
                <c:pt idx="14123">
                  <c:v>42966.034895833</c:v>
                </c:pt>
                <c:pt idx="14124">
                  <c:v>42966.038344907</c:v>
                </c:pt>
                <c:pt idx="14125">
                  <c:v>42966.041875000003</c:v>
                </c:pt>
                <c:pt idx="14126">
                  <c:v>42966.045289351998</c:v>
                </c:pt>
                <c:pt idx="14127">
                  <c:v>42966.048726852001</c:v>
                </c:pt>
                <c:pt idx="14128">
                  <c:v>42966.052233795999</c:v>
                </c:pt>
                <c:pt idx="14129">
                  <c:v>42966.055729166997</c:v>
                </c:pt>
                <c:pt idx="14130">
                  <c:v>42966.059155092997</c:v>
                </c:pt>
                <c:pt idx="14131">
                  <c:v>42966.062673610999</c:v>
                </c:pt>
                <c:pt idx="14132">
                  <c:v>42966.066099536998</c:v>
                </c:pt>
                <c:pt idx="14133">
                  <c:v>42966.069583333003</c:v>
                </c:pt>
                <c:pt idx="14134">
                  <c:v>42966.073055556</c:v>
                </c:pt>
                <c:pt idx="14135">
                  <c:v>42966.076516203997</c:v>
                </c:pt>
                <c:pt idx="14136">
                  <c:v>42966.079988425998</c:v>
                </c:pt>
                <c:pt idx="14137">
                  <c:v>42966.083553240998</c:v>
                </c:pt>
                <c:pt idx="14138">
                  <c:v>42966.086932869999</c:v>
                </c:pt>
                <c:pt idx="14139">
                  <c:v>42966.090405092997</c:v>
                </c:pt>
                <c:pt idx="14140">
                  <c:v>42966.093935185003</c:v>
                </c:pt>
                <c:pt idx="14141">
                  <c:v>42966.097395833</c:v>
                </c:pt>
                <c:pt idx="14142">
                  <c:v>42966.100856481004</c:v>
                </c:pt>
                <c:pt idx="14143">
                  <c:v>42966.104340277998</c:v>
                </c:pt>
                <c:pt idx="14144">
                  <c:v>42966.10775463</c:v>
                </c:pt>
                <c:pt idx="14145">
                  <c:v>42966.111250000002</c:v>
                </c:pt>
                <c:pt idx="14146">
                  <c:v>42966.114722222002</c:v>
                </c:pt>
                <c:pt idx="14147">
                  <c:v>42966.118182869999</c:v>
                </c:pt>
                <c:pt idx="14148">
                  <c:v>42966.121655092997</c:v>
                </c:pt>
                <c:pt idx="14149">
                  <c:v>42966.125231480997</c:v>
                </c:pt>
                <c:pt idx="14150">
                  <c:v>42966.128599536998</c:v>
                </c:pt>
                <c:pt idx="14151">
                  <c:v>42966.132083333003</c:v>
                </c:pt>
                <c:pt idx="14152">
                  <c:v>42966.135590277998</c:v>
                </c:pt>
                <c:pt idx="14153">
                  <c:v>42966.139027778001</c:v>
                </c:pt>
                <c:pt idx="14154">
                  <c:v>42966.142500000002</c:v>
                </c:pt>
                <c:pt idx="14155">
                  <c:v>42966.145995370003</c:v>
                </c:pt>
                <c:pt idx="14156">
                  <c:v>42966.149432869999</c:v>
                </c:pt>
                <c:pt idx="14157">
                  <c:v>42966.152928240997</c:v>
                </c:pt>
                <c:pt idx="14158">
                  <c:v>42966.156435185003</c:v>
                </c:pt>
                <c:pt idx="14159">
                  <c:v>42966.159884259003</c:v>
                </c:pt>
                <c:pt idx="14160">
                  <c:v>42966.163344907</c:v>
                </c:pt>
                <c:pt idx="14161">
                  <c:v>42966.166921295997</c:v>
                </c:pt>
                <c:pt idx="14162">
                  <c:v>42966.170277778001</c:v>
                </c:pt>
                <c:pt idx="14163">
                  <c:v>42966.173738425998</c:v>
                </c:pt>
                <c:pt idx="14164">
                  <c:v>42966.177233795999</c:v>
                </c:pt>
                <c:pt idx="14165">
                  <c:v>42966.180706018997</c:v>
                </c:pt>
                <c:pt idx="14166">
                  <c:v>42966.184166667001</c:v>
                </c:pt>
                <c:pt idx="14167">
                  <c:v>42966.187673610999</c:v>
                </c:pt>
                <c:pt idx="14168">
                  <c:v>42966.191111111002</c:v>
                </c:pt>
                <c:pt idx="14169">
                  <c:v>42966.194583333003</c:v>
                </c:pt>
                <c:pt idx="14170">
                  <c:v>42966.198067129997</c:v>
                </c:pt>
                <c:pt idx="14171">
                  <c:v>42966.201516203997</c:v>
                </c:pt>
                <c:pt idx="14172">
                  <c:v>42966.205000000002</c:v>
                </c:pt>
                <c:pt idx="14173">
                  <c:v>42966.208541667002</c:v>
                </c:pt>
                <c:pt idx="14174">
                  <c:v>42966.211944444003</c:v>
                </c:pt>
                <c:pt idx="14175">
                  <c:v>42966.215393519</c:v>
                </c:pt>
                <c:pt idx="14176">
                  <c:v>42966.218912037002</c:v>
                </c:pt>
                <c:pt idx="14177">
                  <c:v>42966.222384259003</c:v>
                </c:pt>
                <c:pt idx="14178">
                  <c:v>42966.225810185002</c:v>
                </c:pt>
                <c:pt idx="14179">
                  <c:v>42966.229340277998</c:v>
                </c:pt>
                <c:pt idx="14180">
                  <c:v>42966.232766203997</c:v>
                </c:pt>
                <c:pt idx="14181">
                  <c:v>42966.236226852001</c:v>
                </c:pt>
                <c:pt idx="14182">
                  <c:v>42966.239733795999</c:v>
                </c:pt>
                <c:pt idx="14183">
                  <c:v>42966.243194444003</c:v>
                </c:pt>
                <c:pt idx="14184">
                  <c:v>42966.246666667001</c:v>
                </c:pt>
                <c:pt idx="14185">
                  <c:v>42966.250208332996</c:v>
                </c:pt>
                <c:pt idx="14186">
                  <c:v>42966.253611111002</c:v>
                </c:pt>
                <c:pt idx="14187">
                  <c:v>42966.257083333003</c:v>
                </c:pt>
                <c:pt idx="14188">
                  <c:v>42966.260590277998</c:v>
                </c:pt>
                <c:pt idx="14189">
                  <c:v>42966.264062499999</c:v>
                </c:pt>
                <c:pt idx="14190">
                  <c:v>42966.267523148003</c:v>
                </c:pt>
                <c:pt idx="14191">
                  <c:v>42966.271053240998</c:v>
                </c:pt>
                <c:pt idx="14192">
                  <c:v>42966.274444444003</c:v>
                </c:pt>
                <c:pt idx="14193">
                  <c:v>42966.277928240997</c:v>
                </c:pt>
                <c:pt idx="14194">
                  <c:v>42966.281423610999</c:v>
                </c:pt>
                <c:pt idx="14195">
                  <c:v>42966.284861111002</c:v>
                </c:pt>
                <c:pt idx="14196">
                  <c:v>42966.288344907</c:v>
                </c:pt>
                <c:pt idx="14197">
                  <c:v>42966.291886573999</c:v>
                </c:pt>
                <c:pt idx="14198">
                  <c:v>42966.295266203997</c:v>
                </c:pt>
                <c:pt idx="14199">
                  <c:v>42966.298738425998</c:v>
                </c:pt>
                <c:pt idx="14200">
                  <c:v>42966.302256944</c:v>
                </c:pt>
                <c:pt idx="14201">
                  <c:v>42966.305706018997</c:v>
                </c:pt>
                <c:pt idx="14202">
                  <c:v>42966.309155092997</c:v>
                </c:pt>
                <c:pt idx="14203">
                  <c:v>42966.312673610999</c:v>
                </c:pt>
                <c:pt idx="14204">
                  <c:v>42966.316099536998</c:v>
                </c:pt>
                <c:pt idx="14205">
                  <c:v>42966.319571758999</c:v>
                </c:pt>
                <c:pt idx="14206">
                  <c:v>42966.323078704001</c:v>
                </c:pt>
                <c:pt idx="14207">
                  <c:v>42966.326527778001</c:v>
                </c:pt>
                <c:pt idx="14208">
                  <c:v>42966.33</c:v>
                </c:pt>
                <c:pt idx="14209">
                  <c:v>42966.333553240998</c:v>
                </c:pt>
                <c:pt idx="14210">
                  <c:v>42966.336944444003</c:v>
                </c:pt>
                <c:pt idx="14211">
                  <c:v>42966.340405092997</c:v>
                </c:pt>
                <c:pt idx="14212">
                  <c:v>42966.343900462998</c:v>
                </c:pt>
                <c:pt idx="14213">
                  <c:v>42966.347384259003</c:v>
                </c:pt>
                <c:pt idx="14214">
                  <c:v>42966.350856481004</c:v>
                </c:pt>
                <c:pt idx="14215">
                  <c:v>42966.354351852002</c:v>
                </c:pt>
                <c:pt idx="14216">
                  <c:v>42966.357766203997</c:v>
                </c:pt>
                <c:pt idx="14217">
                  <c:v>42966.361238425998</c:v>
                </c:pt>
                <c:pt idx="14218">
                  <c:v>42966.364745370003</c:v>
                </c:pt>
                <c:pt idx="14219">
                  <c:v>42966.368182869999</c:v>
                </c:pt>
                <c:pt idx="14220">
                  <c:v>42966.371678240997</c:v>
                </c:pt>
                <c:pt idx="14221">
                  <c:v>42966.375208332996</c:v>
                </c:pt>
                <c:pt idx="14222">
                  <c:v>42966.378587963001</c:v>
                </c:pt>
                <c:pt idx="14223">
                  <c:v>42966.382071758999</c:v>
                </c:pt>
                <c:pt idx="14224">
                  <c:v>42966.385590277998</c:v>
                </c:pt>
                <c:pt idx="14225">
                  <c:v>42966.389039351998</c:v>
                </c:pt>
                <c:pt idx="14226">
                  <c:v>42966.392500000002</c:v>
                </c:pt>
                <c:pt idx="14227">
                  <c:v>42966.396030092998</c:v>
                </c:pt>
                <c:pt idx="14228">
                  <c:v>42966.399421296002</c:v>
                </c:pt>
                <c:pt idx="14229">
                  <c:v>42966.402916667001</c:v>
                </c:pt>
                <c:pt idx="14230">
                  <c:v>42966.406412037002</c:v>
                </c:pt>
                <c:pt idx="14231">
                  <c:v>42966.409872684999</c:v>
                </c:pt>
                <c:pt idx="14232">
                  <c:v>42966.413310185002</c:v>
                </c:pt>
                <c:pt idx="14233">
                  <c:v>42966.416863425999</c:v>
                </c:pt>
                <c:pt idx="14234">
                  <c:v>42966.420266203997</c:v>
                </c:pt>
                <c:pt idx="14235">
                  <c:v>42966.423738425998</c:v>
                </c:pt>
                <c:pt idx="14236">
                  <c:v>42966.427256944</c:v>
                </c:pt>
                <c:pt idx="14237">
                  <c:v>42966.430694444003</c:v>
                </c:pt>
                <c:pt idx="14238">
                  <c:v>42966.434155092997</c:v>
                </c:pt>
                <c:pt idx="14239">
                  <c:v>42966.437685185003</c:v>
                </c:pt>
                <c:pt idx="14240">
                  <c:v>42966.441099536998</c:v>
                </c:pt>
                <c:pt idx="14241">
                  <c:v>42966.444571758999</c:v>
                </c:pt>
                <c:pt idx="14242">
                  <c:v>42966.448067129997</c:v>
                </c:pt>
                <c:pt idx="14243">
                  <c:v>42966.45150463</c:v>
                </c:pt>
                <c:pt idx="14244">
                  <c:v>42966.454988425998</c:v>
                </c:pt>
                <c:pt idx="14245">
                  <c:v>42966.458541667002</c:v>
                </c:pt>
                <c:pt idx="14246">
                  <c:v>42966.461932869999</c:v>
                </c:pt>
                <c:pt idx="14247">
                  <c:v>42966.465405092997</c:v>
                </c:pt>
                <c:pt idx="14248">
                  <c:v>42966.468888889001</c:v>
                </c:pt>
                <c:pt idx="14249">
                  <c:v>42966.472337963001</c:v>
                </c:pt>
                <c:pt idx="14250">
                  <c:v>42966.475856481004</c:v>
                </c:pt>
                <c:pt idx="14251">
                  <c:v>42966.479340277998</c:v>
                </c:pt>
                <c:pt idx="14252">
                  <c:v>42966.48275463</c:v>
                </c:pt>
                <c:pt idx="14253">
                  <c:v>42966.486238425998</c:v>
                </c:pt>
                <c:pt idx="14254">
                  <c:v>42966.489722222002</c:v>
                </c:pt>
                <c:pt idx="14255">
                  <c:v>42966.493194444003</c:v>
                </c:pt>
                <c:pt idx="14256">
                  <c:v>42966.496643519</c:v>
                </c:pt>
                <c:pt idx="14257">
                  <c:v>42966.500208332996</c:v>
                </c:pt>
                <c:pt idx="14258">
                  <c:v>42966.503611111002</c:v>
                </c:pt>
                <c:pt idx="14259">
                  <c:v>42966.507083333003</c:v>
                </c:pt>
                <c:pt idx="14260">
                  <c:v>42966.510578704001</c:v>
                </c:pt>
                <c:pt idx="14261">
                  <c:v>42966.514062499999</c:v>
                </c:pt>
                <c:pt idx="14262">
                  <c:v>42966.517500000002</c:v>
                </c:pt>
                <c:pt idx="14263">
                  <c:v>42966.521041667002</c:v>
                </c:pt>
                <c:pt idx="14264">
                  <c:v>42966.524444444003</c:v>
                </c:pt>
                <c:pt idx="14265">
                  <c:v>42966.527916667001</c:v>
                </c:pt>
                <c:pt idx="14266">
                  <c:v>42966.531412037002</c:v>
                </c:pt>
                <c:pt idx="14267">
                  <c:v>42966.534861111002</c:v>
                </c:pt>
                <c:pt idx="14268">
                  <c:v>42966.538344907</c:v>
                </c:pt>
                <c:pt idx="14269">
                  <c:v>42966.541886573999</c:v>
                </c:pt>
                <c:pt idx="14270">
                  <c:v>42966.545277778001</c:v>
                </c:pt>
                <c:pt idx="14271">
                  <c:v>42966.548738425998</c:v>
                </c:pt>
                <c:pt idx="14272">
                  <c:v>42966.552256944</c:v>
                </c:pt>
                <c:pt idx="14273">
                  <c:v>42966.555717593001</c:v>
                </c:pt>
                <c:pt idx="14274">
                  <c:v>42966.559155092997</c:v>
                </c:pt>
                <c:pt idx="14275">
                  <c:v>42966.562685185003</c:v>
                </c:pt>
                <c:pt idx="14276">
                  <c:v>42966.566111111002</c:v>
                </c:pt>
                <c:pt idx="14277">
                  <c:v>42966.569583333003</c:v>
                </c:pt>
                <c:pt idx="14278">
                  <c:v>42966.573078704001</c:v>
                </c:pt>
                <c:pt idx="14279">
                  <c:v>42966.576539351998</c:v>
                </c:pt>
                <c:pt idx="14280">
                  <c:v>42966.579988425998</c:v>
                </c:pt>
                <c:pt idx="14281">
                  <c:v>42966.583541667002</c:v>
                </c:pt>
                <c:pt idx="14282">
                  <c:v>42966.586921296002</c:v>
                </c:pt>
                <c:pt idx="14283">
                  <c:v>42966.590416667001</c:v>
                </c:pt>
                <c:pt idx="14284">
                  <c:v>42966.593912037002</c:v>
                </c:pt>
                <c:pt idx="14285">
                  <c:v>42966.597384259003</c:v>
                </c:pt>
                <c:pt idx="14286">
                  <c:v>42966.600821758999</c:v>
                </c:pt>
                <c:pt idx="14287">
                  <c:v>42966.604467593002</c:v>
                </c:pt>
                <c:pt idx="14288">
                  <c:v>42966.60775463</c:v>
                </c:pt>
                <c:pt idx="14289">
                  <c:v>42966.611238425998</c:v>
                </c:pt>
                <c:pt idx="14290">
                  <c:v>42966.614745370003</c:v>
                </c:pt>
                <c:pt idx="14291">
                  <c:v>42966.618182869999</c:v>
                </c:pt>
                <c:pt idx="14292">
                  <c:v>42966.621655092997</c:v>
                </c:pt>
                <c:pt idx="14293">
                  <c:v>42966.625208332996</c:v>
                </c:pt>
                <c:pt idx="14294">
                  <c:v>42966.628599536998</c:v>
                </c:pt>
                <c:pt idx="14295">
                  <c:v>42966.632071758999</c:v>
                </c:pt>
                <c:pt idx="14296">
                  <c:v>42966.635578704001</c:v>
                </c:pt>
                <c:pt idx="14297">
                  <c:v>42966.639050926002</c:v>
                </c:pt>
                <c:pt idx="14298">
                  <c:v>42966.642488425998</c:v>
                </c:pt>
                <c:pt idx="14299">
                  <c:v>42966.645949074002</c:v>
                </c:pt>
                <c:pt idx="14300">
                  <c:v>42966.649409721998</c:v>
                </c:pt>
                <c:pt idx="14301">
                  <c:v>42966.652858795998</c:v>
                </c:pt>
                <c:pt idx="14302">
                  <c:v>42966.656354166997</c:v>
                </c:pt>
                <c:pt idx="14303">
                  <c:v>42966.659814815001</c:v>
                </c:pt>
                <c:pt idx="14304">
                  <c:v>42966.663275462997</c:v>
                </c:pt>
                <c:pt idx="14305">
                  <c:v>42966.666840277998</c:v>
                </c:pt>
                <c:pt idx="14306">
                  <c:v>42966.670231481003</c:v>
                </c:pt>
                <c:pt idx="14307">
                  <c:v>42966.673692130003</c:v>
                </c:pt>
                <c:pt idx="14308">
                  <c:v>42966.677187499998</c:v>
                </c:pt>
                <c:pt idx="14309">
                  <c:v>42966.680648148002</c:v>
                </c:pt>
                <c:pt idx="14310">
                  <c:v>42966.684120370002</c:v>
                </c:pt>
                <c:pt idx="14311">
                  <c:v>42966.687638889001</c:v>
                </c:pt>
                <c:pt idx="14312">
                  <c:v>42966.691053240997</c:v>
                </c:pt>
                <c:pt idx="14313">
                  <c:v>42966.694525462997</c:v>
                </c:pt>
                <c:pt idx="14314">
                  <c:v>42966.698090277998</c:v>
                </c:pt>
                <c:pt idx="14315">
                  <c:v>42966.701527778001</c:v>
                </c:pt>
                <c:pt idx="14316">
                  <c:v>42966.704988425998</c:v>
                </c:pt>
                <c:pt idx="14317">
                  <c:v>42966.708541667002</c:v>
                </c:pt>
                <c:pt idx="14318">
                  <c:v>42966.711932869999</c:v>
                </c:pt>
                <c:pt idx="14319">
                  <c:v>42966.715393519</c:v>
                </c:pt>
                <c:pt idx="14320">
                  <c:v>42966.718900462998</c:v>
                </c:pt>
                <c:pt idx="14321">
                  <c:v>42966.722384259003</c:v>
                </c:pt>
                <c:pt idx="14322">
                  <c:v>42966.725833333003</c:v>
                </c:pt>
                <c:pt idx="14323">
                  <c:v>42966.729363425999</c:v>
                </c:pt>
                <c:pt idx="14324">
                  <c:v>42966.732789351998</c:v>
                </c:pt>
                <c:pt idx="14325">
                  <c:v>42966.736238425998</c:v>
                </c:pt>
                <c:pt idx="14326">
                  <c:v>42966.739745370003</c:v>
                </c:pt>
                <c:pt idx="14327">
                  <c:v>42966.743206018997</c:v>
                </c:pt>
                <c:pt idx="14328">
                  <c:v>42966.746666667001</c:v>
                </c:pt>
                <c:pt idx="14329">
                  <c:v>42966.750219907</c:v>
                </c:pt>
                <c:pt idx="14330">
                  <c:v>42966.753611111002</c:v>
                </c:pt>
                <c:pt idx="14331">
                  <c:v>42966.757094907</c:v>
                </c:pt>
                <c:pt idx="14332">
                  <c:v>42966.760567129997</c:v>
                </c:pt>
                <c:pt idx="14333">
                  <c:v>42966.764050926002</c:v>
                </c:pt>
                <c:pt idx="14334">
                  <c:v>42966.767500000002</c:v>
                </c:pt>
                <c:pt idx="14335">
                  <c:v>42966.771006944</c:v>
                </c:pt>
                <c:pt idx="14336">
                  <c:v>42966.774456018997</c:v>
                </c:pt>
                <c:pt idx="14337">
                  <c:v>42966.777974536999</c:v>
                </c:pt>
                <c:pt idx="14338">
                  <c:v>42966.781458332996</c:v>
                </c:pt>
                <c:pt idx="14339">
                  <c:v>42966.784930556001</c:v>
                </c:pt>
                <c:pt idx="14340">
                  <c:v>42966.788368055997</c:v>
                </c:pt>
                <c:pt idx="14341">
                  <c:v>42966.791921295997</c:v>
                </c:pt>
                <c:pt idx="14342">
                  <c:v>42966.795300926002</c:v>
                </c:pt>
                <c:pt idx="14343">
                  <c:v>42966.798726852001</c:v>
                </c:pt>
                <c:pt idx="14344">
                  <c:v>42966.802222222002</c:v>
                </c:pt>
                <c:pt idx="14345">
                  <c:v>42966.805798611</c:v>
                </c:pt>
                <c:pt idx="14346">
                  <c:v>42966.809189815001</c:v>
                </c:pt>
                <c:pt idx="14347">
                  <c:v>42966.812754630002</c:v>
                </c:pt>
                <c:pt idx="14348">
                  <c:v>42966.816157407004</c:v>
                </c:pt>
                <c:pt idx="14349">
                  <c:v>42966.819594907</c:v>
                </c:pt>
                <c:pt idx="14350">
                  <c:v>42966.823113425999</c:v>
                </c:pt>
                <c:pt idx="14351">
                  <c:v>42966.826585647999</c:v>
                </c:pt>
                <c:pt idx="14352">
                  <c:v>42966.830023148003</c:v>
                </c:pt>
                <c:pt idx="14353">
                  <c:v>42966.833553240998</c:v>
                </c:pt>
                <c:pt idx="14354">
                  <c:v>42966.836944444003</c:v>
                </c:pt>
                <c:pt idx="14355">
                  <c:v>42966.840416667001</c:v>
                </c:pt>
                <c:pt idx="14356">
                  <c:v>42966.843888889001</c:v>
                </c:pt>
                <c:pt idx="14357">
                  <c:v>42966.847407407004</c:v>
                </c:pt>
                <c:pt idx="14358">
                  <c:v>42966.850821758999</c:v>
                </c:pt>
                <c:pt idx="14359">
                  <c:v>42966.854351852002</c:v>
                </c:pt>
                <c:pt idx="14360">
                  <c:v>42966.857766203997</c:v>
                </c:pt>
                <c:pt idx="14361">
                  <c:v>42966.861238425998</c:v>
                </c:pt>
                <c:pt idx="14362">
                  <c:v>42966.864733795999</c:v>
                </c:pt>
                <c:pt idx="14363">
                  <c:v>42966.868182869999</c:v>
                </c:pt>
                <c:pt idx="14364">
                  <c:v>42966.871666667001</c:v>
                </c:pt>
                <c:pt idx="14365">
                  <c:v>42966.875208332996</c:v>
                </c:pt>
                <c:pt idx="14366">
                  <c:v>42966.878599536998</c:v>
                </c:pt>
                <c:pt idx="14367">
                  <c:v>42966.882071758999</c:v>
                </c:pt>
                <c:pt idx="14368">
                  <c:v>42966.885555556</c:v>
                </c:pt>
                <c:pt idx="14369">
                  <c:v>42966.889027778001</c:v>
                </c:pt>
                <c:pt idx="14370">
                  <c:v>42966.892500000002</c:v>
                </c:pt>
                <c:pt idx="14371">
                  <c:v>42966.896018519001</c:v>
                </c:pt>
                <c:pt idx="14372">
                  <c:v>42966.899444444003</c:v>
                </c:pt>
                <c:pt idx="14373">
                  <c:v>42966.902905092997</c:v>
                </c:pt>
                <c:pt idx="14374">
                  <c:v>42966.906400462998</c:v>
                </c:pt>
                <c:pt idx="14375">
                  <c:v>42966.909861111002</c:v>
                </c:pt>
                <c:pt idx="14376">
                  <c:v>42966.913333333003</c:v>
                </c:pt>
                <c:pt idx="14377">
                  <c:v>42966.916863425999</c:v>
                </c:pt>
                <c:pt idx="14378">
                  <c:v>42966.920289351998</c:v>
                </c:pt>
                <c:pt idx="14379">
                  <c:v>42966.923750000002</c:v>
                </c:pt>
                <c:pt idx="14380">
                  <c:v>42966.927268519001</c:v>
                </c:pt>
                <c:pt idx="14381">
                  <c:v>42966.930694444003</c:v>
                </c:pt>
                <c:pt idx="14382">
                  <c:v>42966.934166667001</c:v>
                </c:pt>
                <c:pt idx="14383">
                  <c:v>42966.937685185003</c:v>
                </c:pt>
                <c:pt idx="14384">
                  <c:v>42966.941111111002</c:v>
                </c:pt>
                <c:pt idx="14385">
                  <c:v>42966.944560185002</c:v>
                </c:pt>
                <c:pt idx="14386">
                  <c:v>42966.948067129997</c:v>
                </c:pt>
                <c:pt idx="14387">
                  <c:v>42966.951539351998</c:v>
                </c:pt>
                <c:pt idx="14388">
                  <c:v>42966.955000000002</c:v>
                </c:pt>
                <c:pt idx="14389">
                  <c:v>42966.958541667002</c:v>
                </c:pt>
                <c:pt idx="14390">
                  <c:v>42966.961932869999</c:v>
                </c:pt>
                <c:pt idx="14391">
                  <c:v>42966.965428240997</c:v>
                </c:pt>
                <c:pt idx="14392">
                  <c:v>42966.968912037002</c:v>
                </c:pt>
                <c:pt idx="14393">
                  <c:v>42966.972361111002</c:v>
                </c:pt>
                <c:pt idx="14394">
                  <c:v>42966.975821758999</c:v>
                </c:pt>
                <c:pt idx="14395">
                  <c:v>42966.979340277998</c:v>
                </c:pt>
                <c:pt idx="14396">
                  <c:v>42966.982766203997</c:v>
                </c:pt>
                <c:pt idx="14397">
                  <c:v>42966.986226852001</c:v>
                </c:pt>
                <c:pt idx="14398">
                  <c:v>42966.989745370003</c:v>
                </c:pt>
                <c:pt idx="14399">
                  <c:v>42966.993194444003</c:v>
                </c:pt>
                <c:pt idx="14400">
                  <c:v>42966.996678240997</c:v>
                </c:pt>
                <c:pt idx="14401">
                  <c:v>42967.000243055998</c:v>
                </c:pt>
                <c:pt idx="14402">
                  <c:v>42967.003622684999</c:v>
                </c:pt>
                <c:pt idx="14403">
                  <c:v>42967.007106481004</c:v>
                </c:pt>
                <c:pt idx="14404">
                  <c:v>42967.010613425999</c:v>
                </c:pt>
                <c:pt idx="14405">
                  <c:v>42967.014050926002</c:v>
                </c:pt>
                <c:pt idx="14406">
                  <c:v>42967.017500000002</c:v>
                </c:pt>
                <c:pt idx="14407">
                  <c:v>42967.021006944</c:v>
                </c:pt>
                <c:pt idx="14408">
                  <c:v>42967.024456018997</c:v>
                </c:pt>
                <c:pt idx="14409">
                  <c:v>42967.027939815001</c:v>
                </c:pt>
                <c:pt idx="14410">
                  <c:v>42967.031412037002</c:v>
                </c:pt>
                <c:pt idx="14411">
                  <c:v>42967.034895833</c:v>
                </c:pt>
                <c:pt idx="14412">
                  <c:v>42967.038356481004</c:v>
                </c:pt>
                <c:pt idx="14413">
                  <c:v>42967.041909722</c:v>
                </c:pt>
                <c:pt idx="14414">
                  <c:v>42967.045277778001</c:v>
                </c:pt>
                <c:pt idx="14415">
                  <c:v>42967.048738425998</c:v>
                </c:pt>
                <c:pt idx="14416">
                  <c:v>42967.052233795999</c:v>
                </c:pt>
                <c:pt idx="14417">
                  <c:v>42967.055717593001</c:v>
                </c:pt>
                <c:pt idx="14418">
                  <c:v>42967.059166667001</c:v>
                </c:pt>
                <c:pt idx="14419">
                  <c:v>42967.062696759</c:v>
                </c:pt>
                <c:pt idx="14420">
                  <c:v>42967.066099536998</c:v>
                </c:pt>
                <c:pt idx="14421">
                  <c:v>42967.069583333003</c:v>
                </c:pt>
                <c:pt idx="14422">
                  <c:v>42967.073067129997</c:v>
                </c:pt>
                <c:pt idx="14423">
                  <c:v>42967.076539351998</c:v>
                </c:pt>
                <c:pt idx="14424">
                  <c:v>42967.080011573998</c:v>
                </c:pt>
                <c:pt idx="14425">
                  <c:v>42967.083553240998</c:v>
                </c:pt>
                <c:pt idx="14426">
                  <c:v>42967.086944444003</c:v>
                </c:pt>
                <c:pt idx="14427">
                  <c:v>42967.090416667001</c:v>
                </c:pt>
                <c:pt idx="14428">
                  <c:v>42967.093923610999</c:v>
                </c:pt>
                <c:pt idx="14429">
                  <c:v>42967.097384259003</c:v>
                </c:pt>
                <c:pt idx="14430">
                  <c:v>42967.100844907</c:v>
                </c:pt>
                <c:pt idx="14431">
                  <c:v>42967.104363425999</c:v>
                </c:pt>
                <c:pt idx="14432">
                  <c:v>42967.107777778001</c:v>
                </c:pt>
                <c:pt idx="14433">
                  <c:v>42967.111238425998</c:v>
                </c:pt>
                <c:pt idx="14434">
                  <c:v>42967.114733795999</c:v>
                </c:pt>
                <c:pt idx="14435">
                  <c:v>42967.118206018997</c:v>
                </c:pt>
                <c:pt idx="14436">
                  <c:v>42967.121655092997</c:v>
                </c:pt>
                <c:pt idx="14437">
                  <c:v>42967.125231480997</c:v>
                </c:pt>
                <c:pt idx="14438">
                  <c:v>42967.128587963001</c:v>
                </c:pt>
                <c:pt idx="14439">
                  <c:v>42967.132048610998</c:v>
                </c:pt>
                <c:pt idx="14440">
                  <c:v>42967.135601852002</c:v>
                </c:pt>
                <c:pt idx="14441">
                  <c:v>42967.139050926002</c:v>
                </c:pt>
                <c:pt idx="14442">
                  <c:v>42967.142511573998</c:v>
                </c:pt>
                <c:pt idx="14443">
                  <c:v>42967.146018519001</c:v>
                </c:pt>
                <c:pt idx="14444">
                  <c:v>42967.149444444003</c:v>
                </c:pt>
                <c:pt idx="14445">
                  <c:v>42967.152928240997</c:v>
                </c:pt>
                <c:pt idx="14446">
                  <c:v>42967.156423610999</c:v>
                </c:pt>
                <c:pt idx="14447">
                  <c:v>42967.159895833</c:v>
                </c:pt>
                <c:pt idx="14448">
                  <c:v>42967.163321758999</c:v>
                </c:pt>
                <c:pt idx="14449">
                  <c:v>42967.166875000003</c:v>
                </c:pt>
                <c:pt idx="14450">
                  <c:v>42967.170266203997</c:v>
                </c:pt>
                <c:pt idx="14451">
                  <c:v>42967.173738425998</c:v>
                </c:pt>
                <c:pt idx="14452">
                  <c:v>42967.177245370003</c:v>
                </c:pt>
                <c:pt idx="14453">
                  <c:v>42967.180717593001</c:v>
                </c:pt>
                <c:pt idx="14454">
                  <c:v>42967.184178240997</c:v>
                </c:pt>
                <c:pt idx="14455">
                  <c:v>42967.187685185003</c:v>
                </c:pt>
                <c:pt idx="14456">
                  <c:v>42967.191099536998</c:v>
                </c:pt>
                <c:pt idx="14457">
                  <c:v>42967.194594907</c:v>
                </c:pt>
                <c:pt idx="14458">
                  <c:v>42967.198078704001</c:v>
                </c:pt>
                <c:pt idx="14459">
                  <c:v>42967.201516203997</c:v>
                </c:pt>
                <c:pt idx="14460">
                  <c:v>42967.204976852001</c:v>
                </c:pt>
                <c:pt idx="14461">
                  <c:v>42967.208541667002</c:v>
                </c:pt>
                <c:pt idx="14462">
                  <c:v>42967.211944444003</c:v>
                </c:pt>
                <c:pt idx="14463">
                  <c:v>42967.215405092997</c:v>
                </c:pt>
                <c:pt idx="14464">
                  <c:v>42967.218923610999</c:v>
                </c:pt>
                <c:pt idx="14465">
                  <c:v>42967.222395833</c:v>
                </c:pt>
                <c:pt idx="14466">
                  <c:v>42967.225833333003</c:v>
                </c:pt>
                <c:pt idx="14467">
                  <c:v>42967.229351852002</c:v>
                </c:pt>
                <c:pt idx="14468">
                  <c:v>42967.232777778001</c:v>
                </c:pt>
                <c:pt idx="14469">
                  <c:v>42967.236238425998</c:v>
                </c:pt>
                <c:pt idx="14470">
                  <c:v>42967.239745370003</c:v>
                </c:pt>
                <c:pt idx="14471">
                  <c:v>42967.243194444003</c:v>
                </c:pt>
                <c:pt idx="14472">
                  <c:v>42967.246666667001</c:v>
                </c:pt>
                <c:pt idx="14473">
                  <c:v>42967.250196759</c:v>
                </c:pt>
                <c:pt idx="14474">
                  <c:v>42967.253622684999</c:v>
                </c:pt>
                <c:pt idx="14475">
                  <c:v>42967.257083333003</c:v>
                </c:pt>
                <c:pt idx="14476">
                  <c:v>42967.260578704001</c:v>
                </c:pt>
                <c:pt idx="14477">
                  <c:v>42967.264050926002</c:v>
                </c:pt>
                <c:pt idx="14478">
                  <c:v>42967.267500000002</c:v>
                </c:pt>
                <c:pt idx="14479">
                  <c:v>42967.270995370003</c:v>
                </c:pt>
                <c:pt idx="14480">
                  <c:v>42967.274432869999</c:v>
                </c:pt>
                <c:pt idx="14481">
                  <c:v>42967.277905092997</c:v>
                </c:pt>
                <c:pt idx="14482">
                  <c:v>42967.281400462998</c:v>
                </c:pt>
                <c:pt idx="14483">
                  <c:v>42967.284861111002</c:v>
                </c:pt>
                <c:pt idx="14484">
                  <c:v>42967.288321758999</c:v>
                </c:pt>
                <c:pt idx="14485">
                  <c:v>42967.291863425999</c:v>
                </c:pt>
                <c:pt idx="14486">
                  <c:v>42967.29525463</c:v>
                </c:pt>
                <c:pt idx="14487">
                  <c:v>42967.298738425998</c:v>
                </c:pt>
                <c:pt idx="14488">
                  <c:v>42967.302187499998</c:v>
                </c:pt>
                <c:pt idx="14489">
                  <c:v>42967.305648148002</c:v>
                </c:pt>
                <c:pt idx="14490">
                  <c:v>42967.309131943999</c:v>
                </c:pt>
                <c:pt idx="14491">
                  <c:v>42967.312615741001</c:v>
                </c:pt>
                <c:pt idx="14492">
                  <c:v>42967.316064815001</c:v>
                </c:pt>
                <c:pt idx="14493">
                  <c:v>42967.319537037001</c:v>
                </c:pt>
                <c:pt idx="14494">
                  <c:v>42967.323020832999</c:v>
                </c:pt>
                <c:pt idx="14495">
                  <c:v>42967.326481481003</c:v>
                </c:pt>
                <c:pt idx="14496">
                  <c:v>42967.329953704</c:v>
                </c:pt>
                <c:pt idx="14497">
                  <c:v>42967.333483795999</c:v>
                </c:pt>
                <c:pt idx="14498">
                  <c:v>42967.336886573998</c:v>
                </c:pt>
                <c:pt idx="14499">
                  <c:v>42967.340370370002</c:v>
                </c:pt>
                <c:pt idx="14500">
                  <c:v>42967.343854166997</c:v>
                </c:pt>
                <c:pt idx="14501">
                  <c:v>42967.347314815001</c:v>
                </c:pt>
                <c:pt idx="14502">
                  <c:v>42967.350787037001</c:v>
                </c:pt>
                <c:pt idx="14503">
                  <c:v>42967.354270832999</c:v>
                </c:pt>
                <c:pt idx="14504">
                  <c:v>42967.357731481003</c:v>
                </c:pt>
                <c:pt idx="14505">
                  <c:v>42967.361192130003</c:v>
                </c:pt>
                <c:pt idx="14506">
                  <c:v>42967.364687499998</c:v>
                </c:pt>
                <c:pt idx="14507">
                  <c:v>42967.368148148002</c:v>
                </c:pt>
                <c:pt idx="14508">
                  <c:v>42967.371620370002</c:v>
                </c:pt>
                <c:pt idx="14509">
                  <c:v>42967.375150462998</c:v>
                </c:pt>
                <c:pt idx="14510">
                  <c:v>42967.378587963001</c:v>
                </c:pt>
                <c:pt idx="14511">
                  <c:v>42967.382037037001</c:v>
                </c:pt>
                <c:pt idx="14512">
                  <c:v>42967.385543981</c:v>
                </c:pt>
                <c:pt idx="14513">
                  <c:v>42967.388993056004</c:v>
                </c:pt>
                <c:pt idx="14514">
                  <c:v>42967.392453704</c:v>
                </c:pt>
                <c:pt idx="14515">
                  <c:v>42967.395949074002</c:v>
                </c:pt>
                <c:pt idx="14516">
                  <c:v>42967.399386573998</c:v>
                </c:pt>
                <c:pt idx="14517">
                  <c:v>42967.402858795998</c:v>
                </c:pt>
                <c:pt idx="14518">
                  <c:v>42967.406354166997</c:v>
                </c:pt>
                <c:pt idx="14519">
                  <c:v>42967.409814815001</c:v>
                </c:pt>
                <c:pt idx="14520">
                  <c:v>42967.413321758999</c:v>
                </c:pt>
                <c:pt idx="14521">
                  <c:v>42967.416875000003</c:v>
                </c:pt>
                <c:pt idx="14522">
                  <c:v>42967.420266203997</c:v>
                </c:pt>
                <c:pt idx="14523">
                  <c:v>42967.423738425998</c:v>
                </c:pt>
                <c:pt idx="14524">
                  <c:v>42967.427233795999</c:v>
                </c:pt>
                <c:pt idx="14525">
                  <c:v>42967.430706018997</c:v>
                </c:pt>
                <c:pt idx="14526">
                  <c:v>42967.434155092997</c:v>
                </c:pt>
                <c:pt idx="14527">
                  <c:v>42967.437662037002</c:v>
                </c:pt>
                <c:pt idx="14528">
                  <c:v>42967.441099536998</c:v>
                </c:pt>
                <c:pt idx="14529">
                  <c:v>42967.444571758999</c:v>
                </c:pt>
                <c:pt idx="14530">
                  <c:v>42967.448078704001</c:v>
                </c:pt>
                <c:pt idx="14531">
                  <c:v>42967.451516203997</c:v>
                </c:pt>
                <c:pt idx="14532">
                  <c:v>42967.454988425998</c:v>
                </c:pt>
                <c:pt idx="14533">
                  <c:v>42967.458518519001</c:v>
                </c:pt>
                <c:pt idx="14534">
                  <c:v>42967.461932869999</c:v>
                </c:pt>
                <c:pt idx="14535">
                  <c:v>42967.465439815001</c:v>
                </c:pt>
                <c:pt idx="14536">
                  <c:v>42967.468888889001</c:v>
                </c:pt>
                <c:pt idx="14537">
                  <c:v>42967.472395833</c:v>
                </c:pt>
                <c:pt idx="14538">
                  <c:v>42967.475868055997</c:v>
                </c:pt>
                <c:pt idx="14539">
                  <c:v>42967.479317129997</c:v>
                </c:pt>
                <c:pt idx="14540">
                  <c:v>42967.482766203997</c:v>
                </c:pt>
                <c:pt idx="14541">
                  <c:v>42967.486238425998</c:v>
                </c:pt>
                <c:pt idx="14542">
                  <c:v>42967.489722222002</c:v>
                </c:pt>
                <c:pt idx="14543">
                  <c:v>42967.493206018997</c:v>
                </c:pt>
                <c:pt idx="14544">
                  <c:v>42967.496655092997</c:v>
                </c:pt>
                <c:pt idx="14545">
                  <c:v>42967.500196759</c:v>
                </c:pt>
                <c:pt idx="14546">
                  <c:v>42967.503587963001</c:v>
                </c:pt>
                <c:pt idx="14547">
                  <c:v>42967.507060185002</c:v>
                </c:pt>
                <c:pt idx="14548">
                  <c:v>42967.510578704001</c:v>
                </c:pt>
                <c:pt idx="14549">
                  <c:v>42967.514027778001</c:v>
                </c:pt>
                <c:pt idx="14550">
                  <c:v>42967.517523148003</c:v>
                </c:pt>
                <c:pt idx="14551">
                  <c:v>42967.521018519001</c:v>
                </c:pt>
                <c:pt idx="14552">
                  <c:v>42967.524444444003</c:v>
                </c:pt>
                <c:pt idx="14553">
                  <c:v>42967.527916667001</c:v>
                </c:pt>
                <c:pt idx="14554">
                  <c:v>42967.531400462998</c:v>
                </c:pt>
                <c:pt idx="14555">
                  <c:v>42967.534849536998</c:v>
                </c:pt>
                <c:pt idx="14556">
                  <c:v>42967.538333333003</c:v>
                </c:pt>
                <c:pt idx="14557">
                  <c:v>42967.541875000003</c:v>
                </c:pt>
                <c:pt idx="14558">
                  <c:v>42967.545266203997</c:v>
                </c:pt>
                <c:pt idx="14559">
                  <c:v>42967.548750000002</c:v>
                </c:pt>
                <c:pt idx="14560">
                  <c:v>42967.552245370003</c:v>
                </c:pt>
                <c:pt idx="14561">
                  <c:v>42967.555729166997</c:v>
                </c:pt>
                <c:pt idx="14562">
                  <c:v>42967.559178240997</c:v>
                </c:pt>
                <c:pt idx="14563">
                  <c:v>42967.562673610999</c:v>
                </c:pt>
                <c:pt idx="14564">
                  <c:v>42967.566099536998</c:v>
                </c:pt>
                <c:pt idx="14565">
                  <c:v>42967.569571758999</c:v>
                </c:pt>
                <c:pt idx="14566">
                  <c:v>42967.573078704001</c:v>
                </c:pt>
                <c:pt idx="14567">
                  <c:v>42967.576527778001</c:v>
                </c:pt>
                <c:pt idx="14568">
                  <c:v>42967.58</c:v>
                </c:pt>
                <c:pt idx="14569">
                  <c:v>42967.583530092998</c:v>
                </c:pt>
                <c:pt idx="14570">
                  <c:v>42967.586932869999</c:v>
                </c:pt>
                <c:pt idx="14571">
                  <c:v>42967.590405092997</c:v>
                </c:pt>
                <c:pt idx="14572">
                  <c:v>42967.593923610999</c:v>
                </c:pt>
                <c:pt idx="14573">
                  <c:v>42967.597384259003</c:v>
                </c:pt>
                <c:pt idx="14574">
                  <c:v>42967.600833333003</c:v>
                </c:pt>
                <c:pt idx="14575">
                  <c:v>42967.604479166999</c:v>
                </c:pt>
                <c:pt idx="14576">
                  <c:v>42967.607766203997</c:v>
                </c:pt>
                <c:pt idx="14577">
                  <c:v>42967.611238425998</c:v>
                </c:pt>
                <c:pt idx="14578">
                  <c:v>42967.614722222002</c:v>
                </c:pt>
                <c:pt idx="14579">
                  <c:v>42967.618182869999</c:v>
                </c:pt>
                <c:pt idx="14580">
                  <c:v>42967.621678240997</c:v>
                </c:pt>
                <c:pt idx="14581">
                  <c:v>42967.625208332996</c:v>
                </c:pt>
                <c:pt idx="14582">
                  <c:v>42967.628599536998</c:v>
                </c:pt>
                <c:pt idx="14583">
                  <c:v>42967.632071758999</c:v>
                </c:pt>
                <c:pt idx="14584">
                  <c:v>42967.635590277998</c:v>
                </c:pt>
                <c:pt idx="14585">
                  <c:v>42967.639050926002</c:v>
                </c:pt>
                <c:pt idx="14586">
                  <c:v>42967.642500000002</c:v>
                </c:pt>
                <c:pt idx="14587">
                  <c:v>42967.646018519001</c:v>
                </c:pt>
                <c:pt idx="14588">
                  <c:v>42967.649444444003</c:v>
                </c:pt>
                <c:pt idx="14589">
                  <c:v>42967.652916667001</c:v>
                </c:pt>
                <c:pt idx="14590">
                  <c:v>42967.656388889001</c:v>
                </c:pt>
                <c:pt idx="14591">
                  <c:v>42967.659861111002</c:v>
                </c:pt>
                <c:pt idx="14592">
                  <c:v>42967.663333333003</c:v>
                </c:pt>
                <c:pt idx="14593">
                  <c:v>42967.666886573999</c:v>
                </c:pt>
                <c:pt idx="14594">
                  <c:v>42967.67025463</c:v>
                </c:pt>
                <c:pt idx="14595">
                  <c:v>42967.673726852001</c:v>
                </c:pt>
                <c:pt idx="14596">
                  <c:v>42967.677245370003</c:v>
                </c:pt>
                <c:pt idx="14597">
                  <c:v>42967.680694444003</c:v>
                </c:pt>
                <c:pt idx="14598">
                  <c:v>42967.684155092997</c:v>
                </c:pt>
                <c:pt idx="14599">
                  <c:v>42967.687685185003</c:v>
                </c:pt>
                <c:pt idx="14600">
                  <c:v>42967.691099536998</c:v>
                </c:pt>
                <c:pt idx="14601">
                  <c:v>42967.694571758999</c:v>
                </c:pt>
                <c:pt idx="14602">
                  <c:v>42967.698078704001</c:v>
                </c:pt>
                <c:pt idx="14603">
                  <c:v>42967.701527778001</c:v>
                </c:pt>
                <c:pt idx="14604">
                  <c:v>42967.705011573998</c:v>
                </c:pt>
                <c:pt idx="14605">
                  <c:v>42967.708541667002</c:v>
                </c:pt>
                <c:pt idx="14606">
                  <c:v>42967.711921296002</c:v>
                </c:pt>
                <c:pt idx="14607">
                  <c:v>42967.715393519</c:v>
                </c:pt>
                <c:pt idx="14608">
                  <c:v>42967.718912037002</c:v>
                </c:pt>
                <c:pt idx="14609">
                  <c:v>42967.722349536998</c:v>
                </c:pt>
                <c:pt idx="14610">
                  <c:v>42967.725844907</c:v>
                </c:pt>
                <c:pt idx="14611">
                  <c:v>42967.729351852002</c:v>
                </c:pt>
                <c:pt idx="14612">
                  <c:v>42967.732766203997</c:v>
                </c:pt>
                <c:pt idx="14613">
                  <c:v>42967.736238425998</c:v>
                </c:pt>
                <c:pt idx="14614">
                  <c:v>42967.739745370003</c:v>
                </c:pt>
                <c:pt idx="14615">
                  <c:v>42967.743182869999</c:v>
                </c:pt>
                <c:pt idx="14616">
                  <c:v>42967.746666667001</c:v>
                </c:pt>
                <c:pt idx="14617">
                  <c:v>42967.750196759</c:v>
                </c:pt>
                <c:pt idx="14618">
                  <c:v>42967.753599536998</c:v>
                </c:pt>
                <c:pt idx="14619">
                  <c:v>42967.757083333003</c:v>
                </c:pt>
                <c:pt idx="14620">
                  <c:v>42967.760578704001</c:v>
                </c:pt>
                <c:pt idx="14621">
                  <c:v>42967.764062499999</c:v>
                </c:pt>
                <c:pt idx="14622">
                  <c:v>42967.767488425998</c:v>
                </c:pt>
                <c:pt idx="14623">
                  <c:v>42967.771030092998</c:v>
                </c:pt>
                <c:pt idx="14624">
                  <c:v>42967.774444444003</c:v>
                </c:pt>
                <c:pt idx="14625">
                  <c:v>42967.777962963002</c:v>
                </c:pt>
                <c:pt idx="14626">
                  <c:v>42967.781446759</c:v>
                </c:pt>
                <c:pt idx="14627">
                  <c:v>42967.784918981</c:v>
                </c:pt>
                <c:pt idx="14628">
                  <c:v>42967.788368055997</c:v>
                </c:pt>
                <c:pt idx="14629">
                  <c:v>42967.791944443998</c:v>
                </c:pt>
                <c:pt idx="14630">
                  <c:v>42967.795289351998</c:v>
                </c:pt>
                <c:pt idx="14631">
                  <c:v>42967.798715277997</c:v>
                </c:pt>
                <c:pt idx="14632">
                  <c:v>42967.802256944</c:v>
                </c:pt>
                <c:pt idx="14633">
                  <c:v>42967.805706018997</c:v>
                </c:pt>
                <c:pt idx="14634">
                  <c:v>42967.809155092997</c:v>
                </c:pt>
                <c:pt idx="14635">
                  <c:v>42967.812719907</c:v>
                </c:pt>
                <c:pt idx="14636">
                  <c:v>42967.816122684999</c:v>
                </c:pt>
                <c:pt idx="14637">
                  <c:v>42967.819606481004</c:v>
                </c:pt>
                <c:pt idx="14638">
                  <c:v>42967.823113425999</c:v>
                </c:pt>
                <c:pt idx="14639">
                  <c:v>42967.826574074003</c:v>
                </c:pt>
                <c:pt idx="14640">
                  <c:v>42967.830046296003</c:v>
                </c:pt>
                <c:pt idx="14641">
                  <c:v>42967.833564815002</c:v>
                </c:pt>
                <c:pt idx="14642">
                  <c:v>42967.836956018997</c:v>
                </c:pt>
                <c:pt idx="14643">
                  <c:v>42967.840405092997</c:v>
                </c:pt>
                <c:pt idx="14644">
                  <c:v>42967.843912037002</c:v>
                </c:pt>
                <c:pt idx="14645">
                  <c:v>42967.847384259003</c:v>
                </c:pt>
                <c:pt idx="14646">
                  <c:v>42967.850833333003</c:v>
                </c:pt>
                <c:pt idx="14647">
                  <c:v>42967.854340277998</c:v>
                </c:pt>
                <c:pt idx="14648">
                  <c:v>42967.857777778001</c:v>
                </c:pt>
                <c:pt idx="14649">
                  <c:v>42967.861250000002</c:v>
                </c:pt>
                <c:pt idx="14650">
                  <c:v>42967.864733795999</c:v>
                </c:pt>
                <c:pt idx="14651">
                  <c:v>42967.868194444003</c:v>
                </c:pt>
                <c:pt idx="14652">
                  <c:v>42967.871666667001</c:v>
                </c:pt>
                <c:pt idx="14653">
                  <c:v>42967.875196759</c:v>
                </c:pt>
                <c:pt idx="14654">
                  <c:v>42967.878599536998</c:v>
                </c:pt>
                <c:pt idx="14655">
                  <c:v>42967.882060185002</c:v>
                </c:pt>
                <c:pt idx="14656">
                  <c:v>42967.885567129997</c:v>
                </c:pt>
                <c:pt idx="14657">
                  <c:v>42967.889039351998</c:v>
                </c:pt>
                <c:pt idx="14658">
                  <c:v>42967.892488425998</c:v>
                </c:pt>
                <c:pt idx="14659">
                  <c:v>42967.895995370003</c:v>
                </c:pt>
                <c:pt idx="14660">
                  <c:v>42967.899432869999</c:v>
                </c:pt>
                <c:pt idx="14661">
                  <c:v>42967.902928240997</c:v>
                </c:pt>
                <c:pt idx="14662">
                  <c:v>42967.906388889001</c:v>
                </c:pt>
                <c:pt idx="14663">
                  <c:v>42967.909861111002</c:v>
                </c:pt>
                <c:pt idx="14664">
                  <c:v>42967.913333333003</c:v>
                </c:pt>
                <c:pt idx="14665">
                  <c:v>42967.916851852002</c:v>
                </c:pt>
                <c:pt idx="14666">
                  <c:v>42967.920266203997</c:v>
                </c:pt>
                <c:pt idx="14667">
                  <c:v>42967.923750000002</c:v>
                </c:pt>
                <c:pt idx="14668">
                  <c:v>42967.927256944</c:v>
                </c:pt>
                <c:pt idx="14669">
                  <c:v>42967.930706018997</c:v>
                </c:pt>
                <c:pt idx="14670">
                  <c:v>42967.934166667001</c:v>
                </c:pt>
                <c:pt idx="14671">
                  <c:v>42967.937673610999</c:v>
                </c:pt>
                <c:pt idx="14672">
                  <c:v>42967.941111111002</c:v>
                </c:pt>
                <c:pt idx="14673">
                  <c:v>42967.944583333003</c:v>
                </c:pt>
                <c:pt idx="14674">
                  <c:v>42967.948067129997</c:v>
                </c:pt>
                <c:pt idx="14675">
                  <c:v>42967.951527778001</c:v>
                </c:pt>
                <c:pt idx="14676">
                  <c:v>42967.955000000002</c:v>
                </c:pt>
                <c:pt idx="14677">
                  <c:v>42967.958541667002</c:v>
                </c:pt>
                <c:pt idx="14678">
                  <c:v>42967.961944444003</c:v>
                </c:pt>
                <c:pt idx="14679">
                  <c:v>42967.965416667001</c:v>
                </c:pt>
                <c:pt idx="14680">
                  <c:v>42967.968900462998</c:v>
                </c:pt>
                <c:pt idx="14681">
                  <c:v>42967.972384259003</c:v>
                </c:pt>
                <c:pt idx="14682">
                  <c:v>42967.975833333003</c:v>
                </c:pt>
                <c:pt idx="14683">
                  <c:v>42967.979328704001</c:v>
                </c:pt>
                <c:pt idx="14684">
                  <c:v>42967.982766203997</c:v>
                </c:pt>
                <c:pt idx="14685">
                  <c:v>42967.986238425998</c:v>
                </c:pt>
                <c:pt idx="14686">
                  <c:v>42967.989733795999</c:v>
                </c:pt>
                <c:pt idx="14687">
                  <c:v>42967.993182869999</c:v>
                </c:pt>
                <c:pt idx="14688">
                  <c:v>42967.996655092997</c:v>
                </c:pt>
                <c:pt idx="14689">
                  <c:v>42968.000231480997</c:v>
                </c:pt>
                <c:pt idx="14690">
                  <c:v>42968.003611111002</c:v>
                </c:pt>
                <c:pt idx="14691">
                  <c:v>42968.007071758999</c:v>
                </c:pt>
                <c:pt idx="14692">
                  <c:v>42968.010590277998</c:v>
                </c:pt>
                <c:pt idx="14693">
                  <c:v>42968.014074074003</c:v>
                </c:pt>
                <c:pt idx="14694">
                  <c:v>42968.017511573998</c:v>
                </c:pt>
                <c:pt idx="14695">
                  <c:v>42968.021018519001</c:v>
                </c:pt>
                <c:pt idx="14696">
                  <c:v>42968.024444444003</c:v>
                </c:pt>
                <c:pt idx="14697">
                  <c:v>42968.027928240997</c:v>
                </c:pt>
                <c:pt idx="14698">
                  <c:v>42968.031400462998</c:v>
                </c:pt>
                <c:pt idx="14699">
                  <c:v>42968.034861111002</c:v>
                </c:pt>
                <c:pt idx="14700">
                  <c:v>42968.038333333003</c:v>
                </c:pt>
                <c:pt idx="14701">
                  <c:v>42968.041898148003</c:v>
                </c:pt>
                <c:pt idx="14702">
                  <c:v>42968.045289351998</c:v>
                </c:pt>
                <c:pt idx="14703">
                  <c:v>42968.048726852001</c:v>
                </c:pt>
                <c:pt idx="14704">
                  <c:v>42968.052233795999</c:v>
                </c:pt>
                <c:pt idx="14705">
                  <c:v>42968.055706018997</c:v>
                </c:pt>
                <c:pt idx="14706">
                  <c:v>42968.059143519</c:v>
                </c:pt>
                <c:pt idx="14707">
                  <c:v>42968.062685185003</c:v>
                </c:pt>
                <c:pt idx="14708">
                  <c:v>42968.066087963001</c:v>
                </c:pt>
                <c:pt idx="14709">
                  <c:v>42968.069571758999</c:v>
                </c:pt>
                <c:pt idx="14710">
                  <c:v>42968.073067129997</c:v>
                </c:pt>
                <c:pt idx="14711">
                  <c:v>42968.076516203997</c:v>
                </c:pt>
                <c:pt idx="14712">
                  <c:v>42968.079988425998</c:v>
                </c:pt>
                <c:pt idx="14713">
                  <c:v>42968.083541667002</c:v>
                </c:pt>
                <c:pt idx="14714">
                  <c:v>42968.086944444003</c:v>
                </c:pt>
                <c:pt idx="14715">
                  <c:v>42968.090405092997</c:v>
                </c:pt>
                <c:pt idx="14716">
                  <c:v>42968.093912037002</c:v>
                </c:pt>
                <c:pt idx="14717">
                  <c:v>42968.097384259003</c:v>
                </c:pt>
                <c:pt idx="14718">
                  <c:v>42968.100844907</c:v>
                </c:pt>
                <c:pt idx="14719">
                  <c:v>42968.104351852002</c:v>
                </c:pt>
                <c:pt idx="14720">
                  <c:v>42968.107766203997</c:v>
                </c:pt>
                <c:pt idx="14721">
                  <c:v>42968.111250000002</c:v>
                </c:pt>
                <c:pt idx="14722">
                  <c:v>42968.114745370003</c:v>
                </c:pt>
                <c:pt idx="14723">
                  <c:v>42968.118217593001</c:v>
                </c:pt>
                <c:pt idx="14724">
                  <c:v>42968.121666667001</c:v>
                </c:pt>
                <c:pt idx="14725">
                  <c:v>42968.125254630002</c:v>
                </c:pt>
                <c:pt idx="14726">
                  <c:v>42968.128634259003</c:v>
                </c:pt>
                <c:pt idx="14727">
                  <c:v>42968.132094907</c:v>
                </c:pt>
                <c:pt idx="14728">
                  <c:v>42968.135567129997</c:v>
                </c:pt>
                <c:pt idx="14729">
                  <c:v>42968.139097222003</c:v>
                </c:pt>
                <c:pt idx="14730">
                  <c:v>42968.142488425998</c:v>
                </c:pt>
                <c:pt idx="14731">
                  <c:v>42968.145995370003</c:v>
                </c:pt>
                <c:pt idx="14732">
                  <c:v>42968.149444444003</c:v>
                </c:pt>
                <c:pt idx="14733">
                  <c:v>42968.152928240997</c:v>
                </c:pt>
                <c:pt idx="14734">
                  <c:v>42968.156446759</c:v>
                </c:pt>
                <c:pt idx="14735">
                  <c:v>42968.159907407004</c:v>
                </c:pt>
                <c:pt idx="14736">
                  <c:v>42968.163379630001</c:v>
                </c:pt>
                <c:pt idx="14737">
                  <c:v>42968.166909722</c:v>
                </c:pt>
                <c:pt idx="14738">
                  <c:v>42968.170312499999</c:v>
                </c:pt>
                <c:pt idx="14739">
                  <c:v>42968.173750000002</c:v>
                </c:pt>
                <c:pt idx="14740">
                  <c:v>42968.177245370003</c:v>
                </c:pt>
                <c:pt idx="14741">
                  <c:v>42968.180717593001</c:v>
                </c:pt>
                <c:pt idx="14742">
                  <c:v>42968.184166667001</c:v>
                </c:pt>
                <c:pt idx="14743">
                  <c:v>42968.187708332996</c:v>
                </c:pt>
                <c:pt idx="14744">
                  <c:v>42968.191168981</c:v>
                </c:pt>
                <c:pt idx="14745">
                  <c:v>42968.194606481004</c:v>
                </c:pt>
                <c:pt idx="14746">
                  <c:v>42968.198101852002</c:v>
                </c:pt>
                <c:pt idx="14747">
                  <c:v>42968.201550926002</c:v>
                </c:pt>
                <c:pt idx="14748">
                  <c:v>42968.205023148003</c:v>
                </c:pt>
                <c:pt idx="14749">
                  <c:v>42968.208553240998</c:v>
                </c:pt>
                <c:pt idx="14750">
                  <c:v>42968.211944444003</c:v>
                </c:pt>
                <c:pt idx="14751">
                  <c:v>42968.215405092997</c:v>
                </c:pt>
                <c:pt idx="14752">
                  <c:v>42968.218888889001</c:v>
                </c:pt>
                <c:pt idx="14753">
                  <c:v>42968.222384259003</c:v>
                </c:pt>
                <c:pt idx="14754">
                  <c:v>42968.225821758999</c:v>
                </c:pt>
                <c:pt idx="14755">
                  <c:v>42968.229351852002</c:v>
                </c:pt>
                <c:pt idx="14756">
                  <c:v>42968.232766203997</c:v>
                </c:pt>
                <c:pt idx="14757">
                  <c:v>42968.236238425998</c:v>
                </c:pt>
                <c:pt idx="14758">
                  <c:v>42968.239722222002</c:v>
                </c:pt>
                <c:pt idx="14759">
                  <c:v>42968.243194444003</c:v>
                </c:pt>
                <c:pt idx="14760">
                  <c:v>42968.246655092997</c:v>
                </c:pt>
                <c:pt idx="14761">
                  <c:v>42968.250219907</c:v>
                </c:pt>
                <c:pt idx="14762">
                  <c:v>42968.253611111002</c:v>
                </c:pt>
                <c:pt idx="14763">
                  <c:v>42968.257071758999</c:v>
                </c:pt>
                <c:pt idx="14764">
                  <c:v>42968.260555556</c:v>
                </c:pt>
                <c:pt idx="14765">
                  <c:v>42968.264027778001</c:v>
                </c:pt>
                <c:pt idx="14766">
                  <c:v>42968.267500000002</c:v>
                </c:pt>
                <c:pt idx="14767">
                  <c:v>42968.271006944</c:v>
                </c:pt>
                <c:pt idx="14768">
                  <c:v>42968.274432869999</c:v>
                </c:pt>
                <c:pt idx="14769">
                  <c:v>42968.277916667001</c:v>
                </c:pt>
                <c:pt idx="14770">
                  <c:v>42968.281400462998</c:v>
                </c:pt>
                <c:pt idx="14771">
                  <c:v>42968.284849536998</c:v>
                </c:pt>
                <c:pt idx="14772">
                  <c:v>42968.288321758999</c:v>
                </c:pt>
                <c:pt idx="14773">
                  <c:v>42968.291875000003</c:v>
                </c:pt>
                <c:pt idx="14774">
                  <c:v>42968.29525463</c:v>
                </c:pt>
                <c:pt idx="14775">
                  <c:v>42968.298726852001</c:v>
                </c:pt>
                <c:pt idx="14776">
                  <c:v>42968.302245370003</c:v>
                </c:pt>
                <c:pt idx="14777">
                  <c:v>42968.305694444003</c:v>
                </c:pt>
                <c:pt idx="14778">
                  <c:v>42968.309178240997</c:v>
                </c:pt>
                <c:pt idx="14779">
                  <c:v>42968.312662037002</c:v>
                </c:pt>
                <c:pt idx="14780">
                  <c:v>42968.316111111002</c:v>
                </c:pt>
                <c:pt idx="14781">
                  <c:v>42968.319583333003</c:v>
                </c:pt>
                <c:pt idx="14782">
                  <c:v>42968.323067129997</c:v>
                </c:pt>
                <c:pt idx="14783">
                  <c:v>42968.326562499999</c:v>
                </c:pt>
                <c:pt idx="14784">
                  <c:v>42968.330023148003</c:v>
                </c:pt>
                <c:pt idx="14785">
                  <c:v>42968.333553240998</c:v>
                </c:pt>
                <c:pt idx="14786">
                  <c:v>42968.336944444003</c:v>
                </c:pt>
                <c:pt idx="14787">
                  <c:v>42968.340428240997</c:v>
                </c:pt>
                <c:pt idx="14788">
                  <c:v>42968.343923610999</c:v>
                </c:pt>
                <c:pt idx="14789">
                  <c:v>42968.347361111002</c:v>
                </c:pt>
                <c:pt idx="14790">
                  <c:v>42968.350833333003</c:v>
                </c:pt>
                <c:pt idx="14791">
                  <c:v>42968.354340277998</c:v>
                </c:pt>
                <c:pt idx="14792">
                  <c:v>42968.357777778001</c:v>
                </c:pt>
                <c:pt idx="14793">
                  <c:v>42968.361250000002</c:v>
                </c:pt>
                <c:pt idx="14794">
                  <c:v>42968.364756944</c:v>
                </c:pt>
                <c:pt idx="14795">
                  <c:v>42968.368206018997</c:v>
                </c:pt>
                <c:pt idx="14796">
                  <c:v>42968.371689815001</c:v>
                </c:pt>
                <c:pt idx="14797">
                  <c:v>42968.375231480997</c:v>
                </c:pt>
                <c:pt idx="14798">
                  <c:v>42968.378622684999</c:v>
                </c:pt>
                <c:pt idx="14799">
                  <c:v>42968.382083333003</c:v>
                </c:pt>
                <c:pt idx="14800">
                  <c:v>42968.385590277998</c:v>
                </c:pt>
                <c:pt idx="14801">
                  <c:v>42968.389039351998</c:v>
                </c:pt>
                <c:pt idx="14802">
                  <c:v>42968.392500000002</c:v>
                </c:pt>
                <c:pt idx="14803">
                  <c:v>42968.396018519001</c:v>
                </c:pt>
                <c:pt idx="14804">
                  <c:v>42968.399456018997</c:v>
                </c:pt>
                <c:pt idx="14805">
                  <c:v>42968.402928240997</c:v>
                </c:pt>
                <c:pt idx="14806">
                  <c:v>42968.406400462998</c:v>
                </c:pt>
                <c:pt idx="14807">
                  <c:v>42968.409884259003</c:v>
                </c:pt>
                <c:pt idx="14808">
                  <c:v>42968.413368055997</c:v>
                </c:pt>
                <c:pt idx="14809">
                  <c:v>42968.416886573999</c:v>
                </c:pt>
                <c:pt idx="14810">
                  <c:v>42968.420266203997</c:v>
                </c:pt>
                <c:pt idx="14811">
                  <c:v>42968.423726852001</c:v>
                </c:pt>
                <c:pt idx="14812">
                  <c:v>42968.427233795999</c:v>
                </c:pt>
                <c:pt idx="14813">
                  <c:v>42968.430706018997</c:v>
                </c:pt>
                <c:pt idx="14814">
                  <c:v>42968.434166667001</c:v>
                </c:pt>
                <c:pt idx="14815">
                  <c:v>42968.437708332996</c:v>
                </c:pt>
                <c:pt idx="14816">
                  <c:v>42968.441122684999</c:v>
                </c:pt>
                <c:pt idx="14817">
                  <c:v>42968.444594907</c:v>
                </c:pt>
                <c:pt idx="14818">
                  <c:v>42968.448101852002</c:v>
                </c:pt>
                <c:pt idx="14819">
                  <c:v>42968.451539351998</c:v>
                </c:pt>
                <c:pt idx="14820">
                  <c:v>42968.455023148003</c:v>
                </c:pt>
                <c:pt idx="14821">
                  <c:v>42968.458599537</c:v>
                </c:pt>
                <c:pt idx="14822">
                  <c:v>42968.461967593001</c:v>
                </c:pt>
                <c:pt idx="14823">
                  <c:v>42968.465405092997</c:v>
                </c:pt>
                <c:pt idx="14824">
                  <c:v>42968.468912037002</c:v>
                </c:pt>
                <c:pt idx="14825">
                  <c:v>42968.472407407004</c:v>
                </c:pt>
                <c:pt idx="14826">
                  <c:v>42968.475833333003</c:v>
                </c:pt>
                <c:pt idx="14827">
                  <c:v>42968.479386573999</c:v>
                </c:pt>
                <c:pt idx="14828">
                  <c:v>42968.482777778001</c:v>
                </c:pt>
                <c:pt idx="14829">
                  <c:v>42968.486226852001</c:v>
                </c:pt>
                <c:pt idx="14830">
                  <c:v>42968.489756944</c:v>
                </c:pt>
                <c:pt idx="14831">
                  <c:v>42968.493194444003</c:v>
                </c:pt>
                <c:pt idx="14832">
                  <c:v>42968.496655092997</c:v>
                </c:pt>
                <c:pt idx="14833">
                  <c:v>42968.500219907</c:v>
                </c:pt>
                <c:pt idx="14834">
                  <c:v>42968.503599536998</c:v>
                </c:pt>
                <c:pt idx="14835">
                  <c:v>42968.507071758999</c:v>
                </c:pt>
                <c:pt idx="14836">
                  <c:v>42968.510613425999</c:v>
                </c:pt>
                <c:pt idx="14837">
                  <c:v>42968.514039351998</c:v>
                </c:pt>
                <c:pt idx="14838">
                  <c:v>42968.517488425998</c:v>
                </c:pt>
                <c:pt idx="14839">
                  <c:v>42968.521030092998</c:v>
                </c:pt>
                <c:pt idx="14840">
                  <c:v>42968.524444444003</c:v>
                </c:pt>
                <c:pt idx="14841">
                  <c:v>42968.527939815001</c:v>
                </c:pt>
                <c:pt idx="14842">
                  <c:v>42968.531412037002</c:v>
                </c:pt>
                <c:pt idx="14843">
                  <c:v>42968.534872684999</c:v>
                </c:pt>
                <c:pt idx="14844">
                  <c:v>42968.538333333003</c:v>
                </c:pt>
                <c:pt idx="14845">
                  <c:v>42968.541875000003</c:v>
                </c:pt>
                <c:pt idx="14846">
                  <c:v>42968.545277778001</c:v>
                </c:pt>
                <c:pt idx="14847">
                  <c:v>42968.548726852001</c:v>
                </c:pt>
                <c:pt idx="14848">
                  <c:v>42968.552268519001</c:v>
                </c:pt>
                <c:pt idx="14849">
                  <c:v>42968.555694444003</c:v>
                </c:pt>
                <c:pt idx="14850">
                  <c:v>42968.559166667001</c:v>
                </c:pt>
                <c:pt idx="14851">
                  <c:v>42968.562685185003</c:v>
                </c:pt>
                <c:pt idx="14852">
                  <c:v>42968.566134259003</c:v>
                </c:pt>
                <c:pt idx="14853">
                  <c:v>42968.569583333003</c:v>
                </c:pt>
                <c:pt idx="14854">
                  <c:v>42968.573078704001</c:v>
                </c:pt>
                <c:pt idx="14855">
                  <c:v>42968.576516203997</c:v>
                </c:pt>
                <c:pt idx="14856">
                  <c:v>42968.579988425998</c:v>
                </c:pt>
                <c:pt idx="14857">
                  <c:v>42968.583541667002</c:v>
                </c:pt>
                <c:pt idx="14858">
                  <c:v>42968.586944444003</c:v>
                </c:pt>
                <c:pt idx="14859">
                  <c:v>42968.590405092997</c:v>
                </c:pt>
                <c:pt idx="14860">
                  <c:v>42968.593900462998</c:v>
                </c:pt>
                <c:pt idx="14861">
                  <c:v>42968.597361111002</c:v>
                </c:pt>
                <c:pt idx="14862">
                  <c:v>42968.600856481004</c:v>
                </c:pt>
                <c:pt idx="14863">
                  <c:v>42968.604363425999</c:v>
                </c:pt>
                <c:pt idx="14864">
                  <c:v>42968.607777778001</c:v>
                </c:pt>
                <c:pt idx="14865">
                  <c:v>42968.611250000002</c:v>
                </c:pt>
                <c:pt idx="14866">
                  <c:v>42968.614768519001</c:v>
                </c:pt>
                <c:pt idx="14867">
                  <c:v>42968.618206018997</c:v>
                </c:pt>
                <c:pt idx="14868">
                  <c:v>42968.621655092997</c:v>
                </c:pt>
                <c:pt idx="14869">
                  <c:v>42968.625196759</c:v>
                </c:pt>
                <c:pt idx="14870">
                  <c:v>42968.628576388997</c:v>
                </c:pt>
                <c:pt idx="14871">
                  <c:v>42968.632071758999</c:v>
                </c:pt>
                <c:pt idx="14872">
                  <c:v>42968.635567129997</c:v>
                </c:pt>
                <c:pt idx="14873">
                  <c:v>42968.639050926002</c:v>
                </c:pt>
                <c:pt idx="14874">
                  <c:v>42968.642488425998</c:v>
                </c:pt>
                <c:pt idx="14875">
                  <c:v>42968.646030092998</c:v>
                </c:pt>
                <c:pt idx="14876">
                  <c:v>42968.649444444003</c:v>
                </c:pt>
                <c:pt idx="14877">
                  <c:v>42968.652916667001</c:v>
                </c:pt>
                <c:pt idx="14878">
                  <c:v>42968.656400462998</c:v>
                </c:pt>
                <c:pt idx="14879">
                  <c:v>42968.659837963001</c:v>
                </c:pt>
                <c:pt idx="14880">
                  <c:v>42968.663321758999</c:v>
                </c:pt>
                <c:pt idx="14881">
                  <c:v>42968.666863425999</c:v>
                </c:pt>
                <c:pt idx="14882">
                  <c:v>42968.670266203997</c:v>
                </c:pt>
                <c:pt idx="14883">
                  <c:v>42968.673738425998</c:v>
                </c:pt>
                <c:pt idx="14884">
                  <c:v>42968.677222222002</c:v>
                </c:pt>
                <c:pt idx="14885">
                  <c:v>42968.680706018997</c:v>
                </c:pt>
                <c:pt idx="14886">
                  <c:v>42968.684166667001</c:v>
                </c:pt>
                <c:pt idx="14887">
                  <c:v>42968.687685185003</c:v>
                </c:pt>
                <c:pt idx="14888">
                  <c:v>42968.691145833</c:v>
                </c:pt>
                <c:pt idx="14889">
                  <c:v>42968.694594907</c:v>
                </c:pt>
                <c:pt idx="14890">
                  <c:v>42968.698067129997</c:v>
                </c:pt>
                <c:pt idx="14891">
                  <c:v>42968.701527778001</c:v>
                </c:pt>
                <c:pt idx="14892">
                  <c:v>42968.705000000002</c:v>
                </c:pt>
                <c:pt idx="14893">
                  <c:v>42968.708518519001</c:v>
                </c:pt>
                <c:pt idx="14894">
                  <c:v>42968.711932869999</c:v>
                </c:pt>
                <c:pt idx="14895">
                  <c:v>42968.715393519</c:v>
                </c:pt>
                <c:pt idx="14896">
                  <c:v>42968.718888889001</c:v>
                </c:pt>
                <c:pt idx="14897">
                  <c:v>42968.722361111002</c:v>
                </c:pt>
                <c:pt idx="14898">
                  <c:v>42968.725821758999</c:v>
                </c:pt>
                <c:pt idx="14899">
                  <c:v>42968.729351852002</c:v>
                </c:pt>
                <c:pt idx="14900">
                  <c:v>42968.732800926002</c:v>
                </c:pt>
                <c:pt idx="14901">
                  <c:v>42968.736250000002</c:v>
                </c:pt>
                <c:pt idx="14902">
                  <c:v>42968.739733795999</c:v>
                </c:pt>
                <c:pt idx="14903">
                  <c:v>42968.743194444003</c:v>
                </c:pt>
                <c:pt idx="14904">
                  <c:v>42968.746655092997</c:v>
                </c:pt>
                <c:pt idx="14905">
                  <c:v>42968.750185185003</c:v>
                </c:pt>
                <c:pt idx="14906">
                  <c:v>42968.753587963001</c:v>
                </c:pt>
                <c:pt idx="14907">
                  <c:v>42968.757118055997</c:v>
                </c:pt>
                <c:pt idx="14908">
                  <c:v>42968.760567129997</c:v>
                </c:pt>
                <c:pt idx="14909">
                  <c:v>42968.764027778001</c:v>
                </c:pt>
                <c:pt idx="14910">
                  <c:v>42968.767488425998</c:v>
                </c:pt>
                <c:pt idx="14911">
                  <c:v>42968.770995370003</c:v>
                </c:pt>
                <c:pt idx="14912">
                  <c:v>42968.774502314998</c:v>
                </c:pt>
                <c:pt idx="14913">
                  <c:v>42968.777939815001</c:v>
                </c:pt>
                <c:pt idx="14914">
                  <c:v>42968.781446759</c:v>
                </c:pt>
                <c:pt idx="14915">
                  <c:v>42968.784907407004</c:v>
                </c:pt>
                <c:pt idx="14916">
                  <c:v>42968.788333333003</c:v>
                </c:pt>
                <c:pt idx="14917">
                  <c:v>42968.791956018998</c:v>
                </c:pt>
                <c:pt idx="14918">
                  <c:v>42968.795300926002</c:v>
                </c:pt>
                <c:pt idx="14919">
                  <c:v>42968.798750000002</c:v>
                </c:pt>
                <c:pt idx="14920">
                  <c:v>42968.802245370003</c:v>
                </c:pt>
                <c:pt idx="14921">
                  <c:v>42968.805694444003</c:v>
                </c:pt>
                <c:pt idx="14922">
                  <c:v>42968.809155092997</c:v>
                </c:pt>
                <c:pt idx="14923">
                  <c:v>42968.812696759</c:v>
                </c:pt>
                <c:pt idx="14924">
                  <c:v>42968.816134259003</c:v>
                </c:pt>
                <c:pt idx="14925">
                  <c:v>42968.819606481004</c:v>
                </c:pt>
                <c:pt idx="14926">
                  <c:v>42968.823078704001</c:v>
                </c:pt>
                <c:pt idx="14927">
                  <c:v>42968.826574074003</c:v>
                </c:pt>
                <c:pt idx="14928">
                  <c:v>42968.830034721999</c:v>
                </c:pt>
                <c:pt idx="14929">
                  <c:v>42968.833541667002</c:v>
                </c:pt>
                <c:pt idx="14930">
                  <c:v>42968.836944444003</c:v>
                </c:pt>
                <c:pt idx="14931">
                  <c:v>42968.840393519</c:v>
                </c:pt>
                <c:pt idx="14932">
                  <c:v>42968.843877314997</c:v>
                </c:pt>
                <c:pt idx="14933">
                  <c:v>42968.847361111002</c:v>
                </c:pt>
                <c:pt idx="14934">
                  <c:v>42968.850833333003</c:v>
                </c:pt>
                <c:pt idx="14935">
                  <c:v>42968.854340277998</c:v>
                </c:pt>
                <c:pt idx="14936">
                  <c:v>42968.857766203997</c:v>
                </c:pt>
                <c:pt idx="14937">
                  <c:v>42968.861250000002</c:v>
                </c:pt>
                <c:pt idx="14938">
                  <c:v>42968.864733795999</c:v>
                </c:pt>
                <c:pt idx="14939">
                  <c:v>42968.868182869999</c:v>
                </c:pt>
                <c:pt idx="14940">
                  <c:v>42968.871666667001</c:v>
                </c:pt>
                <c:pt idx="14941">
                  <c:v>42968.875196759</c:v>
                </c:pt>
                <c:pt idx="14942">
                  <c:v>42968.878599536998</c:v>
                </c:pt>
                <c:pt idx="14943">
                  <c:v>42968.882083333003</c:v>
                </c:pt>
                <c:pt idx="14944">
                  <c:v>42968.885578704001</c:v>
                </c:pt>
                <c:pt idx="14945">
                  <c:v>42968.889016203997</c:v>
                </c:pt>
                <c:pt idx="14946">
                  <c:v>42968.892500000002</c:v>
                </c:pt>
                <c:pt idx="14947">
                  <c:v>42968.895995370003</c:v>
                </c:pt>
                <c:pt idx="14948">
                  <c:v>42968.899444444003</c:v>
                </c:pt>
                <c:pt idx="14949">
                  <c:v>42968.902905092997</c:v>
                </c:pt>
                <c:pt idx="14950">
                  <c:v>42968.906400462998</c:v>
                </c:pt>
                <c:pt idx="14951">
                  <c:v>42968.909861111002</c:v>
                </c:pt>
                <c:pt idx="14952">
                  <c:v>42968.913321758999</c:v>
                </c:pt>
                <c:pt idx="14953">
                  <c:v>42968.916863425999</c:v>
                </c:pt>
                <c:pt idx="14954">
                  <c:v>42968.920277778001</c:v>
                </c:pt>
                <c:pt idx="14955">
                  <c:v>42968.923750000002</c:v>
                </c:pt>
                <c:pt idx="14956">
                  <c:v>42968.927256944</c:v>
                </c:pt>
                <c:pt idx="14957">
                  <c:v>42968.930740741002</c:v>
                </c:pt>
                <c:pt idx="14958">
                  <c:v>42968.934178240997</c:v>
                </c:pt>
                <c:pt idx="14959">
                  <c:v>42968.937685185003</c:v>
                </c:pt>
                <c:pt idx="14960">
                  <c:v>42968.941099536998</c:v>
                </c:pt>
                <c:pt idx="14961">
                  <c:v>42968.944571758999</c:v>
                </c:pt>
                <c:pt idx="14962">
                  <c:v>42968.948078704001</c:v>
                </c:pt>
                <c:pt idx="14963">
                  <c:v>42968.951550926002</c:v>
                </c:pt>
                <c:pt idx="14964">
                  <c:v>42968.955011573998</c:v>
                </c:pt>
                <c:pt idx="14965">
                  <c:v>42968.958530092998</c:v>
                </c:pt>
                <c:pt idx="14966">
                  <c:v>42968.961932869999</c:v>
                </c:pt>
                <c:pt idx="14967">
                  <c:v>42968.965393519</c:v>
                </c:pt>
                <c:pt idx="14968">
                  <c:v>42968.968900462998</c:v>
                </c:pt>
                <c:pt idx="14969">
                  <c:v>42968.972384259003</c:v>
                </c:pt>
                <c:pt idx="14970">
                  <c:v>42968.975833333003</c:v>
                </c:pt>
                <c:pt idx="14971">
                  <c:v>42968.979340277998</c:v>
                </c:pt>
                <c:pt idx="14972">
                  <c:v>42968.982766203997</c:v>
                </c:pt>
                <c:pt idx="14973">
                  <c:v>42968.986238425998</c:v>
                </c:pt>
                <c:pt idx="14974">
                  <c:v>42968.989722222002</c:v>
                </c:pt>
                <c:pt idx="14975">
                  <c:v>42968.993194444003</c:v>
                </c:pt>
                <c:pt idx="14976">
                  <c:v>42968.996666667001</c:v>
                </c:pt>
                <c:pt idx="14977">
                  <c:v>42969.000243055998</c:v>
                </c:pt>
                <c:pt idx="14978">
                  <c:v>42969.003634259003</c:v>
                </c:pt>
                <c:pt idx="14979">
                  <c:v>42969.007083333003</c:v>
                </c:pt>
                <c:pt idx="14980">
                  <c:v>42969.010567129997</c:v>
                </c:pt>
                <c:pt idx="14981">
                  <c:v>42969.014062499999</c:v>
                </c:pt>
                <c:pt idx="14982">
                  <c:v>42969.017511573998</c:v>
                </c:pt>
                <c:pt idx="14983">
                  <c:v>42969.021018519001</c:v>
                </c:pt>
                <c:pt idx="14984">
                  <c:v>42969.024467593001</c:v>
                </c:pt>
                <c:pt idx="14985">
                  <c:v>42969.027939815001</c:v>
                </c:pt>
                <c:pt idx="14986">
                  <c:v>42969.031423610999</c:v>
                </c:pt>
                <c:pt idx="14987">
                  <c:v>42969.034861111002</c:v>
                </c:pt>
                <c:pt idx="14988">
                  <c:v>42969.038344907</c:v>
                </c:pt>
                <c:pt idx="14989">
                  <c:v>42969.041886573999</c:v>
                </c:pt>
                <c:pt idx="14990">
                  <c:v>42969.045289351998</c:v>
                </c:pt>
                <c:pt idx="14991">
                  <c:v>42969.048738425998</c:v>
                </c:pt>
                <c:pt idx="14992">
                  <c:v>42969.052268519001</c:v>
                </c:pt>
                <c:pt idx="14993">
                  <c:v>42969.055729166997</c:v>
                </c:pt>
                <c:pt idx="14994">
                  <c:v>42969.059155092997</c:v>
                </c:pt>
                <c:pt idx="14995">
                  <c:v>42969.062673610999</c:v>
                </c:pt>
                <c:pt idx="14996">
                  <c:v>42969.066087963001</c:v>
                </c:pt>
                <c:pt idx="14997">
                  <c:v>42969.069571758999</c:v>
                </c:pt>
                <c:pt idx="14998">
                  <c:v>42969.073078704001</c:v>
                </c:pt>
                <c:pt idx="14999">
                  <c:v>42969.076539351998</c:v>
                </c:pt>
                <c:pt idx="15000">
                  <c:v>42969.08</c:v>
                </c:pt>
                <c:pt idx="15001">
                  <c:v>42969.083553240998</c:v>
                </c:pt>
                <c:pt idx="15002">
                  <c:v>42969.086956018997</c:v>
                </c:pt>
                <c:pt idx="15003">
                  <c:v>42969.090416667001</c:v>
                </c:pt>
                <c:pt idx="15004">
                  <c:v>42969.093923610999</c:v>
                </c:pt>
                <c:pt idx="15005">
                  <c:v>42969.097395833</c:v>
                </c:pt>
                <c:pt idx="15006">
                  <c:v>42969.100844907</c:v>
                </c:pt>
                <c:pt idx="15007">
                  <c:v>42969.104375000003</c:v>
                </c:pt>
                <c:pt idx="15008">
                  <c:v>42969.107800926002</c:v>
                </c:pt>
                <c:pt idx="15009">
                  <c:v>42969.111250000002</c:v>
                </c:pt>
                <c:pt idx="15010">
                  <c:v>42969.114733795999</c:v>
                </c:pt>
                <c:pt idx="15011">
                  <c:v>42969.118194444003</c:v>
                </c:pt>
                <c:pt idx="15012">
                  <c:v>42969.121666667001</c:v>
                </c:pt>
                <c:pt idx="15013">
                  <c:v>42969.125243055998</c:v>
                </c:pt>
                <c:pt idx="15014">
                  <c:v>42969.128622684999</c:v>
                </c:pt>
                <c:pt idx="15015">
                  <c:v>42969.132060185002</c:v>
                </c:pt>
                <c:pt idx="15016">
                  <c:v>42969.135567129997</c:v>
                </c:pt>
                <c:pt idx="15017">
                  <c:v>42969.139062499999</c:v>
                </c:pt>
                <c:pt idx="15018">
                  <c:v>42969.142500000002</c:v>
                </c:pt>
                <c:pt idx="15019">
                  <c:v>42969.146006944</c:v>
                </c:pt>
                <c:pt idx="15020">
                  <c:v>42969.149456018997</c:v>
                </c:pt>
                <c:pt idx="15021">
                  <c:v>42969.152939815001</c:v>
                </c:pt>
                <c:pt idx="15022">
                  <c:v>42969.156423610999</c:v>
                </c:pt>
                <c:pt idx="15023">
                  <c:v>42969.159837963001</c:v>
                </c:pt>
                <c:pt idx="15024">
                  <c:v>42969.163287037001</c:v>
                </c:pt>
                <c:pt idx="15025">
                  <c:v>42969.166828704001</c:v>
                </c:pt>
                <c:pt idx="15026">
                  <c:v>42969.170219906999</c:v>
                </c:pt>
                <c:pt idx="15027">
                  <c:v>42969.173703704</c:v>
                </c:pt>
                <c:pt idx="15028">
                  <c:v>42969.177199074002</c:v>
                </c:pt>
                <c:pt idx="15029">
                  <c:v>42969.180659721998</c:v>
                </c:pt>
                <c:pt idx="15030">
                  <c:v>42969.184120370002</c:v>
                </c:pt>
                <c:pt idx="15031">
                  <c:v>42969.187627314997</c:v>
                </c:pt>
                <c:pt idx="15032">
                  <c:v>42969.191053240997</c:v>
                </c:pt>
                <c:pt idx="15033">
                  <c:v>42969.194537037001</c:v>
                </c:pt>
                <c:pt idx="15034">
                  <c:v>42969.198032407003</c:v>
                </c:pt>
                <c:pt idx="15035">
                  <c:v>42969.201481481003</c:v>
                </c:pt>
                <c:pt idx="15036">
                  <c:v>42969.204953704</c:v>
                </c:pt>
                <c:pt idx="15037">
                  <c:v>42969.208495370003</c:v>
                </c:pt>
                <c:pt idx="15038">
                  <c:v>42969.211886573998</c:v>
                </c:pt>
                <c:pt idx="15039">
                  <c:v>42969.215358795998</c:v>
                </c:pt>
                <c:pt idx="15040">
                  <c:v>42969.218854166997</c:v>
                </c:pt>
                <c:pt idx="15041">
                  <c:v>42969.222314815001</c:v>
                </c:pt>
                <c:pt idx="15042">
                  <c:v>42969.225787037001</c:v>
                </c:pt>
                <c:pt idx="15043">
                  <c:v>42969.229282407003</c:v>
                </c:pt>
                <c:pt idx="15044">
                  <c:v>42969.232731481003</c:v>
                </c:pt>
                <c:pt idx="15045">
                  <c:v>42969.236192130003</c:v>
                </c:pt>
                <c:pt idx="15046">
                  <c:v>42969.239687499998</c:v>
                </c:pt>
                <c:pt idx="15047">
                  <c:v>42969.243148148002</c:v>
                </c:pt>
                <c:pt idx="15048">
                  <c:v>42969.246608795998</c:v>
                </c:pt>
                <c:pt idx="15049">
                  <c:v>42969.250150462998</c:v>
                </c:pt>
                <c:pt idx="15050">
                  <c:v>42969.253611111002</c:v>
                </c:pt>
                <c:pt idx="15051">
                  <c:v>42969.257071758999</c:v>
                </c:pt>
                <c:pt idx="15052">
                  <c:v>42969.260555556</c:v>
                </c:pt>
                <c:pt idx="15053">
                  <c:v>42969.264027778001</c:v>
                </c:pt>
                <c:pt idx="15054">
                  <c:v>42969.267500000002</c:v>
                </c:pt>
                <c:pt idx="15055">
                  <c:v>42969.270995370003</c:v>
                </c:pt>
                <c:pt idx="15056">
                  <c:v>42969.274432869999</c:v>
                </c:pt>
                <c:pt idx="15057">
                  <c:v>42969.277916667001</c:v>
                </c:pt>
                <c:pt idx="15058">
                  <c:v>42969.281400462998</c:v>
                </c:pt>
                <c:pt idx="15059">
                  <c:v>42969.284849536998</c:v>
                </c:pt>
                <c:pt idx="15060">
                  <c:v>42969.288321758999</c:v>
                </c:pt>
                <c:pt idx="15061">
                  <c:v>42969.291840277998</c:v>
                </c:pt>
                <c:pt idx="15062">
                  <c:v>42969.295266203997</c:v>
                </c:pt>
                <c:pt idx="15063">
                  <c:v>42969.298726852001</c:v>
                </c:pt>
                <c:pt idx="15064">
                  <c:v>42969.302233795999</c:v>
                </c:pt>
                <c:pt idx="15065">
                  <c:v>42969.305659721998</c:v>
                </c:pt>
                <c:pt idx="15066">
                  <c:v>42969.309120370002</c:v>
                </c:pt>
                <c:pt idx="15067">
                  <c:v>42969.312615741001</c:v>
                </c:pt>
                <c:pt idx="15068">
                  <c:v>42969.316064815001</c:v>
                </c:pt>
                <c:pt idx="15069">
                  <c:v>42969.319537037001</c:v>
                </c:pt>
                <c:pt idx="15070">
                  <c:v>42969.323032407003</c:v>
                </c:pt>
                <c:pt idx="15071">
                  <c:v>42969.32650463</c:v>
                </c:pt>
                <c:pt idx="15072">
                  <c:v>42969.329965277997</c:v>
                </c:pt>
                <c:pt idx="15073">
                  <c:v>42969.333495370003</c:v>
                </c:pt>
                <c:pt idx="15074">
                  <c:v>42969.336898148002</c:v>
                </c:pt>
                <c:pt idx="15075">
                  <c:v>42969.340370370002</c:v>
                </c:pt>
                <c:pt idx="15076">
                  <c:v>42969.343865741001</c:v>
                </c:pt>
                <c:pt idx="15077">
                  <c:v>42969.347314815001</c:v>
                </c:pt>
                <c:pt idx="15078">
                  <c:v>42969.350798610998</c:v>
                </c:pt>
                <c:pt idx="15079">
                  <c:v>42969.354293981</c:v>
                </c:pt>
                <c:pt idx="15080">
                  <c:v>42969.357731481003</c:v>
                </c:pt>
                <c:pt idx="15081">
                  <c:v>42969.361203704</c:v>
                </c:pt>
                <c:pt idx="15082">
                  <c:v>42969.364687499998</c:v>
                </c:pt>
                <c:pt idx="15083">
                  <c:v>42969.368159721998</c:v>
                </c:pt>
                <c:pt idx="15084">
                  <c:v>42969.371620370002</c:v>
                </c:pt>
                <c:pt idx="15085">
                  <c:v>42969.375162037002</c:v>
                </c:pt>
                <c:pt idx="15086">
                  <c:v>42969.378553240997</c:v>
                </c:pt>
                <c:pt idx="15087">
                  <c:v>42969.382025462997</c:v>
                </c:pt>
                <c:pt idx="15088">
                  <c:v>42969.385520832999</c:v>
                </c:pt>
                <c:pt idx="15089">
                  <c:v>42969.388981481003</c:v>
                </c:pt>
                <c:pt idx="15090">
                  <c:v>42969.392453704</c:v>
                </c:pt>
                <c:pt idx="15091">
                  <c:v>42969.395949074002</c:v>
                </c:pt>
                <c:pt idx="15092">
                  <c:v>42969.399398148002</c:v>
                </c:pt>
                <c:pt idx="15093">
                  <c:v>42969.402870370002</c:v>
                </c:pt>
                <c:pt idx="15094">
                  <c:v>42969.406354166997</c:v>
                </c:pt>
                <c:pt idx="15095">
                  <c:v>42969.409884259003</c:v>
                </c:pt>
                <c:pt idx="15096">
                  <c:v>42969.413310185002</c:v>
                </c:pt>
                <c:pt idx="15097">
                  <c:v>42969.416863425999</c:v>
                </c:pt>
                <c:pt idx="15098">
                  <c:v>42969.42025463</c:v>
                </c:pt>
                <c:pt idx="15099">
                  <c:v>42969.423750000002</c:v>
                </c:pt>
                <c:pt idx="15100">
                  <c:v>42969.427222222002</c:v>
                </c:pt>
                <c:pt idx="15101">
                  <c:v>42969.430706018997</c:v>
                </c:pt>
                <c:pt idx="15102">
                  <c:v>42969.434166667001</c:v>
                </c:pt>
                <c:pt idx="15103">
                  <c:v>42969.437685185003</c:v>
                </c:pt>
                <c:pt idx="15104">
                  <c:v>42969.441099536998</c:v>
                </c:pt>
                <c:pt idx="15105">
                  <c:v>42969.444571758999</c:v>
                </c:pt>
                <c:pt idx="15106">
                  <c:v>42969.448067129997</c:v>
                </c:pt>
                <c:pt idx="15107">
                  <c:v>42969.451539351998</c:v>
                </c:pt>
                <c:pt idx="15108">
                  <c:v>42969.454988425998</c:v>
                </c:pt>
                <c:pt idx="15109">
                  <c:v>42969.458541667002</c:v>
                </c:pt>
                <c:pt idx="15110">
                  <c:v>42969.461967593001</c:v>
                </c:pt>
                <c:pt idx="15111">
                  <c:v>42969.465393519</c:v>
                </c:pt>
                <c:pt idx="15112">
                  <c:v>42969.468900462998</c:v>
                </c:pt>
                <c:pt idx="15113">
                  <c:v>42969.472395833</c:v>
                </c:pt>
                <c:pt idx="15114">
                  <c:v>42969.475833333003</c:v>
                </c:pt>
                <c:pt idx="15115">
                  <c:v>42969.479328704001</c:v>
                </c:pt>
                <c:pt idx="15116">
                  <c:v>42969.482766203997</c:v>
                </c:pt>
                <c:pt idx="15117">
                  <c:v>42969.486261573998</c:v>
                </c:pt>
                <c:pt idx="15118">
                  <c:v>42969.489756944</c:v>
                </c:pt>
                <c:pt idx="15119">
                  <c:v>42969.493194444003</c:v>
                </c:pt>
                <c:pt idx="15120">
                  <c:v>42969.496655092997</c:v>
                </c:pt>
                <c:pt idx="15121">
                  <c:v>42969.500196759</c:v>
                </c:pt>
                <c:pt idx="15122">
                  <c:v>42969.503599536998</c:v>
                </c:pt>
                <c:pt idx="15123">
                  <c:v>42969.507060185002</c:v>
                </c:pt>
                <c:pt idx="15124">
                  <c:v>42969.510578704001</c:v>
                </c:pt>
                <c:pt idx="15125">
                  <c:v>42969.514016203997</c:v>
                </c:pt>
                <c:pt idx="15126">
                  <c:v>42969.517511573998</c:v>
                </c:pt>
                <c:pt idx="15127">
                  <c:v>42969.520995370003</c:v>
                </c:pt>
                <c:pt idx="15128">
                  <c:v>42969.524432869999</c:v>
                </c:pt>
                <c:pt idx="15129">
                  <c:v>42969.527905092997</c:v>
                </c:pt>
                <c:pt idx="15130">
                  <c:v>42969.531400462998</c:v>
                </c:pt>
                <c:pt idx="15131">
                  <c:v>42969.534861111002</c:v>
                </c:pt>
                <c:pt idx="15132">
                  <c:v>42969.538333333003</c:v>
                </c:pt>
                <c:pt idx="15133">
                  <c:v>42969.541875000003</c:v>
                </c:pt>
                <c:pt idx="15134">
                  <c:v>42969.545289351998</c:v>
                </c:pt>
                <c:pt idx="15135">
                  <c:v>42969.548738425998</c:v>
                </c:pt>
                <c:pt idx="15136">
                  <c:v>42969.552222222002</c:v>
                </c:pt>
                <c:pt idx="15137">
                  <c:v>42969.555682869999</c:v>
                </c:pt>
                <c:pt idx="15138">
                  <c:v>42969.559166667001</c:v>
                </c:pt>
                <c:pt idx="15139">
                  <c:v>42969.562708332996</c:v>
                </c:pt>
                <c:pt idx="15140">
                  <c:v>42969.566087963001</c:v>
                </c:pt>
                <c:pt idx="15141">
                  <c:v>42969.569583333003</c:v>
                </c:pt>
                <c:pt idx="15142">
                  <c:v>42969.573078704001</c:v>
                </c:pt>
                <c:pt idx="15143">
                  <c:v>42969.576527778001</c:v>
                </c:pt>
                <c:pt idx="15144">
                  <c:v>42969.58</c:v>
                </c:pt>
                <c:pt idx="15145">
                  <c:v>42969.583541667002</c:v>
                </c:pt>
                <c:pt idx="15146">
                  <c:v>42969.586944444003</c:v>
                </c:pt>
                <c:pt idx="15147">
                  <c:v>42969.590405092997</c:v>
                </c:pt>
                <c:pt idx="15148">
                  <c:v>42969.593900462998</c:v>
                </c:pt>
                <c:pt idx="15149">
                  <c:v>42969.597372684999</c:v>
                </c:pt>
                <c:pt idx="15150">
                  <c:v>42969.600821758999</c:v>
                </c:pt>
                <c:pt idx="15151">
                  <c:v>42969.604363425999</c:v>
                </c:pt>
                <c:pt idx="15152">
                  <c:v>42969.60775463</c:v>
                </c:pt>
                <c:pt idx="15153">
                  <c:v>42969.611238425998</c:v>
                </c:pt>
                <c:pt idx="15154">
                  <c:v>42969.614733795999</c:v>
                </c:pt>
                <c:pt idx="15155">
                  <c:v>42969.618206018997</c:v>
                </c:pt>
                <c:pt idx="15156">
                  <c:v>42969.621666667001</c:v>
                </c:pt>
                <c:pt idx="15157">
                  <c:v>42969.625196759</c:v>
                </c:pt>
                <c:pt idx="15158">
                  <c:v>42969.628599536998</c:v>
                </c:pt>
                <c:pt idx="15159">
                  <c:v>42969.632083333003</c:v>
                </c:pt>
                <c:pt idx="15160">
                  <c:v>42969.635578704001</c:v>
                </c:pt>
                <c:pt idx="15161">
                  <c:v>42969.639050926002</c:v>
                </c:pt>
                <c:pt idx="15162">
                  <c:v>42969.642511573998</c:v>
                </c:pt>
                <c:pt idx="15163">
                  <c:v>42969.646018519001</c:v>
                </c:pt>
                <c:pt idx="15164">
                  <c:v>42969.649444444003</c:v>
                </c:pt>
                <c:pt idx="15165">
                  <c:v>42969.652916667001</c:v>
                </c:pt>
                <c:pt idx="15166">
                  <c:v>42969.656412037002</c:v>
                </c:pt>
                <c:pt idx="15167">
                  <c:v>42969.659861111002</c:v>
                </c:pt>
                <c:pt idx="15168">
                  <c:v>42969.663321758999</c:v>
                </c:pt>
                <c:pt idx="15169">
                  <c:v>42969.666909722</c:v>
                </c:pt>
                <c:pt idx="15170">
                  <c:v>42969.67025463</c:v>
                </c:pt>
                <c:pt idx="15171">
                  <c:v>42969.673726852001</c:v>
                </c:pt>
                <c:pt idx="15172">
                  <c:v>42969.677233795999</c:v>
                </c:pt>
                <c:pt idx="15173">
                  <c:v>42969.680706018997</c:v>
                </c:pt>
                <c:pt idx="15174">
                  <c:v>42969.684166667001</c:v>
                </c:pt>
                <c:pt idx="15175">
                  <c:v>42969.687708332996</c:v>
                </c:pt>
                <c:pt idx="15176">
                  <c:v>42969.691111111002</c:v>
                </c:pt>
                <c:pt idx="15177">
                  <c:v>42969.694583333003</c:v>
                </c:pt>
                <c:pt idx="15178">
                  <c:v>42969.698078704001</c:v>
                </c:pt>
                <c:pt idx="15179">
                  <c:v>42969.701516203997</c:v>
                </c:pt>
                <c:pt idx="15180">
                  <c:v>42969.705000000002</c:v>
                </c:pt>
                <c:pt idx="15181">
                  <c:v>42969.708553240998</c:v>
                </c:pt>
                <c:pt idx="15182">
                  <c:v>42969.711921296002</c:v>
                </c:pt>
                <c:pt idx="15183">
                  <c:v>42969.715393519</c:v>
                </c:pt>
                <c:pt idx="15184">
                  <c:v>42969.718912037002</c:v>
                </c:pt>
                <c:pt idx="15185">
                  <c:v>42969.722372684999</c:v>
                </c:pt>
                <c:pt idx="15186">
                  <c:v>42969.725833333003</c:v>
                </c:pt>
                <c:pt idx="15187">
                  <c:v>42969.729351852002</c:v>
                </c:pt>
                <c:pt idx="15188">
                  <c:v>42969.732789351998</c:v>
                </c:pt>
                <c:pt idx="15189">
                  <c:v>42969.736261573998</c:v>
                </c:pt>
                <c:pt idx="15190">
                  <c:v>42969.739756944</c:v>
                </c:pt>
                <c:pt idx="15191">
                  <c:v>42969.743206018997</c:v>
                </c:pt>
                <c:pt idx="15192">
                  <c:v>42969.746666667001</c:v>
                </c:pt>
                <c:pt idx="15193">
                  <c:v>42969.750208332996</c:v>
                </c:pt>
                <c:pt idx="15194">
                  <c:v>42969.753599536998</c:v>
                </c:pt>
                <c:pt idx="15195">
                  <c:v>42969.757083333003</c:v>
                </c:pt>
                <c:pt idx="15196">
                  <c:v>42969.760567129997</c:v>
                </c:pt>
                <c:pt idx="15197">
                  <c:v>42969.764039351998</c:v>
                </c:pt>
                <c:pt idx="15198">
                  <c:v>42969.767500000002</c:v>
                </c:pt>
                <c:pt idx="15199">
                  <c:v>42969.771018519001</c:v>
                </c:pt>
                <c:pt idx="15200">
                  <c:v>42969.774467593001</c:v>
                </c:pt>
                <c:pt idx="15201">
                  <c:v>42969.777928240997</c:v>
                </c:pt>
                <c:pt idx="15202">
                  <c:v>42969.781458332996</c:v>
                </c:pt>
                <c:pt idx="15203">
                  <c:v>42969.784907407004</c:v>
                </c:pt>
                <c:pt idx="15204">
                  <c:v>42969.788368055997</c:v>
                </c:pt>
                <c:pt idx="15205">
                  <c:v>42969.791921295997</c:v>
                </c:pt>
                <c:pt idx="15206">
                  <c:v>42969.795312499999</c:v>
                </c:pt>
                <c:pt idx="15207">
                  <c:v>42969.798761573998</c:v>
                </c:pt>
                <c:pt idx="15208">
                  <c:v>42969.802233795999</c:v>
                </c:pt>
                <c:pt idx="15209">
                  <c:v>42969.805717593001</c:v>
                </c:pt>
                <c:pt idx="15210">
                  <c:v>42969.809166667001</c:v>
                </c:pt>
                <c:pt idx="15211">
                  <c:v>42969.812685185003</c:v>
                </c:pt>
                <c:pt idx="15212">
                  <c:v>42969.816134259003</c:v>
                </c:pt>
                <c:pt idx="15213">
                  <c:v>42969.819606481004</c:v>
                </c:pt>
                <c:pt idx="15214">
                  <c:v>42969.823090277998</c:v>
                </c:pt>
                <c:pt idx="15215">
                  <c:v>42969.826562499999</c:v>
                </c:pt>
                <c:pt idx="15216">
                  <c:v>42969.830034721999</c:v>
                </c:pt>
                <c:pt idx="15217">
                  <c:v>42969.833576388999</c:v>
                </c:pt>
                <c:pt idx="15218">
                  <c:v>42969.836932869999</c:v>
                </c:pt>
                <c:pt idx="15219">
                  <c:v>42969.840393519</c:v>
                </c:pt>
                <c:pt idx="15220">
                  <c:v>42969.843912037002</c:v>
                </c:pt>
                <c:pt idx="15221">
                  <c:v>42969.847361111002</c:v>
                </c:pt>
                <c:pt idx="15222">
                  <c:v>42969.850821758999</c:v>
                </c:pt>
                <c:pt idx="15223">
                  <c:v>42969.854351852002</c:v>
                </c:pt>
                <c:pt idx="15224">
                  <c:v>42969.85775463</c:v>
                </c:pt>
                <c:pt idx="15225">
                  <c:v>42969.861250000002</c:v>
                </c:pt>
                <c:pt idx="15226">
                  <c:v>42969.864733795999</c:v>
                </c:pt>
                <c:pt idx="15227">
                  <c:v>42969.868194444003</c:v>
                </c:pt>
                <c:pt idx="15228">
                  <c:v>42969.871655092997</c:v>
                </c:pt>
                <c:pt idx="15229">
                  <c:v>42969.875138889001</c:v>
                </c:pt>
                <c:pt idx="15230">
                  <c:v>42969.878564815001</c:v>
                </c:pt>
                <c:pt idx="15231">
                  <c:v>42969.882025462997</c:v>
                </c:pt>
                <c:pt idx="15232">
                  <c:v>42969.885520832999</c:v>
                </c:pt>
                <c:pt idx="15233">
                  <c:v>42969.888981481003</c:v>
                </c:pt>
                <c:pt idx="15234">
                  <c:v>42969.892442130003</c:v>
                </c:pt>
                <c:pt idx="15235">
                  <c:v>42969.895949074002</c:v>
                </c:pt>
                <c:pt idx="15236">
                  <c:v>42969.899409721998</c:v>
                </c:pt>
                <c:pt idx="15237">
                  <c:v>42969.902870370002</c:v>
                </c:pt>
                <c:pt idx="15238">
                  <c:v>42969.906365741001</c:v>
                </c:pt>
                <c:pt idx="15239">
                  <c:v>42969.909803240997</c:v>
                </c:pt>
                <c:pt idx="15240">
                  <c:v>42969.913287037001</c:v>
                </c:pt>
                <c:pt idx="15241">
                  <c:v>42969.916817129997</c:v>
                </c:pt>
                <c:pt idx="15242">
                  <c:v>42969.920231481003</c:v>
                </c:pt>
                <c:pt idx="15243">
                  <c:v>42969.923750000002</c:v>
                </c:pt>
                <c:pt idx="15244">
                  <c:v>42969.927245370003</c:v>
                </c:pt>
                <c:pt idx="15245">
                  <c:v>42969.930717593001</c:v>
                </c:pt>
                <c:pt idx="15246">
                  <c:v>42969.934189815001</c:v>
                </c:pt>
                <c:pt idx="15247">
                  <c:v>42969.937696759</c:v>
                </c:pt>
                <c:pt idx="15248">
                  <c:v>42969.941099536998</c:v>
                </c:pt>
                <c:pt idx="15249">
                  <c:v>42969.944583333003</c:v>
                </c:pt>
                <c:pt idx="15250">
                  <c:v>42969.948078704001</c:v>
                </c:pt>
                <c:pt idx="15251">
                  <c:v>42969.951539351998</c:v>
                </c:pt>
                <c:pt idx="15252">
                  <c:v>42969.955000000002</c:v>
                </c:pt>
                <c:pt idx="15253">
                  <c:v>42969.958541667002</c:v>
                </c:pt>
                <c:pt idx="15254">
                  <c:v>42969.961932869999</c:v>
                </c:pt>
                <c:pt idx="15255">
                  <c:v>42969.965405092997</c:v>
                </c:pt>
                <c:pt idx="15256">
                  <c:v>42969.968912037002</c:v>
                </c:pt>
                <c:pt idx="15257">
                  <c:v>42969.972372684999</c:v>
                </c:pt>
                <c:pt idx="15258">
                  <c:v>42969.975844907</c:v>
                </c:pt>
                <c:pt idx="15259">
                  <c:v>42969.979351852002</c:v>
                </c:pt>
                <c:pt idx="15260">
                  <c:v>42969.982777778001</c:v>
                </c:pt>
                <c:pt idx="15261">
                  <c:v>42969.986250000002</c:v>
                </c:pt>
                <c:pt idx="15262">
                  <c:v>42969.989733795999</c:v>
                </c:pt>
                <c:pt idx="15263">
                  <c:v>42969.993182869999</c:v>
                </c:pt>
                <c:pt idx="15264">
                  <c:v>42969.996666667001</c:v>
                </c:pt>
                <c:pt idx="15265">
                  <c:v>42970.000243055998</c:v>
                </c:pt>
                <c:pt idx="15266">
                  <c:v>42970.003784722001</c:v>
                </c:pt>
                <c:pt idx="15267">
                  <c:v>42970.007094907</c:v>
                </c:pt>
                <c:pt idx="15268">
                  <c:v>42970.010601852002</c:v>
                </c:pt>
                <c:pt idx="15269">
                  <c:v>42970.014039351998</c:v>
                </c:pt>
                <c:pt idx="15270">
                  <c:v>42970.017511573998</c:v>
                </c:pt>
                <c:pt idx="15271">
                  <c:v>42970.021018519001</c:v>
                </c:pt>
                <c:pt idx="15272">
                  <c:v>42970.024421296002</c:v>
                </c:pt>
                <c:pt idx="15273">
                  <c:v>42970.027905092997</c:v>
                </c:pt>
                <c:pt idx="15274">
                  <c:v>42970.031400462998</c:v>
                </c:pt>
                <c:pt idx="15275">
                  <c:v>42970.034872684999</c:v>
                </c:pt>
                <c:pt idx="15276">
                  <c:v>42970.038344907</c:v>
                </c:pt>
                <c:pt idx="15277">
                  <c:v>42970.041898148003</c:v>
                </c:pt>
                <c:pt idx="15278">
                  <c:v>42970.045266203997</c:v>
                </c:pt>
                <c:pt idx="15279">
                  <c:v>42970.048738425998</c:v>
                </c:pt>
                <c:pt idx="15280">
                  <c:v>42970.052222222002</c:v>
                </c:pt>
                <c:pt idx="15281">
                  <c:v>42970.055706018997</c:v>
                </c:pt>
                <c:pt idx="15282">
                  <c:v>42970.059143519</c:v>
                </c:pt>
                <c:pt idx="15283">
                  <c:v>42970.062650462998</c:v>
                </c:pt>
                <c:pt idx="15284">
                  <c:v>42970.066087963001</c:v>
                </c:pt>
                <c:pt idx="15285">
                  <c:v>42970.069571758999</c:v>
                </c:pt>
                <c:pt idx="15286">
                  <c:v>42970.073055556</c:v>
                </c:pt>
                <c:pt idx="15287">
                  <c:v>42970.076516203997</c:v>
                </c:pt>
                <c:pt idx="15288">
                  <c:v>42970.080000000002</c:v>
                </c:pt>
                <c:pt idx="15289">
                  <c:v>42970.083541667002</c:v>
                </c:pt>
                <c:pt idx="15290">
                  <c:v>42970.086956018997</c:v>
                </c:pt>
                <c:pt idx="15291">
                  <c:v>42970.090428240997</c:v>
                </c:pt>
                <c:pt idx="15292">
                  <c:v>42970.093912037002</c:v>
                </c:pt>
                <c:pt idx="15293">
                  <c:v>42970.097395833</c:v>
                </c:pt>
                <c:pt idx="15294">
                  <c:v>42970.100833333003</c:v>
                </c:pt>
                <c:pt idx="15295">
                  <c:v>42970.104363425999</c:v>
                </c:pt>
                <c:pt idx="15296">
                  <c:v>42970.107777778001</c:v>
                </c:pt>
                <c:pt idx="15297">
                  <c:v>42970.111238425998</c:v>
                </c:pt>
                <c:pt idx="15298">
                  <c:v>42970.114710647998</c:v>
                </c:pt>
                <c:pt idx="15299">
                  <c:v>42970.118182869999</c:v>
                </c:pt>
                <c:pt idx="15300">
                  <c:v>42970.121655092997</c:v>
                </c:pt>
                <c:pt idx="15301">
                  <c:v>42970.125219907</c:v>
                </c:pt>
                <c:pt idx="15302">
                  <c:v>42970.128587963001</c:v>
                </c:pt>
                <c:pt idx="15303">
                  <c:v>42970.132071758999</c:v>
                </c:pt>
                <c:pt idx="15304">
                  <c:v>42970.135567129997</c:v>
                </c:pt>
                <c:pt idx="15305">
                  <c:v>42970.139016203997</c:v>
                </c:pt>
                <c:pt idx="15306">
                  <c:v>42970.142488425998</c:v>
                </c:pt>
                <c:pt idx="15307">
                  <c:v>42970.145995370003</c:v>
                </c:pt>
                <c:pt idx="15308">
                  <c:v>42970.149432869999</c:v>
                </c:pt>
                <c:pt idx="15309">
                  <c:v>42970.152916667001</c:v>
                </c:pt>
                <c:pt idx="15310">
                  <c:v>42970.156412037002</c:v>
                </c:pt>
                <c:pt idx="15311">
                  <c:v>42970.159907407004</c:v>
                </c:pt>
                <c:pt idx="15312">
                  <c:v>42970.163333333003</c:v>
                </c:pt>
                <c:pt idx="15313">
                  <c:v>42970.166886573999</c:v>
                </c:pt>
                <c:pt idx="15314">
                  <c:v>42970.170277778001</c:v>
                </c:pt>
                <c:pt idx="15315">
                  <c:v>42970.173761573998</c:v>
                </c:pt>
                <c:pt idx="15316">
                  <c:v>42970.177222222002</c:v>
                </c:pt>
                <c:pt idx="15317">
                  <c:v>42970.180706018997</c:v>
                </c:pt>
                <c:pt idx="15318">
                  <c:v>42970.184155092997</c:v>
                </c:pt>
                <c:pt idx="15319">
                  <c:v>42970.187685185003</c:v>
                </c:pt>
                <c:pt idx="15320">
                  <c:v>42970.191099536998</c:v>
                </c:pt>
                <c:pt idx="15321">
                  <c:v>42970.194594907</c:v>
                </c:pt>
                <c:pt idx="15322">
                  <c:v>42970.198078704001</c:v>
                </c:pt>
                <c:pt idx="15323">
                  <c:v>42970.201516203997</c:v>
                </c:pt>
                <c:pt idx="15324">
                  <c:v>42970.204988425998</c:v>
                </c:pt>
                <c:pt idx="15325">
                  <c:v>42970.208553240998</c:v>
                </c:pt>
                <c:pt idx="15326">
                  <c:v>42970.211944444003</c:v>
                </c:pt>
                <c:pt idx="15327">
                  <c:v>42970.215416667001</c:v>
                </c:pt>
                <c:pt idx="15328">
                  <c:v>42970.218888889001</c:v>
                </c:pt>
                <c:pt idx="15329">
                  <c:v>42970.222453704002</c:v>
                </c:pt>
                <c:pt idx="15330">
                  <c:v>42970.225810185002</c:v>
                </c:pt>
                <c:pt idx="15331">
                  <c:v>42970.229340277998</c:v>
                </c:pt>
                <c:pt idx="15332">
                  <c:v>42970.23275463</c:v>
                </c:pt>
                <c:pt idx="15333">
                  <c:v>42970.236203704</c:v>
                </c:pt>
                <c:pt idx="15334">
                  <c:v>42970.239699074002</c:v>
                </c:pt>
                <c:pt idx="15335">
                  <c:v>42970.243148148002</c:v>
                </c:pt>
                <c:pt idx="15336">
                  <c:v>42970.246608795998</c:v>
                </c:pt>
                <c:pt idx="15337">
                  <c:v>42970.250162037002</c:v>
                </c:pt>
                <c:pt idx="15338">
                  <c:v>42970.253541667</c:v>
                </c:pt>
                <c:pt idx="15339">
                  <c:v>42970.257037037001</c:v>
                </c:pt>
                <c:pt idx="15340">
                  <c:v>42970.260543981</c:v>
                </c:pt>
                <c:pt idx="15341">
                  <c:v>42970.263981481003</c:v>
                </c:pt>
                <c:pt idx="15342">
                  <c:v>42970.267453704</c:v>
                </c:pt>
                <c:pt idx="15343">
                  <c:v>42970.270960647998</c:v>
                </c:pt>
                <c:pt idx="15344">
                  <c:v>42970.274386573998</c:v>
                </c:pt>
                <c:pt idx="15345">
                  <c:v>42970.277870370002</c:v>
                </c:pt>
                <c:pt idx="15346">
                  <c:v>42970.281354166997</c:v>
                </c:pt>
                <c:pt idx="15347">
                  <c:v>42970.284814815001</c:v>
                </c:pt>
                <c:pt idx="15348">
                  <c:v>42970.288298610998</c:v>
                </c:pt>
                <c:pt idx="15349">
                  <c:v>42970.291828704001</c:v>
                </c:pt>
                <c:pt idx="15350">
                  <c:v>42970.295243056004</c:v>
                </c:pt>
                <c:pt idx="15351">
                  <c:v>42970.298703704</c:v>
                </c:pt>
                <c:pt idx="15352">
                  <c:v>42970.302199074002</c:v>
                </c:pt>
                <c:pt idx="15353">
                  <c:v>42970.305648148002</c:v>
                </c:pt>
                <c:pt idx="15354">
                  <c:v>42970.309120370002</c:v>
                </c:pt>
                <c:pt idx="15355">
                  <c:v>42970.312627314997</c:v>
                </c:pt>
                <c:pt idx="15356">
                  <c:v>42970.316076388997</c:v>
                </c:pt>
                <c:pt idx="15357">
                  <c:v>42970.319548610998</c:v>
                </c:pt>
                <c:pt idx="15358">
                  <c:v>42970.323032407003</c:v>
                </c:pt>
                <c:pt idx="15359">
                  <c:v>42970.326481481003</c:v>
                </c:pt>
                <c:pt idx="15360">
                  <c:v>42970.329953704</c:v>
                </c:pt>
                <c:pt idx="15361">
                  <c:v>42970.333506944</c:v>
                </c:pt>
                <c:pt idx="15362">
                  <c:v>42970.336886573998</c:v>
                </c:pt>
                <c:pt idx="15363">
                  <c:v>42970.340381943999</c:v>
                </c:pt>
                <c:pt idx="15364">
                  <c:v>42970.343854166997</c:v>
                </c:pt>
                <c:pt idx="15365">
                  <c:v>42970.347326388997</c:v>
                </c:pt>
                <c:pt idx="15366">
                  <c:v>42970.350787037001</c:v>
                </c:pt>
                <c:pt idx="15367">
                  <c:v>42970.354282407003</c:v>
                </c:pt>
                <c:pt idx="15368">
                  <c:v>42970.357777778001</c:v>
                </c:pt>
                <c:pt idx="15369">
                  <c:v>42970.361238425998</c:v>
                </c:pt>
                <c:pt idx="15370">
                  <c:v>42970.364745370003</c:v>
                </c:pt>
                <c:pt idx="15371">
                  <c:v>42970.368206018997</c:v>
                </c:pt>
                <c:pt idx="15372">
                  <c:v>42970.371666667001</c:v>
                </c:pt>
                <c:pt idx="15373">
                  <c:v>42970.375208332996</c:v>
                </c:pt>
                <c:pt idx="15374">
                  <c:v>42970.378587963001</c:v>
                </c:pt>
                <c:pt idx="15375">
                  <c:v>42970.382048610998</c:v>
                </c:pt>
                <c:pt idx="15376">
                  <c:v>42970.385567129997</c:v>
                </c:pt>
                <c:pt idx="15377">
                  <c:v>42970.38900463</c:v>
                </c:pt>
                <c:pt idx="15378">
                  <c:v>42970.392476852001</c:v>
                </c:pt>
                <c:pt idx="15379">
                  <c:v>42970.396006944</c:v>
                </c:pt>
                <c:pt idx="15380">
                  <c:v>42970.399432869999</c:v>
                </c:pt>
                <c:pt idx="15381">
                  <c:v>42970.402893519</c:v>
                </c:pt>
                <c:pt idx="15382">
                  <c:v>42970.406388889001</c:v>
                </c:pt>
                <c:pt idx="15383">
                  <c:v>42970.409884259003</c:v>
                </c:pt>
                <c:pt idx="15384">
                  <c:v>42970.413321758999</c:v>
                </c:pt>
                <c:pt idx="15385">
                  <c:v>42970.416863425999</c:v>
                </c:pt>
                <c:pt idx="15386">
                  <c:v>42970.420266203997</c:v>
                </c:pt>
                <c:pt idx="15387">
                  <c:v>42970.423738425998</c:v>
                </c:pt>
                <c:pt idx="15388">
                  <c:v>42970.427233795999</c:v>
                </c:pt>
                <c:pt idx="15389">
                  <c:v>42970.430694444003</c:v>
                </c:pt>
                <c:pt idx="15390">
                  <c:v>42970.434166667001</c:v>
                </c:pt>
                <c:pt idx="15391">
                  <c:v>42970.437662037002</c:v>
                </c:pt>
                <c:pt idx="15392">
                  <c:v>42970.441087963001</c:v>
                </c:pt>
                <c:pt idx="15393">
                  <c:v>42970.444560185002</c:v>
                </c:pt>
                <c:pt idx="15394">
                  <c:v>42970.448067129997</c:v>
                </c:pt>
                <c:pt idx="15395">
                  <c:v>42970.451527778001</c:v>
                </c:pt>
                <c:pt idx="15396">
                  <c:v>42970.454988425998</c:v>
                </c:pt>
                <c:pt idx="15397">
                  <c:v>42970.458553240998</c:v>
                </c:pt>
                <c:pt idx="15398">
                  <c:v>42970.461921296002</c:v>
                </c:pt>
                <c:pt idx="15399">
                  <c:v>42970.465393519</c:v>
                </c:pt>
                <c:pt idx="15400">
                  <c:v>42970.468888889001</c:v>
                </c:pt>
                <c:pt idx="15401">
                  <c:v>42970.472361111002</c:v>
                </c:pt>
                <c:pt idx="15402">
                  <c:v>42970.475821758999</c:v>
                </c:pt>
                <c:pt idx="15403">
                  <c:v>42970.479340277998</c:v>
                </c:pt>
                <c:pt idx="15404">
                  <c:v>42970.482766203997</c:v>
                </c:pt>
                <c:pt idx="15405">
                  <c:v>42970.486250000002</c:v>
                </c:pt>
                <c:pt idx="15406">
                  <c:v>42970.489733795999</c:v>
                </c:pt>
                <c:pt idx="15407">
                  <c:v>42970.493182869999</c:v>
                </c:pt>
                <c:pt idx="15408">
                  <c:v>42970.496666667001</c:v>
                </c:pt>
                <c:pt idx="15409">
                  <c:v>42970.500208332996</c:v>
                </c:pt>
                <c:pt idx="15410">
                  <c:v>42970.503599536998</c:v>
                </c:pt>
                <c:pt idx="15411">
                  <c:v>42970.507048610998</c:v>
                </c:pt>
                <c:pt idx="15412">
                  <c:v>42970.510555556</c:v>
                </c:pt>
                <c:pt idx="15413">
                  <c:v>42970.514016203997</c:v>
                </c:pt>
                <c:pt idx="15414">
                  <c:v>42970.517476852001</c:v>
                </c:pt>
                <c:pt idx="15415">
                  <c:v>42970.521006944</c:v>
                </c:pt>
                <c:pt idx="15416">
                  <c:v>42970.524444444003</c:v>
                </c:pt>
                <c:pt idx="15417">
                  <c:v>42970.527916667001</c:v>
                </c:pt>
                <c:pt idx="15418">
                  <c:v>42970.531388889001</c:v>
                </c:pt>
                <c:pt idx="15419">
                  <c:v>42970.534861111002</c:v>
                </c:pt>
                <c:pt idx="15420">
                  <c:v>42970.538333333003</c:v>
                </c:pt>
                <c:pt idx="15421">
                  <c:v>42970.541863425999</c:v>
                </c:pt>
                <c:pt idx="15422">
                  <c:v>42970.54525463</c:v>
                </c:pt>
                <c:pt idx="15423">
                  <c:v>42970.548715277997</c:v>
                </c:pt>
                <c:pt idx="15424">
                  <c:v>42970.552222222002</c:v>
                </c:pt>
                <c:pt idx="15425">
                  <c:v>42970.555659721998</c:v>
                </c:pt>
                <c:pt idx="15426">
                  <c:v>42970.559108795998</c:v>
                </c:pt>
                <c:pt idx="15427">
                  <c:v>42970.562627314997</c:v>
                </c:pt>
                <c:pt idx="15428">
                  <c:v>42970.566053240997</c:v>
                </c:pt>
                <c:pt idx="15429">
                  <c:v>42970.569525462997</c:v>
                </c:pt>
                <c:pt idx="15430">
                  <c:v>42970.573020832999</c:v>
                </c:pt>
                <c:pt idx="15431">
                  <c:v>42970.576481481003</c:v>
                </c:pt>
                <c:pt idx="15432">
                  <c:v>42970.579953704</c:v>
                </c:pt>
                <c:pt idx="15433">
                  <c:v>42970.583495370003</c:v>
                </c:pt>
                <c:pt idx="15434">
                  <c:v>42970.586898148002</c:v>
                </c:pt>
                <c:pt idx="15435">
                  <c:v>42970.590381943999</c:v>
                </c:pt>
                <c:pt idx="15436">
                  <c:v>42970.593865741001</c:v>
                </c:pt>
                <c:pt idx="15437">
                  <c:v>42970.597314815001</c:v>
                </c:pt>
                <c:pt idx="15438">
                  <c:v>42970.600775462997</c:v>
                </c:pt>
                <c:pt idx="15439">
                  <c:v>42970.604351852002</c:v>
                </c:pt>
                <c:pt idx="15440">
                  <c:v>42970.607743056004</c:v>
                </c:pt>
                <c:pt idx="15441">
                  <c:v>42970.611238425998</c:v>
                </c:pt>
                <c:pt idx="15442">
                  <c:v>42970.614722222002</c:v>
                </c:pt>
                <c:pt idx="15443">
                  <c:v>42970.618194444003</c:v>
                </c:pt>
                <c:pt idx="15444">
                  <c:v>42970.621655092997</c:v>
                </c:pt>
                <c:pt idx="15445">
                  <c:v>42970.625173610999</c:v>
                </c:pt>
                <c:pt idx="15446">
                  <c:v>42970.628599536998</c:v>
                </c:pt>
                <c:pt idx="15447">
                  <c:v>42970.632071758999</c:v>
                </c:pt>
                <c:pt idx="15448">
                  <c:v>42970.635567129997</c:v>
                </c:pt>
                <c:pt idx="15449">
                  <c:v>42970.639016203997</c:v>
                </c:pt>
                <c:pt idx="15450">
                  <c:v>42970.642488425998</c:v>
                </c:pt>
                <c:pt idx="15451">
                  <c:v>42970.646006944</c:v>
                </c:pt>
                <c:pt idx="15452">
                  <c:v>42970.649432869999</c:v>
                </c:pt>
                <c:pt idx="15453">
                  <c:v>42970.652997685</c:v>
                </c:pt>
                <c:pt idx="15454">
                  <c:v>42970.656388889001</c:v>
                </c:pt>
                <c:pt idx="15455">
                  <c:v>42970.659837963001</c:v>
                </c:pt>
                <c:pt idx="15456">
                  <c:v>42970.663310185002</c:v>
                </c:pt>
                <c:pt idx="15457">
                  <c:v>42970.666875000003</c:v>
                </c:pt>
                <c:pt idx="15458">
                  <c:v>42970.67025463</c:v>
                </c:pt>
                <c:pt idx="15459">
                  <c:v>42970.673750000002</c:v>
                </c:pt>
                <c:pt idx="15460">
                  <c:v>42970.677233795999</c:v>
                </c:pt>
                <c:pt idx="15461">
                  <c:v>42970.680682869999</c:v>
                </c:pt>
                <c:pt idx="15462">
                  <c:v>42970.684143519</c:v>
                </c:pt>
                <c:pt idx="15463">
                  <c:v>42970.687650462998</c:v>
                </c:pt>
                <c:pt idx="15464">
                  <c:v>42970.691099536998</c:v>
                </c:pt>
                <c:pt idx="15465">
                  <c:v>42970.694571758999</c:v>
                </c:pt>
                <c:pt idx="15466">
                  <c:v>42970.698055556</c:v>
                </c:pt>
                <c:pt idx="15467">
                  <c:v>42970.70150463</c:v>
                </c:pt>
                <c:pt idx="15468">
                  <c:v>42970.704976852001</c:v>
                </c:pt>
                <c:pt idx="15469">
                  <c:v>42970.708530092998</c:v>
                </c:pt>
                <c:pt idx="15470">
                  <c:v>42970.711909721998</c:v>
                </c:pt>
                <c:pt idx="15471">
                  <c:v>42970.715393519</c:v>
                </c:pt>
                <c:pt idx="15472">
                  <c:v>42970.718888889001</c:v>
                </c:pt>
                <c:pt idx="15473">
                  <c:v>42970.722361111002</c:v>
                </c:pt>
                <c:pt idx="15474">
                  <c:v>42970.725821758999</c:v>
                </c:pt>
                <c:pt idx="15475">
                  <c:v>42970.729328704001</c:v>
                </c:pt>
                <c:pt idx="15476">
                  <c:v>42970.732766203997</c:v>
                </c:pt>
                <c:pt idx="15477">
                  <c:v>42970.736226852001</c:v>
                </c:pt>
                <c:pt idx="15478">
                  <c:v>42970.739722222002</c:v>
                </c:pt>
                <c:pt idx="15479">
                  <c:v>42970.743171296002</c:v>
                </c:pt>
                <c:pt idx="15480">
                  <c:v>42970.746643519</c:v>
                </c:pt>
                <c:pt idx="15481">
                  <c:v>42970.750185185003</c:v>
                </c:pt>
                <c:pt idx="15482">
                  <c:v>42970.753599536998</c:v>
                </c:pt>
                <c:pt idx="15483">
                  <c:v>42970.757094907</c:v>
                </c:pt>
                <c:pt idx="15484">
                  <c:v>42970.760555556</c:v>
                </c:pt>
                <c:pt idx="15485">
                  <c:v>42970.76400463</c:v>
                </c:pt>
                <c:pt idx="15486">
                  <c:v>42970.767476852001</c:v>
                </c:pt>
                <c:pt idx="15487">
                  <c:v>42970.770972222002</c:v>
                </c:pt>
                <c:pt idx="15488">
                  <c:v>42970.774398148002</c:v>
                </c:pt>
                <c:pt idx="15489">
                  <c:v>42970.777881943999</c:v>
                </c:pt>
                <c:pt idx="15490">
                  <c:v>42970.781365741001</c:v>
                </c:pt>
                <c:pt idx="15491">
                  <c:v>42970.784814815001</c:v>
                </c:pt>
                <c:pt idx="15492">
                  <c:v>42970.788287037001</c:v>
                </c:pt>
                <c:pt idx="15493">
                  <c:v>42970.791828704001</c:v>
                </c:pt>
                <c:pt idx="15494">
                  <c:v>42970.795243056004</c:v>
                </c:pt>
                <c:pt idx="15495">
                  <c:v>42970.798715277997</c:v>
                </c:pt>
                <c:pt idx="15496">
                  <c:v>42970.802199074002</c:v>
                </c:pt>
                <c:pt idx="15497">
                  <c:v>42970.805648148002</c:v>
                </c:pt>
                <c:pt idx="15498">
                  <c:v>42970.809108795998</c:v>
                </c:pt>
                <c:pt idx="15499">
                  <c:v>42970.812604166997</c:v>
                </c:pt>
                <c:pt idx="15500">
                  <c:v>42970.816064815001</c:v>
                </c:pt>
                <c:pt idx="15501">
                  <c:v>42970.819537037001</c:v>
                </c:pt>
                <c:pt idx="15502">
                  <c:v>42970.823020832999</c:v>
                </c:pt>
                <c:pt idx="15503">
                  <c:v>42970.826493056004</c:v>
                </c:pt>
                <c:pt idx="15504">
                  <c:v>42970.829965277997</c:v>
                </c:pt>
                <c:pt idx="15505">
                  <c:v>42970.833495370003</c:v>
                </c:pt>
                <c:pt idx="15506">
                  <c:v>42970.836898148002</c:v>
                </c:pt>
                <c:pt idx="15507">
                  <c:v>42970.840370370002</c:v>
                </c:pt>
                <c:pt idx="15508">
                  <c:v>42970.843865741001</c:v>
                </c:pt>
                <c:pt idx="15509">
                  <c:v>42970.847314815001</c:v>
                </c:pt>
                <c:pt idx="15510">
                  <c:v>42970.850787037001</c:v>
                </c:pt>
                <c:pt idx="15511">
                  <c:v>42970.854293981</c:v>
                </c:pt>
                <c:pt idx="15512">
                  <c:v>42970.857731481003</c:v>
                </c:pt>
                <c:pt idx="15513">
                  <c:v>42970.861203704</c:v>
                </c:pt>
                <c:pt idx="15514">
                  <c:v>42970.864687499998</c:v>
                </c:pt>
                <c:pt idx="15515">
                  <c:v>42970.868148148002</c:v>
                </c:pt>
                <c:pt idx="15516">
                  <c:v>42970.871620370002</c:v>
                </c:pt>
                <c:pt idx="15517">
                  <c:v>42970.875150462998</c:v>
                </c:pt>
                <c:pt idx="15518">
                  <c:v>42970.878576388997</c:v>
                </c:pt>
                <c:pt idx="15519">
                  <c:v>42970.882048610998</c:v>
                </c:pt>
                <c:pt idx="15520">
                  <c:v>42970.885555556</c:v>
                </c:pt>
                <c:pt idx="15521">
                  <c:v>42970.88900463</c:v>
                </c:pt>
                <c:pt idx="15522">
                  <c:v>42970.892476852001</c:v>
                </c:pt>
                <c:pt idx="15523">
                  <c:v>42970.895983795999</c:v>
                </c:pt>
                <c:pt idx="15524">
                  <c:v>42970.899421296002</c:v>
                </c:pt>
                <c:pt idx="15525">
                  <c:v>42970.902905092997</c:v>
                </c:pt>
                <c:pt idx="15526">
                  <c:v>42970.906400462998</c:v>
                </c:pt>
                <c:pt idx="15527">
                  <c:v>42970.909861111002</c:v>
                </c:pt>
                <c:pt idx="15528">
                  <c:v>42970.913310185002</c:v>
                </c:pt>
                <c:pt idx="15529">
                  <c:v>42970.916863425999</c:v>
                </c:pt>
                <c:pt idx="15530">
                  <c:v>42970.920266203997</c:v>
                </c:pt>
                <c:pt idx="15531">
                  <c:v>42970.923738425998</c:v>
                </c:pt>
                <c:pt idx="15532">
                  <c:v>42970.927233795999</c:v>
                </c:pt>
                <c:pt idx="15533">
                  <c:v>42970.930706018997</c:v>
                </c:pt>
                <c:pt idx="15534">
                  <c:v>42970.934166667001</c:v>
                </c:pt>
                <c:pt idx="15535">
                  <c:v>42970.937673610999</c:v>
                </c:pt>
                <c:pt idx="15536">
                  <c:v>42970.941099536998</c:v>
                </c:pt>
                <c:pt idx="15537">
                  <c:v>42970.944571758999</c:v>
                </c:pt>
                <c:pt idx="15538">
                  <c:v>42970.948078704001</c:v>
                </c:pt>
                <c:pt idx="15539">
                  <c:v>42970.951527778001</c:v>
                </c:pt>
                <c:pt idx="15540">
                  <c:v>42970.955000000002</c:v>
                </c:pt>
                <c:pt idx="15541">
                  <c:v>42970.958553240998</c:v>
                </c:pt>
                <c:pt idx="15542">
                  <c:v>42970.961921296002</c:v>
                </c:pt>
                <c:pt idx="15543">
                  <c:v>42970.965416667001</c:v>
                </c:pt>
                <c:pt idx="15544">
                  <c:v>42970.968912037002</c:v>
                </c:pt>
                <c:pt idx="15545">
                  <c:v>42970.972361111002</c:v>
                </c:pt>
                <c:pt idx="15546">
                  <c:v>42970.975821758999</c:v>
                </c:pt>
                <c:pt idx="15547">
                  <c:v>42970.979340277998</c:v>
                </c:pt>
                <c:pt idx="15548">
                  <c:v>42970.982766203997</c:v>
                </c:pt>
                <c:pt idx="15549">
                  <c:v>42970.986226852001</c:v>
                </c:pt>
                <c:pt idx="15550">
                  <c:v>42970.989722222002</c:v>
                </c:pt>
                <c:pt idx="15551">
                  <c:v>42970.993171296002</c:v>
                </c:pt>
                <c:pt idx="15552">
                  <c:v>42970.996666667001</c:v>
                </c:pt>
                <c:pt idx="15553">
                  <c:v>42971.000243055998</c:v>
                </c:pt>
                <c:pt idx="15554">
                  <c:v>42971.003622684999</c:v>
                </c:pt>
                <c:pt idx="15555">
                  <c:v>42971.007083333003</c:v>
                </c:pt>
                <c:pt idx="15556">
                  <c:v>42971.010567129997</c:v>
                </c:pt>
                <c:pt idx="15557">
                  <c:v>42971.014039351998</c:v>
                </c:pt>
                <c:pt idx="15558">
                  <c:v>42971.017500000002</c:v>
                </c:pt>
                <c:pt idx="15559">
                  <c:v>42971.020995370003</c:v>
                </c:pt>
                <c:pt idx="15560">
                  <c:v>42971.024409721998</c:v>
                </c:pt>
                <c:pt idx="15561">
                  <c:v>42971.027916667001</c:v>
                </c:pt>
                <c:pt idx="15562">
                  <c:v>42971.031388889001</c:v>
                </c:pt>
                <c:pt idx="15563">
                  <c:v>42971.034849536998</c:v>
                </c:pt>
                <c:pt idx="15564">
                  <c:v>42971.038298610998</c:v>
                </c:pt>
                <c:pt idx="15565">
                  <c:v>42971.041817129997</c:v>
                </c:pt>
                <c:pt idx="15566">
                  <c:v>42971.045231481003</c:v>
                </c:pt>
                <c:pt idx="15567">
                  <c:v>42971.048715277997</c:v>
                </c:pt>
                <c:pt idx="15568">
                  <c:v>42971.052199074002</c:v>
                </c:pt>
                <c:pt idx="15569">
                  <c:v>42971.055659721998</c:v>
                </c:pt>
                <c:pt idx="15570">
                  <c:v>42971.059108795998</c:v>
                </c:pt>
                <c:pt idx="15571">
                  <c:v>42971.062627314997</c:v>
                </c:pt>
                <c:pt idx="15572">
                  <c:v>42971.066064815001</c:v>
                </c:pt>
                <c:pt idx="15573">
                  <c:v>42971.069537037001</c:v>
                </c:pt>
                <c:pt idx="15574">
                  <c:v>42971.073032407003</c:v>
                </c:pt>
                <c:pt idx="15575">
                  <c:v>42971.076481481003</c:v>
                </c:pt>
                <c:pt idx="15576">
                  <c:v>42971.079953704</c:v>
                </c:pt>
                <c:pt idx="15577">
                  <c:v>42971.083483795999</c:v>
                </c:pt>
                <c:pt idx="15578">
                  <c:v>42971.086898148002</c:v>
                </c:pt>
                <c:pt idx="15579">
                  <c:v>42971.090381943999</c:v>
                </c:pt>
                <c:pt idx="15580">
                  <c:v>42971.093865741001</c:v>
                </c:pt>
                <c:pt idx="15581">
                  <c:v>42971.097326388997</c:v>
                </c:pt>
                <c:pt idx="15582">
                  <c:v>42971.100775462997</c:v>
                </c:pt>
                <c:pt idx="15583">
                  <c:v>42971.104293981</c:v>
                </c:pt>
                <c:pt idx="15584">
                  <c:v>42971.107731481003</c:v>
                </c:pt>
                <c:pt idx="15585">
                  <c:v>42971.111192130003</c:v>
                </c:pt>
                <c:pt idx="15586">
                  <c:v>42971.114687499998</c:v>
                </c:pt>
                <c:pt idx="15587">
                  <c:v>42971.118136573998</c:v>
                </c:pt>
                <c:pt idx="15588">
                  <c:v>42971.121620370002</c:v>
                </c:pt>
                <c:pt idx="15589">
                  <c:v>42971.125173610999</c:v>
                </c:pt>
                <c:pt idx="15590">
                  <c:v>42971.128576388997</c:v>
                </c:pt>
                <c:pt idx="15591">
                  <c:v>42971.132025462997</c:v>
                </c:pt>
                <c:pt idx="15592">
                  <c:v>42971.135520832999</c:v>
                </c:pt>
                <c:pt idx="15593">
                  <c:v>42971.138981481003</c:v>
                </c:pt>
                <c:pt idx="15594">
                  <c:v>42971.142453704</c:v>
                </c:pt>
                <c:pt idx="15595">
                  <c:v>42971.145960647998</c:v>
                </c:pt>
                <c:pt idx="15596">
                  <c:v>42971.149386573998</c:v>
                </c:pt>
                <c:pt idx="15597">
                  <c:v>42971.152870370002</c:v>
                </c:pt>
                <c:pt idx="15598">
                  <c:v>42971.156365741001</c:v>
                </c:pt>
                <c:pt idx="15599">
                  <c:v>42971.159826388997</c:v>
                </c:pt>
                <c:pt idx="15600">
                  <c:v>42971.163298610998</c:v>
                </c:pt>
                <c:pt idx="15601">
                  <c:v>42971.166817129997</c:v>
                </c:pt>
                <c:pt idx="15602">
                  <c:v>42971.170243056004</c:v>
                </c:pt>
                <c:pt idx="15603">
                  <c:v>42971.173703704</c:v>
                </c:pt>
                <c:pt idx="15604">
                  <c:v>42971.177199074002</c:v>
                </c:pt>
                <c:pt idx="15605">
                  <c:v>42971.180659721998</c:v>
                </c:pt>
                <c:pt idx="15606">
                  <c:v>42971.184120370002</c:v>
                </c:pt>
                <c:pt idx="15607">
                  <c:v>42971.187627314997</c:v>
                </c:pt>
                <c:pt idx="15608">
                  <c:v>42971.191064815001</c:v>
                </c:pt>
                <c:pt idx="15609">
                  <c:v>42971.194537037001</c:v>
                </c:pt>
                <c:pt idx="15610">
                  <c:v>42971.198032407003</c:v>
                </c:pt>
                <c:pt idx="15611">
                  <c:v>42971.201481481003</c:v>
                </c:pt>
                <c:pt idx="15612">
                  <c:v>42971.204942130003</c:v>
                </c:pt>
                <c:pt idx="15613">
                  <c:v>42971.208518519001</c:v>
                </c:pt>
                <c:pt idx="15614">
                  <c:v>42971.211898148002</c:v>
                </c:pt>
                <c:pt idx="15615">
                  <c:v>42971.215358795998</c:v>
                </c:pt>
                <c:pt idx="15616">
                  <c:v>42971.218854166997</c:v>
                </c:pt>
                <c:pt idx="15617">
                  <c:v>42971.222326388997</c:v>
                </c:pt>
                <c:pt idx="15618">
                  <c:v>42971.225787037001</c:v>
                </c:pt>
                <c:pt idx="15619">
                  <c:v>42971.229282407003</c:v>
                </c:pt>
                <c:pt idx="15620">
                  <c:v>42971.232719906999</c:v>
                </c:pt>
                <c:pt idx="15621">
                  <c:v>42971.236192130003</c:v>
                </c:pt>
                <c:pt idx="15622">
                  <c:v>42971.239675926001</c:v>
                </c:pt>
                <c:pt idx="15623">
                  <c:v>42971.243148148002</c:v>
                </c:pt>
                <c:pt idx="15624">
                  <c:v>42971.246608795998</c:v>
                </c:pt>
                <c:pt idx="15625">
                  <c:v>42971.250138889001</c:v>
                </c:pt>
                <c:pt idx="15626">
                  <c:v>42971.253564815001</c:v>
                </c:pt>
                <c:pt idx="15627">
                  <c:v>42971.257025462997</c:v>
                </c:pt>
                <c:pt idx="15628">
                  <c:v>42971.260532407003</c:v>
                </c:pt>
                <c:pt idx="15629">
                  <c:v>42971.263981481003</c:v>
                </c:pt>
                <c:pt idx="15630">
                  <c:v>42971.267453704</c:v>
                </c:pt>
                <c:pt idx="15631">
                  <c:v>42971.270949074002</c:v>
                </c:pt>
                <c:pt idx="15632">
                  <c:v>42971.274398148002</c:v>
                </c:pt>
                <c:pt idx="15633">
                  <c:v>42971.277858795998</c:v>
                </c:pt>
                <c:pt idx="15634">
                  <c:v>42971.281354166997</c:v>
                </c:pt>
                <c:pt idx="15635">
                  <c:v>42971.284803240997</c:v>
                </c:pt>
                <c:pt idx="15636">
                  <c:v>42971.288287037001</c:v>
                </c:pt>
                <c:pt idx="15637">
                  <c:v>42971.291805556</c:v>
                </c:pt>
                <c:pt idx="15638">
                  <c:v>42971.295208333002</c:v>
                </c:pt>
                <c:pt idx="15639">
                  <c:v>42971.298692130003</c:v>
                </c:pt>
                <c:pt idx="15640">
                  <c:v>42971.302175926001</c:v>
                </c:pt>
                <c:pt idx="15641">
                  <c:v>42971.305648148002</c:v>
                </c:pt>
                <c:pt idx="15642">
                  <c:v>42971.309108795998</c:v>
                </c:pt>
                <c:pt idx="15643">
                  <c:v>42971.312615741001</c:v>
                </c:pt>
                <c:pt idx="15644">
                  <c:v>42971.316053240997</c:v>
                </c:pt>
                <c:pt idx="15645">
                  <c:v>42971.319548610998</c:v>
                </c:pt>
                <c:pt idx="15646">
                  <c:v>42971.323009259002</c:v>
                </c:pt>
                <c:pt idx="15647">
                  <c:v>42971.326481481003</c:v>
                </c:pt>
                <c:pt idx="15648">
                  <c:v>42971.329953704</c:v>
                </c:pt>
                <c:pt idx="15649">
                  <c:v>42971.333483795999</c:v>
                </c:pt>
                <c:pt idx="15650">
                  <c:v>42971.336886573998</c:v>
                </c:pt>
                <c:pt idx="15651">
                  <c:v>42971.340358795998</c:v>
                </c:pt>
                <c:pt idx="15652">
                  <c:v>42971.343865741001</c:v>
                </c:pt>
                <c:pt idx="15653">
                  <c:v>42971.347303240997</c:v>
                </c:pt>
                <c:pt idx="15654">
                  <c:v>42971.350787037001</c:v>
                </c:pt>
                <c:pt idx="15655">
                  <c:v>42971.354270832999</c:v>
                </c:pt>
                <c:pt idx="15656">
                  <c:v>42971.357719906999</c:v>
                </c:pt>
                <c:pt idx="15657">
                  <c:v>42971.361192130003</c:v>
                </c:pt>
                <c:pt idx="15658">
                  <c:v>42971.364699074002</c:v>
                </c:pt>
                <c:pt idx="15659">
                  <c:v>42971.368148148002</c:v>
                </c:pt>
                <c:pt idx="15660">
                  <c:v>42971.371620370002</c:v>
                </c:pt>
                <c:pt idx="15661">
                  <c:v>42971.375138889001</c:v>
                </c:pt>
                <c:pt idx="15662">
                  <c:v>42971.378553240997</c:v>
                </c:pt>
                <c:pt idx="15663">
                  <c:v>42971.382048610998</c:v>
                </c:pt>
                <c:pt idx="15664">
                  <c:v>42971.385543981</c:v>
                </c:pt>
                <c:pt idx="15665">
                  <c:v>42971.389085647999</c:v>
                </c:pt>
                <c:pt idx="15666">
                  <c:v>42971.39255787</c:v>
                </c:pt>
                <c:pt idx="15667">
                  <c:v>42971.396064815002</c:v>
                </c:pt>
                <c:pt idx="15668">
                  <c:v>42971.399513889002</c:v>
                </c:pt>
                <c:pt idx="15669">
                  <c:v>42971.402974536999</c:v>
                </c:pt>
                <c:pt idx="15670">
                  <c:v>42971.406458332996</c:v>
                </c:pt>
                <c:pt idx="15671">
                  <c:v>42971.409895833</c:v>
                </c:pt>
                <c:pt idx="15672">
                  <c:v>42971.413344907</c:v>
                </c:pt>
                <c:pt idx="15673">
                  <c:v>42971.416886573999</c:v>
                </c:pt>
                <c:pt idx="15674">
                  <c:v>42971.42025463</c:v>
                </c:pt>
                <c:pt idx="15675">
                  <c:v>42971.423726852001</c:v>
                </c:pt>
                <c:pt idx="15676">
                  <c:v>42971.427245370003</c:v>
                </c:pt>
                <c:pt idx="15677">
                  <c:v>42971.430671296002</c:v>
                </c:pt>
                <c:pt idx="15678">
                  <c:v>42971.434143519</c:v>
                </c:pt>
                <c:pt idx="15679">
                  <c:v>42971.437662037002</c:v>
                </c:pt>
                <c:pt idx="15680">
                  <c:v>42971.441099536998</c:v>
                </c:pt>
                <c:pt idx="15681">
                  <c:v>42971.444560185002</c:v>
                </c:pt>
                <c:pt idx="15682">
                  <c:v>42971.448067129997</c:v>
                </c:pt>
                <c:pt idx="15683">
                  <c:v>42971.451527778001</c:v>
                </c:pt>
                <c:pt idx="15684">
                  <c:v>42971.454988425998</c:v>
                </c:pt>
                <c:pt idx="15685">
                  <c:v>42971.458564815002</c:v>
                </c:pt>
                <c:pt idx="15686">
                  <c:v>42971.461921296002</c:v>
                </c:pt>
                <c:pt idx="15687">
                  <c:v>42971.465405092997</c:v>
                </c:pt>
                <c:pt idx="15688">
                  <c:v>42971.468888889001</c:v>
                </c:pt>
                <c:pt idx="15689">
                  <c:v>42971.472349536998</c:v>
                </c:pt>
                <c:pt idx="15690">
                  <c:v>42971.475833333003</c:v>
                </c:pt>
                <c:pt idx="15691">
                  <c:v>42971.479317129997</c:v>
                </c:pt>
                <c:pt idx="15692">
                  <c:v>42971.482766203997</c:v>
                </c:pt>
                <c:pt idx="15693">
                  <c:v>42971.486226852001</c:v>
                </c:pt>
                <c:pt idx="15694">
                  <c:v>42971.489745370003</c:v>
                </c:pt>
                <c:pt idx="15695">
                  <c:v>42971.493171296002</c:v>
                </c:pt>
                <c:pt idx="15696">
                  <c:v>42971.496643519</c:v>
                </c:pt>
                <c:pt idx="15697">
                  <c:v>42971.500196759</c:v>
                </c:pt>
                <c:pt idx="15698">
                  <c:v>42971.503576388997</c:v>
                </c:pt>
                <c:pt idx="15699">
                  <c:v>42971.507071758999</c:v>
                </c:pt>
                <c:pt idx="15700">
                  <c:v>42971.510567129997</c:v>
                </c:pt>
                <c:pt idx="15701">
                  <c:v>42971.51400463</c:v>
                </c:pt>
                <c:pt idx="15702">
                  <c:v>42971.517476852001</c:v>
                </c:pt>
                <c:pt idx="15703">
                  <c:v>42971.520972222002</c:v>
                </c:pt>
                <c:pt idx="15704">
                  <c:v>42971.524444444003</c:v>
                </c:pt>
                <c:pt idx="15705">
                  <c:v>42971.527916667001</c:v>
                </c:pt>
                <c:pt idx="15706">
                  <c:v>42971.531388889001</c:v>
                </c:pt>
                <c:pt idx="15707">
                  <c:v>42971.534861111002</c:v>
                </c:pt>
                <c:pt idx="15708">
                  <c:v>42971.538321758999</c:v>
                </c:pt>
                <c:pt idx="15709">
                  <c:v>42971.541863425999</c:v>
                </c:pt>
                <c:pt idx="15710">
                  <c:v>42971.54525463</c:v>
                </c:pt>
                <c:pt idx="15711">
                  <c:v>42971.548738425998</c:v>
                </c:pt>
                <c:pt idx="15712">
                  <c:v>42971.552210647998</c:v>
                </c:pt>
                <c:pt idx="15713">
                  <c:v>42971.555682869999</c:v>
                </c:pt>
                <c:pt idx="15714">
                  <c:v>42971.559166667001</c:v>
                </c:pt>
                <c:pt idx="15715">
                  <c:v>42971.562662037002</c:v>
                </c:pt>
                <c:pt idx="15716">
                  <c:v>42971.566099536998</c:v>
                </c:pt>
                <c:pt idx="15717">
                  <c:v>42971.569560185002</c:v>
                </c:pt>
                <c:pt idx="15718">
                  <c:v>42971.573055556</c:v>
                </c:pt>
                <c:pt idx="15719">
                  <c:v>42971.576516203997</c:v>
                </c:pt>
                <c:pt idx="15720">
                  <c:v>42971.58</c:v>
                </c:pt>
                <c:pt idx="15721">
                  <c:v>42971.583506944</c:v>
                </c:pt>
                <c:pt idx="15722">
                  <c:v>42971.586932869999</c:v>
                </c:pt>
                <c:pt idx="15723">
                  <c:v>42971.590381943999</c:v>
                </c:pt>
                <c:pt idx="15724">
                  <c:v>42971.593888889001</c:v>
                </c:pt>
                <c:pt idx="15725">
                  <c:v>42971.597349536998</c:v>
                </c:pt>
                <c:pt idx="15726">
                  <c:v>42971.600810185002</c:v>
                </c:pt>
                <c:pt idx="15727">
                  <c:v>42971.604351852002</c:v>
                </c:pt>
                <c:pt idx="15728">
                  <c:v>42971.60775463</c:v>
                </c:pt>
                <c:pt idx="15729">
                  <c:v>42971.611238425998</c:v>
                </c:pt>
                <c:pt idx="15730">
                  <c:v>42971.614745370003</c:v>
                </c:pt>
                <c:pt idx="15731">
                  <c:v>42971.618194444003</c:v>
                </c:pt>
                <c:pt idx="15732">
                  <c:v>42971.621655092997</c:v>
                </c:pt>
                <c:pt idx="15733">
                  <c:v>42971.625208332996</c:v>
                </c:pt>
                <c:pt idx="15734">
                  <c:v>42971.628576388997</c:v>
                </c:pt>
                <c:pt idx="15735">
                  <c:v>42971.632071758999</c:v>
                </c:pt>
                <c:pt idx="15736">
                  <c:v>42971.635543981</c:v>
                </c:pt>
                <c:pt idx="15737">
                  <c:v>42971.639016203997</c:v>
                </c:pt>
                <c:pt idx="15738">
                  <c:v>42971.642488425998</c:v>
                </c:pt>
                <c:pt idx="15739">
                  <c:v>42971.646018519001</c:v>
                </c:pt>
                <c:pt idx="15740">
                  <c:v>42971.649421296002</c:v>
                </c:pt>
                <c:pt idx="15741">
                  <c:v>42971.652905092997</c:v>
                </c:pt>
                <c:pt idx="15742">
                  <c:v>42971.656388889001</c:v>
                </c:pt>
                <c:pt idx="15743">
                  <c:v>42971.659849536998</c:v>
                </c:pt>
                <c:pt idx="15744">
                  <c:v>42971.663321758999</c:v>
                </c:pt>
                <c:pt idx="15745">
                  <c:v>42971.666863425999</c:v>
                </c:pt>
                <c:pt idx="15746">
                  <c:v>42971.670243056004</c:v>
                </c:pt>
                <c:pt idx="15747">
                  <c:v>42971.673738425998</c:v>
                </c:pt>
                <c:pt idx="15748">
                  <c:v>42971.677222222002</c:v>
                </c:pt>
                <c:pt idx="15749">
                  <c:v>42971.680682869999</c:v>
                </c:pt>
                <c:pt idx="15750">
                  <c:v>42971.684166667001</c:v>
                </c:pt>
                <c:pt idx="15751">
                  <c:v>42971.687650462998</c:v>
                </c:pt>
                <c:pt idx="15752">
                  <c:v>42971.691099536998</c:v>
                </c:pt>
                <c:pt idx="15753">
                  <c:v>42971.694560185002</c:v>
                </c:pt>
                <c:pt idx="15754">
                  <c:v>42971.698055556</c:v>
                </c:pt>
                <c:pt idx="15755">
                  <c:v>42971.701527778001</c:v>
                </c:pt>
                <c:pt idx="15756">
                  <c:v>42971.704965277997</c:v>
                </c:pt>
                <c:pt idx="15757">
                  <c:v>42971.708483795999</c:v>
                </c:pt>
                <c:pt idx="15758">
                  <c:v>42971.711886573998</c:v>
                </c:pt>
                <c:pt idx="15759">
                  <c:v>42971.715370370002</c:v>
                </c:pt>
                <c:pt idx="15760">
                  <c:v>42971.718865741001</c:v>
                </c:pt>
                <c:pt idx="15761">
                  <c:v>42971.722314815001</c:v>
                </c:pt>
                <c:pt idx="15762">
                  <c:v>42971.725775462997</c:v>
                </c:pt>
                <c:pt idx="15763">
                  <c:v>42971.729293981</c:v>
                </c:pt>
                <c:pt idx="15764">
                  <c:v>42971.732719906999</c:v>
                </c:pt>
                <c:pt idx="15765">
                  <c:v>42971.736203704</c:v>
                </c:pt>
                <c:pt idx="15766">
                  <c:v>42971.739699074002</c:v>
                </c:pt>
                <c:pt idx="15767">
                  <c:v>42971.743148148002</c:v>
                </c:pt>
                <c:pt idx="15768">
                  <c:v>42971.746620370002</c:v>
                </c:pt>
                <c:pt idx="15769">
                  <c:v>42971.750162037002</c:v>
                </c:pt>
                <c:pt idx="15770">
                  <c:v>42971.753553240997</c:v>
                </c:pt>
                <c:pt idx="15771">
                  <c:v>42971.757037037001</c:v>
                </c:pt>
                <c:pt idx="15772">
                  <c:v>42971.760520832999</c:v>
                </c:pt>
                <c:pt idx="15773">
                  <c:v>42971.763993056004</c:v>
                </c:pt>
                <c:pt idx="15774">
                  <c:v>42971.767453704</c:v>
                </c:pt>
                <c:pt idx="15775">
                  <c:v>42971.770949074002</c:v>
                </c:pt>
                <c:pt idx="15776">
                  <c:v>42971.774398148002</c:v>
                </c:pt>
                <c:pt idx="15777">
                  <c:v>42971.777870370002</c:v>
                </c:pt>
                <c:pt idx="15778">
                  <c:v>42971.781365741001</c:v>
                </c:pt>
                <c:pt idx="15779">
                  <c:v>42971.784814815001</c:v>
                </c:pt>
                <c:pt idx="15780">
                  <c:v>42971.788287037001</c:v>
                </c:pt>
                <c:pt idx="15781">
                  <c:v>42971.791840277998</c:v>
                </c:pt>
                <c:pt idx="15782">
                  <c:v>42971.795231481003</c:v>
                </c:pt>
                <c:pt idx="15783">
                  <c:v>42971.798692130003</c:v>
                </c:pt>
                <c:pt idx="15784">
                  <c:v>42971.802199074002</c:v>
                </c:pt>
                <c:pt idx="15785">
                  <c:v>42971.805648148002</c:v>
                </c:pt>
                <c:pt idx="15786">
                  <c:v>42971.809120370002</c:v>
                </c:pt>
                <c:pt idx="15787">
                  <c:v>42971.812615741001</c:v>
                </c:pt>
                <c:pt idx="15788">
                  <c:v>42971.816064815001</c:v>
                </c:pt>
                <c:pt idx="15789">
                  <c:v>42971.819548610998</c:v>
                </c:pt>
                <c:pt idx="15790">
                  <c:v>42971.823032407003</c:v>
                </c:pt>
                <c:pt idx="15791">
                  <c:v>42971.826493056004</c:v>
                </c:pt>
                <c:pt idx="15792">
                  <c:v>42971.829965277997</c:v>
                </c:pt>
                <c:pt idx="15793">
                  <c:v>42971.833495370003</c:v>
                </c:pt>
                <c:pt idx="15794">
                  <c:v>42971.836909721998</c:v>
                </c:pt>
                <c:pt idx="15795">
                  <c:v>42971.840370370002</c:v>
                </c:pt>
                <c:pt idx="15796">
                  <c:v>42971.843854166997</c:v>
                </c:pt>
                <c:pt idx="15797">
                  <c:v>42971.847314815001</c:v>
                </c:pt>
                <c:pt idx="15798">
                  <c:v>42971.850775462997</c:v>
                </c:pt>
                <c:pt idx="15799">
                  <c:v>42971.854305556</c:v>
                </c:pt>
                <c:pt idx="15800">
                  <c:v>42971.857731481003</c:v>
                </c:pt>
                <c:pt idx="15801">
                  <c:v>42971.861203704</c:v>
                </c:pt>
                <c:pt idx="15802">
                  <c:v>42971.864699074002</c:v>
                </c:pt>
                <c:pt idx="15803">
                  <c:v>42971.868159721998</c:v>
                </c:pt>
                <c:pt idx="15804">
                  <c:v>42971.871620370002</c:v>
                </c:pt>
                <c:pt idx="15805">
                  <c:v>42971.875150462998</c:v>
                </c:pt>
                <c:pt idx="15806">
                  <c:v>42971.878564815001</c:v>
                </c:pt>
                <c:pt idx="15807">
                  <c:v>42971.882060185002</c:v>
                </c:pt>
                <c:pt idx="15808">
                  <c:v>42971.885543981</c:v>
                </c:pt>
                <c:pt idx="15809">
                  <c:v>42971.889016203997</c:v>
                </c:pt>
                <c:pt idx="15810">
                  <c:v>42971.892476852001</c:v>
                </c:pt>
                <c:pt idx="15811">
                  <c:v>42971.895983795999</c:v>
                </c:pt>
                <c:pt idx="15812">
                  <c:v>42971.899409721998</c:v>
                </c:pt>
                <c:pt idx="15813">
                  <c:v>42971.902905092997</c:v>
                </c:pt>
                <c:pt idx="15814">
                  <c:v>42971.906388889001</c:v>
                </c:pt>
                <c:pt idx="15815">
                  <c:v>42971.909849536998</c:v>
                </c:pt>
                <c:pt idx="15816">
                  <c:v>42971.913298610998</c:v>
                </c:pt>
                <c:pt idx="15817">
                  <c:v>42971.916840277998</c:v>
                </c:pt>
                <c:pt idx="15818">
                  <c:v>42971.920277778001</c:v>
                </c:pt>
                <c:pt idx="15819">
                  <c:v>42971.923738425998</c:v>
                </c:pt>
                <c:pt idx="15820">
                  <c:v>42971.927268519001</c:v>
                </c:pt>
                <c:pt idx="15821">
                  <c:v>42971.930694444003</c:v>
                </c:pt>
                <c:pt idx="15822">
                  <c:v>42971.934178240997</c:v>
                </c:pt>
                <c:pt idx="15823">
                  <c:v>42971.937673610999</c:v>
                </c:pt>
                <c:pt idx="15824">
                  <c:v>42971.941122684999</c:v>
                </c:pt>
                <c:pt idx="15825">
                  <c:v>42971.944594907</c:v>
                </c:pt>
                <c:pt idx="15826">
                  <c:v>42971.948078704001</c:v>
                </c:pt>
                <c:pt idx="15827">
                  <c:v>42971.951539351998</c:v>
                </c:pt>
                <c:pt idx="15828">
                  <c:v>42971.955023148003</c:v>
                </c:pt>
                <c:pt idx="15829">
                  <c:v>42971.958564815002</c:v>
                </c:pt>
                <c:pt idx="15830">
                  <c:v>42971.961932869999</c:v>
                </c:pt>
                <c:pt idx="15831">
                  <c:v>42971.965405092997</c:v>
                </c:pt>
                <c:pt idx="15832">
                  <c:v>42971.968854166997</c:v>
                </c:pt>
                <c:pt idx="15833">
                  <c:v>42971.972326388997</c:v>
                </c:pt>
                <c:pt idx="15834">
                  <c:v>42971.975787037001</c:v>
                </c:pt>
                <c:pt idx="15835">
                  <c:v>42971.979282407003</c:v>
                </c:pt>
                <c:pt idx="15836">
                  <c:v>42971.982731481003</c:v>
                </c:pt>
                <c:pt idx="15837">
                  <c:v>42971.986192130003</c:v>
                </c:pt>
                <c:pt idx="15838">
                  <c:v>42971.989710647998</c:v>
                </c:pt>
                <c:pt idx="15839">
                  <c:v>42971.993148148002</c:v>
                </c:pt>
                <c:pt idx="15840">
                  <c:v>42971.996631943999</c:v>
                </c:pt>
                <c:pt idx="15841">
                  <c:v>42972.000185185003</c:v>
                </c:pt>
                <c:pt idx="15842">
                  <c:v>42972.003564815001</c:v>
                </c:pt>
                <c:pt idx="15843">
                  <c:v>42972.007037037001</c:v>
                </c:pt>
                <c:pt idx="15844">
                  <c:v>42972.010532407003</c:v>
                </c:pt>
                <c:pt idx="15845">
                  <c:v>42972.013981481003</c:v>
                </c:pt>
                <c:pt idx="15846">
                  <c:v>42972.017453704</c:v>
                </c:pt>
                <c:pt idx="15847">
                  <c:v>42972.020937499998</c:v>
                </c:pt>
                <c:pt idx="15848">
                  <c:v>42972.024398148002</c:v>
                </c:pt>
                <c:pt idx="15849">
                  <c:v>42972.027893519</c:v>
                </c:pt>
                <c:pt idx="15850">
                  <c:v>42972.031365741001</c:v>
                </c:pt>
                <c:pt idx="15851">
                  <c:v>42972.034826388997</c:v>
                </c:pt>
                <c:pt idx="15852">
                  <c:v>42972.038310185002</c:v>
                </c:pt>
                <c:pt idx="15853">
                  <c:v>42972.041840277998</c:v>
                </c:pt>
                <c:pt idx="15854">
                  <c:v>42972.045231481003</c:v>
                </c:pt>
                <c:pt idx="15855">
                  <c:v>42972.048703704</c:v>
                </c:pt>
                <c:pt idx="15856">
                  <c:v>42972.052199074002</c:v>
                </c:pt>
                <c:pt idx="15857">
                  <c:v>42972.055648148002</c:v>
                </c:pt>
                <c:pt idx="15858">
                  <c:v>42972.059120370002</c:v>
                </c:pt>
                <c:pt idx="15859">
                  <c:v>42972.062627314997</c:v>
                </c:pt>
                <c:pt idx="15860">
                  <c:v>42972.066064815001</c:v>
                </c:pt>
                <c:pt idx="15861">
                  <c:v>42972.069537037001</c:v>
                </c:pt>
                <c:pt idx="15862">
                  <c:v>42972.073020832999</c:v>
                </c:pt>
                <c:pt idx="15863">
                  <c:v>42972.076469906999</c:v>
                </c:pt>
                <c:pt idx="15864">
                  <c:v>42972.079976852001</c:v>
                </c:pt>
                <c:pt idx="15865">
                  <c:v>42972.083495370003</c:v>
                </c:pt>
                <c:pt idx="15866">
                  <c:v>42972.086898148002</c:v>
                </c:pt>
                <c:pt idx="15867">
                  <c:v>42972.090370370002</c:v>
                </c:pt>
                <c:pt idx="15868">
                  <c:v>42972.093877314997</c:v>
                </c:pt>
                <c:pt idx="15869">
                  <c:v>42972.097303240997</c:v>
                </c:pt>
                <c:pt idx="15870">
                  <c:v>42972.100787037001</c:v>
                </c:pt>
                <c:pt idx="15871">
                  <c:v>42972.104282407003</c:v>
                </c:pt>
                <c:pt idx="15872">
                  <c:v>42972.107731481003</c:v>
                </c:pt>
                <c:pt idx="15873">
                  <c:v>42972.111203704</c:v>
                </c:pt>
                <c:pt idx="15874">
                  <c:v>42972.114687499998</c:v>
                </c:pt>
                <c:pt idx="15875">
                  <c:v>42972.118148148002</c:v>
                </c:pt>
                <c:pt idx="15876">
                  <c:v>42972.121620370002</c:v>
                </c:pt>
                <c:pt idx="15877">
                  <c:v>42972.125162037002</c:v>
                </c:pt>
                <c:pt idx="15878">
                  <c:v>42972.128576388997</c:v>
                </c:pt>
                <c:pt idx="15879">
                  <c:v>42972.132037037001</c:v>
                </c:pt>
                <c:pt idx="15880">
                  <c:v>42972.135520832999</c:v>
                </c:pt>
                <c:pt idx="15881">
                  <c:v>42972.138993056004</c:v>
                </c:pt>
                <c:pt idx="15882">
                  <c:v>42972.142453704</c:v>
                </c:pt>
                <c:pt idx="15883">
                  <c:v>42972.145949074002</c:v>
                </c:pt>
                <c:pt idx="15884">
                  <c:v>42972.149409721998</c:v>
                </c:pt>
                <c:pt idx="15885">
                  <c:v>42972.152881943999</c:v>
                </c:pt>
                <c:pt idx="15886">
                  <c:v>42972.156377314997</c:v>
                </c:pt>
                <c:pt idx="15887">
                  <c:v>42972.159814815001</c:v>
                </c:pt>
                <c:pt idx="15888">
                  <c:v>42972.163287037001</c:v>
                </c:pt>
                <c:pt idx="15889">
                  <c:v>42972.166840277998</c:v>
                </c:pt>
                <c:pt idx="15890">
                  <c:v>42972.170243056004</c:v>
                </c:pt>
                <c:pt idx="15891">
                  <c:v>42972.173703704</c:v>
                </c:pt>
                <c:pt idx="15892">
                  <c:v>42972.177187499998</c:v>
                </c:pt>
                <c:pt idx="15893">
                  <c:v>42972.180659721998</c:v>
                </c:pt>
                <c:pt idx="15894">
                  <c:v>42972.184120370002</c:v>
                </c:pt>
                <c:pt idx="15895">
                  <c:v>42972.187627314997</c:v>
                </c:pt>
                <c:pt idx="15896">
                  <c:v>42972.191064815001</c:v>
                </c:pt>
                <c:pt idx="15897">
                  <c:v>42972.194537037001</c:v>
                </c:pt>
                <c:pt idx="15898">
                  <c:v>42972.198032407003</c:v>
                </c:pt>
                <c:pt idx="15899">
                  <c:v>42972.201469906999</c:v>
                </c:pt>
                <c:pt idx="15900">
                  <c:v>42972.204965277997</c:v>
                </c:pt>
                <c:pt idx="15901">
                  <c:v>42972.208541667002</c:v>
                </c:pt>
                <c:pt idx="15902">
                  <c:v>42972.211898148002</c:v>
                </c:pt>
                <c:pt idx="15903">
                  <c:v>42972.215370370002</c:v>
                </c:pt>
                <c:pt idx="15904">
                  <c:v>42972.218842593</c:v>
                </c:pt>
                <c:pt idx="15905">
                  <c:v>42972.222326388997</c:v>
                </c:pt>
                <c:pt idx="15906">
                  <c:v>42972.225775462997</c:v>
                </c:pt>
                <c:pt idx="15907">
                  <c:v>42972.229282407003</c:v>
                </c:pt>
                <c:pt idx="15908">
                  <c:v>42972.232743056004</c:v>
                </c:pt>
                <c:pt idx="15909">
                  <c:v>42972.236203704</c:v>
                </c:pt>
                <c:pt idx="15910">
                  <c:v>42972.239687499998</c:v>
                </c:pt>
                <c:pt idx="15911">
                  <c:v>42972.243148148002</c:v>
                </c:pt>
                <c:pt idx="15912">
                  <c:v>42972.246620370002</c:v>
                </c:pt>
                <c:pt idx="15913">
                  <c:v>42972.250150462998</c:v>
                </c:pt>
                <c:pt idx="15914">
                  <c:v>42972.253553240997</c:v>
                </c:pt>
                <c:pt idx="15915">
                  <c:v>42972.257037037001</c:v>
                </c:pt>
                <c:pt idx="15916">
                  <c:v>42972.260532407003</c:v>
                </c:pt>
                <c:pt idx="15917">
                  <c:v>42972.263981481003</c:v>
                </c:pt>
                <c:pt idx="15918">
                  <c:v>42972.267453704</c:v>
                </c:pt>
                <c:pt idx="15919">
                  <c:v>42972.270949074002</c:v>
                </c:pt>
                <c:pt idx="15920">
                  <c:v>42972.274386573998</c:v>
                </c:pt>
                <c:pt idx="15921">
                  <c:v>42972.277858795998</c:v>
                </c:pt>
                <c:pt idx="15922">
                  <c:v>42972.281354166997</c:v>
                </c:pt>
                <c:pt idx="15923">
                  <c:v>42972.284803240997</c:v>
                </c:pt>
                <c:pt idx="15924">
                  <c:v>42972.288298610998</c:v>
                </c:pt>
                <c:pt idx="15925">
                  <c:v>42972.291805556</c:v>
                </c:pt>
                <c:pt idx="15926">
                  <c:v>42972.295219906999</c:v>
                </c:pt>
                <c:pt idx="15927">
                  <c:v>42972.298703704</c:v>
                </c:pt>
                <c:pt idx="15928">
                  <c:v>42972.302187499998</c:v>
                </c:pt>
                <c:pt idx="15929">
                  <c:v>42972.305636573998</c:v>
                </c:pt>
                <c:pt idx="15930">
                  <c:v>42972.309108795998</c:v>
                </c:pt>
                <c:pt idx="15931">
                  <c:v>42972.312627314997</c:v>
                </c:pt>
                <c:pt idx="15932">
                  <c:v>42972.316064815001</c:v>
                </c:pt>
                <c:pt idx="15933">
                  <c:v>42972.319537037001</c:v>
                </c:pt>
                <c:pt idx="15934">
                  <c:v>42972.323020832999</c:v>
                </c:pt>
                <c:pt idx="15935">
                  <c:v>42972.326481481003</c:v>
                </c:pt>
                <c:pt idx="15936">
                  <c:v>42972.329953704</c:v>
                </c:pt>
                <c:pt idx="15937">
                  <c:v>42972.333483795999</c:v>
                </c:pt>
                <c:pt idx="15938">
                  <c:v>42972.336898148002</c:v>
                </c:pt>
                <c:pt idx="15939">
                  <c:v>42972.340358795998</c:v>
                </c:pt>
                <c:pt idx="15940">
                  <c:v>42972.343865741001</c:v>
                </c:pt>
                <c:pt idx="15941">
                  <c:v>42972.347314815001</c:v>
                </c:pt>
                <c:pt idx="15942">
                  <c:v>42972.350775462997</c:v>
                </c:pt>
                <c:pt idx="15943">
                  <c:v>42972.354270832999</c:v>
                </c:pt>
                <c:pt idx="15944">
                  <c:v>42972.357719906999</c:v>
                </c:pt>
                <c:pt idx="15945">
                  <c:v>42972.361203704</c:v>
                </c:pt>
                <c:pt idx="15946">
                  <c:v>42972.364687499998</c:v>
                </c:pt>
                <c:pt idx="15947">
                  <c:v>42972.368148148002</c:v>
                </c:pt>
                <c:pt idx="15948">
                  <c:v>42972.371620370002</c:v>
                </c:pt>
                <c:pt idx="15949">
                  <c:v>42972.375150462998</c:v>
                </c:pt>
                <c:pt idx="15950">
                  <c:v>42972.378564815001</c:v>
                </c:pt>
                <c:pt idx="15951">
                  <c:v>42972.382048610998</c:v>
                </c:pt>
                <c:pt idx="15952">
                  <c:v>42972.385520832999</c:v>
                </c:pt>
                <c:pt idx="15953">
                  <c:v>42972.388981481003</c:v>
                </c:pt>
                <c:pt idx="15954">
                  <c:v>42972.392442130003</c:v>
                </c:pt>
                <c:pt idx="15955">
                  <c:v>42972.395937499998</c:v>
                </c:pt>
                <c:pt idx="15956">
                  <c:v>42972.399386573998</c:v>
                </c:pt>
                <c:pt idx="15957">
                  <c:v>42972.402858795998</c:v>
                </c:pt>
                <c:pt idx="15958">
                  <c:v>42972.406354166997</c:v>
                </c:pt>
                <c:pt idx="15959">
                  <c:v>42972.409814815001</c:v>
                </c:pt>
                <c:pt idx="15960">
                  <c:v>42972.413287037001</c:v>
                </c:pt>
                <c:pt idx="15961">
                  <c:v>42972.416817129997</c:v>
                </c:pt>
                <c:pt idx="15962">
                  <c:v>42972.420231481003</c:v>
                </c:pt>
                <c:pt idx="15963">
                  <c:v>42972.423703704</c:v>
                </c:pt>
                <c:pt idx="15964">
                  <c:v>42972.427199074002</c:v>
                </c:pt>
                <c:pt idx="15965">
                  <c:v>42972.430636573998</c:v>
                </c:pt>
                <c:pt idx="15966">
                  <c:v>42972.434120370002</c:v>
                </c:pt>
                <c:pt idx="15967">
                  <c:v>42972.437615741001</c:v>
                </c:pt>
                <c:pt idx="15968">
                  <c:v>42972.441064815001</c:v>
                </c:pt>
                <c:pt idx="15969">
                  <c:v>42972.444525462997</c:v>
                </c:pt>
                <c:pt idx="15970">
                  <c:v>42972.448032407003</c:v>
                </c:pt>
                <c:pt idx="15971">
                  <c:v>42972.451481481003</c:v>
                </c:pt>
                <c:pt idx="15972">
                  <c:v>42972.454988425998</c:v>
                </c:pt>
                <c:pt idx="15973">
                  <c:v>42972.458541667002</c:v>
                </c:pt>
                <c:pt idx="15974">
                  <c:v>42972.461921296002</c:v>
                </c:pt>
                <c:pt idx="15975">
                  <c:v>42972.465381943999</c:v>
                </c:pt>
                <c:pt idx="15976">
                  <c:v>42972.468923610999</c:v>
                </c:pt>
                <c:pt idx="15977">
                  <c:v>42972.472349536998</c:v>
                </c:pt>
                <c:pt idx="15978">
                  <c:v>42972.475798610998</c:v>
                </c:pt>
                <c:pt idx="15979">
                  <c:v>42972.479340277998</c:v>
                </c:pt>
                <c:pt idx="15980">
                  <c:v>42972.48275463</c:v>
                </c:pt>
                <c:pt idx="15981">
                  <c:v>42972.486238425998</c:v>
                </c:pt>
                <c:pt idx="15982">
                  <c:v>42972.489722222002</c:v>
                </c:pt>
                <c:pt idx="15983">
                  <c:v>42972.493194444003</c:v>
                </c:pt>
                <c:pt idx="15984">
                  <c:v>42972.496643519</c:v>
                </c:pt>
                <c:pt idx="15985">
                  <c:v>42972.500185185003</c:v>
                </c:pt>
                <c:pt idx="15986">
                  <c:v>42972.503587963001</c:v>
                </c:pt>
                <c:pt idx="15987">
                  <c:v>42972.507060185002</c:v>
                </c:pt>
                <c:pt idx="15988">
                  <c:v>42972.510555556</c:v>
                </c:pt>
                <c:pt idx="15989">
                  <c:v>42972.514016203997</c:v>
                </c:pt>
                <c:pt idx="15990">
                  <c:v>42972.517476852001</c:v>
                </c:pt>
                <c:pt idx="15991">
                  <c:v>42972.521006944</c:v>
                </c:pt>
                <c:pt idx="15992">
                  <c:v>42972.524432869999</c:v>
                </c:pt>
                <c:pt idx="15993">
                  <c:v>42972.527905092997</c:v>
                </c:pt>
                <c:pt idx="15994">
                  <c:v>42972.531388889001</c:v>
                </c:pt>
                <c:pt idx="15995">
                  <c:v>42972.534837963001</c:v>
                </c:pt>
                <c:pt idx="15996">
                  <c:v>42972.538321758999</c:v>
                </c:pt>
                <c:pt idx="15997">
                  <c:v>42972.541875000003</c:v>
                </c:pt>
                <c:pt idx="15998">
                  <c:v>42972.54525463</c:v>
                </c:pt>
                <c:pt idx="15999">
                  <c:v>42972.548738425998</c:v>
                </c:pt>
                <c:pt idx="16000">
                  <c:v>42972.552222222002</c:v>
                </c:pt>
                <c:pt idx="16001">
                  <c:v>42972.555694444003</c:v>
                </c:pt>
                <c:pt idx="16002">
                  <c:v>42972.559155092997</c:v>
                </c:pt>
                <c:pt idx="16003">
                  <c:v>42972.562650462998</c:v>
                </c:pt>
                <c:pt idx="16004">
                  <c:v>42972.566099536998</c:v>
                </c:pt>
                <c:pt idx="16005">
                  <c:v>42972.569583333003</c:v>
                </c:pt>
                <c:pt idx="16006">
                  <c:v>42972.573055556</c:v>
                </c:pt>
                <c:pt idx="16007">
                  <c:v>42972.576516203997</c:v>
                </c:pt>
                <c:pt idx="16008">
                  <c:v>42972.579988425998</c:v>
                </c:pt>
                <c:pt idx="16009">
                  <c:v>42972.583518519001</c:v>
                </c:pt>
                <c:pt idx="16010">
                  <c:v>42972.586921296002</c:v>
                </c:pt>
                <c:pt idx="16011">
                  <c:v>42972.590405092997</c:v>
                </c:pt>
                <c:pt idx="16012">
                  <c:v>42972.593888889001</c:v>
                </c:pt>
                <c:pt idx="16013">
                  <c:v>42972.597349536998</c:v>
                </c:pt>
                <c:pt idx="16014">
                  <c:v>42972.600821758999</c:v>
                </c:pt>
                <c:pt idx="16015">
                  <c:v>42972.604340277998</c:v>
                </c:pt>
                <c:pt idx="16016">
                  <c:v>42972.60775463</c:v>
                </c:pt>
                <c:pt idx="16017">
                  <c:v>42972.611226852001</c:v>
                </c:pt>
                <c:pt idx="16018">
                  <c:v>42972.614722222002</c:v>
                </c:pt>
                <c:pt idx="16019">
                  <c:v>42972.618182869999</c:v>
                </c:pt>
                <c:pt idx="16020">
                  <c:v>42972.621655092997</c:v>
                </c:pt>
                <c:pt idx="16021">
                  <c:v>42972.625185185003</c:v>
                </c:pt>
                <c:pt idx="16022">
                  <c:v>42972.628599536998</c:v>
                </c:pt>
                <c:pt idx="16023">
                  <c:v>42972.632071758999</c:v>
                </c:pt>
                <c:pt idx="16024">
                  <c:v>42972.635567129997</c:v>
                </c:pt>
                <c:pt idx="16025">
                  <c:v>42972.639039351998</c:v>
                </c:pt>
                <c:pt idx="16026">
                  <c:v>42972.642500000002</c:v>
                </c:pt>
                <c:pt idx="16027">
                  <c:v>42972.646018519001</c:v>
                </c:pt>
                <c:pt idx="16028">
                  <c:v>42972.649432869999</c:v>
                </c:pt>
                <c:pt idx="16029">
                  <c:v>42972.652893519</c:v>
                </c:pt>
                <c:pt idx="16030">
                  <c:v>42972.656377314997</c:v>
                </c:pt>
                <c:pt idx="16031">
                  <c:v>42972.659849536998</c:v>
                </c:pt>
                <c:pt idx="16032">
                  <c:v>42972.663321758999</c:v>
                </c:pt>
                <c:pt idx="16033">
                  <c:v>42972.666875000003</c:v>
                </c:pt>
                <c:pt idx="16034">
                  <c:v>42972.670243056004</c:v>
                </c:pt>
                <c:pt idx="16035">
                  <c:v>42972.673726852001</c:v>
                </c:pt>
                <c:pt idx="16036">
                  <c:v>42972.677233795999</c:v>
                </c:pt>
                <c:pt idx="16037">
                  <c:v>42972.680694444003</c:v>
                </c:pt>
                <c:pt idx="16038">
                  <c:v>42972.684166667001</c:v>
                </c:pt>
                <c:pt idx="16039">
                  <c:v>42972.687650462998</c:v>
                </c:pt>
                <c:pt idx="16040">
                  <c:v>42972.691134259003</c:v>
                </c:pt>
                <c:pt idx="16041">
                  <c:v>42972.694583333003</c:v>
                </c:pt>
                <c:pt idx="16042">
                  <c:v>42972.698055556</c:v>
                </c:pt>
                <c:pt idx="16043">
                  <c:v>42972.701539351998</c:v>
                </c:pt>
                <c:pt idx="16044">
                  <c:v>42972.704988425998</c:v>
                </c:pt>
                <c:pt idx="16045">
                  <c:v>42972.708530092998</c:v>
                </c:pt>
                <c:pt idx="16046">
                  <c:v>42972.711909721998</c:v>
                </c:pt>
                <c:pt idx="16047">
                  <c:v>42972.715393519</c:v>
                </c:pt>
                <c:pt idx="16048">
                  <c:v>42972.718888889001</c:v>
                </c:pt>
                <c:pt idx="16049">
                  <c:v>42972.722361111002</c:v>
                </c:pt>
                <c:pt idx="16050">
                  <c:v>42972.725821758999</c:v>
                </c:pt>
                <c:pt idx="16051">
                  <c:v>42972.729317129997</c:v>
                </c:pt>
                <c:pt idx="16052">
                  <c:v>42972.732766203997</c:v>
                </c:pt>
                <c:pt idx="16053">
                  <c:v>42972.736226852001</c:v>
                </c:pt>
                <c:pt idx="16054">
                  <c:v>42972.739710647998</c:v>
                </c:pt>
                <c:pt idx="16055">
                  <c:v>42972.743182869999</c:v>
                </c:pt>
                <c:pt idx="16056">
                  <c:v>42972.746655092997</c:v>
                </c:pt>
                <c:pt idx="16057">
                  <c:v>42972.750162037002</c:v>
                </c:pt>
                <c:pt idx="16058">
                  <c:v>42972.753576388997</c:v>
                </c:pt>
                <c:pt idx="16059">
                  <c:v>42972.757094907</c:v>
                </c:pt>
                <c:pt idx="16060">
                  <c:v>42972.760578704001</c:v>
                </c:pt>
                <c:pt idx="16061">
                  <c:v>42972.764039351998</c:v>
                </c:pt>
                <c:pt idx="16062">
                  <c:v>42972.767488425998</c:v>
                </c:pt>
                <c:pt idx="16063">
                  <c:v>42972.770995370003</c:v>
                </c:pt>
                <c:pt idx="16064">
                  <c:v>42972.774398148002</c:v>
                </c:pt>
                <c:pt idx="16065">
                  <c:v>42972.777870370002</c:v>
                </c:pt>
                <c:pt idx="16066">
                  <c:v>42972.781365741001</c:v>
                </c:pt>
                <c:pt idx="16067">
                  <c:v>42972.784814815001</c:v>
                </c:pt>
                <c:pt idx="16068">
                  <c:v>42972.788298610998</c:v>
                </c:pt>
                <c:pt idx="16069">
                  <c:v>42972.791944443998</c:v>
                </c:pt>
                <c:pt idx="16070">
                  <c:v>42972.795277778001</c:v>
                </c:pt>
                <c:pt idx="16071">
                  <c:v>42972.798715277997</c:v>
                </c:pt>
                <c:pt idx="16072">
                  <c:v>42972.802233795999</c:v>
                </c:pt>
                <c:pt idx="16073">
                  <c:v>42972.805694444003</c:v>
                </c:pt>
                <c:pt idx="16074">
                  <c:v>42972.809143519</c:v>
                </c:pt>
                <c:pt idx="16075">
                  <c:v>42972.812650462998</c:v>
                </c:pt>
                <c:pt idx="16076">
                  <c:v>42972.816111111002</c:v>
                </c:pt>
                <c:pt idx="16077">
                  <c:v>42972.819594907</c:v>
                </c:pt>
                <c:pt idx="16078">
                  <c:v>42972.823101852002</c:v>
                </c:pt>
                <c:pt idx="16079">
                  <c:v>42972.826539351998</c:v>
                </c:pt>
                <c:pt idx="16080">
                  <c:v>42972.83</c:v>
                </c:pt>
                <c:pt idx="16081">
                  <c:v>42972.833541667002</c:v>
                </c:pt>
                <c:pt idx="16082">
                  <c:v>42972.836967593001</c:v>
                </c:pt>
                <c:pt idx="16083">
                  <c:v>42972.840405092997</c:v>
                </c:pt>
                <c:pt idx="16084">
                  <c:v>42972.843900462998</c:v>
                </c:pt>
                <c:pt idx="16085">
                  <c:v>42972.847337963001</c:v>
                </c:pt>
                <c:pt idx="16086">
                  <c:v>42972.850821758999</c:v>
                </c:pt>
                <c:pt idx="16087">
                  <c:v>42972.854328704001</c:v>
                </c:pt>
                <c:pt idx="16088">
                  <c:v>42972.85775463</c:v>
                </c:pt>
                <c:pt idx="16089">
                  <c:v>42972.861226852001</c:v>
                </c:pt>
                <c:pt idx="16090">
                  <c:v>42972.864710647998</c:v>
                </c:pt>
                <c:pt idx="16091">
                  <c:v>42972.868171296002</c:v>
                </c:pt>
                <c:pt idx="16092">
                  <c:v>42972.871643519</c:v>
                </c:pt>
                <c:pt idx="16093">
                  <c:v>42972.875173610999</c:v>
                </c:pt>
                <c:pt idx="16094">
                  <c:v>42972.878564815001</c:v>
                </c:pt>
                <c:pt idx="16095">
                  <c:v>42972.882025462997</c:v>
                </c:pt>
                <c:pt idx="16096">
                  <c:v>42972.885520832999</c:v>
                </c:pt>
                <c:pt idx="16097">
                  <c:v>42972.888981481003</c:v>
                </c:pt>
                <c:pt idx="16098">
                  <c:v>42972.892453704</c:v>
                </c:pt>
                <c:pt idx="16099">
                  <c:v>42972.895960647998</c:v>
                </c:pt>
                <c:pt idx="16100">
                  <c:v>42972.899398148002</c:v>
                </c:pt>
                <c:pt idx="16101">
                  <c:v>42972.902881943999</c:v>
                </c:pt>
                <c:pt idx="16102">
                  <c:v>42972.906365741001</c:v>
                </c:pt>
                <c:pt idx="16103">
                  <c:v>42972.909814815001</c:v>
                </c:pt>
                <c:pt idx="16104">
                  <c:v>42972.913287037001</c:v>
                </c:pt>
                <c:pt idx="16105">
                  <c:v>42972.916828704001</c:v>
                </c:pt>
                <c:pt idx="16106">
                  <c:v>42972.920243056004</c:v>
                </c:pt>
                <c:pt idx="16107">
                  <c:v>42972.923715277997</c:v>
                </c:pt>
                <c:pt idx="16108">
                  <c:v>42972.927187499998</c:v>
                </c:pt>
                <c:pt idx="16109">
                  <c:v>42972.930659721998</c:v>
                </c:pt>
                <c:pt idx="16110">
                  <c:v>42972.934120370002</c:v>
                </c:pt>
                <c:pt idx="16111">
                  <c:v>42972.937627314997</c:v>
                </c:pt>
                <c:pt idx="16112">
                  <c:v>42972.941064815001</c:v>
                </c:pt>
                <c:pt idx="16113">
                  <c:v>42972.944560185002</c:v>
                </c:pt>
                <c:pt idx="16114">
                  <c:v>42972.948032407003</c:v>
                </c:pt>
                <c:pt idx="16115">
                  <c:v>42972.951493056004</c:v>
                </c:pt>
                <c:pt idx="16116">
                  <c:v>42972.954965277997</c:v>
                </c:pt>
                <c:pt idx="16117">
                  <c:v>42972.958495370003</c:v>
                </c:pt>
                <c:pt idx="16118">
                  <c:v>42972.961898148002</c:v>
                </c:pt>
                <c:pt idx="16119">
                  <c:v>42972.965381943999</c:v>
                </c:pt>
                <c:pt idx="16120">
                  <c:v>42972.968854166997</c:v>
                </c:pt>
                <c:pt idx="16121">
                  <c:v>42972.972314815001</c:v>
                </c:pt>
                <c:pt idx="16122">
                  <c:v>42972.975787037001</c:v>
                </c:pt>
                <c:pt idx="16123">
                  <c:v>42972.979293981</c:v>
                </c:pt>
                <c:pt idx="16124">
                  <c:v>42972.982731481003</c:v>
                </c:pt>
                <c:pt idx="16125">
                  <c:v>42972.986215277997</c:v>
                </c:pt>
                <c:pt idx="16126">
                  <c:v>42972.989756944</c:v>
                </c:pt>
                <c:pt idx="16127">
                  <c:v>42972.993171296002</c:v>
                </c:pt>
                <c:pt idx="16128">
                  <c:v>42972.996655092997</c:v>
                </c:pt>
                <c:pt idx="16129">
                  <c:v>42973.000243055998</c:v>
                </c:pt>
                <c:pt idx="16130">
                  <c:v>42973.003587963001</c:v>
                </c:pt>
                <c:pt idx="16131">
                  <c:v>42973.007071758999</c:v>
                </c:pt>
                <c:pt idx="16132">
                  <c:v>42973.010532407003</c:v>
                </c:pt>
                <c:pt idx="16133">
                  <c:v>42973.013981481003</c:v>
                </c:pt>
                <c:pt idx="16134">
                  <c:v>42973.017453704</c:v>
                </c:pt>
                <c:pt idx="16135">
                  <c:v>42973.020949074002</c:v>
                </c:pt>
                <c:pt idx="16136">
                  <c:v>42973.024398148002</c:v>
                </c:pt>
                <c:pt idx="16137">
                  <c:v>42973.027893519</c:v>
                </c:pt>
                <c:pt idx="16138">
                  <c:v>42973.031365741001</c:v>
                </c:pt>
                <c:pt idx="16139">
                  <c:v>42973.034814815001</c:v>
                </c:pt>
                <c:pt idx="16140">
                  <c:v>42973.038287037001</c:v>
                </c:pt>
                <c:pt idx="16141">
                  <c:v>42973.041840277998</c:v>
                </c:pt>
                <c:pt idx="16142">
                  <c:v>42973.045231481003</c:v>
                </c:pt>
                <c:pt idx="16143">
                  <c:v>42973.048703704</c:v>
                </c:pt>
                <c:pt idx="16144">
                  <c:v>42973.052210647998</c:v>
                </c:pt>
                <c:pt idx="16145">
                  <c:v>42973.055636573998</c:v>
                </c:pt>
                <c:pt idx="16146">
                  <c:v>42973.059120370002</c:v>
                </c:pt>
                <c:pt idx="16147">
                  <c:v>42973.062627314997</c:v>
                </c:pt>
                <c:pt idx="16148">
                  <c:v>42973.066064815001</c:v>
                </c:pt>
                <c:pt idx="16149">
                  <c:v>42973.069537037001</c:v>
                </c:pt>
                <c:pt idx="16150">
                  <c:v>42973.073020832999</c:v>
                </c:pt>
                <c:pt idx="16151">
                  <c:v>42973.076481481003</c:v>
                </c:pt>
                <c:pt idx="16152">
                  <c:v>42973.079942130003</c:v>
                </c:pt>
                <c:pt idx="16153">
                  <c:v>42973.083483795999</c:v>
                </c:pt>
                <c:pt idx="16154">
                  <c:v>42973.086909721998</c:v>
                </c:pt>
                <c:pt idx="16155">
                  <c:v>42973.090381943999</c:v>
                </c:pt>
                <c:pt idx="16156">
                  <c:v>42973.093877314997</c:v>
                </c:pt>
                <c:pt idx="16157">
                  <c:v>42973.097314815001</c:v>
                </c:pt>
                <c:pt idx="16158">
                  <c:v>42973.100798610998</c:v>
                </c:pt>
                <c:pt idx="16159">
                  <c:v>42973.104305556</c:v>
                </c:pt>
                <c:pt idx="16160">
                  <c:v>42973.107743056004</c:v>
                </c:pt>
                <c:pt idx="16161">
                  <c:v>42973.111203704</c:v>
                </c:pt>
                <c:pt idx="16162">
                  <c:v>42973.114687499998</c:v>
                </c:pt>
                <c:pt idx="16163">
                  <c:v>42973.118159721998</c:v>
                </c:pt>
                <c:pt idx="16164">
                  <c:v>42973.121643519</c:v>
                </c:pt>
                <c:pt idx="16165">
                  <c:v>42973.125185185003</c:v>
                </c:pt>
                <c:pt idx="16166">
                  <c:v>42973.128564815001</c:v>
                </c:pt>
                <c:pt idx="16167">
                  <c:v>42973.132025462997</c:v>
                </c:pt>
                <c:pt idx="16168">
                  <c:v>42973.135520832999</c:v>
                </c:pt>
                <c:pt idx="16169">
                  <c:v>42973.138993056004</c:v>
                </c:pt>
                <c:pt idx="16170">
                  <c:v>42973.142453704</c:v>
                </c:pt>
                <c:pt idx="16171">
                  <c:v>42973.145949074002</c:v>
                </c:pt>
                <c:pt idx="16172">
                  <c:v>42973.149398148002</c:v>
                </c:pt>
                <c:pt idx="16173">
                  <c:v>42973.152881943999</c:v>
                </c:pt>
                <c:pt idx="16174">
                  <c:v>42973.156365741001</c:v>
                </c:pt>
                <c:pt idx="16175">
                  <c:v>42973.159826388997</c:v>
                </c:pt>
                <c:pt idx="16176">
                  <c:v>42973.163287037001</c:v>
                </c:pt>
                <c:pt idx="16177">
                  <c:v>42973.166828704001</c:v>
                </c:pt>
                <c:pt idx="16178">
                  <c:v>42973.170243056004</c:v>
                </c:pt>
                <c:pt idx="16179">
                  <c:v>42973.173692130003</c:v>
                </c:pt>
                <c:pt idx="16180">
                  <c:v>42973.177187499998</c:v>
                </c:pt>
                <c:pt idx="16181">
                  <c:v>42973.180648148002</c:v>
                </c:pt>
                <c:pt idx="16182">
                  <c:v>42973.184108795998</c:v>
                </c:pt>
                <c:pt idx="16183">
                  <c:v>42973.187627314997</c:v>
                </c:pt>
                <c:pt idx="16184">
                  <c:v>42973.191064815001</c:v>
                </c:pt>
                <c:pt idx="16185">
                  <c:v>42973.194537037001</c:v>
                </c:pt>
                <c:pt idx="16186">
                  <c:v>42973.198020832999</c:v>
                </c:pt>
                <c:pt idx="16187">
                  <c:v>42973.201516203997</c:v>
                </c:pt>
                <c:pt idx="16188">
                  <c:v>42973.204988425998</c:v>
                </c:pt>
                <c:pt idx="16189">
                  <c:v>42973.208518519001</c:v>
                </c:pt>
                <c:pt idx="16190">
                  <c:v>42973.211932869999</c:v>
                </c:pt>
                <c:pt idx="16191">
                  <c:v>42973.215393519</c:v>
                </c:pt>
                <c:pt idx="16192">
                  <c:v>42973.218888889001</c:v>
                </c:pt>
                <c:pt idx="16193">
                  <c:v>42973.222349536998</c:v>
                </c:pt>
                <c:pt idx="16194">
                  <c:v>42973.225810185002</c:v>
                </c:pt>
                <c:pt idx="16195">
                  <c:v>42973.229317129997</c:v>
                </c:pt>
                <c:pt idx="16196">
                  <c:v>42973.23275463</c:v>
                </c:pt>
                <c:pt idx="16197">
                  <c:v>42973.236238425998</c:v>
                </c:pt>
                <c:pt idx="16198">
                  <c:v>42973.239722222002</c:v>
                </c:pt>
                <c:pt idx="16199">
                  <c:v>42973.243171296002</c:v>
                </c:pt>
                <c:pt idx="16200">
                  <c:v>42973.246655092997</c:v>
                </c:pt>
                <c:pt idx="16201">
                  <c:v>42973.250173610999</c:v>
                </c:pt>
                <c:pt idx="16202">
                  <c:v>42973.253587963001</c:v>
                </c:pt>
                <c:pt idx="16203">
                  <c:v>42973.257083333003</c:v>
                </c:pt>
                <c:pt idx="16204">
                  <c:v>42973.260567129997</c:v>
                </c:pt>
                <c:pt idx="16205">
                  <c:v>42973.264027778001</c:v>
                </c:pt>
                <c:pt idx="16206">
                  <c:v>42973.267500000002</c:v>
                </c:pt>
                <c:pt idx="16207">
                  <c:v>42973.270983795999</c:v>
                </c:pt>
                <c:pt idx="16208">
                  <c:v>42973.274421296002</c:v>
                </c:pt>
                <c:pt idx="16209">
                  <c:v>42973.277905092997</c:v>
                </c:pt>
                <c:pt idx="16210">
                  <c:v>42973.281388889001</c:v>
                </c:pt>
                <c:pt idx="16211">
                  <c:v>42973.284849536998</c:v>
                </c:pt>
                <c:pt idx="16212">
                  <c:v>42973.288333333003</c:v>
                </c:pt>
                <c:pt idx="16213">
                  <c:v>42973.291851852002</c:v>
                </c:pt>
                <c:pt idx="16214">
                  <c:v>42973.29525463</c:v>
                </c:pt>
                <c:pt idx="16215">
                  <c:v>42973.298726852001</c:v>
                </c:pt>
                <c:pt idx="16216">
                  <c:v>42973.302210647998</c:v>
                </c:pt>
                <c:pt idx="16217">
                  <c:v>42973.305682869999</c:v>
                </c:pt>
                <c:pt idx="16218">
                  <c:v>42973.309143519</c:v>
                </c:pt>
                <c:pt idx="16219">
                  <c:v>42973.312662037002</c:v>
                </c:pt>
                <c:pt idx="16220">
                  <c:v>42973.316087963001</c:v>
                </c:pt>
                <c:pt idx="16221">
                  <c:v>42973.319571758999</c:v>
                </c:pt>
                <c:pt idx="16222">
                  <c:v>42973.323055556</c:v>
                </c:pt>
                <c:pt idx="16223">
                  <c:v>42973.326527778001</c:v>
                </c:pt>
                <c:pt idx="16224">
                  <c:v>42973.329988425998</c:v>
                </c:pt>
                <c:pt idx="16225">
                  <c:v>42973.333541667002</c:v>
                </c:pt>
                <c:pt idx="16226">
                  <c:v>42973.336932869999</c:v>
                </c:pt>
                <c:pt idx="16227">
                  <c:v>42973.340393519</c:v>
                </c:pt>
                <c:pt idx="16228">
                  <c:v>42973.343900462998</c:v>
                </c:pt>
                <c:pt idx="16229">
                  <c:v>42973.347349536998</c:v>
                </c:pt>
                <c:pt idx="16230">
                  <c:v>42973.350810185002</c:v>
                </c:pt>
                <c:pt idx="16231">
                  <c:v>42973.354305556</c:v>
                </c:pt>
                <c:pt idx="16232">
                  <c:v>42973.35775463</c:v>
                </c:pt>
                <c:pt idx="16233">
                  <c:v>42973.361226852001</c:v>
                </c:pt>
                <c:pt idx="16234">
                  <c:v>42973.364733795999</c:v>
                </c:pt>
                <c:pt idx="16235">
                  <c:v>42973.368194444003</c:v>
                </c:pt>
                <c:pt idx="16236">
                  <c:v>42973.371655092997</c:v>
                </c:pt>
                <c:pt idx="16237">
                  <c:v>42973.375196759</c:v>
                </c:pt>
                <c:pt idx="16238">
                  <c:v>42973.378599536998</c:v>
                </c:pt>
                <c:pt idx="16239">
                  <c:v>42973.382071758999</c:v>
                </c:pt>
                <c:pt idx="16240">
                  <c:v>42973.385567129997</c:v>
                </c:pt>
                <c:pt idx="16241">
                  <c:v>42973.38900463</c:v>
                </c:pt>
                <c:pt idx="16242">
                  <c:v>42973.392488425998</c:v>
                </c:pt>
                <c:pt idx="16243">
                  <c:v>42973.395972222002</c:v>
                </c:pt>
                <c:pt idx="16244">
                  <c:v>42973.399421296002</c:v>
                </c:pt>
                <c:pt idx="16245">
                  <c:v>42973.402916667001</c:v>
                </c:pt>
                <c:pt idx="16246">
                  <c:v>42973.406388889001</c:v>
                </c:pt>
                <c:pt idx="16247">
                  <c:v>42973.409849536998</c:v>
                </c:pt>
                <c:pt idx="16248">
                  <c:v>42973.413298610998</c:v>
                </c:pt>
                <c:pt idx="16249">
                  <c:v>42973.416840277998</c:v>
                </c:pt>
                <c:pt idx="16250">
                  <c:v>42973.42025463</c:v>
                </c:pt>
                <c:pt idx="16251">
                  <c:v>42973.423738425998</c:v>
                </c:pt>
                <c:pt idx="16252">
                  <c:v>42973.427222222002</c:v>
                </c:pt>
                <c:pt idx="16253">
                  <c:v>42973.430694444003</c:v>
                </c:pt>
                <c:pt idx="16254">
                  <c:v>42973.434155092997</c:v>
                </c:pt>
                <c:pt idx="16255">
                  <c:v>42973.437638889001</c:v>
                </c:pt>
                <c:pt idx="16256">
                  <c:v>42973.441099536998</c:v>
                </c:pt>
                <c:pt idx="16257">
                  <c:v>42973.444560185002</c:v>
                </c:pt>
                <c:pt idx="16258">
                  <c:v>42973.448055556</c:v>
                </c:pt>
                <c:pt idx="16259">
                  <c:v>42973.45150463</c:v>
                </c:pt>
                <c:pt idx="16260">
                  <c:v>42973.454976852001</c:v>
                </c:pt>
                <c:pt idx="16261">
                  <c:v>42973.458553240998</c:v>
                </c:pt>
                <c:pt idx="16262">
                  <c:v>42973.461932869999</c:v>
                </c:pt>
                <c:pt idx="16263">
                  <c:v>42973.465416667001</c:v>
                </c:pt>
                <c:pt idx="16264">
                  <c:v>42973.468888889001</c:v>
                </c:pt>
                <c:pt idx="16265">
                  <c:v>42973.472361111002</c:v>
                </c:pt>
                <c:pt idx="16266">
                  <c:v>42973.475821758999</c:v>
                </c:pt>
                <c:pt idx="16267">
                  <c:v>42973.479340277998</c:v>
                </c:pt>
                <c:pt idx="16268">
                  <c:v>42973.482766203997</c:v>
                </c:pt>
                <c:pt idx="16269">
                  <c:v>42973.486261573998</c:v>
                </c:pt>
                <c:pt idx="16270">
                  <c:v>42973.489733795999</c:v>
                </c:pt>
                <c:pt idx="16271">
                  <c:v>42973.493182869999</c:v>
                </c:pt>
                <c:pt idx="16272">
                  <c:v>42973.496655092997</c:v>
                </c:pt>
                <c:pt idx="16273">
                  <c:v>42973.500185185003</c:v>
                </c:pt>
                <c:pt idx="16274">
                  <c:v>42973.503599536998</c:v>
                </c:pt>
                <c:pt idx="16275">
                  <c:v>42973.507083333003</c:v>
                </c:pt>
                <c:pt idx="16276">
                  <c:v>42973.510578704001</c:v>
                </c:pt>
                <c:pt idx="16277">
                  <c:v>42973.514016203997</c:v>
                </c:pt>
                <c:pt idx="16278">
                  <c:v>42973.517488425998</c:v>
                </c:pt>
                <c:pt idx="16279">
                  <c:v>42973.520983795999</c:v>
                </c:pt>
                <c:pt idx="16280">
                  <c:v>42973.524432869999</c:v>
                </c:pt>
                <c:pt idx="16281">
                  <c:v>42973.527893519</c:v>
                </c:pt>
                <c:pt idx="16282">
                  <c:v>42973.531412037002</c:v>
                </c:pt>
                <c:pt idx="16283">
                  <c:v>42973.534837963001</c:v>
                </c:pt>
                <c:pt idx="16284">
                  <c:v>42973.538333333003</c:v>
                </c:pt>
                <c:pt idx="16285">
                  <c:v>42973.541851852002</c:v>
                </c:pt>
                <c:pt idx="16286">
                  <c:v>42973.545277778001</c:v>
                </c:pt>
                <c:pt idx="16287">
                  <c:v>42973.548738425998</c:v>
                </c:pt>
                <c:pt idx="16288">
                  <c:v>42973.552222222002</c:v>
                </c:pt>
                <c:pt idx="16289">
                  <c:v>42973.555694444003</c:v>
                </c:pt>
                <c:pt idx="16290">
                  <c:v>42973.559155092997</c:v>
                </c:pt>
                <c:pt idx="16291">
                  <c:v>42973.562650462998</c:v>
                </c:pt>
                <c:pt idx="16292">
                  <c:v>42973.566099536998</c:v>
                </c:pt>
                <c:pt idx="16293">
                  <c:v>42973.569560185002</c:v>
                </c:pt>
                <c:pt idx="16294">
                  <c:v>42973.573067129997</c:v>
                </c:pt>
                <c:pt idx="16295">
                  <c:v>42973.576516203997</c:v>
                </c:pt>
                <c:pt idx="16296">
                  <c:v>42973.580011573998</c:v>
                </c:pt>
                <c:pt idx="16297">
                  <c:v>42973.583518519001</c:v>
                </c:pt>
                <c:pt idx="16298">
                  <c:v>42973.586932869999</c:v>
                </c:pt>
                <c:pt idx="16299">
                  <c:v>42973.590416667001</c:v>
                </c:pt>
                <c:pt idx="16300">
                  <c:v>42973.593888889001</c:v>
                </c:pt>
                <c:pt idx="16301">
                  <c:v>42973.597349536998</c:v>
                </c:pt>
                <c:pt idx="16302">
                  <c:v>42973.600798610998</c:v>
                </c:pt>
                <c:pt idx="16303">
                  <c:v>42973.604328704001</c:v>
                </c:pt>
                <c:pt idx="16304">
                  <c:v>42973.60775463</c:v>
                </c:pt>
                <c:pt idx="16305">
                  <c:v>42973.611238425998</c:v>
                </c:pt>
                <c:pt idx="16306">
                  <c:v>42973.614710647998</c:v>
                </c:pt>
                <c:pt idx="16307">
                  <c:v>42973.618171296002</c:v>
                </c:pt>
                <c:pt idx="16308">
                  <c:v>42973.621631943999</c:v>
                </c:pt>
                <c:pt idx="16309">
                  <c:v>42973.625185185003</c:v>
                </c:pt>
                <c:pt idx="16310">
                  <c:v>42973.628587963001</c:v>
                </c:pt>
                <c:pt idx="16311">
                  <c:v>42973.632060185002</c:v>
                </c:pt>
                <c:pt idx="16312">
                  <c:v>42973.635567129997</c:v>
                </c:pt>
                <c:pt idx="16313">
                  <c:v>42973.639016203997</c:v>
                </c:pt>
                <c:pt idx="16314">
                  <c:v>42973.642488425998</c:v>
                </c:pt>
                <c:pt idx="16315">
                  <c:v>42973.645995370003</c:v>
                </c:pt>
                <c:pt idx="16316">
                  <c:v>42973.649421296002</c:v>
                </c:pt>
                <c:pt idx="16317">
                  <c:v>42973.652905092997</c:v>
                </c:pt>
                <c:pt idx="16318">
                  <c:v>42973.656400462998</c:v>
                </c:pt>
                <c:pt idx="16319">
                  <c:v>42973.659849536998</c:v>
                </c:pt>
                <c:pt idx="16320">
                  <c:v>42973.663321758999</c:v>
                </c:pt>
                <c:pt idx="16321">
                  <c:v>42973.666875000003</c:v>
                </c:pt>
                <c:pt idx="16322">
                  <c:v>42973.67025463</c:v>
                </c:pt>
                <c:pt idx="16323">
                  <c:v>42973.673715277997</c:v>
                </c:pt>
                <c:pt idx="16324">
                  <c:v>42973.677256944</c:v>
                </c:pt>
                <c:pt idx="16325">
                  <c:v>42973.680694444003</c:v>
                </c:pt>
                <c:pt idx="16326">
                  <c:v>42973.684143519</c:v>
                </c:pt>
                <c:pt idx="16327">
                  <c:v>42973.687650462998</c:v>
                </c:pt>
                <c:pt idx="16328">
                  <c:v>42973.691099536998</c:v>
                </c:pt>
                <c:pt idx="16329">
                  <c:v>42973.694571758999</c:v>
                </c:pt>
                <c:pt idx="16330">
                  <c:v>42973.698067129997</c:v>
                </c:pt>
                <c:pt idx="16331">
                  <c:v>42973.70150463</c:v>
                </c:pt>
                <c:pt idx="16332">
                  <c:v>42973.705000000002</c:v>
                </c:pt>
                <c:pt idx="16333">
                  <c:v>42973.708518519001</c:v>
                </c:pt>
                <c:pt idx="16334">
                  <c:v>42973.711909721998</c:v>
                </c:pt>
                <c:pt idx="16335">
                  <c:v>42973.715393519</c:v>
                </c:pt>
                <c:pt idx="16336">
                  <c:v>42973.718888889001</c:v>
                </c:pt>
                <c:pt idx="16337">
                  <c:v>42973.722349536998</c:v>
                </c:pt>
                <c:pt idx="16338">
                  <c:v>42973.725821758999</c:v>
                </c:pt>
                <c:pt idx="16339">
                  <c:v>42973.729340277998</c:v>
                </c:pt>
                <c:pt idx="16340">
                  <c:v>42973.73275463</c:v>
                </c:pt>
                <c:pt idx="16341">
                  <c:v>42973.736238425998</c:v>
                </c:pt>
                <c:pt idx="16342">
                  <c:v>42973.739722222002</c:v>
                </c:pt>
                <c:pt idx="16343">
                  <c:v>42973.743171296002</c:v>
                </c:pt>
                <c:pt idx="16344">
                  <c:v>42973.746666667001</c:v>
                </c:pt>
                <c:pt idx="16345">
                  <c:v>42973.750185185003</c:v>
                </c:pt>
                <c:pt idx="16346">
                  <c:v>42973.753587963001</c:v>
                </c:pt>
                <c:pt idx="16347">
                  <c:v>42973.757071758999</c:v>
                </c:pt>
                <c:pt idx="16348">
                  <c:v>42973.760578704001</c:v>
                </c:pt>
                <c:pt idx="16349">
                  <c:v>42973.764039351998</c:v>
                </c:pt>
                <c:pt idx="16350">
                  <c:v>42973.767488425998</c:v>
                </c:pt>
                <c:pt idx="16351">
                  <c:v>42973.771006944</c:v>
                </c:pt>
                <c:pt idx="16352">
                  <c:v>42973.774432869999</c:v>
                </c:pt>
                <c:pt idx="16353">
                  <c:v>42973.777905092997</c:v>
                </c:pt>
                <c:pt idx="16354">
                  <c:v>42973.781388889001</c:v>
                </c:pt>
                <c:pt idx="16355">
                  <c:v>42973.784849536998</c:v>
                </c:pt>
                <c:pt idx="16356">
                  <c:v>42973.788310185002</c:v>
                </c:pt>
                <c:pt idx="16357">
                  <c:v>42973.791921295997</c:v>
                </c:pt>
                <c:pt idx="16358">
                  <c:v>42973.795289351998</c:v>
                </c:pt>
                <c:pt idx="16359">
                  <c:v>42973.798773148003</c:v>
                </c:pt>
                <c:pt idx="16360">
                  <c:v>42973.802256944</c:v>
                </c:pt>
                <c:pt idx="16361">
                  <c:v>42973.805694444003</c:v>
                </c:pt>
                <c:pt idx="16362">
                  <c:v>42973.809155092997</c:v>
                </c:pt>
                <c:pt idx="16363">
                  <c:v>42973.812673610999</c:v>
                </c:pt>
                <c:pt idx="16364">
                  <c:v>42973.816099536998</c:v>
                </c:pt>
                <c:pt idx="16365">
                  <c:v>42973.819548610998</c:v>
                </c:pt>
                <c:pt idx="16366">
                  <c:v>42973.823067129997</c:v>
                </c:pt>
                <c:pt idx="16367">
                  <c:v>42973.826585647999</c:v>
                </c:pt>
                <c:pt idx="16368">
                  <c:v>42973.830034721999</c:v>
                </c:pt>
                <c:pt idx="16369">
                  <c:v>42973.833576388999</c:v>
                </c:pt>
                <c:pt idx="16370">
                  <c:v>42973.836932869999</c:v>
                </c:pt>
                <c:pt idx="16371">
                  <c:v>42973.840416667001</c:v>
                </c:pt>
                <c:pt idx="16372">
                  <c:v>42973.843935185003</c:v>
                </c:pt>
                <c:pt idx="16373">
                  <c:v>42973.847372684999</c:v>
                </c:pt>
                <c:pt idx="16374">
                  <c:v>42973.850833333003</c:v>
                </c:pt>
                <c:pt idx="16375">
                  <c:v>42973.854317129997</c:v>
                </c:pt>
                <c:pt idx="16376">
                  <c:v>42973.857777778001</c:v>
                </c:pt>
                <c:pt idx="16377">
                  <c:v>42973.861226852001</c:v>
                </c:pt>
                <c:pt idx="16378">
                  <c:v>42973.864733795999</c:v>
                </c:pt>
                <c:pt idx="16379">
                  <c:v>42973.868206018997</c:v>
                </c:pt>
                <c:pt idx="16380">
                  <c:v>42973.871666667001</c:v>
                </c:pt>
                <c:pt idx="16381">
                  <c:v>42973.875173610999</c:v>
                </c:pt>
                <c:pt idx="16382">
                  <c:v>42973.878599536998</c:v>
                </c:pt>
                <c:pt idx="16383">
                  <c:v>42973.882083333003</c:v>
                </c:pt>
                <c:pt idx="16384">
                  <c:v>42973.885567129997</c:v>
                </c:pt>
                <c:pt idx="16385">
                  <c:v>42973.88900463</c:v>
                </c:pt>
                <c:pt idx="16386">
                  <c:v>42973.892488425998</c:v>
                </c:pt>
                <c:pt idx="16387">
                  <c:v>42973.895995370003</c:v>
                </c:pt>
                <c:pt idx="16388">
                  <c:v>42973.899444444003</c:v>
                </c:pt>
                <c:pt idx="16389">
                  <c:v>42973.902916667001</c:v>
                </c:pt>
                <c:pt idx="16390">
                  <c:v>42973.906388889001</c:v>
                </c:pt>
                <c:pt idx="16391">
                  <c:v>42973.909861111002</c:v>
                </c:pt>
                <c:pt idx="16392">
                  <c:v>42973.913310185002</c:v>
                </c:pt>
                <c:pt idx="16393">
                  <c:v>42973.916828704001</c:v>
                </c:pt>
                <c:pt idx="16394">
                  <c:v>42973.920266203997</c:v>
                </c:pt>
                <c:pt idx="16395">
                  <c:v>42973.923750000002</c:v>
                </c:pt>
                <c:pt idx="16396">
                  <c:v>42973.927245370003</c:v>
                </c:pt>
                <c:pt idx="16397">
                  <c:v>42973.930648148002</c:v>
                </c:pt>
                <c:pt idx="16398">
                  <c:v>42973.934120370002</c:v>
                </c:pt>
                <c:pt idx="16399">
                  <c:v>42973.937615741001</c:v>
                </c:pt>
                <c:pt idx="16400">
                  <c:v>42973.941064815001</c:v>
                </c:pt>
                <c:pt idx="16401">
                  <c:v>42973.944537037001</c:v>
                </c:pt>
                <c:pt idx="16402">
                  <c:v>42973.948020832999</c:v>
                </c:pt>
                <c:pt idx="16403">
                  <c:v>42973.951493056004</c:v>
                </c:pt>
                <c:pt idx="16404">
                  <c:v>42973.954965277997</c:v>
                </c:pt>
                <c:pt idx="16405">
                  <c:v>42973.958495370003</c:v>
                </c:pt>
                <c:pt idx="16406">
                  <c:v>42973.961898148002</c:v>
                </c:pt>
                <c:pt idx="16407">
                  <c:v>42973.965381943999</c:v>
                </c:pt>
                <c:pt idx="16408">
                  <c:v>42973.968854166997</c:v>
                </c:pt>
                <c:pt idx="16409">
                  <c:v>42973.972326388997</c:v>
                </c:pt>
                <c:pt idx="16410">
                  <c:v>42973.975787037001</c:v>
                </c:pt>
                <c:pt idx="16411">
                  <c:v>42973.979293981</c:v>
                </c:pt>
                <c:pt idx="16412">
                  <c:v>42973.982731481003</c:v>
                </c:pt>
                <c:pt idx="16413">
                  <c:v>42973.986203704</c:v>
                </c:pt>
                <c:pt idx="16414">
                  <c:v>42973.989687499998</c:v>
                </c:pt>
                <c:pt idx="16415">
                  <c:v>42973.993148148002</c:v>
                </c:pt>
                <c:pt idx="16416">
                  <c:v>42973.996620370002</c:v>
                </c:pt>
                <c:pt idx="16417">
                  <c:v>42974.000208332996</c:v>
                </c:pt>
                <c:pt idx="16418">
                  <c:v>42974.003564815001</c:v>
                </c:pt>
                <c:pt idx="16419">
                  <c:v>42974.007037037001</c:v>
                </c:pt>
                <c:pt idx="16420">
                  <c:v>42974.010532407003</c:v>
                </c:pt>
                <c:pt idx="16421">
                  <c:v>42974.013993056004</c:v>
                </c:pt>
                <c:pt idx="16422">
                  <c:v>42974.017453704</c:v>
                </c:pt>
                <c:pt idx="16423">
                  <c:v>42974.020937499998</c:v>
                </c:pt>
                <c:pt idx="16424">
                  <c:v>42974.024398148002</c:v>
                </c:pt>
                <c:pt idx="16425">
                  <c:v>42974.027881943999</c:v>
                </c:pt>
                <c:pt idx="16426">
                  <c:v>42974.031354166997</c:v>
                </c:pt>
                <c:pt idx="16427">
                  <c:v>42974.034803240997</c:v>
                </c:pt>
                <c:pt idx="16428">
                  <c:v>42974.038287037001</c:v>
                </c:pt>
                <c:pt idx="16429">
                  <c:v>42974.041805556</c:v>
                </c:pt>
                <c:pt idx="16430">
                  <c:v>42974.045219906999</c:v>
                </c:pt>
                <c:pt idx="16431">
                  <c:v>42974.048703704</c:v>
                </c:pt>
                <c:pt idx="16432">
                  <c:v>42974.052187499998</c:v>
                </c:pt>
                <c:pt idx="16433">
                  <c:v>42974.055636573998</c:v>
                </c:pt>
                <c:pt idx="16434">
                  <c:v>42974.059108795998</c:v>
                </c:pt>
                <c:pt idx="16435">
                  <c:v>42974.062615741001</c:v>
                </c:pt>
                <c:pt idx="16436">
                  <c:v>42974.066053240997</c:v>
                </c:pt>
                <c:pt idx="16437">
                  <c:v>42974.069525462997</c:v>
                </c:pt>
                <c:pt idx="16438">
                  <c:v>42974.073009259002</c:v>
                </c:pt>
                <c:pt idx="16439">
                  <c:v>42974.076481481003</c:v>
                </c:pt>
                <c:pt idx="16440">
                  <c:v>42974.079953704</c:v>
                </c:pt>
                <c:pt idx="16441">
                  <c:v>42974.083483795999</c:v>
                </c:pt>
                <c:pt idx="16442">
                  <c:v>42974.086898148002</c:v>
                </c:pt>
                <c:pt idx="16443">
                  <c:v>42974.090393519</c:v>
                </c:pt>
                <c:pt idx="16444">
                  <c:v>42974.093854166997</c:v>
                </c:pt>
                <c:pt idx="16445">
                  <c:v>42974.097326388997</c:v>
                </c:pt>
                <c:pt idx="16446">
                  <c:v>42974.100775462997</c:v>
                </c:pt>
                <c:pt idx="16447">
                  <c:v>42974.104305556</c:v>
                </c:pt>
                <c:pt idx="16448">
                  <c:v>42974.107731481003</c:v>
                </c:pt>
                <c:pt idx="16449">
                  <c:v>42974.111192130003</c:v>
                </c:pt>
                <c:pt idx="16450">
                  <c:v>42974.114687499998</c:v>
                </c:pt>
                <c:pt idx="16451">
                  <c:v>42974.118148148002</c:v>
                </c:pt>
                <c:pt idx="16452">
                  <c:v>42974.121620370002</c:v>
                </c:pt>
                <c:pt idx="16453">
                  <c:v>42974.125173610999</c:v>
                </c:pt>
                <c:pt idx="16454">
                  <c:v>42974.128564815001</c:v>
                </c:pt>
                <c:pt idx="16455">
                  <c:v>42974.132025462997</c:v>
                </c:pt>
                <c:pt idx="16456">
                  <c:v>42974.135509259002</c:v>
                </c:pt>
                <c:pt idx="16457">
                  <c:v>42974.138981481003</c:v>
                </c:pt>
                <c:pt idx="16458">
                  <c:v>42974.142453704</c:v>
                </c:pt>
                <c:pt idx="16459">
                  <c:v>42974.145949074002</c:v>
                </c:pt>
                <c:pt idx="16460">
                  <c:v>42974.149398148002</c:v>
                </c:pt>
                <c:pt idx="16461">
                  <c:v>42974.152870370002</c:v>
                </c:pt>
                <c:pt idx="16462">
                  <c:v>42974.156365741001</c:v>
                </c:pt>
                <c:pt idx="16463">
                  <c:v>42974.159814815001</c:v>
                </c:pt>
                <c:pt idx="16464">
                  <c:v>42974.163298610998</c:v>
                </c:pt>
                <c:pt idx="16465">
                  <c:v>42974.166840277998</c:v>
                </c:pt>
                <c:pt idx="16466">
                  <c:v>42974.170231481003</c:v>
                </c:pt>
                <c:pt idx="16467">
                  <c:v>42974.173692130003</c:v>
                </c:pt>
                <c:pt idx="16468">
                  <c:v>42974.177187499998</c:v>
                </c:pt>
                <c:pt idx="16469">
                  <c:v>42974.180648148002</c:v>
                </c:pt>
                <c:pt idx="16470">
                  <c:v>42974.184120370002</c:v>
                </c:pt>
                <c:pt idx="16471">
                  <c:v>42974.187615741001</c:v>
                </c:pt>
                <c:pt idx="16472">
                  <c:v>42974.191053240997</c:v>
                </c:pt>
                <c:pt idx="16473">
                  <c:v>42974.194537037001</c:v>
                </c:pt>
                <c:pt idx="16474">
                  <c:v>42974.198020832999</c:v>
                </c:pt>
                <c:pt idx="16475">
                  <c:v>42974.201469906999</c:v>
                </c:pt>
                <c:pt idx="16476">
                  <c:v>42974.204953704</c:v>
                </c:pt>
                <c:pt idx="16477">
                  <c:v>42974.208483795999</c:v>
                </c:pt>
                <c:pt idx="16478">
                  <c:v>42974.211886573998</c:v>
                </c:pt>
                <c:pt idx="16479">
                  <c:v>42974.215358795998</c:v>
                </c:pt>
                <c:pt idx="16480">
                  <c:v>42974.218854166997</c:v>
                </c:pt>
                <c:pt idx="16481">
                  <c:v>42974.222314815001</c:v>
                </c:pt>
                <c:pt idx="16482">
                  <c:v>42974.225775462997</c:v>
                </c:pt>
                <c:pt idx="16483">
                  <c:v>42974.229282407003</c:v>
                </c:pt>
                <c:pt idx="16484">
                  <c:v>42974.232719906999</c:v>
                </c:pt>
                <c:pt idx="16485">
                  <c:v>42974.236192130003</c:v>
                </c:pt>
                <c:pt idx="16486">
                  <c:v>42974.239675926001</c:v>
                </c:pt>
                <c:pt idx="16487">
                  <c:v>42974.243148148002</c:v>
                </c:pt>
                <c:pt idx="16488">
                  <c:v>42974.246608795998</c:v>
                </c:pt>
                <c:pt idx="16489">
                  <c:v>42974.250162037002</c:v>
                </c:pt>
                <c:pt idx="16490">
                  <c:v>42974.253564815001</c:v>
                </c:pt>
                <c:pt idx="16491">
                  <c:v>42974.257025462997</c:v>
                </c:pt>
                <c:pt idx="16492">
                  <c:v>42974.260520832999</c:v>
                </c:pt>
                <c:pt idx="16493">
                  <c:v>42974.263981481003</c:v>
                </c:pt>
                <c:pt idx="16494">
                  <c:v>42974.267465277997</c:v>
                </c:pt>
                <c:pt idx="16495">
                  <c:v>42974.270937499998</c:v>
                </c:pt>
                <c:pt idx="16496">
                  <c:v>42974.274386573998</c:v>
                </c:pt>
                <c:pt idx="16497">
                  <c:v>42974.277870370002</c:v>
                </c:pt>
                <c:pt idx="16498">
                  <c:v>42974.281354166997</c:v>
                </c:pt>
                <c:pt idx="16499">
                  <c:v>42974.284814815001</c:v>
                </c:pt>
                <c:pt idx="16500">
                  <c:v>42974.288298610998</c:v>
                </c:pt>
                <c:pt idx="16501">
                  <c:v>42974.291828704001</c:v>
                </c:pt>
                <c:pt idx="16502">
                  <c:v>42974.295231481003</c:v>
                </c:pt>
                <c:pt idx="16503">
                  <c:v>42974.298703704</c:v>
                </c:pt>
                <c:pt idx="16504">
                  <c:v>42974.302175926001</c:v>
                </c:pt>
                <c:pt idx="16505">
                  <c:v>42974.305659721998</c:v>
                </c:pt>
                <c:pt idx="16506">
                  <c:v>42974.309120370002</c:v>
                </c:pt>
                <c:pt idx="16507">
                  <c:v>42974.312615741001</c:v>
                </c:pt>
                <c:pt idx="16508">
                  <c:v>42974.316064815001</c:v>
                </c:pt>
                <c:pt idx="16509">
                  <c:v>42974.319525462997</c:v>
                </c:pt>
                <c:pt idx="16510">
                  <c:v>42974.323020832999</c:v>
                </c:pt>
                <c:pt idx="16511">
                  <c:v>42974.326481481003</c:v>
                </c:pt>
                <c:pt idx="16512">
                  <c:v>42974.329953704</c:v>
                </c:pt>
                <c:pt idx="16513">
                  <c:v>42974.333483795999</c:v>
                </c:pt>
                <c:pt idx="16514">
                  <c:v>42974.336898148002</c:v>
                </c:pt>
                <c:pt idx="16515">
                  <c:v>42974.340358795998</c:v>
                </c:pt>
                <c:pt idx="16516">
                  <c:v>42974.343865741001</c:v>
                </c:pt>
                <c:pt idx="16517">
                  <c:v>42974.347314815001</c:v>
                </c:pt>
                <c:pt idx="16518">
                  <c:v>42974.350775462997</c:v>
                </c:pt>
                <c:pt idx="16519">
                  <c:v>42974.354270832999</c:v>
                </c:pt>
                <c:pt idx="16520">
                  <c:v>42974.357719906999</c:v>
                </c:pt>
                <c:pt idx="16521">
                  <c:v>42974.361203704</c:v>
                </c:pt>
                <c:pt idx="16522">
                  <c:v>42974.364687499998</c:v>
                </c:pt>
                <c:pt idx="16523">
                  <c:v>42974.368148148002</c:v>
                </c:pt>
                <c:pt idx="16524">
                  <c:v>42974.371620370002</c:v>
                </c:pt>
                <c:pt idx="16525">
                  <c:v>42974.375150462998</c:v>
                </c:pt>
                <c:pt idx="16526">
                  <c:v>42974.378564815001</c:v>
                </c:pt>
                <c:pt idx="16527">
                  <c:v>42974.382025462997</c:v>
                </c:pt>
                <c:pt idx="16528">
                  <c:v>42974.385520832999</c:v>
                </c:pt>
                <c:pt idx="16529">
                  <c:v>42974.388969906999</c:v>
                </c:pt>
                <c:pt idx="16530">
                  <c:v>42974.392442130003</c:v>
                </c:pt>
                <c:pt idx="16531">
                  <c:v>42974.395937499998</c:v>
                </c:pt>
                <c:pt idx="16532">
                  <c:v>42974.399386573998</c:v>
                </c:pt>
                <c:pt idx="16533">
                  <c:v>42974.402870370002</c:v>
                </c:pt>
                <c:pt idx="16534">
                  <c:v>42974.406377314997</c:v>
                </c:pt>
                <c:pt idx="16535">
                  <c:v>42974.409849536998</c:v>
                </c:pt>
                <c:pt idx="16536">
                  <c:v>42974.413310185002</c:v>
                </c:pt>
                <c:pt idx="16537">
                  <c:v>42974.416851852002</c:v>
                </c:pt>
                <c:pt idx="16538">
                  <c:v>42974.42025463</c:v>
                </c:pt>
                <c:pt idx="16539">
                  <c:v>42974.423726852001</c:v>
                </c:pt>
                <c:pt idx="16540">
                  <c:v>42974.427233795999</c:v>
                </c:pt>
                <c:pt idx="16541">
                  <c:v>42974.430694444003</c:v>
                </c:pt>
                <c:pt idx="16542">
                  <c:v>42974.434155092997</c:v>
                </c:pt>
                <c:pt idx="16543">
                  <c:v>42974.437650462998</c:v>
                </c:pt>
                <c:pt idx="16544">
                  <c:v>42974.441087963001</c:v>
                </c:pt>
                <c:pt idx="16545">
                  <c:v>42974.444548610998</c:v>
                </c:pt>
                <c:pt idx="16546">
                  <c:v>42974.448067129997</c:v>
                </c:pt>
                <c:pt idx="16547">
                  <c:v>42974.45150463</c:v>
                </c:pt>
                <c:pt idx="16548">
                  <c:v>42974.454976852001</c:v>
                </c:pt>
                <c:pt idx="16549">
                  <c:v>42974.458518519001</c:v>
                </c:pt>
                <c:pt idx="16550">
                  <c:v>42974.461932869999</c:v>
                </c:pt>
                <c:pt idx="16551">
                  <c:v>42974.465381943999</c:v>
                </c:pt>
                <c:pt idx="16552">
                  <c:v>42974.468877314997</c:v>
                </c:pt>
                <c:pt idx="16553">
                  <c:v>42974.472349536998</c:v>
                </c:pt>
                <c:pt idx="16554">
                  <c:v>42974.475810185002</c:v>
                </c:pt>
                <c:pt idx="16555">
                  <c:v>42974.479317129997</c:v>
                </c:pt>
                <c:pt idx="16556">
                  <c:v>42974.48275463</c:v>
                </c:pt>
                <c:pt idx="16557">
                  <c:v>42974.486215277997</c:v>
                </c:pt>
                <c:pt idx="16558">
                  <c:v>42974.489710647998</c:v>
                </c:pt>
                <c:pt idx="16559">
                  <c:v>42974.493148148002</c:v>
                </c:pt>
                <c:pt idx="16560">
                  <c:v>42974.496643519</c:v>
                </c:pt>
                <c:pt idx="16561">
                  <c:v>42974.500196759</c:v>
                </c:pt>
                <c:pt idx="16562">
                  <c:v>42974.503587963001</c:v>
                </c:pt>
                <c:pt idx="16563">
                  <c:v>42974.507048610998</c:v>
                </c:pt>
                <c:pt idx="16564">
                  <c:v>42974.510567129997</c:v>
                </c:pt>
                <c:pt idx="16565">
                  <c:v>42974.514039351998</c:v>
                </c:pt>
                <c:pt idx="16566">
                  <c:v>42974.517476852001</c:v>
                </c:pt>
                <c:pt idx="16567">
                  <c:v>42974.520972222002</c:v>
                </c:pt>
                <c:pt idx="16568">
                  <c:v>42974.524409721998</c:v>
                </c:pt>
                <c:pt idx="16569">
                  <c:v>42974.527881943999</c:v>
                </c:pt>
                <c:pt idx="16570">
                  <c:v>42974.531377314997</c:v>
                </c:pt>
                <c:pt idx="16571">
                  <c:v>42974.534837963001</c:v>
                </c:pt>
                <c:pt idx="16572">
                  <c:v>42974.538298610998</c:v>
                </c:pt>
                <c:pt idx="16573">
                  <c:v>42974.541863425999</c:v>
                </c:pt>
                <c:pt idx="16574">
                  <c:v>42974.545277778001</c:v>
                </c:pt>
                <c:pt idx="16575">
                  <c:v>42974.548726852001</c:v>
                </c:pt>
                <c:pt idx="16576">
                  <c:v>42974.552210647998</c:v>
                </c:pt>
                <c:pt idx="16577">
                  <c:v>42974.555694444003</c:v>
                </c:pt>
                <c:pt idx="16578">
                  <c:v>42974.559155092997</c:v>
                </c:pt>
                <c:pt idx="16579">
                  <c:v>42974.562650462998</c:v>
                </c:pt>
                <c:pt idx="16580">
                  <c:v>42974.566122684999</c:v>
                </c:pt>
                <c:pt idx="16581">
                  <c:v>42974.569571758999</c:v>
                </c:pt>
                <c:pt idx="16582">
                  <c:v>42974.573055556</c:v>
                </c:pt>
                <c:pt idx="16583">
                  <c:v>42974.57650463</c:v>
                </c:pt>
                <c:pt idx="16584">
                  <c:v>42974.579976852001</c:v>
                </c:pt>
                <c:pt idx="16585">
                  <c:v>42974.583518519001</c:v>
                </c:pt>
                <c:pt idx="16586">
                  <c:v>42974.586909721998</c:v>
                </c:pt>
                <c:pt idx="16587">
                  <c:v>42974.590393519</c:v>
                </c:pt>
                <c:pt idx="16588">
                  <c:v>42974.593888889001</c:v>
                </c:pt>
                <c:pt idx="16589">
                  <c:v>42974.597337963001</c:v>
                </c:pt>
                <c:pt idx="16590">
                  <c:v>42974.600810185002</c:v>
                </c:pt>
                <c:pt idx="16591">
                  <c:v>42974.604328704001</c:v>
                </c:pt>
                <c:pt idx="16592">
                  <c:v>42974.60775463</c:v>
                </c:pt>
                <c:pt idx="16593">
                  <c:v>42974.611215277997</c:v>
                </c:pt>
                <c:pt idx="16594">
                  <c:v>42974.614733795999</c:v>
                </c:pt>
                <c:pt idx="16595">
                  <c:v>42974.618171296002</c:v>
                </c:pt>
                <c:pt idx="16596">
                  <c:v>42974.621643519</c:v>
                </c:pt>
                <c:pt idx="16597">
                  <c:v>42974.625196759</c:v>
                </c:pt>
                <c:pt idx="16598">
                  <c:v>42974.628576388997</c:v>
                </c:pt>
                <c:pt idx="16599">
                  <c:v>42974.632060185002</c:v>
                </c:pt>
                <c:pt idx="16600">
                  <c:v>42974.635555556</c:v>
                </c:pt>
                <c:pt idx="16601">
                  <c:v>42974.639016203997</c:v>
                </c:pt>
                <c:pt idx="16602">
                  <c:v>42974.642476852001</c:v>
                </c:pt>
                <c:pt idx="16603">
                  <c:v>42974.646018519001</c:v>
                </c:pt>
                <c:pt idx="16604">
                  <c:v>42974.649421296002</c:v>
                </c:pt>
                <c:pt idx="16605">
                  <c:v>42974.652893519</c:v>
                </c:pt>
                <c:pt idx="16606">
                  <c:v>42974.656377314997</c:v>
                </c:pt>
                <c:pt idx="16607">
                  <c:v>42974.659849536998</c:v>
                </c:pt>
                <c:pt idx="16608">
                  <c:v>42974.663310185002</c:v>
                </c:pt>
                <c:pt idx="16609">
                  <c:v>42974.666875000003</c:v>
                </c:pt>
                <c:pt idx="16610">
                  <c:v>42974.670243056004</c:v>
                </c:pt>
                <c:pt idx="16611">
                  <c:v>42974.673726852001</c:v>
                </c:pt>
                <c:pt idx="16612">
                  <c:v>42974.677222222002</c:v>
                </c:pt>
                <c:pt idx="16613">
                  <c:v>42974.680682869999</c:v>
                </c:pt>
                <c:pt idx="16614">
                  <c:v>42974.684155092997</c:v>
                </c:pt>
                <c:pt idx="16615">
                  <c:v>42974.687650462998</c:v>
                </c:pt>
                <c:pt idx="16616">
                  <c:v>42974.691111111002</c:v>
                </c:pt>
                <c:pt idx="16617">
                  <c:v>42974.694560185002</c:v>
                </c:pt>
                <c:pt idx="16618">
                  <c:v>42974.698055556</c:v>
                </c:pt>
                <c:pt idx="16619">
                  <c:v>42974.701516203997</c:v>
                </c:pt>
                <c:pt idx="16620">
                  <c:v>42974.704976852001</c:v>
                </c:pt>
                <c:pt idx="16621">
                  <c:v>42974.708518519001</c:v>
                </c:pt>
                <c:pt idx="16622">
                  <c:v>42974.711909721998</c:v>
                </c:pt>
                <c:pt idx="16623">
                  <c:v>42974.715405092997</c:v>
                </c:pt>
                <c:pt idx="16624">
                  <c:v>42974.718888889001</c:v>
                </c:pt>
                <c:pt idx="16625">
                  <c:v>42974.722337963001</c:v>
                </c:pt>
                <c:pt idx="16626">
                  <c:v>42974.725821758999</c:v>
                </c:pt>
                <c:pt idx="16627">
                  <c:v>42974.729328704001</c:v>
                </c:pt>
                <c:pt idx="16628">
                  <c:v>42974.732777778001</c:v>
                </c:pt>
                <c:pt idx="16629">
                  <c:v>42974.736215277997</c:v>
                </c:pt>
                <c:pt idx="16630">
                  <c:v>42974.739710647998</c:v>
                </c:pt>
                <c:pt idx="16631">
                  <c:v>42974.743171296002</c:v>
                </c:pt>
                <c:pt idx="16632">
                  <c:v>42974.746643519</c:v>
                </c:pt>
                <c:pt idx="16633">
                  <c:v>42974.750162037002</c:v>
                </c:pt>
                <c:pt idx="16634">
                  <c:v>42974.753611111002</c:v>
                </c:pt>
                <c:pt idx="16635">
                  <c:v>42974.757106481004</c:v>
                </c:pt>
                <c:pt idx="16636">
                  <c:v>42974.760567129997</c:v>
                </c:pt>
                <c:pt idx="16637">
                  <c:v>42974.764039351998</c:v>
                </c:pt>
                <c:pt idx="16638">
                  <c:v>42974.767476852001</c:v>
                </c:pt>
                <c:pt idx="16639">
                  <c:v>42974.771030092998</c:v>
                </c:pt>
                <c:pt idx="16640">
                  <c:v>42974.774456018997</c:v>
                </c:pt>
                <c:pt idx="16641">
                  <c:v>42974.777962963002</c:v>
                </c:pt>
                <c:pt idx="16642">
                  <c:v>42974.781446759</c:v>
                </c:pt>
                <c:pt idx="16643">
                  <c:v>42974.784814815001</c:v>
                </c:pt>
                <c:pt idx="16644">
                  <c:v>42974.788287037001</c:v>
                </c:pt>
                <c:pt idx="16645">
                  <c:v>42974.791840277998</c:v>
                </c:pt>
                <c:pt idx="16646">
                  <c:v>42974.795231481003</c:v>
                </c:pt>
                <c:pt idx="16647">
                  <c:v>42974.798703704</c:v>
                </c:pt>
                <c:pt idx="16648">
                  <c:v>42974.802199074002</c:v>
                </c:pt>
                <c:pt idx="16649">
                  <c:v>42974.805648148002</c:v>
                </c:pt>
                <c:pt idx="16650">
                  <c:v>42974.809120370002</c:v>
                </c:pt>
                <c:pt idx="16651">
                  <c:v>42974.812627314997</c:v>
                </c:pt>
                <c:pt idx="16652">
                  <c:v>42974.816076388997</c:v>
                </c:pt>
                <c:pt idx="16653">
                  <c:v>42974.819548610998</c:v>
                </c:pt>
                <c:pt idx="16654">
                  <c:v>42974.823032407003</c:v>
                </c:pt>
                <c:pt idx="16655">
                  <c:v>42974.82650463</c:v>
                </c:pt>
                <c:pt idx="16656">
                  <c:v>42974.829953704</c:v>
                </c:pt>
                <c:pt idx="16657">
                  <c:v>42974.833472222002</c:v>
                </c:pt>
                <c:pt idx="16658">
                  <c:v>42974.836909721998</c:v>
                </c:pt>
                <c:pt idx="16659">
                  <c:v>42974.840370370002</c:v>
                </c:pt>
                <c:pt idx="16660">
                  <c:v>42974.843865741001</c:v>
                </c:pt>
                <c:pt idx="16661">
                  <c:v>42974.847314815001</c:v>
                </c:pt>
                <c:pt idx="16662">
                  <c:v>42974.850787037001</c:v>
                </c:pt>
                <c:pt idx="16663">
                  <c:v>42974.854282407003</c:v>
                </c:pt>
                <c:pt idx="16664">
                  <c:v>42974.857719906999</c:v>
                </c:pt>
                <c:pt idx="16665">
                  <c:v>42974.861203704</c:v>
                </c:pt>
                <c:pt idx="16666">
                  <c:v>42974.864687499998</c:v>
                </c:pt>
                <c:pt idx="16667">
                  <c:v>42974.868136573998</c:v>
                </c:pt>
                <c:pt idx="16668">
                  <c:v>42974.871620370002</c:v>
                </c:pt>
                <c:pt idx="16669">
                  <c:v>42974.875138889001</c:v>
                </c:pt>
                <c:pt idx="16670">
                  <c:v>42974.878564815001</c:v>
                </c:pt>
                <c:pt idx="16671">
                  <c:v>42974.882037037001</c:v>
                </c:pt>
                <c:pt idx="16672">
                  <c:v>42974.885520832999</c:v>
                </c:pt>
                <c:pt idx="16673">
                  <c:v>42974.888981481003</c:v>
                </c:pt>
                <c:pt idx="16674">
                  <c:v>42974.892453704</c:v>
                </c:pt>
                <c:pt idx="16675">
                  <c:v>42974.895960647998</c:v>
                </c:pt>
                <c:pt idx="16676">
                  <c:v>42974.899398148002</c:v>
                </c:pt>
                <c:pt idx="16677">
                  <c:v>42974.902870370002</c:v>
                </c:pt>
                <c:pt idx="16678">
                  <c:v>42974.906354166997</c:v>
                </c:pt>
                <c:pt idx="16679">
                  <c:v>42974.909814815001</c:v>
                </c:pt>
                <c:pt idx="16680">
                  <c:v>42974.913287037001</c:v>
                </c:pt>
                <c:pt idx="16681">
                  <c:v>42974.916805556</c:v>
                </c:pt>
                <c:pt idx="16682">
                  <c:v>42974.92025463</c:v>
                </c:pt>
                <c:pt idx="16683">
                  <c:v>42974.923715277997</c:v>
                </c:pt>
                <c:pt idx="16684">
                  <c:v>42974.927199074002</c:v>
                </c:pt>
                <c:pt idx="16685">
                  <c:v>42974.930659721998</c:v>
                </c:pt>
                <c:pt idx="16686">
                  <c:v>42974.934120370002</c:v>
                </c:pt>
                <c:pt idx="16687">
                  <c:v>42974.937627314997</c:v>
                </c:pt>
                <c:pt idx="16688">
                  <c:v>42974.941064815001</c:v>
                </c:pt>
                <c:pt idx="16689">
                  <c:v>42974.944537037001</c:v>
                </c:pt>
                <c:pt idx="16690">
                  <c:v>42974.948020832999</c:v>
                </c:pt>
                <c:pt idx="16691">
                  <c:v>42974.951493056004</c:v>
                </c:pt>
                <c:pt idx="16692">
                  <c:v>42974.954965277997</c:v>
                </c:pt>
                <c:pt idx="16693">
                  <c:v>42974.958483795999</c:v>
                </c:pt>
                <c:pt idx="16694">
                  <c:v>42974.961909721998</c:v>
                </c:pt>
                <c:pt idx="16695">
                  <c:v>42974.965358795998</c:v>
                </c:pt>
                <c:pt idx="16696">
                  <c:v>42974.968865741001</c:v>
                </c:pt>
                <c:pt idx="16697">
                  <c:v>42974.972314815001</c:v>
                </c:pt>
                <c:pt idx="16698">
                  <c:v>42974.975787037001</c:v>
                </c:pt>
                <c:pt idx="16699">
                  <c:v>42974.979282407003</c:v>
                </c:pt>
                <c:pt idx="16700">
                  <c:v>42974.982731481003</c:v>
                </c:pt>
                <c:pt idx="16701">
                  <c:v>42974.986203704</c:v>
                </c:pt>
                <c:pt idx="16702">
                  <c:v>42974.989687499998</c:v>
                </c:pt>
                <c:pt idx="16703">
                  <c:v>42974.993148148002</c:v>
                </c:pt>
                <c:pt idx="16704">
                  <c:v>42974.996608795998</c:v>
                </c:pt>
                <c:pt idx="16705">
                  <c:v>42975.000208332996</c:v>
                </c:pt>
                <c:pt idx="16706">
                  <c:v>42975.003564815001</c:v>
                </c:pt>
                <c:pt idx="16707">
                  <c:v>42975.007025462997</c:v>
                </c:pt>
                <c:pt idx="16708">
                  <c:v>42975.010532407003</c:v>
                </c:pt>
                <c:pt idx="16709">
                  <c:v>42975.013981481003</c:v>
                </c:pt>
                <c:pt idx="16710">
                  <c:v>42975.017465277997</c:v>
                </c:pt>
                <c:pt idx="16711">
                  <c:v>42975.020960647998</c:v>
                </c:pt>
                <c:pt idx="16712">
                  <c:v>42975.024398148002</c:v>
                </c:pt>
                <c:pt idx="16713">
                  <c:v>42975.027893519</c:v>
                </c:pt>
                <c:pt idx="16714">
                  <c:v>42975.031354166997</c:v>
                </c:pt>
                <c:pt idx="16715">
                  <c:v>42975.034814815001</c:v>
                </c:pt>
                <c:pt idx="16716">
                  <c:v>42975.038298610998</c:v>
                </c:pt>
                <c:pt idx="16717">
                  <c:v>42975.041828704001</c:v>
                </c:pt>
                <c:pt idx="16718">
                  <c:v>42975.045231481003</c:v>
                </c:pt>
                <c:pt idx="16719">
                  <c:v>42975.048692130003</c:v>
                </c:pt>
                <c:pt idx="16720">
                  <c:v>42975.052187499998</c:v>
                </c:pt>
                <c:pt idx="16721">
                  <c:v>42975.055648148002</c:v>
                </c:pt>
                <c:pt idx="16722">
                  <c:v>42975.059108795998</c:v>
                </c:pt>
                <c:pt idx="16723">
                  <c:v>42975.062615741001</c:v>
                </c:pt>
                <c:pt idx="16724">
                  <c:v>42975.066087963001</c:v>
                </c:pt>
                <c:pt idx="16725">
                  <c:v>42975.069525462997</c:v>
                </c:pt>
                <c:pt idx="16726">
                  <c:v>42975.073032407003</c:v>
                </c:pt>
                <c:pt idx="16727">
                  <c:v>42975.076481481003</c:v>
                </c:pt>
                <c:pt idx="16728">
                  <c:v>42975.079953704</c:v>
                </c:pt>
                <c:pt idx="16729">
                  <c:v>42975.083506944</c:v>
                </c:pt>
                <c:pt idx="16730">
                  <c:v>42975.086898148002</c:v>
                </c:pt>
                <c:pt idx="16731">
                  <c:v>42975.090381943999</c:v>
                </c:pt>
                <c:pt idx="16732">
                  <c:v>42975.093865741001</c:v>
                </c:pt>
                <c:pt idx="16733">
                  <c:v>42975.097326388997</c:v>
                </c:pt>
                <c:pt idx="16734">
                  <c:v>42975.100787037001</c:v>
                </c:pt>
                <c:pt idx="16735">
                  <c:v>42975.104282407003</c:v>
                </c:pt>
                <c:pt idx="16736">
                  <c:v>42975.107743056004</c:v>
                </c:pt>
                <c:pt idx="16737">
                  <c:v>42975.111261573998</c:v>
                </c:pt>
                <c:pt idx="16738">
                  <c:v>42975.114745370003</c:v>
                </c:pt>
                <c:pt idx="16739">
                  <c:v>42975.118171296002</c:v>
                </c:pt>
                <c:pt idx="16740">
                  <c:v>42975.121643519</c:v>
                </c:pt>
                <c:pt idx="16741">
                  <c:v>42975.125243055998</c:v>
                </c:pt>
                <c:pt idx="16742">
                  <c:v>42975.128599536998</c:v>
                </c:pt>
                <c:pt idx="16743">
                  <c:v>42975.132083333003</c:v>
                </c:pt>
                <c:pt idx="16744">
                  <c:v>42975.135578704001</c:v>
                </c:pt>
                <c:pt idx="16745">
                  <c:v>42975.139062499999</c:v>
                </c:pt>
                <c:pt idx="16746">
                  <c:v>42975.142534721999</c:v>
                </c:pt>
                <c:pt idx="16747">
                  <c:v>42975.146018519001</c:v>
                </c:pt>
                <c:pt idx="16748">
                  <c:v>42975.149444444003</c:v>
                </c:pt>
                <c:pt idx="16749">
                  <c:v>42975.152928240997</c:v>
                </c:pt>
                <c:pt idx="16750">
                  <c:v>42975.156435185003</c:v>
                </c:pt>
                <c:pt idx="16751">
                  <c:v>42975.159907407004</c:v>
                </c:pt>
                <c:pt idx="16752">
                  <c:v>42975.163391203998</c:v>
                </c:pt>
                <c:pt idx="16753">
                  <c:v>42975.166898148003</c:v>
                </c:pt>
                <c:pt idx="16754">
                  <c:v>42975.170289351998</c:v>
                </c:pt>
                <c:pt idx="16755">
                  <c:v>42975.173750000002</c:v>
                </c:pt>
                <c:pt idx="16756">
                  <c:v>42975.177233795999</c:v>
                </c:pt>
                <c:pt idx="16757">
                  <c:v>42975.180717593001</c:v>
                </c:pt>
                <c:pt idx="16758">
                  <c:v>42975.184178240997</c:v>
                </c:pt>
                <c:pt idx="16759">
                  <c:v>42975.187673610999</c:v>
                </c:pt>
                <c:pt idx="16760">
                  <c:v>42975.191111111002</c:v>
                </c:pt>
                <c:pt idx="16761">
                  <c:v>42975.194606481004</c:v>
                </c:pt>
                <c:pt idx="16762">
                  <c:v>42975.198078704001</c:v>
                </c:pt>
                <c:pt idx="16763">
                  <c:v>42975.201527778001</c:v>
                </c:pt>
                <c:pt idx="16764">
                  <c:v>42975.204988425998</c:v>
                </c:pt>
                <c:pt idx="16765">
                  <c:v>42975.208576388999</c:v>
                </c:pt>
                <c:pt idx="16766">
                  <c:v>42975.211944444003</c:v>
                </c:pt>
                <c:pt idx="16767">
                  <c:v>42975.215428240997</c:v>
                </c:pt>
                <c:pt idx="16768">
                  <c:v>42975.218888889001</c:v>
                </c:pt>
                <c:pt idx="16769">
                  <c:v>42975.222453704002</c:v>
                </c:pt>
                <c:pt idx="16770">
                  <c:v>42975.225810185002</c:v>
                </c:pt>
                <c:pt idx="16771">
                  <c:v>42975.229340277998</c:v>
                </c:pt>
                <c:pt idx="16772">
                  <c:v>42975.23275463</c:v>
                </c:pt>
                <c:pt idx="16773">
                  <c:v>42975.236226852001</c:v>
                </c:pt>
                <c:pt idx="16774">
                  <c:v>42975.239710647998</c:v>
                </c:pt>
                <c:pt idx="16775">
                  <c:v>42975.243171296002</c:v>
                </c:pt>
                <c:pt idx="16776">
                  <c:v>42975.246655092997</c:v>
                </c:pt>
                <c:pt idx="16777">
                  <c:v>42975.250185185003</c:v>
                </c:pt>
                <c:pt idx="16778">
                  <c:v>42975.253587963001</c:v>
                </c:pt>
                <c:pt idx="16779">
                  <c:v>42975.257060185002</c:v>
                </c:pt>
                <c:pt idx="16780">
                  <c:v>42975.260555556</c:v>
                </c:pt>
                <c:pt idx="16781">
                  <c:v>42975.264016203997</c:v>
                </c:pt>
                <c:pt idx="16782">
                  <c:v>42975.267476852001</c:v>
                </c:pt>
                <c:pt idx="16783">
                  <c:v>42975.270995370003</c:v>
                </c:pt>
                <c:pt idx="16784">
                  <c:v>42975.274432869999</c:v>
                </c:pt>
                <c:pt idx="16785">
                  <c:v>42975.277893519</c:v>
                </c:pt>
                <c:pt idx="16786">
                  <c:v>42975.281377314997</c:v>
                </c:pt>
                <c:pt idx="16787">
                  <c:v>42975.284849536998</c:v>
                </c:pt>
                <c:pt idx="16788">
                  <c:v>42975.288310185002</c:v>
                </c:pt>
                <c:pt idx="16789">
                  <c:v>42975.291875000003</c:v>
                </c:pt>
                <c:pt idx="16790">
                  <c:v>42975.295289351998</c:v>
                </c:pt>
                <c:pt idx="16791">
                  <c:v>42975.298692130003</c:v>
                </c:pt>
                <c:pt idx="16792">
                  <c:v>42975.302199074002</c:v>
                </c:pt>
                <c:pt idx="16793">
                  <c:v>42975.305659721998</c:v>
                </c:pt>
                <c:pt idx="16794">
                  <c:v>42975.309120370002</c:v>
                </c:pt>
                <c:pt idx="16795">
                  <c:v>42975.312615741001</c:v>
                </c:pt>
                <c:pt idx="16796">
                  <c:v>42975.316064815001</c:v>
                </c:pt>
                <c:pt idx="16797">
                  <c:v>42975.319537037001</c:v>
                </c:pt>
                <c:pt idx="16798">
                  <c:v>42975.323020832999</c:v>
                </c:pt>
                <c:pt idx="16799">
                  <c:v>42975.326493056004</c:v>
                </c:pt>
                <c:pt idx="16800">
                  <c:v>42975.329953704</c:v>
                </c:pt>
                <c:pt idx="16801">
                  <c:v>42975.333483795999</c:v>
                </c:pt>
                <c:pt idx="16802">
                  <c:v>42975.336898148002</c:v>
                </c:pt>
                <c:pt idx="16803">
                  <c:v>42975.340370370002</c:v>
                </c:pt>
                <c:pt idx="16804">
                  <c:v>42975.343854166997</c:v>
                </c:pt>
                <c:pt idx="16805">
                  <c:v>42975.347326388997</c:v>
                </c:pt>
                <c:pt idx="16806">
                  <c:v>42975.350821758999</c:v>
                </c:pt>
                <c:pt idx="16807">
                  <c:v>42975.354340277998</c:v>
                </c:pt>
                <c:pt idx="16808">
                  <c:v>42975.357789351998</c:v>
                </c:pt>
                <c:pt idx="16809">
                  <c:v>42975.361261573998</c:v>
                </c:pt>
                <c:pt idx="16810">
                  <c:v>42975.364733795999</c:v>
                </c:pt>
                <c:pt idx="16811">
                  <c:v>42975.368217593001</c:v>
                </c:pt>
                <c:pt idx="16812">
                  <c:v>42975.371666667001</c:v>
                </c:pt>
                <c:pt idx="16813">
                  <c:v>42975.375219907</c:v>
                </c:pt>
                <c:pt idx="16814">
                  <c:v>42975.378599536998</c:v>
                </c:pt>
                <c:pt idx="16815">
                  <c:v>42975.382071758999</c:v>
                </c:pt>
                <c:pt idx="16816">
                  <c:v>42975.385567129997</c:v>
                </c:pt>
                <c:pt idx="16817">
                  <c:v>42975.389016203997</c:v>
                </c:pt>
                <c:pt idx="16818">
                  <c:v>42975.392488425998</c:v>
                </c:pt>
                <c:pt idx="16819">
                  <c:v>42975.396006944</c:v>
                </c:pt>
                <c:pt idx="16820">
                  <c:v>42975.399444444003</c:v>
                </c:pt>
                <c:pt idx="16821">
                  <c:v>42975.402916667001</c:v>
                </c:pt>
                <c:pt idx="16822">
                  <c:v>42975.406400462998</c:v>
                </c:pt>
                <c:pt idx="16823">
                  <c:v>42975.409861111002</c:v>
                </c:pt>
                <c:pt idx="16824">
                  <c:v>42975.413333333003</c:v>
                </c:pt>
                <c:pt idx="16825">
                  <c:v>42975.416875000003</c:v>
                </c:pt>
                <c:pt idx="16826">
                  <c:v>42975.420266203997</c:v>
                </c:pt>
                <c:pt idx="16827">
                  <c:v>42975.423750000002</c:v>
                </c:pt>
                <c:pt idx="16828">
                  <c:v>42975.427233795999</c:v>
                </c:pt>
                <c:pt idx="16829">
                  <c:v>42975.430671296002</c:v>
                </c:pt>
                <c:pt idx="16830">
                  <c:v>42975.434155092997</c:v>
                </c:pt>
                <c:pt idx="16831">
                  <c:v>42975.437638889001</c:v>
                </c:pt>
                <c:pt idx="16832">
                  <c:v>42975.441099536998</c:v>
                </c:pt>
                <c:pt idx="16833">
                  <c:v>42975.444594907</c:v>
                </c:pt>
                <c:pt idx="16834">
                  <c:v>42975.448055556</c:v>
                </c:pt>
                <c:pt idx="16835">
                  <c:v>42975.451516203997</c:v>
                </c:pt>
                <c:pt idx="16836">
                  <c:v>42975.455000000002</c:v>
                </c:pt>
                <c:pt idx="16837">
                  <c:v>42975.458541667002</c:v>
                </c:pt>
                <c:pt idx="16838">
                  <c:v>42975.461944444003</c:v>
                </c:pt>
                <c:pt idx="16839">
                  <c:v>42975.465405092997</c:v>
                </c:pt>
                <c:pt idx="16840">
                  <c:v>42975.468888889001</c:v>
                </c:pt>
                <c:pt idx="16841">
                  <c:v>42975.472361111002</c:v>
                </c:pt>
                <c:pt idx="16842">
                  <c:v>42975.475833333003</c:v>
                </c:pt>
                <c:pt idx="16843">
                  <c:v>42975.479328704001</c:v>
                </c:pt>
                <c:pt idx="16844">
                  <c:v>42975.482766203997</c:v>
                </c:pt>
                <c:pt idx="16845">
                  <c:v>42975.486226852001</c:v>
                </c:pt>
                <c:pt idx="16846">
                  <c:v>42975.489710647998</c:v>
                </c:pt>
                <c:pt idx="16847">
                  <c:v>42975.493171296002</c:v>
                </c:pt>
                <c:pt idx="16848">
                  <c:v>42975.496655092997</c:v>
                </c:pt>
                <c:pt idx="16849">
                  <c:v>42975.500173610999</c:v>
                </c:pt>
                <c:pt idx="16850">
                  <c:v>42975.503587963001</c:v>
                </c:pt>
                <c:pt idx="16851">
                  <c:v>42975.507071758999</c:v>
                </c:pt>
                <c:pt idx="16852">
                  <c:v>42975.510543981</c:v>
                </c:pt>
                <c:pt idx="16853">
                  <c:v>42975.51400463</c:v>
                </c:pt>
                <c:pt idx="16854">
                  <c:v>42975.517488425998</c:v>
                </c:pt>
                <c:pt idx="16855">
                  <c:v>42975.520995370003</c:v>
                </c:pt>
                <c:pt idx="16856">
                  <c:v>42975.524432869999</c:v>
                </c:pt>
                <c:pt idx="16857">
                  <c:v>42975.527905092997</c:v>
                </c:pt>
                <c:pt idx="16858">
                  <c:v>42975.531388889001</c:v>
                </c:pt>
                <c:pt idx="16859">
                  <c:v>42975.534861111002</c:v>
                </c:pt>
                <c:pt idx="16860">
                  <c:v>42975.538321758999</c:v>
                </c:pt>
                <c:pt idx="16861">
                  <c:v>42975.541863425999</c:v>
                </c:pt>
                <c:pt idx="16862">
                  <c:v>42975.545277778001</c:v>
                </c:pt>
                <c:pt idx="16863">
                  <c:v>42975.548738425998</c:v>
                </c:pt>
                <c:pt idx="16864">
                  <c:v>42975.552210647998</c:v>
                </c:pt>
                <c:pt idx="16865">
                  <c:v>42975.555671296002</c:v>
                </c:pt>
                <c:pt idx="16866">
                  <c:v>42975.559131943999</c:v>
                </c:pt>
                <c:pt idx="16867">
                  <c:v>42975.562650462998</c:v>
                </c:pt>
                <c:pt idx="16868">
                  <c:v>42975.566099536998</c:v>
                </c:pt>
                <c:pt idx="16869">
                  <c:v>42975.569560185002</c:v>
                </c:pt>
                <c:pt idx="16870">
                  <c:v>42975.573043981</c:v>
                </c:pt>
                <c:pt idx="16871">
                  <c:v>42975.57650463</c:v>
                </c:pt>
                <c:pt idx="16872">
                  <c:v>42975.579988425998</c:v>
                </c:pt>
                <c:pt idx="16873">
                  <c:v>42975.583530092998</c:v>
                </c:pt>
                <c:pt idx="16874">
                  <c:v>42975.586921296002</c:v>
                </c:pt>
                <c:pt idx="16875">
                  <c:v>42975.590405092997</c:v>
                </c:pt>
                <c:pt idx="16876">
                  <c:v>42975.593900462998</c:v>
                </c:pt>
                <c:pt idx="16877">
                  <c:v>42975.597349536998</c:v>
                </c:pt>
                <c:pt idx="16878">
                  <c:v>42975.600810185002</c:v>
                </c:pt>
                <c:pt idx="16879">
                  <c:v>42975.604340277998</c:v>
                </c:pt>
                <c:pt idx="16880">
                  <c:v>42975.607743056004</c:v>
                </c:pt>
                <c:pt idx="16881">
                  <c:v>42975.611226852001</c:v>
                </c:pt>
                <c:pt idx="16882">
                  <c:v>42975.614733795999</c:v>
                </c:pt>
                <c:pt idx="16883">
                  <c:v>42975.618194444003</c:v>
                </c:pt>
                <c:pt idx="16884">
                  <c:v>42975.621655092997</c:v>
                </c:pt>
                <c:pt idx="16885">
                  <c:v>42975.625185185003</c:v>
                </c:pt>
                <c:pt idx="16886">
                  <c:v>42975.628576388997</c:v>
                </c:pt>
                <c:pt idx="16887">
                  <c:v>42975.632060185002</c:v>
                </c:pt>
                <c:pt idx="16888">
                  <c:v>42975.635567129997</c:v>
                </c:pt>
                <c:pt idx="16889">
                  <c:v>42975.639016203997</c:v>
                </c:pt>
                <c:pt idx="16890">
                  <c:v>42975.642500000002</c:v>
                </c:pt>
                <c:pt idx="16891">
                  <c:v>42975.645995370003</c:v>
                </c:pt>
                <c:pt idx="16892">
                  <c:v>42975.649421296002</c:v>
                </c:pt>
                <c:pt idx="16893">
                  <c:v>42975.652881943999</c:v>
                </c:pt>
                <c:pt idx="16894">
                  <c:v>42975.656388889001</c:v>
                </c:pt>
                <c:pt idx="16895">
                  <c:v>42975.659837963001</c:v>
                </c:pt>
                <c:pt idx="16896">
                  <c:v>42975.663298610998</c:v>
                </c:pt>
                <c:pt idx="16897">
                  <c:v>42975.666851852002</c:v>
                </c:pt>
                <c:pt idx="16898">
                  <c:v>42975.670243056004</c:v>
                </c:pt>
                <c:pt idx="16899">
                  <c:v>42975.673715277997</c:v>
                </c:pt>
                <c:pt idx="16900">
                  <c:v>42975.677245370003</c:v>
                </c:pt>
                <c:pt idx="16901">
                  <c:v>42975.680671296002</c:v>
                </c:pt>
                <c:pt idx="16902">
                  <c:v>42975.684143519</c:v>
                </c:pt>
                <c:pt idx="16903">
                  <c:v>42975.687638889001</c:v>
                </c:pt>
                <c:pt idx="16904">
                  <c:v>42975.691087963001</c:v>
                </c:pt>
                <c:pt idx="16905">
                  <c:v>42975.694548610998</c:v>
                </c:pt>
                <c:pt idx="16906">
                  <c:v>42975.698055556</c:v>
                </c:pt>
                <c:pt idx="16907">
                  <c:v>42975.701493056004</c:v>
                </c:pt>
                <c:pt idx="16908">
                  <c:v>42975.704988425998</c:v>
                </c:pt>
                <c:pt idx="16909">
                  <c:v>42975.708506944</c:v>
                </c:pt>
                <c:pt idx="16910">
                  <c:v>42975.711932869999</c:v>
                </c:pt>
                <c:pt idx="16911">
                  <c:v>42975.715381943999</c:v>
                </c:pt>
                <c:pt idx="16912">
                  <c:v>42975.718888889001</c:v>
                </c:pt>
                <c:pt idx="16913">
                  <c:v>42975.722349536998</c:v>
                </c:pt>
                <c:pt idx="16914">
                  <c:v>42975.725821758999</c:v>
                </c:pt>
                <c:pt idx="16915">
                  <c:v>42975.729317129997</c:v>
                </c:pt>
                <c:pt idx="16916">
                  <c:v>42975.73275463</c:v>
                </c:pt>
                <c:pt idx="16917">
                  <c:v>42975.736238425998</c:v>
                </c:pt>
                <c:pt idx="16918">
                  <c:v>42975.739733795999</c:v>
                </c:pt>
                <c:pt idx="16919">
                  <c:v>42975.743182869999</c:v>
                </c:pt>
                <c:pt idx="16920">
                  <c:v>42975.746643519</c:v>
                </c:pt>
                <c:pt idx="16921">
                  <c:v>42975.750185185003</c:v>
                </c:pt>
                <c:pt idx="16922">
                  <c:v>42975.753611111002</c:v>
                </c:pt>
                <c:pt idx="16923">
                  <c:v>42975.757071758999</c:v>
                </c:pt>
                <c:pt idx="16924">
                  <c:v>42975.760567129997</c:v>
                </c:pt>
                <c:pt idx="16925">
                  <c:v>42975.764027778001</c:v>
                </c:pt>
                <c:pt idx="16926">
                  <c:v>42975.767488425998</c:v>
                </c:pt>
                <c:pt idx="16927">
                  <c:v>42975.771018519001</c:v>
                </c:pt>
                <c:pt idx="16928">
                  <c:v>42975.774432869999</c:v>
                </c:pt>
                <c:pt idx="16929">
                  <c:v>42975.777928240997</c:v>
                </c:pt>
                <c:pt idx="16930">
                  <c:v>42975.781423610999</c:v>
                </c:pt>
                <c:pt idx="16931">
                  <c:v>42975.784837963001</c:v>
                </c:pt>
                <c:pt idx="16932">
                  <c:v>42975.788310185002</c:v>
                </c:pt>
                <c:pt idx="16933">
                  <c:v>42975.791851852002</c:v>
                </c:pt>
                <c:pt idx="16934">
                  <c:v>42975.795277778001</c:v>
                </c:pt>
                <c:pt idx="16935">
                  <c:v>42975.798761573998</c:v>
                </c:pt>
                <c:pt idx="16936">
                  <c:v>42975.802233795999</c:v>
                </c:pt>
                <c:pt idx="16937">
                  <c:v>42975.805682869999</c:v>
                </c:pt>
                <c:pt idx="16938">
                  <c:v>42975.809178240997</c:v>
                </c:pt>
                <c:pt idx="16939">
                  <c:v>42975.812685185003</c:v>
                </c:pt>
                <c:pt idx="16940">
                  <c:v>42975.816145833</c:v>
                </c:pt>
                <c:pt idx="16941">
                  <c:v>42975.819606481004</c:v>
                </c:pt>
                <c:pt idx="16942">
                  <c:v>42975.823078704001</c:v>
                </c:pt>
                <c:pt idx="16943">
                  <c:v>42975.826527778001</c:v>
                </c:pt>
                <c:pt idx="16944">
                  <c:v>42975.829988425998</c:v>
                </c:pt>
                <c:pt idx="16945">
                  <c:v>42975.833553240998</c:v>
                </c:pt>
                <c:pt idx="16946">
                  <c:v>42975.836932869999</c:v>
                </c:pt>
                <c:pt idx="16947">
                  <c:v>42975.840405092997</c:v>
                </c:pt>
                <c:pt idx="16948">
                  <c:v>42975.843912037002</c:v>
                </c:pt>
                <c:pt idx="16949">
                  <c:v>42975.847337963001</c:v>
                </c:pt>
                <c:pt idx="16950">
                  <c:v>42975.850787037001</c:v>
                </c:pt>
                <c:pt idx="16951">
                  <c:v>42975.854293981</c:v>
                </c:pt>
                <c:pt idx="16952">
                  <c:v>42975.857731481003</c:v>
                </c:pt>
                <c:pt idx="16953">
                  <c:v>42975.861192130003</c:v>
                </c:pt>
                <c:pt idx="16954">
                  <c:v>42975.864733795999</c:v>
                </c:pt>
                <c:pt idx="16955">
                  <c:v>42975.868194444003</c:v>
                </c:pt>
                <c:pt idx="16956">
                  <c:v>42975.871643519</c:v>
                </c:pt>
                <c:pt idx="16957">
                  <c:v>42975.875196759</c:v>
                </c:pt>
                <c:pt idx="16958">
                  <c:v>42975.878576388997</c:v>
                </c:pt>
                <c:pt idx="16959">
                  <c:v>42975.882071758999</c:v>
                </c:pt>
                <c:pt idx="16960">
                  <c:v>42975.885555556</c:v>
                </c:pt>
                <c:pt idx="16961">
                  <c:v>42975.88900463</c:v>
                </c:pt>
                <c:pt idx="16962">
                  <c:v>42975.892476852001</c:v>
                </c:pt>
                <c:pt idx="16963">
                  <c:v>42975.896041667002</c:v>
                </c:pt>
                <c:pt idx="16964">
                  <c:v>42975.899432869999</c:v>
                </c:pt>
                <c:pt idx="16965">
                  <c:v>42975.902893519</c:v>
                </c:pt>
                <c:pt idx="16966">
                  <c:v>42975.906365741001</c:v>
                </c:pt>
                <c:pt idx="16967">
                  <c:v>42975.909814815001</c:v>
                </c:pt>
                <c:pt idx="16968">
                  <c:v>42975.913298610998</c:v>
                </c:pt>
                <c:pt idx="16969">
                  <c:v>42975.916828704001</c:v>
                </c:pt>
                <c:pt idx="16970">
                  <c:v>42975.920266203997</c:v>
                </c:pt>
                <c:pt idx="16971">
                  <c:v>42975.923715277997</c:v>
                </c:pt>
                <c:pt idx="16972">
                  <c:v>42975.927210647998</c:v>
                </c:pt>
                <c:pt idx="16973">
                  <c:v>42975.930659721998</c:v>
                </c:pt>
                <c:pt idx="16974">
                  <c:v>42975.934131943999</c:v>
                </c:pt>
                <c:pt idx="16975">
                  <c:v>42975.937627314997</c:v>
                </c:pt>
                <c:pt idx="16976">
                  <c:v>42975.941064815001</c:v>
                </c:pt>
                <c:pt idx="16977">
                  <c:v>42975.944537037001</c:v>
                </c:pt>
                <c:pt idx="16978">
                  <c:v>42975.948032407003</c:v>
                </c:pt>
                <c:pt idx="16979">
                  <c:v>42975.951481481003</c:v>
                </c:pt>
                <c:pt idx="16980">
                  <c:v>42975.954976852001</c:v>
                </c:pt>
                <c:pt idx="16981">
                  <c:v>42975.958506944</c:v>
                </c:pt>
                <c:pt idx="16982">
                  <c:v>42975.961909721998</c:v>
                </c:pt>
                <c:pt idx="16983">
                  <c:v>42975.965370370002</c:v>
                </c:pt>
                <c:pt idx="16984">
                  <c:v>42975.968865741001</c:v>
                </c:pt>
                <c:pt idx="16985">
                  <c:v>42975.972326388997</c:v>
                </c:pt>
                <c:pt idx="16986">
                  <c:v>42975.975787037001</c:v>
                </c:pt>
                <c:pt idx="16987">
                  <c:v>42975.979282407003</c:v>
                </c:pt>
                <c:pt idx="16988">
                  <c:v>42975.982719906999</c:v>
                </c:pt>
                <c:pt idx="16989">
                  <c:v>42975.986192130003</c:v>
                </c:pt>
                <c:pt idx="16990">
                  <c:v>42975.989699074002</c:v>
                </c:pt>
                <c:pt idx="16991">
                  <c:v>42975.993148148002</c:v>
                </c:pt>
                <c:pt idx="16992">
                  <c:v>42975.996620370002</c:v>
                </c:pt>
                <c:pt idx="16993">
                  <c:v>42976.000208332996</c:v>
                </c:pt>
                <c:pt idx="16994">
                  <c:v>42976.003564815001</c:v>
                </c:pt>
                <c:pt idx="16995">
                  <c:v>42976.007048610998</c:v>
                </c:pt>
                <c:pt idx="16996">
                  <c:v>42976.010532407003</c:v>
                </c:pt>
                <c:pt idx="16997">
                  <c:v>42976.013993056004</c:v>
                </c:pt>
                <c:pt idx="16998">
                  <c:v>42976.017453704</c:v>
                </c:pt>
                <c:pt idx="16999">
                  <c:v>42976.020949074002</c:v>
                </c:pt>
                <c:pt idx="17000">
                  <c:v>42976.024398148002</c:v>
                </c:pt>
                <c:pt idx="17001">
                  <c:v>42976.027881943999</c:v>
                </c:pt>
                <c:pt idx="17002">
                  <c:v>42976.031354166997</c:v>
                </c:pt>
                <c:pt idx="17003">
                  <c:v>42976.034826388997</c:v>
                </c:pt>
                <c:pt idx="17004">
                  <c:v>42976.038298610998</c:v>
                </c:pt>
                <c:pt idx="17005">
                  <c:v>42976.041828704001</c:v>
                </c:pt>
                <c:pt idx="17006">
                  <c:v>42976.045243056004</c:v>
                </c:pt>
                <c:pt idx="17007">
                  <c:v>42976.048703704</c:v>
                </c:pt>
                <c:pt idx="17008">
                  <c:v>42976.052199074002</c:v>
                </c:pt>
                <c:pt idx="17009">
                  <c:v>42976.055648148002</c:v>
                </c:pt>
                <c:pt idx="17010">
                  <c:v>42976.059108795998</c:v>
                </c:pt>
                <c:pt idx="17011">
                  <c:v>42976.062615741001</c:v>
                </c:pt>
                <c:pt idx="17012">
                  <c:v>42976.066053240997</c:v>
                </c:pt>
                <c:pt idx="17013">
                  <c:v>42976.069537037001</c:v>
                </c:pt>
                <c:pt idx="17014">
                  <c:v>42976.073032407003</c:v>
                </c:pt>
                <c:pt idx="17015">
                  <c:v>42976.076481481003</c:v>
                </c:pt>
                <c:pt idx="17016">
                  <c:v>42976.079965277997</c:v>
                </c:pt>
                <c:pt idx="17017">
                  <c:v>42976.083483795999</c:v>
                </c:pt>
                <c:pt idx="17018">
                  <c:v>42976.086898148002</c:v>
                </c:pt>
                <c:pt idx="17019">
                  <c:v>42976.090381943999</c:v>
                </c:pt>
                <c:pt idx="17020">
                  <c:v>42976.093865741001</c:v>
                </c:pt>
                <c:pt idx="17021">
                  <c:v>42976.097326388997</c:v>
                </c:pt>
                <c:pt idx="17022">
                  <c:v>42976.100798610998</c:v>
                </c:pt>
                <c:pt idx="17023">
                  <c:v>42976.104305556</c:v>
                </c:pt>
                <c:pt idx="17024">
                  <c:v>42976.107743056004</c:v>
                </c:pt>
                <c:pt idx="17025">
                  <c:v>42976.111203704</c:v>
                </c:pt>
                <c:pt idx="17026">
                  <c:v>42976.114687499998</c:v>
                </c:pt>
                <c:pt idx="17027">
                  <c:v>42976.118136573998</c:v>
                </c:pt>
                <c:pt idx="17028">
                  <c:v>42976.121620370002</c:v>
                </c:pt>
                <c:pt idx="17029">
                  <c:v>42976.125196759</c:v>
                </c:pt>
                <c:pt idx="17030">
                  <c:v>42976.128564815001</c:v>
                </c:pt>
                <c:pt idx="17031">
                  <c:v>42976.132048610998</c:v>
                </c:pt>
                <c:pt idx="17032">
                  <c:v>42976.135532407003</c:v>
                </c:pt>
                <c:pt idx="17033">
                  <c:v>42976.138981481003</c:v>
                </c:pt>
                <c:pt idx="17034">
                  <c:v>42976.142453704</c:v>
                </c:pt>
                <c:pt idx="17035">
                  <c:v>42976.145949074002</c:v>
                </c:pt>
                <c:pt idx="17036">
                  <c:v>42976.149386573998</c:v>
                </c:pt>
                <c:pt idx="17037">
                  <c:v>42976.152881943999</c:v>
                </c:pt>
                <c:pt idx="17038">
                  <c:v>42976.156365741001</c:v>
                </c:pt>
                <c:pt idx="17039">
                  <c:v>42976.159814815001</c:v>
                </c:pt>
                <c:pt idx="17040">
                  <c:v>42976.163298610998</c:v>
                </c:pt>
                <c:pt idx="17041">
                  <c:v>42976.166828704001</c:v>
                </c:pt>
                <c:pt idx="17042">
                  <c:v>42976.170231481003</c:v>
                </c:pt>
                <c:pt idx="17043">
                  <c:v>42976.173703704</c:v>
                </c:pt>
                <c:pt idx="17044">
                  <c:v>42976.177187499998</c:v>
                </c:pt>
                <c:pt idx="17045">
                  <c:v>42976.180671296002</c:v>
                </c:pt>
                <c:pt idx="17046">
                  <c:v>42976.184143519</c:v>
                </c:pt>
                <c:pt idx="17047">
                  <c:v>42976.187627314997</c:v>
                </c:pt>
                <c:pt idx="17048">
                  <c:v>42976.191053240997</c:v>
                </c:pt>
                <c:pt idx="17049">
                  <c:v>42976.194525462997</c:v>
                </c:pt>
                <c:pt idx="17050">
                  <c:v>42976.198020832999</c:v>
                </c:pt>
                <c:pt idx="17051">
                  <c:v>42976.201481481003</c:v>
                </c:pt>
                <c:pt idx="17052">
                  <c:v>42976.204953704</c:v>
                </c:pt>
                <c:pt idx="17053">
                  <c:v>42976.208483795999</c:v>
                </c:pt>
                <c:pt idx="17054">
                  <c:v>42976.211898148002</c:v>
                </c:pt>
                <c:pt idx="17055">
                  <c:v>42976.215358795998</c:v>
                </c:pt>
                <c:pt idx="17056">
                  <c:v>42976.218854166997</c:v>
                </c:pt>
                <c:pt idx="17057">
                  <c:v>42976.222326388997</c:v>
                </c:pt>
                <c:pt idx="17058">
                  <c:v>42976.225775462997</c:v>
                </c:pt>
                <c:pt idx="17059">
                  <c:v>42976.229282407003</c:v>
                </c:pt>
                <c:pt idx="17060">
                  <c:v>42976.232719906999</c:v>
                </c:pt>
                <c:pt idx="17061">
                  <c:v>42976.236192130003</c:v>
                </c:pt>
                <c:pt idx="17062">
                  <c:v>42976.239687499998</c:v>
                </c:pt>
                <c:pt idx="17063">
                  <c:v>42976.243148148002</c:v>
                </c:pt>
                <c:pt idx="17064">
                  <c:v>42976.246631943999</c:v>
                </c:pt>
                <c:pt idx="17065">
                  <c:v>42976.250138889001</c:v>
                </c:pt>
                <c:pt idx="17066">
                  <c:v>42976.253564815001</c:v>
                </c:pt>
                <c:pt idx="17067">
                  <c:v>42976.257037037001</c:v>
                </c:pt>
                <c:pt idx="17068">
                  <c:v>42976.260532407003</c:v>
                </c:pt>
                <c:pt idx="17069">
                  <c:v>42976.263969906999</c:v>
                </c:pt>
                <c:pt idx="17070">
                  <c:v>42976.267453704</c:v>
                </c:pt>
                <c:pt idx="17071">
                  <c:v>42976.270949074002</c:v>
                </c:pt>
                <c:pt idx="17072">
                  <c:v>42976.274398148002</c:v>
                </c:pt>
                <c:pt idx="17073">
                  <c:v>42976.277858795998</c:v>
                </c:pt>
                <c:pt idx="17074">
                  <c:v>42976.281354166997</c:v>
                </c:pt>
                <c:pt idx="17075">
                  <c:v>42976.284814815001</c:v>
                </c:pt>
                <c:pt idx="17076">
                  <c:v>42976.288287037001</c:v>
                </c:pt>
                <c:pt idx="17077">
                  <c:v>42976.291817129997</c:v>
                </c:pt>
                <c:pt idx="17078">
                  <c:v>42976.295243056004</c:v>
                </c:pt>
                <c:pt idx="17079">
                  <c:v>42976.298703704</c:v>
                </c:pt>
                <c:pt idx="17080">
                  <c:v>42976.302187499998</c:v>
                </c:pt>
                <c:pt idx="17081">
                  <c:v>42976.305659721998</c:v>
                </c:pt>
                <c:pt idx="17082">
                  <c:v>42976.309120370002</c:v>
                </c:pt>
                <c:pt idx="17083">
                  <c:v>42976.312650462998</c:v>
                </c:pt>
                <c:pt idx="17084">
                  <c:v>42976.316111111002</c:v>
                </c:pt>
                <c:pt idx="17085">
                  <c:v>42976.319583333003</c:v>
                </c:pt>
                <c:pt idx="17086">
                  <c:v>42976.323055556</c:v>
                </c:pt>
                <c:pt idx="17087">
                  <c:v>42976.32650463</c:v>
                </c:pt>
                <c:pt idx="17088">
                  <c:v>42976.329976852001</c:v>
                </c:pt>
                <c:pt idx="17089">
                  <c:v>42976.333518519001</c:v>
                </c:pt>
                <c:pt idx="17090">
                  <c:v>42976.336944444003</c:v>
                </c:pt>
                <c:pt idx="17091">
                  <c:v>42976.340381943999</c:v>
                </c:pt>
                <c:pt idx="17092">
                  <c:v>42976.343888889001</c:v>
                </c:pt>
                <c:pt idx="17093">
                  <c:v>42976.347361111002</c:v>
                </c:pt>
                <c:pt idx="17094">
                  <c:v>42976.350821758999</c:v>
                </c:pt>
                <c:pt idx="17095">
                  <c:v>42976.354317129997</c:v>
                </c:pt>
                <c:pt idx="17096">
                  <c:v>42976.35775463</c:v>
                </c:pt>
                <c:pt idx="17097">
                  <c:v>42976.361215277997</c:v>
                </c:pt>
                <c:pt idx="17098">
                  <c:v>42976.364722222002</c:v>
                </c:pt>
                <c:pt idx="17099">
                  <c:v>42976.368182869999</c:v>
                </c:pt>
                <c:pt idx="17100">
                  <c:v>42976.371631943999</c:v>
                </c:pt>
                <c:pt idx="17101">
                  <c:v>42976.375185185003</c:v>
                </c:pt>
                <c:pt idx="17102">
                  <c:v>42976.378611111002</c:v>
                </c:pt>
                <c:pt idx="17103">
                  <c:v>42976.382060185002</c:v>
                </c:pt>
                <c:pt idx="17104">
                  <c:v>42976.385555556</c:v>
                </c:pt>
                <c:pt idx="17105">
                  <c:v>42976.38900463</c:v>
                </c:pt>
                <c:pt idx="17106">
                  <c:v>42976.392476852001</c:v>
                </c:pt>
                <c:pt idx="17107">
                  <c:v>42976.395995370003</c:v>
                </c:pt>
                <c:pt idx="17108">
                  <c:v>42976.399409721998</c:v>
                </c:pt>
                <c:pt idx="17109">
                  <c:v>42976.402893519</c:v>
                </c:pt>
                <c:pt idx="17110">
                  <c:v>42976.406388889001</c:v>
                </c:pt>
                <c:pt idx="17111">
                  <c:v>42976.409837963001</c:v>
                </c:pt>
                <c:pt idx="17112">
                  <c:v>42976.413310185002</c:v>
                </c:pt>
                <c:pt idx="17113">
                  <c:v>42976.416863425999</c:v>
                </c:pt>
                <c:pt idx="17114">
                  <c:v>42976.42025463</c:v>
                </c:pt>
                <c:pt idx="17115">
                  <c:v>42976.423726852001</c:v>
                </c:pt>
                <c:pt idx="17116">
                  <c:v>42976.427245370003</c:v>
                </c:pt>
                <c:pt idx="17117">
                  <c:v>42976.430671296002</c:v>
                </c:pt>
                <c:pt idx="17118">
                  <c:v>42976.434143519</c:v>
                </c:pt>
                <c:pt idx="17119">
                  <c:v>42976.437650462998</c:v>
                </c:pt>
                <c:pt idx="17120">
                  <c:v>42976.441087963001</c:v>
                </c:pt>
                <c:pt idx="17121">
                  <c:v>42976.444548610998</c:v>
                </c:pt>
                <c:pt idx="17122">
                  <c:v>42976.448055556</c:v>
                </c:pt>
                <c:pt idx="17123">
                  <c:v>42976.45150463</c:v>
                </c:pt>
                <c:pt idx="17124">
                  <c:v>42976.454976852001</c:v>
                </c:pt>
                <c:pt idx="17125">
                  <c:v>42976.458541667002</c:v>
                </c:pt>
                <c:pt idx="17126">
                  <c:v>42976.461979166997</c:v>
                </c:pt>
                <c:pt idx="17127">
                  <c:v>42976.465405092997</c:v>
                </c:pt>
                <c:pt idx="17128">
                  <c:v>42976.468900462998</c:v>
                </c:pt>
                <c:pt idx="17129">
                  <c:v>42976.472337963001</c:v>
                </c:pt>
                <c:pt idx="17130">
                  <c:v>42976.475810185002</c:v>
                </c:pt>
                <c:pt idx="17131">
                  <c:v>42976.479340277998</c:v>
                </c:pt>
                <c:pt idx="17132">
                  <c:v>42976.482766203997</c:v>
                </c:pt>
                <c:pt idx="17133">
                  <c:v>42976.486226852001</c:v>
                </c:pt>
                <c:pt idx="17134">
                  <c:v>42976.489745370003</c:v>
                </c:pt>
                <c:pt idx="17135">
                  <c:v>42976.493171296002</c:v>
                </c:pt>
                <c:pt idx="17136">
                  <c:v>42976.496643519</c:v>
                </c:pt>
                <c:pt idx="17137">
                  <c:v>42976.500185185003</c:v>
                </c:pt>
                <c:pt idx="17138">
                  <c:v>42976.503587963001</c:v>
                </c:pt>
                <c:pt idx="17139">
                  <c:v>42976.507048610998</c:v>
                </c:pt>
                <c:pt idx="17140">
                  <c:v>42976.510555556</c:v>
                </c:pt>
                <c:pt idx="17141">
                  <c:v>42976.51400463</c:v>
                </c:pt>
                <c:pt idx="17142">
                  <c:v>42976.517488425998</c:v>
                </c:pt>
                <c:pt idx="17143">
                  <c:v>42976.520983795999</c:v>
                </c:pt>
                <c:pt idx="17144">
                  <c:v>42976.524421296002</c:v>
                </c:pt>
                <c:pt idx="17145">
                  <c:v>42976.527905092997</c:v>
                </c:pt>
                <c:pt idx="17146">
                  <c:v>42976.531400462998</c:v>
                </c:pt>
                <c:pt idx="17147">
                  <c:v>42976.534837963001</c:v>
                </c:pt>
                <c:pt idx="17148">
                  <c:v>42976.538310185002</c:v>
                </c:pt>
                <c:pt idx="17149">
                  <c:v>42976.541851852002</c:v>
                </c:pt>
                <c:pt idx="17150">
                  <c:v>42976.545289351998</c:v>
                </c:pt>
                <c:pt idx="17151">
                  <c:v>42976.548738425998</c:v>
                </c:pt>
                <c:pt idx="17152">
                  <c:v>42976.552233795999</c:v>
                </c:pt>
                <c:pt idx="17153">
                  <c:v>42976.555682869999</c:v>
                </c:pt>
                <c:pt idx="17154">
                  <c:v>42976.559131943999</c:v>
                </c:pt>
                <c:pt idx="17155">
                  <c:v>42976.562650462998</c:v>
                </c:pt>
                <c:pt idx="17156">
                  <c:v>42976.566111111002</c:v>
                </c:pt>
                <c:pt idx="17157">
                  <c:v>42976.569560185002</c:v>
                </c:pt>
                <c:pt idx="17158">
                  <c:v>42976.573055556</c:v>
                </c:pt>
                <c:pt idx="17159">
                  <c:v>42976.576493056004</c:v>
                </c:pt>
                <c:pt idx="17160">
                  <c:v>42976.579976852001</c:v>
                </c:pt>
                <c:pt idx="17161">
                  <c:v>42976.583518519001</c:v>
                </c:pt>
                <c:pt idx="17162">
                  <c:v>42976.586932869999</c:v>
                </c:pt>
                <c:pt idx="17163">
                  <c:v>42976.590393519</c:v>
                </c:pt>
                <c:pt idx="17164">
                  <c:v>42976.593877314997</c:v>
                </c:pt>
                <c:pt idx="17165">
                  <c:v>42976.597337963001</c:v>
                </c:pt>
                <c:pt idx="17166">
                  <c:v>42976.600810185002</c:v>
                </c:pt>
                <c:pt idx="17167">
                  <c:v>42976.604340277998</c:v>
                </c:pt>
                <c:pt idx="17168">
                  <c:v>42976.60775463</c:v>
                </c:pt>
                <c:pt idx="17169">
                  <c:v>42976.611226852001</c:v>
                </c:pt>
                <c:pt idx="17170">
                  <c:v>42976.614710647998</c:v>
                </c:pt>
                <c:pt idx="17171">
                  <c:v>42976.618171296002</c:v>
                </c:pt>
                <c:pt idx="17172">
                  <c:v>42976.621655092997</c:v>
                </c:pt>
                <c:pt idx="17173">
                  <c:v>42976.625208332996</c:v>
                </c:pt>
                <c:pt idx="17174">
                  <c:v>42976.628576388997</c:v>
                </c:pt>
                <c:pt idx="17175">
                  <c:v>42976.632060185002</c:v>
                </c:pt>
                <c:pt idx="17176">
                  <c:v>42976.635567129997</c:v>
                </c:pt>
                <c:pt idx="17177">
                  <c:v>42976.639016203997</c:v>
                </c:pt>
                <c:pt idx="17178">
                  <c:v>42976.642465277997</c:v>
                </c:pt>
                <c:pt idx="17179">
                  <c:v>42976.645995370003</c:v>
                </c:pt>
                <c:pt idx="17180">
                  <c:v>42976.649421296002</c:v>
                </c:pt>
                <c:pt idx="17181">
                  <c:v>42976.652893519</c:v>
                </c:pt>
                <c:pt idx="17182">
                  <c:v>42976.656388889001</c:v>
                </c:pt>
                <c:pt idx="17183">
                  <c:v>42976.659837963001</c:v>
                </c:pt>
                <c:pt idx="17184">
                  <c:v>42976.663310185002</c:v>
                </c:pt>
                <c:pt idx="17185">
                  <c:v>42976.666886573999</c:v>
                </c:pt>
                <c:pt idx="17186">
                  <c:v>42976.670277778001</c:v>
                </c:pt>
                <c:pt idx="17187">
                  <c:v>42976.673726852001</c:v>
                </c:pt>
                <c:pt idx="17188">
                  <c:v>42976.677222222002</c:v>
                </c:pt>
                <c:pt idx="17189">
                  <c:v>42976.680659721998</c:v>
                </c:pt>
                <c:pt idx="17190">
                  <c:v>42976.684143519</c:v>
                </c:pt>
                <c:pt idx="17191">
                  <c:v>42976.687638889001</c:v>
                </c:pt>
                <c:pt idx="17192">
                  <c:v>42976.691087963001</c:v>
                </c:pt>
                <c:pt idx="17193">
                  <c:v>42976.694571758999</c:v>
                </c:pt>
                <c:pt idx="17194">
                  <c:v>42976.698043981</c:v>
                </c:pt>
                <c:pt idx="17195">
                  <c:v>42976.70150463</c:v>
                </c:pt>
                <c:pt idx="17196">
                  <c:v>42976.705000000002</c:v>
                </c:pt>
                <c:pt idx="17197">
                  <c:v>42976.708518519001</c:v>
                </c:pt>
                <c:pt idx="17198">
                  <c:v>42976.711932869999</c:v>
                </c:pt>
                <c:pt idx="17199">
                  <c:v>42976.715405092997</c:v>
                </c:pt>
                <c:pt idx="17200">
                  <c:v>42976.718888889001</c:v>
                </c:pt>
                <c:pt idx="17201">
                  <c:v>42976.722337963001</c:v>
                </c:pt>
                <c:pt idx="17202">
                  <c:v>42976.725821758999</c:v>
                </c:pt>
                <c:pt idx="17203">
                  <c:v>42976.729340277998</c:v>
                </c:pt>
                <c:pt idx="17204">
                  <c:v>42976.73275463</c:v>
                </c:pt>
                <c:pt idx="17205">
                  <c:v>42976.736226852001</c:v>
                </c:pt>
                <c:pt idx="17206">
                  <c:v>42976.739722222002</c:v>
                </c:pt>
                <c:pt idx="17207">
                  <c:v>42976.743182869999</c:v>
                </c:pt>
                <c:pt idx="17208">
                  <c:v>42976.746655092997</c:v>
                </c:pt>
                <c:pt idx="17209">
                  <c:v>42976.750173610999</c:v>
                </c:pt>
                <c:pt idx="17210">
                  <c:v>42976.753599536998</c:v>
                </c:pt>
                <c:pt idx="17211">
                  <c:v>42976.757071758999</c:v>
                </c:pt>
                <c:pt idx="17212">
                  <c:v>42976.760555556</c:v>
                </c:pt>
                <c:pt idx="17213">
                  <c:v>42976.76400463</c:v>
                </c:pt>
                <c:pt idx="17214">
                  <c:v>42976.767488425998</c:v>
                </c:pt>
                <c:pt idx="17215">
                  <c:v>42976.771053240998</c:v>
                </c:pt>
                <c:pt idx="17216">
                  <c:v>42976.774456018997</c:v>
                </c:pt>
                <c:pt idx="17217">
                  <c:v>42976.777962963002</c:v>
                </c:pt>
                <c:pt idx="17218">
                  <c:v>42976.781388889001</c:v>
                </c:pt>
                <c:pt idx="17219">
                  <c:v>42976.784861111002</c:v>
                </c:pt>
                <c:pt idx="17220">
                  <c:v>42976.788321758999</c:v>
                </c:pt>
                <c:pt idx="17221">
                  <c:v>42976.791863425999</c:v>
                </c:pt>
                <c:pt idx="17222">
                  <c:v>42976.795243056004</c:v>
                </c:pt>
                <c:pt idx="17223">
                  <c:v>42976.798703704</c:v>
                </c:pt>
                <c:pt idx="17224">
                  <c:v>42976.802199074002</c:v>
                </c:pt>
                <c:pt idx="17225">
                  <c:v>42976.805694444003</c:v>
                </c:pt>
                <c:pt idx="17226">
                  <c:v>42976.809166667001</c:v>
                </c:pt>
                <c:pt idx="17227">
                  <c:v>42976.812719907</c:v>
                </c:pt>
                <c:pt idx="17228">
                  <c:v>42976.816122684999</c:v>
                </c:pt>
                <c:pt idx="17229">
                  <c:v>42976.819583333003</c:v>
                </c:pt>
                <c:pt idx="17230">
                  <c:v>42976.823101852002</c:v>
                </c:pt>
                <c:pt idx="17231">
                  <c:v>42976.826539351998</c:v>
                </c:pt>
                <c:pt idx="17232">
                  <c:v>42976.83005787</c:v>
                </c:pt>
                <c:pt idx="17233">
                  <c:v>42976.833530092998</c:v>
                </c:pt>
                <c:pt idx="17234">
                  <c:v>42976.836944444003</c:v>
                </c:pt>
                <c:pt idx="17235">
                  <c:v>42976.840405092997</c:v>
                </c:pt>
                <c:pt idx="17236">
                  <c:v>42976.843912037002</c:v>
                </c:pt>
                <c:pt idx="17237">
                  <c:v>42976.847349536998</c:v>
                </c:pt>
                <c:pt idx="17238">
                  <c:v>42976.850810185002</c:v>
                </c:pt>
                <c:pt idx="17239">
                  <c:v>42976.854340277998</c:v>
                </c:pt>
                <c:pt idx="17240">
                  <c:v>42976.857766203997</c:v>
                </c:pt>
                <c:pt idx="17241">
                  <c:v>42976.861226852001</c:v>
                </c:pt>
                <c:pt idx="17242">
                  <c:v>42976.864722222002</c:v>
                </c:pt>
                <c:pt idx="17243">
                  <c:v>42976.868182869999</c:v>
                </c:pt>
                <c:pt idx="17244">
                  <c:v>42976.871666667001</c:v>
                </c:pt>
                <c:pt idx="17245">
                  <c:v>42976.875185185003</c:v>
                </c:pt>
                <c:pt idx="17246">
                  <c:v>42976.878587963001</c:v>
                </c:pt>
                <c:pt idx="17247">
                  <c:v>42976.882071758999</c:v>
                </c:pt>
                <c:pt idx="17248">
                  <c:v>42976.885567129997</c:v>
                </c:pt>
                <c:pt idx="17249">
                  <c:v>42976.889016203997</c:v>
                </c:pt>
                <c:pt idx="17250">
                  <c:v>42976.892488425998</c:v>
                </c:pt>
                <c:pt idx="17251">
                  <c:v>42976.895960647998</c:v>
                </c:pt>
                <c:pt idx="17252">
                  <c:v>42976.899432869999</c:v>
                </c:pt>
                <c:pt idx="17253">
                  <c:v>42976.902905092997</c:v>
                </c:pt>
                <c:pt idx="17254">
                  <c:v>42976.906388889001</c:v>
                </c:pt>
                <c:pt idx="17255">
                  <c:v>42976.909861111002</c:v>
                </c:pt>
                <c:pt idx="17256">
                  <c:v>42976.913333333003</c:v>
                </c:pt>
                <c:pt idx="17257">
                  <c:v>42976.916851852002</c:v>
                </c:pt>
                <c:pt idx="17258">
                  <c:v>42976.920266203997</c:v>
                </c:pt>
                <c:pt idx="17259">
                  <c:v>42976.923750000002</c:v>
                </c:pt>
                <c:pt idx="17260">
                  <c:v>42976.927268519001</c:v>
                </c:pt>
                <c:pt idx="17261">
                  <c:v>42976.930694444003</c:v>
                </c:pt>
                <c:pt idx="17262">
                  <c:v>42976.934166667001</c:v>
                </c:pt>
                <c:pt idx="17263">
                  <c:v>42976.937685185003</c:v>
                </c:pt>
                <c:pt idx="17264">
                  <c:v>42976.941122684999</c:v>
                </c:pt>
                <c:pt idx="17265">
                  <c:v>42976.944594907</c:v>
                </c:pt>
                <c:pt idx="17266">
                  <c:v>42976.948090277998</c:v>
                </c:pt>
                <c:pt idx="17267">
                  <c:v>42976.951527778001</c:v>
                </c:pt>
                <c:pt idx="17268">
                  <c:v>42976.955000000002</c:v>
                </c:pt>
                <c:pt idx="17269">
                  <c:v>42976.958530092998</c:v>
                </c:pt>
                <c:pt idx="17270">
                  <c:v>42976.961932869999</c:v>
                </c:pt>
                <c:pt idx="17271">
                  <c:v>42976.965405092997</c:v>
                </c:pt>
                <c:pt idx="17272">
                  <c:v>42976.968912037002</c:v>
                </c:pt>
                <c:pt idx="17273">
                  <c:v>42976.972349536998</c:v>
                </c:pt>
                <c:pt idx="17274">
                  <c:v>42976.975821758999</c:v>
                </c:pt>
                <c:pt idx="17275">
                  <c:v>42976.979340277998</c:v>
                </c:pt>
                <c:pt idx="17276">
                  <c:v>42976.982777778001</c:v>
                </c:pt>
                <c:pt idx="17277">
                  <c:v>42976.986226852001</c:v>
                </c:pt>
                <c:pt idx="17278">
                  <c:v>42976.989722222002</c:v>
                </c:pt>
                <c:pt idx="17279">
                  <c:v>42976.993194444003</c:v>
                </c:pt>
                <c:pt idx="17280">
                  <c:v>42976.996666667001</c:v>
                </c:pt>
                <c:pt idx="17281">
                  <c:v>42977.003715277999</c:v>
                </c:pt>
                <c:pt idx="17282">
                  <c:v>42977.007141203998</c:v>
                </c:pt>
                <c:pt idx="17283">
                  <c:v>42977.010659722</c:v>
                </c:pt>
                <c:pt idx="17284">
                  <c:v>42977.014097222003</c:v>
                </c:pt>
                <c:pt idx="17285">
                  <c:v>42977.017523148003</c:v>
                </c:pt>
                <c:pt idx="17286">
                  <c:v>42977.021018519001</c:v>
                </c:pt>
                <c:pt idx="17287">
                  <c:v>42977.024432869999</c:v>
                </c:pt>
                <c:pt idx="17288">
                  <c:v>42977.027951388998</c:v>
                </c:pt>
                <c:pt idx="17289">
                  <c:v>42977.031435185003</c:v>
                </c:pt>
                <c:pt idx="17290">
                  <c:v>42977.034884259003</c:v>
                </c:pt>
                <c:pt idx="17291">
                  <c:v>42977.038356481004</c:v>
                </c:pt>
                <c:pt idx="17292">
                  <c:v>42977.041898148003</c:v>
                </c:pt>
                <c:pt idx="17293">
                  <c:v>42977.045300926002</c:v>
                </c:pt>
                <c:pt idx="17294">
                  <c:v>42977.048761573998</c:v>
                </c:pt>
                <c:pt idx="17295">
                  <c:v>42977.052245370003</c:v>
                </c:pt>
                <c:pt idx="17296">
                  <c:v>42977.055682869999</c:v>
                </c:pt>
                <c:pt idx="17297">
                  <c:v>42977.059155092997</c:v>
                </c:pt>
                <c:pt idx="17298">
                  <c:v>42977.062673610999</c:v>
                </c:pt>
                <c:pt idx="17299">
                  <c:v>42977.066099536998</c:v>
                </c:pt>
                <c:pt idx="17300">
                  <c:v>42977.069618055997</c:v>
                </c:pt>
                <c:pt idx="17301">
                  <c:v>42977.073078704001</c:v>
                </c:pt>
                <c:pt idx="17302">
                  <c:v>42977.076562499999</c:v>
                </c:pt>
                <c:pt idx="17303">
                  <c:v>42977.08</c:v>
                </c:pt>
                <c:pt idx="17304">
                  <c:v>42977.083541667002</c:v>
                </c:pt>
                <c:pt idx="17305">
                  <c:v>42977.086932869999</c:v>
                </c:pt>
                <c:pt idx="17306">
                  <c:v>42977.090416667001</c:v>
                </c:pt>
                <c:pt idx="17307">
                  <c:v>42977.093958332996</c:v>
                </c:pt>
                <c:pt idx="17308">
                  <c:v>42977.097418981</c:v>
                </c:pt>
                <c:pt idx="17309">
                  <c:v>42977.100844907</c:v>
                </c:pt>
                <c:pt idx="17310">
                  <c:v>42977.104351852002</c:v>
                </c:pt>
                <c:pt idx="17311">
                  <c:v>42977.107789351998</c:v>
                </c:pt>
                <c:pt idx="17312">
                  <c:v>42977.111226852001</c:v>
                </c:pt>
                <c:pt idx="17313">
                  <c:v>42977.114733795999</c:v>
                </c:pt>
                <c:pt idx="17314">
                  <c:v>42977.118194444003</c:v>
                </c:pt>
                <c:pt idx="17315">
                  <c:v>42977.121666667001</c:v>
                </c:pt>
                <c:pt idx="17316">
                  <c:v>42977.125254630002</c:v>
                </c:pt>
                <c:pt idx="17317">
                  <c:v>42977.128599536998</c:v>
                </c:pt>
                <c:pt idx="17318">
                  <c:v>42977.132071758999</c:v>
                </c:pt>
                <c:pt idx="17319">
                  <c:v>42977.135578704001</c:v>
                </c:pt>
                <c:pt idx="17320">
                  <c:v>42977.139016203997</c:v>
                </c:pt>
                <c:pt idx="17321">
                  <c:v>42977.142476852001</c:v>
                </c:pt>
                <c:pt idx="17322">
                  <c:v>42977.146006944</c:v>
                </c:pt>
                <c:pt idx="17323">
                  <c:v>42977.149456018997</c:v>
                </c:pt>
                <c:pt idx="17324">
                  <c:v>42977.152916667001</c:v>
                </c:pt>
                <c:pt idx="17325">
                  <c:v>42977.156423610999</c:v>
                </c:pt>
                <c:pt idx="17326">
                  <c:v>42977.159895833</c:v>
                </c:pt>
                <c:pt idx="17327">
                  <c:v>42977.163356481004</c:v>
                </c:pt>
                <c:pt idx="17328">
                  <c:v>42977.166898148003</c:v>
                </c:pt>
                <c:pt idx="17329">
                  <c:v>42977.170277778001</c:v>
                </c:pt>
                <c:pt idx="17330">
                  <c:v>42977.173761573998</c:v>
                </c:pt>
                <c:pt idx="17331">
                  <c:v>42977.177268519001</c:v>
                </c:pt>
                <c:pt idx="17332">
                  <c:v>42977.180694444003</c:v>
                </c:pt>
                <c:pt idx="17333">
                  <c:v>42977.184155092997</c:v>
                </c:pt>
                <c:pt idx="17334">
                  <c:v>42977.187696759</c:v>
                </c:pt>
                <c:pt idx="17335">
                  <c:v>42977.191099536998</c:v>
                </c:pt>
                <c:pt idx="17336">
                  <c:v>42977.194583333003</c:v>
                </c:pt>
                <c:pt idx="17337">
                  <c:v>42977.198067129997</c:v>
                </c:pt>
                <c:pt idx="17338">
                  <c:v>42977.201516203997</c:v>
                </c:pt>
                <c:pt idx="17339">
                  <c:v>42977.205000000002</c:v>
                </c:pt>
                <c:pt idx="17340">
                  <c:v>42977.208553240998</c:v>
                </c:pt>
                <c:pt idx="17341">
                  <c:v>42977.211979166997</c:v>
                </c:pt>
                <c:pt idx="17342">
                  <c:v>42977.215428240997</c:v>
                </c:pt>
                <c:pt idx="17343">
                  <c:v>42977.218900462998</c:v>
                </c:pt>
                <c:pt idx="17344">
                  <c:v>42977.222534722001</c:v>
                </c:pt>
                <c:pt idx="17345">
                  <c:v>42977.225821758999</c:v>
                </c:pt>
                <c:pt idx="17346">
                  <c:v>42977.229375000003</c:v>
                </c:pt>
                <c:pt idx="17347">
                  <c:v>42977.232777778001</c:v>
                </c:pt>
                <c:pt idx="17348">
                  <c:v>42977.236238425998</c:v>
                </c:pt>
                <c:pt idx="17349">
                  <c:v>42977.239745370003</c:v>
                </c:pt>
                <c:pt idx="17350">
                  <c:v>42977.243194444003</c:v>
                </c:pt>
                <c:pt idx="17351">
                  <c:v>42977.246678240997</c:v>
                </c:pt>
                <c:pt idx="17352">
                  <c:v>42977.250185185003</c:v>
                </c:pt>
                <c:pt idx="17353">
                  <c:v>42977.253576388997</c:v>
                </c:pt>
                <c:pt idx="17354">
                  <c:v>42977.257083333003</c:v>
                </c:pt>
                <c:pt idx="17355">
                  <c:v>42977.260567129997</c:v>
                </c:pt>
                <c:pt idx="17356">
                  <c:v>42977.264027778001</c:v>
                </c:pt>
                <c:pt idx="17357">
                  <c:v>42977.267488425998</c:v>
                </c:pt>
                <c:pt idx="17358">
                  <c:v>42977.271006944</c:v>
                </c:pt>
                <c:pt idx="17359">
                  <c:v>42977.274421296002</c:v>
                </c:pt>
                <c:pt idx="17360">
                  <c:v>42977.277916667001</c:v>
                </c:pt>
                <c:pt idx="17361">
                  <c:v>42977.281423610999</c:v>
                </c:pt>
                <c:pt idx="17362">
                  <c:v>42977.284872684999</c:v>
                </c:pt>
                <c:pt idx="17363">
                  <c:v>42977.288333333003</c:v>
                </c:pt>
                <c:pt idx="17364">
                  <c:v>42977.291886573999</c:v>
                </c:pt>
                <c:pt idx="17365">
                  <c:v>42977.295277778001</c:v>
                </c:pt>
                <c:pt idx="17366">
                  <c:v>42977.298738425998</c:v>
                </c:pt>
                <c:pt idx="17367">
                  <c:v>42977.302222222002</c:v>
                </c:pt>
                <c:pt idx="17368">
                  <c:v>42977.305682869999</c:v>
                </c:pt>
                <c:pt idx="17369">
                  <c:v>42977.309178240997</c:v>
                </c:pt>
                <c:pt idx="17370">
                  <c:v>42977.312673610999</c:v>
                </c:pt>
                <c:pt idx="17371">
                  <c:v>42977.316111111002</c:v>
                </c:pt>
                <c:pt idx="17372">
                  <c:v>42977.319583333003</c:v>
                </c:pt>
                <c:pt idx="17373">
                  <c:v>42977.323055556</c:v>
                </c:pt>
                <c:pt idx="17374">
                  <c:v>42977.326527778001</c:v>
                </c:pt>
                <c:pt idx="17375">
                  <c:v>42977.329976852001</c:v>
                </c:pt>
                <c:pt idx="17376">
                  <c:v>42977.333541667002</c:v>
                </c:pt>
                <c:pt idx="17377">
                  <c:v>42977.336921296002</c:v>
                </c:pt>
                <c:pt idx="17378">
                  <c:v>42977.340393519</c:v>
                </c:pt>
                <c:pt idx="17379">
                  <c:v>42977.343877314997</c:v>
                </c:pt>
                <c:pt idx="17380">
                  <c:v>42977.347361111002</c:v>
                </c:pt>
                <c:pt idx="17381">
                  <c:v>42977.350821758999</c:v>
                </c:pt>
                <c:pt idx="17382">
                  <c:v>42977.354340277998</c:v>
                </c:pt>
                <c:pt idx="17383">
                  <c:v>42977.357766203997</c:v>
                </c:pt>
                <c:pt idx="17384">
                  <c:v>42977.361250000002</c:v>
                </c:pt>
                <c:pt idx="17385">
                  <c:v>42977.364745370003</c:v>
                </c:pt>
                <c:pt idx="17386">
                  <c:v>42977.368171296002</c:v>
                </c:pt>
                <c:pt idx="17387">
                  <c:v>42977.371655092997</c:v>
                </c:pt>
                <c:pt idx="17388">
                  <c:v>42977.375219907</c:v>
                </c:pt>
                <c:pt idx="17389">
                  <c:v>42977.378599536998</c:v>
                </c:pt>
                <c:pt idx="17390">
                  <c:v>42977.382083333003</c:v>
                </c:pt>
                <c:pt idx="17391">
                  <c:v>42977.385578704001</c:v>
                </c:pt>
                <c:pt idx="17392">
                  <c:v>42977.389039351998</c:v>
                </c:pt>
                <c:pt idx="17393">
                  <c:v>42977.392488425998</c:v>
                </c:pt>
                <c:pt idx="17394">
                  <c:v>42977.395983795999</c:v>
                </c:pt>
                <c:pt idx="17395">
                  <c:v>42977.399456018997</c:v>
                </c:pt>
                <c:pt idx="17396">
                  <c:v>42977.402916667001</c:v>
                </c:pt>
                <c:pt idx="17397">
                  <c:v>42977.406400462998</c:v>
                </c:pt>
                <c:pt idx="17398">
                  <c:v>42977.409907407004</c:v>
                </c:pt>
                <c:pt idx="17399">
                  <c:v>42977.413321758999</c:v>
                </c:pt>
                <c:pt idx="17400">
                  <c:v>42977.416851852002</c:v>
                </c:pt>
                <c:pt idx="17401">
                  <c:v>42977.420266203997</c:v>
                </c:pt>
                <c:pt idx="17402">
                  <c:v>42977.423726852001</c:v>
                </c:pt>
                <c:pt idx="17403">
                  <c:v>42977.427233795999</c:v>
                </c:pt>
                <c:pt idx="17404">
                  <c:v>42977.430682869999</c:v>
                </c:pt>
                <c:pt idx="17405">
                  <c:v>42977.434155092997</c:v>
                </c:pt>
                <c:pt idx="17406">
                  <c:v>42977.437708332996</c:v>
                </c:pt>
                <c:pt idx="17407">
                  <c:v>42977.441122684999</c:v>
                </c:pt>
                <c:pt idx="17408">
                  <c:v>42977.444594907</c:v>
                </c:pt>
                <c:pt idx="17409">
                  <c:v>42977.448055556</c:v>
                </c:pt>
                <c:pt idx="17410">
                  <c:v>42977.451516203997</c:v>
                </c:pt>
                <c:pt idx="17411">
                  <c:v>42977.455023148003</c:v>
                </c:pt>
                <c:pt idx="17412">
                  <c:v>42977.458564815002</c:v>
                </c:pt>
                <c:pt idx="17413">
                  <c:v>42977.461932869999</c:v>
                </c:pt>
                <c:pt idx="17414">
                  <c:v>42977.465428240997</c:v>
                </c:pt>
                <c:pt idx="17415">
                  <c:v>42977.468923610999</c:v>
                </c:pt>
                <c:pt idx="17416">
                  <c:v>42977.472349536998</c:v>
                </c:pt>
                <c:pt idx="17417">
                  <c:v>42977.475810185002</c:v>
                </c:pt>
                <c:pt idx="17418">
                  <c:v>42977.479409722</c:v>
                </c:pt>
                <c:pt idx="17419">
                  <c:v>42977.482789351998</c:v>
                </c:pt>
                <c:pt idx="17420">
                  <c:v>42977.486250000002</c:v>
                </c:pt>
                <c:pt idx="17421">
                  <c:v>42977.489756944</c:v>
                </c:pt>
                <c:pt idx="17422">
                  <c:v>42977.493194444003</c:v>
                </c:pt>
                <c:pt idx="17423">
                  <c:v>42977.496643519</c:v>
                </c:pt>
                <c:pt idx="17424">
                  <c:v>42977.500208332996</c:v>
                </c:pt>
                <c:pt idx="17425">
                  <c:v>42977.503611111002</c:v>
                </c:pt>
                <c:pt idx="17426">
                  <c:v>42977.507071758999</c:v>
                </c:pt>
                <c:pt idx="17427">
                  <c:v>42977.510578704001</c:v>
                </c:pt>
                <c:pt idx="17428">
                  <c:v>42977.514062499999</c:v>
                </c:pt>
                <c:pt idx="17429">
                  <c:v>42977.517511573998</c:v>
                </c:pt>
                <c:pt idx="17430">
                  <c:v>42977.521030092998</c:v>
                </c:pt>
                <c:pt idx="17431">
                  <c:v>42977.524444444003</c:v>
                </c:pt>
                <c:pt idx="17432">
                  <c:v>42977.527939815001</c:v>
                </c:pt>
                <c:pt idx="17433">
                  <c:v>42977.531412037002</c:v>
                </c:pt>
                <c:pt idx="17434">
                  <c:v>42977.534861111002</c:v>
                </c:pt>
                <c:pt idx="17435">
                  <c:v>42977.538321758999</c:v>
                </c:pt>
                <c:pt idx="17436">
                  <c:v>42977.541863425999</c:v>
                </c:pt>
                <c:pt idx="17437">
                  <c:v>42977.54525463</c:v>
                </c:pt>
                <c:pt idx="17438">
                  <c:v>42977.548726852001</c:v>
                </c:pt>
                <c:pt idx="17439">
                  <c:v>42977.552222222002</c:v>
                </c:pt>
                <c:pt idx="17440">
                  <c:v>42977.555682869999</c:v>
                </c:pt>
                <c:pt idx="17441">
                  <c:v>42977.559155092997</c:v>
                </c:pt>
                <c:pt idx="17442">
                  <c:v>42977.562685185003</c:v>
                </c:pt>
                <c:pt idx="17443">
                  <c:v>42977.566099536998</c:v>
                </c:pt>
                <c:pt idx="17444">
                  <c:v>42977.569571758999</c:v>
                </c:pt>
                <c:pt idx="17445">
                  <c:v>42977.573067129997</c:v>
                </c:pt>
                <c:pt idx="17446">
                  <c:v>42977.57650463</c:v>
                </c:pt>
                <c:pt idx="17447">
                  <c:v>42977.58</c:v>
                </c:pt>
                <c:pt idx="17448">
                  <c:v>42977.583518519001</c:v>
                </c:pt>
                <c:pt idx="17449">
                  <c:v>42977.586956018997</c:v>
                </c:pt>
                <c:pt idx="17450">
                  <c:v>42977.590393519</c:v>
                </c:pt>
                <c:pt idx="17451">
                  <c:v>42977.593900462998</c:v>
                </c:pt>
                <c:pt idx="17452">
                  <c:v>42977.597361111002</c:v>
                </c:pt>
                <c:pt idx="17453">
                  <c:v>42977.600821758999</c:v>
                </c:pt>
                <c:pt idx="17454">
                  <c:v>42977.604513888997</c:v>
                </c:pt>
                <c:pt idx="17455">
                  <c:v>42977.607777778001</c:v>
                </c:pt>
                <c:pt idx="17456">
                  <c:v>42977.611238425998</c:v>
                </c:pt>
                <c:pt idx="17457">
                  <c:v>42977.614733795999</c:v>
                </c:pt>
                <c:pt idx="17458">
                  <c:v>42977.618194444003</c:v>
                </c:pt>
                <c:pt idx="17459">
                  <c:v>42977.621678240997</c:v>
                </c:pt>
                <c:pt idx="17460">
                  <c:v>42977.625208332996</c:v>
                </c:pt>
                <c:pt idx="17461">
                  <c:v>42977.628599536998</c:v>
                </c:pt>
                <c:pt idx="17462">
                  <c:v>42977.632048610998</c:v>
                </c:pt>
                <c:pt idx="17463">
                  <c:v>42977.635578704001</c:v>
                </c:pt>
                <c:pt idx="17464">
                  <c:v>42977.639039351998</c:v>
                </c:pt>
                <c:pt idx="17465">
                  <c:v>42977.642511573998</c:v>
                </c:pt>
                <c:pt idx="17466">
                  <c:v>42977.646041667002</c:v>
                </c:pt>
                <c:pt idx="17467">
                  <c:v>42977.649432869999</c:v>
                </c:pt>
                <c:pt idx="17468">
                  <c:v>42977.656388889001</c:v>
                </c:pt>
                <c:pt idx="17469">
                  <c:v>42977.659861111002</c:v>
                </c:pt>
                <c:pt idx="17470">
                  <c:v>42977.663333333003</c:v>
                </c:pt>
                <c:pt idx="17471">
                  <c:v>42977.666886573999</c:v>
                </c:pt>
                <c:pt idx="17472">
                  <c:v>42977.670277778001</c:v>
                </c:pt>
                <c:pt idx="17473">
                  <c:v>42977.673750000002</c:v>
                </c:pt>
                <c:pt idx="17474">
                  <c:v>42977.677233795999</c:v>
                </c:pt>
                <c:pt idx="17475">
                  <c:v>42977.680706018997</c:v>
                </c:pt>
                <c:pt idx="17476">
                  <c:v>42977.684178240997</c:v>
                </c:pt>
                <c:pt idx="17477">
                  <c:v>42977.687662037002</c:v>
                </c:pt>
                <c:pt idx="17478">
                  <c:v>42977.691099536998</c:v>
                </c:pt>
                <c:pt idx="17479">
                  <c:v>42977.694571758999</c:v>
                </c:pt>
                <c:pt idx="17480">
                  <c:v>42977.698043981</c:v>
                </c:pt>
                <c:pt idx="17481">
                  <c:v>42977.701527778001</c:v>
                </c:pt>
                <c:pt idx="17482">
                  <c:v>42977.705011573998</c:v>
                </c:pt>
                <c:pt idx="17483">
                  <c:v>42977.708495370003</c:v>
                </c:pt>
                <c:pt idx="17484">
                  <c:v>42977.711944444003</c:v>
                </c:pt>
                <c:pt idx="17485">
                  <c:v>42977.715405092997</c:v>
                </c:pt>
                <c:pt idx="17486">
                  <c:v>42977.718888889001</c:v>
                </c:pt>
                <c:pt idx="17487">
                  <c:v>42977.722349536998</c:v>
                </c:pt>
                <c:pt idx="17488">
                  <c:v>42977.725821758999</c:v>
                </c:pt>
                <c:pt idx="17489">
                  <c:v>42977.729351852002</c:v>
                </c:pt>
                <c:pt idx="17490">
                  <c:v>42977.732777778001</c:v>
                </c:pt>
                <c:pt idx="17491">
                  <c:v>42977.736226852001</c:v>
                </c:pt>
                <c:pt idx="17492">
                  <c:v>42977.739722222002</c:v>
                </c:pt>
                <c:pt idx="17493">
                  <c:v>42977.743194444003</c:v>
                </c:pt>
                <c:pt idx="17494">
                  <c:v>42977.746655092997</c:v>
                </c:pt>
                <c:pt idx="17495">
                  <c:v>42977.750173610999</c:v>
                </c:pt>
                <c:pt idx="17496">
                  <c:v>42977.753599536998</c:v>
                </c:pt>
                <c:pt idx="17497">
                  <c:v>42977.757060185002</c:v>
                </c:pt>
                <c:pt idx="17498">
                  <c:v>42977.760578704001</c:v>
                </c:pt>
                <c:pt idx="17499">
                  <c:v>42977.764027778001</c:v>
                </c:pt>
                <c:pt idx="17500">
                  <c:v>42977.767511573998</c:v>
                </c:pt>
                <c:pt idx="17501">
                  <c:v>42977.771006944</c:v>
                </c:pt>
                <c:pt idx="17502">
                  <c:v>42977.774444444003</c:v>
                </c:pt>
                <c:pt idx="17503">
                  <c:v>42977.777905092997</c:v>
                </c:pt>
                <c:pt idx="17504">
                  <c:v>42977.781354166997</c:v>
                </c:pt>
                <c:pt idx="17505">
                  <c:v>42977.784814815001</c:v>
                </c:pt>
                <c:pt idx="17506">
                  <c:v>42977.788298610998</c:v>
                </c:pt>
                <c:pt idx="17507">
                  <c:v>42977.791793981</c:v>
                </c:pt>
                <c:pt idx="17508">
                  <c:v>42977.795243056004</c:v>
                </c:pt>
                <c:pt idx="17509">
                  <c:v>42977.798692130003</c:v>
                </c:pt>
                <c:pt idx="17510">
                  <c:v>42977.802187499998</c:v>
                </c:pt>
                <c:pt idx="17511">
                  <c:v>42977.805648148002</c:v>
                </c:pt>
                <c:pt idx="17512">
                  <c:v>42977.809120370002</c:v>
                </c:pt>
                <c:pt idx="17513">
                  <c:v>42977.812638889001</c:v>
                </c:pt>
                <c:pt idx="17514">
                  <c:v>42977.816064815001</c:v>
                </c:pt>
                <c:pt idx="17515">
                  <c:v>42977.819537037001</c:v>
                </c:pt>
                <c:pt idx="17516">
                  <c:v>42977.823032407003</c:v>
                </c:pt>
                <c:pt idx="17517">
                  <c:v>42977.82650463</c:v>
                </c:pt>
                <c:pt idx="17518">
                  <c:v>42977.829976852001</c:v>
                </c:pt>
                <c:pt idx="17519">
                  <c:v>42977.833449074002</c:v>
                </c:pt>
                <c:pt idx="17520">
                  <c:v>42977.836909721998</c:v>
                </c:pt>
                <c:pt idx="17521">
                  <c:v>42977.840370370002</c:v>
                </c:pt>
                <c:pt idx="17522">
                  <c:v>42977.843854166997</c:v>
                </c:pt>
                <c:pt idx="17523">
                  <c:v>42977.847326388997</c:v>
                </c:pt>
                <c:pt idx="17524">
                  <c:v>42977.850787037001</c:v>
                </c:pt>
                <c:pt idx="17525">
                  <c:v>42977.854282407003</c:v>
                </c:pt>
                <c:pt idx="17526">
                  <c:v>42977.857719906999</c:v>
                </c:pt>
                <c:pt idx="17527">
                  <c:v>42977.861203704</c:v>
                </c:pt>
                <c:pt idx="17528">
                  <c:v>42977.864675926001</c:v>
                </c:pt>
                <c:pt idx="17529">
                  <c:v>42977.868148148002</c:v>
                </c:pt>
                <c:pt idx="17530">
                  <c:v>42977.871620370002</c:v>
                </c:pt>
                <c:pt idx="17531">
                  <c:v>42977.875115741001</c:v>
                </c:pt>
                <c:pt idx="17532">
                  <c:v>42977.878564815001</c:v>
                </c:pt>
                <c:pt idx="17533">
                  <c:v>42977.882071758999</c:v>
                </c:pt>
                <c:pt idx="17534">
                  <c:v>42977.885567129997</c:v>
                </c:pt>
                <c:pt idx="17535">
                  <c:v>42977.889016203997</c:v>
                </c:pt>
                <c:pt idx="17536">
                  <c:v>42977.892476852001</c:v>
                </c:pt>
                <c:pt idx="17537">
                  <c:v>42977.895960647998</c:v>
                </c:pt>
                <c:pt idx="17538">
                  <c:v>42977.899432869999</c:v>
                </c:pt>
                <c:pt idx="17539">
                  <c:v>42977.902893519</c:v>
                </c:pt>
                <c:pt idx="17540">
                  <c:v>42977.906388889001</c:v>
                </c:pt>
                <c:pt idx="17541">
                  <c:v>42977.909849536998</c:v>
                </c:pt>
                <c:pt idx="17542">
                  <c:v>42977.913333333003</c:v>
                </c:pt>
                <c:pt idx="17543">
                  <c:v>42977.916840277998</c:v>
                </c:pt>
                <c:pt idx="17544">
                  <c:v>42977.920266203997</c:v>
                </c:pt>
                <c:pt idx="17545">
                  <c:v>42977.923726852001</c:v>
                </c:pt>
                <c:pt idx="17546">
                  <c:v>42977.927256944</c:v>
                </c:pt>
                <c:pt idx="17547">
                  <c:v>42977.930706018997</c:v>
                </c:pt>
                <c:pt idx="17548">
                  <c:v>42977.934155092997</c:v>
                </c:pt>
                <c:pt idx="17549">
                  <c:v>42977.937638889001</c:v>
                </c:pt>
                <c:pt idx="17550">
                  <c:v>42977.941099536998</c:v>
                </c:pt>
                <c:pt idx="17551">
                  <c:v>42977.944571758999</c:v>
                </c:pt>
                <c:pt idx="17552">
                  <c:v>42977.948055556</c:v>
                </c:pt>
                <c:pt idx="17553">
                  <c:v>42977.951516203997</c:v>
                </c:pt>
                <c:pt idx="17554">
                  <c:v>42977.955000000002</c:v>
                </c:pt>
                <c:pt idx="17555">
                  <c:v>42977.958518519001</c:v>
                </c:pt>
                <c:pt idx="17556">
                  <c:v>42977.961886573998</c:v>
                </c:pt>
                <c:pt idx="17557">
                  <c:v>42977.965358795998</c:v>
                </c:pt>
                <c:pt idx="17558">
                  <c:v>42977.968854166997</c:v>
                </c:pt>
                <c:pt idx="17559">
                  <c:v>42977.972314815001</c:v>
                </c:pt>
                <c:pt idx="17560">
                  <c:v>42977.975787037001</c:v>
                </c:pt>
                <c:pt idx="17561">
                  <c:v>42977.979270832999</c:v>
                </c:pt>
                <c:pt idx="17562">
                  <c:v>42977.982731481003</c:v>
                </c:pt>
                <c:pt idx="17563">
                  <c:v>42977.986215277997</c:v>
                </c:pt>
                <c:pt idx="17564">
                  <c:v>42977.989675926001</c:v>
                </c:pt>
                <c:pt idx="17565">
                  <c:v>42977.993148148002</c:v>
                </c:pt>
                <c:pt idx="17566">
                  <c:v>42977.996620370002</c:v>
                </c:pt>
                <c:pt idx="17567">
                  <c:v>42978.000162037002</c:v>
                </c:pt>
                <c:pt idx="17568">
                  <c:v>42978.003576388997</c:v>
                </c:pt>
                <c:pt idx="17569">
                  <c:v>42978.007048610998</c:v>
                </c:pt>
                <c:pt idx="17570">
                  <c:v>42978.010509259002</c:v>
                </c:pt>
                <c:pt idx="17571">
                  <c:v>42978.013993056004</c:v>
                </c:pt>
                <c:pt idx="17572">
                  <c:v>42978.017453704</c:v>
                </c:pt>
                <c:pt idx="17573">
                  <c:v>42978.020937499998</c:v>
                </c:pt>
                <c:pt idx="17574">
                  <c:v>42978.024398148002</c:v>
                </c:pt>
                <c:pt idx="17575">
                  <c:v>42978.027881943999</c:v>
                </c:pt>
                <c:pt idx="17576">
                  <c:v>42978.031342593</c:v>
                </c:pt>
                <c:pt idx="17577">
                  <c:v>42978.034814815001</c:v>
                </c:pt>
                <c:pt idx="17578">
                  <c:v>42978.038298610998</c:v>
                </c:pt>
                <c:pt idx="17579">
                  <c:v>42978.041817129997</c:v>
                </c:pt>
                <c:pt idx="17580">
                  <c:v>42978.045243056004</c:v>
                </c:pt>
                <c:pt idx="17581">
                  <c:v>42978.048703704</c:v>
                </c:pt>
                <c:pt idx="17582">
                  <c:v>42978.052187499998</c:v>
                </c:pt>
                <c:pt idx="17583">
                  <c:v>42978.055659721998</c:v>
                </c:pt>
                <c:pt idx="17584">
                  <c:v>42978.059120370002</c:v>
                </c:pt>
                <c:pt idx="17585">
                  <c:v>42978.062604166997</c:v>
                </c:pt>
                <c:pt idx="17586">
                  <c:v>42978.066064815001</c:v>
                </c:pt>
                <c:pt idx="17587">
                  <c:v>42978.069537037001</c:v>
                </c:pt>
                <c:pt idx="17588">
                  <c:v>42978.073009259002</c:v>
                </c:pt>
                <c:pt idx="17589">
                  <c:v>42978.076481481003</c:v>
                </c:pt>
                <c:pt idx="17590">
                  <c:v>42978.079976852001</c:v>
                </c:pt>
                <c:pt idx="17591">
                  <c:v>42978.083472222002</c:v>
                </c:pt>
                <c:pt idx="17592">
                  <c:v>42978.086909721998</c:v>
                </c:pt>
                <c:pt idx="17593">
                  <c:v>42978.090393519</c:v>
                </c:pt>
                <c:pt idx="17594">
                  <c:v>42978.093865741001</c:v>
                </c:pt>
                <c:pt idx="17595">
                  <c:v>42978.097337963001</c:v>
                </c:pt>
                <c:pt idx="17596">
                  <c:v>42978.100787037001</c:v>
                </c:pt>
                <c:pt idx="17597">
                  <c:v>42978.104259259002</c:v>
                </c:pt>
                <c:pt idx="17598">
                  <c:v>42978.107719906999</c:v>
                </c:pt>
                <c:pt idx="17599">
                  <c:v>42978.111215277997</c:v>
                </c:pt>
                <c:pt idx="17600">
                  <c:v>42978.114699074002</c:v>
                </c:pt>
                <c:pt idx="17601">
                  <c:v>42978.118159721998</c:v>
                </c:pt>
                <c:pt idx="17602">
                  <c:v>42978.121620370002</c:v>
                </c:pt>
                <c:pt idx="17603">
                  <c:v>42978.125138889001</c:v>
                </c:pt>
                <c:pt idx="17604">
                  <c:v>42978.128564815001</c:v>
                </c:pt>
                <c:pt idx="17605">
                  <c:v>42978.132048610998</c:v>
                </c:pt>
                <c:pt idx="17606">
                  <c:v>42978.135509259002</c:v>
                </c:pt>
                <c:pt idx="17607">
                  <c:v>42978.138993056004</c:v>
                </c:pt>
                <c:pt idx="17608">
                  <c:v>42978.142465277997</c:v>
                </c:pt>
                <c:pt idx="17609">
                  <c:v>42978.145925926001</c:v>
                </c:pt>
                <c:pt idx="17610">
                  <c:v>42978.149409721998</c:v>
                </c:pt>
                <c:pt idx="17611">
                  <c:v>42978.152881943999</c:v>
                </c:pt>
                <c:pt idx="17612">
                  <c:v>42978.156354166997</c:v>
                </c:pt>
                <c:pt idx="17613">
                  <c:v>42978.159826388997</c:v>
                </c:pt>
                <c:pt idx="17614">
                  <c:v>42978.163298610998</c:v>
                </c:pt>
                <c:pt idx="17615">
                  <c:v>42978.166817129997</c:v>
                </c:pt>
                <c:pt idx="17616">
                  <c:v>42978.170266203997</c:v>
                </c:pt>
                <c:pt idx="17617">
                  <c:v>42978.173726852001</c:v>
                </c:pt>
                <c:pt idx="17618">
                  <c:v>42978.177187499998</c:v>
                </c:pt>
                <c:pt idx="17619">
                  <c:v>42978.180659721998</c:v>
                </c:pt>
                <c:pt idx="17620">
                  <c:v>42978.184120370002</c:v>
                </c:pt>
                <c:pt idx="17621">
                  <c:v>42978.187592593</c:v>
                </c:pt>
                <c:pt idx="17622">
                  <c:v>42978.191053240997</c:v>
                </c:pt>
                <c:pt idx="17623">
                  <c:v>42978.194537037001</c:v>
                </c:pt>
                <c:pt idx="17624">
                  <c:v>42978.198020832999</c:v>
                </c:pt>
                <c:pt idx="17625">
                  <c:v>42978.201481481003</c:v>
                </c:pt>
                <c:pt idx="17626">
                  <c:v>42978.204965277997</c:v>
                </c:pt>
                <c:pt idx="17627">
                  <c:v>42978.208460647998</c:v>
                </c:pt>
                <c:pt idx="17628">
                  <c:v>42978.211886573998</c:v>
                </c:pt>
                <c:pt idx="17629">
                  <c:v>42978.215381943999</c:v>
                </c:pt>
                <c:pt idx="17630">
                  <c:v>42978.218842593</c:v>
                </c:pt>
                <c:pt idx="17631">
                  <c:v>42978.222314815001</c:v>
                </c:pt>
                <c:pt idx="17632">
                  <c:v>42978.225787037001</c:v>
                </c:pt>
                <c:pt idx="17633">
                  <c:v>42978.229270832999</c:v>
                </c:pt>
                <c:pt idx="17634">
                  <c:v>42978.232731481003</c:v>
                </c:pt>
                <c:pt idx="17635">
                  <c:v>42978.236192130003</c:v>
                </c:pt>
                <c:pt idx="17636">
                  <c:v>42978.239675926001</c:v>
                </c:pt>
                <c:pt idx="17637">
                  <c:v>42978.243148148002</c:v>
                </c:pt>
                <c:pt idx="17638">
                  <c:v>42978.246608795998</c:v>
                </c:pt>
                <c:pt idx="17639">
                  <c:v>42978.250115741001</c:v>
                </c:pt>
                <c:pt idx="17640">
                  <c:v>42978.253553240997</c:v>
                </c:pt>
                <c:pt idx="17641">
                  <c:v>42978.257025462997</c:v>
                </c:pt>
                <c:pt idx="17642">
                  <c:v>42978.260509259002</c:v>
                </c:pt>
                <c:pt idx="17643">
                  <c:v>42978.263981481003</c:v>
                </c:pt>
                <c:pt idx="17644">
                  <c:v>42978.267453704</c:v>
                </c:pt>
                <c:pt idx="17645">
                  <c:v>42978.270925926001</c:v>
                </c:pt>
                <c:pt idx="17646">
                  <c:v>42978.274398148002</c:v>
                </c:pt>
                <c:pt idx="17647">
                  <c:v>42978.277870370002</c:v>
                </c:pt>
                <c:pt idx="17648">
                  <c:v>42978.281342593</c:v>
                </c:pt>
                <c:pt idx="17649">
                  <c:v>42978.284803240997</c:v>
                </c:pt>
                <c:pt idx="17650">
                  <c:v>42978.288287037001</c:v>
                </c:pt>
                <c:pt idx="17651">
                  <c:v>42978.291805556</c:v>
                </c:pt>
                <c:pt idx="17652">
                  <c:v>42978.295219906999</c:v>
                </c:pt>
                <c:pt idx="17653">
                  <c:v>42978.298692130003</c:v>
                </c:pt>
                <c:pt idx="17654">
                  <c:v>42978.302175926001</c:v>
                </c:pt>
                <c:pt idx="17655">
                  <c:v>42978.305648148002</c:v>
                </c:pt>
                <c:pt idx="17656">
                  <c:v>42978.309108795998</c:v>
                </c:pt>
                <c:pt idx="17657">
                  <c:v>42978.312592593</c:v>
                </c:pt>
                <c:pt idx="17658">
                  <c:v>42978.316064815001</c:v>
                </c:pt>
                <c:pt idx="17659">
                  <c:v>42978.319525462997</c:v>
                </c:pt>
                <c:pt idx="17660">
                  <c:v>42978.323009259002</c:v>
                </c:pt>
                <c:pt idx="17661">
                  <c:v>42978.326469906999</c:v>
                </c:pt>
                <c:pt idx="17662">
                  <c:v>42978.329953704</c:v>
                </c:pt>
                <c:pt idx="17663">
                  <c:v>42978.333460647998</c:v>
                </c:pt>
                <c:pt idx="17664">
                  <c:v>42978.336898148002</c:v>
                </c:pt>
                <c:pt idx="17665">
                  <c:v>42978.340358795998</c:v>
                </c:pt>
                <c:pt idx="17666">
                  <c:v>42978.343842593</c:v>
                </c:pt>
                <c:pt idx="17667">
                  <c:v>42978.347326388997</c:v>
                </c:pt>
                <c:pt idx="17668">
                  <c:v>42978.350798610998</c:v>
                </c:pt>
                <c:pt idx="17669">
                  <c:v>42978.354282407003</c:v>
                </c:pt>
                <c:pt idx="17670">
                  <c:v>42978.357731481003</c:v>
                </c:pt>
                <c:pt idx="17671">
                  <c:v>42978.361203704</c:v>
                </c:pt>
                <c:pt idx="17672">
                  <c:v>42978.364675926001</c:v>
                </c:pt>
                <c:pt idx="17673">
                  <c:v>42978.368136573998</c:v>
                </c:pt>
                <c:pt idx="17674">
                  <c:v>42978.371620370002</c:v>
                </c:pt>
                <c:pt idx="17675">
                  <c:v>42978.375127314997</c:v>
                </c:pt>
                <c:pt idx="17676">
                  <c:v>42978.378564815001</c:v>
                </c:pt>
                <c:pt idx="17677">
                  <c:v>42978.382025462997</c:v>
                </c:pt>
                <c:pt idx="17678">
                  <c:v>42978.385509259002</c:v>
                </c:pt>
                <c:pt idx="17679">
                  <c:v>42978.388993056004</c:v>
                </c:pt>
                <c:pt idx="17680">
                  <c:v>42978.392453704</c:v>
                </c:pt>
                <c:pt idx="17681">
                  <c:v>42978.395972222002</c:v>
                </c:pt>
                <c:pt idx="17682">
                  <c:v>42978.399444444003</c:v>
                </c:pt>
                <c:pt idx="17683">
                  <c:v>42978.402905092997</c:v>
                </c:pt>
                <c:pt idx="17684">
                  <c:v>42978.406377314997</c:v>
                </c:pt>
                <c:pt idx="17685">
                  <c:v>42978.409849536998</c:v>
                </c:pt>
                <c:pt idx="17686">
                  <c:v>42978.413321758999</c:v>
                </c:pt>
                <c:pt idx="17687">
                  <c:v>42978.416828704001</c:v>
                </c:pt>
                <c:pt idx="17688">
                  <c:v>42978.42025463</c:v>
                </c:pt>
                <c:pt idx="17689">
                  <c:v>42978.423738425998</c:v>
                </c:pt>
                <c:pt idx="17690">
                  <c:v>42978.427210647998</c:v>
                </c:pt>
                <c:pt idx="17691">
                  <c:v>42978.430682869999</c:v>
                </c:pt>
                <c:pt idx="17692">
                  <c:v>42978.434178240997</c:v>
                </c:pt>
                <c:pt idx="17693">
                  <c:v>42978.437627314997</c:v>
                </c:pt>
                <c:pt idx="17694">
                  <c:v>42978.441203704002</c:v>
                </c:pt>
                <c:pt idx="17695">
                  <c:v>42978.444571758999</c:v>
                </c:pt>
                <c:pt idx="17696">
                  <c:v>42978.448113425999</c:v>
                </c:pt>
                <c:pt idx="17697">
                  <c:v>42978.451516203997</c:v>
                </c:pt>
                <c:pt idx="17698">
                  <c:v>42978.454988425998</c:v>
                </c:pt>
                <c:pt idx="17699">
                  <c:v>42978.458611110997</c:v>
                </c:pt>
                <c:pt idx="17700">
                  <c:v>42978.461944444003</c:v>
                </c:pt>
                <c:pt idx="17701">
                  <c:v>42978.465416667001</c:v>
                </c:pt>
                <c:pt idx="17702">
                  <c:v>42978.468900462998</c:v>
                </c:pt>
                <c:pt idx="17703">
                  <c:v>42978.472337963001</c:v>
                </c:pt>
                <c:pt idx="17704">
                  <c:v>42978.475914351999</c:v>
                </c:pt>
                <c:pt idx="17705">
                  <c:v>42978.479317129997</c:v>
                </c:pt>
                <c:pt idx="17706">
                  <c:v>42978.48275463</c:v>
                </c:pt>
                <c:pt idx="17707">
                  <c:v>42978.486250000002</c:v>
                </c:pt>
                <c:pt idx="17708">
                  <c:v>42978.489710647998</c:v>
                </c:pt>
                <c:pt idx="17709">
                  <c:v>42978.493182869999</c:v>
                </c:pt>
                <c:pt idx="17710">
                  <c:v>42978.496655092997</c:v>
                </c:pt>
                <c:pt idx="17711">
                  <c:v>42978.500162037002</c:v>
                </c:pt>
                <c:pt idx="17712">
                  <c:v>42978.503611111002</c:v>
                </c:pt>
                <c:pt idx="17713">
                  <c:v>42978.507060185002</c:v>
                </c:pt>
                <c:pt idx="17714">
                  <c:v>42978.510543981</c:v>
                </c:pt>
                <c:pt idx="17715">
                  <c:v>42978.51400463</c:v>
                </c:pt>
                <c:pt idx="17716">
                  <c:v>42978.517500000002</c:v>
                </c:pt>
                <c:pt idx="17717">
                  <c:v>42978.520972222002</c:v>
                </c:pt>
                <c:pt idx="17718">
                  <c:v>42978.524421296002</c:v>
                </c:pt>
                <c:pt idx="17719">
                  <c:v>42978.527916667001</c:v>
                </c:pt>
                <c:pt idx="17720">
                  <c:v>42978.531388889001</c:v>
                </c:pt>
                <c:pt idx="17721">
                  <c:v>42978.534861111002</c:v>
                </c:pt>
                <c:pt idx="17722">
                  <c:v>42978.538333333003</c:v>
                </c:pt>
                <c:pt idx="17723">
                  <c:v>42978.541863425999</c:v>
                </c:pt>
                <c:pt idx="17724">
                  <c:v>42978.545266203997</c:v>
                </c:pt>
                <c:pt idx="17725">
                  <c:v>42978.548738425998</c:v>
                </c:pt>
                <c:pt idx="17726">
                  <c:v>42978.552233795999</c:v>
                </c:pt>
                <c:pt idx="17727">
                  <c:v>42978.555694444003</c:v>
                </c:pt>
                <c:pt idx="17728">
                  <c:v>42978.559166667001</c:v>
                </c:pt>
                <c:pt idx="17729">
                  <c:v>42978.562627314997</c:v>
                </c:pt>
                <c:pt idx="17730">
                  <c:v>42978.566122684999</c:v>
                </c:pt>
                <c:pt idx="17731">
                  <c:v>42978.569560185002</c:v>
                </c:pt>
                <c:pt idx="17732">
                  <c:v>42978.573043981</c:v>
                </c:pt>
                <c:pt idx="17733">
                  <c:v>42978.576516203997</c:v>
                </c:pt>
                <c:pt idx="17734">
                  <c:v>42978.579988425998</c:v>
                </c:pt>
                <c:pt idx="17735">
                  <c:v>42978.583483795999</c:v>
                </c:pt>
                <c:pt idx="17736">
                  <c:v>42978.586956018997</c:v>
                </c:pt>
                <c:pt idx="17737">
                  <c:v>42978.590393519</c:v>
                </c:pt>
                <c:pt idx="17738">
                  <c:v>42978.593877314997</c:v>
                </c:pt>
                <c:pt idx="17739">
                  <c:v>42978.597349536998</c:v>
                </c:pt>
                <c:pt idx="17740">
                  <c:v>42978.600833333003</c:v>
                </c:pt>
                <c:pt idx="17741">
                  <c:v>42978.604317129997</c:v>
                </c:pt>
                <c:pt idx="17742">
                  <c:v>42978.607743056004</c:v>
                </c:pt>
                <c:pt idx="17743">
                  <c:v>42978.611226852001</c:v>
                </c:pt>
                <c:pt idx="17744">
                  <c:v>42978.614722222002</c:v>
                </c:pt>
                <c:pt idx="17745">
                  <c:v>42978.618182869999</c:v>
                </c:pt>
                <c:pt idx="17746">
                  <c:v>42978.621666667001</c:v>
                </c:pt>
                <c:pt idx="17747">
                  <c:v>42978.625173610999</c:v>
                </c:pt>
                <c:pt idx="17748">
                  <c:v>42978.628587963001</c:v>
                </c:pt>
                <c:pt idx="17749">
                  <c:v>42978.632071758999</c:v>
                </c:pt>
                <c:pt idx="17750">
                  <c:v>42978.635543981</c:v>
                </c:pt>
                <c:pt idx="17751">
                  <c:v>42978.639016203997</c:v>
                </c:pt>
                <c:pt idx="17752">
                  <c:v>42978.642488425998</c:v>
                </c:pt>
                <c:pt idx="17753">
                  <c:v>42978.645972222002</c:v>
                </c:pt>
                <c:pt idx="17754">
                  <c:v>42978.649432869999</c:v>
                </c:pt>
                <c:pt idx="17755">
                  <c:v>42978.652905092997</c:v>
                </c:pt>
                <c:pt idx="17756">
                  <c:v>42978.656400462998</c:v>
                </c:pt>
                <c:pt idx="17757">
                  <c:v>42978.659849536998</c:v>
                </c:pt>
                <c:pt idx="17758">
                  <c:v>42978.663321758999</c:v>
                </c:pt>
                <c:pt idx="17759">
                  <c:v>42978.666840277998</c:v>
                </c:pt>
                <c:pt idx="17760">
                  <c:v>42978.670266203997</c:v>
                </c:pt>
                <c:pt idx="17761">
                  <c:v>42978.673715277997</c:v>
                </c:pt>
                <c:pt idx="17762">
                  <c:v>42978.677233795999</c:v>
                </c:pt>
                <c:pt idx="17763">
                  <c:v>42978.680706018997</c:v>
                </c:pt>
                <c:pt idx="17764">
                  <c:v>42978.684155092997</c:v>
                </c:pt>
                <c:pt idx="17765">
                  <c:v>42978.687627314997</c:v>
                </c:pt>
                <c:pt idx="17766">
                  <c:v>42978.691099536998</c:v>
                </c:pt>
                <c:pt idx="17767">
                  <c:v>42978.694571758999</c:v>
                </c:pt>
                <c:pt idx="17768">
                  <c:v>42978.698043981</c:v>
                </c:pt>
                <c:pt idx="17769">
                  <c:v>42978.701527778001</c:v>
                </c:pt>
                <c:pt idx="17770">
                  <c:v>42978.704976852001</c:v>
                </c:pt>
                <c:pt idx="17771">
                  <c:v>42978.708506944</c:v>
                </c:pt>
                <c:pt idx="17772">
                  <c:v>42978.711921296002</c:v>
                </c:pt>
                <c:pt idx="17773">
                  <c:v>42978.715405092997</c:v>
                </c:pt>
                <c:pt idx="17774">
                  <c:v>42978.718877314997</c:v>
                </c:pt>
                <c:pt idx="17775">
                  <c:v>42978.722349536998</c:v>
                </c:pt>
                <c:pt idx="17776">
                  <c:v>42978.725821758999</c:v>
                </c:pt>
                <c:pt idx="17777">
                  <c:v>42978.729317129997</c:v>
                </c:pt>
                <c:pt idx="17778">
                  <c:v>42978.732766203997</c:v>
                </c:pt>
                <c:pt idx="17779">
                  <c:v>42978.736261573998</c:v>
                </c:pt>
                <c:pt idx="17780">
                  <c:v>42978.739733795999</c:v>
                </c:pt>
                <c:pt idx="17781">
                  <c:v>42978.743182869999</c:v>
                </c:pt>
                <c:pt idx="17782">
                  <c:v>42978.746655092997</c:v>
                </c:pt>
                <c:pt idx="17783">
                  <c:v>42978.750162037002</c:v>
                </c:pt>
                <c:pt idx="17784">
                  <c:v>42978.753599536998</c:v>
                </c:pt>
                <c:pt idx="17785">
                  <c:v>42978.757083333003</c:v>
                </c:pt>
                <c:pt idx="17786">
                  <c:v>42978.760567129997</c:v>
                </c:pt>
                <c:pt idx="17787">
                  <c:v>42978.764027778001</c:v>
                </c:pt>
                <c:pt idx="17788">
                  <c:v>42978.767500000002</c:v>
                </c:pt>
                <c:pt idx="17789">
                  <c:v>42978.770995370003</c:v>
                </c:pt>
                <c:pt idx="17790">
                  <c:v>42978.774467593001</c:v>
                </c:pt>
                <c:pt idx="17791">
                  <c:v>42978.777962963002</c:v>
                </c:pt>
                <c:pt idx="17792">
                  <c:v>42978.781412037002</c:v>
                </c:pt>
                <c:pt idx="17793">
                  <c:v>42978.784861111002</c:v>
                </c:pt>
                <c:pt idx="17794">
                  <c:v>42978.788321758999</c:v>
                </c:pt>
                <c:pt idx="17795">
                  <c:v>42978.791863425999</c:v>
                </c:pt>
                <c:pt idx="17796">
                  <c:v>42978.795277778001</c:v>
                </c:pt>
                <c:pt idx="17797">
                  <c:v>42978.798738425998</c:v>
                </c:pt>
                <c:pt idx="17798">
                  <c:v>42978.802210647998</c:v>
                </c:pt>
                <c:pt idx="17799">
                  <c:v>42978.805682869999</c:v>
                </c:pt>
                <c:pt idx="17800">
                  <c:v>42978.809178240997</c:v>
                </c:pt>
                <c:pt idx="17801">
                  <c:v>42978.812662037002</c:v>
                </c:pt>
                <c:pt idx="17802">
                  <c:v>42978.816134259003</c:v>
                </c:pt>
                <c:pt idx="17803">
                  <c:v>42978.819618055997</c:v>
                </c:pt>
                <c:pt idx="17804">
                  <c:v>42978.823078704001</c:v>
                </c:pt>
                <c:pt idx="17805">
                  <c:v>42978.826550926002</c:v>
                </c:pt>
                <c:pt idx="17806">
                  <c:v>42978.830011573998</c:v>
                </c:pt>
                <c:pt idx="17807">
                  <c:v>42978.833495370003</c:v>
                </c:pt>
                <c:pt idx="17808">
                  <c:v>42978.836956018997</c:v>
                </c:pt>
                <c:pt idx="17809">
                  <c:v>42978.840405092997</c:v>
                </c:pt>
                <c:pt idx="17810">
                  <c:v>42978.843888889001</c:v>
                </c:pt>
                <c:pt idx="17811">
                  <c:v>42978.847361111002</c:v>
                </c:pt>
                <c:pt idx="17812">
                  <c:v>42978.850821758999</c:v>
                </c:pt>
                <c:pt idx="17813">
                  <c:v>42978.854293981</c:v>
                </c:pt>
                <c:pt idx="17814">
                  <c:v>42978.85775463</c:v>
                </c:pt>
                <c:pt idx="17815">
                  <c:v>42978.861226852001</c:v>
                </c:pt>
                <c:pt idx="17816">
                  <c:v>42978.864710647998</c:v>
                </c:pt>
                <c:pt idx="17817">
                  <c:v>42978.868171296002</c:v>
                </c:pt>
                <c:pt idx="17818">
                  <c:v>42978.871655092997</c:v>
                </c:pt>
                <c:pt idx="17819">
                  <c:v>42978.875185185003</c:v>
                </c:pt>
                <c:pt idx="17820">
                  <c:v>42978.878587963001</c:v>
                </c:pt>
                <c:pt idx="17821">
                  <c:v>42978.882060185002</c:v>
                </c:pt>
                <c:pt idx="17822">
                  <c:v>42978.885543981</c:v>
                </c:pt>
                <c:pt idx="17823">
                  <c:v>42978.889016203997</c:v>
                </c:pt>
                <c:pt idx="17824">
                  <c:v>42978.892488425998</c:v>
                </c:pt>
                <c:pt idx="17825">
                  <c:v>42978.895983795999</c:v>
                </c:pt>
                <c:pt idx="17826">
                  <c:v>42978.899421296002</c:v>
                </c:pt>
                <c:pt idx="17827">
                  <c:v>42978.902905092997</c:v>
                </c:pt>
                <c:pt idx="17828">
                  <c:v>42978.906412037002</c:v>
                </c:pt>
                <c:pt idx="17829">
                  <c:v>42978.909849536998</c:v>
                </c:pt>
                <c:pt idx="17830">
                  <c:v>42978.913310185002</c:v>
                </c:pt>
                <c:pt idx="17831">
                  <c:v>42978.916828704001</c:v>
                </c:pt>
                <c:pt idx="17832">
                  <c:v>42978.920266203997</c:v>
                </c:pt>
                <c:pt idx="17833">
                  <c:v>42978.923750000002</c:v>
                </c:pt>
                <c:pt idx="17834">
                  <c:v>42978.927199074002</c:v>
                </c:pt>
                <c:pt idx="17835">
                  <c:v>42978.930682869999</c:v>
                </c:pt>
                <c:pt idx="17836">
                  <c:v>42978.934166667001</c:v>
                </c:pt>
                <c:pt idx="17837">
                  <c:v>42978.937662037002</c:v>
                </c:pt>
                <c:pt idx="17838">
                  <c:v>42978.941111111002</c:v>
                </c:pt>
                <c:pt idx="17839">
                  <c:v>42978.944583333003</c:v>
                </c:pt>
                <c:pt idx="17840">
                  <c:v>42978.948078704001</c:v>
                </c:pt>
                <c:pt idx="17841">
                  <c:v>42978.951527778001</c:v>
                </c:pt>
                <c:pt idx="17842">
                  <c:v>42978.955000000002</c:v>
                </c:pt>
                <c:pt idx="17843">
                  <c:v>42978.958518519001</c:v>
                </c:pt>
                <c:pt idx="17844">
                  <c:v>42978.961921296002</c:v>
                </c:pt>
                <c:pt idx="17845">
                  <c:v>42978.965405092997</c:v>
                </c:pt>
                <c:pt idx="17846">
                  <c:v>42978.968888889001</c:v>
                </c:pt>
                <c:pt idx="17847">
                  <c:v>42978.972349536998</c:v>
                </c:pt>
                <c:pt idx="17848">
                  <c:v>42978.975821758999</c:v>
                </c:pt>
                <c:pt idx="17849">
                  <c:v>42978.979328704001</c:v>
                </c:pt>
                <c:pt idx="17850">
                  <c:v>42978.98275463</c:v>
                </c:pt>
                <c:pt idx="17851">
                  <c:v>42978.986238425998</c:v>
                </c:pt>
                <c:pt idx="17852">
                  <c:v>42978.989722222002</c:v>
                </c:pt>
                <c:pt idx="17853">
                  <c:v>42978.993182869999</c:v>
                </c:pt>
                <c:pt idx="17854">
                  <c:v>42978.996655092997</c:v>
                </c:pt>
              </c:numCache>
            </c:numRef>
          </c:cat>
          <c:val>
            <c:numRef>
              <c:f>SCED_Summary_HSL_01JUL2015_Ver2!$H$2:$H$17856</c:f>
              <c:numCache>
                <c:formatCode>General</c:formatCode>
                <c:ptCount val="17855"/>
                <c:pt idx="0">
                  <c:v>17409.828125</c:v>
                </c:pt>
                <c:pt idx="1">
                  <c:v>17414.940757751501</c:v>
                </c:pt>
                <c:pt idx="2">
                  <c:v>17409.380004882802</c:v>
                </c:pt>
                <c:pt idx="3">
                  <c:v>17409.556022643999</c:v>
                </c:pt>
                <c:pt idx="4">
                  <c:v>17415.683910369899</c:v>
                </c:pt>
                <c:pt idx="5">
                  <c:v>17415.811668396</c:v>
                </c:pt>
                <c:pt idx="6">
                  <c:v>17894.8540534973</c:v>
                </c:pt>
                <c:pt idx="7">
                  <c:v>17290.133827209502</c:v>
                </c:pt>
                <c:pt idx="8">
                  <c:v>17290.230083465602</c:v>
                </c:pt>
                <c:pt idx="9">
                  <c:v>17895.2063331604</c:v>
                </c:pt>
                <c:pt idx="10">
                  <c:v>17895.4248504639</c:v>
                </c:pt>
                <c:pt idx="11">
                  <c:v>18135.420227050799</c:v>
                </c:pt>
                <c:pt idx="12">
                  <c:v>18138.2641410828</c:v>
                </c:pt>
                <c:pt idx="13">
                  <c:v>18145.402027130101</c:v>
                </c:pt>
                <c:pt idx="14">
                  <c:v>18146.124927520799</c:v>
                </c:pt>
                <c:pt idx="15">
                  <c:v>18796.361743926998</c:v>
                </c:pt>
                <c:pt idx="16">
                  <c:v>18796.499256134</c:v>
                </c:pt>
                <c:pt idx="17">
                  <c:v>18796.853038787802</c:v>
                </c:pt>
                <c:pt idx="18">
                  <c:v>18797.317459106402</c:v>
                </c:pt>
                <c:pt idx="19">
                  <c:v>18797.662738800002</c:v>
                </c:pt>
                <c:pt idx="20">
                  <c:v>18798.2849235535</c:v>
                </c:pt>
                <c:pt idx="21">
                  <c:v>18800.322521209699</c:v>
                </c:pt>
                <c:pt idx="22">
                  <c:v>18801.1770362854</c:v>
                </c:pt>
                <c:pt idx="23">
                  <c:v>18801.905731201201</c:v>
                </c:pt>
                <c:pt idx="24">
                  <c:v>18805.559726715099</c:v>
                </c:pt>
                <c:pt idx="25">
                  <c:v>18808.940013885502</c:v>
                </c:pt>
                <c:pt idx="26">
                  <c:v>18810.7302093506</c:v>
                </c:pt>
                <c:pt idx="27">
                  <c:v>18810.169002532999</c:v>
                </c:pt>
                <c:pt idx="28">
                  <c:v>18811.8515014648</c:v>
                </c:pt>
                <c:pt idx="29">
                  <c:v>18812.1779098511</c:v>
                </c:pt>
                <c:pt idx="30">
                  <c:v>18812.615707397501</c:v>
                </c:pt>
                <c:pt idx="31">
                  <c:v>18812.8962364197</c:v>
                </c:pt>
                <c:pt idx="32">
                  <c:v>18813.172256469701</c:v>
                </c:pt>
                <c:pt idx="33">
                  <c:v>18813.285018920898</c:v>
                </c:pt>
                <c:pt idx="34">
                  <c:v>18813.5679206848</c:v>
                </c:pt>
                <c:pt idx="35">
                  <c:v>18813.819942474402</c:v>
                </c:pt>
                <c:pt idx="36">
                  <c:v>18817.301723480199</c:v>
                </c:pt>
                <c:pt idx="37">
                  <c:v>18824.326473236099</c:v>
                </c:pt>
                <c:pt idx="38">
                  <c:v>18824.385730743401</c:v>
                </c:pt>
                <c:pt idx="39">
                  <c:v>18824.3098487854</c:v>
                </c:pt>
                <c:pt idx="40">
                  <c:v>18824.058074951201</c:v>
                </c:pt>
                <c:pt idx="41">
                  <c:v>18823.973068237301</c:v>
                </c:pt>
                <c:pt idx="42">
                  <c:v>18823.831180572499</c:v>
                </c:pt>
                <c:pt idx="43">
                  <c:v>18823.544898986798</c:v>
                </c:pt>
                <c:pt idx="44">
                  <c:v>18823.256748199499</c:v>
                </c:pt>
                <c:pt idx="45">
                  <c:v>18823.017101287802</c:v>
                </c:pt>
                <c:pt idx="46">
                  <c:v>18822.847084045399</c:v>
                </c:pt>
                <c:pt idx="47">
                  <c:v>18822.775207519499</c:v>
                </c:pt>
                <c:pt idx="48">
                  <c:v>18829.1145515442</c:v>
                </c:pt>
                <c:pt idx="49">
                  <c:v>18831.216442108202</c:v>
                </c:pt>
                <c:pt idx="50">
                  <c:v>18830.919292449998</c:v>
                </c:pt>
                <c:pt idx="51">
                  <c:v>18830.665893554698</c:v>
                </c:pt>
                <c:pt idx="52">
                  <c:v>18830.4503707886</c:v>
                </c:pt>
                <c:pt idx="53">
                  <c:v>18829.986778259299</c:v>
                </c:pt>
                <c:pt idx="54">
                  <c:v>18829.831890106201</c:v>
                </c:pt>
                <c:pt idx="55">
                  <c:v>19614.829761505101</c:v>
                </c:pt>
                <c:pt idx="56">
                  <c:v>19614.883632659901</c:v>
                </c:pt>
                <c:pt idx="57">
                  <c:v>19614.783000946001</c:v>
                </c:pt>
                <c:pt idx="58">
                  <c:v>19373.725120544401</c:v>
                </c:pt>
                <c:pt idx="59">
                  <c:v>19381.614479064901</c:v>
                </c:pt>
                <c:pt idx="60">
                  <c:v>19387.699470520001</c:v>
                </c:pt>
                <c:pt idx="61">
                  <c:v>19229.535079956098</c:v>
                </c:pt>
                <c:pt idx="62">
                  <c:v>19229.5615844727</c:v>
                </c:pt>
                <c:pt idx="63">
                  <c:v>19237.442073822</c:v>
                </c:pt>
                <c:pt idx="64">
                  <c:v>19237.3605690002</c:v>
                </c:pt>
                <c:pt idx="65">
                  <c:v>19237.2585601807</c:v>
                </c:pt>
                <c:pt idx="66">
                  <c:v>19237.119049072298</c:v>
                </c:pt>
                <c:pt idx="67">
                  <c:v>19237.0371704102</c:v>
                </c:pt>
                <c:pt idx="68">
                  <c:v>18630.022033691399</c:v>
                </c:pt>
                <c:pt idx="69">
                  <c:v>18630.072158813498</c:v>
                </c:pt>
                <c:pt idx="70">
                  <c:v>18385.043655395501</c:v>
                </c:pt>
                <c:pt idx="71">
                  <c:v>18398.019290924101</c:v>
                </c:pt>
                <c:pt idx="72">
                  <c:v>18338.4152297974</c:v>
                </c:pt>
                <c:pt idx="73">
                  <c:v>18341.4684906006</c:v>
                </c:pt>
                <c:pt idx="74">
                  <c:v>18100.200714111299</c:v>
                </c:pt>
                <c:pt idx="75">
                  <c:v>17858.374221801801</c:v>
                </c:pt>
                <c:pt idx="76">
                  <c:v>17858.020320892301</c:v>
                </c:pt>
                <c:pt idx="77">
                  <c:v>17858.120704650901</c:v>
                </c:pt>
                <c:pt idx="78">
                  <c:v>17860.370105743401</c:v>
                </c:pt>
                <c:pt idx="79">
                  <c:v>17862.3474121094</c:v>
                </c:pt>
                <c:pt idx="80">
                  <c:v>17864.3492851257</c:v>
                </c:pt>
                <c:pt idx="81">
                  <c:v>17611.7394180298</c:v>
                </c:pt>
                <c:pt idx="82">
                  <c:v>17613.953277587902</c:v>
                </c:pt>
                <c:pt idx="83">
                  <c:v>17615.1653327942</c:v>
                </c:pt>
                <c:pt idx="84">
                  <c:v>17497.229031324401</c:v>
                </c:pt>
                <c:pt idx="85">
                  <c:v>16973.303749799699</c:v>
                </c:pt>
                <c:pt idx="86">
                  <c:v>16966.220463514299</c:v>
                </c:pt>
                <c:pt idx="87">
                  <c:v>16966.723259687398</c:v>
                </c:pt>
                <c:pt idx="88">
                  <c:v>16967.0111663342</c:v>
                </c:pt>
                <c:pt idx="89">
                  <c:v>16967.265557050701</c:v>
                </c:pt>
                <c:pt idx="90">
                  <c:v>16967.162171125401</c:v>
                </c:pt>
                <c:pt idx="91">
                  <c:v>16967.204174757</c:v>
                </c:pt>
                <c:pt idx="92">
                  <c:v>16728.222676038698</c:v>
                </c:pt>
                <c:pt idx="93">
                  <c:v>16728.105789899801</c:v>
                </c:pt>
                <c:pt idx="94">
                  <c:v>16727.902523756002</c:v>
                </c:pt>
                <c:pt idx="95">
                  <c:v>16727.779885053598</c:v>
                </c:pt>
                <c:pt idx="96">
                  <c:v>16723.7521255016</c:v>
                </c:pt>
                <c:pt idx="97">
                  <c:v>16720.239418745001</c:v>
                </c:pt>
                <c:pt idx="98">
                  <c:v>16069.948601484301</c:v>
                </c:pt>
                <c:pt idx="99">
                  <c:v>16069.5641868114</c:v>
                </c:pt>
                <c:pt idx="100">
                  <c:v>15001.223000288001</c:v>
                </c:pt>
                <c:pt idx="101">
                  <c:v>15001.209999799699</c:v>
                </c:pt>
                <c:pt idx="102">
                  <c:v>15001.168999433499</c:v>
                </c:pt>
                <c:pt idx="103">
                  <c:v>15107.110005140299</c:v>
                </c:pt>
                <c:pt idx="104">
                  <c:v>15107.0860030651</c:v>
                </c:pt>
                <c:pt idx="105">
                  <c:v>15107.0919997692</c:v>
                </c:pt>
                <c:pt idx="106">
                  <c:v>15107.0379989147</c:v>
                </c:pt>
                <c:pt idx="107">
                  <c:v>14937.067002058</c:v>
                </c:pt>
                <c:pt idx="108">
                  <c:v>14921.4390449524</c:v>
                </c:pt>
                <c:pt idx="109">
                  <c:v>14565.459041595501</c:v>
                </c:pt>
                <c:pt idx="110">
                  <c:v>14573.4290428162</c:v>
                </c:pt>
                <c:pt idx="111">
                  <c:v>14547.455039978</c:v>
                </c:pt>
                <c:pt idx="112">
                  <c:v>14555.4260368347</c:v>
                </c:pt>
                <c:pt idx="113">
                  <c:v>14547.413043975799</c:v>
                </c:pt>
                <c:pt idx="114">
                  <c:v>14547.3760452271</c:v>
                </c:pt>
                <c:pt idx="115">
                  <c:v>14547.419040679901</c:v>
                </c:pt>
                <c:pt idx="116">
                  <c:v>14127.435043334999</c:v>
                </c:pt>
                <c:pt idx="117">
                  <c:v>13997.4200439453</c:v>
                </c:pt>
                <c:pt idx="118">
                  <c:v>13759.392044067399</c:v>
                </c:pt>
                <c:pt idx="119">
                  <c:v>13647.4810447693</c:v>
                </c:pt>
                <c:pt idx="120">
                  <c:v>12860.178009033199</c:v>
                </c:pt>
                <c:pt idx="121">
                  <c:v>12207.5730018616</c:v>
                </c:pt>
                <c:pt idx="122">
                  <c:v>11414.574005127</c:v>
                </c:pt>
                <c:pt idx="123">
                  <c:v>11414.593006134</c:v>
                </c:pt>
                <c:pt idx="124">
                  <c:v>11289.5250053406</c:v>
                </c:pt>
                <c:pt idx="125">
                  <c:v>10974.504001617401</c:v>
                </c:pt>
                <c:pt idx="126">
                  <c:v>10966.5370025635</c:v>
                </c:pt>
                <c:pt idx="127">
                  <c:v>10761.6390037537</c:v>
                </c:pt>
                <c:pt idx="128">
                  <c:v>10769.617000579799</c:v>
                </c:pt>
                <c:pt idx="129">
                  <c:v>10769.6180038452</c:v>
                </c:pt>
                <c:pt idx="130">
                  <c:v>10539.6150016785</c:v>
                </c:pt>
                <c:pt idx="131">
                  <c:v>10531.644004821799</c:v>
                </c:pt>
                <c:pt idx="132">
                  <c:v>10493.7199904919</c:v>
                </c:pt>
                <c:pt idx="133">
                  <c:v>10257.5169951916</c:v>
                </c:pt>
                <c:pt idx="134">
                  <c:v>10071.354992628099</c:v>
                </c:pt>
                <c:pt idx="135">
                  <c:v>10071.3919951916</c:v>
                </c:pt>
                <c:pt idx="136">
                  <c:v>10071.3689963818</c:v>
                </c:pt>
                <c:pt idx="137">
                  <c:v>10071.377991437899</c:v>
                </c:pt>
                <c:pt idx="138">
                  <c:v>10071.354992628099</c:v>
                </c:pt>
                <c:pt idx="139">
                  <c:v>10065.363995313601</c:v>
                </c:pt>
                <c:pt idx="140">
                  <c:v>10065.311993360499</c:v>
                </c:pt>
                <c:pt idx="141">
                  <c:v>9836.3519942760504</c:v>
                </c:pt>
                <c:pt idx="142">
                  <c:v>9645.3569953441602</c:v>
                </c:pt>
                <c:pt idx="143">
                  <c:v>9646.3209922313708</c:v>
                </c:pt>
                <c:pt idx="144">
                  <c:v>9648.7419958114606</c:v>
                </c:pt>
                <c:pt idx="145">
                  <c:v>9643.5079956054706</c:v>
                </c:pt>
                <c:pt idx="146">
                  <c:v>9643.1220016479492</c:v>
                </c:pt>
                <c:pt idx="147">
                  <c:v>9641.12400054932</c:v>
                </c:pt>
                <c:pt idx="148">
                  <c:v>9132.6700019836408</c:v>
                </c:pt>
                <c:pt idx="149">
                  <c:v>9136.2260017395001</c:v>
                </c:pt>
                <c:pt idx="150">
                  <c:v>8983.0600013732892</c:v>
                </c:pt>
                <c:pt idx="151">
                  <c:v>8984.1290016174298</c:v>
                </c:pt>
                <c:pt idx="152">
                  <c:v>8983.1279983520508</c:v>
                </c:pt>
                <c:pt idx="153">
                  <c:v>8851.2780036926306</c:v>
                </c:pt>
                <c:pt idx="154">
                  <c:v>8846.2770004272497</c:v>
                </c:pt>
                <c:pt idx="155">
                  <c:v>8829.1310005188006</c:v>
                </c:pt>
                <c:pt idx="156">
                  <c:v>8523.3459968566895</c:v>
                </c:pt>
                <c:pt idx="157">
                  <c:v>8486.52199554443</c:v>
                </c:pt>
                <c:pt idx="158">
                  <c:v>8485.5869979858398</c:v>
                </c:pt>
                <c:pt idx="159">
                  <c:v>8485.5569992065393</c:v>
                </c:pt>
                <c:pt idx="160">
                  <c:v>8485.5569992065393</c:v>
                </c:pt>
                <c:pt idx="161">
                  <c:v>8485.5019989013708</c:v>
                </c:pt>
                <c:pt idx="162">
                  <c:v>8485.5239982604999</c:v>
                </c:pt>
                <c:pt idx="163">
                  <c:v>8481.5470008850098</c:v>
                </c:pt>
                <c:pt idx="164">
                  <c:v>8481.5859985351599</c:v>
                </c:pt>
                <c:pt idx="165">
                  <c:v>8481.5219993591309</c:v>
                </c:pt>
                <c:pt idx="166">
                  <c:v>8481.5499992370605</c:v>
                </c:pt>
                <c:pt idx="167">
                  <c:v>8481.5369987487793</c:v>
                </c:pt>
                <c:pt idx="168">
                  <c:v>8480.9039993286096</c:v>
                </c:pt>
                <c:pt idx="169">
                  <c:v>8480.9399948120099</c:v>
                </c:pt>
                <c:pt idx="170">
                  <c:v>8479.9149971008301</c:v>
                </c:pt>
                <c:pt idx="171">
                  <c:v>8479.9279937744104</c:v>
                </c:pt>
                <c:pt idx="172">
                  <c:v>8479.9069976806604</c:v>
                </c:pt>
                <c:pt idx="173">
                  <c:v>8479.9009971618707</c:v>
                </c:pt>
                <c:pt idx="174">
                  <c:v>8479.8689956665003</c:v>
                </c:pt>
                <c:pt idx="175">
                  <c:v>8479.9289970397895</c:v>
                </c:pt>
                <c:pt idx="176">
                  <c:v>8479.9529953002893</c:v>
                </c:pt>
                <c:pt idx="177">
                  <c:v>8479.9299964904803</c:v>
                </c:pt>
                <c:pt idx="178">
                  <c:v>8478.9369964599591</c:v>
                </c:pt>
                <c:pt idx="179">
                  <c:v>8423.9519958496094</c:v>
                </c:pt>
                <c:pt idx="180">
                  <c:v>8423.9599952697808</c:v>
                </c:pt>
                <c:pt idx="181">
                  <c:v>8423.9399986267108</c:v>
                </c:pt>
                <c:pt idx="182">
                  <c:v>8423.6559982299805</c:v>
                </c:pt>
                <c:pt idx="183">
                  <c:v>8423.62599945068</c:v>
                </c:pt>
                <c:pt idx="184">
                  <c:v>8423.6660003662091</c:v>
                </c:pt>
                <c:pt idx="185">
                  <c:v>8423.5850028991699</c:v>
                </c:pt>
                <c:pt idx="186">
                  <c:v>8422.5870018005407</c:v>
                </c:pt>
                <c:pt idx="187">
                  <c:v>8422.6460037231409</c:v>
                </c:pt>
                <c:pt idx="188">
                  <c:v>8727.6469993591309</c:v>
                </c:pt>
                <c:pt idx="189">
                  <c:v>8728.6460037231409</c:v>
                </c:pt>
                <c:pt idx="190">
                  <c:v>8727.6370010375995</c:v>
                </c:pt>
                <c:pt idx="191">
                  <c:v>8727.6700019836408</c:v>
                </c:pt>
                <c:pt idx="192">
                  <c:v>8727.6330032348596</c:v>
                </c:pt>
                <c:pt idx="193">
                  <c:v>8728.6199989318793</c:v>
                </c:pt>
                <c:pt idx="194">
                  <c:v>8728.9629974365198</c:v>
                </c:pt>
                <c:pt idx="195">
                  <c:v>8728.9369964599591</c:v>
                </c:pt>
                <c:pt idx="196">
                  <c:v>8728.9599952697808</c:v>
                </c:pt>
                <c:pt idx="197">
                  <c:v>8673.0639953613299</c:v>
                </c:pt>
                <c:pt idx="198">
                  <c:v>8673.0109977722204</c:v>
                </c:pt>
                <c:pt idx="199">
                  <c:v>8673.0299949645996</c:v>
                </c:pt>
                <c:pt idx="200">
                  <c:v>8673.0769958496094</c:v>
                </c:pt>
                <c:pt idx="201">
                  <c:v>8673.0269966125506</c:v>
                </c:pt>
                <c:pt idx="202">
                  <c:v>8673.0939979553204</c:v>
                </c:pt>
                <c:pt idx="203">
                  <c:v>8673.1429977416992</c:v>
                </c:pt>
                <c:pt idx="204">
                  <c:v>8673.7139968872107</c:v>
                </c:pt>
                <c:pt idx="205">
                  <c:v>8672.6989974975604</c:v>
                </c:pt>
                <c:pt idx="206">
                  <c:v>8709.6979980468695</c:v>
                </c:pt>
                <c:pt idx="207">
                  <c:v>8728.6679992675799</c:v>
                </c:pt>
                <c:pt idx="208">
                  <c:v>8801.7039985656702</c:v>
                </c:pt>
                <c:pt idx="209">
                  <c:v>8805.7659950256293</c:v>
                </c:pt>
                <c:pt idx="210">
                  <c:v>8801.7229995727503</c:v>
                </c:pt>
                <c:pt idx="211">
                  <c:v>8801.7419967651404</c:v>
                </c:pt>
                <c:pt idx="212">
                  <c:v>8801.7669982910193</c:v>
                </c:pt>
                <c:pt idx="213">
                  <c:v>8807.7659988403302</c:v>
                </c:pt>
                <c:pt idx="214">
                  <c:v>8805.7579956054706</c:v>
                </c:pt>
                <c:pt idx="215">
                  <c:v>8805.7360000610406</c:v>
                </c:pt>
                <c:pt idx="216">
                  <c:v>8806.3810005188006</c:v>
                </c:pt>
                <c:pt idx="217">
                  <c:v>8807.3660011291504</c:v>
                </c:pt>
                <c:pt idx="218">
                  <c:v>8812.3509979247992</c:v>
                </c:pt>
                <c:pt idx="219">
                  <c:v>8812.3709983825702</c:v>
                </c:pt>
                <c:pt idx="220">
                  <c:v>9336.3380012512207</c:v>
                </c:pt>
                <c:pt idx="221">
                  <c:v>9336.3600006103497</c:v>
                </c:pt>
                <c:pt idx="222">
                  <c:v>9541.3470001220703</c:v>
                </c:pt>
                <c:pt idx="223">
                  <c:v>9541.3560028076208</c:v>
                </c:pt>
                <c:pt idx="224">
                  <c:v>9541.3670005798303</c:v>
                </c:pt>
                <c:pt idx="225">
                  <c:v>9541.3429985046405</c:v>
                </c:pt>
                <c:pt idx="226">
                  <c:v>9769.3799972534198</c:v>
                </c:pt>
                <c:pt idx="227">
                  <c:v>9769.3819999694806</c:v>
                </c:pt>
                <c:pt idx="228">
                  <c:v>9790.00099945068</c:v>
                </c:pt>
                <c:pt idx="229">
                  <c:v>9925.9900016784704</c:v>
                </c:pt>
                <c:pt idx="230">
                  <c:v>10110.004001617401</c:v>
                </c:pt>
                <c:pt idx="231">
                  <c:v>10116.044002533001</c:v>
                </c:pt>
                <c:pt idx="232">
                  <c:v>10116.018005371099</c:v>
                </c:pt>
                <c:pt idx="233">
                  <c:v>10265.044002533001</c:v>
                </c:pt>
                <c:pt idx="234">
                  <c:v>10265.0520057678</c:v>
                </c:pt>
                <c:pt idx="235">
                  <c:v>10265.044002533001</c:v>
                </c:pt>
                <c:pt idx="236">
                  <c:v>10265.074005127</c:v>
                </c:pt>
                <c:pt idx="237">
                  <c:v>10265.0480041504</c:v>
                </c:pt>
                <c:pt idx="238">
                  <c:v>10264.999004363999</c:v>
                </c:pt>
                <c:pt idx="239">
                  <c:v>10274.055000305199</c:v>
                </c:pt>
                <c:pt idx="240">
                  <c:v>10489.0330047607</c:v>
                </c:pt>
                <c:pt idx="241">
                  <c:v>10530.0170021057</c:v>
                </c:pt>
                <c:pt idx="242">
                  <c:v>10928.9429969788</c:v>
                </c:pt>
                <c:pt idx="243">
                  <c:v>10928.928993225099</c:v>
                </c:pt>
                <c:pt idx="244">
                  <c:v>10940.3439965248</c:v>
                </c:pt>
                <c:pt idx="245">
                  <c:v>10940.33700037</c:v>
                </c:pt>
                <c:pt idx="246">
                  <c:v>11110.265997409801</c:v>
                </c:pt>
                <c:pt idx="247">
                  <c:v>11110.293997287799</c:v>
                </c:pt>
                <c:pt idx="248">
                  <c:v>11110.3009972572</c:v>
                </c:pt>
                <c:pt idx="249">
                  <c:v>11110.326998233801</c:v>
                </c:pt>
                <c:pt idx="250">
                  <c:v>11348.2729935646</c:v>
                </c:pt>
                <c:pt idx="251">
                  <c:v>11348.3429970741</c:v>
                </c:pt>
                <c:pt idx="252">
                  <c:v>11523.23300457</c:v>
                </c:pt>
                <c:pt idx="253">
                  <c:v>11074.8159971237</c:v>
                </c:pt>
                <c:pt idx="254">
                  <c:v>11074.817999839801</c:v>
                </c:pt>
                <c:pt idx="255">
                  <c:v>11390.821997642501</c:v>
                </c:pt>
                <c:pt idx="256">
                  <c:v>11390.838000297499</c:v>
                </c:pt>
                <c:pt idx="257">
                  <c:v>12060.7399930954</c:v>
                </c:pt>
                <c:pt idx="258">
                  <c:v>12775.7059926987</c:v>
                </c:pt>
                <c:pt idx="259">
                  <c:v>12775.7479925156</c:v>
                </c:pt>
                <c:pt idx="260">
                  <c:v>13005.7929906845</c:v>
                </c:pt>
                <c:pt idx="261">
                  <c:v>13014.757990837101</c:v>
                </c:pt>
                <c:pt idx="262">
                  <c:v>13162.7929906845</c:v>
                </c:pt>
                <c:pt idx="263">
                  <c:v>13163.7499914169</c:v>
                </c:pt>
                <c:pt idx="264">
                  <c:v>13771.846974849699</c:v>
                </c:pt>
                <c:pt idx="265">
                  <c:v>13921.909974575001</c:v>
                </c:pt>
                <c:pt idx="266">
                  <c:v>13921.911973476401</c:v>
                </c:pt>
                <c:pt idx="267">
                  <c:v>13921.9069724083</c:v>
                </c:pt>
                <c:pt idx="268">
                  <c:v>13921.912972927101</c:v>
                </c:pt>
                <c:pt idx="269">
                  <c:v>14231.8999724388</c:v>
                </c:pt>
                <c:pt idx="270">
                  <c:v>14231.8409743309</c:v>
                </c:pt>
                <c:pt idx="271">
                  <c:v>14709.8939757347</c:v>
                </c:pt>
                <c:pt idx="272">
                  <c:v>14709.8819746971</c:v>
                </c:pt>
                <c:pt idx="273">
                  <c:v>14709.9049735069</c:v>
                </c:pt>
                <c:pt idx="274">
                  <c:v>14715.8949751854</c:v>
                </c:pt>
                <c:pt idx="275">
                  <c:v>14715.911973476401</c:v>
                </c:pt>
                <c:pt idx="276">
                  <c:v>14900.6200156212</c:v>
                </c:pt>
                <c:pt idx="277">
                  <c:v>14902.6060156822</c:v>
                </c:pt>
                <c:pt idx="278">
                  <c:v>15314.5990157127</c:v>
                </c:pt>
                <c:pt idx="279">
                  <c:v>15660.3140273094</c:v>
                </c:pt>
                <c:pt idx="280">
                  <c:v>15660.304028987901</c:v>
                </c:pt>
                <c:pt idx="281">
                  <c:v>16163.3420271873</c:v>
                </c:pt>
                <c:pt idx="282">
                  <c:v>16583.2660307884</c:v>
                </c:pt>
                <c:pt idx="283">
                  <c:v>16583.299027919798</c:v>
                </c:pt>
                <c:pt idx="284">
                  <c:v>18134.1248679161</c:v>
                </c:pt>
                <c:pt idx="285">
                  <c:v>18136.2438483238</c:v>
                </c:pt>
                <c:pt idx="286">
                  <c:v>18230.294637203198</c:v>
                </c:pt>
                <c:pt idx="287">
                  <c:v>18230.910439968098</c:v>
                </c:pt>
                <c:pt idx="288">
                  <c:v>18595.557334899899</c:v>
                </c:pt>
                <c:pt idx="289">
                  <c:v>18854.946998596199</c:v>
                </c:pt>
                <c:pt idx="290">
                  <c:v>18855.847793579102</c:v>
                </c:pt>
                <c:pt idx="291">
                  <c:v>19444.927482604999</c:v>
                </c:pt>
                <c:pt idx="292">
                  <c:v>20035.485164642301</c:v>
                </c:pt>
                <c:pt idx="293">
                  <c:v>20035.5232925415</c:v>
                </c:pt>
                <c:pt idx="294">
                  <c:v>19445.990459442099</c:v>
                </c:pt>
                <c:pt idx="295">
                  <c:v>19963.389377594001</c:v>
                </c:pt>
                <c:pt idx="296">
                  <c:v>20199.624897003199</c:v>
                </c:pt>
                <c:pt idx="297">
                  <c:v>20200.048126220699</c:v>
                </c:pt>
                <c:pt idx="298">
                  <c:v>20200.350772857699</c:v>
                </c:pt>
                <c:pt idx="299">
                  <c:v>20200.299907684301</c:v>
                </c:pt>
                <c:pt idx="300">
                  <c:v>20200.527290344198</c:v>
                </c:pt>
                <c:pt idx="301">
                  <c:v>20205.273136138901</c:v>
                </c:pt>
                <c:pt idx="302">
                  <c:v>20205.506408691399</c:v>
                </c:pt>
                <c:pt idx="303">
                  <c:v>20489.723930358901</c:v>
                </c:pt>
                <c:pt idx="304">
                  <c:v>20489.676177978501</c:v>
                </c:pt>
                <c:pt idx="305">
                  <c:v>20489.708930969198</c:v>
                </c:pt>
                <c:pt idx="306">
                  <c:v>21109.7099304199</c:v>
                </c:pt>
                <c:pt idx="307">
                  <c:v>21109.831569671602</c:v>
                </c:pt>
                <c:pt idx="308">
                  <c:v>21109.992832183802</c:v>
                </c:pt>
                <c:pt idx="309">
                  <c:v>21110.1300964355</c:v>
                </c:pt>
                <c:pt idx="310">
                  <c:v>21110.1068382263</c:v>
                </c:pt>
                <c:pt idx="311">
                  <c:v>21110.0009613037</c:v>
                </c:pt>
                <c:pt idx="312">
                  <c:v>21110.084838867198</c:v>
                </c:pt>
                <c:pt idx="313">
                  <c:v>21114.008285522501</c:v>
                </c:pt>
                <c:pt idx="314">
                  <c:v>21119.931781768799</c:v>
                </c:pt>
                <c:pt idx="315">
                  <c:v>21120.018039703398</c:v>
                </c:pt>
                <c:pt idx="316">
                  <c:v>21120.0412940979</c:v>
                </c:pt>
                <c:pt idx="317">
                  <c:v>21120.0741729736</c:v>
                </c:pt>
                <c:pt idx="318">
                  <c:v>20336.126174926801</c:v>
                </c:pt>
                <c:pt idx="319">
                  <c:v>20336.0342941284</c:v>
                </c:pt>
                <c:pt idx="320">
                  <c:v>20336.359317779501</c:v>
                </c:pt>
                <c:pt idx="321">
                  <c:v>20336.2351913452</c:v>
                </c:pt>
                <c:pt idx="322">
                  <c:v>20336.492206573501</c:v>
                </c:pt>
                <c:pt idx="323">
                  <c:v>20336.277191162098</c:v>
                </c:pt>
                <c:pt idx="324">
                  <c:v>20336.3889503479</c:v>
                </c:pt>
                <c:pt idx="325">
                  <c:v>20336.649467468302</c:v>
                </c:pt>
                <c:pt idx="326">
                  <c:v>20338.702476501501</c:v>
                </c:pt>
                <c:pt idx="327">
                  <c:v>21131.537212371801</c:v>
                </c:pt>
                <c:pt idx="328">
                  <c:v>21131.664348602299</c:v>
                </c:pt>
                <c:pt idx="329">
                  <c:v>21131.612468719501</c:v>
                </c:pt>
                <c:pt idx="330">
                  <c:v>21131.691970825199</c:v>
                </c:pt>
                <c:pt idx="331">
                  <c:v>21131.6832313538</c:v>
                </c:pt>
                <c:pt idx="332">
                  <c:v>21131.747486114498</c:v>
                </c:pt>
                <c:pt idx="333">
                  <c:v>21131.804611206098</c:v>
                </c:pt>
                <c:pt idx="334">
                  <c:v>21131.864738464399</c:v>
                </c:pt>
                <c:pt idx="335">
                  <c:v>21131.753868102998</c:v>
                </c:pt>
                <c:pt idx="336">
                  <c:v>21131.771980285601</c:v>
                </c:pt>
                <c:pt idx="337">
                  <c:v>21138.5198097229</c:v>
                </c:pt>
                <c:pt idx="338">
                  <c:v>21142.374546051</c:v>
                </c:pt>
                <c:pt idx="339">
                  <c:v>21142.549182891798</c:v>
                </c:pt>
                <c:pt idx="340">
                  <c:v>21142.324417114301</c:v>
                </c:pt>
                <c:pt idx="341">
                  <c:v>21142.601947784398</c:v>
                </c:pt>
                <c:pt idx="342">
                  <c:v>21142.5975723267</c:v>
                </c:pt>
                <c:pt idx="343">
                  <c:v>21142.602943420399</c:v>
                </c:pt>
                <c:pt idx="344">
                  <c:v>21142.7081985474</c:v>
                </c:pt>
                <c:pt idx="345">
                  <c:v>21142.580577850302</c:v>
                </c:pt>
                <c:pt idx="346">
                  <c:v>20900.645824432399</c:v>
                </c:pt>
                <c:pt idx="347">
                  <c:v>20900.613822937001</c:v>
                </c:pt>
                <c:pt idx="348">
                  <c:v>20900.4668121338</c:v>
                </c:pt>
                <c:pt idx="349">
                  <c:v>20117.980579376199</c:v>
                </c:pt>
                <c:pt idx="350">
                  <c:v>19964.0548324585</c:v>
                </c:pt>
                <c:pt idx="351">
                  <c:v>19963.995578765898</c:v>
                </c:pt>
                <c:pt idx="352">
                  <c:v>19969.0978317261</c:v>
                </c:pt>
                <c:pt idx="353">
                  <c:v>19969.229602813699</c:v>
                </c:pt>
                <c:pt idx="354">
                  <c:v>19969.273849487301</c:v>
                </c:pt>
                <c:pt idx="355">
                  <c:v>19969.1831016541</c:v>
                </c:pt>
                <c:pt idx="356">
                  <c:v>19964.260223388701</c:v>
                </c:pt>
                <c:pt idx="357">
                  <c:v>19963.987339019801</c:v>
                </c:pt>
                <c:pt idx="358">
                  <c:v>19964.2094764709</c:v>
                </c:pt>
                <c:pt idx="359">
                  <c:v>19726.044090271</c:v>
                </c:pt>
                <c:pt idx="360">
                  <c:v>19726.379985809301</c:v>
                </c:pt>
                <c:pt idx="361">
                  <c:v>19728.1659851074</c:v>
                </c:pt>
                <c:pt idx="362">
                  <c:v>19488.207489013701</c:v>
                </c:pt>
                <c:pt idx="363">
                  <c:v>19493.3177452087</c:v>
                </c:pt>
                <c:pt idx="364">
                  <c:v>19493.205490112301</c:v>
                </c:pt>
                <c:pt idx="365">
                  <c:v>19493.392635345499</c:v>
                </c:pt>
                <c:pt idx="366">
                  <c:v>19493.528900146499</c:v>
                </c:pt>
                <c:pt idx="367">
                  <c:v>19253.348506927501</c:v>
                </c:pt>
                <c:pt idx="368">
                  <c:v>19253.329627990701</c:v>
                </c:pt>
                <c:pt idx="369">
                  <c:v>19253.431652069099</c:v>
                </c:pt>
                <c:pt idx="370">
                  <c:v>19253.4307632446</c:v>
                </c:pt>
                <c:pt idx="371">
                  <c:v>18997.725666046099</c:v>
                </c:pt>
                <c:pt idx="372">
                  <c:v>18997.623401641798</c:v>
                </c:pt>
                <c:pt idx="373">
                  <c:v>18957.704771995501</c:v>
                </c:pt>
                <c:pt idx="374">
                  <c:v>18756.555262565598</c:v>
                </c:pt>
                <c:pt idx="375">
                  <c:v>18753.310156822201</c:v>
                </c:pt>
                <c:pt idx="376">
                  <c:v>18745.174647331201</c:v>
                </c:pt>
                <c:pt idx="377">
                  <c:v>18753.273653984099</c:v>
                </c:pt>
                <c:pt idx="378">
                  <c:v>18745.387034416199</c:v>
                </c:pt>
                <c:pt idx="379">
                  <c:v>18745.215029716499</c:v>
                </c:pt>
                <c:pt idx="380">
                  <c:v>18461.365283012401</c:v>
                </c:pt>
                <c:pt idx="381">
                  <c:v>18461.253531456001</c:v>
                </c:pt>
                <c:pt idx="382">
                  <c:v>18461.339541435202</c:v>
                </c:pt>
                <c:pt idx="383">
                  <c:v>18461.061518669099</c:v>
                </c:pt>
                <c:pt idx="384">
                  <c:v>18461.1887807846</c:v>
                </c:pt>
                <c:pt idx="385">
                  <c:v>18054.1731147766</c:v>
                </c:pt>
                <c:pt idx="386">
                  <c:v>18048.131984710701</c:v>
                </c:pt>
                <c:pt idx="387">
                  <c:v>18048.100482940699</c:v>
                </c:pt>
                <c:pt idx="388">
                  <c:v>17973.141975402799</c:v>
                </c:pt>
                <c:pt idx="389">
                  <c:v>17973.201103210398</c:v>
                </c:pt>
                <c:pt idx="390">
                  <c:v>17972.195858001702</c:v>
                </c:pt>
                <c:pt idx="391">
                  <c:v>17353.120975494399</c:v>
                </c:pt>
                <c:pt idx="392">
                  <c:v>17347.0632171631</c:v>
                </c:pt>
                <c:pt idx="393">
                  <c:v>17353.001960754402</c:v>
                </c:pt>
                <c:pt idx="394">
                  <c:v>17346.8725776672</c:v>
                </c:pt>
                <c:pt idx="395">
                  <c:v>16825.811954498298</c:v>
                </c:pt>
                <c:pt idx="396">
                  <c:v>16820.704067230199</c:v>
                </c:pt>
                <c:pt idx="397">
                  <c:v>16804.8763160706</c:v>
                </c:pt>
                <c:pt idx="398">
                  <c:v>16811.340610504201</c:v>
                </c:pt>
                <c:pt idx="399">
                  <c:v>16801.5344390869</c:v>
                </c:pt>
                <c:pt idx="400">
                  <c:v>16151.6946601868</c:v>
                </c:pt>
                <c:pt idx="401">
                  <c:v>15731.3823814392</c:v>
                </c:pt>
                <c:pt idx="402">
                  <c:v>15076.1159477234</c:v>
                </c:pt>
                <c:pt idx="403">
                  <c:v>15362.2883300781</c:v>
                </c:pt>
                <c:pt idx="404">
                  <c:v>15102.3329467773</c:v>
                </c:pt>
                <c:pt idx="405">
                  <c:v>15102.280952453601</c:v>
                </c:pt>
                <c:pt idx="406">
                  <c:v>14690.301952362101</c:v>
                </c:pt>
                <c:pt idx="407">
                  <c:v>14690.2159500122</c:v>
                </c:pt>
                <c:pt idx="408">
                  <c:v>14690.3089485168</c:v>
                </c:pt>
                <c:pt idx="409">
                  <c:v>14679.1490073204</c:v>
                </c:pt>
                <c:pt idx="410">
                  <c:v>14400.151010036499</c:v>
                </c:pt>
                <c:pt idx="411">
                  <c:v>14275.1510062218</c:v>
                </c:pt>
                <c:pt idx="412">
                  <c:v>13891.117005825001</c:v>
                </c:pt>
                <c:pt idx="413">
                  <c:v>13889.5320105553</c:v>
                </c:pt>
                <c:pt idx="414">
                  <c:v>13549.499009609201</c:v>
                </c:pt>
                <c:pt idx="415">
                  <c:v>13549.3670096397</c:v>
                </c:pt>
                <c:pt idx="416">
                  <c:v>13319.466008663199</c:v>
                </c:pt>
                <c:pt idx="417">
                  <c:v>13004.3520140648</c:v>
                </c:pt>
                <c:pt idx="418">
                  <c:v>13004.382009029399</c:v>
                </c:pt>
                <c:pt idx="419">
                  <c:v>12996.383008480099</c:v>
                </c:pt>
                <c:pt idx="420">
                  <c:v>12884.547009944899</c:v>
                </c:pt>
                <c:pt idx="421">
                  <c:v>13338.201992034899</c:v>
                </c:pt>
                <c:pt idx="422">
                  <c:v>12392.938980102501</c:v>
                </c:pt>
                <c:pt idx="423">
                  <c:v>12710.5219841003</c:v>
                </c:pt>
                <c:pt idx="424">
                  <c:v>12710.5399856567</c:v>
                </c:pt>
                <c:pt idx="425">
                  <c:v>12703.505985260001</c:v>
                </c:pt>
                <c:pt idx="426">
                  <c:v>12709.6159858704</c:v>
                </c:pt>
                <c:pt idx="427">
                  <c:v>12710.6259841919</c:v>
                </c:pt>
                <c:pt idx="428">
                  <c:v>12443.616985320999</c:v>
                </c:pt>
                <c:pt idx="429">
                  <c:v>12437.591983795201</c:v>
                </c:pt>
                <c:pt idx="430">
                  <c:v>12436.5939826965</c:v>
                </c:pt>
                <c:pt idx="431">
                  <c:v>12288.5329856873</c:v>
                </c:pt>
                <c:pt idx="432">
                  <c:v>12077.619983673099</c:v>
                </c:pt>
                <c:pt idx="433">
                  <c:v>11966.5040001869</c:v>
                </c:pt>
                <c:pt idx="434">
                  <c:v>10924.489000797301</c:v>
                </c:pt>
                <c:pt idx="435">
                  <c:v>10916.480997562399</c:v>
                </c:pt>
                <c:pt idx="436">
                  <c:v>10916.5390000343</c:v>
                </c:pt>
                <c:pt idx="437">
                  <c:v>10909.610000610401</c:v>
                </c:pt>
                <c:pt idx="438">
                  <c:v>10909.631999969501</c:v>
                </c:pt>
                <c:pt idx="439">
                  <c:v>10872.436000824</c:v>
                </c:pt>
                <c:pt idx="440">
                  <c:v>10872.472000122099</c:v>
                </c:pt>
                <c:pt idx="441">
                  <c:v>10871.451000213599</c:v>
                </c:pt>
                <c:pt idx="442">
                  <c:v>10871.4599990845</c:v>
                </c:pt>
                <c:pt idx="443">
                  <c:v>10872.465000152601</c:v>
                </c:pt>
                <c:pt idx="444">
                  <c:v>10918.204998016399</c:v>
                </c:pt>
                <c:pt idx="445">
                  <c:v>10917.389999389599</c:v>
                </c:pt>
                <c:pt idx="446">
                  <c:v>10385.3950004578</c:v>
                </c:pt>
                <c:pt idx="447">
                  <c:v>10295.3789978027</c:v>
                </c:pt>
                <c:pt idx="448">
                  <c:v>10295.3709945679</c:v>
                </c:pt>
                <c:pt idx="449">
                  <c:v>10295.372997283899</c:v>
                </c:pt>
                <c:pt idx="450">
                  <c:v>10294.392997741699</c:v>
                </c:pt>
                <c:pt idx="451">
                  <c:v>9771.33399581909</c:v>
                </c:pt>
                <c:pt idx="452">
                  <c:v>9715.4689979553204</c:v>
                </c:pt>
                <c:pt idx="453">
                  <c:v>9867.4479980468695</c:v>
                </c:pt>
                <c:pt idx="454">
                  <c:v>9875.4399986267108</c:v>
                </c:pt>
                <c:pt idx="455">
                  <c:v>9715.4379959106409</c:v>
                </c:pt>
                <c:pt idx="456">
                  <c:v>9667.8999977111798</c:v>
                </c:pt>
                <c:pt idx="457">
                  <c:v>9665.99998855591</c:v>
                </c:pt>
                <c:pt idx="458">
                  <c:v>9139.99998855591</c:v>
                </c:pt>
                <c:pt idx="459">
                  <c:v>9131.99998855591</c:v>
                </c:pt>
                <c:pt idx="460">
                  <c:v>9131.99998855591</c:v>
                </c:pt>
                <c:pt idx="461">
                  <c:v>9131.99998855591</c:v>
                </c:pt>
                <c:pt idx="462">
                  <c:v>9131.99998855591</c:v>
                </c:pt>
                <c:pt idx="463">
                  <c:v>9131.99998855591</c:v>
                </c:pt>
                <c:pt idx="464">
                  <c:v>9131.99998855591</c:v>
                </c:pt>
                <c:pt idx="465">
                  <c:v>9131.99998855591</c:v>
                </c:pt>
                <c:pt idx="466">
                  <c:v>9131.99998855591</c:v>
                </c:pt>
                <c:pt idx="467">
                  <c:v>9131.99998855591</c:v>
                </c:pt>
                <c:pt idx="468">
                  <c:v>9131.99998855591</c:v>
                </c:pt>
                <c:pt idx="469">
                  <c:v>9194.7999916076697</c:v>
                </c:pt>
                <c:pt idx="470">
                  <c:v>9194.7999916076697</c:v>
                </c:pt>
                <c:pt idx="471">
                  <c:v>9194.3999977111798</c:v>
                </c:pt>
                <c:pt idx="472">
                  <c:v>9194.3999977111798</c:v>
                </c:pt>
                <c:pt idx="473">
                  <c:v>8734.3999977111798</c:v>
                </c:pt>
                <c:pt idx="474">
                  <c:v>8734.3999977111798</c:v>
                </c:pt>
                <c:pt idx="475">
                  <c:v>8734.3999977111798</c:v>
                </c:pt>
                <c:pt idx="476">
                  <c:v>8608.8999977111798</c:v>
                </c:pt>
                <c:pt idx="477">
                  <c:v>8608.8999977111798</c:v>
                </c:pt>
                <c:pt idx="478">
                  <c:v>8608.8999977111798</c:v>
                </c:pt>
                <c:pt idx="479">
                  <c:v>8608.8999977111798</c:v>
                </c:pt>
                <c:pt idx="480">
                  <c:v>8551.8999977111798</c:v>
                </c:pt>
                <c:pt idx="481">
                  <c:v>8551.8000068664605</c:v>
                </c:pt>
                <c:pt idx="482">
                  <c:v>8487.8000068664605</c:v>
                </c:pt>
                <c:pt idx="483">
                  <c:v>8162.1000022888202</c:v>
                </c:pt>
                <c:pt idx="484">
                  <c:v>8162.1000022888202</c:v>
                </c:pt>
                <c:pt idx="485">
                  <c:v>8162.1000022888202</c:v>
                </c:pt>
                <c:pt idx="486">
                  <c:v>8162.1000022888202</c:v>
                </c:pt>
                <c:pt idx="487">
                  <c:v>8162.1000022888202</c:v>
                </c:pt>
                <c:pt idx="488">
                  <c:v>8163.1000022888202</c:v>
                </c:pt>
                <c:pt idx="489">
                  <c:v>8162.1000022888202</c:v>
                </c:pt>
                <c:pt idx="490">
                  <c:v>8197.7000007629395</c:v>
                </c:pt>
                <c:pt idx="491">
                  <c:v>8197.7000007629395</c:v>
                </c:pt>
                <c:pt idx="492">
                  <c:v>8197.7000007629395</c:v>
                </c:pt>
                <c:pt idx="493">
                  <c:v>8199.5999946594202</c:v>
                </c:pt>
                <c:pt idx="494">
                  <c:v>8199.5999946594202</c:v>
                </c:pt>
                <c:pt idx="495">
                  <c:v>8255.5999946594202</c:v>
                </c:pt>
                <c:pt idx="496">
                  <c:v>8255.5999946594202</c:v>
                </c:pt>
                <c:pt idx="497">
                  <c:v>8255.5999946594202</c:v>
                </c:pt>
                <c:pt idx="498">
                  <c:v>8370.5999946594202</c:v>
                </c:pt>
                <c:pt idx="499">
                  <c:v>8370.5999946594202</c:v>
                </c:pt>
                <c:pt idx="500">
                  <c:v>8370.5999946594202</c:v>
                </c:pt>
                <c:pt idx="501">
                  <c:v>8370.5999946594202</c:v>
                </c:pt>
                <c:pt idx="502">
                  <c:v>8370.5999946594202</c:v>
                </c:pt>
                <c:pt idx="503">
                  <c:v>8370.5999946594202</c:v>
                </c:pt>
                <c:pt idx="504">
                  <c:v>8378.5999946594202</c:v>
                </c:pt>
                <c:pt idx="505">
                  <c:v>8380.0000038147009</c:v>
                </c:pt>
                <c:pt idx="506">
                  <c:v>8382.0000038147009</c:v>
                </c:pt>
                <c:pt idx="507">
                  <c:v>8382.0000038147009</c:v>
                </c:pt>
                <c:pt idx="508">
                  <c:v>9346.0000038147009</c:v>
                </c:pt>
                <c:pt idx="509">
                  <c:v>9346.0000038147009</c:v>
                </c:pt>
                <c:pt idx="510">
                  <c:v>9641.0000038147009</c:v>
                </c:pt>
                <c:pt idx="511">
                  <c:v>9657.1400032043493</c:v>
                </c:pt>
                <c:pt idx="512">
                  <c:v>9658.1400032043493</c:v>
                </c:pt>
                <c:pt idx="513">
                  <c:v>9747.1400032043493</c:v>
                </c:pt>
                <c:pt idx="514">
                  <c:v>9753.1400032043493</c:v>
                </c:pt>
                <c:pt idx="515">
                  <c:v>9753.1400032043493</c:v>
                </c:pt>
                <c:pt idx="516">
                  <c:v>9864.6440010070801</c:v>
                </c:pt>
                <c:pt idx="517">
                  <c:v>9865.5440063476599</c:v>
                </c:pt>
                <c:pt idx="518">
                  <c:v>9867.5290069580096</c:v>
                </c:pt>
                <c:pt idx="519">
                  <c:v>10015.549007415801</c:v>
                </c:pt>
                <c:pt idx="520">
                  <c:v>10450.5500030518</c:v>
                </c:pt>
                <c:pt idx="521">
                  <c:v>10451.5630073547</c:v>
                </c:pt>
                <c:pt idx="522">
                  <c:v>10459.548007965101</c:v>
                </c:pt>
                <c:pt idx="523">
                  <c:v>10897.188999176</c:v>
                </c:pt>
                <c:pt idx="524">
                  <c:v>11019.278999328601</c:v>
                </c:pt>
                <c:pt idx="525">
                  <c:v>11019.2819976807</c:v>
                </c:pt>
                <c:pt idx="526">
                  <c:v>11019.279998779301</c:v>
                </c:pt>
                <c:pt idx="527">
                  <c:v>11019.293003082301</c:v>
                </c:pt>
                <c:pt idx="528">
                  <c:v>11019.3080024719</c:v>
                </c:pt>
                <c:pt idx="529">
                  <c:v>11022.1989936829</c:v>
                </c:pt>
                <c:pt idx="530">
                  <c:v>11024.1889915466</c:v>
                </c:pt>
                <c:pt idx="531">
                  <c:v>11024.1979942322</c:v>
                </c:pt>
                <c:pt idx="532">
                  <c:v>11255.213993072501</c:v>
                </c:pt>
                <c:pt idx="533">
                  <c:v>11965.992984771699</c:v>
                </c:pt>
                <c:pt idx="534">
                  <c:v>11965.999980926499</c:v>
                </c:pt>
                <c:pt idx="535">
                  <c:v>11966.057983398399</c:v>
                </c:pt>
                <c:pt idx="536">
                  <c:v>12306.038982391399</c:v>
                </c:pt>
                <c:pt idx="537">
                  <c:v>12306.059982299799</c:v>
                </c:pt>
                <c:pt idx="538">
                  <c:v>12307.0489807129</c:v>
                </c:pt>
                <c:pt idx="539">
                  <c:v>12537.022983551</c:v>
                </c:pt>
                <c:pt idx="540">
                  <c:v>12537.034984588599</c:v>
                </c:pt>
                <c:pt idx="541">
                  <c:v>12541.654014587401</c:v>
                </c:pt>
                <c:pt idx="542">
                  <c:v>12587.731018066401</c:v>
                </c:pt>
                <c:pt idx="543">
                  <c:v>12570.5720176697</c:v>
                </c:pt>
                <c:pt idx="544">
                  <c:v>12570.5690193176</c:v>
                </c:pt>
                <c:pt idx="545">
                  <c:v>13363.369007110599</c:v>
                </c:pt>
                <c:pt idx="546">
                  <c:v>13481.3130073547</c:v>
                </c:pt>
                <c:pt idx="547">
                  <c:v>13482.382007598901</c:v>
                </c:pt>
                <c:pt idx="548">
                  <c:v>13474.414005279499</c:v>
                </c:pt>
                <c:pt idx="549">
                  <c:v>13482.374004363999</c:v>
                </c:pt>
                <c:pt idx="550">
                  <c:v>14067.527008056601</c:v>
                </c:pt>
                <c:pt idx="551">
                  <c:v>14067.534008026099</c:v>
                </c:pt>
                <c:pt idx="552">
                  <c:v>14067.538005828899</c:v>
                </c:pt>
                <c:pt idx="553">
                  <c:v>14073.3509864807</c:v>
                </c:pt>
                <c:pt idx="554">
                  <c:v>14209.454982757599</c:v>
                </c:pt>
                <c:pt idx="555">
                  <c:v>14210.4069824219</c:v>
                </c:pt>
                <c:pt idx="556">
                  <c:v>14215.4559860229</c:v>
                </c:pt>
                <c:pt idx="557">
                  <c:v>14215.4519882202</c:v>
                </c:pt>
                <c:pt idx="558">
                  <c:v>14531.333984375</c:v>
                </c:pt>
                <c:pt idx="559">
                  <c:v>14531.446983337401</c:v>
                </c:pt>
                <c:pt idx="560">
                  <c:v>14525.410984039299</c:v>
                </c:pt>
                <c:pt idx="561">
                  <c:v>15010.4489860535</c:v>
                </c:pt>
                <c:pt idx="562">
                  <c:v>15010.428981781</c:v>
                </c:pt>
                <c:pt idx="563">
                  <c:v>15010.429985046399</c:v>
                </c:pt>
                <c:pt idx="564">
                  <c:v>15010.4189834595</c:v>
                </c:pt>
                <c:pt idx="565">
                  <c:v>15424.250967383399</c:v>
                </c:pt>
                <c:pt idx="566">
                  <c:v>15425.3359702826</c:v>
                </c:pt>
                <c:pt idx="567">
                  <c:v>15425.352968573599</c:v>
                </c:pt>
                <c:pt idx="568">
                  <c:v>15425.330969214399</c:v>
                </c:pt>
                <c:pt idx="569">
                  <c:v>15425.330969214399</c:v>
                </c:pt>
                <c:pt idx="570">
                  <c:v>16054.3229659796</c:v>
                </c:pt>
                <c:pt idx="571">
                  <c:v>16569.6349586248</c:v>
                </c:pt>
                <c:pt idx="572">
                  <c:v>17526.446741461801</c:v>
                </c:pt>
                <c:pt idx="573">
                  <c:v>18381.405741095499</c:v>
                </c:pt>
                <c:pt idx="574">
                  <c:v>18381.458738684702</c:v>
                </c:pt>
                <c:pt idx="575">
                  <c:v>18381.4407447577</c:v>
                </c:pt>
                <c:pt idx="576">
                  <c:v>18642.465742468801</c:v>
                </c:pt>
                <c:pt idx="577">
                  <c:v>18432.165817260699</c:v>
                </c:pt>
                <c:pt idx="578">
                  <c:v>19136.556812286399</c:v>
                </c:pt>
                <c:pt idx="579">
                  <c:v>19136.527809143099</c:v>
                </c:pt>
                <c:pt idx="580">
                  <c:v>19136.549816131599</c:v>
                </c:pt>
                <c:pt idx="581">
                  <c:v>19136.5458145142</c:v>
                </c:pt>
                <c:pt idx="582">
                  <c:v>18819.451812744101</c:v>
                </c:pt>
                <c:pt idx="583">
                  <c:v>18819.5468139648</c:v>
                </c:pt>
                <c:pt idx="584">
                  <c:v>19052.523811340299</c:v>
                </c:pt>
                <c:pt idx="585">
                  <c:v>19052.555812835701</c:v>
                </c:pt>
                <c:pt idx="586">
                  <c:v>19052.526813507098</c:v>
                </c:pt>
                <c:pt idx="587">
                  <c:v>19052.566810607899</c:v>
                </c:pt>
                <c:pt idx="588">
                  <c:v>19052.515811920199</c:v>
                </c:pt>
                <c:pt idx="589">
                  <c:v>19061.8807601929</c:v>
                </c:pt>
                <c:pt idx="590">
                  <c:v>19063.935760498</c:v>
                </c:pt>
                <c:pt idx="591">
                  <c:v>19063.920757293701</c:v>
                </c:pt>
                <c:pt idx="592">
                  <c:v>19578.9507637024</c:v>
                </c:pt>
                <c:pt idx="593">
                  <c:v>19578.945762634299</c:v>
                </c:pt>
                <c:pt idx="594">
                  <c:v>19578.868759155299</c:v>
                </c:pt>
                <c:pt idx="595">
                  <c:v>19578.926753997799</c:v>
                </c:pt>
                <c:pt idx="596">
                  <c:v>19578.941761016798</c:v>
                </c:pt>
                <c:pt idx="597">
                  <c:v>19578.916759491</c:v>
                </c:pt>
                <c:pt idx="598">
                  <c:v>19578.944763183601</c:v>
                </c:pt>
                <c:pt idx="599">
                  <c:v>19578.946762085001</c:v>
                </c:pt>
                <c:pt idx="600">
                  <c:v>19578.934757232699</c:v>
                </c:pt>
                <c:pt idx="601">
                  <c:v>19578.063781738299</c:v>
                </c:pt>
                <c:pt idx="602">
                  <c:v>19588.1477851868</c:v>
                </c:pt>
                <c:pt idx="603">
                  <c:v>19588.1567878723</c:v>
                </c:pt>
                <c:pt idx="604">
                  <c:v>19588.141788482699</c:v>
                </c:pt>
                <c:pt idx="605">
                  <c:v>19588.155788421602</c:v>
                </c:pt>
                <c:pt idx="606">
                  <c:v>19589.069786071799</c:v>
                </c:pt>
                <c:pt idx="607">
                  <c:v>19589.161788940401</c:v>
                </c:pt>
                <c:pt idx="608">
                  <c:v>19589.1567878723</c:v>
                </c:pt>
                <c:pt idx="609">
                  <c:v>19597.159782409701</c:v>
                </c:pt>
                <c:pt idx="610">
                  <c:v>19597.131786346399</c:v>
                </c:pt>
                <c:pt idx="611">
                  <c:v>19589.162788391099</c:v>
                </c:pt>
                <c:pt idx="612">
                  <c:v>19597.0907897949</c:v>
                </c:pt>
                <c:pt idx="613">
                  <c:v>19603.525787353501</c:v>
                </c:pt>
                <c:pt idx="614">
                  <c:v>19605.5747871399</c:v>
                </c:pt>
                <c:pt idx="615">
                  <c:v>19605.557788848899</c:v>
                </c:pt>
                <c:pt idx="616">
                  <c:v>19605.552787780802</c:v>
                </c:pt>
                <c:pt idx="617">
                  <c:v>19605.511787414602</c:v>
                </c:pt>
                <c:pt idx="618">
                  <c:v>19605.475784301801</c:v>
                </c:pt>
                <c:pt idx="619">
                  <c:v>19605.8677864075</c:v>
                </c:pt>
                <c:pt idx="620">
                  <c:v>19606.094783782999</c:v>
                </c:pt>
                <c:pt idx="621">
                  <c:v>19606.0407829285</c:v>
                </c:pt>
                <c:pt idx="622">
                  <c:v>19607.127780914299</c:v>
                </c:pt>
                <c:pt idx="623">
                  <c:v>19088.035781860399</c:v>
                </c:pt>
                <c:pt idx="624">
                  <c:v>19089.050785064701</c:v>
                </c:pt>
                <c:pt idx="625">
                  <c:v>19093.563766479499</c:v>
                </c:pt>
                <c:pt idx="626">
                  <c:v>19095.694766998298</c:v>
                </c:pt>
                <c:pt idx="627">
                  <c:v>19095.5757637024</c:v>
                </c:pt>
                <c:pt idx="628">
                  <c:v>19095.580764770501</c:v>
                </c:pt>
                <c:pt idx="629">
                  <c:v>19095.621765136701</c:v>
                </c:pt>
                <c:pt idx="630">
                  <c:v>19095.533767700199</c:v>
                </c:pt>
                <c:pt idx="631">
                  <c:v>19095.586765289299</c:v>
                </c:pt>
                <c:pt idx="632">
                  <c:v>19095.612766265898</c:v>
                </c:pt>
                <c:pt idx="633">
                  <c:v>19095.569770812999</c:v>
                </c:pt>
                <c:pt idx="634">
                  <c:v>19095.626766204801</c:v>
                </c:pt>
                <c:pt idx="635">
                  <c:v>18854.5837669373</c:v>
                </c:pt>
                <c:pt idx="636">
                  <c:v>18854.598766326901</c:v>
                </c:pt>
                <c:pt idx="637">
                  <c:v>18643.479782104499</c:v>
                </c:pt>
                <c:pt idx="638">
                  <c:v>18643.612781524698</c:v>
                </c:pt>
                <c:pt idx="639">
                  <c:v>18643.6207847595</c:v>
                </c:pt>
                <c:pt idx="640">
                  <c:v>18643.551784515399</c:v>
                </c:pt>
                <c:pt idx="641">
                  <c:v>18643.5817832947</c:v>
                </c:pt>
                <c:pt idx="642">
                  <c:v>18643.420780181899</c:v>
                </c:pt>
                <c:pt idx="643">
                  <c:v>18643.553783416701</c:v>
                </c:pt>
                <c:pt idx="644">
                  <c:v>18643.546779632601</c:v>
                </c:pt>
                <c:pt idx="645">
                  <c:v>18643.556789398201</c:v>
                </c:pt>
                <c:pt idx="646">
                  <c:v>18643.543788909901</c:v>
                </c:pt>
                <c:pt idx="647">
                  <c:v>18406.563785553</c:v>
                </c:pt>
                <c:pt idx="648">
                  <c:v>18406.590782165498</c:v>
                </c:pt>
                <c:pt idx="649">
                  <c:v>18168.6918251067</c:v>
                </c:pt>
                <c:pt idx="650">
                  <c:v>17779.5108261108</c:v>
                </c:pt>
                <c:pt idx="651">
                  <c:v>17779.488822937001</c:v>
                </c:pt>
                <c:pt idx="652">
                  <c:v>17774.479820251501</c:v>
                </c:pt>
                <c:pt idx="653">
                  <c:v>17774.4788246155</c:v>
                </c:pt>
                <c:pt idx="654">
                  <c:v>17774.268825530999</c:v>
                </c:pt>
                <c:pt idx="655">
                  <c:v>17774.3948249817</c:v>
                </c:pt>
                <c:pt idx="656">
                  <c:v>17774.3978233337</c:v>
                </c:pt>
                <c:pt idx="657">
                  <c:v>17779.410823822</c:v>
                </c:pt>
                <c:pt idx="658">
                  <c:v>17524.388824462902</c:v>
                </c:pt>
                <c:pt idx="659">
                  <c:v>17259.4838218689</c:v>
                </c:pt>
                <c:pt idx="660">
                  <c:v>17259.528823852499</c:v>
                </c:pt>
                <c:pt idx="661">
                  <c:v>17257.315818786599</c:v>
                </c:pt>
                <c:pt idx="662">
                  <c:v>16732.376819610599</c:v>
                </c:pt>
                <c:pt idx="663">
                  <c:v>16732.483818054199</c:v>
                </c:pt>
                <c:pt idx="664">
                  <c:v>16724.355815887498</c:v>
                </c:pt>
                <c:pt idx="665">
                  <c:v>16732.3928222656</c:v>
                </c:pt>
                <c:pt idx="666">
                  <c:v>16732.264820098899</c:v>
                </c:pt>
                <c:pt idx="667">
                  <c:v>16732.358818054199</c:v>
                </c:pt>
                <c:pt idx="668">
                  <c:v>16732.071819305402</c:v>
                </c:pt>
                <c:pt idx="669">
                  <c:v>16124.961818695099</c:v>
                </c:pt>
                <c:pt idx="670">
                  <c:v>16123.9758148193</c:v>
                </c:pt>
                <c:pt idx="671">
                  <c:v>16115.947814941401</c:v>
                </c:pt>
                <c:pt idx="672">
                  <c:v>15695.962818145799</c:v>
                </c:pt>
                <c:pt idx="673">
                  <c:v>15694.1307907104</c:v>
                </c:pt>
                <c:pt idx="674">
                  <c:v>15693.219791412401</c:v>
                </c:pt>
                <c:pt idx="675">
                  <c:v>15692.170795440699</c:v>
                </c:pt>
                <c:pt idx="676">
                  <c:v>15692.212787628199</c:v>
                </c:pt>
                <c:pt idx="677">
                  <c:v>15617.0867919922</c:v>
                </c:pt>
                <c:pt idx="678">
                  <c:v>15617.0727882385</c:v>
                </c:pt>
                <c:pt idx="679">
                  <c:v>15617.119789123501</c:v>
                </c:pt>
                <c:pt idx="680">
                  <c:v>15524.1207923889</c:v>
                </c:pt>
                <c:pt idx="681">
                  <c:v>15475.1177940369</c:v>
                </c:pt>
                <c:pt idx="682">
                  <c:v>15476.0917892456</c:v>
                </c:pt>
                <c:pt idx="683">
                  <c:v>15518.125789642299</c:v>
                </c:pt>
                <c:pt idx="684">
                  <c:v>15523.0987854004</c:v>
                </c:pt>
                <c:pt idx="685">
                  <c:v>15513.5427474976</c:v>
                </c:pt>
                <c:pt idx="686">
                  <c:v>14854.587947845501</c:v>
                </c:pt>
                <c:pt idx="687">
                  <c:v>14854.6159477234</c:v>
                </c:pt>
                <c:pt idx="688">
                  <c:v>14442.6099510193</c:v>
                </c:pt>
                <c:pt idx="689">
                  <c:v>14017.6359481812</c:v>
                </c:pt>
                <c:pt idx="690">
                  <c:v>14017.517951965299</c:v>
                </c:pt>
                <c:pt idx="691">
                  <c:v>13063.608955383301</c:v>
                </c:pt>
                <c:pt idx="692">
                  <c:v>13063.5759506226</c:v>
                </c:pt>
                <c:pt idx="693">
                  <c:v>13063.5909500122</c:v>
                </c:pt>
                <c:pt idx="694">
                  <c:v>13156.6029472351</c:v>
                </c:pt>
                <c:pt idx="695">
                  <c:v>12975.7039489746</c:v>
                </c:pt>
                <c:pt idx="696">
                  <c:v>12754.675952911401</c:v>
                </c:pt>
                <c:pt idx="697">
                  <c:v>12752.160953521699</c:v>
                </c:pt>
                <c:pt idx="698">
                  <c:v>12690.293949127201</c:v>
                </c:pt>
                <c:pt idx="699">
                  <c:v>12535.2899475098</c:v>
                </c:pt>
                <c:pt idx="700">
                  <c:v>12535.3179512024</c:v>
                </c:pt>
                <c:pt idx="701">
                  <c:v>12305.294948577901</c:v>
                </c:pt>
                <c:pt idx="702">
                  <c:v>11542.425960540801</c:v>
                </c:pt>
                <c:pt idx="703">
                  <c:v>11486.629962921101</c:v>
                </c:pt>
                <c:pt idx="704">
                  <c:v>11349.5999641418</c:v>
                </c:pt>
                <c:pt idx="705">
                  <c:v>10979.0399627686</c:v>
                </c:pt>
                <c:pt idx="706">
                  <c:v>10268.939987182601</c:v>
                </c:pt>
                <c:pt idx="707">
                  <c:v>10268.939987182601</c:v>
                </c:pt>
                <c:pt idx="708">
                  <c:v>10268.939987182601</c:v>
                </c:pt>
                <c:pt idx="709">
                  <c:v>10263.640014648399</c:v>
                </c:pt>
                <c:pt idx="710">
                  <c:v>10030.640014648399</c:v>
                </c:pt>
                <c:pt idx="711">
                  <c:v>10030.640014648399</c:v>
                </c:pt>
                <c:pt idx="712">
                  <c:v>10030.640014648399</c:v>
                </c:pt>
                <c:pt idx="713">
                  <c:v>10030.640014648399</c:v>
                </c:pt>
                <c:pt idx="714">
                  <c:v>10022.640014648399</c:v>
                </c:pt>
                <c:pt idx="715">
                  <c:v>10022.640014648399</c:v>
                </c:pt>
                <c:pt idx="716">
                  <c:v>9630.6400146484393</c:v>
                </c:pt>
                <c:pt idx="717">
                  <c:v>9636.6400146484393</c:v>
                </c:pt>
                <c:pt idx="718">
                  <c:v>9636.6400146484393</c:v>
                </c:pt>
                <c:pt idx="719">
                  <c:v>9476.6400146484393</c:v>
                </c:pt>
                <c:pt idx="720">
                  <c:v>9482.6400146484393</c:v>
                </c:pt>
                <c:pt idx="721">
                  <c:v>9472.6400299072302</c:v>
                </c:pt>
                <c:pt idx="722">
                  <c:v>8668.1399993896503</c:v>
                </c:pt>
                <c:pt idx="723">
                  <c:v>8668.1399993896503</c:v>
                </c:pt>
                <c:pt idx="724">
                  <c:v>8674.1399993896503</c:v>
                </c:pt>
                <c:pt idx="725">
                  <c:v>8667.1399993896503</c:v>
                </c:pt>
                <c:pt idx="726">
                  <c:v>8639.1399993896503</c:v>
                </c:pt>
                <c:pt idx="727">
                  <c:v>8639.1399993896503</c:v>
                </c:pt>
                <c:pt idx="728">
                  <c:v>8521.1399993896503</c:v>
                </c:pt>
                <c:pt idx="729">
                  <c:v>8521.1399993896503</c:v>
                </c:pt>
                <c:pt idx="730">
                  <c:v>8521.1399993896503</c:v>
                </c:pt>
                <c:pt idx="731">
                  <c:v>8526.1399993896503</c:v>
                </c:pt>
                <c:pt idx="732">
                  <c:v>8526.1399993896503</c:v>
                </c:pt>
                <c:pt idx="733">
                  <c:v>9225.3399963378906</c:v>
                </c:pt>
                <c:pt idx="734">
                  <c:v>9271.3399963378906</c:v>
                </c:pt>
                <c:pt idx="735">
                  <c:v>9271.3399963378906</c:v>
                </c:pt>
                <c:pt idx="736">
                  <c:v>9181.3399963378906</c:v>
                </c:pt>
                <c:pt idx="737">
                  <c:v>8461.1999969482404</c:v>
                </c:pt>
                <c:pt idx="738">
                  <c:v>8461.1999969482404</c:v>
                </c:pt>
                <c:pt idx="739">
                  <c:v>8461.1999969482404</c:v>
                </c:pt>
                <c:pt idx="740">
                  <c:v>8461.1999969482404</c:v>
                </c:pt>
                <c:pt idx="741">
                  <c:v>8415.1999969482404</c:v>
                </c:pt>
                <c:pt idx="742">
                  <c:v>8415.1999969482404</c:v>
                </c:pt>
                <c:pt idx="743">
                  <c:v>8415.1999969482404</c:v>
                </c:pt>
                <c:pt idx="744">
                  <c:v>7980.1999969482404</c:v>
                </c:pt>
                <c:pt idx="745">
                  <c:v>8123.3510017395001</c:v>
                </c:pt>
                <c:pt idx="746">
                  <c:v>8120.4080009460504</c:v>
                </c:pt>
                <c:pt idx="747">
                  <c:v>8120.3840026855496</c:v>
                </c:pt>
                <c:pt idx="748">
                  <c:v>8120.4110031127902</c:v>
                </c:pt>
                <c:pt idx="749">
                  <c:v>8120.3880004882803</c:v>
                </c:pt>
                <c:pt idx="750">
                  <c:v>8120.4360008239701</c:v>
                </c:pt>
                <c:pt idx="751">
                  <c:v>8120.4050025939896</c:v>
                </c:pt>
                <c:pt idx="752">
                  <c:v>8120.3790016174298</c:v>
                </c:pt>
                <c:pt idx="753">
                  <c:v>8120.4000015258798</c:v>
                </c:pt>
                <c:pt idx="754">
                  <c:v>8114.3889999389703</c:v>
                </c:pt>
                <c:pt idx="755">
                  <c:v>8115.3650016784704</c:v>
                </c:pt>
                <c:pt idx="756">
                  <c:v>8114.4130020141602</c:v>
                </c:pt>
                <c:pt idx="757">
                  <c:v>8119.2169876098596</c:v>
                </c:pt>
                <c:pt idx="758">
                  <c:v>8118.2259864807102</c:v>
                </c:pt>
                <c:pt idx="759">
                  <c:v>8109.8199920654297</c:v>
                </c:pt>
                <c:pt idx="760">
                  <c:v>8117.8109931945801</c:v>
                </c:pt>
                <c:pt idx="761">
                  <c:v>8103.8469924926803</c:v>
                </c:pt>
                <c:pt idx="762">
                  <c:v>8103.83399200439</c:v>
                </c:pt>
                <c:pt idx="763">
                  <c:v>8117.8229942321796</c:v>
                </c:pt>
                <c:pt idx="764">
                  <c:v>8117.8319931030301</c:v>
                </c:pt>
                <c:pt idx="765">
                  <c:v>8062.1499938964798</c:v>
                </c:pt>
                <c:pt idx="766">
                  <c:v>8062.1499938964798</c:v>
                </c:pt>
                <c:pt idx="767">
                  <c:v>8062.1499938964798</c:v>
                </c:pt>
                <c:pt idx="768">
                  <c:v>8062.1499938964798</c:v>
                </c:pt>
                <c:pt idx="769">
                  <c:v>8060.3899993896503</c:v>
                </c:pt>
                <c:pt idx="770">
                  <c:v>8047.3899993896503</c:v>
                </c:pt>
                <c:pt idx="771">
                  <c:v>8061.7899932861301</c:v>
                </c:pt>
                <c:pt idx="772">
                  <c:v>8061.7899932861301</c:v>
                </c:pt>
                <c:pt idx="773">
                  <c:v>8061.7899932861301</c:v>
                </c:pt>
                <c:pt idx="774">
                  <c:v>8061.7899932861301</c:v>
                </c:pt>
                <c:pt idx="775">
                  <c:v>8061.7899932861301</c:v>
                </c:pt>
                <c:pt idx="776">
                  <c:v>8061.7899932861301</c:v>
                </c:pt>
                <c:pt idx="777">
                  <c:v>8067.7899932861301</c:v>
                </c:pt>
                <c:pt idx="778">
                  <c:v>8067.7899932861301</c:v>
                </c:pt>
                <c:pt idx="779">
                  <c:v>8065.7899932861301</c:v>
                </c:pt>
                <c:pt idx="780">
                  <c:v>8065.7899932861301</c:v>
                </c:pt>
                <c:pt idx="781">
                  <c:v>8080.4899902343705</c:v>
                </c:pt>
                <c:pt idx="782">
                  <c:v>8081.4899902343705</c:v>
                </c:pt>
                <c:pt idx="783">
                  <c:v>8081.4899902343705</c:v>
                </c:pt>
                <c:pt idx="784">
                  <c:v>8081.4899902343705</c:v>
                </c:pt>
                <c:pt idx="785">
                  <c:v>8081.4899902343705</c:v>
                </c:pt>
                <c:pt idx="786">
                  <c:v>8081.4899902343705</c:v>
                </c:pt>
                <c:pt idx="787">
                  <c:v>8081.4899902343705</c:v>
                </c:pt>
                <c:pt idx="788">
                  <c:v>8081.4899902343705</c:v>
                </c:pt>
                <c:pt idx="789">
                  <c:v>8081.4899902343705</c:v>
                </c:pt>
                <c:pt idx="790">
                  <c:v>8086.4899902343705</c:v>
                </c:pt>
                <c:pt idx="791">
                  <c:v>8081.4899902343705</c:v>
                </c:pt>
                <c:pt idx="792">
                  <c:v>8081.4899902343705</c:v>
                </c:pt>
                <c:pt idx="793">
                  <c:v>8082.2899932861301</c:v>
                </c:pt>
                <c:pt idx="794">
                  <c:v>8111.2899932861301</c:v>
                </c:pt>
                <c:pt idx="795">
                  <c:v>8111.2899932861301</c:v>
                </c:pt>
                <c:pt idx="796">
                  <c:v>8259.2899932861292</c:v>
                </c:pt>
                <c:pt idx="797">
                  <c:v>8782.2899932861292</c:v>
                </c:pt>
                <c:pt idx="798">
                  <c:v>8782.2899932861292</c:v>
                </c:pt>
                <c:pt idx="799">
                  <c:v>8930.2899932861292</c:v>
                </c:pt>
                <c:pt idx="800">
                  <c:v>9050.2899932861292</c:v>
                </c:pt>
                <c:pt idx="801">
                  <c:v>9045.2899932861292</c:v>
                </c:pt>
                <c:pt idx="802">
                  <c:v>9641.2899932861292</c:v>
                </c:pt>
                <c:pt idx="803">
                  <c:v>9090.2899932861292</c:v>
                </c:pt>
                <c:pt idx="804">
                  <c:v>9189.2899932861292</c:v>
                </c:pt>
                <c:pt idx="805">
                  <c:v>9199.2600097656305</c:v>
                </c:pt>
                <c:pt idx="806">
                  <c:v>9291.2600097656305</c:v>
                </c:pt>
                <c:pt idx="807">
                  <c:v>9381.2600097656305</c:v>
                </c:pt>
                <c:pt idx="808">
                  <c:v>9816.2600097656305</c:v>
                </c:pt>
                <c:pt idx="809">
                  <c:v>10142.1600036621</c:v>
                </c:pt>
                <c:pt idx="810">
                  <c:v>10882.488990783701</c:v>
                </c:pt>
                <c:pt idx="811">
                  <c:v>11197.449993133499</c:v>
                </c:pt>
                <c:pt idx="812">
                  <c:v>11253.383991241501</c:v>
                </c:pt>
                <c:pt idx="813">
                  <c:v>11253.392990112299</c:v>
                </c:pt>
                <c:pt idx="814">
                  <c:v>11514.299987793</c:v>
                </c:pt>
                <c:pt idx="815">
                  <c:v>11515.338993072501</c:v>
                </c:pt>
                <c:pt idx="816">
                  <c:v>11577.246990203899</c:v>
                </c:pt>
                <c:pt idx="817">
                  <c:v>11911.290996551499</c:v>
                </c:pt>
                <c:pt idx="818">
                  <c:v>11953.3509941101</c:v>
                </c:pt>
                <c:pt idx="819">
                  <c:v>11961.3389968872</c:v>
                </c:pt>
                <c:pt idx="820">
                  <c:v>12187.294994354201</c:v>
                </c:pt>
                <c:pt idx="821">
                  <c:v>12224.595994949301</c:v>
                </c:pt>
                <c:pt idx="822">
                  <c:v>12615.3239936829</c:v>
                </c:pt>
                <c:pt idx="823">
                  <c:v>12615.2609977722</c:v>
                </c:pt>
                <c:pt idx="824">
                  <c:v>12955.258991241501</c:v>
                </c:pt>
                <c:pt idx="825">
                  <c:v>12955.2579956055</c:v>
                </c:pt>
                <c:pt idx="826">
                  <c:v>12960.234992981001</c:v>
                </c:pt>
                <c:pt idx="827">
                  <c:v>13383.539994001399</c:v>
                </c:pt>
                <c:pt idx="828">
                  <c:v>13383.5949981213</c:v>
                </c:pt>
                <c:pt idx="829">
                  <c:v>13586.627997636801</c:v>
                </c:pt>
                <c:pt idx="830">
                  <c:v>13588.6599991322</c:v>
                </c:pt>
                <c:pt idx="831">
                  <c:v>13818.6670029163</c:v>
                </c:pt>
                <c:pt idx="832">
                  <c:v>13936.657996416099</c:v>
                </c:pt>
                <c:pt idx="833">
                  <c:v>14860.8710129261</c:v>
                </c:pt>
                <c:pt idx="834">
                  <c:v>14861.913012743</c:v>
                </c:pt>
                <c:pt idx="835">
                  <c:v>14861.9630119801</c:v>
                </c:pt>
                <c:pt idx="836">
                  <c:v>14861.926013231299</c:v>
                </c:pt>
                <c:pt idx="837">
                  <c:v>14861.938006639501</c:v>
                </c:pt>
                <c:pt idx="838">
                  <c:v>14861.875014543501</c:v>
                </c:pt>
                <c:pt idx="839">
                  <c:v>14861.9320137501</c:v>
                </c:pt>
                <c:pt idx="840">
                  <c:v>14861.909011125599</c:v>
                </c:pt>
                <c:pt idx="841">
                  <c:v>14870.301940918</c:v>
                </c:pt>
                <c:pt idx="842">
                  <c:v>14872.3199424744</c:v>
                </c:pt>
                <c:pt idx="843">
                  <c:v>14872.3309402466</c:v>
                </c:pt>
                <c:pt idx="844">
                  <c:v>14873.287940979</c:v>
                </c:pt>
                <c:pt idx="845">
                  <c:v>14873.317939758301</c:v>
                </c:pt>
                <c:pt idx="846">
                  <c:v>15834.8249435425</c:v>
                </c:pt>
                <c:pt idx="847">
                  <c:v>16246.812942504899</c:v>
                </c:pt>
                <c:pt idx="848">
                  <c:v>16246.808944702099</c:v>
                </c:pt>
                <c:pt idx="849">
                  <c:v>16723.8139457703</c:v>
                </c:pt>
                <c:pt idx="850">
                  <c:v>16724.8259391785</c:v>
                </c:pt>
                <c:pt idx="851">
                  <c:v>17375.820739746101</c:v>
                </c:pt>
                <c:pt idx="852">
                  <c:v>17374.828735351599</c:v>
                </c:pt>
                <c:pt idx="853">
                  <c:v>17035.982797980301</c:v>
                </c:pt>
                <c:pt idx="854">
                  <c:v>17040.018801093102</c:v>
                </c:pt>
                <c:pt idx="855">
                  <c:v>17039.0217994452</c:v>
                </c:pt>
                <c:pt idx="856">
                  <c:v>17039.012796759602</c:v>
                </c:pt>
                <c:pt idx="857">
                  <c:v>17039.971796393402</c:v>
                </c:pt>
                <c:pt idx="858">
                  <c:v>17039.035799384099</c:v>
                </c:pt>
                <c:pt idx="859">
                  <c:v>17040.0408004522</c:v>
                </c:pt>
                <c:pt idx="860">
                  <c:v>17555.017797827699</c:v>
                </c:pt>
                <c:pt idx="861">
                  <c:v>17561.002798438101</c:v>
                </c:pt>
                <c:pt idx="862">
                  <c:v>17561.010801672899</c:v>
                </c:pt>
                <c:pt idx="863">
                  <c:v>17561.028799414598</c:v>
                </c:pt>
                <c:pt idx="864">
                  <c:v>17697.984800696398</c:v>
                </c:pt>
                <c:pt idx="865">
                  <c:v>18332.1928215027</c:v>
                </c:pt>
                <c:pt idx="866">
                  <c:v>18334.179824829102</c:v>
                </c:pt>
                <c:pt idx="867">
                  <c:v>18334.202823638901</c:v>
                </c:pt>
                <c:pt idx="868">
                  <c:v>18459.1648254395</c:v>
                </c:pt>
                <c:pt idx="869">
                  <c:v>19067.1838226318</c:v>
                </c:pt>
                <c:pt idx="870">
                  <c:v>19692.181823730501</c:v>
                </c:pt>
                <c:pt idx="871">
                  <c:v>19692.175823211699</c:v>
                </c:pt>
                <c:pt idx="872">
                  <c:v>19927.2198257446</c:v>
                </c:pt>
                <c:pt idx="873">
                  <c:v>19927.170825958299</c:v>
                </c:pt>
                <c:pt idx="874">
                  <c:v>19790.224822998</c:v>
                </c:pt>
                <c:pt idx="875">
                  <c:v>19790.1678237915</c:v>
                </c:pt>
                <c:pt idx="876">
                  <c:v>19791.1988258362</c:v>
                </c:pt>
                <c:pt idx="877">
                  <c:v>19791.136821746801</c:v>
                </c:pt>
                <c:pt idx="878">
                  <c:v>19791.030769348101</c:v>
                </c:pt>
                <c:pt idx="879">
                  <c:v>19795.098773956299</c:v>
                </c:pt>
                <c:pt idx="880">
                  <c:v>19795.084774017301</c:v>
                </c:pt>
                <c:pt idx="881">
                  <c:v>19795.0727729797</c:v>
                </c:pt>
                <c:pt idx="882">
                  <c:v>19795.0727729797</c:v>
                </c:pt>
                <c:pt idx="883">
                  <c:v>19795.0397758484</c:v>
                </c:pt>
                <c:pt idx="884">
                  <c:v>19795.039772033699</c:v>
                </c:pt>
                <c:pt idx="885">
                  <c:v>19795.0947723389</c:v>
                </c:pt>
                <c:pt idx="886">
                  <c:v>19795.069770812999</c:v>
                </c:pt>
                <c:pt idx="887">
                  <c:v>20332.090770721399</c:v>
                </c:pt>
                <c:pt idx="888">
                  <c:v>20332.1017684937</c:v>
                </c:pt>
                <c:pt idx="889">
                  <c:v>20332.0817718506</c:v>
                </c:pt>
                <c:pt idx="890">
                  <c:v>20332.090770721399</c:v>
                </c:pt>
                <c:pt idx="891">
                  <c:v>20332.0767707825</c:v>
                </c:pt>
                <c:pt idx="892">
                  <c:v>20137.4667816162</c:v>
                </c:pt>
                <c:pt idx="893">
                  <c:v>20139.4787788391</c:v>
                </c:pt>
                <c:pt idx="894">
                  <c:v>20139.490779876702</c:v>
                </c:pt>
                <c:pt idx="895">
                  <c:v>20139.457782745401</c:v>
                </c:pt>
                <c:pt idx="896">
                  <c:v>20139.466777801499</c:v>
                </c:pt>
                <c:pt idx="897">
                  <c:v>20139.4827842712</c:v>
                </c:pt>
                <c:pt idx="898">
                  <c:v>20139.493782043501</c:v>
                </c:pt>
                <c:pt idx="899">
                  <c:v>20139.5277824402</c:v>
                </c:pt>
                <c:pt idx="900">
                  <c:v>20139.470783233599</c:v>
                </c:pt>
                <c:pt idx="901">
                  <c:v>20139.5437850952</c:v>
                </c:pt>
                <c:pt idx="902">
                  <c:v>20139.480781555201</c:v>
                </c:pt>
                <c:pt idx="903">
                  <c:v>20139.5327796936</c:v>
                </c:pt>
                <c:pt idx="904">
                  <c:v>20141.155792236299</c:v>
                </c:pt>
                <c:pt idx="905">
                  <c:v>20144.2257919312</c:v>
                </c:pt>
                <c:pt idx="906">
                  <c:v>20144.133796691902</c:v>
                </c:pt>
                <c:pt idx="907">
                  <c:v>20144.170795440699</c:v>
                </c:pt>
                <c:pt idx="908">
                  <c:v>20144.137790679899</c:v>
                </c:pt>
                <c:pt idx="909">
                  <c:v>20144.1417922974</c:v>
                </c:pt>
                <c:pt idx="910">
                  <c:v>20144.1647949219</c:v>
                </c:pt>
                <c:pt idx="911">
                  <c:v>20144.156795501702</c:v>
                </c:pt>
                <c:pt idx="912">
                  <c:v>20144.141788482699</c:v>
                </c:pt>
                <c:pt idx="913">
                  <c:v>20144.141796112101</c:v>
                </c:pt>
                <c:pt idx="914">
                  <c:v>20144.131793975801</c:v>
                </c:pt>
                <c:pt idx="915">
                  <c:v>20144.074794769302</c:v>
                </c:pt>
                <c:pt idx="916">
                  <c:v>19776.336750030499</c:v>
                </c:pt>
                <c:pt idx="917">
                  <c:v>19777.347751617399</c:v>
                </c:pt>
                <c:pt idx="918">
                  <c:v>19777.307750701901</c:v>
                </c:pt>
                <c:pt idx="919">
                  <c:v>19777.2277526855</c:v>
                </c:pt>
                <c:pt idx="920">
                  <c:v>19777.203750610399</c:v>
                </c:pt>
                <c:pt idx="921">
                  <c:v>19777.226749420199</c:v>
                </c:pt>
                <c:pt idx="922">
                  <c:v>19777.231754303</c:v>
                </c:pt>
                <c:pt idx="923">
                  <c:v>19777.250755310099</c:v>
                </c:pt>
                <c:pt idx="924">
                  <c:v>19777.272750854499</c:v>
                </c:pt>
                <c:pt idx="925">
                  <c:v>19777.246753692601</c:v>
                </c:pt>
                <c:pt idx="926">
                  <c:v>19777.231754303</c:v>
                </c:pt>
                <c:pt idx="927">
                  <c:v>19777.194751739498</c:v>
                </c:pt>
                <c:pt idx="928">
                  <c:v>19787.058788299601</c:v>
                </c:pt>
                <c:pt idx="929">
                  <c:v>19634.1007919312</c:v>
                </c:pt>
                <c:pt idx="930">
                  <c:v>19626.0927886963</c:v>
                </c:pt>
                <c:pt idx="931">
                  <c:v>19634.079788208001</c:v>
                </c:pt>
                <c:pt idx="932">
                  <c:v>19634.0627937317</c:v>
                </c:pt>
                <c:pt idx="933">
                  <c:v>19634.0947875977</c:v>
                </c:pt>
                <c:pt idx="934">
                  <c:v>19392.061790466301</c:v>
                </c:pt>
                <c:pt idx="935">
                  <c:v>19392.048793792699</c:v>
                </c:pt>
                <c:pt idx="936">
                  <c:v>19392.045791625998</c:v>
                </c:pt>
                <c:pt idx="937">
                  <c:v>19392.0397911072</c:v>
                </c:pt>
                <c:pt idx="938">
                  <c:v>19393.032791137699</c:v>
                </c:pt>
                <c:pt idx="939">
                  <c:v>19393.061794280999</c:v>
                </c:pt>
                <c:pt idx="940">
                  <c:v>19420.105758666999</c:v>
                </c:pt>
                <c:pt idx="941">
                  <c:v>19155.340763092001</c:v>
                </c:pt>
                <c:pt idx="942">
                  <c:v>19155.348766326901</c:v>
                </c:pt>
                <c:pt idx="943">
                  <c:v>19155.301765441902</c:v>
                </c:pt>
                <c:pt idx="944">
                  <c:v>19155.324764251702</c:v>
                </c:pt>
                <c:pt idx="945">
                  <c:v>19155.293762206999</c:v>
                </c:pt>
                <c:pt idx="946">
                  <c:v>19155.2687606812</c:v>
                </c:pt>
                <c:pt idx="947">
                  <c:v>19155.2697639465</c:v>
                </c:pt>
                <c:pt idx="948">
                  <c:v>19155.273765564001</c:v>
                </c:pt>
                <c:pt idx="949">
                  <c:v>19347.293766021699</c:v>
                </c:pt>
                <c:pt idx="950">
                  <c:v>19358.290763854999</c:v>
                </c:pt>
                <c:pt idx="951">
                  <c:v>19358.309764862101</c:v>
                </c:pt>
                <c:pt idx="952">
                  <c:v>18013.656726837198</c:v>
                </c:pt>
                <c:pt idx="953">
                  <c:v>17489.752727508501</c:v>
                </c:pt>
                <c:pt idx="954">
                  <c:v>17489.337734222401</c:v>
                </c:pt>
                <c:pt idx="955">
                  <c:v>17489.299732208299</c:v>
                </c:pt>
                <c:pt idx="956">
                  <c:v>17489.2507324219</c:v>
                </c:pt>
                <c:pt idx="957">
                  <c:v>17489.317733764601</c:v>
                </c:pt>
                <c:pt idx="958">
                  <c:v>17489.3127326965</c:v>
                </c:pt>
                <c:pt idx="959">
                  <c:v>17489.333732604999</c:v>
                </c:pt>
                <c:pt idx="960">
                  <c:v>17489.3047332764</c:v>
                </c:pt>
                <c:pt idx="961">
                  <c:v>16884.286735534701</c:v>
                </c:pt>
                <c:pt idx="962">
                  <c:v>16999.288730621302</c:v>
                </c:pt>
                <c:pt idx="963">
                  <c:v>16999.2647323608</c:v>
                </c:pt>
                <c:pt idx="964">
                  <c:v>17012.306774139401</c:v>
                </c:pt>
                <c:pt idx="965">
                  <c:v>17010.346771240202</c:v>
                </c:pt>
                <c:pt idx="966">
                  <c:v>17010.3837738037</c:v>
                </c:pt>
                <c:pt idx="967">
                  <c:v>17010.280773162802</c:v>
                </c:pt>
                <c:pt idx="968">
                  <c:v>17010.302772522002</c:v>
                </c:pt>
                <c:pt idx="969">
                  <c:v>16928.2707710266</c:v>
                </c:pt>
                <c:pt idx="970">
                  <c:v>16928.341773986798</c:v>
                </c:pt>
                <c:pt idx="971">
                  <c:v>16311.2787742615</c:v>
                </c:pt>
                <c:pt idx="972">
                  <c:v>16311.3507766724</c:v>
                </c:pt>
                <c:pt idx="973">
                  <c:v>16311.360771179199</c:v>
                </c:pt>
                <c:pt idx="974">
                  <c:v>16298.324775695801</c:v>
                </c:pt>
                <c:pt idx="975">
                  <c:v>16298.306774139401</c:v>
                </c:pt>
                <c:pt idx="976">
                  <c:v>16663.381763458299</c:v>
                </c:pt>
                <c:pt idx="977">
                  <c:v>16660.411762237502</c:v>
                </c:pt>
                <c:pt idx="978">
                  <c:v>16010.422969818101</c:v>
                </c:pt>
                <c:pt idx="979">
                  <c:v>16010.3719711304</c:v>
                </c:pt>
                <c:pt idx="980">
                  <c:v>15694.3239707947</c:v>
                </c:pt>
                <c:pt idx="981">
                  <c:v>15124.330966949499</c:v>
                </c:pt>
                <c:pt idx="982">
                  <c:v>15124.403968811001</c:v>
                </c:pt>
                <c:pt idx="983">
                  <c:v>14712.4139709473</c:v>
                </c:pt>
                <c:pt idx="984">
                  <c:v>15017.371944427499</c:v>
                </c:pt>
                <c:pt idx="985">
                  <c:v>14712.418972015401</c:v>
                </c:pt>
                <c:pt idx="986">
                  <c:v>14711.3919715881</c:v>
                </c:pt>
                <c:pt idx="987">
                  <c:v>13996.441970825201</c:v>
                </c:pt>
                <c:pt idx="988">
                  <c:v>13194.4780082703</c:v>
                </c:pt>
                <c:pt idx="989">
                  <c:v>12481.355995178201</c:v>
                </c:pt>
                <c:pt idx="990">
                  <c:v>12481.3479957581</c:v>
                </c:pt>
                <c:pt idx="991">
                  <c:v>12356.314994812001</c:v>
                </c:pt>
                <c:pt idx="992">
                  <c:v>12356.3329925537</c:v>
                </c:pt>
                <c:pt idx="993">
                  <c:v>12356.3229904175</c:v>
                </c:pt>
                <c:pt idx="994">
                  <c:v>12219.325992584199</c:v>
                </c:pt>
                <c:pt idx="995">
                  <c:v>12006.3359909058</c:v>
                </c:pt>
                <c:pt idx="996">
                  <c:v>12006.329990386999</c:v>
                </c:pt>
                <c:pt idx="997">
                  <c:v>12006.284992217999</c:v>
                </c:pt>
                <c:pt idx="998">
                  <c:v>12000.295993804901</c:v>
                </c:pt>
                <c:pt idx="999">
                  <c:v>11968.3199958801</c:v>
                </c:pt>
                <c:pt idx="1000">
                  <c:v>11959.296009063701</c:v>
                </c:pt>
                <c:pt idx="1001">
                  <c:v>11194.358009338401</c:v>
                </c:pt>
                <c:pt idx="1002">
                  <c:v>11296.3860054016</c:v>
                </c:pt>
                <c:pt idx="1003">
                  <c:v>11296.3600120544</c:v>
                </c:pt>
                <c:pt idx="1004">
                  <c:v>10974.4380073547</c:v>
                </c:pt>
                <c:pt idx="1005">
                  <c:v>10974.4940109253</c:v>
                </c:pt>
                <c:pt idx="1006">
                  <c:v>10979.529006958001</c:v>
                </c:pt>
                <c:pt idx="1007">
                  <c:v>10820.586009979201</c:v>
                </c:pt>
                <c:pt idx="1008">
                  <c:v>10826.5420074463</c:v>
                </c:pt>
                <c:pt idx="1009">
                  <c:v>10832.528007507301</c:v>
                </c:pt>
                <c:pt idx="1010">
                  <c:v>10672.5320129395</c:v>
                </c:pt>
                <c:pt idx="1011">
                  <c:v>10672.516006469699</c:v>
                </c:pt>
                <c:pt idx="1012">
                  <c:v>10669.829990386999</c:v>
                </c:pt>
                <c:pt idx="1013">
                  <c:v>10332.9989929199</c:v>
                </c:pt>
                <c:pt idx="1014">
                  <c:v>10333.0449905396</c:v>
                </c:pt>
                <c:pt idx="1015">
                  <c:v>10332.9139938354</c:v>
                </c:pt>
                <c:pt idx="1016">
                  <c:v>10332.9169921875</c:v>
                </c:pt>
                <c:pt idx="1017">
                  <c:v>9809.91599273682</c:v>
                </c:pt>
                <c:pt idx="1018">
                  <c:v>9817.9389953613299</c:v>
                </c:pt>
                <c:pt idx="1019">
                  <c:v>9817.9239959716797</c:v>
                </c:pt>
                <c:pt idx="1020">
                  <c:v>9808.9709930419904</c:v>
                </c:pt>
                <c:pt idx="1021">
                  <c:v>9808.9269905090296</c:v>
                </c:pt>
                <c:pt idx="1022">
                  <c:v>9808.9049949645996</c:v>
                </c:pt>
                <c:pt idx="1023">
                  <c:v>9816.9089927673303</c:v>
                </c:pt>
                <c:pt idx="1024">
                  <c:v>9814.9810104370099</c:v>
                </c:pt>
                <c:pt idx="1025">
                  <c:v>9712.0110092163104</c:v>
                </c:pt>
                <c:pt idx="1026">
                  <c:v>9711.9990081787091</c:v>
                </c:pt>
                <c:pt idx="1027">
                  <c:v>9712.0030136108398</c:v>
                </c:pt>
                <c:pt idx="1028">
                  <c:v>9711.9490089416504</c:v>
                </c:pt>
                <c:pt idx="1029">
                  <c:v>9711.9760131835901</c:v>
                </c:pt>
                <c:pt idx="1030">
                  <c:v>9711.9530105590802</c:v>
                </c:pt>
                <c:pt idx="1031">
                  <c:v>9682.9850082397497</c:v>
                </c:pt>
                <c:pt idx="1032">
                  <c:v>9682.9710083007794</c:v>
                </c:pt>
                <c:pt idx="1033">
                  <c:v>9620.8390083313006</c:v>
                </c:pt>
                <c:pt idx="1034">
                  <c:v>9575.8570098876899</c:v>
                </c:pt>
                <c:pt idx="1035">
                  <c:v>9575.8440132141095</c:v>
                </c:pt>
                <c:pt idx="1036">
                  <c:v>9573.6339973211307</c:v>
                </c:pt>
                <c:pt idx="1037">
                  <c:v>9571.6379989385605</c:v>
                </c:pt>
                <c:pt idx="1038">
                  <c:v>9571.6659988164902</c:v>
                </c:pt>
                <c:pt idx="1039">
                  <c:v>9526.58700025082</c:v>
                </c:pt>
                <c:pt idx="1040">
                  <c:v>9526.6059974431992</c:v>
                </c:pt>
                <c:pt idx="1041">
                  <c:v>9526.6309989690799</c:v>
                </c:pt>
                <c:pt idx="1042">
                  <c:v>9526.6619971990604</c:v>
                </c:pt>
                <c:pt idx="1043">
                  <c:v>9425.81599652767</c:v>
                </c:pt>
                <c:pt idx="1044">
                  <c:v>9321.8479980230295</c:v>
                </c:pt>
                <c:pt idx="1045">
                  <c:v>9279.9649986028708</c:v>
                </c:pt>
                <c:pt idx="1046">
                  <c:v>9279.0649986267108</c:v>
                </c:pt>
                <c:pt idx="1047">
                  <c:v>9187.0609970092792</c:v>
                </c:pt>
                <c:pt idx="1048">
                  <c:v>9084.9930000305194</c:v>
                </c:pt>
                <c:pt idx="1049">
                  <c:v>9092.0510025024396</c:v>
                </c:pt>
                <c:pt idx="1050">
                  <c:v>9123.1220016479492</c:v>
                </c:pt>
                <c:pt idx="1051">
                  <c:v>9129.1580047607404</c:v>
                </c:pt>
                <c:pt idx="1052">
                  <c:v>9039.1410026550293</c:v>
                </c:pt>
                <c:pt idx="1053">
                  <c:v>8994.0950050354004</c:v>
                </c:pt>
                <c:pt idx="1054">
                  <c:v>9002.1320037841797</c:v>
                </c:pt>
                <c:pt idx="1055">
                  <c:v>9002.1600036621094</c:v>
                </c:pt>
                <c:pt idx="1056">
                  <c:v>8988.1830024719202</c:v>
                </c:pt>
                <c:pt idx="1057">
                  <c:v>8948.1720046997107</c:v>
                </c:pt>
                <c:pt idx="1058">
                  <c:v>8942.1620025634802</c:v>
                </c:pt>
                <c:pt idx="1059">
                  <c:v>8956.16700363159</c:v>
                </c:pt>
                <c:pt idx="1060">
                  <c:v>8954.7320060729999</c:v>
                </c:pt>
                <c:pt idx="1061">
                  <c:v>8946.8160057067907</c:v>
                </c:pt>
                <c:pt idx="1062">
                  <c:v>8954.8060073852503</c:v>
                </c:pt>
                <c:pt idx="1063">
                  <c:v>8941.7980079650897</c:v>
                </c:pt>
                <c:pt idx="1064">
                  <c:v>8940.7740058898908</c:v>
                </c:pt>
                <c:pt idx="1065">
                  <c:v>8940.7390098571796</c:v>
                </c:pt>
                <c:pt idx="1066">
                  <c:v>8954.7820053100604</c:v>
                </c:pt>
                <c:pt idx="1067">
                  <c:v>8954.7850074768103</c:v>
                </c:pt>
                <c:pt idx="1068">
                  <c:v>8954.7760047912598</c:v>
                </c:pt>
                <c:pt idx="1069">
                  <c:v>8954.7780075073206</c:v>
                </c:pt>
                <c:pt idx="1070">
                  <c:v>8954.7540054321307</c:v>
                </c:pt>
                <c:pt idx="1071">
                  <c:v>8954.7900085449201</c:v>
                </c:pt>
                <c:pt idx="1072">
                  <c:v>8943.3070144653302</c:v>
                </c:pt>
                <c:pt idx="1073">
                  <c:v>8958.3530120849591</c:v>
                </c:pt>
                <c:pt idx="1074">
                  <c:v>8958.3500137329102</c:v>
                </c:pt>
                <c:pt idx="1075">
                  <c:v>8958.3650131225604</c:v>
                </c:pt>
                <c:pt idx="1076">
                  <c:v>8958.3350143432599</c:v>
                </c:pt>
                <c:pt idx="1077">
                  <c:v>8958.6020134091395</c:v>
                </c:pt>
                <c:pt idx="1078">
                  <c:v>8958.6560142636299</c:v>
                </c:pt>
                <c:pt idx="1079">
                  <c:v>8958.6510131955092</c:v>
                </c:pt>
                <c:pt idx="1080">
                  <c:v>8958.4000144898891</c:v>
                </c:pt>
                <c:pt idx="1081">
                  <c:v>8975.6650115847606</c:v>
                </c:pt>
                <c:pt idx="1082">
                  <c:v>8975.7660148739797</c:v>
                </c:pt>
                <c:pt idx="1083">
                  <c:v>8975.7680137753505</c:v>
                </c:pt>
                <c:pt idx="1084">
                  <c:v>8977.1049888729995</c:v>
                </c:pt>
                <c:pt idx="1085">
                  <c:v>8977.92398604751</c:v>
                </c:pt>
                <c:pt idx="1086">
                  <c:v>9067.9279876649398</c:v>
                </c:pt>
                <c:pt idx="1087">
                  <c:v>9096.1159866452199</c:v>
                </c:pt>
                <c:pt idx="1088">
                  <c:v>9189.0969894528407</c:v>
                </c:pt>
                <c:pt idx="1089">
                  <c:v>9188.8979888856393</c:v>
                </c:pt>
                <c:pt idx="1090">
                  <c:v>9189.0749900937099</c:v>
                </c:pt>
                <c:pt idx="1091">
                  <c:v>9712.0879867672902</c:v>
                </c:pt>
                <c:pt idx="1092">
                  <c:v>9802.0849884152394</c:v>
                </c:pt>
                <c:pt idx="1093">
                  <c:v>9899.8179893493598</c:v>
                </c:pt>
                <c:pt idx="1094">
                  <c:v>9899.8169898986798</c:v>
                </c:pt>
                <c:pt idx="1095">
                  <c:v>9899.8369865417499</c:v>
                </c:pt>
                <c:pt idx="1096">
                  <c:v>9907.1609992980993</c:v>
                </c:pt>
                <c:pt idx="1097">
                  <c:v>9909.2270011901892</c:v>
                </c:pt>
                <c:pt idx="1098">
                  <c:v>9909.2260055541992</c:v>
                </c:pt>
                <c:pt idx="1099">
                  <c:v>9909.2330017089807</c:v>
                </c:pt>
                <c:pt idx="1100">
                  <c:v>9910.2150039672906</c:v>
                </c:pt>
                <c:pt idx="1101">
                  <c:v>10290.469993591299</c:v>
                </c:pt>
                <c:pt idx="1102">
                  <c:v>10432.4909973145</c:v>
                </c:pt>
                <c:pt idx="1103">
                  <c:v>10432.5109939575</c:v>
                </c:pt>
                <c:pt idx="1104">
                  <c:v>10432.5049972534</c:v>
                </c:pt>
                <c:pt idx="1105">
                  <c:v>10778.5279960632</c:v>
                </c:pt>
                <c:pt idx="1106">
                  <c:v>10778.4849967957</c:v>
                </c:pt>
                <c:pt idx="1107">
                  <c:v>10778.478996276899</c:v>
                </c:pt>
                <c:pt idx="1108">
                  <c:v>10769.461002349901</c:v>
                </c:pt>
                <c:pt idx="1109">
                  <c:v>11209.432998657199</c:v>
                </c:pt>
                <c:pt idx="1110">
                  <c:v>11209.4120025635</c:v>
                </c:pt>
                <c:pt idx="1111">
                  <c:v>11540.466999054001</c:v>
                </c:pt>
                <c:pt idx="1112">
                  <c:v>11540.434997558599</c:v>
                </c:pt>
                <c:pt idx="1113">
                  <c:v>11540.415996551499</c:v>
                </c:pt>
                <c:pt idx="1114">
                  <c:v>11770.402000427201</c:v>
                </c:pt>
                <c:pt idx="1115">
                  <c:v>11775.369998931899</c:v>
                </c:pt>
                <c:pt idx="1116">
                  <c:v>12312.4370002747</c:v>
                </c:pt>
                <c:pt idx="1117">
                  <c:v>12312.4120025635</c:v>
                </c:pt>
                <c:pt idx="1118">
                  <c:v>12618.4639968872</c:v>
                </c:pt>
                <c:pt idx="1119">
                  <c:v>12618.440002441401</c:v>
                </c:pt>
                <c:pt idx="1120">
                  <c:v>12624.756999254199</c:v>
                </c:pt>
                <c:pt idx="1121">
                  <c:v>12626.7580025196</c:v>
                </c:pt>
                <c:pt idx="1122">
                  <c:v>12626.790999651001</c:v>
                </c:pt>
                <c:pt idx="1123">
                  <c:v>13047.770999193201</c:v>
                </c:pt>
                <c:pt idx="1124">
                  <c:v>13760.7360184193</c:v>
                </c:pt>
                <c:pt idx="1125">
                  <c:v>14468.0500481129</c:v>
                </c:pt>
                <c:pt idx="1126">
                  <c:v>14469.1290504932</c:v>
                </c:pt>
                <c:pt idx="1127">
                  <c:v>15112.621047258401</c:v>
                </c:pt>
                <c:pt idx="1128">
                  <c:v>15112.6250488758</c:v>
                </c:pt>
                <c:pt idx="1129">
                  <c:v>15112.6260483265</c:v>
                </c:pt>
                <c:pt idx="1130">
                  <c:v>15112.6510498524</c:v>
                </c:pt>
                <c:pt idx="1131">
                  <c:v>15120.6300499439</c:v>
                </c:pt>
                <c:pt idx="1132">
                  <c:v>15120.914958000199</c:v>
                </c:pt>
                <c:pt idx="1133">
                  <c:v>15130.9939603806</c:v>
                </c:pt>
                <c:pt idx="1134">
                  <c:v>15543.9499616623</c:v>
                </c:pt>
                <c:pt idx="1135">
                  <c:v>15543.964961051901</c:v>
                </c:pt>
                <c:pt idx="1136">
                  <c:v>15933.9579610825</c:v>
                </c:pt>
                <c:pt idx="1137">
                  <c:v>16243.9189596176</c:v>
                </c:pt>
                <c:pt idx="1138">
                  <c:v>16482.919959068298</c:v>
                </c:pt>
                <c:pt idx="1139">
                  <c:v>16952.891959190401</c:v>
                </c:pt>
                <c:pt idx="1140">
                  <c:v>16952.948962211602</c:v>
                </c:pt>
                <c:pt idx="1141">
                  <c:v>16953.930956840501</c:v>
                </c:pt>
                <c:pt idx="1142">
                  <c:v>16953.946959495501</c:v>
                </c:pt>
                <c:pt idx="1143">
                  <c:v>16953.8799581528</c:v>
                </c:pt>
                <c:pt idx="1144">
                  <c:v>16953.106965661002</c:v>
                </c:pt>
                <c:pt idx="1145">
                  <c:v>16958.126962304101</c:v>
                </c:pt>
                <c:pt idx="1146">
                  <c:v>16958.176965355899</c:v>
                </c:pt>
                <c:pt idx="1147">
                  <c:v>16964.0939651728</c:v>
                </c:pt>
                <c:pt idx="1148">
                  <c:v>16964.1169639826</c:v>
                </c:pt>
                <c:pt idx="1149">
                  <c:v>16964.1169639826</c:v>
                </c:pt>
                <c:pt idx="1150">
                  <c:v>18233.165757775299</c:v>
                </c:pt>
                <c:pt idx="1151">
                  <c:v>18233.051755547502</c:v>
                </c:pt>
                <c:pt idx="1152">
                  <c:v>18999.102758050001</c:v>
                </c:pt>
                <c:pt idx="1153">
                  <c:v>19000.106755852699</c:v>
                </c:pt>
                <c:pt idx="1154">
                  <c:v>19000.098756432501</c:v>
                </c:pt>
                <c:pt idx="1155">
                  <c:v>19000.121759057001</c:v>
                </c:pt>
                <c:pt idx="1156">
                  <c:v>19109.092796325702</c:v>
                </c:pt>
                <c:pt idx="1157">
                  <c:v>19109.1347961426</c:v>
                </c:pt>
                <c:pt idx="1158">
                  <c:v>19109.482788085901</c:v>
                </c:pt>
                <c:pt idx="1159">
                  <c:v>19109.548793792699</c:v>
                </c:pt>
                <c:pt idx="1160">
                  <c:v>19109.4817848206</c:v>
                </c:pt>
                <c:pt idx="1161">
                  <c:v>19110.543788909901</c:v>
                </c:pt>
                <c:pt idx="1162">
                  <c:v>19110.493789672899</c:v>
                </c:pt>
                <c:pt idx="1163">
                  <c:v>19110.5337867737</c:v>
                </c:pt>
                <c:pt idx="1164">
                  <c:v>19110.5337867737</c:v>
                </c:pt>
                <c:pt idx="1165">
                  <c:v>19110.464786529501</c:v>
                </c:pt>
                <c:pt idx="1166">
                  <c:v>19110.476787567099</c:v>
                </c:pt>
                <c:pt idx="1167">
                  <c:v>19110.442787170399</c:v>
                </c:pt>
                <c:pt idx="1168">
                  <c:v>19116.598789215099</c:v>
                </c:pt>
                <c:pt idx="1169">
                  <c:v>19119.6297836304</c:v>
                </c:pt>
                <c:pt idx="1170">
                  <c:v>19119.651782989498</c:v>
                </c:pt>
                <c:pt idx="1171">
                  <c:v>19119.735782623298</c:v>
                </c:pt>
                <c:pt idx="1172">
                  <c:v>19119.7317848206</c:v>
                </c:pt>
                <c:pt idx="1173">
                  <c:v>19119.677787780802</c:v>
                </c:pt>
                <c:pt idx="1174">
                  <c:v>19119.723785400402</c:v>
                </c:pt>
                <c:pt idx="1175">
                  <c:v>19119.670787811301</c:v>
                </c:pt>
                <c:pt idx="1176">
                  <c:v>19119.842786409001</c:v>
                </c:pt>
                <c:pt idx="1177">
                  <c:v>19119.7297859192</c:v>
                </c:pt>
                <c:pt idx="1178">
                  <c:v>19119.7317848206</c:v>
                </c:pt>
                <c:pt idx="1179">
                  <c:v>19119.6777801514</c:v>
                </c:pt>
                <c:pt idx="1180">
                  <c:v>19125.359779357899</c:v>
                </c:pt>
                <c:pt idx="1181">
                  <c:v>19127.4027824402</c:v>
                </c:pt>
                <c:pt idx="1182">
                  <c:v>19127.421783447298</c:v>
                </c:pt>
                <c:pt idx="1183">
                  <c:v>19127.4457817078</c:v>
                </c:pt>
                <c:pt idx="1184">
                  <c:v>19127.412780761701</c:v>
                </c:pt>
                <c:pt idx="1185">
                  <c:v>19127.414783477801</c:v>
                </c:pt>
                <c:pt idx="1186">
                  <c:v>19127.406784057599</c:v>
                </c:pt>
                <c:pt idx="1187">
                  <c:v>19127.371780395501</c:v>
                </c:pt>
                <c:pt idx="1188">
                  <c:v>19128.4337844849</c:v>
                </c:pt>
                <c:pt idx="1189">
                  <c:v>19128.410781860399</c:v>
                </c:pt>
                <c:pt idx="1190">
                  <c:v>19128.397781372099</c:v>
                </c:pt>
                <c:pt idx="1191">
                  <c:v>19128.332782745401</c:v>
                </c:pt>
                <c:pt idx="1192">
                  <c:v>19132.147796630899</c:v>
                </c:pt>
                <c:pt idx="1193">
                  <c:v>19140.189796447801</c:v>
                </c:pt>
                <c:pt idx="1194">
                  <c:v>19140.1737976074</c:v>
                </c:pt>
                <c:pt idx="1195">
                  <c:v>19140.1307983398</c:v>
                </c:pt>
                <c:pt idx="1196">
                  <c:v>19148.2298027053</c:v>
                </c:pt>
                <c:pt idx="1197">
                  <c:v>19140.032798767101</c:v>
                </c:pt>
                <c:pt idx="1198">
                  <c:v>19148.104797363299</c:v>
                </c:pt>
                <c:pt idx="1199">
                  <c:v>19148.0828018188</c:v>
                </c:pt>
                <c:pt idx="1200">
                  <c:v>19148.105796814001</c:v>
                </c:pt>
                <c:pt idx="1201">
                  <c:v>19148.113800048799</c:v>
                </c:pt>
                <c:pt idx="1202">
                  <c:v>19148.094799041701</c:v>
                </c:pt>
                <c:pt idx="1203">
                  <c:v>19148.093799591101</c:v>
                </c:pt>
                <c:pt idx="1204">
                  <c:v>19152.645805358901</c:v>
                </c:pt>
                <c:pt idx="1205">
                  <c:v>19155.7268066406</c:v>
                </c:pt>
                <c:pt idx="1206">
                  <c:v>19155.700805664099</c:v>
                </c:pt>
                <c:pt idx="1207">
                  <c:v>19155.6568031311</c:v>
                </c:pt>
                <c:pt idx="1208">
                  <c:v>19160.680805206299</c:v>
                </c:pt>
                <c:pt idx="1209">
                  <c:v>19160.6518058777</c:v>
                </c:pt>
                <c:pt idx="1210">
                  <c:v>19160.694808960001</c:v>
                </c:pt>
                <c:pt idx="1211">
                  <c:v>19155.641803741499</c:v>
                </c:pt>
                <c:pt idx="1212">
                  <c:v>18915.676807403601</c:v>
                </c:pt>
                <c:pt idx="1213">
                  <c:v>18500.714801788301</c:v>
                </c:pt>
                <c:pt idx="1214">
                  <c:v>18501.673805236798</c:v>
                </c:pt>
                <c:pt idx="1215">
                  <c:v>18501.6518058777</c:v>
                </c:pt>
                <c:pt idx="1216">
                  <c:v>18341.472778320302</c:v>
                </c:pt>
                <c:pt idx="1217">
                  <c:v>18344.472782134999</c:v>
                </c:pt>
                <c:pt idx="1218">
                  <c:v>18344.454776763901</c:v>
                </c:pt>
                <c:pt idx="1219">
                  <c:v>18349.440780639601</c:v>
                </c:pt>
                <c:pt idx="1220">
                  <c:v>18349.443775176998</c:v>
                </c:pt>
                <c:pt idx="1221">
                  <c:v>18349.431777954102</c:v>
                </c:pt>
                <c:pt idx="1222">
                  <c:v>18349.427776336699</c:v>
                </c:pt>
                <c:pt idx="1223">
                  <c:v>17776.397777557399</c:v>
                </c:pt>
                <c:pt idx="1224">
                  <c:v>17776.394783020001</c:v>
                </c:pt>
                <c:pt idx="1225">
                  <c:v>17776.465778350801</c:v>
                </c:pt>
                <c:pt idx="1226">
                  <c:v>17538.4357795715</c:v>
                </c:pt>
                <c:pt idx="1227">
                  <c:v>17295.4167785645</c:v>
                </c:pt>
                <c:pt idx="1228">
                  <c:v>17303.554794311502</c:v>
                </c:pt>
                <c:pt idx="1229">
                  <c:v>17305.647789001501</c:v>
                </c:pt>
                <c:pt idx="1230">
                  <c:v>17305.219795227102</c:v>
                </c:pt>
                <c:pt idx="1231">
                  <c:v>17305.220794677702</c:v>
                </c:pt>
                <c:pt idx="1232">
                  <c:v>17305.1717910767</c:v>
                </c:pt>
                <c:pt idx="1233">
                  <c:v>17300.138797759999</c:v>
                </c:pt>
                <c:pt idx="1234">
                  <c:v>17364.145797729499</c:v>
                </c:pt>
                <c:pt idx="1235">
                  <c:v>16738.483795166001</c:v>
                </c:pt>
                <c:pt idx="1236">
                  <c:v>16738.538795471199</c:v>
                </c:pt>
                <c:pt idx="1237">
                  <c:v>16743.591796875</c:v>
                </c:pt>
                <c:pt idx="1238">
                  <c:v>16738.635795593302</c:v>
                </c:pt>
                <c:pt idx="1239">
                  <c:v>16738.606796264601</c:v>
                </c:pt>
                <c:pt idx="1240">
                  <c:v>16483.2897911072</c:v>
                </c:pt>
                <c:pt idx="1241">
                  <c:v>15717.359790802</c:v>
                </c:pt>
                <c:pt idx="1242">
                  <c:v>15717.402793884299</c:v>
                </c:pt>
                <c:pt idx="1243">
                  <c:v>15709.386791229201</c:v>
                </c:pt>
                <c:pt idx="1244">
                  <c:v>15717.422794341999</c:v>
                </c:pt>
                <c:pt idx="1245">
                  <c:v>15717.4287948608</c:v>
                </c:pt>
                <c:pt idx="1246">
                  <c:v>15717.465793609599</c:v>
                </c:pt>
                <c:pt idx="1247">
                  <c:v>15709.4607925415</c:v>
                </c:pt>
                <c:pt idx="1248">
                  <c:v>15709.655792236301</c:v>
                </c:pt>
                <c:pt idx="1249">
                  <c:v>15709.5287895203</c:v>
                </c:pt>
                <c:pt idx="1250">
                  <c:v>15650.6977958679</c:v>
                </c:pt>
                <c:pt idx="1251">
                  <c:v>15649.526794433599</c:v>
                </c:pt>
                <c:pt idx="1252">
                  <c:v>15648.4877510071</c:v>
                </c:pt>
                <c:pt idx="1253">
                  <c:v>14767.5407714844</c:v>
                </c:pt>
                <c:pt idx="1254">
                  <c:v>13472.672992706301</c:v>
                </c:pt>
                <c:pt idx="1255">
                  <c:v>13472.7049942017</c:v>
                </c:pt>
                <c:pt idx="1256">
                  <c:v>13471.724990844699</c:v>
                </c:pt>
                <c:pt idx="1257">
                  <c:v>13471.706993103</c:v>
                </c:pt>
                <c:pt idx="1258">
                  <c:v>13471.6849937439</c:v>
                </c:pt>
                <c:pt idx="1259">
                  <c:v>13471.6509895325</c:v>
                </c:pt>
                <c:pt idx="1260">
                  <c:v>13771.6918907166</c:v>
                </c:pt>
                <c:pt idx="1261">
                  <c:v>13466.6729888916</c:v>
                </c:pt>
                <c:pt idx="1262">
                  <c:v>13466.547992706301</c:v>
                </c:pt>
                <c:pt idx="1263">
                  <c:v>13460.5379943848</c:v>
                </c:pt>
                <c:pt idx="1264">
                  <c:v>13447.692970275901</c:v>
                </c:pt>
                <c:pt idx="1265">
                  <c:v>12738.170993804901</c:v>
                </c:pt>
                <c:pt idx="1266">
                  <c:v>12737.7580032349</c:v>
                </c:pt>
                <c:pt idx="1267">
                  <c:v>12396.7420043945</c:v>
                </c:pt>
                <c:pt idx="1268">
                  <c:v>12396.7540054321</c:v>
                </c:pt>
                <c:pt idx="1269">
                  <c:v>12313.7190055847</c:v>
                </c:pt>
                <c:pt idx="1270">
                  <c:v>11356.752002716101</c:v>
                </c:pt>
                <c:pt idx="1271">
                  <c:v>11356.690002441401</c:v>
                </c:pt>
                <c:pt idx="1272">
                  <c:v>11356.746006011999</c:v>
                </c:pt>
                <c:pt idx="1273">
                  <c:v>11187.735004425</c:v>
                </c:pt>
                <c:pt idx="1274">
                  <c:v>11075.795001983601</c:v>
                </c:pt>
                <c:pt idx="1275">
                  <c:v>11041.086002349901</c:v>
                </c:pt>
                <c:pt idx="1276">
                  <c:v>10625.3619880676</c:v>
                </c:pt>
                <c:pt idx="1277">
                  <c:v>10623.436988830599</c:v>
                </c:pt>
                <c:pt idx="1278">
                  <c:v>10623.3809890747</c:v>
                </c:pt>
                <c:pt idx="1279">
                  <c:v>10624.3579902649</c:v>
                </c:pt>
                <c:pt idx="1280">
                  <c:v>10623.341991424601</c:v>
                </c:pt>
                <c:pt idx="1281">
                  <c:v>10301.348991393999</c:v>
                </c:pt>
                <c:pt idx="1282">
                  <c:v>10308.336986541701</c:v>
                </c:pt>
                <c:pt idx="1283">
                  <c:v>9955.4359893798792</c:v>
                </c:pt>
                <c:pt idx="1284">
                  <c:v>9946.8059883117694</c:v>
                </c:pt>
                <c:pt idx="1285">
                  <c:v>9946.8059883117694</c:v>
                </c:pt>
                <c:pt idx="1286">
                  <c:v>9790.8019866943396</c:v>
                </c:pt>
                <c:pt idx="1287">
                  <c:v>9753.8519859314001</c:v>
                </c:pt>
                <c:pt idx="1288">
                  <c:v>9661.3840103149396</c:v>
                </c:pt>
                <c:pt idx="1289">
                  <c:v>9052.2239990234393</c:v>
                </c:pt>
                <c:pt idx="1290">
                  <c:v>8732.2189979553204</c:v>
                </c:pt>
                <c:pt idx="1291">
                  <c:v>8607.2099952697808</c:v>
                </c:pt>
                <c:pt idx="1292">
                  <c:v>8550.3809967040997</c:v>
                </c:pt>
                <c:pt idx="1293">
                  <c:v>8069.4259986877396</c:v>
                </c:pt>
                <c:pt idx="1294">
                  <c:v>7799.3839988708496</c:v>
                </c:pt>
                <c:pt idx="1295">
                  <c:v>7586.3839988708496</c:v>
                </c:pt>
                <c:pt idx="1296">
                  <c:v>7581.3639984130896</c:v>
                </c:pt>
                <c:pt idx="1297">
                  <c:v>7581.3989982604999</c:v>
                </c:pt>
                <c:pt idx="1298">
                  <c:v>7352.43699645996</c:v>
                </c:pt>
                <c:pt idx="1299">
                  <c:v>7055.4329986572302</c:v>
                </c:pt>
                <c:pt idx="1300">
                  <c:v>6786.4539985656702</c:v>
                </c:pt>
                <c:pt idx="1301">
                  <c:v>6786.4359970092801</c:v>
                </c:pt>
                <c:pt idx="1302">
                  <c:v>6778.0870056152298</c:v>
                </c:pt>
                <c:pt idx="1303">
                  <c:v>6778.0430030822799</c:v>
                </c:pt>
                <c:pt idx="1304">
                  <c:v>6786.1110038757297</c:v>
                </c:pt>
                <c:pt idx="1305">
                  <c:v>6396.0570030212402</c:v>
                </c:pt>
                <c:pt idx="1306">
                  <c:v>5865.0930023193396</c:v>
                </c:pt>
                <c:pt idx="1307">
                  <c:v>5761.5000038147</c:v>
                </c:pt>
                <c:pt idx="1308">
                  <c:v>5761.5000038147</c:v>
                </c:pt>
                <c:pt idx="1309">
                  <c:v>5766.5000038147</c:v>
                </c:pt>
                <c:pt idx="1310">
                  <c:v>5767.5000038147</c:v>
                </c:pt>
                <c:pt idx="1311">
                  <c:v>5580.5000038147</c:v>
                </c:pt>
                <c:pt idx="1312">
                  <c:v>5579.7000007629404</c:v>
                </c:pt>
                <c:pt idx="1313">
                  <c:v>5573.7000007629404</c:v>
                </c:pt>
                <c:pt idx="1314">
                  <c:v>5573.7000007629404</c:v>
                </c:pt>
                <c:pt idx="1315">
                  <c:v>5573.7000007629404</c:v>
                </c:pt>
                <c:pt idx="1316">
                  <c:v>5071.7000007629404</c:v>
                </c:pt>
                <c:pt idx="1317">
                  <c:v>5071.7000007629404</c:v>
                </c:pt>
                <c:pt idx="1318">
                  <c:v>5071.7000007629404</c:v>
                </c:pt>
                <c:pt idx="1319">
                  <c:v>5043.7000007629404</c:v>
                </c:pt>
                <c:pt idx="1320">
                  <c:v>5043.7000007629404</c:v>
                </c:pt>
                <c:pt idx="1321">
                  <c:v>4941.7000007629404</c:v>
                </c:pt>
                <c:pt idx="1322">
                  <c:v>4941.7000007629404</c:v>
                </c:pt>
                <c:pt idx="1323">
                  <c:v>4987.7000007629404</c:v>
                </c:pt>
                <c:pt idx="1324">
                  <c:v>4911.8999977111798</c:v>
                </c:pt>
                <c:pt idx="1325">
                  <c:v>4911.8999977111798</c:v>
                </c:pt>
                <c:pt idx="1326">
                  <c:v>4911.8999977111798</c:v>
                </c:pt>
                <c:pt idx="1327">
                  <c:v>4911.8999977111798</c:v>
                </c:pt>
                <c:pt idx="1328">
                  <c:v>4959.8999977111798</c:v>
                </c:pt>
                <c:pt idx="1329">
                  <c:v>4946.8999977111798</c:v>
                </c:pt>
                <c:pt idx="1330">
                  <c:v>4945.8999977111798</c:v>
                </c:pt>
                <c:pt idx="1331">
                  <c:v>4945.8999977111798</c:v>
                </c:pt>
                <c:pt idx="1332">
                  <c:v>4959.8999977111798</c:v>
                </c:pt>
                <c:pt idx="1333">
                  <c:v>4945.8999977111798</c:v>
                </c:pt>
                <c:pt idx="1334">
                  <c:v>4945.8999977111798</c:v>
                </c:pt>
                <c:pt idx="1335">
                  <c:v>4865.8999977111798</c:v>
                </c:pt>
                <c:pt idx="1336">
                  <c:v>4570.2999992370596</c:v>
                </c:pt>
                <c:pt idx="1337">
                  <c:v>4499.7000007629404</c:v>
                </c:pt>
                <c:pt idx="1338">
                  <c:v>4478.7000007629404</c:v>
                </c:pt>
                <c:pt idx="1339">
                  <c:v>4478.7000007629404</c:v>
                </c:pt>
                <c:pt idx="1340">
                  <c:v>4418.7000007629404</c:v>
                </c:pt>
                <c:pt idx="1341">
                  <c:v>4424.7000007629404</c:v>
                </c:pt>
                <c:pt idx="1342">
                  <c:v>4424.7000007629404</c:v>
                </c:pt>
                <c:pt idx="1343">
                  <c:v>4424.7000007629404</c:v>
                </c:pt>
                <c:pt idx="1344">
                  <c:v>4424.7000007629404</c:v>
                </c:pt>
                <c:pt idx="1345">
                  <c:v>4376.7000007629404</c:v>
                </c:pt>
                <c:pt idx="1346">
                  <c:v>4376.7000007629404</c:v>
                </c:pt>
                <c:pt idx="1347">
                  <c:v>4376.7000007629404</c:v>
                </c:pt>
                <c:pt idx="1348">
                  <c:v>4448.7000007629404</c:v>
                </c:pt>
                <c:pt idx="1349">
                  <c:v>4448.7000007629404</c:v>
                </c:pt>
                <c:pt idx="1350">
                  <c:v>4376.7000007629404</c:v>
                </c:pt>
                <c:pt idx="1351">
                  <c:v>4328.7000007629404</c:v>
                </c:pt>
                <c:pt idx="1352">
                  <c:v>4328.7000007629404</c:v>
                </c:pt>
                <c:pt idx="1353">
                  <c:v>4328.7000007629404</c:v>
                </c:pt>
                <c:pt idx="1354">
                  <c:v>4328.7000007629404</c:v>
                </c:pt>
                <c:pt idx="1355">
                  <c:v>4328.7000007629404</c:v>
                </c:pt>
                <c:pt idx="1356">
                  <c:v>4226.7000007629404</c:v>
                </c:pt>
                <c:pt idx="1357">
                  <c:v>4226.7000007629404</c:v>
                </c:pt>
                <c:pt idx="1358">
                  <c:v>4226.7000007629404</c:v>
                </c:pt>
                <c:pt idx="1359">
                  <c:v>4222.7000007629404</c:v>
                </c:pt>
                <c:pt idx="1360">
                  <c:v>4226.7000007629404</c:v>
                </c:pt>
                <c:pt idx="1361">
                  <c:v>4318.7000007629404</c:v>
                </c:pt>
                <c:pt idx="1362">
                  <c:v>4318.7000007629404</c:v>
                </c:pt>
                <c:pt idx="1363">
                  <c:v>4322.7000007629404</c:v>
                </c:pt>
                <c:pt idx="1364">
                  <c:v>4322.7000007629404</c:v>
                </c:pt>
                <c:pt idx="1365">
                  <c:v>4382.7000007629404</c:v>
                </c:pt>
                <c:pt idx="1366">
                  <c:v>4429.7000007629404</c:v>
                </c:pt>
                <c:pt idx="1367">
                  <c:v>4423.7000007629404</c:v>
                </c:pt>
                <c:pt idx="1368">
                  <c:v>4423.7000007629404</c:v>
                </c:pt>
                <c:pt idx="1369">
                  <c:v>4429.7000007629404</c:v>
                </c:pt>
                <c:pt idx="1370">
                  <c:v>4424.7000007629404</c:v>
                </c:pt>
                <c:pt idx="1371">
                  <c:v>4428.7000007629404</c:v>
                </c:pt>
                <c:pt idx="1372">
                  <c:v>4448.7000007629404</c:v>
                </c:pt>
                <c:pt idx="1373">
                  <c:v>4454.7000007629404</c:v>
                </c:pt>
                <c:pt idx="1374">
                  <c:v>4452.7000007629404</c:v>
                </c:pt>
                <c:pt idx="1375">
                  <c:v>4452.7000007629404</c:v>
                </c:pt>
                <c:pt idx="1376">
                  <c:v>4485.7000007629404</c:v>
                </c:pt>
                <c:pt idx="1377">
                  <c:v>4630.7000007629404</c:v>
                </c:pt>
                <c:pt idx="1378">
                  <c:v>5016.7000007629404</c:v>
                </c:pt>
                <c:pt idx="1379">
                  <c:v>5009.7000007629404</c:v>
                </c:pt>
                <c:pt idx="1380">
                  <c:v>5009.7000007629404</c:v>
                </c:pt>
                <c:pt idx="1381">
                  <c:v>5004.7000007629404</c:v>
                </c:pt>
                <c:pt idx="1382">
                  <c:v>5009.7000007629404</c:v>
                </c:pt>
                <c:pt idx="1383">
                  <c:v>5010.7000007629404</c:v>
                </c:pt>
                <c:pt idx="1384">
                  <c:v>5006.7000007629404</c:v>
                </c:pt>
                <c:pt idx="1385">
                  <c:v>5152.3000068664596</c:v>
                </c:pt>
                <c:pt idx="1386">
                  <c:v>5858.3000068664596</c:v>
                </c:pt>
                <c:pt idx="1387">
                  <c:v>6381.3000068664596</c:v>
                </c:pt>
                <c:pt idx="1388">
                  <c:v>6381.3000068664596</c:v>
                </c:pt>
                <c:pt idx="1389">
                  <c:v>6398.4400062560999</c:v>
                </c:pt>
                <c:pt idx="1390">
                  <c:v>6513.4400062560999</c:v>
                </c:pt>
                <c:pt idx="1391">
                  <c:v>6513.4400062560999</c:v>
                </c:pt>
                <c:pt idx="1392">
                  <c:v>6513.4400062560999</c:v>
                </c:pt>
                <c:pt idx="1393">
                  <c:v>6513.4400062560999</c:v>
                </c:pt>
                <c:pt idx="1394">
                  <c:v>6675.4400062560999</c:v>
                </c:pt>
                <c:pt idx="1395">
                  <c:v>6765.4400062560999</c:v>
                </c:pt>
                <c:pt idx="1396">
                  <c:v>6766.2399940490704</c:v>
                </c:pt>
                <c:pt idx="1397">
                  <c:v>6806.2399940490704</c:v>
                </c:pt>
                <c:pt idx="1398">
                  <c:v>7268.2399940490704</c:v>
                </c:pt>
                <c:pt idx="1399">
                  <c:v>7464.2399940490704</c:v>
                </c:pt>
                <c:pt idx="1400">
                  <c:v>7917.83299255371</c:v>
                </c:pt>
                <c:pt idx="1401">
                  <c:v>7917.8659934997604</c:v>
                </c:pt>
                <c:pt idx="1402">
                  <c:v>8007.8299942016602</c:v>
                </c:pt>
                <c:pt idx="1403">
                  <c:v>8007.8579940795898</c:v>
                </c:pt>
                <c:pt idx="1404">
                  <c:v>8102.8639945983896</c:v>
                </c:pt>
                <c:pt idx="1405">
                  <c:v>8102.8749961853</c:v>
                </c:pt>
                <c:pt idx="1406">
                  <c:v>8192.8839912414605</c:v>
                </c:pt>
                <c:pt idx="1407">
                  <c:v>8430.9119949340802</c:v>
                </c:pt>
                <c:pt idx="1408">
                  <c:v>8431.3000030517596</c:v>
                </c:pt>
                <c:pt idx="1409">
                  <c:v>8433.2970008850098</c:v>
                </c:pt>
                <c:pt idx="1410">
                  <c:v>8665.3130035400409</c:v>
                </c:pt>
                <c:pt idx="1411">
                  <c:v>8665.3040008544904</c:v>
                </c:pt>
                <c:pt idx="1412">
                  <c:v>8721.2840042114294</c:v>
                </c:pt>
                <c:pt idx="1413">
                  <c:v>8951.2840003967303</c:v>
                </c:pt>
                <c:pt idx="1414">
                  <c:v>9007.2190055847204</c:v>
                </c:pt>
                <c:pt idx="1415">
                  <c:v>9213.2470016479492</c:v>
                </c:pt>
                <c:pt idx="1416">
                  <c:v>9557.20900726318</c:v>
                </c:pt>
                <c:pt idx="1417">
                  <c:v>9557.2340011596698</c:v>
                </c:pt>
                <c:pt idx="1418">
                  <c:v>9557.2410011291504</c:v>
                </c:pt>
                <c:pt idx="1419">
                  <c:v>9818.24900054932</c:v>
                </c:pt>
                <c:pt idx="1420">
                  <c:v>9822.0600051879901</c:v>
                </c:pt>
                <c:pt idx="1421">
                  <c:v>10360.0520019531</c:v>
                </c:pt>
                <c:pt idx="1422">
                  <c:v>10360.056007385299</c:v>
                </c:pt>
                <c:pt idx="1423">
                  <c:v>10596.076007842999</c:v>
                </c:pt>
                <c:pt idx="1424">
                  <c:v>10892.050006866501</c:v>
                </c:pt>
                <c:pt idx="1425">
                  <c:v>11853.347991943399</c:v>
                </c:pt>
                <c:pt idx="1426">
                  <c:v>12273.366992950399</c:v>
                </c:pt>
                <c:pt idx="1427">
                  <c:v>12990.3429946899</c:v>
                </c:pt>
                <c:pt idx="1428">
                  <c:v>13414.7409958839</c:v>
                </c:pt>
                <c:pt idx="1429">
                  <c:v>13415.796995639799</c:v>
                </c:pt>
                <c:pt idx="1430">
                  <c:v>13415.8869957924</c:v>
                </c:pt>
                <c:pt idx="1431">
                  <c:v>13415.8299927711</c:v>
                </c:pt>
                <c:pt idx="1432">
                  <c:v>13414.602994442001</c:v>
                </c:pt>
                <c:pt idx="1433">
                  <c:v>13417.583993434901</c:v>
                </c:pt>
                <c:pt idx="1434">
                  <c:v>13829.589990139</c:v>
                </c:pt>
                <c:pt idx="1435">
                  <c:v>13829.556989193001</c:v>
                </c:pt>
                <c:pt idx="1436">
                  <c:v>14144.5999922752</c:v>
                </c:pt>
                <c:pt idx="1437">
                  <c:v>14782.8047003746</c:v>
                </c:pt>
                <c:pt idx="1438">
                  <c:v>14788.869451046001</c:v>
                </c:pt>
                <c:pt idx="1439">
                  <c:v>15028.8839583397</c:v>
                </c:pt>
                <c:pt idx="1440">
                  <c:v>15275.9133543968</c:v>
                </c:pt>
                <c:pt idx="1441">
                  <c:v>15281.9609656334</c:v>
                </c:pt>
                <c:pt idx="1442">
                  <c:v>15281.861970424699</c:v>
                </c:pt>
                <c:pt idx="1443">
                  <c:v>15932.1186461449</c:v>
                </c:pt>
                <c:pt idx="1444">
                  <c:v>15933.154937744101</c:v>
                </c:pt>
                <c:pt idx="1445">
                  <c:v>15973.2473106384</c:v>
                </c:pt>
                <c:pt idx="1446">
                  <c:v>15973.375705719</c:v>
                </c:pt>
                <c:pt idx="1447">
                  <c:v>15973.418327331499</c:v>
                </c:pt>
                <c:pt idx="1448">
                  <c:v>15973.2479476929</c:v>
                </c:pt>
                <c:pt idx="1449">
                  <c:v>15973.4757080078</c:v>
                </c:pt>
                <c:pt idx="1450">
                  <c:v>15973.486717224099</c:v>
                </c:pt>
                <c:pt idx="1451">
                  <c:v>15973.676231384299</c:v>
                </c:pt>
                <c:pt idx="1452">
                  <c:v>16488.9443511963</c:v>
                </c:pt>
                <c:pt idx="1453">
                  <c:v>16489.181991577101</c:v>
                </c:pt>
                <c:pt idx="1454">
                  <c:v>16489.493141174298</c:v>
                </c:pt>
                <c:pt idx="1455">
                  <c:v>16489.442638397199</c:v>
                </c:pt>
                <c:pt idx="1456">
                  <c:v>16493.515029907201</c:v>
                </c:pt>
                <c:pt idx="1457">
                  <c:v>16493.468158721898</c:v>
                </c:pt>
                <c:pt idx="1458">
                  <c:v>16493.424022674601</c:v>
                </c:pt>
                <c:pt idx="1459">
                  <c:v>16493.521286010699</c:v>
                </c:pt>
                <c:pt idx="1460">
                  <c:v>16493.620788574201</c:v>
                </c:pt>
                <c:pt idx="1461">
                  <c:v>16493.8419418335</c:v>
                </c:pt>
                <c:pt idx="1462">
                  <c:v>16493.7111701965</c:v>
                </c:pt>
                <c:pt idx="1463">
                  <c:v>16493.670425414999</c:v>
                </c:pt>
                <c:pt idx="1464">
                  <c:v>16493.495426178</c:v>
                </c:pt>
                <c:pt idx="1465">
                  <c:v>16493.5909194946</c:v>
                </c:pt>
                <c:pt idx="1466">
                  <c:v>16493.755569458001</c:v>
                </c:pt>
                <c:pt idx="1467">
                  <c:v>16494.115215301499</c:v>
                </c:pt>
                <c:pt idx="1468">
                  <c:v>16495.054969787601</c:v>
                </c:pt>
                <c:pt idx="1469">
                  <c:v>16499.888317108202</c:v>
                </c:pt>
                <c:pt idx="1470">
                  <c:v>16500.054214477499</c:v>
                </c:pt>
                <c:pt idx="1471">
                  <c:v>16499.8531913757</c:v>
                </c:pt>
                <c:pt idx="1472">
                  <c:v>16500.026084899899</c:v>
                </c:pt>
                <c:pt idx="1473">
                  <c:v>16500.089710235599</c:v>
                </c:pt>
                <c:pt idx="1474">
                  <c:v>16500.1114730835</c:v>
                </c:pt>
                <c:pt idx="1475">
                  <c:v>16504.939575195302</c:v>
                </c:pt>
                <c:pt idx="1476">
                  <c:v>16504.9582138062</c:v>
                </c:pt>
                <c:pt idx="1477">
                  <c:v>16505.1787261963</c:v>
                </c:pt>
                <c:pt idx="1478">
                  <c:v>16506.2717323303</c:v>
                </c:pt>
                <c:pt idx="1479">
                  <c:v>16506.398998260502</c:v>
                </c:pt>
                <c:pt idx="1480">
                  <c:v>16507.695350647002</c:v>
                </c:pt>
                <c:pt idx="1481">
                  <c:v>16508.395843505899</c:v>
                </c:pt>
                <c:pt idx="1482">
                  <c:v>16508.573230743401</c:v>
                </c:pt>
                <c:pt idx="1483">
                  <c:v>16508.3034629822</c:v>
                </c:pt>
                <c:pt idx="1484">
                  <c:v>16508.425338745099</c:v>
                </c:pt>
                <c:pt idx="1485">
                  <c:v>16508.329090118401</c:v>
                </c:pt>
                <c:pt idx="1486">
                  <c:v>16508.474960327101</c:v>
                </c:pt>
                <c:pt idx="1487">
                  <c:v>16508.553592681899</c:v>
                </c:pt>
                <c:pt idx="1488">
                  <c:v>16508.167827606201</c:v>
                </c:pt>
                <c:pt idx="1489">
                  <c:v>16508.555850982699</c:v>
                </c:pt>
                <c:pt idx="1490">
                  <c:v>16508.2467079163</c:v>
                </c:pt>
                <c:pt idx="1491">
                  <c:v>16508.607353210398</c:v>
                </c:pt>
                <c:pt idx="1492">
                  <c:v>16510.8489570618</c:v>
                </c:pt>
                <c:pt idx="1493">
                  <c:v>16513.015834808299</c:v>
                </c:pt>
                <c:pt idx="1494">
                  <c:v>16512.9260902405</c:v>
                </c:pt>
                <c:pt idx="1495">
                  <c:v>16521.1294898987</c:v>
                </c:pt>
                <c:pt idx="1496">
                  <c:v>16521.304252624501</c:v>
                </c:pt>
                <c:pt idx="1497">
                  <c:v>16522.3527565002</c:v>
                </c:pt>
                <c:pt idx="1498">
                  <c:v>16522.385887146</c:v>
                </c:pt>
                <c:pt idx="1499">
                  <c:v>16522.241752624501</c:v>
                </c:pt>
                <c:pt idx="1500">
                  <c:v>16514.294521331802</c:v>
                </c:pt>
                <c:pt idx="1501">
                  <c:v>16514.252380371101</c:v>
                </c:pt>
                <c:pt idx="1502">
                  <c:v>16514.4514045715</c:v>
                </c:pt>
                <c:pt idx="1503">
                  <c:v>16514.2600135803</c:v>
                </c:pt>
                <c:pt idx="1504">
                  <c:v>16361.5504417419</c:v>
                </c:pt>
                <c:pt idx="1505">
                  <c:v>16206.4946861267</c:v>
                </c:pt>
                <c:pt idx="1506">
                  <c:v>16206.6402015686</c:v>
                </c:pt>
                <c:pt idx="1507">
                  <c:v>16206.703205108601</c:v>
                </c:pt>
                <c:pt idx="1508">
                  <c:v>16206.5338172913</c:v>
                </c:pt>
                <c:pt idx="1509">
                  <c:v>15963.8143463135</c:v>
                </c:pt>
                <c:pt idx="1510">
                  <c:v>15963.7397117615</c:v>
                </c:pt>
                <c:pt idx="1511">
                  <c:v>15963.7830886841</c:v>
                </c:pt>
                <c:pt idx="1512">
                  <c:v>15963.6084518433</c:v>
                </c:pt>
                <c:pt idx="1513">
                  <c:v>15971.7939682007</c:v>
                </c:pt>
                <c:pt idx="1514">
                  <c:v>15335.8799743652</c:v>
                </c:pt>
                <c:pt idx="1515">
                  <c:v>15335.7704620361</c:v>
                </c:pt>
                <c:pt idx="1516">
                  <c:v>15337.727958679199</c:v>
                </c:pt>
                <c:pt idx="1517">
                  <c:v>15338.974983215299</c:v>
                </c:pt>
                <c:pt idx="1518">
                  <c:v>14817.0124855042</c:v>
                </c:pt>
                <c:pt idx="1519">
                  <c:v>14824.925102233899</c:v>
                </c:pt>
                <c:pt idx="1520">
                  <c:v>14825.5890655518</c:v>
                </c:pt>
                <c:pt idx="1521">
                  <c:v>14825.5478134155</c:v>
                </c:pt>
                <c:pt idx="1522">
                  <c:v>14817.708946228</c:v>
                </c:pt>
                <c:pt idx="1523">
                  <c:v>14825.708080291701</c:v>
                </c:pt>
                <c:pt idx="1524">
                  <c:v>14825.460563659701</c:v>
                </c:pt>
                <c:pt idx="1525">
                  <c:v>14585.691703796399</c:v>
                </c:pt>
                <c:pt idx="1526">
                  <c:v>14333.554313659701</c:v>
                </c:pt>
                <c:pt idx="1527">
                  <c:v>14333.898586273201</c:v>
                </c:pt>
                <c:pt idx="1528">
                  <c:v>14334.316197968999</c:v>
                </c:pt>
                <c:pt idx="1529">
                  <c:v>14333.6823669448</c:v>
                </c:pt>
                <c:pt idx="1530">
                  <c:v>14334.330422975099</c:v>
                </c:pt>
                <c:pt idx="1531">
                  <c:v>14328.1601577774</c:v>
                </c:pt>
                <c:pt idx="1532">
                  <c:v>14334.5636917129</c:v>
                </c:pt>
                <c:pt idx="1533">
                  <c:v>14334.205659486401</c:v>
                </c:pt>
                <c:pt idx="1534">
                  <c:v>14333.9401451126</c:v>
                </c:pt>
                <c:pt idx="1535">
                  <c:v>14334.7970901504</c:v>
                </c:pt>
                <c:pt idx="1536">
                  <c:v>14335.968209840399</c:v>
                </c:pt>
                <c:pt idx="1537">
                  <c:v>14331.140100099101</c:v>
                </c:pt>
                <c:pt idx="1538">
                  <c:v>14330.6991897598</c:v>
                </c:pt>
                <c:pt idx="1539">
                  <c:v>14330.768930055199</c:v>
                </c:pt>
                <c:pt idx="1540">
                  <c:v>14267.882461547901</c:v>
                </c:pt>
                <c:pt idx="1541">
                  <c:v>13244.251796722399</c:v>
                </c:pt>
                <c:pt idx="1542">
                  <c:v>12593.2730064392</c:v>
                </c:pt>
                <c:pt idx="1543">
                  <c:v>12593.2400054932</c:v>
                </c:pt>
                <c:pt idx="1544">
                  <c:v>12588.1580047607</c:v>
                </c:pt>
                <c:pt idx="1545">
                  <c:v>12588.261009216299</c:v>
                </c:pt>
                <c:pt idx="1546">
                  <c:v>12588.2400093079</c:v>
                </c:pt>
                <c:pt idx="1547">
                  <c:v>12470.284008026099</c:v>
                </c:pt>
                <c:pt idx="1548">
                  <c:v>12470.142005920399</c:v>
                </c:pt>
                <c:pt idx="1549">
                  <c:v>12470.150009155301</c:v>
                </c:pt>
                <c:pt idx="1550">
                  <c:v>12465.1210098267</c:v>
                </c:pt>
                <c:pt idx="1551">
                  <c:v>12037.196006774901</c:v>
                </c:pt>
                <c:pt idx="1552">
                  <c:v>12031.7749900818</c:v>
                </c:pt>
                <c:pt idx="1553">
                  <c:v>12027.696990966801</c:v>
                </c:pt>
                <c:pt idx="1554">
                  <c:v>11707.7129898071</c:v>
                </c:pt>
                <c:pt idx="1555">
                  <c:v>11707.766990661599</c:v>
                </c:pt>
                <c:pt idx="1556">
                  <c:v>11707.7599906921</c:v>
                </c:pt>
                <c:pt idx="1557">
                  <c:v>11582.7489929199</c:v>
                </c:pt>
                <c:pt idx="1558">
                  <c:v>11582.7649879456</c:v>
                </c:pt>
                <c:pt idx="1559">
                  <c:v>11221.730987548801</c:v>
                </c:pt>
                <c:pt idx="1560">
                  <c:v>11457.6759910583</c:v>
                </c:pt>
                <c:pt idx="1561">
                  <c:v>11045.6159896851</c:v>
                </c:pt>
                <c:pt idx="1562">
                  <c:v>10933.4429893494</c:v>
                </c:pt>
                <c:pt idx="1563">
                  <c:v>10397.3779907227</c:v>
                </c:pt>
                <c:pt idx="1564">
                  <c:v>10391.794017791701</c:v>
                </c:pt>
                <c:pt idx="1565">
                  <c:v>10059.0440063477</c:v>
                </c:pt>
                <c:pt idx="1566">
                  <c:v>9915.0330009460395</c:v>
                </c:pt>
                <c:pt idx="1567">
                  <c:v>9915.0140037536603</c:v>
                </c:pt>
                <c:pt idx="1568">
                  <c:v>9872.5709991455096</c:v>
                </c:pt>
                <c:pt idx="1569">
                  <c:v>9532.6510009765607</c:v>
                </c:pt>
                <c:pt idx="1570">
                  <c:v>9495.6990013122595</c:v>
                </c:pt>
                <c:pt idx="1571">
                  <c:v>9180.1590003967303</c:v>
                </c:pt>
                <c:pt idx="1572">
                  <c:v>8975.1120033264197</c:v>
                </c:pt>
                <c:pt idx="1573">
                  <c:v>8939.0940017700195</c:v>
                </c:pt>
                <c:pt idx="1574">
                  <c:v>8754.75</c:v>
                </c:pt>
                <c:pt idx="1575">
                  <c:v>8754.7239990234393</c:v>
                </c:pt>
                <c:pt idx="1576">
                  <c:v>8144.1969985961896</c:v>
                </c:pt>
                <c:pt idx="1577">
                  <c:v>7334.4860000610397</c:v>
                </c:pt>
                <c:pt idx="1578">
                  <c:v>7298.2719993591299</c:v>
                </c:pt>
                <c:pt idx="1579">
                  <c:v>7298.2660026550302</c:v>
                </c:pt>
                <c:pt idx="1580">
                  <c:v>7298.24900054932</c:v>
                </c:pt>
                <c:pt idx="1581">
                  <c:v>7298.3819999694797</c:v>
                </c:pt>
                <c:pt idx="1582">
                  <c:v>7254.7000007629404</c:v>
                </c:pt>
                <c:pt idx="1583">
                  <c:v>7011.7000007629404</c:v>
                </c:pt>
                <c:pt idx="1584">
                  <c:v>6907.7000007629404</c:v>
                </c:pt>
                <c:pt idx="1585">
                  <c:v>6862.7000007629404</c:v>
                </c:pt>
                <c:pt idx="1586">
                  <c:v>6627.7000007629404</c:v>
                </c:pt>
                <c:pt idx="1587">
                  <c:v>6627.7000007629404</c:v>
                </c:pt>
                <c:pt idx="1588">
                  <c:v>6404.7000007629404</c:v>
                </c:pt>
                <c:pt idx="1589">
                  <c:v>6395.7000007629404</c:v>
                </c:pt>
                <c:pt idx="1590">
                  <c:v>6403.7000007629404</c:v>
                </c:pt>
                <c:pt idx="1591">
                  <c:v>5600.7000007629404</c:v>
                </c:pt>
                <c:pt idx="1592">
                  <c:v>5494.7000007629404</c:v>
                </c:pt>
                <c:pt idx="1593">
                  <c:v>4992.7000007629404</c:v>
                </c:pt>
                <c:pt idx="1594">
                  <c:v>4984.7000007629404</c:v>
                </c:pt>
                <c:pt idx="1595">
                  <c:v>4984.7000007629404</c:v>
                </c:pt>
                <c:pt idx="1596">
                  <c:v>4753.7000007629404</c:v>
                </c:pt>
                <c:pt idx="1597">
                  <c:v>4545.7000007629404</c:v>
                </c:pt>
                <c:pt idx="1598">
                  <c:v>4063.7000007629399</c:v>
                </c:pt>
                <c:pt idx="1599">
                  <c:v>4063.7000007629399</c:v>
                </c:pt>
                <c:pt idx="1600">
                  <c:v>3621.7000007629399</c:v>
                </c:pt>
                <c:pt idx="1601">
                  <c:v>3621.7000007629399</c:v>
                </c:pt>
                <c:pt idx="1602">
                  <c:v>3621.7000007629399</c:v>
                </c:pt>
                <c:pt idx="1603">
                  <c:v>3621.7000007629399</c:v>
                </c:pt>
                <c:pt idx="1604">
                  <c:v>3657.5</c:v>
                </c:pt>
                <c:pt idx="1605">
                  <c:v>3651.5</c:v>
                </c:pt>
                <c:pt idx="1606">
                  <c:v>3651.5</c:v>
                </c:pt>
                <c:pt idx="1607">
                  <c:v>3627.5</c:v>
                </c:pt>
                <c:pt idx="1608">
                  <c:v>3627.5</c:v>
                </c:pt>
                <c:pt idx="1609">
                  <c:v>3579.5</c:v>
                </c:pt>
                <c:pt idx="1610">
                  <c:v>3579.5</c:v>
                </c:pt>
                <c:pt idx="1611">
                  <c:v>3531.5</c:v>
                </c:pt>
                <c:pt idx="1612">
                  <c:v>3483.5</c:v>
                </c:pt>
                <c:pt idx="1613">
                  <c:v>3482.5</c:v>
                </c:pt>
                <c:pt idx="1614">
                  <c:v>3482.4000015258798</c:v>
                </c:pt>
                <c:pt idx="1615">
                  <c:v>3479.4000015258798</c:v>
                </c:pt>
                <c:pt idx="1616">
                  <c:v>3479.4000015258798</c:v>
                </c:pt>
                <c:pt idx="1617">
                  <c:v>3317.4000015258798</c:v>
                </c:pt>
                <c:pt idx="1618">
                  <c:v>3317.4000015258798</c:v>
                </c:pt>
                <c:pt idx="1619">
                  <c:v>3313.4000015258798</c:v>
                </c:pt>
                <c:pt idx="1620">
                  <c:v>3313.4000015258798</c:v>
                </c:pt>
                <c:pt idx="1621">
                  <c:v>3313.4000015258798</c:v>
                </c:pt>
                <c:pt idx="1622">
                  <c:v>3313.4000015258798</c:v>
                </c:pt>
                <c:pt idx="1623">
                  <c:v>3313.4000015258798</c:v>
                </c:pt>
                <c:pt idx="1624">
                  <c:v>3299.2000007629399</c:v>
                </c:pt>
                <c:pt idx="1625">
                  <c:v>3305.2000007629399</c:v>
                </c:pt>
                <c:pt idx="1626">
                  <c:v>3313.2000007629399</c:v>
                </c:pt>
                <c:pt idx="1627">
                  <c:v>3305.2000007629399</c:v>
                </c:pt>
                <c:pt idx="1628">
                  <c:v>3313.2000007629399</c:v>
                </c:pt>
                <c:pt idx="1629">
                  <c:v>3299.2000007629399</c:v>
                </c:pt>
                <c:pt idx="1630">
                  <c:v>3313.2000007629399</c:v>
                </c:pt>
                <c:pt idx="1631">
                  <c:v>3299.2000007629399</c:v>
                </c:pt>
                <c:pt idx="1632">
                  <c:v>3319.2000007629399</c:v>
                </c:pt>
                <c:pt idx="1633">
                  <c:v>3353.7000007629399</c:v>
                </c:pt>
                <c:pt idx="1634">
                  <c:v>3308.7000007629399</c:v>
                </c:pt>
                <c:pt idx="1635">
                  <c:v>3308.7000007629399</c:v>
                </c:pt>
                <c:pt idx="1636">
                  <c:v>3309.1000022888202</c:v>
                </c:pt>
                <c:pt idx="1637">
                  <c:v>3300.1000022888202</c:v>
                </c:pt>
                <c:pt idx="1638">
                  <c:v>3289.1000022888202</c:v>
                </c:pt>
                <c:pt idx="1639">
                  <c:v>3303.1000022888202</c:v>
                </c:pt>
                <c:pt idx="1640">
                  <c:v>3303.1000022888202</c:v>
                </c:pt>
                <c:pt idx="1641">
                  <c:v>3338.8000030517601</c:v>
                </c:pt>
                <c:pt idx="1642">
                  <c:v>3374.5000038147</c:v>
                </c:pt>
                <c:pt idx="1643">
                  <c:v>3374.5000038147</c:v>
                </c:pt>
                <c:pt idx="1644">
                  <c:v>3374.5000038147</c:v>
                </c:pt>
                <c:pt idx="1645">
                  <c:v>3374.5000038147</c:v>
                </c:pt>
                <c:pt idx="1646">
                  <c:v>3374.5000038147</c:v>
                </c:pt>
                <c:pt idx="1647">
                  <c:v>3374.5000038147</c:v>
                </c:pt>
                <c:pt idx="1648">
                  <c:v>3383.3000068664601</c:v>
                </c:pt>
                <c:pt idx="1649">
                  <c:v>3375.3000068664601</c:v>
                </c:pt>
                <c:pt idx="1650">
                  <c:v>3375.3000068664601</c:v>
                </c:pt>
                <c:pt idx="1651">
                  <c:v>3423.3000068664601</c:v>
                </c:pt>
                <c:pt idx="1652">
                  <c:v>3479.3000068664601</c:v>
                </c:pt>
                <c:pt idx="1653">
                  <c:v>3471.3000068664601</c:v>
                </c:pt>
                <c:pt idx="1654">
                  <c:v>3479.3000068664601</c:v>
                </c:pt>
                <c:pt idx="1655">
                  <c:v>3479.3000068664601</c:v>
                </c:pt>
                <c:pt idx="1656">
                  <c:v>3479.3000068664601</c:v>
                </c:pt>
                <c:pt idx="1657">
                  <c:v>3479.3000068664601</c:v>
                </c:pt>
                <c:pt idx="1658">
                  <c:v>3479.3000068664601</c:v>
                </c:pt>
                <c:pt idx="1659">
                  <c:v>3479.3000068664601</c:v>
                </c:pt>
                <c:pt idx="1660">
                  <c:v>3528.0999946594202</c:v>
                </c:pt>
                <c:pt idx="1661">
                  <c:v>3529.0999946594202</c:v>
                </c:pt>
                <c:pt idx="1662">
                  <c:v>3803.0999946594202</c:v>
                </c:pt>
                <c:pt idx="1663">
                  <c:v>4836.0999946594202</c:v>
                </c:pt>
                <c:pt idx="1664">
                  <c:v>5228.0999946594202</c:v>
                </c:pt>
                <c:pt idx="1665">
                  <c:v>5228.0999946594202</c:v>
                </c:pt>
                <c:pt idx="1666">
                  <c:v>5228.0999946594202</c:v>
                </c:pt>
                <c:pt idx="1667">
                  <c:v>5228.0999946594202</c:v>
                </c:pt>
                <c:pt idx="1668">
                  <c:v>5228.0999946594202</c:v>
                </c:pt>
                <c:pt idx="1669">
                  <c:v>5228.0999946594202</c:v>
                </c:pt>
                <c:pt idx="1670">
                  <c:v>5228.0999946594202</c:v>
                </c:pt>
                <c:pt idx="1671">
                  <c:v>5228.0999946594202</c:v>
                </c:pt>
                <c:pt idx="1672">
                  <c:v>5228.8999977111798</c:v>
                </c:pt>
                <c:pt idx="1673">
                  <c:v>5807.8999977111798</c:v>
                </c:pt>
                <c:pt idx="1674">
                  <c:v>6046.8999977111798</c:v>
                </c:pt>
                <c:pt idx="1675">
                  <c:v>6211.8269958496103</c:v>
                </c:pt>
                <c:pt idx="1676">
                  <c:v>6759.4860000610397</c:v>
                </c:pt>
                <c:pt idx="1677">
                  <c:v>6915.5099983215296</c:v>
                </c:pt>
                <c:pt idx="1678">
                  <c:v>7070.5219993591299</c:v>
                </c:pt>
                <c:pt idx="1679">
                  <c:v>7267.41699981689</c:v>
                </c:pt>
                <c:pt idx="1680">
                  <c:v>7600.4040031433096</c:v>
                </c:pt>
                <c:pt idx="1681">
                  <c:v>7600.4309997558603</c:v>
                </c:pt>
                <c:pt idx="1682">
                  <c:v>7600.4040031433096</c:v>
                </c:pt>
                <c:pt idx="1683">
                  <c:v>7592.4049987792996</c:v>
                </c:pt>
                <c:pt idx="1684">
                  <c:v>7701.4700012207004</c:v>
                </c:pt>
                <c:pt idx="1685">
                  <c:v>8273.4220008850098</c:v>
                </c:pt>
                <c:pt idx="1686">
                  <c:v>8318.4540023803693</c:v>
                </c:pt>
                <c:pt idx="1687">
                  <c:v>8407.43700027466</c:v>
                </c:pt>
                <c:pt idx="1688">
                  <c:v>8615.4480018615704</c:v>
                </c:pt>
                <c:pt idx="1689">
                  <c:v>8615.4449996948206</c:v>
                </c:pt>
                <c:pt idx="1690">
                  <c:v>8914.4300003051794</c:v>
                </c:pt>
                <c:pt idx="1691">
                  <c:v>8944.4319992065393</c:v>
                </c:pt>
                <c:pt idx="1692">
                  <c:v>8944.4609985351599</c:v>
                </c:pt>
                <c:pt idx="1693">
                  <c:v>8944.4650001525897</c:v>
                </c:pt>
                <c:pt idx="1694">
                  <c:v>9066.4930038452094</c:v>
                </c:pt>
                <c:pt idx="1695">
                  <c:v>9071.5139999389594</c:v>
                </c:pt>
                <c:pt idx="1696">
                  <c:v>9072.3040046691895</c:v>
                </c:pt>
                <c:pt idx="1697">
                  <c:v>9075.3240013122595</c:v>
                </c:pt>
                <c:pt idx="1698">
                  <c:v>9540.2980041503906</c:v>
                </c:pt>
                <c:pt idx="1699">
                  <c:v>9540.3200035095197</c:v>
                </c:pt>
                <c:pt idx="1700">
                  <c:v>9836.3100051879901</c:v>
                </c:pt>
                <c:pt idx="1701">
                  <c:v>9836.3110046386701</c:v>
                </c:pt>
                <c:pt idx="1702">
                  <c:v>10130.2120056152</c:v>
                </c:pt>
                <c:pt idx="1703">
                  <c:v>10322.138004303</c:v>
                </c:pt>
                <c:pt idx="1704">
                  <c:v>10322.110000610401</c:v>
                </c:pt>
                <c:pt idx="1705">
                  <c:v>10322.169002533001</c:v>
                </c:pt>
                <c:pt idx="1706">
                  <c:v>10322.1420021057</c:v>
                </c:pt>
                <c:pt idx="1707">
                  <c:v>10671.1620025635</c:v>
                </c:pt>
                <c:pt idx="1708">
                  <c:v>10671.985004425</c:v>
                </c:pt>
                <c:pt idx="1709">
                  <c:v>10665.976005554199</c:v>
                </c:pt>
                <c:pt idx="1710">
                  <c:v>10673.9710044861</c:v>
                </c:pt>
                <c:pt idx="1711">
                  <c:v>10988.975006103499</c:v>
                </c:pt>
                <c:pt idx="1712">
                  <c:v>10988.9850120544</c:v>
                </c:pt>
                <c:pt idx="1713">
                  <c:v>11526.0110054016</c:v>
                </c:pt>
                <c:pt idx="1714">
                  <c:v>11526.966003418</c:v>
                </c:pt>
                <c:pt idx="1715">
                  <c:v>11948.001003265401</c:v>
                </c:pt>
                <c:pt idx="1716">
                  <c:v>11947.9570083618</c:v>
                </c:pt>
                <c:pt idx="1717">
                  <c:v>12363.2240056992</c:v>
                </c:pt>
                <c:pt idx="1718">
                  <c:v>12363.169005394</c:v>
                </c:pt>
                <c:pt idx="1719">
                  <c:v>12489.2390089035</c:v>
                </c:pt>
                <c:pt idx="1720">
                  <c:v>12485.916993737201</c:v>
                </c:pt>
                <c:pt idx="1721">
                  <c:v>12486.917993187901</c:v>
                </c:pt>
                <c:pt idx="1722">
                  <c:v>12486.952996849999</c:v>
                </c:pt>
                <c:pt idx="1723">
                  <c:v>12719.3399902582</c:v>
                </c:pt>
                <c:pt idx="1724">
                  <c:v>12719.3829895258</c:v>
                </c:pt>
                <c:pt idx="1725">
                  <c:v>12725.3989883661</c:v>
                </c:pt>
                <c:pt idx="1726">
                  <c:v>13363.422177910799</c:v>
                </c:pt>
                <c:pt idx="1727">
                  <c:v>13618.602201104201</c:v>
                </c:pt>
                <c:pt idx="1728">
                  <c:v>13618.4938141108</c:v>
                </c:pt>
                <c:pt idx="1729">
                  <c:v>13618.7658401728</c:v>
                </c:pt>
                <c:pt idx="1730">
                  <c:v>13925.869851708399</c:v>
                </c:pt>
                <c:pt idx="1731">
                  <c:v>13925.8939758539</c:v>
                </c:pt>
                <c:pt idx="1732">
                  <c:v>14526.4803009033</c:v>
                </c:pt>
                <c:pt idx="1733">
                  <c:v>14274.440803527799</c:v>
                </c:pt>
                <c:pt idx="1734">
                  <c:v>14274.315288543699</c:v>
                </c:pt>
                <c:pt idx="1735">
                  <c:v>14274.345287323</c:v>
                </c:pt>
                <c:pt idx="1736">
                  <c:v>14274.7031707764</c:v>
                </c:pt>
                <c:pt idx="1737">
                  <c:v>14274.721305847201</c:v>
                </c:pt>
                <c:pt idx="1738">
                  <c:v>14274.6963043213</c:v>
                </c:pt>
                <c:pt idx="1739">
                  <c:v>15607.1040840149</c:v>
                </c:pt>
                <c:pt idx="1740">
                  <c:v>15606.8446960449</c:v>
                </c:pt>
                <c:pt idx="1741">
                  <c:v>14791.882694244399</c:v>
                </c:pt>
                <c:pt idx="1742">
                  <c:v>14792.056461334199</c:v>
                </c:pt>
                <c:pt idx="1743">
                  <c:v>14792.0482063293</c:v>
                </c:pt>
                <c:pt idx="1744">
                  <c:v>14793.846599578899</c:v>
                </c:pt>
                <c:pt idx="1745">
                  <c:v>14794.6840934753</c:v>
                </c:pt>
                <c:pt idx="1746">
                  <c:v>14794.783721923801</c:v>
                </c:pt>
                <c:pt idx="1747">
                  <c:v>14794.9224891663</c:v>
                </c:pt>
                <c:pt idx="1748">
                  <c:v>14794.978240966801</c:v>
                </c:pt>
                <c:pt idx="1749">
                  <c:v>14794.833480834999</c:v>
                </c:pt>
                <c:pt idx="1750">
                  <c:v>14794.802223205599</c:v>
                </c:pt>
                <c:pt idx="1751">
                  <c:v>15678.131256103499</c:v>
                </c:pt>
                <c:pt idx="1752">
                  <c:v>15677.9962463379</c:v>
                </c:pt>
                <c:pt idx="1753">
                  <c:v>15677.955745697</c:v>
                </c:pt>
                <c:pt idx="1754">
                  <c:v>15678.0148773193</c:v>
                </c:pt>
                <c:pt idx="1755">
                  <c:v>15678.1535186768</c:v>
                </c:pt>
                <c:pt idx="1756">
                  <c:v>15679.728149414101</c:v>
                </c:pt>
                <c:pt idx="1757">
                  <c:v>15681.7612724304</c:v>
                </c:pt>
                <c:pt idx="1758">
                  <c:v>15681.7307701111</c:v>
                </c:pt>
                <c:pt idx="1759">
                  <c:v>15686.948162078899</c:v>
                </c:pt>
                <c:pt idx="1760">
                  <c:v>15686.992546081499</c:v>
                </c:pt>
                <c:pt idx="1761">
                  <c:v>15686.9241600037</c:v>
                </c:pt>
                <c:pt idx="1762">
                  <c:v>15682.9109115601</c:v>
                </c:pt>
                <c:pt idx="1763">
                  <c:v>15682.9064102173</c:v>
                </c:pt>
                <c:pt idx="1764">
                  <c:v>15682.9816741943</c:v>
                </c:pt>
                <c:pt idx="1765">
                  <c:v>15687.996795654301</c:v>
                </c:pt>
                <c:pt idx="1766">
                  <c:v>15687.960296630899</c:v>
                </c:pt>
                <c:pt idx="1767">
                  <c:v>15688.0432929993</c:v>
                </c:pt>
                <c:pt idx="1768">
                  <c:v>15690.540180206301</c:v>
                </c:pt>
                <c:pt idx="1769">
                  <c:v>15692.637069702099</c:v>
                </c:pt>
                <c:pt idx="1770">
                  <c:v>15692.7145805359</c:v>
                </c:pt>
                <c:pt idx="1771">
                  <c:v>15692.894218444801</c:v>
                </c:pt>
                <c:pt idx="1772">
                  <c:v>15692.7950820923</c:v>
                </c:pt>
                <c:pt idx="1773">
                  <c:v>15692.7158279419</c:v>
                </c:pt>
                <c:pt idx="1774">
                  <c:v>15692.8089637756</c:v>
                </c:pt>
                <c:pt idx="1775">
                  <c:v>15692.6589393616</c:v>
                </c:pt>
                <c:pt idx="1776">
                  <c:v>15692.8953399658</c:v>
                </c:pt>
                <c:pt idx="1777">
                  <c:v>15692.958595275901</c:v>
                </c:pt>
                <c:pt idx="1778">
                  <c:v>15701.0163574219</c:v>
                </c:pt>
                <c:pt idx="1779">
                  <c:v>15701.05210495</c:v>
                </c:pt>
                <c:pt idx="1780">
                  <c:v>15703.0765190125</c:v>
                </c:pt>
                <c:pt idx="1781">
                  <c:v>15704.8872566223</c:v>
                </c:pt>
                <c:pt idx="1782">
                  <c:v>15705.0510215759</c:v>
                </c:pt>
                <c:pt idx="1783">
                  <c:v>15705.141910553</c:v>
                </c:pt>
                <c:pt idx="1784">
                  <c:v>15704.924263000499</c:v>
                </c:pt>
                <c:pt idx="1785">
                  <c:v>15686.493789672901</c:v>
                </c:pt>
                <c:pt idx="1786">
                  <c:v>15686.3950386047</c:v>
                </c:pt>
                <c:pt idx="1787">
                  <c:v>15686.3894119263</c:v>
                </c:pt>
                <c:pt idx="1788">
                  <c:v>15686.270652771</c:v>
                </c:pt>
                <c:pt idx="1789">
                  <c:v>15686.5344238281</c:v>
                </c:pt>
                <c:pt idx="1790">
                  <c:v>14800.3679122925</c:v>
                </c:pt>
                <c:pt idx="1791">
                  <c:v>14800.656063079799</c:v>
                </c:pt>
                <c:pt idx="1792">
                  <c:v>14802.369827270501</c:v>
                </c:pt>
                <c:pt idx="1793">
                  <c:v>14280.470836639401</c:v>
                </c:pt>
                <c:pt idx="1794">
                  <c:v>14280.5003395081</c:v>
                </c:pt>
                <c:pt idx="1795">
                  <c:v>14280.604225158701</c:v>
                </c:pt>
                <c:pt idx="1796">
                  <c:v>14280.5632209778</c:v>
                </c:pt>
                <c:pt idx="1797">
                  <c:v>14280.3668327332</c:v>
                </c:pt>
                <c:pt idx="1798">
                  <c:v>14280.4919624329</c:v>
                </c:pt>
                <c:pt idx="1799">
                  <c:v>14280.5388450623</c:v>
                </c:pt>
                <c:pt idx="1800">
                  <c:v>14280.4514656067</c:v>
                </c:pt>
                <c:pt idx="1801">
                  <c:v>14280.4962081909</c:v>
                </c:pt>
                <c:pt idx="1802">
                  <c:v>14280.139312744101</c:v>
                </c:pt>
                <c:pt idx="1803">
                  <c:v>14280.1549339294</c:v>
                </c:pt>
                <c:pt idx="1804">
                  <c:v>14280.271820068399</c:v>
                </c:pt>
                <c:pt idx="1805">
                  <c:v>14279.6875457764</c:v>
                </c:pt>
                <c:pt idx="1806">
                  <c:v>14279.877433776899</c:v>
                </c:pt>
                <c:pt idx="1807">
                  <c:v>14258.9344711304</c:v>
                </c:pt>
                <c:pt idx="1808">
                  <c:v>14259.099613189701</c:v>
                </c:pt>
                <c:pt idx="1809">
                  <c:v>14260.2136230469</c:v>
                </c:pt>
                <c:pt idx="1810">
                  <c:v>14260.2327537537</c:v>
                </c:pt>
                <c:pt idx="1811">
                  <c:v>14260.300006866501</c:v>
                </c:pt>
                <c:pt idx="1812">
                  <c:v>14260.3145217896</c:v>
                </c:pt>
                <c:pt idx="1813">
                  <c:v>14260.6889839172</c:v>
                </c:pt>
                <c:pt idx="1814">
                  <c:v>14260.667980194101</c:v>
                </c:pt>
                <c:pt idx="1815">
                  <c:v>14271.984195709199</c:v>
                </c:pt>
                <c:pt idx="1816">
                  <c:v>14232.7380828857</c:v>
                </c:pt>
                <c:pt idx="1817">
                  <c:v>14230.858970642101</c:v>
                </c:pt>
                <c:pt idx="1818">
                  <c:v>14230.4938545227</c:v>
                </c:pt>
                <c:pt idx="1819">
                  <c:v>14222.5025978088</c:v>
                </c:pt>
                <c:pt idx="1820">
                  <c:v>14230.4004745483</c:v>
                </c:pt>
                <c:pt idx="1821">
                  <c:v>14193.389968872099</c:v>
                </c:pt>
                <c:pt idx="1822">
                  <c:v>14188.568862915001</c:v>
                </c:pt>
                <c:pt idx="1823">
                  <c:v>14179.721122741699</c:v>
                </c:pt>
                <c:pt idx="1824">
                  <c:v>14179.9050292969</c:v>
                </c:pt>
                <c:pt idx="1825">
                  <c:v>14180.058158874501</c:v>
                </c:pt>
                <c:pt idx="1826">
                  <c:v>14181.104888915999</c:v>
                </c:pt>
                <c:pt idx="1827">
                  <c:v>14180.6930656433</c:v>
                </c:pt>
                <c:pt idx="1828">
                  <c:v>13528.41954422</c:v>
                </c:pt>
                <c:pt idx="1829">
                  <c:v>12898.534999847399</c:v>
                </c:pt>
                <c:pt idx="1830">
                  <c:v>12898.590000152601</c:v>
                </c:pt>
                <c:pt idx="1831">
                  <c:v>12478.5229988098</c:v>
                </c:pt>
                <c:pt idx="1832">
                  <c:v>12478.577999114999</c:v>
                </c:pt>
                <c:pt idx="1833">
                  <c:v>12353.5239982605</c:v>
                </c:pt>
                <c:pt idx="1834">
                  <c:v>12046.539997100799</c:v>
                </c:pt>
                <c:pt idx="1835">
                  <c:v>11918.478996276899</c:v>
                </c:pt>
                <c:pt idx="1836">
                  <c:v>11498.4309959412</c:v>
                </c:pt>
                <c:pt idx="1837">
                  <c:v>11498.424999237101</c:v>
                </c:pt>
                <c:pt idx="1838">
                  <c:v>11498.451000213599</c:v>
                </c:pt>
                <c:pt idx="1839">
                  <c:v>10755.486995697</c:v>
                </c:pt>
                <c:pt idx="1840">
                  <c:v>10609.2349815369</c:v>
                </c:pt>
                <c:pt idx="1841">
                  <c:v>9850.3569908142108</c:v>
                </c:pt>
                <c:pt idx="1842">
                  <c:v>9842.3109893798792</c:v>
                </c:pt>
                <c:pt idx="1843">
                  <c:v>9842.3679924011194</c:v>
                </c:pt>
                <c:pt idx="1844">
                  <c:v>9600.3389930725098</c:v>
                </c:pt>
                <c:pt idx="1845">
                  <c:v>9600.3639945983905</c:v>
                </c:pt>
                <c:pt idx="1846">
                  <c:v>9605.3199920654297</c:v>
                </c:pt>
                <c:pt idx="1847">
                  <c:v>9161.7809906005896</c:v>
                </c:pt>
                <c:pt idx="1848">
                  <c:v>9156.7249908447302</c:v>
                </c:pt>
                <c:pt idx="1849">
                  <c:v>9008.7969932556207</c:v>
                </c:pt>
                <c:pt idx="1850">
                  <c:v>8896.8559913635308</c:v>
                </c:pt>
                <c:pt idx="1851">
                  <c:v>8713.8809928894007</c:v>
                </c:pt>
                <c:pt idx="1852">
                  <c:v>8422.6540069580096</c:v>
                </c:pt>
                <c:pt idx="1853">
                  <c:v>8422.6720046997107</c:v>
                </c:pt>
                <c:pt idx="1854">
                  <c:v>8081.68700408936</c:v>
                </c:pt>
                <c:pt idx="1855">
                  <c:v>8081.68700408936</c:v>
                </c:pt>
                <c:pt idx="1856">
                  <c:v>8081.7580032348596</c:v>
                </c:pt>
                <c:pt idx="1857">
                  <c:v>8081.7620048522904</c:v>
                </c:pt>
                <c:pt idx="1858">
                  <c:v>8073.22900772095</c:v>
                </c:pt>
                <c:pt idx="1859">
                  <c:v>7506.6490058898898</c:v>
                </c:pt>
                <c:pt idx="1860">
                  <c:v>7506.5890045165997</c:v>
                </c:pt>
                <c:pt idx="1861">
                  <c:v>7310.7900047302201</c:v>
                </c:pt>
                <c:pt idx="1862">
                  <c:v>6958.7750053405798</c:v>
                </c:pt>
                <c:pt idx="1863">
                  <c:v>6598.6000061035202</c:v>
                </c:pt>
                <c:pt idx="1864">
                  <c:v>6315.1999969482404</c:v>
                </c:pt>
                <c:pt idx="1865">
                  <c:v>5625.1999969482404</c:v>
                </c:pt>
                <c:pt idx="1866">
                  <c:v>5490.1999969482404</c:v>
                </c:pt>
                <c:pt idx="1867">
                  <c:v>5496.1999969482404</c:v>
                </c:pt>
                <c:pt idx="1868">
                  <c:v>5490.1999969482404</c:v>
                </c:pt>
                <c:pt idx="1869">
                  <c:v>5489.1999969482404</c:v>
                </c:pt>
                <c:pt idx="1870">
                  <c:v>5490.1999969482404</c:v>
                </c:pt>
                <c:pt idx="1871">
                  <c:v>5387.1999969482404</c:v>
                </c:pt>
                <c:pt idx="1872">
                  <c:v>5283.1999969482404</c:v>
                </c:pt>
                <c:pt idx="1873">
                  <c:v>5195.1999969482404</c:v>
                </c:pt>
                <c:pt idx="1874">
                  <c:v>5113.1999969482404</c:v>
                </c:pt>
                <c:pt idx="1875">
                  <c:v>5113.1999969482404</c:v>
                </c:pt>
                <c:pt idx="1876">
                  <c:v>4949.3999938964798</c:v>
                </c:pt>
                <c:pt idx="1877">
                  <c:v>4858.3999938964798</c:v>
                </c:pt>
                <c:pt idx="1878">
                  <c:v>4830.2999954223596</c:v>
                </c:pt>
                <c:pt idx="1879">
                  <c:v>4328.2999954223596</c:v>
                </c:pt>
                <c:pt idx="1880">
                  <c:v>4320.2999954223596</c:v>
                </c:pt>
                <c:pt idx="1881">
                  <c:v>4328.2999954223596</c:v>
                </c:pt>
                <c:pt idx="1882">
                  <c:v>4272.2999954223596</c:v>
                </c:pt>
                <c:pt idx="1883">
                  <c:v>4244.2999954223596</c:v>
                </c:pt>
                <c:pt idx="1884">
                  <c:v>4709.2999954223596</c:v>
                </c:pt>
                <c:pt idx="1885">
                  <c:v>4034</c:v>
                </c:pt>
                <c:pt idx="1886">
                  <c:v>3420</c:v>
                </c:pt>
                <c:pt idx="1887">
                  <c:v>2932</c:v>
                </c:pt>
                <c:pt idx="1888">
                  <c:v>2651</c:v>
                </c:pt>
                <c:pt idx="1889">
                  <c:v>2427</c:v>
                </c:pt>
                <c:pt idx="1890">
                  <c:v>2427</c:v>
                </c:pt>
                <c:pt idx="1891">
                  <c:v>2352</c:v>
                </c:pt>
                <c:pt idx="1892">
                  <c:v>2352</c:v>
                </c:pt>
                <c:pt idx="1893">
                  <c:v>2370</c:v>
                </c:pt>
                <c:pt idx="1894">
                  <c:v>2352</c:v>
                </c:pt>
                <c:pt idx="1895">
                  <c:v>2387.9000015258798</c:v>
                </c:pt>
                <c:pt idx="1896">
                  <c:v>2220.9000015258798</c:v>
                </c:pt>
                <c:pt idx="1897">
                  <c:v>3035.9000015258798</c:v>
                </c:pt>
                <c:pt idx="1898">
                  <c:v>3035.9000015258798</c:v>
                </c:pt>
                <c:pt idx="1899">
                  <c:v>2639.9000015258798</c:v>
                </c:pt>
                <c:pt idx="1900">
                  <c:v>2639.7000007629399</c:v>
                </c:pt>
                <c:pt idx="1901">
                  <c:v>2639.7000007629399</c:v>
                </c:pt>
                <c:pt idx="1902">
                  <c:v>2674.4000015258798</c:v>
                </c:pt>
                <c:pt idx="1903">
                  <c:v>2668.4000015258798</c:v>
                </c:pt>
                <c:pt idx="1904">
                  <c:v>2739.8000030517601</c:v>
                </c:pt>
                <c:pt idx="1905">
                  <c:v>2739.8000030517601</c:v>
                </c:pt>
                <c:pt idx="1906">
                  <c:v>2739.8000030517601</c:v>
                </c:pt>
                <c:pt idx="1907">
                  <c:v>2745.8000030517601</c:v>
                </c:pt>
                <c:pt idx="1908">
                  <c:v>2745.8000030517601</c:v>
                </c:pt>
                <c:pt idx="1909">
                  <c:v>2739.8000030517601</c:v>
                </c:pt>
                <c:pt idx="1910">
                  <c:v>2745.8000030517601</c:v>
                </c:pt>
                <c:pt idx="1911">
                  <c:v>2745.8000030517601</c:v>
                </c:pt>
                <c:pt idx="1912">
                  <c:v>2739.3999938964798</c:v>
                </c:pt>
                <c:pt idx="1913">
                  <c:v>2745.3999938964798</c:v>
                </c:pt>
                <c:pt idx="1914">
                  <c:v>2739.3999938964798</c:v>
                </c:pt>
                <c:pt idx="1915">
                  <c:v>2745.3999938964798</c:v>
                </c:pt>
                <c:pt idx="1916">
                  <c:v>2745.3999938964798</c:v>
                </c:pt>
                <c:pt idx="1917">
                  <c:v>2734.3999938964798</c:v>
                </c:pt>
                <c:pt idx="1918">
                  <c:v>2739.3999938964798</c:v>
                </c:pt>
                <c:pt idx="1919">
                  <c:v>2829.3999938964798</c:v>
                </c:pt>
                <c:pt idx="1920">
                  <c:v>2836.3999938964798</c:v>
                </c:pt>
                <c:pt idx="1921">
                  <c:v>2836.3999938964798</c:v>
                </c:pt>
                <c:pt idx="1922">
                  <c:v>3270.3999938964798</c:v>
                </c:pt>
                <c:pt idx="1923">
                  <c:v>3276.3999938964798</c:v>
                </c:pt>
                <c:pt idx="1924">
                  <c:v>3279.1999969482399</c:v>
                </c:pt>
                <c:pt idx="1925">
                  <c:v>3283.1999969482399</c:v>
                </c:pt>
                <c:pt idx="1926">
                  <c:v>3283.1999969482399</c:v>
                </c:pt>
                <c:pt idx="1927">
                  <c:v>3283.1999969482399</c:v>
                </c:pt>
                <c:pt idx="1928">
                  <c:v>3283.1999969482399</c:v>
                </c:pt>
                <c:pt idx="1929">
                  <c:v>3358.1999969482399</c:v>
                </c:pt>
                <c:pt idx="1930">
                  <c:v>3352.1999969482399</c:v>
                </c:pt>
                <c:pt idx="1931">
                  <c:v>3358.1999969482399</c:v>
                </c:pt>
                <c:pt idx="1932">
                  <c:v>3352.1999969482399</c:v>
                </c:pt>
                <c:pt idx="1933">
                  <c:v>3358.1999969482399</c:v>
                </c:pt>
                <c:pt idx="1934">
                  <c:v>3364.1999969482399</c:v>
                </c:pt>
                <c:pt idx="1935">
                  <c:v>3364.1999969482399</c:v>
                </c:pt>
                <c:pt idx="1936">
                  <c:v>3364.6000061035202</c:v>
                </c:pt>
                <c:pt idx="1937">
                  <c:v>3402.6000061035202</c:v>
                </c:pt>
                <c:pt idx="1938">
                  <c:v>3684.6000061035202</c:v>
                </c:pt>
                <c:pt idx="1939">
                  <c:v>3684.6000061035202</c:v>
                </c:pt>
                <c:pt idx="1940">
                  <c:v>3904.6000061035202</c:v>
                </c:pt>
                <c:pt idx="1941">
                  <c:v>4139.6000061035202</c:v>
                </c:pt>
                <c:pt idx="1942">
                  <c:v>4139.6000061035202</c:v>
                </c:pt>
                <c:pt idx="1943">
                  <c:v>4564.6000061035202</c:v>
                </c:pt>
                <c:pt idx="1944">
                  <c:v>4781.6000061035202</c:v>
                </c:pt>
                <c:pt idx="1945">
                  <c:v>4781.6000061035202</c:v>
                </c:pt>
                <c:pt idx="1946">
                  <c:v>4781.6000061035202</c:v>
                </c:pt>
                <c:pt idx="1947">
                  <c:v>4781.6000061035202</c:v>
                </c:pt>
                <c:pt idx="1948">
                  <c:v>4853.3999938964798</c:v>
                </c:pt>
                <c:pt idx="1949">
                  <c:v>4853.3999938964798</c:v>
                </c:pt>
                <c:pt idx="1950">
                  <c:v>5087.3999938964798</c:v>
                </c:pt>
                <c:pt idx="1951">
                  <c:v>5674.3999938964798</c:v>
                </c:pt>
                <c:pt idx="1952">
                  <c:v>5674.3999938964798</c:v>
                </c:pt>
                <c:pt idx="1953">
                  <c:v>5674.3999938964798</c:v>
                </c:pt>
                <c:pt idx="1954">
                  <c:v>6064.3999938964798</c:v>
                </c:pt>
                <c:pt idx="1955">
                  <c:v>6064.3999938964798</c:v>
                </c:pt>
                <c:pt idx="1956">
                  <c:v>6064.3999938964798</c:v>
                </c:pt>
                <c:pt idx="1957">
                  <c:v>6064.3999938964798</c:v>
                </c:pt>
                <c:pt idx="1958">
                  <c:v>6064.3999938964798</c:v>
                </c:pt>
                <c:pt idx="1959">
                  <c:v>5869.3999938964798</c:v>
                </c:pt>
                <c:pt idx="1960">
                  <c:v>6085.1999969482404</c:v>
                </c:pt>
                <c:pt idx="1961">
                  <c:v>6087.1999969482404</c:v>
                </c:pt>
                <c:pt idx="1962">
                  <c:v>6087.1999969482404</c:v>
                </c:pt>
                <c:pt idx="1963">
                  <c:v>6341.1999969482404</c:v>
                </c:pt>
                <c:pt idx="1964">
                  <c:v>6975.3399963378897</c:v>
                </c:pt>
                <c:pt idx="1965">
                  <c:v>7071.3399963378897</c:v>
                </c:pt>
                <c:pt idx="1966">
                  <c:v>7139.3399963378897</c:v>
                </c:pt>
                <c:pt idx="1967">
                  <c:v>7139.3399963378897</c:v>
                </c:pt>
                <c:pt idx="1968">
                  <c:v>7139.3399963378897</c:v>
                </c:pt>
                <c:pt idx="1969">
                  <c:v>7138.3399963378897</c:v>
                </c:pt>
                <c:pt idx="1970">
                  <c:v>7138.3399963378897</c:v>
                </c:pt>
                <c:pt idx="1971">
                  <c:v>7194.20899581909</c:v>
                </c:pt>
                <c:pt idx="1972">
                  <c:v>7285.0579986572302</c:v>
                </c:pt>
                <c:pt idx="1973">
                  <c:v>7381.0610008239701</c:v>
                </c:pt>
                <c:pt idx="1974">
                  <c:v>7664.9649925231897</c:v>
                </c:pt>
                <c:pt idx="1975">
                  <c:v>7664.9629936218298</c:v>
                </c:pt>
                <c:pt idx="1976">
                  <c:v>7782.9619941711398</c:v>
                </c:pt>
                <c:pt idx="1977">
                  <c:v>7783.9539947509802</c:v>
                </c:pt>
                <c:pt idx="1978">
                  <c:v>7308.9639930725098</c:v>
                </c:pt>
                <c:pt idx="1979">
                  <c:v>7831.9669914245596</c:v>
                </c:pt>
                <c:pt idx="1980">
                  <c:v>7831.9649925231897</c:v>
                </c:pt>
                <c:pt idx="1981">
                  <c:v>8069.9679946899396</c:v>
                </c:pt>
                <c:pt idx="1982">
                  <c:v>8159.9639930725098</c:v>
                </c:pt>
                <c:pt idx="1983">
                  <c:v>8159.9689941406205</c:v>
                </c:pt>
                <c:pt idx="1984">
                  <c:v>8359.8610038757306</c:v>
                </c:pt>
                <c:pt idx="1985">
                  <c:v>8725.8700027465802</c:v>
                </c:pt>
                <c:pt idx="1986">
                  <c:v>8815.8590011596698</c:v>
                </c:pt>
                <c:pt idx="1987">
                  <c:v>8815.8610038757306</c:v>
                </c:pt>
                <c:pt idx="1988">
                  <c:v>9030.47900390625</c:v>
                </c:pt>
                <c:pt idx="1989">
                  <c:v>8983.3500061035193</c:v>
                </c:pt>
                <c:pt idx="1990">
                  <c:v>9503.7910003662091</c:v>
                </c:pt>
                <c:pt idx="1991">
                  <c:v>9503.7819976806604</c:v>
                </c:pt>
                <c:pt idx="1992">
                  <c:v>9923.7809982299805</c:v>
                </c:pt>
                <c:pt idx="1993">
                  <c:v>9936.9229965209997</c:v>
                </c:pt>
                <c:pt idx="1994">
                  <c:v>10088.5260047913</c:v>
                </c:pt>
                <c:pt idx="1995">
                  <c:v>10500.5290031433</c:v>
                </c:pt>
                <c:pt idx="1996">
                  <c:v>10501.3230056763</c:v>
                </c:pt>
                <c:pt idx="1997">
                  <c:v>10818.325008392299</c:v>
                </c:pt>
                <c:pt idx="1998">
                  <c:v>10954.327007293699</c:v>
                </c:pt>
                <c:pt idx="1999">
                  <c:v>11160.015007018999</c:v>
                </c:pt>
                <c:pt idx="2000">
                  <c:v>11310.070007324201</c:v>
                </c:pt>
                <c:pt idx="2001">
                  <c:v>11525.036006927499</c:v>
                </c:pt>
                <c:pt idx="2002">
                  <c:v>11580.972007751499</c:v>
                </c:pt>
                <c:pt idx="2003">
                  <c:v>11581.015007018999</c:v>
                </c:pt>
                <c:pt idx="2004">
                  <c:v>12289.297000885001</c:v>
                </c:pt>
                <c:pt idx="2005">
                  <c:v>12289.3280029297</c:v>
                </c:pt>
                <c:pt idx="2006">
                  <c:v>12289.345001220699</c:v>
                </c:pt>
                <c:pt idx="2007">
                  <c:v>12857.343006134</c:v>
                </c:pt>
                <c:pt idx="2008">
                  <c:v>12858.1759872437</c:v>
                </c:pt>
                <c:pt idx="2009">
                  <c:v>12858.144985199</c:v>
                </c:pt>
                <c:pt idx="2010">
                  <c:v>12858.162990570099</c:v>
                </c:pt>
                <c:pt idx="2011">
                  <c:v>13093.144989013699</c:v>
                </c:pt>
                <c:pt idx="2012">
                  <c:v>13734.096320390699</c:v>
                </c:pt>
                <c:pt idx="2013">
                  <c:v>13731.746543169</c:v>
                </c:pt>
                <c:pt idx="2014">
                  <c:v>13729.155612230301</c:v>
                </c:pt>
                <c:pt idx="2015">
                  <c:v>13726.4521057606</c:v>
                </c:pt>
                <c:pt idx="2016">
                  <c:v>13958.713629960999</c:v>
                </c:pt>
                <c:pt idx="2017">
                  <c:v>14607.178027391399</c:v>
                </c:pt>
                <c:pt idx="2018">
                  <c:v>14606.1549332142</c:v>
                </c:pt>
                <c:pt idx="2019">
                  <c:v>14610.7014839649</c:v>
                </c:pt>
                <c:pt idx="2020">
                  <c:v>14976.2418937683</c:v>
                </c:pt>
                <c:pt idx="2021">
                  <c:v>14975.4135551453</c:v>
                </c:pt>
                <c:pt idx="2022">
                  <c:v>15433.517604827901</c:v>
                </c:pt>
                <c:pt idx="2023">
                  <c:v>15432.772094726601</c:v>
                </c:pt>
                <c:pt idx="2024">
                  <c:v>15432.0590248108</c:v>
                </c:pt>
                <c:pt idx="2025">
                  <c:v>15431.250328063999</c:v>
                </c:pt>
                <c:pt idx="2026">
                  <c:v>15490.3015022278</c:v>
                </c:pt>
                <c:pt idx="2027">
                  <c:v>15489.8577079773</c:v>
                </c:pt>
                <c:pt idx="2028">
                  <c:v>15489.452159881601</c:v>
                </c:pt>
                <c:pt idx="2029">
                  <c:v>15489.107948303201</c:v>
                </c:pt>
                <c:pt idx="2030">
                  <c:v>15488.799171447799</c:v>
                </c:pt>
                <c:pt idx="2031">
                  <c:v>15488.6119041443</c:v>
                </c:pt>
                <c:pt idx="2032">
                  <c:v>15485.8132629395</c:v>
                </c:pt>
                <c:pt idx="2033">
                  <c:v>15485.532115936299</c:v>
                </c:pt>
                <c:pt idx="2034">
                  <c:v>15485.254470825201</c:v>
                </c:pt>
                <c:pt idx="2035">
                  <c:v>15485.0220680237</c:v>
                </c:pt>
                <c:pt idx="2036">
                  <c:v>15484.8738021851</c:v>
                </c:pt>
                <c:pt idx="2037">
                  <c:v>15484.9732627869</c:v>
                </c:pt>
                <c:pt idx="2038">
                  <c:v>15485.0196380615</c:v>
                </c:pt>
                <c:pt idx="2039">
                  <c:v>15484.9448814392</c:v>
                </c:pt>
                <c:pt idx="2040">
                  <c:v>15484.8651199341</c:v>
                </c:pt>
                <c:pt idx="2041">
                  <c:v>15484.430583953899</c:v>
                </c:pt>
                <c:pt idx="2042">
                  <c:v>15484.4060821533</c:v>
                </c:pt>
                <c:pt idx="2043">
                  <c:v>15484.221313476601</c:v>
                </c:pt>
                <c:pt idx="2044">
                  <c:v>15485.0840682983</c:v>
                </c:pt>
                <c:pt idx="2045">
                  <c:v>15486.0431861877</c:v>
                </c:pt>
                <c:pt idx="2046">
                  <c:v>15485.840549469</c:v>
                </c:pt>
                <c:pt idx="2047">
                  <c:v>15485.995811462401</c:v>
                </c:pt>
                <c:pt idx="2048">
                  <c:v>15485.5107650757</c:v>
                </c:pt>
                <c:pt idx="2049">
                  <c:v>15485.2817497253</c:v>
                </c:pt>
                <c:pt idx="2050">
                  <c:v>15485.342746734599</c:v>
                </c:pt>
                <c:pt idx="2051">
                  <c:v>15485.391250610401</c:v>
                </c:pt>
                <c:pt idx="2052">
                  <c:v>15485.287490844699</c:v>
                </c:pt>
                <c:pt idx="2053">
                  <c:v>15485.0778541565</c:v>
                </c:pt>
                <c:pt idx="2054">
                  <c:v>15484.9655265808</c:v>
                </c:pt>
                <c:pt idx="2055">
                  <c:v>15485.0743484497</c:v>
                </c:pt>
                <c:pt idx="2056">
                  <c:v>15487.5087051392</c:v>
                </c:pt>
                <c:pt idx="2057">
                  <c:v>15487.2724990845</c:v>
                </c:pt>
                <c:pt idx="2058">
                  <c:v>15492.384132385299</c:v>
                </c:pt>
                <c:pt idx="2059">
                  <c:v>15492.456951141399</c:v>
                </c:pt>
                <c:pt idx="2060">
                  <c:v>15493.146610260001</c:v>
                </c:pt>
                <c:pt idx="2061">
                  <c:v>15493.2209968567</c:v>
                </c:pt>
                <c:pt idx="2062">
                  <c:v>15492.993843078601</c:v>
                </c:pt>
                <c:pt idx="2063">
                  <c:v>15493.012722015401</c:v>
                </c:pt>
                <c:pt idx="2064">
                  <c:v>15494.080604553201</c:v>
                </c:pt>
                <c:pt idx="2065">
                  <c:v>15494.1521148682</c:v>
                </c:pt>
                <c:pt idx="2066">
                  <c:v>15494.080852508499</c:v>
                </c:pt>
                <c:pt idx="2067">
                  <c:v>15493.9015884399</c:v>
                </c:pt>
                <c:pt idx="2068">
                  <c:v>15501.8962135315</c:v>
                </c:pt>
                <c:pt idx="2069">
                  <c:v>15398.4059715271</c:v>
                </c:pt>
                <c:pt idx="2070">
                  <c:v>15398.229209899901</c:v>
                </c:pt>
                <c:pt idx="2071">
                  <c:v>15398.361968994101</c:v>
                </c:pt>
                <c:pt idx="2072">
                  <c:v>15398.334465026899</c:v>
                </c:pt>
                <c:pt idx="2073">
                  <c:v>15398.155456543</c:v>
                </c:pt>
                <c:pt idx="2074">
                  <c:v>15914.164451599099</c:v>
                </c:pt>
                <c:pt idx="2075">
                  <c:v>15914.3492164612</c:v>
                </c:pt>
                <c:pt idx="2076">
                  <c:v>15914.447227478</c:v>
                </c:pt>
                <c:pt idx="2077">
                  <c:v>15914.286090850799</c:v>
                </c:pt>
                <c:pt idx="2078">
                  <c:v>15914.352218627901</c:v>
                </c:pt>
                <c:pt idx="2079">
                  <c:v>15914.3980979919</c:v>
                </c:pt>
                <c:pt idx="2080">
                  <c:v>16379.107109069801</c:v>
                </c:pt>
                <c:pt idx="2081">
                  <c:v>16380.9903488159</c:v>
                </c:pt>
                <c:pt idx="2082">
                  <c:v>16381.2636413574</c:v>
                </c:pt>
                <c:pt idx="2083">
                  <c:v>16381.253879547099</c:v>
                </c:pt>
                <c:pt idx="2084">
                  <c:v>16381.2319984436</c:v>
                </c:pt>
                <c:pt idx="2085">
                  <c:v>16381.0867462158</c:v>
                </c:pt>
                <c:pt idx="2086">
                  <c:v>16381.1747436523</c:v>
                </c:pt>
                <c:pt idx="2087">
                  <c:v>16442.062358856201</c:v>
                </c:pt>
                <c:pt idx="2088">
                  <c:v>16442.303630828901</c:v>
                </c:pt>
                <c:pt idx="2089">
                  <c:v>16442.108741760301</c:v>
                </c:pt>
                <c:pt idx="2090">
                  <c:v>16442.256633758501</c:v>
                </c:pt>
                <c:pt idx="2091">
                  <c:v>16442.129238128698</c:v>
                </c:pt>
                <c:pt idx="2092">
                  <c:v>16444.799400329601</c:v>
                </c:pt>
                <c:pt idx="2093">
                  <c:v>16444.590763092001</c:v>
                </c:pt>
                <c:pt idx="2094">
                  <c:v>16444.539890289299</c:v>
                </c:pt>
                <c:pt idx="2095">
                  <c:v>16444.757141113299</c:v>
                </c:pt>
                <c:pt idx="2096">
                  <c:v>16444.700885772701</c:v>
                </c:pt>
                <c:pt idx="2097">
                  <c:v>16444.598888397199</c:v>
                </c:pt>
                <c:pt idx="2098">
                  <c:v>16444.665512085001</c:v>
                </c:pt>
                <c:pt idx="2099">
                  <c:v>16444.741024017301</c:v>
                </c:pt>
                <c:pt idx="2100">
                  <c:v>16444.976348877</c:v>
                </c:pt>
                <c:pt idx="2101">
                  <c:v>16444.785774231001</c:v>
                </c:pt>
                <c:pt idx="2102">
                  <c:v>16444.741390228301</c:v>
                </c:pt>
                <c:pt idx="2103">
                  <c:v>16445.045978546099</c:v>
                </c:pt>
                <c:pt idx="2104">
                  <c:v>16182.1431388855</c:v>
                </c:pt>
                <c:pt idx="2105">
                  <c:v>15657.464778900099</c:v>
                </c:pt>
                <c:pt idx="2106">
                  <c:v>15428.5267982483</c:v>
                </c:pt>
                <c:pt idx="2107">
                  <c:v>15420.549537658701</c:v>
                </c:pt>
                <c:pt idx="2108">
                  <c:v>15428.5561637878</c:v>
                </c:pt>
                <c:pt idx="2109">
                  <c:v>15428.669494628901</c:v>
                </c:pt>
                <c:pt idx="2110">
                  <c:v>15423.706615448</c:v>
                </c:pt>
                <c:pt idx="2111">
                  <c:v>15428.906253814701</c:v>
                </c:pt>
                <c:pt idx="2112">
                  <c:v>15422.619667053201</c:v>
                </c:pt>
                <c:pt idx="2113">
                  <c:v>15424.4357795715</c:v>
                </c:pt>
                <c:pt idx="2114">
                  <c:v>15423.8647270203</c:v>
                </c:pt>
                <c:pt idx="2115">
                  <c:v>15415.2004051208</c:v>
                </c:pt>
                <c:pt idx="2116">
                  <c:v>15413.6471366882</c:v>
                </c:pt>
                <c:pt idx="2117">
                  <c:v>13727.8569908142</c:v>
                </c:pt>
                <c:pt idx="2118">
                  <c:v>13727.7609939575</c:v>
                </c:pt>
                <c:pt idx="2119">
                  <c:v>13420.8759918213</c:v>
                </c:pt>
                <c:pt idx="2120">
                  <c:v>13420.870990753199</c:v>
                </c:pt>
                <c:pt idx="2121">
                  <c:v>13420.797992706301</c:v>
                </c:pt>
                <c:pt idx="2122">
                  <c:v>13420.896987915001</c:v>
                </c:pt>
                <c:pt idx="2123">
                  <c:v>13418.8449897766</c:v>
                </c:pt>
                <c:pt idx="2124">
                  <c:v>13417.8139915466</c:v>
                </c:pt>
                <c:pt idx="2125">
                  <c:v>13096.7599906921</c:v>
                </c:pt>
                <c:pt idx="2126">
                  <c:v>13096.8679885864</c:v>
                </c:pt>
                <c:pt idx="2127">
                  <c:v>13096.7979888916</c:v>
                </c:pt>
                <c:pt idx="2128">
                  <c:v>12834.4959900379</c:v>
                </c:pt>
                <c:pt idx="2129">
                  <c:v>12919.127997636801</c:v>
                </c:pt>
                <c:pt idx="2130">
                  <c:v>12910.9080002308</c:v>
                </c:pt>
                <c:pt idx="2131">
                  <c:v>12918.040000200301</c:v>
                </c:pt>
                <c:pt idx="2132">
                  <c:v>12910.9619972706</c:v>
                </c:pt>
                <c:pt idx="2133">
                  <c:v>12910.883998155599</c:v>
                </c:pt>
                <c:pt idx="2134">
                  <c:v>12372.8180038929</c:v>
                </c:pt>
                <c:pt idx="2135">
                  <c:v>12372.7960007191</c:v>
                </c:pt>
                <c:pt idx="2136">
                  <c:v>12367.7960007191</c:v>
                </c:pt>
                <c:pt idx="2137">
                  <c:v>12754.7540009022</c:v>
                </c:pt>
                <c:pt idx="2138">
                  <c:v>12754.6849968433</c:v>
                </c:pt>
                <c:pt idx="2139">
                  <c:v>12754.7120010853</c:v>
                </c:pt>
                <c:pt idx="2140">
                  <c:v>12715.858001709001</c:v>
                </c:pt>
                <c:pt idx="2141">
                  <c:v>12712.8969993591</c:v>
                </c:pt>
                <c:pt idx="2142">
                  <c:v>12712.857002258301</c:v>
                </c:pt>
                <c:pt idx="2143">
                  <c:v>12712.8999977112</c:v>
                </c:pt>
                <c:pt idx="2144">
                  <c:v>12300.8860015869</c:v>
                </c:pt>
                <c:pt idx="2145">
                  <c:v>12095.9269981384</c:v>
                </c:pt>
                <c:pt idx="2146">
                  <c:v>11557.994998931899</c:v>
                </c:pt>
                <c:pt idx="2147">
                  <c:v>11422.8540000916</c:v>
                </c:pt>
                <c:pt idx="2148">
                  <c:v>11414.3399963379</c:v>
                </c:pt>
                <c:pt idx="2149">
                  <c:v>11272.293003082301</c:v>
                </c:pt>
                <c:pt idx="2150">
                  <c:v>11082.360000610401</c:v>
                </c:pt>
                <c:pt idx="2151">
                  <c:v>11074.332004547099</c:v>
                </c:pt>
                <c:pt idx="2152">
                  <c:v>10977.313999176</c:v>
                </c:pt>
                <c:pt idx="2153">
                  <c:v>9520.2880020141602</c:v>
                </c:pt>
                <c:pt idx="2154">
                  <c:v>9046.3430023193396</c:v>
                </c:pt>
                <c:pt idx="2155">
                  <c:v>8469.3099975585901</c:v>
                </c:pt>
                <c:pt idx="2156">
                  <c:v>8021.3370018005398</c:v>
                </c:pt>
                <c:pt idx="2157">
                  <c:v>7790.4750022888202</c:v>
                </c:pt>
                <c:pt idx="2158">
                  <c:v>7734.7000007629404</c:v>
                </c:pt>
                <c:pt idx="2159">
                  <c:v>7644.7000007629404</c:v>
                </c:pt>
                <c:pt idx="2160">
                  <c:v>7576.7000007629404</c:v>
                </c:pt>
                <c:pt idx="2161">
                  <c:v>7576.7000007629404</c:v>
                </c:pt>
                <c:pt idx="2162">
                  <c:v>7576.7000007629404</c:v>
                </c:pt>
                <c:pt idx="2163">
                  <c:v>7302.7000007629404</c:v>
                </c:pt>
                <c:pt idx="2164">
                  <c:v>6942.7000007629404</c:v>
                </c:pt>
                <c:pt idx="2165">
                  <c:v>6942.7000007629404</c:v>
                </c:pt>
                <c:pt idx="2166">
                  <c:v>6941.7000007629404</c:v>
                </c:pt>
                <c:pt idx="2167">
                  <c:v>6942.7000007629404</c:v>
                </c:pt>
                <c:pt idx="2168">
                  <c:v>6941.7000007629404</c:v>
                </c:pt>
                <c:pt idx="2169">
                  <c:v>6937.7000007629404</c:v>
                </c:pt>
                <c:pt idx="2170">
                  <c:v>6937.7000007629404</c:v>
                </c:pt>
                <c:pt idx="2171">
                  <c:v>6908.7000007629404</c:v>
                </c:pt>
                <c:pt idx="2172">
                  <c:v>6904.7000007629404</c:v>
                </c:pt>
                <c:pt idx="2173">
                  <c:v>6161.7000007629404</c:v>
                </c:pt>
                <c:pt idx="2174">
                  <c:v>6161.7000007629404</c:v>
                </c:pt>
                <c:pt idx="2175">
                  <c:v>6161.7000007629404</c:v>
                </c:pt>
                <c:pt idx="2176">
                  <c:v>5805.7000007629404</c:v>
                </c:pt>
                <c:pt idx="2177">
                  <c:v>5803.7000007629404</c:v>
                </c:pt>
                <c:pt idx="2178">
                  <c:v>5641.7000007629404</c:v>
                </c:pt>
                <c:pt idx="2179">
                  <c:v>5641.7000007629404</c:v>
                </c:pt>
                <c:pt idx="2180">
                  <c:v>5641.7000007629404</c:v>
                </c:pt>
                <c:pt idx="2181">
                  <c:v>5641.7000007629404</c:v>
                </c:pt>
                <c:pt idx="2182">
                  <c:v>5641.7000007629404</c:v>
                </c:pt>
                <c:pt idx="2183">
                  <c:v>5641.7000007629404</c:v>
                </c:pt>
                <c:pt idx="2184">
                  <c:v>5641.7000007629404</c:v>
                </c:pt>
                <c:pt idx="2185">
                  <c:v>5219.7000007629404</c:v>
                </c:pt>
                <c:pt idx="2186">
                  <c:v>5181.7000007629404</c:v>
                </c:pt>
                <c:pt idx="2187">
                  <c:v>5101.7000007629404</c:v>
                </c:pt>
                <c:pt idx="2188">
                  <c:v>5095.7000007629404</c:v>
                </c:pt>
                <c:pt idx="2189">
                  <c:v>5095.7000007629404</c:v>
                </c:pt>
                <c:pt idx="2190">
                  <c:v>5095.7000007629404</c:v>
                </c:pt>
                <c:pt idx="2191">
                  <c:v>5095.7000007629404</c:v>
                </c:pt>
                <c:pt idx="2192">
                  <c:v>5095.7000007629404</c:v>
                </c:pt>
                <c:pt idx="2193">
                  <c:v>5095.7000007629404</c:v>
                </c:pt>
                <c:pt idx="2194">
                  <c:v>5095.7000007629404</c:v>
                </c:pt>
                <c:pt idx="2195">
                  <c:v>5095.7000007629404</c:v>
                </c:pt>
                <c:pt idx="2196">
                  <c:v>5095.7000007629404</c:v>
                </c:pt>
                <c:pt idx="2197">
                  <c:v>5089.7000007629404</c:v>
                </c:pt>
                <c:pt idx="2198">
                  <c:v>5089.7000007629404</c:v>
                </c:pt>
                <c:pt idx="2199">
                  <c:v>5005.7000007629404</c:v>
                </c:pt>
                <c:pt idx="2200">
                  <c:v>5000.7000007629404</c:v>
                </c:pt>
                <c:pt idx="2201">
                  <c:v>5005.7000007629404</c:v>
                </c:pt>
                <c:pt idx="2202">
                  <c:v>5005.7000007629404</c:v>
                </c:pt>
                <c:pt idx="2203">
                  <c:v>4999.7000007629404</c:v>
                </c:pt>
                <c:pt idx="2204">
                  <c:v>5005.7000007629404</c:v>
                </c:pt>
                <c:pt idx="2205">
                  <c:v>5005.7000007629404</c:v>
                </c:pt>
                <c:pt idx="2206">
                  <c:v>4999.7000007629404</c:v>
                </c:pt>
                <c:pt idx="2207">
                  <c:v>4999.7000007629404</c:v>
                </c:pt>
                <c:pt idx="2208">
                  <c:v>5005.7000007629404</c:v>
                </c:pt>
                <c:pt idx="2209">
                  <c:v>4999.7000007629404</c:v>
                </c:pt>
                <c:pt idx="2210">
                  <c:v>4999.7000007629404</c:v>
                </c:pt>
                <c:pt idx="2211">
                  <c:v>4999.7000007629404</c:v>
                </c:pt>
                <c:pt idx="2212">
                  <c:v>5005.7000007629404</c:v>
                </c:pt>
                <c:pt idx="2213">
                  <c:v>4999.7000007629404</c:v>
                </c:pt>
                <c:pt idx="2214">
                  <c:v>4999.7000007629404</c:v>
                </c:pt>
                <c:pt idx="2215">
                  <c:v>5005.7000007629404</c:v>
                </c:pt>
                <c:pt idx="2216">
                  <c:v>4999.7000007629404</c:v>
                </c:pt>
                <c:pt idx="2217">
                  <c:v>5081.7000007629404</c:v>
                </c:pt>
                <c:pt idx="2218">
                  <c:v>5182.7000007629404</c:v>
                </c:pt>
                <c:pt idx="2219">
                  <c:v>5253.7000007629404</c:v>
                </c:pt>
                <c:pt idx="2220">
                  <c:v>5247.7000007629404</c:v>
                </c:pt>
                <c:pt idx="2221">
                  <c:v>5295.7000007629404</c:v>
                </c:pt>
                <c:pt idx="2222">
                  <c:v>5301.7000007629404</c:v>
                </c:pt>
                <c:pt idx="2223">
                  <c:v>5295.7000007629404</c:v>
                </c:pt>
                <c:pt idx="2224">
                  <c:v>5295.7000007629404</c:v>
                </c:pt>
                <c:pt idx="2225">
                  <c:v>5687.7000007629404</c:v>
                </c:pt>
                <c:pt idx="2226">
                  <c:v>5687.7000007629404</c:v>
                </c:pt>
                <c:pt idx="2227">
                  <c:v>6122.7000007629404</c:v>
                </c:pt>
                <c:pt idx="2228">
                  <c:v>6122.7000007629404</c:v>
                </c:pt>
                <c:pt idx="2229">
                  <c:v>6128.7000007629404</c:v>
                </c:pt>
                <c:pt idx="2230">
                  <c:v>6122.7000007629404</c:v>
                </c:pt>
                <c:pt idx="2231">
                  <c:v>6175.7000007629404</c:v>
                </c:pt>
                <c:pt idx="2232">
                  <c:v>6174.7000007629404</c:v>
                </c:pt>
                <c:pt idx="2233">
                  <c:v>6175.7000007629404</c:v>
                </c:pt>
                <c:pt idx="2234">
                  <c:v>6175.7000007629404</c:v>
                </c:pt>
                <c:pt idx="2235">
                  <c:v>6175.7000007629404</c:v>
                </c:pt>
                <c:pt idx="2236">
                  <c:v>6180.7000007629404</c:v>
                </c:pt>
                <c:pt idx="2237">
                  <c:v>6188.7000007629404</c:v>
                </c:pt>
                <c:pt idx="2238">
                  <c:v>6425.7000007629404</c:v>
                </c:pt>
                <c:pt idx="2239">
                  <c:v>6432.7000007629404</c:v>
                </c:pt>
                <c:pt idx="2240">
                  <c:v>6728.7000007629404</c:v>
                </c:pt>
                <c:pt idx="2241">
                  <c:v>6728.7000007629404</c:v>
                </c:pt>
                <c:pt idx="2242">
                  <c:v>6728.7000007629404</c:v>
                </c:pt>
                <c:pt idx="2243">
                  <c:v>6734.7000007629404</c:v>
                </c:pt>
                <c:pt idx="2244">
                  <c:v>6769.7000007629404</c:v>
                </c:pt>
                <c:pt idx="2245">
                  <c:v>7293.7000007629404</c:v>
                </c:pt>
                <c:pt idx="2246">
                  <c:v>7287.7000007629404</c:v>
                </c:pt>
                <c:pt idx="2247">
                  <c:v>7287.7000007629404</c:v>
                </c:pt>
                <c:pt idx="2248">
                  <c:v>8158.7000007629404</c:v>
                </c:pt>
                <c:pt idx="2249">
                  <c:v>8237.7000007629395</c:v>
                </c:pt>
                <c:pt idx="2250">
                  <c:v>8474.2000007629395</c:v>
                </c:pt>
                <c:pt idx="2251">
                  <c:v>8751.2000007629395</c:v>
                </c:pt>
                <c:pt idx="2252">
                  <c:v>8751.2000007629395</c:v>
                </c:pt>
                <c:pt idx="2253">
                  <c:v>8751.2000007629395</c:v>
                </c:pt>
                <c:pt idx="2254">
                  <c:v>8841.2000007629395</c:v>
                </c:pt>
                <c:pt idx="2255">
                  <c:v>8849.2000007629395</c:v>
                </c:pt>
                <c:pt idx="2256">
                  <c:v>9075.2000007629395</c:v>
                </c:pt>
                <c:pt idx="2257">
                  <c:v>9286.2000007629395</c:v>
                </c:pt>
                <c:pt idx="2258">
                  <c:v>9286.2000007629395</c:v>
                </c:pt>
                <c:pt idx="2259">
                  <c:v>9302.3400001525897</c:v>
                </c:pt>
                <c:pt idx="2260">
                  <c:v>9046.8400001525897</c:v>
                </c:pt>
                <c:pt idx="2261">
                  <c:v>9203.27000045776</c:v>
                </c:pt>
                <c:pt idx="2262">
                  <c:v>9211.8400001525897</c:v>
                </c:pt>
                <c:pt idx="2263">
                  <c:v>9416.8400001525897</c:v>
                </c:pt>
                <c:pt idx="2264">
                  <c:v>9417.8400001525897</c:v>
                </c:pt>
                <c:pt idx="2265">
                  <c:v>9474.62400054932</c:v>
                </c:pt>
                <c:pt idx="2266">
                  <c:v>9474.6520004272497</c:v>
                </c:pt>
                <c:pt idx="2267">
                  <c:v>9474.6209983825702</c:v>
                </c:pt>
                <c:pt idx="2268">
                  <c:v>9474.6010017395001</c:v>
                </c:pt>
                <c:pt idx="2269">
                  <c:v>10191.567001342801</c:v>
                </c:pt>
                <c:pt idx="2270">
                  <c:v>10191.555000305199</c:v>
                </c:pt>
                <c:pt idx="2271">
                  <c:v>10327.5509986877</c:v>
                </c:pt>
                <c:pt idx="2272">
                  <c:v>10327.5429992676</c:v>
                </c:pt>
                <c:pt idx="2273">
                  <c:v>10464.5620002747</c:v>
                </c:pt>
                <c:pt idx="2274">
                  <c:v>10520.537998199499</c:v>
                </c:pt>
                <c:pt idx="2275">
                  <c:v>10672.6669998169</c:v>
                </c:pt>
                <c:pt idx="2276">
                  <c:v>11092.595001220699</c:v>
                </c:pt>
                <c:pt idx="2277">
                  <c:v>11092.6929969788</c:v>
                </c:pt>
                <c:pt idx="2278">
                  <c:v>11469.960002899201</c:v>
                </c:pt>
                <c:pt idx="2279">
                  <c:v>11469.966003418</c:v>
                </c:pt>
                <c:pt idx="2280">
                  <c:v>11525.9430046082</c:v>
                </c:pt>
                <c:pt idx="2281">
                  <c:v>11526.0110015869</c:v>
                </c:pt>
                <c:pt idx="2282">
                  <c:v>11615.9750022888</c:v>
                </c:pt>
                <c:pt idx="2283">
                  <c:v>11849.0090026855</c:v>
                </c:pt>
                <c:pt idx="2284">
                  <c:v>11849.7049942017</c:v>
                </c:pt>
                <c:pt idx="2285">
                  <c:v>12262.6369895935</c:v>
                </c:pt>
                <c:pt idx="2286">
                  <c:v>12318.6189956665</c:v>
                </c:pt>
                <c:pt idx="2287">
                  <c:v>12318.645996093701</c:v>
                </c:pt>
                <c:pt idx="2288">
                  <c:v>12550.6639938354</c:v>
                </c:pt>
                <c:pt idx="2289">
                  <c:v>12675.6199951172</c:v>
                </c:pt>
                <c:pt idx="2290">
                  <c:v>12981.7449951172</c:v>
                </c:pt>
                <c:pt idx="2291">
                  <c:v>12981.7089920044</c:v>
                </c:pt>
                <c:pt idx="2292">
                  <c:v>13213.4919891357</c:v>
                </c:pt>
                <c:pt idx="2293">
                  <c:v>13213.390991210899</c:v>
                </c:pt>
                <c:pt idx="2294">
                  <c:v>13214.426990509</c:v>
                </c:pt>
                <c:pt idx="2295">
                  <c:v>13530.4689865112</c:v>
                </c:pt>
                <c:pt idx="2296">
                  <c:v>13530.8819885254</c:v>
                </c:pt>
                <c:pt idx="2297">
                  <c:v>13530.9969863892</c:v>
                </c:pt>
                <c:pt idx="2298">
                  <c:v>13530.8849906921</c:v>
                </c:pt>
                <c:pt idx="2299">
                  <c:v>13530.9529876709</c:v>
                </c:pt>
                <c:pt idx="2300">
                  <c:v>14214.4300346375</c:v>
                </c:pt>
                <c:pt idx="2301">
                  <c:v>14213.9197311401</c:v>
                </c:pt>
                <c:pt idx="2302">
                  <c:v>14539.4532012939</c:v>
                </c:pt>
                <c:pt idx="2303">
                  <c:v>14539.243175506601</c:v>
                </c:pt>
                <c:pt idx="2304">
                  <c:v>14539.0452919006</c:v>
                </c:pt>
                <c:pt idx="2305">
                  <c:v>14544.022647857701</c:v>
                </c:pt>
                <c:pt idx="2306">
                  <c:v>14543.5099754333</c:v>
                </c:pt>
                <c:pt idx="2307">
                  <c:v>14543.225074768099</c:v>
                </c:pt>
                <c:pt idx="2308">
                  <c:v>14520.772933959999</c:v>
                </c:pt>
                <c:pt idx="2309">
                  <c:v>14474.0672988892</c:v>
                </c:pt>
                <c:pt idx="2310">
                  <c:v>14473.932296752901</c:v>
                </c:pt>
                <c:pt idx="2311">
                  <c:v>14473.5900764465</c:v>
                </c:pt>
                <c:pt idx="2312">
                  <c:v>16011.679122924799</c:v>
                </c:pt>
                <c:pt idx="2313">
                  <c:v>16011.5829849243</c:v>
                </c:pt>
                <c:pt idx="2314">
                  <c:v>16011.304962158199</c:v>
                </c:pt>
                <c:pt idx="2315">
                  <c:v>17420.9224433899</c:v>
                </c:pt>
                <c:pt idx="2316">
                  <c:v>17420.9620742798</c:v>
                </c:pt>
                <c:pt idx="2317">
                  <c:v>17421.125331878698</c:v>
                </c:pt>
                <c:pt idx="2318">
                  <c:v>17420.835811615001</c:v>
                </c:pt>
                <c:pt idx="2319">
                  <c:v>17420.856060028102</c:v>
                </c:pt>
                <c:pt idx="2320">
                  <c:v>16894.054958343499</c:v>
                </c:pt>
                <c:pt idx="2321">
                  <c:v>16896.092838287401</c:v>
                </c:pt>
                <c:pt idx="2322">
                  <c:v>16896.000453949</c:v>
                </c:pt>
                <c:pt idx="2323">
                  <c:v>16901.1543426514</c:v>
                </c:pt>
                <c:pt idx="2324">
                  <c:v>16901.256855011001</c:v>
                </c:pt>
                <c:pt idx="2325">
                  <c:v>16900.900585174601</c:v>
                </c:pt>
                <c:pt idx="2326">
                  <c:v>16895.883087158199</c:v>
                </c:pt>
                <c:pt idx="2327">
                  <c:v>16895.7890777588</c:v>
                </c:pt>
                <c:pt idx="2328">
                  <c:v>17412.596576690699</c:v>
                </c:pt>
                <c:pt idx="2329">
                  <c:v>17417.876087188699</c:v>
                </c:pt>
                <c:pt idx="2330">
                  <c:v>17417.903099060099</c:v>
                </c:pt>
                <c:pt idx="2331">
                  <c:v>17417.9433441162</c:v>
                </c:pt>
                <c:pt idx="2332">
                  <c:v>17420.503864288301</c:v>
                </c:pt>
                <c:pt idx="2333">
                  <c:v>17423.588363647501</c:v>
                </c:pt>
                <c:pt idx="2334">
                  <c:v>17423.641750335701</c:v>
                </c:pt>
                <c:pt idx="2335">
                  <c:v>17423.707874298099</c:v>
                </c:pt>
                <c:pt idx="2336">
                  <c:v>17424.8010101318</c:v>
                </c:pt>
                <c:pt idx="2337">
                  <c:v>17424.972404479999</c:v>
                </c:pt>
                <c:pt idx="2338">
                  <c:v>17425.092163085901</c:v>
                </c:pt>
                <c:pt idx="2339">
                  <c:v>17425.1607933044</c:v>
                </c:pt>
                <c:pt idx="2340">
                  <c:v>17425.015293121302</c:v>
                </c:pt>
                <c:pt idx="2341">
                  <c:v>17425.163795471199</c:v>
                </c:pt>
                <c:pt idx="2342">
                  <c:v>17425.226615905802</c:v>
                </c:pt>
                <c:pt idx="2343">
                  <c:v>17425.484889984102</c:v>
                </c:pt>
                <c:pt idx="2344">
                  <c:v>17427.3776359558</c:v>
                </c:pt>
                <c:pt idx="2345">
                  <c:v>17429.699489593499</c:v>
                </c:pt>
                <c:pt idx="2346">
                  <c:v>17429.868259429899</c:v>
                </c:pt>
                <c:pt idx="2347">
                  <c:v>17430.1125335693</c:v>
                </c:pt>
                <c:pt idx="2348">
                  <c:v>17430.190540313699</c:v>
                </c:pt>
                <c:pt idx="2349">
                  <c:v>17430.3419265747</c:v>
                </c:pt>
                <c:pt idx="2350">
                  <c:v>17430.363059997599</c:v>
                </c:pt>
                <c:pt idx="2351">
                  <c:v>17430.5436973572</c:v>
                </c:pt>
                <c:pt idx="2352">
                  <c:v>17430.3835754395</c:v>
                </c:pt>
                <c:pt idx="2353">
                  <c:v>17429.873233795199</c:v>
                </c:pt>
                <c:pt idx="2354">
                  <c:v>17429.712970733599</c:v>
                </c:pt>
                <c:pt idx="2355">
                  <c:v>17429.784976959199</c:v>
                </c:pt>
                <c:pt idx="2356">
                  <c:v>17432.7248382568</c:v>
                </c:pt>
                <c:pt idx="2357">
                  <c:v>17436.8052253723</c:v>
                </c:pt>
                <c:pt idx="2358">
                  <c:v>17436.998966217001</c:v>
                </c:pt>
                <c:pt idx="2359">
                  <c:v>17437.136230468699</c:v>
                </c:pt>
                <c:pt idx="2360">
                  <c:v>17437.140228271499</c:v>
                </c:pt>
                <c:pt idx="2361">
                  <c:v>17437.192108154301</c:v>
                </c:pt>
                <c:pt idx="2362">
                  <c:v>17437.3203735352</c:v>
                </c:pt>
                <c:pt idx="2363">
                  <c:v>17437.391250610399</c:v>
                </c:pt>
                <c:pt idx="2364">
                  <c:v>17438.148624420199</c:v>
                </c:pt>
                <c:pt idx="2365">
                  <c:v>17438.412380218499</c:v>
                </c:pt>
                <c:pt idx="2366">
                  <c:v>17438.4178848267</c:v>
                </c:pt>
                <c:pt idx="2367">
                  <c:v>17438.6179008484</c:v>
                </c:pt>
                <c:pt idx="2368">
                  <c:v>17318.2612800598</c:v>
                </c:pt>
                <c:pt idx="2369">
                  <c:v>17214.437671661399</c:v>
                </c:pt>
                <c:pt idx="2370">
                  <c:v>17214.394542694099</c:v>
                </c:pt>
                <c:pt idx="2371">
                  <c:v>17214.4109191895</c:v>
                </c:pt>
                <c:pt idx="2372">
                  <c:v>17214.575561523401</c:v>
                </c:pt>
                <c:pt idx="2373">
                  <c:v>17214.605815887498</c:v>
                </c:pt>
                <c:pt idx="2374">
                  <c:v>17214.523056030299</c:v>
                </c:pt>
                <c:pt idx="2375">
                  <c:v>17214.700824737502</c:v>
                </c:pt>
                <c:pt idx="2376">
                  <c:v>17214.4768257141</c:v>
                </c:pt>
                <c:pt idx="2377">
                  <c:v>17214.7914543152</c:v>
                </c:pt>
                <c:pt idx="2378">
                  <c:v>17214.960975647002</c:v>
                </c:pt>
                <c:pt idx="2379">
                  <c:v>17214.7409515381</c:v>
                </c:pt>
                <c:pt idx="2380">
                  <c:v>17218.8269729614</c:v>
                </c:pt>
                <c:pt idx="2381">
                  <c:v>17210.432365417499</c:v>
                </c:pt>
                <c:pt idx="2382">
                  <c:v>17210.478870391798</c:v>
                </c:pt>
                <c:pt idx="2383">
                  <c:v>17210.739269256599</c:v>
                </c:pt>
                <c:pt idx="2384">
                  <c:v>17219.118499755899</c:v>
                </c:pt>
                <c:pt idx="2385">
                  <c:v>17219.034870147701</c:v>
                </c:pt>
                <c:pt idx="2386">
                  <c:v>17219.2021331787</c:v>
                </c:pt>
                <c:pt idx="2387">
                  <c:v>17219.2210121155</c:v>
                </c:pt>
                <c:pt idx="2388">
                  <c:v>15428.0336418152</c:v>
                </c:pt>
                <c:pt idx="2389">
                  <c:v>15428.168380737299</c:v>
                </c:pt>
                <c:pt idx="2390">
                  <c:v>15535.8030204773</c:v>
                </c:pt>
                <c:pt idx="2391">
                  <c:v>15535.800891876201</c:v>
                </c:pt>
                <c:pt idx="2392">
                  <c:v>15508.758877575399</c:v>
                </c:pt>
                <c:pt idx="2393">
                  <c:v>14982.794644177</c:v>
                </c:pt>
                <c:pt idx="2394">
                  <c:v>14982.574913799799</c:v>
                </c:pt>
                <c:pt idx="2395">
                  <c:v>14982.457035839599</c:v>
                </c:pt>
                <c:pt idx="2396">
                  <c:v>14982.6117942929</c:v>
                </c:pt>
                <c:pt idx="2397">
                  <c:v>14982.7460563779</c:v>
                </c:pt>
                <c:pt idx="2398">
                  <c:v>14977.5730407834</c:v>
                </c:pt>
                <c:pt idx="2399">
                  <c:v>14977.7944458127</c:v>
                </c:pt>
                <c:pt idx="2400">
                  <c:v>14977.874073803399</c:v>
                </c:pt>
                <c:pt idx="2401">
                  <c:v>14977.901825726</c:v>
                </c:pt>
                <c:pt idx="2402">
                  <c:v>14977.9016960263</c:v>
                </c:pt>
                <c:pt idx="2403">
                  <c:v>14977.5019424558</c:v>
                </c:pt>
                <c:pt idx="2404">
                  <c:v>15095.8659644127</c:v>
                </c:pt>
                <c:pt idx="2405">
                  <c:v>15093.566564083099</c:v>
                </c:pt>
                <c:pt idx="2406">
                  <c:v>15093.5776953697</c:v>
                </c:pt>
                <c:pt idx="2407">
                  <c:v>15093.203534603101</c:v>
                </c:pt>
                <c:pt idx="2408">
                  <c:v>15093.347421169299</c:v>
                </c:pt>
                <c:pt idx="2409">
                  <c:v>15018.1735358238</c:v>
                </c:pt>
                <c:pt idx="2410">
                  <c:v>15017.9756445885</c:v>
                </c:pt>
                <c:pt idx="2411">
                  <c:v>15016.8892645836</c:v>
                </c:pt>
                <c:pt idx="2412">
                  <c:v>15016.488484859499</c:v>
                </c:pt>
                <c:pt idx="2413">
                  <c:v>15015.742749691</c:v>
                </c:pt>
                <c:pt idx="2414">
                  <c:v>14864.0080275536</c:v>
                </c:pt>
                <c:pt idx="2415">
                  <c:v>14863.392434597001</c:v>
                </c:pt>
                <c:pt idx="2416">
                  <c:v>14549.3920884132</c:v>
                </c:pt>
                <c:pt idx="2417">
                  <c:v>13480.046785831501</c:v>
                </c:pt>
                <c:pt idx="2418">
                  <c:v>13480.000788211801</c:v>
                </c:pt>
                <c:pt idx="2419">
                  <c:v>13480.016790866899</c:v>
                </c:pt>
                <c:pt idx="2420">
                  <c:v>13480.0277848244</c:v>
                </c:pt>
                <c:pt idx="2421">
                  <c:v>12937.970785617799</c:v>
                </c:pt>
                <c:pt idx="2422">
                  <c:v>12292.9959931374</c:v>
                </c:pt>
                <c:pt idx="2423">
                  <c:v>12287.998991489399</c:v>
                </c:pt>
                <c:pt idx="2424">
                  <c:v>12287.9189934731</c:v>
                </c:pt>
                <c:pt idx="2425">
                  <c:v>12287.979994297</c:v>
                </c:pt>
                <c:pt idx="2426">
                  <c:v>11972.9589943886</c:v>
                </c:pt>
                <c:pt idx="2427">
                  <c:v>11861.035990238201</c:v>
                </c:pt>
                <c:pt idx="2428">
                  <c:v>11185.2120163441</c:v>
                </c:pt>
                <c:pt idx="2429">
                  <c:v>11183.2150185108</c:v>
                </c:pt>
                <c:pt idx="2430">
                  <c:v>11183.1980164051</c:v>
                </c:pt>
                <c:pt idx="2431">
                  <c:v>10861.0060036182</c:v>
                </c:pt>
                <c:pt idx="2432">
                  <c:v>10860.9990036488</c:v>
                </c:pt>
                <c:pt idx="2433">
                  <c:v>10861.012004136999</c:v>
                </c:pt>
                <c:pt idx="2434">
                  <c:v>10440.071006059599</c:v>
                </c:pt>
                <c:pt idx="2435">
                  <c:v>10440.089007615999</c:v>
                </c:pt>
                <c:pt idx="2436">
                  <c:v>10440.0160057545</c:v>
                </c:pt>
                <c:pt idx="2437">
                  <c:v>10440.0850021839</c:v>
                </c:pt>
                <c:pt idx="2438">
                  <c:v>10288.565741956199</c:v>
                </c:pt>
                <c:pt idx="2439">
                  <c:v>10173.076003313099</c:v>
                </c:pt>
                <c:pt idx="2440">
                  <c:v>10086.601994991301</c:v>
                </c:pt>
                <c:pt idx="2441">
                  <c:v>10086.580995082901</c:v>
                </c:pt>
                <c:pt idx="2442">
                  <c:v>9881.5599989891107</c:v>
                </c:pt>
                <c:pt idx="2443">
                  <c:v>9880.5799956321698</c:v>
                </c:pt>
                <c:pt idx="2444">
                  <c:v>9881.5909972190893</c:v>
                </c:pt>
                <c:pt idx="2445">
                  <c:v>9880.6459975242597</c:v>
                </c:pt>
                <c:pt idx="2446">
                  <c:v>9880.6199965477008</c:v>
                </c:pt>
                <c:pt idx="2447">
                  <c:v>9880.5979971885699</c:v>
                </c:pt>
                <c:pt idx="2448">
                  <c:v>9880.5359969139099</c:v>
                </c:pt>
                <c:pt idx="2449">
                  <c:v>9880.5879950523395</c:v>
                </c:pt>
                <c:pt idx="2450">
                  <c:v>9700.5619978904706</c:v>
                </c:pt>
                <c:pt idx="2451">
                  <c:v>9700.5839972495996</c:v>
                </c:pt>
                <c:pt idx="2452">
                  <c:v>9042.1849899291992</c:v>
                </c:pt>
                <c:pt idx="2453">
                  <c:v>9169.1699943542499</c:v>
                </c:pt>
                <c:pt idx="2454">
                  <c:v>9169.1689910888708</c:v>
                </c:pt>
                <c:pt idx="2455">
                  <c:v>9163.1889915466309</c:v>
                </c:pt>
                <c:pt idx="2456">
                  <c:v>9163.1839942932093</c:v>
                </c:pt>
                <c:pt idx="2457">
                  <c:v>9169.1859931945801</c:v>
                </c:pt>
                <c:pt idx="2458">
                  <c:v>9163.2359924316406</c:v>
                </c:pt>
                <c:pt idx="2459">
                  <c:v>9163.2409934997595</c:v>
                </c:pt>
                <c:pt idx="2460">
                  <c:v>9169.1959915161096</c:v>
                </c:pt>
                <c:pt idx="2461">
                  <c:v>9167.2199935913104</c:v>
                </c:pt>
                <c:pt idx="2462">
                  <c:v>9146.0899925231897</c:v>
                </c:pt>
                <c:pt idx="2463">
                  <c:v>9146.1039962768591</c:v>
                </c:pt>
                <c:pt idx="2464">
                  <c:v>9017.3470077514594</c:v>
                </c:pt>
                <c:pt idx="2465">
                  <c:v>9041.3050079345703</c:v>
                </c:pt>
                <c:pt idx="2466">
                  <c:v>9041.3270034790003</c:v>
                </c:pt>
                <c:pt idx="2467">
                  <c:v>9131.3140068054199</c:v>
                </c:pt>
                <c:pt idx="2468">
                  <c:v>9075.3000068664605</c:v>
                </c:pt>
                <c:pt idx="2469">
                  <c:v>9075.2930068969708</c:v>
                </c:pt>
                <c:pt idx="2470">
                  <c:v>9075.2990074157697</c:v>
                </c:pt>
                <c:pt idx="2471">
                  <c:v>9047.2920074462909</c:v>
                </c:pt>
                <c:pt idx="2472">
                  <c:v>8545.2730064392108</c:v>
                </c:pt>
                <c:pt idx="2473">
                  <c:v>8489.6000061035193</c:v>
                </c:pt>
                <c:pt idx="2474">
                  <c:v>8489.6000061035193</c:v>
                </c:pt>
                <c:pt idx="2475">
                  <c:v>8489.6000061035193</c:v>
                </c:pt>
                <c:pt idx="2476">
                  <c:v>8353.8000030517596</c:v>
                </c:pt>
                <c:pt idx="2477">
                  <c:v>8488.8000030517596</c:v>
                </c:pt>
                <c:pt idx="2478">
                  <c:v>8488.8000030517596</c:v>
                </c:pt>
                <c:pt idx="2479">
                  <c:v>8488.8000030517596</c:v>
                </c:pt>
                <c:pt idx="2480">
                  <c:v>8488.8000030517596</c:v>
                </c:pt>
                <c:pt idx="2481">
                  <c:v>8487.8000030517596</c:v>
                </c:pt>
                <c:pt idx="2482">
                  <c:v>8488.8000030517596</c:v>
                </c:pt>
                <c:pt idx="2483">
                  <c:v>8487.8000030517596</c:v>
                </c:pt>
                <c:pt idx="2484">
                  <c:v>8488.8000030517596</c:v>
                </c:pt>
                <c:pt idx="2485">
                  <c:v>8483.8000030517596</c:v>
                </c:pt>
                <c:pt idx="2486">
                  <c:v>8488.8000030517596</c:v>
                </c:pt>
                <c:pt idx="2487">
                  <c:v>8431.8000030517596</c:v>
                </c:pt>
                <c:pt idx="2488">
                  <c:v>8432.3999938964807</c:v>
                </c:pt>
                <c:pt idx="2489">
                  <c:v>8438.3999938964807</c:v>
                </c:pt>
                <c:pt idx="2490">
                  <c:v>8438.3999938964807</c:v>
                </c:pt>
                <c:pt idx="2491">
                  <c:v>8437.3999938964807</c:v>
                </c:pt>
                <c:pt idx="2492">
                  <c:v>8438.3999938964807</c:v>
                </c:pt>
                <c:pt idx="2493">
                  <c:v>8494.1839942932093</c:v>
                </c:pt>
                <c:pt idx="2494">
                  <c:v>8494.2179946899396</c:v>
                </c:pt>
                <c:pt idx="2495">
                  <c:v>8498.1929931640607</c:v>
                </c:pt>
                <c:pt idx="2496">
                  <c:v>8498.2099952697808</c:v>
                </c:pt>
                <c:pt idx="2497">
                  <c:v>8498.2189941406305</c:v>
                </c:pt>
                <c:pt idx="2498">
                  <c:v>8498.2129936218298</c:v>
                </c:pt>
                <c:pt idx="2499">
                  <c:v>8498.1929931640607</c:v>
                </c:pt>
                <c:pt idx="2500">
                  <c:v>8453.6130027770996</c:v>
                </c:pt>
                <c:pt idx="2501">
                  <c:v>8491.6110038757306</c:v>
                </c:pt>
                <c:pt idx="2502">
                  <c:v>8486.5760040283203</c:v>
                </c:pt>
                <c:pt idx="2503">
                  <c:v>8486.5950012206995</c:v>
                </c:pt>
                <c:pt idx="2504">
                  <c:v>8486.6070022583008</c:v>
                </c:pt>
                <c:pt idx="2505">
                  <c:v>8542.6620025634802</c:v>
                </c:pt>
                <c:pt idx="2506">
                  <c:v>8542.6360015869104</c:v>
                </c:pt>
                <c:pt idx="2507">
                  <c:v>8542.6890029907208</c:v>
                </c:pt>
                <c:pt idx="2508">
                  <c:v>8587.6580047607404</c:v>
                </c:pt>
                <c:pt idx="2509">
                  <c:v>8586.6319999694806</c:v>
                </c:pt>
                <c:pt idx="2510">
                  <c:v>8586.68700027466</c:v>
                </c:pt>
                <c:pt idx="2511">
                  <c:v>8617.6950035095197</c:v>
                </c:pt>
                <c:pt idx="2512">
                  <c:v>8588.5010032653809</c:v>
                </c:pt>
                <c:pt idx="2513">
                  <c:v>8674.5160064697302</c:v>
                </c:pt>
                <c:pt idx="2514">
                  <c:v>8673.4990081787091</c:v>
                </c:pt>
                <c:pt idx="2515">
                  <c:v>9176.4510078430194</c:v>
                </c:pt>
                <c:pt idx="2516">
                  <c:v>9176.4650077819806</c:v>
                </c:pt>
                <c:pt idx="2517">
                  <c:v>9175.5030059814508</c:v>
                </c:pt>
                <c:pt idx="2518">
                  <c:v>9176.5110054016095</c:v>
                </c:pt>
                <c:pt idx="2519">
                  <c:v>9175.5020065307599</c:v>
                </c:pt>
                <c:pt idx="2520">
                  <c:v>9175.5050048828107</c:v>
                </c:pt>
                <c:pt idx="2521">
                  <c:v>9175.5070075988806</c:v>
                </c:pt>
                <c:pt idx="2522">
                  <c:v>9175.4580078125</c:v>
                </c:pt>
                <c:pt idx="2523">
                  <c:v>9175.5590057372992</c:v>
                </c:pt>
                <c:pt idx="2524">
                  <c:v>9041.3389930725098</c:v>
                </c:pt>
                <c:pt idx="2525">
                  <c:v>9043.3609924316406</c:v>
                </c:pt>
                <c:pt idx="2526">
                  <c:v>9071.3469924926794</c:v>
                </c:pt>
                <c:pt idx="2527">
                  <c:v>9594.3569908142108</c:v>
                </c:pt>
                <c:pt idx="2528">
                  <c:v>9595.3559913635308</c:v>
                </c:pt>
                <c:pt idx="2529">
                  <c:v>9686.3359909057599</c:v>
                </c:pt>
                <c:pt idx="2530">
                  <c:v>9703.5049934387207</c:v>
                </c:pt>
                <c:pt idx="2531">
                  <c:v>9703.4999923706091</c:v>
                </c:pt>
                <c:pt idx="2532">
                  <c:v>9703.4809913635308</c:v>
                </c:pt>
                <c:pt idx="2533">
                  <c:v>9703.4869918823206</c:v>
                </c:pt>
                <c:pt idx="2534">
                  <c:v>9703.3659896850604</c:v>
                </c:pt>
                <c:pt idx="2535">
                  <c:v>9686.35399246216</c:v>
                </c:pt>
                <c:pt idx="2536">
                  <c:v>9686.7220001220703</c:v>
                </c:pt>
                <c:pt idx="2537">
                  <c:v>9688.7460021972693</c:v>
                </c:pt>
                <c:pt idx="2538">
                  <c:v>9688.7440032959003</c:v>
                </c:pt>
                <c:pt idx="2539">
                  <c:v>9820.87599945068</c:v>
                </c:pt>
                <c:pt idx="2540">
                  <c:v>9820.8959999084509</c:v>
                </c:pt>
                <c:pt idx="2541">
                  <c:v>9803.7390022277796</c:v>
                </c:pt>
                <c:pt idx="2542">
                  <c:v>9803.7520027160608</c:v>
                </c:pt>
                <c:pt idx="2543">
                  <c:v>9803.75</c:v>
                </c:pt>
                <c:pt idx="2544">
                  <c:v>9803.7530021667499</c:v>
                </c:pt>
                <c:pt idx="2545">
                  <c:v>9821.8850021362305</c:v>
                </c:pt>
                <c:pt idx="2546">
                  <c:v>9821.8270034790003</c:v>
                </c:pt>
                <c:pt idx="2547">
                  <c:v>9822.8689994811994</c:v>
                </c:pt>
                <c:pt idx="2548">
                  <c:v>9957.6930046081507</c:v>
                </c:pt>
                <c:pt idx="2549">
                  <c:v>9959.6770057678204</c:v>
                </c:pt>
                <c:pt idx="2550">
                  <c:v>10139.684005737299</c:v>
                </c:pt>
                <c:pt idx="2551">
                  <c:v>10147.0800042152</c:v>
                </c:pt>
                <c:pt idx="2552">
                  <c:v>10352.0830025673</c:v>
                </c:pt>
                <c:pt idx="2553">
                  <c:v>10352.0760025978</c:v>
                </c:pt>
                <c:pt idx="2554">
                  <c:v>10352.0950036049</c:v>
                </c:pt>
                <c:pt idx="2555">
                  <c:v>10352.0810036659</c:v>
                </c:pt>
                <c:pt idx="2556">
                  <c:v>10638.0920052528</c:v>
                </c:pt>
                <c:pt idx="2557">
                  <c:v>10716.0760025978</c:v>
                </c:pt>
                <c:pt idx="2558">
                  <c:v>10715.9880051613</c:v>
                </c:pt>
                <c:pt idx="2559">
                  <c:v>10866.0830025673</c:v>
                </c:pt>
                <c:pt idx="2560">
                  <c:v>10866.0779929161</c:v>
                </c:pt>
                <c:pt idx="2561">
                  <c:v>10922.021993160201</c:v>
                </c:pt>
                <c:pt idx="2562">
                  <c:v>11520.9359908104</c:v>
                </c:pt>
                <c:pt idx="2563">
                  <c:v>11525.959992885601</c:v>
                </c:pt>
                <c:pt idx="2564">
                  <c:v>11525.9799895287</c:v>
                </c:pt>
                <c:pt idx="2565">
                  <c:v>11526.9959921837</c:v>
                </c:pt>
                <c:pt idx="2566">
                  <c:v>11526.9849905968</c:v>
                </c:pt>
                <c:pt idx="2567">
                  <c:v>11869.9989905357</c:v>
                </c:pt>
                <c:pt idx="2568">
                  <c:v>11875.0269904137</c:v>
                </c:pt>
                <c:pt idx="2569">
                  <c:v>12412.020993709601</c:v>
                </c:pt>
                <c:pt idx="2570">
                  <c:v>12412.855992794</c:v>
                </c:pt>
                <c:pt idx="2571">
                  <c:v>12412.9589896202</c:v>
                </c:pt>
                <c:pt idx="2572">
                  <c:v>12411.936003684999</c:v>
                </c:pt>
                <c:pt idx="2573">
                  <c:v>12413.9579992294</c:v>
                </c:pt>
                <c:pt idx="2574">
                  <c:v>12644.930003166201</c:v>
                </c:pt>
                <c:pt idx="2575">
                  <c:v>13266.9940023422</c:v>
                </c:pt>
                <c:pt idx="2576">
                  <c:v>13266.95200634</c:v>
                </c:pt>
                <c:pt idx="2577">
                  <c:v>13592.082011222799</c:v>
                </c:pt>
                <c:pt idx="2578">
                  <c:v>13592.042010307299</c:v>
                </c:pt>
                <c:pt idx="2579">
                  <c:v>13592.089007377601</c:v>
                </c:pt>
                <c:pt idx="2580">
                  <c:v>13592.169005394</c:v>
                </c:pt>
                <c:pt idx="2581">
                  <c:v>13592.2090063095</c:v>
                </c:pt>
                <c:pt idx="2582">
                  <c:v>13592.1000089645</c:v>
                </c:pt>
                <c:pt idx="2583">
                  <c:v>13592.3010091782</c:v>
                </c:pt>
                <c:pt idx="2584">
                  <c:v>13591.6960029602</c:v>
                </c:pt>
                <c:pt idx="2585">
                  <c:v>13591.7270088196</c:v>
                </c:pt>
                <c:pt idx="2586">
                  <c:v>13591.6980056763</c:v>
                </c:pt>
                <c:pt idx="2587">
                  <c:v>14241.6598014832</c:v>
                </c:pt>
                <c:pt idx="2588">
                  <c:v>14316.721797943101</c:v>
                </c:pt>
                <c:pt idx="2589">
                  <c:v>14316.7318000793</c:v>
                </c:pt>
                <c:pt idx="2590">
                  <c:v>14316.6977958679</c:v>
                </c:pt>
                <c:pt idx="2591">
                  <c:v>14316.592800140401</c:v>
                </c:pt>
                <c:pt idx="2592">
                  <c:v>14394.6678009033</c:v>
                </c:pt>
                <c:pt idx="2593">
                  <c:v>14389.682800293</c:v>
                </c:pt>
                <c:pt idx="2594">
                  <c:v>14992.2001419067</c:v>
                </c:pt>
                <c:pt idx="2595">
                  <c:v>14992.097259521501</c:v>
                </c:pt>
                <c:pt idx="2596">
                  <c:v>15002.1433792114</c:v>
                </c:pt>
                <c:pt idx="2597">
                  <c:v>15001.686210632301</c:v>
                </c:pt>
                <c:pt idx="2598">
                  <c:v>14996.6489448547</c:v>
                </c:pt>
                <c:pt idx="2599">
                  <c:v>15001.6667060852</c:v>
                </c:pt>
                <c:pt idx="2600">
                  <c:v>15001.750965118399</c:v>
                </c:pt>
                <c:pt idx="2601">
                  <c:v>15001.524070739701</c:v>
                </c:pt>
                <c:pt idx="2602">
                  <c:v>15895.723335266101</c:v>
                </c:pt>
                <c:pt idx="2603">
                  <c:v>15895.5423316956</c:v>
                </c:pt>
                <c:pt idx="2604">
                  <c:v>15895.858848571799</c:v>
                </c:pt>
                <c:pt idx="2605">
                  <c:v>15890.6590805054</c:v>
                </c:pt>
                <c:pt idx="2606">
                  <c:v>15891.9212379456</c:v>
                </c:pt>
                <c:pt idx="2607">
                  <c:v>15896.9547309875</c:v>
                </c:pt>
                <c:pt idx="2608">
                  <c:v>15898.5213546753</c:v>
                </c:pt>
                <c:pt idx="2609">
                  <c:v>15899.629234313999</c:v>
                </c:pt>
                <c:pt idx="2610">
                  <c:v>15899.8321304321</c:v>
                </c:pt>
                <c:pt idx="2611">
                  <c:v>15899.815624237101</c:v>
                </c:pt>
                <c:pt idx="2612">
                  <c:v>15899.9221343994</c:v>
                </c:pt>
                <c:pt idx="2613">
                  <c:v>15900.047142028799</c:v>
                </c:pt>
                <c:pt idx="2614">
                  <c:v>15900.072269439701</c:v>
                </c:pt>
                <c:pt idx="2615">
                  <c:v>15899.8373832703</c:v>
                </c:pt>
                <c:pt idx="2616">
                  <c:v>15900.0153999329</c:v>
                </c:pt>
                <c:pt idx="2617">
                  <c:v>15900.134899139401</c:v>
                </c:pt>
                <c:pt idx="2618">
                  <c:v>15900.1374855042</c:v>
                </c:pt>
                <c:pt idx="2619">
                  <c:v>15895.3184814453</c:v>
                </c:pt>
                <c:pt idx="2620">
                  <c:v>15892.9776306152</c:v>
                </c:pt>
                <c:pt idx="2621">
                  <c:v>15893.004508972201</c:v>
                </c:pt>
                <c:pt idx="2622">
                  <c:v>15893.379425048801</c:v>
                </c:pt>
                <c:pt idx="2623">
                  <c:v>15893.311672210701</c:v>
                </c:pt>
                <c:pt idx="2624">
                  <c:v>15893.4904403687</c:v>
                </c:pt>
                <c:pt idx="2625">
                  <c:v>15893.5448150635</c:v>
                </c:pt>
                <c:pt idx="2626">
                  <c:v>15893.743206024201</c:v>
                </c:pt>
                <c:pt idx="2627">
                  <c:v>15893.5805778503</c:v>
                </c:pt>
                <c:pt idx="2628">
                  <c:v>15893.990234375</c:v>
                </c:pt>
                <c:pt idx="2629">
                  <c:v>15893.9346160889</c:v>
                </c:pt>
                <c:pt idx="2630">
                  <c:v>15893.9715042114</c:v>
                </c:pt>
                <c:pt idx="2631">
                  <c:v>15894.5143928528</c:v>
                </c:pt>
                <c:pt idx="2632">
                  <c:v>15895.5435218811</c:v>
                </c:pt>
                <c:pt idx="2633">
                  <c:v>15897.695915222201</c:v>
                </c:pt>
                <c:pt idx="2634">
                  <c:v>15897.7224197388</c:v>
                </c:pt>
                <c:pt idx="2635">
                  <c:v>15897.7064094543</c:v>
                </c:pt>
                <c:pt idx="2636">
                  <c:v>15897.928176879899</c:v>
                </c:pt>
                <c:pt idx="2637">
                  <c:v>15898.121204376201</c:v>
                </c:pt>
                <c:pt idx="2638">
                  <c:v>15898.206588745101</c:v>
                </c:pt>
                <c:pt idx="2639">
                  <c:v>15898.393226623501</c:v>
                </c:pt>
                <c:pt idx="2640">
                  <c:v>15898.452728271501</c:v>
                </c:pt>
                <c:pt idx="2641">
                  <c:v>15898.7567596436</c:v>
                </c:pt>
                <c:pt idx="2642">
                  <c:v>15898.762897491501</c:v>
                </c:pt>
                <c:pt idx="2643">
                  <c:v>15898.960781097399</c:v>
                </c:pt>
                <c:pt idx="2644">
                  <c:v>15900.208290100099</c:v>
                </c:pt>
                <c:pt idx="2645">
                  <c:v>15901.29529953</c:v>
                </c:pt>
                <c:pt idx="2646">
                  <c:v>15901.314426422099</c:v>
                </c:pt>
                <c:pt idx="2647">
                  <c:v>15901.3948097229</c:v>
                </c:pt>
                <c:pt idx="2648">
                  <c:v>15901.4203147888</c:v>
                </c:pt>
                <c:pt idx="2649">
                  <c:v>15901.576828002901</c:v>
                </c:pt>
                <c:pt idx="2650">
                  <c:v>15901.5504493713</c:v>
                </c:pt>
                <c:pt idx="2651">
                  <c:v>15901.825851440401</c:v>
                </c:pt>
                <c:pt idx="2652">
                  <c:v>15903.843116760299</c:v>
                </c:pt>
                <c:pt idx="2653">
                  <c:v>15007.1056861877</c:v>
                </c:pt>
                <c:pt idx="2654">
                  <c:v>15006.861995697</c:v>
                </c:pt>
                <c:pt idx="2655">
                  <c:v>15006.2081985474</c:v>
                </c:pt>
                <c:pt idx="2656">
                  <c:v>15007.4310798645</c:v>
                </c:pt>
                <c:pt idx="2657">
                  <c:v>15008.558212280301</c:v>
                </c:pt>
                <c:pt idx="2658">
                  <c:v>15007.7087211609</c:v>
                </c:pt>
                <c:pt idx="2659">
                  <c:v>15007.828235626201</c:v>
                </c:pt>
                <c:pt idx="2660">
                  <c:v>15006.9123687744</c:v>
                </c:pt>
                <c:pt idx="2661">
                  <c:v>15007.040882110599</c:v>
                </c:pt>
                <c:pt idx="2662">
                  <c:v>15007.163890838599</c:v>
                </c:pt>
                <c:pt idx="2663">
                  <c:v>15008.0967636108</c:v>
                </c:pt>
                <c:pt idx="2664">
                  <c:v>15008.0573959351</c:v>
                </c:pt>
                <c:pt idx="2665">
                  <c:v>15007.374294281</c:v>
                </c:pt>
                <c:pt idx="2666">
                  <c:v>15008.259292602501</c:v>
                </c:pt>
                <c:pt idx="2667">
                  <c:v>15007.3734092712</c:v>
                </c:pt>
                <c:pt idx="2668">
                  <c:v>15007.170925140401</c:v>
                </c:pt>
                <c:pt idx="2669">
                  <c:v>15007.208297729499</c:v>
                </c:pt>
                <c:pt idx="2670">
                  <c:v>15007.0695419312</c:v>
                </c:pt>
                <c:pt idx="2671">
                  <c:v>15008.058044433599</c:v>
                </c:pt>
                <c:pt idx="2672">
                  <c:v>15009.0925483704</c:v>
                </c:pt>
                <c:pt idx="2673">
                  <c:v>15010.397827148399</c:v>
                </c:pt>
                <c:pt idx="2674">
                  <c:v>15010.274070739701</c:v>
                </c:pt>
                <c:pt idx="2675">
                  <c:v>15010.2568206787</c:v>
                </c:pt>
                <c:pt idx="2676">
                  <c:v>15009.2574501038</c:v>
                </c:pt>
                <c:pt idx="2677">
                  <c:v>14589.174316406201</c:v>
                </c:pt>
                <c:pt idx="2678">
                  <c:v>14589.153324127201</c:v>
                </c:pt>
                <c:pt idx="2679">
                  <c:v>14589.4259643555</c:v>
                </c:pt>
                <c:pt idx="2680">
                  <c:v>14559.678359985401</c:v>
                </c:pt>
                <c:pt idx="2681">
                  <c:v>14558.874504089399</c:v>
                </c:pt>
                <c:pt idx="2682">
                  <c:v>14558.573131561299</c:v>
                </c:pt>
                <c:pt idx="2683">
                  <c:v>14558.419879913299</c:v>
                </c:pt>
                <c:pt idx="2684">
                  <c:v>14558.552261352501</c:v>
                </c:pt>
                <c:pt idx="2685">
                  <c:v>14558.6829032898</c:v>
                </c:pt>
                <c:pt idx="2686">
                  <c:v>14326.754535675</c:v>
                </c:pt>
                <c:pt idx="2687">
                  <c:v>14326.598281860401</c:v>
                </c:pt>
                <c:pt idx="2688">
                  <c:v>14325.7770500183</c:v>
                </c:pt>
                <c:pt idx="2689">
                  <c:v>14324.717414856001</c:v>
                </c:pt>
                <c:pt idx="2690">
                  <c:v>14324.5129165649</c:v>
                </c:pt>
                <c:pt idx="2691">
                  <c:v>14324.659282684301</c:v>
                </c:pt>
                <c:pt idx="2692">
                  <c:v>14322.427284240701</c:v>
                </c:pt>
                <c:pt idx="2693">
                  <c:v>13978.533744812001</c:v>
                </c:pt>
                <c:pt idx="2694">
                  <c:v>13670.1822090149</c:v>
                </c:pt>
                <c:pt idx="2695">
                  <c:v>13669.9746932983</c:v>
                </c:pt>
                <c:pt idx="2696">
                  <c:v>13669.7142982483</c:v>
                </c:pt>
                <c:pt idx="2697">
                  <c:v>13176.7217941284</c:v>
                </c:pt>
                <c:pt idx="2698">
                  <c:v>13206.3746452332</c:v>
                </c:pt>
                <c:pt idx="2699">
                  <c:v>13206.1676292419</c:v>
                </c:pt>
                <c:pt idx="2700">
                  <c:v>13205.915725708001</c:v>
                </c:pt>
                <c:pt idx="2701">
                  <c:v>13205.8777122498</c:v>
                </c:pt>
                <c:pt idx="2702">
                  <c:v>13205.620452880899</c:v>
                </c:pt>
                <c:pt idx="2703">
                  <c:v>13205.3346672058</c:v>
                </c:pt>
                <c:pt idx="2704">
                  <c:v>13127.298938751201</c:v>
                </c:pt>
                <c:pt idx="2705">
                  <c:v>12286.5920066833</c:v>
                </c:pt>
                <c:pt idx="2706">
                  <c:v>12285.5680046082</c:v>
                </c:pt>
                <c:pt idx="2707">
                  <c:v>11865.6050071716</c:v>
                </c:pt>
                <c:pt idx="2708">
                  <c:v>11860.5760040283</c:v>
                </c:pt>
                <c:pt idx="2709">
                  <c:v>11860.6010017395</c:v>
                </c:pt>
                <c:pt idx="2710">
                  <c:v>12255.578006744399</c:v>
                </c:pt>
                <c:pt idx="2711">
                  <c:v>11947.5120048523</c:v>
                </c:pt>
                <c:pt idx="2712">
                  <c:v>11947.5880050659</c:v>
                </c:pt>
                <c:pt idx="2713">
                  <c:v>11947.543006897</c:v>
                </c:pt>
                <c:pt idx="2714">
                  <c:v>11947.4610061646</c:v>
                </c:pt>
                <c:pt idx="2715">
                  <c:v>11947.6030082703</c:v>
                </c:pt>
                <c:pt idx="2716">
                  <c:v>11356.145004272499</c:v>
                </c:pt>
                <c:pt idx="2717">
                  <c:v>11040.110004425</c:v>
                </c:pt>
                <c:pt idx="2718">
                  <c:v>11040.1310043335</c:v>
                </c:pt>
                <c:pt idx="2719">
                  <c:v>10718.0269966125</c:v>
                </c:pt>
                <c:pt idx="2720">
                  <c:v>10582.022994995101</c:v>
                </c:pt>
                <c:pt idx="2721">
                  <c:v>10581.9979934692</c:v>
                </c:pt>
                <c:pt idx="2722">
                  <c:v>10581.986995697</c:v>
                </c:pt>
                <c:pt idx="2723">
                  <c:v>10464.0969963074</c:v>
                </c:pt>
                <c:pt idx="2724">
                  <c:v>10316.1329956055</c:v>
                </c:pt>
                <c:pt idx="2725">
                  <c:v>10411.078994751</c:v>
                </c:pt>
                <c:pt idx="2726">
                  <c:v>10410.996997833299</c:v>
                </c:pt>
                <c:pt idx="2727">
                  <c:v>10032.1199951172</c:v>
                </c:pt>
                <c:pt idx="2728">
                  <c:v>9908.0839996337909</c:v>
                </c:pt>
                <c:pt idx="2729">
                  <c:v>9904.1269950866699</c:v>
                </c:pt>
                <c:pt idx="2730">
                  <c:v>9903.7130012512207</c:v>
                </c:pt>
                <c:pt idx="2731">
                  <c:v>9903.7420005798303</c:v>
                </c:pt>
                <c:pt idx="2732">
                  <c:v>9903.6630020141602</c:v>
                </c:pt>
                <c:pt idx="2733">
                  <c:v>9902.7710037231409</c:v>
                </c:pt>
                <c:pt idx="2734">
                  <c:v>9903.7159996032697</c:v>
                </c:pt>
                <c:pt idx="2735">
                  <c:v>10027.6850013733</c:v>
                </c:pt>
                <c:pt idx="2736">
                  <c:v>10027.666004180899</c:v>
                </c:pt>
                <c:pt idx="2737">
                  <c:v>10022.6980018616</c:v>
                </c:pt>
                <c:pt idx="2738">
                  <c:v>10022.629001617401</c:v>
                </c:pt>
                <c:pt idx="2739">
                  <c:v>10254.763004303</c:v>
                </c:pt>
                <c:pt idx="2740">
                  <c:v>10217.986000061001</c:v>
                </c:pt>
                <c:pt idx="2741">
                  <c:v>10217.985000610401</c:v>
                </c:pt>
                <c:pt idx="2742">
                  <c:v>10217.951999664299</c:v>
                </c:pt>
                <c:pt idx="2743">
                  <c:v>10217.9819984436</c:v>
                </c:pt>
                <c:pt idx="2744">
                  <c:v>10217.952999114999</c:v>
                </c:pt>
                <c:pt idx="2745">
                  <c:v>10217.976997375499</c:v>
                </c:pt>
                <c:pt idx="2746">
                  <c:v>10217.970001220699</c:v>
                </c:pt>
                <c:pt idx="2747">
                  <c:v>10189.96900177</c:v>
                </c:pt>
                <c:pt idx="2748">
                  <c:v>10189.954998016399</c:v>
                </c:pt>
                <c:pt idx="2749">
                  <c:v>10189.013000488299</c:v>
                </c:pt>
                <c:pt idx="2750">
                  <c:v>10189.850997924799</c:v>
                </c:pt>
                <c:pt idx="2751">
                  <c:v>10190.0039978027</c:v>
                </c:pt>
                <c:pt idx="2752">
                  <c:v>10188.476992011099</c:v>
                </c:pt>
                <c:pt idx="2753">
                  <c:v>10188.456991553299</c:v>
                </c:pt>
                <c:pt idx="2754">
                  <c:v>10187.464987158801</c:v>
                </c:pt>
                <c:pt idx="2755">
                  <c:v>10187.5209869146</c:v>
                </c:pt>
                <c:pt idx="2756">
                  <c:v>10186.4659904242</c:v>
                </c:pt>
                <c:pt idx="2757">
                  <c:v>10186.4779876471</c:v>
                </c:pt>
                <c:pt idx="2758">
                  <c:v>10187.4789870977</c:v>
                </c:pt>
                <c:pt idx="2759">
                  <c:v>10186.4739898443</c:v>
                </c:pt>
                <c:pt idx="2760">
                  <c:v>10186.478990912399</c:v>
                </c:pt>
                <c:pt idx="2761">
                  <c:v>10186.438989996899</c:v>
                </c:pt>
                <c:pt idx="2762">
                  <c:v>10186.2999900579</c:v>
                </c:pt>
                <c:pt idx="2763">
                  <c:v>10185.413988471</c:v>
                </c:pt>
                <c:pt idx="2764">
                  <c:v>10186.213994502999</c:v>
                </c:pt>
                <c:pt idx="2765">
                  <c:v>10187.1999945641</c:v>
                </c:pt>
                <c:pt idx="2766">
                  <c:v>10188.196996212</c:v>
                </c:pt>
                <c:pt idx="2767">
                  <c:v>10188.191995143899</c:v>
                </c:pt>
                <c:pt idx="2768">
                  <c:v>10188.200997829401</c:v>
                </c:pt>
                <c:pt idx="2769">
                  <c:v>10187.1959967613</c:v>
                </c:pt>
                <c:pt idx="2770">
                  <c:v>10187.204995632201</c:v>
                </c:pt>
                <c:pt idx="2771">
                  <c:v>10187.1989951134</c:v>
                </c:pt>
                <c:pt idx="2772">
                  <c:v>10183.582996368399</c:v>
                </c:pt>
                <c:pt idx="2773">
                  <c:v>10183.623996734599</c:v>
                </c:pt>
                <c:pt idx="2774">
                  <c:v>10166.373996734599</c:v>
                </c:pt>
                <c:pt idx="2775">
                  <c:v>10859.4449958801</c:v>
                </c:pt>
                <c:pt idx="2776">
                  <c:v>10927.747997283899</c:v>
                </c:pt>
                <c:pt idx="2777">
                  <c:v>10856.7629966736</c:v>
                </c:pt>
                <c:pt idx="2778">
                  <c:v>10856.341007232701</c:v>
                </c:pt>
                <c:pt idx="2779">
                  <c:v>10856.428009033199</c:v>
                </c:pt>
                <c:pt idx="2780">
                  <c:v>10856.433006286599</c:v>
                </c:pt>
                <c:pt idx="2781">
                  <c:v>10856.477005004899</c:v>
                </c:pt>
                <c:pt idx="2782">
                  <c:v>10856.433006286599</c:v>
                </c:pt>
                <c:pt idx="2783">
                  <c:v>10855.437004089399</c:v>
                </c:pt>
                <c:pt idx="2784">
                  <c:v>10855.422008514401</c:v>
                </c:pt>
                <c:pt idx="2785">
                  <c:v>10855.4400062561</c:v>
                </c:pt>
                <c:pt idx="2786">
                  <c:v>10855.327007293699</c:v>
                </c:pt>
                <c:pt idx="2787">
                  <c:v>10855.479003906299</c:v>
                </c:pt>
                <c:pt idx="2788">
                  <c:v>10854.8530006409</c:v>
                </c:pt>
                <c:pt idx="2789">
                  <c:v>10854.8659973145</c:v>
                </c:pt>
                <c:pt idx="2790">
                  <c:v>10855.2949905396</c:v>
                </c:pt>
                <c:pt idx="2791">
                  <c:v>10855.2809906006</c:v>
                </c:pt>
                <c:pt idx="2792">
                  <c:v>10855.2659950256</c:v>
                </c:pt>
                <c:pt idx="2793">
                  <c:v>10856.2579956055</c:v>
                </c:pt>
                <c:pt idx="2794">
                  <c:v>10856.2469940186</c:v>
                </c:pt>
                <c:pt idx="2795">
                  <c:v>10855.2969970703</c:v>
                </c:pt>
                <c:pt idx="2796">
                  <c:v>10855.270996093799</c:v>
                </c:pt>
                <c:pt idx="2797">
                  <c:v>10855.253993988001</c:v>
                </c:pt>
                <c:pt idx="2798">
                  <c:v>10855.1259918213</c:v>
                </c:pt>
                <c:pt idx="2799">
                  <c:v>10855.271995544401</c:v>
                </c:pt>
                <c:pt idx="2800">
                  <c:v>10856.078998565699</c:v>
                </c:pt>
                <c:pt idx="2801">
                  <c:v>11362.058998107899</c:v>
                </c:pt>
                <c:pt idx="2802">
                  <c:v>11362.0499954224</c:v>
                </c:pt>
                <c:pt idx="2803">
                  <c:v>11092.027000427201</c:v>
                </c:pt>
                <c:pt idx="2804">
                  <c:v>11097.0679969788</c:v>
                </c:pt>
                <c:pt idx="2805">
                  <c:v>11419.0529975891</c:v>
                </c:pt>
                <c:pt idx="2806">
                  <c:v>11566.035999298099</c:v>
                </c:pt>
                <c:pt idx="2807">
                  <c:v>11566.0279960632</c:v>
                </c:pt>
                <c:pt idx="2808">
                  <c:v>11245.0579948425</c:v>
                </c:pt>
                <c:pt idx="2809">
                  <c:v>11245.042995452901</c:v>
                </c:pt>
                <c:pt idx="2810">
                  <c:v>11565.9079971313</c:v>
                </c:pt>
                <c:pt idx="2811">
                  <c:v>11561.0529975891</c:v>
                </c:pt>
                <c:pt idx="2812">
                  <c:v>11248.1829948425</c:v>
                </c:pt>
                <c:pt idx="2813">
                  <c:v>10500.1599960327</c:v>
                </c:pt>
                <c:pt idx="2814">
                  <c:v>10528.1199951172</c:v>
                </c:pt>
                <c:pt idx="2815">
                  <c:v>10527.9079971313</c:v>
                </c:pt>
                <c:pt idx="2816">
                  <c:v>10545.0499954224</c:v>
                </c:pt>
                <c:pt idx="2817">
                  <c:v>10545.0729942322</c:v>
                </c:pt>
                <c:pt idx="2818">
                  <c:v>10545.0399932861</c:v>
                </c:pt>
                <c:pt idx="2819">
                  <c:v>10545.0519943237</c:v>
                </c:pt>
                <c:pt idx="2820">
                  <c:v>10575.026992797901</c:v>
                </c:pt>
                <c:pt idx="2821">
                  <c:v>10575.013992309599</c:v>
                </c:pt>
                <c:pt idx="2822">
                  <c:v>10580.952991485599</c:v>
                </c:pt>
                <c:pt idx="2823">
                  <c:v>10807.0099945068</c:v>
                </c:pt>
                <c:pt idx="2824">
                  <c:v>10780.4110031128</c:v>
                </c:pt>
                <c:pt idx="2825">
                  <c:v>10782.4260025024</c:v>
                </c:pt>
                <c:pt idx="2826">
                  <c:v>10782.439002990701</c:v>
                </c:pt>
                <c:pt idx="2827">
                  <c:v>10782.400001525901</c:v>
                </c:pt>
                <c:pt idx="2828">
                  <c:v>10782.4310035706</c:v>
                </c:pt>
                <c:pt idx="2829">
                  <c:v>11122.398002624501</c:v>
                </c:pt>
                <c:pt idx="2830">
                  <c:v>11122.444000244101</c:v>
                </c:pt>
                <c:pt idx="2831">
                  <c:v>11122.4220046997</c:v>
                </c:pt>
                <c:pt idx="2832">
                  <c:v>11127.418003082301</c:v>
                </c:pt>
                <c:pt idx="2833">
                  <c:v>11127.4260025024</c:v>
                </c:pt>
                <c:pt idx="2834">
                  <c:v>11127.3310012817</c:v>
                </c:pt>
                <c:pt idx="2835">
                  <c:v>11127.3310012817</c:v>
                </c:pt>
                <c:pt idx="2836">
                  <c:v>11127.4030036926</c:v>
                </c:pt>
                <c:pt idx="2837">
                  <c:v>11160.5440063477</c:v>
                </c:pt>
                <c:pt idx="2838">
                  <c:v>11280.507007598901</c:v>
                </c:pt>
                <c:pt idx="2839">
                  <c:v>11510.5390090942</c:v>
                </c:pt>
                <c:pt idx="2840">
                  <c:v>11510.512008666999</c:v>
                </c:pt>
                <c:pt idx="2841">
                  <c:v>11934.5200080872</c:v>
                </c:pt>
                <c:pt idx="2842">
                  <c:v>12257.1490135193</c:v>
                </c:pt>
                <c:pt idx="2843">
                  <c:v>12257.1300125122</c:v>
                </c:pt>
                <c:pt idx="2844">
                  <c:v>12257.1090126038</c:v>
                </c:pt>
                <c:pt idx="2845">
                  <c:v>12257.119014739999</c:v>
                </c:pt>
                <c:pt idx="2846">
                  <c:v>12257.1040153503</c:v>
                </c:pt>
                <c:pt idx="2847">
                  <c:v>12257.056015014599</c:v>
                </c:pt>
                <c:pt idx="2848">
                  <c:v>12257.1220169067</c:v>
                </c:pt>
                <c:pt idx="2849">
                  <c:v>12260.296000480699</c:v>
                </c:pt>
                <c:pt idx="2850">
                  <c:v>12325.3010015488</c:v>
                </c:pt>
                <c:pt idx="2851">
                  <c:v>12404.888995170601</c:v>
                </c:pt>
                <c:pt idx="2852">
                  <c:v>12696.231001853899</c:v>
                </c:pt>
                <c:pt idx="2853">
                  <c:v>12701.255999565101</c:v>
                </c:pt>
                <c:pt idx="2854">
                  <c:v>12701.310996055599</c:v>
                </c:pt>
                <c:pt idx="2855">
                  <c:v>12703.353003501899</c:v>
                </c:pt>
                <c:pt idx="2856">
                  <c:v>12703.348002433801</c:v>
                </c:pt>
                <c:pt idx="2857">
                  <c:v>12703.320998191801</c:v>
                </c:pt>
                <c:pt idx="2858">
                  <c:v>13115.3269987106</c:v>
                </c:pt>
                <c:pt idx="2859">
                  <c:v>13115.2659978867</c:v>
                </c:pt>
                <c:pt idx="2860">
                  <c:v>13115.328001976</c:v>
                </c:pt>
                <c:pt idx="2861">
                  <c:v>13117.1999955177</c:v>
                </c:pt>
                <c:pt idx="2862">
                  <c:v>13118.2209954262</c:v>
                </c:pt>
                <c:pt idx="2863">
                  <c:v>13350.2069954872</c:v>
                </c:pt>
                <c:pt idx="2864">
                  <c:v>13845.193994998899</c:v>
                </c:pt>
                <c:pt idx="2865">
                  <c:v>13845.17999506</c:v>
                </c:pt>
                <c:pt idx="2866">
                  <c:v>13845.166998386399</c:v>
                </c:pt>
                <c:pt idx="2867">
                  <c:v>13845.150995731399</c:v>
                </c:pt>
                <c:pt idx="2868">
                  <c:v>14000.1559967995</c:v>
                </c:pt>
                <c:pt idx="2869">
                  <c:v>14000.213991642</c:v>
                </c:pt>
                <c:pt idx="2870">
                  <c:v>14000.235994815799</c:v>
                </c:pt>
                <c:pt idx="2871">
                  <c:v>14000.1619935036</c:v>
                </c:pt>
                <c:pt idx="2872">
                  <c:v>14000.2719941139</c:v>
                </c:pt>
                <c:pt idx="2873">
                  <c:v>14305.8560080528</c:v>
                </c:pt>
                <c:pt idx="2874">
                  <c:v>14911.139058589901</c:v>
                </c:pt>
                <c:pt idx="2875">
                  <c:v>14910.822907924699</c:v>
                </c:pt>
                <c:pt idx="2876">
                  <c:v>15560.640935421001</c:v>
                </c:pt>
                <c:pt idx="2877">
                  <c:v>15560.7343192101</c:v>
                </c:pt>
                <c:pt idx="2878">
                  <c:v>15560.718682766001</c:v>
                </c:pt>
                <c:pt idx="2879">
                  <c:v>15561.7995657921</c:v>
                </c:pt>
                <c:pt idx="2880">
                  <c:v>15561.3852782249</c:v>
                </c:pt>
                <c:pt idx="2881">
                  <c:v>15561.3100218773</c:v>
                </c:pt>
                <c:pt idx="2882">
                  <c:v>15562.101750850699</c:v>
                </c:pt>
                <c:pt idx="2883">
                  <c:v>15561.777978420299</c:v>
                </c:pt>
                <c:pt idx="2884">
                  <c:v>15562.1283736229</c:v>
                </c:pt>
                <c:pt idx="2885">
                  <c:v>15627.4535942078</c:v>
                </c:pt>
                <c:pt idx="2886">
                  <c:v>15628.385467529301</c:v>
                </c:pt>
                <c:pt idx="2887">
                  <c:v>15628.2312011719</c:v>
                </c:pt>
                <c:pt idx="2888">
                  <c:v>15628.266708374</c:v>
                </c:pt>
                <c:pt idx="2889">
                  <c:v>15914.4400978088</c:v>
                </c:pt>
                <c:pt idx="2890">
                  <c:v>16808.251956939701</c:v>
                </c:pt>
                <c:pt idx="2891">
                  <c:v>17092.145820617701</c:v>
                </c:pt>
                <c:pt idx="2892">
                  <c:v>17612.050815582301</c:v>
                </c:pt>
                <c:pt idx="2893">
                  <c:v>17843.5568161011</c:v>
                </c:pt>
                <c:pt idx="2894">
                  <c:v>17843.838462829601</c:v>
                </c:pt>
                <c:pt idx="2895">
                  <c:v>17843.628067016602</c:v>
                </c:pt>
                <c:pt idx="2896">
                  <c:v>17843.790203094501</c:v>
                </c:pt>
                <c:pt idx="2897">
                  <c:v>18462.6650695801</c:v>
                </c:pt>
                <c:pt idx="2898">
                  <c:v>18464.274204254099</c:v>
                </c:pt>
                <c:pt idx="2899">
                  <c:v>18464.290203094501</c:v>
                </c:pt>
                <c:pt idx="2900">
                  <c:v>18464.537731170702</c:v>
                </c:pt>
                <c:pt idx="2901">
                  <c:v>18464.355590820302</c:v>
                </c:pt>
                <c:pt idx="2902">
                  <c:v>18464.260829925501</c:v>
                </c:pt>
                <c:pt idx="2903">
                  <c:v>18464.446594238299</c:v>
                </c:pt>
                <c:pt idx="2904">
                  <c:v>18464.414852142301</c:v>
                </c:pt>
                <c:pt idx="2905">
                  <c:v>18464.453346252401</c:v>
                </c:pt>
                <c:pt idx="2906">
                  <c:v>18464.3967132568</c:v>
                </c:pt>
                <c:pt idx="2907">
                  <c:v>18464.324337005601</c:v>
                </c:pt>
                <c:pt idx="2908">
                  <c:v>18464.4788551331</c:v>
                </c:pt>
                <c:pt idx="2909">
                  <c:v>18465.620857238799</c:v>
                </c:pt>
                <c:pt idx="2910">
                  <c:v>18466.1354789734</c:v>
                </c:pt>
                <c:pt idx="2911">
                  <c:v>18466.242992401101</c:v>
                </c:pt>
                <c:pt idx="2912">
                  <c:v>18466.263992309599</c:v>
                </c:pt>
                <c:pt idx="2913">
                  <c:v>18466.206863403298</c:v>
                </c:pt>
                <c:pt idx="2914">
                  <c:v>18466.272743225101</c:v>
                </c:pt>
                <c:pt idx="2915">
                  <c:v>18466.207866668701</c:v>
                </c:pt>
                <c:pt idx="2916">
                  <c:v>18466.267124176</c:v>
                </c:pt>
                <c:pt idx="2917">
                  <c:v>18466.399761199998</c:v>
                </c:pt>
                <c:pt idx="2918">
                  <c:v>18466.226242065401</c:v>
                </c:pt>
                <c:pt idx="2919">
                  <c:v>18465.999351501501</c:v>
                </c:pt>
                <c:pt idx="2920">
                  <c:v>18466.331249237101</c:v>
                </c:pt>
                <c:pt idx="2921">
                  <c:v>18467.108726501501</c:v>
                </c:pt>
                <c:pt idx="2922">
                  <c:v>18469.515766143799</c:v>
                </c:pt>
                <c:pt idx="2923">
                  <c:v>18469.277496337902</c:v>
                </c:pt>
                <c:pt idx="2924">
                  <c:v>18469.316120147701</c:v>
                </c:pt>
                <c:pt idx="2925">
                  <c:v>18469.4060058594</c:v>
                </c:pt>
                <c:pt idx="2926">
                  <c:v>18470.519016265898</c:v>
                </c:pt>
                <c:pt idx="2927">
                  <c:v>18470.3667488098</c:v>
                </c:pt>
                <c:pt idx="2928">
                  <c:v>18470.657276153601</c:v>
                </c:pt>
                <c:pt idx="2929">
                  <c:v>18470.630397796602</c:v>
                </c:pt>
                <c:pt idx="2930">
                  <c:v>18470.522888183601</c:v>
                </c:pt>
                <c:pt idx="2931">
                  <c:v>18470.467144012498</c:v>
                </c:pt>
                <c:pt idx="2932">
                  <c:v>18470.658279418902</c:v>
                </c:pt>
                <c:pt idx="2933">
                  <c:v>18453.6301307678</c:v>
                </c:pt>
                <c:pt idx="2934">
                  <c:v>18456.8488960266</c:v>
                </c:pt>
                <c:pt idx="2935">
                  <c:v>18456.966659545898</c:v>
                </c:pt>
                <c:pt idx="2936">
                  <c:v>18456.7677688599</c:v>
                </c:pt>
                <c:pt idx="2937">
                  <c:v>18456.800403595</c:v>
                </c:pt>
                <c:pt idx="2938">
                  <c:v>18456.970661163301</c:v>
                </c:pt>
                <c:pt idx="2939">
                  <c:v>18456.931663513202</c:v>
                </c:pt>
                <c:pt idx="2940">
                  <c:v>18456.7957839966</c:v>
                </c:pt>
                <c:pt idx="2941">
                  <c:v>18456.8575363159</c:v>
                </c:pt>
                <c:pt idx="2942">
                  <c:v>18457.161056518598</c:v>
                </c:pt>
                <c:pt idx="2943">
                  <c:v>18456.7600250244</c:v>
                </c:pt>
                <c:pt idx="2944">
                  <c:v>18456.8256492615</c:v>
                </c:pt>
                <c:pt idx="2945">
                  <c:v>18457.882923126199</c:v>
                </c:pt>
                <c:pt idx="2946">
                  <c:v>18458.151695251501</c:v>
                </c:pt>
                <c:pt idx="2947">
                  <c:v>18302.875053405802</c:v>
                </c:pt>
                <c:pt idx="2948">
                  <c:v>18303.149948120099</c:v>
                </c:pt>
                <c:pt idx="2949">
                  <c:v>18303.010684967001</c:v>
                </c:pt>
                <c:pt idx="2950">
                  <c:v>18303.1414413452</c:v>
                </c:pt>
                <c:pt idx="2951">
                  <c:v>18303.373596191399</c:v>
                </c:pt>
                <c:pt idx="2952">
                  <c:v>18303.203575134299</c:v>
                </c:pt>
                <c:pt idx="2953">
                  <c:v>17407.3980979919</c:v>
                </c:pt>
                <c:pt idx="2954">
                  <c:v>17407.336463928201</c:v>
                </c:pt>
                <c:pt idx="2955">
                  <c:v>17407.136451721199</c:v>
                </c:pt>
                <c:pt idx="2956">
                  <c:v>17407.323963165301</c:v>
                </c:pt>
                <c:pt idx="2957">
                  <c:v>17407.049201965299</c:v>
                </c:pt>
                <c:pt idx="2958">
                  <c:v>17408.158714294401</c:v>
                </c:pt>
                <c:pt idx="2959">
                  <c:v>17408.3353538513</c:v>
                </c:pt>
                <c:pt idx="2960">
                  <c:v>17408.223854064901</c:v>
                </c:pt>
                <c:pt idx="2961">
                  <c:v>17408.230098724402</c:v>
                </c:pt>
                <c:pt idx="2962">
                  <c:v>17408.260982513399</c:v>
                </c:pt>
                <c:pt idx="2963">
                  <c:v>17408.097587585398</c:v>
                </c:pt>
                <c:pt idx="2964">
                  <c:v>17408.204971313498</c:v>
                </c:pt>
                <c:pt idx="2965">
                  <c:v>17408.307235717799</c:v>
                </c:pt>
                <c:pt idx="2966">
                  <c:v>17408.041580200199</c:v>
                </c:pt>
                <c:pt idx="2967">
                  <c:v>17408.2762374878</c:v>
                </c:pt>
                <c:pt idx="2968">
                  <c:v>17409.246723175002</c:v>
                </c:pt>
                <c:pt idx="2969">
                  <c:v>17405.901988983202</c:v>
                </c:pt>
                <c:pt idx="2970">
                  <c:v>17405.8834953308</c:v>
                </c:pt>
                <c:pt idx="2971">
                  <c:v>17405.602504730199</c:v>
                </c:pt>
                <c:pt idx="2972">
                  <c:v>17396.3438644409</c:v>
                </c:pt>
                <c:pt idx="2973">
                  <c:v>17404.3633651733</c:v>
                </c:pt>
                <c:pt idx="2974">
                  <c:v>17404.357864379901</c:v>
                </c:pt>
                <c:pt idx="2975">
                  <c:v>17404.330245971702</c:v>
                </c:pt>
                <c:pt idx="2976">
                  <c:v>16786.616260528601</c:v>
                </c:pt>
                <c:pt idx="2977">
                  <c:v>16786.704143524199</c:v>
                </c:pt>
                <c:pt idx="2978">
                  <c:v>16773.712017059301</c:v>
                </c:pt>
                <c:pt idx="2979">
                  <c:v>16781.4666366577</c:v>
                </c:pt>
                <c:pt idx="2980">
                  <c:v>16773.559013366699</c:v>
                </c:pt>
                <c:pt idx="2981">
                  <c:v>16523.292633056601</c:v>
                </c:pt>
                <c:pt idx="2982">
                  <c:v>15998.2611274719</c:v>
                </c:pt>
                <c:pt idx="2983">
                  <c:v>15990.6109199524</c:v>
                </c:pt>
                <c:pt idx="2984">
                  <c:v>15990.576030731199</c:v>
                </c:pt>
                <c:pt idx="2985">
                  <c:v>15990.0316123962</c:v>
                </c:pt>
                <c:pt idx="2986">
                  <c:v>15990.028984069801</c:v>
                </c:pt>
                <c:pt idx="2987">
                  <c:v>15699.9572296143</c:v>
                </c:pt>
                <c:pt idx="2988">
                  <c:v>15415.8681030273</c:v>
                </c:pt>
                <c:pt idx="2989">
                  <c:v>15415.7230873108</c:v>
                </c:pt>
                <c:pt idx="2990">
                  <c:v>15414.8354682922</c:v>
                </c:pt>
                <c:pt idx="2991">
                  <c:v>15414.7743453979</c:v>
                </c:pt>
                <c:pt idx="2992">
                  <c:v>15060.7684631348</c:v>
                </c:pt>
                <c:pt idx="2993">
                  <c:v>15011.1533126831</c:v>
                </c:pt>
                <c:pt idx="2994">
                  <c:v>14987.992805481001</c:v>
                </c:pt>
                <c:pt idx="2995">
                  <c:v>15010.242820739701</c:v>
                </c:pt>
                <c:pt idx="2996">
                  <c:v>15008.3545837402</c:v>
                </c:pt>
                <c:pt idx="2997">
                  <c:v>14351.953750610401</c:v>
                </c:pt>
                <c:pt idx="2998">
                  <c:v>14351.811241149901</c:v>
                </c:pt>
                <c:pt idx="2999">
                  <c:v>14011.920249938999</c:v>
                </c:pt>
                <c:pt idx="3000">
                  <c:v>14011.8297462463</c:v>
                </c:pt>
                <c:pt idx="3001">
                  <c:v>14317.746437072799</c:v>
                </c:pt>
                <c:pt idx="3002">
                  <c:v>14012.434673309301</c:v>
                </c:pt>
                <c:pt idx="3003">
                  <c:v>13795.4470558167</c:v>
                </c:pt>
                <c:pt idx="3004">
                  <c:v>13790.4457893372</c:v>
                </c:pt>
                <c:pt idx="3005">
                  <c:v>13786.685188293501</c:v>
                </c:pt>
                <c:pt idx="3006">
                  <c:v>12535.699005127</c:v>
                </c:pt>
                <c:pt idx="3007">
                  <c:v>12527.738006591801</c:v>
                </c:pt>
                <c:pt idx="3008">
                  <c:v>12527.6810035706</c:v>
                </c:pt>
                <c:pt idx="3009">
                  <c:v>12527.7720069885</c:v>
                </c:pt>
                <c:pt idx="3010">
                  <c:v>12482.7180023193</c:v>
                </c:pt>
                <c:pt idx="3011">
                  <c:v>12482.708003997799</c:v>
                </c:pt>
                <c:pt idx="3012">
                  <c:v>12483.668010711701</c:v>
                </c:pt>
                <c:pt idx="3013">
                  <c:v>12358.632007598901</c:v>
                </c:pt>
                <c:pt idx="3014">
                  <c:v>11728.8160057068</c:v>
                </c:pt>
                <c:pt idx="3015">
                  <c:v>11728.694007873501</c:v>
                </c:pt>
                <c:pt idx="3016">
                  <c:v>11669.796005249</c:v>
                </c:pt>
                <c:pt idx="3017">
                  <c:v>10693.958988189701</c:v>
                </c:pt>
                <c:pt idx="3018">
                  <c:v>10693.008983612101</c:v>
                </c:pt>
                <c:pt idx="3019">
                  <c:v>10692.9569854736</c:v>
                </c:pt>
                <c:pt idx="3020">
                  <c:v>10693.005985260001</c:v>
                </c:pt>
                <c:pt idx="3021">
                  <c:v>10700.9509887695</c:v>
                </c:pt>
                <c:pt idx="3022">
                  <c:v>10693.049983978301</c:v>
                </c:pt>
                <c:pt idx="3023">
                  <c:v>10686.983985900901</c:v>
                </c:pt>
                <c:pt idx="3024">
                  <c:v>10692.8969841003</c:v>
                </c:pt>
                <c:pt idx="3025">
                  <c:v>10532.895988464399</c:v>
                </c:pt>
                <c:pt idx="3026">
                  <c:v>10526.7759895325</c:v>
                </c:pt>
                <c:pt idx="3027">
                  <c:v>10526.900985717801</c:v>
                </c:pt>
                <c:pt idx="3028">
                  <c:v>10414.0949859619</c:v>
                </c:pt>
                <c:pt idx="3029">
                  <c:v>10412.6180038452</c:v>
                </c:pt>
                <c:pt idx="3030">
                  <c:v>10411.6240005493</c:v>
                </c:pt>
                <c:pt idx="3031">
                  <c:v>10564.757999420201</c:v>
                </c:pt>
                <c:pt idx="3032">
                  <c:v>10235.170993804901</c:v>
                </c:pt>
                <c:pt idx="3033">
                  <c:v>10243.1719970703</c:v>
                </c:pt>
                <c:pt idx="3034">
                  <c:v>10229.294994354201</c:v>
                </c:pt>
                <c:pt idx="3035">
                  <c:v>10229.292995452901</c:v>
                </c:pt>
                <c:pt idx="3036">
                  <c:v>10209.3029937744</c:v>
                </c:pt>
                <c:pt idx="3037">
                  <c:v>10209.3119926453</c:v>
                </c:pt>
                <c:pt idx="3038">
                  <c:v>10178.2079925537</c:v>
                </c:pt>
                <c:pt idx="3039">
                  <c:v>10172.210994720501</c:v>
                </c:pt>
                <c:pt idx="3040">
                  <c:v>10152.0729942322</c:v>
                </c:pt>
                <c:pt idx="3041">
                  <c:v>10467.265007018999</c:v>
                </c:pt>
                <c:pt idx="3042">
                  <c:v>9801.27100753784</c:v>
                </c:pt>
                <c:pt idx="3043">
                  <c:v>9801.2670059204102</c:v>
                </c:pt>
                <c:pt idx="3044">
                  <c:v>9805.2690086364692</c:v>
                </c:pt>
                <c:pt idx="3045">
                  <c:v>9801.2680053710901</c:v>
                </c:pt>
                <c:pt idx="3046">
                  <c:v>9801.27100753784</c:v>
                </c:pt>
                <c:pt idx="3047">
                  <c:v>9801.27000808716</c:v>
                </c:pt>
                <c:pt idx="3048">
                  <c:v>9712.2690086364692</c:v>
                </c:pt>
                <c:pt idx="3049">
                  <c:v>9798.2340049743707</c:v>
                </c:pt>
                <c:pt idx="3050">
                  <c:v>9712.2690086364692</c:v>
                </c:pt>
                <c:pt idx="3051">
                  <c:v>9397.27100753784</c:v>
                </c:pt>
                <c:pt idx="3052">
                  <c:v>9395.2670059204102</c:v>
                </c:pt>
                <c:pt idx="3053">
                  <c:v>9705.4690055847204</c:v>
                </c:pt>
                <c:pt idx="3054">
                  <c:v>9301.4690055847204</c:v>
                </c:pt>
                <c:pt idx="3055">
                  <c:v>9227.4640045165997</c:v>
                </c:pt>
                <c:pt idx="3056">
                  <c:v>9202.4600028991699</c:v>
                </c:pt>
                <c:pt idx="3057">
                  <c:v>9202.45900344849</c:v>
                </c:pt>
                <c:pt idx="3058">
                  <c:v>9227.4700050354004</c:v>
                </c:pt>
                <c:pt idx="3059">
                  <c:v>9233.4630050659198</c:v>
                </c:pt>
                <c:pt idx="3060">
                  <c:v>8918.4650039672906</c:v>
                </c:pt>
                <c:pt idx="3061">
                  <c:v>8918.4320030212402</c:v>
                </c:pt>
                <c:pt idx="3062">
                  <c:v>8918.4670028686505</c:v>
                </c:pt>
                <c:pt idx="3063">
                  <c:v>8918.4690055847204</c:v>
                </c:pt>
                <c:pt idx="3064">
                  <c:v>8930.4520034790003</c:v>
                </c:pt>
                <c:pt idx="3065">
                  <c:v>8839.5599937439001</c:v>
                </c:pt>
                <c:pt idx="3066">
                  <c:v>8839.5539932250995</c:v>
                </c:pt>
                <c:pt idx="3067">
                  <c:v>8839.5689964294397</c:v>
                </c:pt>
                <c:pt idx="3068">
                  <c:v>8839.5649948120099</c:v>
                </c:pt>
                <c:pt idx="3069">
                  <c:v>8839.5579948425293</c:v>
                </c:pt>
                <c:pt idx="3070">
                  <c:v>8844.5659942627008</c:v>
                </c:pt>
                <c:pt idx="3071">
                  <c:v>8838.5709953308105</c:v>
                </c:pt>
                <c:pt idx="3072">
                  <c:v>8838.5659942627008</c:v>
                </c:pt>
                <c:pt idx="3073">
                  <c:v>8845.5269927978497</c:v>
                </c:pt>
                <c:pt idx="3074">
                  <c:v>8919.5729942321796</c:v>
                </c:pt>
                <c:pt idx="3075">
                  <c:v>8919.5639953613299</c:v>
                </c:pt>
                <c:pt idx="3076">
                  <c:v>8919.5689964294397</c:v>
                </c:pt>
                <c:pt idx="3077">
                  <c:v>8919.7609901428204</c:v>
                </c:pt>
                <c:pt idx="3078">
                  <c:v>8975.7989921569806</c:v>
                </c:pt>
                <c:pt idx="3079">
                  <c:v>8981.8649902343695</c:v>
                </c:pt>
                <c:pt idx="3080">
                  <c:v>8981.8359909057599</c:v>
                </c:pt>
                <c:pt idx="3081">
                  <c:v>8981.8389930725098</c:v>
                </c:pt>
                <c:pt idx="3082">
                  <c:v>8981.8719902038592</c:v>
                </c:pt>
                <c:pt idx="3083">
                  <c:v>8981.8719902038592</c:v>
                </c:pt>
                <c:pt idx="3084">
                  <c:v>8981.8709907531702</c:v>
                </c:pt>
                <c:pt idx="3085">
                  <c:v>8981.8369903564399</c:v>
                </c:pt>
                <c:pt idx="3086">
                  <c:v>8981.8399925231897</c:v>
                </c:pt>
                <c:pt idx="3087">
                  <c:v>8981.8719902038592</c:v>
                </c:pt>
                <c:pt idx="3088">
                  <c:v>8981.8619918823206</c:v>
                </c:pt>
                <c:pt idx="3089">
                  <c:v>8981.6790084838904</c:v>
                </c:pt>
                <c:pt idx="3090">
                  <c:v>8980.6710090637207</c:v>
                </c:pt>
                <c:pt idx="3091">
                  <c:v>8980.6720085144007</c:v>
                </c:pt>
                <c:pt idx="3092">
                  <c:v>8980.6710090637207</c:v>
                </c:pt>
                <c:pt idx="3093">
                  <c:v>8980.6680068969708</c:v>
                </c:pt>
                <c:pt idx="3094">
                  <c:v>8980.6760101318396</c:v>
                </c:pt>
                <c:pt idx="3095">
                  <c:v>8980.6700096130407</c:v>
                </c:pt>
                <c:pt idx="3096">
                  <c:v>8980.6540069580096</c:v>
                </c:pt>
                <c:pt idx="3097">
                  <c:v>9410.6370086669904</c:v>
                </c:pt>
                <c:pt idx="3098">
                  <c:v>9410.6660079956091</c:v>
                </c:pt>
                <c:pt idx="3099">
                  <c:v>9410.6720085144007</c:v>
                </c:pt>
                <c:pt idx="3100">
                  <c:v>9410.6780090331995</c:v>
                </c:pt>
                <c:pt idx="3101">
                  <c:v>9410.3659896850604</c:v>
                </c:pt>
                <c:pt idx="3102">
                  <c:v>9448.3689918518103</c:v>
                </c:pt>
                <c:pt idx="3103">
                  <c:v>9448.3689918518103</c:v>
                </c:pt>
                <c:pt idx="3104">
                  <c:v>9579.3629913330096</c:v>
                </c:pt>
                <c:pt idx="3105">
                  <c:v>9578.37498855591</c:v>
                </c:pt>
                <c:pt idx="3106">
                  <c:v>9784.3699913024902</c:v>
                </c:pt>
                <c:pt idx="3107">
                  <c:v>9784.3729896545392</c:v>
                </c:pt>
                <c:pt idx="3108">
                  <c:v>9877.3759918212909</c:v>
                </c:pt>
                <c:pt idx="3109">
                  <c:v>9877.3369903564508</c:v>
                </c:pt>
                <c:pt idx="3110">
                  <c:v>9877.3419914245605</c:v>
                </c:pt>
                <c:pt idx="3111">
                  <c:v>10094.351989746099</c:v>
                </c:pt>
                <c:pt idx="3112">
                  <c:v>10094.350990295399</c:v>
                </c:pt>
                <c:pt idx="3113">
                  <c:v>10619.246997833299</c:v>
                </c:pt>
                <c:pt idx="3114">
                  <c:v>10638.388999938999</c:v>
                </c:pt>
                <c:pt idx="3115">
                  <c:v>10728.3799972534</c:v>
                </c:pt>
                <c:pt idx="3116">
                  <c:v>10728.389999389599</c:v>
                </c:pt>
                <c:pt idx="3117">
                  <c:v>10711.25</c:v>
                </c:pt>
                <c:pt idx="3118">
                  <c:v>10711.256999969501</c:v>
                </c:pt>
                <c:pt idx="3119">
                  <c:v>11466.848007202099</c:v>
                </c:pt>
                <c:pt idx="3120">
                  <c:v>11836.849006652799</c:v>
                </c:pt>
                <c:pt idx="3121">
                  <c:v>11836.8060035706</c:v>
                </c:pt>
                <c:pt idx="3122">
                  <c:v>11858.988006591801</c:v>
                </c:pt>
                <c:pt idx="3123">
                  <c:v>11858.9840049744</c:v>
                </c:pt>
                <c:pt idx="3124">
                  <c:v>11858.9920043945</c:v>
                </c:pt>
                <c:pt idx="3125">
                  <c:v>11922.5469894409</c:v>
                </c:pt>
                <c:pt idx="3126">
                  <c:v>11924.5189857483</c:v>
                </c:pt>
                <c:pt idx="3127">
                  <c:v>11924.5159873962</c:v>
                </c:pt>
                <c:pt idx="3128">
                  <c:v>12239.544986724901</c:v>
                </c:pt>
                <c:pt idx="3129">
                  <c:v>12239.552986145</c:v>
                </c:pt>
                <c:pt idx="3130">
                  <c:v>12488.538990020799</c:v>
                </c:pt>
                <c:pt idx="3131">
                  <c:v>12488.4959869385</c:v>
                </c:pt>
                <c:pt idx="3132">
                  <c:v>12488.457988738999</c:v>
                </c:pt>
                <c:pt idx="3133">
                  <c:v>12488.470985412599</c:v>
                </c:pt>
                <c:pt idx="3134">
                  <c:v>12488.512985229499</c:v>
                </c:pt>
                <c:pt idx="3135">
                  <c:v>12518.518989562999</c:v>
                </c:pt>
                <c:pt idx="3136">
                  <c:v>12518.5109863281</c:v>
                </c:pt>
                <c:pt idx="3137">
                  <c:v>12940.127010345501</c:v>
                </c:pt>
                <c:pt idx="3138">
                  <c:v>12941.136009216299</c:v>
                </c:pt>
                <c:pt idx="3139">
                  <c:v>12996.8030128479</c:v>
                </c:pt>
                <c:pt idx="3140">
                  <c:v>13052.7290077209</c:v>
                </c:pt>
                <c:pt idx="3141">
                  <c:v>13052.7470092773</c:v>
                </c:pt>
                <c:pt idx="3142">
                  <c:v>13177.711009979201</c:v>
                </c:pt>
                <c:pt idx="3143">
                  <c:v>13410.761009216299</c:v>
                </c:pt>
                <c:pt idx="3144">
                  <c:v>13410.725006103499</c:v>
                </c:pt>
                <c:pt idx="3145">
                  <c:v>13410.722007751499</c:v>
                </c:pt>
                <c:pt idx="3146">
                  <c:v>14250.373580932601</c:v>
                </c:pt>
                <c:pt idx="3147">
                  <c:v>14482.2097511292</c:v>
                </c:pt>
                <c:pt idx="3148">
                  <c:v>14481.860340118399</c:v>
                </c:pt>
                <c:pt idx="3149">
                  <c:v>15202.5690765381</c:v>
                </c:pt>
                <c:pt idx="3150">
                  <c:v>15205.339427948</c:v>
                </c:pt>
                <c:pt idx="3151">
                  <c:v>15205.0725364685</c:v>
                </c:pt>
                <c:pt idx="3152">
                  <c:v>15205.2387962341</c:v>
                </c:pt>
                <c:pt idx="3153">
                  <c:v>15359.910144805899</c:v>
                </c:pt>
                <c:pt idx="3154">
                  <c:v>15368.680961608899</c:v>
                </c:pt>
                <c:pt idx="3155">
                  <c:v>15369.6055831909</c:v>
                </c:pt>
                <c:pt idx="3156">
                  <c:v>15369.382068634</c:v>
                </c:pt>
                <c:pt idx="3157">
                  <c:v>15369.428684234599</c:v>
                </c:pt>
                <c:pt idx="3158">
                  <c:v>15373.14691782</c:v>
                </c:pt>
                <c:pt idx="3159">
                  <c:v>15373.163919925701</c:v>
                </c:pt>
                <c:pt idx="3160">
                  <c:v>15994.192926883699</c:v>
                </c:pt>
                <c:pt idx="3161">
                  <c:v>15996.713693141901</c:v>
                </c:pt>
                <c:pt idx="3162">
                  <c:v>15997.749448299401</c:v>
                </c:pt>
                <c:pt idx="3163">
                  <c:v>15997.7558264732</c:v>
                </c:pt>
                <c:pt idx="3164">
                  <c:v>15997.976342678099</c:v>
                </c:pt>
                <c:pt idx="3165">
                  <c:v>15997.756577968599</c:v>
                </c:pt>
                <c:pt idx="3166">
                  <c:v>16706.220323085799</c:v>
                </c:pt>
                <c:pt idx="3167">
                  <c:v>17356.380883693699</c:v>
                </c:pt>
                <c:pt idx="3168">
                  <c:v>17356.4966444969</c:v>
                </c:pt>
                <c:pt idx="3169">
                  <c:v>17964.535657405901</c:v>
                </c:pt>
                <c:pt idx="3170">
                  <c:v>17970.533906459801</c:v>
                </c:pt>
                <c:pt idx="3171">
                  <c:v>17964.463773250602</c:v>
                </c:pt>
                <c:pt idx="3172">
                  <c:v>17970.7444167137</c:v>
                </c:pt>
                <c:pt idx="3173">
                  <c:v>17970.690667629198</c:v>
                </c:pt>
                <c:pt idx="3174">
                  <c:v>17094.780818939202</c:v>
                </c:pt>
                <c:pt idx="3175">
                  <c:v>17094.755825042699</c:v>
                </c:pt>
                <c:pt idx="3176">
                  <c:v>17094.774818420399</c:v>
                </c:pt>
                <c:pt idx="3177">
                  <c:v>17373.740821838401</c:v>
                </c:pt>
                <c:pt idx="3178">
                  <c:v>18251.779823303201</c:v>
                </c:pt>
                <c:pt idx="3179">
                  <c:v>18256.717823028601</c:v>
                </c:pt>
                <c:pt idx="3180">
                  <c:v>18256.787818908699</c:v>
                </c:pt>
                <c:pt idx="3181">
                  <c:v>18775.352790832501</c:v>
                </c:pt>
                <c:pt idx="3182">
                  <c:v>18775.401798248298</c:v>
                </c:pt>
                <c:pt idx="3183">
                  <c:v>18775.4157981873</c:v>
                </c:pt>
                <c:pt idx="3184">
                  <c:v>19659.4867973328</c:v>
                </c:pt>
                <c:pt idx="3185">
                  <c:v>19664.4617996216</c:v>
                </c:pt>
                <c:pt idx="3186">
                  <c:v>19670.074760437001</c:v>
                </c:pt>
                <c:pt idx="3187">
                  <c:v>19666.062755584699</c:v>
                </c:pt>
                <c:pt idx="3188">
                  <c:v>19671.510753631599</c:v>
                </c:pt>
                <c:pt idx="3189">
                  <c:v>19671.526752471898</c:v>
                </c:pt>
                <c:pt idx="3190">
                  <c:v>19671.551753997799</c:v>
                </c:pt>
                <c:pt idx="3191">
                  <c:v>20189.566753387498</c:v>
                </c:pt>
                <c:pt idx="3192">
                  <c:v>20189.554756164602</c:v>
                </c:pt>
                <c:pt idx="3193">
                  <c:v>20184.4777526855</c:v>
                </c:pt>
                <c:pt idx="3194">
                  <c:v>20184.5047531128</c:v>
                </c:pt>
                <c:pt idx="3195">
                  <c:v>20189.559753418001</c:v>
                </c:pt>
                <c:pt idx="3196">
                  <c:v>20707.585754394499</c:v>
                </c:pt>
                <c:pt idx="3197">
                  <c:v>20707.518753051801</c:v>
                </c:pt>
                <c:pt idx="3198">
                  <c:v>20704.137790679899</c:v>
                </c:pt>
                <c:pt idx="3199">
                  <c:v>20714.148792266798</c:v>
                </c:pt>
                <c:pt idx="3200">
                  <c:v>20714.150791168198</c:v>
                </c:pt>
                <c:pt idx="3201">
                  <c:v>20714.160789489699</c:v>
                </c:pt>
                <c:pt idx="3202">
                  <c:v>20714.146789550799</c:v>
                </c:pt>
                <c:pt idx="3203">
                  <c:v>20714.140789032001</c:v>
                </c:pt>
                <c:pt idx="3204">
                  <c:v>20714.1287918091</c:v>
                </c:pt>
                <c:pt idx="3205">
                  <c:v>20714.0607910156</c:v>
                </c:pt>
                <c:pt idx="3206">
                  <c:v>20714.1217918396</c:v>
                </c:pt>
                <c:pt idx="3207">
                  <c:v>20714.117790222201</c:v>
                </c:pt>
                <c:pt idx="3208">
                  <c:v>20715.1547889709</c:v>
                </c:pt>
                <c:pt idx="3209">
                  <c:v>20715.142787933299</c:v>
                </c:pt>
                <c:pt idx="3210">
                  <c:v>20719.237766265898</c:v>
                </c:pt>
                <c:pt idx="3211">
                  <c:v>20728.252765655499</c:v>
                </c:pt>
                <c:pt idx="3212">
                  <c:v>20728.232765197801</c:v>
                </c:pt>
                <c:pt idx="3213">
                  <c:v>20728.246765136701</c:v>
                </c:pt>
                <c:pt idx="3214">
                  <c:v>20728.254764556899</c:v>
                </c:pt>
                <c:pt idx="3215">
                  <c:v>20728.254764556899</c:v>
                </c:pt>
                <c:pt idx="3216">
                  <c:v>20728.242763519302</c:v>
                </c:pt>
                <c:pt idx="3217">
                  <c:v>20728.179767608599</c:v>
                </c:pt>
                <c:pt idx="3218">
                  <c:v>20736.162769317601</c:v>
                </c:pt>
                <c:pt idx="3219">
                  <c:v>20728.262763977</c:v>
                </c:pt>
                <c:pt idx="3220">
                  <c:v>20736.2417640686</c:v>
                </c:pt>
                <c:pt idx="3221">
                  <c:v>20736.2577667236</c:v>
                </c:pt>
                <c:pt idx="3222">
                  <c:v>20737.510784149199</c:v>
                </c:pt>
                <c:pt idx="3223">
                  <c:v>20737.55078125</c:v>
                </c:pt>
                <c:pt idx="3224">
                  <c:v>20737.5417861938</c:v>
                </c:pt>
                <c:pt idx="3225">
                  <c:v>20737.503784179698</c:v>
                </c:pt>
                <c:pt idx="3226">
                  <c:v>20737.514785766602</c:v>
                </c:pt>
                <c:pt idx="3227">
                  <c:v>20737.504787445101</c:v>
                </c:pt>
                <c:pt idx="3228">
                  <c:v>20737.473785400402</c:v>
                </c:pt>
                <c:pt idx="3229">
                  <c:v>20737.4237823486</c:v>
                </c:pt>
                <c:pt idx="3230">
                  <c:v>20737.476783752401</c:v>
                </c:pt>
                <c:pt idx="3231">
                  <c:v>20738.502780914299</c:v>
                </c:pt>
                <c:pt idx="3232">
                  <c:v>20737.5187835693</c:v>
                </c:pt>
                <c:pt idx="3233">
                  <c:v>20738.533782958999</c:v>
                </c:pt>
                <c:pt idx="3234">
                  <c:v>20558.326801300002</c:v>
                </c:pt>
                <c:pt idx="3235">
                  <c:v>20566.722797393799</c:v>
                </c:pt>
                <c:pt idx="3236">
                  <c:v>20566.691795349099</c:v>
                </c:pt>
                <c:pt idx="3237">
                  <c:v>20566.705799102801</c:v>
                </c:pt>
                <c:pt idx="3238">
                  <c:v>20566.743793487502</c:v>
                </c:pt>
                <c:pt idx="3239">
                  <c:v>20566.692794799801</c:v>
                </c:pt>
                <c:pt idx="3240">
                  <c:v>20566.708797454801</c:v>
                </c:pt>
                <c:pt idx="3241">
                  <c:v>20566.568801879901</c:v>
                </c:pt>
                <c:pt idx="3242">
                  <c:v>20566.688796997099</c:v>
                </c:pt>
                <c:pt idx="3243">
                  <c:v>20566.7067985535</c:v>
                </c:pt>
                <c:pt idx="3244">
                  <c:v>20043.717796325702</c:v>
                </c:pt>
                <c:pt idx="3245">
                  <c:v>20043.6957969666</c:v>
                </c:pt>
                <c:pt idx="3246">
                  <c:v>19916.528739929199</c:v>
                </c:pt>
                <c:pt idx="3247">
                  <c:v>19918.013740539602</c:v>
                </c:pt>
                <c:pt idx="3248">
                  <c:v>19768.046737670898</c:v>
                </c:pt>
                <c:pt idx="3249">
                  <c:v>19768.003738403298</c:v>
                </c:pt>
                <c:pt idx="3250">
                  <c:v>19760.039737701401</c:v>
                </c:pt>
                <c:pt idx="3251">
                  <c:v>19768.028736114498</c:v>
                </c:pt>
                <c:pt idx="3252">
                  <c:v>19769.003738403298</c:v>
                </c:pt>
                <c:pt idx="3253">
                  <c:v>19768.897735595699</c:v>
                </c:pt>
                <c:pt idx="3254">
                  <c:v>18728.9067344666</c:v>
                </c:pt>
                <c:pt idx="3255">
                  <c:v>18205.985740661599</c:v>
                </c:pt>
                <c:pt idx="3256">
                  <c:v>18206.004741668701</c:v>
                </c:pt>
                <c:pt idx="3257">
                  <c:v>18205.988739013701</c:v>
                </c:pt>
                <c:pt idx="3258">
                  <c:v>18204.9017601013</c:v>
                </c:pt>
                <c:pt idx="3259">
                  <c:v>17142.923763275099</c:v>
                </c:pt>
                <c:pt idx="3260">
                  <c:v>17142.925762176499</c:v>
                </c:pt>
                <c:pt idx="3261">
                  <c:v>17142.938762664799</c:v>
                </c:pt>
                <c:pt idx="3262">
                  <c:v>17295.922763824499</c:v>
                </c:pt>
                <c:pt idx="3263">
                  <c:v>17142.943763732899</c:v>
                </c:pt>
                <c:pt idx="3264">
                  <c:v>17134.926761627201</c:v>
                </c:pt>
                <c:pt idx="3265">
                  <c:v>17134.820766449</c:v>
                </c:pt>
                <c:pt idx="3266">
                  <c:v>17128.9127616882</c:v>
                </c:pt>
                <c:pt idx="3267">
                  <c:v>16240.9527626038</c:v>
                </c:pt>
                <c:pt idx="3268">
                  <c:v>16240.927761077901</c:v>
                </c:pt>
                <c:pt idx="3269">
                  <c:v>16240.9467658997</c:v>
                </c:pt>
                <c:pt idx="3270">
                  <c:v>16131.2197647095</c:v>
                </c:pt>
                <c:pt idx="3271">
                  <c:v>15411.156791687001</c:v>
                </c:pt>
                <c:pt idx="3272">
                  <c:v>15411.126789092999</c:v>
                </c:pt>
                <c:pt idx="3273">
                  <c:v>15406.1537895203</c:v>
                </c:pt>
                <c:pt idx="3274">
                  <c:v>15476.091793060299</c:v>
                </c:pt>
                <c:pt idx="3275">
                  <c:v>15476.1307907104</c:v>
                </c:pt>
                <c:pt idx="3276">
                  <c:v>15236.532783508301</c:v>
                </c:pt>
                <c:pt idx="3277">
                  <c:v>14616.4357872009</c:v>
                </c:pt>
                <c:pt idx="3278">
                  <c:v>14007.4937858582</c:v>
                </c:pt>
                <c:pt idx="3279">
                  <c:v>14007.547786712599</c:v>
                </c:pt>
                <c:pt idx="3280">
                  <c:v>14006.516788482701</c:v>
                </c:pt>
                <c:pt idx="3281">
                  <c:v>13998.494789123501</c:v>
                </c:pt>
                <c:pt idx="3282">
                  <c:v>13603.3317947388</c:v>
                </c:pt>
                <c:pt idx="3283">
                  <c:v>13599.320793151899</c:v>
                </c:pt>
                <c:pt idx="3284">
                  <c:v>13062.3179969788</c:v>
                </c:pt>
                <c:pt idx="3285">
                  <c:v>13267.3349990845</c:v>
                </c:pt>
                <c:pt idx="3286">
                  <c:v>12897.340000152601</c:v>
                </c:pt>
                <c:pt idx="3287">
                  <c:v>12897.3029975891</c:v>
                </c:pt>
                <c:pt idx="3288">
                  <c:v>12557.2280006409</c:v>
                </c:pt>
                <c:pt idx="3289">
                  <c:v>12512.201999664299</c:v>
                </c:pt>
                <c:pt idx="3290">
                  <c:v>12512.077999114999</c:v>
                </c:pt>
                <c:pt idx="3291">
                  <c:v>12512.2590026855</c:v>
                </c:pt>
                <c:pt idx="3292">
                  <c:v>12241.143005371099</c:v>
                </c:pt>
                <c:pt idx="3293">
                  <c:v>12249.193000793501</c:v>
                </c:pt>
                <c:pt idx="3294">
                  <c:v>11698.9960021973</c:v>
                </c:pt>
                <c:pt idx="3295">
                  <c:v>11691.972007751499</c:v>
                </c:pt>
                <c:pt idx="3296">
                  <c:v>11683.8660049438</c:v>
                </c:pt>
                <c:pt idx="3297">
                  <c:v>11316.8300094604</c:v>
                </c:pt>
                <c:pt idx="3298">
                  <c:v>11359.807006835899</c:v>
                </c:pt>
                <c:pt idx="3299">
                  <c:v>11359.8460044861</c:v>
                </c:pt>
                <c:pt idx="3300">
                  <c:v>11359.8290023804</c:v>
                </c:pt>
                <c:pt idx="3301">
                  <c:v>11359.780006408701</c:v>
                </c:pt>
                <c:pt idx="3302">
                  <c:v>11359.750003814701</c:v>
                </c:pt>
                <c:pt idx="3303">
                  <c:v>10939.810005187999</c:v>
                </c:pt>
                <c:pt idx="3304">
                  <c:v>11343.799007415801</c:v>
                </c:pt>
                <c:pt idx="3305">
                  <c:v>11343.805007934599</c:v>
                </c:pt>
                <c:pt idx="3306">
                  <c:v>10812.7710075378</c:v>
                </c:pt>
                <c:pt idx="3307">
                  <c:v>11019.767005920399</c:v>
                </c:pt>
                <c:pt idx="3308">
                  <c:v>11019.7710075378</c:v>
                </c:pt>
                <c:pt idx="3309">
                  <c:v>10697.2520065308</c:v>
                </c:pt>
                <c:pt idx="3310">
                  <c:v>10672.2730064392</c:v>
                </c:pt>
                <c:pt idx="3311">
                  <c:v>10672.326007842999</c:v>
                </c:pt>
                <c:pt idx="3312">
                  <c:v>10672.3010063171</c:v>
                </c:pt>
                <c:pt idx="3313">
                  <c:v>10459.1930046082</c:v>
                </c:pt>
                <c:pt idx="3314">
                  <c:v>10405.3540077209</c:v>
                </c:pt>
                <c:pt idx="3315">
                  <c:v>10167.339008331301</c:v>
                </c:pt>
                <c:pt idx="3316">
                  <c:v>10067.324005127</c:v>
                </c:pt>
                <c:pt idx="3317">
                  <c:v>9655.3510055541992</c:v>
                </c:pt>
                <c:pt idx="3318">
                  <c:v>9654.5030021667499</c:v>
                </c:pt>
                <c:pt idx="3319">
                  <c:v>9205.5380020141602</c:v>
                </c:pt>
                <c:pt idx="3320">
                  <c:v>9205.5419998168909</c:v>
                </c:pt>
                <c:pt idx="3321">
                  <c:v>9205.5230026245099</c:v>
                </c:pt>
                <c:pt idx="3322">
                  <c:v>9205.5370025634802</c:v>
                </c:pt>
                <c:pt idx="3323">
                  <c:v>9205.5100021362305</c:v>
                </c:pt>
                <c:pt idx="3324">
                  <c:v>9211.5190010070801</c:v>
                </c:pt>
                <c:pt idx="3325">
                  <c:v>9163.4390029907208</c:v>
                </c:pt>
                <c:pt idx="3326">
                  <c:v>9168.5400009155292</c:v>
                </c:pt>
                <c:pt idx="3327">
                  <c:v>9004.3960037231409</c:v>
                </c:pt>
                <c:pt idx="3328">
                  <c:v>9424.3960037231409</c:v>
                </c:pt>
                <c:pt idx="3329">
                  <c:v>9280.5580024719202</c:v>
                </c:pt>
                <c:pt idx="3330">
                  <c:v>9001.5909996032697</c:v>
                </c:pt>
                <c:pt idx="3331">
                  <c:v>8236.6009979247992</c:v>
                </c:pt>
                <c:pt idx="3332">
                  <c:v>8236.6110000610406</c:v>
                </c:pt>
                <c:pt idx="3333">
                  <c:v>8230.5870018005407</c:v>
                </c:pt>
                <c:pt idx="3334">
                  <c:v>8230.5740013122595</c:v>
                </c:pt>
                <c:pt idx="3335">
                  <c:v>8251.5880012512207</c:v>
                </c:pt>
                <c:pt idx="3336">
                  <c:v>8245.6009979247992</c:v>
                </c:pt>
                <c:pt idx="3337">
                  <c:v>8180.52099990845</c:v>
                </c:pt>
                <c:pt idx="3338">
                  <c:v>8180.5800018310501</c:v>
                </c:pt>
                <c:pt idx="3339">
                  <c:v>8134.5400009155301</c:v>
                </c:pt>
                <c:pt idx="3340">
                  <c:v>8132.5800018310501</c:v>
                </c:pt>
                <c:pt idx="3341">
                  <c:v>8042.5439987182599</c:v>
                </c:pt>
                <c:pt idx="3342">
                  <c:v>7986.6940002441397</c:v>
                </c:pt>
                <c:pt idx="3343">
                  <c:v>7904.6969985961896</c:v>
                </c:pt>
                <c:pt idx="3344">
                  <c:v>7910.6549987792996</c:v>
                </c:pt>
                <c:pt idx="3345">
                  <c:v>7918.7019996643103</c:v>
                </c:pt>
                <c:pt idx="3346">
                  <c:v>7918.7560005187997</c:v>
                </c:pt>
                <c:pt idx="3347">
                  <c:v>7926.7830009460404</c:v>
                </c:pt>
                <c:pt idx="3348">
                  <c:v>7918.77000045776</c:v>
                </c:pt>
                <c:pt idx="3349">
                  <c:v>7791.7039985656702</c:v>
                </c:pt>
                <c:pt idx="3350">
                  <c:v>7783.77000045776</c:v>
                </c:pt>
                <c:pt idx="3351">
                  <c:v>7783.7639999389603</c:v>
                </c:pt>
                <c:pt idx="3352">
                  <c:v>7783.77000045776</c:v>
                </c:pt>
                <c:pt idx="3353">
                  <c:v>7783.8050003051803</c:v>
                </c:pt>
                <c:pt idx="3354">
                  <c:v>7775.7430000305203</c:v>
                </c:pt>
                <c:pt idx="3355">
                  <c:v>7775.7330017089798</c:v>
                </c:pt>
                <c:pt idx="3356">
                  <c:v>7775.7480010986301</c:v>
                </c:pt>
                <c:pt idx="3357">
                  <c:v>7774.7639999389603</c:v>
                </c:pt>
                <c:pt idx="3358">
                  <c:v>7775.7659988403302</c:v>
                </c:pt>
                <c:pt idx="3359">
                  <c:v>7855.7280006408701</c:v>
                </c:pt>
                <c:pt idx="3360">
                  <c:v>7872.8709983825702</c:v>
                </c:pt>
                <c:pt idx="3361">
                  <c:v>7867.85499954224</c:v>
                </c:pt>
                <c:pt idx="3362">
                  <c:v>7928.8209991455096</c:v>
                </c:pt>
                <c:pt idx="3363">
                  <c:v>7912.6850013732901</c:v>
                </c:pt>
                <c:pt idx="3364">
                  <c:v>7912.6510009765598</c:v>
                </c:pt>
                <c:pt idx="3365">
                  <c:v>7912.6680030822799</c:v>
                </c:pt>
                <c:pt idx="3366">
                  <c:v>7960.6689987182599</c:v>
                </c:pt>
                <c:pt idx="3367">
                  <c:v>7960.6840019226102</c:v>
                </c:pt>
                <c:pt idx="3368">
                  <c:v>7960.6290016174298</c:v>
                </c:pt>
                <c:pt idx="3369">
                  <c:v>7960.6640014648401</c:v>
                </c:pt>
                <c:pt idx="3370">
                  <c:v>7960.6780014038104</c:v>
                </c:pt>
                <c:pt idx="3371">
                  <c:v>7960.6909980773898</c:v>
                </c:pt>
                <c:pt idx="3372">
                  <c:v>8038.6730003356897</c:v>
                </c:pt>
                <c:pt idx="3373">
                  <c:v>8118.6090011596698</c:v>
                </c:pt>
                <c:pt idx="3374">
                  <c:v>8112.6790008544904</c:v>
                </c:pt>
                <c:pt idx="3375">
                  <c:v>8120.6680030822799</c:v>
                </c:pt>
                <c:pt idx="3376">
                  <c:v>8112.6989974975604</c:v>
                </c:pt>
                <c:pt idx="3377">
                  <c:v>8112.6679992675799</c:v>
                </c:pt>
                <c:pt idx="3378">
                  <c:v>8120.6329994201697</c:v>
                </c:pt>
                <c:pt idx="3379">
                  <c:v>8120.6710014343298</c:v>
                </c:pt>
                <c:pt idx="3380">
                  <c:v>8120.7169990539596</c:v>
                </c:pt>
                <c:pt idx="3381">
                  <c:v>8126.7059974670401</c:v>
                </c:pt>
                <c:pt idx="3382">
                  <c:v>8126.6829986572302</c:v>
                </c:pt>
                <c:pt idx="3383">
                  <c:v>8120.7200012207004</c:v>
                </c:pt>
                <c:pt idx="3384">
                  <c:v>8134.7200012207004</c:v>
                </c:pt>
                <c:pt idx="3385">
                  <c:v>8134.6769981384296</c:v>
                </c:pt>
                <c:pt idx="3386">
                  <c:v>8159.8160018920898</c:v>
                </c:pt>
                <c:pt idx="3387">
                  <c:v>8151.8689994812003</c:v>
                </c:pt>
                <c:pt idx="3388">
                  <c:v>8159.8390007018997</c:v>
                </c:pt>
                <c:pt idx="3389">
                  <c:v>8237.8600006103497</c:v>
                </c:pt>
                <c:pt idx="3390">
                  <c:v>8238.2410011291504</c:v>
                </c:pt>
                <c:pt idx="3391">
                  <c:v>8425.18700027466</c:v>
                </c:pt>
                <c:pt idx="3392">
                  <c:v>8635.6459999084509</c:v>
                </c:pt>
                <c:pt idx="3393">
                  <c:v>8722.6680030822808</c:v>
                </c:pt>
                <c:pt idx="3394">
                  <c:v>9442.6529998779297</c:v>
                </c:pt>
                <c:pt idx="3395">
                  <c:v>9745.6270027160608</c:v>
                </c:pt>
                <c:pt idx="3396">
                  <c:v>9739.6540031433105</c:v>
                </c:pt>
                <c:pt idx="3397">
                  <c:v>9750.6430053710901</c:v>
                </c:pt>
                <c:pt idx="3398">
                  <c:v>9751.6540031433105</c:v>
                </c:pt>
                <c:pt idx="3399">
                  <c:v>9751.6320037841797</c:v>
                </c:pt>
                <c:pt idx="3400">
                  <c:v>9845.6790008544904</c:v>
                </c:pt>
                <c:pt idx="3401">
                  <c:v>9992.6180000305194</c:v>
                </c:pt>
                <c:pt idx="3402">
                  <c:v>10130.048999786401</c:v>
                </c:pt>
                <c:pt idx="3403">
                  <c:v>10224.9969940186</c:v>
                </c:pt>
                <c:pt idx="3404">
                  <c:v>10225.0099945068</c:v>
                </c:pt>
                <c:pt idx="3405">
                  <c:v>10225.082996368399</c:v>
                </c:pt>
                <c:pt idx="3406">
                  <c:v>10560.0919952393</c:v>
                </c:pt>
                <c:pt idx="3407">
                  <c:v>10678.0459976196</c:v>
                </c:pt>
                <c:pt idx="3408">
                  <c:v>11433.234008789101</c:v>
                </c:pt>
                <c:pt idx="3409">
                  <c:v>11527.1640090942</c:v>
                </c:pt>
                <c:pt idx="3410">
                  <c:v>11519.278007507301</c:v>
                </c:pt>
                <c:pt idx="3411">
                  <c:v>11519.235008239701</c:v>
                </c:pt>
                <c:pt idx="3412">
                  <c:v>11519.211009979201</c:v>
                </c:pt>
                <c:pt idx="3413">
                  <c:v>11519.245010376</c:v>
                </c:pt>
                <c:pt idx="3414">
                  <c:v>11758.2169952393</c:v>
                </c:pt>
                <c:pt idx="3415">
                  <c:v>11790.2049942017</c:v>
                </c:pt>
                <c:pt idx="3416">
                  <c:v>11790.256992340101</c:v>
                </c:pt>
                <c:pt idx="3417">
                  <c:v>11789.188995361301</c:v>
                </c:pt>
                <c:pt idx="3418">
                  <c:v>11790.242992401099</c:v>
                </c:pt>
                <c:pt idx="3419">
                  <c:v>11790.206993103</c:v>
                </c:pt>
                <c:pt idx="3420">
                  <c:v>12225.1739959717</c:v>
                </c:pt>
                <c:pt idx="3421">
                  <c:v>12225.175994873</c:v>
                </c:pt>
                <c:pt idx="3422">
                  <c:v>12762.1639938354</c:v>
                </c:pt>
                <c:pt idx="3423">
                  <c:v>12762.203990936299</c:v>
                </c:pt>
                <c:pt idx="3424">
                  <c:v>12762.219993591299</c:v>
                </c:pt>
                <c:pt idx="3425">
                  <c:v>12762.2059936523</c:v>
                </c:pt>
                <c:pt idx="3426">
                  <c:v>12889.1760101318</c:v>
                </c:pt>
                <c:pt idx="3427">
                  <c:v>13308.899009704601</c:v>
                </c:pt>
                <c:pt idx="3428">
                  <c:v>13539.374011993399</c:v>
                </c:pt>
                <c:pt idx="3429">
                  <c:v>13522.186012268099</c:v>
                </c:pt>
                <c:pt idx="3430">
                  <c:v>13522.1990127563</c:v>
                </c:pt>
                <c:pt idx="3431">
                  <c:v>13522.249011993399</c:v>
                </c:pt>
                <c:pt idx="3432">
                  <c:v>13539.3800125122</c:v>
                </c:pt>
                <c:pt idx="3433">
                  <c:v>13539.3580131531</c:v>
                </c:pt>
                <c:pt idx="3434">
                  <c:v>13547.415012359599</c:v>
                </c:pt>
                <c:pt idx="3435">
                  <c:v>13772.9480171204</c:v>
                </c:pt>
                <c:pt idx="3436">
                  <c:v>14201.006015777601</c:v>
                </c:pt>
                <c:pt idx="3437">
                  <c:v>14201.0120201111</c:v>
                </c:pt>
                <c:pt idx="3438">
                  <c:v>14201.9119949341</c:v>
                </c:pt>
                <c:pt idx="3439">
                  <c:v>14613.861995697</c:v>
                </c:pt>
                <c:pt idx="3440">
                  <c:v>14613.919994354201</c:v>
                </c:pt>
                <c:pt idx="3441">
                  <c:v>14613.8849945068</c:v>
                </c:pt>
                <c:pt idx="3442">
                  <c:v>14613.898994445801</c:v>
                </c:pt>
                <c:pt idx="3443">
                  <c:v>15233.8479957581</c:v>
                </c:pt>
                <c:pt idx="3444">
                  <c:v>15233.9289970398</c:v>
                </c:pt>
                <c:pt idx="3445">
                  <c:v>15883.8957862854</c:v>
                </c:pt>
                <c:pt idx="3446">
                  <c:v>15884.0857925415</c:v>
                </c:pt>
                <c:pt idx="3447">
                  <c:v>15888.831791877699</c:v>
                </c:pt>
                <c:pt idx="3448">
                  <c:v>16338.882786750801</c:v>
                </c:pt>
                <c:pt idx="3449">
                  <c:v>16339.828793525699</c:v>
                </c:pt>
                <c:pt idx="3450">
                  <c:v>16343.0038046837</c:v>
                </c:pt>
                <c:pt idx="3451">
                  <c:v>16500.905805110899</c:v>
                </c:pt>
                <c:pt idx="3452">
                  <c:v>16639.002805233002</c:v>
                </c:pt>
                <c:pt idx="3453">
                  <c:v>16638.992806911501</c:v>
                </c:pt>
                <c:pt idx="3454">
                  <c:v>16638.982804775202</c:v>
                </c:pt>
                <c:pt idx="3455">
                  <c:v>16639.0158019066</c:v>
                </c:pt>
                <c:pt idx="3456">
                  <c:v>16638.989804744699</c:v>
                </c:pt>
                <c:pt idx="3457">
                  <c:v>16527.806806087501</c:v>
                </c:pt>
                <c:pt idx="3458">
                  <c:v>16527.974805355101</c:v>
                </c:pt>
                <c:pt idx="3459">
                  <c:v>16527.9458098412</c:v>
                </c:pt>
                <c:pt idx="3460">
                  <c:v>16527.992806911501</c:v>
                </c:pt>
                <c:pt idx="3461">
                  <c:v>16527.976804256399</c:v>
                </c:pt>
                <c:pt idx="3462">
                  <c:v>16528.2547836304</c:v>
                </c:pt>
                <c:pt idx="3463">
                  <c:v>17278.233783721898</c:v>
                </c:pt>
                <c:pt idx="3464">
                  <c:v>17279.274787902799</c:v>
                </c:pt>
                <c:pt idx="3465">
                  <c:v>17280.289783477801</c:v>
                </c:pt>
                <c:pt idx="3466">
                  <c:v>17280.2477836609</c:v>
                </c:pt>
                <c:pt idx="3467">
                  <c:v>17280.172782897898</c:v>
                </c:pt>
                <c:pt idx="3468">
                  <c:v>18163.2317848206</c:v>
                </c:pt>
                <c:pt idx="3469">
                  <c:v>18679.995788574201</c:v>
                </c:pt>
                <c:pt idx="3470">
                  <c:v>18680.193786621101</c:v>
                </c:pt>
                <c:pt idx="3471">
                  <c:v>18680.1867828369</c:v>
                </c:pt>
                <c:pt idx="3472">
                  <c:v>18680.194786071799</c:v>
                </c:pt>
                <c:pt idx="3473">
                  <c:v>18680.216789245598</c:v>
                </c:pt>
                <c:pt idx="3474">
                  <c:v>19571.101764678999</c:v>
                </c:pt>
                <c:pt idx="3475">
                  <c:v>19576.127765655499</c:v>
                </c:pt>
                <c:pt idx="3476">
                  <c:v>19576.160762786902</c:v>
                </c:pt>
                <c:pt idx="3477">
                  <c:v>19576.091762542699</c:v>
                </c:pt>
                <c:pt idx="3478">
                  <c:v>19576.081760406501</c:v>
                </c:pt>
                <c:pt idx="3479">
                  <c:v>20096.126766204801</c:v>
                </c:pt>
                <c:pt idx="3480">
                  <c:v>20096.073764801</c:v>
                </c:pt>
                <c:pt idx="3481">
                  <c:v>20095.973770141602</c:v>
                </c:pt>
                <c:pt idx="3482">
                  <c:v>20096.094764709502</c:v>
                </c:pt>
                <c:pt idx="3483">
                  <c:v>20096.0957641602</c:v>
                </c:pt>
                <c:pt idx="3484">
                  <c:v>20096.091762542699</c:v>
                </c:pt>
                <c:pt idx="3485">
                  <c:v>20096.138763427702</c:v>
                </c:pt>
                <c:pt idx="3486">
                  <c:v>20100.711788177501</c:v>
                </c:pt>
                <c:pt idx="3487">
                  <c:v>20101.678787231402</c:v>
                </c:pt>
                <c:pt idx="3488">
                  <c:v>20101.697784423799</c:v>
                </c:pt>
                <c:pt idx="3489">
                  <c:v>20101.7317848206</c:v>
                </c:pt>
                <c:pt idx="3490">
                  <c:v>20101.687786102299</c:v>
                </c:pt>
                <c:pt idx="3491">
                  <c:v>20101.751785278298</c:v>
                </c:pt>
                <c:pt idx="3492">
                  <c:v>20101.6687850952</c:v>
                </c:pt>
                <c:pt idx="3493">
                  <c:v>20101.5597877502</c:v>
                </c:pt>
                <c:pt idx="3494">
                  <c:v>20101.7277870178</c:v>
                </c:pt>
                <c:pt idx="3495">
                  <c:v>20101.718784332301</c:v>
                </c:pt>
                <c:pt idx="3496">
                  <c:v>20101.688785553</c:v>
                </c:pt>
                <c:pt idx="3497">
                  <c:v>20101.730785369899</c:v>
                </c:pt>
                <c:pt idx="3498">
                  <c:v>20103.388782501199</c:v>
                </c:pt>
                <c:pt idx="3499">
                  <c:v>20104.4137840271</c:v>
                </c:pt>
                <c:pt idx="3500">
                  <c:v>20104.442783355698</c:v>
                </c:pt>
                <c:pt idx="3501">
                  <c:v>20104.425785064701</c:v>
                </c:pt>
                <c:pt idx="3502">
                  <c:v>20104.411781310999</c:v>
                </c:pt>
                <c:pt idx="3503">
                  <c:v>20112.3937835693</c:v>
                </c:pt>
                <c:pt idx="3504">
                  <c:v>20104.42578125</c:v>
                </c:pt>
                <c:pt idx="3505">
                  <c:v>20104.2937850952</c:v>
                </c:pt>
                <c:pt idx="3506">
                  <c:v>20104.4027824402</c:v>
                </c:pt>
                <c:pt idx="3507">
                  <c:v>20104.438781738299</c:v>
                </c:pt>
                <c:pt idx="3508">
                  <c:v>20104.388782501199</c:v>
                </c:pt>
                <c:pt idx="3509">
                  <c:v>20112.386783599901</c:v>
                </c:pt>
                <c:pt idx="3510">
                  <c:v>20232.259803772002</c:v>
                </c:pt>
                <c:pt idx="3511">
                  <c:v>20235.251804351799</c:v>
                </c:pt>
                <c:pt idx="3512">
                  <c:v>20235.243804931601</c:v>
                </c:pt>
                <c:pt idx="3513">
                  <c:v>20235.141803741499</c:v>
                </c:pt>
                <c:pt idx="3514">
                  <c:v>20235.1728057861</c:v>
                </c:pt>
                <c:pt idx="3515">
                  <c:v>20235.149803161599</c:v>
                </c:pt>
                <c:pt idx="3516">
                  <c:v>20235.132804870598</c:v>
                </c:pt>
                <c:pt idx="3517">
                  <c:v>20234.941806793198</c:v>
                </c:pt>
                <c:pt idx="3518">
                  <c:v>20235.104801178</c:v>
                </c:pt>
                <c:pt idx="3519">
                  <c:v>20235.105800628698</c:v>
                </c:pt>
                <c:pt idx="3520">
                  <c:v>19574.144802093499</c:v>
                </c:pt>
                <c:pt idx="3521">
                  <c:v>19516.1138038635</c:v>
                </c:pt>
                <c:pt idx="3522">
                  <c:v>19518.724761962902</c:v>
                </c:pt>
                <c:pt idx="3523">
                  <c:v>19520.682762146</c:v>
                </c:pt>
                <c:pt idx="3524">
                  <c:v>19520.719764709502</c:v>
                </c:pt>
                <c:pt idx="3525">
                  <c:v>19520.727764129599</c:v>
                </c:pt>
                <c:pt idx="3526">
                  <c:v>19520.695766449</c:v>
                </c:pt>
                <c:pt idx="3527">
                  <c:v>19520.676761627201</c:v>
                </c:pt>
                <c:pt idx="3528">
                  <c:v>19520.716762542699</c:v>
                </c:pt>
                <c:pt idx="3529">
                  <c:v>19520.5047683716</c:v>
                </c:pt>
                <c:pt idx="3530">
                  <c:v>18560.711761474598</c:v>
                </c:pt>
                <c:pt idx="3531">
                  <c:v>18560.729763030999</c:v>
                </c:pt>
                <c:pt idx="3532">
                  <c:v>18560.731765747099</c:v>
                </c:pt>
                <c:pt idx="3533">
                  <c:v>18560.695766449</c:v>
                </c:pt>
                <c:pt idx="3534">
                  <c:v>18562.6447944641</c:v>
                </c:pt>
                <c:pt idx="3535">
                  <c:v>18043.299808502201</c:v>
                </c:pt>
                <c:pt idx="3536">
                  <c:v>18044.305805206299</c:v>
                </c:pt>
                <c:pt idx="3537">
                  <c:v>18043.243808746302</c:v>
                </c:pt>
                <c:pt idx="3538">
                  <c:v>18043.290805816701</c:v>
                </c:pt>
                <c:pt idx="3539">
                  <c:v>18043.265808105501</c:v>
                </c:pt>
                <c:pt idx="3540">
                  <c:v>18043.334808349598</c:v>
                </c:pt>
                <c:pt idx="3541">
                  <c:v>18035.640808105501</c:v>
                </c:pt>
                <c:pt idx="3542">
                  <c:v>18034.723804473899</c:v>
                </c:pt>
                <c:pt idx="3543">
                  <c:v>17137.706809997599</c:v>
                </c:pt>
                <c:pt idx="3544">
                  <c:v>17137.7088088989</c:v>
                </c:pt>
                <c:pt idx="3545">
                  <c:v>17137.692810058601</c:v>
                </c:pt>
                <c:pt idx="3546">
                  <c:v>17137.743789672899</c:v>
                </c:pt>
                <c:pt idx="3547">
                  <c:v>17129.719795227102</c:v>
                </c:pt>
                <c:pt idx="3548">
                  <c:v>17137.775794982899</c:v>
                </c:pt>
                <c:pt idx="3549">
                  <c:v>17138.292789459199</c:v>
                </c:pt>
                <c:pt idx="3550">
                  <c:v>16259.3347930908</c:v>
                </c:pt>
                <c:pt idx="3551">
                  <c:v>16259.3487930298</c:v>
                </c:pt>
                <c:pt idx="3552">
                  <c:v>16259.3277931213</c:v>
                </c:pt>
                <c:pt idx="3553">
                  <c:v>16251.145790100099</c:v>
                </c:pt>
                <c:pt idx="3554">
                  <c:v>16124.299793243399</c:v>
                </c:pt>
                <c:pt idx="3555">
                  <c:v>16124.338794708299</c:v>
                </c:pt>
                <c:pt idx="3556">
                  <c:v>16124.3177909851</c:v>
                </c:pt>
                <c:pt idx="3557">
                  <c:v>15817.311794281</c:v>
                </c:pt>
                <c:pt idx="3558">
                  <c:v>15810.7137832642</c:v>
                </c:pt>
                <c:pt idx="3559">
                  <c:v>15855.795791626</c:v>
                </c:pt>
                <c:pt idx="3560">
                  <c:v>15854.817787170399</c:v>
                </c:pt>
                <c:pt idx="3561">
                  <c:v>15157.7119979858</c:v>
                </c:pt>
                <c:pt idx="3562">
                  <c:v>15157.706993103</c:v>
                </c:pt>
                <c:pt idx="3563">
                  <c:v>14732.7139892578</c:v>
                </c:pt>
                <c:pt idx="3564">
                  <c:v>14499.1029853821</c:v>
                </c:pt>
                <c:pt idx="3565">
                  <c:v>12714.011985778799</c:v>
                </c:pt>
                <c:pt idx="3566">
                  <c:v>12714.049987793</c:v>
                </c:pt>
                <c:pt idx="3567">
                  <c:v>12173.0959892273</c:v>
                </c:pt>
                <c:pt idx="3568">
                  <c:v>12048.083988189701</c:v>
                </c:pt>
                <c:pt idx="3569">
                  <c:v>12040.0489883423</c:v>
                </c:pt>
                <c:pt idx="3570">
                  <c:v>11959.819976806601</c:v>
                </c:pt>
                <c:pt idx="3571">
                  <c:v>11957.7929763794</c:v>
                </c:pt>
                <c:pt idx="3572">
                  <c:v>11821.879978179901</c:v>
                </c:pt>
                <c:pt idx="3573">
                  <c:v>11821.8669776917</c:v>
                </c:pt>
                <c:pt idx="3574">
                  <c:v>11513.8039741516</c:v>
                </c:pt>
                <c:pt idx="3575">
                  <c:v>11583.852973937999</c:v>
                </c:pt>
                <c:pt idx="3576">
                  <c:v>11038.838973999</c:v>
                </c:pt>
                <c:pt idx="3577">
                  <c:v>10626.7349739075</c:v>
                </c:pt>
                <c:pt idx="3578">
                  <c:v>10626.811973571799</c:v>
                </c:pt>
                <c:pt idx="3579">
                  <c:v>10478.8199729919</c:v>
                </c:pt>
                <c:pt idx="3580">
                  <c:v>10478.777969360401</c:v>
                </c:pt>
                <c:pt idx="3581">
                  <c:v>10477.775970459001</c:v>
                </c:pt>
                <c:pt idx="3582">
                  <c:v>10158.1720123291</c:v>
                </c:pt>
                <c:pt idx="3583">
                  <c:v>9925.4370155334509</c:v>
                </c:pt>
                <c:pt idx="3584">
                  <c:v>9974.5440177917499</c:v>
                </c:pt>
                <c:pt idx="3585">
                  <c:v>9650.2820053100604</c:v>
                </c:pt>
                <c:pt idx="3586">
                  <c:v>9581.2800064086896</c:v>
                </c:pt>
                <c:pt idx="3587">
                  <c:v>9581.3180046081507</c:v>
                </c:pt>
                <c:pt idx="3588">
                  <c:v>9574.3100013732892</c:v>
                </c:pt>
                <c:pt idx="3589">
                  <c:v>9580.1980056762695</c:v>
                </c:pt>
                <c:pt idx="3590">
                  <c:v>9464.3760032653809</c:v>
                </c:pt>
                <c:pt idx="3591">
                  <c:v>8767.3430061340296</c:v>
                </c:pt>
                <c:pt idx="3592">
                  <c:v>8602.2410049438495</c:v>
                </c:pt>
                <c:pt idx="3593">
                  <c:v>8594.2330055236798</c:v>
                </c:pt>
                <c:pt idx="3594">
                  <c:v>8557.8309974670392</c:v>
                </c:pt>
                <c:pt idx="3595">
                  <c:v>8562.8019981384296</c:v>
                </c:pt>
                <c:pt idx="3596">
                  <c:v>9098.7999954223596</c:v>
                </c:pt>
                <c:pt idx="3597">
                  <c:v>9097.8449974060095</c:v>
                </c:pt>
                <c:pt idx="3598">
                  <c:v>8875.8899955749494</c:v>
                </c:pt>
                <c:pt idx="3599">
                  <c:v>9112.9199943542499</c:v>
                </c:pt>
                <c:pt idx="3600">
                  <c:v>9112.9389991760308</c:v>
                </c:pt>
                <c:pt idx="3601">
                  <c:v>9104.7679977416992</c:v>
                </c:pt>
                <c:pt idx="3602">
                  <c:v>8873.8499946594202</c:v>
                </c:pt>
                <c:pt idx="3603">
                  <c:v>8867.8810005188006</c:v>
                </c:pt>
                <c:pt idx="3604">
                  <c:v>8591.8509979247992</c:v>
                </c:pt>
                <c:pt idx="3605">
                  <c:v>8591.8719978332501</c:v>
                </c:pt>
                <c:pt idx="3606">
                  <c:v>8582.3139953613299</c:v>
                </c:pt>
                <c:pt idx="3607">
                  <c:v>8054.0399932861301</c:v>
                </c:pt>
                <c:pt idx="3608">
                  <c:v>8054.1139945983896</c:v>
                </c:pt>
                <c:pt idx="3609">
                  <c:v>8054.0339965820303</c:v>
                </c:pt>
                <c:pt idx="3610">
                  <c:v>8006.8709945678702</c:v>
                </c:pt>
                <c:pt idx="3611">
                  <c:v>7909.8849906921396</c:v>
                </c:pt>
                <c:pt idx="3612">
                  <c:v>7715.16599655151</c:v>
                </c:pt>
                <c:pt idx="3613">
                  <c:v>7261.1369934082004</c:v>
                </c:pt>
                <c:pt idx="3614">
                  <c:v>6686.9939956665003</c:v>
                </c:pt>
                <c:pt idx="3615">
                  <c:v>6445.0190010070801</c:v>
                </c:pt>
                <c:pt idx="3616">
                  <c:v>5823</c:v>
                </c:pt>
                <c:pt idx="3617">
                  <c:v>5831</c:v>
                </c:pt>
                <c:pt idx="3618">
                  <c:v>5860.0909996032697</c:v>
                </c:pt>
                <c:pt idx="3619">
                  <c:v>5425.0670013427698</c:v>
                </c:pt>
                <c:pt idx="3620">
                  <c:v>5425.1399993896503</c:v>
                </c:pt>
                <c:pt idx="3621">
                  <c:v>5425.1339988708496</c:v>
                </c:pt>
                <c:pt idx="3622">
                  <c:v>5424.1310005187997</c:v>
                </c:pt>
                <c:pt idx="3623">
                  <c:v>5380.1339988708496</c:v>
                </c:pt>
                <c:pt idx="3624">
                  <c:v>5341</c:v>
                </c:pt>
                <c:pt idx="3625">
                  <c:v>5341</c:v>
                </c:pt>
                <c:pt idx="3626">
                  <c:v>5349</c:v>
                </c:pt>
                <c:pt idx="3627">
                  <c:v>5349</c:v>
                </c:pt>
                <c:pt idx="3628">
                  <c:v>5349</c:v>
                </c:pt>
                <c:pt idx="3629">
                  <c:v>5299</c:v>
                </c:pt>
                <c:pt idx="3630">
                  <c:v>5299</c:v>
                </c:pt>
                <c:pt idx="3631">
                  <c:v>5299</c:v>
                </c:pt>
                <c:pt idx="3632">
                  <c:v>5307</c:v>
                </c:pt>
                <c:pt idx="3633">
                  <c:v>5307</c:v>
                </c:pt>
                <c:pt idx="3634">
                  <c:v>5299</c:v>
                </c:pt>
                <c:pt idx="3635">
                  <c:v>5235</c:v>
                </c:pt>
                <c:pt idx="3636">
                  <c:v>5235</c:v>
                </c:pt>
                <c:pt idx="3637">
                  <c:v>5235</c:v>
                </c:pt>
                <c:pt idx="3638">
                  <c:v>5235</c:v>
                </c:pt>
                <c:pt idx="3639">
                  <c:v>5187</c:v>
                </c:pt>
                <c:pt idx="3640">
                  <c:v>5193</c:v>
                </c:pt>
                <c:pt idx="3641">
                  <c:v>5153</c:v>
                </c:pt>
                <c:pt idx="3642">
                  <c:v>5153</c:v>
                </c:pt>
                <c:pt idx="3643">
                  <c:v>5153</c:v>
                </c:pt>
                <c:pt idx="3644">
                  <c:v>5161</c:v>
                </c:pt>
                <c:pt idx="3645">
                  <c:v>5161</c:v>
                </c:pt>
                <c:pt idx="3646">
                  <c:v>5166</c:v>
                </c:pt>
                <c:pt idx="3647">
                  <c:v>5161</c:v>
                </c:pt>
                <c:pt idx="3648">
                  <c:v>5166</c:v>
                </c:pt>
                <c:pt idx="3649">
                  <c:v>5166</c:v>
                </c:pt>
                <c:pt idx="3650">
                  <c:v>5166</c:v>
                </c:pt>
                <c:pt idx="3651">
                  <c:v>5161</c:v>
                </c:pt>
                <c:pt idx="3652">
                  <c:v>5166</c:v>
                </c:pt>
                <c:pt idx="3653">
                  <c:v>5167</c:v>
                </c:pt>
                <c:pt idx="3654">
                  <c:v>5167</c:v>
                </c:pt>
                <c:pt idx="3655">
                  <c:v>5237</c:v>
                </c:pt>
                <c:pt idx="3656">
                  <c:v>5167</c:v>
                </c:pt>
                <c:pt idx="3657">
                  <c:v>5167</c:v>
                </c:pt>
                <c:pt idx="3658">
                  <c:v>5167</c:v>
                </c:pt>
                <c:pt idx="3659">
                  <c:v>5214</c:v>
                </c:pt>
                <c:pt idx="3660">
                  <c:v>5247</c:v>
                </c:pt>
                <c:pt idx="3661">
                  <c:v>5247</c:v>
                </c:pt>
                <c:pt idx="3662">
                  <c:v>5247</c:v>
                </c:pt>
                <c:pt idx="3663">
                  <c:v>5247</c:v>
                </c:pt>
                <c:pt idx="3664">
                  <c:v>5402</c:v>
                </c:pt>
                <c:pt idx="3665">
                  <c:v>5326</c:v>
                </c:pt>
                <c:pt idx="3666">
                  <c:v>5326</c:v>
                </c:pt>
                <c:pt idx="3667">
                  <c:v>5326</c:v>
                </c:pt>
                <c:pt idx="3668">
                  <c:v>5344</c:v>
                </c:pt>
                <c:pt idx="3669">
                  <c:v>5344</c:v>
                </c:pt>
                <c:pt idx="3670">
                  <c:v>5336</c:v>
                </c:pt>
                <c:pt idx="3671">
                  <c:v>5336</c:v>
                </c:pt>
                <c:pt idx="3672">
                  <c:v>5336</c:v>
                </c:pt>
                <c:pt idx="3673">
                  <c:v>5336</c:v>
                </c:pt>
                <c:pt idx="3674">
                  <c:v>5336</c:v>
                </c:pt>
                <c:pt idx="3675">
                  <c:v>5336</c:v>
                </c:pt>
                <c:pt idx="3676">
                  <c:v>5389</c:v>
                </c:pt>
                <c:pt idx="3677">
                  <c:v>5389</c:v>
                </c:pt>
                <c:pt idx="3678">
                  <c:v>5389</c:v>
                </c:pt>
                <c:pt idx="3679">
                  <c:v>5645</c:v>
                </c:pt>
                <c:pt idx="3680">
                  <c:v>5645</c:v>
                </c:pt>
                <c:pt idx="3681">
                  <c:v>6151</c:v>
                </c:pt>
                <c:pt idx="3682">
                  <c:v>6151</c:v>
                </c:pt>
                <c:pt idx="3683">
                  <c:v>6541</c:v>
                </c:pt>
                <c:pt idx="3684">
                  <c:v>6613.1999969482404</c:v>
                </c:pt>
                <c:pt idx="3685">
                  <c:v>6613.1999969482404</c:v>
                </c:pt>
                <c:pt idx="3686">
                  <c:v>6613.1999969482404</c:v>
                </c:pt>
                <c:pt idx="3687">
                  <c:v>6684.3999938964798</c:v>
                </c:pt>
                <c:pt idx="3688">
                  <c:v>6684.3999938964798</c:v>
                </c:pt>
                <c:pt idx="3689">
                  <c:v>6806.3999938964798</c:v>
                </c:pt>
                <c:pt idx="3690">
                  <c:v>6783.1999969482404</c:v>
                </c:pt>
                <c:pt idx="3691">
                  <c:v>6784.1999969482404</c:v>
                </c:pt>
                <c:pt idx="3692">
                  <c:v>6784.1999969482404</c:v>
                </c:pt>
                <c:pt idx="3693">
                  <c:v>6991.1999969482404</c:v>
                </c:pt>
                <c:pt idx="3694">
                  <c:v>7510.3399963378897</c:v>
                </c:pt>
                <c:pt idx="3695">
                  <c:v>8006.2529945373499</c:v>
                </c:pt>
                <c:pt idx="3696">
                  <c:v>8062.1319961547897</c:v>
                </c:pt>
                <c:pt idx="3697">
                  <c:v>8156.1269950866699</c:v>
                </c:pt>
                <c:pt idx="3698">
                  <c:v>8249.1539955139197</c:v>
                </c:pt>
                <c:pt idx="3699">
                  <c:v>8249.1539955139197</c:v>
                </c:pt>
                <c:pt idx="3700">
                  <c:v>8394.1519966125506</c:v>
                </c:pt>
                <c:pt idx="3701">
                  <c:v>8394.1359939575195</c:v>
                </c:pt>
                <c:pt idx="3702">
                  <c:v>8458.5470085144007</c:v>
                </c:pt>
                <c:pt idx="3703">
                  <c:v>8460.5480041503906</c:v>
                </c:pt>
                <c:pt idx="3704">
                  <c:v>9342.5500068664605</c:v>
                </c:pt>
                <c:pt idx="3705">
                  <c:v>9372.54200363159</c:v>
                </c:pt>
                <c:pt idx="3706">
                  <c:v>9372.5540046691895</c:v>
                </c:pt>
                <c:pt idx="3707">
                  <c:v>9372.5210037231409</c:v>
                </c:pt>
                <c:pt idx="3708">
                  <c:v>9372.52100753784</c:v>
                </c:pt>
                <c:pt idx="3709">
                  <c:v>9372.5390052795392</c:v>
                </c:pt>
                <c:pt idx="3710">
                  <c:v>9372.5320053100604</c:v>
                </c:pt>
                <c:pt idx="3711">
                  <c:v>9372.5310058593695</c:v>
                </c:pt>
                <c:pt idx="3712">
                  <c:v>9688.5300064086896</c:v>
                </c:pt>
                <c:pt idx="3713">
                  <c:v>9688.5810050964392</c:v>
                </c:pt>
                <c:pt idx="3714">
                  <c:v>9697.4079933166504</c:v>
                </c:pt>
                <c:pt idx="3715">
                  <c:v>9698.4039916992206</c:v>
                </c:pt>
                <c:pt idx="3716">
                  <c:v>9736.9399909973108</c:v>
                </c:pt>
                <c:pt idx="3717">
                  <c:v>9886.8799972534198</c:v>
                </c:pt>
                <c:pt idx="3718">
                  <c:v>9824.9209938049298</c:v>
                </c:pt>
                <c:pt idx="3719">
                  <c:v>9824.9439964294397</c:v>
                </c:pt>
                <c:pt idx="3720">
                  <c:v>10029.9509963989</c:v>
                </c:pt>
                <c:pt idx="3721">
                  <c:v>10205.9399986267</c:v>
                </c:pt>
                <c:pt idx="3722">
                  <c:v>10223.142993927</c:v>
                </c:pt>
                <c:pt idx="3723">
                  <c:v>10223.128993988001</c:v>
                </c:pt>
                <c:pt idx="3724">
                  <c:v>10223.0619926453</c:v>
                </c:pt>
                <c:pt idx="3725">
                  <c:v>11055.091991424601</c:v>
                </c:pt>
                <c:pt idx="3726">
                  <c:v>11395.908000945999</c:v>
                </c:pt>
                <c:pt idx="3727">
                  <c:v>11395.9019966125</c:v>
                </c:pt>
                <c:pt idx="3728">
                  <c:v>11395.923999786401</c:v>
                </c:pt>
                <c:pt idx="3729">
                  <c:v>11546.9179992676</c:v>
                </c:pt>
                <c:pt idx="3730">
                  <c:v>12083.9039955139</c:v>
                </c:pt>
                <c:pt idx="3731">
                  <c:v>12083.930999755899</c:v>
                </c:pt>
                <c:pt idx="3732">
                  <c:v>12739.931789398201</c:v>
                </c:pt>
                <c:pt idx="3733">
                  <c:v>13310.926792144801</c:v>
                </c:pt>
                <c:pt idx="3734">
                  <c:v>13310.9147911072</c:v>
                </c:pt>
                <c:pt idx="3735">
                  <c:v>13312.9557914734</c:v>
                </c:pt>
                <c:pt idx="3736">
                  <c:v>13311.9677886963</c:v>
                </c:pt>
                <c:pt idx="3737">
                  <c:v>13311.987792968701</c:v>
                </c:pt>
                <c:pt idx="3738">
                  <c:v>13178.7867927551</c:v>
                </c:pt>
                <c:pt idx="3739">
                  <c:v>13179.807796478301</c:v>
                </c:pt>
                <c:pt idx="3740">
                  <c:v>13410.807796478301</c:v>
                </c:pt>
                <c:pt idx="3741">
                  <c:v>13711.820793151899</c:v>
                </c:pt>
                <c:pt idx="3742">
                  <c:v>13711.7937927246</c:v>
                </c:pt>
                <c:pt idx="3743">
                  <c:v>13711.860794067399</c:v>
                </c:pt>
                <c:pt idx="3744">
                  <c:v>13711.822792053201</c:v>
                </c:pt>
                <c:pt idx="3745">
                  <c:v>13711.834796905499</c:v>
                </c:pt>
                <c:pt idx="3746">
                  <c:v>13711.802791595501</c:v>
                </c:pt>
                <c:pt idx="3747">
                  <c:v>13710.7787971497</c:v>
                </c:pt>
                <c:pt idx="3748">
                  <c:v>13711.7727928162</c:v>
                </c:pt>
                <c:pt idx="3749">
                  <c:v>13712.6197898388</c:v>
                </c:pt>
                <c:pt idx="3750">
                  <c:v>14019.0057907104</c:v>
                </c:pt>
                <c:pt idx="3751">
                  <c:v>14021.029792785601</c:v>
                </c:pt>
                <c:pt idx="3752">
                  <c:v>14022.021789550799</c:v>
                </c:pt>
                <c:pt idx="3753">
                  <c:v>14268.0337867737</c:v>
                </c:pt>
                <c:pt idx="3754">
                  <c:v>14268.0067901611</c:v>
                </c:pt>
                <c:pt idx="3755">
                  <c:v>14781.992790222201</c:v>
                </c:pt>
                <c:pt idx="3756">
                  <c:v>14782.028793334999</c:v>
                </c:pt>
                <c:pt idx="3757">
                  <c:v>14782.159790039101</c:v>
                </c:pt>
                <c:pt idx="3758">
                  <c:v>14782.1847877502</c:v>
                </c:pt>
                <c:pt idx="3759">
                  <c:v>14782.1787872314</c:v>
                </c:pt>
                <c:pt idx="3760">
                  <c:v>14782.115791320801</c:v>
                </c:pt>
                <c:pt idx="3761">
                  <c:v>14782.106788635299</c:v>
                </c:pt>
                <c:pt idx="3762">
                  <c:v>14783.2717933655</c:v>
                </c:pt>
                <c:pt idx="3763">
                  <c:v>14784.259792327901</c:v>
                </c:pt>
                <c:pt idx="3764">
                  <c:v>14784.2997970581</c:v>
                </c:pt>
                <c:pt idx="3765">
                  <c:v>14784.224796295201</c:v>
                </c:pt>
                <c:pt idx="3766">
                  <c:v>14784.277793884299</c:v>
                </c:pt>
                <c:pt idx="3767">
                  <c:v>14784.2487945557</c:v>
                </c:pt>
                <c:pt idx="3768">
                  <c:v>14784.2817955017</c:v>
                </c:pt>
                <c:pt idx="3769">
                  <c:v>14784.264793396</c:v>
                </c:pt>
                <c:pt idx="3770">
                  <c:v>14784.215793609599</c:v>
                </c:pt>
                <c:pt idx="3771">
                  <c:v>14784.2597961426</c:v>
                </c:pt>
                <c:pt idx="3772">
                  <c:v>14784.209796905499</c:v>
                </c:pt>
                <c:pt idx="3773">
                  <c:v>14784.2297935486</c:v>
                </c:pt>
                <c:pt idx="3774">
                  <c:v>14786.562782287599</c:v>
                </c:pt>
                <c:pt idx="3775">
                  <c:v>14790.5617790222</c:v>
                </c:pt>
                <c:pt idx="3776">
                  <c:v>14790.5537796021</c:v>
                </c:pt>
                <c:pt idx="3777">
                  <c:v>14795.5677833557</c:v>
                </c:pt>
                <c:pt idx="3778">
                  <c:v>14795.562782287599</c:v>
                </c:pt>
                <c:pt idx="3779">
                  <c:v>14795.5847854614</c:v>
                </c:pt>
                <c:pt idx="3780">
                  <c:v>14795.563785553</c:v>
                </c:pt>
                <c:pt idx="3781">
                  <c:v>14803.577781677201</c:v>
                </c:pt>
                <c:pt idx="3782">
                  <c:v>14803.527778625499</c:v>
                </c:pt>
                <c:pt idx="3783">
                  <c:v>14803.5827789307</c:v>
                </c:pt>
                <c:pt idx="3784">
                  <c:v>14795.5267829895</c:v>
                </c:pt>
                <c:pt idx="3785">
                  <c:v>14795.5187797546</c:v>
                </c:pt>
                <c:pt idx="3786">
                  <c:v>14794.064781188999</c:v>
                </c:pt>
                <c:pt idx="3787">
                  <c:v>14796.0287818909</c:v>
                </c:pt>
                <c:pt idx="3788">
                  <c:v>14804.053783416701</c:v>
                </c:pt>
                <c:pt idx="3789">
                  <c:v>14804.0317802429</c:v>
                </c:pt>
                <c:pt idx="3790">
                  <c:v>14804.002784729</c:v>
                </c:pt>
                <c:pt idx="3791">
                  <c:v>14804.0307807922</c:v>
                </c:pt>
                <c:pt idx="3792">
                  <c:v>14804.024780273399</c:v>
                </c:pt>
                <c:pt idx="3793">
                  <c:v>14804.0047836304</c:v>
                </c:pt>
                <c:pt idx="3794">
                  <c:v>14805.000782012899</c:v>
                </c:pt>
                <c:pt idx="3795">
                  <c:v>14805.0157775879</c:v>
                </c:pt>
                <c:pt idx="3796">
                  <c:v>14804.9227828979</c:v>
                </c:pt>
                <c:pt idx="3797">
                  <c:v>14804.8937797546</c:v>
                </c:pt>
                <c:pt idx="3798">
                  <c:v>14787.752780914299</c:v>
                </c:pt>
                <c:pt idx="3799">
                  <c:v>14720.7377815247</c:v>
                </c:pt>
                <c:pt idx="3800">
                  <c:v>14720.725780487101</c:v>
                </c:pt>
                <c:pt idx="3801">
                  <c:v>14721.696784973101</c:v>
                </c:pt>
                <c:pt idx="3802">
                  <c:v>14721.785781860401</c:v>
                </c:pt>
                <c:pt idx="3803">
                  <c:v>14721.877780914299</c:v>
                </c:pt>
                <c:pt idx="3804">
                  <c:v>14721.857780456499</c:v>
                </c:pt>
                <c:pt idx="3805">
                  <c:v>14721.8587837219</c:v>
                </c:pt>
                <c:pt idx="3806">
                  <c:v>14721.847782135001</c:v>
                </c:pt>
                <c:pt idx="3807">
                  <c:v>14721.865783691401</c:v>
                </c:pt>
                <c:pt idx="3808">
                  <c:v>14721.7777824402</c:v>
                </c:pt>
                <c:pt idx="3809">
                  <c:v>14721.785781860401</c:v>
                </c:pt>
                <c:pt idx="3810">
                  <c:v>14153.7077903748</c:v>
                </c:pt>
                <c:pt idx="3811">
                  <c:v>14155.7267913818</c:v>
                </c:pt>
                <c:pt idx="3812">
                  <c:v>14155.7127914429</c:v>
                </c:pt>
                <c:pt idx="3813">
                  <c:v>14155.6727905273</c:v>
                </c:pt>
                <c:pt idx="3814">
                  <c:v>14155.7257919312</c:v>
                </c:pt>
                <c:pt idx="3815">
                  <c:v>14155.6447906494</c:v>
                </c:pt>
                <c:pt idx="3816">
                  <c:v>14155.606788635299</c:v>
                </c:pt>
                <c:pt idx="3817">
                  <c:v>14155.598789215101</c:v>
                </c:pt>
                <c:pt idx="3818">
                  <c:v>14155.5707893372</c:v>
                </c:pt>
                <c:pt idx="3819">
                  <c:v>13632.6157951355</c:v>
                </c:pt>
                <c:pt idx="3820">
                  <c:v>13632.5597915649</c:v>
                </c:pt>
                <c:pt idx="3821">
                  <c:v>13632.6047935486</c:v>
                </c:pt>
                <c:pt idx="3822">
                  <c:v>13631.8027877808</c:v>
                </c:pt>
                <c:pt idx="3823">
                  <c:v>13629.780792236301</c:v>
                </c:pt>
                <c:pt idx="3824">
                  <c:v>13629.7907905579</c:v>
                </c:pt>
                <c:pt idx="3825">
                  <c:v>13629.8097915649</c:v>
                </c:pt>
                <c:pt idx="3826">
                  <c:v>13467.774787902799</c:v>
                </c:pt>
                <c:pt idx="3827">
                  <c:v>13467.8247871399</c:v>
                </c:pt>
                <c:pt idx="3828">
                  <c:v>13467.7967910767</c:v>
                </c:pt>
                <c:pt idx="3829">
                  <c:v>13467.8117866516</c:v>
                </c:pt>
                <c:pt idx="3830">
                  <c:v>13467.7677879333</c:v>
                </c:pt>
                <c:pt idx="3831">
                  <c:v>13467.812789916999</c:v>
                </c:pt>
                <c:pt idx="3832">
                  <c:v>13467.7617874146</c:v>
                </c:pt>
                <c:pt idx="3833">
                  <c:v>13467.7887840271</c:v>
                </c:pt>
                <c:pt idx="3834">
                  <c:v>13468.1007957458</c:v>
                </c:pt>
                <c:pt idx="3835">
                  <c:v>13459.083789825399</c:v>
                </c:pt>
                <c:pt idx="3836">
                  <c:v>13467.0927886963</c:v>
                </c:pt>
                <c:pt idx="3837">
                  <c:v>13467.0977935791</c:v>
                </c:pt>
                <c:pt idx="3838">
                  <c:v>13467.1197929382</c:v>
                </c:pt>
                <c:pt idx="3839">
                  <c:v>13467.113792419401</c:v>
                </c:pt>
                <c:pt idx="3840">
                  <c:v>13467.0557937622</c:v>
                </c:pt>
                <c:pt idx="3841">
                  <c:v>13467.0727882385</c:v>
                </c:pt>
                <c:pt idx="3842">
                  <c:v>13448.0267906189</c:v>
                </c:pt>
                <c:pt idx="3843">
                  <c:v>13454.052791595501</c:v>
                </c:pt>
                <c:pt idx="3844">
                  <c:v>13430.0247917175</c:v>
                </c:pt>
                <c:pt idx="3845">
                  <c:v>13429.0447921753</c:v>
                </c:pt>
                <c:pt idx="3846">
                  <c:v>13380.5407943726</c:v>
                </c:pt>
                <c:pt idx="3847">
                  <c:v>13143.6457939148</c:v>
                </c:pt>
                <c:pt idx="3848">
                  <c:v>12899.6637992859</c:v>
                </c:pt>
                <c:pt idx="3849">
                  <c:v>12899.655796051</c:v>
                </c:pt>
                <c:pt idx="3850">
                  <c:v>12479.6697998047</c:v>
                </c:pt>
                <c:pt idx="3851">
                  <c:v>12479.6297988892</c:v>
                </c:pt>
                <c:pt idx="3852">
                  <c:v>12479.6547966003</c:v>
                </c:pt>
                <c:pt idx="3853">
                  <c:v>12478.632793426499</c:v>
                </c:pt>
                <c:pt idx="3854">
                  <c:v>12478.609794616699</c:v>
                </c:pt>
                <c:pt idx="3855">
                  <c:v>12472.6187934875</c:v>
                </c:pt>
                <c:pt idx="3856">
                  <c:v>12472.5968017578</c:v>
                </c:pt>
                <c:pt idx="3857">
                  <c:v>11927.578796386701</c:v>
                </c:pt>
                <c:pt idx="3858">
                  <c:v>11896.835796356199</c:v>
                </c:pt>
                <c:pt idx="3859">
                  <c:v>11758.813796997099</c:v>
                </c:pt>
                <c:pt idx="3860">
                  <c:v>11099.8439979553</c:v>
                </c:pt>
                <c:pt idx="3861">
                  <c:v>11107.820999145501</c:v>
                </c:pt>
                <c:pt idx="3862">
                  <c:v>11094.7880020142</c:v>
                </c:pt>
                <c:pt idx="3863">
                  <c:v>11094.787998199499</c:v>
                </c:pt>
                <c:pt idx="3864">
                  <c:v>11099.762001037599</c:v>
                </c:pt>
                <c:pt idx="3865">
                  <c:v>10934.2390022278</c:v>
                </c:pt>
                <c:pt idx="3866">
                  <c:v>10594.170001983601</c:v>
                </c:pt>
                <c:pt idx="3867">
                  <c:v>10278.694000244101</c:v>
                </c:pt>
                <c:pt idx="3868">
                  <c:v>9922.5890007019007</c:v>
                </c:pt>
                <c:pt idx="3869">
                  <c:v>9866.7420005798303</c:v>
                </c:pt>
                <c:pt idx="3870">
                  <c:v>9554.8610000610406</c:v>
                </c:pt>
                <c:pt idx="3871">
                  <c:v>9253.8860015869104</c:v>
                </c:pt>
                <c:pt idx="3872">
                  <c:v>9253.9139976501501</c:v>
                </c:pt>
                <c:pt idx="3873">
                  <c:v>9253.9160003662091</c:v>
                </c:pt>
                <c:pt idx="3874">
                  <c:v>9245.9449996948206</c:v>
                </c:pt>
                <c:pt idx="3875">
                  <c:v>9245.9399986267108</c:v>
                </c:pt>
                <c:pt idx="3876">
                  <c:v>9245.9420013427698</c:v>
                </c:pt>
                <c:pt idx="3877">
                  <c:v>9127.9249992370605</c:v>
                </c:pt>
                <c:pt idx="3878">
                  <c:v>9151.9410018920898</c:v>
                </c:pt>
                <c:pt idx="3879">
                  <c:v>9151.9339981079102</c:v>
                </c:pt>
                <c:pt idx="3880">
                  <c:v>8809.8339996337909</c:v>
                </c:pt>
                <c:pt idx="3881">
                  <c:v>9115.875</c:v>
                </c:pt>
                <c:pt idx="3882">
                  <c:v>9004.3269958496094</c:v>
                </c:pt>
                <c:pt idx="3883">
                  <c:v>7990.3379974365198</c:v>
                </c:pt>
                <c:pt idx="3884">
                  <c:v>7379.3399963378897</c:v>
                </c:pt>
                <c:pt idx="3885">
                  <c:v>7339.0369987487802</c:v>
                </c:pt>
                <c:pt idx="3886">
                  <c:v>6701.0379981994602</c:v>
                </c:pt>
                <c:pt idx="3887">
                  <c:v>6701.0329971313504</c:v>
                </c:pt>
                <c:pt idx="3888">
                  <c:v>6701.0519981384296</c:v>
                </c:pt>
                <c:pt idx="3889">
                  <c:v>6701.0449981689499</c:v>
                </c:pt>
                <c:pt idx="3890">
                  <c:v>6598.1999969482404</c:v>
                </c:pt>
                <c:pt idx="3891">
                  <c:v>5975</c:v>
                </c:pt>
                <c:pt idx="3892">
                  <c:v>5368</c:v>
                </c:pt>
                <c:pt idx="3893">
                  <c:v>5235</c:v>
                </c:pt>
                <c:pt idx="3894">
                  <c:v>5097</c:v>
                </c:pt>
                <c:pt idx="3895">
                  <c:v>4752</c:v>
                </c:pt>
                <c:pt idx="3896">
                  <c:v>4573</c:v>
                </c:pt>
                <c:pt idx="3897">
                  <c:v>4564</c:v>
                </c:pt>
                <c:pt idx="3898">
                  <c:v>4559</c:v>
                </c:pt>
                <c:pt idx="3899">
                  <c:v>4629</c:v>
                </c:pt>
                <c:pt idx="3900">
                  <c:v>4629</c:v>
                </c:pt>
                <c:pt idx="3901">
                  <c:v>4564</c:v>
                </c:pt>
                <c:pt idx="3902">
                  <c:v>4055</c:v>
                </c:pt>
                <c:pt idx="3903">
                  <c:v>3714</c:v>
                </c:pt>
                <c:pt idx="3904">
                  <c:v>3723</c:v>
                </c:pt>
                <c:pt idx="3905">
                  <c:v>3621</c:v>
                </c:pt>
                <c:pt idx="3906">
                  <c:v>3440</c:v>
                </c:pt>
                <c:pt idx="3907">
                  <c:v>2931</c:v>
                </c:pt>
                <c:pt idx="3908">
                  <c:v>2934</c:v>
                </c:pt>
                <c:pt idx="3909">
                  <c:v>2940</c:v>
                </c:pt>
                <c:pt idx="3910">
                  <c:v>2939</c:v>
                </c:pt>
                <c:pt idx="3911">
                  <c:v>2924</c:v>
                </c:pt>
                <c:pt idx="3912">
                  <c:v>2924</c:v>
                </c:pt>
                <c:pt idx="3913">
                  <c:v>2700</c:v>
                </c:pt>
                <c:pt idx="3914">
                  <c:v>2700</c:v>
                </c:pt>
                <c:pt idx="3915">
                  <c:v>2628</c:v>
                </c:pt>
                <c:pt idx="3916">
                  <c:v>2628</c:v>
                </c:pt>
                <c:pt idx="3917">
                  <c:v>2628</c:v>
                </c:pt>
                <c:pt idx="3918">
                  <c:v>3233.0570678710901</c:v>
                </c:pt>
                <c:pt idx="3919">
                  <c:v>3229.3709716796898</c:v>
                </c:pt>
                <c:pt idx="3920">
                  <c:v>3226.04541015625</c:v>
                </c:pt>
                <c:pt idx="3921">
                  <c:v>3226.6368408203102</c:v>
                </c:pt>
                <c:pt idx="3922">
                  <c:v>3227.29052734375</c:v>
                </c:pt>
                <c:pt idx="3923">
                  <c:v>2627</c:v>
                </c:pt>
                <c:pt idx="3924">
                  <c:v>3226.7821044921898</c:v>
                </c:pt>
                <c:pt idx="3925">
                  <c:v>3225.07006835938</c:v>
                </c:pt>
                <c:pt idx="3926">
                  <c:v>2627</c:v>
                </c:pt>
                <c:pt idx="3927">
                  <c:v>2627</c:v>
                </c:pt>
                <c:pt idx="3928">
                  <c:v>2627</c:v>
                </c:pt>
                <c:pt idx="3929">
                  <c:v>2627</c:v>
                </c:pt>
                <c:pt idx="3930">
                  <c:v>2627</c:v>
                </c:pt>
                <c:pt idx="3931">
                  <c:v>2621</c:v>
                </c:pt>
                <c:pt idx="3932">
                  <c:v>2621</c:v>
                </c:pt>
                <c:pt idx="3933">
                  <c:v>2611</c:v>
                </c:pt>
                <c:pt idx="3934">
                  <c:v>2523</c:v>
                </c:pt>
                <c:pt idx="3935">
                  <c:v>2523</c:v>
                </c:pt>
                <c:pt idx="3936">
                  <c:v>2523</c:v>
                </c:pt>
                <c:pt idx="3937">
                  <c:v>2523</c:v>
                </c:pt>
                <c:pt idx="3938">
                  <c:v>2513</c:v>
                </c:pt>
                <c:pt idx="3939">
                  <c:v>2513</c:v>
                </c:pt>
                <c:pt idx="3940">
                  <c:v>2514</c:v>
                </c:pt>
                <c:pt idx="3941">
                  <c:v>2513</c:v>
                </c:pt>
                <c:pt idx="3942">
                  <c:v>2513</c:v>
                </c:pt>
                <c:pt idx="3943">
                  <c:v>2513</c:v>
                </c:pt>
                <c:pt idx="3944">
                  <c:v>2513</c:v>
                </c:pt>
                <c:pt idx="3945">
                  <c:v>2513</c:v>
                </c:pt>
                <c:pt idx="3946">
                  <c:v>2561</c:v>
                </c:pt>
                <c:pt idx="3947">
                  <c:v>2571</c:v>
                </c:pt>
                <c:pt idx="3948">
                  <c:v>2571</c:v>
                </c:pt>
                <c:pt idx="3949">
                  <c:v>2571</c:v>
                </c:pt>
                <c:pt idx="3950">
                  <c:v>2577</c:v>
                </c:pt>
                <c:pt idx="3951">
                  <c:v>2577</c:v>
                </c:pt>
                <c:pt idx="3952">
                  <c:v>2503</c:v>
                </c:pt>
                <c:pt idx="3953">
                  <c:v>2091</c:v>
                </c:pt>
                <c:pt idx="3954">
                  <c:v>2091</c:v>
                </c:pt>
                <c:pt idx="3955">
                  <c:v>2091</c:v>
                </c:pt>
                <c:pt idx="3956">
                  <c:v>2175</c:v>
                </c:pt>
                <c:pt idx="3957">
                  <c:v>2165</c:v>
                </c:pt>
                <c:pt idx="3958">
                  <c:v>2566</c:v>
                </c:pt>
                <c:pt idx="3959">
                  <c:v>2576</c:v>
                </c:pt>
                <c:pt idx="3960">
                  <c:v>2581</c:v>
                </c:pt>
                <c:pt idx="3961">
                  <c:v>2844</c:v>
                </c:pt>
                <c:pt idx="3962">
                  <c:v>2868</c:v>
                </c:pt>
                <c:pt idx="3963">
                  <c:v>2918</c:v>
                </c:pt>
                <c:pt idx="3964">
                  <c:v>2918</c:v>
                </c:pt>
                <c:pt idx="3965">
                  <c:v>2918</c:v>
                </c:pt>
                <c:pt idx="3966">
                  <c:v>2918</c:v>
                </c:pt>
                <c:pt idx="3967">
                  <c:v>3106</c:v>
                </c:pt>
                <c:pt idx="3968">
                  <c:v>3106</c:v>
                </c:pt>
                <c:pt idx="3969">
                  <c:v>3225</c:v>
                </c:pt>
                <c:pt idx="3970">
                  <c:v>3665</c:v>
                </c:pt>
                <c:pt idx="3971">
                  <c:v>3871</c:v>
                </c:pt>
                <c:pt idx="3972">
                  <c:v>3866</c:v>
                </c:pt>
                <c:pt idx="3973">
                  <c:v>3939</c:v>
                </c:pt>
                <c:pt idx="3974">
                  <c:v>4330</c:v>
                </c:pt>
                <c:pt idx="3975">
                  <c:v>4335</c:v>
                </c:pt>
                <c:pt idx="3976">
                  <c:v>4335</c:v>
                </c:pt>
                <c:pt idx="3977">
                  <c:v>4336</c:v>
                </c:pt>
                <c:pt idx="3978">
                  <c:v>4336</c:v>
                </c:pt>
                <c:pt idx="3979">
                  <c:v>4519.1999969482404</c:v>
                </c:pt>
                <c:pt idx="3980">
                  <c:v>4954.1999969482404</c:v>
                </c:pt>
                <c:pt idx="3981">
                  <c:v>4954.1999969482404</c:v>
                </c:pt>
                <c:pt idx="3982">
                  <c:v>4954.1999969482404</c:v>
                </c:pt>
                <c:pt idx="3983">
                  <c:v>5254.1999969482404</c:v>
                </c:pt>
                <c:pt idx="3984">
                  <c:v>5260.1999969482404</c:v>
                </c:pt>
                <c:pt idx="3985">
                  <c:v>5378.1999969482404</c:v>
                </c:pt>
                <c:pt idx="3986">
                  <c:v>5875.1999969482404</c:v>
                </c:pt>
                <c:pt idx="3987">
                  <c:v>5966.1999969482404</c:v>
                </c:pt>
                <c:pt idx="3988">
                  <c:v>5966.1999969482404</c:v>
                </c:pt>
                <c:pt idx="3989">
                  <c:v>5967.1999969482404</c:v>
                </c:pt>
                <c:pt idx="3990">
                  <c:v>5967.6000061035202</c:v>
                </c:pt>
                <c:pt idx="3991">
                  <c:v>6146.6000061035202</c:v>
                </c:pt>
                <c:pt idx="3992">
                  <c:v>6192.6000061035202</c:v>
                </c:pt>
                <c:pt idx="3993">
                  <c:v>6780.6000061035202</c:v>
                </c:pt>
                <c:pt idx="3994">
                  <c:v>6985.6000061035202</c:v>
                </c:pt>
                <c:pt idx="3995">
                  <c:v>7154.6000061035202</c:v>
                </c:pt>
                <c:pt idx="3996">
                  <c:v>7345.6000061035202</c:v>
                </c:pt>
                <c:pt idx="3997">
                  <c:v>7514.6000061035202</c:v>
                </c:pt>
                <c:pt idx="3998">
                  <c:v>7562.6000061035202</c:v>
                </c:pt>
                <c:pt idx="3999">
                  <c:v>7562.6000061035202</c:v>
                </c:pt>
                <c:pt idx="4000">
                  <c:v>7592.6000061035202</c:v>
                </c:pt>
                <c:pt idx="4001">
                  <c:v>7597.6000061035202</c:v>
                </c:pt>
                <c:pt idx="4002">
                  <c:v>8405.3999938964807</c:v>
                </c:pt>
                <c:pt idx="4003">
                  <c:v>8746.3999938964807</c:v>
                </c:pt>
                <c:pt idx="4004">
                  <c:v>8978.3999938964807</c:v>
                </c:pt>
                <c:pt idx="4005">
                  <c:v>8809.3999938964807</c:v>
                </c:pt>
                <c:pt idx="4006">
                  <c:v>8809.3999938964807</c:v>
                </c:pt>
                <c:pt idx="4007">
                  <c:v>9375.3999938964807</c:v>
                </c:pt>
                <c:pt idx="4008">
                  <c:v>9531.3999938964807</c:v>
                </c:pt>
                <c:pt idx="4009">
                  <c:v>9531.3999938964807</c:v>
                </c:pt>
                <c:pt idx="4010">
                  <c:v>9531.3999938964807</c:v>
                </c:pt>
                <c:pt idx="4011">
                  <c:v>9661.1839904785193</c:v>
                </c:pt>
                <c:pt idx="4012">
                  <c:v>9661.3559951782208</c:v>
                </c:pt>
                <c:pt idx="4013">
                  <c:v>9661.3549957275409</c:v>
                </c:pt>
                <c:pt idx="4014">
                  <c:v>9352.1639976501501</c:v>
                </c:pt>
                <c:pt idx="4015">
                  <c:v>9488.1749954223596</c:v>
                </c:pt>
                <c:pt idx="4016">
                  <c:v>9488.1759948730505</c:v>
                </c:pt>
                <c:pt idx="4017">
                  <c:v>9994.0189933776892</c:v>
                </c:pt>
                <c:pt idx="4018">
                  <c:v>9995.0259971618707</c:v>
                </c:pt>
                <c:pt idx="4019">
                  <c:v>9995.04099655151</c:v>
                </c:pt>
                <c:pt idx="4020">
                  <c:v>10244.1649932861</c:v>
                </c:pt>
                <c:pt idx="4021">
                  <c:v>10244.164997100799</c:v>
                </c:pt>
                <c:pt idx="4022">
                  <c:v>10870.1689987183</c:v>
                </c:pt>
                <c:pt idx="4023">
                  <c:v>11185.1499977112</c:v>
                </c:pt>
                <c:pt idx="4024">
                  <c:v>11279.8129997253</c:v>
                </c:pt>
                <c:pt idx="4025">
                  <c:v>11334.9049949646</c:v>
                </c:pt>
                <c:pt idx="4026">
                  <c:v>11383.658996582</c:v>
                </c:pt>
                <c:pt idx="4027">
                  <c:v>11394.686996459999</c:v>
                </c:pt>
                <c:pt idx="4028">
                  <c:v>12044.7077903748</c:v>
                </c:pt>
                <c:pt idx="4029">
                  <c:v>12269.1037864685</c:v>
                </c:pt>
                <c:pt idx="4030">
                  <c:v>12277.167789459199</c:v>
                </c:pt>
                <c:pt idx="4031">
                  <c:v>12371.201789856001</c:v>
                </c:pt>
                <c:pt idx="4032">
                  <c:v>12371.1557884216</c:v>
                </c:pt>
                <c:pt idx="4033">
                  <c:v>12371.1797866821</c:v>
                </c:pt>
                <c:pt idx="4034">
                  <c:v>12371.145790100099</c:v>
                </c:pt>
                <c:pt idx="4035">
                  <c:v>13195.2167892456</c:v>
                </c:pt>
                <c:pt idx="4036">
                  <c:v>12371.177791595501</c:v>
                </c:pt>
                <c:pt idx="4037">
                  <c:v>12371.1987876892</c:v>
                </c:pt>
                <c:pt idx="4038">
                  <c:v>13130.585781097399</c:v>
                </c:pt>
                <c:pt idx="4039">
                  <c:v>12897.6227836609</c:v>
                </c:pt>
                <c:pt idx="4040">
                  <c:v>12898.595783233601</c:v>
                </c:pt>
                <c:pt idx="4041">
                  <c:v>12898.513782501201</c:v>
                </c:pt>
                <c:pt idx="4042">
                  <c:v>12898.567779540999</c:v>
                </c:pt>
                <c:pt idx="4043">
                  <c:v>13436.029777526899</c:v>
                </c:pt>
                <c:pt idx="4044">
                  <c:v>13435.961780548099</c:v>
                </c:pt>
                <c:pt idx="4045">
                  <c:v>13435.805782318101</c:v>
                </c:pt>
                <c:pt idx="4046">
                  <c:v>13435.7687797546</c:v>
                </c:pt>
                <c:pt idx="4047">
                  <c:v>13435.765781402601</c:v>
                </c:pt>
                <c:pt idx="4048">
                  <c:v>13436.8047790527</c:v>
                </c:pt>
                <c:pt idx="4049">
                  <c:v>13436.7857780457</c:v>
                </c:pt>
                <c:pt idx="4050">
                  <c:v>13436.863784790001</c:v>
                </c:pt>
                <c:pt idx="4051">
                  <c:v>13763.878787994399</c:v>
                </c:pt>
                <c:pt idx="4052">
                  <c:v>13763.8807830811</c:v>
                </c:pt>
                <c:pt idx="4053">
                  <c:v>13763.778785705599</c:v>
                </c:pt>
                <c:pt idx="4054">
                  <c:v>13763.861785888699</c:v>
                </c:pt>
                <c:pt idx="4055">
                  <c:v>13763.8657875061</c:v>
                </c:pt>
                <c:pt idx="4056">
                  <c:v>13763.813789367699</c:v>
                </c:pt>
                <c:pt idx="4057">
                  <c:v>13763.863784790001</c:v>
                </c:pt>
                <c:pt idx="4058">
                  <c:v>13763.925785064701</c:v>
                </c:pt>
                <c:pt idx="4059">
                  <c:v>13765.8877868652</c:v>
                </c:pt>
                <c:pt idx="4060">
                  <c:v>13766.8537864685</c:v>
                </c:pt>
                <c:pt idx="4061">
                  <c:v>13760.8697853088</c:v>
                </c:pt>
                <c:pt idx="4062">
                  <c:v>13760.385784149201</c:v>
                </c:pt>
                <c:pt idx="4063">
                  <c:v>13768.3547859192</c:v>
                </c:pt>
                <c:pt idx="4064">
                  <c:v>13762.4137840271</c:v>
                </c:pt>
                <c:pt idx="4065">
                  <c:v>13768.509784698501</c:v>
                </c:pt>
                <c:pt idx="4066">
                  <c:v>13768.520782470699</c:v>
                </c:pt>
                <c:pt idx="4067">
                  <c:v>13768.576782226601</c:v>
                </c:pt>
                <c:pt idx="4068">
                  <c:v>13768.5147857666</c:v>
                </c:pt>
                <c:pt idx="4069">
                  <c:v>13768.563781738299</c:v>
                </c:pt>
                <c:pt idx="4070">
                  <c:v>13773.508785247799</c:v>
                </c:pt>
                <c:pt idx="4071">
                  <c:v>13768.5477828979</c:v>
                </c:pt>
                <c:pt idx="4072">
                  <c:v>13768.516784668</c:v>
                </c:pt>
                <c:pt idx="4073">
                  <c:v>13768.5447845459</c:v>
                </c:pt>
                <c:pt idx="4074">
                  <c:v>13769.322784423801</c:v>
                </c:pt>
                <c:pt idx="4075">
                  <c:v>13770.337787628199</c:v>
                </c:pt>
                <c:pt idx="4076">
                  <c:v>13770.3087844849</c:v>
                </c:pt>
                <c:pt idx="4077">
                  <c:v>13770.297786712599</c:v>
                </c:pt>
                <c:pt idx="4078">
                  <c:v>13770.279785156201</c:v>
                </c:pt>
                <c:pt idx="4079">
                  <c:v>13770.3267860413</c:v>
                </c:pt>
                <c:pt idx="4080">
                  <c:v>13770.3147850037</c:v>
                </c:pt>
                <c:pt idx="4081">
                  <c:v>13775.3257865906</c:v>
                </c:pt>
                <c:pt idx="4082">
                  <c:v>13775.3347854614</c:v>
                </c:pt>
                <c:pt idx="4083">
                  <c:v>13775.3047866821</c:v>
                </c:pt>
                <c:pt idx="4084">
                  <c:v>13775.318786621099</c:v>
                </c:pt>
                <c:pt idx="4085">
                  <c:v>13775.3417892456</c:v>
                </c:pt>
                <c:pt idx="4086">
                  <c:v>13756.5927886963</c:v>
                </c:pt>
                <c:pt idx="4087">
                  <c:v>13758.635784149201</c:v>
                </c:pt>
                <c:pt idx="4088">
                  <c:v>13758.6227874756</c:v>
                </c:pt>
                <c:pt idx="4089">
                  <c:v>13758.422786712599</c:v>
                </c:pt>
                <c:pt idx="4090">
                  <c:v>13758.607788085899</c:v>
                </c:pt>
                <c:pt idx="4091">
                  <c:v>13758.6027870178</c:v>
                </c:pt>
                <c:pt idx="4092">
                  <c:v>13758.634784698501</c:v>
                </c:pt>
                <c:pt idx="4093">
                  <c:v>13773.600788116501</c:v>
                </c:pt>
                <c:pt idx="4094">
                  <c:v>13773.6237869263</c:v>
                </c:pt>
                <c:pt idx="4095">
                  <c:v>13773.607788085899</c:v>
                </c:pt>
                <c:pt idx="4096">
                  <c:v>13773.5987854004</c:v>
                </c:pt>
                <c:pt idx="4097">
                  <c:v>13773.593784332301</c:v>
                </c:pt>
                <c:pt idx="4098">
                  <c:v>13772.816783905</c:v>
                </c:pt>
                <c:pt idx="4099">
                  <c:v>13772.813781738299</c:v>
                </c:pt>
                <c:pt idx="4100">
                  <c:v>13772.8157844543</c:v>
                </c:pt>
                <c:pt idx="4101">
                  <c:v>13742.655784606901</c:v>
                </c:pt>
                <c:pt idx="4102">
                  <c:v>13742.802783966101</c:v>
                </c:pt>
                <c:pt idx="4103">
                  <c:v>13742.827781677201</c:v>
                </c:pt>
                <c:pt idx="4104">
                  <c:v>13742.8157844543</c:v>
                </c:pt>
                <c:pt idx="4105">
                  <c:v>13743.803783416701</c:v>
                </c:pt>
                <c:pt idx="4106">
                  <c:v>13745.802783966101</c:v>
                </c:pt>
                <c:pt idx="4107">
                  <c:v>13745.825782775901</c:v>
                </c:pt>
                <c:pt idx="4108">
                  <c:v>13745.8107833862</c:v>
                </c:pt>
                <c:pt idx="4109">
                  <c:v>13745.816783905</c:v>
                </c:pt>
                <c:pt idx="4110">
                  <c:v>13745.70677948</c:v>
                </c:pt>
                <c:pt idx="4111">
                  <c:v>13747.7247772217</c:v>
                </c:pt>
                <c:pt idx="4112">
                  <c:v>13421.7007789612</c:v>
                </c:pt>
                <c:pt idx="4113">
                  <c:v>13421.577781677201</c:v>
                </c:pt>
                <c:pt idx="4114">
                  <c:v>13421.6797790527</c:v>
                </c:pt>
                <c:pt idx="4115">
                  <c:v>13421.5397796631</c:v>
                </c:pt>
                <c:pt idx="4116">
                  <c:v>13421.517780304001</c:v>
                </c:pt>
                <c:pt idx="4117">
                  <c:v>13421.490776062001</c:v>
                </c:pt>
                <c:pt idx="4118">
                  <c:v>13421.4997749329</c:v>
                </c:pt>
                <c:pt idx="4119">
                  <c:v>13421.454780578601</c:v>
                </c:pt>
                <c:pt idx="4120">
                  <c:v>13421.486778259299</c:v>
                </c:pt>
                <c:pt idx="4121">
                  <c:v>13421.454780578601</c:v>
                </c:pt>
                <c:pt idx="4122">
                  <c:v>13423.0537993908</c:v>
                </c:pt>
                <c:pt idx="4123">
                  <c:v>13420.9867942333</c:v>
                </c:pt>
                <c:pt idx="4124">
                  <c:v>13421.0117995739</c:v>
                </c:pt>
                <c:pt idx="4125">
                  <c:v>13420.865795850799</c:v>
                </c:pt>
                <c:pt idx="4126">
                  <c:v>13420.9797942638</c:v>
                </c:pt>
                <c:pt idx="4127">
                  <c:v>13421.014794111299</c:v>
                </c:pt>
                <c:pt idx="4128">
                  <c:v>13416.097794294399</c:v>
                </c:pt>
                <c:pt idx="4129">
                  <c:v>13416.1197974682</c:v>
                </c:pt>
                <c:pt idx="4130">
                  <c:v>13416.082798719401</c:v>
                </c:pt>
                <c:pt idx="4131">
                  <c:v>13415.0607955456</c:v>
                </c:pt>
                <c:pt idx="4132">
                  <c:v>13415.0858008862</c:v>
                </c:pt>
                <c:pt idx="4133">
                  <c:v>13290.085797071501</c:v>
                </c:pt>
                <c:pt idx="4134">
                  <c:v>13289.354782104499</c:v>
                </c:pt>
                <c:pt idx="4135">
                  <c:v>13057.2647781372</c:v>
                </c:pt>
                <c:pt idx="4136">
                  <c:v>13057.3187828064</c:v>
                </c:pt>
                <c:pt idx="4137">
                  <c:v>13057.169780731199</c:v>
                </c:pt>
                <c:pt idx="4138">
                  <c:v>13057.200782775901</c:v>
                </c:pt>
                <c:pt idx="4139">
                  <c:v>13057.271781921399</c:v>
                </c:pt>
                <c:pt idx="4140">
                  <c:v>12329.212779998799</c:v>
                </c:pt>
                <c:pt idx="4141">
                  <c:v>12329.221782684301</c:v>
                </c:pt>
                <c:pt idx="4142">
                  <c:v>12329.241783142101</c:v>
                </c:pt>
                <c:pt idx="4143">
                  <c:v>12323.205780029301</c:v>
                </c:pt>
                <c:pt idx="4144">
                  <c:v>12323.239780426</c:v>
                </c:pt>
                <c:pt idx="4145">
                  <c:v>12323.264781951901</c:v>
                </c:pt>
                <c:pt idx="4146">
                  <c:v>11864.499780178099</c:v>
                </c:pt>
                <c:pt idx="4147">
                  <c:v>11635.0957846642</c:v>
                </c:pt>
                <c:pt idx="4148">
                  <c:v>11630.1197867393</c:v>
                </c:pt>
                <c:pt idx="4149">
                  <c:v>11620.9737868309</c:v>
                </c:pt>
                <c:pt idx="4150">
                  <c:v>10976.115991115599</c:v>
                </c:pt>
                <c:pt idx="4151">
                  <c:v>10094.058988094301</c:v>
                </c:pt>
                <c:pt idx="4152">
                  <c:v>10094.1469893456</c:v>
                </c:pt>
                <c:pt idx="4153">
                  <c:v>10094.093991756399</c:v>
                </c:pt>
                <c:pt idx="4154">
                  <c:v>9943.1139883995093</c:v>
                </c:pt>
                <c:pt idx="4155">
                  <c:v>9627.0809912681598</c:v>
                </c:pt>
                <c:pt idx="4156">
                  <c:v>9270.8809943199194</c:v>
                </c:pt>
                <c:pt idx="4157">
                  <c:v>9159.0789923667908</c:v>
                </c:pt>
                <c:pt idx="4158">
                  <c:v>9434.4770019054395</c:v>
                </c:pt>
                <c:pt idx="4159">
                  <c:v>9432.3740050792694</c:v>
                </c:pt>
                <c:pt idx="4160">
                  <c:v>9434.4120070934296</c:v>
                </c:pt>
                <c:pt idx="4161">
                  <c:v>9438.3630034923608</c:v>
                </c:pt>
                <c:pt idx="4162">
                  <c:v>9438.4510047435797</c:v>
                </c:pt>
                <c:pt idx="4163">
                  <c:v>9403.3470046520197</c:v>
                </c:pt>
                <c:pt idx="4164">
                  <c:v>8880.3560073375702</c:v>
                </c:pt>
                <c:pt idx="4165">
                  <c:v>8475.4520041942596</c:v>
                </c:pt>
                <c:pt idx="4166">
                  <c:v>8250.4710052013397</c:v>
                </c:pt>
                <c:pt idx="4167">
                  <c:v>7868.4600036144302</c:v>
                </c:pt>
                <c:pt idx="4168">
                  <c:v>7561.4740035533896</c:v>
                </c:pt>
                <c:pt idx="4169">
                  <c:v>7562.4620063304901</c:v>
                </c:pt>
                <c:pt idx="4170">
                  <c:v>7542.0819940566998</c:v>
                </c:pt>
                <c:pt idx="4171">
                  <c:v>7540.05699634552</c:v>
                </c:pt>
                <c:pt idx="4172">
                  <c:v>7541.0959978103601</c:v>
                </c:pt>
                <c:pt idx="4173">
                  <c:v>7467.0179948806799</c:v>
                </c:pt>
                <c:pt idx="4174">
                  <c:v>6971.1019945144699</c:v>
                </c:pt>
                <c:pt idx="4175">
                  <c:v>6971.09799671173</c:v>
                </c:pt>
                <c:pt idx="4176">
                  <c:v>6945.95299625397</c:v>
                </c:pt>
                <c:pt idx="4177">
                  <c:v>6953.9579973220798</c:v>
                </c:pt>
                <c:pt idx="4178">
                  <c:v>6850.9549951553299</c:v>
                </c:pt>
                <c:pt idx="4179">
                  <c:v>6850.9749994278</c:v>
                </c:pt>
                <c:pt idx="4180">
                  <c:v>6806.9889993667603</c:v>
                </c:pt>
                <c:pt idx="4181">
                  <c:v>6674.7739953994696</c:v>
                </c:pt>
                <c:pt idx="4182">
                  <c:v>6437.28299474716</c:v>
                </c:pt>
                <c:pt idx="4183">
                  <c:v>5869.2789931297302</c:v>
                </c:pt>
                <c:pt idx="4184">
                  <c:v>5868.3319945335397</c:v>
                </c:pt>
                <c:pt idx="4185">
                  <c:v>5868.3169951438904</c:v>
                </c:pt>
                <c:pt idx="4186">
                  <c:v>5778.3539938926697</c:v>
                </c:pt>
                <c:pt idx="4187">
                  <c:v>5669.2659950256302</c:v>
                </c:pt>
                <c:pt idx="4188">
                  <c:v>5677.2599945068396</c:v>
                </c:pt>
                <c:pt idx="4189">
                  <c:v>5671.2629928588904</c:v>
                </c:pt>
                <c:pt idx="4190">
                  <c:v>5495.2629928588904</c:v>
                </c:pt>
                <c:pt idx="4191">
                  <c:v>5422.2579956054697</c:v>
                </c:pt>
                <c:pt idx="4192">
                  <c:v>5421.2559928893997</c:v>
                </c:pt>
                <c:pt idx="4193">
                  <c:v>5368.3999938964798</c:v>
                </c:pt>
                <c:pt idx="4194">
                  <c:v>5368.1999969482404</c:v>
                </c:pt>
                <c:pt idx="4195">
                  <c:v>5266.6000061035202</c:v>
                </c:pt>
                <c:pt idx="4196">
                  <c:v>5171.6000061035202</c:v>
                </c:pt>
                <c:pt idx="4197">
                  <c:v>5212.6000061035202</c:v>
                </c:pt>
                <c:pt idx="4198">
                  <c:v>5212.6000061035202</c:v>
                </c:pt>
                <c:pt idx="4199">
                  <c:v>5212.6000061035202</c:v>
                </c:pt>
                <c:pt idx="4200">
                  <c:v>5212.6000061035202</c:v>
                </c:pt>
                <c:pt idx="4201">
                  <c:v>5171.6000061035202</c:v>
                </c:pt>
                <c:pt idx="4202">
                  <c:v>5127.6000061035202</c:v>
                </c:pt>
                <c:pt idx="4203">
                  <c:v>5127.6000061035202</c:v>
                </c:pt>
                <c:pt idx="4204">
                  <c:v>5127.6000061035202</c:v>
                </c:pt>
                <c:pt idx="4205">
                  <c:v>5027.6000061035202</c:v>
                </c:pt>
                <c:pt idx="4206">
                  <c:v>4808.8000030517596</c:v>
                </c:pt>
                <c:pt idx="4207">
                  <c:v>4768.8000030517596</c:v>
                </c:pt>
                <c:pt idx="4208">
                  <c:v>4773.8000030517596</c:v>
                </c:pt>
                <c:pt idx="4209">
                  <c:v>4773.8000030517596</c:v>
                </c:pt>
                <c:pt idx="4210">
                  <c:v>4679.8000030517596</c:v>
                </c:pt>
                <c:pt idx="4211">
                  <c:v>4632.8000030517596</c:v>
                </c:pt>
                <c:pt idx="4212">
                  <c:v>4632.8000030517596</c:v>
                </c:pt>
                <c:pt idx="4213">
                  <c:v>4632.8000030517596</c:v>
                </c:pt>
                <c:pt idx="4214">
                  <c:v>4632.8000030517596</c:v>
                </c:pt>
                <c:pt idx="4215">
                  <c:v>4632.8000030517596</c:v>
                </c:pt>
                <c:pt idx="4216">
                  <c:v>4636.8000030517596</c:v>
                </c:pt>
                <c:pt idx="4217">
                  <c:v>4651.8000030517596</c:v>
                </c:pt>
                <c:pt idx="4218">
                  <c:v>4617.3999938964798</c:v>
                </c:pt>
                <c:pt idx="4219">
                  <c:v>4626.3999938964798</c:v>
                </c:pt>
                <c:pt idx="4220">
                  <c:v>4625.3999938964798</c:v>
                </c:pt>
                <c:pt idx="4221">
                  <c:v>4625.3999938964798</c:v>
                </c:pt>
                <c:pt idx="4222">
                  <c:v>4629.3999938964798</c:v>
                </c:pt>
                <c:pt idx="4223">
                  <c:v>4629.3999938964798</c:v>
                </c:pt>
                <c:pt idx="4224">
                  <c:v>4629.3999938964798</c:v>
                </c:pt>
                <c:pt idx="4225">
                  <c:v>4625.3999938964798</c:v>
                </c:pt>
                <c:pt idx="4226">
                  <c:v>4625.3999938964798</c:v>
                </c:pt>
                <c:pt idx="4227">
                  <c:v>4728.3999938964798</c:v>
                </c:pt>
                <c:pt idx="4228">
                  <c:v>4728.3999938964798</c:v>
                </c:pt>
                <c:pt idx="4229">
                  <c:v>4728.3999938964798</c:v>
                </c:pt>
                <c:pt idx="4230">
                  <c:v>5311.8000030517596</c:v>
                </c:pt>
                <c:pt idx="4231">
                  <c:v>4745.9400024414099</c:v>
                </c:pt>
                <c:pt idx="4232">
                  <c:v>4836.9400024414099</c:v>
                </c:pt>
                <c:pt idx="4233">
                  <c:v>4819.8000030517596</c:v>
                </c:pt>
                <c:pt idx="4234">
                  <c:v>4819.8000030517596</c:v>
                </c:pt>
                <c:pt idx="4235">
                  <c:v>4819.8000030517596</c:v>
                </c:pt>
                <c:pt idx="4236">
                  <c:v>4819.8000030517596</c:v>
                </c:pt>
                <c:pt idx="4237">
                  <c:v>4866.9400024414099</c:v>
                </c:pt>
                <c:pt idx="4238">
                  <c:v>4866.9400024414099</c:v>
                </c:pt>
                <c:pt idx="4239">
                  <c:v>4849.8000030517596</c:v>
                </c:pt>
                <c:pt idx="4240">
                  <c:v>4849.8000030517596</c:v>
                </c:pt>
                <c:pt idx="4241">
                  <c:v>4849.8000030517596</c:v>
                </c:pt>
                <c:pt idx="4242">
                  <c:v>4858.3700027465802</c:v>
                </c:pt>
                <c:pt idx="4243">
                  <c:v>4837.7400054931604</c:v>
                </c:pt>
                <c:pt idx="4244">
                  <c:v>5071.7400054931604</c:v>
                </c:pt>
                <c:pt idx="4245">
                  <c:v>5118.4400062560999</c:v>
                </c:pt>
                <c:pt idx="4246">
                  <c:v>5500.4400062560999</c:v>
                </c:pt>
                <c:pt idx="4247">
                  <c:v>5500.4400062560999</c:v>
                </c:pt>
                <c:pt idx="4248">
                  <c:v>5500.4400062560999</c:v>
                </c:pt>
                <c:pt idx="4249">
                  <c:v>5500.4400062560999</c:v>
                </c:pt>
                <c:pt idx="4250">
                  <c:v>5568.4400062560999</c:v>
                </c:pt>
                <c:pt idx="4251">
                  <c:v>5568.4400062560999</c:v>
                </c:pt>
                <c:pt idx="4252">
                  <c:v>5568.4400062560999</c:v>
                </c:pt>
                <c:pt idx="4253">
                  <c:v>5568.4400062560999</c:v>
                </c:pt>
                <c:pt idx="4254">
                  <c:v>5568.4400062560999</c:v>
                </c:pt>
                <c:pt idx="4255">
                  <c:v>5688.2399940490704</c:v>
                </c:pt>
                <c:pt idx="4256">
                  <c:v>5689.2399940490704</c:v>
                </c:pt>
                <c:pt idx="4257">
                  <c:v>5672.0999946594202</c:v>
                </c:pt>
                <c:pt idx="4258">
                  <c:v>6927.0999946594202</c:v>
                </c:pt>
                <c:pt idx="4259">
                  <c:v>7683.0999946594202</c:v>
                </c:pt>
                <c:pt idx="4260">
                  <c:v>7815.0999946594202</c:v>
                </c:pt>
                <c:pt idx="4261">
                  <c:v>7815.0999946594202</c:v>
                </c:pt>
                <c:pt idx="4262">
                  <c:v>7815.0999946594202</c:v>
                </c:pt>
                <c:pt idx="4263">
                  <c:v>7861.0999946594202</c:v>
                </c:pt>
                <c:pt idx="4264">
                  <c:v>7879.2399940490704</c:v>
                </c:pt>
                <c:pt idx="4265">
                  <c:v>7922.2399940490704</c:v>
                </c:pt>
                <c:pt idx="4266">
                  <c:v>7971.2399940490704</c:v>
                </c:pt>
                <c:pt idx="4267">
                  <c:v>8112.0399971008301</c:v>
                </c:pt>
                <c:pt idx="4268">
                  <c:v>8161.0399971008301</c:v>
                </c:pt>
                <c:pt idx="4269">
                  <c:v>8161.0399971008301</c:v>
                </c:pt>
                <c:pt idx="4270">
                  <c:v>8761.5300025939905</c:v>
                </c:pt>
                <c:pt idx="4271">
                  <c:v>8767.5300025939905</c:v>
                </c:pt>
                <c:pt idx="4272">
                  <c:v>8997.5300025939905</c:v>
                </c:pt>
                <c:pt idx="4273">
                  <c:v>8997.5300025939905</c:v>
                </c:pt>
                <c:pt idx="4274">
                  <c:v>9115.5300025939905</c:v>
                </c:pt>
                <c:pt idx="4275">
                  <c:v>9227.3600006103497</c:v>
                </c:pt>
                <c:pt idx="4276">
                  <c:v>9567.4750022888202</c:v>
                </c:pt>
                <c:pt idx="4277">
                  <c:v>9555.4700012206995</c:v>
                </c:pt>
                <c:pt idx="4278">
                  <c:v>9555.5139999389594</c:v>
                </c:pt>
                <c:pt idx="4279">
                  <c:v>9555.95799636841</c:v>
                </c:pt>
                <c:pt idx="4280">
                  <c:v>9558.3950042724591</c:v>
                </c:pt>
                <c:pt idx="4281">
                  <c:v>9690.39500808716</c:v>
                </c:pt>
                <c:pt idx="4282">
                  <c:v>9841.3970069885308</c:v>
                </c:pt>
                <c:pt idx="4283">
                  <c:v>9992.3570060729999</c:v>
                </c:pt>
                <c:pt idx="4284">
                  <c:v>9992.3920059204102</c:v>
                </c:pt>
                <c:pt idx="4285">
                  <c:v>9992.3860054016095</c:v>
                </c:pt>
                <c:pt idx="4286">
                  <c:v>9992.3800048828107</c:v>
                </c:pt>
                <c:pt idx="4287">
                  <c:v>9576.3420066833496</c:v>
                </c:pt>
                <c:pt idx="4288">
                  <c:v>9576.3810081481897</c:v>
                </c:pt>
                <c:pt idx="4289">
                  <c:v>9576.4090042114294</c:v>
                </c:pt>
                <c:pt idx="4290">
                  <c:v>9576.3400077819806</c:v>
                </c:pt>
                <c:pt idx="4291">
                  <c:v>9577.1809959411603</c:v>
                </c:pt>
                <c:pt idx="4292">
                  <c:v>9616.1929931640607</c:v>
                </c:pt>
                <c:pt idx="4293">
                  <c:v>9618.1819953918493</c:v>
                </c:pt>
                <c:pt idx="4294">
                  <c:v>9805.0389900207501</c:v>
                </c:pt>
                <c:pt idx="4295">
                  <c:v>9806.0439910888708</c:v>
                </c:pt>
                <c:pt idx="4296">
                  <c:v>9806.0569915771503</c:v>
                </c:pt>
                <c:pt idx="4297">
                  <c:v>9800.0759925842303</c:v>
                </c:pt>
                <c:pt idx="4298">
                  <c:v>10347.0609931946</c:v>
                </c:pt>
                <c:pt idx="4299">
                  <c:v>10489.088993072501</c:v>
                </c:pt>
                <c:pt idx="4300">
                  <c:v>10495.104995727501</c:v>
                </c:pt>
                <c:pt idx="4301">
                  <c:v>10495.0569953918</c:v>
                </c:pt>
                <c:pt idx="4302">
                  <c:v>10495.1509971619</c:v>
                </c:pt>
                <c:pt idx="4303">
                  <c:v>10801.071985721601</c:v>
                </c:pt>
                <c:pt idx="4304">
                  <c:v>10968.1449875832</c:v>
                </c:pt>
                <c:pt idx="4305">
                  <c:v>10963.9559845924</c:v>
                </c:pt>
                <c:pt idx="4306">
                  <c:v>11206.1489853859</c:v>
                </c:pt>
                <c:pt idx="4307">
                  <c:v>11521.099981784801</c:v>
                </c:pt>
                <c:pt idx="4308">
                  <c:v>11646.1229844093</c:v>
                </c:pt>
                <c:pt idx="4309">
                  <c:v>11878.1419854164</c:v>
                </c:pt>
                <c:pt idx="4310">
                  <c:v>11884.124979496</c:v>
                </c:pt>
                <c:pt idx="4311">
                  <c:v>11879.073984623001</c:v>
                </c:pt>
                <c:pt idx="4312">
                  <c:v>12124.1809868813</c:v>
                </c:pt>
                <c:pt idx="4313">
                  <c:v>12437.2339844704</c:v>
                </c:pt>
                <c:pt idx="4314">
                  <c:v>12437.199984073601</c:v>
                </c:pt>
                <c:pt idx="4315">
                  <c:v>12436.7530090809</c:v>
                </c:pt>
                <c:pt idx="4316">
                  <c:v>12436.6910088062</c:v>
                </c:pt>
                <c:pt idx="4317">
                  <c:v>12436.6570084095</c:v>
                </c:pt>
                <c:pt idx="4318">
                  <c:v>12436.6930115223</c:v>
                </c:pt>
                <c:pt idx="4319">
                  <c:v>13086.763804674099</c:v>
                </c:pt>
                <c:pt idx="4320">
                  <c:v>13086.763804674099</c:v>
                </c:pt>
                <c:pt idx="4321">
                  <c:v>13086.725802659999</c:v>
                </c:pt>
                <c:pt idx="4322">
                  <c:v>13087.6928017139</c:v>
                </c:pt>
                <c:pt idx="4323">
                  <c:v>13087.552806139</c:v>
                </c:pt>
                <c:pt idx="4324">
                  <c:v>13087.893801927599</c:v>
                </c:pt>
                <c:pt idx="4325">
                  <c:v>13087.912802934599</c:v>
                </c:pt>
                <c:pt idx="4326">
                  <c:v>13087.892802476899</c:v>
                </c:pt>
                <c:pt idx="4327">
                  <c:v>13084.212772369399</c:v>
                </c:pt>
                <c:pt idx="4328">
                  <c:v>13086.1997718811</c:v>
                </c:pt>
                <c:pt idx="4329">
                  <c:v>13086.2217712402</c:v>
                </c:pt>
                <c:pt idx="4330">
                  <c:v>13086.2217712402</c:v>
                </c:pt>
                <c:pt idx="4331">
                  <c:v>13086.212772369399</c:v>
                </c:pt>
                <c:pt idx="4332">
                  <c:v>13081.2047691345</c:v>
                </c:pt>
                <c:pt idx="4333">
                  <c:v>13087.2207717896</c:v>
                </c:pt>
                <c:pt idx="4334">
                  <c:v>13087.2067718506</c:v>
                </c:pt>
                <c:pt idx="4335">
                  <c:v>13087.1667709351</c:v>
                </c:pt>
                <c:pt idx="4336">
                  <c:v>13087.211769104</c:v>
                </c:pt>
                <c:pt idx="4337">
                  <c:v>13087.180770874</c:v>
                </c:pt>
                <c:pt idx="4338">
                  <c:v>13089.195770263699</c:v>
                </c:pt>
                <c:pt idx="4339">
                  <c:v>13092.0117721558</c:v>
                </c:pt>
                <c:pt idx="4340">
                  <c:v>13092.994773864701</c:v>
                </c:pt>
                <c:pt idx="4341">
                  <c:v>13092.0057754517</c:v>
                </c:pt>
                <c:pt idx="4342">
                  <c:v>13092.991775512701</c:v>
                </c:pt>
                <c:pt idx="4343">
                  <c:v>13092.973773956301</c:v>
                </c:pt>
                <c:pt idx="4344">
                  <c:v>13093.016773223901</c:v>
                </c:pt>
                <c:pt idx="4345">
                  <c:v>13094.0067749023</c:v>
                </c:pt>
                <c:pt idx="4346">
                  <c:v>13093.993774414101</c:v>
                </c:pt>
                <c:pt idx="4347">
                  <c:v>13093.9877738953</c:v>
                </c:pt>
                <c:pt idx="4348">
                  <c:v>13093.9857749939</c:v>
                </c:pt>
                <c:pt idx="4349">
                  <c:v>13094.014774322501</c:v>
                </c:pt>
                <c:pt idx="4350">
                  <c:v>13093.9847755432</c:v>
                </c:pt>
                <c:pt idx="4351">
                  <c:v>13096.2098007202</c:v>
                </c:pt>
                <c:pt idx="4352">
                  <c:v>13096.1998023987</c:v>
                </c:pt>
                <c:pt idx="4353">
                  <c:v>13096.141803741501</c:v>
                </c:pt>
                <c:pt idx="4354">
                  <c:v>13096.198802948</c:v>
                </c:pt>
                <c:pt idx="4355">
                  <c:v>13096.2228012085</c:v>
                </c:pt>
                <c:pt idx="4356">
                  <c:v>13096.1998023987</c:v>
                </c:pt>
                <c:pt idx="4357">
                  <c:v>13096.2117996216</c:v>
                </c:pt>
                <c:pt idx="4358">
                  <c:v>12993.218799591101</c:v>
                </c:pt>
                <c:pt idx="4359">
                  <c:v>12993.1858024597</c:v>
                </c:pt>
                <c:pt idx="4360">
                  <c:v>12993.2088012695</c:v>
                </c:pt>
                <c:pt idx="4361">
                  <c:v>12993.1998023987</c:v>
                </c:pt>
                <c:pt idx="4362">
                  <c:v>12993.1788024902</c:v>
                </c:pt>
                <c:pt idx="4363">
                  <c:v>12994.621795654301</c:v>
                </c:pt>
                <c:pt idx="4364">
                  <c:v>12995.591796875</c:v>
                </c:pt>
                <c:pt idx="4365">
                  <c:v>12994.565795898399</c:v>
                </c:pt>
                <c:pt idx="4366">
                  <c:v>12994.625793457</c:v>
                </c:pt>
                <c:pt idx="4367">
                  <c:v>12994.5967941284</c:v>
                </c:pt>
                <c:pt idx="4368">
                  <c:v>12995.627796173099</c:v>
                </c:pt>
                <c:pt idx="4369">
                  <c:v>12995.589794158899</c:v>
                </c:pt>
                <c:pt idx="4370">
                  <c:v>12994.5687980652</c:v>
                </c:pt>
                <c:pt idx="4371">
                  <c:v>12994.5817947388</c:v>
                </c:pt>
                <c:pt idx="4372">
                  <c:v>12995.608795165999</c:v>
                </c:pt>
                <c:pt idx="4373">
                  <c:v>12994.578796386701</c:v>
                </c:pt>
                <c:pt idx="4374">
                  <c:v>12994.598796844501</c:v>
                </c:pt>
                <c:pt idx="4375">
                  <c:v>13002.819778442399</c:v>
                </c:pt>
                <c:pt idx="4376">
                  <c:v>13002.755779266399</c:v>
                </c:pt>
                <c:pt idx="4377">
                  <c:v>13002.7627792358</c:v>
                </c:pt>
                <c:pt idx="4378">
                  <c:v>13002.8097763062</c:v>
                </c:pt>
                <c:pt idx="4379">
                  <c:v>13003.7897758484</c:v>
                </c:pt>
                <c:pt idx="4380">
                  <c:v>13003.8087768555</c:v>
                </c:pt>
                <c:pt idx="4381">
                  <c:v>13003.799777984599</c:v>
                </c:pt>
                <c:pt idx="4382">
                  <c:v>13003.7617797852</c:v>
                </c:pt>
                <c:pt idx="4383">
                  <c:v>13003.777778625499</c:v>
                </c:pt>
                <c:pt idx="4384">
                  <c:v>13003.7917785645</c:v>
                </c:pt>
                <c:pt idx="4385">
                  <c:v>13003.815776825</c:v>
                </c:pt>
                <c:pt idx="4386">
                  <c:v>13003.7967758179</c:v>
                </c:pt>
                <c:pt idx="4387">
                  <c:v>13001.961772918699</c:v>
                </c:pt>
                <c:pt idx="4388">
                  <c:v>13002.9747772217</c:v>
                </c:pt>
                <c:pt idx="4389">
                  <c:v>13002.9237747192</c:v>
                </c:pt>
                <c:pt idx="4390">
                  <c:v>13002.981773376499</c:v>
                </c:pt>
                <c:pt idx="4391">
                  <c:v>13002.9907722473</c:v>
                </c:pt>
                <c:pt idx="4392">
                  <c:v>13002.9637756348</c:v>
                </c:pt>
                <c:pt idx="4393">
                  <c:v>13002.971775054901</c:v>
                </c:pt>
                <c:pt idx="4394">
                  <c:v>13002.9237747192</c:v>
                </c:pt>
                <c:pt idx="4395">
                  <c:v>13002.929775238001</c:v>
                </c:pt>
                <c:pt idx="4396">
                  <c:v>13002.9567756653</c:v>
                </c:pt>
                <c:pt idx="4397">
                  <c:v>13002.9537773132</c:v>
                </c:pt>
                <c:pt idx="4398">
                  <c:v>13002.947776794401</c:v>
                </c:pt>
                <c:pt idx="4399">
                  <c:v>12769.234794616699</c:v>
                </c:pt>
                <c:pt idx="4400">
                  <c:v>12769.281791687001</c:v>
                </c:pt>
                <c:pt idx="4401">
                  <c:v>12769.0807952881</c:v>
                </c:pt>
                <c:pt idx="4402">
                  <c:v>12769.280792236301</c:v>
                </c:pt>
                <c:pt idx="4403">
                  <c:v>12769.3157920837</c:v>
                </c:pt>
                <c:pt idx="4404">
                  <c:v>12769.2747917175</c:v>
                </c:pt>
                <c:pt idx="4405">
                  <c:v>12769.2877922058</c:v>
                </c:pt>
                <c:pt idx="4406">
                  <c:v>12769.264793396</c:v>
                </c:pt>
                <c:pt idx="4407">
                  <c:v>12769.2527923584</c:v>
                </c:pt>
                <c:pt idx="4408">
                  <c:v>12769.299793243399</c:v>
                </c:pt>
                <c:pt idx="4409">
                  <c:v>12769.2757911682</c:v>
                </c:pt>
                <c:pt idx="4410">
                  <c:v>12769.2617950439</c:v>
                </c:pt>
                <c:pt idx="4411">
                  <c:v>12725.6887977719</c:v>
                </c:pt>
                <c:pt idx="4412">
                  <c:v>12768.8647964597</c:v>
                </c:pt>
                <c:pt idx="4413">
                  <c:v>12768.707794964301</c:v>
                </c:pt>
                <c:pt idx="4414">
                  <c:v>12763.851795971401</c:v>
                </c:pt>
                <c:pt idx="4415">
                  <c:v>12763.859799206301</c:v>
                </c:pt>
                <c:pt idx="4416">
                  <c:v>12768.8677948117</c:v>
                </c:pt>
                <c:pt idx="4417">
                  <c:v>12768.91179353</c:v>
                </c:pt>
                <c:pt idx="4418">
                  <c:v>12763.9217956662</c:v>
                </c:pt>
                <c:pt idx="4419">
                  <c:v>12763.824799358799</c:v>
                </c:pt>
                <c:pt idx="4420">
                  <c:v>12763.9227951169</c:v>
                </c:pt>
                <c:pt idx="4421">
                  <c:v>12763.865799725099</c:v>
                </c:pt>
                <c:pt idx="4422">
                  <c:v>12763.8877952695</c:v>
                </c:pt>
                <c:pt idx="4423">
                  <c:v>12763.786798953999</c:v>
                </c:pt>
                <c:pt idx="4424">
                  <c:v>12760.773802280401</c:v>
                </c:pt>
                <c:pt idx="4425">
                  <c:v>12760.7407975197</c:v>
                </c:pt>
                <c:pt idx="4426">
                  <c:v>12760.762800693499</c:v>
                </c:pt>
                <c:pt idx="4427">
                  <c:v>12760.807798862499</c:v>
                </c:pt>
                <c:pt idx="4428">
                  <c:v>12685.768797397601</c:v>
                </c:pt>
                <c:pt idx="4429">
                  <c:v>12339.7577996254</c:v>
                </c:pt>
                <c:pt idx="4430">
                  <c:v>12482.8227982521</c:v>
                </c:pt>
                <c:pt idx="4431">
                  <c:v>12482.742800235699</c:v>
                </c:pt>
                <c:pt idx="4432">
                  <c:v>12346.773802280401</c:v>
                </c:pt>
                <c:pt idx="4433">
                  <c:v>12346.7927994728</c:v>
                </c:pt>
                <c:pt idx="4434">
                  <c:v>12221.7918000221</c:v>
                </c:pt>
                <c:pt idx="4435">
                  <c:v>12193.050787329699</c:v>
                </c:pt>
                <c:pt idx="4436">
                  <c:v>10998.675001502001</c:v>
                </c:pt>
                <c:pt idx="4437">
                  <c:v>10998.610002875301</c:v>
                </c:pt>
                <c:pt idx="4438">
                  <c:v>10586.720999121701</c:v>
                </c:pt>
                <c:pt idx="4439">
                  <c:v>10894.035494208299</c:v>
                </c:pt>
                <c:pt idx="4440">
                  <c:v>10893.0541747808</c:v>
                </c:pt>
                <c:pt idx="4441">
                  <c:v>10572.6999992132</c:v>
                </c:pt>
                <c:pt idx="4442">
                  <c:v>10572.698999762501</c:v>
                </c:pt>
                <c:pt idx="4443">
                  <c:v>9901.6669982671701</c:v>
                </c:pt>
                <c:pt idx="4444">
                  <c:v>9901.7279990911502</c:v>
                </c:pt>
                <c:pt idx="4445">
                  <c:v>9786.6959975957907</c:v>
                </c:pt>
                <c:pt idx="4446">
                  <c:v>9786.7229980230295</c:v>
                </c:pt>
                <c:pt idx="4447">
                  <c:v>9762.4779968261701</c:v>
                </c:pt>
                <c:pt idx="4448">
                  <c:v>9543.5139961242694</c:v>
                </c:pt>
                <c:pt idx="4449">
                  <c:v>9537.4199981689508</c:v>
                </c:pt>
                <c:pt idx="4450">
                  <c:v>9537.5299949645996</c:v>
                </c:pt>
                <c:pt idx="4451">
                  <c:v>9582.5069961547906</c:v>
                </c:pt>
                <c:pt idx="4452">
                  <c:v>9581.4720001220703</c:v>
                </c:pt>
                <c:pt idx="4453">
                  <c:v>9581.4879951477105</c:v>
                </c:pt>
                <c:pt idx="4454">
                  <c:v>9192.4949951171893</c:v>
                </c:pt>
                <c:pt idx="4455">
                  <c:v>9188.4489974975604</c:v>
                </c:pt>
                <c:pt idx="4456">
                  <c:v>9184.4909973144495</c:v>
                </c:pt>
                <c:pt idx="4457">
                  <c:v>8928.4269981384296</c:v>
                </c:pt>
                <c:pt idx="4458">
                  <c:v>8920.3689994811994</c:v>
                </c:pt>
                <c:pt idx="4459">
                  <c:v>9718.5459976196307</c:v>
                </c:pt>
                <c:pt idx="4460">
                  <c:v>9719.5779953002893</c:v>
                </c:pt>
                <c:pt idx="4461">
                  <c:v>9719.4369964599591</c:v>
                </c:pt>
                <c:pt idx="4462">
                  <c:v>9719.5550003051794</c:v>
                </c:pt>
                <c:pt idx="4463">
                  <c:v>9719.6139945983905</c:v>
                </c:pt>
                <c:pt idx="4464">
                  <c:v>9196.6009979247992</c:v>
                </c:pt>
                <c:pt idx="4465">
                  <c:v>9191.6029968261701</c:v>
                </c:pt>
                <c:pt idx="4466">
                  <c:v>9191.6049957275409</c:v>
                </c:pt>
                <c:pt idx="4467">
                  <c:v>9196.6039962768591</c:v>
                </c:pt>
                <c:pt idx="4468">
                  <c:v>9573.4639968872107</c:v>
                </c:pt>
                <c:pt idx="4469">
                  <c:v>9573.4659957885706</c:v>
                </c:pt>
                <c:pt idx="4470">
                  <c:v>9573.4609947204608</c:v>
                </c:pt>
                <c:pt idx="4471">
                  <c:v>9484.3570032119806</c:v>
                </c:pt>
                <c:pt idx="4472">
                  <c:v>9470.3230028152502</c:v>
                </c:pt>
                <c:pt idx="4473">
                  <c:v>9475.2910013198907</c:v>
                </c:pt>
                <c:pt idx="4474">
                  <c:v>9483.32800388336</c:v>
                </c:pt>
                <c:pt idx="4475">
                  <c:v>8979.32700443268</c:v>
                </c:pt>
                <c:pt idx="4476">
                  <c:v>8985.3320055007898</c:v>
                </c:pt>
                <c:pt idx="4477">
                  <c:v>8987.3670015335101</c:v>
                </c:pt>
                <c:pt idx="4478">
                  <c:v>8979.3290033340509</c:v>
                </c:pt>
                <c:pt idx="4479">
                  <c:v>8987.37000370026</c:v>
                </c:pt>
                <c:pt idx="4480">
                  <c:v>8992.3620042800903</c:v>
                </c:pt>
                <c:pt idx="4481">
                  <c:v>8987.3360033035297</c:v>
                </c:pt>
                <c:pt idx="4482">
                  <c:v>8979.3340044021606</c:v>
                </c:pt>
                <c:pt idx="4483">
                  <c:v>8978.5719995498694</c:v>
                </c:pt>
                <c:pt idx="4484">
                  <c:v>8977.5649995803797</c:v>
                </c:pt>
                <c:pt idx="4485">
                  <c:v>8971.4230012893695</c:v>
                </c:pt>
                <c:pt idx="4486">
                  <c:v>8965.7259979247992</c:v>
                </c:pt>
                <c:pt idx="4487">
                  <c:v>8965.6899986267108</c:v>
                </c:pt>
                <c:pt idx="4488">
                  <c:v>8852.7000007629395</c:v>
                </c:pt>
                <c:pt idx="4489">
                  <c:v>8809.7000007629395</c:v>
                </c:pt>
                <c:pt idx="4490">
                  <c:v>8676.7000007629395</c:v>
                </c:pt>
                <c:pt idx="4491">
                  <c:v>8682.7000007629395</c:v>
                </c:pt>
                <c:pt idx="4492">
                  <c:v>8676.7000007629395</c:v>
                </c:pt>
                <c:pt idx="4493">
                  <c:v>8632.7000007629395</c:v>
                </c:pt>
                <c:pt idx="4494">
                  <c:v>8363</c:v>
                </c:pt>
                <c:pt idx="4495">
                  <c:v>8264.1999969482404</c:v>
                </c:pt>
                <c:pt idx="4496">
                  <c:v>7861.1999969482404</c:v>
                </c:pt>
                <c:pt idx="4497">
                  <c:v>7771.1999969482404</c:v>
                </c:pt>
                <c:pt idx="4498">
                  <c:v>7732.1999969482404</c:v>
                </c:pt>
                <c:pt idx="4499">
                  <c:v>7686.1999969482404</c:v>
                </c:pt>
                <c:pt idx="4500">
                  <c:v>7686.1999969482404</c:v>
                </c:pt>
                <c:pt idx="4501">
                  <c:v>7686.1999969482404</c:v>
                </c:pt>
                <c:pt idx="4502">
                  <c:v>7680.1999969482404</c:v>
                </c:pt>
                <c:pt idx="4503">
                  <c:v>7680.1999969482404</c:v>
                </c:pt>
                <c:pt idx="4504">
                  <c:v>7685.1999969482404</c:v>
                </c:pt>
                <c:pt idx="4505">
                  <c:v>7672.1999969482404</c:v>
                </c:pt>
                <c:pt idx="4506">
                  <c:v>7685.1999969482404</c:v>
                </c:pt>
                <c:pt idx="4507">
                  <c:v>7679.2900085449201</c:v>
                </c:pt>
                <c:pt idx="4508">
                  <c:v>7679.2900085449201</c:v>
                </c:pt>
                <c:pt idx="4509">
                  <c:v>7446.2900085449201</c:v>
                </c:pt>
                <c:pt idx="4510">
                  <c:v>7450.2900085449201</c:v>
                </c:pt>
                <c:pt idx="4511">
                  <c:v>7297.2900085449201</c:v>
                </c:pt>
                <c:pt idx="4512">
                  <c:v>7297.2900085449201</c:v>
                </c:pt>
                <c:pt idx="4513">
                  <c:v>7254.2900085449201</c:v>
                </c:pt>
                <c:pt idx="4514">
                  <c:v>7160.2900085449201</c:v>
                </c:pt>
                <c:pt idx="4515">
                  <c:v>7155.2900085449201</c:v>
                </c:pt>
                <c:pt idx="4516">
                  <c:v>7102.2900085449201</c:v>
                </c:pt>
                <c:pt idx="4517">
                  <c:v>7102.2900085449201</c:v>
                </c:pt>
                <c:pt idx="4518">
                  <c:v>7038.2900085449201</c:v>
                </c:pt>
                <c:pt idx="4519">
                  <c:v>7369.9200134277298</c:v>
                </c:pt>
                <c:pt idx="4520">
                  <c:v>7369.9200134277298</c:v>
                </c:pt>
                <c:pt idx="4521">
                  <c:v>7227.3200073242197</c:v>
                </c:pt>
                <c:pt idx="4522">
                  <c:v>7168.3200073242197</c:v>
                </c:pt>
                <c:pt idx="4523">
                  <c:v>7109.3200073242197</c:v>
                </c:pt>
                <c:pt idx="4524">
                  <c:v>7050.3200073242197</c:v>
                </c:pt>
                <c:pt idx="4525">
                  <c:v>7115.3200073242197</c:v>
                </c:pt>
                <c:pt idx="4526">
                  <c:v>7115.3200073242197</c:v>
                </c:pt>
                <c:pt idx="4527">
                  <c:v>6991.3200073242197</c:v>
                </c:pt>
                <c:pt idx="4528">
                  <c:v>7007.3200073242197</c:v>
                </c:pt>
                <c:pt idx="4529">
                  <c:v>7010.3200073242197</c:v>
                </c:pt>
                <c:pt idx="4530">
                  <c:v>7010.3200073242197</c:v>
                </c:pt>
                <c:pt idx="4531">
                  <c:v>7012.4900054931604</c:v>
                </c:pt>
                <c:pt idx="4532">
                  <c:v>7012.4900054931604</c:v>
                </c:pt>
                <c:pt idx="4533">
                  <c:v>7012.4900054931604</c:v>
                </c:pt>
                <c:pt idx="4534">
                  <c:v>6364.1900062560999</c:v>
                </c:pt>
                <c:pt idx="4535">
                  <c:v>6408.1900062560999</c:v>
                </c:pt>
                <c:pt idx="4536">
                  <c:v>6505.1900062560999</c:v>
                </c:pt>
                <c:pt idx="4537">
                  <c:v>6650.1900062560999</c:v>
                </c:pt>
                <c:pt idx="4538">
                  <c:v>6650.1900062560999</c:v>
                </c:pt>
                <c:pt idx="4539">
                  <c:v>6651.1900062560999</c:v>
                </c:pt>
                <c:pt idx="4540">
                  <c:v>6656.1900062560999</c:v>
                </c:pt>
                <c:pt idx="4541">
                  <c:v>6656.1900062560999</c:v>
                </c:pt>
                <c:pt idx="4542">
                  <c:v>6656.1900062560999</c:v>
                </c:pt>
                <c:pt idx="4543">
                  <c:v>6657.5000038147</c:v>
                </c:pt>
                <c:pt idx="4544">
                  <c:v>6653.5000038147</c:v>
                </c:pt>
                <c:pt idx="4545">
                  <c:v>6694.5000038147</c:v>
                </c:pt>
                <c:pt idx="4546">
                  <c:v>6694.5000038147</c:v>
                </c:pt>
                <c:pt idx="4547">
                  <c:v>6652.8000030517596</c:v>
                </c:pt>
                <c:pt idx="4548">
                  <c:v>6652.8000030517596</c:v>
                </c:pt>
                <c:pt idx="4549">
                  <c:v>6652.8000030517596</c:v>
                </c:pt>
                <c:pt idx="4550">
                  <c:v>6652.8000030517596</c:v>
                </c:pt>
                <c:pt idx="4551">
                  <c:v>6657.8000030517596</c:v>
                </c:pt>
                <c:pt idx="4552">
                  <c:v>6652.8000030517596</c:v>
                </c:pt>
                <c:pt idx="4553">
                  <c:v>6700.8000030517596</c:v>
                </c:pt>
                <c:pt idx="4554">
                  <c:v>6792.8000030517596</c:v>
                </c:pt>
                <c:pt idx="4555">
                  <c:v>6840.3000068664596</c:v>
                </c:pt>
                <c:pt idx="4556">
                  <c:v>6843.3000068664596</c:v>
                </c:pt>
                <c:pt idx="4557">
                  <c:v>6843.3000068664596</c:v>
                </c:pt>
                <c:pt idx="4558">
                  <c:v>6849.3000068664596</c:v>
                </c:pt>
                <c:pt idx="4559">
                  <c:v>7000.3000068664596</c:v>
                </c:pt>
                <c:pt idx="4560">
                  <c:v>7218.3000068664596</c:v>
                </c:pt>
                <c:pt idx="4561">
                  <c:v>7366.3000068664596</c:v>
                </c:pt>
                <c:pt idx="4562">
                  <c:v>7444.3000068664596</c:v>
                </c:pt>
                <c:pt idx="4563">
                  <c:v>7615.3000068664596</c:v>
                </c:pt>
                <c:pt idx="4564">
                  <c:v>7619.3000068664596</c:v>
                </c:pt>
                <c:pt idx="4565">
                  <c:v>7830.3000068664596</c:v>
                </c:pt>
                <c:pt idx="4566">
                  <c:v>7830.3000068664596</c:v>
                </c:pt>
                <c:pt idx="4567">
                  <c:v>7831.0999946594202</c:v>
                </c:pt>
                <c:pt idx="4568">
                  <c:v>8026.0999946594202</c:v>
                </c:pt>
                <c:pt idx="4569">
                  <c:v>8123.0999946594202</c:v>
                </c:pt>
                <c:pt idx="4570">
                  <c:v>8123.0999946594202</c:v>
                </c:pt>
                <c:pt idx="4571">
                  <c:v>8123.0999946594202</c:v>
                </c:pt>
                <c:pt idx="4572">
                  <c:v>8123.0999946594202</c:v>
                </c:pt>
                <c:pt idx="4573">
                  <c:v>8468.0999946594202</c:v>
                </c:pt>
                <c:pt idx="4574">
                  <c:v>8468.0999946594202</c:v>
                </c:pt>
                <c:pt idx="4575">
                  <c:v>9163.0999946594202</c:v>
                </c:pt>
                <c:pt idx="4576">
                  <c:v>9163.0999946594202</c:v>
                </c:pt>
                <c:pt idx="4577">
                  <c:v>9163.0999946594202</c:v>
                </c:pt>
                <c:pt idx="4578">
                  <c:v>9163.0999946594202</c:v>
                </c:pt>
                <c:pt idx="4579">
                  <c:v>9163.5000038147009</c:v>
                </c:pt>
                <c:pt idx="4580">
                  <c:v>9252.5000038147009</c:v>
                </c:pt>
                <c:pt idx="4581">
                  <c:v>9252.5000038147009</c:v>
                </c:pt>
                <c:pt idx="4582">
                  <c:v>9297.5000038147009</c:v>
                </c:pt>
                <c:pt idx="4583">
                  <c:v>9427.5000038147009</c:v>
                </c:pt>
                <c:pt idx="4584">
                  <c:v>9427.5000038147009</c:v>
                </c:pt>
                <c:pt idx="4585">
                  <c:v>9432.5000038147009</c:v>
                </c:pt>
                <c:pt idx="4586">
                  <c:v>9432.5000038147009</c:v>
                </c:pt>
                <c:pt idx="4587">
                  <c:v>9432.5000038147009</c:v>
                </c:pt>
                <c:pt idx="4588">
                  <c:v>10361.833003997799</c:v>
                </c:pt>
                <c:pt idx="4589">
                  <c:v>10473.354003906299</c:v>
                </c:pt>
                <c:pt idx="4590">
                  <c:v>11041.439002990701</c:v>
                </c:pt>
                <c:pt idx="4591">
                  <c:v>11091.1500053406</c:v>
                </c:pt>
                <c:pt idx="4592">
                  <c:v>11092.2010116577</c:v>
                </c:pt>
                <c:pt idx="4593">
                  <c:v>11332.167003631601</c:v>
                </c:pt>
                <c:pt idx="4594">
                  <c:v>12258.2670173645</c:v>
                </c:pt>
                <c:pt idx="4595">
                  <c:v>12259.2750205994</c:v>
                </c:pt>
                <c:pt idx="4596">
                  <c:v>12339.255016326901</c:v>
                </c:pt>
                <c:pt idx="4597">
                  <c:v>12356.410015106199</c:v>
                </c:pt>
                <c:pt idx="4598">
                  <c:v>12493.399017334001</c:v>
                </c:pt>
                <c:pt idx="4599">
                  <c:v>13317.4230194092</c:v>
                </c:pt>
                <c:pt idx="4600">
                  <c:v>13555.4020195007</c:v>
                </c:pt>
                <c:pt idx="4601">
                  <c:v>13870.4220199585</c:v>
                </c:pt>
                <c:pt idx="4602">
                  <c:v>13870.4130172729</c:v>
                </c:pt>
                <c:pt idx="4603">
                  <c:v>13873.605003356901</c:v>
                </c:pt>
                <c:pt idx="4604">
                  <c:v>13873.6139984131</c:v>
                </c:pt>
                <c:pt idx="4605">
                  <c:v>14830.5927963257</c:v>
                </c:pt>
                <c:pt idx="4606">
                  <c:v>14955.679790496801</c:v>
                </c:pt>
                <c:pt idx="4607">
                  <c:v>14955.6517906189</c:v>
                </c:pt>
                <c:pt idx="4608">
                  <c:v>15033.7827949524</c:v>
                </c:pt>
                <c:pt idx="4609">
                  <c:v>15033.7297935486</c:v>
                </c:pt>
                <c:pt idx="4610">
                  <c:v>15033.7277946472</c:v>
                </c:pt>
                <c:pt idx="4611">
                  <c:v>15035.927794694901</c:v>
                </c:pt>
                <c:pt idx="4612">
                  <c:v>15035.914794206599</c:v>
                </c:pt>
                <c:pt idx="4613">
                  <c:v>15035.9827950001</c:v>
                </c:pt>
                <c:pt idx="4614">
                  <c:v>15035.9197952747</c:v>
                </c:pt>
                <c:pt idx="4615">
                  <c:v>15245.3338012695</c:v>
                </c:pt>
                <c:pt idx="4616">
                  <c:v>15247.313804626499</c:v>
                </c:pt>
                <c:pt idx="4617">
                  <c:v>15247.336803436299</c:v>
                </c:pt>
                <c:pt idx="4618">
                  <c:v>15247.287803649901</c:v>
                </c:pt>
                <c:pt idx="4619">
                  <c:v>15247.2608032227</c:v>
                </c:pt>
                <c:pt idx="4620">
                  <c:v>15247.3928070068</c:v>
                </c:pt>
                <c:pt idx="4621">
                  <c:v>15247.3658027649</c:v>
                </c:pt>
                <c:pt idx="4622">
                  <c:v>15252.3927993774</c:v>
                </c:pt>
                <c:pt idx="4623">
                  <c:v>15252.4118003845</c:v>
                </c:pt>
                <c:pt idx="4624">
                  <c:v>15252.4028053284</c:v>
                </c:pt>
                <c:pt idx="4625">
                  <c:v>15252.399803161599</c:v>
                </c:pt>
                <c:pt idx="4626">
                  <c:v>15247.406806945801</c:v>
                </c:pt>
                <c:pt idx="4627">
                  <c:v>15266.889789581301</c:v>
                </c:pt>
                <c:pt idx="4628">
                  <c:v>15261.8997917175</c:v>
                </c:pt>
                <c:pt idx="4629">
                  <c:v>15261.9157867432</c:v>
                </c:pt>
                <c:pt idx="4630">
                  <c:v>15299.1317901611</c:v>
                </c:pt>
                <c:pt idx="4631">
                  <c:v>15299.078788757301</c:v>
                </c:pt>
                <c:pt idx="4632">
                  <c:v>15299.1617851257</c:v>
                </c:pt>
                <c:pt idx="4633">
                  <c:v>15304.1167869568</c:v>
                </c:pt>
                <c:pt idx="4634">
                  <c:v>15299.1587867737</c:v>
                </c:pt>
                <c:pt idx="4635">
                  <c:v>15299.163787841801</c:v>
                </c:pt>
                <c:pt idx="4636">
                  <c:v>15304.138790130601</c:v>
                </c:pt>
                <c:pt idx="4637">
                  <c:v>15304.155784606901</c:v>
                </c:pt>
                <c:pt idx="4638">
                  <c:v>15304.1797866821</c:v>
                </c:pt>
                <c:pt idx="4639">
                  <c:v>15305.357803344699</c:v>
                </c:pt>
                <c:pt idx="4640">
                  <c:v>15305.371803283701</c:v>
                </c:pt>
                <c:pt idx="4641">
                  <c:v>15305.3698005676</c:v>
                </c:pt>
                <c:pt idx="4642">
                  <c:v>15305.3727989197</c:v>
                </c:pt>
                <c:pt idx="4643">
                  <c:v>15539.2638015747</c:v>
                </c:pt>
                <c:pt idx="4644">
                  <c:v>15540.3507995605</c:v>
                </c:pt>
                <c:pt idx="4645">
                  <c:v>15540.3288002014</c:v>
                </c:pt>
                <c:pt idx="4646">
                  <c:v>15548.3438034058</c:v>
                </c:pt>
                <c:pt idx="4647">
                  <c:v>15548.3627967834</c:v>
                </c:pt>
                <c:pt idx="4648">
                  <c:v>15548.366798400901</c:v>
                </c:pt>
                <c:pt idx="4649">
                  <c:v>15548.371799469</c:v>
                </c:pt>
                <c:pt idx="4650">
                  <c:v>15548.354801178</c:v>
                </c:pt>
                <c:pt idx="4651">
                  <c:v>15549.7857933044</c:v>
                </c:pt>
                <c:pt idx="4652">
                  <c:v>15551.7427940369</c:v>
                </c:pt>
                <c:pt idx="4653">
                  <c:v>15551.747795105</c:v>
                </c:pt>
                <c:pt idx="4654">
                  <c:v>15551.784790039101</c:v>
                </c:pt>
                <c:pt idx="4655">
                  <c:v>15551.6877937317</c:v>
                </c:pt>
                <c:pt idx="4656">
                  <c:v>16051.756793975799</c:v>
                </c:pt>
                <c:pt idx="4657">
                  <c:v>15551.733795165999</c:v>
                </c:pt>
                <c:pt idx="4658">
                  <c:v>15551.777793884299</c:v>
                </c:pt>
                <c:pt idx="4659">
                  <c:v>15551.744789123501</c:v>
                </c:pt>
                <c:pt idx="4660">
                  <c:v>15551.775794982899</c:v>
                </c:pt>
                <c:pt idx="4661">
                  <c:v>15562.4327926636</c:v>
                </c:pt>
                <c:pt idx="4662">
                  <c:v>15570.4737930298</c:v>
                </c:pt>
                <c:pt idx="4663">
                  <c:v>15573.7027778625</c:v>
                </c:pt>
                <c:pt idx="4664">
                  <c:v>15574.658775329601</c:v>
                </c:pt>
                <c:pt idx="4665">
                  <c:v>15676.6747741699</c:v>
                </c:pt>
                <c:pt idx="4666">
                  <c:v>15676.5877761841</c:v>
                </c:pt>
                <c:pt idx="4667">
                  <c:v>15676.544773101799</c:v>
                </c:pt>
                <c:pt idx="4668">
                  <c:v>15676.8607749939</c:v>
                </c:pt>
                <c:pt idx="4669">
                  <c:v>15676.8867721558</c:v>
                </c:pt>
                <c:pt idx="4670">
                  <c:v>15676.8437728882</c:v>
                </c:pt>
                <c:pt idx="4671">
                  <c:v>15676.870773315401</c:v>
                </c:pt>
                <c:pt idx="4672">
                  <c:v>15676.8427734375</c:v>
                </c:pt>
                <c:pt idx="4673">
                  <c:v>15676.818771362299</c:v>
                </c:pt>
                <c:pt idx="4674">
                  <c:v>15676.8347702026</c:v>
                </c:pt>
                <c:pt idx="4675">
                  <c:v>15675.384777069101</c:v>
                </c:pt>
                <c:pt idx="4676">
                  <c:v>15674.387783050501</c:v>
                </c:pt>
                <c:pt idx="4677">
                  <c:v>15673.397781372099</c:v>
                </c:pt>
                <c:pt idx="4678">
                  <c:v>15667.3847808838</c:v>
                </c:pt>
                <c:pt idx="4679">
                  <c:v>15667.3137779236</c:v>
                </c:pt>
                <c:pt idx="4680">
                  <c:v>15667.375782012899</c:v>
                </c:pt>
                <c:pt idx="4681">
                  <c:v>15667.3867797852</c:v>
                </c:pt>
                <c:pt idx="4682">
                  <c:v>15668.360778808599</c:v>
                </c:pt>
                <c:pt idx="4683">
                  <c:v>15668.412780761701</c:v>
                </c:pt>
                <c:pt idx="4684">
                  <c:v>15668.386783599901</c:v>
                </c:pt>
                <c:pt idx="4685">
                  <c:v>15668.399780273399</c:v>
                </c:pt>
                <c:pt idx="4686">
                  <c:v>15668.3747787476</c:v>
                </c:pt>
                <c:pt idx="4687">
                  <c:v>15669.410789489701</c:v>
                </c:pt>
                <c:pt idx="4688">
                  <c:v>15669.358787536599</c:v>
                </c:pt>
                <c:pt idx="4689">
                  <c:v>15669.373790741</c:v>
                </c:pt>
                <c:pt idx="4690">
                  <c:v>15669.3217887878</c:v>
                </c:pt>
                <c:pt idx="4691">
                  <c:v>15669.2297859192</c:v>
                </c:pt>
                <c:pt idx="4692">
                  <c:v>15669.2837944031</c:v>
                </c:pt>
                <c:pt idx="4693">
                  <c:v>15669.3017883301</c:v>
                </c:pt>
                <c:pt idx="4694">
                  <c:v>15669.3007888794</c:v>
                </c:pt>
                <c:pt idx="4695">
                  <c:v>15669.3197898865</c:v>
                </c:pt>
                <c:pt idx="4696">
                  <c:v>15649.3097877502</c:v>
                </c:pt>
                <c:pt idx="4697">
                  <c:v>15649.2697868347</c:v>
                </c:pt>
                <c:pt idx="4698">
                  <c:v>15649.271789550799</c:v>
                </c:pt>
                <c:pt idx="4699">
                  <c:v>15650.0697898865</c:v>
                </c:pt>
                <c:pt idx="4700">
                  <c:v>15647.9927940369</c:v>
                </c:pt>
                <c:pt idx="4701">
                  <c:v>15647.903793334999</c:v>
                </c:pt>
                <c:pt idx="4702">
                  <c:v>15648.0177955627</c:v>
                </c:pt>
                <c:pt idx="4703">
                  <c:v>15646.9837913513</c:v>
                </c:pt>
                <c:pt idx="4704">
                  <c:v>15572.0197906494</c:v>
                </c:pt>
                <c:pt idx="4705">
                  <c:v>15572.026794433599</c:v>
                </c:pt>
                <c:pt idx="4706">
                  <c:v>15571.981788635299</c:v>
                </c:pt>
                <c:pt idx="4707">
                  <c:v>15325.026794433599</c:v>
                </c:pt>
                <c:pt idx="4708">
                  <c:v>15324.9957923889</c:v>
                </c:pt>
                <c:pt idx="4709">
                  <c:v>15324.9917945862</c:v>
                </c:pt>
                <c:pt idx="4710">
                  <c:v>15324.9607925415</c:v>
                </c:pt>
                <c:pt idx="4711">
                  <c:v>15324.1428031921</c:v>
                </c:pt>
                <c:pt idx="4712">
                  <c:v>15326.1638069153</c:v>
                </c:pt>
                <c:pt idx="4713">
                  <c:v>14260.2020111084</c:v>
                </c:pt>
                <c:pt idx="4714">
                  <c:v>13840.0840148926</c:v>
                </c:pt>
                <c:pt idx="4715">
                  <c:v>13530.2939987183</c:v>
                </c:pt>
                <c:pt idx="4716">
                  <c:v>13530.408000945999</c:v>
                </c:pt>
                <c:pt idx="4717">
                  <c:v>13834.920757293699</c:v>
                </c:pt>
                <c:pt idx="4718">
                  <c:v>13530.397994995101</c:v>
                </c:pt>
                <c:pt idx="4719">
                  <c:v>13292.328998565699</c:v>
                </c:pt>
                <c:pt idx="4720">
                  <c:v>13286.3620033264</c:v>
                </c:pt>
                <c:pt idx="4721">
                  <c:v>13161.428001403799</c:v>
                </c:pt>
                <c:pt idx="4722">
                  <c:v>13166.2939987183</c:v>
                </c:pt>
                <c:pt idx="4723">
                  <c:v>12819.5629997253</c:v>
                </c:pt>
                <c:pt idx="4724">
                  <c:v>12447.526992797901</c:v>
                </c:pt>
                <c:pt idx="4725">
                  <c:v>12447.2669944763</c:v>
                </c:pt>
                <c:pt idx="4726">
                  <c:v>12447.307998657199</c:v>
                </c:pt>
                <c:pt idx="4727">
                  <c:v>11924.2099990845</c:v>
                </c:pt>
                <c:pt idx="4728">
                  <c:v>11916.271995544401</c:v>
                </c:pt>
                <c:pt idx="4729">
                  <c:v>11924.245998382599</c:v>
                </c:pt>
                <c:pt idx="4730">
                  <c:v>11924.2439956665</c:v>
                </c:pt>
                <c:pt idx="4731">
                  <c:v>11299.220001220699</c:v>
                </c:pt>
                <c:pt idx="4732">
                  <c:v>11208.213001251201</c:v>
                </c:pt>
                <c:pt idx="4733">
                  <c:v>11095.358997345</c:v>
                </c:pt>
                <c:pt idx="4734">
                  <c:v>11100.411998748799</c:v>
                </c:pt>
                <c:pt idx="4735">
                  <c:v>10433.9900054932</c:v>
                </c:pt>
                <c:pt idx="4736">
                  <c:v>10433.000003814701</c:v>
                </c:pt>
                <c:pt idx="4737">
                  <c:v>10433.964000701901</c:v>
                </c:pt>
                <c:pt idx="4738">
                  <c:v>10433.9220046997</c:v>
                </c:pt>
                <c:pt idx="4739">
                  <c:v>9998.9750061035193</c:v>
                </c:pt>
                <c:pt idx="4740">
                  <c:v>9976.9820060729999</c:v>
                </c:pt>
                <c:pt idx="4741">
                  <c:v>9976.9580039977991</c:v>
                </c:pt>
                <c:pt idx="4742">
                  <c:v>9714.9700050354004</c:v>
                </c:pt>
                <c:pt idx="4743">
                  <c:v>9715.9350051879901</c:v>
                </c:pt>
                <c:pt idx="4744">
                  <c:v>9509.33400344849</c:v>
                </c:pt>
                <c:pt idx="4745">
                  <c:v>8329.5499992370605</c:v>
                </c:pt>
                <c:pt idx="4746">
                  <c:v>8300.5540008544904</c:v>
                </c:pt>
                <c:pt idx="4747">
                  <c:v>7674.56299972534</c:v>
                </c:pt>
                <c:pt idx="4748">
                  <c:v>7700.5650024414099</c:v>
                </c:pt>
                <c:pt idx="4749">
                  <c:v>6776.5660018920898</c:v>
                </c:pt>
                <c:pt idx="4750">
                  <c:v>6775.5349998474103</c:v>
                </c:pt>
                <c:pt idx="4751">
                  <c:v>6393.5540008544904</c:v>
                </c:pt>
                <c:pt idx="4752">
                  <c:v>6394.5540008544904</c:v>
                </c:pt>
                <c:pt idx="4753">
                  <c:v>6387.5559997558603</c:v>
                </c:pt>
                <c:pt idx="4754">
                  <c:v>6387.5650024414099</c:v>
                </c:pt>
                <c:pt idx="4755">
                  <c:v>6393.5569992065402</c:v>
                </c:pt>
                <c:pt idx="4756">
                  <c:v>6393.5390014648401</c:v>
                </c:pt>
                <c:pt idx="4757">
                  <c:v>6241.7000007629404</c:v>
                </c:pt>
                <c:pt idx="4758">
                  <c:v>6241.7000007629404</c:v>
                </c:pt>
                <c:pt idx="4759">
                  <c:v>6200.7000007629404</c:v>
                </c:pt>
                <c:pt idx="4760">
                  <c:v>6200.7000007629404</c:v>
                </c:pt>
                <c:pt idx="4761">
                  <c:v>6110.7000007629404</c:v>
                </c:pt>
                <c:pt idx="4762">
                  <c:v>6048.7000007629404</c:v>
                </c:pt>
                <c:pt idx="4763">
                  <c:v>6048.7000007629404</c:v>
                </c:pt>
                <c:pt idx="4764">
                  <c:v>5959.7000007629404</c:v>
                </c:pt>
                <c:pt idx="4765">
                  <c:v>5918.7000007629404</c:v>
                </c:pt>
                <c:pt idx="4766">
                  <c:v>5822.7000007629404</c:v>
                </c:pt>
                <c:pt idx="4767">
                  <c:v>5382.7000007629404</c:v>
                </c:pt>
                <c:pt idx="4768">
                  <c:v>5382.7000007629404</c:v>
                </c:pt>
                <c:pt idx="4769">
                  <c:v>5357.7000007629404</c:v>
                </c:pt>
                <c:pt idx="4770">
                  <c:v>5311</c:v>
                </c:pt>
                <c:pt idx="4771">
                  <c:v>5121</c:v>
                </c:pt>
                <c:pt idx="4772">
                  <c:v>4887</c:v>
                </c:pt>
                <c:pt idx="4773">
                  <c:v>4887</c:v>
                </c:pt>
                <c:pt idx="4774">
                  <c:v>4887</c:v>
                </c:pt>
                <c:pt idx="4775">
                  <c:v>4887</c:v>
                </c:pt>
                <c:pt idx="4776">
                  <c:v>4811</c:v>
                </c:pt>
                <c:pt idx="4777">
                  <c:v>4898</c:v>
                </c:pt>
                <c:pt idx="4778">
                  <c:v>4833</c:v>
                </c:pt>
                <c:pt idx="4779">
                  <c:v>4746</c:v>
                </c:pt>
                <c:pt idx="4780">
                  <c:v>4741</c:v>
                </c:pt>
                <c:pt idx="4781">
                  <c:v>4639</c:v>
                </c:pt>
                <c:pt idx="4782">
                  <c:v>4645</c:v>
                </c:pt>
                <c:pt idx="4783">
                  <c:v>4645</c:v>
                </c:pt>
                <c:pt idx="4784">
                  <c:v>4644</c:v>
                </c:pt>
                <c:pt idx="4785">
                  <c:v>4644</c:v>
                </c:pt>
                <c:pt idx="4786">
                  <c:v>4644</c:v>
                </c:pt>
                <c:pt idx="4787">
                  <c:v>4584</c:v>
                </c:pt>
                <c:pt idx="4788">
                  <c:v>4584</c:v>
                </c:pt>
                <c:pt idx="4789">
                  <c:v>4540</c:v>
                </c:pt>
                <c:pt idx="4790">
                  <c:v>4534</c:v>
                </c:pt>
                <c:pt idx="4791">
                  <c:v>4534</c:v>
                </c:pt>
                <c:pt idx="4792">
                  <c:v>4420</c:v>
                </c:pt>
                <c:pt idx="4793">
                  <c:v>4489</c:v>
                </c:pt>
                <c:pt idx="4794">
                  <c:v>4581.8089981079102</c:v>
                </c:pt>
                <c:pt idx="4795">
                  <c:v>4587.8989982604999</c:v>
                </c:pt>
                <c:pt idx="4796">
                  <c:v>4457.12400054932</c:v>
                </c:pt>
                <c:pt idx="4797">
                  <c:v>4451.14500045776</c:v>
                </c:pt>
                <c:pt idx="4798">
                  <c:v>4414</c:v>
                </c:pt>
                <c:pt idx="4799">
                  <c:v>4414</c:v>
                </c:pt>
                <c:pt idx="4800">
                  <c:v>4420</c:v>
                </c:pt>
                <c:pt idx="4801">
                  <c:v>4414</c:v>
                </c:pt>
                <c:pt idx="4802">
                  <c:v>4414</c:v>
                </c:pt>
                <c:pt idx="4803">
                  <c:v>4414</c:v>
                </c:pt>
                <c:pt idx="4804">
                  <c:v>4414</c:v>
                </c:pt>
                <c:pt idx="4805">
                  <c:v>4414</c:v>
                </c:pt>
                <c:pt idx="4806">
                  <c:v>4414</c:v>
                </c:pt>
                <c:pt idx="4807">
                  <c:v>4414</c:v>
                </c:pt>
                <c:pt idx="4808">
                  <c:v>4418</c:v>
                </c:pt>
                <c:pt idx="4809">
                  <c:v>4463</c:v>
                </c:pt>
                <c:pt idx="4810">
                  <c:v>4523</c:v>
                </c:pt>
                <c:pt idx="4811">
                  <c:v>4523</c:v>
                </c:pt>
                <c:pt idx="4812">
                  <c:v>4523</c:v>
                </c:pt>
                <c:pt idx="4813">
                  <c:v>4553</c:v>
                </c:pt>
                <c:pt idx="4814">
                  <c:v>4553</c:v>
                </c:pt>
                <c:pt idx="4815">
                  <c:v>4553</c:v>
                </c:pt>
                <c:pt idx="4816">
                  <c:v>4553</c:v>
                </c:pt>
                <c:pt idx="4817">
                  <c:v>4553</c:v>
                </c:pt>
                <c:pt idx="4818">
                  <c:v>4553</c:v>
                </c:pt>
                <c:pt idx="4819">
                  <c:v>4619</c:v>
                </c:pt>
                <c:pt idx="4820">
                  <c:v>4714</c:v>
                </c:pt>
                <c:pt idx="4821">
                  <c:v>4720</c:v>
                </c:pt>
                <c:pt idx="4822">
                  <c:v>4695.7000007629404</c:v>
                </c:pt>
                <c:pt idx="4823">
                  <c:v>4759.7000007629404</c:v>
                </c:pt>
                <c:pt idx="4824">
                  <c:v>4765.7000007629404</c:v>
                </c:pt>
                <c:pt idx="4825">
                  <c:v>4695.7000007629404</c:v>
                </c:pt>
                <c:pt idx="4826">
                  <c:v>5134.7000007629404</c:v>
                </c:pt>
                <c:pt idx="4827">
                  <c:v>5140.7000007629404</c:v>
                </c:pt>
                <c:pt idx="4828">
                  <c:v>5140.7000007629404</c:v>
                </c:pt>
                <c:pt idx="4829">
                  <c:v>5134.7000007629404</c:v>
                </c:pt>
                <c:pt idx="4830">
                  <c:v>5134.7000007629404</c:v>
                </c:pt>
                <c:pt idx="4831">
                  <c:v>5134.7000007629404</c:v>
                </c:pt>
                <c:pt idx="4832">
                  <c:v>5135.7000007629404</c:v>
                </c:pt>
                <c:pt idx="4833">
                  <c:v>5236.7000007629404</c:v>
                </c:pt>
                <c:pt idx="4834">
                  <c:v>5764.7000007629404</c:v>
                </c:pt>
                <c:pt idx="4835">
                  <c:v>6281.7000007629404</c:v>
                </c:pt>
                <c:pt idx="4836">
                  <c:v>6281.7000007629404</c:v>
                </c:pt>
                <c:pt idx="4837">
                  <c:v>6515.7000007629404</c:v>
                </c:pt>
                <c:pt idx="4838">
                  <c:v>6515.7000007629404</c:v>
                </c:pt>
                <c:pt idx="4839">
                  <c:v>6521.7000007629404</c:v>
                </c:pt>
                <c:pt idx="4840">
                  <c:v>6582.7000007629404</c:v>
                </c:pt>
                <c:pt idx="4841">
                  <c:v>6576.7000007629404</c:v>
                </c:pt>
                <c:pt idx="4842">
                  <c:v>6582.7000007629404</c:v>
                </c:pt>
                <c:pt idx="4843">
                  <c:v>7189.7000007629404</c:v>
                </c:pt>
                <c:pt idx="4844">
                  <c:v>7290.7000007629404</c:v>
                </c:pt>
                <c:pt idx="4845">
                  <c:v>7516.7000007629404</c:v>
                </c:pt>
                <c:pt idx="4846">
                  <c:v>8451.7000007629395</c:v>
                </c:pt>
                <c:pt idx="4847">
                  <c:v>8718.7000007629395</c:v>
                </c:pt>
                <c:pt idx="4848">
                  <c:v>8718.7000007629395</c:v>
                </c:pt>
                <c:pt idx="4849">
                  <c:v>8755.2999992370605</c:v>
                </c:pt>
                <c:pt idx="4850">
                  <c:v>8755.2999992370605</c:v>
                </c:pt>
                <c:pt idx="4851">
                  <c:v>8828.3069992065393</c:v>
                </c:pt>
                <c:pt idx="4852">
                  <c:v>8828.3219985961896</c:v>
                </c:pt>
                <c:pt idx="4853">
                  <c:v>8828.3190002441406</c:v>
                </c:pt>
                <c:pt idx="4854">
                  <c:v>8828.3199996948206</c:v>
                </c:pt>
                <c:pt idx="4855">
                  <c:v>8884.12400054932</c:v>
                </c:pt>
                <c:pt idx="4856">
                  <c:v>9475.8080024719202</c:v>
                </c:pt>
                <c:pt idx="4857">
                  <c:v>10091.7939987183</c:v>
                </c:pt>
                <c:pt idx="4858">
                  <c:v>10360.825000762899</c:v>
                </c:pt>
                <c:pt idx="4859">
                  <c:v>10500.784000396699</c:v>
                </c:pt>
                <c:pt idx="4860">
                  <c:v>10500.7990036011</c:v>
                </c:pt>
                <c:pt idx="4861">
                  <c:v>10636.811000824</c:v>
                </c:pt>
                <c:pt idx="4862">
                  <c:v>11093.482002258301</c:v>
                </c:pt>
                <c:pt idx="4863">
                  <c:v>11298.4830055237</c:v>
                </c:pt>
                <c:pt idx="4864">
                  <c:v>11282.339000701901</c:v>
                </c:pt>
                <c:pt idx="4865">
                  <c:v>11282.3730010986</c:v>
                </c:pt>
                <c:pt idx="4866">
                  <c:v>11282.3490028381</c:v>
                </c:pt>
                <c:pt idx="4867">
                  <c:v>11694.968006134</c:v>
                </c:pt>
                <c:pt idx="4868">
                  <c:v>11714.086002349901</c:v>
                </c:pt>
                <c:pt idx="4869">
                  <c:v>11714.147003173801</c:v>
                </c:pt>
                <c:pt idx="4870">
                  <c:v>11714.119007110599</c:v>
                </c:pt>
                <c:pt idx="4871">
                  <c:v>11844.9830055237</c:v>
                </c:pt>
                <c:pt idx="4872">
                  <c:v>11846.0660057068</c:v>
                </c:pt>
                <c:pt idx="4873">
                  <c:v>11847.103004455599</c:v>
                </c:pt>
                <c:pt idx="4874">
                  <c:v>11847.0720062256</c:v>
                </c:pt>
                <c:pt idx="4875">
                  <c:v>12246.930007934599</c:v>
                </c:pt>
                <c:pt idx="4876">
                  <c:v>12478.917003631601</c:v>
                </c:pt>
                <c:pt idx="4877">
                  <c:v>12478.978004455599</c:v>
                </c:pt>
                <c:pt idx="4878">
                  <c:v>12478.996006011999</c:v>
                </c:pt>
                <c:pt idx="4879">
                  <c:v>12709.7439956665</c:v>
                </c:pt>
                <c:pt idx="4880">
                  <c:v>13024.732994079601</c:v>
                </c:pt>
                <c:pt idx="4881">
                  <c:v>13547.734992981001</c:v>
                </c:pt>
                <c:pt idx="4882">
                  <c:v>13547.7249946594</c:v>
                </c:pt>
                <c:pt idx="4883">
                  <c:v>14205.7487831116</c:v>
                </c:pt>
                <c:pt idx="4884">
                  <c:v>14429.1917915344</c:v>
                </c:pt>
                <c:pt idx="4885">
                  <c:v>14420.6037864685</c:v>
                </c:pt>
                <c:pt idx="4886">
                  <c:v>14420.606788635299</c:v>
                </c:pt>
                <c:pt idx="4887">
                  <c:v>14675.7637863159</c:v>
                </c:pt>
                <c:pt idx="4888">
                  <c:v>14675.752788543699</c:v>
                </c:pt>
                <c:pt idx="4889">
                  <c:v>14675.7677879333</c:v>
                </c:pt>
                <c:pt idx="4890">
                  <c:v>14675.748790741</c:v>
                </c:pt>
                <c:pt idx="4891">
                  <c:v>14756.180792331699</c:v>
                </c:pt>
                <c:pt idx="4892">
                  <c:v>14756.1927895546</c:v>
                </c:pt>
                <c:pt idx="4893">
                  <c:v>14677.6377967596</c:v>
                </c:pt>
                <c:pt idx="4894">
                  <c:v>14677.602796912201</c:v>
                </c:pt>
                <c:pt idx="4895">
                  <c:v>14777.670797705699</c:v>
                </c:pt>
                <c:pt idx="4896">
                  <c:v>14777.631796240799</c:v>
                </c:pt>
                <c:pt idx="4897">
                  <c:v>15085.1057990789</c:v>
                </c:pt>
                <c:pt idx="4898">
                  <c:v>15091.185797095301</c:v>
                </c:pt>
                <c:pt idx="4899">
                  <c:v>15085.1347984076</c:v>
                </c:pt>
                <c:pt idx="4900">
                  <c:v>15085.1447929144</c:v>
                </c:pt>
                <c:pt idx="4901">
                  <c:v>15085.1147979498</c:v>
                </c:pt>
                <c:pt idx="4902">
                  <c:v>15085.1757987738</c:v>
                </c:pt>
                <c:pt idx="4903">
                  <c:v>15086.091795325299</c:v>
                </c:pt>
                <c:pt idx="4904">
                  <c:v>15091.157793402699</c:v>
                </c:pt>
                <c:pt idx="4905">
                  <c:v>15407.298786163299</c:v>
                </c:pt>
                <c:pt idx="4906">
                  <c:v>15407.3037872314</c:v>
                </c:pt>
                <c:pt idx="4907">
                  <c:v>15407.3527870178</c:v>
                </c:pt>
                <c:pt idx="4908">
                  <c:v>15407.3447875977</c:v>
                </c:pt>
                <c:pt idx="4909">
                  <c:v>15407.312789916999</c:v>
                </c:pt>
                <c:pt idx="4910">
                  <c:v>15407.3427886963</c:v>
                </c:pt>
                <c:pt idx="4911">
                  <c:v>15407.3817901611</c:v>
                </c:pt>
                <c:pt idx="4912">
                  <c:v>15407.3417892456</c:v>
                </c:pt>
                <c:pt idx="4913">
                  <c:v>15407.3927879333</c:v>
                </c:pt>
                <c:pt idx="4914">
                  <c:v>15407.3497848511</c:v>
                </c:pt>
                <c:pt idx="4915">
                  <c:v>15407.3287849426</c:v>
                </c:pt>
                <c:pt idx="4916">
                  <c:v>15407.3617897034</c:v>
                </c:pt>
                <c:pt idx="4917">
                  <c:v>15407.7228012085</c:v>
                </c:pt>
                <c:pt idx="4918">
                  <c:v>15409.134807586701</c:v>
                </c:pt>
                <c:pt idx="4919">
                  <c:v>15409.1408081055</c:v>
                </c:pt>
                <c:pt idx="4920">
                  <c:v>15409.1598091125</c:v>
                </c:pt>
                <c:pt idx="4921">
                  <c:v>15409.095806121801</c:v>
                </c:pt>
                <c:pt idx="4922">
                  <c:v>15409.1908073425</c:v>
                </c:pt>
                <c:pt idx="4923">
                  <c:v>15409.174808502201</c:v>
                </c:pt>
                <c:pt idx="4924">
                  <c:v>14663.167804717999</c:v>
                </c:pt>
                <c:pt idx="4925">
                  <c:v>14663.161804199201</c:v>
                </c:pt>
                <c:pt idx="4926">
                  <c:v>14664.166809082</c:v>
                </c:pt>
                <c:pt idx="4927">
                  <c:v>14664.1238059998</c:v>
                </c:pt>
                <c:pt idx="4928">
                  <c:v>14669.111808776899</c:v>
                </c:pt>
                <c:pt idx="4929">
                  <c:v>14670.615806579601</c:v>
                </c:pt>
                <c:pt idx="4930">
                  <c:v>14670.586803436299</c:v>
                </c:pt>
                <c:pt idx="4931">
                  <c:v>14670.6338119507</c:v>
                </c:pt>
                <c:pt idx="4932">
                  <c:v>14670.6238059998</c:v>
                </c:pt>
                <c:pt idx="4933">
                  <c:v>14670.594806671101</c:v>
                </c:pt>
                <c:pt idx="4934">
                  <c:v>14670.625804901099</c:v>
                </c:pt>
                <c:pt idx="4935">
                  <c:v>14670.6468086243</c:v>
                </c:pt>
                <c:pt idx="4936">
                  <c:v>14670.6538047791</c:v>
                </c:pt>
                <c:pt idx="4937">
                  <c:v>14670.603805541999</c:v>
                </c:pt>
                <c:pt idx="4938">
                  <c:v>14670.662803649901</c:v>
                </c:pt>
                <c:pt idx="4939">
                  <c:v>14670.5958099365</c:v>
                </c:pt>
                <c:pt idx="4940">
                  <c:v>14670.6288070679</c:v>
                </c:pt>
                <c:pt idx="4941">
                  <c:v>14671.0208015442</c:v>
                </c:pt>
                <c:pt idx="4942">
                  <c:v>14670.9987983704</c:v>
                </c:pt>
                <c:pt idx="4943">
                  <c:v>14671.0867996216</c:v>
                </c:pt>
                <c:pt idx="4944">
                  <c:v>14671.050800323501</c:v>
                </c:pt>
                <c:pt idx="4945">
                  <c:v>14671.037803649901</c:v>
                </c:pt>
                <c:pt idx="4946">
                  <c:v>14671.053798675501</c:v>
                </c:pt>
                <c:pt idx="4947">
                  <c:v>14671.021797180199</c:v>
                </c:pt>
                <c:pt idx="4948">
                  <c:v>14671.031799316401</c:v>
                </c:pt>
                <c:pt idx="4949">
                  <c:v>14671.026802062999</c:v>
                </c:pt>
                <c:pt idx="4950">
                  <c:v>14671.026802062999</c:v>
                </c:pt>
                <c:pt idx="4951">
                  <c:v>14670.948799133301</c:v>
                </c:pt>
                <c:pt idx="4952">
                  <c:v>14670.987800598101</c:v>
                </c:pt>
                <c:pt idx="4953">
                  <c:v>14673.2797966003</c:v>
                </c:pt>
                <c:pt idx="4954">
                  <c:v>14674.4187927246</c:v>
                </c:pt>
                <c:pt idx="4955">
                  <c:v>14674.8197898865</c:v>
                </c:pt>
                <c:pt idx="4956">
                  <c:v>14674.785789489701</c:v>
                </c:pt>
                <c:pt idx="4957">
                  <c:v>14674.7747917175</c:v>
                </c:pt>
                <c:pt idx="4958">
                  <c:v>14674.7687911987</c:v>
                </c:pt>
                <c:pt idx="4959">
                  <c:v>14682.7947921753</c:v>
                </c:pt>
                <c:pt idx="4960">
                  <c:v>14668.782791137701</c:v>
                </c:pt>
                <c:pt idx="4961">
                  <c:v>14668.7757911682</c:v>
                </c:pt>
                <c:pt idx="4962">
                  <c:v>14668.7977905273</c:v>
                </c:pt>
                <c:pt idx="4963">
                  <c:v>14668.787796020501</c:v>
                </c:pt>
                <c:pt idx="4964">
                  <c:v>14565.0407905579</c:v>
                </c:pt>
                <c:pt idx="4965">
                  <c:v>14562.140811920201</c:v>
                </c:pt>
                <c:pt idx="4966">
                  <c:v>14583.140811920201</c:v>
                </c:pt>
                <c:pt idx="4967">
                  <c:v>14583.140811920201</c:v>
                </c:pt>
                <c:pt idx="4968">
                  <c:v>14583.140811920201</c:v>
                </c:pt>
                <c:pt idx="4969">
                  <c:v>14583.140811920201</c:v>
                </c:pt>
                <c:pt idx="4970">
                  <c:v>14583.140811920201</c:v>
                </c:pt>
                <c:pt idx="4971">
                  <c:v>14583.140811920201</c:v>
                </c:pt>
                <c:pt idx="4972">
                  <c:v>14583.140811920201</c:v>
                </c:pt>
                <c:pt idx="4973">
                  <c:v>14583.140811920201</c:v>
                </c:pt>
                <c:pt idx="4974">
                  <c:v>14583.140811920201</c:v>
                </c:pt>
                <c:pt idx="4975">
                  <c:v>14577.031814575201</c:v>
                </c:pt>
                <c:pt idx="4976">
                  <c:v>14577.140811920201</c:v>
                </c:pt>
                <c:pt idx="4977">
                  <c:v>14578.9407844543</c:v>
                </c:pt>
                <c:pt idx="4978">
                  <c:v>14578.9407844543</c:v>
                </c:pt>
                <c:pt idx="4979">
                  <c:v>14578.9407844543</c:v>
                </c:pt>
                <c:pt idx="4980">
                  <c:v>14577.9407844543</c:v>
                </c:pt>
                <c:pt idx="4981">
                  <c:v>14578.9407844543</c:v>
                </c:pt>
                <c:pt idx="4982">
                  <c:v>14578.9407844543</c:v>
                </c:pt>
                <c:pt idx="4983">
                  <c:v>14578.9407844543</c:v>
                </c:pt>
                <c:pt idx="4984">
                  <c:v>14578.9407844543</c:v>
                </c:pt>
                <c:pt idx="4985">
                  <c:v>14578.6527900696</c:v>
                </c:pt>
                <c:pt idx="4986">
                  <c:v>14578.571784973101</c:v>
                </c:pt>
                <c:pt idx="4987">
                  <c:v>14578.4937858582</c:v>
                </c:pt>
                <c:pt idx="4988">
                  <c:v>14578.5397872925</c:v>
                </c:pt>
                <c:pt idx="4989">
                  <c:v>14577.417812347399</c:v>
                </c:pt>
                <c:pt idx="4990">
                  <c:v>14567.4148101807</c:v>
                </c:pt>
                <c:pt idx="4991">
                  <c:v>14562.432811737101</c:v>
                </c:pt>
                <c:pt idx="4992">
                  <c:v>14562.4278106689</c:v>
                </c:pt>
                <c:pt idx="4993">
                  <c:v>14492.4248123169</c:v>
                </c:pt>
                <c:pt idx="4994">
                  <c:v>14492.417812347399</c:v>
                </c:pt>
                <c:pt idx="4995">
                  <c:v>14492.4228134155</c:v>
                </c:pt>
                <c:pt idx="4996">
                  <c:v>14492.401809692399</c:v>
                </c:pt>
                <c:pt idx="4997">
                  <c:v>14486.395812988299</c:v>
                </c:pt>
                <c:pt idx="4998">
                  <c:v>14478.368812561001</c:v>
                </c:pt>
                <c:pt idx="4999">
                  <c:v>14492.3028106689</c:v>
                </c:pt>
                <c:pt idx="5000">
                  <c:v>14492.348812103301</c:v>
                </c:pt>
                <c:pt idx="5001">
                  <c:v>14492.5338096619</c:v>
                </c:pt>
                <c:pt idx="5002">
                  <c:v>14449.152801513699</c:v>
                </c:pt>
                <c:pt idx="5003">
                  <c:v>14449.154800415001</c:v>
                </c:pt>
                <c:pt idx="5004">
                  <c:v>14449.1358032227</c:v>
                </c:pt>
                <c:pt idx="5005">
                  <c:v>14449.144798278799</c:v>
                </c:pt>
                <c:pt idx="5006">
                  <c:v>13793.1540031433</c:v>
                </c:pt>
                <c:pt idx="5007">
                  <c:v>13772.1470069885</c:v>
                </c:pt>
                <c:pt idx="5008">
                  <c:v>13772.141006469699</c:v>
                </c:pt>
                <c:pt idx="5009">
                  <c:v>13742.131008148201</c:v>
                </c:pt>
                <c:pt idx="5010">
                  <c:v>13197.117008209199</c:v>
                </c:pt>
                <c:pt idx="5011">
                  <c:v>13105.0690040588</c:v>
                </c:pt>
                <c:pt idx="5012">
                  <c:v>12685.090007782001</c:v>
                </c:pt>
                <c:pt idx="5013">
                  <c:v>12291.8619804382</c:v>
                </c:pt>
                <c:pt idx="5014">
                  <c:v>12026.688980102501</c:v>
                </c:pt>
                <c:pt idx="5015">
                  <c:v>11901.689979553201</c:v>
                </c:pt>
                <c:pt idx="5016">
                  <c:v>11901.688980102501</c:v>
                </c:pt>
                <c:pt idx="5017">
                  <c:v>11592.8959922791</c:v>
                </c:pt>
                <c:pt idx="5018">
                  <c:v>11586.875995636001</c:v>
                </c:pt>
                <c:pt idx="5019">
                  <c:v>11581.8759918213</c:v>
                </c:pt>
                <c:pt idx="5020">
                  <c:v>11462.896995544401</c:v>
                </c:pt>
                <c:pt idx="5021">
                  <c:v>11261.906993866</c:v>
                </c:pt>
                <c:pt idx="5022">
                  <c:v>11261.904991149901</c:v>
                </c:pt>
                <c:pt idx="5023">
                  <c:v>11206.0739936829</c:v>
                </c:pt>
                <c:pt idx="5024">
                  <c:v>11170.0719947815</c:v>
                </c:pt>
                <c:pt idx="5025">
                  <c:v>11169.640998840299</c:v>
                </c:pt>
                <c:pt idx="5026">
                  <c:v>11176.680000305199</c:v>
                </c:pt>
                <c:pt idx="5027">
                  <c:v>10756.6759986877</c:v>
                </c:pt>
                <c:pt idx="5028">
                  <c:v>10539.6669998169</c:v>
                </c:pt>
                <c:pt idx="5029">
                  <c:v>10539.681999206499</c:v>
                </c:pt>
                <c:pt idx="5030">
                  <c:v>10531.6770019531</c:v>
                </c:pt>
                <c:pt idx="5031">
                  <c:v>10531.671001434301</c:v>
                </c:pt>
                <c:pt idx="5032">
                  <c:v>10382.673999786401</c:v>
                </c:pt>
                <c:pt idx="5033">
                  <c:v>10075.6770019531</c:v>
                </c:pt>
                <c:pt idx="5034">
                  <c:v>9640.6759986877405</c:v>
                </c:pt>
                <c:pt idx="5035">
                  <c:v>9436.8400001525897</c:v>
                </c:pt>
                <c:pt idx="5036">
                  <c:v>9198.8400001525897</c:v>
                </c:pt>
                <c:pt idx="5037">
                  <c:v>8675.0399971008301</c:v>
                </c:pt>
                <c:pt idx="5038">
                  <c:v>8674.0399971008301</c:v>
                </c:pt>
                <c:pt idx="5039">
                  <c:v>8674.0399971008301</c:v>
                </c:pt>
                <c:pt idx="5040">
                  <c:v>8151.0399971008301</c:v>
                </c:pt>
                <c:pt idx="5041">
                  <c:v>8150.0399971008301</c:v>
                </c:pt>
                <c:pt idx="5042">
                  <c:v>8147.0399971008301</c:v>
                </c:pt>
                <c:pt idx="5043">
                  <c:v>8147.0399971008301</c:v>
                </c:pt>
                <c:pt idx="5044">
                  <c:v>8155.0399971008301</c:v>
                </c:pt>
                <c:pt idx="5045">
                  <c:v>8155.0399971008301</c:v>
                </c:pt>
                <c:pt idx="5046">
                  <c:v>8147.0399971008301</c:v>
                </c:pt>
                <c:pt idx="5047">
                  <c:v>7755.0399971008301</c:v>
                </c:pt>
                <c:pt idx="5048">
                  <c:v>7566.0399971008301</c:v>
                </c:pt>
                <c:pt idx="5049">
                  <c:v>7202.2399940490704</c:v>
                </c:pt>
                <c:pt idx="5050">
                  <c:v>7201.2399940490704</c:v>
                </c:pt>
                <c:pt idx="5051">
                  <c:v>7166.2399940490704</c:v>
                </c:pt>
                <c:pt idx="5052">
                  <c:v>7112.0999946594202</c:v>
                </c:pt>
                <c:pt idx="5053">
                  <c:v>7096.0999946594202</c:v>
                </c:pt>
                <c:pt idx="5054">
                  <c:v>7096.0999946594202</c:v>
                </c:pt>
                <c:pt idx="5055">
                  <c:v>7096.0999946594202</c:v>
                </c:pt>
                <c:pt idx="5056">
                  <c:v>7091.0999946594202</c:v>
                </c:pt>
                <c:pt idx="5057">
                  <c:v>7091.0999946594202</c:v>
                </c:pt>
                <c:pt idx="5058">
                  <c:v>6709.0999946594202</c:v>
                </c:pt>
                <c:pt idx="5059">
                  <c:v>6695.0999946594202</c:v>
                </c:pt>
                <c:pt idx="5060">
                  <c:v>6521.0999946594202</c:v>
                </c:pt>
                <c:pt idx="5061">
                  <c:v>6514.7000007629404</c:v>
                </c:pt>
                <c:pt idx="5062">
                  <c:v>6423.7000007629404</c:v>
                </c:pt>
                <c:pt idx="5063">
                  <c:v>6423.7000007629404</c:v>
                </c:pt>
                <c:pt idx="5064">
                  <c:v>6429.7000007629404</c:v>
                </c:pt>
                <c:pt idx="5065">
                  <c:v>6429.7000007629404</c:v>
                </c:pt>
                <c:pt idx="5066">
                  <c:v>6359</c:v>
                </c:pt>
                <c:pt idx="5067">
                  <c:v>6265</c:v>
                </c:pt>
                <c:pt idx="5068">
                  <c:v>6277</c:v>
                </c:pt>
                <c:pt idx="5069">
                  <c:v>6285</c:v>
                </c:pt>
                <c:pt idx="5070">
                  <c:v>6285</c:v>
                </c:pt>
                <c:pt idx="5071">
                  <c:v>6279</c:v>
                </c:pt>
                <c:pt idx="5072">
                  <c:v>6232</c:v>
                </c:pt>
                <c:pt idx="5073">
                  <c:v>6232.1999969482404</c:v>
                </c:pt>
                <c:pt idx="5074">
                  <c:v>6225.1999969482404</c:v>
                </c:pt>
                <c:pt idx="5075">
                  <c:v>6183.1999969482404</c:v>
                </c:pt>
                <c:pt idx="5076">
                  <c:v>6189.1999969482404</c:v>
                </c:pt>
                <c:pt idx="5077">
                  <c:v>6183.1999969482404</c:v>
                </c:pt>
                <c:pt idx="5078">
                  <c:v>5681.1999969482404</c:v>
                </c:pt>
                <c:pt idx="5079">
                  <c:v>5634.1999969482404</c:v>
                </c:pt>
                <c:pt idx="5080">
                  <c:v>5634.1999969482404</c:v>
                </c:pt>
                <c:pt idx="5081">
                  <c:v>5562.1999969482404</c:v>
                </c:pt>
                <c:pt idx="5082">
                  <c:v>5562.1999969482404</c:v>
                </c:pt>
                <c:pt idx="5083">
                  <c:v>5562.1999969482404</c:v>
                </c:pt>
                <c:pt idx="5084">
                  <c:v>5562.1999969482404</c:v>
                </c:pt>
                <c:pt idx="5085">
                  <c:v>5561.8000030517596</c:v>
                </c:pt>
                <c:pt idx="5086">
                  <c:v>5561.8000030517596</c:v>
                </c:pt>
                <c:pt idx="5087">
                  <c:v>5567.8000030517596</c:v>
                </c:pt>
                <c:pt idx="5088">
                  <c:v>5567.8000030517596</c:v>
                </c:pt>
                <c:pt idx="5089">
                  <c:v>5559.8000030517596</c:v>
                </c:pt>
                <c:pt idx="5090">
                  <c:v>5426</c:v>
                </c:pt>
                <c:pt idx="5091">
                  <c:v>5420</c:v>
                </c:pt>
                <c:pt idx="5092">
                  <c:v>5412</c:v>
                </c:pt>
                <c:pt idx="5093">
                  <c:v>6242</c:v>
                </c:pt>
                <c:pt idx="5094">
                  <c:v>6242</c:v>
                </c:pt>
                <c:pt idx="5095">
                  <c:v>6242</c:v>
                </c:pt>
                <c:pt idx="5096">
                  <c:v>6242</c:v>
                </c:pt>
                <c:pt idx="5097">
                  <c:v>6243</c:v>
                </c:pt>
                <c:pt idx="5098">
                  <c:v>6237</c:v>
                </c:pt>
                <c:pt idx="5099">
                  <c:v>6232</c:v>
                </c:pt>
                <c:pt idx="5100">
                  <c:v>6232</c:v>
                </c:pt>
                <c:pt idx="5101">
                  <c:v>6232</c:v>
                </c:pt>
                <c:pt idx="5102">
                  <c:v>6232</c:v>
                </c:pt>
                <c:pt idx="5103">
                  <c:v>6238</c:v>
                </c:pt>
                <c:pt idx="5104">
                  <c:v>6238</c:v>
                </c:pt>
                <c:pt idx="5105">
                  <c:v>6238</c:v>
                </c:pt>
                <c:pt idx="5106">
                  <c:v>6238</c:v>
                </c:pt>
                <c:pt idx="5107">
                  <c:v>6238</c:v>
                </c:pt>
                <c:pt idx="5108">
                  <c:v>6238</c:v>
                </c:pt>
                <c:pt idx="5109">
                  <c:v>6238</c:v>
                </c:pt>
                <c:pt idx="5110">
                  <c:v>6238</c:v>
                </c:pt>
                <c:pt idx="5111">
                  <c:v>6620</c:v>
                </c:pt>
                <c:pt idx="5112">
                  <c:v>6620</c:v>
                </c:pt>
                <c:pt idx="5113">
                  <c:v>6677</c:v>
                </c:pt>
                <c:pt idx="5114">
                  <c:v>7115.7000007629404</c:v>
                </c:pt>
                <c:pt idx="5115">
                  <c:v>7147.7000007629404</c:v>
                </c:pt>
                <c:pt idx="5116">
                  <c:v>7147.7000007629404</c:v>
                </c:pt>
                <c:pt idx="5117">
                  <c:v>7147.7000007629404</c:v>
                </c:pt>
                <c:pt idx="5118">
                  <c:v>7147.7000007629404</c:v>
                </c:pt>
                <c:pt idx="5119">
                  <c:v>7147.7000007629404</c:v>
                </c:pt>
                <c:pt idx="5120">
                  <c:v>7147.7000007629404</c:v>
                </c:pt>
                <c:pt idx="5121">
                  <c:v>7147.7000007629404</c:v>
                </c:pt>
                <c:pt idx="5122">
                  <c:v>7385.7000007629404</c:v>
                </c:pt>
                <c:pt idx="5123">
                  <c:v>7385.7000007629404</c:v>
                </c:pt>
                <c:pt idx="5124">
                  <c:v>7385.7000007629404</c:v>
                </c:pt>
                <c:pt idx="5125">
                  <c:v>7426.7000007629404</c:v>
                </c:pt>
                <c:pt idx="5126">
                  <c:v>7469.7000007629404</c:v>
                </c:pt>
                <c:pt idx="5127">
                  <c:v>7475.7000007629404</c:v>
                </c:pt>
                <c:pt idx="5128">
                  <c:v>7469.7000007629404</c:v>
                </c:pt>
                <c:pt idx="5129">
                  <c:v>7436.7000007629404</c:v>
                </c:pt>
                <c:pt idx="5130">
                  <c:v>7469.7000007629404</c:v>
                </c:pt>
                <c:pt idx="5131">
                  <c:v>7469.7000007629404</c:v>
                </c:pt>
                <c:pt idx="5132">
                  <c:v>7977.7000007629404</c:v>
                </c:pt>
                <c:pt idx="5133">
                  <c:v>8500.7000007629395</c:v>
                </c:pt>
                <c:pt idx="5134">
                  <c:v>8501.7000007629395</c:v>
                </c:pt>
                <c:pt idx="5135">
                  <c:v>8699.2000007629395</c:v>
                </c:pt>
                <c:pt idx="5136">
                  <c:v>9126.2000007629395</c:v>
                </c:pt>
                <c:pt idx="5137">
                  <c:v>9663.2000007629395</c:v>
                </c:pt>
                <c:pt idx="5138">
                  <c:v>9663.2000007629395</c:v>
                </c:pt>
                <c:pt idx="5139">
                  <c:v>9710.2000007629395</c:v>
                </c:pt>
                <c:pt idx="5140">
                  <c:v>9943.2000007629395</c:v>
                </c:pt>
                <c:pt idx="5141">
                  <c:v>9999.2000007629395</c:v>
                </c:pt>
                <c:pt idx="5142">
                  <c:v>10054.905002594</c:v>
                </c:pt>
                <c:pt idx="5143">
                  <c:v>10115.930000305199</c:v>
                </c:pt>
                <c:pt idx="5144">
                  <c:v>10115.9480018616</c:v>
                </c:pt>
                <c:pt idx="5145">
                  <c:v>10248.472000122099</c:v>
                </c:pt>
                <c:pt idx="5146">
                  <c:v>10273.4540023804</c:v>
                </c:pt>
                <c:pt idx="5147">
                  <c:v>10425.391002655</c:v>
                </c:pt>
                <c:pt idx="5148">
                  <c:v>10691.9160003662</c:v>
                </c:pt>
                <c:pt idx="5149">
                  <c:v>10814.919002533001</c:v>
                </c:pt>
                <c:pt idx="5150">
                  <c:v>10886.8969993591</c:v>
                </c:pt>
                <c:pt idx="5151">
                  <c:v>10648.8930015564</c:v>
                </c:pt>
                <c:pt idx="5152">
                  <c:v>10648.8830032349</c:v>
                </c:pt>
                <c:pt idx="5153">
                  <c:v>10648.891002655</c:v>
                </c:pt>
                <c:pt idx="5154">
                  <c:v>10648.909999847399</c:v>
                </c:pt>
                <c:pt idx="5155">
                  <c:v>10849.9140014648</c:v>
                </c:pt>
                <c:pt idx="5156">
                  <c:v>10849.9140014648</c:v>
                </c:pt>
                <c:pt idx="5157">
                  <c:v>11491.113006591801</c:v>
                </c:pt>
                <c:pt idx="5158">
                  <c:v>11642.117008209199</c:v>
                </c:pt>
                <c:pt idx="5159">
                  <c:v>11859.1110038757</c:v>
                </c:pt>
                <c:pt idx="5160">
                  <c:v>11895.8180046082</c:v>
                </c:pt>
                <c:pt idx="5161">
                  <c:v>12020.8170051575</c:v>
                </c:pt>
                <c:pt idx="5162">
                  <c:v>12020.8670043945</c:v>
                </c:pt>
                <c:pt idx="5163">
                  <c:v>11195.8770065308</c:v>
                </c:pt>
                <c:pt idx="5164">
                  <c:v>11305.6340065002</c:v>
                </c:pt>
                <c:pt idx="5165">
                  <c:v>11361.562004089399</c:v>
                </c:pt>
                <c:pt idx="5166">
                  <c:v>11361.6600036621</c:v>
                </c:pt>
                <c:pt idx="5167">
                  <c:v>11369.651008606001</c:v>
                </c:pt>
                <c:pt idx="5168">
                  <c:v>11369.6600036621</c:v>
                </c:pt>
                <c:pt idx="5169">
                  <c:v>11729.559997558599</c:v>
                </c:pt>
                <c:pt idx="5170">
                  <c:v>11729.5859985352</c:v>
                </c:pt>
                <c:pt idx="5171">
                  <c:v>11864.569000244101</c:v>
                </c:pt>
                <c:pt idx="5172">
                  <c:v>11864.5319976807</c:v>
                </c:pt>
                <c:pt idx="5173">
                  <c:v>11958.513999938999</c:v>
                </c:pt>
                <c:pt idx="5174">
                  <c:v>13343.484794616699</c:v>
                </c:pt>
                <c:pt idx="5175">
                  <c:v>13343.4797935486</c:v>
                </c:pt>
                <c:pt idx="5176">
                  <c:v>13343.4667892456</c:v>
                </c:pt>
                <c:pt idx="5177">
                  <c:v>13343.557788848901</c:v>
                </c:pt>
                <c:pt idx="5178">
                  <c:v>14062.5487976074</c:v>
                </c:pt>
                <c:pt idx="5179">
                  <c:v>14189.7397911549</c:v>
                </c:pt>
                <c:pt idx="5180">
                  <c:v>14189.7537949085</c:v>
                </c:pt>
                <c:pt idx="5181">
                  <c:v>14189.752791643101</c:v>
                </c:pt>
                <c:pt idx="5182">
                  <c:v>14191.730792283999</c:v>
                </c:pt>
                <c:pt idx="5183">
                  <c:v>14618.951792240099</c:v>
                </c:pt>
                <c:pt idx="5184">
                  <c:v>14618.9857926369</c:v>
                </c:pt>
                <c:pt idx="5185">
                  <c:v>14619.0697960854</c:v>
                </c:pt>
                <c:pt idx="5186">
                  <c:v>14618.992792606399</c:v>
                </c:pt>
                <c:pt idx="5187">
                  <c:v>14618.993792056999</c:v>
                </c:pt>
                <c:pt idx="5188">
                  <c:v>14619.021791935</c:v>
                </c:pt>
                <c:pt idx="5189">
                  <c:v>14619.063795566601</c:v>
                </c:pt>
                <c:pt idx="5190">
                  <c:v>14619.040789127301</c:v>
                </c:pt>
                <c:pt idx="5191">
                  <c:v>14619.0267968178</c:v>
                </c:pt>
                <c:pt idx="5192">
                  <c:v>14619.024794101701</c:v>
                </c:pt>
                <c:pt idx="5193">
                  <c:v>14618.995798587801</c:v>
                </c:pt>
                <c:pt idx="5194">
                  <c:v>14619.077791690799</c:v>
                </c:pt>
                <c:pt idx="5195">
                  <c:v>14618.808795929001</c:v>
                </c:pt>
                <c:pt idx="5196">
                  <c:v>14618.787788391101</c:v>
                </c:pt>
                <c:pt idx="5197">
                  <c:v>15248.779792785601</c:v>
                </c:pt>
                <c:pt idx="5198">
                  <c:v>15248.7947921753</c:v>
                </c:pt>
                <c:pt idx="5199">
                  <c:v>15253.8447875977</c:v>
                </c:pt>
                <c:pt idx="5200">
                  <c:v>15248.7117919922</c:v>
                </c:pt>
                <c:pt idx="5201">
                  <c:v>15248.828788757301</c:v>
                </c:pt>
                <c:pt idx="5202">
                  <c:v>15249.8527870178</c:v>
                </c:pt>
                <c:pt idx="5203">
                  <c:v>15770.1397781372</c:v>
                </c:pt>
                <c:pt idx="5204">
                  <c:v>15770.1497764587</c:v>
                </c:pt>
                <c:pt idx="5205">
                  <c:v>15770.027778625499</c:v>
                </c:pt>
                <c:pt idx="5206">
                  <c:v>15770.1577796936</c:v>
                </c:pt>
                <c:pt idx="5207">
                  <c:v>15772.9917869568</c:v>
                </c:pt>
                <c:pt idx="5208">
                  <c:v>15773.016784668</c:v>
                </c:pt>
                <c:pt idx="5209">
                  <c:v>15773.055782318101</c:v>
                </c:pt>
                <c:pt idx="5210">
                  <c:v>15773.0177879333</c:v>
                </c:pt>
                <c:pt idx="5211">
                  <c:v>15773.063789367699</c:v>
                </c:pt>
                <c:pt idx="5212">
                  <c:v>15772.951789856001</c:v>
                </c:pt>
                <c:pt idx="5213">
                  <c:v>15773.005786895799</c:v>
                </c:pt>
                <c:pt idx="5214">
                  <c:v>15773.000789642299</c:v>
                </c:pt>
                <c:pt idx="5215">
                  <c:v>15772.9887886047</c:v>
                </c:pt>
                <c:pt idx="5216">
                  <c:v>15773.042789459199</c:v>
                </c:pt>
                <c:pt idx="5217">
                  <c:v>15774.0557861328</c:v>
                </c:pt>
                <c:pt idx="5218">
                  <c:v>15782.0647850037</c:v>
                </c:pt>
                <c:pt idx="5219">
                  <c:v>15783.5227851868</c:v>
                </c:pt>
                <c:pt idx="5220">
                  <c:v>15783.515789032001</c:v>
                </c:pt>
                <c:pt idx="5221">
                  <c:v>16021.548786163299</c:v>
                </c:pt>
                <c:pt idx="5222">
                  <c:v>16021.7117843628</c:v>
                </c:pt>
                <c:pt idx="5223">
                  <c:v>16021.8737831116</c:v>
                </c:pt>
                <c:pt idx="5224">
                  <c:v>16021.8587837219</c:v>
                </c:pt>
                <c:pt idx="5225">
                  <c:v>16021.8827819824</c:v>
                </c:pt>
                <c:pt idx="5226">
                  <c:v>16021.8507843018</c:v>
                </c:pt>
                <c:pt idx="5227">
                  <c:v>16021.888782501201</c:v>
                </c:pt>
                <c:pt idx="5228">
                  <c:v>16021.890781402601</c:v>
                </c:pt>
                <c:pt idx="5229">
                  <c:v>16021.885784149201</c:v>
                </c:pt>
                <c:pt idx="5230">
                  <c:v>16021.875782012899</c:v>
                </c:pt>
                <c:pt idx="5231">
                  <c:v>16013.992759704601</c:v>
                </c:pt>
                <c:pt idx="5232">
                  <c:v>16022.863761901899</c:v>
                </c:pt>
                <c:pt idx="5233">
                  <c:v>16022.9987602234</c:v>
                </c:pt>
                <c:pt idx="5234">
                  <c:v>16022.9457588196</c:v>
                </c:pt>
                <c:pt idx="5235">
                  <c:v>16022.9867591858</c:v>
                </c:pt>
                <c:pt idx="5236">
                  <c:v>16022.966758728</c:v>
                </c:pt>
                <c:pt idx="5237">
                  <c:v>16022.9987602234</c:v>
                </c:pt>
                <c:pt idx="5238">
                  <c:v>16022.9887580872</c:v>
                </c:pt>
                <c:pt idx="5239">
                  <c:v>16022.9907569885</c:v>
                </c:pt>
                <c:pt idx="5240">
                  <c:v>16022.979759216299</c:v>
                </c:pt>
                <c:pt idx="5241">
                  <c:v>16022.9997596741</c:v>
                </c:pt>
                <c:pt idx="5242">
                  <c:v>16022.9857597351</c:v>
                </c:pt>
                <c:pt idx="5243">
                  <c:v>16025.476776123</c:v>
                </c:pt>
                <c:pt idx="5244">
                  <c:v>16025.328773498501</c:v>
                </c:pt>
                <c:pt idx="5245">
                  <c:v>16025.4567756653</c:v>
                </c:pt>
                <c:pt idx="5246">
                  <c:v>16025.4467735291</c:v>
                </c:pt>
                <c:pt idx="5247">
                  <c:v>16025.442771911599</c:v>
                </c:pt>
                <c:pt idx="5248">
                  <c:v>16025.368774414101</c:v>
                </c:pt>
                <c:pt idx="5249">
                  <c:v>16025.4777755737</c:v>
                </c:pt>
                <c:pt idx="5250">
                  <c:v>16025.4397773743</c:v>
                </c:pt>
                <c:pt idx="5251">
                  <c:v>16025.4457740784</c:v>
                </c:pt>
                <c:pt idx="5252">
                  <c:v>16025.4667739868</c:v>
                </c:pt>
                <c:pt idx="5253">
                  <c:v>16025.2047767639</c:v>
                </c:pt>
                <c:pt idx="5254">
                  <c:v>15913.4227752686</c:v>
                </c:pt>
                <c:pt idx="5255">
                  <c:v>15913.252773284899</c:v>
                </c:pt>
                <c:pt idx="5256">
                  <c:v>15913.2847709656</c:v>
                </c:pt>
                <c:pt idx="5257">
                  <c:v>15913.320770263699</c:v>
                </c:pt>
                <c:pt idx="5258">
                  <c:v>15913.322769165001</c:v>
                </c:pt>
                <c:pt idx="5259">
                  <c:v>15913.320770263699</c:v>
                </c:pt>
                <c:pt idx="5260">
                  <c:v>15914.3267707825</c:v>
                </c:pt>
                <c:pt idx="5261">
                  <c:v>15914.320770263699</c:v>
                </c:pt>
                <c:pt idx="5262">
                  <c:v>15331.320770263699</c:v>
                </c:pt>
                <c:pt idx="5263">
                  <c:v>15331.321769714399</c:v>
                </c:pt>
                <c:pt idx="5264">
                  <c:v>15331.3297691345</c:v>
                </c:pt>
                <c:pt idx="5265">
                  <c:v>15332.3257713318</c:v>
                </c:pt>
                <c:pt idx="5266">
                  <c:v>15331.316772460899</c:v>
                </c:pt>
                <c:pt idx="5267">
                  <c:v>15333.820793151899</c:v>
                </c:pt>
                <c:pt idx="5268">
                  <c:v>14753.8807907104</c:v>
                </c:pt>
                <c:pt idx="5269">
                  <c:v>14753.9227905273</c:v>
                </c:pt>
                <c:pt idx="5270">
                  <c:v>14753.9577903748</c:v>
                </c:pt>
                <c:pt idx="5271">
                  <c:v>14753.9227905273</c:v>
                </c:pt>
                <c:pt idx="5272">
                  <c:v>14753.923793792699</c:v>
                </c:pt>
                <c:pt idx="5273">
                  <c:v>14753.924793243399</c:v>
                </c:pt>
                <c:pt idx="5274">
                  <c:v>14753.925792694101</c:v>
                </c:pt>
                <c:pt idx="5275">
                  <c:v>14753.9547920227</c:v>
                </c:pt>
                <c:pt idx="5276">
                  <c:v>14753.9557914734</c:v>
                </c:pt>
                <c:pt idx="5277">
                  <c:v>14675.908790588401</c:v>
                </c:pt>
                <c:pt idx="5278">
                  <c:v>14675.9647903442</c:v>
                </c:pt>
                <c:pt idx="5279">
                  <c:v>14668.509807586701</c:v>
                </c:pt>
                <c:pt idx="5280">
                  <c:v>14667.5448074341</c:v>
                </c:pt>
                <c:pt idx="5281">
                  <c:v>14675.6368026733</c:v>
                </c:pt>
                <c:pt idx="5282">
                  <c:v>14675.5808067322</c:v>
                </c:pt>
                <c:pt idx="5283">
                  <c:v>14675.6228027344</c:v>
                </c:pt>
                <c:pt idx="5284">
                  <c:v>14675.6958045959</c:v>
                </c:pt>
                <c:pt idx="5285">
                  <c:v>14675.5238075256</c:v>
                </c:pt>
                <c:pt idx="5286">
                  <c:v>14667.5028076172</c:v>
                </c:pt>
                <c:pt idx="5287">
                  <c:v>14667.5048065186</c:v>
                </c:pt>
                <c:pt idx="5288">
                  <c:v>14661.4868049622</c:v>
                </c:pt>
                <c:pt idx="5289">
                  <c:v>14667.4938087463</c:v>
                </c:pt>
                <c:pt idx="5290">
                  <c:v>14662.4548072815</c:v>
                </c:pt>
                <c:pt idx="5291">
                  <c:v>14630.2067947388</c:v>
                </c:pt>
                <c:pt idx="5292">
                  <c:v>14105.203792572</c:v>
                </c:pt>
                <c:pt idx="5293">
                  <c:v>13754.254795074499</c:v>
                </c:pt>
                <c:pt idx="5294">
                  <c:v>13754.235794067399</c:v>
                </c:pt>
                <c:pt idx="5295">
                  <c:v>13753.2437934875</c:v>
                </c:pt>
                <c:pt idx="5296">
                  <c:v>13753.2577972412</c:v>
                </c:pt>
                <c:pt idx="5297">
                  <c:v>13753.2527923584</c:v>
                </c:pt>
                <c:pt idx="5298">
                  <c:v>13753.247795105</c:v>
                </c:pt>
                <c:pt idx="5299">
                  <c:v>12917.237792968701</c:v>
                </c:pt>
                <c:pt idx="5300">
                  <c:v>12917.2487945557</c:v>
                </c:pt>
                <c:pt idx="5301">
                  <c:v>12792.2447929382</c:v>
                </c:pt>
                <c:pt idx="5302">
                  <c:v>12562.2587966919</c:v>
                </c:pt>
                <c:pt idx="5303">
                  <c:v>12494.313785553</c:v>
                </c:pt>
                <c:pt idx="5304">
                  <c:v>11629.105789184599</c:v>
                </c:pt>
                <c:pt idx="5305">
                  <c:v>11481.151786804199</c:v>
                </c:pt>
                <c:pt idx="5306">
                  <c:v>11537.1447868347</c:v>
                </c:pt>
                <c:pt idx="5307">
                  <c:v>10887.1439933777</c:v>
                </c:pt>
                <c:pt idx="5308">
                  <c:v>10887.1419944763</c:v>
                </c:pt>
                <c:pt idx="5309">
                  <c:v>10887.150993347201</c:v>
                </c:pt>
                <c:pt idx="5310">
                  <c:v>10613.770488738999</c:v>
                </c:pt>
                <c:pt idx="5311">
                  <c:v>10360.148994445801</c:v>
                </c:pt>
                <c:pt idx="5312">
                  <c:v>10359.147994995101</c:v>
                </c:pt>
                <c:pt idx="5313">
                  <c:v>10147.5779953003</c:v>
                </c:pt>
                <c:pt idx="5314">
                  <c:v>9542.5879936218298</c:v>
                </c:pt>
                <c:pt idx="5315">
                  <c:v>9533.7260055541992</c:v>
                </c:pt>
                <c:pt idx="5316">
                  <c:v>8993.8700065612793</c:v>
                </c:pt>
                <c:pt idx="5317">
                  <c:v>9002.4400062560999</c:v>
                </c:pt>
                <c:pt idx="5318">
                  <c:v>8985.8700065612793</c:v>
                </c:pt>
                <c:pt idx="5319">
                  <c:v>8985.8700065612793</c:v>
                </c:pt>
                <c:pt idx="5320">
                  <c:v>8985.8700065612793</c:v>
                </c:pt>
                <c:pt idx="5321">
                  <c:v>8985.8700065612793</c:v>
                </c:pt>
                <c:pt idx="5322">
                  <c:v>8863.8700065612793</c:v>
                </c:pt>
                <c:pt idx="5323">
                  <c:v>8698.8700065612793</c:v>
                </c:pt>
                <c:pt idx="5324">
                  <c:v>8382.8700065612793</c:v>
                </c:pt>
                <c:pt idx="5325">
                  <c:v>7614.8700065612802</c:v>
                </c:pt>
                <c:pt idx="5326">
                  <c:v>7614.8700065612802</c:v>
                </c:pt>
                <c:pt idx="5327">
                  <c:v>7608.0700035095197</c:v>
                </c:pt>
                <c:pt idx="5328">
                  <c:v>7025.6400032043503</c:v>
                </c:pt>
                <c:pt idx="5329">
                  <c:v>6264.6400032043503</c:v>
                </c:pt>
                <c:pt idx="5330">
                  <c:v>6264.6400032043503</c:v>
                </c:pt>
                <c:pt idx="5331">
                  <c:v>6263.6400032043503</c:v>
                </c:pt>
                <c:pt idx="5332">
                  <c:v>6263.6400032043503</c:v>
                </c:pt>
                <c:pt idx="5333">
                  <c:v>6263.6400032043503</c:v>
                </c:pt>
                <c:pt idx="5334">
                  <c:v>6120.5000038147</c:v>
                </c:pt>
                <c:pt idx="5335">
                  <c:v>6012.5000038147</c:v>
                </c:pt>
                <c:pt idx="5336">
                  <c:v>6013.5000038147</c:v>
                </c:pt>
                <c:pt idx="5337">
                  <c:v>5565.5000038147</c:v>
                </c:pt>
                <c:pt idx="5338">
                  <c:v>5469.5000038147</c:v>
                </c:pt>
                <c:pt idx="5339">
                  <c:v>5147.7000007629404</c:v>
                </c:pt>
                <c:pt idx="5340">
                  <c:v>4712.7000007629404</c:v>
                </c:pt>
                <c:pt idx="5341">
                  <c:v>4710.7000007629404</c:v>
                </c:pt>
                <c:pt idx="5342">
                  <c:v>4664.7000007629404</c:v>
                </c:pt>
                <c:pt idx="5343">
                  <c:v>4664.7000007629404</c:v>
                </c:pt>
                <c:pt idx="5344">
                  <c:v>4429.7000007629404</c:v>
                </c:pt>
                <c:pt idx="5345">
                  <c:v>4429.7000007629404</c:v>
                </c:pt>
                <c:pt idx="5346">
                  <c:v>4327.7000007629404</c:v>
                </c:pt>
                <c:pt idx="5347">
                  <c:v>4140.7000007629404</c:v>
                </c:pt>
                <c:pt idx="5348">
                  <c:v>3759.7000007629399</c:v>
                </c:pt>
                <c:pt idx="5349">
                  <c:v>3753.7000007629399</c:v>
                </c:pt>
                <c:pt idx="5350">
                  <c:v>3713</c:v>
                </c:pt>
                <c:pt idx="5351">
                  <c:v>3590.1999969482399</c:v>
                </c:pt>
                <c:pt idx="5352">
                  <c:v>3198.1999969482399</c:v>
                </c:pt>
                <c:pt idx="5353">
                  <c:v>3199.1999969482399</c:v>
                </c:pt>
                <c:pt idx="5354">
                  <c:v>3180.1999969482399</c:v>
                </c:pt>
                <c:pt idx="5355">
                  <c:v>3181.1999969482399</c:v>
                </c:pt>
                <c:pt idx="5356">
                  <c:v>3174.1999969482399</c:v>
                </c:pt>
                <c:pt idx="5357">
                  <c:v>3170.1999969482399</c:v>
                </c:pt>
                <c:pt idx="5358">
                  <c:v>3175.1999969482399</c:v>
                </c:pt>
                <c:pt idx="5359">
                  <c:v>3176.1999969482399</c:v>
                </c:pt>
                <c:pt idx="5360">
                  <c:v>3175.1999969482399</c:v>
                </c:pt>
                <c:pt idx="5361">
                  <c:v>3176.1999969482399</c:v>
                </c:pt>
                <c:pt idx="5362">
                  <c:v>3164.1999969482399</c:v>
                </c:pt>
                <c:pt idx="5363">
                  <c:v>3205.3999938964798</c:v>
                </c:pt>
                <c:pt idx="5364">
                  <c:v>3205.3999938964798</c:v>
                </c:pt>
                <c:pt idx="5365">
                  <c:v>3205.3999938964798</c:v>
                </c:pt>
                <c:pt idx="5366">
                  <c:v>3199.3999938964798</c:v>
                </c:pt>
                <c:pt idx="5367">
                  <c:v>3199.3999938964798</c:v>
                </c:pt>
                <c:pt idx="5368">
                  <c:v>3205.3999938964798</c:v>
                </c:pt>
                <c:pt idx="5369">
                  <c:v>3199.3999938964798</c:v>
                </c:pt>
                <c:pt idx="5370">
                  <c:v>3199.3999938964798</c:v>
                </c:pt>
                <c:pt idx="5371">
                  <c:v>3199.3999938964798</c:v>
                </c:pt>
                <c:pt idx="5372">
                  <c:v>3275.3999938964798</c:v>
                </c:pt>
                <c:pt idx="5373">
                  <c:v>3270.3999938964798</c:v>
                </c:pt>
                <c:pt idx="5374">
                  <c:v>3205.3999938964798</c:v>
                </c:pt>
                <c:pt idx="5375">
                  <c:v>3205</c:v>
                </c:pt>
                <c:pt idx="5376">
                  <c:v>3205</c:v>
                </c:pt>
                <c:pt idx="5377">
                  <c:v>3205</c:v>
                </c:pt>
                <c:pt idx="5378">
                  <c:v>3205</c:v>
                </c:pt>
                <c:pt idx="5379">
                  <c:v>3205</c:v>
                </c:pt>
                <c:pt idx="5380">
                  <c:v>3205</c:v>
                </c:pt>
                <c:pt idx="5381">
                  <c:v>3205</c:v>
                </c:pt>
                <c:pt idx="5382">
                  <c:v>3205</c:v>
                </c:pt>
                <c:pt idx="5383">
                  <c:v>3205</c:v>
                </c:pt>
                <c:pt idx="5384">
                  <c:v>3210</c:v>
                </c:pt>
                <c:pt idx="5385">
                  <c:v>3210</c:v>
                </c:pt>
                <c:pt idx="5386">
                  <c:v>3217</c:v>
                </c:pt>
                <c:pt idx="5387">
                  <c:v>3216.3999938964798</c:v>
                </c:pt>
                <c:pt idx="5388">
                  <c:v>3381.3999938964798</c:v>
                </c:pt>
                <c:pt idx="5389">
                  <c:v>3381.3999938964798</c:v>
                </c:pt>
                <c:pt idx="5390">
                  <c:v>3381.3999938964798</c:v>
                </c:pt>
                <c:pt idx="5391">
                  <c:v>3381.3999938964798</c:v>
                </c:pt>
                <c:pt idx="5392">
                  <c:v>3381.3999938964798</c:v>
                </c:pt>
                <c:pt idx="5393">
                  <c:v>3381.3999938964798</c:v>
                </c:pt>
                <c:pt idx="5394">
                  <c:v>3381.3999938964798</c:v>
                </c:pt>
                <c:pt idx="5395">
                  <c:v>3381.3999938964798</c:v>
                </c:pt>
                <c:pt idx="5396">
                  <c:v>3382.3999938964798</c:v>
                </c:pt>
                <c:pt idx="5397">
                  <c:v>3382.3999938964798</c:v>
                </c:pt>
                <c:pt idx="5398">
                  <c:v>3382.3999938964798</c:v>
                </c:pt>
                <c:pt idx="5399">
                  <c:v>3383.1999969482399</c:v>
                </c:pt>
                <c:pt idx="5400">
                  <c:v>3363.1999969482399</c:v>
                </c:pt>
                <c:pt idx="5401">
                  <c:v>3363.1999969482399</c:v>
                </c:pt>
                <c:pt idx="5402">
                  <c:v>3363.1999969482399</c:v>
                </c:pt>
                <c:pt idx="5403">
                  <c:v>3602.1999969482399</c:v>
                </c:pt>
                <c:pt idx="5404">
                  <c:v>3602.1999969482399</c:v>
                </c:pt>
                <c:pt idx="5405">
                  <c:v>3601.1999969482399</c:v>
                </c:pt>
                <c:pt idx="5406">
                  <c:v>4074.1999969482399</c:v>
                </c:pt>
                <c:pt idx="5407">
                  <c:v>4074.1999969482399</c:v>
                </c:pt>
                <c:pt idx="5408">
                  <c:v>4456.1999969482404</c:v>
                </c:pt>
                <c:pt idx="5409">
                  <c:v>4456.1999969482404</c:v>
                </c:pt>
                <c:pt idx="5410">
                  <c:v>4456.1999969482404</c:v>
                </c:pt>
                <c:pt idx="5411">
                  <c:v>4452</c:v>
                </c:pt>
                <c:pt idx="5412">
                  <c:v>4498.7000007629404</c:v>
                </c:pt>
                <c:pt idx="5413">
                  <c:v>4497.7000007629404</c:v>
                </c:pt>
                <c:pt idx="5414">
                  <c:v>4876.7000007629404</c:v>
                </c:pt>
                <c:pt idx="5415">
                  <c:v>5069.7000007629404</c:v>
                </c:pt>
                <c:pt idx="5416">
                  <c:v>5069.7000007629404</c:v>
                </c:pt>
                <c:pt idx="5417">
                  <c:v>5553.7000007629404</c:v>
                </c:pt>
                <c:pt idx="5418">
                  <c:v>5547.7000007629404</c:v>
                </c:pt>
                <c:pt idx="5419">
                  <c:v>5547.7000007629404</c:v>
                </c:pt>
                <c:pt idx="5420">
                  <c:v>5983.7000007629404</c:v>
                </c:pt>
                <c:pt idx="5421">
                  <c:v>6038.5930023193396</c:v>
                </c:pt>
                <c:pt idx="5422">
                  <c:v>6038.6290016174298</c:v>
                </c:pt>
                <c:pt idx="5423">
                  <c:v>6039.4350051879901</c:v>
                </c:pt>
                <c:pt idx="5424">
                  <c:v>6036.4350051879901</c:v>
                </c:pt>
                <c:pt idx="5425">
                  <c:v>6675.0610046386701</c:v>
                </c:pt>
                <c:pt idx="5426">
                  <c:v>6711.1030006408701</c:v>
                </c:pt>
                <c:pt idx="5427">
                  <c:v>6711.12400054932</c:v>
                </c:pt>
                <c:pt idx="5428">
                  <c:v>6711.1110038757297</c:v>
                </c:pt>
                <c:pt idx="5429">
                  <c:v>7152.10400390625</c:v>
                </c:pt>
                <c:pt idx="5430">
                  <c:v>7152.1270065307599</c:v>
                </c:pt>
                <c:pt idx="5431">
                  <c:v>7152.1270065307599</c:v>
                </c:pt>
                <c:pt idx="5432">
                  <c:v>7158.1310043334997</c:v>
                </c:pt>
                <c:pt idx="5433">
                  <c:v>7202.1320037841797</c:v>
                </c:pt>
                <c:pt idx="5434">
                  <c:v>7725.1160049438504</c:v>
                </c:pt>
                <c:pt idx="5435">
                  <c:v>7935.9120063781702</c:v>
                </c:pt>
                <c:pt idx="5436">
                  <c:v>7897.9300079345703</c:v>
                </c:pt>
                <c:pt idx="5437">
                  <c:v>7993.9320068359402</c:v>
                </c:pt>
                <c:pt idx="5438">
                  <c:v>8496.9180068969708</c:v>
                </c:pt>
                <c:pt idx="5439">
                  <c:v>8726.9210052490198</c:v>
                </c:pt>
                <c:pt idx="5440">
                  <c:v>8726.9510078430194</c:v>
                </c:pt>
                <c:pt idx="5441">
                  <c:v>8726.91600418091</c:v>
                </c:pt>
                <c:pt idx="5442">
                  <c:v>9163.9400062560999</c:v>
                </c:pt>
                <c:pt idx="5443">
                  <c:v>9168.9490089416504</c:v>
                </c:pt>
                <c:pt idx="5444">
                  <c:v>9403.9490051269495</c:v>
                </c:pt>
                <c:pt idx="5445">
                  <c:v>9403.9550094604492</c:v>
                </c:pt>
                <c:pt idx="5446">
                  <c:v>9813.9650077819806</c:v>
                </c:pt>
                <c:pt idx="5447">
                  <c:v>9844.7629966735803</c:v>
                </c:pt>
                <c:pt idx="5448">
                  <c:v>10061.7799949646</c:v>
                </c:pt>
                <c:pt idx="5449">
                  <c:v>10061.792995452901</c:v>
                </c:pt>
                <c:pt idx="5450">
                  <c:v>10212.753993988001</c:v>
                </c:pt>
                <c:pt idx="5451">
                  <c:v>10229.873996734599</c:v>
                </c:pt>
                <c:pt idx="5452">
                  <c:v>10436.811996459999</c:v>
                </c:pt>
                <c:pt idx="5453">
                  <c:v>10436.7899932861</c:v>
                </c:pt>
                <c:pt idx="5454">
                  <c:v>10492.7259941101</c:v>
                </c:pt>
                <c:pt idx="5455">
                  <c:v>10493.7329978943</c:v>
                </c:pt>
                <c:pt idx="5456">
                  <c:v>10913.7769889832</c:v>
                </c:pt>
                <c:pt idx="5457">
                  <c:v>11048.8069953918</c:v>
                </c:pt>
                <c:pt idx="5458">
                  <c:v>11142.813995361301</c:v>
                </c:pt>
                <c:pt idx="5459">
                  <c:v>11143.5879974365</c:v>
                </c:pt>
                <c:pt idx="5460">
                  <c:v>11278.6019935608</c:v>
                </c:pt>
                <c:pt idx="5461">
                  <c:v>11277.6109962463</c:v>
                </c:pt>
                <c:pt idx="5462">
                  <c:v>11768.1299972534</c:v>
                </c:pt>
                <c:pt idx="5463">
                  <c:v>12733.085788726799</c:v>
                </c:pt>
                <c:pt idx="5464">
                  <c:v>13145.117790222201</c:v>
                </c:pt>
                <c:pt idx="5465">
                  <c:v>13148.2737953663</c:v>
                </c:pt>
                <c:pt idx="5466">
                  <c:v>13149.3037903309</c:v>
                </c:pt>
                <c:pt idx="5467">
                  <c:v>13148.2737877369</c:v>
                </c:pt>
                <c:pt idx="5468">
                  <c:v>13148.305793047</c:v>
                </c:pt>
                <c:pt idx="5469">
                  <c:v>13148.315791368501</c:v>
                </c:pt>
                <c:pt idx="5470">
                  <c:v>13148.343795061101</c:v>
                </c:pt>
                <c:pt idx="5471">
                  <c:v>13151.153795719099</c:v>
                </c:pt>
                <c:pt idx="5472">
                  <c:v>13151.168795108801</c:v>
                </c:pt>
                <c:pt idx="5473">
                  <c:v>13151.189795017201</c:v>
                </c:pt>
                <c:pt idx="5474">
                  <c:v>13229.1848015785</c:v>
                </c:pt>
                <c:pt idx="5475">
                  <c:v>13229.1427941322</c:v>
                </c:pt>
                <c:pt idx="5476">
                  <c:v>13537.259794712099</c:v>
                </c:pt>
                <c:pt idx="5477">
                  <c:v>13545.200792789499</c:v>
                </c:pt>
                <c:pt idx="5478">
                  <c:v>13545.2097992897</c:v>
                </c:pt>
                <c:pt idx="5479">
                  <c:v>13545.1607956886</c:v>
                </c:pt>
                <c:pt idx="5480">
                  <c:v>14142.843016147601</c:v>
                </c:pt>
                <c:pt idx="5481">
                  <c:v>14152.8441758156</c:v>
                </c:pt>
                <c:pt idx="5482">
                  <c:v>14152.6821503639</c:v>
                </c:pt>
                <c:pt idx="5483">
                  <c:v>14155.1793556213</c:v>
                </c:pt>
                <c:pt idx="5484">
                  <c:v>14159.876895904499</c:v>
                </c:pt>
                <c:pt idx="5485">
                  <c:v>14159.907516479499</c:v>
                </c:pt>
                <c:pt idx="5486">
                  <c:v>14159.753009796101</c:v>
                </c:pt>
                <c:pt idx="5487">
                  <c:v>14159.4280967712</c:v>
                </c:pt>
                <c:pt idx="5488">
                  <c:v>14159.441226959199</c:v>
                </c:pt>
                <c:pt idx="5489">
                  <c:v>15052.437980651899</c:v>
                </c:pt>
                <c:pt idx="5490">
                  <c:v>15052.37134552</c:v>
                </c:pt>
                <c:pt idx="5491">
                  <c:v>15052.3640975952</c:v>
                </c:pt>
                <c:pt idx="5492">
                  <c:v>15058.3057098389</c:v>
                </c:pt>
                <c:pt idx="5493">
                  <c:v>15058.2092094421</c:v>
                </c:pt>
                <c:pt idx="5494">
                  <c:v>15058.266582488999</c:v>
                </c:pt>
                <c:pt idx="5495">
                  <c:v>15057.6228485107</c:v>
                </c:pt>
                <c:pt idx="5496">
                  <c:v>15057.6000938416</c:v>
                </c:pt>
                <c:pt idx="5497">
                  <c:v>15057.770980834999</c:v>
                </c:pt>
                <c:pt idx="5498">
                  <c:v>15057.815357208299</c:v>
                </c:pt>
                <c:pt idx="5499">
                  <c:v>15057.839870452901</c:v>
                </c:pt>
                <c:pt idx="5500">
                  <c:v>15051.834236145</c:v>
                </c:pt>
                <c:pt idx="5501">
                  <c:v>15057.9968719482</c:v>
                </c:pt>
                <c:pt idx="5502">
                  <c:v>15058.0203781128</c:v>
                </c:pt>
                <c:pt idx="5503">
                  <c:v>15057.9576301575</c:v>
                </c:pt>
                <c:pt idx="5504">
                  <c:v>15058.948875427201</c:v>
                </c:pt>
                <c:pt idx="5505">
                  <c:v>15058.9797554016</c:v>
                </c:pt>
                <c:pt idx="5506">
                  <c:v>15059.200767517101</c:v>
                </c:pt>
                <c:pt idx="5507">
                  <c:v>15061.577636718701</c:v>
                </c:pt>
                <c:pt idx="5508">
                  <c:v>15061.676902771</c:v>
                </c:pt>
                <c:pt idx="5509">
                  <c:v>15061.653770446799</c:v>
                </c:pt>
                <c:pt idx="5510">
                  <c:v>15061.6761512756</c:v>
                </c:pt>
                <c:pt idx="5511">
                  <c:v>15062.1767654419</c:v>
                </c:pt>
                <c:pt idx="5512">
                  <c:v>15062.286655426</c:v>
                </c:pt>
                <c:pt idx="5513">
                  <c:v>15067.296031951901</c:v>
                </c:pt>
                <c:pt idx="5514">
                  <c:v>15067.4559783936</c:v>
                </c:pt>
                <c:pt idx="5515">
                  <c:v>15067.548492431601</c:v>
                </c:pt>
                <c:pt idx="5516">
                  <c:v>15067.5783615112</c:v>
                </c:pt>
                <c:pt idx="5517">
                  <c:v>15067.5163650513</c:v>
                </c:pt>
                <c:pt idx="5518">
                  <c:v>15067.461978912401</c:v>
                </c:pt>
                <c:pt idx="5519">
                  <c:v>15068.291358947799</c:v>
                </c:pt>
                <c:pt idx="5520">
                  <c:v>15071.310741424601</c:v>
                </c:pt>
                <c:pt idx="5521">
                  <c:v>15071.2663574219</c:v>
                </c:pt>
                <c:pt idx="5522">
                  <c:v>15066.543132782001</c:v>
                </c:pt>
                <c:pt idx="5523">
                  <c:v>15066.621391296399</c:v>
                </c:pt>
                <c:pt idx="5524">
                  <c:v>15066.502124786401</c:v>
                </c:pt>
                <c:pt idx="5525">
                  <c:v>15066.5028762817</c:v>
                </c:pt>
                <c:pt idx="5526">
                  <c:v>15066.492500305199</c:v>
                </c:pt>
                <c:pt idx="5527">
                  <c:v>15066.420749664299</c:v>
                </c:pt>
                <c:pt idx="5528">
                  <c:v>15066.6361427307</c:v>
                </c:pt>
                <c:pt idx="5529">
                  <c:v>15066.573398590101</c:v>
                </c:pt>
                <c:pt idx="5530">
                  <c:v>15066.538383483899</c:v>
                </c:pt>
                <c:pt idx="5531">
                  <c:v>15071.6052703857</c:v>
                </c:pt>
                <c:pt idx="5532">
                  <c:v>15071.6123886108</c:v>
                </c:pt>
                <c:pt idx="5533">
                  <c:v>15071.754409790001</c:v>
                </c:pt>
                <c:pt idx="5534">
                  <c:v>15071.8120384216</c:v>
                </c:pt>
                <c:pt idx="5535">
                  <c:v>15071.6815338135</c:v>
                </c:pt>
                <c:pt idx="5536">
                  <c:v>15071.8334159851</c:v>
                </c:pt>
                <c:pt idx="5537">
                  <c:v>15071.957172393801</c:v>
                </c:pt>
                <c:pt idx="5538">
                  <c:v>15071.9721717834</c:v>
                </c:pt>
                <c:pt idx="5539">
                  <c:v>15071.9600524902</c:v>
                </c:pt>
                <c:pt idx="5540">
                  <c:v>15071.7749290466</c:v>
                </c:pt>
                <c:pt idx="5541">
                  <c:v>15071.66431427</c:v>
                </c:pt>
                <c:pt idx="5542">
                  <c:v>15071.6553115845</c:v>
                </c:pt>
                <c:pt idx="5543">
                  <c:v>14959.4575538635</c:v>
                </c:pt>
                <c:pt idx="5544">
                  <c:v>14960.498935699499</c:v>
                </c:pt>
                <c:pt idx="5545">
                  <c:v>14960.441932678201</c:v>
                </c:pt>
                <c:pt idx="5546">
                  <c:v>14960.599689483601</c:v>
                </c:pt>
                <c:pt idx="5547">
                  <c:v>14960.7155723572</c:v>
                </c:pt>
                <c:pt idx="5548">
                  <c:v>14960.7286987305</c:v>
                </c:pt>
                <c:pt idx="5549">
                  <c:v>14960.749828338599</c:v>
                </c:pt>
                <c:pt idx="5550">
                  <c:v>14960.714946746801</c:v>
                </c:pt>
                <c:pt idx="5551">
                  <c:v>14960.8160820007</c:v>
                </c:pt>
                <c:pt idx="5552">
                  <c:v>14960.8750915527</c:v>
                </c:pt>
                <c:pt idx="5553">
                  <c:v>14960.767204284701</c:v>
                </c:pt>
                <c:pt idx="5554">
                  <c:v>14969.822586059599</c:v>
                </c:pt>
                <c:pt idx="5555">
                  <c:v>14959.991329193101</c:v>
                </c:pt>
                <c:pt idx="5556">
                  <c:v>14960.0767097473</c:v>
                </c:pt>
                <c:pt idx="5557">
                  <c:v>14960.2504768372</c:v>
                </c:pt>
                <c:pt idx="5558">
                  <c:v>14960.218845367401</c:v>
                </c:pt>
                <c:pt idx="5559">
                  <c:v>14726.3437347412</c:v>
                </c:pt>
                <c:pt idx="5560">
                  <c:v>14726.253726959199</c:v>
                </c:pt>
                <c:pt idx="5561">
                  <c:v>14726.124588012701</c:v>
                </c:pt>
                <c:pt idx="5562">
                  <c:v>14726.114086151099</c:v>
                </c:pt>
                <c:pt idx="5563">
                  <c:v>14726.174976348901</c:v>
                </c:pt>
                <c:pt idx="5564">
                  <c:v>14726.1852226257</c:v>
                </c:pt>
                <c:pt idx="5565">
                  <c:v>14726.244228363001</c:v>
                </c:pt>
                <c:pt idx="5566">
                  <c:v>14726.284606933599</c:v>
                </c:pt>
                <c:pt idx="5567">
                  <c:v>14726.860877990701</c:v>
                </c:pt>
                <c:pt idx="5568">
                  <c:v>14725.053524017299</c:v>
                </c:pt>
                <c:pt idx="5569">
                  <c:v>13832.2959136963</c:v>
                </c:pt>
                <c:pt idx="5570">
                  <c:v>13832.210155487101</c:v>
                </c:pt>
                <c:pt idx="5571">
                  <c:v>13832.0702667236</c:v>
                </c:pt>
                <c:pt idx="5572">
                  <c:v>13584.320915222201</c:v>
                </c:pt>
                <c:pt idx="5573">
                  <c:v>13584.2685394287</c:v>
                </c:pt>
                <c:pt idx="5574">
                  <c:v>13577.9912567139</c:v>
                </c:pt>
                <c:pt idx="5575">
                  <c:v>13584.5196914673</c:v>
                </c:pt>
                <c:pt idx="5576">
                  <c:v>13578.4710426331</c:v>
                </c:pt>
                <c:pt idx="5577">
                  <c:v>13584.421794891399</c:v>
                </c:pt>
                <c:pt idx="5578">
                  <c:v>13584.6046829224</c:v>
                </c:pt>
                <c:pt idx="5579">
                  <c:v>13583.180522918699</c:v>
                </c:pt>
                <c:pt idx="5580">
                  <c:v>13582.3865509033</c:v>
                </c:pt>
                <c:pt idx="5581">
                  <c:v>13582.2431564331</c:v>
                </c:pt>
                <c:pt idx="5582">
                  <c:v>13582.3335380554</c:v>
                </c:pt>
                <c:pt idx="5583">
                  <c:v>13581.3376693726</c:v>
                </c:pt>
                <c:pt idx="5584">
                  <c:v>13574.991508483899</c:v>
                </c:pt>
                <c:pt idx="5585">
                  <c:v>13575.155899047901</c:v>
                </c:pt>
                <c:pt idx="5586">
                  <c:v>13574.794742584199</c:v>
                </c:pt>
                <c:pt idx="5587">
                  <c:v>13259.8645019531</c:v>
                </c:pt>
                <c:pt idx="5588">
                  <c:v>13115.9691352844</c:v>
                </c:pt>
                <c:pt idx="5589">
                  <c:v>13115.7131080627</c:v>
                </c:pt>
                <c:pt idx="5590">
                  <c:v>13110.431205749501</c:v>
                </c:pt>
                <c:pt idx="5591">
                  <c:v>12939.1265602112</c:v>
                </c:pt>
                <c:pt idx="5592">
                  <c:v>11878.920787811299</c:v>
                </c:pt>
                <c:pt idx="5593">
                  <c:v>11754.954788208001</c:v>
                </c:pt>
                <c:pt idx="5594">
                  <c:v>11447.971786499</c:v>
                </c:pt>
                <c:pt idx="5595">
                  <c:v>11026.971786499</c:v>
                </c:pt>
                <c:pt idx="5596">
                  <c:v>10375.9079933167</c:v>
                </c:pt>
                <c:pt idx="5597">
                  <c:v>10445.959995269801</c:v>
                </c:pt>
                <c:pt idx="5598">
                  <c:v>10445.979995727501</c:v>
                </c:pt>
                <c:pt idx="5599">
                  <c:v>10093.590255737299</c:v>
                </c:pt>
                <c:pt idx="5600">
                  <c:v>9795.9489936828595</c:v>
                </c:pt>
                <c:pt idx="5601">
                  <c:v>9620.9139938354492</c:v>
                </c:pt>
                <c:pt idx="5602">
                  <c:v>9551.9059944152796</c:v>
                </c:pt>
                <c:pt idx="5603">
                  <c:v>9347.1400070190393</c:v>
                </c:pt>
                <c:pt idx="5604">
                  <c:v>9345.1040077209509</c:v>
                </c:pt>
                <c:pt idx="5605">
                  <c:v>8822.1040077209509</c:v>
                </c:pt>
                <c:pt idx="5606">
                  <c:v>8822.1500053405798</c:v>
                </c:pt>
                <c:pt idx="5607">
                  <c:v>8813.1780052185095</c:v>
                </c:pt>
                <c:pt idx="5608">
                  <c:v>8404.1590080261194</c:v>
                </c:pt>
                <c:pt idx="5609">
                  <c:v>8404.1680068969708</c:v>
                </c:pt>
                <c:pt idx="5610">
                  <c:v>8350.1830062866193</c:v>
                </c:pt>
                <c:pt idx="5611">
                  <c:v>8350.1430053710901</c:v>
                </c:pt>
                <c:pt idx="5612">
                  <c:v>8259.1680068969708</c:v>
                </c:pt>
                <c:pt idx="5613">
                  <c:v>8052.4400062560999</c:v>
                </c:pt>
                <c:pt idx="5614">
                  <c:v>8052.4400062560999</c:v>
                </c:pt>
                <c:pt idx="5615">
                  <c:v>7847.6400032043503</c:v>
                </c:pt>
                <c:pt idx="5616">
                  <c:v>7526.6400032043503</c:v>
                </c:pt>
                <c:pt idx="5617">
                  <c:v>7526.6400032043503</c:v>
                </c:pt>
                <c:pt idx="5618">
                  <c:v>7457.6400032043503</c:v>
                </c:pt>
                <c:pt idx="5619">
                  <c:v>7457.6400032043503</c:v>
                </c:pt>
                <c:pt idx="5620">
                  <c:v>7457.6400032043503</c:v>
                </c:pt>
                <c:pt idx="5621">
                  <c:v>7294.6400032043503</c:v>
                </c:pt>
                <c:pt idx="5622">
                  <c:v>6929.8000030517596</c:v>
                </c:pt>
                <c:pt idx="5623">
                  <c:v>6700.8000030517596</c:v>
                </c:pt>
                <c:pt idx="5624">
                  <c:v>6631.8000030517596</c:v>
                </c:pt>
                <c:pt idx="5625">
                  <c:v>6372.8000030517596</c:v>
                </c:pt>
                <c:pt idx="5626">
                  <c:v>6373.8000030517596</c:v>
                </c:pt>
                <c:pt idx="5627">
                  <c:v>5890</c:v>
                </c:pt>
                <c:pt idx="5628">
                  <c:v>5004</c:v>
                </c:pt>
                <c:pt idx="5629">
                  <c:v>4912</c:v>
                </c:pt>
                <c:pt idx="5630">
                  <c:v>4912</c:v>
                </c:pt>
                <c:pt idx="5631">
                  <c:v>4911</c:v>
                </c:pt>
                <c:pt idx="5632">
                  <c:v>4911</c:v>
                </c:pt>
                <c:pt idx="5633">
                  <c:v>4911</c:v>
                </c:pt>
                <c:pt idx="5634">
                  <c:v>4911</c:v>
                </c:pt>
                <c:pt idx="5635">
                  <c:v>4809</c:v>
                </c:pt>
                <c:pt idx="5636">
                  <c:v>4707</c:v>
                </c:pt>
                <c:pt idx="5637">
                  <c:v>4619</c:v>
                </c:pt>
                <c:pt idx="5638">
                  <c:v>4575</c:v>
                </c:pt>
                <c:pt idx="5639">
                  <c:v>4534.1999969482404</c:v>
                </c:pt>
                <c:pt idx="5640">
                  <c:v>4534.1999969482404</c:v>
                </c:pt>
                <c:pt idx="5641">
                  <c:v>4533.1999969482404</c:v>
                </c:pt>
                <c:pt idx="5642">
                  <c:v>4528.1999969482404</c:v>
                </c:pt>
                <c:pt idx="5643">
                  <c:v>4444.1999969482404</c:v>
                </c:pt>
                <c:pt idx="5644">
                  <c:v>4342.1999969482404</c:v>
                </c:pt>
                <c:pt idx="5645">
                  <c:v>4342.1999969482404</c:v>
                </c:pt>
                <c:pt idx="5646">
                  <c:v>4341.1999969482404</c:v>
                </c:pt>
                <c:pt idx="5647">
                  <c:v>4318.1999969482404</c:v>
                </c:pt>
                <c:pt idx="5648">
                  <c:v>3936.1999969482399</c:v>
                </c:pt>
                <c:pt idx="5649">
                  <c:v>3846.1999969482399</c:v>
                </c:pt>
                <c:pt idx="5650">
                  <c:v>3752.1999969482399</c:v>
                </c:pt>
                <c:pt idx="5651">
                  <c:v>3685.3999938964798</c:v>
                </c:pt>
                <c:pt idx="5652">
                  <c:v>3691.3999938964798</c:v>
                </c:pt>
                <c:pt idx="5653">
                  <c:v>3685.3999938964798</c:v>
                </c:pt>
                <c:pt idx="5654">
                  <c:v>3685.3999938964798</c:v>
                </c:pt>
                <c:pt idx="5655">
                  <c:v>3691.3999938964798</c:v>
                </c:pt>
                <c:pt idx="5656">
                  <c:v>3691.3999938964798</c:v>
                </c:pt>
                <c:pt idx="5657">
                  <c:v>3691.3999938964798</c:v>
                </c:pt>
                <c:pt idx="5658">
                  <c:v>3685.3999938964798</c:v>
                </c:pt>
                <c:pt idx="5659">
                  <c:v>3638.3999938964798</c:v>
                </c:pt>
                <c:pt idx="5660">
                  <c:v>3638.3999938964798</c:v>
                </c:pt>
                <c:pt idx="5661">
                  <c:v>3638.3999938964798</c:v>
                </c:pt>
                <c:pt idx="5662">
                  <c:v>3638.3999938964798</c:v>
                </c:pt>
                <c:pt idx="5663">
                  <c:v>3638</c:v>
                </c:pt>
                <c:pt idx="5664">
                  <c:v>3675</c:v>
                </c:pt>
                <c:pt idx="5665">
                  <c:v>3670</c:v>
                </c:pt>
                <c:pt idx="5666">
                  <c:v>3676</c:v>
                </c:pt>
                <c:pt idx="5667">
                  <c:v>3675</c:v>
                </c:pt>
                <c:pt idx="5668">
                  <c:v>3669</c:v>
                </c:pt>
                <c:pt idx="5669">
                  <c:v>3669</c:v>
                </c:pt>
                <c:pt idx="5670">
                  <c:v>3675</c:v>
                </c:pt>
                <c:pt idx="5671">
                  <c:v>3669</c:v>
                </c:pt>
                <c:pt idx="5672">
                  <c:v>3669</c:v>
                </c:pt>
                <c:pt idx="5673">
                  <c:v>3670</c:v>
                </c:pt>
                <c:pt idx="5674">
                  <c:v>3675</c:v>
                </c:pt>
                <c:pt idx="5675">
                  <c:v>3670.3999938964798</c:v>
                </c:pt>
                <c:pt idx="5676">
                  <c:v>3676.3999938964798</c:v>
                </c:pt>
                <c:pt idx="5677">
                  <c:v>3675.3999938964798</c:v>
                </c:pt>
                <c:pt idx="5678">
                  <c:v>3747.3999938964798</c:v>
                </c:pt>
                <c:pt idx="5679">
                  <c:v>3747.3999938964798</c:v>
                </c:pt>
                <c:pt idx="5680">
                  <c:v>3747.3999938964798</c:v>
                </c:pt>
                <c:pt idx="5681">
                  <c:v>3748.3999938964798</c:v>
                </c:pt>
                <c:pt idx="5682">
                  <c:v>3753.3999938964798</c:v>
                </c:pt>
                <c:pt idx="5683">
                  <c:v>3747.3999938964798</c:v>
                </c:pt>
                <c:pt idx="5684">
                  <c:v>3747.3999938964798</c:v>
                </c:pt>
                <c:pt idx="5685">
                  <c:v>3747.3999938964798</c:v>
                </c:pt>
                <c:pt idx="5686">
                  <c:v>3748.3999938964798</c:v>
                </c:pt>
                <c:pt idx="5687">
                  <c:v>3749.1999969482399</c:v>
                </c:pt>
                <c:pt idx="5688">
                  <c:v>3750.1999969482399</c:v>
                </c:pt>
                <c:pt idx="5689">
                  <c:v>3755.1999969482399</c:v>
                </c:pt>
                <c:pt idx="5690">
                  <c:v>3773.1999969482399</c:v>
                </c:pt>
                <c:pt idx="5691">
                  <c:v>3768.1999969482399</c:v>
                </c:pt>
                <c:pt idx="5692">
                  <c:v>3773.1999969482399</c:v>
                </c:pt>
                <c:pt idx="5693">
                  <c:v>3768.1999969482399</c:v>
                </c:pt>
                <c:pt idx="5694">
                  <c:v>3773.1999969482399</c:v>
                </c:pt>
                <c:pt idx="5695">
                  <c:v>3730.1999969482399</c:v>
                </c:pt>
                <c:pt idx="5696">
                  <c:v>3730.1999969482399</c:v>
                </c:pt>
                <c:pt idx="5697">
                  <c:v>3730.1999969482399</c:v>
                </c:pt>
                <c:pt idx="5698">
                  <c:v>3730.1999969482399</c:v>
                </c:pt>
                <c:pt idx="5699">
                  <c:v>3742</c:v>
                </c:pt>
                <c:pt idx="5700">
                  <c:v>3742</c:v>
                </c:pt>
                <c:pt idx="5701">
                  <c:v>3742</c:v>
                </c:pt>
                <c:pt idx="5702">
                  <c:v>3736</c:v>
                </c:pt>
                <c:pt idx="5703">
                  <c:v>4226</c:v>
                </c:pt>
                <c:pt idx="5704">
                  <c:v>4975</c:v>
                </c:pt>
                <c:pt idx="5705">
                  <c:v>4226</c:v>
                </c:pt>
                <c:pt idx="5706">
                  <c:v>4226</c:v>
                </c:pt>
                <c:pt idx="5707">
                  <c:v>4267</c:v>
                </c:pt>
                <c:pt idx="5708">
                  <c:v>4267</c:v>
                </c:pt>
                <c:pt idx="5709">
                  <c:v>4603</c:v>
                </c:pt>
                <c:pt idx="5710">
                  <c:v>4695</c:v>
                </c:pt>
                <c:pt idx="5711">
                  <c:v>4695.8000030517596</c:v>
                </c:pt>
                <c:pt idx="5712">
                  <c:v>4695.8000030517596</c:v>
                </c:pt>
                <c:pt idx="5713">
                  <c:v>4695.8000030517596</c:v>
                </c:pt>
                <c:pt idx="5714">
                  <c:v>4790.8000030517596</c:v>
                </c:pt>
                <c:pt idx="5715">
                  <c:v>4796.8000030517596</c:v>
                </c:pt>
                <c:pt idx="5716">
                  <c:v>4911.8000030517596</c:v>
                </c:pt>
                <c:pt idx="5717">
                  <c:v>5346.8000030517596</c:v>
                </c:pt>
                <c:pt idx="5718">
                  <c:v>5346.8000030517596</c:v>
                </c:pt>
                <c:pt idx="5719">
                  <c:v>5346.8000030517596</c:v>
                </c:pt>
                <c:pt idx="5720">
                  <c:v>5848.8000030517596</c:v>
                </c:pt>
                <c:pt idx="5721">
                  <c:v>5848.8000030517596</c:v>
                </c:pt>
                <c:pt idx="5722">
                  <c:v>5970.8000030517596</c:v>
                </c:pt>
                <c:pt idx="5723">
                  <c:v>5971.1999969482404</c:v>
                </c:pt>
                <c:pt idx="5724">
                  <c:v>5971.1999969482404</c:v>
                </c:pt>
                <c:pt idx="5725">
                  <c:v>6209.1999969482404</c:v>
                </c:pt>
                <c:pt idx="5726">
                  <c:v>6712.0889968872098</c:v>
                </c:pt>
                <c:pt idx="5727">
                  <c:v>6712.1359977722204</c:v>
                </c:pt>
                <c:pt idx="5728">
                  <c:v>6712.1299972534198</c:v>
                </c:pt>
                <c:pt idx="5729">
                  <c:v>6712.1289978027298</c:v>
                </c:pt>
                <c:pt idx="5730">
                  <c:v>6830.1359977722204</c:v>
                </c:pt>
                <c:pt idx="5731">
                  <c:v>6830.1249961853</c:v>
                </c:pt>
                <c:pt idx="5732">
                  <c:v>6830.1239967346201</c:v>
                </c:pt>
                <c:pt idx="5733">
                  <c:v>7409.0679969787598</c:v>
                </c:pt>
                <c:pt idx="5734">
                  <c:v>7893.0559997558603</c:v>
                </c:pt>
                <c:pt idx="5735">
                  <c:v>7869.8660011291504</c:v>
                </c:pt>
                <c:pt idx="5736">
                  <c:v>7997.8559989929199</c:v>
                </c:pt>
                <c:pt idx="5737">
                  <c:v>8053.6150016784704</c:v>
                </c:pt>
                <c:pt idx="5738">
                  <c:v>8053.6339988708496</c:v>
                </c:pt>
                <c:pt idx="5739">
                  <c:v>8382.6139984130896</c:v>
                </c:pt>
                <c:pt idx="5740">
                  <c:v>8883.4710006713904</c:v>
                </c:pt>
                <c:pt idx="5741">
                  <c:v>9020.5130004882794</c:v>
                </c:pt>
                <c:pt idx="5742">
                  <c:v>9430.4909973144495</c:v>
                </c:pt>
                <c:pt idx="5743">
                  <c:v>9678.6649932861292</c:v>
                </c:pt>
                <c:pt idx="5744">
                  <c:v>9678.6609954834003</c:v>
                </c:pt>
                <c:pt idx="5745">
                  <c:v>9768.70900344849</c:v>
                </c:pt>
                <c:pt idx="5746">
                  <c:v>10188.7030029297</c:v>
                </c:pt>
                <c:pt idx="5747">
                  <c:v>10189.5510025024</c:v>
                </c:pt>
                <c:pt idx="5748">
                  <c:v>10326.5170021057</c:v>
                </c:pt>
                <c:pt idx="5749">
                  <c:v>10416.4950027466</c:v>
                </c:pt>
                <c:pt idx="5750">
                  <c:v>10498.451000213599</c:v>
                </c:pt>
                <c:pt idx="5751">
                  <c:v>10674.4750022888</c:v>
                </c:pt>
                <c:pt idx="5752">
                  <c:v>11149.4680023193</c:v>
                </c:pt>
                <c:pt idx="5753">
                  <c:v>11149.4650039673</c:v>
                </c:pt>
                <c:pt idx="5754">
                  <c:v>11149.462001800501</c:v>
                </c:pt>
                <c:pt idx="5755">
                  <c:v>11150.5100021362</c:v>
                </c:pt>
                <c:pt idx="5756">
                  <c:v>11391.483001709001</c:v>
                </c:pt>
                <c:pt idx="5757">
                  <c:v>11795.578998565699</c:v>
                </c:pt>
                <c:pt idx="5758">
                  <c:v>11806.6470046043</c:v>
                </c:pt>
                <c:pt idx="5759">
                  <c:v>11943.9300041199</c:v>
                </c:pt>
                <c:pt idx="5760">
                  <c:v>11944.8610038757</c:v>
                </c:pt>
                <c:pt idx="5761">
                  <c:v>12058.911006927499</c:v>
                </c:pt>
                <c:pt idx="5762">
                  <c:v>12290.584003448501</c:v>
                </c:pt>
                <c:pt idx="5763">
                  <c:v>12948.5977935791</c:v>
                </c:pt>
                <c:pt idx="5764">
                  <c:v>12948.666797637899</c:v>
                </c:pt>
                <c:pt idx="5765">
                  <c:v>13255.5557937622</c:v>
                </c:pt>
                <c:pt idx="5766">
                  <c:v>13255.562797546399</c:v>
                </c:pt>
                <c:pt idx="5767">
                  <c:v>13865.5331039429</c:v>
                </c:pt>
                <c:pt idx="5768">
                  <c:v>13865.005302429199</c:v>
                </c:pt>
                <c:pt idx="5769">
                  <c:v>13866.2821960449</c:v>
                </c:pt>
                <c:pt idx="5770">
                  <c:v>13866.0020599365</c:v>
                </c:pt>
                <c:pt idx="5771">
                  <c:v>13686.4465293884</c:v>
                </c:pt>
                <c:pt idx="5772">
                  <c:v>13874.023994445801</c:v>
                </c:pt>
                <c:pt idx="5773">
                  <c:v>13874.7958374023</c:v>
                </c:pt>
                <c:pt idx="5774">
                  <c:v>13874.467185974099</c:v>
                </c:pt>
                <c:pt idx="5775">
                  <c:v>13875.198162078899</c:v>
                </c:pt>
                <c:pt idx="5776">
                  <c:v>14756.265045165999</c:v>
                </c:pt>
                <c:pt idx="5777">
                  <c:v>14755.9297637939</c:v>
                </c:pt>
                <c:pt idx="5778">
                  <c:v>15269.6021232605</c:v>
                </c:pt>
                <c:pt idx="5779">
                  <c:v>15274.5393638611</c:v>
                </c:pt>
                <c:pt idx="5780">
                  <c:v>15275.453105926499</c:v>
                </c:pt>
                <c:pt idx="5781">
                  <c:v>15275.3675956726</c:v>
                </c:pt>
                <c:pt idx="5782">
                  <c:v>15275.3419723511</c:v>
                </c:pt>
                <c:pt idx="5783">
                  <c:v>15280.4388847351</c:v>
                </c:pt>
                <c:pt idx="5784">
                  <c:v>15282.3976364136</c:v>
                </c:pt>
                <c:pt idx="5785">
                  <c:v>15282.335494995101</c:v>
                </c:pt>
                <c:pt idx="5786">
                  <c:v>15282.157615661599</c:v>
                </c:pt>
                <c:pt idx="5787">
                  <c:v>15282.0986022949</c:v>
                </c:pt>
                <c:pt idx="5788">
                  <c:v>15282.2039871216</c:v>
                </c:pt>
                <c:pt idx="5789">
                  <c:v>15282.2951202393</c:v>
                </c:pt>
                <c:pt idx="5790">
                  <c:v>15282.2017402649</c:v>
                </c:pt>
                <c:pt idx="5791">
                  <c:v>15282.3875045776</c:v>
                </c:pt>
                <c:pt idx="5792">
                  <c:v>15282.1968650818</c:v>
                </c:pt>
                <c:pt idx="5793">
                  <c:v>15282.2961196899</c:v>
                </c:pt>
                <c:pt idx="5794">
                  <c:v>15282.2049942017</c:v>
                </c:pt>
                <c:pt idx="5795">
                  <c:v>15278.1247138977</c:v>
                </c:pt>
                <c:pt idx="5796">
                  <c:v>15277.980087280301</c:v>
                </c:pt>
                <c:pt idx="5797">
                  <c:v>15278.1573486328</c:v>
                </c:pt>
                <c:pt idx="5798">
                  <c:v>15278.285236358601</c:v>
                </c:pt>
                <c:pt idx="5799">
                  <c:v>15278.3423652649</c:v>
                </c:pt>
                <c:pt idx="5800">
                  <c:v>15278.220230102501</c:v>
                </c:pt>
                <c:pt idx="5801">
                  <c:v>15278.417995452901</c:v>
                </c:pt>
                <c:pt idx="5802">
                  <c:v>15278.410499572799</c:v>
                </c:pt>
                <c:pt idx="5803">
                  <c:v>15278.4367446899</c:v>
                </c:pt>
                <c:pt idx="5804">
                  <c:v>15278.566139221201</c:v>
                </c:pt>
                <c:pt idx="5805">
                  <c:v>15278.575508117699</c:v>
                </c:pt>
                <c:pt idx="5806">
                  <c:v>15278.5315055847</c:v>
                </c:pt>
                <c:pt idx="5807">
                  <c:v>15286.6765136719</c:v>
                </c:pt>
                <c:pt idx="5808">
                  <c:v>15286.6760139465</c:v>
                </c:pt>
                <c:pt idx="5809">
                  <c:v>15286.68126297</c:v>
                </c:pt>
                <c:pt idx="5810">
                  <c:v>15286.7363891602</c:v>
                </c:pt>
                <c:pt idx="5811">
                  <c:v>15286.7388954163</c:v>
                </c:pt>
                <c:pt idx="5812">
                  <c:v>15286.6731376648</c:v>
                </c:pt>
                <c:pt idx="5813">
                  <c:v>15286.776271820099</c:v>
                </c:pt>
                <c:pt idx="5814">
                  <c:v>15286.806907653799</c:v>
                </c:pt>
                <c:pt idx="5815">
                  <c:v>15286.985794067399</c:v>
                </c:pt>
                <c:pt idx="5816">
                  <c:v>15287.7601509094</c:v>
                </c:pt>
                <c:pt idx="5817">
                  <c:v>15287.855525970501</c:v>
                </c:pt>
                <c:pt idx="5818">
                  <c:v>15287.727649688701</c:v>
                </c:pt>
                <c:pt idx="5819">
                  <c:v>15190.48179245</c:v>
                </c:pt>
                <c:pt idx="5820">
                  <c:v>15191.377910613999</c:v>
                </c:pt>
                <c:pt idx="5821">
                  <c:v>14961.275272369399</c:v>
                </c:pt>
                <c:pt idx="5822">
                  <c:v>14961.5539245605</c:v>
                </c:pt>
                <c:pt idx="5823">
                  <c:v>14961.4514160156</c:v>
                </c:pt>
                <c:pt idx="5824">
                  <c:v>14961.5643005371</c:v>
                </c:pt>
                <c:pt idx="5825">
                  <c:v>14961.5401763916</c:v>
                </c:pt>
                <c:pt idx="5826">
                  <c:v>14962.607555389401</c:v>
                </c:pt>
                <c:pt idx="5827">
                  <c:v>14962.5756797791</c:v>
                </c:pt>
                <c:pt idx="5828">
                  <c:v>14962.615692138699</c:v>
                </c:pt>
                <c:pt idx="5829">
                  <c:v>14962.4835510254</c:v>
                </c:pt>
                <c:pt idx="5830">
                  <c:v>14962.6697044373</c:v>
                </c:pt>
                <c:pt idx="5831">
                  <c:v>14964.406093597399</c:v>
                </c:pt>
                <c:pt idx="5832">
                  <c:v>14965.329208374</c:v>
                </c:pt>
                <c:pt idx="5833">
                  <c:v>14973.396095275901</c:v>
                </c:pt>
                <c:pt idx="5834">
                  <c:v>14973.5904808044</c:v>
                </c:pt>
                <c:pt idx="5835">
                  <c:v>14965.583988189701</c:v>
                </c:pt>
                <c:pt idx="5836">
                  <c:v>14965.587486267101</c:v>
                </c:pt>
                <c:pt idx="5837">
                  <c:v>14965.7204971313</c:v>
                </c:pt>
                <c:pt idx="5838">
                  <c:v>14965.708381652799</c:v>
                </c:pt>
                <c:pt idx="5839">
                  <c:v>14965.8622665405</c:v>
                </c:pt>
                <c:pt idx="5840">
                  <c:v>14965.8975219727</c:v>
                </c:pt>
                <c:pt idx="5841">
                  <c:v>14966.005531311001</c:v>
                </c:pt>
                <c:pt idx="5842">
                  <c:v>14965.807643890401</c:v>
                </c:pt>
                <c:pt idx="5843">
                  <c:v>14930.7736473083</c:v>
                </c:pt>
                <c:pt idx="5844">
                  <c:v>14930.6555137634</c:v>
                </c:pt>
                <c:pt idx="5845">
                  <c:v>14930.755649566599</c:v>
                </c:pt>
                <c:pt idx="5846">
                  <c:v>14930.6032562256</c:v>
                </c:pt>
                <c:pt idx="5847">
                  <c:v>14931.1799049377</c:v>
                </c:pt>
                <c:pt idx="5848">
                  <c:v>14931.1491546631</c:v>
                </c:pt>
                <c:pt idx="5849">
                  <c:v>14923.439178466801</c:v>
                </c:pt>
                <c:pt idx="5850">
                  <c:v>14923.530815124501</c:v>
                </c:pt>
                <c:pt idx="5851">
                  <c:v>14923.5250663757</c:v>
                </c:pt>
                <c:pt idx="5852">
                  <c:v>14931.714763641399</c:v>
                </c:pt>
                <c:pt idx="5853">
                  <c:v>14923.574569702099</c:v>
                </c:pt>
                <c:pt idx="5854">
                  <c:v>14931.727142334001</c:v>
                </c:pt>
                <c:pt idx="5855">
                  <c:v>14925.6892127991</c:v>
                </c:pt>
                <c:pt idx="5856">
                  <c:v>14404.3364753723</c:v>
                </c:pt>
                <c:pt idx="5857">
                  <c:v>14008.719806671101</c:v>
                </c:pt>
                <c:pt idx="5858">
                  <c:v>14008.882823944101</c:v>
                </c:pt>
                <c:pt idx="5859">
                  <c:v>14008.880455017101</c:v>
                </c:pt>
                <c:pt idx="5860">
                  <c:v>14009.066719055199</c:v>
                </c:pt>
                <c:pt idx="5861">
                  <c:v>13819.104351043699</c:v>
                </c:pt>
                <c:pt idx="5862">
                  <c:v>13808.038589477501</c:v>
                </c:pt>
                <c:pt idx="5863">
                  <c:v>12933.2506065369</c:v>
                </c:pt>
                <c:pt idx="5864">
                  <c:v>12927.109477996801</c:v>
                </c:pt>
                <c:pt idx="5865">
                  <c:v>12933.238983154301</c:v>
                </c:pt>
                <c:pt idx="5866">
                  <c:v>12933.305244445801</c:v>
                </c:pt>
                <c:pt idx="5867">
                  <c:v>12926.4827308655</c:v>
                </c:pt>
                <c:pt idx="5868">
                  <c:v>12932.437866210899</c:v>
                </c:pt>
                <c:pt idx="5869">
                  <c:v>12926.5959968567</c:v>
                </c:pt>
                <c:pt idx="5870">
                  <c:v>12931.522373199499</c:v>
                </c:pt>
                <c:pt idx="5871">
                  <c:v>12925.4789924622</c:v>
                </c:pt>
                <c:pt idx="5872">
                  <c:v>12521.359348297099</c:v>
                </c:pt>
                <c:pt idx="5873">
                  <c:v>11978.259468078601</c:v>
                </c:pt>
                <c:pt idx="5874">
                  <c:v>12514.0378265381</c:v>
                </c:pt>
                <c:pt idx="5875">
                  <c:v>11976.9521865845</c:v>
                </c:pt>
                <c:pt idx="5876">
                  <c:v>11969.1487159729</c:v>
                </c:pt>
                <c:pt idx="5877">
                  <c:v>11977.1207084656</c:v>
                </c:pt>
                <c:pt idx="5878">
                  <c:v>11963.838562011701</c:v>
                </c:pt>
                <c:pt idx="5879">
                  <c:v>11965.653194427499</c:v>
                </c:pt>
                <c:pt idx="5880">
                  <c:v>10807.825790405301</c:v>
                </c:pt>
                <c:pt idx="5881">
                  <c:v>10685.924793243399</c:v>
                </c:pt>
                <c:pt idx="5882">
                  <c:v>10035.9219970703</c:v>
                </c:pt>
                <c:pt idx="5883">
                  <c:v>10035.9629974365</c:v>
                </c:pt>
                <c:pt idx="5884">
                  <c:v>9950.8390007019007</c:v>
                </c:pt>
                <c:pt idx="5885">
                  <c:v>9814.8889999389594</c:v>
                </c:pt>
                <c:pt idx="5886">
                  <c:v>9910.7980003356897</c:v>
                </c:pt>
                <c:pt idx="5887">
                  <c:v>9910.9129981994593</c:v>
                </c:pt>
                <c:pt idx="5888">
                  <c:v>9910.7099990844708</c:v>
                </c:pt>
                <c:pt idx="5889">
                  <c:v>9454.6979980468805</c:v>
                </c:pt>
                <c:pt idx="5890">
                  <c:v>9042.7459983825702</c:v>
                </c:pt>
                <c:pt idx="5891">
                  <c:v>8945.9949989318793</c:v>
                </c:pt>
                <c:pt idx="5892">
                  <c:v>8945.9549942016602</c:v>
                </c:pt>
                <c:pt idx="5893">
                  <c:v>8945.0349998474103</c:v>
                </c:pt>
                <c:pt idx="5894">
                  <c:v>8716.0879974365198</c:v>
                </c:pt>
                <c:pt idx="5895">
                  <c:v>8716.1499977111798</c:v>
                </c:pt>
                <c:pt idx="5896">
                  <c:v>8425.1109962463397</c:v>
                </c:pt>
                <c:pt idx="5897">
                  <c:v>8425.14599609375</c:v>
                </c:pt>
                <c:pt idx="5898">
                  <c:v>8274.1099967956507</c:v>
                </c:pt>
                <c:pt idx="5899">
                  <c:v>8274.0389938354492</c:v>
                </c:pt>
                <c:pt idx="5900">
                  <c:v>8105.0279960632297</c:v>
                </c:pt>
                <c:pt idx="5901">
                  <c:v>7784.9779968261701</c:v>
                </c:pt>
                <c:pt idx="5902">
                  <c:v>7792.9619979858398</c:v>
                </c:pt>
                <c:pt idx="5903">
                  <c:v>7880.5600013732901</c:v>
                </c:pt>
                <c:pt idx="5904">
                  <c:v>7221.56300354004</c:v>
                </c:pt>
                <c:pt idx="5905">
                  <c:v>7221.5310020446796</c:v>
                </c:pt>
                <c:pt idx="5906">
                  <c:v>7221.5120010376004</c:v>
                </c:pt>
                <c:pt idx="5907">
                  <c:v>6537.4940032959003</c:v>
                </c:pt>
                <c:pt idx="5908">
                  <c:v>6295.5710029602096</c:v>
                </c:pt>
                <c:pt idx="5909">
                  <c:v>5792.6000022888202</c:v>
                </c:pt>
                <c:pt idx="5910">
                  <c:v>5786.5830039978</c:v>
                </c:pt>
                <c:pt idx="5911">
                  <c:v>5786.6230010986301</c:v>
                </c:pt>
                <c:pt idx="5912">
                  <c:v>5786.70900344849</c:v>
                </c:pt>
                <c:pt idx="5913">
                  <c:v>5786.7030029296902</c:v>
                </c:pt>
                <c:pt idx="5914">
                  <c:v>5679.5460014343298</c:v>
                </c:pt>
                <c:pt idx="5915">
                  <c:v>5590.74900054932</c:v>
                </c:pt>
                <c:pt idx="5916">
                  <c:v>4923.7449989318802</c:v>
                </c:pt>
                <c:pt idx="5917">
                  <c:v>4923.74900054932</c:v>
                </c:pt>
                <c:pt idx="5918">
                  <c:v>4923.7690010070801</c:v>
                </c:pt>
                <c:pt idx="5919">
                  <c:v>4923.75099945068</c:v>
                </c:pt>
                <c:pt idx="5920">
                  <c:v>4923.7439994812003</c:v>
                </c:pt>
                <c:pt idx="5921">
                  <c:v>4598.7439994812003</c:v>
                </c:pt>
                <c:pt idx="5922">
                  <c:v>4598.7010002136203</c:v>
                </c:pt>
                <c:pt idx="5923">
                  <c:v>4379.7210006713904</c:v>
                </c:pt>
                <c:pt idx="5924">
                  <c:v>4334.6889991760299</c:v>
                </c:pt>
                <c:pt idx="5925">
                  <c:v>4153.6500015258798</c:v>
                </c:pt>
                <c:pt idx="5926">
                  <c:v>4153.6360015869104</c:v>
                </c:pt>
                <c:pt idx="5927">
                  <c:v>4016.8379974365198</c:v>
                </c:pt>
                <c:pt idx="5928">
                  <c:v>4016.7939987182599</c:v>
                </c:pt>
                <c:pt idx="5929">
                  <c:v>4016.7799987793001</c:v>
                </c:pt>
                <c:pt idx="5930">
                  <c:v>4016.7629966735799</c:v>
                </c:pt>
                <c:pt idx="5931">
                  <c:v>4012.7679977417001</c:v>
                </c:pt>
                <c:pt idx="5932">
                  <c:v>4016.7919960022</c:v>
                </c:pt>
                <c:pt idx="5933">
                  <c:v>3951.1999969482399</c:v>
                </c:pt>
                <c:pt idx="5934">
                  <c:v>3943.1999969482399</c:v>
                </c:pt>
                <c:pt idx="5935">
                  <c:v>3943.1999969482399</c:v>
                </c:pt>
                <c:pt idx="5936">
                  <c:v>3943.1999969482399</c:v>
                </c:pt>
                <c:pt idx="5937">
                  <c:v>3898.1999969482399</c:v>
                </c:pt>
                <c:pt idx="5938">
                  <c:v>3842.1999969482399</c:v>
                </c:pt>
                <c:pt idx="5939">
                  <c:v>3811.3999938964798</c:v>
                </c:pt>
                <c:pt idx="5940">
                  <c:v>3811.3999938964798</c:v>
                </c:pt>
                <c:pt idx="5941">
                  <c:v>3811.3999938964798</c:v>
                </c:pt>
                <c:pt idx="5942">
                  <c:v>3811.3999938964798</c:v>
                </c:pt>
                <c:pt idx="5943">
                  <c:v>3811.3999938964798</c:v>
                </c:pt>
                <c:pt idx="5944">
                  <c:v>3811.3999938964798</c:v>
                </c:pt>
                <c:pt idx="5945">
                  <c:v>3811.3999938964798</c:v>
                </c:pt>
                <c:pt idx="5946">
                  <c:v>3806.3999938964798</c:v>
                </c:pt>
                <c:pt idx="5947">
                  <c:v>3801.3999938964798</c:v>
                </c:pt>
                <c:pt idx="5948">
                  <c:v>3811.3999938964798</c:v>
                </c:pt>
                <c:pt idx="5949">
                  <c:v>3802.3999938964798</c:v>
                </c:pt>
                <c:pt idx="5950">
                  <c:v>3795.3999938964798</c:v>
                </c:pt>
                <c:pt idx="5951">
                  <c:v>3811</c:v>
                </c:pt>
                <c:pt idx="5952">
                  <c:v>4198</c:v>
                </c:pt>
                <c:pt idx="5953">
                  <c:v>4188</c:v>
                </c:pt>
                <c:pt idx="5954">
                  <c:v>4203</c:v>
                </c:pt>
                <c:pt idx="5955">
                  <c:v>4198</c:v>
                </c:pt>
                <c:pt idx="5956">
                  <c:v>4187</c:v>
                </c:pt>
                <c:pt idx="5957">
                  <c:v>4193</c:v>
                </c:pt>
                <c:pt idx="5958">
                  <c:v>4194</c:v>
                </c:pt>
                <c:pt idx="5959">
                  <c:v>4359</c:v>
                </c:pt>
                <c:pt idx="5960">
                  <c:v>4353</c:v>
                </c:pt>
                <c:pt idx="5961">
                  <c:v>4358</c:v>
                </c:pt>
                <c:pt idx="5962">
                  <c:v>4358</c:v>
                </c:pt>
                <c:pt idx="5963">
                  <c:v>4368.3999938964798</c:v>
                </c:pt>
                <c:pt idx="5964">
                  <c:v>4368.3999938964798</c:v>
                </c:pt>
                <c:pt idx="5965">
                  <c:v>4358.3999938964798</c:v>
                </c:pt>
                <c:pt idx="5966">
                  <c:v>4358.3999938964798</c:v>
                </c:pt>
                <c:pt idx="5967">
                  <c:v>4358.3999938964798</c:v>
                </c:pt>
                <c:pt idx="5968">
                  <c:v>4368.3999938964798</c:v>
                </c:pt>
                <c:pt idx="5969">
                  <c:v>4368.3999938964798</c:v>
                </c:pt>
                <c:pt idx="5970">
                  <c:v>4368.3999938964798</c:v>
                </c:pt>
                <c:pt idx="5971">
                  <c:v>4368.3999938964798</c:v>
                </c:pt>
                <c:pt idx="5972">
                  <c:v>4368.3999938964798</c:v>
                </c:pt>
                <c:pt idx="5973">
                  <c:v>4368.3999938964798</c:v>
                </c:pt>
                <c:pt idx="5974">
                  <c:v>4368.3999938964798</c:v>
                </c:pt>
                <c:pt idx="5975">
                  <c:v>4369.1999969482404</c:v>
                </c:pt>
                <c:pt idx="5976">
                  <c:v>4485.1999969482404</c:v>
                </c:pt>
                <c:pt idx="5977">
                  <c:v>4513.1999969482404</c:v>
                </c:pt>
                <c:pt idx="5978">
                  <c:v>4569.1999969482404</c:v>
                </c:pt>
                <c:pt idx="5979">
                  <c:v>4569.1999969482404</c:v>
                </c:pt>
                <c:pt idx="5980">
                  <c:v>4574.1999969482404</c:v>
                </c:pt>
                <c:pt idx="5981">
                  <c:v>4575.1999969482404</c:v>
                </c:pt>
                <c:pt idx="5982">
                  <c:v>4575.1999969482404</c:v>
                </c:pt>
                <c:pt idx="5983">
                  <c:v>4810.1999969482404</c:v>
                </c:pt>
                <c:pt idx="5984">
                  <c:v>4810.1999969482404</c:v>
                </c:pt>
                <c:pt idx="5985">
                  <c:v>4810.1999969482404</c:v>
                </c:pt>
                <c:pt idx="5986">
                  <c:v>4814.1999969482404</c:v>
                </c:pt>
                <c:pt idx="5987">
                  <c:v>4815</c:v>
                </c:pt>
                <c:pt idx="5988">
                  <c:v>4815</c:v>
                </c:pt>
                <c:pt idx="5989">
                  <c:v>4815</c:v>
                </c:pt>
                <c:pt idx="5990">
                  <c:v>4999</c:v>
                </c:pt>
                <c:pt idx="5991">
                  <c:v>4999</c:v>
                </c:pt>
                <c:pt idx="5992">
                  <c:v>4999</c:v>
                </c:pt>
                <c:pt idx="5993">
                  <c:v>4999</c:v>
                </c:pt>
                <c:pt idx="5994">
                  <c:v>4999</c:v>
                </c:pt>
                <c:pt idx="5995">
                  <c:v>5094</c:v>
                </c:pt>
                <c:pt idx="5996">
                  <c:v>5094</c:v>
                </c:pt>
                <c:pt idx="5997">
                  <c:v>5341.1399993896503</c:v>
                </c:pt>
                <c:pt idx="5998">
                  <c:v>5935.1399993896503</c:v>
                </c:pt>
                <c:pt idx="5999">
                  <c:v>5979.5399932861301</c:v>
                </c:pt>
                <c:pt idx="6000">
                  <c:v>5980.5399932861301</c:v>
                </c:pt>
                <c:pt idx="6001">
                  <c:v>5980.5399932861301</c:v>
                </c:pt>
                <c:pt idx="6002">
                  <c:v>6016.5399932861301</c:v>
                </c:pt>
                <c:pt idx="6003">
                  <c:v>6062.5399932861301</c:v>
                </c:pt>
                <c:pt idx="6004">
                  <c:v>6062.5399932861301</c:v>
                </c:pt>
                <c:pt idx="6005">
                  <c:v>6641.1929931640598</c:v>
                </c:pt>
                <c:pt idx="6006">
                  <c:v>7051.1829948425302</c:v>
                </c:pt>
                <c:pt idx="6007">
                  <c:v>7486.2029914856003</c:v>
                </c:pt>
                <c:pt idx="6008">
                  <c:v>7486.2069931030301</c:v>
                </c:pt>
                <c:pt idx="6009">
                  <c:v>7838.1719932556198</c:v>
                </c:pt>
                <c:pt idx="6010">
                  <c:v>7868.1979942321796</c:v>
                </c:pt>
                <c:pt idx="6011">
                  <c:v>8153.0109977722204</c:v>
                </c:pt>
                <c:pt idx="6012">
                  <c:v>8154.9849967956497</c:v>
                </c:pt>
                <c:pt idx="6013">
                  <c:v>8440.9879951476996</c:v>
                </c:pt>
                <c:pt idx="6014">
                  <c:v>8440.9839973449707</c:v>
                </c:pt>
                <c:pt idx="6015">
                  <c:v>8440.9889945983905</c:v>
                </c:pt>
                <c:pt idx="6016">
                  <c:v>8441.0079956054706</c:v>
                </c:pt>
                <c:pt idx="6017">
                  <c:v>8644.9859962463397</c:v>
                </c:pt>
                <c:pt idx="6018">
                  <c:v>9064.9829978942907</c:v>
                </c:pt>
                <c:pt idx="6019">
                  <c:v>9556.1129951476996</c:v>
                </c:pt>
                <c:pt idx="6020">
                  <c:v>9555.9379959106409</c:v>
                </c:pt>
                <c:pt idx="6021">
                  <c:v>9538.8029937744104</c:v>
                </c:pt>
                <c:pt idx="6022">
                  <c:v>9538.8269958496094</c:v>
                </c:pt>
                <c:pt idx="6023">
                  <c:v>9776.2050056457501</c:v>
                </c:pt>
                <c:pt idx="6024">
                  <c:v>10014.205005645799</c:v>
                </c:pt>
                <c:pt idx="6025">
                  <c:v>10014.2220039368</c:v>
                </c:pt>
                <c:pt idx="6026">
                  <c:v>10014.199005127</c:v>
                </c:pt>
                <c:pt idx="6027">
                  <c:v>10065.6460018158</c:v>
                </c:pt>
                <c:pt idx="6028">
                  <c:v>10167.350006103499</c:v>
                </c:pt>
                <c:pt idx="6029">
                  <c:v>10167.362007141101</c:v>
                </c:pt>
                <c:pt idx="6030">
                  <c:v>10223.2000045776</c:v>
                </c:pt>
                <c:pt idx="6031">
                  <c:v>10279.167003631601</c:v>
                </c:pt>
                <c:pt idx="6032">
                  <c:v>10284.142005920399</c:v>
                </c:pt>
                <c:pt idx="6033">
                  <c:v>10638.2150039673</c:v>
                </c:pt>
                <c:pt idx="6034">
                  <c:v>10633.2400054932</c:v>
                </c:pt>
                <c:pt idx="6035">
                  <c:v>10634.006992340101</c:v>
                </c:pt>
                <c:pt idx="6036">
                  <c:v>10639.995990753199</c:v>
                </c:pt>
                <c:pt idx="6037">
                  <c:v>10640.044994354201</c:v>
                </c:pt>
                <c:pt idx="6038">
                  <c:v>11376.750988006601</c:v>
                </c:pt>
                <c:pt idx="6039">
                  <c:v>11376.761993408199</c:v>
                </c:pt>
                <c:pt idx="6040">
                  <c:v>11691.7149887085</c:v>
                </c:pt>
                <c:pt idx="6041">
                  <c:v>11692.7929916382</c:v>
                </c:pt>
                <c:pt idx="6042">
                  <c:v>11692.7309913635</c:v>
                </c:pt>
                <c:pt idx="6043">
                  <c:v>11692.771987915001</c:v>
                </c:pt>
                <c:pt idx="6044">
                  <c:v>12303.1824073792</c:v>
                </c:pt>
                <c:pt idx="6045">
                  <c:v>12302.754364013699</c:v>
                </c:pt>
                <c:pt idx="6046">
                  <c:v>12839.593162536599</c:v>
                </c:pt>
                <c:pt idx="6047">
                  <c:v>12850.1001495123</c:v>
                </c:pt>
                <c:pt idx="6048">
                  <c:v>12841.876501441</c:v>
                </c:pt>
                <c:pt idx="6049">
                  <c:v>12849.5717223883</c:v>
                </c:pt>
                <c:pt idx="6050">
                  <c:v>12850.5905898809</c:v>
                </c:pt>
                <c:pt idx="6051">
                  <c:v>12850.468454718601</c:v>
                </c:pt>
                <c:pt idx="6052">
                  <c:v>13173.284723639499</c:v>
                </c:pt>
                <c:pt idx="6053">
                  <c:v>13479.3269942999</c:v>
                </c:pt>
                <c:pt idx="6054">
                  <c:v>13479.2821143866</c:v>
                </c:pt>
                <c:pt idx="6055">
                  <c:v>14129.191027045201</c:v>
                </c:pt>
                <c:pt idx="6056">
                  <c:v>14128.962503790901</c:v>
                </c:pt>
                <c:pt idx="6057">
                  <c:v>14128.905619025199</c:v>
                </c:pt>
                <c:pt idx="6058">
                  <c:v>14123.162523627299</c:v>
                </c:pt>
                <c:pt idx="6059">
                  <c:v>14127.5488739014</c:v>
                </c:pt>
                <c:pt idx="6060">
                  <c:v>14130.3088645935</c:v>
                </c:pt>
                <c:pt idx="6061">
                  <c:v>14130.3903656006</c:v>
                </c:pt>
                <c:pt idx="6062">
                  <c:v>14130.256477356001</c:v>
                </c:pt>
                <c:pt idx="6063">
                  <c:v>14131.3542366028</c:v>
                </c:pt>
                <c:pt idx="6064">
                  <c:v>15025.276096344</c:v>
                </c:pt>
                <c:pt idx="6065">
                  <c:v>15025.038581848101</c:v>
                </c:pt>
                <c:pt idx="6066">
                  <c:v>15539.9042053223</c:v>
                </c:pt>
                <c:pt idx="6067">
                  <c:v>15539.932460784899</c:v>
                </c:pt>
                <c:pt idx="6068">
                  <c:v>15550.6193084717</c:v>
                </c:pt>
                <c:pt idx="6069">
                  <c:v>16433.755691528298</c:v>
                </c:pt>
                <c:pt idx="6070">
                  <c:v>16433.8320770264</c:v>
                </c:pt>
                <c:pt idx="6071">
                  <c:v>16437.369705200199</c:v>
                </c:pt>
                <c:pt idx="6072">
                  <c:v>16466.9713020325</c:v>
                </c:pt>
                <c:pt idx="6073">
                  <c:v>16474.240314483599</c:v>
                </c:pt>
                <c:pt idx="6074">
                  <c:v>16474.241069793701</c:v>
                </c:pt>
                <c:pt idx="6075">
                  <c:v>16468.442462921099</c:v>
                </c:pt>
                <c:pt idx="6076">
                  <c:v>16474.403331756599</c:v>
                </c:pt>
                <c:pt idx="6077">
                  <c:v>16474.4344558716</c:v>
                </c:pt>
                <c:pt idx="6078">
                  <c:v>16474.277324676499</c:v>
                </c:pt>
                <c:pt idx="6079">
                  <c:v>16474.242321014401</c:v>
                </c:pt>
                <c:pt idx="6080">
                  <c:v>16474.399093627901</c:v>
                </c:pt>
                <c:pt idx="6081">
                  <c:v>16474.333084106402</c:v>
                </c:pt>
                <c:pt idx="6082">
                  <c:v>16474.392967224099</c:v>
                </c:pt>
                <c:pt idx="6083">
                  <c:v>16476.838100433299</c:v>
                </c:pt>
                <c:pt idx="6084">
                  <c:v>16475.8242340088</c:v>
                </c:pt>
                <c:pt idx="6085">
                  <c:v>16475.897850036599</c:v>
                </c:pt>
                <c:pt idx="6086">
                  <c:v>16475.754089355501</c:v>
                </c:pt>
                <c:pt idx="6087">
                  <c:v>16475.974979400598</c:v>
                </c:pt>
                <c:pt idx="6088">
                  <c:v>16475.935726165801</c:v>
                </c:pt>
                <c:pt idx="6089">
                  <c:v>16475.993106842001</c:v>
                </c:pt>
                <c:pt idx="6090">
                  <c:v>16665.915973663301</c:v>
                </c:pt>
                <c:pt idx="6091">
                  <c:v>16666.066738128698</c:v>
                </c:pt>
                <c:pt idx="6092">
                  <c:v>16666.108493804899</c:v>
                </c:pt>
                <c:pt idx="6093">
                  <c:v>16666.0329856873</c:v>
                </c:pt>
                <c:pt idx="6094">
                  <c:v>16666.0037307739</c:v>
                </c:pt>
                <c:pt idx="6095">
                  <c:v>16661.309474945101</c:v>
                </c:pt>
                <c:pt idx="6096">
                  <c:v>16664.289855956999</c:v>
                </c:pt>
                <c:pt idx="6097">
                  <c:v>16664.563121795702</c:v>
                </c:pt>
                <c:pt idx="6098">
                  <c:v>16669.651878356901</c:v>
                </c:pt>
                <c:pt idx="6099">
                  <c:v>16669.501861572298</c:v>
                </c:pt>
                <c:pt idx="6100">
                  <c:v>16669.344356536902</c:v>
                </c:pt>
                <c:pt idx="6101">
                  <c:v>16669.568248748801</c:v>
                </c:pt>
                <c:pt idx="6102">
                  <c:v>16664.619506835901</c:v>
                </c:pt>
                <c:pt idx="6103">
                  <c:v>16664.5111198425</c:v>
                </c:pt>
                <c:pt idx="6104">
                  <c:v>16664.373477935798</c:v>
                </c:pt>
                <c:pt idx="6105">
                  <c:v>16664.544998168902</c:v>
                </c:pt>
                <c:pt idx="6106">
                  <c:v>16664.529495239301</c:v>
                </c:pt>
                <c:pt idx="6107">
                  <c:v>16667.8777542114</c:v>
                </c:pt>
                <c:pt idx="6108">
                  <c:v>16663.770500183098</c:v>
                </c:pt>
                <c:pt idx="6109">
                  <c:v>16663.823627471898</c:v>
                </c:pt>
                <c:pt idx="6110">
                  <c:v>16664.0927734375</c:v>
                </c:pt>
                <c:pt idx="6111">
                  <c:v>16664.010520935099</c:v>
                </c:pt>
                <c:pt idx="6112">
                  <c:v>16664.079772949201</c:v>
                </c:pt>
                <c:pt idx="6113">
                  <c:v>16663.926891326901</c:v>
                </c:pt>
                <c:pt idx="6114">
                  <c:v>16664.079021453901</c:v>
                </c:pt>
                <c:pt idx="6115">
                  <c:v>16668.8766288757</c:v>
                </c:pt>
                <c:pt idx="6116">
                  <c:v>16668.9711418152</c:v>
                </c:pt>
                <c:pt idx="6117">
                  <c:v>16669.067150116</c:v>
                </c:pt>
                <c:pt idx="6118">
                  <c:v>16669.162784576401</c:v>
                </c:pt>
                <c:pt idx="6119">
                  <c:v>16673.402908325199</c:v>
                </c:pt>
                <c:pt idx="6120">
                  <c:v>16675.314540863001</c:v>
                </c:pt>
                <c:pt idx="6121">
                  <c:v>16675.493419647199</c:v>
                </c:pt>
                <c:pt idx="6122">
                  <c:v>16675.6061820984</c:v>
                </c:pt>
                <c:pt idx="6123">
                  <c:v>16675.8998374939</c:v>
                </c:pt>
                <c:pt idx="6124">
                  <c:v>16675.718193054199</c:v>
                </c:pt>
                <c:pt idx="6125">
                  <c:v>16684.148181915301</c:v>
                </c:pt>
                <c:pt idx="6126">
                  <c:v>16676.384834289602</c:v>
                </c:pt>
                <c:pt idx="6127">
                  <c:v>16684.277698516798</c:v>
                </c:pt>
                <c:pt idx="6128">
                  <c:v>16676.502471923799</c:v>
                </c:pt>
                <c:pt idx="6129">
                  <c:v>16684.5602226257</c:v>
                </c:pt>
                <c:pt idx="6130">
                  <c:v>16684.707618713401</c:v>
                </c:pt>
                <c:pt idx="6131">
                  <c:v>16452.217830657999</c:v>
                </c:pt>
                <c:pt idx="6132">
                  <c:v>15931.4534873962</c:v>
                </c:pt>
                <c:pt idx="6133">
                  <c:v>15932.8468780518</c:v>
                </c:pt>
                <c:pt idx="6134">
                  <c:v>15931.8475036621</c:v>
                </c:pt>
                <c:pt idx="6135">
                  <c:v>15931.952003479</c:v>
                </c:pt>
                <c:pt idx="6136">
                  <c:v>15933.03358078</c:v>
                </c:pt>
                <c:pt idx="6137">
                  <c:v>15932.956203460701</c:v>
                </c:pt>
                <c:pt idx="6138">
                  <c:v>15932.9402046204</c:v>
                </c:pt>
                <c:pt idx="6139">
                  <c:v>15933.036083221399</c:v>
                </c:pt>
                <c:pt idx="6140">
                  <c:v>15932.9649658203</c:v>
                </c:pt>
                <c:pt idx="6141">
                  <c:v>15933.267482757599</c:v>
                </c:pt>
                <c:pt idx="6142">
                  <c:v>15932.9730110168</c:v>
                </c:pt>
                <c:pt idx="6143">
                  <c:v>15925.2783660889</c:v>
                </c:pt>
                <c:pt idx="6144">
                  <c:v>15922.2337608337</c:v>
                </c:pt>
                <c:pt idx="6145">
                  <c:v>15922.6546440125</c:v>
                </c:pt>
                <c:pt idx="6146">
                  <c:v>15922.323875427201</c:v>
                </c:pt>
                <c:pt idx="6147">
                  <c:v>15917.265243530301</c:v>
                </c:pt>
                <c:pt idx="6148">
                  <c:v>15922.51014328</c:v>
                </c:pt>
                <c:pt idx="6149">
                  <c:v>15922.829803466801</c:v>
                </c:pt>
                <c:pt idx="6150">
                  <c:v>15910.673408508301</c:v>
                </c:pt>
                <c:pt idx="6151">
                  <c:v>15030.562774658199</c:v>
                </c:pt>
                <c:pt idx="6152">
                  <c:v>14139.416896820099</c:v>
                </c:pt>
                <c:pt idx="6153">
                  <c:v>14145.4987792969</c:v>
                </c:pt>
                <c:pt idx="6154">
                  <c:v>14144.356250762899</c:v>
                </c:pt>
                <c:pt idx="6155">
                  <c:v>14144.048857212099</c:v>
                </c:pt>
                <c:pt idx="6156">
                  <c:v>14143.027987003299</c:v>
                </c:pt>
                <c:pt idx="6157">
                  <c:v>14143.205622196199</c:v>
                </c:pt>
                <c:pt idx="6158">
                  <c:v>14143.0572342873</c:v>
                </c:pt>
                <c:pt idx="6159">
                  <c:v>13901.8705887794</c:v>
                </c:pt>
                <c:pt idx="6160">
                  <c:v>13900.7316994667</c:v>
                </c:pt>
                <c:pt idx="6161">
                  <c:v>13894.7235779762</c:v>
                </c:pt>
                <c:pt idx="6162">
                  <c:v>13900.5826249123</c:v>
                </c:pt>
                <c:pt idx="6163">
                  <c:v>13894.641504764601</c:v>
                </c:pt>
                <c:pt idx="6164">
                  <c:v>13895.4747414589</c:v>
                </c:pt>
                <c:pt idx="6165">
                  <c:v>13889.402216434501</c:v>
                </c:pt>
                <c:pt idx="6166">
                  <c:v>13889.396975040399</c:v>
                </c:pt>
                <c:pt idx="6167">
                  <c:v>13885.3249725103</c:v>
                </c:pt>
                <c:pt idx="6168">
                  <c:v>13650.651476264</c:v>
                </c:pt>
                <c:pt idx="6169">
                  <c:v>12686.527510047001</c:v>
                </c:pt>
                <c:pt idx="6170">
                  <c:v>12686.119360327701</c:v>
                </c:pt>
                <c:pt idx="6171">
                  <c:v>12686.0564712286</c:v>
                </c:pt>
                <c:pt idx="6172">
                  <c:v>12563.9782165289</c:v>
                </c:pt>
                <c:pt idx="6173">
                  <c:v>12563.8464568853</c:v>
                </c:pt>
                <c:pt idx="6174">
                  <c:v>12026.8533309698</c:v>
                </c:pt>
                <c:pt idx="6175">
                  <c:v>12026.7046951056</c:v>
                </c:pt>
                <c:pt idx="6176">
                  <c:v>12027.363634467099</c:v>
                </c:pt>
                <c:pt idx="6177">
                  <c:v>12027.565904974899</c:v>
                </c:pt>
                <c:pt idx="6178">
                  <c:v>12027.5960334539</c:v>
                </c:pt>
                <c:pt idx="6179">
                  <c:v>12025.9464896917</c:v>
                </c:pt>
                <c:pt idx="6180">
                  <c:v>11806.8877433538</c:v>
                </c:pt>
                <c:pt idx="6181">
                  <c:v>10742.9800018072</c:v>
                </c:pt>
                <c:pt idx="6182">
                  <c:v>10606.8999999762</c:v>
                </c:pt>
                <c:pt idx="6183">
                  <c:v>10606.9209998846</c:v>
                </c:pt>
                <c:pt idx="6184">
                  <c:v>10402.9639991522</c:v>
                </c:pt>
                <c:pt idx="6185">
                  <c:v>10402.9019988775</c:v>
                </c:pt>
                <c:pt idx="6186">
                  <c:v>10280.894998907999</c:v>
                </c:pt>
                <c:pt idx="6187">
                  <c:v>9862.9020026922208</c:v>
                </c:pt>
                <c:pt idx="6188">
                  <c:v>9546.8519996404593</c:v>
                </c:pt>
                <c:pt idx="6189">
                  <c:v>9511.9320014715195</c:v>
                </c:pt>
                <c:pt idx="6190">
                  <c:v>9163.8529990911502</c:v>
                </c:pt>
                <c:pt idx="6191">
                  <c:v>9171.5309996604901</c:v>
                </c:pt>
                <c:pt idx="6192">
                  <c:v>8735.44999837875</c:v>
                </c:pt>
                <c:pt idx="6193">
                  <c:v>8735.3179984092694</c:v>
                </c:pt>
                <c:pt idx="6194">
                  <c:v>8735.2280020713806</c:v>
                </c:pt>
                <c:pt idx="6195">
                  <c:v>8718.0630011558496</c:v>
                </c:pt>
                <c:pt idx="6196">
                  <c:v>8718.0429968833905</c:v>
                </c:pt>
                <c:pt idx="6197">
                  <c:v>8714.4179992675799</c:v>
                </c:pt>
                <c:pt idx="6198">
                  <c:v>8148.58300018311</c:v>
                </c:pt>
                <c:pt idx="6199">
                  <c:v>8154.5639991760299</c:v>
                </c:pt>
                <c:pt idx="6200">
                  <c:v>8008</c:v>
                </c:pt>
                <c:pt idx="6201">
                  <c:v>7584</c:v>
                </c:pt>
                <c:pt idx="6202">
                  <c:v>7494</c:v>
                </c:pt>
                <c:pt idx="6203">
                  <c:v>7428</c:v>
                </c:pt>
                <c:pt idx="6204">
                  <c:v>6828</c:v>
                </c:pt>
                <c:pt idx="6205">
                  <c:v>6822</c:v>
                </c:pt>
                <c:pt idx="6206">
                  <c:v>6822</c:v>
                </c:pt>
                <c:pt idx="6207">
                  <c:v>6295</c:v>
                </c:pt>
                <c:pt idx="6208">
                  <c:v>6238</c:v>
                </c:pt>
                <c:pt idx="6209">
                  <c:v>6240</c:v>
                </c:pt>
                <c:pt idx="6210">
                  <c:v>6143</c:v>
                </c:pt>
                <c:pt idx="6211">
                  <c:v>6147</c:v>
                </c:pt>
                <c:pt idx="6212">
                  <c:v>6142</c:v>
                </c:pt>
                <c:pt idx="6213">
                  <c:v>5805</c:v>
                </c:pt>
                <c:pt idx="6214">
                  <c:v>5936</c:v>
                </c:pt>
                <c:pt idx="6215">
                  <c:v>5252</c:v>
                </c:pt>
                <c:pt idx="6216">
                  <c:v>5166</c:v>
                </c:pt>
                <c:pt idx="6217">
                  <c:v>5161</c:v>
                </c:pt>
                <c:pt idx="6218">
                  <c:v>5165</c:v>
                </c:pt>
                <c:pt idx="6219">
                  <c:v>5161</c:v>
                </c:pt>
                <c:pt idx="6220">
                  <c:v>5165</c:v>
                </c:pt>
                <c:pt idx="6221">
                  <c:v>5161</c:v>
                </c:pt>
                <c:pt idx="6222">
                  <c:v>5167</c:v>
                </c:pt>
                <c:pt idx="6223">
                  <c:v>5171</c:v>
                </c:pt>
                <c:pt idx="6224">
                  <c:v>4785</c:v>
                </c:pt>
                <c:pt idx="6225">
                  <c:v>4785</c:v>
                </c:pt>
                <c:pt idx="6226">
                  <c:v>4785</c:v>
                </c:pt>
                <c:pt idx="6227">
                  <c:v>4661</c:v>
                </c:pt>
                <c:pt idx="6228">
                  <c:v>4743</c:v>
                </c:pt>
                <c:pt idx="6229">
                  <c:v>4739</c:v>
                </c:pt>
                <c:pt idx="6230">
                  <c:v>4738</c:v>
                </c:pt>
                <c:pt idx="6231">
                  <c:v>4738</c:v>
                </c:pt>
                <c:pt idx="6232">
                  <c:v>4739</c:v>
                </c:pt>
                <c:pt idx="6233">
                  <c:v>4738</c:v>
                </c:pt>
                <c:pt idx="6234">
                  <c:v>4738</c:v>
                </c:pt>
                <c:pt idx="6235">
                  <c:v>4738</c:v>
                </c:pt>
                <c:pt idx="6236">
                  <c:v>4738</c:v>
                </c:pt>
                <c:pt idx="6237">
                  <c:v>4737</c:v>
                </c:pt>
                <c:pt idx="6238">
                  <c:v>4737</c:v>
                </c:pt>
                <c:pt idx="6239">
                  <c:v>4732</c:v>
                </c:pt>
                <c:pt idx="6240">
                  <c:v>4732</c:v>
                </c:pt>
                <c:pt idx="6241">
                  <c:v>4738</c:v>
                </c:pt>
                <c:pt idx="6242">
                  <c:v>4728</c:v>
                </c:pt>
                <c:pt idx="6243">
                  <c:v>4737</c:v>
                </c:pt>
                <c:pt idx="6244">
                  <c:v>4727</c:v>
                </c:pt>
                <c:pt idx="6245">
                  <c:v>4738</c:v>
                </c:pt>
                <c:pt idx="6246">
                  <c:v>4737</c:v>
                </c:pt>
                <c:pt idx="6247">
                  <c:v>4737</c:v>
                </c:pt>
                <c:pt idx="6248">
                  <c:v>4737</c:v>
                </c:pt>
                <c:pt idx="6249">
                  <c:v>4737</c:v>
                </c:pt>
                <c:pt idx="6250">
                  <c:v>4732</c:v>
                </c:pt>
                <c:pt idx="6251">
                  <c:v>4732</c:v>
                </c:pt>
                <c:pt idx="6252">
                  <c:v>4773</c:v>
                </c:pt>
                <c:pt idx="6253">
                  <c:v>4920</c:v>
                </c:pt>
                <c:pt idx="6254">
                  <c:v>4920</c:v>
                </c:pt>
                <c:pt idx="6255">
                  <c:v>4920</c:v>
                </c:pt>
                <c:pt idx="6256">
                  <c:v>4920</c:v>
                </c:pt>
                <c:pt idx="6257">
                  <c:v>4920</c:v>
                </c:pt>
                <c:pt idx="6258">
                  <c:v>4920</c:v>
                </c:pt>
                <c:pt idx="6259">
                  <c:v>4920</c:v>
                </c:pt>
                <c:pt idx="6260">
                  <c:v>4920</c:v>
                </c:pt>
                <c:pt idx="6261">
                  <c:v>4924</c:v>
                </c:pt>
                <c:pt idx="6262">
                  <c:v>4924</c:v>
                </c:pt>
                <c:pt idx="6263">
                  <c:v>4924</c:v>
                </c:pt>
                <c:pt idx="6264">
                  <c:v>5307</c:v>
                </c:pt>
                <c:pt idx="6265">
                  <c:v>5312</c:v>
                </c:pt>
                <c:pt idx="6266">
                  <c:v>5312</c:v>
                </c:pt>
                <c:pt idx="6267">
                  <c:v>5368</c:v>
                </c:pt>
                <c:pt idx="6268">
                  <c:v>5369</c:v>
                </c:pt>
                <c:pt idx="6269">
                  <c:v>5379</c:v>
                </c:pt>
                <c:pt idx="6270">
                  <c:v>5425</c:v>
                </c:pt>
                <c:pt idx="6271">
                  <c:v>5501</c:v>
                </c:pt>
                <c:pt idx="6272">
                  <c:v>5444</c:v>
                </c:pt>
                <c:pt idx="6273">
                  <c:v>5467.1399993896503</c:v>
                </c:pt>
                <c:pt idx="6274">
                  <c:v>5461.1399993896503</c:v>
                </c:pt>
                <c:pt idx="6275">
                  <c:v>5457.1399993896503</c:v>
                </c:pt>
                <c:pt idx="6276">
                  <c:v>5562.1399993896503</c:v>
                </c:pt>
                <c:pt idx="6277">
                  <c:v>5966.0399932861301</c:v>
                </c:pt>
                <c:pt idx="6278">
                  <c:v>5966.0399932861301</c:v>
                </c:pt>
                <c:pt idx="6279">
                  <c:v>6058.0399932861301</c:v>
                </c:pt>
                <c:pt idx="6280">
                  <c:v>6058.0399932861301</c:v>
                </c:pt>
                <c:pt idx="6281">
                  <c:v>6052.0399932861301</c:v>
                </c:pt>
                <c:pt idx="6282">
                  <c:v>6475.8999938964798</c:v>
                </c:pt>
                <c:pt idx="6283">
                  <c:v>6469.8999938964798</c:v>
                </c:pt>
                <c:pt idx="6284">
                  <c:v>6465.8999938964798</c:v>
                </c:pt>
                <c:pt idx="6285">
                  <c:v>6580.8999938964798</c:v>
                </c:pt>
                <c:pt idx="6286">
                  <c:v>6598.0399932861301</c:v>
                </c:pt>
                <c:pt idx="6287">
                  <c:v>6598.6399993896503</c:v>
                </c:pt>
                <c:pt idx="6288">
                  <c:v>6599.6399993896503</c:v>
                </c:pt>
                <c:pt idx="6289">
                  <c:v>6604.6399993896503</c:v>
                </c:pt>
                <c:pt idx="6290">
                  <c:v>6736.6399993896503</c:v>
                </c:pt>
                <c:pt idx="6291">
                  <c:v>6940.6399993896503</c:v>
                </c:pt>
                <c:pt idx="6292">
                  <c:v>7176.6399993896503</c:v>
                </c:pt>
                <c:pt idx="6293">
                  <c:v>7176.6399993896503</c:v>
                </c:pt>
                <c:pt idx="6294">
                  <c:v>7232.56200027466</c:v>
                </c:pt>
                <c:pt idx="6295">
                  <c:v>7415.5690002441397</c:v>
                </c:pt>
                <c:pt idx="6296">
                  <c:v>7471.27099609375</c:v>
                </c:pt>
                <c:pt idx="6297">
                  <c:v>8496.2439994811994</c:v>
                </c:pt>
                <c:pt idx="6298">
                  <c:v>8790.2590026855505</c:v>
                </c:pt>
                <c:pt idx="6299">
                  <c:v>9237.7630004882794</c:v>
                </c:pt>
                <c:pt idx="6300">
                  <c:v>8893.7540016174298</c:v>
                </c:pt>
                <c:pt idx="6301">
                  <c:v>9245.8079986572302</c:v>
                </c:pt>
                <c:pt idx="6302">
                  <c:v>9245.8539962768591</c:v>
                </c:pt>
                <c:pt idx="6303">
                  <c:v>9745.9029998779297</c:v>
                </c:pt>
                <c:pt idx="6304">
                  <c:v>9745.9059982299805</c:v>
                </c:pt>
                <c:pt idx="6305">
                  <c:v>9745.89499664307</c:v>
                </c:pt>
                <c:pt idx="6306">
                  <c:v>9911.8790016174298</c:v>
                </c:pt>
                <c:pt idx="6307">
                  <c:v>10413.8609962463</c:v>
                </c:pt>
                <c:pt idx="6308">
                  <c:v>10504.8999977112</c:v>
                </c:pt>
                <c:pt idx="6309">
                  <c:v>10622.902000427201</c:v>
                </c:pt>
                <c:pt idx="6310">
                  <c:v>10621.873996734599</c:v>
                </c:pt>
                <c:pt idx="6311">
                  <c:v>10621.8649940491</c:v>
                </c:pt>
                <c:pt idx="6312">
                  <c:v>10623.9069976807</c:v>
                </c:pt>
                <c:pt idx="6313">
                  <c:v>11372.9379997253</c:v>
                </c:pt>
                <c:pt idx="6314">
                  <c:v>11612.9099960327</c:v>
                </c:pt>
                <c:pt idx="6315">
                  <c:v>11612.936000824</c:v>
                </c:pt>
                <c:pt idx="6316">
                  <c:v>11613.930999755899</c:v>
                </c:pt>
                <c:pt idx="6317">
                  <c:v>11613.9439964294</c:v>
                </c:pt>
                <c:pt idx="6318">
                  <c:v>11614.942001342801</c:v>
                </c:pt>
                <c:pt idx="6319">
                  <c:v>11615.0369949341</c:v>
                </c:pt>
                <c:pt idx="6320">
                  <c:v>11615.0369949341</c:v>
                </c:pt>
                <c:pt idx="6321">
                  <c:v>11614.040996551499</c:v>
                </c:pt>
                <c:pt idx="6322">
                  <c:v>11615.0459976196</c:v>
                </c:pt>
                <c:pt idx="6323">
                  <c:v>11918.002994537401</c:v>
                </c:pt>
                <c:pt idx="6324">
                  <c:v>11919.002994537401</c:v>
                </c:pt>
                <c:pt idx="6325">
                  <c:v>11875.0119972229</c:v>
                </c:pt>
                <c:pt idx="6326">
                  <c:v>11874.999996185299</c:v>
                </c:pt>
                <c:pt idx="6327">
                  <c:v>12412.0669975281</c:v>
                </c:pt>
                <c:pt idx="6328">
                  <c:v>12642.3349990845</c:v>
                </c:pt>
                <c:pt idx="6329">
                  <c:v>13251.8301391602</c:v>
                </c:pt>
                <c:pt idx="6330">
                  <c:v>13251.604118347201</c:v>
                </c:pt>
                <c:pt idx="6331">
                  <c:v>13253.8012459278</c:v>
                </c:pt>
                <c:pt idx="6332">
                  <c:v>13254.552718401001</c:v>
                </c:pt>
                <c:pt idx="6333">
                  <c:v>13575.539046526001</c:v>
                </c:pt>
                <c:pt idx="6334">
                  <c:v>13890.638804674099</c:v>
                </c:pt>
                <c:pt idx="6335">
                  <c:v>13891.289401292801</c:v>
                </c:pt>
                <c:pt idx="6336">
                  <c:v>14541.253936052301</c:v>
                </c:pt>
                <c:pt idx="6337">
                  <c:v>14542.519910335501</c:v>
                </c:pt>
                <c:pt idx="6338">
                  <c:v>14542.5020346642</c:v>
                </c:pt>
                <c:pt idx="6339">
                  <c:v>14542.3315138817</c:v>
                </c:pt>
                <c:pt idx="6340">
                  <c:v>14844.3141379356</c:v>
                </c:pt>
                <c:pt idx="6341">
                  <c:v>14843.9727263451</c:v>
                </c:pt>
                <c:pt idx="6342">
                  <c:v>14843.988107204401</c:v>
                </c:pt>
                <c:pt idx="6343">
                  <c:v>14838.0389838219</c:v>
                </c:pt>
                <c:pt idx="6344">
                  <c:v>14837.8047232628</c:v>
                </c:pt>
                <c:pt idx="6345">
                  <c:v>14837.9894804955</c:v>
                </c:pt>
                <c:pt idx="6346">
                  <c:v>14837.949353694899</c:v>
                </c:pt>
                <c:pt idx="6347">
                  <c:v>14837.9884810448</c:v>
                </c:pt>
                <c:pt idx="6348">
                  <c:v>14837.908097744001</c:v>
                </c:pt>
                <c:pt idx="6349">
                  <c:v>14828.5596160889</c:v>
                </c:pt>
                <c:pt idx="6350">
                  <c:v>14828.521987915001</c:v>
                </c:pt>
                <c:pt idx="6351">
                  <c:v>14828.486354827901</c:v>
                </c:pt>
                <c:pt idx="6352">
                  <c:v>14820.597492217999</c:v>
                </c:pt>
                <c:pt idx="6353">
                  <c:v>14828.583118438701</c:v>
                </c:pt>
                <c:pt idx="6354">
                  <c:v>15329.9269828796</c:v>
                </c:pt>
                <c:pt idx="6355">
                  <c:v>15330.0596237183</c:v>
                </c:pt>
                <c:pt idx="6356">
                  <c:v>15330.111125945999</c:v>
                </c:pt>
                <c:pt idx="6357">
                  <c:v>15330.017120361301</c:v>
                </c:pt>
                <c:pt idx="6358">
                  <c:v>15330.014492034899</c:v>
                </c:pt>
                <c:pt idx="6359">
                  <c:v>15329.103504180899</c:v>
                </c:pt>
                <c:pt idx="6360">
                  <c:v>15330.0633773804</c:v>
                </c:pt>
                <c:pt idx="6361">
                  <c:v>15328.177246093701</c:v>
                </c:pt>
                <c:pt idx="6362">
                  <c:v>15328.248878479</c:v>
                </c:pt>
                <c:pt idx="6363">
                  <c:v>15328.084617614701</c:v>
                </c:pt>
                <c:pt idx="6364">
                  <c:v>15329.1374969482</c:v>
                </c:pt>
                <c:pt idx="6365">
                  <c:v>15329.3617668152</c:v>
                </c:pt>
                <c:pt idx="6366">
                  <c:v>15329.1356201172</c:v>
                </c:pt>
                <c:pt idx="6367">
                  <c:v>15320.243629455599</c:v>
                </c:pt>
                <c:pt idx="6368">
                  <c:v>15320.3112640381</c:v>
                </c:pt>
                <c:pt idx="6369">
                  <c:v>15329.3381347656</c:v>
                </c:pt>
                <c:pt idx="6370">
                  <c:v>15330.439517974901</c:v>
                </c:pt>
                <c:pt idx="6371">
                  <c:v>15329.404014587401</c:v>
                </c:pt>
                <c:pt idx="6372">
                  <c:v>15330.3886413574</c:v>
                </c:pt>
                <c:pt idx="6373">
                  <c:v>15333.7168960571</c:v>
                </c:pt>
                <c:pt idx="6374">
                  <c:v>15334.755401611301</c:v>
                </c:pt>
                <c:pt idx="6375">
                  <c:v>15334.6417617798</c:v>
                </c:pt>
                <c:pt idx="6376">
                  <c:v>15334.722766876201</c:v>
                </c:pt>
                <c:pt idx="6377">
                  <c:v>15334.838531494101</c:v>
                </c:pt>
                <c:pt idx="6378">
                  <c:v>15334.7856483459</c:v>
                </c:pt>
                <c:pt idx="6379">
                  <c:v>15334.7341461182</c:v>
                </c:pt>
                <c:pt idx="6380">
                  <c:v>15335.0456733704</c:v>
                </c:pt>
                <c:pt idx="6381">
                  <c:v>15334.621383666999</c:v>
                </c:pt>
                <c:pt idx="6382">
                  <c:v>15334.8371543884</c:v>
                </c:pt>
                <c:pt idx="6383">
                  <c:v>15354.639137268099</c:v>
                </c:pt>
                <c:pt idx="6384">
                  <c:v>15354.6521377563</c:v>
                </c:pt>
                <c:pt idx="6385">
                  <c:v>15355.7670249939</c:v>
                </c:pt>
                <c:pt idx="6386">
                  <c:v>15355.9815444946</c:v>
                </c:pt>
                <c:pt idx="6387">
                  <c:v>15355.893409729</c:v>
                </c:pt>
                <c:pt idx="6388">
                  <c:v>15355.7527694702</c:v>
                </c:pt>
                <c:pt idx="6389">
                  <c:v>15355.833526611301</c:v>
                </c:pt>
                <c:pt idx="6390">
                  <c:v>15355.8126449585</c:v>
                </c:pt>
                <c:pt idx="6391">
                  <c:v>15355.7080154419</c:v>
                </c:pt>
                <c:pt idx="6392">
                  <c:v>15355.800399780301</c:v>
                </c:pt>
                <c:pt idx="6393">
                  <c:v>15356.0089187622</c:v>
                </c:pt>
                <c:pt idx="6394">
                  <c:v>15355.650264739999</c:v>
                </c:pt>
                <c:pt idx="6395">
                  <c:v>15355.902786254899</c:v>
                </c:pt>
                <c:pt idx="6396">
                  <c:v>15356.0350494385</c:v>
                </c:pt>
                <c:pt idx="6397">
                  <c:v>15356.413166046101</c:v>
                </c:pt>
                <c:pt idx="6398">
                  <c:v>15357.4772911072</c:v>
                </c:pt>
                <c:pt idx="6399">
                  <c:v>15357.6028022766</c:v>
                </c:pt>
                <c:pt idx="6400">
                  <c:v>15357.4551620483</c:v>
                </c:pt>
                <c:pt idx="6401">
                  <c:v>15357.423038482701</c:v>
                </c:pt>
                <c:pt idx="6402">
                  <c:v>15357.3527793884</c:v>
                </c:pt>
                <c:pt idx="6403">
                  <c:v>15357.5840530396</c:v>
                </c:pt>
                <c:pt idx="6404">
                  <c:v>15357.5510597229</c:v>
                </c:pt>
                <c:pt idx="6405">
                  <c:v>15357.7650642395</c:v>
                </c:pt>
                <c:pt idx="6406">
                  <c:v>15357.7289390564</c:v>
                </c:pt>
                <c:pt idx="6407">
                  <c:v>15357.5874290466</c:v>
                </c:pt>
                <c:pt idx="6408">
                  <c:v>15357.575428009</c:v>
                </c:pt>
                <c:pt idx="6409">
                  <c:v>15358.1922988892</c:v>
                </c:pt>
                <c:pt idx="6410">
                  <c:v>15358.195671081499</c:v>
                </c:pt>
                <c:pt idx="6411">
                  <c:v>15358.193546295201</c:v>
                </c:pt>
                <c:pt idx="6412">
                  <c:v>15358.3078079224</c:v>
                </c:pt>
                <c:pt idx="6413">
                  <c:v>15358.285305023201</c:v>
                </c:pt>
                <c:pt idx="6414">
                  <c:v>15358.2006721497</c:v>
                </c:pt>
                <c:pt idx="6415">
                  <c:v>15358.249549865701</c:v>
                </c:pt>
                <c:pt idx="6416">
                  <c:v>15358.2241859436</c:v>
                </c:pt>
                <c:pt idx="6417">
                  <c:v>15358.6003341675</c:v>
                </c:pt>
                <c:pt idx="6418">
                  <c:v>15358.359817504899</c:v>
                </c:pt>
                <c:pt idx="6419">
                  <c:v>15358.680969238299</c:v>
                </c:pt>
                <c:pt idx="6420">
                  <c:v>15358.4259414673</c:v>
                </c:pt>
                <c:pt idx="6421">
                  <c:v>15127.0709266663</c:v>
                </c:pt>
                <c:pt idx="6422">
                  <c:v>14609.3029327393</c:v>
                </c:pt>
                <c:pt idx="6423">
                  <c:v>14609.298679351799</c:v>
                </c:pt>
                <c:pt idx="6424">
                  <c:v>14609.281429290801</c:v>
                </c:pt>
                <c:pt idx="6425">
                  <c:v>14610.309188842801</c:v>
                </c:pt>
                <c:pt idx="6426">
                  <c:v>14610.4140777588</c:v>
                </c:pt>
                <c:pt idx="6427">
                  <c:v>14610.317447662401</c:v>
                </c:pt>
                <c:pt idx="6428">
                  <c:v>14610.2606964111</c:v>
                </c:pt>
                <c:pt idx="6429">
                  <c:v>14610.1864395142</c:v>
                </c:pt>
                <c:pt idx="6430">
                  <c:v>14610.334690094</c:v>
                </c:pt>
                <c:pt idx="6431">
                  <c:v>14610.3776931763</c:v>
                </c:pt>
                <c:pt idx="6432">
                  <c:v>14610.3515625</c:v>
                </c:pt>
                <c:pt idx="6433">
                  <c:v>14565.8921089172</c:v>
                </c:pt>
                <c:pt idx="6434">
                  <c:v>14564.895980834999</c:v>
                </c:pt>
                <c:pt idx="6435">
                  <c:v>14565.004364013699</c:v>
                </c:pt>
                <c:pt idx="6436">
                  <c:v>14564.9507331848</c:v>
                </c:pt>
                <c:pt idx="6437">
                  <c:v>14564.911605834999</c:v>
                </c:pt>
                <c:pt idx="6438">
                  <c:v>14564.981487274201</c:v>
                </c:pt>
                <c:pt idx="6439">
                  <c:v>14564.886108398399</c:v>
                </c:pt>
                <c:pt idx="6440">
                  <c:v>14564.7671012878</c:v>
                </c:pt>
                <c:pt idx="6441">
                  <c:v>14564.7333526611</c:v>
                </c:pt>
                <c:pt idx="6442">
                  <c:v>14557.082374572799</c:v>
                </c:pt>
                <c:pt idx="6443">
                  <c:v>14556.847229003901</c:v>
                </c:pt>
                <c:pt idx="6444">
                  <c:v>14556.0571250916</c:v>
                </c:pt>
                <c:pt idx="6445">
                  <c:v>14556.6439919472</c:v>
                </c:pt>
                <c:pt idx="6446">
                  <c:v>14553.562864780401</c:v>
                </c:pt>
                <c:pt idx="6447">
                  <c:v>14553.603113651299</c:v>
                </c:pt>
                <c:pt idx="6448">
                  <c:v>14553.7833809853</c:v>
                </c:pt>
                <c:pt idx="6449">
                  <c:v>14553.6716217995</c:v>
                </c:pt>
                <c:pt idx="6450">
                  <c:v>14312.7123780251</c:v>
                </c:pt>
                <c:pt idx="6451">
                  <c:v>14312.615869998899</c:v>
                </c:pt>
                <c:pt idx="6452">
                  <c:v>14312.5593705177</c:v>
                </c:pt>
                <c:pt idx="6453">
                  <c:v>14311.4942421913</c:v>
                </c:pt>
                <c:pt idx="6454">
                  <c:v>14311.4986100197</c:v>
                </c:pt>
                <c:pt idx="6455">
                  <c:v>14311.5403695107</c:v>
                </c:pt>
                <c:pt idx="6456">
                  <c:v>14305.5541214943</c:v>
                </c:pt>
                <c:pt idx="6457">
                  <c:v>14300.538729071601</c:v>
                </c:pt>
                <c:pt idx="6458">
                  <c:v>14066.1206954718</c:v>
                </c:pt>
                <c:pt idx="6459">
                  <c:v>13115.1702865362</c:v>
                </c:pt>
                <c:pt idx="6460">
                  <c:v>13110.351290106801</c:v>
                </c:pt>
                <c:pt idx="6461">
                  <c:v>13110.222154974899</c:v>
                </c:pt>
                <c:pt idx="6462">
                  <c:v>13111.224283576001</c:v>
                </c:pt>
                <c:pt idx="6463">
                  <c:v>13103.0302680731</c:v>
                </c:pt>
                <c:pt idx="6464">
                  <c:v>13111.0220092535</c:v>
                </c:pt>
                <c:pt idx="6465">
                  <c:v>12980.7238715887</c:v>
                </c:pt>
                <c:pt idx="6466">
                  <c:v>12981.395052313799</c:v>
                </c:pt>
                <c:pt idx="6467">
                  <c:v>12846.2748779058</c:v>
                </c:pt>
                <c:pt idx="6468">
                  <c:v>12846.2737601995</c:v>
                </c:pt>
                <c:pt idx="6469">
                  <c:v>12842.676648736</c:v>
                </c:pt>
                <c:pt idx="6470">
                  <c:v>12166.0401207209</c:v>
                </c:pt>
                <c:pt idx="6471">
                  <c:v>11019.039994835901</c:v>
                </c:pt>
                <c:pt idx="6472">
                  <c:v>10699.762006401999</c:v>
                </c:pt>
                <c:pt idx="6473">
                  <c:v>10699.767003655399</c:v>
                </c:pt>
                <c:pt idx="6474">
                  <c:v>10556.7570015192</c:v>
                </c:pt>
                <c:pt idx="6475">
                  <c:v>10556.8580032587</c:v>
                </c:pt>
                <c:pt idx="6476">
                  <c:v>10600.7920051813</c:v>
                </c:pt>
                <c:pt idx="6477">
                  <c:v>10600.745008111</c:v>
                </c:pt>
                <c:pt idx="6478">
                  <c:v>10601.836007714301</c:v>
                </c:pt>
                <c:pt idx="6479">
                  <c:v>10069.7680069208</c:v>
                </c:pt>
                <c:pt idx="6480">
                  <c:v>9956.7600036859494</c:v>
                </c:pt>
                <c:pt idx="6481">
                  <c:v>9919.5220024585706</c:v>
                </c:pt>
                <c:pt idx="6482">
                  <c:v>9919.5040009021795</c:v>
                </c:pt>
                <c:pt idx="6483">
                  <c:v>9706.5270035266894</c:v>
                </c:pt>
                <c:pt idx="6484">
                  <c:v>9707.5270035266894</c:v>
                </c:pt>
                <c:pt idx="6485">
                  <c:v>9707.5020020008105</c:v>
                </c:pt>
                <c:pt idx="6486">
                  <c:v>9707.5500023365003</c:v>
                </c:pt>
                <c:pt idx="6487">
                  <c:v>9706.6210014820099</c:v>
                </c:pt>
                <c:pt idx="6488">
                  <c:v>9468.6080009937305</c:v>
                </c:pt>
                <c:pt idx="6489">
                  <c:v>9468.5920021534002</c:v>
                </c:pt>
                <c:pt idx="6490">
                  <c:v>9235.6100037097895</c:v>
                </c:pt>
                <c:pt idx="6491">
                  <c:v>8955.6020042896307</c:v>
                </c:pt>
                <c:pt idx="6492">
                  <c:v>8276.5990021228808</c:v>
                </c:pt>
                <c:pt idx="6493">
                  <c:v>8584.9849929809607</c:v>
                </c:pt>
                <c:pt idx="6494">
                  <c:v>8576.9509925842303</c:v>
                </c:pt>
                <c:pt idx="6495">
                  <c:v>8075.0369949340802</c:v>
                </c:pt>
                <c:pt idx="6496">
                  <c:v>7985.0929946899396</c:v>
                </c:pt>
                <c:pt idx="6497">
                  <c:v>7462.0539932251004</c:v>
                </c:pt>
                <c:pt idx="6498">
                  <c:v>7462.0609931945801</c:v>
                </c:pt>
                <c:pt idx="6499">
                  <c:v>7461.0429954528799</c:v>
                </c:pt>
                <c:pt idx="6500">
                  <c:v>7420.0539932251004</c:v>
                </c:pt>
                <c:pt idx="6501">
                  <c:v>7319.0679931640598</c:v>
                </c:pt>
                <c:pt idx="6502">
                  <c:v>7216.3999938964798</c:v>
                </c:pt>
                <c:pt idx="6503">
                  <c:v>6725.3999938964798</c:v>
                </c:pt>
                <c:pt idx="6504">
                  <c:v>6598.5499935150101</c:v>
                </c:pt>
                <c:pt idx="6505">
                  <c:v>6194.7500057220504</c:v>
                </c:pt>
                <c:pt idx="6506">
                  <c:v>6198.7500057220504</c:v>
                </c:pt>
                <c:pt idx="6507">
                  <c:v>6194.7500057220504</c:v>
                </c:pt>
                <c:pt idx="6508">
                  <c:v>6198.7500057220504</c:v>
                </c:pt>
                <c:pt idx="6509">
                  <c:v>6198.7500057220504</c:v>
                </c:pt>
                <c:pt idx="6510">
                  <c:v>6198.7500057220504</c:v>
                </c:pt>
                <c:pt idx="6511">
                  <c:v>6198.7500057220504</c:v>
                </c:pt>
                <c:pt idx="6512">
                  <c:v>6198.7500057220504</c:v>
                </c:pt>
                <c:pt idx="6513">
                  <c:v>6198.7500057220504</c:v>
                </c:pt>
                <c:pt idx="6514">
                  <c:v>5816.7500057220504</c:v>
                </c:pt>
                <c:pt idx="6515">
                  <c:v>5812.7500057220504</c:v>
                </c:pt>
                <c:pt idx="6516">
                  <c:v>5812.7500057220504</c:v>
                </c:pt>
                <c:pt idx="6517">
                  <c:v>5750.8000030517596</c:v>
                </c:pt>
                <c:pt idx="6518">
                  <c:v>5749.8000030517596</c:v>
                </c:pt>
                <c:pt idx="6519">
                  <c:v>5755.8000030517596</c:v>
                </c:pt>
                <c:pt idx="6520">
                  <c:v>5759.8000030517596</c:v>
                </c:pt>
                <c:pt idx="6521">
                  <c:v>5764.8000030517596</c:v>
                </c:pt>
                <c:pt idx="6522">
                  <c:v>5761.8000030517596</c:v>
                </c:pt>
                <c:pt idx="6523">
                  <c:v>5761.8000030517596</c:v>
                </c:pt>
                <c:pt idx="6524">
                  <c:v>5761.8000030517596</c:v>
                </c:pt>
                <c:pt idx="6525">
                  <c:v>5765.8000030517596</c:v>
                </c:pt>
                <c:pt idx="6526">
                  <c:v>5713.8000030517596</c:v>
                </c:pt>
                <c:pt idx="6527">
                  <c:v>5712.8000030517596</c:v>
                </c:pt>
                <c:pt idx="6528">
                  <c:v>5712.8000030517596</c:v>
                </c:pt>
                <c:pt idx="6529">
                  <c:v>5797.3999938964798</c:v>
                </c:pt>
                <c:pt idx="6530">
                  <c:v>6132.3999938964798</c:v>
                </c:pt>
                <c:pt idx="6531">
                  <c:v>6132.3999938964798</c:v>
                </c:pt>
                <c:pt idx="6532">
                  <c:v>6137.3999938964798</c:v>
                </c:pt>
                <c:pt idx="6533">
                  <c:v>6142.3999938964798</c:v>
                </c:pt>
                <c:pt idx="6534">
                  <c:v>6146.3999938964798</c:v>
                </c:pt>
                <c:pt idx="6535">
                  <c:v>6156.3999938964798</c:v>
                </c:pt>
                <c:pt idx="6536">
                  <c:v>6151.3999938964798</c:v>
                </c:pt>
                <c:pt idx="6537">
                  <c:v>6151.3999938964798</c:v>
                </c:pt>
                <c:pt idx="6538">
                  <c:v>6151.3999938964798</c:v>
                </c:pt>
                <c:pt idx="6539">
                  <c:v>5756.3999938964798</c:v>
                </c:pt>
                <c:pt idx="6540">
                  <c:v>5760.3999938964798</c:v>
                </c:pt>
                <c:pt idx="6541">
                  <c:v>5756.8000030517596</c:v>
                </c:pt>
                <c:pt idx="6542">
                  <c:v>5756.8000030517596</c:v>
                </c:pt>
                <c:pt idx="6543">
                  <c:v>5756.8000030517596</c:v>
                </c:pt>
                <c:pt idx="6544">
                  <c:v>5756.8000030517596</c:v>
                </c:pt>
                <c:pt idx="6545">
                  <c:v>5761.8000030517596</c:v>
                </c:pt>
                <c:pt idx="6546">
                  <c:v>5755.8000030517596</c:v>
                </c:pt>
                <c:pt idx="6547">
                  <c:v>5750.8000030517596</c:v>
                </c:pt>
                <c:pt idx="6548">
                  <c:v>5749.8000030517596</c:v>
                </c:pt>
                <c:pt idx="6549">
                  <c:v>5797.8000030517596</c:v>
                </c:pt>
                <c:pt idx="6550">
                  <c:v>5842.8000030517596</c:v>
                </c:pt>
                <c:pt idx="6551">
                  <c:v>5841.8000030517596</c:v>
                </c:pt>
                <c:pt idx="6552">
                  <c:v>5841.8000030517596</c:v>
                </c:pt>
                <c:pt idx="6553">
                  <c:v>6076.6000061035202</c:v>
                </c:pt>
                <c:pt idx="6554">
                  <c:v>6071.6000061035202</c:v>
                </c:pt>
                <c:pt idx="6555">
                  <c:v>6067.6000061035202</c:v>
                </c:pt>
                <c:pt idx="6556">
                  <c:v>6117.6000061035202</c:v>
                </c:pt>
                <c:pt idx="6557">
                  <c:v>6117.6000061035202</c:v>
                </c:pt>
                <c:pt idx="6558">
                  <c:v>6117.6000061035202</c:v>
                </c:pt>
                <c:pt idx="6559">
                  <c:v>6117.6000061035202</c:v>
                </c:pt>
                <c:pt idx="6560">
                  <c:v>6117.6000061035202</c:v>
                </c:pt>
                <c:pt idx="6561">
                  <c:v>6164.6000061035202</c:v>
                </c:pt>
                <c:pt idx="6562">
                  <c:v>6164.6000061035202</c:v>
                </c:pt>
                <c:pt idx="6563">
                  <c:v>6164.6000061035202</c:v>
                </c:pt>
                <c:pt idx="6564">
                  <c:v>6164.6000061035202</c:v>
                </c:pt>
                <c:pt idx="6565">
                  <c:v>6399.3999938964798</c:v>
                </c:pt>
                <c:pt idx="6566">
                  <c:v>6399.3999938964798</c:v>
                </c:pt>
                <c:pt idx="6567">
                  <c:v>6723.3999938964798</c:v>
                </c:pt>
                <c:pt idx="6568">
                  <c:v>7158.3999938964798</c:v>
                </c:pt>
                <c:pt idx="6569">
                  <c:v>7158.3999938964798</c:v>
                </c:pt>
                <c:pt idx="6570">
                  <c:v>7158.3999938964798</c:v>
                </c:pt>
                <c:pt idx="6571">
                  <c:v>7521.5399932861301</c:v>
                </c:pt>
                <c:pt idx="6572">
                  <c:v>7611.5399932861301</c:v>
                </c:pt>
                <c:pt idx="6573">
                  <c:v>7611.5399932861301</c:v>
                </c:pt>
                <c:pt idx="6574">
                  <c:v>8118.5399932861301</c:v>
                </c:pt>
                <c:pt idx="6575">
                  <c:v>8210.5399932861292</c:v>
                </c:pt>
                <c:pt idx="6576">
                  <c:v>8210.5399932861292</c:v>
                </c:pt>
                <c:pt idx="6577">
                  <c:v>8430.9400024414099</c:v>
                </c:pt>
                <c:pt idx="6578">
                  <c:v>8437.9400024414099</c:v>
                </c:pt>
                <c:pt idx="6579">
                  <c:v>8437.9400024414099</c:v>
                </c:pt>
                <c:pt idx="6580">
                  <c:v>9014.9400024414099</c:v>
                </c:pt>
                <c:pt idx="6581">
                  <c:v>9014.9400024414099</c:v>
                </c:pt>
                <c:pt idx="6582">
                  <c:v>9172.9400024414099</c:v>
                </c:pt>
                <c:pt idx="6583">
                  <c:v>9174.8680038452203</c:v>
                </c:pt>
                <c:pt idx="6584">
                  <c:v>9230.4980010986292</c:v>
                </c:pt>
                <c:pt idx="6585">
                  <c:v>9230.5520019531305</c:v>
                </c:pt>
                <c:pt idx="6586">
                  <c:v>9373.5760040283203</c:v>
                </c:pt>
                <c:pt idx="6587">
                  <c:v>9373.5600051879901</c:v>
                </c:pt>
                <c:pt idx="6588">
                  <c:v>9373.5470008850098</c:v>
                </c:pt>
                <c:pt idx="6589">
                  <c:v>9374.3560066223108</c:v>
                </c:pt>
                <c:pt idx="6590">
                  <c:v>9545.3550071716309</c:v>
                </c:pt>
                <c:pt idx="6591">
                  <c:v>9825.3710060119593</c:v>
                </c:pt>
                <c:pt idx="6592">
                  <c:v>9825.3570060729999</c:v>
                </c:pt>
                <c:pt idx="6593">
                  <c:v>9825.35500335693</c:v>
                </c:pt>
                <c:pt idx="6594">
                  <c:v>9825.3610076904297</c:v>
                </c:pt>
                <c:pt idx="6595">
                  <c:v>10064.3350067139</c:v>
                </c:pt>
                <c:pt idx="6596">
                  <c:v>10064.3450050354</c:v>
                </c:pt>
                <c:pt idx="6597">
                  <c:v>10222.357006073</c:v>
                </c:pt>
                <c:pt idx="6598">
                  <c:v>10223.348007202099</c:v>
                </c:pt>
                <c:pt idx="6599">
                  <c:v>10223.3680038452</c:v>
                </c:pt>
                <c:pt idx="6600">
                  <c:v>10670.396003723101</c:v>
                </c:pt>
                <c:pt idx="6601">
                  <c:v>10906.1829948425</c:v>
                </c:pt>
                <c:pt idx="6602">
                  <c:v>10907.1929969788</c:v>
                </c:pt>
                <c:pt idx="6603">
                  <c:v>11170.191993713401</c:v>
                </c:pt>
                <c:pt idx="6604">
                  <c:v>11170.307991027799</c:v>
                </c:pt>
                <c:pt idx="6605">
                  <c:v>11582.3279953003</c:v>
                </c:pt>
                <c:pt idx="6606">
                  <c:v>11582.366992950399</c:v>
                </c:pt>
                <c:pt idx="6607">
                  <c:v>11583.309989929199</c:v>
                </c:pt>
                <c:pt idx="6608">
                  <c:v>11787.3629951477</c:v>
                </c:pt>
                <c:pt idx="6609">
                  <c:v>12102.349990844699</c:v>
                </c:pt>
                <c:pt idx="6610">
                  <c:v>12639.368991851799</c:v>
                </c:pt>
                <c:pt idx="6611">
                  <c:v>12652.395996093799</c:v>
                </c:pt>
                <c:pt idx="6612">
                  <c:v>12804.424991607701</c:v>
                </c:pt>
                <c:pt idx="6613">
                  <c:v>12804.8429985046</c:v>
                </c:pt>
                <c:pt idx="6614">
                  <c:v>13409.216133117699</c:v>
                </c:pt>
                <c:pt idx="6615">
                  <c:v>13404.596290588401</c:v>
                </c:pt>
                <c:pt idx="6616">
                  <c:v>13640.0946502686</c:v>
                </c:pt>
                <c:pt idx="6617">
                  <c:v>13640.0974006653</c:v>
                </c:pt>
                <c:pt idx="6618">
                  <c:v>13639.982509613001</c:v>
                </c:pt>
                <c:pt idx="6619">
                  <c:v>13903.8291854858</c:v>
                </c:pt>
                <c:pt idx="6620">
                  <c:v>14025.861999511701</c:v>
                </c:pt>
                <c:pt idx="6621">
                  <c:v>14026.6835479736</c:v>
                </c:pt>
                <c:pt idx="6622">
                  <c:v>14026.273139953601</c:v>
                </c:pt>
                <c:pt idx="6623">
                  <c:v>14026.3180122375</c:v>
                </c:pt>
                <c:pt idx="6624">
                  <c:v>14162.170501709001</c:v>
                </c:pt>
                <c:pt idx="6625">
                  <c:v>14810.9090073109</c:v>
                </c:pt>
                <c:pt idx="6626">
                  <c:v>14812.788623094601</c:v>
                </c:pt>
                <c:pt idx="6627">
                  <c:v>14812.6292335987</c:v>
                </c:pt>
                <c:pt idx="6628">
                  <c:v>14812.636481523499</c:v>
                </c:pt>
                <c:pt idx="6629">
                  <c:v>14812.5977318287</c:v>
                </c:pt>
                <c:pt idx="6630">
                  <c:v>14818.4890930653</c:v>
                </c:pt>
                <c:pt idx="6631">
                  <c:v>14818.484843492501</c:v>
                </c:pt>
                <c:pt idx="6632">
                  <c:v>14818.4504692554</c:v>
                </c:pt>
                <c:pt idx="6633">
                  <c:v>14818.314452409701</c:v>
                </c:pt>
                <c:pt idx="6634">
                  <c:v>14818.260581254999</c:v>
                </c:pt>
                <c:pt idx="6635">
                  <c:v>14818.068179369</c:v>
                </c:pt>
                <c:pt idx="6636">
                  <c:v>14818.0190498829</c:v>
                </c:pt>
                <c:pt idx="6637">
                  <c:v>14816.3298072815</c:v>
                </c:pt>
                <c:pt idx="6638">
                  <c:v>14858.1084136963</c:v>
                </c:pt>
                <c:pt idx="6639">
                  <c:v>14858.411693573</c:v>
                </c:pt>
                <c:pt idx="6640">
                  <c:v>14801.023288726799</c:v>
                </c:pt>
                <c:pt idx="6641">
                  <c:v>14801.253932952901</c:v>
                </c:pt>
                <c:pt idx="6642">
                  <c:v>14808.0190391541</c:v>
                </c:pt>
                <c:pt idx="6643">
                  <c:v>15105.341693878199</c:v>
                </c:pt>
                <c:pt idx="6644">
                  <c:v>15620.2329368591</c:v>
                </c:pt>
                <c:pt idx="6645">
                  <c:v>15620.022041320801</c:v>
                </c:pt>
                <c:pt idx="6646">
                  <c:v>15620.099296569801</c:v>
                </c:pt>
                <c:pt idx="6647">
                  <c:v>15621.196422576901</c:v>
                </c:pt>
                <c:pt idx="6648">
                  <c:v>15620.125164032001</c:v>
                </c:pt>
                <c:pt idx="6649">
                  <c:v>15623.6021842957</c:v>
                </c:pt>
                <c:pt idx="6650">
                  <c:v>15625.553054809599</c:v>
                </c:pt>
                <c:pt idx="6651">
                  <c:v>15626.6493148804</c:v>
                </c:pt>
                <c:pt idx="6652">
                  <c:v>15625.702568054199</c:v>
                </c:pt>
                <c:pt idx="6653">
                  <c:v>15625.619182586701</c:v>
                </c:pt>
                <c:pt idx="6654">
                  <c:v>15625.7486991882</c:v>
                </c:pt>
                <c:pt idx="6655">
                  <c:v>15625.6616859436</c:v>
                </c:pt>
                <c:pt idx="6656">
                  <c:v>15625.9342155457</c:v>
                </c:pt>
                <c:pt idx="6657">
                  <c:v>15626.830081939701</c:v>
                </c:pt>
                <c:pt idx="6658">
                  <c:v>15625.7008247375</c:v>
                </c:pt>
                <c:pt idx="6659">
                  <c:v>15625.657314300501</c:v>
                </c:pt>
                <c:pt idx="6660">
                  <c:v>15625.9435920715</c:v>
                </c:pt>
                <c:pt idx="6661">
                  <c:v>15628.529323577901</c:v>
                </c:pt>
                <c:pt idx="6662">
                  <c:v>15628.6060829163</c:v>
                </c:pt>
                <c:pt idx="6663">
                  <c:v>15628.531322479201</c:v>
                </c:pt>
                <c:pt idx="6664">
                  <c:v>15628.703960418699</c:v>
                </c:pt>
                <c:pt idx="6665">
                  <c:v>15629.5440750122</c:v>
                </c:pt>
                <c:pt idx="6666">
                  <c:v>15628.567825317399</c:v>
                </c:pt>
                <c:pt idx="6667">
                  <c:v>15628.731842040999</c:v>
                </c:pt>
                <c:pt idx="6668">
                  <c:v>15628.667587280301</c:v>
                </c:pt>
                <c:pt idx="6669">
                  <c:v>15629.7697219849</c:v>
                </c:pt>
                <c:pt idx="6670">
                  <c:v>15629.6373405457</c:v>
                </c:pt>
                <c:pt idx="6671">
                  <c:v>15629.7268409729</c:v>
                </c:pt>
                <c:pt idx="6672">
                  <c:v>15628.635459899901</c:v>
                </c:pt>
                <c:pt idx="6673">
                  <c:v>15626.646457672099</c:v>
                </c:pt>
                <c:pt idx="6674">
                  <c:v>15628.538204193101</c:v>
                </c:pt>
                <c:pt idx="6675">
                  <c:v>15628.6029548645</c:v>
                </c:pt>
                <c:pt idx="6676">
                  <c:v>15628.7455940247</c:v>
                </c:pt>
                <c:pt idx="6677">
                  <c:v>15628.680961608899</c:v>
                </c:pt>
                <c:pt idx="6678">
                  <c:v>15628.7724761963</c:v>
                </c:pt>
                <c:pt idx="6679">
                  <c:v>15628.8068504333</c:v>
                </c:pt>
                <c:pt idx="6680">
                  <c:v>15628.5177001953</c:v>
                </c:pt>
                <c:pt idx="6681">
                  <c:v>15628.827728271501</c:v>
                </c:pt>
                <c:pt idx="6682">
                  <c:v>15628.8466110229</c:v>
                </c:pt>
                <c:pt idx="6683">
                  <c:v>15628.7360992432</c:v>
                </c:pt>
                <c:pt idx="6684">
                  <c:v>15628.8753623962</c:v>
                </c:pt>
                <c:pt idx="6685">
                  <c:v>15629.807483673099</c:v>
                </c:pt>
                <c:pt idx="6686">
                  <c:v>15630.058258056601</c:v>
                </c:pt>
                <c:pt idx="6687">
                  <c:v>15636.8687400818</c:v>
                </c:pt>
                <c:pt idx="6688">
                  <c:v>15636.969875335701</c:v>
                </c:pt>
                <c:pt idx="6689">
                  <c:v>15636.977874755899</c:v>
                </c:pt>
                <c:pt idx="6690">
                  <c:v>15636.9427452087</c:v>
                </c:pt>
                <c:pt idx="6691">
                  <c:v>15637.1311378479</c:v>
                </c:pt>
                <c:pt idx="6692">
                  <c:v>15637.1328887939</c:v>
                </c:pt>
                <c:pt idx="6693">
                  <c:v>15636.976257324201</c:v>
                </c:pt>
                <c:pt idx="6694">
                  <c:v>15636.9337539673</c:v>
                </c:pt>
                <c:pt idx="6695">
                  <c:v>15637.273902893099</c:v>
                </c:pt>
                <c:pt idx="6696">
                  <c:v>15630.1827697754</c:v>
                </c:pt>
                <c:pt idx="6697">
                  <c:v>15639.3431434631</c:v>
                </c:pt>
                <c:pt idx="6698">
                  <c:v>15633.4186515808</c:v>
                </c:pt>
                <c:pt idx="6699">
                  <c:v>15640.3297691345</c:v>
                </c:pt>
                <c:pt idx="6700">
                  <c:v>15633.534412384</c:v>
                </c:pt>
                <c:pt idx="6701">
                  <c:v>15640.4326553345</c:v>
                </c:pt>
                <c:pt idx="6702">
                  <c:v>15640.728557586701</c:v>
                </c:pt>
                <c:pt idx="6703">
                  <c:v>15640.511039733899</c:v>
                </c:pt>
                <c:pt idx="6704">
                  <c:v>15640.869796752901</c:v>
                </c:pt>
                <c:pt idx="6705">
                  <c:v>15640.8351821899</c:v>
                </c:pt>
                <c:pt idx="6706">
                  <c:v>15633.9566841125</c:v>
                </c:pt>
                <c:pt idx="6707">
                  <c:v>15640.9980621338</c:v>
                </c:pt>
                <c:pt idx="6708">
                  <c:v>15640.8222961426</c:v>
                </c:pt>
                <c:pt idx="6709">
                  <c:v>15643.2030487061</c:v>
                </c:pt>
                <c:pt idx="6710">
                  <c:v>15125.198554992699</c:v>
                </c:pt>
                <c:pt idx="6711">
                  <c:v>15132.7451934814</c:v>
                </c:pt>
                <c:pt idx="6712">
                  <c:v>15132.7874488831</c:v>
                </c:pt>
                <c:pt idx="6713">
                  <c:v>15132.7478179932</c:v>
                </c:pt>
                <c:pt idx="6714">
                  <c:v>15133.773948669401</c:v>
                </c:pt>
                <c:pt idx="6715">
                  <c:v>15133.838577270501</c:v>
                </c:pt>
                <c:pt idx="6716">
                  <c:v>15133.915836334199</c:v>
                </c:pt>
                <c:pt idx="6717">
                  <c:v>15133.8939704895</c:v>
                </c:pt>
                <c:pt idx="6718">
                  <c:v>15134.0895423889</c:v>
                </c:pt>
                <c:pt idx="6719">
                  <c:v>15134.058475494399</c:v>
                </c:pt>
                <c:pt idx="6720">
                  <c:v>15134.101978302</c:v>
                </c:pt>
                <c:pt idx="6721">
                  <c:v>15134.7365531921</c:v>
                </c:pt>
                <c:pt idx="6722">
                  <c:v>14714.760429382301</c:v>
                </c:pt>
                <c:pt idx="6723">
                  <c:v>14714.8733100891</c:v>
                </c:pt>
                <c:pt idx="6724">
                  <c:v>14715.6619262695</c:v>
                </c:pt>
                <c:pt idx="6725">
                  <c:v>14472.823307037401</c:v>
                </c:pt>
                <c:pt idx="6726">
                  <c:v>14465.9558105469</c:v>
                </c:pt>
                <c:pt idx="6727">
                  <c:v>14472.9335632324</c:v>
                </c:pt>
                <c:pt idx="6728">
                  <c:v>14473.0124435425</c:v>
                </c:pt>
                <c:pt idx="6729">
                  <c:v>14471.645927429199</c:v>
                </c:pt>
                <c:pt idx="6730">
                  <c:v>14464.911693573</c:v>
                </c:pt>
                <c:pt idx="6731">
                  <c:v>14472.990570068399</c:v>
                </c:pt>
                <c:pt idx="6732">
                  <c:v>14464.855934143099</c:v>
                </c:pt>
                <c:pt idx="6733">
                  <c:v>13721.1610641479</c:v>
                </c:pt>
                <c:pt idx="6734">
                  <c:v>13713.991260528601</c:v>
                </c:pt>
                <c:pt idx="6735">
                  <c:v>13715.804553985599</c:v>
                </c:pt>
                <c:pt idx="6736">
                  <c:v>13718.880416870101</c:v>
                </c:pt>
                <c:pt idx="6737">
                  <c:v>13421.950820922901</c:v>
                </c:pt>
                <c:pt idx="6738">
                  <c:v>13113.1785354614</c:v>
                </c:pt>
                <c:pt idx="6739">
                  <c:v>13002.2595748901</c:v>
                </c:pt>
                <c:pt idx="6740">
                  <c:v>13005.592693328899</c:v>
                </c:pt>
                <c:pt idx="6741">
                  <c:v>13007.600894928</c:v>
                </c:pt>
                <c:pt idx="6742">
                  <c:v>13009.4275054932</c:v>
                </c:pt>
                <c:pt idx="6743">
                  <c:v>12787.9823303223</c:v>
                </c:pt>
                <c:pt idx="6744">
                  <c:v>12790.0594329834</c:v>
                </c:pt>
                <c:pt idx="6745">
                  <c:v>12787.6007003784</c:v>
                </c:pt>
                <c:pt idx="6746">
                  <c:v>12553.884117126499</c:v>
                </c:pt>
                <c:pt idx="6747">
                  <c:v>11902.123088836701</c:v>
                </c:pt>
                <c:pt idx="6748">
                  <c:v>11253.077999114999</c:v>
                </c:pt>
                <c:pt idx="6749">
                  <c:v>11247.020996093799</c:v>
                </c:pt>
                <c:pt idx="6750">
                  <c:v>11402.6132049561</c:v>
                </c:pt>
                <c:pt idx="6751">
                  <c:v>11105.953998565699</c:v>
                </c:pt>
                <c:pt idx="6752">
                  <c:v>11106.020996093701</c:v>
                </c:pt>
                <c:pt idx="6753">
                  <c:v>10779.9269981384</c:v>
                </c:pt>
                <c:pt idx="6754">
                  <c:v>10779.9270019531</c:v>
                </c:pt>
                <c:pt idx="6755">
                  <c:v>10367.966999054001</c:v>
                </c:pt>
                <c:pt idx="6756">
                  <c:v>10150.8390045166</c:v>
                </c:pt>
                <c:pt idx="6757">
                  <c:v>10031.0769958496</c:v>
                </c:pt>
                <c:pt idx="6758">
                  <c:v>10037.0279960632</c:v>
                </c:pt>
                <c:pt idx="6759">
                  <c:v>10030.0349960327</c:v>
                </c:pt>
                <c:pt idx="6760">
                  <c:v>10029.0109977722</c:v>
                </c:pt>
                <c:pt idx="6761">
                  <c:v>10028.9029960632</c:v>
                </c:pt>
                <c:pt idx="6762">
                  <c:v>10028.9729957581</c:v>
                </c:pt>
                <c:pt idx="6763">
                  <c:v>10029.980995178201</c:v>
                </c:pt>
                <c:pt idx="6764">
                  <c:v>10028.996997833299</c:v>
                </c:pt>
                <c:pt idx="6765">
                  <c:v>9880.9819984435999</c:v>
                </c:pt>
                <c:pt idx="6766">
                  <c:v>9880.9499931335395</c:v>
                </c:pt>
                <c:pt idx="6767">
                  <c:v>9655.00099563599</c:v>
                </c:pt>
                <c:pt idx="6768">
                  <c:v>9506.0449943542499</c:v>
                </c:pt>
                <c:pt idx="6769">
                  <c:v>9241.5860023498499</c:v>
                </c:pt>
                <c:pt idx="6770">
                  <c:v>9242.5470008850098</c:v>
                </c:pt>
                <c:pt idx="6771">
                  <c:v>9234.5820045471191</c:v>
                </c:pt>
                <c:pt idx="6772">
                  <c:v>9234.6190032959003</c:v>
                </c:pt>
                <c:pt idx="6773">
                  <c:v>8209.5800018310492</c:v>
                </c:pt>
                <c:pt idx="6774">
                  <c:v>7728.6590042114303</c:v>
                </c:pt>
                <c:pt idx="6775">
                  <c:v>7728.6430015564001</c:v>
                </c:pt>
                <c:pt idx="6776">
                  <c:v>7609.6310005187997</c:v>
                </c:pt>
                <c:pt idx="6777">
                  <c:v>7502.5550041198703</c:v>
                </c:pt>
                <c:pt idx="6778">
                  <c:v>7400.5260047912598</c:v>
                </c:pt>
                <c:pt idx="6779">
                  <c:v>7400.56200027466</c:v>
                </c:pt>
                <c:pt idx="6780">
                  <c:v>7073.5220031738299</c:v>
                </c:pt>
                <c:pt idx="6781">
                  <c:v>7072.7539978027298</c:v>
                </c:pt>
                <c:pt idx="6782">
                  <c:v>6979.7189979553204</c:v>
                </c:pt>
                <c:pt idx="6783">
                  <c:v>6979.7900009155301</c:v>
                </c:pt>
                <c:pt idx="6784">
                  <c:v>6979.7690010070801</c:v>
                </c:pt>
                <c:pt idx="6785">
                  <c:v>6979.7810020446796</c:v>
                </c:pt>
                <c:pt idx="6786">
                  <c:v>6979.8989982604999</c:v>
                </c:pt>
                <c:pt idx="6787">
                  <c:v>6984.8850021362296</c:v>
                </c:pt>
                <c:pt idx="6788">
                  <c:v>6978.8870010376004</c:v>
                </c:pt>
                <c:pt idx="6789">
                  <c:v>6937.8710021972702</c:v>
                </c:pt>
                <c:pt idx="6790">
                  <c:v>6547.7600021362296</c:v>
                </c:pt>
                <c:pt idx="6791">
                  <c:v>6555.9069976806604</c:v>
                </c:pt>
                <c:pt idx="6792">
                  <c:v>6427.7690010070801</c:v>
                </c:pt>
                <c:pt idx="6793">
                  <c:v>5732.9489974975604</c:v>
                </c:pt>
                <c:pt idx="6794">
                  <c:v>5724.9479942321796</c:v>
                </c:pt>
                <c:pt idx="6795">
                  <c:v>5725.0169944763202</c:v>
                </c:pt>
                <c:pt idx="6796">
                  <c:v>5732.9899940490704</c:v>
                </c:pt>
                <c:pt idx="6797">
                  <c:v>5676.8249969482404</c:v>
                </c:pt>
                <c:pt idx="6798">
                  <c:v>5576.8279953002902</c:v>
                </c:pt>
                <c:pt idx="6799">
                  <c:v>5513.1999969482404</c:v>
                </c:pt>
                <c:pt idx="6800">
                  <c:v>5513.1999969482404</c:v>
                </c:pt>
                <c:pt idx="6801">
                  <c:v>5513.1999969482404</c:v>
                </c:pt>
                <c:pt idx="6802">
                  <c:v>5513.1999969482404</c:v>
                </c:pt>
                <c:pt idx="6803">
                  <c:v>5512.1999969482404</c:v>
                </c:pt>
                <c:pt idx="6804">
                  <c:v>5512.1999969482404</c:v>
                </c:pt>
                <c:pt idx="6805">
                  <c:v>5512.3999938964798</c:v>
                </c:pt>
                <c:pt idx="6806">
                  <c:v>5422.3999938964798</c:v>
                </c:pt>
                <c:pt idx="6807">
                  <c:v>5421.3999938964798</c:v>
                </c:pt>
                <c:pt idx="6808">
                  <c:v>5422.3999938964798</c:v>
                </c:pt>
                <c:pt idx="6809">
                  <c:v>5421.3999938964798</c:v>
                </c:pt>
                <c:pt idx="6810">
                  <c:v>5333.3999938964798</c:v>
                </c:pt>
                <c:pt idx="6811">
                  <c:v>5333.3999938964798</c:v>
                </c:pt>
                <c:pt idx="6812">
                  <c:v>5333.3999938964798</c:v>
                </c:pt>
                <c:pt idx="6813">
                  <c:v>5333.3999938964798</c:v>
                </c:pt>
                <c:pt idx="6814">
                  <c:v>5333.3999938964798</c:v>
                </c:pt>
                <c:pt idx="6815">
                  <c:v>5243.3999938964798</c:v>
                </c:pt>
                <c:pt idx="6816">
                  <c:v>4899.7999954223596</c:v>
                </c:pt>
                <c:pt idx="6817">
                  <c:v>4899.5</c:v>
                </c:pt>
                <c:pt idx="6818">
                  <c:v>4899.5</c:v>
                </c:pt>
                <c:pt idx="6819">
                  <c:v>4865</c:v>
                </c:pt>
                <c:pt idx="6820">
                  <c:v>4865</c:v>
                </c:pt>
                <c:pt idx="6821">
                  <c:v>4865</c:v>
                </c:pt>
                <c:pt idx="6822">
                  <c:v>4865</c:v>
                </c:pt>
                <c:pt idx="6823">
                  <c:v>4855</c:v>
                </c:pt>
                <c:pt idx="6824">
                  <c:v>4865</c:v>
                </c:pt>
                <c:pt idx="6825">
                  <c:v>4865</c:v>
                </c:pt>
                <c:pt idx="6826">
                  <c:v>4865</c:v>
                </c:pt>
                <c:pt idx="6827">
                  <c:v>4865</c:v>
                </c:pt>
                <c:pt idx="6828">
                  <c:v>4856</c:v>
                </c:pt>
                <c:pt idx="6829">
                  <c:v>4865.1999969482404</c:v>
                </c:pt>
                <c:pt idx="6830">
                  <c:v>4892.1999969482404</c:v>
                </c:pt>
                <c:pt idx="6831">
                  <c:v>4897.1999969482404</c:v>
                </c:pt>
                <c:pt idx="6832">
                  <c:v>4897.1999969482404</c:v>
                </c:pt>
                <c:pt idx="6833">
                  <c:v>4897.1999969482404</c:v>
                </c:pt>
                <c:pt idx="6834">
                  <c:v>4897.1999969482404</c:v>
                </c:pt>
                <c:pt idx="6835">
                  <c:v>4902.1999969482404</c:v>
                </c:pt>
                <c:pt idx="6836">
                  <c:v>4942.3999938964798</c:v>
                </c:pt>
                <c:pt idx="6837">
                  <c:v>4942.3999938964798</c:v>
                </c:pt>
                <c:pt idx="6838">
                  <c:v>4942.3999938964798</c:v>
                </c:pt>
                <c:pt idx="6839">
                  <c:v>4942.3999938964798</c:v>
                </c:pt>
                <c:pt idx="6840">
                  <c:v>4942.3999938964798</c:v>
                </c:pt>
                <c:pt idx="6841">
                  <c:v>4943.1999969482404</c:v>
                </c:pt>
                <c:pt idx="6842">
                  <c:v>5325.1999969482404</c:v>
                </c:pt>
                <c:pt idx="6843">
                  <c:v>5471.1999969482404</c:v>
                </c:pt>
                <c:pt idx="6844">
                  <c:v>5471.1999969482404</c:v>
                </c:pt>
                <c:pt idx="6845">
                  <c:v>5471.1999969482404</c:v>
                </c:pt>
                <c:pt idx="6846">
                  <c:v>5467.1999969482404</c:v>
                </c:pt>
                <c:pt idx="6847">
                  <c:v>5561.1999969482404</c:v>
                </c:pt>
                <c:pt idx="6848">
                  <c:v>5591.1999969482404</c:v>
                </c:pt>
                <c:pt idx="6849">
                  <c:v>5591.1999969482404</c:v>
                </c:pt>
                <c:pt idx="6850">
                  <c:v>5591.1999969482404</c:v>
                </c:pt>
                <c:pt idx="6851">
                  <c:v>5591.1999969482404</c:v>
                </c:pt>
                <c:pt idx="6852">
                  <c:v>5608.3399963378897</c:v>
                </c:pt>
                <c:pt idx="6853">
                  <c:v>5609.1399993896503</c:v>
                </c:pt>
                <c:pt idx="6854">
                  <c:v>5671.1399993896503</c:v>
                </c:pt>
                <c:pt idx="6855">
                  <c:v>6053.1399993896503</c:v>
                </c:pt>
                <c:pt idx="6856">
                  <c:v>6575.1399993896503</c:v>
                </c:pt>
                <c:pt idx="6857">
                  <c:v>6575.1399993896503</c:v>
                </c:pt>
                <c:pt idx="6858">
                  <c:v>7192.1399993896503</c:v>
                </c:pt>
                <c:pt idx="6859">
                  <c:v>7192.1399993896503</c:v>
                </c:pt>
                <c:pt idx="6860">
                  <c:v>7192.1399993896503</c:v>
                </c:pt>
                <c:pt idx="6861">
                  <c:v>7192.1399993896503</c:v>
                </c:pt>
                <c:pt idx="6862">
                  <c:v>7192.1399993896503</c:v>
                </c:pt>
                <c:pt idx="6863">
                  <c:v>7192.1399993896503</c:v>
                </c:pt>
                <c:pt idx="6864">
                  <c:v>7201.1399993896503</c:v>
                </c:pt>
                <c:pt idx="6865">
                  <c:v>7667.9400024414099</c:v>
                </c:pt>
                <c:pt idx="6866">
                  <c:v>7763.9400024414099</c:v>
                </c:pt>
                <c:pt idx="6867">
                  <c:v>7809.9400024414099</c:v>
                </c:pt>
                <c:pt idx="6868">
                  <c:v>7845.9400024414099</c:v>
                </c:pt>
                <c:pt idx="6869">
                  <c:v>7846.9400024414099</c:v>
                </c:pt>
                <c:pt idx="6870">
                  <c:v>7846.9400024414099</c:v>
                </c:pt>
                <c:pt idx="6871">
                  <c:v>7846.9400024414099</c:v>
                </c:pt>
                <c:pt idx="6872">
                  <c:v>7846.9400024414099</c:v>
                </c:pt>
                <c:pt idx="6873">
                  <c:v>7913.6150016784704</c:v>
                </c:pt>
                <c:pt idx="6874">
                  <c:v>7919.6080017089798</c:v>
                </c:pt>
                <c:pt idx="6875">
                  <c:v>8373.6030006408691</c:v>
                </c:pt>
                <c:pt idx="6876">
                  <c:v>8429.4900016784704</c:v>
                </c:pt>
                <c:pt idx="6877">
                  <c:v>8429.9229965209997</c:v>
                </c:pt>
                <c:pt idx="6878">
                  <c:v>8526.9279937744104</c:v>
                </c:pt>
                <c:pt idx="6879">
                  <c:v>9241.3249953985196</c:v>
                </c:pt>
                <c:pt idx="6880">
                  <c:v>9393.3329948186893</c:v>
                </c:pt>
                <c:pt idx="6881">
                  <c:v>9393.3599952459299</c:v>
                </c:pt>
                <c:pt idx="6882">
                  <c:v>9658.3109954595602</c:v>
                </c:pt>
                <c:pt idx="6883">
                  <c:v>10195.336996436101</c:v>
                </c:pt>
                <c:pt idx="6884">
                  <c:v>10399.2949928045</c:v>
                </c:pt>
                <c:pt idx="6885">
                  <c:v>10399.2859939337</c:v>
                </c:pt>
                <c:pt idx="6886">
                  <c:v>10399.335996985399</c:v>
                </c:pt>
                <c:pt idx="6887">
                  <c:v>10768.398996710799</c:v>
                </c:pt>
                <c:pt idx="6888">
                  <c:v>10886.3859962225</c:v>
                </c:pt>
                <c:pt idx="6889">
                  <c:v>10886.470998406399</c:v>
                </c:pt>
                <c:pt idx="6890">
                  <c:v>11117.9339996576</c:v>
                </c:pt>
                <c:pt idx="6891">
                  <c:v>11117.982999444001</c:v>
                </c:pt>
                <c:pt idx="6892">
                  <c:v>11117.959001183501</c:v>
                </c:pt>
                <c:pt idx="6893">
                  <c:v>11117.9759994745</c:v>
                </c:pt>
                <c:pt idx="6894">
                  <c:v>11117.967000603699</c:v>
                </c:pt>
                <c:pt idx="6895">
                  <c:v>11908.9250007868</c:v>
                </c:pt>
                <c:pt idx="6896">
                  <c:v>11964.942998528501</c:v>
                </c:pt>
                <c:pt idx="6897">
                  <c:v>11964.968999504999</c:v>
                </c:pt>
                <c:pt idx="6898">
                  <c:v>11964.9530006647</c:v>
                </c:pt>
                <c:pt idx="6899">
                  <c:v>11965.058995842899</c:v>
                </c:pt>
                <c:pt idx="6900">
                  <c:v>11964.9730011225</c:v>
                </c:pt>
                <c:pt idx="6901">
                  <c:v>12643.787000276099</c:v>
                </c:pt>
                <c:pt idx="6902">
                  <c:v>12632.847001649399</c:v>
                </c:pt>
                <c:pt idx="6903">
                  <c:v>13282.8087974563</c:v>
                </c:pt>
                <c:pt idx="6904">
                  <c:v>13515.823796846</c:v>
                </c:pt>
                <c:pt idx="6905">
                  <c:v>13516.834798432899</c:v>
                </c:pt>
                <c:pt idx="6906">
                  <c:v>13824.793798066699</c:v>
                </c:pt>
                <c:pt idx="6907">
                  <c:v>13824.756795503199</c:v>
                </c:pt>
                <c:pt idx="6908">
                  <c:v>13824.7887969986</c:v>
                </c:pt>
                <c:pt idx="6909">
                  <c:v>13824.868791200201</c:v>
                </c:pt>
                <c:pt idx="6910">
                  <c:v>14244.858796693399</c:v>
                </c:pt>
                <c:pt idx="6911">
                  <c:v>14244.960797883599</c:v>
                </c:pt>
                <c:pt idx="6912">
                  <c:v>14244.880796052499</c:v>
                </c:pt>
                <c:pt idx="6913">
                  <c:v>14257.557796478301</c:v>
                </c:pt>
                <c:pt idx="6914">
                  <c:v>14246.621795654301</c:v>
                </c:pt>
                <c:pt idx="6915">
                  <c:v>14246.591800689701</c:v>
                </c:pt>
                <c:pt idx="6916">
                  <c:v>14246.667797088599</c:v>
                </c:pt>
                <c:pt idx="6917">
                  <c:v>14251.624797820999</c:v>
                </c:pt>
                <c:pt idx="6918">
                  <c:v>14572.6938056946</c:v>
                </c:pt>
                <c:pt idx="6919">
                  <c:v>14578.7238006592</c:v>
                </c:pt>
                <c:pt idx="6920">
                  <c:v>14879.701805114701</c:v>
                </c:pt>
                <c:pt idx="6921">
                  <c:v>14880.7008018494</c:v>
                </c:pt>
                <c:pt idx="6922">
                  <c:v>14880.724803924601</c:v>
                </c:pt>
                <c:pt idx="6923">
                  <c:v>14880.714801788299</c:v>
                </c:pt>
                <c:pt idx="6924">
                  <c:v>14880.712802886999</c:v>
                </c:pt>
                <c:pt idx="6925">
                  <c:v>14878.793796539299</c:v>
                </c:pt>
                <c:pt idx="6926">
                  <c:v>14884.8127937317</c:v>
                </c:pt>
                <c:pt idx="6927">
                  <c:v>14884.798793792699</c:v>
                </c:pt>
                <c:pt idx="6928">
                  <c:v>14884.85679245</c:v>
                </c:pt>
                <c:pt idx="6929">
                  <c:v>14884.822792053201</c:v>
                </c:pt>
                <c:pt idx="6930">
                  <c:v>14884.7867927551</c:v>
                </c:pt>
                <c:pt idx="6931">
                  <c:v>14884.8697929382</c:v>
                </c:pt>
                <c:pt idx="6932">
                  <c:v>14885.919795989999</c:v>
                </c:pt>
                <c:pt idx="6933">
                  <c:v>14885.8937950134</c:v>
                </c:pt>
                <c:pt idx="6934">
                  <c:v>14885.861793518099</c:v>
                </c:pt>
                <c:pt idx="6935">
                  <c:v>14885.847797393801</c:v>
                </c:pt>
                <c:pt idx="6936">
                  <c:v>14886.114791870101</c:v>
                </c:pt>
                <c:pt idx="6937">
                  <c:v>14887.3937950134</c:v>
                </c:pt>
                <c:pt idx="6938">
                  <c:v>14887.4167938232</c:v>
                </c:pt>
                <c:pt idx="6939">
                  <c:v>14887.402793884299</c:v>
                </c:pt>
                <c:pt idx="6940">
                  <c:v>14887.413795471201</c:v>
                </c:pt>
                <c:pt idx="6941">
                  <c:v>14887.4177932739</c:v>
                </c:pt>
                <c:pt idx="6942">
                  <c:v>14887.371795654301</c:v>
                </c:pt>
                <c:pt idx="6943">
                  <c:v>14887.3747940063</c:v>
                </c:pt>
                <c:pt idx="6944">
                  <c:v>14887.413795471201</c:v>
                </c:pt>
                <c:pt idx="6945">
                  <c:v>14887.3837966919</c:v>
                </c:pt>
                <c:pt idx="6946">
                  <c:v>14887.4107933044</c:v>
                </c:pt>
                <c:pt idx="6947">
                  <c:v>14887.4087944031</c:v>
                </c:pt>
                <c:pt idx="6948">
                  <c:v>14887.4267959595</c:v>
                </c:pt>
                <c:pt idx="6949">
                  <c:v>14889.8887939453</c:v>
                </c:pt>
                <c:pt idx="6950">
                  <c:v>14889.924793243399</c:v>
                </c:pt>
                <c:pt idx="6951">
                  <c:v>14889.899795532199</c:v>
                </c:pt>
                <c:pt idx="6952">
                  <c:v>14889.9117927551</c:v>
                </c:pt>
                <c:pt idx="6953">
                  <c:v>14889.8967933655</c:v>
                </c:pt>
                <c:pt idx="6954">
                  <c:v>14889.8857955933</c:v>
                </c:pt>
                <c:pt idx="6955">
                  <c:v>14889.8847961426</c:v>
                </c:pt>
                <c:pt idx="6956">
                  <c:v>14889.913795471201</c:v>
                </c:pt>
                <c:pt idx="6957">
                  <c:v>14889.870796203601</c:v>
                </c:pt>
                <c:pt idx="6958">
                  <c:v>14889.933795929001</c:v>
                </c:pt>
                <c:pt idx="6959">
                  <c:v>14889.9187927246</c:v>
                </c:pt>
                <c:pt idx="6960">
                  <c:v>14889.8927955627</c:v>
                </c:pt>
                <c:pt idx="6961">
                  <c:v>14891.2157669067</c:v>
                </c:pt>
                <c:pt idx="6962">
                  <c:v>14891.2167663574</c:v>
                </c:pt>
                <c:pt idx="6963">
                  <c:v>14891.200767517101</c:v>
                </c:pt>
                <c:pt idx="6964">
                  <c:v>14891.221767425501</c:v>
                </c:pt>
                <c:pt idx="6965">
                  <c:v>14891.2087669373</c:v>
                </c:pt>
                <c:pt idx="6966">
                  <c:v>14891.11977005</c:v>
                </c:pt>
                <c:pt idx="6967">
                  <c:v>14891.167766570999</c:v>
                </c:pt>
                <c:pt idx="6968">
                  <c:v>14891.2057685852</c:v>
                </c:pt>
                <c:pt idx="6969">
                  <c:v>14891.155769348101</c:v>
                </c:pt>
                <c:pt idx="6970">
                  <c:v>14891.220767974901</c:v>
                </c:pt>
                <c:pt idx="6971">
                  <c:v>14891.2087669373</c:v>
                </c:pt>
                <c:pt idx="6972">
                  <c:v>14891.225765228301</c:v>
                </c:pt>
                <c:pt idx="6973">
                  <c:v>14892.1087760925</c:v>
                </c:pt>
                <c:pt idx="6974">
                  <c:v>14893.1227760315</c:v>
                </c:pt>
                <c:pt idx="6975">
                  <c:v>14893.092777252201</c:v>
                </c:pt>
                <c:pt idx="6976">
                  <c:v>14893.0897750854</c:v>
                </c:pt>
                <c:pt idx="6977">
                  <c:v>14893.0797767639</c:v>
                </c:pt>
                <c:pt idx="6978">
                  <c:v>14893.0007781982</c:v>
                </c:pt>
                <c:pt idx="6979">
                  <c:v>14894.0497741699</c:v>
                </c:pt>
                <c:pt idx="6980">
                  <c:v>14894.092777252201</c:v>
                </c:pt>
                <c:pt idx="6981">
                  <c:v>14893.965778350799</c:v>
                </c:pt>
                <c:pt idx="6982">
                  <c:v>14894.0897750854</c:v>
                </c:pt>
                <c:pt idx="6983">
                  <c:v>14894.0787773132</c:v>
                </c:pt>
                <c:pt idx="6984">
                  <c:v>14894.0627784729</c:v>
                </c:pt>
                <c:pt idx="6985">
                  <c:v>14894.7467918396</c:v>
                </c:pt>
                <c:pt idx="6986">
                  <c:v>14894.791790008499</c:v>
                </c:pt>
                <c:pt idx="6987">
                  <c:v>14894.776786804199</c:v>
                </c:pt>
                <c:pt idx="6988">
                  <c:v>14727.795787811299</c:v>
                </c:pt>
                <c:pt idx="6989">
                  <c:v>14727.7447929382</c:v>
                </c:pt>
                <c:pt idx="6990">
                  <c:v>14727.721790313701</c:v>
                </c:pt>
                <c:pt idx="6991">
                  <c:v>14727.7067909241</c:v>
                </c:pt>
                <c:pt idx="6992">
                  <c:v>14727.797786712599</c:v>
                </c:pt>
                <c:pt idx="6993">
                  <c:v>14727.659790039101</c:v>
                </c:pt>
                <c:pt idx="6994">
                  <c:v>14727.763790130601</c:v>
                </c:pt>
                <c:pt idx="6995">
                  <c:v>14727.7677879333</c:v>
                </c:pt>
                <c:pt idx="6996">
                  <c:v>14728.7377891541</c:v>
                </c:pt>
                <c:pt idx="6997">
                  <c:v>14728.5078048706</c:v>
                </c:pt>
                <c:pt idx="6998">
                  <c:v>14729.525806427</c:v>
                </c:pt>
                <c:pt idx="6999">
                  <c:v>14729.4748077393</c:v>
                </c:pt>
                <c:pt idx="7000">
                  <c:v>14729.530807495101</c:v>
                </c:pt>
                <c:pt idx="7001">
                  <c:v>14729.463809966999</c:v>
                </c:pt>
                <c:pt idx="7002">
                  <c:v>14729.4838066101</c:v>
                </c:pt>
                <c:pt idx="7003">
                  <c:v>14729.4988098145</c:v>
                </c:pt>
                <c:pt idx="7004">
                  <c:v>14729.5678062439</c:v>
                </c:pt>
                <c:pt idx="7005">
                  <c:v>14729.466808319101</c:v>
                </c:pt>
                <c:pt idx="7006">
                  <c:v>14729.5608062744</c:v>
                </c:pt>
                <c:pt idx="7007">
                  <c:v>14729.5398101807</c:v>
                </c:pt>
                <c:pt idx="7008">
                  <c:v>14729.574806213401</c:v>
                </c:pt>
                <c:pt idx="7009">
                  <c:v>14650.464801788299</c:v>
                </c:pt>
                <c:pt idx="7010">
                  <c:v>14649.438804626499</c:v>
                </c:pt>
                <c:pt idx="7011">
                  <c:v>14649.487800598101</c:v>
                </c:pt>
                <c:pt idx="7012">
                  <c:v>14649.4728012085</c:v>
                </c:pt>
                <c:pt idx="7013">
                  <c:v>14649.496799469</c:v>
                </c:pt>
                <c:pt idx="7014">
                  <c:v>14413.401802062999</c:v>
                </c:pt>
                <c:pt idx="7015">
                  <c:v>14408.4568023682</c:v>
                </c:pt>
                <c:pt idx="7016">
                  <c:v>14408.443801879899</c:v>
                </c:pt>
                <c:pt idx="7017">
                  <c:v>14408.3678016663</c:v>
                </c:pt>
                <c:pt idx="7018">
                  <c:v>14408.4108009338</c:v>
                </c:pt>
                <c:pt idx="7019">
                  <c:v>14408.4518013</c:v>
                </c:pt>
                <c:pt idx="7020">
                  <c:v>14408.468799591101</c:v>
                </c:pt>
                <c:pt idx="7021">
                  <c:v>14406.5877761841</c:v>
                </c:pt>
                <c:pt idx="7022">
                  <c:v>14142.542774200399</c:v>
                </c:pt>
                <c:pt idx="7023">
                  <c:v>14142.5637779236</c:v>
                </c:pt>
                <c:pt idx="7024">
                  <c:v>14142.5487747192</c:v>
                </c:pt>
                <c:pt idx="7025">
                  <c:v>14141.5497741699</c:v>
                </c:pt>
                <c:pt idx="7026">
                  <c:v>14135.500774383499</c:v>
                </c:pt>
                <c:pt idx="7027">
                  <c:v>14134.5187759399</c:v>
                </c:pt>
                <c:pt idx="7028">
                  <c:v>13714.5187797546</c:v>
                </c:pt>
                <c:pt idx="7029">
                  <c:v>13304.4307785034</c:v>
                </c:pt>
                <c:pt idx="7030">
                  <c:v>13304.4387779236</c:v>
                </c:pt>
                <c:pt idx="7031">
                  <c:v>12995.5607757568</c:v>
                </c:pt>
                <c:pt idx="7032">
                  <c:v>12994.493774414101</c:v>
                </c:pt>
                <c:pt idx="7033">
                  <c:v>12653.229774475099</c:v>
                </c:pt>
                <c:pt idx="7034">
                  <c:v>12417.2197875977</c:v>
                </c:pt>
                <c:pt idx="7035">
                  <c:v>12417.214786529499</c:v>
                </c:pt>
                <c:pt idx="7036">
                  <c:v>11306.805000305199</c:v>
                </c:pt>
                <c:pt idx="7037">
                  <c:v>11306.7919998169</c:v>
                </c:pt>
                <c:pt idx="7038">
                  <c:v>11306.8120002747</c:v>
                </c:pt>
                <c:pt idx="7039">
                  <c:v>11306.7590026855</c:v>
                </c:pt>
                <c:pt idx="7040">
                  <c:v>11603.005233764599</c:v>
                </c:pt>
                <c:pt idx="7041">
                  <c:v>10764.666004180899</c:v>
                </c:pt>
                <c:pt idx="7042">
                  <c:v>10759.791004180899</c:v>
                </c:pt>
                <c:pt idx="7043">
                  <c:v>10440.799999237101</c:v>
                </c:pt>
                <c:pt idx="7044">
                  <c:v>10445.666004180899</c:v>
                </c:pt>
                <c:pt idx="7045">
                  <c:v>10028.6190032959</c:v>
                </c:pt>
                <c:pt idx="7046">
                  <c:v>10027.8129997253</c:v>
                </c:pt>
                <c:pt idx="7047">
                  <c:v>10026.8249969482</c:v>
                </c:pt>
                <c:pt idx="7048">
                  <c:v>10018.848999023399</c:v>
                </c:pt>
                <c:pt idx="7049">
                  <c:v>9718.8149986267108</c:v>
                </c:pt>
                <c:pt idx="7050">
                  <c:v>9688.8160018920898</c:v>
                </c:pt>
                <c:pt idx="7051">
                  <c:v>9680.7809982299805</c:v>
                </c:pt>
                <c:pt idx="7052">
                  <c:v>9415.6850013732892</c:v>
                </c:pt>
                <c:pt idx="7053">
                  <c:v>9176.7770004272497</c:v>
                </c:pt>
                <c:pt idx="7054">
                  <c:v>9028.6610031127893</c:v>
                </c:pt>
                <c:pt idx="7055">
                  <c:v>9029.7709999084509</c:v>
                </c:pt>
                <c:pt idx="7056">
                  <c:v>8993.6980018615704</c:v>
                </c:pt>
                <c:pt idx="7057">
                  <c:v>8732.5289993286096</c:v>
                </c:pt>
                <c:pt idx="7058">
                  <c:v>8705.7060012817401</c:v>
                </c:pt>
                <c:pt idx="7059">
                  <c:v>8112.7199974060104</c:v>
                </c:pt>
                <c:pt idx="7060">
                  <c:v>8081.6839981079102</c:v>
                </c:pt>
                <c:pt idx="7061">
                  <c:v>8111.6720008850098</c:v>
                </c:pt>
                <c:pt idx="7062">
                  <c:v>8111.6759986877396</c:v>
                </c:pt>
                <c:pt idx="7063">
                  <c:v>8111.68799972534</c:v>
                </c:pt>
                <c:pt idx="7064">
                  <c:v>8111.6559982299796</c:v>
                </c:pt>
                <c:pt idx="7065">
                  <c:v>8110.7980003356897</c:v>
                </c:pt>
                <c:pt idx="7066">
                  <c:v>8110.7869987487802</c:v>
                </c:pt>
                <c:pt idx="7067">
                  <c:v>8110.7839965820303</c:v>
                </c:pt>
                <c:pt idx="7068">
                  <c:v>8105.7770004272497</c:v>
                </c:pt>
                <c:pt idx="7069">
                  <c:v>8110.7130012512198</c:v>
                </c:pt>
                <c:pt idx="7070">
                  <c:v>8104.3230056762704</c:v>
                </c:pt>
                <c:pt idx="7071">
                  <c:v>8099.8080024719202</c:v>
                </c:pt>
                <c:pt idx="7072">
                  <c:v>8099.7780075073197</c:v>
                </c:pt>
                <c:pt idx="7073">
                  <c:v>8086.8070068359402</c:v>
                </c:pt>
                <c:pt idx="7074">
                  <c:v>8052.7860069274902</c:v>
                </c:pt>
                <c:pt idx="7075">
                  <c:v>8045.7480049133301</c:v>
                </c:pt>
                <c:pt idx="7076">
                  <c:v>8059.72800827026</c:v>
                </c:pt>
                <c:pt idx="7077">
                  <c:v>7954.2340087890598</c:v>
                </c:pt>
                <c:pt idx="7078">
                  <c:v>7956.2220077514603</c:v>
                </c:pt>
                <c:pt idx="7079">
                  <c:v>7956.2160072326697</c:v>
                </c:pt>
                <c:pt idx="7080">
                  <c:v>7900.2940063476599</c:v>
                </c:pt>
                <c:pt idx="7081">
                  <c:v>7799.6000061035202</c:v>
                </c:pt>
                <c:pt idx="7082">
                  <c:v>7270.8000030517596</c:v>
                </c:pt>
                <c:pt idx="7083">
                  <c:v>7768.8000030517596</c:v>
                </c:pt>
                <c:pt idx="7084">
                  <c:v>7624.8000030517596</c:v>
                </c:pt>
                <c:pt idx="7085">
                  <c:v>7624.8000030517596</c:v>
                </c:pt>
                <c:pt idx="7086">
                  <c:v>7529.8000030517596</c:v>
                </c:pt>
                <c:pt idx="7087">
                  <c:v>7393.8000030517596</c:v>
                </c:pt>
                <c:pt idx="7088">
                  <c:v>7348.8000030517596</c:v>
                </c:pt>
                <c:pt idx="7089">
                  <c:v>7348.8000030517596</c:v>
                </c:pt>
                <c:pt idx="7090">
                  <c:v>7240.8000030517596</c:v>
                </c:pt>
                <c:pt idx="7091">
                  <c:v>7195.8000030517596</c:v>
                </c:pt>
                <c:pt idx="7092">
                  <c:v>7195.8000030517596</c:v>
                </c:pt>
                <c:pt idx="7093">
                  <c:v>7194.8000030517596</c:v>
                </c:pt>
                <c:pt idx="7094">
                  <c:v>7195</c:v>
                </c:pt>
                <c:pt idx="7095">
                  <c:v>7176</c:v>
                </c:pt>
                <c:pt idx="7096">
                  <c:v>7177</c:v>
                </c:pt>
                <c:pt idx="7097">
                  <c:v>7177</c:v>
                </c:pt>
                <c:pt idx="7098">
                  <c:v>7176</c:v>
                </c:pt>
                <c:pt idx="7099">
                  <c:v>7176</c:v>
                </c:pt>
                <c:pt idx="7100">
                  <c:v>7194</c:v>
                </c:pt>
                <c:pt idx="7101">
                  <c:v>7194</c:v>
                </c:pt>
                <c:pt idx="7102">
                  <c:v>7194</c:v>
                </c:pt>
                <c:pt idx="7103">
                  <c:v>7194</c:v>
                </c:pt>
                <c:pt idx="7104">
                  <c:v>7194</c:v>
                </c:pt>
                <c:pt idx="7105">
                  <c:v>7138</c:v>
                </c:pt>
                <c:pt idx="7106">
                  <c:v>7136.6999969482404</c:v>
                </c:pt>
                <c:pt idx="7107">
                  <c:v>7248.6999969482404</c:v>
                </c:pt>
                <c:pt idx="7108">
                  <c:v>7248.6999969482404</c:v>
                </c:pt>
                <c:pt idx="7109">
                  <c:v>7248.6999969482404</c:v>
                </c:pt>
                <c:pt idx="7110">
                  <c:v>7248.6999969482404</c:v>
                </c:pt>
                <c:pt idx="7111">
                  <c:v>7248.6999969482404</c:v>
                </c:pt>
                <c:pt idx="7112">
                  <c:v>6893.6999969482404</c:v>
                </c:pt>
                <c:pt idx="7113">
                  <c:v>6858.3999977111798</c:v>
                </c:pt>
                <c:pt idx="7114">
                  <c:v>6858.3999977111798</c:v>
                </c:pt>
                <c:pt idx="7115">
                  <c:v>6858.3999977111798</c:v>
                </c:pt>
                <c:pt idx="7116">
                  <c:v>6858.3999977111798</c:v>
                </c:pt>
                <c:pt idx="7117">
                  <c:v>6858.3999977111798</c:v>
                </c:pt>
                <c:pt idx="7118">
                  <c:v>6858.3999938964798</c:v>
                </c:pt>
                <c:pt idx="7119">
                  <c:v>6853.3999938964798</c:v>
                </c:pt>
                <c:pt idx="7120">
                  <c:v>6858.3999938964798</c:v>
                </c:pt>
                <c:pt idx="7121">
                  <c:v>6858.3999938964798</c:v>
                </c:pt>
                <c:pt idx="7122">
                  <c:v>6858.3999938964798</c:v>
                </c:pt>
                <c:pt idx="7123">
                  <c:v>6858.3999938964798</c:v>
                </c:pt>
                <c:pt idx="7124">
                  <c:v>6858.3999938964798</c:v>
                </c:pt>
                <c:pt idx="7125">
                  <c:v>6858.3999938964798</c:v>
                </c:pt>
                <c:pt idx="7126">
                  <c:v>6858.3999938964798</c:v>
                </c:pt>
                <c:pt idx="7127">
                  <c:v>6858.3999938964798</c:v>
                </c:pt>
                <c:pt idx="7128">
                  <c:v>6858.3999938964798</c:v>
                </c:pt>
                <c:pt idx="7129">
                  <c:v>6858.3999938964798</c:v>
                </c:pt>
                <c:pt idx="7130">
                  <c:v>6857.7999992370596</c:v>
                </c:pt>
                <c:pt idx="7131">
                  <c:v>6944.7999992370596</c:v>
                </c:pt>
                <c:pt idx="7132">
                  <c:v>6962.7999992370596</c:v>
                </c:pt>
                <c:pt idx="7133">
                  <c:v>6962.7999992370596</c:v>
                </c:pt>
                <c:pt idx="7134">
                  <c:v>7000.02000045776</c:v>
                </c:pt>
                <c:pt idx="7135">
                  <c:v>7000.0519981384296</c:v>
                </c:pt>
                <c:pt idx="7136">
                  <c:v>7000.0439987182599</c:v>
                </c:pt>
                <c:pt idx="7137">
                  <c:v>7170.7579994201697</c:v>
                </c:pt>
                <c:pt idx="7138">
                  <c:v>7217.8269958496103</c:v>
                </c:pt>
                <c:pt idx="7139">
                  <c:v>7217.8470001220703</c:v>
                </c:pt>
                <c:pt idx="7140">
                  <c:v>7217.8299980163602</c:v>
                </c:pt>
                <c:pt idx="7141">
                  <c:v>7217.8629989623996</c:v>
                </c:pt>
                <c:pt idx="7142">
                  <c:v>7398.0060081481897</c:v>
                </c:pt>
                <c:pt idx="7143">
                  <c:v>7509.2000045776404</c:v>
                </c:pt>
                <c:pt idx="7144">
                  <c:v>7508.0880050659198</c:v>
                </c:pt>
                <c:pt idx="7145">
                  <c:v>7554.1000099182102</c:v>
                </c:pt>
                <c:pt idx="7146">
                  <c:v>7782.9280052185104</c:v>
                </c:pt>
                <c:pt idx="7147">
                  <c:v>8253.8040084838904</c:v>
                </c:pt>
                <c:pt idx="7148">
                  <c:v>8411.7810096740704</c:v>
                </c:pt>
                <c:pt idx="7149">
                  <c:v>8567.8530120849591</c:v>
                </c:pt>
                <c:pt idx="7150">
                  <c:v>8771.8650093078595</c:v>
                </c:pt>
                <c:pt idx="7151">
                  <c:v>8772.8260078430194</c:v>
                </c:pt>
                <c:pt idx="7152">
                  <c:v>8772.8540115356409</c:v>
                </c:pt>
                <c:pt idx="7153">
                  <c:v>8772.8780059814508</c:v>
                </c:pt>
                <c:pt idx="7154">
                  <c:v>8867.2529907226599</c:v>
                </c:pt>
                <c:pt idx="7155">
                  <c:v>8884.3849868774396</c:v>
                </c:pt>
                <c:pt idx="7156">
                  <c:v>8885.4459877014197</c:v>
                </c:pt>
                <c:pt idx="7157">
                  <c:v>8927.4169883727991</c:v>
                </c:pt>
                <c:pt idx="7158">
                  <c:v>8927.4569892883301</c:v>
                </c:pt>
                <c:pt idx="7159">
                  <c:v>9151.4259872436505</c:v>
                </c:pt>
                <c:pt idx="7160">
                  <c:v>9151.4479866027796</c:v>
                </c:pt>
                <c:pt idx="7161">
                  <c:v>9151.4219894409198</c:v>
                </c:pt>
                <c:pt idx="7162">
                  <c:v>9799.4529876709003</c:v>
                </c:pt>
                <c:pt idx="7163">
                  <c:v>9835.4269866943396</c:v>
                </c:pt>
                <c:pt idx="7164">
                  <c:v>10069.430984497099</c:v>
                </c:pt>
                <c:pt idx="7165">
                  <c:v>10069.442985534701</c:v>
                </c:pt>
                <c:pt idx="7166">
                  <c:v>10071.358997345</c:v>
                </c:pt>
                <c:pt idx="7167">
                  <c:v>10072.3039970398</c:v>
                </c:pt>
                <c:pt idx="7168">
                  <c:v>10168.3459968567</c:v>
                </c:pt>
                <c:pt idx="7169">
                  <c:v>10483.349998474099</c:v>
                </c:pt>
                <c:pt idx="7170">
                  <c:v>10483.3369979858</c:v>
                </c:pt>
                <c:pt idx="7171">
                  <c:v>10483.335994720501</c:v>
                </c:pt>
                <c:pt idx="7172">
                  <c:v>10483.345993041999</c:v>
                </c:pt>
                <c:pt idx="7173">
                  <c:v>10483.3209953308</c:v>
                </c:pt>
                <c:pt idx="7174">
                  <c:v>10483.327999114999</c:v>
                </c:pt>
                <c:pt idx="7175">
                  <c:v>10605.353996276899</c:v>
                </c:pt>
                <c:pt idx="7176">
                  <c:v>10605.3209953308</c:v>
                </c:pt>
                <c:pt idx="7177">
                  <c:v>10822.3659934998</c:v>
                </c:pt>
                <c:pt idx="7178">
                  <c:v>11057.130001068101</c:v>
                </c:pt>
                <c:pt idx="7179">
                  <c:v>11060.132999420201</c:v>
                </c:pt>
                <c:pt idx="7180">
                  <c:v>11060.160999298099</c:v>
                </c:pt>
                <c:pt idx="7181">
                  <c:v>11060.1660003662</c:v>
                </c:pt>
                <c:pt idx="7182">
                  <c:v>11060.1450004578</c:v>
                </c:pt>
                <c:pt idx="7183">
                  <c:v>11060.1679992676</c:v>
                </c:pt>
                <c:pt idx="7184">
                  <c:v>11116.078998565699</c:v>
                </c:pt>
                <c:pt idx="7185">
                  <c:v>11177.220001220699</c:v>
                </c:pt>
                <c:pt idx="7186">
                  <c:v>11597.208995819101</c:v>
                </c:pt>
                <c:pt idx="7187">
                  <c:v>11597.2359962463</c:v>
                </c:pt>
                <c:pt idx="7188">
                  <c:v>11597.2329978943</c:v>
                </c:pt>
                <c:pt idx="7189">
                  <c:v>11597.308998107899</c:v>
                </c:pt>
                <c:pt idx="7190">
                  <c:v>11597.643989562999</c:v>
                </c:pt>
                <c:pt idx="7191">
                  <c:v>11599.711994171101</c:v>
                </c:pt>
                <c:pt idx="7192">
                  <c:v>11599.6559944153</c:v>
                </c:pt>
                <c:pt idx="7193">
                  <c:v>12260.5609955788</c:v>
                </c:pt>
                <c:pt idx="7194">
                  <c:v>12260.549993991899</c:v>
                </c:pt>
                <c:pt idx="7195">
                  <c:v>13423.777678012801</c:v>
                </c:pt>
                <c:pt idx="7196">
                  <c:v>13559.6816658974</c:v>
                </c:pt>
                <c:pt idx="7197">
                  <c:v>13559.1598725319</c:v>
                </c:pt>
                <c:pt idx="7198">
                  <c:v>13559.245504856101</c:v>
                </c:pt>
                <c:pt idx="7199">
                  <c:v>13859.641798496201</c:v>
                </c:pt>
                <c:pt idx="7200">
                  <c:v>13859.409655094099</c:v>
                </c:pt>
                <c:pt idx="7201">
                  <c:v>13859.290506839799</c:v>
                </c:pt>
                <c:pt idx="7202">
                  <c:v>13861.438609361599</c:v>
                </c:pt>
                <c:pt idx="7203">
                  <c:v>13862.257350206401</c:v>
                </c:pt>
                <c:pt idx="7204">
                  <c:v>14512.320521593099</c:v>
                </c:pt>
                <c:pt idx="7205">
                  <c:v>14100.0367462635</c:v>
                </c:pt>
                <c:pt idx="7206">
                  <c:v>14363.777098894099</c:v>
                </c:pt>
                <c:pt idx="7207">
                  <c:v>14363.9814789295</c:v>
                </c:pt>
                <c:pt idx="7208">
                  <c:v>14363.8999779224</c:v>
                </c:pt>
                <c:pt idx="7209">
                  <c:v>14363.758475542099</c:v>
                </c:pt>
                <c:pt idx="7210">
                  <c:v>14363.8458473682</c:v>
                </c:pt>
                <c:pt idx="7211">
                  <c:v>14363.820719957401</c:v>
                </c:pt>
                <c:pt idx="7212">
                  <c:v>14363.680472612399</c:v>
                </c:pt>
                <c:pt idx="7213">
                  <c:v>14363.6725876331</c:v>
                </c:pt>
                <c:pt idx="7214">
                  <c:v>14362.798210143999</c:v>
                </c:pt>
                <c:pt idx="7215">
                  <c:v>14362.885345459001</c:v>
                </c:pt>
                <c:pt idx="7216">
                  <c:v>14362.7560844421</c:v>
                </c:pt>
                <c:pt idx="7217">
                  <c:v>14362.8368453979</c:v>
                </c:pt>
                <c:pt idx="7218">
                  <c:v>14362.813209533701</c:v>
                </c:pt>
                <c:pt idx="7219">
                  <c:v>14363.053985595699</c:v>
                </c:pt>
                <c:pt idx="7220">
                  <c:v>15241.648162841801</c:v>
                </c:pt>
                <c:pt idx="7221">
                  <c:v>15241.8804664612</c:v>
                </c:pt>
                <c:pt idx="7222">
                  <c:v>16652.981159210201</c:v>
                </c:pt>
                <c:pt idx="7223">
                  <c:v>16652.9715194702</c:v>
                </c:pt>
                <c:pt idx="7224">
                  <c:v>16654.755134582501</c:v>
                </c:pt>
                <c:pt idx="7225">
                  <c:v>16652.842262268099</c:v>
                </c:pt>
                <c:pt idx="7226">
                  <c:v>16651.0729789734</c:v>
                </c:pt>
                <c:pt idx="7227">
                  <c:v>16653.104236602801</c:v>
                </c:pt>
                <c:pt idx="7228">
                  <c:v>16653.158985137899</c:v>
                </c:pt>
                <c:pt idx="7229">
                  <c:v>16653.8059577942</c:v>
                </c:pt>
                <c:pt idx="7230">
                  <c:v>16652.905208587599</c:v>
                </c:pt>
                <c:pt idx="7231">
                  <c:v>16655.061218261701</c:v>
                </c:pt>
                <c:pt idx="7232">
                  <c:v>16654.934707641602</c:v>
                </c:pt>
                <c:pt idx="7233">
                  <c:v>16655.075851440401</c:v>
                </c:pt>
                <c:pt idx="7234">
                  <c:v>16653.731819152799</c:v>
                </c:pt>
                <c:pt idx="7235">
                  <c:v>16655.133224487301</c:v>
                </c:pt>
                <c:pt idx="7236">
                  <c:v>16654.892337799101</c:v>
                </c:pt>
                <c:pt idx="7237">
                  <c:v>16654.833572387699</c:v>
                </c:pt>
                <c:pt idx="7238">
                  <c:v>16659.4827156067</c:v>
                </c:pt>
                <c:pt idx="7239">
                  <c:v>16659.367576599099</c:v>
                </c:pt>
                <c:pt idx="7240">
                  <c:v>16659.3830718994</c:v>
                </c:pt>
                <c:pt idx="7241">
                  <c:v>16659.3325691223</c:v>
                </c:pt>
                <c:pt idx="7242">
                  <c:v>16659.497207641602</c:v>
                </c:pt>
                <c:pt idx="7243">
                  <c:v>16659.188186645501</c:v>
                </c:pt>
                <c:pt idx="7244">
                  <c:v>16659.434955596898</c:v>
                </c:pt>
                <c:pt idx="7245">
                  <c:v>16659.398956298799</c:v>
                </c:pt>
                <c:pt idx="7246">
                  <c:v>16659.679351806601</c:v>
                </c:pt>
                <c:pt idx="7247">
                  <c:v>16659.4034500122</c:v>
                </c:pt>
                <c:pt idx="7248">
                  <c:v>16659.4693489075</c:v>
                </c:pt>
                <c:pt idx="7249">
                  <c:v>16659.5477218628</c:v>
                </c:pt>
                <c:pt idx="7250">
                  <c:v>16660.6420936584</c:v>
                </c:pt>
                <c:pt idx="7251">
                  <c:v>16665.511840820302</c:v>
                </c:pt>
                <c:pt idx="7252">
                  <c:v>16665.6480979919</c:v>
                </c:pt>
                <c:pt idx="7253">
                  <c:v>16665.710102081299</c:v>
                </c:pt>
                <c:pt idx="7254">
                  <c:v>16665.693481445302</c:v>
                </c:pt>
                <c:pt idx="7255">
                  <c:v>16665.554721832301</c:v>
                </c:pt>
                <c:pt idx="7256">
                  <c:v>16665.828121185299</c:v>
                </c:pt>
                <c:pt idx="7257">
                  <c:v>16666.049884796099</c:v>
                </c:pt>
                <c:pt idx="7258">
                  <c:v>16666.0317573547</c:v>
                </c:pt>
                <c:pt idx="7259">
                  <c:v>16666.050392150901</c:v>
                </c:pt>
                <c:pt idx="7260">
                  <c:v>16666.200565338098</c:v>
                </c:pt>
                <c:pt idx="7261">
                  <c:v>16666.389957428</c:v>
                </c:pt>
                <c:pt idx="7262">
                  <c:v>16672.309673309301</c:v>
                </c:pt>
                <c:pt idx="7263">
                  <c:v>16674.396186828599</c:v>
                </c:pt>
                <c:pt idx="7264">
                  <c:v>16674.579944610599</c:v>
                </c:pt>
                <c:pt idx="7265">
                  <c:v>16674.488204956098</c:v>
                </c:pt>
                <c:pt idx="7266">
                  <c:v>16674.5509567261</c:v>
                </c:pt>
                <c:pt idx="7267">
                  <c:v>16674.706844329801</c:v>
                </c:pt>
                <c:pt idx="7268">
                  <c:v>16671.9076194763</c:v>
                </c:pt>
                <c:pt idx="7269">
                  <c:v>16672.223274231001</c:v>
                </c:pt>
                <c:pt idx="7270">
                  <c:v>16672.027378082301</c:v>
                </c:pt>
                <c:pt idx="7271">
                  <c:v>16680.012378692601</c:v>
                </c:pt>
                <c:pt idx="7272">
                  <c:v>16671.908500671401</c:v>
                </c:pt>
                <c:pt idx="7273">
                  <c:v>16679.855621337902</c:v>
                </c:pt>
                <c:pt idx="7274">
                  <c:v>16676.721637725801</c:v>
                </c:pt>
                <c:pt idx="7275">
                  <c:v>16678.699760437001</c:v>
                </c:pt>
                <c:pt idx="7276">
                  <c:v>16670.585502624501</c:v>
                </c:pt>
                <c:pt idx="7277">
                  <c:v>16678.6168785095</c:v>
                </c:pt>
                <c:pt idx="7278">
                  <c:v>16675.553745269801</c:v>
                </c:pt>
                <c:pt idx="7279">
                  <c:v>16679.556877136201</c:v>
                </c:pt>
                <c:pt idx="7280">
                  <c:v>16683.614757537802</c:v>
                </c:pt>
                <c:pt idx="7281">
                  <c:v>16675.348106384299</c:v>
                </c:pt>
                <c:pt idx="7282">
                  <c:v>16683.432491302501</c:v>
                </c:pt>
                <c:pt idx="7283">
                  <c:v>16678.605133056601</c:v>
                </c:pt>
                <c:pt idx="7284">
                  <c:v>16683.409622192401</c:v>
                </c:pt>
                <c:pt idx="7285">
                  <c:v>16678.394611358599</c:v>
                </c:pt>
                <c:pt idx="7286">
                  <c:v>16672.4696960449</c:v>
                </c:pt>
                <c:pt idx="7287">
                  <c:v>16162.860347747799</c:v>
                </c:pt>
                <c:pt idx="7288">
                  <c:v>16162.9057197571</c:v>
                </c:pt>
                <c:pt idx="7289">
                  <c:v>16154.944976806601</c:v>
                </c:pt>
                <c:pt idx="7290">
                  <c:v>16155.029361724901</c:v>
                </c:pt>
                <c:pt idx="7291">
                  <c:v>16162.889343261701</c:v>
                </c:pt>
                <c:pt idx="7292">
                  <c:v>16163.868591308599</c:v>
                </c:pt>
                <c:pt idx="7293">
                  <c:v>16163.971599578899</c:v>
                </c:pt>
                <c:pt idx="7294">
                  <c:v>16163.9803543091</c:v>
                </c:pt>
                <c:pt idx="7295">
                  <c:v>16163.824714660601</c:v>
                </c:pt>
                <c:pt idx="7296">
                  <c:v>16163.744960784899</c:v>
                </c:pt>
                <c:pt idx="7297">
                  <c:v>16155.838710784899</c:v>
                </c:pt>
                <c:pt idx="7298">
                  <c:v>16131.978828430199</c:v>
                </c:pt>
                <c:pt idx="7299">
                  <c:v>16131.07396698</c:v>
                </c:pt>
                <c:pt idx="7300">
                  <c:v>16131.1157188416</c:v>
                </c:pt>
                <c:pt idx="7301">
                  <c:v>16131.290981292699</c:v>
                </c:pt>
                <c:pt idx="7302">
                  <c:v>15890.1593399048</c:v>
                </c:pt>
                <c:pt idx="7303">
                  <c:v>15890.477375030499</c:v>
                </c:pt>
                <c:pt idx="7304">
                  <c:v>15890.3703689575</c:v>
                </c:pt>
                <c:pt idx="7305">
                  <c:v>15890.540004730199</c:v>
                </c:pt>
                <c:pt idx="7306">
                  <c:v>15890.4738769531</c:v>
                </c:pt>
                <c:pt idx="7307">
                  <c:v>14113.2222328186</c:v>
                </c:pt>
                <c:pt idx="7308">
                  <c:v>14112.317115783701</c:v>
                </c:pt>
                <c:pt idx="7309">
                  <c:v>14111.184474945099</c:v>
                </c:pt>
                <c:pt idx="7310">
                  <c:v>14109.313957214399</c:v>
                </c:pt>
                <c:pt idx="7311">
                  <c:v>14108.274085998501</c:v>
                </c:pt>
                <c:pt idx="7312">
                  <c:v>14520.2708320618</c:v>
                </c:pt>
                <c:pt idx="7313">
                  <c:v>14520.3602142334</c:v>
                </c:pt>
                <c:pt idx="7314">
                  <c:v>14520.1239089966</c:v>
                </c:pt>
                <c:pt idx="7315">
                  <c:v>14519.8922615051</c:v>
                </c:pt>
                <c:pt idx="7316">
                  <c:v>14099.7490005493</c:v>
                </c:pt>
                <c:pt idx="7317">
                  <c:v>14093.4458503723</c:v>
                </c:pt>
                <c:pt idx="7318">
                  <c:v>14093.4410972595</c:v>
                </c:pt>
                <c:pt idx="7319">
                  <c:v>14088.293834686299</c:v>
                </c:pt>
                <c:pt idx="7320">
                  <c:v>14088.237461090101</c:v>
                </c:pt>
                <c:pt idx="7321">
                  <c:v>14088.2673339844</c:v>
                </c:pt>
                <c:pt idx="7322">
                  <c:v>14083.2617950439</c:v>
                </c:pt>
                <c:pt idx="7323">
                  <c:v>13816.0038986206</c:v>
                </c:pt>
                <c:pt idx="7324">
                  <c:v>13807.842506408701</c:v>
                </c:pt>
                <c:pt idx="7325">
                  <c:v>13806.950267791701</c:v>
                </c:pt>
                <c:pt idx="7326">
                  <c:v>13806.784873962401</c:v>
                </c:pt>
                <c:pt idx="7327">
                  <c:v>13164.511554717999</c:v>
                </c:pt>
                <c:pt idx="7328">
                  <c:v>13156.546310424799</c:v>
                </c:pt>
                <c:pt idx="7329">
                  <c:v>13164.554058075</c:v>
                </c:pt>
                <c:pt idx="7330">
                  <c:v>12516.7258071899</c:v>
                </c:pt>
                <c:pt idx="7331">
                  <c:v>12507.544219970699</c:v>
                </c:pt>
                <c:pt idx="7332">
                  <c:v>11685.8737220764</c:v>
                </c:pt>
                <c:pt idx="7333">
                  <c:v>11686.5075569153</c:v>
                </c:pt>
                <c:pt idx="7334">
                  <c:v>11331.970069885299</c:v>
                </c:pt>
                <c:pt idx="7335">
                  <c:v>11100.000949859599</c:v>
                </c:pt>
                <c:pt idx="7336">
                  <c:v>10798.9641990662</c:v>
                </c:pt>
                <c:pt idx="7337">
                  <c:v>10341.546569824201</c:v>
                </c:pt>
                <c:pt idx="7338">
                  <c:v>10341.596828460701</c:v>
                </c:pt>
                <c:pt idx="7339">
                  <c:v>10341.9439888</c:v>
                </c:pt>
                <c:pt idx="7340">
                  <c:v>9620.4049949645996</c:v>
                </c:pt>
                <c:pt idx="7341">
                  <c:v>9207.3669929504395</c:v>
                </c:pt>
                <c:pt idx="7342">
                  <c:v>8893.4029922485406</c:v>
                </c:pt>
                <c:pt idx="7343">
                  <c:v>8742.3979988098108</c:v>
                </c:pt>
                <c:pt idx="7344">
                  <c:v>8706.3399925231897</c:v>
                </c:pt>
                <c:pt idx="7345">
                  <c:v>8586.4059944152796</c:v>
                </c:pt>
                <c:pt idx="7346">
                  <c:v>8584.6179924011194</c:v>
                </c:pt>
                <c:pt idx="7347">
                  <c:v>8584.6159934997595</c:v>
                </c:pt>
                <c:pt idx="7348">
                  <c:v>8584.6109924316406</c:v>
                </c:pt>
                <c:pt idx="7349">
                  <c:v>8583.6109924316406</c:v>
                </c:pt>
                <c:pt idx="7350">
                  <c:v>8583.6279945373499</c:v>
                </c:pt>
                <c:pt idx="7351">
                  <c:v>8584.6159934997595</c:v>
                </c:pt>
                <c:pt idx="7352">
                  <c:v>8584.6759910583496</c:v>
                </c:pt>
                <c:pt idx="7353">
                  <c:v>8577.6669921875</c:v>
                </c:pt>
                <c:pt idx="7354">
                  <c:v>8578.6609916686994</c:v>
                </c:pt>
                <c:pt idx="7355">
                  <c:v>8572.6529922485406</c:v>
                </c:pt>
                <c:pt idx="7356">
                  <c:v>8379.6049957275409</c:v>
                </c:pt>
                <c:pt idx="7357">
                  <c:v>8368.6449928283691</c:v>
                </c:pt>
                <c:pt idx="7358">
                  <c:v>8227.8380050659198</c:v>
                </c:pt>
                <c:pt idx="7359">
                  <c:v>7796.8350067138699</c:v>
                </c:pt>
                <c:pt idx="7360">
                  <c:v>7839.8370056152298</c:v>
                </c:pt>
                <c:pt idx="7361">
                  <c:v>7834.8610076904297</c:v>
                </c:pt>
                <c:pt idx="7362">
                  <c:v>7834.8670043945303</c:v>
                </c:pt>
                <c:pt idx="7363">
                  <c:v>7793.8670043945303</c:v>
                </c:pt>
                <c:pt idx="7364">
                  <c:v>7793.8650054931604</c:v>
                </c:pt>
                <c:pt idx="7365">
                  <c:v>7776.7310066223099</c:v>
                </c:pt>
                <c:pt idx="7366">
                  <c:v>7767.7340087890598</c:v>
                </c:pt>
                <c:pt idx="7367">
                  <c:v>7767.7260055542001</c:v>
                </c:pt>
                <c:pt idx="7368">
                  <c:v>7767.6730041503897</c:v>
                </c:pt>
                <c:pt idx="7369">
                  <c:v>7679.70900726318</c:v>
                </c:pt>
                <c:pt idx="7370">
                  <c:v>7459.9270019531295</c:v>
                </c:pt>
                <c:pt idx="7371">
                  <c:v>7459.93700027466</c:v>
                </c:pt>
                <c:pt idx="7372">
                  <c:v>7458.9290046691904</c:v>
                </c:pt>
                <c:pt idx="7373">
                  <c:v>7458.9230041503897</c:v>
                </c:pt>
                <c:pt idx="7374">
                  <c:v>7459.9100036621103</c:v>
                </c:pt>
                <c:pt idx="7375">
                  <c:v>7459.9070053100604</c:v>
                </c:pt>
                <c:pt idx="7376">
                  <c:v>7441.9029998779297</c:v>
                </c:pt>
                <c:pt idx="7377">
                  <c:v>7441.9040031433096</c:v>
                </c:pt>
                <c:pt idx="7378">
                  <c:v>7440.9060020446796</c:v>
                </c:pt>
                <c:pt idx="7379">
                  <c:v>7440.9100036621103</c:v>
                </c:pt>
                <c:pt idx="7380">
                  <c:v>7347.8000030517596</c:v>
                </c:pt>
                <c:pt idx="7381">
                  <c:v>7347.8000030517596</c:v>
                </c:pt>
                <c:pt idx="7382">
                  <c:v>7172.5</c:v>
                </c:pt>
                <c:pt idx="7383">
                  <c:v>6860.5</c:v>
                </c:pt>
                <c:pt idx="7384">
                  <c:v>6702.5</c:v>
                </c:pt>
                <c:pt idx="7385">
                  <c:v>6702.5</c:v>
                </c:pt>
                <c:pt idx="7386">
                  <c:v>6702.5</c:v>
                </c:pt>
                <c:pt idx="7387">
                  <c:v>6702.5</c:v>
                </c:pt>
                <c:pt idx="7388">
                  <c:v>6697.5</c:v>
                </c:pt>
                <c:pt idx="7389">
                  <c:v>7443.5</c:v>
                </c:pt>
                <c:pt idx="7390">
                  <c:v>7222.5</c:v>
                </c:pt>
                <c:pt idx="7391">
                  <c:v>7179.5</c:v>
                </c:pt>
                <c:pt idx="7392">
                  <c:v>7179.5</c:v>
                </c:pt>
                <c:pt idx="7393">
                  <c:v>6944</c:v>
                </c:pt>
                <c:pt idx="7394">
                  <c:v>6198</c:v>
                </c:pt>
                <c:pt idx="7395">
                  <c:v>6197.5</c:v>
                </c:pt>
                <c:pt idx="7396">
                  <c:v>6047.5</c:v>
                </c:pt>
                <c:pt idx="7397">
                  <c:v>6047.5</c:v>
                </c:pt>
                <c:pt idx="7398">
                  <c:v>6117.5</c:v>
                </c:pt>
                <c:pt idx="7399">
                  <c:v>5918.5</c:v>
                </c:pt>
                <c:pt idx="7400">
                  <c:v>5918.5</c:v>
                </c:pt>
                <c:pt idx="7401">
                  <c:v>5917.5</c:v>
                </c:pt>
                <c:pt idx="7402">
                  <c:v>5918.5</c:v>
                </c:pt>
                <c:pt idx="7403">
                  <c:v>5923.5</c:v>
                </c:pt>
                <c:pt idx="7404">
                  <c:v>5923.5</c:v>
                </c:pt>
                <c:pt idx="7405">
                  <c:v>5917.5</c:v>
                </c:pt>
                <c:pt idx="7406">
                  <c:v>5917.5</c:v>
                </c:pt>
                <c:pt idx="7407">
                  <c:v>5922.3000030517596</c:v>
                </c:pt>
                <c:pt idx="7408">
                  <c:v>5922.3000030517596</c:v>
                </c:pt>
                <c:pt idx="7409">
                  <c:v>5922.3000030517596</c:v>
                </c:pt>
                <c:pt idx="7410">
                  <c:v>5922.3000030517596</c:v>
                </c:pt>
                <c:pt idx="7411">
                  <c:v>5917.3000030517596</c:v>
                </c:pt>
                <c:pt idx="7412">
                  <c:v>5821.3000030517596</c:v>
                </c:pt>
                <c:pt idx="7413">
                  <c:v>5821.3000030517596</c:v>
                </c:pt>
                <c:pt idx="7414">
                  <c:v>5821.3000030517596</c:v>
                </c:pt>
                <c:pt idx="7415">
                  <c:v>5821.3000030517596</c:v>
                </c:pt>
                <c:pt idx="7416">
                  <c:v>5672.3000030517596</c:v>
                </c:pt>
                <c:pt idx="7417">
                  <c:v>5672.3000030517596</c:v>
                </c:pt>
                <c:pt idx="7418">
                  <c:v>5672.3000030517596</c:v>
                </c:pt>
                <c:pt idx="7419">
                  <c:v>5671.6999969482404</c:v>
                </c:pt>
                <c:pt idx="7420">
                  <c:v>5707.6999969482404</c:v>
                </c:pt>
                <c:pt idx="7421">
                  <c:v>5725.6999969482404</c:v>
                </c:pt>
                <c:pt idx="7422">
                  <c:v>5725.6999969482404</c:v>
                </c:pt>
                <c:pt idx="7423">
                  <c:v>5860.6999969482404</c:v>
                </c:pt>
                <c:pt idx="7424">
                  <c:v>5860.6999969482404</c:v>
                </c:pt>
                <c:pt idx="7425">
                  <c:v>5860.6999969482404</c:v>
                </c:pt>
                <c:pt idx="7426">
                  <c:v>5860.6999969482404</c:v>
                </c:pt>
                <c:pt idx="7427">
                  <c:v>5860.6999969482404</c:v>
                </c:pt>
                <c:pt idx="7428">
                  <c:v>5947.6999969482404</c:v>
                </c:pt>
                <c:pt idx="7429">
                  <c:v>6060.6309967040997</c:v>
                </c:pt>
                <c:pt idx="7430">
                  <c:v>6060.6189956665003</c:v>
                </c:pt>
                <c:pt idx="7431">
                  <c:v>6153.2500038147</c:v>
                </c:pt>
                <c:pt idx="7432">
                  <c:v>6250.2430038452203</c:v>
                </c:pt>
                <c:pt idx="7433">
                  <c:v>6299.2400016784704</c:v>
                </c:pt>
                <c:pt idx="7434">
                  <c:v>6392.2390022277796</c:v>
                </c:pt>
                <c:pt idx="7435">
                  <c:v>6392.2390060424796</c:v>
                </c:pt>
                <c:pt idx="7436">
                  <c:v>6461.2310028076199</c:v>
                </c:pt>
                <c:pt idx="7437">
                  <c:v>6666.2410049438504</c:v>
                </c:pt>
                <c:pt idx="7438">
                  <c:v>6738.3290023803702</c:v>
                </c:pt>
                <c:pt idx="7439">
                  <c:v>7261.3050041198703</c:v>
                </c:pt>
                <c:pt idx="7440">
                  <c:v>7356.2420005798303</c:v>
                </c:pt>
                <c:pt idx="7441">
                  <c:v>7356.2750015258798</c:v>
                </c:pt>
                <c:pt idx="7442">
                  <c:v>7357.8790092468298</c:v>
                </c:pt>
                <c:pt idx="7443">
                  <c:v>7450.2769851684598</c:v>
                </c:pt>
                <c:pt idx="7444">
                  <c:v>7451.2519874572799</c:v>
                </c:pt>
                <c:pt idx="7445">
                  <c:v>7495.2689857482901</c:v>
                </c:pt>
                <c:pt idx="7446">
                  <c:v>7683.2649879455603</c:v>
                </c:pt>
                <c:pt idx="7447">
                  <c:v>7729.4289855957004</c:v>
                </c:pt>
                <c:pt idx="7448">
                  <c:v>7705.4879875183096</c:v>
                </c:pt>
                <c:pt idx="7449">
                  <c:v>7706.4899864196796</c:v>
                </c:pt>
                <c:pt idx="7450">
                  <c:v>8141.4879875183096</c:v>
                </c:pt>
                <c:pt idx="7451">
                  <c:v>8299.4829864501899</c:v>
                </c:pt>
                <c:pt idx="7452">
                  <c:v>8299.4819869995099</c:v>
                </c:pt>
                <c:pt idx="7453">
                  <c:v>8305.4899864196796</c:v>
                </c:pt>
                <c:pt idx="7454">
                  <c:v>8299.4849853515607</c:v>
                </c:pt>
                <c:pt idx="7455">
                  <c:v>8301.3939933776892</c:v>
                </c:pt>
                <c:pt idx="7456">
                  <c:v>8308.3889961242694</c:v>
                </c:pt>
                <c:pt idx="7457">
                  <c:v>8817.3179931640607</c:v>
                </c:pt>
                <c:pt idx="7458">
                  <c:v>8969.1829948425293</c:v>
                </c:pt>
                <c:pt idx="7459">
                  <c:v>9025.0159950256293</c:v>
                </c:pt>
                <c:pt idx="7460">
                  <c:v>9025.0729904174805</c:v>
                </c:pt>
                <c:pt idx="7461">
                  <c:v>9025.0679931640607</c:v>
                </c:pt>
                <c:pt idx="7462">
                  <c:v>9108.0719947814905</c:v>
                </c:pt>
                <c:pt idx="7463">
                  <c:v>9153.08299636841</c:v>
                </c:pt>
                <c:pt idx="7464">
                  <c:v>9153.0649948120099</c:v>
                </c:pt>
                <c:pt idx="7465">
                  <c:v>9153.0789947509802</c:v>
                </c:pt>
                <c:pt idx="7466">
                  <c:v>9808.0549964904803</c:v>
                </c:pt>
                <c:pt idx="7467">
                  <c:v>9808.8670005798303</c:v>
                </c:pt>
                <c:pt idx="7468">
                  <c:v>9811.8349990844708</c:v>
                </c:pt>
                <c:pt idx="7469">
                  <c:v>10353.847999572799</c:v>
                </c:pt>
                <c:pt idx="7470">
                  <c:v>10475.719997406</c:v>
                </c:pt>
                <c:pt idx="7471">
                  <c:v>10475.868999481199</c:v>
                </c:pt>
                <c:pt idx="7472">
                  <c:v>10475.8579978943</c:v>
                </c:pt>
                <c:pt idx="7473">
                  <c:v>10611.894996643099</c:v>
                </c:pt>
                <c:pt idx="7474">
                  <c:v>10927.9559990168</c:v>
                </c:pt>
                <c:pt idx="7475">
                  <c:v>10928.0389991999</c:v>
                </c:pt>
                <c:pt idx="7476">
                  <c:v>11569.0570007563</c:v>
                </c:pt>
                <c:pt idx="7477">
                  <c:v>11569.0060020685</c:v>
                </c:pt>
                <c:pt idx="7478">
                  <c:v>11569.0750023127</c:v>
                </c:pt>
                <c:pt idx="7479">
                  <c:v>11568.361991882301</c:v>
                </c:pt>
                <c:pt idx="7480">
                  <c:v>11570.3789901733</c:v>
                </c:pt>
                <c:pt idx="7481">
                  <c:v>11570.315990448</c:v>
                </c:pt>
                <c:pt idx="7482">
                  <c:v>12028.4889984131</c:v>
                </c:pt>
                <c:pt idx="7483">
                  <c:v>12448.5629997253</c:v>
                </c:pt>
                <c:pt idx="7484">
                  <c:v>12448.5539970398</c:v>
                </c:pt>
                <c:pt idx="7485">
                  <c:v>12747.3307914734</c:v>
                </c:pt>
                <c:pt idx="7486">
                  <c:v>12747.221405029301</c:v>
                </c:pt>
                <c:pt idx="7487">
                  <c:v>12747.167266845699</c:v>
                </c:pt>
                <c:pt idx="7488">
                  <c:v>13396.872158050501</c:v>
                </c:pt>
                <c:pt idx="7489">
                  <c:v>13397.299331665001</c:v>
                </c:pt>
                <c:pt idx="7490">
                  <c:v>13399.51039505</c:v>
                </c:pt>
                <c:pt idx="7491">
                  <c:v>13741.889358520501</c:v>
                </c:pt>
                <c:pt idx="7492">
                  <c:v>13742.8115997314</c:v>
                </c:pt>
                <c:pt idx="7493">
                  <c:v>13742.8387298584</c:v>
                </c:pt>
                <c:pt idx="7494">
                  <c:v>13750.7393569946</c:v>
                </c:pt>
                <c:pt idx="7495">
                  <c:v>13750.667087554901</c:v>
                </c:pt>
                <c:pt idx="7496">
                  <c:v>13750.505191803</c:v>
                </c:pt>
                <c:pt idx="7497">
                  <c:v>13751.518695831301</c:v>
                </c:pt>
                <c:pt idx="7498">
                  <c:v>13751.179546356199</c:v>
                </c:pt>
                <c:pt idx="7499">
                  <c:v>13751.055152893099</c:v>
                </c:pt>
                <c:pt idx="7500">
                  <c:v>13751.973274231001</c:v>
                </c:pt>
                <c:pt idx="7501">
                  <c:v>13751.9287719727</c:v>
                </c:pt>
                <c:pt idx="7502">
                  <c:v>13751.634460449201</c:v>
                </c:pt>
                <c:pt idx="7503">
                  <c:v>13752.1012153625</c:v>
                </c:pt>
                <c:pt idx="7504">
                  <c:v>13750.9640808105</c:v>
                </c:pt>
                <c:pt idx="7505">
                  <c:v>13750.7383041382</c:v>
                </c:pt>
                <c:pt idx="7506">
                  <c:v>13750.646057128901</c:v>
                </c:pt>
                <c:pt idx="7507">
                  <c:v>14627.6476707458</c:v>
                </c:pt>
                <c:pt idx="7508">
                  <c:v>15128.561534881601</c:v>
                </c:pt>
                <c:pt idx="7509">
                  <c:v>15128.4213981628</c:v>
                </c:pt>
                <c:pt idx="7510">
                  <c:v>16144.734516143801</c:v>
                </c:pt>
                <c:pt idx="7511">
                  <c:v>16150.638004303</c:v>
                </c:pt>
                <c:pt idx="7512">
                  <c:v>16147.497867584199</c:v>
                </c:pt>
                <c:pt idx="7513">
                  <c:v>16150.5812530518</c:v>
                </c:pt>
                <c:pt idx="7514">
                  <c:v>16151.543243408199</c:v>
                </c:pt>
                <c:pt idx="7515">
                  <c:v>16151.3547363281</c:v>
                </c:pt>
                <c:pt idx="7516">
                  <c:v>16153.4393692017</c:v>
                </c:pt>
                <c:pt idx="7517">
                  <c:v>16153.491374969501</c:v>
                </c:pt>
                <c:pt idx="7518">
                  <c:v>16153.347743988001</c:v>
                </c:pt>
                <c:pt idx="7519">
                  <c:v>16153.5253753662</c:v>
                </c:pt>
                <c:pt idx="7520">
                  <c:v>16153.469997406</c:v>
                </c:pt>
                <c:pt idx="7521">
                  <c:v>16153.4691200256</c:v>
                </c:pt>
                <c:pt idx="7522">
                  <c:v>16153.3978614807</c:v>
                </c:pt>
                <c:pt idx="7523">
                  <c:v>16153.536128997799</c:v>
                </c:pt>
                <c:pt idx="7524">
                  <c:v>16153.384239196799</c:v>
                </c:pt>
                <c:pt idx="7525">
                  <c:v>16153.4324951172</c:v>
                </c:pt>
                <c:pt idx="7526">
                  <c:v>16153.445991516101</c:v>
                </c:pt>
                <c:pt idx="7527">
                  <c:v>16157.6362495422</c:v>
                </c:pt>
                <c:pt idx="7528">
                  <c:v>16163.427860260001</c:v>
                </c:pt>
                <c:pt idx="7529">
                  <c:v>16163.313350677499</c:v>
                </c:pt>
                <c:pt idx="7530">
                  <c:v>16163.232109069801</c:v>
                </c:pt>
                <c:pt idx="7531">
                  <c:v>16163.2608413696</c:v>
                </c:pt>
                <c:pt idx="7532">
                  <c:v>16163.248714447</c:v>
                </c:pt>
                <c:pt idx="7533">
                  <c:v>16163.2263412476</c:v>
                </c:pt>
                <c:pt idx="7534">
                  <c:v>16163.167335510299</c:v>
                </c:pt>
                <c:pt idx="7535">
                  <c:v>16162.496780395501</c:v>
                </c:pt>
                <c:pt idx="7536">
                  <c:v>16162.4772796631</c:v>
                </c:pt>
                <c:pt idx="7537">
                  <c:v>16157.5442848206</c:v>
                </c:pt>
                <c:pt idx="7538">
                  <c:v>16157.2350959778</c:v>
                </c:pt>
                <c:pt idx="7539">
                  <c:v>16156.705459594699</c:v>
                </c:pt>
                <c:pt idx="7540">
                  <c:v>16157.663581848101</c:v>
                </c:pt>
                <c:pt idx="7541">
                  <c:v>16162.4336853027</c:v>
                </c:pt>
                <c:pt idx="7542">
                  <c:v>16162.303806304901</c:v>
                </c:pt>
                <c:pt idx="7543">
                  <c:v>16162.1561584473</c:v>
                </c:pt>
                <c:pt idx="7544">
                  <c:v>16156.7191200256</c:v>
                </c:pt>
                <c:pt idx="7545">
                  <c:v>16161.774871826199</c:v>
                </c:pt>
                <c:pt idx="7546">
                  <c:v>16161.229694366501</c:v>
                </c:pt>
                <c:pt idx="7547">
                  <c:v>16160.7118682861</c:v>
                </c:pt>
                <c:pt idx="7548">
                  <c:v>16155.070178985599</c:v>
                </c:pt>
                <c:pt idx="7549">
                  <c:v>16138.5078201294</c:v>
                </c:pt>
                <c:pt idx="7550">
                  <c:v>16144.285743713401</c:v>
                </c:pt>
                <c:pt idx="7551">
                  <c:v>16154.0988922119</c:v>
                </c:pt>
                <c:pt idx="7552">
                  <c:v>15613.967132568399</c:v>
                </c:pt>
                <c:pt idx="7553">
                  <c:v>15614.035129547099</c:v>
                </c:pt>
                <c:pt idx="7554">
                  <c:v>15621.6409950256</c:v>
                </c:pt>
                <c:pt idx="7555">
                  <c:v>15613.753856658899</c:v>
                </c:pt>
                <c:pt idx="7556">
                  <c:v>15613.8011131287</c:v>
                </c:pt>
                <c:pt idx="7557">
                  <c:v>15613.833866119399</c:v>
                </c:pt>
                <c:pt idx="7558">
                  <c:v>15613.8654975891</c:v>
                </c:pt>
                <c:pt idx="7559">
                  <c:v>15613.711479187001</c:v>
                </c:pt>
                <c:pt idx="7560">
                  <c:v>15613.842369079601</c:v>
                </c:pt>
                <c:pt idx="7561">
                  <c:v>15109.9885139465</c:v>
                </c:pt>
                <c:pt idx="7562">
                  <c:v>15109.849498748799</c:v>
                </c:pt>
                <c:pt idx="7563">
                  <c:v>15111.650272369399</c:v>
                </c:pt>
                <c:pt idx="7564">
                  <c:v>14612.4494743347</c:v>
                </c:pt>
                <c:pt idx="7565">
                  <c:v>14612.568778991699</c:v>
                </c:pt>
                <c:pt idx="7566">
                  <c:v>14612.4941558838</c:v>
                </c:pt>
                <c:pt idx="7567">
                  <c:v>14621.606025695801</c:v>
                </c:pt>
                <c:pt idx="7568">
                  <c:v>14621.701915741</c:v>
                </c:pt>
                <c:pt idx="7569">
                  <c:v>14621.7925453186</c:v>
                </c:pt>
                <c:pt idx="7570">
                  <c:v>14613.868057251</c:v>
                </c:pt>
                <c:pt idx="7571">
                  <c:v>14621.935058593701</c:v>
                </c:pt>
                <c:pt idx="7572">
                  <c:v>14622.098953247099</c:v>
                </c:pt>
                <c:pt idx="7573">
                  <c:v>14116.956066131601</c:v>
                </c:pt>
                <c:pt idx="7574">
                  <c:v>14117.127834320099</c:v>
                </c:pt>
                <c:pt idx="7575">
                  <c:v>14118.692085266101</c:v>
                </c:pt>
                <c:pt idx="7576">
                  <c:v>13592.5809936523</c:v>
                </c:pt>
                <c:pt idx="7577">
                  <c:v>13600.4524803162</c:v>
                </c:pt>
                <c:pt idx="7578">
                  <c:v>13592.5228767395</c:v>
                </c:pt>
                <c:pt idx="7579">
                  <c:v>13592.729133606001</c:v>
                </c:pt>
                <c:pt idx="7580">
                  <c:v>13600.691757202099</c:v>
                </c:pt>
                <c:pt idx="7581">
                  <c:v>13592.943778991699</c:v>
                </c:pt>
                <c:pt idx="7582">
                  <c:v>13592.889167785601</c:v>
                </c:pt>
                <c:pt idx="7583">
                  <c:v>13592.938156127901</c:v>
                </c:pt>
                <c:pt idx="7584">
                  <c:v>13592.9187774658</c:v>
                </c:pt>
                <c:pt idx="7585">
                  <c:v>12719.9105415344</c:v>
                </c:pt>
                <c:pt idx="7586">
                  <c:v>12719.999420165999</c:v>
                </c:pt>
                <c:pt idx="7587">
                  <c:v>12712.1706848145</c:v>
                </c:pt>
                <c:pt idx="7588">
                  <c:v>12711.129802703899</c:v>
                </c:pt>
                <c:pt idx="7589">
                  <c:v>12711.106174469</c:v>
                </c:pt>
                <c:pt idx="7590">
                  <c:v>12711.2496986389</c:v>
                </c:pt>
                <c:pt idx="7591">
                  <c:v>12469.434452056899</c:v>
                </c:pt>
                <c:pt idx="7592">
                  <c:v>12469.3513145447</c:v>
                </c:pt>
                <c:pt idx="7593">
                  <c:v>12469.539836883499</c:v>
                </c:pt>
                <c:pt idx="7594">
                  <c:v>12469.4427070618</c:v>
                </c:pt>
                <c:pt idx="7595">
                  <c:v>12457.655345916701</c:v>
                </c:pt>
                <c:pt idx="7596">
                  <c:v>13000.7810096741</c:v>
                </c:pt>
                <c:pt idx="7597">
                  <c:v>13000.4857139587</c:v>
                </c:pt>
                <c:pt idx="7598">
                  <c:v>12999.777381897</c:v>
                </c:pt>
                <c:pt idx="7599">
                  <c:v>12999.2279090881</c:v>
                </c:pt>
                <c:pt idx="7600">
                  <c:v>12998.438804626499</c:v>
                </c:pt>
                <c:pt idx="7601">
                  <c:v>12998.4340629578</c:v>
                </c:pt>
                <c:pt idx="7602">
                  <c:v>12998.4543228149</c:v>
                </c:pt>
                <c:pt idx="7603">
                  <c:v>12998.6762046814</c:v>
                </c:pt>
                <c:pt idx="7604">
                  <c:v>12047.2142448425</c:v>
                </c:pt>
                <c:pt idx="7605">
                  <c:v>12047.108985900901</c:v>
                </c:pt>
                <c:pt idx="7606">
                  <c:v>12046.9180984497</c:v>
                </c:pt>
                <c:pt idx="7607">
                  <c:v>12214.787082672099</c:v>
                </c:pt>
                <c:pt idx="7608">
                  <c:v>11781.700836181601</c:v>
                </c:pt>
                <c:pt idx="7609">
                  <c:v>11781.599296569801</c:v>
                </c:pt>
                <c:pt idx="7610">
                  <c:v>11361.2438850403</c:v>
                </c:pt>
                <c:pt idx="7611">
                  <c:v>11382.867889404301</c:v>
                </c:pt>
                <c:pt idx="7612">
                  <c:v>11144.220024108899</c:v>
                </c:pt>
                <c:pt idx="7613">
                  <c:v>10913.9736251831</c:v>
                </c:pt>
                <c:pt idx="7614">
                  <c:v>10905.773735046399</c:v>
                </c:pt>
                <c:pt idx="7615">
                  <c:v>10688.617855072</c:v>
                </c:pt>
                <c:pt idx="7616">
                  <c:v>10002.4528388977</c:v>
                </c:pt>
                <c:pt idx="7617">
                  <c:v>10002.290702819801</c:v>
                </c:pt>
                <c:pt idx="7618">
                  <c:v>10002.10131073</c:v>
                </c:pt>
                <c:pt idx="7619">
                  <c:v>10001.919296264599</c:v>
                </c:pt>
                <c:pt idx="7620">
                  <c:v>9853.8956756591797</c:v>
                </c:pt>
                <c:pt idx="7621">
                  <c:v>9650.0180587768591</c:v>
                </c:pt>
                <c:pt idx="7622">
                  <c:v>9126.2510719299298</c:v>
                </c:pt>
                <c:pt idx="7623">
                  <c:v>8966.9623985290491</c:v>
                </c:pt>
                <c:pt idx="7624">
                  <c:v>8965.9131431579608</c:v>
                </c:pt>
                <c:pt idx="7625">
                  <c:v>8665.5835876464807</c:v>
                </c:pt>
                <c:pt idx="7626">
                  <c:v>8128.4817047119104</c:v>
                </c:pt>
                <c:pt idx="7627">
                  <c:v>7969.80076980591</c:v>
                </c:pt>
                <c:pt idx="7628">
                  <c:v>7949.8543758392298</c:v>
                </c:pt>
                <c:pt idx="7629">
                  <c:v>7930.7576484680203</c:v>
                </c:pt>
                <c:pt idx="7630">
                  <c:v>7750.3114814758301</c:v>
                </c:pt>
                <c:pt idx="7631">
                  <c:v>7756.9573211669904</c:v>
                </c:pt>
                <c:pt idx="7632">
                  <c:v>7600.8836898803702</c:v>
                </c:pt>
                <c:pt idx="7633">
                  <c:v>7374.8683128356897</c:v>
                </c:pt>
                <c:pt idx="7634">
                  <c:v>6979.8670005798303</c:v>
                </c:pt>
                <c:pt idx="7635">
                  <c:v>6978.0729980468795</c:v>
                </c:pt>
                <c:pt idx="7636">
                  <c:v>6315.0639991760299</c:v>
                </c:pt>
                <c:pt idx="7637">
                  <c:v>6309.0750007629404</c:v>
                </c:pt>
                <c:pt idx="7638">
                  <c:v>5786.0219993591299</c:v>
                </c:pt>
                <c:pt idx="7639">
                  <c:v>5780.0229988098099</c:v>
                </c:pt>
                <c:pt idx="7640">
                  <c:v>5264</c:v>
                </c:pt>
                <c:pt idx="7641">
                  <c:v>5120</c:v>
                </c:pt>
                <c:pt idx="7642">
                  <c:v>5055</c:v>
                </c:pt>
                <c:pt idx="7643">
                  <c:v>5049</c:v>
                </c:pt>
                <c:pt idx="7644">
                  <c:v>4663</c:v>
                </c:pt>
                <c:pt idx="7645">
                  <c:v>4649</c:v>
                </c:pt>
                <c:pt idx="7646">
                  <c:v>4649</c:v>
                </c:pt>
                <c:pt idx="7647">
                  <c:v>4648.5999984741202</c:v>
                </c:pt>
                <c:pt idx="7648">
                  <c:v>4213.5999984741202</c:v>
                </c:pt>
                <c:pt idx="7649">
                  <c:v>4213.5999984741202</c:v>
                </c:pt>
                <c:pt idx="7650">
                  <c:v>4213.5999984741202</c:v>
                </c:pt>
                <c:pt idx="7651">
                  <c:v>4213.5999984741202</c:v>
                </c:pt>
                <c:pt idx="7652">
                  <c:v>4172.5999984741202</c:v>
                </c:pt>
                <c:pt idx="7653">
                  <c:v>4172.5999984741202</c:v>
                </c:pt>
                <c:pt idx="7654">
                  <c:v>4172.5999984741202</c:v>
                </c:pt>
                <c:pt idx="7655">
                  <c:v>3932.5999984741202</c:v>
                </c:pt>
                <c:pt idx="7656">
                  <c:v>3932.5999984741202</c:v>
                </c:pt>
                <c:pt idx="7657">
                  <c:v>3842.5999984741202</c:v>
                </c:pt>
                <c:pt idx="7658">
                  <c:v>3797.5999984741202</c:v>
                </c:pt>
                <c:pt idx="7659">
                  <c:v>3624.1999969482399</c:v>
                </c:pt>
                <c:pt idx="7660">
                  <c:v>3443.1999969482399</c:v>
                </c:pt>
                <c:pt idx="7661">
                  <c:v>3443.1999969482399</c:v>
                </c:pt>
                <c:pt idx="7662">
                  <c:v>3443.1999969482399</c:v>
                </c:pt>
                <c:pt idx="7663">
                  <c:v>3443.1999969482399</c:v>
                </c:pt>
                <c:pt idx="7664">
                  <c:v>3443.1999969482399</c:v>
                </c:pt>
                <c:pt idx="7665">
                  <c:v>3443.1999969482399</c:v>
                </c:pt>
                <c:pt idx="7666">
                  <c:v>3190.1999969482399</c:v>
                </c:pt>
                <c:pt idx="7667">
                  <c:v>3185.1999969482399</c:v>
                </c:pt>
                <c:pt idx="7668">
                  <c:v>2720.1999969482399</c:v>
                </c:pt>
                <c:pt idx="7669">
                  <c:v>2720.1999969482399</c:v>
                </c:pt>
                <c:pt idx="7670">
                  <c:v>2720.1999969482399</c:v>
                </c:pt>
                <c:pt idx="7671">
                  <c:v>2649</c:v>
                </c:pt>
                <c:pt idx="7672">
                  <c:v>2649</c:v>
                </c:pt>
                <c:pt idx="7673">
                  <c:v>2560</c:v>
                </c:pt>
                <c:pt idx="7674">
                  <c:v>2560</c:v>
                </c:pt>
                <c:pt idx="7675">
                  <c:v>2340</c:v>
                </c:pt>
                <c:pt idx="7676">
                  <c:v>2340</c:v>
                </c:pt>
                <c:pt idx="7677">
                  <c:v>2330</c:v>
                </c:pt>
                <c:pt idx="7678">
                  <c:v>2335</c:v>
                </c:pt>
                <c:pt idx="7679">
                  <c:v>2338</c:v>
                </c:pt>
                <c:pt idx="7680">
                  <c:v>2334</c:v>
                </c:pt>
                <c:pt idx="7681">
                  <c:v>2335</c:v>
                </c:pt>
                <c:pt idx="7682">
                  <c:v>2285</c:v>
                </c:pt>
                <c:pt idx="7683">
                  <c:v>2190</c:v>
                </c:pt>
                <c:pt idx="7684">
                  <c:v>2198</c:v>
                </c:pt>
                <c:pt idx="7685">
                  <c:v>2202</c:v>
                </c:pt>
                <c:pt idx="7686">
                  <c:v>2107</c:v>
                </c:pt>
                <c:pt idx="7687">
                  <c:v>2092</c:v>
                </c:pt>
                <c:pt idx="7688">
                  <c:v>2151</c:v>
                </c:pt>
                <c:pt idx="7689">
                  <c:v>2092</c:v>
                </c:pt>
                <c:pt idx="7690">
                  <c:v>2072</c:v>
                </c:pt>
                <c:pt idx="7691">
                  <c:v>2102</c:v>
                </c:pt>
                <c:pt idx="7692">
                  <c:v>2101</c:v>
                </c:pt>
                <c:pt idx="7693">
                  <c:v>2098</c:v>
                </c:pt>
                <c:pt idx="7694">
                  <c:v>2102</c:v>
                </c:pt>
                <c:pt idx="7695">
                  <c:v>2102</c:v>
                </c:pt>
                <c:pt idx="7696">
                  <c:v>2097</c:v>
                </c:pt>
                <c:pt idx="7697">
                  <c:v>2097</c:v>
                </c:pt>
                <c:pt idx="7698">
                  <c:v>2097</c:v>
                </c:pt>
                <c:pt idx="7699">
                  <c:v>2157</c:v>
                </c:pt>
                <c:pt idx="7700">
                  <c:v>2097</c:v>
                </c:pt>
                <c:pt idx="7701">
                  <c:v>2103</c:v>
                </c:pt>
                <c:pt idx="7702">
                  <c:v>2109</c:v>
                </c:pt>
                <c:pt idx="7703">
                  <c:v>2103</c:v>
                </c:pt>
                <c:pt idx="7704">
                  <c:v>2103</c:v>
                </c:pt>
                <c:pt idx="7705">
                  <c:v>2113</c:v>
                </c:pt>
                <c:pt idx="7706">
                  <c:v>2103</c:v>
                </c:pt>
                <c:pt idx="7707">
                  <c:v>2109</c:v>
                </c:pt>
                <c:pt idx="7708">
                  <c:v>2156</c:v>
                </c:pt>
                <c:pt idx="7709">
                  <c:v>2156</c:v>
                </c:pt>
                <c:pt idx="7710">
                  <c:v>2156</c:v>
                </c:pt>
                <c:pt idx="7711">
                  <c:v>2156</c:v>
                </c:pt>
                <c:pt idx="7712">
                  <c:v>2167</c:v>
                </c:pt>
                <c:pt idx="7713">
                  <c:v>2171</c:v>
                </c:pt>
                <c:pt idx="7714">
                  <c:v>2156</c:v>
                </c:pt>
                <c:pt idx="7715">
                  <c:v>2156</c:v>
                </c:pt>
                <c:pt idx="7716">
                  <c:v>2166</c:v>
                </c:pt>
                <c:pt idx="7717">
                  <c:v>2166</c:v>
                </c:pt>
                <c:pt idx="7718">
                  <c:v>2166</c:v>
                </c:pt>
                <c:pt idx="7719">
                  <c:v>2166</c:v>
                </c:pt>
                <c:pt idx="7720">
                  <c:v>2167</c:v>
                </c:pt>
                <c:pt idx="7721">
                  <c:v>2269</c:v>
                </c:pt>
                <c:pt idx="7722">
                  <c:v>2799</c:v>
                </c:pt>
                <c:pt idx="7723">
                  <c:v>2990</c:v>
                </c:pt>
                <c:pt idx="7724">
                  <c:v>2986</c:v>
                </c:pt>
                <c:pt idx="7725">
                  <c:v>3374.7999992370601</c:v>
                </c:pt>
                <c:pt idx="7726">
                  <c:v>3792.5999984741202</c:v>
                </c:pt>
                <c:pt idx="7727">
                  <c:v>3864.1999969482399</c:v>
                </c:pt>
                <c:pt idx="7728">
                  <c:v>3864.1999969482399</c:v>
                </c:pt>
                <c:pt idx="7729">
                  <c:v>3864.1999969482399</c:v>
                </c:pt>
                <c:pt idx="7730">
                  <c:v>3911.1999969482399</c:v>
                </c:pt>
                <c:pt idx="7731">
                  <c:v>3912</c:v>
                </c:pt>
                <c:pt idx="7732">
                  <c:v>3911</c:v>
                </c:pt>
                <c:pt idx="7733">
                  <c:v>4045</c:v>
                </c:pt>
                <c:pt idx="7734">
                  <c:v>4515</c:v>
                </c:pt>
                <c:pt idx="7735">
                  <c:v>4516</c:v>
                </c:pt>
                <c:pt idx="7736">
                  <c:v>4908</c:v>
                </c:pt>
                <c:pt idx="7737">
                  <c:v>5003</c:v>
                </c:pt>
                <c:pt idx="7738">
                  <c:v>5003</c:v>
                </c:pt>
                <c:pt idx="7739">
                  <c:v>5003</c:v>
                </c:pt>
                <c:pt idx="7740">
                  <c:v>5058.6689987182599</c:v>
                </c:pt>
                <c:pt idx="7741">
                  <c:v>5343.6539993286096</c:v>
                </c:pt>
                <c:pt idx="7742">
                  <c:v>5399.6829986572302</c:v>
                </c:pt>
                <c:pt idx="7743">
                  <c:v>5400.4430046081497</c:v>
                </c:pt>
                <c:pt idx="7744">
                  <c:v>5701.5290031433096</c:v>
                </c:pt>
                <c:pt idx="7745">
                  <c:v>5972.49900436401</c:v>
                </c:pt>
                <c:pt idx="7746">
                  <c:v>5972.4580039978</c:v>
                </c:pt>
                <c:pt idx="7747">
                  <c:v>6389.64600372314</c:v>
                </c:pt>
                <c:pt idx="7748">
                  <c:v>6434.5900039672897</c:v>
                </c:pt>
                <c:pt idx="7749">
                  <c:v>6423.4690017700204</c:v>
                </c:pt>
                <c:pt idx="7750">
                  <c:v>6417.45900344849</c:v>
                </c:pt>
                <c:pt idx="7751">
                  <c:v>6417.4860038757297</c:v>
                </c:pt>
                <c:pt idx="7752">
                  <c:v>6417.4930038452203</c:v>
                </c:pt>
                <c:pt idx="7753">
                  <c:v>6541.4670028686496</c:v>
                </c:pt>
                <c:pt idx="7754">
                  <c:v>6637.4630012512198</c:v>
                </c:pt>
                <c:pt idx="7755">
                  <c:v>6871.9049949645996</c:v>
                </c:pt>
                <c:pt idx="7756">
                  <c:v>6966.8709983825702</c:v>
                </c:pt>
                <c:pt idx="7757">
                  <c:v>7296.8889961242703</c:v>
                </c:pt>
                <c:pt idx="7758">
                  <c:v>7534.9319953918503</c:v>
                </c:pt>
                <c:pt idx="7759">
                  <c:v>7535.93799591064</c:v>
                </c:pt>
                <c:pt idx="7760">
                  <c:v>7964.0259971618698</c:v>
                </c:pt>
                <c:pt idx="7761">
                  <c:v>7964.0329971313504</c:v>
                </c:pt>
                <c:pt idx="7762">
                  <c:v>8512.1349945068396</c:v>
                </c:pt>
                <c:pt idx="7763">
                  <c:v>8512.1669960022009</c:v>
                </c:pt>
                <c:pt idx="7764">
                  <c:v>8647.1479949951208</c:v>
                </c:pt>
                <c:pt idx="7765">
                  <c:v>8920.2159957885706</c:v>
                </c:pt>
                <c:pt idx="7766">
                  <c:v>8921.2789916992206</c:v>
                </c:pt>
                <c:pt idx="7767">
                  <c:v>8922.0669975280798</c:v>
                </c:pt>
                <c:pt idx="7768">
                  <c:v>8980.0609970092792</c:v>
                </c:pt>
                <c:pt idx="7769">
                  <c:v>9525.1079978942907</c:v>
                </c:pt>
                <c:pt idx="7770">
                  <c:v>9677.0989952087402</c:v>
                </c:pt>
                <c:pt idx="7771">
                  <c:v>10097.0689964294</c:v>
                </c:pt>
                <c:pt idx="7772">
                  <c:v>10408.171993255601</c:v>
                </c:pt>
                <c:pt idx="7773">
                  <c:v>10980.191993713401</c:v>
                </c:pt>
                <c:pt idx="7774">
                  <c:v>10980.188995361301</c:v>
                </c:pt>
                <c:pt idx="7775">
                  <c:v>10980.175994873</c:v>
                </c:pt>
                <c:pt idx="7776">
                  <c:v>11517.1809959412</c:v>
                </c:pt>
                <c:pt idx="7777">
                  <c:v>11929.191993713401</c:v>
                </c:pt>
                <c:pt idx="7778">
                  <c:v>11929.169994354201</c:v>
                </c:pt>
                <c:pt idx="7779">
                  <c:v>11929.15599823</c:v>
                </c:pt>
                <c:pt idx="7780">
                  <c:v>11930.975997924799</c:v>
                </c:pt>
                <c:pt idx="7781">
                  <c:v>11931.9340019226</c:v>
                </c:pt>
                <c:pt idx="7782">
                  <c:v>12160.0170021057</c:v>
                </c:pt>
                <c:pt idx="7783">
                  <c:v>12167.941001892101</c:v>
                </c:pt>
                <c:pt idx="7784">
                  <c:v>12818.0937957764</c:v>
                </c:pt>
                <c:pt idx="7785">
                  <c:v>12818.0287971497</c:v>
                </c:pt>
                <c:pt idx="7786">
                  <c:v>13076.0177955627</c:v>
                </c:pt>
                <c:pt idx="7787">
                  <c:v>13076.001796722399</c:v>
                </c:pt>
                <c:pt idx="7788">
                  <c:v>13076.099796295201</c:v>
                </c:pt>
                <c:pt idx="7789">
                  <c:v>13076.049800872799</c:v>
                </c:pt>
                <c:pt idx="7790">
                  <c:v>13076.097797393801</c:v>
                </c:pt>
                <c:pt idx="7791">
                  <c:v>13380.0817985535</c:v>
                </c:pt>
                <c:pt idx="7792">
                  <c:v>13336.1097984314</c:v>
                </c:pt>
                <c:pt idx="7793">
                  <c:v>13336.057796478301</c:v>
                </c:pt>
                <c:pt idx="7794">
                  <c:v>13336.104797363299</c:v>
                </c:pt>
                <c:pt idx="7795">
                  <c:v>13338.0887985229</c:v>
                </c:pt>
                <c:pt idx="7796">
                  <c:v>13343.084796905499</c:v>
                </c:pt>
                <c:pt idx="7797">
                  <c:v>13338.1147956848</c:v>
                </c:pt>
                <c:pt idx="7798">
                  <c:v>13388.098796844501</c:v>
                </c:pt>
                <c:pt idx="7799">
                  <c:v>13388.094799041701</c:v>
                </c:pt>
                <c:pt idx="7800">
                  <c:v>13388.097797393801</c:v>
                </c:pt>
                <c:pt idx="7801">
                  <c:v>13388.099796295201</c:v>
                </c:pt>
                <c:pt idx="7802">
                  <c:v>13388.1087989807</c:v>
                </c:pt>
                <c:pt idx="7803">
                  <c:v>13390.3067779541</c:v>
                </c:pt>
                <c:pt idx="7804">
                  <c:v>13392.295780181899</c:v>
                </c:pt>
                <c:pt idx="7805">
                  <c:v>13392.253780364999</c:v>
                </c:pt>
                <c:pt idx="7806">
                  <c:v>13392.2917785645</c:v>
                </c:pt>
                <c:pt idx="7807">
                  <c:v>13392.2907791138</c:v>
                </c:pt>
                <c:pt idx="7808">
                  <c:v>13392.3127784729</c:v>
                </c:pt>
                <c:pt idx="7809">
                  <c:v>13392.3017807007</c:v>
                </c:pt>
                <c:pt idx="7810">
                  <c:v>13392.318778991699</c:v>
                </c:pt>
                <c:pt idx="7811">
                  <c:v>13392.3017807007</c:v>
                </c:pt>
                <c:pt idx="7812">
                  <c:v>13392.321777343701</c:v>
                </c:pt>
                <c:pt idx="7813">
                  <c:v>13392.2907791138</c:v>
                </c:pt>
                <c:pt idx="7814">
                  <c:v>13392.316780090299</c:v>
                </c:pt>
                <c:pt idx="7815">
                  <c:v>13393.105781555199</c:v>
                </c:pt>
                <c:pt idx="7816">
                  <c:v>13393.1127815247</c:v>
                </c:pt>
                <c:pt idx="7817">
                  <c:v>13393.0717811584</c:v>
                </c:pt>
                <c:pt idx="7818">
                  <c:v>13393.1107826233</c:v>
                </c:pt>
                <c:pt idx="7819">
                  <c:v>13393.0887832642</c:v>
                </c:pt>
                <c:pt idx="7820">
                  <c:v>13385.111782074</c:v>
                </c:pt>
                <c:pt idx="7821">
                  <c:v>13385.1027832031</c:v>
                </c:pt>
                <c:pt idx="7822">
                  <c:v>13385.054782867401</c:v>
                </c:pt>
                <c:pt idx="7823">
                  <c:v>13385.103782653799</c:v>
                </c:pt>
                <c:pt idx="7824">
                  <c:v>13386.111782074</c:v>
                </c:pt>
                <c:pt idx="7825">
                  <c:v>13386.096782684301</c:v>
                </c:pt>
                <c:pt idx="7826">
                  <c:v>13386.138782501201</c:v>
                </c:pt>
                <c:pt idx="7827">
                  <c:v>13386.798778533899</c:v>
                </c:pt>
                <c:pt idx="7828">
                  <c:v>13387.817779540999</c:v>
                </c:pt>
                <c:pt idx="7829">
                  <c:v>13387.7867774963</c:v>
                </c:pt>
                <c:pt idx="7830">
                  <c:v>13395.8357772827</c:v>
                </c:pt>
                <c:pt idx="7831">
                  <c:v>13387.7827796936</c:v>
                </c:pt>
                <c:pt idx="7832">
                  <c:v>13387.816780090299</c:v>
                </c:pt>
                <c:pt idx="7833">
                  <c:v>13387.8037796021</c:v>
                </c:pt>
                <c:pt idx="7834">
                  <c:v>13387.8227806091</c:v>
                </c:pt>
                <c:pt idx="7835">
                  <c:v>13400.8127784729</c:v>
                </c:pt>
                <c:pt idx="7836">
                  <c:v>13400.836780548099</c:v>
                </c:pt>
                <c:pt idx="7837">
                  <c:v>13400.7897796631</c:v>
                </c:pt>
                <c:pt idx="7838">
                  <c:v>13392.798778533899</c:v>
                </c:pt>
                <c:pt idx="7839">
                  <c:v>13393.597782135001</c:v>
                </c:pt>
                <c:pt idx="7840">
                  <c:v>13374.8817825317</c:v>
                </c:pt>
                <c:pt idx="7841">
                  <c:v>13382.8207817078</c:v>
                </c:pt>
                <c:pt idx="7842">
                  <c:v>13382.7787818909</c:v>
                </c:pt>
                <c:pt idx="7843">
                  <c:v>13374.787780761701</c:v>
                </c:pt>
                <c:pt idx="7844">
                  <c:v>13382.6687850952</c:v>
                </c:pt>
                <c:pt idx="7845">
                  <c:v>13369.639781951901</c:v>
                </c:pt>
                <c:pt idx="7846">
                  <c:v>13383.550785064701</c:v>
                </c:pt>
                <c:pt idx="7847">
                  <c:v>13375.6687850952</c:v>
                </c:pt>
                <c:pt idx="7848">
                  <c:v>13383.744781494101</c:v>
                </c:pt>
                <c:pt idx="7849">
                  <c:v>13383.7277870178</c:v>
                </c:pt>
                <c:pt idx="7850">
                  <c:v>13383.7377815247</c:v>
                </c:pt>
                <c:pt idx="7851">
                  <c:v>13383.604774475099</c:v>
                </c:pt>
                <c:pt idx="7852">
                  <c:v>13332.6437759399</c:v>
                </c:pt>
                <c:pt idx="7853">
                  <c:v>13340.579780578601</c:v>
                </c:pt>
                <c:pt idx="7854">
                  <c:v>13340.614780426</c:v>
                </c:pt>
                <c:pt idx="7855">
                  <c:v>13340.490776062001</c:v>
                </c:pt>
                <c:pt idx="7856">
                  <c:v>13340.6207771301</c:v>
                </c:pt>
                <c:pt idx="7857">
                  <c:v>13340.6237792969</c:v>
                </c:pt>
                <c:pt idx="7858">
                  <c:v>13340.5097808838</c:v>
                </c:pt>
                <c:pt idx="7859">
                  <c:v>13340.597782135001</c:v>
                </c:pt>
                <c:pt idx="7860">
                  <c:v>13340.5817832947</c:v>
                </c:pt>
                <c:pt idx="7861">
                  <c:v>13340.6207771301</c:v>
                </c:pt>
                <c:pt idx="7862">
                  <c:v>13340.6157798767</c:v>
                </c:pt>
                <c:pt idx="7863">
                  <c:v>13338.2747917175</c:v>
                </c:pt>
                <c:pt idx="7864">
                  <c:v>13339.2747917175</c:v>
                </c:pt>
                <c:pt idx="7865">
                  <c:v>13339.2897872925</c:v>
                </c:pt>
                <c:pt idx="7866">
                  <c:v>13334.2857933044</c:v>
                </c:pt>
                <c:pt idx="7867">
                  <c:v>13334.2237930298</c:v>
                </c:pt>
                <c:pt idx="7868">
                  <c:v>13334.320793151899</c:v>
                </c:pt>
                <c:pt idx="7869">
                  <c:v>13334.3367919922</c:v>
                </c:pt>
                <c:pt idx="7870">
                  <c:v>13334.2257919312</c:v>
                </c:pt>
                <c:pt idx="7871">
                  <c:v>13334.324790954601</c:v>
                </c:pt>
                <c:pt idx="7872">
                  <c:v>13334.292789459199</c:v>
                </c:pt>
                <c:pt idx="7873">
                  <c:v>13334.273788452099</c:v>
                </c:pt>
                <c:pt idx="7874">
                  <c:v>13334.242790222201</c:v>
                </c:pt>
                <c:pt idx="7875">
                  <c:v>13093.2977905273</c:v>
                </c:pt>
                <c:pt idx="7876">
                  <c:v>13091.3217887878</c:v>
                </c:pt>
                <c:pt idx="7877">
                  <c:v>13091.181789398201</c:v>
                </c:pt>
                <c:pt idx="7878">
                  <c:v>13092.234790802</c:v>
                </c:pt>
                <c:pt idx="7879">
                  <c:v>13092.1417922974</c:v>
                </c:pt>
                <c:pt idx="7880">
                  <c:v>13083.2047920227</c:v>
                </c:pt>
                <c:pt idx="7881">
                  <c:v>13083.2027931213</c:v>
                </c:pt>
                <c:pt idx="7882">
                  <c:v>13083.229789733899</c:v>
                </c:pt>
                <c:pt idx="7883">
                  <c:v>13083.1747894287</c:v>
                </c:pt>
                <c:pt idx="7884">
                  <c:v>12947.172794341999</c:v>
                </c:pt>
                <c:pt idx="7885">
                  <c:v>12947.230789184599</c:v>
                </c:pt>
                <c:pt idx="7886">
                  <c:v>12947.2277870178</c:v>
                </c:pt>
                <c:pt idx="7887">
                  <c:v>12794.0127944946</c:v>
                </c:pt>
                <c:pt idx="7888">
                  <c:v>12662.7877998352</c:v>
                </c:pt>
                <c:pt idx="7889">
                  <c:v>12661.737800598101</c:v>
                </c:pt>
                <c:pt idx="7890">
                  <c:v>12661.807796478301</c:v>
                </c:pt>
                <c:pt idx="7891">
                  <c:v>11590.6890068054</c:v>
                </c:pt>
                <c:pt idx="7892">
                  <c:v>11584.8090019226</c:v>
                </c:pt>
                <c:pt idx="7893">
                  <c:v>11008.7870025635</c:v>
                </c:pt>
                <c:pt idx="7894">
                  <c:v>11304.321277618399</c:v>
                </c:pt>
                <c:pt idx="7895">
                  <c:v>10384.7400054932</c:v>
                </c:pt>
                <c:pt idx="7896">
                  <c:v>10384.736999511701</c:v>
                </c:pt>
                <c:pt idx="7897">
                  <c:v>9749.7410011291504</c:v>
                </c:pt>
                <c:pt idx="7898">
                  <c:v>9749.7030029296893</c:v>
                </c:pt>
                <c:pt idx="7899">
                  <c:v>9762.8950042724591</c:v>
                </c:pt>
                <c:pt idx="7900">
                  <c:v>9760.9010009765607</c:v>
                </c:pt>
                <c:pt idx="7901">
                  <c:v>9752.8390007019007</c:v>
                </c:pt>
                <c:pt idx="7902">
                  <c:v>9760.9360046386701</c:v>
                </c:pt>
                <c:pt idx="7903">
                  <c:v>9752.8339996337909</c:v>
                </c:pt>
                <c:pt idx="7904">
                  <c:v>9752.9669990539605</c:v>
                </c:pt>
                <c:pt idx="7905">
                  <c:v>9515.9070014953595</c:v>
                </c:pt>
                <c:pt idx="7906">
                  <c:v>9367.8530006408691</c:v>
                </c:pt>
                <c:pt idx="7907">
                  <c:v>9367.85300445557</c:v>
                </c:pt>
                <c:pt idx="7908">
                  <c:v>9367.9139976501501</c:v>
                </c:pt>
                <c:pt idx="7909">
                  <c:v>9115.9309997558594</c:v>
                </c:pt>
                <c:pt idx="7910">
                  <c:v>9003.9350013732892</c:v>
                </c:pt>
                <c:pt idx="7911">
                  <c:v>8731.1309967040997</c:v>
                </c:pt>
                <c:pt idx="7912">
                  <c:v>8294.0979995727503</c:v>
                </c:pt>
                <c:pt idx="7913">
                  <c:v>8276.8399982452393</c:v>
                </c:pt>
                <c:pt idx="7914">
                  <c:v>7738.8399982452402</c:v>
                </c:pt>
                <c:pt idx="7915">
                  <c:v>7215.7639980316198</c:v>
                </c:pt>
                <c:pt idx="7916">
                  <c:v>6874.2039985656702</c:v>
                </c:pt>
                <c:pt idx="7917">
                  <c:v>6962.7729988098099</c:v>
                </c:pt>
                <c:pt idx="7918">
                  <c:v>6099.8049964904803</c:v>
                </c:pt>
                <c:pt idx="7919">
                  <c:v>5727.8650016784704</c:v>
                </c:pt>
                <c:pt idx="7920">
                  <c:v>5243.8899993896503</c:v>
                </c:pt>
                <c:pt idx="7921">
                  <c:v>5047.9299964904803</c:v>
                </c:pt>
                <c:pt idx="7922">
                  <c:v>5027.8800010681198</c:v>
                </c:pt>
                <c:pt idx="7923">
                  <c:v>4991.1399955749503</c:v>
                </c:pt>
                <c:pt idx="7924">
                  <c:v>4492.1129951476996</c:v>
                </c:pt>
                <c:pt idx="7925">
                  <c:v>4360.0849952697799</c:v>
                </c:pt>
                <c:pt idx="7926">
                  <c:v>4143.0859947204599</c:v>
                </c:pt>
                <c:pt idx="7927">
                  <c:v>3751.0459976196298</c:v>
                </c:pt>
                <c:pt idx="7928">
                  <c:v>3423.1099929809602</c:v>
                </c:pt>
                <c:pt idx="7929">
                  <c:v>3405.9919967651399</c:v>
                </c:pt>
                <c:pt idx="7930">
                  <c:v>3355.9849967956502</c:v>
                </c:pt>
                <c:pt idx="7931">
                  <c:v>3361.96799468994</c:v>
                </c:pt>
                <c:pt idx="7932">
                  <c:v>3270.9439964294402</c:v>
                </c:pt>
                <c:pt idx="7933">
                  <c:v>3265.9199943542499</c:v>
                </c:pt>
                <c:pt idx="7934">
                  <c:v>3572.9549942016602</c:v>
                </c:pt>
                <c:pt idx="7935">
                  <c:v>3159.1239929199201</c:v>
                </c:pt>
                <c:pt idx="7936">
                  <c:v>3159.1409912109398</c:v>
                </c:pt>
                <c:pt idx="7937">
                  <c:v>3069.09299087524</c:v>
                </c:pt>
                <c:pt idx="7938">
                  <c:v>2790.1849937439001</c:v>
                </c:pt>
                <c:pt idx="7939">
                  <c:v>2733.0029945373499</c:v>
                </c:pt>
                <c:pt idx="7940">
                  <c:v>2714.9639930725102</c:v>
                </c:pt>
                <c:pt idx="7941">
                  <c:v>2496.3999938964798</c:v>
                </c:pt>
                <c:pt idx="7942">
                  <c:v>2496.3999938964798</c:v>
                </c:pt>
                <c:pt idx="7943">
                  <c:v>2408.3999938964798</c:v>
                </c:pt>
                <c:pt idx="7944">
                  <c:v>2292.1999969482399</c:v>
                </c:pt>
                <c:pt idx="7945">
                  <c:v>2222</c:v>
                </c:pt>
                <c:pt idx="7946">
                  <c:v>1947</c:v>
                </c:pt>
                <c:pt idx="7947">
                  <c:v>1851</c:v>
                </c:pt>
                <c:pt idx="7948">
                  <c:v>1805</c:v>
                </c:pt>
                <c:pt idx="7949">
                  <c:v>1781</c:v>
                </c:pt>
                <c:pt idx="7950">
                  <c:v>1781</c:v>
                </c:pt>
                <c:pt idx="7951">
                  <c:v>1781</c:v>
                </c:pt>
                <c:pt idx="7952">
                  <c:v>1781</c:v>
                </c:pt>
                <c:pt idx="7953">
                  <c:v>1781</c:v>
                </c:pt>
                <c:pt idx="7954">
                  <c:v>1781</c:v>
                </c:pt>
                <c:pt idx="7955">
                  <c:v>1781</c:v>
                </c:pt>
                <c:pt idx="7956">
                  <c:v>1781</c:v>
                </c:pt>
                <c:pt idx="7957">
                  <c:v>1767</c:v>
                </c:pt>
                <c:pt idx="7958">
                  <c:v>1693</c:v>
                </c:pt>
                <c:pt idx="7959">
                  <c:v>1710.6599998474101</c:v>
                </c:pt>
                <c:pt idx="7960">
                  <c:v>1632</c:v>
                </c:pt>
                <c:pt idx="7961">
                  <c:v>1638</c:v>
                </c:pt>
                <c:pt idx="7962">
                  <c:v>1632</c:v>
                </c:pt>
                <c:pt idx="7963">
                  <c:v>1646</c:v>
                </c:pt>
                <c:pt idx="7964">
                  <c:v>1422</c:v>
                </c:pt>
                <c:pt idx="7965">
                  <c:v>1416</c:v>
                </c:pt>
                <c:pt idx="7966">
                  <c:v>1416</c:v>
                </c:pt>
                <c:pt idx="7967">
                  <c:v>1321</c:v>
                </c:pt>
                <c:pt idx="7968">
                  <c:v>1329.5599994659401</c:v>
                </c:pt>
                <c:pt idx="7969">
                  <c:v>1315</c:v>
                </c:pt>
                <c:pt idx="7970">
                  <c:v>1235</c:v>
                </c:pt>
                <c:pt idx="7971">
                  <c:v>1222</c:v>
                </c:pt>
                <c:pt idx="7972">
                  <c:v>1227</c:v>
                </c:pt>
                <c:pt idx="7973">
                  <c:v>1217</c:v>
                </c:pt>
                <c:pt idx="7974">
                  <c:v>1216</c:v>
                </c:pt>
                <c:pt idx="7975">
                  <c:v>1136</c:v>
                </c:pt>
                <c:pt idx="7976">
                  <c:v>1521</c:v>
                </c:pt>
                <c:pt idx="7977">
                  <c:v>1580</c:v>
                </c:pt>
                <c:pt idx="7978">
                  <c:v>1580</c:v>
                </c:pt>
                <c:pt idx="7979">
                  <c:v>1451</c:v>
                </c:pt>
                <c:pt idx="7980">
                  <c:v>1452</c:v>
                </c:pt>
                <c:pt idx="7981">
                  <c:v>1452</c:v>
                </c:pt>
                <c:pt idx="7982">
                  <c:v>1457</c:v>
                </c:pt>
                <c:pt idx="7983">
                  <c:v>1452</c:v>
                </c:pt>
                <c:pt idx="7984">
                  <c:v>1451</c:v>
                </c:pt>
                <c:pt idx="7985">
                  <c:v>1451</c:v>
                </c:pt>
                <c:pt idx="7986">
                  <c:v>1451</c:v>
                </c:pt>
                <c:pt idx="7987">
                  <c:v>1611</c:v>
                </c:pt>
                <c:pt idx="7988">
                  <c:v>1743</c:v>
                </c:pt>
                <c:pt idx="7989">
                  <c:v>1679</c:v>
                </c:pt>
                <c:pt idx="7990">
                  <c:v>1549</c:v>
                </c:pt>
                <c:pt idx="7991">
                  <c:v>1018</c:v>
                </c:pt>
                <c:pt idx="7992">
                  <c:v>950</c:v>
                </c:pt>
                <c:pt idx="7993">
                  <c:v>950</c:v>
                </c:pt>
                <c:pt idx="7994">
                  <c:v>950</c:v>
                </c:pt>
                <c:pt idx="7995">
                  <c:v>950</c:v>
                </c:pt>
                <c:pt idx="7996">
                  <c:v>920</c:v>
                </c:pt>
                <c:pt idx="7997">
                  <c:v>950</c:v>
                </c:pt>
                <c:pt idx="7998">
                  <c:v>950</c:v>
                </c:pt>
                <c:pt idx="7999">
                  <c:v>950</c:v>
                </c:pt>
                <c:pt idx="8000">
                  <c:v>950</c:v>
                </c:pt>
                <c:pt idx="8001">
                  <c:v>1094</c:v>
                </c:pt>
                <c:pt idx="8002">
                  <c:v>1099</c:v>
                </c:pt>
                <c:pt idx="8003">
                  <c:v>988</c:v>
                </c:pt>
                <c:pt idx="8004">
                  <c:v>988</c:v>
                </c:pt>
                <c:pt idx="8005">
                  <c:v>1125</c:v>
                </c:pt>
                <c:pt idx="8006">
                  <c:v>1126</c:v>
                </c:pt>
                <c:pt idx="8007">
                  <c:v>1276</c:v>
                </c:pt>
                <c:pt idx="8008">
                  <c:v>1207</c:v>
                </c:pt>
                <c:pt idx="8009">
                  <c:v>1247</c:v>
                </c:pt>
                <c:pt idx="8010">
                  <c:v>1221</c:v>
                </c:pt>
                <c:pt idx="8011">
                  <c:v>1283</c:v>
                </c:pt>
                <c:pt idx="8012">
                  <c:v>1283</c:v>
                </c:pt>
                <c:pt idx="8013">
                  <c:v>1283</c:v>
                </c:pt>
                <c:pt idx="8014">
                  <c:v>1318.59999847412</c:v>
                </c:pt>
                <c:pt idx="8015">
                  <c:v>1353.1999969482399</c:v>
                </c:pt>
                <c:pt idx="8016">
                  <c:v>1423.1999969482399</c:v>
                </c:pt>
                <c:pt idx="8017">
                  <c:v>1423.1999969482399</c:v>
                </c:pt>
                <c:pt idx="8018">
                  <c:v>1469.1999969482399</c:v>
                </c:pt>
                <c:pt idx="8019">
                  <c:v>1619.1999969482399</c:v>
                </c:pt>
                <c:pt idx="8020">
                  <c:v>1619.59999847412</c:v>
                </c:pt>
                <c:pt idx="8021">
                  <c:v>1855.59999847412</c:v>
                </c:pt>
                <c:pt idx="8022">
                  <c:v>2334.5999984741202</c:v>
                </c:pt>
                <c:pt idx="8023">
                  <c:v>2334.5999984741202</c:v>
                </c:pt>
                <c:pt idx="8024">
                  <c:v>2378.5999984741202</c:v>
                </c:pt>
                <c:pt idx="8025">
                  <c:v>2466.5999984741202</c:v>
                </c:pt>
                <c:pt idx="8026">
                  <c:v>2466.5999984741202</c:v>
                </c:pt>
                <c:pt idx="8027">
                  <c:v>3048.1999969482399</c:v>
                </c:pt>
                <c:pt idx="8028">
                  <c:v>3101.1999969482399</c:v>
                </c:pt>
                <c:pt idx="8029">
                  <c:v>3102.1999969482399</c:v>
                </c:pt>
                <c:pt idx="8030">
                  <c:v>3220.1999969482399</c:v>
                </c:pt>
                <c:pt idx="8031">
                  <c:v>3220.1999969482399</c:v>
                </c:pt>
                <c:pt idx="8032">
                  <c:v>3521</c:v>
                </c:pt>
                <c:pt idx="8033">
                  <c:v>3644</c:v>
                </c:pt>
                <c:pt idx="8034">
                  <c:v>4124</c:v>
                </c:pt>
                <c:pt idx="8035">
                  <c:v>4601</c:v>
                </c:pt>
                <c:pt idx="8036">
                  <c:v>4983</c:v>
                </c:pt>
                <c:pt idx="8037">
                  <c:v>4983</c:v>
                </c:pt>
                <c:pt idx="8038">
                  <c:v>5051</c:v>
                </c:pt>
                <c:pt idx="8039">
                  <c:v>5143</c:v>
                </c:pt>
                <c:pt idx="8040">
                  <c:v>5143</c:v>
                </c:pt>
                <c:pt idx="8041">
                  <c:v>5143</c:v>
                </c:pt>
                <c:pt idx="8042">
                  <c:v>5143</c:v>
                </c:pt>
                <c:pt idx="8043">
                  <c:v>5143</c:v>
                </c:pt>
                <c:pt idx="8044">
                  <c:v>5467.8000030517596</c:v>
                </c:pt>
                <c:pt idx="8045">
                  <c:v>5468.8000030517596</c:v>
                </c:pt>
                <c:pt idx="8046">
                  <c:v>5727.8000030517596</c:v>
                </c:pt>
                <c:pt idx="8047">
                  <c:v>5893.4420013427698</c:v>
                </c:pt>
                <c:pt idx="8048">
                  <c:v>5893.4910049438504</c:v>
                </c:pt>
                <c:pt idx="8049">
                  <c:v>5899.4470024108896</c:v>
                </c:pt>
                <c:pt idx="8050">
                  <c:v>6014.4580039978</c:v>
                </c:pt>
                <c:pt idx="8051">
                  <c:v>6261.4610023498499</c:v>
                </c:pt>
                <c:pt idx="8052">
                  <c:v>6261.5580024719202</c:v>
                </c:pt>
                <c:pt idx="8053">
                  <c:v>6764.5750007629404</c:v>
                </c:pt>
                <c:pt idx="8054">
                  <c:v>6837.7239990234402</c:v>
                </c:pt>
                <c:pt idx="8055">
                  <c:v>6837.7630004882803</c:v>
                </c:pt>
                <c:pt idx="8056">
                  <c:v>7015.7690041065198</c:v>
                </c:pt>
                <c:pt idx="8057">
                  <c:v>7542.7470009326898</c:v>
                </c:pt>
                <c:pt idx="8058">
                  <c:v>8020.76400303841</c:v>
                </c:pt>
                <c:pt idx="8059">
                  <c:v>8298.1800034046191</c:v>
                </c:pt>
                <c:pt idx="8060">
                  <c:v>8396.7700035572107</c:v>
                </c:pt>
                <c:pt idx="8061">
                  <c:v>8964.7420036792792</c:v>
                </c:pt>
                <c:pt idx="8062">
                  <c:v>9010.7490036487598</c:v>
                </c:pt>
                <c:pt idx="8063">
                  <c:v>9261.7970039844495</c:v>
                </c:pt>
                <c:pt idx="8064">
                  <c:v>9673.1860039234198</c:v>
                </c:pt>
                <c:pt idx="8065">
                  <c:v>9673.2420036792792</c:v>
                </c:pt>
                <c:pt idx="8066">
                  <c:v>9673.2310020923596</c:v>
                </c:pt>
                <c:pt idx="8067">
                  <c:v>9909.8050034046191</c:v>
                </c:pt>
                <c:pt idx="8068">
                  <c:v>10153.2059998512</c:v>
                </c:pt>
                <c:pt idx="8069">
                  <c:v>10666.2040009499</c:v>
                </c:pt>
                <c:pt idx="8070">
                  <c:v>10671.1929993629</c:v>
                </c:pt>
                <c:pt idx="8071">
                  <c:v>11312.7159981728</c:v>
                </c:pt>
                <c:pt idx="8072">
                  <c:v>11164.254301548001</c:v>
                </c:pt>
                <c:pt idx="8073">
                  <c:v>11927.662207126599</c:v>
                </c:pt>
                <c:pt idx="8074">
                  <c:v>11927.3568062782</c:v>
                </c:pt>
                <c:pt idx="8075">
                  <c:v>11927.298304081</c:v>
                </c:pt>
                <c:pt idx="8076">
                  <c:v>11927.102663517</c:v>
                </c:pt>
                <c:pt idx="8077">
                  <c:v>11927.2152924538</c:v>
                </c:pt>
                <c:pt idx="8078">
                  <c:v>11935.017782688101</c:v>
                </c:pt>
                <c:pt idx="8079">
                  <c:v>11935.012403965</c:v>
                </c:pt>
                <c:pt idx="8080">
                  <c:v>12193.728919982899</c:v>
                </c:pt>
                <c:pt idx="8081">
                  <c:v>12193.5576553345</c:v>
                </c:pt>
                <c:pt idx="8082">
                  <c:v>12193.714672088599</c:v>
                </c:pt>
                <c:pt idx="8083">
                  <c:v>12193.832679748501</c:v>
                </c:pt>
                <c:pt idx="8084">
                  <c:v>12193.9683189392</c:v>
                </c:pt>
                <c:pt idx="8085">
                  <c:v>13411.069740295399</c:v>
                </c:pt>
                <c:pt idx="8086">
                  <c:v>13411.0829925537</c:v>
                </c:pt>
                <c:pt idx="8087">
                  <c:v>13412.220130920399</c:v>
                </c:pt>
                <c:pt idx="8088">
                  <c:v>13412.2511672974</c:v>
                </c:pt>
                <c:pt idx="8089">
                  <c:v>13412.197376251201</c:v>
                </c:pt>
                <c:pt idx="8090">
                  <c:v>13412.424430847201</c:v>
                </c:pt>
                <c:pt idx="8091">
                  <c:v>13412.529438018801</c:v>
                </c:pt>
                <c:pt idx="8092">
                  <c:v>13421.3599281311</c:v>
                </c:pt>
                <c:pt idx="8093">
                  <c:v>13421.473560333299</c:v>
                </c:pt>
                <c:pt idx="8094">
                  <c:v>13421.662082672099</c:v>
                </c:pt>
                <c:pt idx="8095">
                  <c:v>13421.486438751201</c:v>
                </c:pt>
                <c:pt idx="8096">
                  <c:v>13421.3898086548</c:v>
                </c:pt>
                <c:pt idx="8097">
                  <c:v>13421.3609275818</c:v>
                </c:pt>
                <c:pt idx="8098">
                  <c:v>13422.661705017101</c:v>
                </c:pt>
                <c:pt idx="8099">
                  <c:v>13422.776218414299</c:v>
                </c:pt>
                <c:pt idx="8100">
                  <c:v>13422.7685928345</c:v>
                </c:pt>
                <c:pt idx="8101">
                  <c:v>13422.8283424377</c:v>
                </c:pt>
                <c:pt idx="8102">
                  <c:v>13422.810718536401</c:v>
                </c:pt>
                <c:pt idx="8103">
                  <c:v>13422.6822090149</c:v>
                </c:pt>
                <c:pt idx="8104">
                  <c:v>13426.413352966299</c:v>
                </c:pt>
                <c:pt idx="8105">
                  <c:v>13424.8575897217</c:v>
                </c:pt>
                <c:pt idx="8106">
                  <c:v>13425.183734893801</c:v>
                </c:pt>
                <c:pt idx="8107">
                  <c:v>13425.1583633423</c:v>
                </c:pt>
                <c:pt idx="8108">
                  <c:v>13425.2826271057</c:v>
                </c:pt>
                <c:pt idx="8109">
                  <c:v>13425.275249481199</c:v>
                </c:pt>
                <c:pt idx="8110">
                  <c:v>13426.1258621216</c:v>
                </c:pt>
                <c:pt idx="8111">
                  <c:v>13426.227619171101</c:v>
                </c:pt>
                <c:pt idx="8112">
                  <c:v>13426.2936286926</c:v>
                </c:pt>
                <c:pt idx="8113">
                  <c:v>13426.479888915999</c:v>
                </c:pt>
                <c:pt idx="8114">
                  <c:v>13426.1846084595</c:v>
                </c:pt>
                <c:pt idx="8115">
                  <c:v>13426.3275032043</c:v>
                </c:pt>
                <c:pt idx="8116">
                  <c:v>13425.893505096399</c:v>
                </c:pt>
                <c:pt idx="8117">
                  <c:v>13425.120029449499</c:v>
                </c:pt>
                <c:pt idx="8118">
                  <c:v>13425.0461463928</c:v>
                </c:pt>
                <c:pt idx="8119">
                  <c:v>13425.219161987299</c:v>
                </c:pt>
                <c:pt idx="8120">
                  <c:v>13424.9875221252</c:v>
                </c:pt>
                <c:pt idx="8121">
                  <c:v>13425.143535613999</c:v>
                </c:pt>
                <c:pt idx="8122">
                  <c:v>13425.3643035889</c:v>
                </c:pt>
                <c:pt idx="8123">
                  <c:v>13425.269050598101</c:v>
                </c:pt>
                <c:pt idx="8124">
                  <c:v>13425.3911857605</c:v>
                </c:pt>
                <c:pt idx="8125">
                  <c:v>13425.3221740723</c:v>
                </c:pt>
                <c:pt idx="8126">
                  <c:v>13425.365798950201</c:v>
                </c:pt>
                <c:pt idx="8127">
                  <c:v>13425.500934600799</c:v>
                </c:pt>
                <c:pt idx="8128">
                  <c:v>13427.240814209001</c:v>
                </c:pt>
                <c:pt idx="8129">
                  <c:v>13428.051548004099</c:v>
                </c:pt>
                <c:pt idx="8130">
                  <c:v>13428.249065399201</c:v>
                </c:pt>
                <c:pt idx="8131">
                  <c:v>13428.310943603499</c:v>
                </c:pt>
                <c:pt idx="8132">
                  <c:v>13428.3303222656</c:v>
                </c:pt>
                <c:pt idx="8133">
                  <c:v>13428.3263244629</c:v>
                </c:pt>
                <c:pt idx="8134">
                  <c:v>13428.3295707703</c:v>
                </c:pt>
                <c:pt idx="8135">
                  <c:v>13428.614345550501</c:v>
                </c:pt>
                <c:pt idx="8136">
                  <c:v>13428.336826324499</c:v>
                </c:pt>
                <c:pt idx="8137">
                  <c:v>13428.5475959778</c:v>
                </c:pt>
                <c:pt idx="8138">
                  <c:v>13429.5519714355</c:v>
                </c:pt>
                <c:pt idx="8139">
                  <c:v>13428.4655838013</c:v>
                </c:pt>
                <c:pt idx="8140">
                  <c:v>13430.784622192399</c:v>
                </c:pt>
                <c:pt idx="8141">
                  <c:v>13430.035160064701</c:v>
                </c:pt>
                <c:pt idx="8142">
                  <c:v>13429.7843856812</c:v>
                </c:pt>
                <c:pt idx="8143">
                  <c:v>13430.136791229201</c:v>
                </c:pt>
                <c:pt idx="8144">
                  <c:v>13430.363697052</c:v>
                </c:pt>
                <c:pt idx="8145">
                  <c:v>13438.292175293</c:v>
                </c:pt>
                <c:pt idx="8146">
                  <c:v>13430.327430725099</c:v>
                </c:pt>
                <c:pt idx="8147">
                  <c:v>13430.367820739701</c:v>
                </c:pt>
                <c:pt idx="8148">
                  <c:v>13430.3508262634</c:v>
                </c:pt>
                <c:pt idx="8149">
                  <c:v>13430.4484596252</c:v>
                </c:pt>
                <c:pt idx="8150">
                  <c:v>13438.347698211701</c:v>
                </c:pt>
                <c:pt idx="8151">
                  <c:v>13430.448207855199</c:v>
                </c:pt>
                <c:pt idx="8152">
                  <c:v>13376.164104461701</c:v>
                </c:pt>
                <c:pt idx="8153">
                  <c:v>13374.267742157001</c:v>
                </c:pt>
                <c:pt idx="8154">
                  <c:v>13374.2633628845</c:v>
                </c:pt>
                <c:pt idx="8155">
                  <c:v>13382.2909927368</c:v>
                </c:pt>
                <c:pt idx="8156">
                  <c:v>13382.3675041199</c:v>
                </c:pt>
                <c:pt idx="8157">
                  <c:v>13382.4470100403</c:v>
                </c:pt>
                <c:pt idx="8158">
                  <c:v>13374.586517334001</c:v>
                </c:pt>
                <c:pt idx="8159">
                  <c:v>13382.7536621094</c:v>
                </c:pt>
                <c:pt idx="8160">
                  <c:v>13383.814666748</c:v>
                </c:pt>
                <c:pt idx="8161">
                  <c:v>13375.614025116</c:v>
                </c:pt>
                <c:pt idx="8162">
                  <c:v>13383.719154357899</c:v>
                </c:pt>
                <c:pt idx="8163">
                  <c:v>13383.8027954102</c:v>
                </c:pt>
                <c:pt idx="8164">
                  <c:v>13321.777791619301</c:v>
                </c:pt>
                <c:pt idx="8165">
                  <c:v>13319.7237945795</c:v>
                </c:pt>
                <c:pt idx="8166">
                  <c:v>13319.762796044301</c:v>
                </c:pt>
                <c:pt idx="8167">
                  <c:v>13311.7427917719</c:v>
                </c:pt>
                <c:pt idx="8168">
                  <c:v>13319.7397934198</c:v>
                </c:pt>
                <c:pt idx="8169">
                  <c:v>13311.856793999699</c:v>
                </c:pt>
                <c:pt idx="8170">
                  <c:v>13311.868795037301</c:v>
                </c:pt>
                <c:pt idx="8171">
                  <c:v>13318.8487945795</c:v>
                </c:pt>
                <c:pt idx="8172">
                  <c:v>13309.8677917719</c:v>
                </c:pt>
                <c:pt idx="8173">
                  <c:v>13309.868795037301</c:v>
                </c:pt>
                <c:pt idx="8174">
                  <c:v>13069.793794274299</c:v>
                </c:pt>
                <c:pt idx="8175">
                  <c:v>12809.7907921076</c:v>
                </c:pt>
                <c:pt idx="8176">
                  <c:v>12781.4077842236</c:v>
                </c:pt>
                <c:pt idx="8177">
                  <c:v>12780.326786756499</c:v>
                </c:pt>
                <c:pt idx="8178">
                  <c:v>12780.3297889233</c:v>
                </c:pt>
                <c:pt idx="8179">
                  <c:v>12780.329785108601</c:v>
                </c:pt>
                <c:pt idx="8180">
                  <c:v>12779.3167846203</c:v>
                </c:pt>
                <c:pt idx="8181">
                  <c:v>12779.3597877026</c:v>
                </c:pt>
                <c:pt idx="8182">
                  <c:v>12359.3477904797</c:v>
                </c:pt>
                <c:pt idx="8183">
                  <c:v>12359.3937880993</c:v>
                </c:pt>
                <c:pt idx="8184">
                  <c:v>12359.292782545101</c:v>
                </c:pt>
                <c:pt idx="8185">
                  <c:v>12359.347786664999</c:v>
                </c:pt>
                <c:pt idx="8186">
                  <c:v>11789.3097884655</c:v>
                </c:pt>
                <c:pt idx="8187">
                  <c:v>11789.3287894726</c:v>
                </c:pt>
                <c:pt idx="8188">
                  <c:v>11360.701789140699</c:v>
                </c:pt>
                <c:pt idx="8189">
                  <c:v>11127.149791002301</c:v>
                </c:pt>
                <c:pt idx="8190">
                  <c:v>10983.131797075301</c:v>
                </c:pt>
                <c:pt idx="8191">
                  <c:v>10554.2187988758</c:v>
                </c:pt>
                <c:pt idx="8192">
                  <c:v>9595.6210014820099</c:v>
                </c:pt>
                <c:pt idx="8193">
                  <c:v>9595.7540047168695</c:v>
                </c:pt>
                <c:pt idx="8194">
                  <c:v>9473.70200276375</c:v>
                </c:pt>
                <c:pt idx="8195">
                  <c:v>9473.7159988880194</c:v>
                </c:pt>
                <c:pt idx="8196">
                  <c:v>9472.6770012378693</c:v>
                </c:pt>
                <c:pt idx="8197">
                  <c:v>9473.7229988575</c:v>
                </c:pt>
                <c:pt idx="8198">
                  <c:v>9269.6780045032501</c:v>
                </c:pt>
                <c:pt idx="8199">
                  <c:v>8639.7060043811798</c:v>
                </c:pt>
                <c:pt idx="8200">
                  <c:v>8637.7979996204394</c:v>
                </c:pt>
                <c:pt idx="8201">
                  <c:v>8102.7769958972904</c:v>
                </c:pt>
                <c:pt idx="8202">
                  <c:v>8102.7549965381604</c:v>
                </c:pt>
                <c:pt idx="8203">
                  <c:v>7939.8629982471502</c:v>
                </c:pt>
                <c:pt idx="8204">
                  <c:v>7940.0050003528604</c:v>
                </c:pt>
                <c:pt idx="8205">
                  <c:v>7931.0989983081799</c:v>
                </c:pt>
                <c:pt idx="8206">
                  <c:v>7824.0750000476801</c:v>
                </c:pt>
                <c:pt idx="8207">
                  <c:v>7353.0079987049103</c:v>
                </c:pt>
                <c:pt idx="8208">
                  <c:v>7475.0200035572097</c:v>
                </c:pt>
                <c:pt idx="8209">
                  <c:v>7475.0629990100897</c:v>
                </c:pt>
                <c:pt idx="8210">
                  <c:v>6522.7620003223401</c:v>
                </c:pt>
                <c:pt idx="8211">
                  <c:v>6516.6539986133603</c:v>
                </c:pt>
                <c:pt idx="8212">
                  <c:v>6636.1479988098099</c:v>
                </c:pt>
                <c:pt idx="8213">
                  <c:v>6665.0849952697799</c:v>
                </c:pt>
                <c:pt idx="8214">
                  <c:v>6601.6009941101102</c:v>
                </c:pt>
                <c:pt idx="8215">
                  <c:v>6371.6119995117197</c:v>
                </c:pt>
                <c:pt idx="8216">
                  <c:v>6371.6329956054697</c:v>
                </c:pt>
                <c:pt idx="8217">
                  <c:v>6371.7010002136203</c:v>
                </c:pt>
                <c:pt idx="8218">
                  <c:v>6371.7179946899396</c:v>
                </c:pt>
                <c:pt idx="8219">
                  <c:v>6365.6679954528799</c:v>
                </c:pt>
                <c:pt idx="8220">
                  <c:v>6365.6089973449698</c:v>
                </c:pt>
                <c:pt idx="8221">
                  <c:v>6269.6139945983896</c:v>
                </c:pt>
                <c:pt idx="8222">
                  <c:v>5530.7739982604999</c:v>
                </c:pt>
                <c:pt idx="8223">
                  <c:v>4636.56200027466</c:v>
                </c:pt>
                <c:pt idx="8224">
                  <c:v>4307.5810012817401</c:v>
                </c:pt>
                <c:pt idx="8225">
                  <c:v>4337.54199981689</c:v>
                </c:pt>
                <c:pt idx="8226">
                  <c:v>4329.6559982299796</c:v>
                </c:pt>
                <c:pt idx="8227">
                  <c:v>4337.6349983215296</c:v>
                </c:pt>
                <c:pt idx="8228">
                  <c:v>3806.56299972534</c:v>
                </c:pt>
                <c:pt idx="8229">
                  <c:v>3710</c:v>
                </c:pt>
                <c:pt idx="8230">
                  <c:v>3710</c:v>
                </c:pt>
                <c:pt idx="8231">
                  <c:v>3710</c:v>
                </c:pt>
                <c:pt idx="8232">
                  <c:v>3486</c:v>
                </c:pt>
                <c:pt idx="8233">
                  <c:v>3396</c:v>
                </c:pt>
                <c:pt idx="8234">
                  <c:v>3014</c:v>
                </c:pt>
                <c:pt idx="8235">
                  <c:v>3014</c:v>
                </c:pt>
                <c:pt idx="8236">
                  <c:v>2984</c:v>
                </c:pt>
                <c:pt idx="8237">
                  <c:v>2923</c:v>
                </c:pt>
                <c:pt idx="8238">
                  <c:v>2923</c:v>
                </c:pt>
                <c:pt idx="8239">
                  <c:v>2902</c:v>
                </c:pt>
                <c:pt idx="8240">
                  <c:v>2187</c:v>
                </c:pt>
                <c:pt idx="8241">
                  <c:v>2187</c:v>
                </c:pt>
                <c:pt idx="8242">
                  <c:v>2187</c:v>
                </c:pt>
                <c:pt idx="8243">
                  <c:v>2107</c:v>
                </c:pt>
                <c:pt idx="8244">
                  <c:v>2113</c:v>
                </c:pt>
                <c:pt idx="8245">
                  <c:v>1879</c:v>
                </c:pt>
                <c:pt idx="8246">
                  <c:v>1874</c:v>
                </c:pt>
                <c:pt idx="8247">
                  <c:v>1855</c:v>
                </c:pt>
                <c:pt idx="8248">
                  <c:v>1825</c:v>
                </c:pt>
                <c:pt idx="8249">
                  <c:v>1855</c:v>
                </c:pt>
                <c:pt idx="8250">
                  <c:v>1855</c:v>
                </c:pt>
                <c:pt idx="8251">
                  <c:v>1795</c:v>
                </c:pt>
                <c:pt idx="8252">
                  <c:v>1795</c:v>
                </c:pt>
                <c:pt idx="8253">
                  <c:v>1795</c:v>
                </c:pt>
                <c:pt idx="8254">
                  <c:v>1795</c:v>
                </c:pt>
                <c:pt idx="8255">
                  <c:v>1790</c:v>
                </c:pt>
                <c:pt idx="8256">
                  <c:v>1574</c:v>
                </c:pt>
                <c:pt idx="8257">
                  <c:v>1573</c:v>
                </c:pt>
                <c:pt idx="8258">
                  <c:v>1573</c:v>
                </c:pt>
                <c:pt idx="8259">
                  <c:v>1573</c:v>
                </c:pt>
                <c:pt idx="8260">
                  <c:v>1543</c:v>
                </c:pt>
                <c:pt idx="8261">
                  <c:v>1573</c:v>
                </c:pt>
                <c:pt idx="8262">
                  <c:v>1573</c:v>
                </c:pt>
                <c:pt idx="8263">
                  <c:v>1568</c:v>
                </c:pt>
                <c:pt idx="8264">
                  <c:v>1573</c:v>
                </c:pt>
                <c:pt idx="8265">
                  <c:v>1573</c:v>
                </c:pt>
                <c:pt idx="8266">
                  <c:v>1574</c:v>
                </c:pt>
                <c:pt idx="8267">
                  <c:v>1574</c:v>
                </c:pt>
                <c:pt idx="8268">
                  <c:v>1574</c:v>
                </c:pt>
                <c:pt idx="8269">
                  <c:v>1574</c:v>
                </c:pt>
                <c:pt idx="8270">
                  <c:v>1573</c:v>
                </c:pt>
                <c:pt idx="8271">
                  <c:v>1573</c:v>
                </c:pt>
                <c:pt idx="8272">
                  <c:v>1543</c:v>
                </c:pt>
                <c:pt idx="8273">
                  <c:v>1574</c:v>
                </c:pt>
                <c:pt idx="8274">
                  <c:v>1574</c:v>
                </c:pt>
                <c:pt idx="8275">
                  <c:v>1597</c:v>
                </c:pt>
                <c:pt idx="8276">
                  <c:v>1597</c:v>
                </c:pt>
                <c:pt idx="8277">
                  <c:v>1611</c:v>
                </c:pt>
                <c:pt idx="8278">
                  <c:v>1606</c:v>
                </c:pt>
                <c:pt idx="8279">
                  <c:v>1611</c:v>
                </c:pt>
                <c:pt idx="8280">
                  <c:v>1632</c:v>
                </c:pt>
                <c:pt idx="8281">
                  <c:v>1627</c:v>
                </c:pt>
                <c:pt idx="8282">
                  <c:v>1627</c:v>
                </c:pt>
                <c:pt idx="8283">
                  <c:v>1673</c:v>
                </c:pt>
                <c:pt idx="8284">
                  <c:v>1643</c:v>
                </c:pt>
                <c:pt idx="8285">
                  <c:v>1798</c:v>
                </c:pt>
                <c:pt idx="8286">
                  <c:v>1872</c:v>
                </c:pt>
                <c:pt idx="8287">
                  <c:v>1808</c:v>
                </c:pt>
                <c:pt idx="8288">
                  <c:v>1739</c:v>
                </c:pt>
                <c:pt idx="8289">
                  <c:v>1739</c:v>
                </c:pt>
                <c:pt idx="8290">
                  <c:v>1740</c:v>
                </c:pt>
                <c:pt idx="8291">
                  <c:v>2137</c:v>
                </c:pt>
                <c:pt idx="8292">
                  <c:v>2137</c:v>
                </c:pt>
                <c:pt idx="8293">
                  <c:v>2137</c:v>
                </c:pt>
                <c:pt idx="8294">
                  <c:v>2137</c:v>
                </c:pt>
                <c:pt idx="8295">
                  <c:v>2137</c:v>
                </c:pt>
                <c:pt idx="8296">
                  <c:v>2107</c:v>
                </c:pt>
                <c:pt idx="8297">
                  <c:v>2138</c:v>
                </c:pt>
                <c:pt idx="8298">
                  <c:v>2460</c:v>
                </c:pt>
                <c:pt idx="8299">
                  <c:v>2594</c:v>
                </c:pt>
                <c:pt idx="8300">
                  <c:v>2594</c:v>
                </c:pt>
                <c:pt idx="8301">
                  <c:v>2810</c:v>
                </c:pt>
                <c:pt idx="8302">
                  <c:v>2856</c:v>
                </c:pt>
                <c:pt idx="8303">
                  <c:v>2858</c:v>
                </c:pt>
                <c:pt idx="8304">
                  <c:v>3308</c:v>
                </c:pt>
                <c:pt idx="8305">
                  <c:v>3308</c:v>
                </c:pt>
                <c:pt idx="8306">
                  <c:v>3308</c:v>
                </c:pt>
                <c:pt idx="8307">
                  <c:v>3308</c:v>
                </c:pt>
                <c:pt idx="8308">
                  <c:v>3278</c:v>
                </c:pt>
                <c:pt idx="8309">
                  <c:v>3493</c:v>
                </c:pt>
                <c:pt idx="8310">
                  <c:v>3776</c:v>
                </c:pt>
                <c:pt idx="8311">
                  <c:v>3878</c:v>
                </c:pt>
                <c:pt idx="8312">
                  <c:v>3970</c:v>
                </c:pt>
                <c:pt idx="8313">
                  <c:v>4405</c:v>
                </c:pt>
                <c:pt idx="8314">
                  <c:v>4520</c:v>
                </c:pt>
                <c:pt idx="8315">
                  <c:v>4520</c:v>
                </c:pt>
                <c:pt idx="8316">
                  <c:v>4520</c:v>
                </c:pt>
                <c:pt idx="8317">
                  <c:v>5139</c:v>
                </c:pt>
                <c:pt idx="8318">
                  <c:v>5188</c:v>
                </c:pt>
                <c:pt idx="8319">
                  <c:v>5123.9399986267099</c:v>
                </c:pt>
                <c:pt idx="8320">
                  <c:v>5658.75099945068</c:v>
                </c:pt>
                <c:pt idx="8321">
                  <c:v>5704.7719993591299</c:v>
                </c:pt>
                <c:pt idx="8322">
                  <c:v>5705.7389984130896</c:v>
                </c:pt>
                <c:pt idx="8323">
                  <c:v>6465.5810012817401</c:v>
                </c:pt>
                <c:pt idx="8324">
                  <c:v>6521.4740028381302</c:v>
                </c:pt>
                <c:pt idx="8325">
                  <c:v>6725.5050010681198</c:v>
                </c:pt>
                <c:pt idx="8326">
                  <c:v>6945.4750022888202</c:v>
                </c:pt>
                <c:pt idx="8327">
                  <c:v>6945.4920005798303</c:v>
                </c:pt>
                <c:pt idx="8328">
                  <c:v>6945.4900016784704</c:v>
                </c:pt>
                <c:pt idx="8329">
                  <c:v>6949.5859985351599</c:v>
                </c:pt>
                <c:pt idx="8330">
                  <c:v>6949.5749969482404</c:v>
                </c:pt>
                <c:pt idx="8331">
                  <c:v>7359.5959968566904</c:v>
                </c:pt>
                <c:pt idx="8332">
                  <c:v>7360.18700027466</c:v>
                </c:pt>
                <c:pt idx="8333">
                  <c:v>7597.3879995346097</c:v>
                </c:pt>
                <c:pt idx="8334">
                  <c:v>7597.38099956512</c:v>
                </c:pt>
                <c:pt idx="8335">
                  <c:v>7597.3960027694702</c:v>
                </c:pt>
                <c:pt idx="8336">
                  <c:v>8029.3920011520404</c:v>
                </c:pt>
                <c:pt idx="8337">
                  <c:v>8029.4029989242599</c:v>
                </c:pt>
                <c:pt idx="8338">
                  <c:v>8029.38100337982</c:v>
                </c:pt>
                <c:pt idx="8339">
                  <c:v>8122.4310026168796</c:v>
                </c:pt>
                <c:pt idx="8340">
                  <c:v>8303.5480031967199</c:v>
                </c:pt>
                <c:pt idx="8341">
                  <c:v>8421.5540037155206</c:v>
                </c:pt>
                <c:pt idx="8342">
                  <c:v>8638.7889966964703</c:v>
                </c:pt>
                <c:pt idx="8343">
                  <c:v>8728.8170003890991</c:v>
                </c:pt>
                <c:pt idx="8344">
                  <c:v>8939.8259973526001</c:v>
                </c:pt>
                <c:pt idx="8345">
                  <c:v>9081.8169984817505</c:v>
                </c:pt>
                <c:pt idx="8346">
                  <c:v>9665.7999963760394</c:v>
                </c:pt>
                <c:pt idx="8347">
                  <c:v>9666.8219957351703</c:v>
                </c:pt>
                <c:pt idx="8348">
                  <c:v>9785.7669992446899</c:v>
                </c:pt>
                <c:pt idx="8349">
                  <c:v>10023.830994606</c:v>
                </c:pt>
                <c:pt idx="8350">
                  <c:v>10435.777997016899</c:v>
                </c:pt>
                <c:pt idx="8351">
                  <c:v>10472.3489961624</c:v>
                </c:pt>
                <c:pt idx="8352">
                  <c:v>10472.2959985733</c:v>
                </c:pt>
                <c:pt idx="8353">
                  <c:v>10472.3299951553</c:v>
                </c:pt>
                <c:pt idx="8354">
                  <c:v>10894.291996955901</c:v>
                </c:pt>
                <c:pt idx="8355">
                  <c:v>11129.3299951553</c:v>
                </c:pt>
                <c:pt idx="8356">
                  <c:v>11128.743998050701</c:v>
                </c:pt>
                <c:pt idx="8357">
                  <c:v>11128.7349991798</c:v>
                </c:pt>
                <c:pt idx="8358">
                  <c:v>11355.7310013771</c:v>
                </c:pt>
                <c:pt idx="8359">
                  <c:v>11587.443994998899</c:v>
                </c:pt>
                <c:pt idx="8360">
                  <c:v>11587.368994236</c:v>
                </c:pt>
                <c:pt idx="8361">
                  <c:v>12043.408998966201</c:v>
                </c:pt>
                <c:pt idx="8362">
                  <c:v>12039.3609986305</c:v>
                </c:pt>
                <c:pt idx="8363">
                  <c:v>12351.368998050701</c:v>
                </c:pt>
                <c:pt idx="8364">
                  <c:v>12996.3677887917</c:v>
                </c:pt>
                <c:pt idx="8365">
                  <c:v>13001.351789951301</c:v>
                </c:pt>
                <c:pt idx="8366">
                  <c:v>13001.320787906599</c:v>
                </c:pt>
                <c:pt idx="8367">
                  <c:v>13091.454790592201</c:v>
                </c:pt>
                <c:pt idx="8368">
                  <c:v>13698.981826782199</c:v>
                </c:pt>
                <c:pt idx="8369">
                  <c:v>13595.3239860535</c:v>
                </c:pt>
                <c:pt idx="8370">
                  <c:v>13596.1484832764</c:v>
                </c:pt>
                <c:pt idx="8371">
                  <c:v>13596.3988761902</c:v>
                </c:pt>
                <c:pt idx="8372">
                  <c:v>13596.286106109599</c:v>
                </c:pt>
                <c:pt idx="8373">
                  <c:v>14306.4987373352</c:v>
                </c:pt>
                <c:pt idx="8374">
                  <c:v>14306.337474823</c:v>
                </c:pt>
                <c:pt idx="8375">
                  <c:v>14306.4474830627</c:v>
                </c:pt>
                <c:pt idx="8376">
                  <c:v>14566.2667160034</c:v>
                </c:pt>
                <c:pt idx="8377">
                  <c:v>14566.3852272034</c:v>
                </c:pt>
                <c:pt idx="8378">
                  <c:v>14566.0318336487</c:v>
                </c:pt>
                <c:pt idx="8379">
                  <c:v>14574.1928367615</c:v>
                </c:pt>
                <c:pt idx="8380">
                  <c:v>13857.951305389401</c:v>
                </c:pt>
                <c:pt idx="8381">
                  <c:v>13857.783161163299</c:v>
                </c:pt>
                <c:pt idx="8382">
                  <c:v>14523.8991851807</c:v>
                </c:pt>
                <c:pt idx="8383">
                  <c:v>13866.006309509299</c:v>
                </c:pt>
                <c:pt idx="8384">
                  <c:v>13865.8389205933</c:v>
                </c:pt>
                <c:pt idx="8385">
                  <c:v>13865.8694267273</c:v>
                </c:pt>
                <c:pt idx="8386">
                  <c:v>13866.9143066406</c:v>
                </c:pt>
                <c:pt idx="8387">
                  <c:v>13858.8941764832</c:v>
                </c:pt>
                <c:pt idx="8388">
                  <c:v>13866.988437652601</c:v>
                </c:pt>
                <c:pt idx="8389">
                  <c:v>13867.048816680899</c:v>
                </c:pt>
                <c:pt idx="8390">
                  <c:v>13866.906692504899</c:v>
                </c:pt>
                <c:pt idx="8391">
                  <c:v>13866.767665863001</c:v>
                </c:pt>
                <c:pt idx="8392">
                  <c:v>13867.567047119101</c:v>
                </c:pt>
                <c:pt idx="8393">
                  <c:v>13867.612670898399</c:v>
                </c:pt>
                <c:pt idx="8394">
                  <c:v>13859.6406860352</c:v>
                </c:pt>
                <c:pt idx="8395">
                  <c:v>13867.577045440699</c:v>
                </c:pt>
                <c:pt idx="8396">
                  <c:v>13867.5110435486</c:v>
                </c:pt>
                <c:pt idx="8397">
                  <c:v>13859.6656837463</c:v>
                </c:pt>
                <c:pt idx="8398">
                  <c:v>13867.7266921997</c:v>
                </c:pt>
                <c:pt idx="8399">
                  <c:v>13867.722560882599</c:v>
                </c:pt>
                <c:pt idx="8400">
                  <c:v>13867.802700042699</c:v>
                </c:pt>
                <c:pt idx="8401">
                  <c:v>13859.6954345703</c:v>
                </c:pt>
                <c:pt idx="8402">
                  <c:v>13867.829826355</c:v>
                </c:pt>
                <c:pt idx="8403">
                  <c:v>13859.6391716003</c:v>
                </c:pt>
                <c:pt idx="8404">
                  <c:v>13861.8400688171</c:v>
                </c:pt>
                <c:pt idx="8405">
                  <c:v>13861.951454162599</c:v>
                </c:pt>
                <c:pt idx="8406">
                  <c:v>13869.7579498291</c:v>
                </c:pt>
                <c:pt idx="8407">
                  <c:v>13861.6915588379</c:v>
                </c:pt>
                <c:pt idx="8408">
                  <c:v>13869.6694297791</c:v>
                </c:pt>
                <c:pt idx="8409">
                  <c:v>13869.7409324646</c:v>
                </c:pt>
                <c:pt idx="8410">
                  <c:v>13869.795196533199</c:v>
                </c:pt>
                <c:pt idx="8411">
                  <c:v>13869.720554351799</c:v>
                </c:pt>
                <c:pt idx="8412">
                  <c:v>13869.789436340299</c:v>
                </c:pt>
                <c:pt idx="8413">
                  <c:v>13869.9947090149</c:v>
                </c:pt>
                <c:pt idx="8414">
                  <c:v>13871.029586791999</c:v>
                </c:pt>
                <c:pt idx="8415">
                  <c:v>13876.951828002901</c:v>
                </c:pt>
                <c:pt idx="8416">
                  <c:v>13870.932453155499</c:v>
                </c:pt>
                <c:pt idx="8417">
                  <c:v>13870.9763298035</c:v>
                </c:pt>
                <c:pt idx="8418">
                  <c:v>13870.915588378901</c:v>
                </c:pt>
                <c:pt idx="8419">
                  <c:v>13870.6291999817</c:v>
                </c:pt>
                <c:pt idx="8420">
                  <c:v>13871.0243530273</c:v>
                </c:pt>
                <c:pt idx="8421">
                  <c:v>13870.964469909701</c:v>
                </c:pt>
                <c:pt idx="8422">
                  <c:v>13872.988101959199</c:v>
                </c:pt>
                <c:pt idx="8423">
                  <c:v>13872.826705932601</c:v>
                </c:pt>
                <c:pt idx="8424">
                  <c:v>13873.134860992401</c:v>
                </c:pt>
                <c:pt idx="8425">
                  <c:v>13873.2327461243</c:v>
                </c:pt>
                <c:pt idx="8426">
                  <c:v>13873.047485351601</c:v>
                </c:pt>
                <c:pt idx="8427">
                  <c:v>13873.3063774109</c:v>
                </c:pt>
                <c:pt idx="8428">
                  <c:v>13879.440494537401</c:v>
                </c:pt>
                <c:pt idx="8429">
                  <c:v>13879.588008880601</c:v>
                </c:pt>
                <c:pt idx="8430">
                  <c:v>13872.7133979797</c:v>
                </c:pt>
                <c:pt idx="8431">
                  <c:v>13878.684143066401</c:v>
                </c:pt>
                <c:pt idx="8432">
                  <c:v>13879.792282104499</c:v>
                </c:pt>
                <c:pt idx="8433">
                  <c:v>13872.9298019409</c:v>
                </c:pt>
                <c:pt idx="8434">
                  <c:v>13872.9283027649</c:v>
                </c:pt>
                <c:pt idx="8435">
                  <c:v>13873.164196014401</c:v>
                </c:pt>
                <c:pt idx="8436">
                  <c:v>13873.2559585571</c:v>
                </c:pt>
                <c:pt idx="8437">
                  <c:v>13874.247833252</c:v>
                </c:pt>
                <c:pt idx="8438">
                  <c:v>13874.2010803223</c:v>
                </c:pt>
                <c:pt idx="8439">
                  <c:v>13874.3005828857</c:v>
                </c:pt>
                <c:pt idx="8440">
                  <c:v>13875.873046875</c:v>
                </c:pt>
                <c:pt idx="8441">
                  <c:v>13876.673839569101</c:v>
                </c:pt>
                <c:pt idx="8442">
                  <c:v>13876.550968170201</c:v>
                </c:pt>
                <c:pt idx="8443">
                  <c:v>13876.799293518099</c:v>
                </c:pt>
                <c:pt idx="8444">
                  <c:v>13876.855789184599</c:v>
                </c:pt>
                <c:pt idx="8445">
                  <c:v>13877.015182495101</c:v>
                </c:pt>
                <c:pt idx="8446">
                  <c:v>13876.811790466299</c:v>
                </c:pt>
                <c:pt idx="8447">
                  <c:v>13882.9388008118</c:v>
                </c:pt>
                <c:pt idx="8448">
                  <c:v>13883.1038169861</c:v>
                </c:pt>
                <c:pt idx="8449">
                  <c:v>13882.956680297901</c:v>
                </c:pt>
                <c:pt idx="8450">
                  <c:v>13883.0228157043</c:v>
                </c:pt>
                <c:pt idx="8451">
                  <c:v>13883.132823944101</c:v>
                </c:pt>
                <c:pt idx="8452">
                  <c:v>13838.3563140929</c:v>
                </c:pt>
                <c:pt idx="8453">
                  <c:v>13836.288343816999</c:v>
                </c:pt>
                <c:pt idx="8454">
                  <c:v>13835.1527122557</c:v>
                </c:pt>
                <c:pt idx="8455">
                  <c:v>13835.041204839899</c:v>
                </c:pt>
                <c:pt idx="8456">
                  <c:v>13829.111818701</c:v>
                </c:pt>
                <c:pt idx="8457">
                  <c:v>13829.233332067701</c:v>
                </c:pt>
                <c:pt idx="8458">
                  <c:v>13829.322222143401</c:v>
                </c:pt>
                <c:pt idx="8459">
                  <c:v>13407.414228826799</c:v>
                </c:pt>
                <c:pt idx="8460">
                  <c:v>13407.2789672911</c:v>
                </c:pt>
                <c:pt idx="8461">
                  <c:v>13414.3527244627</c:v>
                </c:pt>
                <c:pt idx="8462">
                  <c:v>13408.352980047501</c:v>
                </c:pt>
                <c:pt idx="8463">
                  <c:v>13408.319723516701</c:v>
                </c:pt>
                <c:pt idx="8464">
                  <c:v>13386.0477302074</c:v>
                </c:pt>
                <c:pt idx="8465">
                  <c:v>13371.366989851</c:v>
                </c:pt>
                <c:pt idx="8466">
                  <c:v>13371.4573714733</c:v>
                </c:pt>
                <c:pt idx="8467">
                  <c:v>13370.168598890299</c:v>
                </c:pt>
                <c:pt idx="8468">
                  <c:v>13371.3234832287</c:v>
                </c:pt>
                <c:pt idx="8469">
                  <c:v>13371.2594764233</c:v>
                </c:pt>
                <c:pt idx="8470">
                  <c:v>12786.171345472299</c:v>
                </c:pt>
                <c:pt idx="8471">
                  <c:v>12785.0600821972</c:v>
                </c:pt>
                <c:pt idx="8472">
                  <c:v>12785.0657088757</c:v>
                </c:pt>
                <c:pt idx="8473">
                  <c:v>12380.0710837841</c:v>
                </c:pt>
                <c:pt idx="8474">
                  <c:v>12372.2701041698</c:v>
                </c:pt>
                <c:pt idx="8475">
                  <c:v>12380.5867087841</c:v>
                </c:pt>
                <c:pt idx="8476">
                  <c:v>12258.851672411</c:v>
                </c:pt>
                <c:pt idx="8477">
                  <c:v>11621.483077287699</c:v>
                </c:pt>
                <c:pt idx="8478">
                  <c:v>11006.7927963734</c:v>
                </c:pt>
                <c:pt idx="8479">
                  <c:v>10356.734000444399</c:v>
                </c:pt>
                <c:pt idx="8480">
                  <c:v>10356.832999467801</c:v>
                </c:pt>
                <c:pt idx="8481">
                  <c:v>9944.7539970874805</c:v>
                </c:pt>
                <c:pt idx="8482">
                  <c:v>9944.7810051441193</c:v>
                </c:pt>
                <c:pt idx="8483">
                  <c:v>9822.7550003528595</c:v>
                </c:pt>
                <c:pt idx="8484">
                  <c:v>9822.7820007801092</c:v>
                </c:pt>
                <c:pt idx="8485">
                  <c:v>10533.263003587699</c:v>
                </c:pt>
                <c:pt idx="8486">
                  <c:v>10533.2489960194</c:v>
                </c:pt>
                <c:pt idx="8487">
                  <c:v>10533.2889969349</c:v>
                </c:pt>
                <c:pt idx="8488">
                  <c:v>10531.087001800501</c:v>
                </c:pt>
                <c:pt idx="8489">
                  <c:v>10316.2849960327</c:v>
                </c:pt>
                <c:pt idx="8490">
                  <c:v>10316.208995819101</c:v>
                </c:pt>
                <c:pt idx="8491">
                  <c:v>10316.2189941406</c:v>
                </c:pt>
                <c:pt idx="8492">
                  <c:v>9901.2659988403302</c:v>
                </c:pt>
                <c:pt idx="8493">
                  <c:v>9585.2579956054706</c:v>
                </c:pt>
                <c:pt idx="8494">
                  <c:v>9584.2369995117206</c:v>
                </c:pt>
                <c:pt idx="8495">
                  <c:v>9228.2799987793005</c:v>
                </c:pt>
                <c:pt idx="8496">
                  <c:v>8920.2989959716797</c:v>
                </c:pt>
                <c:pt idx="8497">
                  <c:v>8920.3009948730505</c:v>
                </c:pt>
                <c:pt idx="8498">
                  <c:v>8865.1479988098108</c:v>
                </c:pt>
                <c:pt idx="8499">
                  <c:v>8302.2009963989294</c:v>
                </c:pt>
                <c:pt idx="8500">
                  <c:v>8268.4669775962793</c:v>
                </c:pt>
                <c:pt idx="8501">
                  <c:v>8286.4559760093707</c:v>
                </c:pt>
                <c:pt idx="8502">
                  <c:v>8280.3919806480408</c:v>
                </c:pt>
                <c:pt idx="8503">
                  <c:v>7572.3830008506802</c:v>
                </c:pt>
                <c:pt idx="8504">
                  <c:v>7409.4540038108798</c:v>
                </c:pt>
                <c:pt idx="8505">
                  <c:v>7410.5640006065396</c:v>
                </c:pt>
                <c:pt idx="8506">
                  <c:v>7410.4370017051697</c:v>
                </c:pt>
                <c:pt idx="8507">
                  <c:v>7402.45000219345</c:v>
                </c:pt>
                <c:pt idx="8508">
                  <c:v>7246.4390006065396</c:v>
                </c:pt>
                <c:pt idx="8509">
                  <c:v>7239.3460006713904</c:v>
                </c:pt>
                <c:pt idx="8510">
                  <c:v>7091.33300018311</c:v>
                </c:pt>
                <c:pt idx="8511">
                  <c:v>6954.3650016784704</c:v>
                </c:pt>
                <c:pt idx="8512">
                  <c:v>6665.4119987487802</c:v>
                </c:pt>
                <c:pt idx="8513">
                  <c:v>6277.4049987792996</c:v>
                </c:pt>
                <c:pt idx="8514">
                  <c:v>6137.3909988403302</c:v>
                </c:pt>
                <c:pt idx="8515">
                  <c:v>6136.37599563599</c:v>
                </c:pt>
                <c:pt idx="8516">
                  <c:v>6135.4329986572302</c:v>
                </c:pt>
                <c:pt idx="8517">
                  <c:v>6136.4140014648401</c:v>
                </c:pt>
                <c:pt idx="8518">
                  <c:v>5613.4470024108896</c:v>
                </c:pt>
                <c:pt idx="8519">
                  <c:v>5612.4489974975604</c:v>
                </c:pt>
                <c:pt idx="8520">
                  <c:v>5612.4650039672897</c:v>
                </c:pt>
                <c:pt idx="8521">
                  <c:v>5026.4710006713904</c:v>
                </c:pt>
                <c:pt idx="8522">
                  <c:v>5026.39500045776</c:v>
                </c:pt>
                <c:pt idx="8523">
                  <c:v>4888.4729995727503</c:v>
                </c:pt>
                <c:pt idx="8524">
                  <c:v>4586.6479949951199</c:v>
                </c:pt>
                <c:pt idx="8525">
                  <c:v>4496.70899581909</c:v>
                </c:pt>
                <c:pt idx="8526">
                  <c:v>4496.6369934082004</c:v>
                </c:pt>
                <c:pt idx="8527">
                  <c:v>4500.70799636841</c:v>
                </c:pt>
                <c:pt idx="8528">
                  <c:v>4485.6719932556198</c:v>
                </c:pt>
                <c:pt idx="8529">
                  <c:v>4485.6759986877396</c:v>
                </c:pt>
                <c:pt idx="8530">
                  <c:v>4485.64599609375</c:v>
                </c:pt>
                <c:pt idx="8531">
                  <c:v>4485.6829948425302</c:v>
                </c:pt>
                <c:pt idx="8532">
                  <c:v>4485.6889991760299</c:v>
                </c:pt>
                <c:pt idx="8533">
                  <c:v>4395.6489982604999</c:v>
                </c:pt>
                <c:pt idx="8534">
                  <c:v>4395.6159973144504</c:v>
                </c:pt>
                <c:pt idx="8535">
                  <c:v>4351.6589965820303</c:v>
                </c:pt>
                <c:pt idx="8536">
                  <c:v>4320.83299255371</c:v>
                </c:pt>
                <c:pt idx="8537">
                  <c:v>4255.8179931640598</c:v>
                </c:pt>
                <c:pt idx="8538">
                  <c:v>4260.8059921264603</c:v>
                </c:pt>
                <c:pt idx="8539">
                  <c:v>4260.8319931030301</c:v>
                </c:pt>
                <c:pt idx="8540">
                  <c:v>4264.7969932556198</c:v>
                </c:pt>
                <c:pt idx="8541">
                  <c:v>4264.8219947814896</c:v>
                </c:pt>
                <c:pt idx="8542">
                  <c:v>4260.7729911804199</c:v>
                </c:pt>
                <c:pt idx="8543">
                  <c:v>4264.8259963989303</c:v>
                </c:pt>
                <c:pt idx="8544">
                  <c:v>4260.8079948425302</c:v>
                </c:pt>
                <c:pt idx="8545">
                  <c:v>4260.8219947814896</c:v>
                </c:pt>
                <c:pt idx="8546">
                  <c:v>4260.7789916992197</c:v>
                </c:pt>
                <c:pt idx="8547">
                  <c:v>4260.8259925842303</c:v>
                </c:pt>
                <c:pt idx="8548">
                  <c:v>4226.4389991760299</c:v>
                </c:pt>
                <c:pt idx="8549">
                  <c:v>4264.4080009460404</c:v>
                </c:pt>
                <c:pt idx="8550">
                  <c:v>4260.39500045776</c:v>
                </c:pt>
                <c:pt idx="8551">
                  <c:v>4260.4340019226102</c:v>
                </c:pt>
                <c:pt idx="8552">
                  <c:v>4264.45899963379</c:v>
                </c:pt>
                <c:pt idx="8553">
                  <c:v>4264.4610023498499</c:v>
                </c:pt>
                <c:pt idx="8554">
                  <c:v>4260.4089965820303</c:v>
                </c:pt>
                <c:pt idx="8555">
                  <c:v>4255.4659996032697</c:v>
                </c:pt>
                <c:pt idx="8556">
                  <c:v>4254.43799972534</c:v>
                </c:pt>
                <c:pt idx="8557">
                  <c:v>4255.4460029602096</c:v>
                </c:pt>
                <c:pt idx="8558">
                  <c:v>4260.4050025939896</c:v>
                </c:pt>
                <c:pt idx="8559">
                  <c:v>4260.4710006713904</c:v>
                </c:pt>
                <c:pt idx="8560">
                  <c:v>4230.7330017089798</c:v>
                </c:pt>
                <c:pt idx="8561">
                  <c:v>4225.7420005798303</c:v>
                </c:pt>
                <c:pt idx="8562">
                  <c:v>4225.7519989013699</c:v>
                </c:pt>
                <c:pt idx="8563">
                  <c:v>4225.8010025024396</c:v>
                </c:pt>
                <c:pt idx="8564">
                  <c:v>4224.79100418091</c:v>
                </c:pt>
                <c:pt idx="8565">
                  <c:v>4224.7560043334997</c:v>
                </c:pt>
                <c:pt idx="8566">
                  <c:v>4224.7350006103497</c:v>
                </c:pt>
                <c:pt idx="8567">
                  <c:v>4224.7970046997098</c:v>
                </c:pt>
                <c:pt idx="8568">
                  <c:v>4225.7880020141602</c:v>
                </c:pt>
                <c:pt idx="8569">
                  <c:v>4254.75</c:v>
                </c:pt>
                <c:pt idx="8570">
                  <c:v>4254.7950019836398</c:v>
                </c:pt>
                <c:pt idx="8571">
                  <c:v>4254.70899963379</c:v>
                </c:pt>
                <c:pt idx="8572">
                  <c:v>4254.8030014038104</c:v>
                </c:pt>
                <c:pt idx="8573">
                  <c:v>4226.5760078430203</c:v>
                </c:pt>
                <c:pt idx="8574">
                  <c:v>4607.5780029296902</c:v>
                </c:pt>
                <c:pt idx="8575">
                  <c:v>5109.5150070190402</c:v>
                </c:pt>
                <c:pt idx="8576">
                  <c:v>5115.58400726318</c:v>
                </c:pt>
                <c:pt idx="8577">
                  <c:v>5114.5480041503897</c:v>
                </c:pt>
                <c:pt idx="8578">
                  <c:v>5115.5500068664596</c:v>
                </c:pt>
                <c:pt idx="8579">
                  <c:v>5115.5370101928702</c:v>
                </c:pt>
                <c:pt idx="8580">
                  <c:v>5140.5660095214798</c:v>
                </c:pt>
                <c:pt idx="8581">
                  <c:v>5140.5560073852503</c:v>
                </c:pt>
                <c:pt idx="8582">
                  <c:v>5140.4730072021503</c:v>
                </c:pt>
                <c:pt idx="8583">
                  <c:v>5139.4890060424796</c:v>
                </c:pt>
                <c:pt idx="8584">
                  <c:v>5139.5130043029803</c:v>
                </c:pt>
                <c:pt idx="8585">
                  <c:v>5111.2829933166504</c:v>
                </c:pt>
                <c:pt idx="8586">
                  <c:v>5677.3199920654297</c:v>
                </c:pt>
                <c:pt idx="8587">
                  <c:v>6112.3159904479999</c:v>
                </c:pt>
                <c:pt idx="8588">
                  <c:v>6203.3149909973099</c:v>
                </c:pt>
                <c:pt idx="8589">
                  <c:v>6444.2039947509802</c:v>
                </c:pt>
                <c:pt idx="8590">
                  <c:v>6636.1939964294397</c:v>
                </c:pt>
                <c:pt idx="8591">
                  <c:v>6747.1589965820303</c:v>
                </c:pt>
                <c:pt idx="8592">
                  <c:v>6756.2169952392596</c:v>
                </c:pt>
                <c:pt idx="8593">
                  <c:v>6756.1759948730496</c:v>
                </c:pt>
                <c:pt idx="8594">
                  <c:v>6878.2029953002902</c:v>
                </c:pt>
                <c:pt idx="8595">
                  <c:v>6878.1849975585901</c:v>
                </c:pt>
                <c:pt idx="8596">
                  <c:v>6878.1969947814896</c:v>
                </c:pt>
                <c:pt idx="8597">
                  <c:v>7259.2819976806604</c:v>
                </c:pt>
                <c:pt idx="8598">
                  <c:v>7260.3199996948197</c:v>
                </c:pt>
                <c:pt idx="8599">
                  <c:v>7347.3189964294397</c:v>
                </c:pt>
                <c:pt idx="8600">
                  <c:v>7347.3269958496103</c:v>
                </c:pt>
                <c:pt idx="8601">
                  <c:v>7347.2919960022</c:v>
                </c:pt>
                <c:pt idx="8602">
                  <c:v>7482.4499969482404</c:v>
                </c:pt>
                <c:pt idx="8603">
                  <c:v>7612.7059936523401</c:v>
                </c:pt>
                <c:pt idx="8604">
                  <c:v>7816.7669944763202</c:v>
                </c:pt>
                <c:pt idx="8605">
                  <c:v>8039.70799636841</c:v>
                </c:pt>
                <c:pt idx="8606">
                  <c:v>8033.6929969787598</c:v>
                </c:pt>
                <c:pt idx="8607">
                  <c:v>8274.6829986572302</c:v>
                </c:pt>
                <c:pt idx="8608">
                  <c:v>8362.7209968566895</c:v>
                </c:pt>
                <c:pt idx="8609">
                  <c:v>8536.4609985351599</c:v>
                </c:pt>
                <c:pt idx="8610">
                  <c:v>8537.4860000610406</c:v>
                </c:pt>
                <c:pt idx="8611">
                  <c:v>8627.4900016784704</c:v>
                </c:pt>
                <c:pt idx="8612">
                  <c:v>8610.4179992675799</c:v>
                </c:pt>
                <c:pt idx="8613">
                  <c:v>8762.3729972839392</c:v>
                </c:pt>
                <c:pt idx="8614">
                  <c:v>8998.3709983825702</c:v>
                </c:pt>
                <c:pt idx="8615">
                  <c:v>9015.4729995727503</c:v>
                </c:pt>
                <c:pt idx="8616">
                  <c:v>9425.5220031738299</c:v>
                </c:pt>
                <c:pt idx="8617">
                  <c:v>9425.52000045776</c:v>
                </c:pt>
                <c:pt idx="8618">
                  <c:v>9425.5090026855505</c:v>
                </c:pt>
                <c:pt idx="8619">
                  <c:v>9425.4920005798303</c:v>
                </c:pt>
                <c:pt idx="8620">
                  <c:v>9425.5349998474103</c:v>
                </c:pt>
                <c:pt idx="8621">
                  <c:v>9430.2760047912598</c:v>
                </c:pt>
                <c:pt idx="8622">
                  <c:v>9431.3230018615704</c:v>
                </c:pt>
                <c:pt idx="8623">
                  <c:v>9431.29200363159</c:v>
                </c:pt>
                <c:pt idx="8624">
                  <c:v>9567.2520027160608</c:v>
                </c:pt>
                <c:pt idx="8625">
                  <c:v>10243.2780036926</c:v>
                </c:pt>
                <c:pt idx="8626">
                  <c:v>10406.2840042114</c:v>
                </c:pt>
                <c:pt idx="8627">
                  <c:v>10406.220001220699</c:v>
                </c:pt>
                <c:pt idx="8628">
                  <c:v>10406.4589996338</c:v>
                </c:pt>
                <c:pt idx="8629">
                  <c:v>10874.315002441401</c:v>
                </c:pt>
                <c:pt idx="8630">
                  <c:v>10875.2860031128</c:v>
                </c:pt>
                <c:pt idx="8631">
                  <c:v>10875.2609977722</c:v>
                </c:pt>
                <c:pt idx="8632">
                  <c:v>11113.3010025024</c:v>
                </c:pt>
                <c:pt idx="8633">
                  <c:v>11114.1420021057</c:v>
                </c:pt>
                <c:pt idx="8634">
                  <c:v>11691.0630073547</c:v>
                </c:pt>
                <c:pt idx="8635">
                  <c:v>11691.1310043335</c:v>
                </c:pt>
                <c:pt idx="8636">
                  <c:v>11691.096008300799</c:v>
                </c:pt>
                <c:pt idx="8637">
                  <c:v>12120.1140060425</c:v>
                </c:pt>
                <c:pt idx="8638">
                  <c:v>12839.9690284729</c:v>
                </c:pt>
                <c:pt idx="8639">
                  <c:v>12839.887031555199</c:v>
                </c:pt>
                <c:pt idx="8640">
                  <c:v>13147.0030288696</c:v>
                </c:pt>
                <c:pt idx="8641">
                  <c:v>13147.036029815699</c:v>
                </c:pt>
                <c:pt idx="8642">
                  <c:v>13146.982032775901</c:v>
                </c:pt>
                <c:pt idx="8643">
                  <c:v>13748.3508110046</c:v>
                </c:pt>
                <c:pt idx="8644">
                  <c:v>13748.5527114868</c:v>
                </c:pt>
                <c:pt idx="8645">
                  <c:v>13751.7576141357</c:v>
                </c:pt>
                <c:pt idx="8646">
                  <c:v>13752.1391487122</c:v>
                </c:pt>
                <c:pt idx="8647">
                  <c:v>13752.0232620239</c:v>
                </c:pt>
                <c:pt idx="8648">
                  <c:v>13988.052524566599</c:v>
                </c:pt>
                <c:pt idx="8649">
                  <c:v>14644.0481834412</c:v>
                </c:pt>
                <c:pt idx="8650">
                  <c:v>15391.1291923523</c:v>
                </c:pt>
                <c:pt idx="8651">
                  <c:v>15650.955436706499</c:v>
                </c:pt>
                <c:pt idx="8652">
                  <c:v>15651.1276893616</c:v>
                </c:pt>
                <c:pt idx="8653">
                  <c:v>15651.553222656201</c:v>
                </c:pt>
                <c:pt idx="8654">
                  <c:v>15651.2600669861</c:v>
                </c:pt>
                <c:pt idx="8655">
                  <c:v>15651.265327453601</c:v>
                </c:pt>
                <c:pt idx="8656">
                  <c:v>15651.5814781189</c:v>
                </c:pt>
                <c:pt idx="8657">
                  <c:v>15531.326117754001</c:v>
                </c:pt>
                <c:pt idx="8658">
                  <c:v>15531.252482652701</c:v>
                </c:pt>
                <c:pt idx="8659">
                  <c:v>15531.444873094601</c:v>
                </c:pt>
                <c:pt idx="8660">
                  <c:v>16151.577517747901</c:v>
                </c:pt>
                <c:pt idx="8661">
                  <c:v>16150.428618669501</c:v>
                </c:pt>
                <c:pt idx="8662">
                  <c:v>16151.267737627</c:v>
                </c:pt>
                <c:pt idx="8663">
                  <c:v>16151.4426338673</c:v>
                </c:pt>
                <c:pt idx="8664">
                  <c:v>16151.4835007191</c:v>
                </c:pt>
                <c:pt idx="8665">
                  <c:v>16151.5932610035</c:v>
                </c:pt>
                <c:pt idx="8666">
                  <c:v>16151.762896776199</c:v>
                </c:pt>
                <c:pt idx="8667">
                  <c:v>16151.8890373707</c:v>
                </c:pt>
                <c:pt idx="8668">
                  <c:v>16151.6053955555</c:v>
                </c:pt>
                <c:pt idx="8669">
                  <c:v>16146.5266563892</c:v>
                </c:pt>
                <c:pt idx="8670">
                  <c:v>16154.4727852345</c:v>
                </c:pt>
                <c:pt idx="8671">
                  <c:v>16154.659796953199</c:v>
                </c:pt>
                <c:pt idx="8672">
                  <c:v>16154.427035570099</c:v>
                </c:pt>
                <c:pt idx="8673">
                  <c:v>16154.529158830601</c:v>
                </c:pt>
                <c:pt idx="8674">
                  <c:v>16154.5741684437</c:v>
                </c:pt>
                <c:pt idx="8675">
                  <c:v>16154.5321762562</c:v>
                </c:pt>
                <c:pt idx="8676">
                  <c:v>16154.7323029041</c:v>
                </c:pt>
                <c:pt idx="8677">
                  <c:v>16154.640425920499</c:v>
                </c:pt>
                <c:pt idx="8678">
                  <c:v>16154.7080566883</c:v>
                </c:pt>
                <c:pt idx="8679">
                  <c:v>16159.709056139</c:v>
                </c:pt>
                <c:pt idx="8680">
                  <c:v>16159.56930089</c:v>
                </c:pt>
                <c:pt idx="8681">
                  <c:v>16163.043225765199</c:v>
                </c:pt>
                <c:pt idx="8682">
                  <c:v>16163.754960537</c:v>
                </c:pt>
                <c:pt idx="8683">
                  <c:v>16163.9385924339</c:v>
                </c:pt>
                <c:pt idx="8684">
                  <c:v>16163.8202109337</c:v>
                </c:pt>
                <c:pt idx="8685">
                  <c:v>16163.970967769599</c:v>
                </c:pt>
                <c:pt idx="8686">
                  <c:v>16163.9820990562</c:v>
                </c:pt>
                <c:pt idx="8687">
                  <c:v>16164.022870540601</c:v>
                </c:pt>
                <c:pt idx="8688">
                  <c:v>16164.0894827843</c:v>
                </c:pt>
                <c:pt idx="8689">
                  <c:v>16164.029355526</c:v>
                </c:pt>
                <c:pt idx="8690">
                  <c:v>16164.2112441063</c:v>
                </c:pt>
                <c:pt idx="8691">
                  <c:v>16164.202935695601</c:v>
                </c:pt>
                <c:pt idx="8692">
                  <c:v>16164.258691310901</c:v>
                </c:pt>
                <c:pt idx="8693">
                  <c:v>16165.5598189831</c:v>
                </c:pt>
                <c:pt idx="8694">
                  <c:v>16168.6229484081</c:v>
                </c:pt>
                <c:pt idx="8695">
                  <c:v>16168.5345733166</c:v>
                </c:pt>
                <c:pt idx="8696">
                  <c:v>16168.5091292858</c:v>
                </c:pt>
                <c:pt idx="8697">
                  <c:v>16168.762825727499</c:v>
                </c:pt>
                <c:pt idx="8698">
                  <c:v>16169.6356284618</c:v>
                </c:pt>
                <c:pt idx="8699">
                  <c:v>16169.7362105846</c:v>
                </c:pt>
                <c:pt idx="8700">
                  <c:v>16169.8077056408</c:v>
                </c:pt>
                <c:pt idx="8701">
                  <c:v>16169.7880828381</c:v>
                </c:pt>
                <c:pt idx="8702">
                  <c:v>16169.948220014599</c:v>
                </c:pt>
                <c:pt idx="8703">
                  <c:v>16061.8258521557</c:v>
                </c:pt>
                <c:pt idx="8704">
                  <c:v>16061.8737266064</c:v>
                </c:pt>
                <c:pt idx="8705">
                  <c:v>16044.912125348999</c:v>
                </c:pt>
                <c:pt idx="8706">
                  <c:v>16046.7911117077</c:v>
                </c:pt>
                <c:pt idx="8707">
                  <c:v>16046.9453780651</c:v>
                </c:pt>
                <c:pt idx="8708">
                  <c:v>16054.8297507763</c:v>
                </c:pt>
                <c:pt idx="8709">
                  <c:v>16046.7473647594</c:v>
                </c:pt>
                <c:pt idx="8710">
                  <c:v>16054.727612257</c:v>
                </c:pt>
                <c:pt idx="8711">
                  <c:v>16060.888508558301</c:v>
                </c:pt>
                <c:pt idx="8712">
                  <c:v>16061.1498954296</c:v>
                </c:pt>
                <c:pt idx="8713">
                  <c:v>16060.0257613659</c:v>
                </c:pt>
                <c:pt idx="8714">
                  <c:v>15545.086392164199</c:v>
                </c:pt>
                <c:pt idx="8715">
                  <c:v>15544.9951369762</c:v>
                </c:pt>
                <c:pt idx="8716">
                  <c:v>15545.0305144787</c:v>
                </c:pt>
                <c:pt idx="8717">
                  <c:v>15547.3383622169</c:v>
                </c:pt>
                <c:pt idx="8718">
                  <c:v>15547.619513034801</c:v>
                </c:pt>
                <c:pt idx="8719">
                  <c:v>15547.5912690163</c:v>
                </c:pt>
                <c:pt idx="8720">
                  <c:v>15547.806284427599</c:v>
                </c:pt>
                <c:pt idx="8721">
                  <c:v>15547.6198868752</c:v>
                </c:pt>
                <c:pt idx="8722">
                  <c:v>15547.8036675453</c:v>
                </c:pt>
                <c:pt idx="8723">
                  <c:v>15547.7861580849</c:v>
                </c:pt>
                <c:pt idx="8724">
                  <c:v>15547.8495430946</c:v>
                </c:pt>
                <c:pt idx="8725">
                  <c:v>15547.827291965499</c:v>
                </c:pt>
                <c:pt idx="8726">
                  <c:v>15547.945177555101</c:v>
                </c:pt>
                <c:pt idx="8727">
                  <c:v>15547.8740487099</c:v>
                </c:pt>
                <c:pt idx="8728">
                  <c:v>15548.809290409101</c:v>
                </c:pt>
                <c:pt idx="8729">
                  <c:v>15553.1325843334</c:v>
                </c:pt>
                <c:pt idx="8730">
                  <c:v>15293.1652114391</c:v>
                </c:pt>
                <c:pt idx="8731">
                  <c:v>15293.212967634199</c:v>
                </c:pt>
                <c:pt idx="8732">
                  <c:v>15293.1653411388</c:v>
                </c:pt>
                <c:pt idx="8733">
                  <c:v>15715.915817976</c:v>
                </c:pt>
                <c:pt idx="8734">
                  <c:v>15293.032212018999</c:v>
                </c:pt>
                <c:pt idx="8735">
                  <c:v>15716.116219282199</c:v>
                </c:pt>
                <c:pt idx="8736">
                  <c:v>15716.201100111</c:v>
                </c:pt>
                <c:pt idx="8737">
                  <c:v>15293.3461081982</c:v>
                </c:pt>
                <c:pt idx="8738">
                  <c:v>15298.4506194592</c:v>
                </c:pt>
                <c:pt idx="8739">
                  <c:v>15293.3649833202</c:v>
                </c:pt>
                <c:pt idx="8740">
                  <c:v>15293.374359846101</c:v>
                </c:pt>
                <c:pt idx="8741">
                  <c:v>15264.575199127201</c:v>
                </c:pt>
                <c:pt idx="8742">
                  <c:v>15264.685703277601</c:v>
                </c:pt>
                <c:pt idx="8743">
                  <c:v>15264.630577087401</c:v>
                </c:pt>
                <c:pt idx="8744">
                  <c:v>15421.740085601799</c:v>
                </c:pt>
                <c:pt idx="8745">
                  <c:v>15426.800216674799</c:v>
                </c:pt>
                <c:pt idx="8746">
                  <c:v>15426.7864723206</c:v>
                </c:pt>
                <c:pt idx="8747">
                  <c:v>15412.8008422852</c:v>
                </c:pt>
                <c:pt idx="8748">
                  <c:v>15426.8328475952</c:v>
                </c:pt>
                <c:pt idx="8749">
                  <c:v>15454.853843688999</c:v>
                </c:pt>
                <c:pt idx="8750">
                  <c:v>15454.800716400099</c:v>
                </c:pt>
                <c:pt idx="8751">
                  <c:v>15454.5089416504</c:v>
                </c:pt>
                <c:pt idx="8752">
                  <c:v>15454.495437622099</c:v>
                </c:pt>
                <c:pt idx="8753">
                  <c:v>15419.494814395901</c:v>
                </c:pt>
                <c:pt idx="8754">
                  <c:v>14752.615114688901</c:v>
                </c:pt>
                <c:pt idx="8755">
                  <c:v>14148.5427994728</c:v>
                </c:pt>
                <c:pt idx="8756">
                  <c:v>14148.557798862499</c:v>
                </c:pt>
                <c:pt idx="8757">
                  <c:v>14150.4877991676</c:v>
                </c:pt>
                <c:pt idx="8758">
                  <c:v>13500.547003269199</c:v>
                </c:pt>
                <c:pt idx="8759">
                  <c:v>13495.4600090981</c:v>
                </c:pt>
                <c:pt idx="8760">
                  <c:v>13495.526003360699</c:v>
                </c:pt>
                <c:pt idx="8761">
                  <c:v>13493.4880051613</c:v>
                </c:pt>
                <c:pt idx="8762">
                  <c:v>12965.473005771601</c:v>
                </c:pt>
                <c:pt idx="8763">
                  <c:v>12965.4340043068</c:v>
                </c:pt>
                <c:pt idx="8764">
                  <c:v>12966.4700036049</c:v>
                </c:pt>
                <c:pt idx="8765">
                  <c:v>12398.1740058661</c:v>
                </c:pt>
                <c:pt idx="8766">
                  <c:v>12711.192003607801</c:v>
                </c:pt>
                <c:pt idx="8767">
                  <c:v>12185.1170028448</c:v>
                </c:pt>
                <c:pt idx="8768">
                  <c:v>11777.1790031195</c:v>
                </c:pt>
                <c:pt idx="8769">
                  <c:v>11777.1210044622</c:v>
                </c:pt>
                <c:pt idx="8770">
                  <c:v>11351.141001105299</c:v>
                </c:pt>
                <c:pt idx="8771">
                  <c:v>11078.1030029058</c:v>
                </c:pt>
                <c:pt idx="8772">
                  <c:v>10955.1050018072</c:v>
                </c:pt>
                <c:pt idx="8773">
                  <c:v>10949.1560043097</c:v>
                </c:pt>
                <c:pt idx="8774">
                  <c:v>10949.2030051947</c:v>
                </c:pt>
                <c:pt idx="8775">
                  <c:v>10836.3980010748</c:v>
                </c:pt>
                <c:pt idx="8776">
                  <c:v>10836.468000769601</c:v>
                </c:pt>
                <c:pt idx="8777">
                  <c:v>10804.778999328601</c:v>
                </c:pt>
                <c:pt idx="8778">
                  <c:v>10680.7709999084</c:v>
                </c:pt>
                <c:pt idx="8779">
                  <c:v>10680.797996521</c:v>
                </c:pt>
                <c:pt idx="8780">
                  <c:v>10268.763999938999</c:v>
                </c:pt>
                <c:pt idx="8781">
                  <c:v>9852.7589988708496</c:v>
                </c:pt>
                <c:pt idx="8782">
                  <c:v>9851.6529998779297</c:v>
                </c:pt>
                <c:pt idx="8783">
                  <c:v>9719.9969978332501</c:v>
                </c:pt>
                <c:pt idx="8784">
                  <c:v>9350.0619983673096</c:v>
                </c:pt>
                <c:pt idx="8785">
                  <c:v>9351.0169982910193</c:v>
                </c:pt>
                <c:pt idx="8786">
                  <c:v>9349.9259986877405</c:v>
                </c:pt>
                <c:pt idx="8787">
                  <c:v>9367.9820003509503</c:v>
                </c:pt>
                <c:pt idx="8788">
                  <c:v>8612.0479984283393</c:v>
                </c:pt>
                <c:pt idx="8789">
                  <c:v>8455.5170059204102</c:v>
                </c:pt>
                <c:pt idx="8790">
                  <c:v>8364.4960041046106</c:v>
                </c:pt>
                <c:pt idx="8791">
                  <c:v>8364.5550060272199</c:v>
                </c:pt>
                <c:pt idx="8792">
                  <c:v>8356.53100395203</c:v>
                </c:pt>
                <c:pt idx="8793">
                  <c:v>8356.5190048217792</c:v>
                </c:pt>
                <c:pt idx="8794">
                  <c:v>8364.6150054931604</c:v>
                </c:pt>
                <c:pt idx="8795">
                  <c:v>8363.5490074157697</c:v>
                </c:pt>
                <c:pt idx="8796">
                  <c:v>8364.5390071868896</c:v>
                </c:pt>
                <c:pt idx="8797">
                  <c:v>8204.7530059814508</c:v>
                </c:pt>
                <c:pt idx="8798">
                  <c:v>8092.6740055084201</c:v>
                </c:pt>
                <c:pt idx="8799">
                  <c:v>8088.6960067748996</c:v>
                </c:pt>
                <c:pt idx="8800">
                  <c:v>8040.6830062866202</c:v>
                </c:pt>
                <c:pt idx="8801">
                  <c:v>7763.8810024261502</c:v>
                </c:pt>
                <c:pt idx="8802">
                  <c:v>7328.9250030517596</c:v>
                </c:pt>
                <c:pt idx="8803">
                  <c:v>7322.98000335693</c:v>
                </c:pt>
                <c:pt idx="8804">
                  <c:v>7310.8000030517596</c:v>
                </c:pt>
                <c:pt idx="8805">
                  <c:v>7304.8000030517596</c:v>
                </c:pt>
                <c:pt idx="8806">
                  <c:v>6787.8000030517596</c:v>
                </c:pt>
                <c:pt idx="8807">
                  <c:v>6787.8000030517596</c:v>
                </c:pt>
                <c:pt idx="8808">
                  <c:v>6787.8000030517596</c:v>
                </c:pt>
                <c:pt idx="8809">
                  <c:v>6787.8000030517596</c:v>
                </c:pt>
                <c:pt idx="8810">
                  <c:v>6780.8000030517596</c:v>
                </c:pt>
                <c:pt idx="8811">
                  <c:v>6775.8000030517596</c:v>
                </c:pt>
                <c:pt idx="8812">
                  <c:v>6725.8000030517596</c:v>
                </c:pt>
                <c:pt idx="8813">
                  <c:v>6683</c:v>
                </c:pt>
                <c:pt idx="8814">
                  <c:v>6070</c:v>
                </c:pt>
                <c:pt idx="8815">
                  <c:v>6025</c:v>
                </c:pt>
                <c:pt idx="8816">
                  <c:v>6025</c:v>
                </c:pt>
                <c:pt idx="8817">
                  <c:v>6025</c:v>
                </c:pt>
                <c:pt idx="8818">
                  <c:v>5984</c:v>
                </c:pt>
                <c:pt idx="8819">
                  <c:v>5855</c:v>
                </c:pt>
                <c:pt idx="8820">
                  <c:v>5849</c:v>
                </c:pt>
                <c:pt idx="8821">
                  <c:v>5849</c:v>
                </c:pt>
                <c:pt idx="8822">
                  <c:v>5849</c:v>
                </c:pt>
                <c:pt idx="8823">
                  <c:v>5467</c:v>
                </c:pt>
                <c:pt idx="8824">
                  <c:v>5422</c:v>
                </c:pt>
                <c:pt idx="8825">
                  <c:v>5422</c:v>
                </c:pt>
                <c:pt idx="8826">
                  <c:v>5313.7999992370596</c:v>
                </c:pt>
                <c:pt idx="8827">
                  <c:v>5279</c:v>
                </c:pt>
                <c:pt idx="8828">
                  <c:v>5284</c:v>
                </c:pt>
                <c:pt idx="8829">
                  <c:v>5279</c:v>
                </c:pt>
                <c:pt idx="8830">
                  <c:v>5271</c:v>
                </c:pt>
                <c:pt idx="8831">
                  <c:v>5271</c:v>
                </c:pt>
                <c:pt idx="8832">
                  <c:v>5226</c:v>
                </c:pt>
                <c:pt idx="8833">
                  <c:v>5226</c:v>
                </c:pt>
                <c:pt idx="8834">
                  <c:v>5226</c:v>
                </c:pt>
                <c:pt idx="8835">
                  <c:v>5234</c:v>
                </c:pt>
                <c:pt idx="8836">
                  <c:v>5188</c:v>
                </c:pt>
                <c:pt idx="8837">
                  <c:v>5180</c:v>
                </c:pt>
                <c:pt idx="8838">
                  <c:v>5132</c:v>
                </c:pt>
                <c:pt idx="8839">
                  <c:v>5140</c:v>
                </c:pt>
                <c:pt idx="8840">
                  <c:v>5132</c:v>
                </c:pt>
                <c:pt idx="8841">
                  <c:v>5140</c:v>
                </c:pt>
                <c:pt idx="8842">
                  <c:v>4861</c:v>
                </c:pt>
                <c:pt idx="8843">
                  <c:v>4817</c:v>
                </c:pt>
                <c:pt idx="8844">
                  <c:v>4817</c:v>
                </c:pt>
                <c:pt idx="8845">
                  <c:v>4817</c:v>
                </c:pt>
                <c:pt idx="8846">
                  <c:v>4821</c:v>
                </c:pt>
                <c:pt idx="8847">
                  <c:v>4821</c:v>
                </c:pt>
                <c:pt idx="8848">
                  <c:v>4716</c:v>
                </c:pt>
                <c:pt idx="8849">
                  <c:v>4725</c:v>
                </c:pt>
                <c:pt idx="8850">
                  <c:v>4722</c:v>
                </c:pt>
                <c:pt idx="8851">
                  <c:v>4722</c:v>
                </c:pt>
                <c:pt idx="8852">
                  <c:v>4722</c:v>
                </c:pt>
                <c:pt idx="8853">
                  <c:v>4726</c:v>
                </c:pt>
                <c:pt idx="8854">
                  <c:v>4717</c:v>
                </c:pt>
                <c:pt idx="8855">
                  <c:v>4716</c:v>
                </c:pt>
                <c:pt idx="8856">
                  <c:v>4722</c:v>
                </c:pt>
                <c:pt idx="8857">
                  <c:v>4722</c:v>
                </c:pt>
                <c:pt idx="8858">
                  <c:v>4722</c:v>
                </c:pt>
                <c:pt idx="8859">
                  <c:v>4722</c:v>
                </c:pt>
                <c:pt idx="8860">
                  <c:v>4716</c:v>
                </c:pt>
                <c:pt idx="8861">
                  <c:v>4700</c:v>
                </c:pt>
                <c:pt idx="8862">
                  <c:v>4700</c:v>
                </c:pt>
                <c:pt idx="8863">
                  <c:v>4705</c:v>
                </c:pt>
                <c:pt idx="8864">
                  <c:v>4700</c:v>
                </c:pt>
                <c:pt idx="8865">
                  <c:v>4700</c:v>
                </c:pt>
                <c:pt idx="8866">
                  <c:v>4705</c:v>
                </c:pt>
                <c:pt idx="8867">
                  <c:v>4705</c:v>
                </c:pt>
                <c:pt idx="8868">
                  <c:v>4709</c:v>
                </c:pt>
                <c:pt idx="8869">
                  <c:v>4709</c:v>
                </c:pt>
                <c:pt idx="8870">
                  <c:v>4709</c:v>
                </c:pt>
                <c:pt idx="8871">
                  <c:v>4704</c:v>
                </c:pt>
                <c:pt idx="8872">
                  <c:v>5227</c:v>
                </c:pt>
                <c:pt idx="8873">
                  <c:v>5320</c:v>
                </c:pt>
                <c:pt idx="8874">
                  <c:v>5357</c:v>
                </c:pt>
                <c:pt idx="8875">
                  <c:v>5831</c:v>
                </c:pt>
                <c:pt idx="8876">
                  <c:v>5831</c:v>
                </c:pt>
                <c:pt idx="8877">
                  <c:v>6302</c:v>
                </c:pt>
                <c:pt idx="8878">
                  <c:v>6495</c:v>
                </c:pt>
                <c:pt idx="8879">
                  <c:v>6658</c:v>
                </c:pt>
                <c:pt idx="8880">
                  <c:v>6745</c:v>
                </c:pt>
                <c:pt idx="8881">
                  <c:v>6895</c:v>
                </c:pt>
                <c:pt idx="8882">
                  <c:v>6890</c:v>
                </c:pt>
                <c:pt idx="8883">
                  <c:v>6896</c:v>
                </c:pt>
                <c:pt idx="8884">
                  <c:v>7000</c:v>
                </c:pt>
                <c:pt idx="8885">
                  <c:v>7035</c:v>
                </c:pt>
                <c:pt idx="8886">
                  <c:v>7037</c:v>
                </c:pt>
                <c:pt idx="8887">
                  <c:v>7318</c:v>
                </c:pt>
                <c:pt idx="8888">
                  <c:v>7753</c:v>
                </c:pt>
                <c:pt idx="8889">
                  <c:v>7753</c:v>
                </c:pt>
                <c:pt idx="8890">
                  <c:v>7801</c:v>
                </c:pt>
                <c:pt idx="8891">
                  <c:v>8052.4000015258798</c:v>
                </c:pt>
                <c:pt idx="8892">
                  <c:v>8161.6000061035202</c:v>
                </c:pt>
                <c:pt idx="8893">
                  <c:v>8281.6000061035193</c:v>
                </c:pt>
                <c:pt idx="8894">
                  <c:v>8286.6000061035193</c:v>
                </c:pt>
                <c:pt idx="8895">
                  <c:v>8343.6000061035193</c:v>
                </c:pt>
                <c:pt idx="8896">
                  <c:v>8343.6000061035193</c:v>
                </c:pt>
                <c:pt idx="8897">
                  <c:v>8344.3999938964807</c:v>
                </c:pt>
                <c:pt idx="8898">
                  <c:v>8433.3999938964807</c:v>
                </c:pt>
                <c:pt idx="8899">
                  <c:v>8551.3999938964807</c:v>
                </c:pt>
                <c:pt idx="8900">
                  <c:v>8689.3999938964807</c:v>
                </c:pt>
                <c:pt idx="8901">
                  <c:v>8689.3999938964807</c:v>
                </c:pt>
                <c:pt idx="8902">
                  <c:v>8689.3999938964807</c:v>
                </c:pt>
                <c:pt idx="8903">
                  <c:v>9104.3999938964807</c:v>
                </c:pt>
                <c:pt idx="8904">
                  <c:v>9105.3999938964807</c:v>
                </c:pt>
                <c:pt idx="8905">
                  <c:v>9105.3999938964807</c:v>
                </c:pt>
                <c:pt idx="8906">
                  <c:v>9322.3999938964807</c:v>
                </c:pt>
                <c:pt idx="8907">
                  <c:v>9322.3999938964807</c:v>
                </c:pt>
                <c:pt idx="8908">
                  <c:v>9322.3999938964807</c:v>
                </c:pt>
                <c:pt idx="8909">
                  <c:v>9553.1999969482404</c:v>
                </c:pt>
                <c:pt idx="8910">
                  <c:v>9554.1999969482404</c:v>
                </c:pt>
                <c:pt idx="8911">
                  <c:v>9554.1999969482404</c:v>
                </c:pt>
                <c:pt idx="8912">
                  <c:v>9554.1999969482404</c:v>
                </c:pt>
                <c:pt idx="8913">
                  <c:v>10179.1999969482</c:v>
                </c:pt>
                <c:pt idx="8914">
                  <c:v>10235.0679969788</c:v>
                </c:pt>
                <c:pt idx="8915">
                  <c:v>10252.203994751</c:v>
                </c:pt>
                <c:pt idx="8916">
                  <c:v>10484.2189979553</c:v>
                </c:pt>
                <c:pt idx="8917">
                  <c:v>10484.2159957886</c:v>
                </c:pt>
                <c:pt idx="8918">
                  <c:v>10485.231994628901</c:v>
                </c:pt>
                <c:pt idx="8919">
                  <c:v>10652.6489982605</c:v>
                </c:pt>
                <c:pt idx="8920">
                  <c:v>11064.789997100799</c:v>
                </c:pt>
                <c:pt idx="8921">
                  <c:v>11065.568000793501</c:v>
                </c:pt>
                <c:pt idx="8922">
                  <c:v>11209.585994720501</c:v>
                </c:pt>
                <c:pt idx="8923">
                  <c:v>11299.6339988708</c:v>
                </c:pt>
                <c:pt idx="8924">
                  <c:v>11595.5979957581</c:v>
                </c:pt>
                <c:pt idx="8925">
                  <c:v>12229.6319961548</c:v>
                </c:pt>
                <c:pt idx="8926">
                  <c:v>12237.6110038757</c:v>
                </c:pt>
                <c:pt idx="8927">
                  <c:v>12237.6359977722</c:v>
                </c:pt>
                <c:pt idx="8928">
                  <c:v>12764.5859985352</c:v>
                </c:pt>
                <c:pt idx="8929">
                  <c:v>12756.6180038452</c:v>
                </c:pt>
                <c:pt idx="8930">
                  <c:v>12756.6009941101</c:v>
                </c:pt>
                <c:pt idx="8931">
                  <c:v>12764.6149978638</c:v>
                </c:pt>
                <c:pt idx="8932">
                  <c:v>12756.637001037599</c:v>
                </c:pt>
                <c:pt idx="8933">
                  <c:v>12757.451000213599</c:v>
                </c:pt>
                <c:pt idx="8934">
                  <c:v>13265.410999298099</c:v>
                </c:pt>
                <c:pt idx="8935">
                  <c:v>13265.4570007324</c:v>
                </c:pt>
                <c:pt idx="8936">
                  <c:v>13503.4240036011</c:v>
                </c:pt>
                <c:pt idx="8937">
                  <c:v>14460.4197921753</c:v>
                </c:pt>
                <c:pt idx="8938">
                  <c:v>14465.5727958679</c:v>
                </c:pt>
                <c:pt idx="8939">
                  <c:v>14731.560798645</c:v>
                </c:pt>
                <c:pt idx="8940">
                  <c:v>14731.552799224901</c:v>
                </c:pt>
                <c:pt idx="8941">
                  <c:v>14737.522796630899</c:v>
                </c:pt>
                <c:pt idx="8942">
                  <c:v>15349.188201904301</c:v>
                </c:pt>
                <c:pt idx="8943">
                  <c:v>15349.0236854553</c:v>
                </c:pt>
                <c:pt idx="8944">
                  <c:v>15349.984188079799</c:v>
                </c:pt>
                <c:pt idx="8945">
                  <c:v>15567.968405961999</c:v>
                </c:pt>
                <c:pt idx="8946">
                  <c:v>15625.829802751499</c:v>
                </c:pt>
                <c:pt idx="8947">
                  <c:v>15625.065352678301</c:v>
                </c:pt>
                <c:pt idx="8948">
                  <c:v>16019.8233292103</c:v>
                </c:pt>
                <c:pt idx="8949">
                  <c:v>16019.762835740999</c:v>
                </c:pt>
                <c:pt idx="8950">
                  <c:v>16349.2903206348</c:v>
                </c:pt>
                <c:pt idx="8951">
                  <c:v>16759.204871416099</c:v>
                </c:pt>
                <c:pt idx="8952">
                  <c:v>16759.382079362898</c:v>
                </c:pt>
                <c:pt idx="8953">
                  <c:v>16759.624850511598</c:v>
                </c:pt>
                <c:pt idx="8954">
                  <c:v>16759.558470964399</c:v>
                </c:pt>
                <c:pt idx="8955">
                  <c:v>16759.3834564686</c:v>
                </c:pt>
                <c:pt idx="8956">
                  <c:v>16759.3663322926</c:v>
                </c:pt>
                <c:pt idx="8957">
                  <c:v>16762.137821912798</c:v>
                </c:pt>
                <c:pt idx="8958">
                  <c:v>16762.2024505138</c:v>
                </c:pt>
                <c:pt idx="8959">
                  <c:v>16769.928616285299</c:v>
                </c:pt>
                <c:pt idx="8960">
                  <c:v>16762.090073347099</c:v>
                </c:pt>
                <c:pt idx="8961">
                  <c:v>16769.972817182501</c:v>
                </c:pt>
                <c:pt idx="8962">
                  <c:v>16770.0501868725</c:v>
                </c:pt>
                <c:pt idx="8963">
                  <c:v>16770.042813062701</c:v>
                </c:pt>
                <c:pt idx="8964">
                  <c:v>16769.997933149301</c:v>
                </c:pt>
                <c:pt idx="8965">
                  <c:v>16770.9742438793</c:v>
                </c:pt>
                <c:pt idx="8966">
                  <c:v>16771.088940382</c:v>
                </c:pt>
                <c:pt idx="8967">
                  <c:v>16762.8794867992</c:v>
                </c:pt>
                <c:pt idx="8968">
                  <c:v>16770.763848066301</c:v>
                </c:pt>
                <c:pt idx="8969">
                  <c:v>16771.591201782201</c:v>
                </c:pt>
                <c:pt idx="8970">
                  <c:v>16772.8607902527</c:v>
                </c:pt>
                <c:pt idx="8971">
                  <c:v>16772.7277145386</c:v>
                </c:pt>
                <c:pt idx="8972">
                  <c:v>16772.6372108459</c:v>
                </c:pt>
                <c:pt idx="8973">
                  <c:v>16764.5724563599</c:v>
                </c:pt>
                <c:pt idx="8974">
                  <c:v>16764.6384544373</c:v>
                </c:pt>
                <c:pt idx="8975">
                  <c:v>16764.578697204601</c:v>
                </c:pt>
                <c:pt idx="8976">
                  <c:v>16764.620082855199</c:v>
                </c:pt>
                <c:pt idx="8977">
                  <c:v>16772.7100906372</c:v>
                </c:pt>
                <c:pt idx="8978">
                  <c:v>16772.799285888701</c:v>
                </c:pt>
                <c:pt idx="8979">
                  <c:v>16772.695087432901</c:v>
                </c:pt>
                <c:pt idx="8980">
                  <c:v>16772.616832733202</c:v>
                </c:pt>
                <c:pt idx="8981">
                  <c:v>16773.0215575695</c:v>
                </c:pt>
                <c:pt idx="8982">
                  <c:v>16774.8438689709</c:v>
                </c:pt>
                <c:pt idx="8983">
                  <c:v>16775.215336561199</c:v>
                </c:pt>
                <c:pt idx="8984">
                  <c:v>16774.9573104382</c:v>
                </c:pt>
                <c:pt idx="8985">
                  <c:v>16774.954067945499</c:v>
                </c:pt>
                <c:pt idx="8986">
                  <c:v>16775.089951276801</c:v>
                </c:pt>
                <c:pt idx="8987">
                  <c:v>16775.091950178099</c:v>
                </c:pt>
                <c:pt idx="8988">
                  <c:v>16775.316223859802</c:v>
                </c:pt>
                <c:pt idx="8989">
                  <c:v>16775.3103415966</c:v>
                </c:pt>
                <c:pt idx="8990">
                  <c:v>16775.302845716498</c:v>
                </c:pt>
                <c:pt idx="8991">
                  <c:v>16775.3577239513</c:v>
                </c:pt>
                <c:pt idx="8992">
                  <c:v>16775.3671004772</c:v>
                </c:pt>
                <c:pt idx="8993">
                  <c:v>16755.4925849438</c:v>
                </c:pt>
                <c:pt idx="8994">
                  <c:v>16755.501213789001</c:v>
                </c:pt>
                <c:pt idx="8995">
                  <c:v>16755.798237562201</c:v>
                </c:pt>
                <c:pt idx="8996">
                  <c:v>16756.8938720226</c:v>
                </c:pt>
                <c:pt idx="8997">
                  <c:v>16756.717240095099</c:v>
                </c:pt>
                <c:pt idx="8998">
                  <c:v>16756.9032447338</c:v>
                </c:pt>
                <c:pt idx="8999">
                  <c:v>16757.152893781698</c:v>
                </c:pt>
                <c:pt idx="9000">
                  <c:v>16757.097767591498</c:v>
                </c:pt>
                <c:pt idx="9001">
                  <c:v>16757.040512800198</c:v>
                </c:pt>
                <c:pt idx="9002">
                  <c:v>16756.868119001399</c:v>
                </c:pt>
                <c:pt idx="9003">
                  <c:v>16756.9911353588</c:v>
                </c:pt>
                <c:pt idx="9004">
                  <c:v>16757.232029676401</c:v>
                </c:pt>
                <c:pt idx="9005">
                  <c:v>16757.785774231001</c:v>
                </c:pt>
                <c:pt idx="9006">
                  <c:v>16758.035297393799</c:v>
                </c:pt>
                <c:pt idx="9007">
                  <c:v>16757.851528167699</c:v>
                </c:pt>
                <c:pt idx="9008">
                  <c:v>16757.8685264587</c:v>
                </c:pt>
                <c:pt idx="9009">
                  <c:v>16757.816413879402</c:v>
                </c:pt>
                <c:pt idx="9010">
                  <c:v>16758.037921905499</c:v>
                </c:pt>
                <c:pt idx="9011">
                  <c:v>16758.117557525598</c:v>
                </c:pt>
                <c:pt idx="9012">
                  <c:v>16758.215816497799</c:v>
                </c:pt>
                <c:pt idx="9013">
                  <c:v>16758.286079406698</c:v>
                </c:pt>
                <c:pt idx="9014">
                  <c:v>16758.089687347401</c:v>
                </c:pt>
                <c:pt idx="9015">
                  <c:v>16759.071819305402</c:v>
                </c:pt>
                <c:pt idx="9016">
                  <c:v>16759.303207397501</c:v>
                </c:pt>
                <c:pt idx="9017">
                  <c:v>16760.509738922101</c:v>
                </c:pt>
                <c:pt idx="9018">
                  <c:v>16760.353725433299</c:v>
                </c:pt>
                <c:pt idx="9019">
                  <c:v>16760.460235595699</c:v>
                </c:pt>
                <c:pt idx="9020">
                  <c:v>16760.498119354201</c:v>
                </c:pt>
                <c:pt idx="9021">
                  <c:v>16760.4866218567</c:v>
                </c:pt>
                <c:pt idx="9022">
                  <c:v>16760.694751739498</c:v>
                </c:pt>
                <c:pt idx="9023">
                  <c:v>16760.805381774899</c:v>
                </c:pt>
                <c:pt idx="9024">
                  <c:v>16759.751121521</c:v>
                </c:pt>
                <c:pt idx="9025">
                  <c:v>16760.994148254402</c:v>
                </c:pt>
                <c:pt idx="9026">
                  <c:v>16760.8460121155</c:v>
                </c:pt>
                <c:pt idx="9027">
                  <c:v>16761.101913452101</c:v>
                </c:pt>
                <c:pt idx="9028">
                  <c:v>16761.0932807922</c:v>
                </c:pt>
                <c:pt idx="9029">
                  <c:v>16731.4175300598</c:v>
                </c:pt>
                <c:pt idx="9030">
                  <c:v>16470.513031005899</c:v>
                </c:pt>
                <c:pt idx="9031">
                  <c:v>16469.521415710398</c:v>
                </c:pt>
                <c:pt idx="9032">
                  <c:v>16469.8079414368</c:v>
                </c:pt>
                <c:pt idx="9033">
                  <c:v>16469.864707946799</c:v>
                </c:pt>
                <c:pt idx="9034">
                  <c:v>16228.108963012701</c:v>
                </c:pt>
                <c:pt idx="9035">
                  <c:v>16228.0065841675</c:v>
                </c:pt>
                <c:pt idx="9036">
                  <c:v>16228.2608566284</c:v>
                </c:pt>
                <c:pt idx="9037">
                  <c:v>16228.2349815369</c:v>
                </c:pt>
                <c:pt idx="9038">
                  <c:v>16228.0792236328</c:v>
                </c:pt>
                <c:pt idx="9039">
                  <c:v>16220.2783660889</c:v>
                </c:pt>
                <c:pt idx="9040">
                  <c:v>15482.216239929199</c:v>
                </c:pt>
                <c:pt idx="9041">
                  <c:v>15480.524230241799</c:v>
                </c:pt>
                <c:pt idx="9042">
                  <c:v>15474.535479783999</c:v>
                </c:pt>
                <c:pt idx="9043">
                  <c:v>15474.1316635609</c:v>
                </c:pt>
                <c:pt idx="9044">
                  <c:v>15474.2181770802</c:v>
                </c:pt>
                <c:pt idx="9045">
                  <c:v>14824.279456377</c:v>
                </c:pt>
                <c:pt idx="9046">
                  <c:v>14816.766494035701</c:v>
                </c:pt>
                <c:pt idx="9047">
                  <c:v>14817.397551775</c:v>
                </c:pt>
                <c:pt idx="9048">
                  <c:v>14816.9090073109</c:v>
                </c:pt>
                <c:pt idx="9049">
                  <c:v>14202.194007158299</c:v>
                </c:pt>
                <c:pt idx="9050">
                  <c:v>14202.194010973</c:v>
                </c:pt>
                <c:pt idx="9051">
                  <c:v>14201.1450035572</c:v>
                </c:pt>
                <c:pt idx="9052">
                  <c:v>13780.139003038399</c:v>
                </c:pt>
                <c:pt idx="9053">
                  <c:v>13538.6570129395</c:v>
                </c:pt>
                <c:pt idx="9054">
                  <c:v>13541.4750099182</c:v>
                </c:pt>
                <c:pt idx="9055">
                  <c:v>13416.483009338401</c:v>
                </c:pt>
                <c:pt idx="9056">
                  <c:v>13065.758007049601</c:v>
                </c:pt>
                <c:pt idx="9057">
                  <c:v>12750.624004363999</c:v>
                </c:pt>
                <c:pt idx="9058">
                  <c:v>12750.7640037537</c:v>
                </c:pt>
                <c:pt idx="9059">
                  <c:v>12340.726013183599</c:v>
                </c:pt>
                <c:pt idx="9060">
                  <c:v>11897.764007568399</c:v>
                </c:pt>
                <c:pt idx="9061">
                  <c:v>11786.2660102844</c:v>
                </c:pt>
                <c:pt idx="9062">
                  <c:v>11690.2720069885</c:v>
                </c:pt>
                <c:pt idx="9063">
                  <c:v>11167.805000305199</c:v>
                </c:pt>
                <c:pt idx="9064">
                  <c:v>11167.814002990701</c:v>
                </c:pt>
                <c:pt idx="9065">
                  <c:v>10764.777999877901</c:v>
                </c:pt>
                <c:pt idx="9066">
                  <c:v>10762.775001525901</c:v>
                </c:pt>
                <c:pt idx="9067">
                  <c:v>10350.777999877901</c:v>
                </c:pt>
                <c:pt idx="9068">
                  <c:v>9823.7770004272497</c:v>
                </c:pt>
                <c:pt idx="9069">
                  <c:v>9823.7859992980993</c:v>
                </c:pt>
                <c:pt idx="9070">
                  <c:v>9684</c:v>
                </c:pt>
                <c:pt idx="9071">
                  <c:v>9590</c:v>
                </c:pt>
                <c:pt idx="9072">
                  <c:v>9569</c:v>
                </c:pt>
                <c:pt idx="9073">
                  <c:v>9420</c:v>
                </c:pt>
                <c:pt idx="9074">
                  <c:v>9415</c:v>
                </c:pt>
                <c:pt idx="9075">
                  <c:v>9267</c:v>
                </c:pt>
                <c:pt idx="9076">
                  <c:v>8517</c:v>
                </c:pt>
                <c:pt idx="9077">
                  <c:v>8146</c:v>
                </c:pt>
                <c:pt idx="9078">
                  <c:v>7982</c:v>
                </c:pt>
                <c:pt idx="9079">
                  <c:v>7969.7000007629404</c:v>
                </c:pt>
                <c:pt idx="9080">
                  <c:v>7980.7000007629404</c:v>
                </c:pt>
                <c:pt idx="9081">
                  <c:v>7856.7000007629404</c:v>
                </c:pt>
                <c:pt idx="9082">
                  <c:v>7768.7000007629404</c:v>
                </c:pt>
                <c:pt idx="9083">
                  <c:v>7239.7000007629404</c:v>
                </c:pt>
                <c:pt idx="9084">
                  <c:v>7239.7000007629404</c:v>
                </c:pt>
                <c:pt idx="9085">
                  <c:v>7245.7000007629404</c:v>
                </c:pt>
                <c:pt idx="9086">
                  <c:v>7013.7000007629404</c:v>
                </c:pt>
                <c:pt idx="9087">
                  <c:v>6817.7000007629404</c:v>
                </c:pt>
                <c:pt idx="9088">
                  <c:v>6722.7000007629404</c:v>
                </c:pt>
                <c:pt idx="9089">
                  <c:v>6632.7000007629404</c:v>
                </c:pt>
                <c:pt idx="9090">
                  <c:v>6631.7000007629404</c:v>
                </c:pt>
                <c:pt idx="9091">
                  <c:v>6631.7000007629404</c:v>
                </c:pt>
                <c:pt idx="9092">
                  <c:v>6631.7000007629404</c:v>
                </c:pt>
                <c:pt idx="9093">
                  <c:v>6631.7000007629404</c:v>
                </c:pt>
                <c:pt idx="9094">
                  <c:v>6331.7000007629404</c:v>
                </c:pt>
                <c:pt idx="9095">
                  <c:v>6331.7000007629404</c:v>
                </c:pt>
                <c:pt idx="9096">
                  <c:v>6331.7000007629404</c:v>
                </c:pt>
                <c:pt idx="9097">
                  <c:v>6331.7000007629404</c:v>
                </c:pt>
                <c:pt idx="9098">
                  <c:v>5949.7000007629404</c:v>
                </c:pt>
                <c:pt idx="9099">
                  <c:v>5949.7000007629404</c:v>
                </c:pt>
                <c:pt idx="9100">
                  <c:v>5949.7000007629404</c:v>
                </c:pt>
                <c:pt idx="9101">
                  <c:v>5822.7000007629404</c:v>
                </c:pt>
                <c:pt idx="9102">
                  <c:v>5822.7000007629404</c:v>
                </c:pt>
                <c:pt idx="9103">
                  <c:v>5822.7000007629404</c:v>
                </c:pt>
                <c:pt idx="9104">
                  <c:v>5822.7000007629404</c:v>
                </c:pt>
                <c:pt idx="9105">
                  <c:v>5822.7000007629404</c:v>
                </c:pt>
                <c:pt idx="9106">
                  <c:v>5817.7000007629404</c:v>
                </c:pt>
                <c:pt idx="9107">
                  <c:v>5822.7000007629404</c:v>
                </c:pt>
                <c:pt idx="9108">
                  <c:v>5781.7000007629404</c:v>
                </c:pt>
                <c:pt idx="9109">
                  <c:v>5781.7000007629404</c:v>
                </c:pt>
                <c:pt idx="9110">
                  <c:v>5776.7000007629404</c:v>
                </c:pt>
                <c:pt idx="9111">
                  <c:v>5781.7000007629404</c:v>
                </c:pt>
                <c:pt idx="9112">
                  <c:v>5781.7000007629404</c:v>
                </c:pt>
                <c:pt idx="9113">
                  <c:v>5781.7000007629404</c:v>
                </c:pt>
                <c:pt idx="9114">
                  <c:v>5781.7000007629404</c:v>
                </c:pt>
                <c:pt idx="9115">
                  <c:v>5776.7000007629404</c:v>
                </c:pt>
                <c:pt idx="9116">
                  <c:v>5776.7000007629404</c:v>
                </c:pt>
                <c:pt idx="9117">
                  <c:v>5781.7000007629404</c:v>
                </c:pt>
                <c:pt idx="9118">
                  <c:v>5781.7000007629404</c:v>
                </c:pt>
                <c:pt idx="9119">
                  <c:v>5781.7000007629404</c:v>
                </c:pt>
                <c:pt idx="9120">
                  <c:v>5781.7000007629404</c:v>
                </c:pt>
                <c:pt idx="9121">
                  <c:v>5730.7000007629404</c:v>
                </c:pt>
                <c:pt idx="9122">
                  <c:v>5729.7000007629404</c:v>
                </c:pt>
                <c:pt idx="9123">
                  <c:v>5730.7000007629404</c:v>
                </c:pt>
                <c:pt idx="9124">
                  <c:v>5730.7000007629404</c:v>
                </c:pt>
                <c:pt idx="9125">
                  <c:v>5735.7000007629404</c:v>
                </c:pt>
                <c:pt idx="9126">
                  <c:v>5735.7000007629404</c:v>
                </c:pt>
                <c:pt idx="9127">
                  <c:v>5688.7000007629404</c:v>
                </c:pt>
                <c:pt idx="9128">
                  <c:v>5688.7000007629404</c:v>
                </c:pt>
                <c:pt idx="9129">
                  <c:v>5683.7000007629404</c:v>
                </c:pt>
                <c:pt idx="9130">
                  <c:v>5683.7000007629404</c:v>
                </c:pt>
                <c:pt idx="9131">
                  <c:v>5688.7000007629404</c:v>
                </c:pt>
                <c:pt idx="9132">
                  <c:v>5688.7000007629404</c:v>
                </c:pt>
                <c:pt idx="9133">
                  <c:v>5688.7000007629404</c:v>
                </c:pt>
                <c:pt idx="9134">
                  <c:v>5688.7000007629404</c:v>
                </c:pt>
                <c:pt idx="9135">
                  <c:v>5683.7000007629404</c:v>
                </c:pt>
                <c:pt idx="9136">
                  <c:v>5683.7000007629404</c:v>
                </c:pt>
                <c:pt idx="9137">
                  <c:v>5688.7000007629404</c:v>
                </c:pt>
                <c:pt idx="9138">
                  <c:v>5682.7000007629404</c:v>
                </c:pt>
                <c:pt idx="9139">
                  <c:v>5683.7000007629404</c:v>
                </c:pt>
                <c:pt idx="9140">
                  <c:v>5688.7000007629404</c:v>
                </c:pt>
                <c:pt idx="9141">
                  <c:v>5688.7000007629404</c:v>
                </c:pt>
                <c:pt idx="9142">
                  <c:v>5682.7000007629404</c:v>
                </c:pt>
                <c:pt idx="9143">
                  <c:v>5759.5000038147</c:v>
                </c:pt>
                <c:pt idx="9144">
                  <c:v>5753.5000038147</c:v>
                </c:pt>
                <c:pt idx="9145">
                  <c:v>5801.5000038147</c:v>
                </c:pt>
                <c:pt idx="9146">
                  <c:v>5800.5000038147</c:v>
                </c:pt>
                <c:pt idx="9147">
                  <c:v>5806.5000038147</c:v>
                </c:pt>
                <c:pt idx="9148">
                  <c:v>5924.3000068664596</c:v>
                </c:pt>
                <c:pt idx="9149">
                  <c:v>5961.0999946594202</c:v>
                </c:pt>
                <c:pt idx="9150">
                  <c:v>5962.0999946594202</c:v>
                </c:pt>
                <c:pt idx="9151">
                  <c:v>5962.0999946594202</c:v>
                </c:pt>
                <c:pt idx="9152">
                  <c:v>6397.0999946594202</c:v>
                </c:pt>
                <c:pt idx="9153">
                  <c:v>6397.0999946594202</c:v>
                </c:pt>
                <c:pt idx="9154">
                  <c:v>6512.0999946594202</c:v>
                </c:pt>
                <c:pt idx="9155">
                  <c:v>6512.0999946594202</c:v>
                </c:pt>
                <c:pt idx="9156">
                  <c:v>6888.0999946594202</c:v>
                </c:pt>
                <c:pt idx="9157">
                  <c:v>6888.0999946594202</c:v>
                </c:pt>
                <c:pt idx="9158">
                  <c:v>6888.0999946594202</c:v>
                </c:pt>
                <c:pt idx="9159">
                  <c:v>6894.0999946594202</c:v>
                </c:pt>
                <c:pt idx="9160">
                  <c:v>6894.0999946594202</c:v>
                </c:pt>
                <c:pt idx="9161">
                  <c:v>6894.5000038147</c:v>
                </c:pt>
                <c:pt idx="9162">
                  <c:v>6895.5000038147</c:v>
                </c:pt>
                <c:pt idx="9163">
                  <c:v>7131.5000038147</c:v>
                </c:pt>
                <c:pt idx="9164">
                  <c:v>7313.5000038147</c:v>
                </c:pt>
                <c:pt idx="9165">
                  <c:v>7407.5000038147</c:v>
                </c:pt>
                <c:pt idx="9166">
                  <c:v>7407.5000038147</c:v>
                </c:pt>
                <c:pt idx="9167">
                  <c:v>7407.5000038147</c:v>
                </c:pt>
                <c:pt idx="9168">
                  <c:v>7407.5000038147</c:v>
                </c:pt>
                <c:pt idx="9169">
                  <c:v>7407.5000038147</c:v>
                </c:pt>
                <c:pt idx="9170">
                  <c:v>7407.5000038147</c:v>
                </c:pt>
                <c:pt idx="9171">
                  <c:v>7930.5000038147</c:v>
                </c:pt>
                <c:pt idx="9172">
                  <c:v>8247.5000038147009</c:v>
                </c:pt>
                <c:pt idx="9173">
                  <c:v>8369.5000038147009</c:v>
                </c:pt>
                <c:pt idx="9174">
                  <c:v>8597.3000068664605</c:v>
                </c:pt>
                <c:pt idx="9175">
                  <c:v>8597.3000068664605</c:v>
                </c:pt>
                <c:pt idx="9176">
                  <c:v>8603.3000068664605</c:v>
                </c:pt>
                <c:pt idx="9177">
                  <c:v>8808.3000068664605</c:v>
                </c:pt>
                <c:pt idx="9178">
                  <c:v>8808.3000068664605</c:v>
                </c:pt>
                <c:pt idx="9179">
                  <c:v>8899.3000068664605</c:v>
                </c:pt>
                <c:pt idx="9180">
                  <c:v>9309.3000068664605</c:v>
                </c:pt>
                <c:pt idx="9181">
                  <c:v>9526.3000068664605</c:v>
                </c:pt>
                <c:pt idx="9182">
                  <c:v>9526.3000068664605</c:v>
                </c:pt>
                <c:pt idx="9183">
                  <c:v>9526.3000068664605</c:v>
                </c:pt>
                <c:pt idx="9184">
                  <c:v>9543.4400062560999</c:v>
                </c:pt>
                <c:pt idx="9185">
                  <c:v>9544.2399940490704</c:v>
                </c:pt>
                <c:pt idx="9186">
                  <c:v>9546.2399940490704</c:v>
                </c:pt>
                <c:pt idx="9187">
                  <c:v>9552.2399940490704</c:v>
                </c:pt>
                <c:pt idx="9188">
                  <c:v>9552.2399940490704</c:v>
                </c:pt>
                <c:pt idx="9189">
                  <c:v>9773.0999946594202</c:v>
                </c:pt>
                <c:pt idx="9190">
                  <c:v>9774.0999946594202</c:v>
                </c:pt>
                <c:pt idx="9191">
                  <c:v>9774.0999946594202</c:v>
                </c:pt>
                <c:pt idx="9192">
                  <c:v>10086.0999946594</c:v>
                </c:pt>
                <c:pt idx="9193">
                  <c:v>10324.0999946594</c:v>
                </c:pt>
                <c:pt idx="9194">
                  <c:v>10324.0999946594</c:v>
                </c:pt>
                <c:pt idx="9195">
                  <c:v>10324.0999946594</c:v>
                </c:pt>
                <c:pt idx="9196">
                  <c:v>10324.0999946594</c:v>
                </c:pt>
                <c:pt idx="9197">
                  <c:v>10601.8999977112</c:v>
                </c:pt>
                <c:pt idx="9198">
                  <c:v>10602.8999977112</c:v>
                </c:pt>
                <c:pt idx="9199">
                  <c:v>10603.8999977112</c:v>
                </c:pt>
                <c:pt idx="9200">
                  <c:v>10603.8999977112</c:v>
                </c:pt>
                <c:pt idx="9201">
                  <c:v>10715.618000030499</c:v>
                </c:pt>
                <c:pt idx="9202">
                  <c:v>10715.688999176</c:v>
                </c:pt>
                <c:pt idx="9203">
                  <c:v>10720.6989974976</c:v>
                </c:pt>
                <c:pt idx="9204">
                  <c:v>11020.701000213599</c:v>
                </c:pt>
                <c:pt idx="9205">
                  <c:v>11015.703994751</c:v>
                </c:pt>
                <c:pt idx="9206">
                  <c:v>11506.6989974976</c:v>
                </c:pt>
                <c:pt idx="9207">
                  <c:v>11506.7290000916</c:v>
                </c:pt>
                <c:pt idx="9208">
                  <c:v>11511.730995178201</c:v>
                </c:pt>
                <c:pt idx="9209">
                  <c:v>11750.524002075201</c:v>
                </c:pt>
                <c:pt idx="9210">
                  <c:v>11767.6650009155</c:v>
                </c:pt>
                <c:pt idx="9211">
                  <c:v>11767.669002533001</c:v>
                </c:pt>
                <c:pt idx="9212">
                  <c:v>11985.110008239701</c:v>
                </c:pt>
                <c:pt idx="9213">
                  <c:v>12629.123004913299</c:v>
                </c:pt>
                <c:pt idx="9214">
                  <c:v>12889.1350059509</c:v>
                </c:pt>
                <c:pt idx="9215">
                  <c:v>13416.1250076294</c:v>
                </c:pt>
                <c:pt idx="9216">
                  <c:v>13761.564994812001</c:v>
                </c:pt>
                <c:pt idx="9217">
                  <c:v>13761.564994812001</c:v>
                </c:pt>
                <c:pt idx="9218">
                  <c:v>13761.5719947815</c:v>
                </c:pt>
                <c:pt idx="9219">
                  <c:v>13761.567993164101</c:v>
                </c:pt>
                <c:pt idx="9220">
                  <c:v>13851.6349945068</c:v>
                </c:pt>
                <c:pt idx="9221">
                  <c:v>13852.734016418501</c:v>
                </c:pt>
                <c:pt idx="9222">
                  <c:v>13852.7400131226</c:v>
                </c:pt>
                <c:pt idx="9223">
                  <c:v>13853.7290153503</c:v>
                </c:pt>
                <c:pt idx="9224">
                  <c:v>13853.737014770501</c:v>
                </c:pt>
                <c:pt idx="9225">
                  <c:v>14236.0634536743</c:v>
                </c:pt>
                <c:pt idx="9226">
                  <c:v>14236.912311554001</c:v>
                </c:pt>
                <c:pt idx="9227">
                  <c:v>14245.2034645081</c:v>
                </c:pt>
                <c:pt idx="9228">
                  <c:v>15006.337554931601</c:v>
                </c:pt>
                <c:pt idx="9229">
                  <c:v>15321.3610954285</c:v>
                </c:pt>
                <c:pt idx="9230">
                  <c:v>15321.6941223145</c:v>
                </c:pt>
                <c:pt idx="9231">
                  <c:v>15321.9835281372</c:v>
                </c:pt>
                <c:pt idx="9232">
                  <c:v>15322.4519424438</c:v>
                </c:pt>
                <c:pt idx="9233">
                  <c:v>14026.4363708496</c:v>
                </c:pt>
                <c:pt idx="9234">
                  <c:v>14447.926944732701</c:v>
                </c:pt>
                <c:pt idx="9235">
                  <c:v>14449.2438468933</c:v>
                </c:pt>
                <c:pt idx="9236">
                  <c:v>14449.669887542699</c:v>
                </c:pt>
                <c:pt idx="9237">
                  <c:v>14450.060798645</c:v>
                </c:pt>
                <c:pt idx="9238">
                  <c:v>14470.1515579224</c:v>
                </c:pt>
                <c:pt idx="9239">
                  <c:v>14470.6686058044</c:v>
                </c:pt>
                <c:pt idx="9240">
                  <c:v>14470.855155944801</c:v>
                </c:pt>
                <c:pt idx="9241">
                  <c:v>14472.105297088599</c:v>
                </c:pt>
                <c:pt idx="9242">
                  <c:v>14471.1559333801</c:v>
                </c:pt>
                <c:pt idx="9243">
                  <c:v>14471.2653236389</c:v>
                </c:pt>
                <c:pt idx="9244">
                  <c:v>14465.447330474901</c:v>
                </c:pt>
                <c:pt idx="9245">
                  <c:v>14464.3754920959</c:v>
                </c:pt>
                <c:pt idx="9246">
                  <c:v>14465.417755127</c:v>
                </c:pt>
                <c:pt idx="9247">
                  <c:v>14466.4551239014</c:v>
                </c:pt>
                <c:pt idx="9248">
                  <c:v>14466.693397522</c:v>
                </c:pt>
                <c:pt idx="9249">
                  <c:v>14466.7897796631</c:v>
                </c:pt>
                <c:pt idx="9250">
                  <c:v>14466.932800293</c:v>
                </c:pt>
                <c:pt idx="9251">
                  <c:v>14466.8564147949</c:v>
                </c:pt>
                <c:pt idx="9252">
                  <c:v>14467.2125740051</c:v>
                </c:pt>
                <c:pt idx="9253">
                  <c:v>14467.407371521</c:v>
                </c:pt>
                <c:pt idx="9254">
                  <c:v>14467.479873657199</c:v>
                </c:pt>
                <c:pt idx="9255">
                  <c:v>14473.307498931899</c:v>
                </c:pt>
                <c:pt idx="9256">
                  <c:v>14473.616138458299</c:v>
                </c:pt>
                <c:pt idx="9257">
                  <c:v>14474.0487670898</c:v>
                </c:pt>
                <c:pt idx="9258">
                  <c:v>14474.7913780212</c:v>
                </c:pt>
                <c:pt idx="9259">
                  <c:v>14475.226158142101</c:v>
                </c:pt>
                <c:pt idx="9260">
                  <c:v>14475.1172714233</c:v>
                </c:pt>
                <c:pt idx="9261">
                  <c:v>14475.353420257599</c:v>
                </c:pt>
                <c:pt idx="9262">
                  <c:v>14475.4770622253</c:v>
                </c:pt>
                <c:pt idx="9263">
                  <c:v>14475.3630523682</c:v>
                </c:pt>
                <c:pt idx="9264">
                  <c:v>14475.547187805199</c:v>
                </c:pt>
                <c:pt idx="9265">
                  <c:v>14475.608947753901</c:v>
                </c:pt>
                <c:pt idx="9266">
                  <c:v>14475.422931671101</c:v>
                </c:pt>
                <c:pt idx="9267">
                  <c:v>14475.1765403748</c:v>
                </c:pt>
                <c:pt idx="9268">
                  <c:v>14475.4904403687</c:v>
                </c:pt>
                <c:pt idx="9269">
                  <c:v>14476.1473083496</c:v>
                </c:pt>
                <c:pt idx="9270">
                  <c:v>14485.206935882599</c:v>
                </c:pt>
                <c:pt idx="9271">
                  <c:v>14485.428077697799</c:v>
                </c:pt>
                <c:pt idx="9272">
                  <c:v>14485.251056671101</c:v>
                </c:pt>
                <c:pt idx="9273">
                  <c:v>14490.3256874084</c:v>
                </c:pt>
                <c:pt idx="9274">
                  <c:v>14490.494705200201</c:v>
                </c:pt>
                <c:pt idx="9275">
                  <c:v>14490.4709510803</c:v>
                </c:pt>
                <c:pt idx="9276">
                  <c:v>14490.4688186646</c:v>
                </c:pt>
                <c:pt idx="9277">
                  <c:v>14490.484703063999</c:v>
                </c:pt>
                <c:pt idx="9278">
                  <c:v>14490.545833587599</c:v>
                </c:pt>
                <c:pt idx="9279">
                  <c:v>14482.5267066956</c:v>
                </c:pt>
                <c:pt idx="9280">
                  <c:v>14477.772350311299</c:v>
                </c:pt>
                <c:pt idx="9281">
                  <c:v>14479.405216216999</c:v>
                </c:pt>
                <c:pt idx="9282">
                  <c:v>14480.312335967999</c:v>
                </c:pt>
                <c:pt idx="9283">
                  <c:v>14479.6213874817</c:v>
                </c:pt>
                <c:pt idx="9284">
                  <c:v>14483.6031455994</c:v>
                </c:pt>
                <c:pt idx="9285">
                  <c:v>14482.802814483601</c:v>
                </c:pt>
                <c:pt idx="9286">
                  <c:v>14481.931205749501</c:v>
                </c:pt>
                <c:pt idx="9287">
                  <c:v>14470.4241294861</c:v>
                </c:pt>
                <c:pt idx="9288">
                  <c:v>14469.519012451199</c:v>
                </c:pt>
                <c:pt idx="9289">
                  <c:v>14460.694187164299</c:v>
                </c:pt>
                <c:pt idx="9290">
                  <c:v>14467.7325973511</c:v>
                </c:pt>
                <c:pt idx="9291">
                  <c:v>14466.9298706055</c:v>
                </c:pt>
                <c:pt idx="9292">
                  <c:v>14466.096782684301</c:v>
                </c:pt>
                <c:pt idx="9293">
                  <c:v>14465.978034973101</c:v>
                </c:pt>
                <c:pt idx="9294">
                  <c:v>14465.4387397766</c:v>
                </c:pt>
                <c:pt idx="9295">
                  <c:v>14205.094585418699</c:v>
                </c:pt>
                <c:pt idx="9296">
                  <c:v>14204.806678772</c:v>
                </c:pt>
                <c:pt idx="9297">
                  <c:v>14207.342578887899</c:v>
                </c:pt>
                <c:pt idx="9298">
                  <c:v>14210.598941803</c:v>
                </c:pt>
                <c:pt idx="9299">
                  <c:v>14204.281879425</c:v>
                </c:pt>
                <c:pt idx="9300">
                  <c:v>14211.699169158899</c:v>
                </c:pt>
                <c:pt idx="9301">
                  <c:v>14203.74842453</c:v>
                </c:pt>
                <c:pt idx="9302">
                  <c:v>14205.077457428</c:v>
                </c:pt>
                <c:pt idx="9303">
                  <c:v>14212.246383666999</c:v>
                </c:pt>
                <c:pt idx="9304">
                  <c:v>14213.603782653799</c:v>
                </c:pt>
                <c:pt idx="9305">
                  <c:v>13979.6918144226</c:v>
                </c:pt>
                <c:pt idx="9306">
                  <c:v>14048.0612297058</c:v>
                </c:pt>
                <c:pt idx="9307">
                  <c:v>14048.417259216299</c:v>
                </c:pt>
                <c:pt idx="9308">
                  <c:v>13980.001972198501</c:v>
                </c:pt>
                <c:pt idx="9309">
                  <c:v>13978.9847297668</c:v>
                </c:pt>
                <c:pt idx="9310">
                  <c:v>13978.218162536599</c:v>
                </c:pt>
                <c:pt idx="9311">
                  <c:v>13978.110900878901</c:v>
                </c:pt>
                <c:pt idx="9312">
                  <c:v>13977.859878540001</c:v>
                </c:pt>
                <c:pt idx="9313">
                  <c:v>13977.665859222399</c:v>
                </c:pt>
                <c:pt idx="9314">
                  <c:v>13737.5662307739</c:v>
                </c:pt>
                <c:pt idx="9315">
                  <c:v>13737.5012321472</c:v>
                </c:pt>
                <c:pt idx="9316">
                  <c:v>13737.584854126</c:v>
                </c:pt>
                <c:pt idx="9317">
                  <c:v>13737.500473022499</c:v>
                </c:pt>
                <c:pt idx="9318">
                  <c:v>13735.4085731506</c:v>
                </c:pt>
                <c:pt idx="9319">
                  <c:v>13735.4424438477</c:v>
                </c:pt>
                <c:pt idx="9320">
                  <c:v>13403.101036071799</c:v>
                </c:pt>
                <c:pt idx="9321">
                  <c:v>13143.491352081301</c:v>
                </c:pt>
                <c:pt idx="9322">
                  <c:v>13142.6193656921</c:v>
                </c:pt>
                <c:pt idx="9323">
                  <c:v>13135.9802131653</c:v>
                </c:pt>
                <c:pt idx="9324">
                  <c:v>13130.558235168501</c:v>
                </c:pt>
                <c:pt idx="9325">
                  <c:v>12748.0537872314</c:v>
                </c:pt>
                <c:pt idx="9326">
                  <c:v>12748.0477828979</c:v>
                </c:pt>
                <c:pt idx="9327">
                  <c:v>12736.9837837219</c:v>
                </c:pt>
                <c:pt idx="9328">
                  <c:v>12742.079780578601</c:v>
                </c:pt>
                <c:pt idx="9329">
                  <c:v>12746.0367927551</c:v>
                </c:pt>
                <c:pt idx="9330">
                  <c:v>12745.8907928467</c:v>
                </c:pt>
                <c:pt idx="9331">
                  <c:v>12437.962787628199</c:v>
                </c:pt>
                <c:pt idx="9332">
                  <c:v>12671.9647903442</c:v>
                </c:pt>
                <c:pt idx="9333">
                  <c:v>12671.937797546399</c:v>
                </c:pt>
                <c:pt idx="9334">
                  <c:v>12716.889789581301</c:v>
                </c:pt>
                <c:pt idx="9335">
                  <c:v>12716.9577941895</c:v>
                </c:pt>
                <c:pt idx="9336">
                  <c:v>12716.8087997437</c:v>
                </c:pt>
                <c:pt idx="9337">
                  <c:v>12052.186996459999</c:v>
                </c:pt>
                <c:pt idx="9338">
                  <c:v>12006.3369979858</c:v>
                </c:pt>
                <c:pt idx="9339">
                  <c:v>12007.2739982605</c:v>
                </c:pt>
                <c:pt idx="9340">
                  <c:v>12006.341003418</c:v>
                </c:pt>
                <c:pt idx="9341">
                  <c:v>12004.360992431601</c:v>
                </c:pt>
                <c:pt idx="9342">
                  <c:v>11998.277992248501</c:v>
                </c:pt>
                <c:pt idx="9343">
                  <c:v>12005.9799919128</c:v>
                </c:pt>
                <c:pt idx="9344">
                  <c:v>12005.9489936829</c:v>
                </c:pt>
                <c:pt idx="9345">
                  <c:v>12005.906993866</c:v>
                </c:pt>
                <c:pt idx="9346">
                  <c:v>11580.8849945068</c:v>
                </c:pt>
                <c:pt idx="9347">
                  <c:v>11168.9559936523</c:v>
                </c:pt>
                <c:pt idx="9348">
                  <c:v>11168.798992157001</c:v>
                </c:pt>
                <c:pt idx="9349">
                  <c:v>11168.8019943237</c:v>
                </c:pt>
                <c:pt idx="9350">
                  <c:v>11167.7709922791</c:v>
                </c:pt>
                <c:pt idx="9351">
                  <c:v>11167.766990661599</c:v>
                </c:pt>
                <c:pt idx="9352">
                  <c:v>11108.121990203899</c:v>
                </c:pt>
                <c:pt idx="9353">
                  <c:v>10910.658008575399</c:v>
                </c:pt>
                <c:pt idx="9354">
                  <c:v>10903.640007018999</c:v>
                </c:pt>
                <c:pt idx="9355">
                  <c:v>10913.648010253901</c:v>
                </c:pt>
                <c:pt idx="9356">
                  <c:v>10913.6820106506</c:v>
                </c:pt>
                <c:pt idx="9357">
                  <c:v>10927.5840072632</c:v>
                </c:pt>
                <c:pt idx="9358">
                  <c:v>10891.5610084534</c:v>
                </c:pt>
                <c:pt idx="9359">
                  <c:v>10890.573009491</c:v>
                </c:pt>
                <c:pt idx="9360">
                  <c:v>10770.6860084534</c:v>
                </c:pt>
                <c:pt idx="9361">
                  <c:v>10770.755008697501</c:v>
                </c:pt>
                <c:pt idx="9362">
                  <c:v>10752.6180114746</c:v>
                </c:pt>
                <c:pt idx="9363">
                  <c:v>10604.5520095825</c:v>
                </c:pt>
                <c:pt idx="9364">
                  <c:v>10511.6000099182</c:v>
                </c:pt>
                <c:pt idx="9365">
                  <c:v>10502.0999946594</c:v>
                </c:pt>
                <c:pt idx="9366">
                  <c:v>10413.0999946594</c:v>
                </c:pt>
                <c:pt idx="9367">
                  <c:v>10407.0999946594</c:v>
                </c:pt>
                <c:pt idx="9368">
                  <c:v>10407.0999946594</c:v>
                </c:pt>
                <c:pt idx="9369">
                  <c:v>10407.0999946594</c:v>
                </c:pt>
                <c:pt idx="9370">
                  <c:v>10325.0999946594</c:v>
                </c:pt>
                <c:pt idx="9371">
                  <c:v>10010.0999946594</c:v>
                </c:pt>
                <c:pt idx="9372">
                  <c:v>10010.0999946594</c:v>
                </c:pt>
                <c:pt idx="9373">
                  <c:v>10010.0999946594</c:v>
                </c:pt>
                <c:pt idx="9374">
                  <c:v>10065.961994171101</c:v>
                </c:pt>
                <c:pt idx="9375">
                  <c:v>10071.9929962158</c:v>
                </c:pt>
                <c:pt idx="9376">
                  <c:v>10076.9909934998</c:v>
                </c:pt>
                <c:pt idx="9377">
                  <c:v>10093.1439933777</c:v>
                </c:pt>
                <c:pt idx="9378">
                  <c:v>10479.0449989438</c:v>
                </c:pt>
                <c:pt idx="9379">
                  <c:v>10534.897000134</c:v>
                </c:pt>
                <c:pt idx="9380">
                  <c:v>10539.9559982419</c:v>
                </c:pt>
                <c:pt idx="9381">
                  <c:v>10538.9619987607</c:v>
                </c:pt>
                <c:pt idx="9382">
                  <c:v>10533.965000927399</c:v>
                </c:pt>
                <c:pt idx="9383">
                  <c:v>10525.9639976621</c:v>
                </c:pt>
                <c:pt idx="9384">
                  <c:v>10526.9680030942</c:v>
                </c:pt>
                <c:pt idx="9385">
                  <c:v>10438.9629982114</c:v>
                </c:pt>
                <c:pt idx="9386">
                  <c:v>10446.9690025449</c:v>
                </c:pt>
                <c:pt idx="9387">
                  <c:v>10446.965000927399</c:v>
                </c:pt>
                <c:pt idx="9388">
                  <c:v>10446.9720008969</c:v>
                </c:pt>
                <c:pt idx="9389">
                  <c:v>10454.958996593999</c:v>
                </c:pt>
                <c:pt idx="9390">
                  <c:v>10215.8809967041</c:v>
                </c:pt>
                <c:pt idx="9391">
                  <c:v>10305.8889961243</c:v>
                </c:pt>
                <c:pt idx="9392">
                  <c:v>10215.890998840299</c:v>
                </c:pt>
                <c:pt idx="9393">
                  <c:v>10215.9669952393</c:v>
                </c:pt>
                <c:pt idx="9394">
                  <c:v>10152.039997100799</c:v>
                </c:pt>
                <c:pt idx="9395">
                  <c:v>10152.039997100799</c:v>
                </c:pt>
                <c:pt idx="9396">
                  <c:v>10151.039997100799</c:v>
                </c:pt>
                <c:pt idx="9397">
                  <c:v>10061.539997100799</c:v>
                </c:pt>
                <c:pt idx="9398">
                  <c:v>10067.539997100799</c:v>
                </c:pt>
                <c:pt idx="9399">
                  <c:v>10067.539997100799</c:v>
                </c:pt>
                <c:pt idx="9400">
                  <c:v>10067.539997100799</c:v>
                </c:pt>
                <c:pt idx="9401">
                  <c:v>10067.539997100799</c:v>
                </c:pt>
                <c:pt idx="9402">
                  <c:v>10068.840000152601</c:v>
                </c:pt>
                <c:pt idx="9403">
                  <c:v>10068.840000152601</c:v>
                </c:pt>
                <c:pt idx="9404">
                  <c:v>10076.840000152601</c:v>
                </c:pt>
                <c:pt idx="9405">
                  <c:v>9656.8400001525897</c:v>
                </c:pt>
                <c:pt idx="9406">
                  <c:v>9656.8400001525897</c:v>
                </c:pt>
                <c:pt idx="9407">
                  <c:v>9656.8400001525897</c:v>
                </c:pt>
                <c:pt idx="9408">
                  <c:v>9656.8400001525897</c:v>
                </c:pt>
                <c:pt idx="9409">
                  <c:v>9656.8400001525897</c:v>
                </c:pt>
                <c:pt idx="9410">
                  <c:v>9661.8400001525897</c:v>
                </c:pt>
                <c:pt idx="9411">
                  <c:v>9661.8400001525897</c:v>
                </c:pt>
                <c:pt idx="9412">
                  <c:v>9661.8400001525897</c:v>
                </c:pt>
                <c:pt idx="9413">
                  <c:v>9661.8400001525897</c:v>
                </c:pt>
                <c:pt idx="9414">
                  <c:v>9925.3400001525897</c:v>
                </c:pt>
                <c:pt idx="9415">
                  <c:v>9925.3400001525897</c:v>
                </c:pt>
                <c:pt idx="9416">
                  <c:v>9925.3400001525897</c:v>
                </c:pt>
                <c:pt idx="9417">
                  <c:v>9925.3400001525897</c:v>
                </c:pt>
                <c:pt idx="9418">
                  <c:v>9970.3400001525897</c:v>
                </c:pt>
                <c:pt idx="9419">
                  <c:v>9970.3400001525897</c:v>
                </c:pt>
                <c:pt idx="9420">
                  <c:v>9970.3400001525897</c:v>
                </c:pt>
                <c:pt idx="9421">
                  <c:v>9970.3400001525897</c:v>
                </c:pt>
                <c:pt idx="9422">
                  <c:v>9970.3400001525897</c:v>
                </c:pt>
                <c:pt idx="9423">
                  <c:v>9970.3400001525897</c:v>
                </c:pt>
                <c:pt idx="9424">
                  <c:v>9970.3400001525897</c:v>
                </c:pt>
                <c:pt idx="9425">
                  <c:v>10026.201999664299</c:v>
                </c:pt>
                <c:pt idx="9426">
                  <c:v>10027.0380020142</c:v>
                </c:pt>
                <c:pt idx="9427">
                  <c:v>10027.0350036621</c:v>
                </c:pt>
                <c:pt idx="9428">
                  <c:v>10027.043003082301</c:v>
                </c:pt>
                <c:pt idx="9429">
                  <c:v>10027.043003082301</c:v>
                </c:pt>
                <c:pt idx="9430">
                  <c:v>10090.9240036011</c:v>
                </c:pt>
                <c:pt idx="9431">
                  <c:v>10082.959003448501</c:v>
                </c:pt>
                <c:pt idx="9432">
                  <c:v>10082.972999572799</c:v>
                </c:pt>
                <c:pt idx="9433">
                  <c:v>10082.9760017395</c:v>
                </c:pt>
                <c:pt idx="9434">
                  <c:v>10082.970001220699</c:v>
                </c:pt>
                <c:pt idx="9435">
                  <c:v>10082.9780006409</c:v>
                </c:pt>
                <c:pt idx="9436">
                  <c:v>10082.981002807601</c:v>
                </c:pt>
                <c:pt idx="9437">
                  <c:v>10082.981002807601</c:v>
                </c:pt>
                <c:pt idx="9438">
                  <c:v>10091.3639984131</c:v>
                </c:pt>
                <c:pt idx="9439">
                  <c:v>10098.3809967041</c:v>
                </c:pt>
                <c:pt idx="9440">
                  <c:v>10098.3679962158</c:v>
                </c:pt>
                <c:pt idx="9441">
                  <c:v>10098.376995086701</c:v>
                </c:pt>
                <c:pt idx="9442">
                  <c:v>10093.3789978027</c:v>
                </c:pt>
                <c:pt idx="9443">
                  <c:v>10323.3679962158</c:v>
                </c:pt>
                <c:pt idx="9444">
                  <c:v>10323.4019966125</c:v>
                </c:pt>
                <c:pt idx="9445">
                  <c:v>10323.395996093701</c:v>
                </c:pt>
                <c:pt idx="9446">
                  <c:v>10328.411998748799</c:v>
                </c:pt>
                <c:pt idx="9447">
                  <c:v>10328.4099960327</c:v>
                </c:pt>
                <c:pt idx="9448">
                  <c:v>10351.8989982605</c:v>
                </c:pt>
                <c:pt idx="9449">
                  <c:v>10345.965997695899</c:v>
                </c:pt>
                <c:pt idx="9450">
                  <c:v>10346.776000976601</c:v>
                </c:pt>
                <c:pt idx="9451">
                  <c:v>10474.763000488299</c:v>
                </c:pt>
                <c:pt idx="9452">
                  <c:v>10716.2400016785</c:v>
                </c:pt>
                <c:pt idx="9453">
                  <c:v>10716.2490005493</c:v>
                </c:pt>
                <c:pt idx="9454">
                  <c:v>10716.256000518801</c:v>
                </c:pt>
                <c:pt idx="9455">
                  <c:v>10716.212001800501</c:v>
                </c:pt>
                <c:pt idx="9456">
                  <c:v>10716.243999481199</c:v>
                </c:pt>
                <c:pt idx="9457">
                  <c:v>10721.243999481199</c:v>
                </c:pt>
                <c:pt idx="9458">
                  <c:v>10721.2280006409</c:v>
                </c:pt>
                <c:pt idx="9459">
                  <c:v>10721.224998474099</c:v>
                </c:pt>
                <c:pt idx="9460">
                  <c:v>10721.170001983601</c:v>
                </c:pt>
                <c:pt idx="9461">
                  <c:v>10721.203998565699</c:v>
                </c:pt>
                <c:pt idx="9462">
                  <c:v>10722.3129920959</c:v>
                </c:pt>
                <c:pt idx="9463">
                  <c:v>10728.1239938736</c:v>
                </c:pt>
                <c:pt idx="9464">
                  <c:v>10728.102990150501</c:v>
                </c:pt>
                <c:pt idx="9465">
                  <c:v>10723.1239938736</c:v>
                </c:pt>
                <c:pt idx="9466">
                  <c:v>10728.1179895401</c:v>
                </c:pt>
                <c:pt idx="9467">
                  <c:v>10728.075993537899</c:v>
                </c:pt>
                <c:pt idx="9468">
                  <c:v>10728.110989570599</c:v>
                </c:pt>
                <c:pt idx="9469">
                  <c:v>10736.101990699801</c:v>
                </c:pt>
                <c:pt idx="9470">
                  <c:v>10728.114991188</c:v>
                </c:pt>
                <c:pt idx="9471">
                  <c:v>10736.122990608201</c:v>
                </c:pt>
                <c:pt idx="9472">
                  <c:v>10736.069989204399</c:v>
                </c:pt>
                <c:pt idx="9473">
                  <c:v>10736.1139917374</c:v>
                </c:pt>
                <c:pt idx="9474">
                  <c:v>10954.0090026855</c:v>
                </c:pt>
                <c:pt idx="9475">
                  <c:v>10956.004001617401</c:v>
                </c:pt>
                <c:pt idx="9476">
                  <c:v>10956.022003173801</c:v>
                </c:pt>
                <c:pt idx="9477">
                  <c:v>11110.0200004578</c:v>
                </c:pt>
                <c:pt idx="9478">
                  <c:v>11425.0140037537</c:v>
                </c:pt>
                <c:pt idx="9479">
                  <c:v>11424.958003997799</c:v>
                </c:pt>
                <c:pt idx="9480">
                  <c:v>11424.9910011292</c:v>
                </c:pt>
                <c:pt idx="9481">
                  <c:v>11426.0080032349</c:v>
                </c:pt>
                <c:pt idx="9482">
                  <c:v>11419.9980010986</c:v>
                </c:pt>
                <c:pt idx="9483">
                  <c:v>11426.0110054016</c:v>
                </c:pt>
                <c:pt idx="9484">
                  <c:v>11425.9610061646</c:v>
                </c:pt>
                <c:pt idx="9485">
                  <c:v>11420.0060043335</c:v>
                </c:pt>
                <c:pt idx="9486">
                  <c:v>11562.3949875832</c:v>
                </c:pt>
                <c:pt idx="9487">
                  <c:v>11776.6749901772</c:v>
                </c:pt>
                <c:pt idx="9488">
                  <c:v>11769.002989292099</c:v>
                </c:pt>
                <c:pt idx="9489">
                  <c:v>11777.0019860268</c:v>
                </c:pt>
                <c:pt idx="9490">
                  <c:v>12345.002989292099</c:v>
                </c:pt>
                <c:pt idx="9491">
                  <c:v>12344.954988956501</c:v>
                </c:pt>
                <c:pt idx="9492">
                  <c:v>12352.047987461099</c:v>
                </c:pt>
                <c:pt idx="9493">
                  <c:v>12346.0229859352</c:v>
                </c:pt>
                <c:pt idx="9494">
                  <c:v>12346.016989231101</c:v>
                </c:pt>
                <c:pt idx="9495">
                  <c:v>12352.0179848671</c:v>
                </c:pt>
                <c:pt idx="9496">
                  <c:v>12351.936991214799</c:v>
                </c:pt>
                <c:pt idx="9497">
                  <c:v>12361.974989414201</c:v>
                </c:pt>
                <c:pt idx="9498">
                  <c:v>12360.9579925537</c:v>
                </c:pt>
                <c:pt idx="9499">
                  <c:v>12361.9370002747</c:v>
                </c:pt>
                <c:pt idx="9500">
                  <c:v>12600.9279937744</c:v>
                </c:pt>
                <c:pt idx="9501">
                  <c:v>14032.7221107483</c:v>
                </c:pt>
                <c:pt idx="9502">
                  <c:v>14359.1958122253</c:v>
                </c:pt>
                <c:pt idx="9503">
                  <c:v>14358.768741607701</c:v>
                </c:pt>
                <c:pt idx="9504">
                  <c:v>14359.036045074499</c:v>
                </c:pt>
                <c:pt idx="9505">
                  <c:v>14358.084327697799</c:v>
                </c:pt>
                <c:pt idx="9506">
                  <c:v>14357.188842773399</c:v>
                </c:pt>
                <c:pt idx="9507">
                  <c:v>14356.484394073501</c:v>
                </c:pt>
                <c:pt idx="9508">
                  <c:v>14355.791179657001</c:v>
                </c:pt>
                <c:pt idx="9509">
                  <c:v>14355.1172332764</c:v>
                </c:pt>
                <c:pt idx="9510">
                  <c:v>14356.1798553467</c:v>
                </c:pt>
                <c:pt idx="9511">
                  <c:v>14355.4736633301</c:v>
                </c:pt>
                <c:pt idx="9512">
                  <c:v>14354.8340759277</c:v>
                </c:pt>
                <c:pt idx="9513">
                  <c:v>14661.4135322571</c:v>
                </c:pt>
                <c:pt idx="9514">
                  <c:v>14921.121761322</c:v>
                </c:pt>
                <c:pt idx="9515">
                  <c:v>14920.641334533701</c:v>
                </c:pt>
                <c:pt idx="9516">
                  <c:v>14920.1452560425</c:v>
                </c:pt>
                <c:pt idx="9517">
                  <c:v>14919.653839111301</c:v>
                </c:pt>
                <c:pt idx="9518">
                  <c:v>14919.3349304199</c:v>
                </c:pt>
                <c:pt idx="9519">
                  <c:v>14918.9687728882</c:v>
                </c:pt>
                <c:pt idx="9520">
                  <c:v>14918.5436134338</c:v>
                </c:pt>
                <c:pt idx="9521">
                  <c:v>14918.1887931824</c:v>
                </c:pt>
                <c:pt idx="9522">
                  <c:v>14950.154863715199</c:v>
                </c:pt>
                <c:pt idx="9523">
                  <c:v>14902.9839690924</c:v>
                </c:pt>
                <c:pt idx="9524">
                  <c:v>14902.6476920843</c:v>
                </c:pt>
                <c:pt idx="9525">
                  <c:v>14902.301279425599</c:v>
                </c:pt>
                <c:pt idx="9526">
                  <c:v>14902.0646384954</c:v>
                </c:pt>
                <c:pt idx="9527">
                  <c:v>14901.649942755699</c:v>
                </c:pt>
                <c:pt idx="9528">
                  <c:v>14901.625437140499</c:v>
                </c:pt>
                <c:pt idx="9529">
                  <c:v>14900.895128607701</c:v>
                </c:pt>
                <c:pt idx="9530">
                  <c:v>14902.0615104437</c:v>
                </c:pt>
                <c:pt idx="9531">
                  <c:v>14901.710352301599</c:v>
                </c:pt>
                <c:pt idx="9532">
                  <c:v>14901.587351202999</c:v>
                </c:pt>
                <c:pt idx="9533">
                  <c:v>14901.249937415099</c:v>
                </c:pt>
                <c:pt idx="9534">
                  <c:v>14904.1148010492</c:v>
                </c:pt>
                <c:pt idx="9535">
                  <c:v>14903.8851562738</c:v>
                </c:pt>
                <c:pt idx="9536">
                  <c:v>14903.636262536</c:v>
                </c:pt>
                <c:pt idx="9537">
                  <c:v>14903.4777122736</c:v>
                </c:pt>
                <c:pt idx="9538">
                  <c:v>14902.416585564601</c:v>
                </c:pt>
                <c:pt idx="9539">
                  <c:v>14902.2114349604</c:v>
                </c:pt>
                <c:pt idx="9540">
                  <c:v>14902.097303032901</c:v>
                </c:pt>
                <c:pt idx="9541">
                  <c:v>14901.7462707758</c:v>
                </c:pt>
                <c:pt idx="9542">
                  <c:v>14901.655381798701</c:v>
                </c:pt>
                <c:pt idx="9543">
                  <c:v>14901.763898491899</c:v>
                </c:pt>
                <c:pt idx="9544">
                  <c:v>14901.367112755799</c:v>
                </c:pt>
                <c:pt idx="9545">
                  <c:v>14901.3822342157</c:v>
                </c:pt>
                <c:pt idx="9546">
                  <c:v>14902.6717102528</c:v>
                </c:pt>
                <c:pt idx="9547">
                  <c:v>14948.4210579395</c:v>
                </c:pt>
                <c:pt idx="9548">
                  <c:v>14948.3979332447</c:v>
                </c:pt>
                <c:pt idx="9549">
                  <c:v>14948.1904098988</c:v>
                </c:pt>
                <c:pt idx="9550">
                  <c:v>14948.074626207401</c:v>
                </c:pt>
                <c:pt idx="9551">
                  <c:v>14947.9122345448</c:v>
                </c:pt>
                <c:pt idx="9552">
                  <c:v>14947.784594774201</c:v>
                </c:pt>
                <c:pt idx="9553">
                  <c:v>14948.705226182899</c:v>
                </c:pt>
                <c:pt idx="9554">
                  <c:v>14948.7745964527</c:v>
                </c:pt>
                <c:pt idx="9555">
                  <c:v>14948.6355850697</c:v>
                </c:pt>
                <c:pt idx="9556">
                  <c:v>14948.649214982999</c:v>
                </c:pt>
                <c:pt idx="9557">
                  <c:v>14948.338183641399</c:v>
                </c:pt>
                <c:pt idx="9558">
                  <c:v>14948.0002914667</c:v>
                </c:pt>
                <c:pt idx="9559">
                  <c:v>14947.801274895701</c:v>
                </c:pt>
                <c:pt idx="9560">
                  <c:v>14902.7318893671</c:v>
                </c:pt>
                <c:pt idx="9561">
                  <c:v>14903.7620254755</c:v>
                </c:pt>
                <c:pt idx="9562">
                  <c:v>14903.5796371698</c:v>
                </c:pt>
                <c:pt idx="9563">
                  <c:v>14903.5453888178</c:v>
                </c:pt>
                <c:pt idx="9564">
                  <c:v>14903.457124352501</c:v>
                </c:pt>
                <c:pt idx="9565">
                  <c:v>14903.2296119928</c:v>
                </c:pt>
                <c:pt idx="9566">
                  <c:v>14903.334363579799</c:v>
                </c:pt>
                <c:pt idx="9567">
                  <c:v>14903.224980950399</c:v>
                </c:pt>
                <c:pt idx="9568">
                  <c:v>14903.190217614199</c:v>
                </c:pt>
                <c:pt idx="9569">
                  <c:v>14903.1265884638</c:v>
                </c:pt>
                <c:pt idx="9570">
                  <c:v>14904.437602222</c:v>
                </c:pt>
                <c:pt idx="9571">
                  <c:v>14886.5760871768</c:v>
                </c:pt>
                <c:pt idx="9572">
                  <c:v>14886.5955879092</c:v>
                </c:pt>
                <c:pt idx="9573">
                  <c:v>14886.443949878199</c:v>
                </c:pt>
                <c:pt idx="9574">
                  <c:v>14886.205519855001</c:v>
                </c:pt>
                <c:pt idx="9575">
                  <c:v>14886.194026172199</c:v>
                </c:pt>
                <c:pt idx="9576">
                  <c:v>14886.1911460757</c:v>
                </c:pt>
                <c:pt idx="9577">
                  <c:v>14886.233657062099</c:v>
                </c:pt>
                <c:pt idx="9578">
                  <c:v>14886.1318923831</c:v>
                </c:pt>
                <c:pt idx="9579">
                  <c:v>14885.9956275821</c:v>
                </c:pt>
                <c:pt idx="9580">
                  <c:v>14885.9862586856</c:v>
                </c:pt>
                <c:pt idx="9581">
                  <c:v>14886.8912422061</c:v>
                </c:pt>
                <c:pt idx="9582">
                  <c:v>14886.715118408199</c:v>
                </c:pt>
                <c:pt idx="9583">
                  <c:v>14886.6756134033</c:v>
                </c:pt>
                <c:pt idx="9584">
                  <c:v>14886.5304794312</c:v>
                </c:pt>
                <c:pt idx="9585">
                  <c:v>14886.5168533325</c:v>
                </c:pt>
                <c:pt idx="9586">
                  <c:v>14886.3563461304</c:v>
                </c:pt>
                <c:pt idx="9587">
                  <c:v>14886.4113502502</c:v>
                </c:pt>
                <c:pt idx="9588">
                  <c:v>14886.4777297974</c:v>
                </c:pt>
                <c:pt idx="9589">
                  <c:v>14885.230594635001</c:v>
                </c:pt>
                <c:pt idx="9590">
                  <c:v>14885.1919517517</c:v>
                </c:pt>
                <c:pt idx="9591">
                  <c:v>14885.1138267517</c:v>
                </c:pt>
                <c:pt idx="9592">
                  <c:v>14885.2009544373</c:v>
                </c:pt>
                <c:pt idx="9593">
                  <c:v>14885.2058334351</c:v>
                </c:pt>
                <c:pt idx="9594">
                  <c:v>14886.124435424799</c:v>
                </c:pt>
                <c:pt idx="9595">
                  <c:v>14886.0755577087</c:v>
                </c:pt>
                <c:pt idx="9596">
                  <c:v>14877.603942871099</c:v>
                </c:pt>
                <c:pt idx="9597">
                  <c:v>14877.6053161621</c:v>
                </c:pt>
                <c:pt idx="9598">
                  <c:v>14877.462303161599</c:v>
                </c:pt>
                <c:pt idx="9599">
                  <c:v>14877.4294281006</c:v>
                </c:pt>
                <c:pt idx="9600">
                  <c:v>14877.5618095398</c:v>
                </c:pt>
                <c:pt idx="9601">
                  <c:v>14877.481941223101</c:v>
                </c:pt>
                <c:pt idx="9602">
                  <c:v>14877.6024398804</c:v>
                </c:pt>
                <c:pt idx="9603">
                  <c:v>14877.564186096201</c:v>
                </c:pt>
                <c:pt idx="9604">
                  <c:v>14886.4299736023</c:v>
                </c:pt>
                <c:pt idx="9605">
                  <c:v>14886.3678321838</c:v>
                </c:pt>
                <c:pt idx="9606">
                  <c:v>14856.3968772888</c:v>
                </c:pt>
                <c:pt idx="9607">
                  <c:v>14854.245483398399</c:v>
                </c:pt>
                <c:pt idx="9608">
                  <c:v>14855.2103538513</c:v>
                </c:pt>
                <c:pt idx="9609">
                  <c:v>14855.3513717651</c:v>
                </c:pt>
                <c:pt idx="9610">
                  <c:v>14612.284614562999</c:v>
                </c:pt>
                <c:pt idx="9611">
                  <c:v>14612.3745002747</c:v>
                </c:pt>
                <c:pt idx="9612">
                  <c:v>14612.46900177</c:v>
                </c:pt>
                <c:pt idx="9613">
                  <c:v>14612.1169815063</c:v>
                </c:pt>
                <c:pt idx="9614">
                  <c:v>14612.415626525901</c:v>
                </c:pt>
                <c:pt idx="9615">
                  <c:v>14612.4703788757</c:v>
                </c:pt>
                <c:pt idx="9616">
                  <c:v>14612.2761154175</c:v>
                </c:pt>
                <c:pt idx="9617">
                  <c:v>14612.4945106506</c:v>
                </c:pt>
                <c:pt idx="9618">
                  <c:v>14652.5261077881</c:v>
                </c:pt>
                <c:pt idx="9619">
                  <c:v>14412.7142524719</c:v>
                </c:pt>
                <c:pt idx="9620">
                  <c:v>14152.563621521</c:v>
                </c:pt>
                <c:pt idx="9621">
                  <c:v>14152.4182281494</c:v>
                </c:pt>
                <c:pt idx="9622">
                  <c:v>14152.390243530301</c:v>
                </c:pt>
                <c:pt idx="9623">
                  <c:v>14152.2063484192</c:v>
                </c:pt>
                <c:pt idx="9624">
                  <c:v>13837.418235778799</c:v>
                </c:pt>
                <c:pt idx="9625">
                  <c:v>13837.228603363001</c:v>
                </c:pt>
                <c:pt idx="9626">
                  <c:v>13792.4149856567</c:v>
                </c:pt>
                <c:pt idx="9627">
                  <c:v>13792.0459518433</c:v>
                </c:pt>
                <c:pt idx="9628">
                  <c:v>13371.6884155273</c:v>
                </c:pt>
                <c:pt idx="9629">
                  <c:v>13371.719417572</c:v>
                </c:pt>
                <c:pt idx="9630">
                  <c:v>13370.2746345997</c:v>
                </c:pt>
                <c:pt idx="9631">
                  <c:v>13051.911608934401</c:v>
                </c:pt>
                <c:pt idx="9632">
                  <c:v>12402.079703569399</c:v>
                </c:pt>
                <c:pt idx="9633">
                  <c:v>12076.1648437977</c:v>
                </c:pt>
                <c:pt idx="9634">
                  <c:v>12075.7868149281</c:v>
                </c:pt>
                <c:pt idx="9635">
                  <c:v>12075.2092659473</c:v>
                </c:pt>
                <c:pt idx="9636">
                  <c:v>12075.5404121876</c:v>
                </c:pt>
                <c:pt idx="9637">
                  <c:v>11512.3769943714</c:v>
                </c:pt>
                <c:pt idx="9638">
                  <c:v>11529.5049927235</c:v>
                </c:pt>
                <c:pt idx="9639">
                  <c:v>11528.458991289101</c:v>
                </c:pt>
                <c:pt idx="9640">
                  <c:v>11528.363997697799</c:v>
                </c:pt>
                <c:pt idx="9641">
                  <c:v>11528.383990526199</c:v>
                </c:pt>
                <c:pt idx="9642">
                  <c:v>10843.1210021973</c:v>
                </c:pt>
                <c:pt idx="9643">
                  <c:v>10841.111000061001</c:v>
                </c:pt>
                <c:pt idx="9644">
                  <c:v>10804.022003173801</c:v>
                </c:pt>
                <c:pt idx="9645">
                  <c:v>10804.0760040283</c:v>
                </c:pt>
                <c:pt idx="9646">
                  <c:v>10804.0390014648</c:v>
                </c:pt>
                <c:pt idx="9647">
                  <c:v>10705.1770019531</c:v>
                </c:pt>
                <c:pt idx="9648">
                  <c:v>10705.1840019226</c:v>
                </c:pt>
                <c:pt idx="9649">
                  <c:v>10704.1120033264</c:v>
                </c:pt>
                <c:pt idx="9650">
                  <c:v>10580.2719993591</c:v>
                </c:pt>
                <c:pt idx="9651">
                  <c:v>10580.2299995422</c:v>
                </c:pt>
                <c:pt idx="9652">
                  <c:v>10124.2070007324</c:v>
                </c:pt>
                <c:pt idx="9653">
                  <c:v>10012.7480010986</c:v>
                </c:pt>
                <c:pt idx="9654">
                  <c:v>10012.9499969482</c:v>
                </c:pt>
                <c:pt idx="9655">
                  <c:v>9794.9759979247992</c:v>
                </c:pt>
                <c:pt idx="9656">
                  <c:v>9794.9699974060095</c:v>
                </c:pt>
                <c:pt idx="9657">
                  <c:v>9795.0149955749494</c:v>
                </c:pt>
                <c:pt idx="9658">
                  <c:v>9680.0319976806604</c:v>
                </c:pt>
                <c:pt idx="9659">
                  <c:v>9680.0019950866699</c:v>
                </c:pt>
                <c:pt idx="9660">
                  <c:v>9680.0239944458008</c:v>
                </c:pt>
                <c:pt idx="9661">
                  <c:v>9523.01999664307</c:v>
                </c:pt>
                <c:pt idx="9662">
                  <c:v>9524.01999664307</c:v>
                </c:pt>
                <c:pt idx="9663">
                  <c:v>9523.0279998779297</c:v>
                </c:pt>
                <c:pt idx="9664">
                  <c:v>9374.9489974975604</c:v>
                </c:pt>
                <c:pt idx="9665">
                  <c:v>9374.9969978332501</c:v>
                </c:pt>
                <c:pt idx="9666">
                  <c:v>9363.6070022583008</c:v>
                </c:pt>
                <c:pt idx="9667">
                  <c:v>9282.2030029296893</c:v>
                </c:pt>
                <c:pt idx="9668">
                  <c:v>9291.1890029907208</c:v>
                </c:pt>
                <c:pt idx="9669">
                  <c:v>9283.2000007629395</c:v>
                </c:pt>
                <c:pt idx="9670">
                  <c:v>9283.2120018005407</c:v>
                </c:pt>
                <c:pt idx="9671">
                  <c:v>9288.1800003051794</c:v>
                </c:pt>
                <c:pt idx="9672">
                  <c:v>9283.2270050048792</c:v>
                </c:pt>
                <c:pt idx="9673">
                  <c:v>9283.2400016784704</c:v>
                </c:pt>
                <c:pt idx="9674">
                  <c:v>9179.2310028076208</c:v>
                </c:pt>
                <c:pt idx="9675">
                  <c:v>9105.8100013732892</c:v>
                </c:pt>
                <c:pt idx="9676">
                  <c:v>9088.6380004882794</c:v>
                </c:pt>
                <c:pt idx="9677">
                  <c:v>9088.6880035400409</c:v>
                </c:pt>
                <c:pt idx="9678">
                  <c:v>8955.6890029907208</c:v>
                </c:pt>
                <c:pt idx="9679">
                  <c:v>8955.6949996948206</c:v>
                </c:pt>
                <c:pt idx="9680">
                  <c:v>8955.6829986572302</c:v>
                </c:pt>
                <c:pt idx="9681">
                  <c:v>8955.6850013732892</c:v>
                </c:pt>
                <c:pt idx="9682">
                  <c:v>8955.68799972534</c:v>
                </c:pt>
                <c:pt idx="9683">
                  <c:v>8947.6669998168909</c:v>
                </c:pt>
                <c:pt idx="9684">
                  <c:v>8955.6940002441406</c:v>
                </c:pt>
                <c:pt idx="9685">
                  <c:v>8824.6889991760308</c:v>
                </c:pt>
                <c:pt idx="9686">
                  <c:v>8824.6839981079102</c:v>
                </c:pt>
                <c:pt idx="9687">
                  <c:v>8710.6949996948206</c:v>
                </c:pt>
                <c:pt idx="9688">
                  <c:v>8702.6090011596698</c:v>
                </c:pt>
                <c:pt idx="9689">
                  <c:v>8601.6590003967303</c:v>
                </c:pt>
                <c:pt idx="9690">
                  <c:v>8516.6620025634802</c:v>
                </c:pt>
                <c:pt idx="9691">
                  <c:v>8468.8110008239692</c:v>
                </c:pt>
                <c:pt idx="9692">
                  <c:v>8468.8110008239692</c:v>
                </c:pt>
                <c:pt idx="9693">
                  <c:v>8420.8059997558594</c:v>
                </c:pt>
                <c:pt idx="9694">
                  <c:v>8251</c:v>
                </c:pt>
                <c:pt idx="9695">
                  <c:v>7939</c:v>
                </c:pt>
                <c:pt idx="9696">
                  <c:v>7849</c:v>
                </c:pt>
                <c:pt idx="9697">
                  <c:v>7849</c:v>
                </c:pt>
                <c:pt idx="9698">
                  <c:v>7845</c:v>
                </c:pt>
                <c:pt idx="9699">
                  <c:v>7849</c:v>
                </c:pt>
                <c:pt idx="9700">
                  <c:v>7845</c:v>
                </c:pt>
                <c:pt idx="9701">
                  <c:v>7845</c:v>
                </c:pt>
                <c:pt idx="9702">
                  <c:v>7747</c:v>
                </c:pt>
                <c:pt idx="9703">
                  <c:v>7747</c:v>
                </c:pt>
                <c:pt idx="9704">
                  <c:v>7703</c:v>
                </c:pt>
                <c:pt idx="9705">
                  <c:v>7661</c:v>
                </c:pt>
                <c:pt idx="9706">
                  <c:v>7661</c:v>
                </c:pt>
                <c:pt idx="9707">
                  <c:v>7445</c:v>
                </c:pt>
                <c:pt idx="9708">
                  <c:v>7734</c:v>
                </c:pt>
                <c:pt idx="9709">
                  <c:v>7734</c:v>
                </c:pt>
                <c:pt idx="9710">
                  <c:v>7638</c:v>
                </c:pt>
                <c:pt idx="9711">
                  <c:v>7638</c:v>
                </c:pt>
                <c:pt idx="9712">
                  <c:v>7638</c:v>
                </c:pt>
                <c:pt idx="9713">
                  <c:v>7632</c:v>
                </c:pt>
                <c:pt idx="9714">
                  <c:v>7632</c:v>
                </c:pt>
                <c:pt idx="9715">
                  <c:v>7705</c:v>
                </c:pt>
                <c:pt idx="9716">
                  <c:v>7732</c:v>
                </c:pt>
                <c:pt idx="9717">
                  <c:v>7732</c:v>
                </c:pt>
                <c:pt idx="9718">
                  <c:v>7732</c:v>
                </c:pt>
                <c:pt idx="9719">
                  <c:v>7732</c:v>
                </c:pt>
                <c:pt idx="9720">
                  <c:v>7726</c:v>
                </c:pt>
                <c:pt idx="9721">
                  <c:v>7726</c:v>
                </c:pt>
                <c:pt idx="9722">
                  <c:v>7726</c:v>
                </c:pt>
                <c:pt idx="9723">
                  <c:v>7771.7000007629404</c:v>
                </c:pt>
                <c:pt idx="9724">
                  <c:v>7772.7000007629404</c:v>
                </c:pt>
                <c:pt idx="9725">
                  <c:v>7778.7000007629404</c:v>
                </c:pt>
                <c:pt idx="9726">
                  <c:v>7778.7000007629404</c:v>
                </c:pt>
                <c:pt idx="9727">
                  <c:v>7808.7000007629404</c:v>
                </c:pt>
                <c:pt idx="9728">
                  <c:v>7808.7000007629404</c:v>
                </c:pt>
                <c:pt idx="9729">
                  <c:v>7802.7000007629404</c:v>
                </c:pt>
                <c:pt idx="9730">
                  <c:v>7808.7000007629404</c:v>
                </c:pt>
                <c:pt idx="9731">
                  <c:v>7808.7000007629404</c:v>
                </c:pt>
                <c:pt idx="9732">
                  <c:v>7756</c:v>
                </c:pt>
                <c:pt idx="9733">
                  <c:v>7762</c:v>
                </c:pt>
                <c:pt idx="9734">
                  <c:v>7756</c:v>
                </c:pt>
                <c:pt idx="9735">
                  <c:v>7740</c:v>
                </c:pt>
                <c:pt idx="9736">
                  <c:v>7850</c:v>
                </c:pt>
                <c:pt idx="9737">
                  <c:v>7850</c:v>
                </c:pt>
                <c:pt idx="9738">
                  <c:v>7850</c:v>
                </c:pt>
                <c:pt idx="9739">
                  <c:v>7858</c:v>
                </c:pt>
                <c:pt idx="9740">
                  <c:v>7858</c:v>
                </c:pt>
                <c:pt idx="9741">
                  <c:v>7879</c:v>
                </c:pt>
                <c:pt idx="9742">
                  <c:v>7960.7000007629404</c:v>
                </c:pt>
                <c:pt idx="9743">
                  <c:v>7966.7000007629404</c:v>
                </c:pt>
                <c:pt idx="9744">
                  <c:v>7845.7000007629404</c:v>
                </c:pt>
                <c:pt idx="9745">
                  <c:v>7845.7000007629404</c:v>
                </c:pt>
                <c:pt idx="9746">
                  <c:v>7955.7000007629404</c:v>
                </c:pt>
                <c:pt idx="9747">
                  <c:v>7955.7000007629404</c:v>
                </c:pt>
                <c:pt idx="9748">
                  <c:v>7954.7000007629404</c:v>
                </c:pt>
                <c:pt idx="9749">
                  <c:v>8209.4999961852991</c:v>
                </c:pt>
                <c:pt idx="9750">
                  <c:v>8282.5000038147009</c:v>
                </c:pt>
                <c:pt idx="9751">
                  <c:v>8284.5000038147009</c:v>
                </c:pt>
                <c:pt idx="9752">
                  <c:v>8420.5000038147009</c:v>
                </c:pt>
                <c:pt idx="9753">
                  <c:v>8467.5000038147009</c:v>
                </c:pt>
                <c:pt idx="9754">
                  <c:v>8467.5000038147009</c:v>
                </c:pt>
                <c:pt idx="9755">
                  <c:v>8467.5000038147009</c:v>
                </c:pt>
                <c:pt idx="9756">
                  <c:v>8467.5000038147009</c:v>
                </c:pt>
                <c:pt idx="9757">
                  <c:v>8672.5000038147009</c:v>
                </c:pt>
                <c:pt idx="9758">
                  <c:v>8672.5000038147009</c:v>
                </c:pt>
                <c:pt idx="9759">
                  <c:v>8722.5000038147009</c:v>
                </c:pt>
                <c:pt idx="9760">
                  <c:v>8722.5000038147009</c:v>
                </c:pt>
                <c:pt idx="9761">
                  <c:v>8808.5000038147009</c:v>
                </c:pt>
                <c:pt idx="9762">
                  <c:v>8809.3000068664605</c:v>
                </c:pt>
                <c:pt idx="9763">
                  <c:v>8945.3000068664605</c:v>
                </c:pt>
                <c:pt idx="9764">
                  <c:v>8945.3000068664605</c:v>
                </c:pt>
                <c:pt idx="9765">
                  <c:v>8982.3000068664605</c:v>
                </c:pt>
                <c:pt idx="9766">
                  <c:v>8982.3000068664605</c:v>
                </c:pt>
                <c:pt idx="9767">
                  <c:v>9130.3000068664605</c:v>
                </c:pt>
                <c:pt idx="9768">
                  <c:v>9220.3000068664605</c:v>
                </c:pt>
                <c:pt idx="9769">
                  <c:v>9333.4400062560999</c:v>
                </c:pt>
                <c:pt idx="9770">
                  <c:v>9333.4400062560999</c:v>
                </c:pt>
                <c:pt idx="9771">
                  <c:v>9533.3000068664605</c:v>
                </c:pt>
                <c:pt idx="9772">
                  <c:v>9768.3000068664605</c:v>
                </c:pt>
                <c:pt idx="9773">
                  <c:v>10188.300006866501</c:v>
                </c:pt>
                <c:pt idx="9774">
                  <c:v>10425.700000762899</c:v>
                </c:pt>
                <c:pt idx="9775">
                  <c:v>10465.701000213599</c:v>
                </c:pt>
                <c:pt idx="9776">
                  <c:v>10511.8510017395</c:v>
                </c:pt>
                <c:pt idx="9777">
                  <c:v>10511.8740005493</c:v>
                </c:pt>
                <c:pt idx="9778">
                  <c:v>10716.7600021362</c:v>
                </c:pt>
                <c:pt idx="9779">
                  <c:v>10946.808998107899</c:v>
                </c:pt>
                <c:pt idx="9780">
                  <c:v>10946.805000305199</c:v>
                </c:pt>
                <c:pt idx="9781">
                  <c:v>11117.7709999084</c:v>
                </c:pt>
                <c:pt idx="9782">
                  <c:v>11101.2690010071</c:v>
                </c:pt>
                <c:pt idx="9783">
                  <c:v>11174.2900009155</c:v>
                </c:pt>
                <c:pt idx="9784">
                  <c:v>11190.859001159701</c:v>
                </c:pt>
                <c:pt idx="9785">
                  <c:v>11230.2399978638</c:v>
                </c:pt>
                <c:pt idx="9786">
                  <c:v>11461.650993347201</c:v>
                </c:pt>
                <c:pt idx="9787">
                  <c:v>11462.6629943848</c:v>
                </c:pt>
                <c:pt idx="9788">
                  <c:v>11700.735992431601</c:v>
                </c:pt>
                <c:pt idx="9789">
                  <c:v>12762.742790222201</c:v>
                </c:pt>
                <c:pt idx="9790">
                  <c:v>12762.7577896118</c:v>
                </c:pt>
                <c:pt idx="9791">
                  <c:v>13119.0130348206</c:v>
                </c:pt>
                <c:pt idx="9792">
                  <c:v>14020.944030761701</c:v>
                </c:pt>
                <c:pt idx="9793">
                  <c:v>14065.463584899901</c:v>
                </c:pt>
                <c:pt idx="9794">
                  <c:v>14110.1505508423</c:v>
                </c:pt>
                <c:pt idx="9795">
                  <c:v>14109.1410484314</c:v>
                </c:pt>
                <c:pt idx="9796">
                  <c:v>14288.7611351013</c:v>
                </c:pt>
                <c:pt idx="9797">
                  <c:v>14289.4481048584</c:v>
                </c:pt>
                <c:pt idx="9798">
                  <c:v>14283.400733947799</c:v>
                </c:pt>
                <c:pt idx="9799">
                  <c:v>14284.0663223267</c:v>
                </c:pt>
                <c:pt idx="9800">
                  <c:v>14284.0281982422</c:v>
                </c:pt>
                <c:pt idx="9801">
                  <c:v>14284.859516143801</c:v>
                </c:pt>
                <c:pt idx="9802">
                  <c:v>14290.388729095501</c:v>
                </c:pt>
                <c:pt idx="9803">
                  <c:v>14409.534099578899</c:v>
                </c:pt>
                <c:pt idx="9804">
                  <c:v>14824.244205474901</c:v>
                </c:pt>
                <c:pt idx="9805">
                  <c:v>14830.0169410706</c:v>
                </c:pt>
                <c:pt idx="9806">
                  <c:v>14829.918182373</c:v>
                </c:pt>
                <c:pt idx="9807">
                  <c:v>15136.820415496801</c:v>
                </c:pt>
                <c:pt idx="9808">
                  <c:v>15130.660781860401</c:v>
                </c:pt>
                <c:pt idx="9809">
                  <c:v>15136.409507751499</c:v>
                </c:pt>
                <c:pt idx="9810">
                  <c:v>15141.1142578125</c:v>
                </c:pt>
                <c:pt idx="9811">
                  <c:v>15170.909614562999</c:v>
                </c:pt>
                <c:pt idx="9812">
                  <c:v>15170.0318717957</c:v>
                </c:pt>
                <c:pt idx="9813">
                  <c:v>15169.6414642334</c:v>
                </c:pt>
                <c:pt idx="9814">
                  <c:v>15169.8604812622</c:v>
                </c:pt>
                <c:pt idx="9815">
                  <c:v>15169.714969635001</c:v>
                </c:pt>
                <c:pt idx="9816">
                  <c:v>15169.6321754456</c:v>
                </c:pt>
                <c:pt idx="9817">
                  <c:v>15169.614799499501</c:v>
                </c:pt>
                <c:pt idx="9818">
                  <c:v>15169.485172271699</c:v>
                </c:pt>
                <c:pt idx="9819">
                  <c:v>15169.5367927551</c:v>
                </c:pt>
                <c:pt idx="9820">
                  <c:v>15169.4147834778</c:v>
                </c:pt>
                <c:pt idx="9821">
                  <c:v>15169.6499290466</c:v>
                </c:pt>
                <c:pt idx="9822">
                  <c:v>15198.5290260315</c:v>
                </c:pt>
                <c:pt idx="9823">
                  <c:v>15198.5117797852</c:v>
                </c:pt>
                <c:pt idx="9824">
                  <c:v>15198.395133972201</c:v>
                </c:pt>
                <c:pt idx="9825">
                  <c:v>15198.4361457825</c:v>
                </c:pt>
                <c:pt idx="9826">
                  <c:v>15198.5149002075</c:v>
                </c:pt>
                <c:pt idx="9827">
                  <c:v>15199.4323997498</c:v>
                </c:pt>
                <c:pt idx="9828">
                  <c:v>15198.573154449499</c:v>
                </c:pt>
                <c:pt idx="9829">
                  <c:v>15199.414642334001</c:v>
                </c:pt>
                <c:pt idx="9830">
                  <c:v>15199.516651153601</c:v>
                </c:pt>
                <c:pt idx="9831">
                  <c:v>15199.4067726135</c:v>
                </c:pt>
                <c:pt idx="9832">
                  <c:v>15198.5299034119</c:v>
                </c:pt>
                <c:pt idx="9833">
                  <c:v>15198.2513771057</c:v>
                </c:pt>
                <c:pt idx="9834">
                  <c:v>15198.251758575399</c:v>
                </c:pt>
                <c:pt idx="9835">
                  <c:v>15451.2448806763</c:v>
                </c:pt>
                <c:pt idx="9836">
                  <c:v>15451.221630096399</c:v>
                </c:pt>
                <c:pt idx="9837">
                  <c:v>15451.1640090942</c:v>
                </c:pt>
                <c:pt idx="9838">
                  <c:v>15451.087985992401</c:v>
                </c:pt>
                <c:pt idx="9839">
                  <c:v>15451.1233711243</c:v>
                </c:pt>
                <c:pt idx="9840">
                  <c:v>15451.158374786401</c:v>
                </c:pt>
                <c:pt idx="9841">
                  <c:v>15451.2552604675</c:v>
                </c:pt>
                <c:pt idx="9842">
                  <c:v>15451.3361434937</c:v>
                </c:pt>
                <c:pt idx="9843">
                  <c:v>15451.175125122099</c:v>
                </c:pt>
                <c:pt idx="9844">
                  <c:v>15451.040740966801</c:v>
                </c:pt>
                <c:pt idx="9845">
                  <c:v>15451.2221336365</c:v>
                </c:pt>
                <c:pt idx="9846">
                  <c:v>15452.416282653799</c:v>
                </c:pt>
                <c:pt idx="9847">
                  <c:v>15452.240898132301</c:v>
                </c:pt>
                <c:pt idx="9848">
                  <c:v>15458.293148040801</c:v>
                </c:pt>
                <c:pt idx="9849">
                  <c:v>15453.178638458299</c:v>
                </c:pt>
                <c:pt idx="9850">
                  <c:v>15453.1923904419</c:v>
                </c:pt>
                <c:pt idx="9851">
                  <c:v>15453.3336524963</c:v>
                </c:pt>
                <c:pt idx="9852">
                  <c:v>15453.3842811584</c:v>
                </c:pt>
                <c:pt idx="9853">
                  <c:v>15453.329273223901</c:v>
                </c:pt>
                <c:pt idx="9854">
                  <c:v>15453.223636627201</c:v>
                </c:pt>
                <c:pt idx="9855">
                  <c:v>15461.2296447754</c:v>
                </c:pt>
                <c:pt idx="9856">
                  <c:v>15466.267650604201</c:v>
                </c:pt>
                <c:pt idx="9857">
                  <c:v>15466.354404449499</c:v>
                </c:pt>
                <c:pt idx="9858">
                  <c:v>15467.43775177</c:v>
                </c:pt>
                <c:pt idx="9859">
                  <c:v>15464.4222602844</c:v>
                </c:pt>
                <c:pt idx="9860">
                  <c:v>15464.8031196594</c:v>
                </c:pt>
                <c:pt idx="9861">
                  <c:v>15464.683113098101</c:v>
                </c:pt>
                <c:pt idx="9862">
                  <c:v>15469.604103088401</c:v>
                </c:pt>
                <c:pt idx="9863">
                  <c:v>15468.952007293699</c:v>
                </c:pt>
                <c:pt idx="9864">
                  <c:v>15469.601600647</c:v>
                </c:pt>
                <c:pt idx="9865">
                  <c:v>15469.7776145935</c:v>
                </c:pt>
                <c:pt idx="9866">
                  <c:v>15469.565093994101</c:v>
                </c:pt>
                <c:pt idx="9867">
                  <c:v>15469.8141212463</c:v>
                </c:pt>
                <c:pt idx="9868">
                  <c:v>15468.529224395799</c:v>
                </c:pt>
                <c:pt idx="9869">
                  <c:v>15468.666858673099</c:v>
                </c:pt>
                <c:pt idx="9870">
                  <c:v>15468.044128418</c:v>
                </c:pt>
                <c:pt idx="9871">
                  <c:v>15459.6061439514</c:v>
                </c:pt>
                <c:pt idx="9872">
                  <c:v>15459.5157623291</c:v>
                </c:pt>
                <c:pt idx="9873">
                  <c:v>15458.354618072501</c:v>
                </c:pt>
                <c:pt idx="9874">
                  <c:v>15458.215362548801</c:v>
                </c:pt>
                <c:pt idx="9875">
                  <c:v>15458.271110534701</c:v>
                </c:pt>
                <c:pt idx="9876">
                  <c:v>15470.2516136169</c:v>
                </c:pt>
                <c:pt idx="9877">
                  <c:v>15478.8901176453</c:v>
                </c:pt>
                <c:pt idx="9878">
                  <c:v>15478.800739288299</c:v>
                </c:pt>
                <c:pt idx="9879">
                  <c:v>15479.843616485599</c:v>
                </c:pt>
                <c:pt idx="9880">
                  <c:v>15479.7996139526</c:v>
                </c:pt>
                <c:pt idx="9881">
                  <c:v>15479.789112091101</c:v>
                </c:pt>
                <c:pt idx="9882">
                  <c:v>15480.7724914551</c:v>
                </c:pt>
                <c:pt idx="9883">
                  <c:v>15480.7477378845</c:v>
                </c:pt>
                <c:pt idx="9884">
                  <c:v>15480.809242248501</c:v>
                </c:pt>
                <c:pt idx="9885">
                  <c:v>15480.8062400818</c:v>
                </c:pt>
                <c:pt idx="9886">
                  <c:v>15480.8692474365</c:v>
                </c:pt>
                <c:pt idx="9887">
                  <c:v>15480.7124824524</c:v>
                </c:pt>
                <c:pt idx="9888">
                  <c:v>15480.7863616943</c:v>
                </c:pt>
                <c:pt idx="9889">
                  <c:v>15480.863746643099</c:v>
                </c:pt>
                <c:pt idx="9890">
                  <c:v>15480.6283531189</c:v>
                </c:pt>
                <c:pt idx="9891">
                  <c:v>15480.752243041999</c:v>
                </c:pt>
                <c:pt idx="9892">
                  <c:v>15481.0063896179</c:v>
                </c:pt>
                <c:pt idx="9893">
                  <c:v>15480.798748016399</c:v>
                </c:pt>
                <c:pt idx="9894">
                  <c:v>15449.207843780499</c:v>
                </c:pt>
                <c:pt idx="9895">
                  <c:v>15189.2623558044</c:v>
                </c:pt>
                <c:pt idx="9896">
                  <c:v>15189.3532371521</c:v>
                </c:pt>
                <c:pt idx="9897">
                  <c:v>15189.1266059875</c:v>
                </c:pt>
                <c:pt idx="9898">
                  <c:v>15189.286613464399</c:v>
                </c:pt>
                <c:pt idx="9899">
                  <c:v>15189.222606658899</c:v>
                </c:pt>
                <c:pt idx="9900">
                  <c:v>15189.282989502</c:v>
                </c:pt>
                <c:pt idx="9901">
                  <c:v>15189.209236145</c:v>
                </c:pt>
                <c:pt idx="9902">
                  <c:v>14946.1862297058</c:v>
                </c:pt>
                <c:pt idx="9903">
                  <c:v>14946.404247283899</c:v>
                </c:pt>
                <c:pt idx="9904">
                  <c:v>14946.433628082301</c:v>
                </c:pt>
                <c:pt idx="9905">
                  <c:v>14706.3129920959</c:v>
                </c:pt>
                <c:pt idx="9906">
                  <c:v>14661.0220069885</c:v>
                </c:pt>
                <c:pt idx="9907">
                  <c:v>14404.8982543945</c:v>
                </c:pt>
                <c:pt idx="9908">
                  <c:v>14402.7892379761</c:v>
                </c:pt>
                <c:pt idx="9909">
                  <c:v>14402.7983665466</c:v>
                </c:pt>
                <c:pt idx="9910">
                  <c:v>14394.835609436001</c:v>
                </c:pt>
                <c:pt idx="9911">
                  <c:v>14394.8276100159</c:v>
                </c:pt>
                <c:pt idx="9912">
                  <c:v>14394.6142196655</c:v>
                </c:pt>
                <c:pt idx="9913">
                  <c:v>14394.732101440401</c:v>
                </c:pt>
                <c:pt idx="9914">
                  <c:v>14394.5235900879</c:v>
                </c:pt>
                <c:pt idx="9915">
                  <c:v>14394.5505828857</c:v>
                </c:pt>
                <c:pt idx="9916">
                  <c:v>14394.322200775099</c:v>
                </c:pt>
                <c:pt idx="9917">
                  <c:v>13667.527210235599</c:v>
                </c:pt>
                <c:pt idx="9918">
                  <c:v>13657.744705200201</c:v>
                </c:pt>
                <c:pt idx="9919">
                  <c:v>13611.3528251648</c:v>
                </c:pt>
                <c:pt idx="9920">
                  <c:v>13037.123519897499</c:v>
                </c:pt>
                <c:pt idx="9921">
                  <c:v>12062.511844635001</c:v>
                </c:pt>
                <c:pt idx="9922">
                  <c:v>11505.2058181763</c:v>
                </c:pt>
                <c:pt idx="9923">
                  <c:v>11505.1710510254</c:v>
                </c:pt>
                <c:pt idx="9924">
                  <c:v>11496.0187835693</c:v>
                </c:pt>
                <c:pt idx="9925">
                  <c:v>11145.9279937744</c:v>
                </c:pt>
                <c:pt idx="9926">
                  <c:v>11128.7879943848</c:v>
                </c:pt>
                <c:pt idx="9927">
                  <c:v>11128.7879943848</c:v>
                </c:pt>
                <c:pt idx="9928">
                  <c:v>10923.7879943848</c:v>
                </c:pt>
                <c:pt idx="9929">
                  <c:v>11042.7879943848</c:v>
                </c:pt>
                <c:pt idx="9930">
                  <c:v>10984.879993438701</c:v>
                </c:pt>
                <c:pt idx="9931">
                  <c:v>10980.815994262701</c:v>
                </c:pt>
                <c:pt idx="9932">
                  <c:v>10980.9079933167</c:v>
                </c:pt>
                <c:pt idx="9933">
                  <c:v>10980.9209976196</c:v>
                </c:pt>
                <c:pt idx="9934">
                  <c:v>10975.9079933167</c:v>
                </c:pt>
                <c:pt idx="9935">
                  <c:v>10975.924999237101</c:v>
                </c:pt>
                <c:pt idx="9936">
                  <c:v>11090.889995575</c:v>
                </c:pt>
                <c:pt idx="9937">
                  <c:v>10707.8659973145</c:v>
                </c:pt>
                <c:pt idx="9938">
                  <c:v>10469.8649978638</c:v>
                </c:pt>
                <c:pt idx="9939">
                  <c:v>9891.1319961547906</c:v>
                </c:pt>
                <c:pt idx="9940">
                  <c:v>9645.0309944152796</c:v>
                </c:pt>
                <c:pt idx="9941">
                  <c:v>9589.0059928894007</c:v>
                </c:pt>
                <c:pt idx="9942">
                  <c:v>9543.6150016784704</c:v>
                </c:pt>
                <c:pt idx="9943">
                  <c:v>9227.6150016784704</c:v>
                </c:pt>
                <c:pt idx="9944">
                  <c:v>9221.6119995117206</c:v>
                </c:pt>
                <c:pt idx="9945">
                  <c:v>9005.6590003967303</c:v>
                </c:pt>
                <c:pt idx="9946">
                  <c:v>9008.7000007629395</c:v>
                </c:pt>
                <c:pt idx="9947">
                  <c:v>8912.7000007629395</c:v>
                </c:pt>
                <c:pt idx="9948">
                  <c:v>8910.7000007629395</c:v>
                </c:pt>
                <c:pt idx="9949">
                  <c:v>8918.7000007629395</c:v>
                </c:pt>
                <c:pt idx="9950">
                  <c:v>8814.7000007629395</c:v>
                </c:pt>
                <c:pt idx="9951">
                  <c:v>8073.7000007629404</c:v>
                </c:pt>
                <c:pt idx="9952">
                  <c:v>7824.7000007629404</c:v>
                </c:pt>
                <c:pt idx="9953">
                  <c:v>7734.7000007629404</c:v>
                </c:pt>
                <c:pt idx="9954">
                  <c:v>7450.8999977111798</c:v>
                </c:pt>
                <c:pt idx="9955">
                  <c:v>7733.8999977111798</c:v>
                </c:pt>
                <c:pt idx="9956">
                  <c:v>7679.8999977111798</c:v>
                </c:pt>
                <c:pt idx="9957">
                  <c:v>7411.8999977111798</c:v>
                </c:pt>
                <c:pt idx="9958">
                  <c:v>7223.8999977111798</c:v>
                </c:pt>
                <c:pt idx="9959">
                  <c:v>7169.8999977111798</c:v>
                </c:pt>
                <c:pt idx="9960">
                  <c:v>7161.8999977111798</c:v>
                </c:pt>
                <c:pt idx="9961">
                  <c:v>7169.8999977111798</c:v>
                </c:pt>
                <c:pt idx="9962">
                  <c:v>6951.8999977111798</c:v>
                </c:pt>
                <c:pt idx="9963">
                  <c:v>6379.8999977111798</c:v>
                </c:pt>
                <c:pt idx="9964">
                  <c:v>6247.8999977111798</c:v>
                </c:pt>
                <c:pt idx="9965">
                  <c:v>6073.5999984741202</c:v>
                </c:pt>
                <c:pt idx="9966">
                  <c:v>5987.1999969482404</c:v>
                </c:pt>
                <c:pt idx="9967">
                  <c:v>6083.1999969482404</c:v>
                </c:pt>
                <c:pt idx="9968">
                  <c:v>6082.1999969482404</c:v>
                </c:pt>
                <c:pt idx="9969">
                  <c:v>5987.1999969482404</c:v>
                </c:pt>
                <c:pt idx="9970">
                  <c:v>5987.1999969482404</c:v>
                </c:pt>
                <c:pt idx="9971">
                  <c:v>5987.1999969482404</c:v>
                </c:pt>
                <c:pt idx="9972">
                  <c:v>5946.1999969482404</c:v>
                </c:pt>
                <c:pt idx="9973">
                  <c:v>5712.1999969482404</c:v>
                </c:pt>
                <c:pt idx="9974">
                  <c:v>5712.1999969482404</c:v>
                </c:pt>
                <c:pt idx="9975">
                  <c:v>5712.1999969482404</c:v>
                </c:pt>
                <c:pt idx="9976">
                  <c:v>5674.1999969482404</c:v>
                </c:pt>
                <c:pt idx="9977">
                  <c:v>5679.1999969482404</c:v>
                </c:pt>
                <c:pt idx="9978">
                  <c:v>5679</c:v>
                </c:pt>
                <c:pt idx="9979">
                  <c:v>5680</c:v>
                </c:pt>
                <c:pt idx="9980">
                  <c:v>5680</c:v>
                </c:pt>
                <c:pt idx="9981">
                  <c:v>5680</c:v>
                </c:pt>
                <c:pt idx="9982">
                  <c:v>5637</c:v>
                </c:pt>
                <c:pt idx="9983">
                  <c:v>5541</c:v>
                </c:pt>
                <c:pt idx="9984">
                  <c:v>5535</c:v>
                </c:pt>
                <c:pt idx="9985">
                  <c:v>5535</c:v>
                </c:pt>
                <c:pt idx="9986">
                  <c:v>5463</c:v>
                </c:pt>
                <c:pt idx="9987">
                  <c:v>5463</c:v>
                </c:pt>
                <c:pt idx="9988">
                  <c:v>5463</c:v>
                </c:pt>
                <c:pt idx="9989">
                  <c:v>5458</c:v>
                </c:pt>
                <c:pt idx="9990">
                  <c:v>5454</c:v>
                </c:pt>
                <c:pt idx="9991">
                  <c:v>5454</c:v>
                </c:pt>
                <c:pt idx="9992">
                  <c:v>5522</c:v>
                </c:pt>
                <c:pt idx="9993">
                  <c:v>5454</c:v>
                </c:pt>
                <c:pt idx="9994">
                  <c:v>5454</c:v>
                </c:pt>
                <c:pt idx="9995">
                  <c:v>5453</c:v>
                </c:pt>
                <c:pt idx="9996">
                  <c:v>5453</c:v>
                </c:pt>
                <c:pt idx="9997">
                  <c:v>5448</c:v>
                </c:pt>
                <c:pt idx="9998">
                  <c:v>5448</c:v>
                </c:pt>
                <c:pt idx="9999">
                  <c:v>5448</c:v>
                </c:pt>
                <c:pt idx="10000">
                  <c:v>5448</c:v>
                </c:pt>
                <c:pt idx="10001">
                  <c:v>5442</c:v>
                </c:pt>
                <c:pt idx="10002">
                  <c:v>5538</c:v>
                </c:pt>
                <c:pt idx="10003">
                  <c:v>5543</c:v>
                </c:pt>
                <c:pt idx="10004">
                  <c:v>5543</c:v>
                </c:pt>
                <c:pt idx="10005">
                  <c:v>5534</c:v>
                </c:pt>
                <c:pt idx="10006">
                  <c:v>5963</c:v>
                </c:pt>
                <c:pt idx="10007">
                  <c:v>5963</c:v>
                </c:pt>
                <c:pt idx="10008">
                  <c:v>5963</c:v>
                </c:pt>
                <c:pt idx="10009">
                  <c:v>5963</c:v>
                </c:pt>
                <c:pt idx="10010">
                  <c:v>5963</c:v>
                </c:pt>
                <c:pt idx="10011">
                  <c:v>5963</c:v>
                </c:pt>
                <c:pt idx="10012">
                  <c:v>6196</c:v>
                </c:pt>
                <c:pt idx="10013">
                  <c:v>5963</c:v>
                </c:pt>
                <c:pt idx="10014">
                  <c:v>5963</c:v>
                </c:pt>
                <c:pt idx="10015">
                  <c:v>5963</c:v>
                </c:pt>
                <c:pt idx="10016">
                  <c:v>6071.7000007629404</c:v>
                </c:pt>
                <c:pt idx="10017">
                  <c:v>6065.7000007629404</c:v>
                </c:pt>
                <c:pt idx="10018">
                  <c:v>6065.7000007629404</c:v>
                </c:pt>
                <c:pt idx="10019">
                  <c:v>6071.7000007629404</c:v>
                </c:pt>
                <c:pt idx="10020">
                  <c:v>6071.7000007629404</c:v>
                </c:pt>
                <c:pt idx="10021">
                  <c:v>6071.7000007629404</c:v>
                </c:pt>
                <c:pt idx="10022">
                  <c:v>6070.7000007629404</c:v>
                </c:pt>
                <c:pt idx="10023">
                  <c:v>6071.7000007629404</c:v>
                </c:pt>
                <c:pt idx="10024">
                  <c:v>6305.7000007629404</c:v>
                </c:pt>
                <c:pt idx="10025">
                  <c:v>6513.7000007629404</c:v>
                </c:pt>
                <c:pt idx="10026">
                  <c:v>6513.7000007629404</c:v>
                </c:pt>
                <c:pt idx="10027">
                  <c:v>6513.7000007629404</c:v>
                </c:pt>
                <c:pt idx="10028">
                  <c:v>6513.7000007629404</c:v>
                </c:pt>
                <c:pt idx="10029">
                  <c:v>6764.2999992370596</c:v>
                </c:pt>
                <c:pt idx="10030">
                  <c:v>6764.2999992370596</c:v>
                </c:pt>
                <c:pt idx="10031">
                  <c:v>7218.8999977111798</c:v>
                </c:pt>
                <c:pt idx="10032">
                  <c:v>7217.8999977111798</c:v>
                </c:pt>
                <c:pt idx="10033">
                  <c:v>7348.8999977111798</c:v>
                </c:pt>
                <c:pt idx="10034">
                  <c:v>7578.8999977111798</c:v>
                </c:pt>
                <c:pt idx="10035">
                  <c:v>7584.8999977111798</c:v>
                </c:pt>
                <c:pt idx="10036">
                  <c:v>7847.8999977111798</c:v>
                </c:pt>
                <c:pt idx="10037">
                  <c:v>7853.8999977111798</c:v>
                </c:pt>
                <c:pt idx="10038">
                  <c:v>7884.3000068664596</c:v>
                </c:pt>
                <c:pt idx="10039">
                  <c:v>8215.3000068664605</c:v>
                </c:pt>
                <c:pt idx="10040">
                  <c:v>8259.3000068664605</c:v>
                </c:pt>
                <c:pt idx="10041">
                  <c:v>8546.3000068664605</c:v>
                </c:pt>
                <c:pt idx="10042">
                  <c:v>8641.3000068664605</c:v>
                </c:pt>
                <c:pt idx="10043">
                  <c:v>8780.3000068664605</c:v>
                </c:pt>
                <c:pt idx="10044">
                  <c:v>8776.3000068664605</c:v>
                </c:pt>
                <c:pt idx="10045">
                  <c:v>8797.4400062560999</c:v>
                </c:pt>
                <c:pt idx="10046">
                  <c:v>8960.4400062560999</c:v>
                </c:pt>
                <c:pt idx="10047">
                  <c:v>9051.4400062560999</c:v>
                </c:pt>
                <c:pt idx="10048">
                  <c:v>9057.4400062560999</c:v>
                </c:pt>
                <c:pt idx="10049">
                  <c:v>9625.4400062560999</c:v>
                </c:pt>
                <c:pt idx="10050">
                  <c:v>9745.2399940490704</c:v>
                </c:pt>
                <c:pt idx="10051">
                  <c:v>9857.0609931945801</c:v>
                </c:pt>
                <c:pt idx="10052">
                  <c:v>10095.125995636001</c:v>
                </c:pt>
                <c:pt idx="10053">
                  <c:v>10077.9939956665</c:v>
                </c:pt>
                <c:pt idx="10054">
                  <c:v>10790.9879951477</c:v>
                </c:pt>
                <c:pt idx="10055">
                  <c:v>11113.2919845581</c:v>
                </c:pt>
                <c:pt idx="10056">
                  <c:v>11437.2989807129</c:v>
                </c:pt>
                <c:pt idx="10057">
                  <c:v>11437.286983489999</c:v>
                </c:pt>
                <c:pt idx="10058">
                  <c:v>11437.284984588599</c:v>
                </c:pt>
                <c:pt idx="10059">
                  <c:v>11437.2839813232</c:v>
                </c:pt>
                <c:pt idx="10060">
                  <c:v>11437.2949829102</c:v>
                </c:pt>
                <c:pt idx="10061">
                  <c:v>11455.4399833679</c:v>
                </c:pt>
                <c:pt idx="10062">
                  <c:v>11612.065010070801</c:v>
                </c:pt>
                <c:pt idx="10063">
                  <c:v>11681.4880104065</c:v>
                </c:pt>
                <c:pt idx="10064">
                  <c:v>11681.498008728</c:v>
                </c:pt>
                <c:pt idx="10065">
                  <c:v>11844.500011444101</c:v>
                </c:pt>
                <c:pt idx="10066">
                  <c:v>11844.4870109558</c:v>
                </c:pt>
                <c:pt idx="10067">
                  <c:v>11844.5070114136</c:v>
                </c:pt>
                <c:pt idx="10068">
                  <c:v>11844.504009246801</c:v>
                </c:pt>
                <c:pt idx="10069">
                  <c:v>11956.234008789101</c:v>
                </c:pt>
                <c:pt idx="10070">
                  <c:v>11973.453006744399</c:v>
                </c:pt>
                <c:pt idx="10071">
                  <c:v>12286.472007751499</c:v>
                </c:pt>
                <c:pt idx="10072">
                  <c:v>12288.501010894801</c:v>
                </c:pt>
                <c:pt idx="10073">
                  <c:v>12688.4260101318</c:v>
                </c:pt>
                <c:pt idx="10074">
                  <c:v>13108.789012908899</c:v>
                </c:pt>
                <c:pt idx="10075">
                  <c:v>13740.7530136108</c:v>
                </c:pt>
                <c:pt idx="10076">
                  <c:v>14065.6890068054</c:v>
                </c:pt>
                <c:pt idx="10077">
                  <c:v>14059.6990089417</c:v>
                </c:pt>
                <c:pt idx="10078">
                  <c:v>14066.682006835899</c:v>
                </c:pt>
                <c:pt idx="10079">
                  <c:v>14481.629009246801</c:v>
                </c:pt>
                <c:pt idx="10080">
                  <c:v>14487.5960044861</c:v>
                </c:pt>
                <c:pt idx="10081">
                  <c:v>15137.536796569801</c:v>
                </c:pt>
                <c:pt idx="10082">
                  <c:v>15137.5818023682</c:v>
                </c:pt>
                <c:pt idx="10083">
                  <c:v>15131.6427955627</c:v>
                </c:pt>
                <c:pt idx="10084">
                  <c:v>15137.7987976074</c:v>
                </c:pt>
                <c:pt idx="10085">
                  <c:v>15373.7747993469</c:v>
                </c:pt>
                <c:pt idx="10086">
                  <c:v>15373.0217933655</c:v>
                </c:pt>
                <c:pt idx="10087">
                  <c:v>15373.996795654301</c:v>
                </c:pt>
                <c:pt idx="10088">
                  <c:v>15379.0228004456</c:v>
                </c:pt>
                <c:pt idx="10089">
                  <c:v>15378.9177932739</c:v>
                </c:pt>
                <c:pt idx="10090">
                  <c:v>16087.058795929001</c:v>
                </c:pt>
                <c:pt idx="10091">
                  <c:v>16087.0858001709</c:v>
                </c:pt>
                <c:pt idx="10092">
                  <c:v>16165.1577949524</c:v>
                </c:pt>
                <c:pt idx="10093">
                  <c:v>16164.932800293</c:v>
                </c:pt>
                <c:pt idx="10094">
                  <c:v>16161.079795837401</c:v>
                </c:pt>
                <c:pt idx="10095">
                  <c:v>16160.9437980652</c:v>
                </c:pt>
                <c:pt idx="10096">
                  <c:v>16162.0407981873</c:v>
                </c:pt>
                <c:pt idx="10097">
                  <c:v>16162.033798217801</c:v>
                </c:pt>
                <c:pt idx="10098">
                  <c:v>16101.7538070679</c:v>
                </c:pt>
                <c:pt idx="10099">
                  <c:v>16142.6608085632</c:v>
                </c:pt>
                <c:pt idx="10100">
                  <c:v>16064.791805267299</c:v>
                </c:pt>
                <c:pt idx="10101">
                  <c:v>16024.7138061523</c:v>
                </c:pt>
                <c:pt idx="10102">
                  <c:v>16024.694808959999</c:v>
                </c:pt>
                <c:pt idx="10103">
                  <c:v>16024.719806671101</c:v>
                </c:pt>
                <c:pt idx="10104">
                  <c:v>16538.284786224402</c:v>
                </c:pt>
                <c:pt idx="10105">
                  <c:v>16538.235782623298</c:v>
                </c:pt>
                <c:pt idx="10106">
                  <c:v>17420.016784668001</c:v>
                </c:pt>
                <c:pt idx="10107">
                  <c:v>17420.1967811584</c:v>
                </c:pt>
                <c:pt idx="10108">
                  <c:v>18313.330783844001</c:v>
                </c:pt>
                <c:pt idx="10109">
                  <c:v>18312.316783905</c:v>
                </c:pt>
                <c:pt idx="10110">
                  <c:v>18325.007793426499</c:v>
                </c:pt>
                <c:pt idx="10111">
                  <c:v>18328.016796112101</c:v>
                </c:pt>
                <c:pt idx="10112">
                  <c:v>18329.280792236299</c:v>
                </c:pt>
                <c:pt idx="10113">
                  <c:v>18329.2847938538</c:v>
                </c:pt>
                <c:pt idx="10114">
                  <c:v>18829.279792785601</c:v>
                </c:pt>
                <c:pt idx="10115">
                  <c:v>18829.301792144801</c:v>
                </c:pt>
                <c:pt idx="10116">
                  <c:v>18829.302791595499</c:v>
                </c:pt>
                <c:pt idx="10117">
                  <c:v>18829.302791595499</c:v>
                </c:pt>
                <c:pt idx="10118">
                  <c:v>18829.286792755101</c:v>
                </c:pt>
                <c:pt idx="10119">
                  <c:v>18829.3057937622</c:v>
                </c:pt>
                <c:pt idx="10120">
                  <c:v>18829.3107910156</c:v>
                </c:pt>
                <c:pt idx="10121">
                  <c:v>18829.286792755101</c:v>
                </c:pt>
                <c:pt idx="10122">
                  <c:v>18831.2967453003</c:v>
                </c:pt>
                <c:pt idx="10123">
                  <c:v>18834.2867469788</c:v>
                </c:pt>
                <c:pt idx="10124">
                  <c:v>18834.303745269801</c:v>
                </c:pt>
                <c:pt idx="10125">
                  <c:v>18842.282745361299</c:v>
                </c:pt>
                <c:pt idx="10126">
                  <c:v>18842.3147468567</c:v>
                </c:pt>
                <c:pt idx="10127">
                  <c:v>18834.3097457886</c:v>
                </c:pt>
                <c:pt idx="10128">
                  <c:v>18842.304744720499</c:v>
                </c:pt>
                <c:pt idx="10129">
                  <c:v>18842.313747405999</c:v>
                </c:pt>
                <c:pt idx="10130">
                  <c:v>18842.2517471313</c:v>
                </c:pt>
                <c:pt idx="10131">
                  <c:v>18842.304744720499</c:v>
                </c:pt>
                <c:pt idx="10132">
                  <c:v>18842.302745819099</c:v>
                </c:pt>
                <c:pt idx="10133">
                  <c:v>18842.2877464294</c:v>
                </c:pt>
                <c:pt idx="10134">
                  <c:v>18843.002727508501</c:v>
                </c:pt>
                <c:pt idx="10135">
                  <c:v>18846.991729736299</c:v>
                </c:pt>
                <c:pt idx="10136">
                  <c:v>18847.002727508501</c:v>
                </c:pt>
                <c:pt idx="10137">
                  <c:v>18847.029727935798</c:v>
                </c:pt>
                <c:pt idx="10138">
                  <c:v>18847.003726959199</c:v>
                </c:pt>
                <c:pt idx="10139">
                  <c:v>18847.015727996801</c:v>
                </c:pt>
                <c:pt idx="10140">
                  <c:v>18847.016727447499</c:v>
                </c:pt>
                <c:pt idx="10141">
                  <c:v>18846.976730346702</c:v>
                </c:pt>
                <c:pt idx="10142">
                  <c:v>18846.934726715099</c:v>
                </c:pt>
                <c:pt idx="10143">
                  <c:v>18847.0107269287</c:v>
                </c:pt>
                <c:pt idx="10144">
                  <c:v>18847.0057296753</c:v>
                </c:pt>
                <c:pt idx="10145">
                  <c:v>18847.004726409901</c:v>
                </c:pt>
                <c:pt idx="10146">
                  <c:v>18847.909751892101</c:v>
                </c:pt>
                <c:pt idx="10147">
                  <c:v>18849.912754058802</c:v>
                </c:pt>
                <c:pt idx="10148">
                  <c:v>18849.896751403801</c:v>
                </c:pt>
                <c:pt idx="10149">
                  <c:v>18849.8817520142</c:v>
                </c:pt>
                <c:pt idx="10150">
                  <c:v>18849.914752960201</c:v>
                </c:pt>
                <c:pt idx="10151">
                  <c:v>18849.896751403801</c:v>
                </c:pt>
                <c:pt idx="10152">
                  <c:v>18849.907752990701</c:v>
                </c:pt>
                <c:pt idx="10153">
                  <c:v>18849.676753997799</c:v>
                </c:pt>
                <c:pt idx="10154">
                  <c:v>18849.863754272501</c:v>
                </c:pt>
                <c:pt idx="10155">
                  <c:v>18849.888751983599</c:v>
                </c:pt>
                <c:pt idx="10156">
                  <c:v>18849.914752960201</c:v>
                </c:pt>
                <c:pt idx="10157">
                  <c:v>18849.863754272501</c:v>
                </c:pt>
                <c:pt idx="10158">
                  <c:v>18854.484790801998</c:v>
                </c:pt>
                <c:pt idx="10159">
                  <c:v>18857.507789611798</c:v>
                </c:pt>
                <c:pt idx="10160">
                  <c:v>18857.464790344198</c:v>
                </c:pt>
                <c:pt idx="10161">
                  <c:v>18857.4887886047</c:v>
                </c:pt>
                <c:pt idx="10162">
                  <c:v>18858.491790771499</c:v>
                </c:pt>
                <c:pt idx="10163">
                  <c:v>18858.4857902527</c:v>
                </c:pt>
                <c:pt idx="10164">
                  <c:v>18858.482788085901</c:v>
                </c:pt>
                <c:pt idx="10165">
                  <c:v>18858.2897911072</c:v>
                </c:pt>
                <c:pt idx="10166">
                  <c:v>18858.461788177501</c:v>
                </c:pt>
                <c:pt idx="10167">
                  <c:v>18858.491790771499</c:v>
                </c:pt>
                <c:pt idx="10168">
                  <c:v>18858.496788024899</c:v>
                </c:pt>
                <c:pt idx="10169">
                  <c:v>18858.458789825399</c:v>
                </c:pt>
                <c:pt idx="10170">
                  <c:v>18859.587764740001</c:v>
                </c:pt>
                <c:pt idx="10171">
                  <c:v>18865.573764801</c:v>
                </c:pt>
                <c:pt idx="10172">
                  <c:v>18865.609764099099</c:v>
                </c:pt>
                <c:pt idx="10173">
                  <c:v>18865.569763183601</c:v>
                </c:pt>
                <c:pt idx="10174">
                  <c:v>18865.6257629395</c:v>
                </c:pt>
                <c:pt idx="10175">
                  <c:v>18865.576763153102</c:v>
                </c:pt>
                <c:pt idx="10176">
                  <c:v>18865.572765350302</c:v>
                </c:pt>
                <c:pt idx="10177">
                  <c:v>18865.445766449</c:v>
                </c:pt>
                <c:pt idx="10178">
                  <c:v>18865.537765502901</c:v>
                </c:pt>
                <c:pt idx="10179">
                  <c:v>18865.545764923099</c:v>
                </c:pt>
                <c:pt idx="10180">
                  <c:v>18865.600765228301</c:v>
                </c:pt>
                <c:pt idx="10181">
                  <c:v>18865.611763000499</c:v>
                </c:pt>
                <c:pt idx="10182">
                  <c:v>18867.999820709199</c:v>
                </c:pt>
                <c:pt idx="10183">
                  <c:v>18862.0068206787</c:v>
                </c:pt>
                <c:pt idx="10184">
                  <c:v>18862.002819061301</c:v>
                </c:pt>
                <c:pt idx="10185">
                  <c:v>18863.005821227998</c:v>
                </c:pt>
                <c:pt idx="10186">
                  <c:v>18862.013820648201</c:v>
                </c:pt>
                <c:pt idx="10187">
                  <c:v>18861.9868202209</c:v>
                </c:pt>
                <c:pt idx="10188">
                  <c:v>18862.007820129402</c:v>
                </c:pt>
                <c:pt idx="10189">
                  <c:v>17975.898818969701</c:v>
                </c:pt>
                <c:pt idx="10190">
                  <c:v>17078.9498176575</c:v>
                </c:pt>
                <c:pt idx="10191">
                  <c:v>17078.991821289099</c:v>
                </c:pt>
                <c:pt idx="10192">
                  <c:v>17079.002819061301</c:v>
                </c:pt>
                <c:pt idx="10193">
                  <c:v>17078.999820709199</c:v>
                </c:pt>
                <c:pt idx="10194">
                  <c:v>17067.979820251501</c:v>
                </c:pt>
                <c:pt idx="10195">
                  <c:v>17054.930820465099</c:v>
                </c:pt>
                <c:pt idx="10196">
                  <c:v>17054.887821197499</c:v>
                </c:pt>
                <c:pt idx="10197">
                  <c:v>17054.910820007299</c:v>
                </c:pt>
                <c:pt idx="10198">
                  <c:v>17054.9048194885</c:v>
                </c:pt>
                <c:pt idx="10199">
                  <c:v>16813.909820556601</c:v>
                </c:pt>
                <c:pt idx="10200">
                  <c:v>16813.005821227998</c:v>
                </c:pt>
                <c:pt idx="10201">
                  <c:v>16812.913822174101</c:v>
                </c:pt>
                <c:pt idx="10202">
                  <c:v>16812.964820861798</c:v>
                </c:pt>
                <c:pt idx="10203">
                  <c:v>16812.961818695101</c:v>
                </c:pt>
                <c:pt idx="10204">
                  <c:v>16303.9768218994</c:v>
                </c:pt>
                <c:pt idx="10205">
                  <c:v>16069.003818511999</c:v>
                </c:pt>
                <c:pt idx="10206">
                  <c:v>16286.4877738953</c:v>
                </c:pt>
                <c:pt idx="10207">
                  <c:v>15132.837802886999</c:v>
                </c:pt>
                <c:pt idx="10208">
                  <c:v>15136.9157981873</c:v>
                </c:pt>
                <c:pt idx="10209">
                  <c:v>14473.8870048523</c:v>
                </c:pt>
                <c:pt idx="10210">
                  <c:v>14473.8870048523</c:v>
                </c:pt>
                <c:pt idx="10211">
                  <c:v>14473.8860054016</c:v>
                </c:pt>
                <c:pt idx="10212">
                  <c:v>14473.876003265401</c:v>
                </c:pt>
                <c:pt idx="10213">
                  <c:v>14478.842006683401</c:v>
                </c:pt>
                <c:pt idx="10214">
                  <c:v>14473.8440055847</c:v>
                </c:pt>
                <c:pt idx="10215">
                  <c:v>13758.393005371099</c:v>
                </c:pt>
                <c:pt idx="10216">
                  <c:v>13451.3340072632</c:v>
                </c:pt>
                <c:pt idx="10217">
                  <c:v>13451.3860054016</c:v>
                </c:pt>
                <c:pt idx="10218">
                  <c:v>13447.083988189701</c:v>
                </c:pt>
                <c:pt idx="10219">
                  <c:v>13446.0819854736</c:v>
                </c:pt>
                <c:pt idx="10220">
                  <c:v>13446.0909881592</c:v>
                </c:pt>
                <c:pt idx="10221">
                  <c:v>13446.075984954799</c:v>
                </c:pt>
                <c:pt idx="10222">
                  <c:v>13446.052986145</c:v>
                </c:pt>
                <c:pt idx="10223">
                  <c:v>13446.060989379899</c:v>
                </c:pt>
                <c:pt idx="10224">
                  <c:v>13445.044986724901</c:v>
                </c:pt>
                <c:pt idx="10225">
                  <c:v>13444.9529876709</c:v>
                </c:pt>
                <c:pt idx="10226">
                  <c:v>13445.0109901428</c:v>
                </c:pt>
                <c:pt idx="10227">
                  <c:v>13437.0579872131</c:v>
                </c:pt>
                <c:pt idx="10228">
                  <c:v>13436.999988555899</c:v>
                </c:pt>
                <c:pt idx="10229">
                  <c:v>13374.786991119399</c:v>
                </c:pt>
                <c:pt idx="10230">
                  <c:v>13371.549991607701</c:v>
                </c:pt>
                <c:pt idx="10231">
                  <c:v>12922.069000244101</c:v>
                </c:pt>
                <c:pt idx="10232">
                  <c:v>12922.1379966736</c:v>
                </c:pt>
                <c:pt idx="10233">
                  <c:v>12469.6020011902</c:v>
                </c:pt>
                <c:pt idx="10234">
                  <c:v>12469.6509971619</c:v>
                </c:pt>
                <c:pt idx="10235">
                  <c:v>12469.779998779301</c:v>
                </c:pt>
                <c:pt idx="10236">
                  <c:v>12469.7820014954</c:v>
                </c:pt>
                <c:pt idx="10237">
                  <c:v>12475.6660003662</c:v>
                </c:pt>
                <c:pt idx="10238">
                  <c:v>12483.7009963989</c:v>
                </c:pt>
                <c:pt idx="10239">
                  <c:v>12458.569999694801</c:v>
                </c:pt>
                <c:pt idx="10240">
                  <c:v>12452.5859985352</c:v>
                </c:pt>
                <c:pt idx="10241">
                  <c:v>12143.557998657199</c:v>
                </c:pt>
                <c:pt idx="10242">
                  <c:v>12141.728996276899</c:v>
                </c:pt>
                <c:pt idx="10243">
                  <c:v>11705.7429962158</c:v>
                </c:pt>
                <c:pt idx="10244">
                  <c:v>11466.6979980469</c:v>
                </c:pt>
                <c:pt idx="10245">
                  <c:v>11320.7179946899</c:v>
                </c:pt>
                <c:pt idx="10246">
                  <c:v>11320.7629966736</c:v>
                </c:pt>
                <c:pt idx="10247">
                  <c:v>10805.7799949646</c:v>
                </c:pt>
                <c:pt idx="10248">
                  <c:v>10652.794994354201</c:v>
                </c:pt>
                <c:pt idx="10249">
                  <c:v>10656.707996368399</c:v>
                </c:pt>
                <c:pt idx="10250">
                  <c:v>10658.731994628901</c:v>
                </c:pt>
                <c:pt idx="10251">
                  <c:v>10662.7549972534</c:v>
                </c:pt>
                <c:pt idx="10252">
                  <c:v>10670.733997345</c:v>
                </c:pt>
                <c:pt idx="10253">
                  <c:v>10488.9059944153</c:v>
                </c:pt>
                <c:pt idx="10254">
                  <c:v>10314.506999969501</c:v>
                </c:pt>
                <c:pt idx="10255">
                  <c:v>10320.5100021362</c:v>
                </c:pt>
                <c:pt idx="10256">
                  <c:v>10335.501003265401</c:v>
                </c:pt>
                <c:pt idx="10257">
                  <c:v>10341.5600013733</c:v>
                </c:pt>
                <c:pt idx="10258">
                  <c:v>10341.5190010071</c:v>
                </c:pt>
                <c:pt idx="10259">
                  <c:v>10342.505001068101</c:v>
                </c:pt>
                <c:pt idx="10260">
                  <c:v>10349.527000427201</c:v>
                </c:pt>
                <c:pt idx="10261">
                  <c:v>10341.353004455599</c:v>
                </c:pt>
                <c:pt idx="10262">
                  <c:v>10341.397003173801</c:v>
                </c:pt>
                <c:pt idx="10263">
                  <c:v>10341.4379997253</c:v>
                </c:pt>
                <c:pt idx="10264">
                  <c:v>10341.4680023193</c:v>
                </c:pt>
                <c:pt idx="10265">
                  <c:v>10251.4410057068</c:v>
                </c:pt>
                <c:pt idx="10266">
                  <c:v>10172.089992523201</c:v>
                </c:pt>
                <c:pt idx="10267">
                  <c:v>9737.0209922790491</c:v>
                </c:pt>
                <c:pt idx="10268">
                  <c:v>9736.0469970703107</c:v>
                </c:pt>
                <c:pt idx="10269">
                  <c:v>9736.0379943847693</c:v>
                </c:pt>
                <c:pt idx="10270">
                  <c:v>9731.0849952697808</c:v>
                </c:pt>
                <c:pt idx="10271">
                  <c:v>9730.0659942627008</c:v>
                </c:pt>
                <c:pt idx="10272">
                  <c:v>9730.0429954528809</c:v>
                </c:pt>
                <c:pt idx="10273">
                  <c:v>9721.9459953308105</c:v>
                </c:pt>
                <c:pt idx="10274">
                  <c:v>9722.0229949951208</c:v>
                </c:pt>
                <c:pt idx="10275">
                  <c:v>9722.1029930114692</c:v>
                </c:pt>
                <c:pt idx="10276">
                  <c:v>9717.1209907531702</c:v>
                </c:pt>
                <c:pt idx="10277">
                  <c:v>9717.0289916992206</c:v>
                </c:pt>
                <c:pt idx="10278">
                  <c:v>9295.2550086975098</c:v>
                </c:pt>
                <c:pt idx="10279">
                  <c:v>9706.27000808716</c:v>
                </c:pt>
                <c:pt idx="10280">
                  <c:v>9711.6020050048792</c:v>
                </c:pt>
                <c:pt idx="10281">
                  <c:v>9711.5310058593805</c:v>
                </c:pt>
                <c:pt idx="10282">
                  <c:v>9710.5490036010706</c:v>
                </c:pt>
                <c:pt idx="10283">
                  <c:v>9698.5890045165997</c:v>
                </c:pt>
                <c:pt idx="10284">
                  <c:v>9706.5640068054199</c:v>
                </c:pt>
                <c:pt idx="10285">
                  <c:v>9705.5260047912598</c:v>
                </c:pt>
                <c:pt idx="10286">
                  <c:v>9697.5670051574707</c:v>
                </c:pt>
                <c:pt idx="10287">
                  <c:v>9697.5900039672906</c:v>
                </c:pt>
                <c:pt idx="10288">
                  <c:v>9691.6180038452094</c:v>
                </c:pt>
                <c:pt idx="10289">
                  <c:v>9691.60400390625</c:v>
                </c:pt>
                <c:pt idx="10290">
                  <c:v>9691.8529853820801</c:v>
                </c:pt>
                <c:pt idx="10291">
                  <c:v>9738.5219879150409</c:v>
                </c:pt>
                <c:pt idx="10292">
                  <c:v>9737.5039863586408</c:v>
                </c:pt>
                <c:pt idx="10293">
                  <c:v>9737.5359878540003</c:v>
                </c:pt>
                <c:pt idx="10294">
                  <c:v>9701.5419845581</c:v>
                </c:pt>
                <c:pt idx="10295">
                  <c:v>9628.5999870300293</c:v>
                </c:pt>
                <c:pt idx="10296">
                  <c:v>9628.5999870300293</c:v>
                </c:pt>
                <c:pt idx="10297">
                  <c:v>9593.5999870300293</c:v>
                </c:pt>
                <c:pt idx="10298">
                  <c:v>9585.5569877624494</c:v>
                </c:pt>
                <c:pt idx="10299">
                  <c:v>9585.4909896850604</c:v>
                </c:pt>
                <c:pt idx="10300">
                  <c:v>9597.49998855591</c:v>
                </c:pt>
                <c:pt idx="10301">
                  <c:v>9605.49998855591</c:v>
                </c:pt>
                <c:pt idx="10302">
                  <c:v>9515.49998855591</c:v>
                </c:pt>
                <c:pt idx="10303">
                  <c:v>9472.1000022888202</c:v>
                </c:pt>
                <c:pt idx="10304">
                  <c:v>9472.1000022888202</c:v>
                </c:pt>
                <c:pt idx="10305">
                  <c:v>9472.1000022888202</c:v>
                </c:pt>
                <c:pt idx="10306">
                  <c:v>9996.1000022888202</c:v>
                </c:pt>
                <c:pt idx="10307">
                  <c:v>9996.1000022888202</c:v>
                </c:pt>
                <c:pt idx="10308">
                  <c:v>9996.1000022888202</c:v>
                </c:pt>
                <c:pt idx="10309">
                  <c:v>9996.1000022888202</c:v>
                </c:pt>
                <c:pt idx="10310">
                  <c:v>9996.1000022888202</c:v>
                </c:pt>
                <c:pt idx="10311">
                  <c:v>9995.1000022888202</c:v>
                </c:pt>
                <c:pt idx="10312">
                  <c:v>9576.1000022888202</c:v>
                </c:pt>
                <c:pt idx="10313">
                  <c:v>9576.1000022888202</c:v>
                </c:pt>
                <c:pt idx="10314">
                  <c:v>9576.1000022888202</c:v>
                </c:pt>
                <c:pt idx="10315">
                  <c:v>9620.2999992370605</c:v>
                </c:pt>
                <c:pt idx="10316">
                  <c:v>9620.2999992370605</c:v>
                </c:pt>
                <c:pt idx="10317">
                  <c:v>9687.2999992370605</c:v>
                </c:pt>
                <c:pt idx="10318">
                  <c:v>9687.2999992370605</c:v>
                </c:pt>
                <c:pt idx="10319">
                  <c:v>9639.2999992370605</c:v>
                </c:pt>
                <c:pt idx="10320">
                  <c:v>9645.2999992370605</c:v>
                </c:pt>
                <c:pt idx="10321">
                  <c:v>9615.2999992370605</c:v>
                </c:pt>
                <c:pt idx="10322">
                  <c:v>9512.5999984741193</c:v>
                </c:pt>
                <c:pt idx="10323">
                  <c:v>9422.5999984741193</c:v>
                </c:pt>
                <c:pt idx="10324">
                  <c:v>9422.5999984741193</c:v>
                </c:pt>
                <c:pt idx="10325">
                  <c:v>9422.5999984741193</c:v>
                </c:pt>
                <c:pt idx="10326">
                  <c:v>9422.5999984741193</c:v>
                </c:pt>
                <c:pt idx="10327">
                  <c:v>9438.7399978637695</c:v>
                </c:pt>
                <c:pt idx="10328">
                  <c:v>9438.7399978637695</c:v>
                </c:pt>
                <c:pt idx="10329">
                  <c:v>9777.5999984741193</c:v>
                </c:pt>
                <c:pt idx="10330">
                  <c:v>9843.5999984741193</c:v>
                </c:pt>
                <c:pt idx="10331">
                  <c:v>9843.8000030517596</c:v>
                </c:pt>
                <c:pt idx="10332">
                  <c:v>9843.8000030517596</c:v>
                </c:pt>
                <c:pt idx="10333">
                  <c:v>9890.5000038147009</c:v>
                </c:pt>
                <c:pt idx="10334">
                  <c:v>10260.500003814701</c:v>
                </c:pt>
                <c:pt idx="10335">
                  <c:v>10396.500003814701</c:v>
                </c:pt>
                <c:pt idx="10336">
                  <c:v>10509.6400032043</c:v>
                </c:pt>
                <c:pt idx="10337">
                  <c:v>10645.6400032043</c:v>
                </c:pt>
                <c:pt idx="10338">
                  <c:v>10645.6400032043</c:v>
                </c:pt>
                <c:pt idx="10339">
                  <c:v>10693.6400032043</c:v>
                </c:pt>
                <c:pt idx="10340">
                  <c:v>10791.6400032043</c:v>
                </c:pt>
                <c:pt idx="10341">
                  <c:v>10882.6400032043</c:v>
                </c:pt>
                <c:pt idx="10342">
                  <c:v>10882.6400032043</c:v>
                </c:pt>
                <c:pt idx="10343">
                  <c:v>11045.840000152601</c:v>
                </c:pt>
                <c:pt idx="10344">
                  <c:v>11262.840000152601</c:v>
                </c:pt>
                <c:pt idx="10345">
                  <c:v>11899.7230033875</c:v>
                </c:pt>
                <c:pt idx="10346">
                  <c:v>11899.722000122099</c:v>
                </c:pt>
                <c:pt idx="10347">
                  <c:v>12131.731002807601</c:v>
                </c:pt>
                <c:pt idx="10348">
                  <c:v>12131.7410011292</c:v>
                </c:pt>
                <c:pt idx="10349">
                  <c:v>12204.777999877901</c:v>
                </c:pt>
                <c:pt idx="10350">
                  <c:v>12260.402000427201</c:v>
                </c:pt>
                <c:pt idx="10351">
                  <c:v>12241.3540000916</c:v>
                </c:pt>
                <c:pt idx="10352">
                  <c:v>12241.3369979858</c:v>
                </c:pt>
                <c:pt idx="10353">
                  <c:v>12249.336002349901</c:v>
                </c:pt>
                <c:pt idx="10354">
                  <c:v>12323.438999176</c:v>
                </c:pt>
                <c:pt idx="10355">
                  <c:v>12324.266002655</c:v>
                </c:pt>
                <c:pt idx="10356">
                  <c:v>12325.2480010986</c:v>
                </c:pt>
                <c:pt idx="10357">
                  <c:v>12415.284000396699</c:v>
                </c:pt>
                <c:pt idx="10358">
                  <c:v>12646.985004425</c:v>
                </c:pt>
                <c:pt idx="10359">
                  <c:v>12647.015998840299</c:v>
                </c:pt>
                <c:pt idx="10360">
                  <c:v>12646.954998016399</c:v>
                </c:pt>
                <c:pt idx="10361">
                  <c:v>13317.388992309599</c:v>
                </c:pt>
                <c:pt idx="10362">
                  <c:v>13760.465997278699</c:v>
                </c:pt>
                <c:pt idx="10363">
                  <c:v>13761.5359954834</c:v>
                </c:pt>
                <c:pt idx="10364">
                  <c:v>13761.502994537401</c:v>
                </c:pt>
                <c:pt idx="10365">
                  <c:v>13761.5549964905</c:v>
                </c:pt>
                <c:pt idx="10366">
                  <c:v>13761.4909896851</c:v>
                </c:pt>
                <c:pt idx="10367">
                  <c:v>13701.5309944153</c:v>
                </c:pt>
                <c:pt idx="10368">
                  <c:v>13921.5269889832</c:v>
                </c:pt>
                <c:pt idx="10369">
                  <c:v>13703.527992248501</c:v>
                </c:pt>
                <c:pt idx="10370">
                  <c:v>13748.511993408199</c:v>
                </c:pt>
                <c:pt idx="10371">
                  <c:v>14456.372982025099</c:v>
                </c:pt>
                <c:pt idx="10372">
                  <c:v>15086.3299865723</c:v>
                </c:pt>
                <c:pt idx="10373">
                  <c:v>15086.4729804993</c:v>
                </c:pt>
                <c:pt idx="10374">
                  <c:v>15086.2539825439</c:v>
                </c:pt>
                <c:pt idx="10375">
                  <c:v>15597.5769882202</c:v>
                </c:pt>
                <c:pt idx="10376">
                  <c:v>16017.5379867554</c:v>
                </c:pt>
                <c:pt idx="10377">
                  <c:v>16017.587985992401</c:v>
                </c:pt>
                <c:pt idx="10378">
                  <c:v>16017.499988555899</c:v>
                </c:pt>
                <c:pt idx="10379">
                  <c:v>16022.477966308599</c:v>
                </c:pt>
                <c:pt idx="10380">
                  <c:v>16173.4529647827</c:v>
                </c:pt>
                <c:pt idx="10381">
                  <c:v>16174.41796875</c:v>
                </c:pt>
                <c:pt idx="10382">
                  <c:v>16174.4619674683</c:v>
                </c:pt>
                <c:pt idx="10383">
                  <c:v>16174.484962463401</c:v>
                </c:pt>
                <c:pt idx="10384">
                  <c:v>16174.411968231199</c:v>
                </c:pt>
                <c:pt idx="10385">
                  <c:v>16269.437965393099</c:v>
                </c:pt>
                <c:pt idx="10386">
                  <c:v>16407.323966979999</c:v>
                </c:pt>
                <c:pt idx="10387">
                  <c:v>16407.395965576201</c:v>
                </c:pt>
                <c:pt idx="10388">
                  <c:v>16221.4787559509</c:v>
                </c:pt>
                <c:pt idx="10389">
                  <c:v>16221.355758666999</c:v>
                </c:pt>
                <c:pt idx="10390">
                  <c:v>16221.5257606506</c:v>
                </c:pt>
                <c:pt idx="10391">
                  <c:v>16074.1577949524</c:v>
                </c:pt>
                <c:pt idx="10392">
                  <c:v>16074.1657905579</c:v>
                </c:pt>
                <c:pt idx="10393">
                  <c:v>16119.493789672901</c:v>
                </c:pt>
                <c:pt idx="10394">
                  <c:v>16119.480789184599</c:v>
                </c:pt>
                <c:pt idx="10395">
                  <c:v>16119.4857902527</c:v>
                </c:pt>
                <c:pt idx="10396">
                  <c:v>16119.504787445099</c:v>
                </c:pt>
                <c:pt idx="10397">
                  <c:v>16120.4887886047</c:v>
                </c:pt>
                <c:pt idx="10398">
                  <c:v>16120.4877891541</c:v>
                </c:pt>
                <c:pt idx="10399">
                  <c:v>16120.484790802</c:v>
                </c:pt>
                <c:pt idx="10400">
                  <c:v>17013.498790741</c:v>
                </c:pt>
                <c:pt idx="10401">
                  <c:v>17013.532787323002</c:v>
                </c:pt>
                <c:pt idx="10402">
                  <c:v>17013.4887886047</c:v>
                </c:pt>
                <c:pt idx="10403">
                  <c:v>17015.2867469788</c:v>
                </c:pt>
                <c:pt idx="10404">
                  <c:v>17015.2717475891</c:v>
                </c:pt>
                <c:pt idx="10405">
                  <c:v>17015.297744750998</c:v>
                </c:pt>
                <c:pt idx="10406">
                  <c:v>17015.319747924801</c:v>
                </c:pt>
                <c:pt idx="10407">
                  <c:v>17015.285747528102</c:v>
                </c:pt>
                <c:pt idx="10408">
                  <c:v>17015.303745269801</c:v>
                </c:pt>
                <c:pt idx="10409">
                  <c:v>17520.343746185299</c:v>
                </c:pt>
                <c:pt idx="10410">
                  <c:v>17520.285747528102</c:v>
                </c:pt>
                <c:pt idx="10411">
                  <c:v>18025.281745910601</c:v>
                </c:pt>
                <c:pt idx="10412">
                  <c:v>18025.281745910601</c:v>
                </c:pt>
                <c:pt idx="10413">
                  <c:v>18025.295745849598</c:v>
                </c:pt>
                <c:pt idx="10414">
                  <c:v>18025.3057479858</c:v>
                </c:pt>
                <c:pt idx="10415">
                  <c:v>18028.077812194799</c:v>
                </c:pt>
                <c:pt idx="10416">
                  <c:v>18028.069808960001</c:v>
                </c:pt>
                <c:pt idx="10417">
                  <c:v>18256.129810333299</c:v>
                </c:pt>
                <c:pt idx="10418">
                  <c:v>18257.090808868401</c:v>
                </c:pt>
                <c:pt idx="10419">
                  <c:v>18257.111808776899</c:v>
                </c:pt>
                <c:pt idx="10420">
                  <c:v>18257.0968093872</c:v>
                </c:pt>
                <c:pt idx="10421">
                  <c:v>18257.087810516401</c:v>
                </c:pt>
                <c:pt idx="10422">
                  <c:v>18257.130809783899</c:v>
                </c:pt>
                <c:pt idx="10423">
                  <c:v>18257.099811553999</c:v>
                </c:pt>
                <c:pt idx="10424">
                  <c:v>18257.090808868401</c:v>
                </c:pt>
                <c:pt idx="10425">
                  <c:v>18257.107810974099</c:v>
                </c:pt>
                <c:pt idx="10426">
                  <c:v>18257.104808807399</c:v>
                </c:pt>
                <c:pt idx="10427">
                  <c:v>18259.908798217799</c:v>
                </c:pt>
                <c:pt idx="10428">
                  <c:v>18261.8207969666</c:v>
                </c:pt>
                <c:pt idx="10429">
                  <c:v>18261.904796600302</c:v>
                </c:pt>
                <c:pt idx="10430">
                  <c:v>18261.9257965088</c:v>
                </c:pt>
                <c:pt idx="10431">
                  <c:v>18261.894798278801</c:v>
                </c:pt>
                <c:pt idx="10432">
                  <c:v>18261.911796569799</c:v>
                </c:pt>
                <c:pt idx="10433">
                  <c:v>18261.906799316399</c:v>
                </c:pt>
                <c:pt idx="10434">
                  <c:v>18261.835800170898</c:v>
                </c:pt>
                <c:pt idx="10435">
                  <c:v>18261.917797088601</c:v>
                </c:pt>
                <c:pt idx="10436">
                  <c:v>18261.884799957301</c:v>
                </c:pt>
                <c:pt idx="10437">
                  <c:v>18261.889797210701</c:v>
                </c:pt>
                <c:pt idx="10438">
                  <c:v>18261.927799224901</c:v>
                </c:pt>
                <c:pt idx="10439">
                  <c:v>18272.279762268099</c:v>
                </c:pt>
                <c:pt idx="10440">
                  <c:v>18273.257762908899</c:v>
                </c:pt>
                <c:pt idx="10441">
                  <c:v>18265.227764129599</c:v>
                </c:pt>
                <c:pt idx="10442">
                  <c:v>18273.2897605896</c:v>
                </c:pt>
                <c:pt idx="10443">
                  <c:v>18273.293762206999</c:v>
                </c:pt>
                <c:pt idx="10444">
                  <c:v>18273.260761261001</c:v>
                </c:pt>
                <c:pt idx="10445">
                  <c:v>18273.2647628784</c:v>
                </c:pt>
                <c:pt idx="10446">
                  <c:v>18273.102764129599</c:v>
                </c:pt>
                <c:pt idx="10447">
                  <c:v>18265.2647628784</c:v>
                </c:pt>
                <c:pt idx="10448">
                  <c:v>18265.2237625122</c:v>
                </c:pt>
                <c:pt idx="10449">
                  <c:v>18273.235763549801</c:v>
                </c:pt>
                <c:pt idx="10450">
                  <c:v>18273.2737617493</c:v>
                </c:pt>
                <c:pt idx="10451">
                  <c:v>18275.8057479858</c:v>
                </c:pt>
                <c:pt idx="10452">
                  <c:v>18280.717746734601</c:v>
                </c:pt>
                <c:pt idx="10453">
                  <c:v>18280.757747650099</c:v>
                </c:pt>
                <c:pt idx="10454">
                  <c:v>18280.778747558601</c:v>
                </c:pt>
                <c:pt idx="10455">
                  <c:v>18280.774745941198</c:v>
                </c:pt>
                <c:pt idx="10456">
                  <c:v>18280.7897453308</c:v>
                </c:pt>
                <c:pt idx="10457">
                  <c:v>18280.692749023401</c:v>
                </c:pt>
                <c:pt idx="10458">
                  <c:v>18280.578750610399</c:v>
                </c:pt>
                <c:pt idx="10459">
                  <c:v>18280.785747528102</c:v>
                </c:pt>
                <c:pt idx="10460">
                  <c:v>18280.762744903601</c:v>
                </c:pt>
                <c:pt idx="10461">
                  <c:v>18280.747749328599</c:v>
                </c:pt>
                <c:pt idx="10462">
                  <c:v>18280.7687454224</c:v>
                </c:pt>
                <c:pt idx="10463">
                  <c:v>18559.3387832642</c:v>
                </c:pt>
                <c:pt idx="10464">
                  <c:v>18562.322784423799</c:v>
                </c:pt>
                <c:pt idx="10465">
                  <c:v>18562.343784332301</c:v>
                </c:pt>
                <c:pt idx="10466">
                  <c:v>18562.3317832947</c:v>
                </c:pt>
                <c:pt idx="10467">
                  <c:v>18562.342781066902</c:v>
                </c:pt>
                <c:pt idx="10468">
                  <c:v>18562.3597831726</c:v>
                </c:pt>
                <c:pt idx="10469">
                  <c:v>18562.369785308802</c:v>
                </c:pt>
                <c:pt idx="10470">
                  <c:v>18562.193786621101</c:v>
                </c:pt>
                <c:pt idx="10471">
                  <c:v>18562.377784729</c:v>
                </c:pt>
                <c:pt idx="10472">
                  <c:v>18053.3527832031</c:v>
                </c:pt>
                <c:pt idx="10473">
                  <c:v>17544.3497848511</c:v>
                </c:pt>
                <c:pt idx="10474">
                  <c:v>17544.395782470699</c:v>
                </c:pt>
                <c:pt idx="10475">
                  <c:v>17545.1787719727</c:v>
                </c:pt>
                <c:pt idx="10476">
                  <c:v>17545.1657714844</c:v>
                </c:pt>
                <c:pt idx="10477">
                  <c:v>17537.148773193399</c:v>
                </c:pt>
                <c:pt idx="10478">
                  <c:v>17537.1717758179</c:v>
                </c:pt>
                <c:pt idx="10479">
                  <c:v>17545.196769714399</c:v>
                </c:pt>
                <c:pt idx="10480">
                  <c:v>17707.207771301299</c:v>
                </c:pt>
                <c:pt idx="10481">
                  <c:v>17304.182773590099</c:v>
                </c:pt>
                <c:pt idx="10482">
                  <c:v>17304.107772827101</c:v>
                </c:pt>
                <c:pt idx="10483">
                  <c:v>17296.2067718506</c:v>
                </c:pt>
                <c:pt idx="10484">
                  <c:v>16402.155773162802</c:v>
                </c:pt>
                <c:pt idx="10485">
                  <c:v>16402.194770812999</c:v>
                </c:pt>
                <c:pt idx="10486">
                  <c:v>16402.193771362301</c:v>
                </c:pt>
                <c:pt idx="10487">
                  <c:v>16167.5057754517</c:v>
                </c:pt>
                <c:pt idx="10488">
                  <c:v>15648.843799591101</c:v>
                </c:pt>
                <c:pt idx="10489">
                  <c:v>15648.8777999878</c:v>
                </c:pt>
                <c:pt idx="10490">
                  <c:v>15648.8737983704</c:v>
                </c:pt>
                <c:pt idx="10491">
                  <c:v>15648.9137992859</c:v>
                </c:pt>
                <c:pt idx="10492">
                  <c:v>15725.894798278799</c:v>
                </c:pt>
                <c:pt idx="10493">
                  <c:v>15719.9137992859</c:v>
                </c:pt>
                <c:pt idx="10494">
                  <c:v>15719.8317985535</c:v>
                </c:pt>
                <c:pt idx="10495">
                  <c:v>15719.884799957301</c:v>
                </c:pt>
                <c:pt idx="10496">
                  <c:v>15719.910797119101</c:v>
                </c:pt>
                <c:pt idx="10497">
                  <c:v>15474.895797729499</c:v>
                </c:pt>
                <c:pt idx="10498">
                  <c:v>15474.895797729499</c:v>
                </c:pt>
                <c:pt idx="10499">
                  <c:v>15469.7028160095</c:v>
                </c:pt>
                <c:pt idx="10500">
                  <c:v>14830.6988182068</c:v>
                </c:pt>
                <c:pt idx="10501">
                  <c:v>14830.6588172913</c:v>
                </c:pt>
                <c:pt idx="10502">
                  <c:v>14833.662818908701</c:v>
                </c:pt>
                <c:pt idx="10503">
                  <c:v>14833.7058181763</c:v>
                </c:pt>
                <c:pt idx="10504">
                  <c:v>14833.675815582301</c:v>
                </c:pt>
                <c:pt idx="10505">
                  <c:v>14687.697814941401</c:v>
                </c:pt>
                <c:pt idx="10506">
                  <c:v>14686.484817504899</c:v>
                </c:pt>
                <c:pt idx="10507">
                  <c:v>14686.6228179932</c:v>
                </c:pt>
                <c:pt idx="10508">
                  <c:v>13673.4268035889</c:v>
                </c:pt>
                <c:pt idx="10509">
                  <c:v>13673.400802612299</c:v>
                </c:pt>
                <c:pt idx="10510">
                  <c:v>13673.4158058167</c:v>
                </c:pt>
                <c:pt idx="10511">
                  <c:v>13250.9927940369</c:v>
                </c:pt>
                <c:pt idx="10512">
                  <c:v>13250.077796936001</c:v>
                </c:pt>
                <c:pt idx="10513">
                  <c:v>13250.1127967834</c:v>
                </c:pt>
                <c:pt idx="10514">
                  <c:v>12600.0590019226</c:v>
                </c:pt>
                <c:pt idx="10515">
                  <c:v>12600.1190032959</c:v>
                </c:pt>
                <c:pt idx="10516">
                  <c:v>12600.0810012817</c:v>
                </c:pt>
                <c:pt idx="10517">
                  <c:v>12905.150062561001</c:v>
                </c:pt>
                <c:pt idx="10518">
                  <c:v>12600.0000076294</c:v>
                </c:pt>
                <c:pt idx="10519">
                  <c:v>12645.076000213599</c:v>
                </c:pt>
                <c:pt idx="10520">
                  <c:v>12525.0580024719</c:v>
                </c:pt>
                <c:pt idx="10521">
                  <c:v>12524.9530029297</c:v>
                </c:pt>
                <c:pt idx="10522">
                  <c:v>12412.796005249</c:v>
                </c:pt>
                <c:pt idx="10523">
                  <c:v>11886.9169998169</c:v>
                </c:pt>
                <c:pt idx="10524">
                  <c:v>11344.9160079956</c:v>
                </c:pt>
                <c:pt idx="10525">
                  <c:v>11344.921005249</c:v>
                </c:pt>
                <c:pt idx="10526">
                  <c:v>11336.8890037537</c:v>
                </c:pt>
                <c:pt idx="10527">
                  <c:v>11208.9240036011</c:v>
                </c:pt>
                <c:pt idx="10528">
                  <c:v>11195.035007476799</c:v>
                </c:pt>
                <c:pt idx="10529">
                  <c:v>10791.0110054016</c:v>
                </c:pt>
                <c:pt idx="10530">
                  <c:v>10781.976005554199</c:v>
                </c:pt>
                <c:pt idx="10531">
                  <c:v>10776.018005371099</c:v>
                </c:pt>
                <c:pt idx="10532">
                  <c:v>10788.0020065308</c:v>
                </c:pt>
                <c:pt idx="10533">
                  <c:v>10781.979003906299</c:v>
                </c:pt>
                <c:pt idx="10534">
                  <c:v>10782.0100059509</c:v>
                </c:pt>
                <c:pt idx="10535">
                  <c:v>10737.6149978638</c:v>
                </c:pt>
                <c:pt idx="10536">
                  <c:v>10781.547996521</c:v>
                </c:pt>
                <c:pt idx="10537">
                  <c:v>10780.5529975891</c:v>
                </c:pt>
                <c:pt idx="10538">
                  <c:v>10557.5929946899</c:v>
                </c:pt>
                <c:pt idx="10539">
                  <c:v>10357.6099967957</c:v>
                </c:pt>
                <c:pt idx="10540">
                  <c:v>10349.5739974976</c:v>
                </c:pt>
                <c:pt idx="10541">
                  <c:v>10357.5899963379</c:v>
                </c:pt>
                <c:pt idx="10542">
                  <c:v>10203.5269966125</c:v>
                </c:pt>
                <c:pt idx="10543">
                  <c:v>10211.5649986267</c:v>
                </c:pt>
                <c:pt idx="10544">
                  <c:v>10211.578994751</c:v>
                </c:pt>
                <c:pt idx="10545">
                  <c:v>10044.5909957886</c:v>
                </c:pt>
                <c:pt idx="10546">
                  <c:v>9861.5759963989294</c:v>
                </c:pt>
                <c:pt idx="10547">
                  <c:v>9297.4810035228693</c:v>
                </c:pt>
                <c:pt idx="10548">
                  <c:v>9182.4760024547595</c:v>
                </c:pt>
                <c:pt idx="10549">
                  <c:v>9182.4780051708203</c:v>
                </c:pt>
                <c:pt idx="10550">
                  <c:v>8952.4730002880096</c:v>
                </c:pt>
                <c:pt idx="10551">
                  <c:v>8929.3310019969904</c:v>
                </c:pt>
                <c:pt idx="10552">
                  <c:v>8929.3650062084198</c:v>
                </c:pt>
                <c:pt idx="10553">
                  <c:v>8928.04200363159</c:v>
                </c:pt>
                <c:pt idx="10554">
                  <c:v>8877.3360023498499</c:v>
                </c:pt>
                <c:pt idx="10555">
                  <c:v>8641.3510055541992</c:v>
                </c:pt>
                <c:pt idx="10556">
                  <c:v>8394.5000038147009</c:v>
                </c:pt>
                <c:pt idx="10557">
                  <c:v>8301.5000038147009</c:v>
                </c:pt>
                <c:pt idx="10558">
                  <c:v>8306.5000038147009</c:v>
                </c:pt>
                <c:pt idx="10559">
                  <c:v>8210.2000007629395</c:v>
                </c:pt>
                <c:pt idx="10560">
                  <c:v>8210.2000007629395</c:v>
                </c:pt>
                <c:pt idx="10561">
                  <c:v>8210.2000007629395</c:v>
                </c:pt>
                <c:pt idx="10562">
                  <c:v>7754.2000007629404</c:v>
                </c:pt>
                <c:pt idx="10563">
                  <c:v>7754.2000007629404</c:v>
                </c:pt>
                <c:pt idx="10564">
                  <c:v>7746.2000007629404</c:v>
                </c:pt>
                <c:pt idx="10565">
                  <c:v>7746.2000007629404</c:v>
                </c:pt>
                <c:pt idx="10566">
                  <c:v>7746.2000007629404</c:v>
                </c:pt>
                <c:pt idx="10567">
                  <c:v>7738.2000007629404</c:v>
                </c:pt>
                <c:pt idx="10568">
                  <c:v>7732.2000007629404</c:v>
                </c:pt>
                <c:pt idx="10569">
                  <c:v>7686.2000007629404</c:v>
                </c:pt>
                <c:pt idx="10570">
                  <c:v>7686.2000007629404</c:v>
                </c:pt>
                <c:pt idx="10571">
                  <c:v>7691.3000068664596</c:v>
                </c:pt>
                <c:pt idx="10572">
                  <c:v>7691.3000068664596</c:v>
                </c:pt>
                <c:pt idx="10573">
                  <c:v>7691.3000068664596</c:v>
                </c:pt>
                <c:pt idx="10574">
                  <c:v>7706.3000068664596</c:v>
                </c:pt>
                <c:pt idx="10575">
                  <c:v>7706.3000068664596</c:v>
                </c:pt>
                <c:pt idx="10576">
                  <c:v>7706.3000068664596</c:v>
                </c:pt>
                <c:pt idx="10577">
                  <c:v>7705.3000068664596</c:v>
                </c:pt>
                <c:pt idx="10578">
                  <c:v>7705.3000068664596</c:v>
                </c:pt>
                <c:pt idx="10579">
                  <c:v>7705.3000068664596</c:v>
                </c:pt>
                <c:pt idx="10580">
                  <c:v>7705.3000068664596</c:v>
                </c:pt>
                <c:pt idx="10581">
                  <c:v>7727.3000068664596</c:v>
                </c:pt>
                <c:pt idx="10582">
                  <c:v>7741.3000068664596</c:v>
                </c:pt>
                <c:pt idx="10583">
                  <c:v>7727.7000007629404</c:v>
                </c:pt>
                <c:pt idx="10584">
                  <c:v>7727.7000007629404</c:v>
                </c:pt>
                <c:pt idx="10585">
                  <c:v>7727.7000007629404</c:v>
                </c:pt>
                <c:pt idx="10586">
                  <c:v>7727.7000007629404</c:v>
                </c:pt>
                <c:pt idx="10587">
                  <c:v>7727.7000007629404</c:v>
                </c:pt>
                <c:pt idx="10588">
                  <c:v>7727.7000007629404</c:v>
                </c:pt>
                <c:pt idx="10589">
                  <c:v>7727.7000007629404</c:v>
                </c:pt>
                <c:pt idx="10590">
                  <c:v>7744.8400001525897</c:v>
                </c:pt>
                <c:pt idx="10591">
                  <c:v>7744.8400001525897</c:v>
                </c:pt>
                <c:pt idx="10592">
                  <c:v>7744.8400001525897</c:v>
                </c:pt>
                <c:pt idx="10593">
                  <c:v>7744.8400001525897</c:v>
                </c:pt>
                <c:pt idx="10594">
                  <c:v>7744.8400001525897</c:v>
                </c:pt>
                <c:pt idx="10595">
                  <c:v>7740.6400032043503</c:v>
                </c:pt>
                <c:pt idx="10596">
                  <c:v>7733.6400032043503</c:v>
                </c:pt>
                <c:pt idx="10597">
                  <c:v>7834.6400032043503</c:v>
                </c:pt>
                <c:pt idx="10598">
                  <c:v>7826.6400032043503</c:v>
                </c:pt>
                <c:pt idx="10599">
                  <c:v>8349.6400032043493</c:v>
                </c:pt>
                <c:pt idx="10600">
                  <c:v>8349.6400032043493</c:v>
                </c:pt>
                <c:pt idx="10601">
                  <c:v>8349.6400032043493</c:v>
                </c:pt>
                <c:pt idx="10602">
                  <c:v>8349.6400032043493</c:v>
                </c:pt>
                <c:pt idx="10603">
                  <c:v>8435.6400032043493</c:v>
                </c:pt>
                <c:pt idx="10604">
                  <c:v>8435.6400032043493</c:v>
                </c:pt>
                <c:pt idx="10605">
                  <c:v>8435.6400032043493</c:v>
                </c:pt>
                <c:pt idx="10606">
                  <c:v>8435.6400032043493</c:v>
                </c:pt>
                <c:pt idx="10607">
                  <c:v>8429.6400032043493</c:v>
                </c:pt>
                <c:pt idx="10608">
                  <c:v>8362.0399971008301</c:v>
                </c:pt>
                <c:pt idx="10609">
                  <c:v>8458.0399971008301</c:v>
                </c:pt>
                <c:pt idx="10610">
                  <c:v>8644.0399971008301</c:v>
                </c:pt>
                <c:pt idx="10611">
                  <c:v>8780.0399971008301</c:v>
                </c:pt>
                <c:pt idx="10612">
                  <c:v>8780.0399971008301</c:v>
                </c:pt>
                <c:pt idx="10613">
                  <c:v>8895.0399971008301</c:v>
                </c:pt>
                <c:pt idx="10614">
                  <c:v>8895.0399971008301</c:v>
                </c:pt>
                <c:pt idx="10615">
                  <c:v>8895.0399971008301</c:v>
                </c:pt>
                <c:pt idx="10616">
                  <c:v>8895.0399971008301</c:v>
                </c:pt>
                <c:pt idx="10617">
                  <c:v>10168.039997100799</c:v>
                </c:pt>
                <c:pt idx="10618">
                  <c:v>10168.039997100799</c:v>
                </c:pt>
                <c:pt idx="10619">
                  <c:v>10279.5049972534</c:v>
                </c:pt>
                <c:pt idx="10620">
                  <c:v>10279.514995575</c:v>
                </c:pt>
                <c:pt idx="10621">
                  <c:v>10152.8999977112</c:v>
                </c:pt>
                <c:pt idx="10622">
                  <c:v>10159.300006866501</c:v>
                </c:pt>
                <c:pt idx="10623">
                  <c:v>10160.300006866501</c:v>
                </c:pt>
                <c:pt idx="10624">
                  <c:v>10159.300006866501</c:v>
                </c:pt>
                <c:pt idx="10625">
                  <c:v>10630.300006866501</c:v>
                </c:pt>
                <c:pt idx="10626">
                  <c:v>11200.300006866501</c:v>
                </c:pt>
                <c:pt idx="10627">
                  <c:v>11405.300006866501</c:v>
                </c:pt>
                <c:pt idx="10628">
                  <c:v>11422.4400062561</c:v>
                </c:pt>
                <c:pt idx="10629">
                  <c:v>11422.4400062561</c:v>
                </c:pt>
                <c:pt idx="10630">
                  <c:v>11422.4400062561</c:v>
                </c:pt>
                <c:pt idx="10631">
                  <c:v>11392.4400062561</c:v>
                </c:pt>
                <c:pt idx="10632">
                  <c:v>11422.4400062561</c:v>
                </c:pt>
                <c:pt idx="10633">
                  <c:v>11427.4400062561</c:v>
                </c:pt>
                <c:pt idx="10634">
                  <c:v>11427.840000152601</c:v>
                </c:pt>
                <c:pt idx="10635">
                  <c:v>11644.840000152601</c:v>
                </c:pt>
                <c:pt idx="10636">
                  <c:v>12365.700000762899</c:v>
                </c:pt>
                <c:pt idx="10637">
                  <c:v>12365.700000762899</c:v>
                </c:pt>
                <c:pt idx="10638">
                  <c:v>12366.700000762899</c:v>
                </c:pt>
                <c:pt idx="10639">
                  <c:v>12275.700000762899</c:v>
                </c:pt>
                <c:pt idx="10640">
                  <c:v>12275.700000762899</c:v>
                </c:pt>
                <c:pt idx="10641">
                  <c:v>12275.700000762899</c:v>
                </c:pt>
                <c:pt idx="10642">
                  <c:v>12411.700000762899</c:v>
                </c:pt>
                <c:pt idx="10643">
                  <c:v>12411.700000762899</c:v>
                </c:pt>
                <c:pt idx="10644">
                  <c:v>12411.700000762899</c:v>
                </c:pt>
                <c:pt idx="10645">
                  <c:v>12411.700000762899</c:v>
                </c:pt>
                <c:pt idx="10646">
                  <c:v>12429.6400032043</c:v>
                </c:pt>
                <c:pt idx="10647">
                  <c:v>12430.6400032043</c:v>
                </c:pt>
                <c:pt idx="10648">
                  <c:v>12413.500003814701</c:v>
                </c:pt>
                <c:pt idx="10649">
                  <c:v>12413.500003814701</c:v>
                </c:pt>
                <c:pt idx="10650">
                  <c:v>12979.500003814701</c:v>
                </c:pt>
                <c:pt idx="10651">
                  <c:v>12979.500003814701</c:v>
                </c:pt>
                <c:pt idx="10652">
                  <c:v>12979.500003814701</c:v>
                </c:pt>
                <c:pt idx="10653">
                  <c:v>12979.500003814701</c:v>
                </c:pt>
                <c:pt idx="10654">
                  <c:v>13088.6400032043</c:v>
                </c:pt>
                <c:pt idx="10655">
                  <c:v>13089.6400032043</c:v>
                </c:pt>
                <c:pt idx="10656">
                  <c:v>13235.6400032043</c:v>
                </c:pt>
                <c:pt idx="10657">
                  <c:v>13235.6400032043</c:v>
                </c:pt>
                <c:pt idx="10658">
                  <c:v>13349.039997100799</c:v>
                </c:pt>
                <c:pt idx="10659">
                  <c:v>13636.805622100799</c:v>
                </c:pt>
                <c:pt idx="10660">
                  <c:v>13636.805622100799</c:v>
                </c:pt>
                <c:pt idx="10661">
                  <c:v>13636.805622100799</c:v>
                </c:pt>
                <c:pt idx="10662">
                  <c:v>13636.805622100799</c:v>
                </c:pt>
                <c:pt idx="10663">
                  <c:v>13637.805622100799</c:v>
                </c:pt>
                <c:pt idx="10664">
                  <c:v>14062.188617706301</c:v>
                </c:pt>
                <c:pt idx="10665">
                  <c:v>14062.283615112299</c:v>
                </c:pt>
                <c:pt idx="10666">
                  <c:v>14118.269618988001</c:v>
                </c:pt>
                <c:pt idx="10667">
                  <c:v>14174.4706115723</c:v>
                </c:pt>
                <c:pt idx="10668">
                  <c:v>14174.5266113281</c:v>
                </c:pt>
                <c:pt idx="10669">
                  <c:v>14804.520610809301</c:v>
                </c:pt>
                <c:pt idx="10670">
                  <c:v>15132.3466186523</c:v>
                </c:pt>
                <c:pt idx="10671">
                  <c:v>15134.348613738999</c:v>
                </c:pt>
                <c:pt idx="10672">
                  <c:v>15134.342617034899</c:v>
                </c:pt>
                <c:pt idx="10673">
                  <c:v>14806.364616393999</c:v>
                </c:pt>
                <c:pt idx="10674">
                  <c:v>14806.1816177368</c:v>
                </c:pt>
                <c:pt idx="10675">
                  <c:v>16167.933422088599</c:v>
                </c:pt>
                <c:pt idx="10676">
                  <c:v>16685.497398376501</c:v>
                </c:pt>
                <c:pt idx="10677">
                  <c:v>16685.500400543198</c:v>
                </c:pt>
                <c:pt idx="10678">
                  <c:v>16685.4504013062</c:v>
                </c:pt>
                <c:pt idx="10679">
                  <c:v>16685.463401794401</c:v>
                </c:pt>
                <c:pt idx="10680">
                  <c:v>16686.441398620598</c:v>
                </c:pt>
                <c:pt idx="10681">
                  <c:v>16686.448398590099</c:v>
                </c:pt>
                <c:pt idx="10682">
                  <c:v>16752.856391906698</c:v>
                </c:pt>
                <c:pt idx="10683">
                  <c:v>16752.907390594501</c:v>
                </c:pt>
                <c:pt idx="10684">
                  <c:v>16752.910392761201</c:v>
                </c:pt>
                <c:pt idx="10685">
                  <c:v>16752.889392852801</c:v>
                </c:pt>
                <c:pt idx="10686">
                  <c:v>18043.9363937378</c:v>
                </c:pt>
                <c:pt idx="10687">
                  <c:v>18043.961391449</c:v>
                </c:pt>
                <c:pt idx="10688">
                  <c:v>18043.942394256599</c:v>
                </c:pt>
                <c:pt idx="10689">
                  <c:v>18043.962390899698</c:v>
                </c:pt>
                <c:pt idx="10690">
                  <c:v>18043.915397643999</c:v>
                </c:pt>
                <c:pt idx="10691">
                  <c:v>18933.948394775402</c:v>
                </c:pt>
                <c:pt idx="10692">
                  <c:v>18939.925392150901</c:v>
                </c:pt>
                <c:pt idx="10693">
                  <c:v>18933.923393249501</c:v>
                </c:pt>
                <c:pt idx="10694">
                  <c:v>18936.7514152527</c:v>
                </c:pt>
                <c:pt idx="10695">
                  <c:v>18943.889415741</c:v>
                </c:pt>
                <c:pt idx="10696">
                  <c:v>18943.779422759999</c:v>
                </c:pt>
                <c:pt idx="10697">
                  <c:v>18943.794418335001</c:v>
                </c:pt>
                <c:pt idx="10698">
                  <c:v>18943.855419158899</c:v>
                </c:pt>
                <c:pt idx="10699">
                  <c:v>18944.121414184599</c:v>
                </c:pt>
                <c:pt idx="10700">
                  <c:v>18944.1034164429</c:v>
                </c:pt>
                <c:pt idx="10701">
                  <c:v>18944.076412200899</c:v>
                </c:pt>
                <c:pt idx="10702">
                  <c:v>18944.115417480501</c:v>
                </c:pt>
                <c:pt idx="10703">
                  <c:v>18944.129417419401</c:v>
                </c:pt>
                <c:pt idx="10704">
                  <c:v>18944.113414764401</c:v>
                </c:pt>
                <c:pt idx="10705">
                  <c:v>18944.122417449998</c:v>
                </c:pt>
                <c:pt idx="10706">
                  <c:v>18946.084400176998</c:v>
                </c:pt>
                <c:pt idx="10707">
                  <c:v>18946.1244010925</c:v>
                </c:pt>
                <c:pt idx="10708">
                  <c:v>18946.117401123</c:v>
                </c:pt>
                <c:pt idx="10709">
                  <c:v>18946.104400634798</c:v>
                </c:pt>
                <c:pt idx="10710">
                  <c:v>18946.1014022827</c:v>
                </c:pt>
                <c:pt idx="10711">
                  <c:v>18946.135398864699</c:v>
                </c:pt>
                <c:pt idx="10712">
                  <c:v>18946.0944023132</c:v>
                </c:pt>
                <c:pt idx="10713">
                  <c:v>18946.140399932901</c:v>
                </c:pt>
                <c:pt idx="10714">
                  <c:v>18946.078399658199</c:v>
                </c:pt>
                <c:pt idx="10715">
                  <c:v>18947.124397277799</c:v>
                </c:pt>
                <c:pt idx="10716">
                  <c:v>18947.122398376501</c:v>
                </c:pt>
                <c:pt idx="10717">
                  <c:v>18947.1263999939</c:v>
                </c:pt>
                <c:pt idx="10718">
                  <c:v>18950.2364120483</c:v>
                </c:pt>
                <c:pt idx="10719">
                  <c:v>18953.242412567099</c:v>
                </c:pt>
                <c:pt idx="10720">
                  <c:v>18953.189414977998</c:v>
                </c:pt>
                <c:pt idx="10721">
                  <c:v>18953.193412780802</c:v>
                </c:pt>
                <c:pt idx="10722">
                  <c:v>18953.232410430901</c:v>
                </c:pt>
                <c:pt idx="10723">
                  <c:v>18966.369409561201</c:v>
                </c:pt>
                <c:pt idx="10724">
                  <c:v>18966.480413436901</c:v>
                </c:pt>
                <c:pt idx="10725">
                  <c:v>18966.456411361702</c:v>
                </c:pt>
                <c:pt idx="10726">
                  <c:v>18966.4934139252</c:v>
                </c:pt>
                <c:pt idx="10727">
                  <c:v>18966.456415176399</c:v>
                </c:pt>
                <c:pt idx="10728">
                  <c:v>18966.4834117889</c:v>
                </c:pt>
                <c:pt idx="10729">
                  <c:v>18966.465414047201</c:v>
                </c:pt>
                <c:pt idx="10730">
                  <c:v>18967.2394313812</c:v>
                </c:pt>
                <c:pt idx="10731">
                  <c:v>18967.224431991599</c:v>
                </c:pt>
                <c:pt idx="10732">
                  <c:v>18986.737430572499</c:v>
                </c:pt>
                <c:pt idx="10733">
                  <c:v>18986.650428772002</c:v>
                </c:pt>
                <c:pt idx="10734">
                  <c:v>18986.740428924601</c:v>
                </c:pt>
                <c:pt idx="10735">
                  <c:v>18986.696430206299</c:v>
                </c:pt>
                <c:pt idx="10736">
                  <c:v>18986.7414283752</c:v>
                </c:pt>
                <c:pt idx="10737">
                  <c:v>18967.259431839</c:v>
                </c:pt>
                <c:pt idx="10738">
                  <c:v>18086.274431228601</c:v>
                </c:pt>
                <c:pt idx="10739">
                  <c:v>18086.259431839</c:v>
                </c:pt>
                <c:pt idx="10740">
                  <c:v>17194.255430221601</c:v>
                </c:pt>
                <c:pt idx="10741">
                  <c:v>17194.2494335175</c:v>
                </c:pt>
                <c:pt idx="10742">
                  <c:v>17198.895383834799</c:v>
                </c:pt>
                <c:pt idx="10743">
                  <c:v>17198.9463787079</c:v>
                </c:pt>
                <c:pt idx="10744">
                  <c:v>17198.8233852386</c:v>
                </c:pt>
                <c:pt idx="10745">
                  <c:v>17198.894380569502</c:v>
                </c:pt>
                <c:pt idx="10746">
                  <c:v>17198.925378799398</c:v>
                </c:pt>
                <c:pt idx="10747">
                  <c:v>17198.953382492102</c:v>
                </c:pt>
                <c:pt idx="10748">
                  <c:v>17198.876379013102</c:v>
                </c:pt>
                <c:pt idx="10749">
                  <c:v>17198.935384750399</c:v>
                </c:pt>
                <c:pt idx="10750">
                  <c:v>17198.8823795319</c:v>
                </c:pt>
                <c:pt idx="10751">
                  <c:v>17198.916383743301</c:v>
                </c:pt>
                <c:pt idx="10752">
                  <c:v>17198.924383163499</c:v>
                </c:pt>
                <c:pt idx="10753">
                  <c:v>17198.916383743301</c:v>
                </c:pt>
                <c:pt idx="10754">
                  <c:v>17203.205446243301</c:v>
                </c:pt>
                <c:pt idx="10755">
                  <c:v>17203.251447677601</c:v>
                </c:pt>
                <c:pt idx="10756">
                  <c:v>17204.142450332602</c:v>
                </c:pt>
                <c:pt idx="10757">
                  <c:v>17204.152444839499</c:v>
                </c:pt>
                <c:pt idx="10758">
                  <c:v>17204.213445663499</c:v>
                </c:pt>
                <c:pt idx="10759">
                  <c:v>17204.209444045999</c:v>
                </c:pt>
                <c:pt idx="10760">
                  <c:v>17204.191446304299</c:v>
                </c:pt>
                <c:pt idx="10761">
                  <c:v>17204.157449722301</c:v>
                </c:pt>
                <c:pt idx="10762">
                  <c:v>17204.1774463654</c:v>
                </c:pt>
                <c:pt idx="10763">
                  <c:v>17204.167448043801</c:v>
                </c:pt>
                <c:pt idx="10764">
                  <c:v>17204.179445266702</c:v>
                </c:pt>
                <c:pt idx="10765">
                  <c:v>17204.149446487401</c:v>
                </c:pt>
                <c:pt idx="10766">
                  <c:v>17203.465406417799</c:v>
                </c:pt>
                <c:pt idx="10767">
                  <c:v>15968.970434188799</c:v>
                </c:pt>
                <c:pt idx="10768">
                  <c:v>15968.875436782801</c:v>
                </c:pt>
                <c:pt idx="10769">
                  <c:v>15968.953432083101</c:v>
                </c:pt>
                <c:pt idx="10770">
                  <c:v>15968.9764347076</c:v>
                </c:pt>
                <c:pt idx="10771">
                  <c:v>15968.951433181801</c:v>
                </c:pt>
                <c:pt idx="10772">
                  <c:v>15968.9444332123</c:v>
                </c:pt>
                <c:pt idx="10773">
                  <c:v>15968.9774341583</c:v>
                </c:pt>
                <c:pt idx="10774">
                  <c:v>15968.949434280399</c:v>
                </c:pt>
                <c:pt idx="10775">
                  <c:v>15976.9744358063</c:v>
                </c:pt>
                <c:pt idx="10776">
                  <c:v>15813.9414348602</c:v>
                </c:pt>
                <c:pt idx="10777">
                  <c:v>15813.9814357758</c:v>
                </c:pt>
                <c:pt idx="10778">
                  <c:v>15863.426420211799</c:v>
                </c:pt>
                <c:pt idx="10779">
                  <c:v>15862.535417556801</c:v>
                </c:pt>
                <c:pt idx="10780">
                  <c:v>15862.441423416099</c:v>
                </c:pt>
                <c:pt idx="10781">
                  <c:v>15862.4774188995</c:v>
                </c:pt>
                <c:pt idx="10782">
                  <c:v>15862.4414157867</c:v>
                </c:pt>
                <c:pt idx="10783">
                  <c:v>15207.4816265106</c:v>
                </c:pt>
                <c:pt idx="10784">
                  <c:v>15207.4426250458</c:v>
                </c:pt>
                <c:pt idx="10785">
                  <c:v>15199.020624160799</c:v>
                </c:pt>
                <c:pt idx="10786">
                  <c:v>14897.011625289901</c:v>
                </c:pt>
                <c:pt idx="10787">
                  <c:v>15186.8432750702</c:v>
                </c:pt>
                <c:pt idx="10788">
                  <c:v>14883.0296230316</c:v>
                </c:pt>
                <c:pt idx="10789">
                  <c:v>14882.9846248627</c:v>
                </c:pt>
                <c:pt idx="10790">
                  <c:v>14885.954626083399</c:v>
                </c:pt>
                <c:pt idx="10791">
                  <c:v>13929.841625213599</c:v>
                </c:pt>
                <c:pt idx="10792">
                  <c:v>13929.871627807601</c:v>
                </c:pt>
                <c:pt idx="10793">
                  <c:v>13929.8486251831</c:v>
                </c:pt>
                <c:pt idx="10794">
                  <c:v>13929.843624114999</c:v>
                </c:pt>
                <c:pt idx="10795">
                  <c:v>13928.833625793501</c:v>
                </c:pt>
                <c:pt idx="10796">
                  <c:v>13928.8686256409</c:v>
                </c:pt>
                <c:pt idx="10797">
                  <c:v>13928.7466239929</c:v>
                </c:pt>
                <c:pt idx="10798">
                  <c:v>13508.8486251831</c:v>
                </c:pt>
                <c:pt idx="10799">
                  <c:v>13527.623626709001</c:v>
                </c:pt>
                <c:pt idx="10800">
                  <c:v>13527.729625701901</c:v>
                </c:pt>
                <c:pt idx="10801">
                  <c:v>13522.4416275024</c:v>
                </c:pt>
                <c:pt idx="10802">
                  <c:v>13349.861618041999</c:v>
                </c:pt>
                <c:pt idx="10803">
                  <c:v>13099.8676185608</c:v>
                </c:pt>
                <c:pt idx="10804">
                  <c:v>13107.864616393999</c:v>
                </c:pt>
                <c:pt idx="10805">
                  <c:v>13107.812618255601</c:v>
                </c:pt>
                <c:pt idx="10806">
                  <c:v>13099.873619079601</c:v>
                </c:pt>
                <c:pt idx="10807">
                  <c:v>13099.813621521</c:v>
                </c:pt>
                <c:pt idx="10808">
                  <c:v>13100.852619171101</c:v>
                </c:pt>
                <c:pt idx="10809">
                  <c:v>13099.9046211243</c:v>
                </c:pt>
                <c:pt idx="10810">
                  <c:v>13099.953620910601</c:v>
                </c:pt>
                <c:pt idx="10811">
                  <c:v>13099.9296188354</c:v>
                </c:pt>
                <c:pt idx="10812">
                  <c:v>13099.9286193848</c:v>
                </c:pt>
                <c:pt idx="10813">
                  <c:v>13099.9306182861</c:v>
                </c:pt>
                <c:pt idx="10814">
                  <c:v>13099.4486274719</c:v>
                </c:pt>
                <c:pt idx="10815">
                  <c:v>13062.326625824</c:v>
                </c:pt>
                <c:pt idx="10816">
                  <c:v>13062.3456268311</c:v>
                </c:pt>
                <c:pt idx="10817">
                  <c:v>13062.3396263123</c:v>
                </c:pt>
                <c:pt idx="10818">
                  <c:v>12901.2406272888</c:v>
                </c:pt>
                <c:pt idx="10819">
                  <c:v>12907.298625945999</c:v>
                </c:pt>
                <c:pt idx="10820">
                  <c:v>12912.249626159701</c:v>
                </c:pt>
                <c:pt idx="10821">
                  <c:v>12764.237625122099</c:v>
                </c:pt>
                <c:pt idx="10822">
                  <c:v>12764.2266235352</c:v>
                </c:pt>
                <c:pt idx="10823">
                  <c:v>12764.260623931899</c:v>
                </c:pt>
                <c:pt idx="10824">
                  <c:v>12616.229625701901</c:v>
                </c:pt>
                <c:pt idx="10825">
                  <c:v>12608.2436256409</c:v>
                </c:pt>
                <c:pt idx="10826">
                  <c:v>12607.771633148201</c:v>
                </c:pt>
                <c:pt idx="10827">
                  <c:v>12615.8186302185</c:v>
                </c:pt>
                <c:pt idx="10828">
                  <c:v>12629.8376312256</c:v>
                </c:pt>
                <c:pt idx="10829">
                  <c:v>12623.822631835899</c:v>
                </c:pt>
                <c:pt idx="10830">
                  <c:v>12623.824630737299</c:v>
                </c:pt>
                <c:pt idx="10831">
                  <c:v>12629.8386306763</c:v>
                </c:pt>
                <c:pt idx="10832">
                  <c:v>12628.8216285706</c:v>
                </c:pt>
                <c:pt idx="10833">
                  <c:v>12622.814632415801</c:v>
                </c:pt>
                <c:pt idx="10834">
                  <c:v>12628.811630249</c:v>
                </c:pt>
                <c:pt idx="10835">
                  <c:v>12628.794631958001</c:v>
                </c:pt>
                <c:pt idx="10836">
                  <c:v>12593.8286323547</c:v>
                </c:pt>
                <c:pt idx="10837">
                  <c:v>12491.116630554199</c:v>
                </c:pt>
                <c:pt idx="10838">
                  <c:v>12484.287628173801</c:v>
                </c:pt>
                <c:pt idx="10839">
                  <c:v>12490.309627533001</c:v>
                </c:pt>
                <c:pt idx="10840">
                  <c:v>12484.313625335701</c:v>
                </c:pt>
                <c:pt idx="10841">
                  <c:v>12490.277626037599</c:v>
                </c:pt>
                <c:pt idx="10842">
                  <c:v>12490.333625793501</c:v>
                </c:pt>
                <c:pt idx="10843">
                  <c:v>12490.3006286621</c:v>
                </c:pt>
                <c:pt idx="10844">
                  <c:v>12490.309627533001</c:v>
                </c:pt>
                <c:pt idx="10845">
                  <c:v>12490.3056259155</c:v>
                </c:pt>
                <c:pt idx="10846">
                  <c:v>12490.3256263733</c:v>
                </c:pt>
                <c:pt idx="10847">
                  <c:v>12490.3046264648</c:v>
                </c:pt>
                <c:pt idx="10848">
                  <c:v>12490.3256263733</c:v>
                </c:pt>
                <c:pt idx="10849">
                  <c:v>12491.3166275024</c:v>
                </c:pt>
                <c:pt idx="10850">
                  <c:v>12490.874618530301</c:v>
                </c:pt>
                <c:pt idx="10851">
                  <c:v>12546.9306182861</c:v>
                </c:pt>
                <c:pt idx="10852">
                  <c:v>12546.9076194763</c:v>
                </c:pt>
                <c:pt idx="10853">
                  <c:v>12614.9076194763</c:v>
                </c:pt>
                <c:pt idx="10854">
                  <c:v>12608.937618255601</c:v>
                </c:pt>
                <c:pt idx="10855">
                  <c:v>12608.9186210632</c:v>
                </c:pt>
                <c:pt idx="10856">
                  <c:v>12614.9496192932</c:v>
                </c:pt>
                <c:pt idx="10857">
                  <c:v>12614.9236183167</c:v>
                </c:pt>
                <c:pt idx="10858">
                  <c:v>12614.940616607701</c:v>
                </c:pt>
                <c:pt idx="10859">
                  <c:v>12614.925617217999</c:v>
                </c:pt>
                <c:pt idx="10860">
                  <c:v>12608.9326171875</c:v>
                </c:pt>
                <c:pt idx="10861">
                  <c:v>12599.9346160889</c:v>
                </c:pt>
                <c:pt idx="10862">
                  <c:v>12531.499622345</c:v>
                </c:pt>
                <c:pt idx="10863">
                  <c:v>12531.502624511701</c:v>
                </c:pt>
                <c:pt idx="10864">
                  <c:v>12531.4766235352</c:v>
                </c:pt>
                <c:pt idx="10865">
                  <c:v>12531.482624054001</c:v>
                </c:pt>
                <c:pt idx="10866">
                  <c:v>12531.543624877901</c:v>
                </c:pt>
                <c:pt idx="10867">
                  <c:v>12531.523624420201</c:v>
                </c:pt>
                <c:pt idx="10868">
                  <c:v>12531.5076217651</c:v>
                </c:pt>
                <c:pt idx="10869">
                  <c:v>12531.4796218872</c:v>
                </c:pt>
                <c:pt idx="10870">
                  <c:v>12748.530624389599</c:v>
                </c:pt>
                <c:pt idx="10871">
                  <c:v>12748.511623382599</c:v>
                </c:pt>
                <c:pt idx="10872">
                  <c:v>12747.479625701901</c:v>
                </c:pt>
                <c:pt idx="10873">
                  <c:v>12748.4956245422</c:v>
                </c:pt>
                <c:pt idx="10874">
                  <c:v>12747.866615295399</c:v>
                </c:pt>
                <c:pt idx="10875">
                  <c:v>12747.894618988001</c:v>
                </c:pt>
                <c:pt idx="10876">
                  <c:v>12794.591617584199</c:v>
                </c:pt>
                <c:pt idx="10877">
                  <c:v>12794.542617797901</c:v>
                </c:pt>
                <c:pt idx="10878">
                  <c:v>12789.5366172791</c:v>
                </c:pt>
                <c:pt idx="10879">
                  <c:v>12789.5166168213</c:v>
                </c:pt>
                <c:pt idx="10880">
                  <c:v>12789.501617431601</c:v>
                </c:pt>
                <c:pt idx="10881">
                  <c:v>12789.521617889401</c:v>
                </c:pt>
                <c:pt idx="10882">
                  <c:v>12789.5506210327</c:v>
                </c:pt>
                <c:pt idx="10883">
                  <c:v>12789.5756187439</c:v>
                </c:pt>
                <c:pt idx="10884">
                  <c:v>12759.6146202087</c:v>
                </c:pt>
                <c:pt idx="10885">
                  <c:v>12789.602619171101</c:v>
                </c:pt>
                <c:pt idx="10886">
                  <c:v>12790.3546218872</c:v>
                </c:pt>
                <c:pt idx="10887">
                  <c:v>12790.4126243591</c:v>
                </c:pt>
                <c:pt idx="10888">
                  <c:v>12790.389621734599</c:v>
                </c:pt>
                <c:pt idx="10889">
                  <c:v>12973.367622375499</c:v>
                </c:pt>
                <c:pt idx="10890">
                  <c:v>12972.432621002201</c:v>
                </c:pt>
                <c:pt idx="10891">
                  <c:v>12972.4156227112</c:v>
                </c:pt>
                <c:pt idx="10892">
                  <c:v>13120.4156227112</c:v>
                </c:pt>
                <c:pt idx="10893">
                  <c:v>13436.374622345</c:v>
                </c:pt>
                <c:pt idx="10894">
                  <c:v>13436.429622650099</c:v>
                </c:pt>
                <c:pt idx="10895">
                  <c:v>13438.4156227112</c:v>
                </c:pt>
                <c:pt idx="10896">
                  <c:v>13437.4166221619</c:v>
                </c:pt>
                <c:pt idx="10897">
                  <c:v>13437.3816223145</c:v>
                </c:pt>
                <c:pt idx="10898">
                  <c:v>13436.779632568399</c:v>
                </c:pt>
                <c:pt idx="10899">
                  <c:v>13483.8046340942</c:v>
                </c:pt>
                <c:pt idx="10900">
                  <c:v>13484.783630371099</c:v>
                </c:pt>
                <c:pt idx="10901">
                  <c:v>13508.2026329041</c:v>
                </c:pt>
                <c:pt idx="10902">
                  <c:v>13484.747631073</c:v>
                </c:pt>
                <c:pt idx="10903">
                  <c:v>13562.7136306763</c:v>
                </c:pt>
                <c:pt idx="10904">
                  <c:v>13562.770633697501</c:v>
                </c:pt>
                <c:pt idx="10905">
                  <c:v>13563.7666320801</c:v>
                </c:pt>
                <c:pt idx="10906">
                  <c:v>13517.761631011999</c:v>
                </c:pt>
                <c:pt idx="10907">
                  <c:v>13439.7486305237</c:v>
                </c:pt>
                <c:pt idx="10908">
                  <c:v>13439.7556304932</c:v>
                </c:pt>
                <c:pt idx="10909">
                  <c:v>13439.778633117699</c:v>
                </c:pt>
                <c:pt idx="10910">
                  <c:v>13439.111625671399</c:v>
                </c:pt>
                <c:pt idx="10911">
                  <c:v>13439.133625030499</c:v>
                </c:pt>
                <c:pt idx="10912">
                  <c:v>13439.1076278687</c:v>
                </c:pt>
                <c:pt idx="10913">
                  <c:v>13444.147624969501</c:v>
                </c:pt>
                <c:pt idx="10914">
                  <c:v>13859.1526222229</c:v>
                </c:pt>
                <c:pt idx="10915">
                  <c:v>13864.153625488299</c:v>
                </c:pt>
                <c:pt idx="10916">
                  <c:v>13859.1096229553</c:v>
                </c:pt>
                <c:pt idx="10917">
                  <c:v>13859.127624511701</c:v>
                </c:pt>
                <c:pt idx="10918">
                  <c:v>13864.144626617401</c:v>
                </c:pt>
                <c:pt idx="10919">
                  <c:v>13864.156623840299</c:v>
                </c:pt>
                <c:pt idx="10920">
                  <c:v>13864.1296272278</c:v>
                </c:pt>
                <c:pt idx="10921">
                  <c:v>13864.1396255493</c:v>
                </c:pt>
                <c:pt idx="10922">
                  <c:v>13865.5256195068</c:v>
                </c:pt>
                <c:pt idx="10923">
                  <c:v>13866.5346183777</c:v>
                </c:pt>
                <c:pt idx="10924">
                  <c:v>14093.5286216736</c:v>
                </c:pt>
                <c:pt idx="10925">
                  <c:v>14093.520618438701</c:v>
                </c:pt>
                <c:pt idx="10926">
                  <c:v>14093.4946174622</c:v>
                </c:pt>
                <c:pt idx="10927">
                  <c:v>14149.091617584199</c:v>
                </c:pt>
                <c:pt idx="10928">
                  <c:v>14149.606616973901</c:v>
                </c:pt>
                <c:pt idx="10929">
                  <c:v>14149.5886154175</c:v>
                </c:pt>
                <c:pt idx="10930">
                  <c:v>14149.638614654499</c:v>
                </c:pt>
                <c:pt idx="10931">
                  <c:v>14317.6176185608</c:v>
                </c:pt>
                <c:pt idx="10932">
                  <c:v>14318.6576194763</c:v>
                </c:pt>
                <c:pt idx="10933">
                  <c:v>14318.6686210632</c:v>
                </c:pt>
                <c:pt idx="10934">
                  <c:v>14318.6696205139</c:v>
                </c:pt>
                <c:pt idx="10935">
                  <c:v>14318.6636161804</c:v>
                </c:pt>
                <c:pt idx="10936">
                  <c:v>14318.6596183777</c:v>
                </c:pt>
                <c:pt idx="10937">
                  <c:v>14318.677616119399</c:v>
                </c:pt>
                <c:pt idx="10938">
                  <c:v>14321.424621582</c:v>
                </c:pt>
                <c:pt idx="10939">
                  <c:v>14377.377620697</c:v>
                </c:pt>
                <c:pt idx="10940">
                  <c:v>14377.3396224976</c:v>
                </c:pt>
                <c:pt idx="10941">
                  <c:v>14377.3616218567</c:v>
                </c:pt>
                <c:pt idx="10942">
                  <c:v>14377.3536224365</c:v>
                </c:pt>
                <c:pt idx="10943">
                  <c:v>14690.685611724901</c:v>
                </c:pt>
                <c:pt idx="10944">
                  <c:v>14690.6446075439</c:v>
                </c:pt>
                <c:pt idx="10945">
                  <c:v>14690.668609619101</c:v>
                </c:pt>
                <c:pt idx="10946">
                  <c:v>14691.678607940699</c:v>
                </c:pt>
                <c:pt idx="10947">
                  <c:v>14691.6876068115</c:v>
                </c:pt>
                <c:pt idx="10948">
                  <c:v>14691.7066078186</c:v>
                </c:pt>
                <c:pt idx="10949">
                  <c:v>14691.665611267101</c:v>
                </c:pt>
                <c:pt idx="10950">
                  <c:v>14692.6246347427</c:v>
                </c:pt>
                <c:pt idx="10951">
                  <c:v>14692.691636085499</c:v>
                </c:pt>
                <c:pt idx="10952">
                  <c:v>14693.6586351395</c:v>
                </c:pt>
                <c:pt idx="10953">
                  <c:v>14761.647637367199</c:v>
                </c:pt>
                <c:pt idx="10954">
                  <c:v>14761.675633430499</c:v>
                </c:pt>
                <c:pt idx="10955">
                  <c:v>14694.678639411901</c:v>
                </c:pt>
                <c:pt idx="10956">
                  <c:v>14694.713635444599</c:v>
                </c:pt>
                <c:pt idx="10957">
                  <c:v>15325.714634895299</c:v>
                </c:pt>
                <c:pt idx="10958">
                  <c:v>15325.711636543299</c:v>
                </c:pt>
                <c:pt idx="10959">
                  <c:v>15326.6866388321</c:v>
                </c:pt>
                <c:pt idx="10960">
                  <c:v>15326.6956377029</c:v>
                </c:pt>
                <c:pt idx="10961">
                  <c:v>15327.7056398392</c:v>
                </c:pt>
                <c:pt idx="10962">
                  <c:v>15325.745628356901</c:v>
                </c:pt>
                <c:pt idx="10963">
                  <c:v>15325.7806282043</c:v>
                </c:pt>
                <c:pt idx="10964">
                  <c:v>15325.832633972201</c:v>
                </c:pt>
                <c:pt idx="10965">
                  <c:v>15325.7326316833</c:v>
                </c:pt>
                <c:pt idx="10966">
                  <c:v>15325.8166275024</c:v>
                </c:pt>
                <c:pt idx="10967">
                  <c:v>15975.8974227905</c:v>
                </c:pt>
                <c:pt idx="10968">
                  <c:v>15975.7954216003</c:v>
                </c:pt>
                <c:pt idx="10969">
                  <c:v>15975.8364219666</c:v>
                </c:pt>
                <c:pt idx="10970">
                  <c:v>15975.813426971399</c:v>
                </c:pt>
                <c:pt idx="10971">
                  <c:v>16043.821422576901</c:v>
                </c:pt>
                <c:pt idx="10972">
                  <c:v>16043.8014259338</c:v>
                </c:pt>
                <c:pt idx="10973">
                  <c:v>15975.8134231567</c:v>
                </c:pt>
                <c:pt idx="10974">
                  <c:v>15161.9684181213</c:v>
                </c:pt>
                <c:pt idx="10975">
                  <c:v>15162.048416137701</c:v>
                </c:pt>
                <c:pt idx="10976">
                  <c:v>15162.012420654301</c:v>
                </c:pt>
                <c:pt idx="10977">
                  <c:v>15162.030422210701</c:v>
                </c:pt>
                <c:pt idx="10978">
                  <c:v>15161.9454193115</c:v>
                </c:pt>
                <c:pt idx="10979">
                  <c:v>15169.917419433599</c:v>
                </c:pt>
                <c:pt idx="10980">
                  <c:v>15169.8824195862</c:v>
                </c:pt>
                <c:pt idx="10981">
                  <c:v>15161.9244194031</c:v>
                </c:pt>
                <c:pt idx="10982">
                  <c:v>15161.873420715299</c:v>
                </c:pt>
                <c:pt idx="10983">
                  <c:v>15161.8684196472</c:v>
                </c:pt>
                <c:pt idx="10984">
                  <c:v>15161.858417511001</c:v>
                </c:pt>
                <c:pt idx="10985">
                  <c:v>15161.963417053201</c:v>
                </c:pt>
                <c:pt idx="10986">
                  <c:v>15163.8184127808</c:v>
                </c:pt>
                <c:pt idx="10987">
                  <c:v>15163.8784141541</c:v>
                </c:pt>
                <c:pt idx="10988">
                  <c:v>15171.855411529499</c:v>
                </c:pt>
                <c:pt idx="10989">
                  <c:v>15171.8364143372</c:v>
                </c:pt>
                <c:pt idx="10990">
                  <c:v>15171.851413726799</c:v>
                </c:pt>
                <c:pt idx="10991">
                  <c:v>15171.814414978</c:v>
                </c:pt>
                <c:pt idx="10992">
                  <c:v>15163.824413299601</c:v>
                </c:pt>
                <c:pt idx="10993">
                  <c:v>15163.889415741</c:v>
                </c:pt>
                <c:pt idx="10994">
                  <c:v>15171.815410613999</c:v>
                </c:pt>
                <c:pt idx="10995">
                  <c:v>15163.856410980199</c:v>
                </c:pt>
                <c:pt idx="10996">
                  <c:v>15171.8574142456</c:v>
                </c:pt>
                <c:pt idx="10997">
                  <c:v>15171.864414215101</c:v>
                </c:pt>
                <c:pt idx="10998">
                  <c:v>15165.3194274902</c:v>
                </c:pt>
                <c:pt idx="10999">
                  <c:v>15165.3414268494</c:v>
                </c:pt>
                <c:pt idx="11000">
                  <c:v>15173.337432861301</c:v>
                </c:pt>
                <c:pt idx="11001">
                  <c:v>15165.3404273987</c:v>
                </c:pt>
                <c:pt idx="11002">
                  <c:v>15165.371429443399</c:v>
                </c:pt>
                <c:pt idx="11003">
                  <c:v>15165.362430572501</c:v>
                </c:pt>
                <c:pt idx="11004">
                  <c:v>15166.294425964399</c:v>
                </c:pt>
                <c:pt idx="11005">
                  <c:v>15166.318431854201</c:v>
                </c:pt>
                <c:pt idx="11006">
                  <c:v>15165.3464279175</c:v>
                </c:pt>
                <c:pt idx="11007">
                  <c:v>15166.3414268494</c:v>
                </c:pt>
                <c:pt idx="11008">
                  <c:v>15166.322429657001</c:v>
                </c:pt>
                <c:pt idx="11009">
                  <c:v>15166.332427978499</c:v>
                </c:pt>
                <c:pt idx="11010">
                  <c:v>15166.7974128723</c:v>
                </c:pt>
                <c:pt idx="11011">
                  <c:v>15166.8584136963</c:v>
                </c:pt>
                <c:pt idx="11012">
                  <c:v>15166.859413147</c:v>
                </c:pt>
                <c:pt idx="11013">
                  <c:v>15166.7954139709</c:v>
                </c:pt>
                <c:pt idx="11014">
                  <c:v>15166.8454170227</c:v>
                </c:pt>
                <c:pt idx="11015">
                  <c:v>15166.831413268999</c:v>
                </c:pt>
                <c:pt idx="11016">
                  <c:v>15166.865413665801</c:v>
                </c:pt>
                <c:pt idx="11017">
                  <c:v>15166.8474159241</c:v>
                </c:pt>
                <c:pt idx="11018">
                  <c:v>15166.8634185791</c:v>
                </c:pt>
                <c:pt idx="11019">
                  <c:v>15174.829414367699</c:v>
                </c:pt>
                <c:pt idx="11020">
                  <c:v>15166.8254127502</c:v>
                </c:pt>
                <c:pt idx="11021">
                  <c:v>15174.875411987299</c:v>
                </c:pt>
                <c:pt idx="11022">
                  <c:v>15175.6604347229</c:v>
                </c:pt>
                <c:pt idx="11023">
                  <c:v>15167.6554336548</c:v>
                </c:pt>
                <c:pt idx="11024">
                  <c:v>15148.963432312001</c:v>
                </c:pt>
                <c:pt idx="11025">
                  <c:v>15148.8504333496</c:v>
                </c:pt>
                <c:pt idx="11026">
                  <c:v>15148.9084320068</c:v>
                </c:pt>
                <c:pt idx="11027">
                  <c:v>15148.9024353027</c:v>
                </c:pt>
                <c:pt idx="11028">
                  <c:v>15148.876434326199</c:v>
                </c:pt>
                <c:pt idx="11029">
                  <c:v>15148.8934326172</c:v>
                </c:pt>
                <c:pt idx="11030">
                  <c:v>15148.8704338074</c:v>
                </c:pt>
                <c:pt idx="11031">
                  <c:v>15148.8704338074</c:v>
                </c:pt>
                <c:pt idx="11032">
                  <c:v>15148.7934303284</c:v>
                </c:pt>
                <c:pt idx="11033">
                  <c:v>14756.855434417699</c:v>
                </c:pt>
                <c:pt idx="11034">
                  <c:v>14756.8984069824</c:v>
                </c:pt>
                <c:pt idx="11035">
                  <c:v>14756.959411621099</c:v>
                </c:pt>
                <c:pt idx="11036">
                  <c:v>14756.905406951901</c:v>
                </c:pt>
                <c:pt idx="11037">
                  <c:v>14764.934406280499</c:v>
                </c:pt>
                <c:pt idx="11038">
                  <c:v>14756.9254112244</c:v>
                </c:pt>
                <c:pt idx="11039">
                  <c:v>14756.9164085388</c:v>
                </c:pt>
                <c:pt idx="11040">
                  <c:v>14764.8884086609</c:v>
                </c:pt>
                <c:pt idx="11041">
                  <c:v>14763.9094047546</c:v>
                </c:pt>
                <c:pt idx="11042">
                  <c:v>14763.909412384</c:v>
                </c:pt>
                <c:pt idx="11043">
                  <c:v>14763.919410705599</c:v>
                </c:pt>
                <c:pt idx="11044">
                  <c:v>14763.8964080811</c:v>
                </c:pt>
                <c:pt idx="11045">
                  <c:v>14762.946407318101</c:v>
                </c:pt>
                <c:pt idx="11046">
                  <c:v>14763.291435241699</c:v>
                </c:pt>
                <c:pt idx="11047">
                  <c:v>14763.338432312001</c:v>
                </c:pt>
                <c:pt idx="11048">
                  <c:v>14763.379432678201</c:v>
                </c:pt>
                <c:pt idx="11049">
                  <c:v>14763.317432403601</c:v>
                </c:pt>
                <c:pt idx="11050">
                  <c:v>14763.3394355774</c:v>
                </c:pt>
                <c:pt idx="11051">
                  <c:v>14763.309436798099</c:v>
                </c:pt>
                <c:pt idx="11052">
                  <c:v>14763.300437927201</c:v>
                </c:pt>
                <c:pt idx="11053">
                  <c:v>14763.3654327393</c:v>
                </c:pt>
                <c:pt idx="11054">
                  <c:v>14755.334434509299</c:v>
                </c:pt>
                <c:pt idx="11055">
                  <c:v>14755.3064346313</c:v>
                </c:pt>
                <c:pt idx="11056">
                  <c:v>14755.210433959999</c:v>
                </c:pt>
                <c:pt idx="11057">
                  <c:v>14755.3204345703</c:v>
                </c:pt>
                <c:pt idx="11058">
                  <c:v>14755.7294158936</c:v>
                </c:pt>
                <c:pt idx="11059">
                  <c:v>14755.6994094849</c:v>
                </c:pt>
                <c:pt idx="11060">
                  <c:v>14755.720413208001</c:v>
                </c:pt>
                <c:pt idx="11061">
                  <c:v>14755.7144126892</c:v>
                </c:pt>
                <c:pt idx="11062">
                  <c:v>14755.7834129333</c:v>
                </c:pt>
                <c:pt idx="11063">
                  <c:v>14754.7674102783</c:v>
                </c:pt>
                <c:pt idx="11064">
                  <c:v>14753.7444114685</c:v>
                </c:pt>
                <c:pt idx="11065">
                  <c:v>14752.767414092999</c:v>
                </c:pt>
                <c:pt idx="11066">
                  <c:v>14752.798408508301</c:v>
                </c:pt>
                <c:pt idx="11067">
                  <c:v>14752.7304077148</c:v>
                </c:pt>
                <c:pt idx="11068">
                  <c:v>14752.7254104614</c:v>
                </c:pt>
                <c:pt idx="11069">
                  <c:v>14588.676410675</c:v>
                </c:pt>
                <c:pt idx="11070">
                  <c:v>14587.1944274902</c:v>
                </c:pt>
                <c:pt idx="11071">
                  <c:v>14586.2054252625</c:v>
                </c:pt>
                <c:pt idx="11072">
                  <c:v>14585.245426178</c:v>
                </c:pt>
                <c:pt idx="11073">
                  <c:v>14540.187427520799</c:v>
                </c:pt>
                <c:pt idx="11074">
                  <c:v>14540.1824264526</c:v>
                </c:pt>
                <c:pt idx="11075">
                  <c:v>14540.2084312439</c:v>
                </c:pt>
                <c:pt idx="11076">
                  <c:v>14540.1594314575</c:v>
                </c:pt>
                <c:pt idx="11077">
                  <c:v>14540.1554260254</c:v>
                </c:pt>
                <c:pt idx="11078">
                  <c:v>14540.144428253199</c:v>
                </c:pt>
                <c:pt idx="11079">
                  <c:v>14540.180431366</c:v>
                </c:pt>
                <c:pt idx="11080">
                  <c:v>14392.070430755601</c:v>
                </c:pt>
                <c:pt idx="11081">
                  <c:v>14385.0994262695</c:v>
                </c:pt>
                <c:pt idx="11082">
                  <c:v>14423.731409460301</c:v>
                </c:pt>
                <c:pt idx="11083">
                  <c:v>14187.711409002501</c:v>
                </c:pt>
                <c:pt idx="11084">
                  <c:v>14178.635401159499</c:v>
                </c:pt>
                <c:pt idx="11085">
                  <c:v>14178.6254066527</c:v>
                </c:pt>
                <c:pt idx="11086">
                  <c:v>14178.710401922501</c:v>
                </c:pt>
                <c:pt idx="11087">
                  <c:v>13528.7286094725</c:v>
                </c:pt>
                <c:pt idx="11088">
                  <c:v>13528.7546066344</c:v>
                </c:pt>
                <c:pt idx="11089">
                  <c:v>13523.722612768401</c:v>
                </c:pt>
                <c:pt idx="11090">
                  <c:v>13466.846605688301</c:v>
                </c:pt>
                <c:pt idx="11091">
                  <c:v>13466.8496078551</c:v>
                </c:pt>
                <c:pt idx="11092">
                  <c:v>13466.7886070311</c:v>
                </c:pt>
                <c:pt idx="11093">
                  <c:v>12939.9156135619</c:v>
                </c:pt>
                <c:pt idx="11094">
                  <c:v>12266.8536224365</c:v>
                </c:pt>
                <c:pt idx="11095">
                  <c:v>12265.9646224976</c:v>
                </c:pt>
                <c:pt idx="11096">
                  <c:v>12265.946624755899</c:v>
                </c:pt>
                <c:pt idx="11097">
                  <c:v>11635.018627166701</c:v>
                </c:pt>
                <c:pt idx="11098">
                  <c:v>11635.077629089399</c:v>
                </c:pt>
                <c:pt idx="11099">
                  <c:v>11635.063625335701</c:v>
                </c:pt>
                <c:pt idx="11100">
                  <c:v>11690.9586296082</c:v>
                </c:pt>
                <c:pt idx="11101">
                  <c:v>11690.9626312256</c:v>
                </c:pt>
                <c:pt idx="11102">
                  <c:v>11690.974628448501</c:v>
                </c:pt>
                <c:pt idx="11103">
                  <c:v>11402.1130027771</c:v>
                </c:pt>
                <c:pt idx="11104">
                  <c:v>11366.1459999084</c:v>
                </c:pt>
                <c:pt idx="11105">
                  <c:v>11366.1400032043</c:v>
                </c:pt>
                <c:pt idx="11106">
                  <c:v>11108.083995819101</c:v>
                </c:pt>
                <c:pt idx="11107">
                  <c:v>11101.151000976601</c:v>
                </c:pt>
                <c:pt idx="11108">
                  <c:v>11102.1619949341</c:v>
                </c:pt>
                <c:pt idx="11109">
                  <c:v>11101.101997375499</c:v>
                </c:pt>
                <c:pt idx="11110">
                  <c:v>11101.1689910889</c:v>
                </c:pt>
                <c:pt idx="11111">
                  <c:v>11100.256999969501</c:v>
                </c:pt>
                <c:pt idx="11112">
                  <c:v>11100.195999145501</c:v>
                </c:pt>
                <c:pt idx="11113">
                  <c:v>11101.2209968567</c:v>
                </c:pt>
                <c:pt idx="11114">
                  <c:v>11100.168994903601</c:v>
                </c:pt>
                <c:pt idx="11115">
                  <c:v>11100.1789970398</c:v>
                </c:pt>
                <c:pt idx="11116">
                  <c:v>10952.1289978027</c:v>
                </c:pt>
                <c:pt idx="11117">
                  <c:v>10840.329998016399</c:v>
                </c:pt>
                <c:pt idx="11118">
                  <c:v>10841.994998931899</c:v>
                </c:pt>
                <c:pt idx="11119">
                  <c:v>10840.942001342801</c:v>
                </c:pt>
                <c:pt idx="11120">
                  <c:v>10839.928001403799</c:v>
                </c:pt>
                <c:pt idx="11121">
                  <c:v>10840.8979988098</c:v>
                </c:pt>
                <c:pt idx="11122">
                  <c:v>10840.1469993591</c:v>
                </c:pt>
                <c:pt idx="11123">
                  <c:v>10841.2880020142</c:v>
                </c:pt>
                <c:pt idx="11124">
                  <c:v>10841.284999847399</c:v>
                </c:pt>
                <c:pt idx="11125">
                  <c:v>10842.278999328601</c:v>
                </c:pt>
                <c:pt idx="11126">
                  <c:v>10841.2890014648</c:v>
                </c:pt>
                <c:pt idx="11127">
                  <c:v>10848.280002594</c:v>
                </c:pt>
                <c:pt idx="11128">
                  <c:v>10840.3430023193</c:v>
                </c:pt>
                <c:pt idx="11129">
                  <c:v>10901.409999847399</c:v>
                </c:pt>
                <c:pt idx="11130">
                  <c:v>10902.1250053644</c:v>
                </c:pt>
                <c:pt idx="11131">
                  <c:v>10902.1660057306</c:v>
                </c:pt>
                <c:pt idx="11132">
                  <c:v>10901.1890045404</c:v>
                </c:pt>
                <c:pt idx="11133">
                  <c:v>10901.0910049677</c:v>
                </c:pt>
                <c:pt idx="11134">
                  <c:v>10883.068006157901</c:v>
                </c:pt>
                <c:pt idx="11135">
                  <c:v>10882.9900032282</c:v>
                </c:pt>
                <c:pt idx="11136">
                  <c:v>10864.316005349199</c:v>
                </c:pt>
                <c:pt idx="11137">
                  <c:v>10864.274005532299</c:v>
                </c:pt>
                <c:pt idx="11138">
                  <c:v>10846.068006157901</c:v>
                </c:pt>
                <c:pt idx="11139">
                  <c:v>10845.990007042899</c:v>
                </c:pt>
                <c:pt idx="11140">
                  <c:v>10847.035005211799</c:v>
                </c:pt>
                <c:pt idx="11141">
                  <c:v>10847.0310035944</c:v>
                </c:pt>
                <c:pt idx="11142">
                  <c:v>11178.6040046215</c:v>
                </c:pt>
                <c:pt idx="11143">
                  <c:v>11178.6660048962</c:v>
                </c:pt>
                <c:pt idx="11144">
                  <c:v>11246.636002302201</c:v>
                </c:pt>
                <c:pt idx="11145">
                  <c:v>11663.5780036449</c:v>
                </c:pt>
                <c:pt idx="11146">
                  <c:v>11663.637001752901</c:v>
                </c:pt>
                <c:pt idx="11147">
                  <c:v>11662.6660048962</c:v>
                </c:pt>
                <c:pt idx="11148">
                  <c:v>11662.636002302201</c:v>
                </c:pt>
                <c:pt idx="11149">
                  <c:v>11661.6660048962</c:v>
                </c:pt>
                <c:pt idx="11150">
                  <c:v>11593.6670043468</c:v>
                </c:pt>
                <c:pt idx="11151">
                  <c:v>11593.592003583901</c:v>
                </c:pt>
                <c:pt idx="11152">
                  <c:v>11592.3680038452</c:v>
                </c:pt>
                <c:pt idx="11153">
                  <c:v>11484.637001037599</c:v>
                </c:pt>
                <c:pt idx="11154">
                  <c:v>11481.2019958496</c:v>
                </c:pt>
                <c:pt idx="11155">
                  <c:v>11476.1989936829</c:v>
                </c:pt>
                <c:pt idx="11156">
                  <c:v>11664.189994812001</c:v>
                </c:pt>
                <c:pt idx="11157">
                  <c:v>11621.168994903601</c:v>
                </c:pt>
                <c:pt idx="11158">
                  <c:v>11614.1979942322</c:v>
                </c:pt>
                <c:pt idx="11159">
                  <c:v>11564.2999954224</c:v>
                </c:pt>
                <c:pt idx="11160">
                  <c:v>11424.2999954224</c:v>
                </c:pt>
                <c:pt idx="11161">
                  <c:v>11188.2999954224</c:v>
                </c:pt>
                <c:pt idx="11162">
                  <c:v>11188.2999954224</c:v>
                </c:pt>
                <c:pt idx="11163">
                  <c:v>10990</c:v>
                </c:pt>
                <c:pt idx="11164">
                  <c:v>10981</c:v>
                </c:pt>
                <c:pt idx="11165">
                  <c:v>10942</c:v>
                </c:pt>
                <c:pt idx="11166">
                  <c:v>10952</c:v>
                </c:pt>
                <c:pt idx="11167">
                  <c:v>10941</c:v>
                </c:pt>
                <c:pt idx="11168">
                  <c:v>10708</c:v>
                </c:pt>
                <c:pt idx="11169">
                  <c:v>10530</c:v>
                </c:pt>
                <c:pt idx="11170">
                  <c:v>10525</c:v>
                </c:pt>
                <c:pt idx="11171">
                  <c:v>10530</c:v>
                </c:pt>
                <c:pt idx="11172">
                  <c:v>10530</c:v>
                </c:pt>
                <c:pt idx="11173">
                  <c:v>10478</c:v>
                </c:pt>
                <c:pt idx="11174">
                  <c:v>10482</c:v>
                </c:pt>
                <c:pt idx="11175">
                  <c:v>10482</c:v>
                </c:pt>
                <c:pt idx="11176">
                  <c:v>10482</c:v>
                </c:pt>
                <c:pt idx="11177">
                  <c:v>10482</c:v>
                </c:pt>
                <c:pt idx="11178">
                  <c:v>10440</c:v>
                </c:pt>
                <c:pt idx="11179">
                  <c:v>10435</c:v>
                </c:pt>
                <c:pt idx="11180">
                  <c:v>10435</c:v>
                </c:pt>
                <c:pt idx="11181">
                  <c:v>10535.700000762899</c:v>
                </c:pt>
                <c:pt idx="11182">
                  <c:v>10535.700000762899</c:v>
                </c:pt>
                <c:pt idx="11183">
                  <c:v>10534.700000762899</c:v>
                </c:pt>
                <c:pt idx="11184">
                  <c:v>10540.700000762899</c:v>
                </c:pt>
                <c:pt idx="11185">
                  <c:v>10452.700000762899</c:v>
                </c:pt>
                <c:pt idx="11186">
                  <c:v>10452.700000762899</c:v>
                </c:pt>
                <c:pt idx="11187">
                  <c:v>10452.700000762899</c:v>
                </c:pt>
                <c:pt idx="11188">
                  <c:v>10446.700000762899</c:v>
                </c:pt>
                <c:pt idx="11189">
                  <c:v>10452.700000762899</c:v>
                </c:pt>
                <c:pt idx="11190">
                  <c:v>10447.700000762899</c:v>
                </c:pt>
                <c:pt idx="11191">
                  <c:v>10447.700000762899</c:v>
                </c:pt>
                <c:pt idx="11192">
                  <c:v>10447.700000762899</c:v>
                </c:pt>
                <c:pt idx="11193">
                  <c:v>10543.700000762899</c:v>
                </c:pt>
                <c:pt idx="11194">
                  <c:v>10581.700000762899</c:v>
                </c:pt>
                <c:pt idx="11195">
                  <c:v>10678.700000762899</c:v>
                </c:pt>
                <c:pt idx="11196">
                  <c:v>10726.700000762899</c:v>
                </c:pt>
                <c:pt idx="11197">
                  <c:v>10726.700000762899</c:v>
                </c:pt>
                <c:pt idx="11198">
                  <c:v>10726.700000762899</c:v>
                </c:pt>
                <c:pt idx="11199">
                  <c:v>10771.700000762899</c:v>
                </c:pt>
                <c:pt idx="11200">
                  <c:v>10816.700000762899</c:v>
                </c:pt>
                <c:pt idx="11201">
                  <c:v>10856.700000762899</c:v>
                </c:pt>
                <c:pt idx="11202">
                  <c:v>11007.700000762899</c:v>
                </c:pt>
                <c:pt idx="11203">
                  <c:v>11260.700000762899</c:v>
                </c:pt>
                <c:pt idx="11204">
                  <c:v>11260.700000762899</c:v>
                </c:pt>
                <c:pt idx="11205">
                  <c:v>11265.700000762899</c:v>
                </c:pt>
                <c:pt idx="11206">
                  <c:v>11318.840000152601</c:v>
                </c:pt>
                <c:pt idx="11207">
                  <c:v>11407.840000152601</c:v>
                </c:pt>
                <c:pt idx="11208">
                  <c:v>11693.840000152601</c:v>
                </c:pt>
                <c:pt idx="11209">
                  <c:v>11648.840000152601</c:v>
                </c:pt>
                <c:pt idx="11210">
                  <c:v>11851.639995575</c:v>
                </c:pt>
                <c:pt idx="11211">
                  <c:v>11963.4279937744</c:v>
                </c:pt>
                <c:pt idx="11212">
                  <c:v>12019.178993225099</c:v>
                </c:pt>
                <c:pt idx="11213">
                  <c:v>12019.2219963074</c:v>
                </c:pt>
                <c:pt idx="11214">
                  <c:v>12224.2409973145</c:v>
                </c:pt>
                <c:pt idx="11215">
                  <c:v>12225.8189964294</c:v>
                </c:pt>
                <c:pt idx="11216">
                  <c:v>12227.837993621801</c:v>
                </c:pt>
                <c:pt idx="11217">
                  <c:v>12227.8349990845</c:v>
                </c:pt>
                <c:pt idx="11218">
                  <c:v>12227.808998107899</c:v>
                </c:pt>
                <c:pt idx="11219">
                  <c:v>12227.8399963379</c:v>
                </c:pt>
                <c:pt idx="11220">
                  <c:v>12543.8439979553</c:v>
                </c:pt>
                <c:pt idx="11221">
                  <c:v>13922.545009613001</c:v>
                </c:pt>
                <c:pt idx="11222">
                  <c:v>14158.5300102234</c:v>
                </c:pt>
                <c:pt idx="11223">
                  <c:v>14158.545009613001</c:v>
                </c:pt>
                <c:pt idx="11224">
                  <c:v>14158.5160102844</c:v>
                </c:pt>
                <c:pt idx="11225">
                  <c:v>14158.563011169401</c:v>
                </c:pt>
                <c:pt idx="11226">
                  <c:v>14158.5490112305</c:v>
                </c:pt>
                <c:pt idx="11227">
                  <c:v>14159.671005249</c:v>
                </c:pt>
                <c:pt idx="11228">
                  <c:v>14167.6520042419</c:v>
                </c:pt>
                <c:pt idx="11229">
                  <c:v>14159.5690040588</c:v>
                </c:pt>
                <c:pt idx="11230">
                  <c:v>14094.5990028381</c:v>
                </c:pt>
                <c:pt idx="11231">
                  <c:v>14094.6110038757</c:v>
                </c:pt>
                <c:pt idx="11232">
                  <c:v>14206.263008117699</c:v>
                </c:pt>
                <c:pt idx="11233">
                  <c:v>14206.389007568399</c:v>
                </c:pt>
                <c:pt idx="11234">
                  <c:v>14223.5070037842</c:v>
                </c:pt>
                <c:pt idx="11235">
                  <c:v>14172.652000427201</c:v>
                </c:pt>
                <c:pt idx="11236">
                  <c:v>14172.7340049744</c:v>
                </c:pt>
                <c:pt idx="11237">
                  <c:v>14172.7340049744</c:v>
                </c:pt>
                <c:pt idx="11238">
                  <c:v>14174.773002624501</c:v>
                </c:pt>
                <c:pt idx="11239">
                  <c:v>14176.9249954224</c:v>
                </c:pt>
                <c:pt idx="11240">
                  <c:v>14176.9129943848</c:v>
                </c:pt>
                <c:pt idx="11241">
                  <c:v>14410.8219871521</c:v>
                </c:pt>
                <c:pt idx="11242">
                  <c:v>14410.815990448</c:v>
                </c:pt>
                <c:pt idx="11243">
                  <c:v>14410.841991424601</c:v>
                </c:pt>
                <c:pt idx="11244">
                  <c:v>14410.8449897766</c:v>
                </c:pt>
                <c:pt idx="11245">
                  <c:v>14415.1309862137</c:v>
                </c:pt>
                <c:pt idx="11246">
                  <c:v>14415.189991951</c:v>
                </c:pt>
                <c:pt idx="11247">
                  <c:v>15695.1177797317</c:v>
                </c:pt>
                <c:pt idx="11248">
                  <c:v>15695.174782753</c:v>
                </c:pt>
                <c:pt idx="11249">
                  <c:v>15695.1657800674</c:v>
                </c:pt>
                <c:pt idx="11250">
                  <c:v>15695.1757822037</c:v>
                </c:pt>
                <c:pt idx="11251">
                  <c:v>15691.360771179199</c:v>
                </c:pt>
                <c:pt idx="11252">
                  <c:v>15691.3857727051</c:v>
                </c:pt>
                <c:pt idx="11253">
                  <c:v>15691.391773223901</c:v>
                </c:pt>
                <c:pt idx="11254">
                  <c:v>15691.3887710571</c:v>
                </c:pt>
                <c:pt idx="11255">
                  <c:v>15759.400772094699</c:v>
                </c:pt>
                <c:pt idx="11256">
                  <c:v>15759.3847732544</c:v>
                </c:pt>
                <c:pt idx="11257">
                  <c:v>15691.309772491501</c:v>
                </c:pt>
                <c:pt idx="11258">
                  <c:v>15758.2987747192</c:v>
                </c:pt>
                <c:pt idx="11259">
                  <c:v>15691.2677764893</c:v>
                </c:pt>
                <c:pt idx="11260">
                  <c:v>15691.276771545399</c:v>
                </c:pt>
                <c:pt idx="11261">
                  <c:v>15691.2757759094</c:v>
                </c:pt>
                <c:pt idx="11262">
                  <c:v>15691.306774139401</c:v>
                </c:pt>
                <c:pt idx="11263">
                  <c:v>15488.4847831726</c:v>
                </c:pt>
                <c:pt idx="11264">
                  <c:v>15488.4087867737</c:v>
                </c:pt>
                <c:pt idx="11265">
                  <c:v>15488.461780548099</c:v>
                </c:pt>
                <c:pt idx="11266">
                  <c:v>15488.428783416701</c:v>
                </c:pt>
                <c:pt idx="11267">
                  <c:v>15556.473781585701</c:v>
                </c:pt>
                <c:pt idx="11268">
                  <c:v>15556.452781677201</c:v>
                </c:pt>
                <c:pt idx="11269">
                  <c:v>15488.4667816162</c:v>
                </c:pt>
                <c:pt idx="11270">
                  <c:v>15488.4807853699</c:v>
                </c:pt>
                <c:pt idx="11271">
                  <c:v>15488.418781280499</c:v>
                </c:pt>
                <c:pt idx="11272">
                  <c:v>15488.479782104499</c:v>
                </c:pt>
                <c:pt idx="11273">
                  <c:v>15489.4137840271</c:v>
                </c:pt>
                <c:pt idx="11274">
                  <c:v>15489.4277801514</c:v>
                </c:pt>
                <c:pt idx="11275">
                  <c:v>15491.9378013611</c:v>
                </c:pt>
                <c:pt idx="11276">
                  <c:v>15491.8828048706</c:v>
                </c:pt>
                <c:pt idx="11277">
                  <c:v>15491.9358024597</c:v>
                </c:pt>
                <c:pt idx="11278">
                  <c:v>15491.878803253199</c:v>
                </c:pt>
                <c:pt idx="11279">
                  <c:v>15491.9657974243</c:v>
                </c:pt>
                <c:pt idx="11280">
                  <c:v>15491.9318008423</c:v>
                </c:pt>
                <c:pt idx="11281">
                  <c:v>15491.9558029175</c:v>
                </c:pt>
                <c:pt idx="11282">
                  <c:v>15491.945800781201</c:v>
                </c:pt>
                <c:pt idx="11283">
                  <c:v>15491.9508018494</c:v>
                </c:pt>
                <c:pt idx="11284">
                  <c:v>15499.9547996521</c:v>
                </c:pt>
                <c:pt idx="11285">
                  <c:v>15499.9528007507</c:v>
                </c:pt>
                <c:pt idx="11286">
                  <c:v>15498.9098014832</c:v>
                </c:pt>
                <c:pt idx="11287">
                  <c:v>15504.9358062744</c:v>
                </c:pt>
                <c:pt idx="11288">
                  <c:v>15561.8578071594</c:v>
                </c:pt>
                <c:pt idx="11289">
                  <c:v>15561.9358100891</c:v>
                </c:pt>
                <c:pt idx="11290">
                  <c:v>15562.8488082886</c:v>
                </c:pt>
                <c:pt idx="11291">
                  <c:v>15562.9578094482</c:v>
                </c:pt>
                <c:pt idx="11292">
                  <c:v>15562.8908081055</c:v>
                </c:pt>
                <c:pt idx="11293">
                  <c:v>15562.941810607899</c:v>
                </c:pt>
                <c:pt idx="11294">
                  <c:v>15562.947807312001</c:v>
                </c:pt>
                <c:pt idx="11295">
                  <c:v>15562.9478111267</c:v>
                </c:pt>
                <c:pt idx="11296">
                  <c:v>15562.8998069763</c:v>
                </c:pt>
                <c:pt idx="11297">
                  <c:v>15562.9318084717</c:v>
                </c:pt>
                <c:pt idx="11298">
                  <c:v>15556.855812072799</c:v>
                </c:pt>
                <c:pt idx="11299">
                  <c:v>15564.318786621099</c:v>
                </c:pt>
                <c:pt idx="11300">
                  <c:v>15558.292789459199</c:v>
                </c:pt>
                <c:pt idx="11301">
                  <c:v>15558.3657875061</c:v>
                </c:pt>
                <c:pt idx="11302">
                  <c:v>15558.3117866516</c:v>
                </c:pt>
                <c:pt idx="11303">
                  <c:v>15558.358787536599</c:v>
                </c:pt>
                <c:pt idx="11304">
                  <c:v>15550.337787628199</c:v>
                </c:pt>
                <c:pt idx="11305">
                  <c:v>15558.3527870178</c:v>
                </c:pt>
                <c:pt idx="11306">
                  <c:v>15550.3257865906</c:v>
                </c:pt>
                <c:pt idx="11307">
                  <c:v>15550.342784881601</c:v>
                </c:pt>
                <c:pt idx="11308">
                  <c:v>15558.3337860107</c:v>
                </c:pt>
                <c:pt idx="11309">
                  <c:v>15558.3197898865</c:v>
                </c:pt>
                <c:pt idx="11310">
                  <c:v>15558.2937850952</c:v>
                </c:pt>
                <c:pt idx="11311">
                  <c:v>15550.937797546399</c:v>
                </c:pt>
                <c:pt idx="11312">
                  <c:v>15550.8937950134</c:v>
                </c:pt>
                <c:pt idx="11313">
                  <c:v>15549.9527931213</c:v>
                </c:pt>
                <c:pt idx="11314">
                  <c:v>15557.853790283199</c:v>
                </c:pt>
                <c:pt idx="11315">
                  <c:v>15557.9227905273</c:v>
                </c:pt>
                <c:pt idx="11316">
                  <c:v>15557.8907928467</c:v>
                </c:pt>
                <c:pt idx="11317">
                  <c:v>15557.875793457</c:v>
                </c:pt>
                <c:pt idx="11318">
                  <c:v>15557.8747940063</c:v>
                </c:pt>
                <c:pt idx="11319">
                  <c:v>15557.8677940369</c:v>
                </c:pt>
                <c:pt idx="11320">
                  <c:v>15557.8427963257</c:v>
                </c:pt>
                <c:pt idx="11321">
                  <c:v>15557.864791870101</c:v>
                </c:pt>
                <c:pt idx="11322">
                  <c:v>15549.7657928467</c:v>
                </c:pt>
                <c:pt idx="11323">
                  <c:v>15550.077804565401</c:v>
                </c:pt>
                <c:pt idx="11324">
                  <c:v>15550.971805572501</c:v>
                </c:pt>
                <c:pt idx="11325">
                  <c:v>15551.0198020935</c:v>
                </c:pt>
                <c:pt idx="11326">
                  <c:v>15728.942802429199</c:v>
                </c:pt>
                <c:pt idx="11327">
                  <c:v>15729.012802124</c:v>
                </c:pt>
                <c:pt idx="11328">
                  <c:v>15720.922801971399</c:v>
                </c:pt>
                <c:pt idx="11329">
                  <c:v>15728.8898086548</c:v>
                </c:pt>
                <c:pt idx="11330">
                  <c:v>15728.847805023201</c:v>
                </c:pt>
                <c:pt idx="11331">
                  <c:v>15720.8618049622</c:v>
                </c:pt>
                <c:pt idx="11332">
                  <c:v>15729.867805481001</c:v>
                </c:pt>
                <c:pt idx="11333">
                  <c:v>15721.8508071899</c:v>
                </c:pt>
                <c:pt idx="11334">
                  <c:v>15721.8628044128</c:v>
                </c:pt>
                <c:pt idx="11335">
                  <c:v>15721.431789398201</c:v>
                </c:pt>
                <c:pt idx="11336">
                  <c:v>15729.3887939453</c:v>
                </c:pt>
                <c:pt idx="11337">
                  <c:v>15721.429790496801</c:v>
                </c:pt>
                <c:pt idx="11338">
                  <c:v>15721.449790954601</c:v>
                </c:pt>
                <c:pt idx="11339">
                  <c:v>15729.4617919922</c:v>
                </c:pt>
                <c:pt idx="11340">
                  <c:v>15721.438789367699</c:v>
                </c:pt>
                <c:pt idx="11341">
                  <c:v>15721.4077949524</c:v>
                </c:pt>
                <c:pt idx="11342">
                  <c:v>15413.447792053201</c:v>
                </c:pt>
                <c:pt idx="11343">
                  <c:v>15405.4297943115</c:v>
                </c:pt>
                <c:pt idx="11344">
                  <c:v>15405.4177932739</c:v>
                </c:pt>
                <c:pt idx="11345">
                  <c:v>15405.436794281</c:v>
                </c:pt>
                <c:pt idx="11346">
                  <c:v>15405.3517913818</c:v>
                </c:pt>
                <c:pt idx="11347">
                  <c:v>15406.026794433599</c:v>
                </c:pt>
                <c:pt idx="11348">
                  <c:v>15404.9897956848</c:v>
                </c:pt>
                <c:pt idx="11349">
                  <c:v>15178.034797668501</c:v>
                </c:pt>
                <c:pt idx="11350">
                  <c:v>15178.031799316401</c:v>
                </c:pt>
                <c:pt idx="11351">
                  <c:v>15178.118797302201</c:v>
                </c:pt>
                <c:pt idx="11352">
                  <c:v>15178.0797920227</c:v>
                </c:pt>
                <c:pt idx="11353">
                  <c:v>15178.1077919006</c:v>
                </c:pt>
                <c:pt idx="11354">
                  <c:v>15178.0527954102</c:v>
                </c:pt>
                <c:pt idx="11355">
                  <c:v>15178.0187950134</c:v>
                </c:pt>
                <c:pt idx="11356">
                  <c:v>15169.994796752901</c:v>
                </c:pt>
                <c:pt idx="11357">
                  <c:v>15170.010791778601</c:v>
                </c:pt>
                <c:pt idx="11358">
                  <c:v>15169.8887939453</c:v>
                </c:pt>
                <c:pt idx="11359">
                  <c:v>15124.370780944801</c:v>
                </c:pt>
                <c:pt idx="11360">
                  <c:v>15124.2647857666</c:v>
                </c:pt>
                <c:pt idx="11361">
                  <c:v>15123.3187828064</c:v>
                </c:pt>
                <c:pt idx="11362">
                  <c:v>15123.2947845459</c:v>
                </c:pt>
                <c:pt idx="11363">
                  <c:v>15123.336780548099</c:v>
                </c:pt>
                <c:pt idx="11364">
                  <c:v>14963.2947845459</c:v>
                </c:pt>
                <c:pt idx="11365">
                  <c:v>14962.273780822799</c:v>
                </c:pt>
                <c:pt idx="11366">
                  <c:v>14917.271781921399</c:v>
                </c:pt>
                <c:pt idx="11367">
                  <c:v>14917.296779632599</c:v>
                </c:pt>
                <c:pt idx="11368">
                  <c:v>14917.284782409701</c:v>
                </c:pt>
                <c:pt idx="11369">
                  <c:v>14912.254776001</c:v>
                </c:pt>
                <c:pt idx="11370">
                  <c:v>14912.182781219501</c:v>
                </c:pt>
                <c:pt idx="11371">
                  <c:v>14958.174777984599</c:v>
                </c:pt>
                <c:pt idx="11372">
                  <c:v>14956.918781280499</c:v>
                </c:pt>
                <c:pt idx="11373">
                  <c:v>14307.0059890747</c:v>
                </c:pt>
                <c:pt idx="11374">
                  <c:v>13676.996990203899</c:v>
                </c:pt>
                <c:pt idx="11375">
                  <c:v>13677.121982574499</c:v>
                </c:pt>
                <c:pt idx="11376">
                  <c:v>13265.0719871521</c:v>
                </c:pt>
                <c:pt idx="11377">
                  <c:v>13256.9559860229</c:v>
                </c:pt>
                <c:pt idx="11378">
                  <c:v>13264.934989929199</c:v>
                </c:pt>
                <c:pt idx="11379">
                  <c:v>13257.022987365701</c:v>
                </c:pt>
                <c:pt idx="11380">
                  <c:v>13257.082981109599</c:v>
                </c:pt>
                <c:pt idx="11381">
                  <c:v>13257.044986724901</c:v>
                </c:pt>
                <c:pt idx="11382">
                  <c:v>13256.828983306899</c:v>
                </c:pt>
                <c:pt idx="11383">
                  <c:v>12896.0299949646</c:v>
                </c:pt>
                <c:pt idx="11384">
                  <c:v>12603.891990661599</c:v>
                </c:pt>
                <c:pt idx="11385">
                  <c:v>11939.9199905396</c:v>
                </c:pt>
                <c:pt idx="11386">
                  <c:v>11679.9580001831</c:v>
                </c:pt>
                <c:pt idx="11387">
                  <c:v>11685.019004821799</c:v>
                </c:pt>
                <c:pt idx="11388">
                  <c:v>11679.0550041199</c:v>
                </c:pt>
                <c:pt idx="11389">
                  <c:v>11679.0350036621</c:v>
                </c:pt>
                <c:pt idx="11390">
                  <c:v>11670.0670051575</c:v>
                </c:pt>
                <c:pt idx="11391">
                  <c:v>11671.150001525901</c:v>
                </c:pt>
                <c:pt idx="11392">
                  <c:v>11684.141002655</c:v>
                </c:pt>
                <c:pt idx="11393">
                  <c:v>11649.1730041504</c:v>
                </c:pt>
                <c:pt idx="11394">
                  <c:v>11648.129001617401</c:v>
                </c:pt>
                <c:pt idx="11395">
                  <c:v>11643.8949928284</c:v>
                </c:pt>
                <c:pt idx="11396">
                  <c:v>11647.8859939575</c:v>
                </c:pt>
                <c:pt idx="11397">
                  <c:v>11641.8859939575</c:v>
                </c:pt>
                <c:pt idx="11398">
                  <c:v>11641.8859939575</c:v>
                </c:pt>
                <c:pt idx="11399">
                  <c:v>11647.8859939575</c:v>
                </c:pt>
                <c:pt idx="11400">
                  <c:v>11641.8859939575</c:v>
                </c:pt>
                <c:pt idx="11401">
                  <c:v>11642.185993909799</c:v>
                </c:pt>
                <c:pt idx="11402">
                  <c:v>11492.185993909799</c:v>
                </c:pt>
                <c:pt idx="11403">
                  <c:v>11490.8859939575</c:v>
                </c:pt>
                <c:pt idx="11404">
                  <c:v>11326.8859939575</c:v>
                </c:pt>
                <c:pt idx="11405">
                  <c:v>11129.8859939575</c:v>
                </c:pt>
                <c:pt idx="11406">
                  <c:v>10786.2549972534</c:v>
                </c:pt>
                <c:pt idx="11407">
                  <c:v>10491.2549972534</c:v>
                </c:pt>
                <c:pt idx="11408">
                  <c:v>10625.404996871899</c:v>
                </c:pt>
                <c:pt idx="11409">
                  <c:v>10626.2549972534</c:v>
                </c:pt>
                <c:pt idx="11410">
                  <c:v>10611.2549972534</c:v>
                </c:pt>
                <c:pt idx="11411">
                  <c:v>10117.684997558599</c:v>
                </c:pt>
                <c:pt idx="11412">
                  <c:v>10066.1149978638</c:v>
                </c:pt>
                <c:pt idx="11413">
                  <c:v>10109.1149978638</c:v>
                </c:pt>
                <c:pt idx="11414">
                  <c:v>9875.1149978637695</c:v>
                </c:pt>
                <c:pt idx="11415">
                  <c:v>9846.2329978942907</c:v>
                </c:pt>
                <c:pt idx="11416">
                  <c:v>9218.2329978942907</c:v>
                </c:pt>
                <c:pt idx="11417">
                  <c:v>9206.2329978942907</c:v>
                </c:pt>
                <c:pt idx="11418">
                  <c:v>9161.2329978942907</c:v>
                </c:pt>
                <c:pt idx="11419">
                  <c:v>9026.2329978942907</c:v>
                </c:pt>
                <c:pt idx="11420">
                  <c:v>8935.2329978942907</c:v>
                </c:pt>
                <c:pt idx="11421">
                  <c:v>8935.2329978942907</c:v>
                </c:pt>
                <c:pt idx="11422">
                  <c:v>8879.6059989929199</c:v>
                </c:pt>
                <c:pt idx="11423">
                  <c:v>8969.6059989929199</c:v>
                </c:pt>
                <c:pt idx="11424">
                  <c:v>8648</c:v>
                </c:pt>
                <c:pt idx="11425">
                  <c:v>8368</c:v>
                </c:pt>
                <c:pt idx="11426">
                  <c:v>8368</c:v>
                </c:pt>
                <c:pt idx="11427">
                  <c:v>7898</c:v>
                </c:pt>
                <c:pt idx="11428">
                  <c:v>7898</c:v>
                </c:pt>
                <c:pt idx="11429">
                  <c:v>7884</c:v>
                </c:pt>
                <c:pt idx="11430">
                  <c:v>7824</c:v>
                </c:pt>
                <c:pt idx="11431">
                  <c:v>7547.2000007629404</c:v>
                </c:pt>
                <c:pt idx="11432">
                  <c:v>7385</c:v>
                </c:pt>
                <c:pt idx="11433">
                  <c:v>7223</c:v>
                </c:pt>
                <c:pt idx="11434">
                  <c:v>7223</c:v>
                </c:pt>
                <c:pt idx="11435">
                  <c:v>7313</c:v>
                </c:pt>
                <c:pt idx="11436">
                  <c:v>7313</c:v>
                </c:pt>
                <c:pt idx="11437">
                  <c:v>7245</c:v>
                </c:pt>
                <c:pt idx="11438">
                  <c:v>7308</c:v>
                </c:pt>
                <c:pt idx="11439">
                  <c:v>7311</c:v>
                </c:pt>
                <c:pt idx="11440">
                  <c:v>7155</c:v>
                </c:pt>
                <c:pt idx="11441">
                  <c:v>6938</c:v>
                </c:pt>
                <c:pt idx="11442">
                  <c:v>6856</c:v>
                </c:pt>
                <c:pt idx="11443">
                  <c:v>6869</c:v>
                </c:pt>
                <c:pt idx="11444">
                  <c:v>7479</c:v>
                </c:pt>
                <c:pt idx="11445">
                  <c:v>7479</c:v>
                </c:pt>
                <c:pt idx="11446">
                  <c:v>7479</c:v>
                </c:pt>
                <c:pt idx="11447">
                  <c:v>7306</c:v>
                </c:pt>
                <c:pt idx="11448">
                  <c:v>7276</c:v>
                </c:pt>
                <c:pt idx="11449">
                  <c:v>7210</c:v>
                </c:pt>
                <c:pt idx="11450">
                  <c:v>6996</c:v>
                </c:pt>
                <c:pt idx="11451">
                  <c:v>6935</c:v>
                </c:pt>
                <c:pt idx="11452">
                  <c:v>6860</c:v>
                </c:pt>
                <c:pt idx="11453">
                  <c:v>6860</c:v>
                </c:pt>
                <c:pt idx="11454">
                  <c:v>6884</c:v>
                </c:pt>
                <c:pt idx="11455">
                  <c:v>6884</c:v>
                </c:pt>
                <c:pt idx="11456">
                  <c:v>6884</c:v>
                </c:pt>
                <c:pt idx="11457">
                  <c:v>6884</c:v>
                </c:pt>
                <c:pt idx="11458">
                  <c:v>6924</c:v>
                </c:pt>
                <c:pt idx="11459">
                  <c:v>6860</c:v>
                </c:pt>
                <c:pt idx="11460">
                  <c:v>6860</c:v>
                </c:pt>
                <c:pt idx="11461">
                  <c:v>6860</c:v>
                </c:pt>
                <c:pt idx="11462">
                  <c:v>6860</c:v>
                </c:pt>
                <c:pt idx="11463">
                  <c:v>6860</c:v>
                </c:pt>
                <c:pt idx="11464">
                  <c:v>6860</c:v>
                </c:pt>
                <c:pt idx="11465">
                  <c:v>6860</c:v>
                </c:pt>
                <c:pt idx="11466">
                  <c:v>6860</c:v>
                </c:pt>
                <c:pt idx="11467">
                  <c:v>6860</c:v>
                </c:pt>
                <c:pt idx="11468">
                  <c:v>6860</c:v>
                </c:pt>
                <c:pt idx="11469">
                  <c:v>6860</c:v>
                </c:pt>
                <c:pt idx="11470">
                  <c:v>6868</c:v>
                </c:pt>
                <c:pt idx="11471">
                  <c:v>6858</c:v>
                </c:pt>
                <c:pt idx="11472">
                  <c:v>7362</c:v>
                </c:pt>
                <c:pt idx="11473">
                  <c:v>7397</c:v>
                </c:pt>
                <c:pt idx="11474">
                  <c:v>7526</c:v>
                </c:pt>
                <c:pt idx="11475">
                  <c:v>7666</c:v>
                </c:pt>
                <c:pt idx="11476">
                  <c:v>7537</c:v>
                </c:pt>
                <c:pt idx="11477">
                  <c:v>7472</c:v>
                </c:pt>
                <c:pt idx="11478">
                  <c:v>7472</c:v>
                </c:pt>
                <c:pt idx="11479">
                  <c:v>7707</c:v>
                </c:pt>
                <c:pt idx="11480">
                  <c:v>7707</c:v>
                </c:pt>
                <c:pt idx="11481">
                  <c:v>7586</c:v>
                </c:pt>
                <c:pt idx="11482">
                  <c:v>7975</c:v>
                </c:pt>
                <c:pt idx="11483">
                  <c:v>8654</c:v>
                </c:pt>
                <c:pt idx="11484">
                  <c:v>8982</c:v>
                </c:pt>
                <c:pt idx="11485">
                  <c:v>9040</c:v>
                </c:pt>
                <c:pt idx="11486">
                  <c:v>9353.7000007629395</c:v>
                </c:pt>
                <c:pt idx="11487">
                  <c:v>9353.7000007629395</c:v>
                </c:pt>
                <c:pt idx="11488">
                  <c:v>9353.7000007629395</c:v>
                </c:pt>
                <c:pt idx="11489">
                  <c:v>9353.7000007629395</c:v>
                </c:pt>
                <c:pt idx="11490">
                  <c:v>9353.7000007629395</c:v>
                </c:pt>
                <c:pt idx="11491">
                  <c:v>9353.7000007629395</c:v>
                </c:pt>
                <c:pt idx="11492">
                  <c:v>9353.7000007629395</c:v>
                </c:pt>
                <c:pt idx="11493">
                  <c:v>9549.7000007629395</c:v>
                </c:pt>
                <c:pt idx="11494">
                  <c:v>9549.7000007629395</c:v>
                </c:pt>
                <c:pt idx="11495">
                  <c:v>9684.7000007629395</c:v>
                </c:pt>
                <c:pt idx="11496">
                  <c:v>9746.7000007629395</c:v>
                </c:pt>
                <c:pt idx="11497">
                  <c:v>9746.7000007629395</c:v>
                </c:pt>
                <c:pt idx="11498">
                  <c:v>9834.7000007629395</c:v>
                </c:pt>
                <c:pt idx="11499">
                  <c:v>9840.7000007629395</c:v>
                </c:pt>
                <c:pt idx="11500">
                  <c:v>9857.8400001525897</c:v>
                </c:pt>
                <c:pt idx="11501">
                  <c:v>9857.8400001525897</c:v>
                </c:pt>
                <c:pt idx="11502">
                  <c:v>10047.840000152601</c:v>
                </c:pt>
                <c:pt idx="11503">
                  <c:v>10047.840000152601</c:v>
                </c:pt>
                <c:pt idx="11504">
                  <c:v>10198.840000152601</c:v>
                </c:pt>
                <c:pt idx="11505">
                  <c:v>10199.840000152601</c:v>
                </c:pt>
                <c:pt idx="11506">
                  <c:v>10526.840000152601</c:v>
                </c:pt>
                <c:pt idx="11507">
                  <c:v>10526.840000152601</c:v>
                </c:pt>
                <c:pt idx="11508">
                  <c:v>10526.840000152601</c:v>
                </c:pt>
                <c:pt idx="11509">
                  <c:v>10763.2400016785</c:v>
                </c:pt>
                <c:pt idx="11510">
                  <c:v>10763.2400016785</c:v>
                </c:pt>
                <c:pt idx="11511">
                  <c:v>10897.1000022888</c:v>
                </c:pt>
                <c:pt idx="11512">
                  <c:v>11127.1000022888</c:v>
                </c:pt>
                <c:pt idx="11513">
                  <c:v>11443.1000022888</c:v>
                </c:pt>
                <c:pt idx="11514">
                  <c:v>11677.2400016785</c:v>
                </c:pt>
                <c:pt idx="11515">
                  <c:v>11677.2400016785</c:v>
                </c:pt>
                <c:pt idx="11516">
                  <c:v>11891.4399986267</c:v>
                </c:pt>
                <c:pt idx="11517">
                  <c:v>11896.4399986267</c:v>
                </c:pt>
                <c:pt idx="11518">
                  <c:v>11969.039997100799</c:v>
                </c:pt>
                <c:pt idx="11519">
                  <c:v>11969.039997100799</c:v>
                </c:pt>
                <c:pt idx="11520">
                  <c:v>11969.039997100799</c:v>
                </c:pt>
                <c:pt idx="11521">
                  <c:v>12029.039997100799</c:v>
                </c:pt>
                <c:pt idx="11522">
                  <c:v>12444.871997833299</c:v>
                </c:pt>
                <c:pt idx="11523">
                  <c:v>12444.9019966125</c:v>
                </c:pt>
                <c:pt idx="11524">
                  <c:v>12788.4809989929</c:v>
                </c:pt>
                <c:pt idx="11525">
                  <c:v>13405.542995452901</c:v>
                </c:pt>
                <c:pt idx="11526">
                  <c:v>13405.570999145501</c:v>
                </c:pt>
                <c:pt idx="11527">
                  <c:v>13617.143997192399</c:v>
                </c:pt>
                <c:pt idx="11528">
                  <c:v>13620.461994171101</c:v>
                </c:pt>
                <c:pt idx="11529">
                  <c:v>13629.791996002201</c:v>
                </c:pt>
                <c:pt idx="11530">
                  <c:v>13899.778999328601</c:v>
                </c:pt>
                <c:pt idx="11531">
                  <c:v>14085.783996582</c:v>
                </c:pt>
                <c:pt idx="11532">
                  <c:v>14152.769996643099</c:v>
                </c:pt>
                <c:pt idx="11533">
                  <c:v>15007.7947921753</c:v>
                </c:pt>
                <c:pt idx="11534">
                  <c:v>14940.772789001499</c:v>
                </c:pt>
                <c:pt idx="11535">
                  <c:v>14941.784790039101</c:v>
                </c:pt>
                <c:pt idx="11536">
                  <c:v>15353.825790405301</c:v>
                </c:pt>
                <c:pt idx="11537">
                  <c:v>15361.784790039101</c:v>
                </c:pt>
                <c:pt idx="11538">
                  <c:v>15362.8197898865</c:v>
                </c:pt>
                <c:pt idx="11539">
                  <c:v>15354.8057861328</c:v>
                </c:pt>
                <c:pt idx="11540">
                  <c:v>15363.2247848511</c:v>
                </c:pt>
                <c:pt idx="11541">
                  <c:v>15356.2337837219</c:v>
                </c:pt>
                <c:pt idx="11542">
                  <c:v>15808.2727851868</c:v>
                </c:pt>
                <c:pt idx="11543">
                  <c:v>15808.330787658701</c:v>
                </c:pt>
                <c:pt idx="11544">
                  <c:v>16046.324783325201</c:v>
                </c:pt>
                <c:pt idx="11545">
                  <c:v>16677.295787811301</c:v>
                </c:pt>
                <c:pt idx="11546">
                  <c:v>16677.296787261999</c:v>
                </c:pt>
                <c:pt idx="11547">
                  <c:v>16677.310783386201</c:v>
                </c:pt>
                <c:pt idx="11548">
                  <c:v>16677.247779846199</c:v>
                </c:pt>
                <c:pt idx="11549">
                  <c:v>16677.266788482699</c:v>
                </c:pt>
                <c:pt idx="11550">
                  <c:v>16677.319782257098</c:v>
                </c:pt>
                <c:pt idx="11551">
                  <c:v>16677.320785522501</c:v>
                </c:pt>
                <c:pt idx="11552">
                  <c:v>16881.415790557901</c:v>
                </c:pt>
                <c:pt idx="11553">
                  <c:v>16882.409790039099</c:v>
                </c:pt>
                <c:pt idx="11554">
                  <c:v>16882.393791198701</c:v>
                </c:pt>
                <c:pt idx="11555">
                  <c:v>16882.4767913818</c:v>
                </c:pt>
                <c:pt idx="11556">
                  <c:v>16882.415790557901</c:v>
                </c:pt>
                <c:pt idx="11557">
                  <c:v>16888.445789337198</c:v>
                </c:pt>
                <c:pt idx="11558">
                  <c:v>16882.4227905273</c:v>
                </c:pt>
                <c:pt idx="11559">
                  <c:v>16882.447792053201</c:v>
                </c:pt>
                <c:pt idx="11560">
                  <c:v>16888.4407920837</c:v>
                </c:pt>
                <c:pt idx="11561">
                  <c:v>16882.461788177501</c:v>
                </c:pt>
                <c:pt idx="11562">
                  <c:v>16882.443790435798</c:v>
                </c:pt>
                <c:pt idx="11563">
                  <c:v>16888.479793548599</c:v>
                </c:pt>
                <c:pt idx="11564">
                  <c:v>16889.9138031006</c:v>
                </c:pt>
                <c:pt idx="11565">
                  <c:v>16883.940803527799</c:v>
                </c:pt>
                <c:pt idx="11566">
                  <c:v>16890.929805755601</c:v>
                </c:pt>
                <c:pt idx="11567">
                  <c:v>16890.954807281501</c:v>
                </c:pt>
                <c:pt idx="11568">
                  <c:v>16890.984806060798</c:v>
                </c:pt>
                <c:pt idx="11569">
                  <c:v>16890.9518089294</c:v>
                </c:pt>
                <c:pt idx="11570">
                  <c:v>16890.976802825899</c:v>
                </c:pt>
                <c:pt idx="11571">
                  <c:v>16890.922809600801</c:v>
                </c:pt>
                <c:pt idx="11572">
                  <c:v>16890.9658050537</c:v>
                </c:pt>
                <c:pt idx="11573">
                  <c:v>16890.9928016663</c:v>
                </c:pt>
                <c:pt idx="11574">
                  <c:v>16890.952808380101</c:v>
                </c:pt>
                <c:pt idx="11575">
                  <c:v>16890.966804504402</c:v>
                </c:pt>
                <c:pt idx="11576">
                  <c:v>16891.340801238999</c:v>
                </c:pt>
                <c:pt idx="11577">
                  <c:v>16891.3087997437</c:v>
                </c:pt>
                <c:pt idx="11578">
                  <c:v>16891.338802337599</c:v>
                </c:pt>
                <c:pt idx="11579">
                  <c:v>16891.335796356201</c:v>
                </c:pt>
                <c:pt idx="11580">
                  <c:v>16891.3397979736</c:v>
                </c:pt>
                <c:pt idx="11581">
                  <c:v>16891.313796997099</c:v>
                </c:pt>
                <c:pt idx="11582">
                  <c:v>16891.3278007507</c:v>
                </c:pt>
                <c:pt idx="11583">
                  <c:v>16891.3498001099</c:v>
                </c:pt>
                <c:pt idx="11584">
                  <c:v>16891.339801788301</c:v>
                </c:pt>
                <c:pt idx="11585">
                  <c:v>16891.3507995605</c:v>
                </c:pt>
                <c:pt idx="11586">
                  <c:v>16891.365798950199</c:v>
                </c:pt>
                <c:pt idx="11587">
                  <c:v>16892.3688011169</c:v>
                </c:pt>
                <c:pt idx="11588">
                  <c:v>16891.342800140399</c:v>
                </c:pt>
                <c:pt idx="11589">
                  <c:v>16892.3237953186</c:v>
                </c:pt>
                <c:pt idx="11590">
                  <c:v>16892.3187980652</c:v>
                </c:pt>
                <c:pt idx="11591">
                  <c:v>16155.346797943101</c:v>
                </c:pt>
                <c:pt idx="11592">
                  <c:v>16155.4067955017</c:v>
                </c:pt>
                <c:pt idx="11593">
                  <c:v>16155.337802886999</c:v>
                </c:pt>
                <c:pt idx="11594">
                  <c:v>16155.390796661401</c:v>
                </c:pt>
                <c:pt idx="11595">
                  <c:v>16155.3708000183</c:v>
                </c:pt>
                <c:pt idx="11596">
                  <c:v>16160.3747940063</c:v>
                </c:pt>
                <c:pt idx="11597">
                  <c:v>16160.366798400901</c:v>
                </c:pt>
                <c:pt idx="11598">
                  <c:v>16160.3928031921</c:v>
                </c:pt>
                <c:pt idx="11599">
                  <c:v>16160.3387985229</c:v>
                </c:pt>
                <c:pt idx="11600">
                  <c:v>16113.064796447799</c:v>
                </c:pt>
                <c:pt idx="11601">
                  <c:v>16113.043800354</c:v>
                </c:pt>
                <c:pt idx="11602">
                  <c:v>16108.052799224901</c:v>
                </c:pt>
                <c:pt idx="11603">
                  <c:v>16121.017791748</c:v>
                </c:pt>
                <c:pt idx="11604">
                  <c:v>16113.032798767101</c:v>
                </c:pt>
                <c:pt idx="11605">
                  <c:v>15590.0267982483</c:v>
                </c:pt>
                <c:pt idx="11606">
                  <c:v>15585.0407981873</c:v>
                </c:pt>
                <c:pt idx="11607">
                  <c:v>15598.034797668501</c:v>
                </c:pt>
                <c:pt idx="11608">
                  <c:v>15598.0287971497</c:v>
                </c:pt>
                <c:pt idx="11609">
                  <c:v>15598.0257987976</c:v>
                </c:pt>
                <c:pt idx="11610">
                  <c:v>15597.996795654301</c:v>
                </c:pt>
                <c:pt idx="11611">
                  <c:v>15597.989791870101</c:v>
                </c:pt>
                <c:pt idx="11612">
                  <c:v>15597.942794799799</c:v>
                </c:pt>
                <c:pt idx="11613">
                  <c:v>15597.8797988892</c:v>
                </c:pt>
                <c:pt idx="11614">
                  <c:v>15597.8887939453</c:v>
                </c:pt>
                <c:pt idx="11615">
                  <c:v>15589.848796844501</c:v>
                </c:pt>
                <c:pt idx="11616">
                  <c:v>15597.8568000793</c:v>
                </c:pt>
                <c:pt idx="11617">
                  <c:v>15597.804798126201</c:v>
                </c:pt>
                <c:pt idx="11618">
                  <c:v>15597.8177986145</c:v>
                </c:pt>
                <c:pt idx="11619">
                  <c:v>15589.8247947693</c:v>
                </c:pt>
                <c:pt idx="11620">
                  <c:v>15597.8797988892</c:v>
                </c:pt>
                <c:pt idx="11621">
                  <c:v>15589.8227958679</c:v>
                </c:pt>
                <c:pt idx="11622">
                  <c:v>15589.828796386701</c:v>
                </c:pt>
                <c:pt idx="11623">
                  <c:v>15589.8387985229</c:v>
                </c:pt>
                <c:pt idx="11624">
                  <c:v>15940.260814666701</c:v>
                </c:pt>
                <c:pt idx="11625">
                  <c:v>15896.2708091736</c:v>
                </c:pt>
                <c:pt idx="11626">
                  <c:v>15896.2808113098</c:v>
                </c:pt>
                <c:pt idx="11627">
                  <c:v>15580.332813262899</c:v>
                </c:pt>
                <c:pt idx="11628">
                  <c:v>15580.311813354499</c:v>
                </c:pt>
                <c:pt idx="11629">
                  <c:v>15580.131809234599</c:v>
                </c:pt>
                <c:pt idx="11630">
                  <c:v>15580.3028106689</c:v>
                </c:pt>
                <c:pt idx="11631">
                  <c:v>15580.3378143311</c:v>
                </c:pt>
                <c:pt idx="11632">
                  <c:v>15580.3118095398</c:v>
                </c:pt>
                <c:pt idx="11633">
                  <c:v>15580.221813201901</c:v>
                </c:pt>
                <c:pt idx="11634">
                  <c:v>15580.2508163452</c:v>
                </c:pt>
                <c:pt idx="11635">
                  <c:v>15580.209812164299</c:v>
                </c:pt>
                <c:pt idx="11636">
                  <c:v>15192.187797546399</c:v>
                </c:pt>
                <c:pt idx="11637">
                  <c:v>15192.161796569801</c:v>
                </c:pt>
                <c:pt idx="11638">
                  <c:v>15192.1937980652</c:v>
                </c:pt>
                <c:pt idx="11639">
                  <c:v>15192.2127990723</c:v>
                </c:pt>
                <c:pt idx="11640">
                  <c:v>15186.245796203601</c:v>
                </c:pt>
                <c:pt idx="11641">
                  <c:v>15181.213802337599</c:v>
                </c:pt>
                <c:pt idx="11642">
                  <c:v>14761.297794341999</c:v>
                </c:pt>
                <c:pt idx="11643">
                  <c:v>14761.234794616699</c:v>
                </c:pt>
                <c:pt idx="11644">
                  <c:v>14761.2767982483</c:v>
                </c:pt>
                <c:pt idx="11645">
                  <c:v>14761.211795806899</c:v>
                </c:pt>
                <c:pt idx="11646">
                  <c:v>14761.190795898399</c:v>
                </c:pt>
                <c:pt idx="11647">
                  <c:v>14761.1657981873</c:v>
                </c:pt>
                <c:pt idx="11648">
                  <c:v>14759.785797119101</c:v>
                </c:pt>
                <c:pt idx="11649">
                  <c:v>14620.742797851601</c:v>
                </c:pt>
                <c:pt idx="11650">
                  <c:v>14415.734802246099</c:v>
                </c:pt>
                <c:pt idx="11651">
                  <c:v>14414.7417945862</c:v>
                </c:pt>
                <c:pt idx="11652">
                  <c:v>14413.841796875</c:v>
                </c:pt>
                <c:pt idx="11653">
                  <c:v>14407.8047943115</c:v>
                </c:pt>
                <c:pt idx="11654">
                  <c:v>14407.8037948608</c:v>
                </c:pt>
                <c:pt idx="11655">
                  <c:v>14407.8138008118</c:v>
                </c:pt>
                <c:pt idx="11656">
                  <c:v>14407.780799865701</c:v>
                </c:pt>
                <c:pt idx="11657">
                  <c:v>14407.7897987366</c:v>
                </c:pt>
                <c:pt idx="11658">
                  <c:v>14283.777793884299</c:v>
                </c:pt>
                <c:pt idx="11659">
                  <c:v>14288.775794982899</c:v>
                </c:pt>
                <c:pt idx="11660">
                  <c:v>14137.9308013916</c:v>
                </c:pt>
                <c:pt idx="11661">
                  <c:v>13902.3107948303</c:v>
                </c:pt>
                <c:pt idx="11662">
                  <c:v>12314.3080024719</c:v>
                </c:pt>
                <c:pt idx="11663">
                  <c:v>12110.3510017395</c:v>
                </c:pt>
                <c:pt idx="11664">
                  <c:v>12110.3370056152</c:v>
                </c:pt>
                <c:pt idx="11665">
                  <c:v>12415.4635124207</c:v>
                </c:pt>
                <c:pt idx="11666">
                  <c:v>11455.3420028687</c:v>
                </c:pt>
                <c:pt idx="11667">
                  <c:v>11455.3500022888</c:v>
                </c:pt>
                <c:pt idx="11668">
                  <c:v>11455.3530082703</c:v>
                </c:pt>
                <c:pt idx="11669">
                  <c:v>10928.3830032349</c:v>
                </c:pt>
                <c:pt idx="11670">
                  <c:v>10928.352005004899</c:v>
                </c:pt>
                <c:pt idx="11671">
                  <c:v>10157.221000671399</c:v>
                </c:pt>
                <c:pt idx="11672">
                  <c:v>10164.548000335701</c:v>
                </c:pt>
                <c:pt idx="11673">
                  <c:v>9729.5379981994593</c:v>
                </c:pt>
                <c:pt idx="11674">
                  <c:v>9729.6000022888202</c:v>
                </c:pt>
                <c:pt idx="11675">
                  <c:v>9566.5760002136194</c:v>
                </c:pt>
                <c:pt idx="11676">
                  <c:v>9146.6199951171893</c:v>
                </c:pt>
                <c:pt idx="11677">
                  <c:v>9146.5509986877405</c:v>
                </c:pt>
                <c:pt idx="11678">
                  <c:v>9090.7930030822808</c:v>
                </c:pt>
                <c:pt idx="11679">
                  <c:v>9090.7360000610406</c:v>
                </c:pt>
                <c:pt idx="11680">
                  <c:v>9090.7690010070801</c:v>
                </c:pt>
                <c:pt idx="11681">
                  <c:v>8973.2600021362305</c:v>
                </c:pt>
                <c:pt idx="11682">
                  <c:v>8972.3200035095197</c:v>
                </c:pt>
                <c:pt idx="11683">
                  <c:v>8833.3430023193396</c:v>
                </c:pt>
                <c:pt idx="11684">
                  <c:v>8518.5589981079102</c:v>
                </c:pt>
                <c:pt idx="11685">
                  <c:v>7855.5019989013699</c:v>
                </c:pt>
                <c:pt idx="11686">
                  <c:v>7855.52099609375</c:v>
                </c:pt>
                <c:pt idx="11687">
                  <c:v>7860.5499992370596</c:v>
                </c:pt>
                <c:pt idx="11688">
                  <c:v>7861.5379981994602</c:v>
                </c:pt>
                <c:pt idx="11689">
                  <c:v>7813.6609992981003</c:v>
                </c:pt>
                <c:pt idx="11690">
                  <c:v>7761.6139945983896</c:v>
                </c:pt>
                <c:pt idx="11691">
                  <c:v>7515.5390014648401</c:v>
                </c:pt>
                <c:pt idx="11692">
                  <c:v>7246.7209968566904</c:v>
                </c:pt>
                <c:pt idx="11693">
                  <c:v>6853.0919990539496</c:v>
                </c:pt>
                <c:pt idx="11694">
                  <c:v>6493.08399581909</c:v>
                </c:pt>
                <c:pt idx="11695">
                  <c:v>6493.0869979858398</c:v>
                </c:pt>
                <c:pt idx="11696">
                  <c:v>6350.68800354004</c:v>
                </c:pt>
                <c:pt idx="11697">
                  <c:v>6138.6900024414099</c:v>
                </c:pt>
                <c:pt idx="11698">
                  <c:v>5636.68800354004</c:v>
                </c:pt>
                <c:pt idx="11699">
                  <c:v>5632.6970024108896</c:v>
                </c:pt>
                <c:pt idx="11700">
                  <c:v>5632.6890029907199</c:v>
                </c:pt>
                <c:pt idx="11701">
                  <c:v>5252.6890029907199</c:v>
                </c:pt>
                <c:pt idx="11702">
                  <c:v>4863.6890029907199</c:v>
                </c:pt>
                <c:pt idx="11703">
                  <c:v>5386.6890029907199</c:v>
                </c:pt>
                <c:pt idx="11704">
                  <c:v>4723.5000038147</c:v>
                </c:pt>
                <c:pt idx="11705">
                  <c:v>4620.5000038147</c:v>
                </c:pt>
                <c:pt idx="11706">
                  <c:v>4620.5000038147</c:v>
                </c:pt>
                <c:pt idx="11707">
                  <c:v>4481.5000038147</c:v>
                </c:pt>
                <c:pt idx="11708">
                  <c:v>4390.7000007629404</c:v>
                </c:pt>
                <c:pt idx="11709">
                  <c:v>4390.7000007629404</c:v>
                </c:pt>
                <c:pt idx="11710">
                  <c:v>4321.7000007629404</c:v>
                </c:pt>
                <c:pt idx="11711">
                  <c:v>4311.7000007629404</c:v>
                </c:pt>
                <c:pt idx="11712">
                  <c:v>4321.7000007629404</c:v>
                </c:pt>
                <c:pt idx="11713">
                  <c:v>4321.7000007629404</c:v>
                </c:pt>
                <c:pt idx="11714">
                  <c:v>4321.7000007629404</c:v>
                </c:pt>
                <c:pt idx="11715">
                  <c:v>4321.7000007629404</c:v>
                </c:pt>
                <c:pt idx="11716">
                  <c:v>4280.7000007629404</c:v>
                </c:pt>
                <c:pt idx="11717">
                  <c:v>4803.7000007629404</c:v>
                </c:pt>
                <c:pt idx="11718">
                  <c:v>4803.7000007629404</c:v>
                </c:pt>
                <c:pt idx="11719">
                  <c:v>4803.7000007629404</c:v>
                </c:pt>
                <c:pt idx="11720">
                  <c:v>4802.8999977111798</c:v>
                </c:pt>
                <c:pt idx="11721">
                  <c:v>4826.8999977111798</c:v>
                </c:pt>
                <c:pt idx="11722">
                  <c:v>4826.8999977111798</c:v>
                </c:pt>
                <c:pt idx="11723">
                  <c:v>4826.8999977111798</c:v>
                </c:pt>
                <c:pt idx="11724">
                  <c:v>4826.8999977111798</c:v>
                </c:pt>
                <c:pt idx="11725">
                  <c:v>4816.8999977111798</c:v>
                </c:pt>
                <c:pt idx="11726">
                  <c:v>4774.8999977111798</c:v>
                </c:pt>
                <c:pt idx="11727">
                  <c:v>4768.8999977111798</c:v>
                </c:pt>
                <c:pt idx="11728">
                  <c:v>4778.8999977111798</c:v>
                </c:pt>
                <c:pt idx="11729">
                  <c:v>4762.8999977111798</c:v>
                </c:pt>
                <c:pt idx="11730">
                  <c:v>4739.8999977111798</c:v>
                </c:pt>
                <c:pt idx="11731">
                  <c:v>4744.8999977111798</c:v>
                </c:pt>
                <c:pt idx="11732">
                  <c:v>4744.5000038147</c:v>
                </c:pt>
                <c:pt idx="11733">
                  <c:v>4744.5000038147</c:v>
                </c:pt>
                <c:pt idx="11734">
                  <c:v>4744.5000038147</c:v>
                </c:pt>
                <c:pt idx="11735">
                  <c:v>4744.5000038147</c:v>
                </c:pt>
                <c:pt idx="11736">
                  <c:v>4744.5000038147</c:v>
                </c:pt>
                <c:pt idx="11737">
                  <c:v>4744.5000038147</c:v>
                </c:pt>
                <c:pt idx="11738">
                  <c:v>4744.5000038147</c:v>
                </c:pt>
                <c:pt idx="11739">
                  <c:v>4744.5000038147</c:v>
                </c:pt>
                <c:pt idx="11740">
                  <c:v>4744.5000038147</c:v>
                </c:pt>
                <c:pt idx="11741">
                  <c:v>4744.5000038147</c:v>
                </c:pt>
                <c:pt idx="11742">
                  <c:v>4750.5000038147</c:v>
                </c:pt>
                <c:pt idx="11743">
                  <c:v>4750.5000038147</c:v>
                </c:pt>
                <c:pt idx="11744">
                  <c:v>4750.8999977111798</c:v>
                </c:pt>
                <c:pt idx="11745">
                  <c:v>4746.8999977111798</c:v>
                </c:pt>
                <c:pt idx="11746">
                  <c:v>4755.8999977111798</c:v>
                </c:pt>
                <c:pt idx="11747">
                  <c:v>4918.8999977111798</c:v>
                </c:pt>
                <c:pt idx="11748">
                  <c:v>4977.8999977111798</c:v>
                </c:pt>
                <c:pt idx="11749">
                  <c:v>4977.8999977111798</c:v>
                </c:pt>
                <c:pt idx="11750">
                  <c:v>4973.8999977111798</c:v>
                </c:pt>
                <c:pt idx="11751">
                  <c:v>4977.8999977111798</c:v>
                </c:pt>
                <c:pt idx="11752">
                  <c:v>4977.8999977111798</c:v>
                </c:pt>
                <c:pt idx="11753">
                  <c:v>4977.8999977111798</c:v>
                </c:pt>
                <c:pt idx="11754">
                  <c:v>4977.8999977111798</c:v>
                </c:pt>
                <c:pt idx="11755">
                  <c:v>4977.8999977111798</c:v>
                </c:pt>
                <c:pt idx="11756">
                  <c:v>5013.7000007629404</c:v>
                </c:pt>
                <c:pt idx="11757">
                  <c:v>5071.7000007629404</c:v>
                </c:pt>
                <c:pt idx="11758">
                  <c:v>5472.7000007629404</c:v>
                </c:pt>
                <c:pt idx="11759">
                  <c:v>5462.7000007629404</c:v>
                </c:pt>
                <c:pt idx="11760">
                  <c:v>5472.7000007629404</c:v>
                </c:pt>
                <c:pt idx="11761">
                  <c:v>5472.7000007629404</c:v>
                </c:pt>
                <c:pt idx="11762">
                  <c:v>5472.7000007629404</c:v>
                </c:pt>
                <c:pt idx="11763">
                  <c:v>5907.7000007629404</c:v>
                </c:pt>
                <c:pt idx="11764">
                  <c:v>5907.7000007629404</c:v>
                </c:pt>
                <c:pt idx="11765">
                  <c:v>5907.7000007629404</c:v>
                </c:pt>
                <c:pt idx="11766">
                  <c:v>5907.7000007629404</c:v>
                </c:pt>
                <c:pt idx="11767">
                  <c:v>5907.7000007629404</c:v>
                </c:pt>
                <c:pt idx="11768">
                  <c:v>5903.0999946594202</c:v>
                </c:pt>
                <c:pt idx="11769">
                  <c:v>6287.0999946594202</c:v>
                </c:pt>
                <c:pt idx="11770">
                  <c:v>6717.0999946594202</c:v>
                </c:pt>
                <c:pt idx="11771">
                  <c:v>6955.0999946594202</c:v>
                </c:pt>
                <c:pt idx="11772">
                  <c:v>6955.0999946594202</c:v>
                </c:pt>
                <c:pt idx="11773">
                  <c:v>6955.0999946594202</c:v>
                </c:pt>
                <c:pt idx="11774">
                  <c:v>7395.0999946594202</c:v>
                </c:pt>
                <c:pt idx="11775">
                  <c:v>7395.0999946594202</c:v>
                </c:pt>
                <c:pt idx="11776">
                  <c:v>7489.0999946594202</c:v>
                </c:pt>
                <c:pt idx="11777">
                  <c:v>7489.0999946594202</c:v>
                </c:pt>
                <c:pt idx="11778">
                  <c:v>7489.0999946594202</c:v>
                </c:pt>
                <c:pt idx="11779">
                  <c:v>7489.0999946594202</c:v>
                </c:pt>
                <c:pt idx="11780">
                  <c:v>7489.8999977111798</c:v>
                </c:pt>
                <c:pt idx="11781">
                  <c:v>7536.8999977111798</c:v>
                </c:pt>
                <c:pt idx="11782">
                  <c:v>7699.8999977111798</c:v>
                </c:pt>
                <c:pt idx="11783">
                  <c:v>7821.8999977111798</c:v>
                </c:pt>
                <c:pt idx="11784">
                  <c:v>7864.8999977111798</c:v>
                </c:pt>
                <c:pt idx="11785">
                  <c:v>8160.8999977111798</c:v>
                </c:pt>
                <c:pt idx="11786">
                  <c:v>8160.8999977111798</c:v>
                </c:pt>
                <c:pt idx="11787">
                  <c:v>8277.0399971008301</c:v>
                </c:pt>
                <c:pt idx="11788">
                  <c:v>8367.0399971008301</c:v>
                </c:pt>
                <c:pt idx="11789">
                  <c:v>8367.0399971008301</c:v>
                </c:pt>
                <c:pt idx="11790">
                  <c:v>8557.0399971008301</c:v>
                </c:pt>
                <c:pt idx="11791">
                  <c:v>8557.0399971008301</c:v>
                </c:pt>
                <c:pt idx="11792">
                  <c:v>8388.8400001525897</c:v>
                </c:pt>
                <c:pt idx="11793">
                  <c:v>8526.8400001525897</c:v>
                </c:pt>
                <c:pt idx="11794">
                  <c:v>8527.8400001525897</c:v>
                </c:pt>
                <c:pt idx="11795">
                  <c:v>8510.7000007629395</c:v>
                </c:pt>
                <c:pt idx="11796">
                  <c:v>8602.7000007629395</c:v>
                </c:pt>
                <c:pt idx="11797">
                  <c:v>8602.7000007629395</c:v>
                </c:pt>
                <c:pt idx="11798">
                  <c:v>9022.7000007629395</c:v>
                </c:pt>
                <c:pt idx="11799">
                  <c:v>9022.7000007629395</c:v>
                </c:pt>
                <c:pt idx="11800">
                  <c:v>9022.7000007629395</c:v>
                </c:pt>
                <c:pt idx="11801">
                  <c:v>9338.7000007629395</c:v>
                </c:pt>
                <c:pt idx="11802">
                  <c:v>9338.7000007629395</c:v>
                </c:pt>
                <c:pt idx="11803">
                  <c:v>9338.7000007629395</c:v>
                </c:pt>
                <c:pt idx="11804">
                  <c:v>9556.0999946594202</c:v>
                </c:pt>
                <c:pt idx="11805">
                  <c:v>9787.0999946594202</c:v>
                </c:pt>
                <c:pt idx="11806">
                  <c:v>9875.0999946594202</c:v>
                </c:pt>
                <c:pt idx="11807">
                  <c:v>10444.0999946594</c:v>
                </c:pt>
                <c:pt idx="11808">
                  <c:v>11196.0999946594</c:v>
                </c:pt>
                <c:pt idx="11809">
                  <c:v>11344.0999946594</c:v>
                </c:pt>
                <c:pt idx="11810">
                  <c:v>11344.0999946594</c:v>
                </c:pt>
                <c:pt idx="11811">
                  <c:v>11345.0999946594</c:v>
                </c:pt>
                <c:pt idx="11812">
                  <c:v>11362.2399940491</c:v>
                </c:pt>
                <c:pt idx="11813">
                  <c:v>11362.2399940491</c:v>
                </c:pt>
                <c:pt idx="11814">
                  <c:v>11455.192993164101</c:v>
                </c:pt>
                <c:pt idx="11815">
                  <c:v>11511.130992889401</c:v>
                </c:pt>
                <c:pt idx="11816">
                  <c:v>11703.824993133499</c:v>
                </c:pt>
                <c:pt idx="11817">
                  <c:v>11703.8599967957</c:v>
                </c:pt>
                <c:pt idx="11818">
                  <c:v>11703.881000518801</c:v>
                </c:pt>
                <c:pt idx="11819">
                  <c:v>11936.3029899597</c:v>
                </c:pt>
                <c:pt idx="11820">
                  <c:v>11936.287990570099</c:v>
                </c:pt>
                <c:pt idx="11821">
                  <c:v>12439.290988922099</c:v>
                </c:pt>
                <c:pt idx="11822">
                  <c:v>12439.305992126499</c:v>
                </c:pt>
                <c:pt idx="11823">
                  <c:v>12851.2709922791</c:v>
                </c:pt>
                <c:pt idx="11824">
                  <c:v>12851.3299942017</c:v>
                </c:pt>
                <c:pt idx="11825">
                  <c:v>13501.302783966101</c:v>
                </c:pt>
                <c:pt idx="11826">
                  <c:v>13501.3317871094</c:v>
                </c:pt>
                <c:pt idx="11827">
                  <c:v>13501.302783966101</c:v>
                </c:pt>
                <c:pt idx="11828">
                  <c:v>13808.037796020501</c:v>
                </c:pt>
                <c:pt idx="11829">
                  <c:v>13807.9927940369</c:v>
                </c:pt>
                <c:pt idx="11830">
                  <c:v>13808.031799316401</c:v>
                </c:pt>
                <c:pt idx="11831">
                  <c:v>14012.985794067399</c:v>
                </c:pt>
                <c:pt idx="11832">
                  <c:v>14013.027797699</c:v>
                </c:pt>
                <c:pt idx="11833">
                  <c:v>14013.0877990723</c:v>
                </c:pt>
                <c:pt idx="11834">
                  <c:v>14013.10779953</c:v>
                </c:pt>
                <c:pt idx="11835">
                  <c:v>14013.1027984619</c:v>
                </c:pt>
                <c:pt idx="11836">
                  <c:v>14013.1577949524</c:v>
                </c:pt>
                <c:pt idx="11837">
                  <c:v>14013.119796752901</c:v>
                </c:pt>
                <c:pt idx="11838">
                  <c:v>14013.162796020501</c:v>
                </c:pt>
                <c:pt idx="11839">
                  <c:v>14643.1417999268</c:v>
                </c:pt>
                <c:pt idx="11840">
                  <c:v>14644.6657752991</c:v>
                </c:pt>
                <c:pt idx="11841">
                  <c:v>14834.615783691401</c:v>
                </c:pt>
                <c:pt idx="11842">
                  <c:v>14834.6547813416</c:v>
                </c:pt>
                <c:pt idx="11843">
                  <c:v>14842.562782287599</c:v>
                </c:pt>
                <c:pt idx="11844">
                  <c:v>15510.8757705688</c:v>
                </c:pt>
                <c:pt idx="11845">
                  <c:v>15518.8477706909</c:v>
                </c:pt>
                <c:pt idx="11846">
                  <c:v>16405.8517684937</c:v>
                </c:pt>
                <c:pt idx="11847">
                  <c:v>16405.8777694702</c:v>
                </c:pt>
                <c:pt idx="11848">
                  <c:v>16405.863769531199</c:v>
                </c:pt>
                <c:pt idx="11849">
                  <c:v>16404.943771362301</c:v>
                </c:pt>
                <c:pt idx="11850">
                  <c:v>16404.946769714399</c:v>
                </c:pt>
                <c:pt idx="11851">
                  <c:v>16404.924766540498</c:v>
                </c:pt>
                <c:pt idx="11852">
                  <c:v>16407.649814605698</c:v>
                </c:pt>
                <c:pt idx="11853">
                  <c:v>16408.633811950702</c:v>
                </c:pt>
                <c:pt idx="11854">
                  <c:v>16408.636810302702</c:v>
                </c:pt>
                <c:pt idx="11855">
                  <c:v>16408.619808197</c:v>
                </c:pt>
                <c:pt idx="11856">
                  <c:v>16408.625812530499</c:v>
                </c:pt>
                <c:pt idx="11857">
                  <c:v>16408.577812194799</c:v>
                </c:pt>
                <c:pt idx="11858">
                  <c:v>16408.631813049298</c:v>
                </c:pt>
                <c:pt idx="11859">
                  <c:v>16414.609809875499</c:v>
                </c:pt>
                <c:pt idx="11860">
                  <c:v>16414.673809051499</c:v>
                </c:pt>
                <c:pt idx="11861">
                  <c:v>16415.633815765399</c:v>
                </c:pt>
                <c:pt idx="11862">
                  <c:v>16415.645809173599</c:v>
                </c:pt>
                <c:pt idx="11863">
                  <c:v>16415.6148109436</c:v>
                </c:pt>
                <c:pt idx="11864">
                  <c:v>16416.654796600302</c:v>
                </c:pt>
                <c:pt idx="11865">
                  <c:v>16416.6117973328</c:v>
                </c:pt>
                <c:pt idx="11866">
                  <c:v>16416.633800506599</c:v>
                </c:pt>
                <c:pt idx="11867">
                  <c:v>16416.578800201401</c:v>
                </c:pt>
                <c:pt idx="11868">
                  <c:v>16416.613796234102</c:v>
                </c:pt>
                <c:pt idx="11869">
                  <c:v>16416.546798706098</c:v>
                </c:pt>
                <c:pt idx="11870">
                  <c:v>16416.587799072298</c:v>
                </c:pt>
                <c:pt idx="11871">
                  <c:v>16416.604797363299</c:v>
                </c:pt>
                <c:pt idx="11872">
                  <c:v>16416.565795898401</c:v>
                </c:pt>
                <c:pt idx="11873">
                  <c:v>16416.6167945862</c:v>
                </c:pt>
                <c:pt idx="11874">
                  <c:v>16416.588798522898</c:v>
                </c:pt>
                <c:pt idx="11875">
                  <c:v>16416.602794647199</c:v>
                </c:pt>
                <c:pt idx="11876">
                  <c:v>16416.907798767101</c:v>
                </c:pt>
                <c:pt idx="11877">
                  <c:v>16417.8888015747</c:v>
                </c:pt>
                <c:pt idx="11878">
                  <c:v>16417.914798736601</c:v>
                </c:pt>
                <c:pt idx="11879">
                  <c:v>16417.8508033752</c:v>
                </c:pt>
                <c:pt idx="11880">
                  <c:v>16417.871795654301</c:v>
                </c:pt>
                <c:pt idx="11881">
                  <c:v>16417.874801635699</c:v>
                </c:pt>
                <c:pt idx="11882">
                  <c:v>16417.8428039551</c:v>
                </c:pt>
                <c:pt idx="11883">
                  <c:v>16417.928798675501</c:v>
                </c:pt>
                <c:pt idx="11884">
                  <c:v>16417.910800933802</c:v>
                </c:pt>
                <c:pt idx="11885">
                  <c:v>16418.9168014526</c:v>
                </c:pt>
                <c:pt idx="11886">
                  <c:v>16418.908798217799</c:v>
                </c:pt>
                <c:pt idx="11887">
                  <c:v>16418.9207992554</c:v>
                </c:pt>
                <c:pt idx="11888">
                  <c:v>16419.687786102299</c:v>
                </c:pt>
                <c:pt idx="11889">
                  <c:v>16420.7387886047</c:v>
                </c:pt>
                <c:pt idx="11890">
                  <c:v>16420.673789977998</c:v>
                </c:pt>
                <c:pt idx="11891">
                  <c:v>16420.663787841801</c:v>
                </c:pt>
                <c:pt idx="11892">
                  <c:v>16420.641780853301</c:v>
                </c:pt>
                <c:pt idx="11893">
                  <c:v>16420.6257858276</c:v>
                </c:pt>
                <c:pt idx="11894">
                  <c:v>16420.634788513202</c:v>
                </c:pt>
                <c:pt idx="11895">
                  <c:v>16420.614788055402</c:v>
                </c:pt>
                <c:pt idx="11896">
                  <c:v>16421.0847854614</c:v>
                </c:pt>
                <c:pt idx="11897">
                  <c:v>16421.068786621101</c:v>
                </c:pt>
                <c:pt idx="11898">
                  <c:v>15999.9937858582</c:v>
                </c:pt>
                <c:pt idx="11899">
                  <c:v>16000.045787811299</c:v>
                </c:pt>
                <c:pt idx="11900">
                  <c:v>16004.3167915344</c:v>
                </c:pt>
                <c:pt idx="11901">
                  <c:v>15998.3307914734</c:v>
                </c:pt>
                <c:pt idx="11902">
                  <c:v>15998.3367919922</c:v>
                </c:pt>
                <c:pt idx="11903">
                  <c:v>15998.2667922974</c:v>
                </c:pt>
                <c:pt idx="11904">
                  <c:v>15998.279792785601</c:v>
                </c:pt>
                <c:pt idx="11905">
                  <c:v>15998.283790588401</c:v>
                </c:pt>
                <c:pt idx="11906">
                  <c:v>15998.271789550799</c:v>
                </c:pt>
                <c:pt idx="11907">
                  <c:v>15998.3317909241</c:v>
                </c:pt>
                <c:pt idx="11908">
                  <c:v>16003.3077926636</c:v>
                </c:pt>
                <c:pt idx="11909">
                  <c:v>16003.2907905579</c:v>
                </c:pt>
                <c:pt idx="11910">
                  <c:v>15112.3107910156</c:v>
                </c:pt>
                <c:pt idx="11911">
                  <c:v>15112.272789001499</c:v>
                </c:pt>
                <c:pt idx="11912">
                  <c:v>15112.213802337599</c:v>
                </c:pt>
                <c:pt idx="11913">
                  <c:v>15070.208797454799</c:v>
                </c:pt>
                <c:pt idx="11914">
                  <c:v>15070.1878013611</c:v>
                </c:pt>
                <c:pt idx="11915">
                  <c:v>15070.108795165999</c:v>
                </c:pt>
                <c:pt idx="11916">
                  <c:v>15070.1868019104</c:v>
                </c:pt>
                <c:pt idx="11917">
                  <c:v>15070.130802154499</c:v>
                </c:pt>
                <c:pt idx="11918">
                  <c:v>15070.178798675501</c:v>
                </c:pt>
                <c:pt idx="11919">
                  <c:v>15070.197799682601</c:v>
                </c:pt>
                <c:pt idx="11920">
                  <c:v>15070.220798492401</c:v>
                </c:pt>
                <c:pt idx="11921">
                  <c:v>14723.3918113708</c:v>
                </c:pt>
                <c:pt idx="11922">
                  <c:v>14723.3938102722</c:v>
                </c:pt>
                <c:pt idx="11923">
                  <c:v>14723.416812896699</c:v>
                </c:pt>
                <c:pt idx="11924">
                  <c:v>14722.473804473901</c:v>
                </c:pt>
                <c:pt idx="11925">
                  <c:v>14722.48279953</c:v>
                </c:pt>
                <c:pt idx="11926">
                  <c:v>14722.482803344699</c:v>
                </c:pt>
                <c:pt idx="11927">
                  <c:v>14722.481803893999</c:v>
                </c:pt>
                <c:pt idx="11928">
                  <c:v>14722.509803772</c:v>
                </c:pt>
                <c:pt idx="11929">
                  <c:v>14722.4508018494</c:v>
                </c:pt>
                <c:pt idx="11930">
                  <c:v>14722.458805084199</c:v>
                </c:pt>
                <c:pt idx="11931">
                  <c:v>14952.504802703899</c:v>
                </c:pt>
                <c:pt idx="11932">
                  <c:v>14952.5348014832</c:v>
                </c:pt>
                <c:pt idx="11933">
                  <c:v>14952.4748077393</c:v>
                </c:pt>
                <c:pt idx="11934">
                  <c:v>14952.4828071594</c:v>
                </c:pt>
                <c:pt idx="11935">
                  <c:v>14952.473804473901</c:v>
                </c:pt>
                <c:pt idx="11936">
                  <c:v>15023.6917991638</c:v>
                </c:pt>
                <c:pt idx="11937">
                  <c:v>14818.673801422099</c:v>
                </c:pt>
                <c:pt idx="11938">
                  <c:v>14167.663005828899</c:v>
                </c:pt>
                <c:pt idx="11939">
                  <c:v>14167.613006591801</c:v>
                </c:pt>
                <c:pt idx="11940">
                  <c:v>14159.6190109253</c:v>
                </c:pt>
                <c:pt idx="11941">
                  <c:v>14160.592006683401</c:v>
                </c:pt>
                <c:pt idx="11942">
                  <c:v>14159.652008056601</c:v>
                </c:pt>
                <c:pt idx="11943">
                  <c:v>14159.7260093689</c:v>
                </c:pt>
                <c:pt idx="11944">
                  <c:v>14159.670009613001</c:v>
                </c:pt>
                <c:pt idx="11945">
                  <c:v>14159.6470069885</c:v>
                </c:pt>
                <c:pt idx="11946">
                  <c:v>14159.6180114746</c:v>
                </c:pt>
                <c:pt idx="11947">
                  <c:v>13742.4240036011</c:v>
                </c:pt>
                <c:pt idx="11948">
                  <c:v>13534.133983612101</c:v>
                </c:pt>
                <c:pt idx="11949">
                  <c:v>13300.06798172</c:v>
                </c:pt>
                <c:pt idx="11950">
                  <c:v>13547.0289878845</c:v>
                </c:pt>
                <c:pt idx="11951">
                  <c:v>12789.0299873352</c:v>
                </c:pt>
                <c:pt idx="11952">
                  <c:v>12662.0579872131</c:v>
                </c:pt>
                <c:pt idx="11953">
                  <c:v>11601.6620025635</c:v>
                </c:pt>
                <c:pt idx="11954">
                  <c:v>11593.7440032959</c:v>
                </c:pt>
                <c:pt idx="11955">
                  <c:v>11593.672996521</c:v>
                </c:pt>
                <c:pt idx="11956">
                  <c:v>11593.6479988098</c:v>
                </c:pt>
                <c:pt idx="11957">
                  <c:v>11525.71900177</c:v>
                </c:pt>
                <c:pt idx="11958">
                  <c:v>11321.6509971619</c:v>
                </c:pt>
                <c:pt idx="11959">
                  <c:v>11021.5480041504</c:v>
                </c:pt>
                <c:pt idx="11960">
                  <c:v>10969.8979988098</c:v>
                </c:pt>
                <c:pt idx="11961">
                  <c:v>10969.9549942017</c:v>
                </c:pt>
                <c:pt idx="11962">
                  <c:v>10969.966999054001</c:v>
                </c:pt>
                <c:pt idx="11963">
                  <c:v>10969.9939956665</c:v>
                </c:pt>
                <c:pt idx="11964">
                  <c:v>11268.9329948425</c:v>
                </c:pt>
                <c:pt idx="11965">
                  <c:v>10744.8649978638</c:v>
                </c:pt>
                <c:pt idx="11966">
                  <c:v>10752.9299964905</c:v>
                </c:pt>
                <c:pt idx="11967">
                  <c:v>10579.827999114999</c:v>
                </c:pt>
                <c:pt idx="11968">
                  <c:v>10655.722999572799</c:v>
                </c:pt>
                <c:pt idx="11969">
                  <c:v>10647.504993438701</c:v>
                </c:pt>
                <c:pt idx="11970">
                  <c:v>10348.476997375499</c:v>
                </c:pt>
                <c:pt idx="11971">
                  <c:v>10006.65599823</c:v>
                </c:pt>
                <c:pt idx="11972">
                  <c:v>9999.8739929199201</c:v>
                </c:pt>
                <c:pt idx="11973">
                  <c:v>9943.8649940490704</c:v>
                </c:pt>
                <c:pt idx="11974">
                  <c:v>9281.89699554443</c:v>
                </c:pt>
                <c:pt idx="11975">
                  <c:v>9281.8369941711408</c:v>
                </c:pt>
                <c:pt idx="11976">
                  <c:v>8758.8199920654297</c:v>
                </c:pt>
                <c:pt idx="11977">
                  <c:v>8759.9899940490704</c:v>
                </c:pt>
                <c:pt idx="11978">
                  <c:v>8765.9449958801306</c:v>
                </c:pt>
                <c:pt idx="11979">
                  <c:v>8753.8939971923792</c:v>
                </c:pt>
                <c:pt idx="11980">
                  <c:v>8650.8999938964807</c:v>
                </c:pt>
                <c:pt idx="11981">
                  <c:v>8123.9469947814896</c:v>
                </c:pt>
                <c:pt idx="11982">
                  <c:v>7933.9479942321796</c:v>
                </c:pt>
                <c:pt idx="11983">
                  <c:v>7794.9169960022</c:v>
                </c:pt>
                <c:pt idx="11984">
                  <c:v>7794.0890083312997</c:v>
                </c:pt>
                <c:pt idx="11985">
                  <c:v>7050.4940071106003</c:v>
                </c:pt>
                <c:pt idx="11986">
                  <c:v>7050.4900054931604</c:v>
                </c:pt>
                <c:pt idx="11987">
                  <c:v>7042.4680061340296</c:v>
                </c:pt>
                <c:pt idx="11988">
                  <c:v>7001.4960060119602</c:v>
                </c:pt>
                <c:pt idx="11989">
                  <c:v>7001.4930076599103</c:v>
                </c:pt>
                <c:pt idx="11990">
                  <c:v>6977.3000068664596</c:v>
                </c:pt>
                <c:pt idx="11991">
                  <c:v>6972.3000068664596</c:v>
                </c:pt>
                <c:pt idx="11992">
                  <c:v>6920.3000068664596</c:v>
                </c:pt>
                <c:pt idx="11993">
                  <c:v>6773.3000068664596</c:v>
                </c:pt>
                <c:pt idx="11994">
                  <c:v>6535.3000068664596</c:v>
                </c:pt>
                <c:pt idx="11995">
                  <c:v>6543.3000068664596</c:v>
                </c:pt>
                <c:pt idx="11996">
                  <c:v>6542.5000038147</c:v>
                </c:pt>
                <c:pt idx="11997">
                  <c:v>6107.5000038147</c:v>
                </c:pt>
                <c:pt idx="11998">
                  <c:v>6107.5000038147</c:v>
                </c:pt>
                <c:pt idx="11999">
                  <c:v>6099.5000038147</c:v>
                </c:pt>
                <c:pt idx="12000">
                  <c:v>6062.5000038147</c:v>
                </c:pt>
                <c:pt idx="12001">
                  <c:v>5905.5000038147</c:v>
                </c:pt>
                <c:pt idx="12002">
                  <c:v>5850.5000038147</c:v>
                </c:pt>
                <c:pt idx="12003">
                  <c:v>5794.5000038147</c:v>
                </c:pt>
                <c:pt idx="12004">
                  <c:v>5802.5000038147</c:v>
                </c:pt>
                <c:pt idx="12005">
                  <c:v>5225.5000038147</c:v>
                </c:pt>
                <c:pt idx="12006">
                  <c:v>5015.8000030517596</c:v>
                </c:pt>
                <c:pt idx="12007">
                  <c:v>5015.8000030517596</c:v>
                </c:pt>
                <c:pt idx="12008">
                  <c:v>5015</c:v>
                </c:pt>
                <c:pt idx="12009">
                  <c:v>5015</c:v>
                </c:pt>
                <c:pt idx="12010">
                  <c:v>5015</c:v>
                </c:pt>
                <c:pt idx="12011">
                  <c:v>5015</c:v>
                </c:pt>
                <c:pt idx="12012">
                  <c:v>5015</c:v>
                </c:pt>
                <c:pt idx="12013">
                  <c:v>4798</c:v>
                </c:pt>
                <c:pt idx="12014">
                  <c:v>4798</c:v>
                </c:pt>
                <c:pt idx="12015">
                  <c:v>4798</c:v>
                </c:pt>
                <c:pt idx="12016">
                  <c:v>4798</c:v>
                </c:pt>
                <c:pt idx="12017">
                  <c:v>4798</c:v>
                </c:pt>
                <c:pt idx="12018">
                  <c:v>4798</c:v>
                </c:pt>
                <c:pt idx="12019">
                  <c:v>4798</c:v>
                </c:pt>
                <c:pt idx="12020">
                  <c:v>4797.1999969482404</c:v>
                </c:pt>
                <c:pt idx="12021">
                  <c:v>4797.1999969482404</c:v>
                </c:pt>
                <c:pt idx="12022">
                  <c:v>4782.1999969482404</c:v>
                </c:pt>
                <c:pt idx="12023">
                  <c:v>4792.1999969482404</c:v>
                </c:pt>
                <c:pt idx="12024">
                  <c:v>4797.1999969482404</c:v>
                </c:pt>
                <c:pt idx="12025">
                  <c:v>4797.1999969482404</c:v>
                </c:pt>
                <c:pt idx="12026">
                  <c:v>4797.1999969482404</c:v>
                </c:pt>
                <c:pt idx="12027">
                  <c:v>4797.1999969482404</c:v>
                </c:pt>
                <c:pt idx="12028">
                  <c:v>4797.1999969482404</c:v>
                </c:pt>
                <c:pt idx="12029">
                  <c:v>4787.1999969482404</c:v>
                </c:pt>
                <c:pt idx="12030">
                  <c:v>4797.1999969482404</c:v>
                </c:pt>
                <c:pt idx="12031">
                  <c:v>4801.1999969482404</c:v>
                </c:pt>
                <c:pt idx="12032">
                  <c:v>4807</c:v>
                </c:pt>
                <c:pt idx="12033">
                  <c:v>4808</c:v>
                </c:pt>
                <c:pt idx="12034">
                  <c:v>4854.7000007629404</c:v>
                </c:pt>
                <c:pt idx="12035">
                  <c:v>4854.7000007629404</c:v>
                </c:pt>
                <c:pt idx="12036">
                  <c:v>4859.7000007629404</c:v>
                </c:pt>
                <c:pt idx="12037">
                  <c:v>4860.7000007629404</c:v>
                </c:pt>
                <c:pt idx="12038">
                  <c:v>4865.7000007629404</c:v>
                </c:pt>
                <c:pt idx="12039">
                  <c:v>4917.7000007629404</c:v>
                </c:pt>
                <c:pt idx="12040">
                  <c:v>4912.7000007629404</c:v>
                </c:pt>
                <c:pt idx="12041">
                  <c:v>4912.7000007629404</c:v>
                </c:pt>
                <c:pt idx="12042">
                  <c:v>4912.7000007629404</c:v>
                </c:pt>
                <c:pt idx="12043">
                  <c:v>4911.7000007629404</c:v>
                </c:pt>
                <c:pt idx="12044">
                  <c:v>4912.5000038147</c:v>
                </c:pt>
                <c:pt idx="12045">
                  <c:v>4907.5000038147</c:v>
                </c:pt>
                <c:pt idx="12046">
                  <c:v>5287.5000038147</c:v>
                </c:pt>
                <c:pt idx="12047">
                  <c:v>5304.5000038147</c:v>
                </c:pt>
                <c:pt idx="12048">
                  <c:v>5349.5000038147</c:v>
                </c:pt>
                <c:pt idx="12049">
                  <c:v>5348.5000038147</c:v>
                </c:pt>
                <c:pt idx="12050">
                  <c:v>5830.5000038147</c:v>
                </c:pt>
                <c:pt idx="12051">
                  <c:v>5825.5000038147</c:v>
                </c:pt>
                <c:pt idx="12052">
                  <c:v>5825.5000038147</c:v>
                </c:pt>
                <c:pt idx="12053">
                  <c:v>5825.5000038147</c:v>
                </c:pt>
                <c:pt idx="12054">
                  <c:v>5825.5000038147</c:v>
                </c:pt>
                <c:pt idx="12055">
                  <c:v>5825.5000038147</c:v>
                </c:pt>
                <c:pt idx="12056">
                  <c:v>5826.3000068664596</c:v>
                </c:pt>
                <c:pt idx="12057">
                  <c:v>5826.3000068664596</c:v>
                </c:pt>
                <c:pt idx="12058">
                  <c:v>5826.3000068664596</c:v>
                </c:pt>
                <c:pt idx="12059">
                  <c:v>5982.3000068664596</c:v>
                </c:pt>
                <c:pt idx="12060">
                  <c:v>6188.3000068664596</c:v>
                </c:pt>
                <c:pt idx="12061">
                  <c:v>6256.3000068664596</c:v>
                </c:pt>
                <c:pt idx="12062">
                  <c:v>6256.3000068664596</c:v>
                </c:pt>
                <c:pt idx="12063">
                  <c:v>6256.3000068664596</c:v>
                </c:pt>
                <c:pt idx="12064">
                  <c:v>6256.3000068664596</c:v>
                </c:pt>
                <c:pt idx="12065">
                  <c:v>6256.3000068664596</c:v>
                </c:pt>
                <c:pt idx="12066">
                  <c:v>6256.3000068664596</c:v>
                </c:pt>
                <c:pt idx="12067">
                  <c:v>6347.3000068664596</c:v>
                </c:pt>
                <c:pt idx="12068">
                  <c:v>6343.7000007629404</c:v>
                </c:pt>
                <c:pt idx="12069">
                  <c:v>6408.7000007629404</c:v>
                </c:pt>
                <c:pt idx="12070">
                  <c:v>6495.7000007629404</c:v>
                </c:pt>
                <c:pt idx="12071">
                  <c:v>6862.7000007629404</c:v>
                </c:pt>
                <c:pt idx="12072">
                  <c:v>6866.7000007629404</c:v>
                </c:pt>
                <c:pt idx="12073">
                  <c:v>6871.7000007629404</c:v>
                </c:pt>
                <c:pt idx="12074">
                  <c:v>7220.7000007629404</c:v>
                </c:pt>
                <c:pt idx="12075">
                  <c:v>7655.7000007629404</c:v>
                </c:pt>
                <c:pt idx="12076">
                  <c:v>7794.7000007629404</c:v>
                </c:pt>
                <c:pt idx="12077">
                  <c:v>7957.7000007629404</c:v>
                </c:pt>
                <c:pt idx="12078">
                  <c:v>7974.8400001525897</c:v>
                </c:pt>
                <c:pt idx="12079">
                  <c:v>7974.8400001525897</c:v>
                </c:pt>
                <c:pt idx="12080">
                  <c:v>8133.6400032043503</c:v>
                </c:pt>
                <c:pt idx="12081">
                  <c:v>8134.6400032043503</c:v>
                </c:pt>
                <c:pt idx="12082">
                  <c:v>8222.6400032043493</c:v>
                </c:pt>
                <c:pt idx="12083">
                  <c:v>8206.5000038147009</c:v>
                </c:pt>
                <c:pt idx="12084">
                  <c:v>8916.5000038147009</c:v>
                </c:pt>
                <c:pt idx="12085">
                  <c:v>9154.5000038147009</c:v>
                </c:pt>
                <c:pt idx="12086">
                  <c:v>9725.5000038147009</c:v>
                </c:pt>
                <c:pt idx="12087">
                  <c:v>9725.5000038147009</c:v>
                </c:pt>
                <c:pt idx="12088">
                  <c:v>9725.5000038147009</c:v>
                </c:pt>
                <c:pt idx="12089">
                  <c:v>9946.5000038147009</c:v>
                </c:pt>
                <c:pt idx="12090">
                  <c:v>9946.5000038147009</c:v>
                </c:pt>
                <c:pt idx="12091">
                  <c:v>10181.6400032043</c:v>
                </c:pt>
                <c:pt idx="12092">
                  <c:v>10821.4400062561</c:v>
                </c:pt>
                <c:pt idx="12093">
                  <c:v>10822.4400062561</c:v>
                </c:pt>
                <c:pt idx="12094">
                  <c:v>10830.4400062561</c:v>
                </c:pt>
                <c:pt idx="12095">
                  <c:v>10886.3380050659</c:v>
                </c:pt>
                <c:pt idx="12096">
                  <c:v>10886.374004363999</c:v>
                </c:pt>
                <c:pt idx="12097">
                  <c:v>11300.870006561299</c:v>
                </c:pt>
                <c:pt idx="12098">
                  <c:v>11300.9030036926</c:v>
                </c:pt>
                <c:pt idx="12099">
                  <c:v>11357.7750053406</c:v>
                </c:pt>
                <c:pt idx="12100">
                  <c:v>11374.9920043945</c:v>
                </c:pt>
                <c:pt idx="12101">
                  <c:v>11430.861007690401</c:v>
                </c:pt>
                <c:pt idx="12102">
                  <c:v>11429.9090042114</c:v>
                </c:pt>
                <c:pt idx="12103">
                  <c:v>11429.877002716101</c:v>
                </c:pt>
                <c:pt idx="12104">
                  <c:v>12313.6839942932</c:v>
                </c:pt>
                <c:pt idx="12105">
                  <c:v>12076.686996459999</c:v>
                </c:pt>
                <c:pt idx="12106">
                  <c:v>12224.682998657199</c:v>
                </c:pt>
                <c:pt idx="12107">
                  <c:v>12457.4069862366</c:v>
                </c:pt>
                <c:pt idx="12108">
                  <c:v>12590.387992858899</c:v>
                </c:pt>
                <c:pt idx="12109">
                  <c:v>13340.7059783936</c:v>
                </c:pt>
                <c:pt idx="12110">
                  <c:v>13867.6919746399</c:v>
                </c:pt>
                <c:pt idx="12111">
                  <c:v>13867.672977447501</c:v>
                </c:pt>
                <c:pt idx="12112">
                  <c:v>13867.679977416999</c:v>
                </c:pt>
                <c:pt idx="12113">
                  <c:v>13867.704982757599</c:v>
                </c:pt>
                <c:pt idx="12114">
                  <c:v>13867.726978302</c:v>
                </c:pt>
                <c:pt idx="12115">
                  <c:v>13986.694976806601</c:v>
                </c:pt>
                <c:pt idx="12116">
                  <c:v>13987.3520011902</c:v>
                </c:pt>
                <c:pt idx="12117">
                  <c:v>13987.367000579799</c:v>
                </c:pt>
                <c:pt idx="12118">
                  <c:v>13987.371997833299</c:v>
                </c:pt>
                <c:pt idx="12119">
                  <c:v>14618.3879966736</c:v>
                </c:pt>
                <c:pt idx="12120">
                  <c:v>14619.430999755899</c:v>
                </c:pt>
                <c:pt idx="12121">
                  <c:v>15236.5270042419</c:v>
                </c:pt>
                <c:pt idx="12122">
                  <c:v>15885.484794616699</c:v>
                </c:pt>
                <c:pt idx="12123">
                  <c:v>15885.5097961426</c:v>
                </c:pt>
                <c:pt idx="12124">
                  <c:v>15886.4737930298</c:v>
                </c:pt>
                <c:pt idx="12125">
                  <c:v>15886.4637908936</c:v>
                </c:pt>
                <c:pt idx="12126">
                  <c:v>15886.4517936707</c:v>
                </c:pt>
                <c:pt idx="12127">
                  <c:v>15894.401794433599</c:v>
                </c:pt>
                <c:pt idx="12128">
                  <c:v>15895.416805267299</c:v>
                </c:pt>
                <c:pt idx="12129">
                  <c:v>15703.3928070068</c:v>
                </c:pt>
                <c:pt idx="12130">
                  <c:v>15704.4298095703</c:v>
                </c:pt>
                <c:pt idx="12131">
                  <c:v>15705.423809051499</c:v>
                </c:pt>
                <c:pt idx="12132">
                  <c:v>16759.15782547</c:v>
                </c:pt>
                <c:pt idx="12133">
                  <c:v>16759.1198234558</c:v>
                </c:pt>
                <c:pt idx="12134">
                  <c:v>16759.154823303201</c:v>
                </c:pt>
                <c:pt idx="12135">
                  <c:v>16759.137821197499</c:v>
                </c:pt>
                <c:pt idx="12136">
                  <c:v>16759.145824432399</c:v>
                </c:pt>
                <c:pt idx="12137">
                  <c:v>16759.103820800799</c:v>
                </c:pt>
                <c:pt idx="12138">
                  <c:v>16759.132820129402</c:v>
                </c:pt>
                <c:pt idx="12139">
                  <c:v>16049.147819518999</c:v>
                </c:pt>
                <c:pt idx="12140">
                  <c:v>16052.463764190699</c:v>
                </c:pt>
                <c:pt idx="12141">
                  <c:v>16051.444763183599</c:v>
                </c:pt>
                <c:pt idx="12142">
                  <c:v>16051.456764221201</c:v>
                </c:pt>
                <c:pt idx="12143">
                  <c:v>16051.4507637024</c:v>
                </c:pt>
                <c:pt idx="12144">
                  <c:v>16051.4757614136</c:v>
                </c:pt>
                <c:pt idx="12145">
                  <c:v>16051.4817619324</c:v>
                </c:pt>
                <c:pt idx="12146">
                  <c:v>16051.4497642517</c:v>
                </c:pt>
                <c:pt idx="12147">
                  <c:v>16056.4907646179</c:v>
                </c:pt>
                <c:pt idx="12148">
                  <c:v>16056.4587631226</c:v>
                </c:pt>
                <c:pt idx="12149">
                  <c:v>16056.440757751499</c:v>
                </c:pt>
                <c:pt idx="12150">
                  <c:v>16056.4507637024</c:v>
                </c:pt>
                <c:pt idx="12151">
                  <c:v>16062.4587631226</c:v>
                </c:pt>
                <c:pt idx="12152">
                  <c:v>16065.2627944946</c:v>
                </c:pt>
                <c:pt idx="12153">
                  <c:v>16064.2177963257</c:v>
                </c:pt>
                <c:pt idx="12154">
                  <c:v>16064.245796203601</c:v>
                </c:pt>
                <c:pt idx="12155">
                  <c:v>16059.235801696799</c:v>
                </c:pt>
                <c:pt idx="12156">
                  <c:v>16059.243797302201</c:v>
                </c:pt>
                <c:pt idx="12157">
                  <c:v>16059.2597961426</c:v>
                </c:pt>
                <c:pt idx="12158">
                  <c:v>16059.260799408001</c:v>
                </c:pt>
                <c:pt idx="12159">
                  <c:v>16059.263797760001</c:v>
                </c:pt>
                <c:pt idx="12160">
                  <c:v>16059.2427940369</c:v>
                </c:pt>
                <c:pt idx="12161">
                  <c:v>16059.1877937317</c:v>
                </c:pt>
                <c:pt idx="12162">
                  <c:v>16059.255794525099</c:v>
                </c:pt>
                <c:pt idx="12163">
                  <c:v>16059.203796386701</c:v>
                </c:pt>
                <c:pt idx="12164">
                  <c:v>16062.750782012899</c:v>
                </c:pt>
                <c:pt idx="12165">
                  <c:v>16061.700782775901</c:v>
                </c:pt>
                <c:pt idx="12166">
                  <c:v>16061.728782653799</c:v>
                </c:pt>
                <c:pt idx="12167">
                  <c:v>16061.712779998799</c:v>
                </c:pt>
                <c:pt idx="12168">
                  <c:v>16061.724781036401</c:v>
                </c:pt>
                <c:pt idx="12169">
                  <c:v>16061.7617797852</c:v>
                </c:pt>
                <c:pt idx="12170">
                  <c:v>16061.7447776794</c:v>
                </c:pt>
                <c:pt idx="12171">
                  <c:v>16061.7497825623</c:v>
                </c:pt>
                <c:pt idx="12172">
                  <c:v>16061.7597808838</c:v>
                </c:pt>
                <c:pt idx="12173">
                  <c:v>16061.7217788696</c:v>
                </c:pt>
                <c:pt idx="12174">
                  <c:v>16061.772781372099</c:v>
                </c:pt>
                <c:pt idx="12175">
                  <c:v>16061.7277832031</c:v>
                </c:pt>
                <c:pt idx="12176">
                  <c:v>16062.9978027344</c:v>
                </c:pt>
                <c:pt idx="12177">
                  <c:v>16061.9298019409</c:v>
                </c:pt>
                <c:pt idx="12178">
                  <c:v>16062.974803924601</c:v>
                </c:pt>
                <c:pt idx="12179">
                  <c:v>16062.8928031921</c:v>
                </c:pt>
                <c:pt idx="12180">
                  <c:v>16062.8987998962</c:v>
                </c:pt>
                <c:pt idx="12181">
                  <c:v>16062.996799469</c:v>
                </c:pt>
                <c:pt idx="12182">
                  <c:v>16063.002796173099</c:v>
                </c:pt>
                <c:pt idx="12183">
                  <c:v>16063.0197944641</c:v>
                </c:pt>
                <c:pt idx="12184">
                  <c:v>16062.9928016663</c:v>
                </c:pt>
                <c:pt idx="12185">
                  <c:v>16062.9877967834</c:v>
                </c:pt>
                <c:pt idx="12186">
                  <c:v>16063.030799865701</c:v>
                </c:pt>
                <c:pt idx="12187">
                  <c:v>16062.936798095699</c:v>
                </c:pt>
                <c:pt idx="12188">
                  <c:v>16065.760791778601</c:v>
                </c:pt>
                <c:pt idx="12189">
                  <c:v>16064.627784729</c:v>
                </c:pt>
                <c:pt idx="12190">
                  <c:v>16064.6537895203</c:v>
                </c:pt>
                <c:pt idx="12191">
                  <c:v>16064.6147880554</c:v>
                </c:pt>
                <c:pt idx="12192">
                  <c:v>16064.6817855835</c:v>
                </c:pt>
                <c:pt idx="12193">
                  <c:v>16064.6337890625</c:v>
                </c:pt>
                <c:pt idx="12194">
                  <c:v>16104.6147880554</c:v>
                </c:pt>
                <c:pt idx="12195">
                  <c:v>16104.619789123501</c:v>
                </c:pt>
                <c:pt idx="12196">
                  <c:v>16104.6057853699</c:v>
                </c:pt>
                <c:pt idx="12197">
                  <c:v>16104.605789184599</c:v>
                </c:pt>
                <c:pt idx="12198">
                  <c:v>16104.627784729</c:v>
                </c:pt>
                <c:pt idx="12199">
                  <c:v>16112.575790405301</c:v>
                </c:pt>
                <c:pt idx="12200">
                  <c:v>16114.418804168699</c:v>
                </c:pt>
                <c:pt idx="12201">
                  <c:v>16113.3318023682</c:v>
                </c:pt>
                <c:pt idx="12202">
                  <c:v>16105.399810790999</c:v>
                </c:pt>
                <c:pt idx="12203">
                  <c:v>16105.306804657001</c:v>
                </c:pt>
                <c:pt idx="12204">
                  <c:v>16113.3678092957</c:v>
                </c:pt>
                <c:pt idx="12205">
                  <c:v>16113.815803527799</c:v>
                </c:pt>
                <c:pt idx="12206">
                  <c:v>16113.753810882599</c:v>
                </c:pt>
                <c:pt idx="12207">
                  <c:v>16105.741806030301</c:v>
                </c:pt>
                <c:pt idx="12208">
                  <c:v>16113.790805816599</c:v>
                </c:pt>
                <c:pt idx="12209">
                  <c:v>16105.7488059998</c:v>
                </c:pt>
                <c:pt idx="12210">
                  <c:v>16113.790805816599</c:v>
                </c:pt>
                <c:pt idx="12211">
                  <c:v>16113.7408027649</c:v>
                </c:pt>
                <c:pt idx="12212">
                  <c:v>16114.9157981873</c:v>
                </c:pt>
                <c:pt idx="12213">
                  <c:v>16112.8267936707</c:v>
                </c:pt>
                <c:pt idx="12214">
                  <c:v>16113.0018005371</c:v>
                </c:pt>
                <c:pt idx="12215">
                  <c:v>16112.9148025513</c:v>
                </c:pt>
                <c:pt idx="12216">
                  <c:v>16112.856796264599</c:v>
                </c:pt>
                <c:pt idx="12217">
                  <c:v>16104.746795654301</c:v>
                </c:pt>
                <c:pt idx="12218">
                  <c:v>16104.729797363299</c:v>
                </c:pt>
                <c:pt idx="12219">
                  <c:v>16104.742797851601</c:v>
                </c:pt>
                <c:pt idx="12220">
                  <c:v>16104.7277946472</c:v>
                </c:pt>
                <c:pt idx="12221">
                  <c:v>16104.6787948608</c:v>
                </c:pt>
                <c:pt idx="12222">
                  <c:v>16104.7047996521</c:v>
                </c:pt>
                <c:pt idx="12223">
                  <c:v>16104.673801422099</c:v>
                </c:pt>
                <c:pt idx="12224">
                  <c:v>16104.4907951355</c:v>
                </c:pt>
                <c:pt idx="12225">
                  <c:v>15896.479797363299</c:v>
                </c:pt>
                <c:pt idx="12226">
                  <c:v>15895.4998016357</c:v>
                </c:pt>
                <c:pt idx="12227">
                  <c:v>15548.459796905499</c:v>
                </c:pt>
                <c:pt idx="12228">
                  <c:v>15548.4938011169</c:v>
                </c:pt>
                <c:pt idx="12229">
                  <c:v>15547.5177993774</c:v>
                </c:pt>
                <c:pt idx="12230">
                  <c:v>15548.4867973328</c:v>
                </c:pt>
                <c:pt idx="12231">
                  <c:v>15547.4908027649</c:v>
                </c:pt>
                <c:pt idx="12232">
                  <c:v>15547.468799591101</c:v>
                </c:pt>
                <c:pt idx="12233">
                  <c:v>15547.4617996216</c:v>
                </c:pt>
                <c:pt idx="12234">
                  <c:v>15541.4498023987</c:v>
                </c:pt>
                <c:pt idx="12235">
                  <c:v>15121.400794982899</c:v>
                </c:pt>
                <c:pt idx="12236">
                  <c:v>15114.0368080139</c:v>
                </c:pt>
                <c:pt idx="12237">
                  <c:v>14481.9758033752</c:v>
                </c:pt>
                <c:pt idx="12238">
                  <c:v>14166.059803009</c:v>
                </c:pt>
                <c:pt idx="12239">
                  <c:v>14165.9938011169</c:v>
                </c:pt>
                <c:pt idx="12240">
                  <c:v>13508.02501297</c:v>
                </c:pt>
                <c:pt idx="12241">
                  <c:v>13508.0080108643</c:v>
                </c:pt>
                <c:pt idx="12242">
                  <c:v>13508.013015747099</c:v>
                </c:pt>
                <c:pt idx="12243">
                  <c:v>13515.983016967801</c:v>
                </c:pt>
                <c:pt idx="12244">
                  <c:v>13508.0100097656</c:v>
                </c:pt>
                <c:pt idx="12245">
                  <c:v>13507.9610137939</c:v>
                </c:pt>
                <c:pt idx="12246">
                  <c:v>13098.008014679001</c:v>
                </c:pt>
                <c:pt idx="12247">
                  <c:v>12978.9700126648</c:v>
                </c:pt>
                <c:pt idx="12248">
                  <c:v>12430.7179946899</c:v>
                </c:pt>
                <c:pt idx="12249">
                  <c:v>12196.9239959717</c:v>
                </c:pt>
                <c:pt idx="12250">
                  <c:v>12196.956993103</c:v>
                </c:pt>
                <c:pt idx="12251">
                  <c:v>12196.938995361301</c:v>
                </c:pt>
                <c:pt idx="12252">
                  <c:v>12196.982994079601</c:v>
                </c:pt>
                <c:pt idx="12253">
                  <c:v>12179.8329925537</c:v>
                </c:pt>
                <c:pt idx="12254">
                  <c:v>12122.8520011902</c:v>
                </c:pt>
                <c:pt idx="12255">
                  <c:v>12122.7629966736</c:v>
                </c:pt>
                <c:pt idx="12256">
                  <c:v>11644.8070030212</c:v>
                </c:pt>
                <c:pt idx="12257">
                  <c:v>11644.758007049601</c:v>
                </c:pt>
                <c:pt idx="12258">
                  <c:v>11431.766002655</c:v>
                </c:pt>
                <c:pt idx="12259">
                  <c:v>11383.875003814701</c:v>
                </c:pt>
                <c:pt idx="12260">
                  <c:v>11383.1440010071</c:v>
                </c:pt>
                <c:pt idx="12261">
                  <c:v>11157.1170043945</c:v>
                </c:pt>
                <c:pt idx="12262">
                  <c:v>11157.1220016479</c:v>
                </c:pt>
                <c:pt idx="12263">
                  <c:v>11157.1139984131</c:v>
                </c:pt>
                <c:pt idx="12264">
                  <c:v>11150.2480010986</c:v>
                </c:pt>
                <c:pt idx="12265">
                  <c:v>11150.284000396699</c:v>
                </c:pt>
                <c:pt idx="12266">
                  <c:v>11150.234001159701</c:v>
                </c:pt>
                <c:pt idx="12267">
                  <c:v>10566.2700004578</c:v>
                </c:pt>
                <c:pt idx="12268">
                  <c:v>10510.700000762899</c:v>
                </c:pt>
                <c:pt idx="12269">
                  <c:v>10505.700000762899</c:v>
                </c:pt>
                <c:pt idx="12270">
                  <c:v>10356.700000762899</c:v>
                </c:pt>
                <c:pt idx="12271">
                  <c:v>10054.700000762899</c:v>
                </c:pt>
                <c:pt idx="12272">
                  <c:v>9459.3000068664605</c:v>
                </c:pt>
                <c:pt idx="12273">
                  <c:v>9022.3000068664605</c:v>
                </c:pt>
                <c:pt idx="12274">
                  <c:v>9022.3000068664605</c:v>
                </c:pt>
                <c:pt idx="12275">
                  <c:v>9014.3000068664605</c:v>
                </c:pt>
                <c:pt idx="12276">
                  <c:v>8784.3000068664605</c:v>
                </c:pt>
                <c:pt idx="12277">
                  <c:v>8776.3000068664605</c:v>
                </c:pt>
                <c:pt idx="12278">
                  <c:v>9303.3000068664605</c:v>
                </c:pt>
                <c:pt idx="12279">
                  <c:v>9303.3000068664605</c:v>
                </c:pt>
                <c:pt idx="12280">
                  <c:v>9060.3000068664605</c:v>
                </c:pt>
                <c:pt idx="12281">
                  <c:v>8805.6000061035193</c:v>
                </c:pt>
                <c:pt idx="12282">
                  <c:v>8767.6000061035193</c:v>
                </c:pt>
                <c:pt idx="12283">
                  <c:v>8546.6000061035193</c:v>
                </c:pt>
                <c:pt idx="12284">
                  <c:v>8327.8000030517596</c:v>
                </c:pt>
                <c:pt idx="12285">
                  <c:v>7922.8000030517596</c:v>
                </c:pt>
                <c:pt idx="12286">
                  <c:v>7923.8000030517596</c:v>
                </c:pt>
                <c:pt idx="12287">
                  <c:v>7875.8000030517596</c:v>
                </c:pt>
                <c:pt idx="12288">
                  <c:v>7875.8000030517596</c:v>
                </c:pt>
                <c:pt idx="12289">
                  <c:v>7875.8000030517596</c:v>
                </c:pt>
                <c:pt idx="12290">
                  <c:v>7700.8000030517596</c:v>
                </c:pt>
                <c:pt idx="12291">
                  <c:v>7443</c:v>
                </c:pt>
                <c:pt idx="12292">
                  <c:v>6867</c:v>
                </c:pt>
                <c:pt idx="12293">
                  <c:v>6867</c:v>
                </c:pt>
                <c:pt idx="12294">
                  <c:v>6677</c:v>
                </c:pt>
                <c:pt idx="12295">
                  <c:v>6666</c:v>
                </c:pt>
                <c:pt idx="12296">
                  <c:v>6710</c:v>
                </c:pt>
                <c:pt idx="12297">
                  <c:v>6579</c:v>
                </c:pt>
                <c:pt idx="12298">
                  <c:v>6515</c:v>
                </c:pt>
                <c:pt idx="12299">
                  <c:v>6511</c:v>
                </c:pt>
                <c:pt idx="12300">
                  <c:v>6510</c:v>
                </c:pt>
                <c:pt idx="12301">
                  <c:v>6515</c:v>
                </c:pt>
                <c:pt idx="12302">
                  <c:v>6515</c:v>
                </c:pt>
                <c:pt idx="12303">
                  <c:v>6515</c:v>
                </c:pt>
                <c:pt idx="12304">
                  <c:v>6515</c:v>
                </c:pt>
                <c:pt idx="12305">
                  <c:v>6515</c:v>
                </c:pt>
                <c:pt idx="12306">
                  <c:v>6515</c:v>
                </c:pt>
                <c:pt idx="12307">
                  <c:v>6509</c:v>
                </c:pt>
                <c:pt idx="12308">
                  <c:v>6510</c:v>
                </c:pt>
                <c:pt idx="12309">
                  <c:v>6505</c:v>
                </c:pt>
                <c:pt idx="12310">
                  <c:v>6510</c:v>
                </c:pt>
                <c:pt idx="12311">
                  <c:v>6531</c:v>
                </c:pt>
                <c:pt idx="12312">
                  <c:v>6526</c:v>
                </c:pt>
                <c:pt idx="12313">
                  <c:v>6684</c:v>
                </c:pt>
                <c:pt idx="12314">
                  <c:v>6688</c:v>
                </c:pt>
                <c:pt idx="12315">
                  <c:v>6678</c:v>
                </c:pt>
                <c:pt idx="12316">
                  <c:v>6673</c:v>
                </c:pt>
                <c:pt idx="12317">
                  <c:v>6687</c:v>
                </c:pt>
                <c:pt idx="12318">
                  <c:v>6687</c:v>
                </c:pt>
                <c:pt idx="12319">
                  <c:v>6693</c:v>
                </c:pt>
                <c:pt idx="12320">
                  <c:v>6687</c:v>
                </c:pt>
                <c:pt idx="12321">
                  <c:v>6687</c:v>
                </c:pt>
                <c:pt idx="12322">
                  <c:v>6687</c:v>
                </c:pt>
                <c:pt idx="12323">
                  <c:v>6687</c:v>
                </c:pt>
                <c:pt idx="12324">
                  <c:v>6687</c:v>
                </c:pt>
                <c:pt idx="12325">
                  <c:v>6688</c:v>
                </c:pt>
                <c:pt idx="12326">
                  <c:v>6687</c:v>
                </c:pt>
                <c:pt idx="12327">
                  <c:v>6687</c:v>
                </c:pt>
                <c:pt idx="12328">
                  <c:v>6687</c:v>
                </c:pt>
                <c:pt idx="12329">
                  <c:v>6675</c:v>
                </c:pt>
                <c:pt idx="12330">
                  <c:v>6675</c:v>
                </c:pt>
                <c:pt idx="12331">
                  <c:v>6675</c:v>
                </c:pt>
                <c:pt idx="12332">
                  <c:v>6711</c:v>
                </c:pt>
                <c:pt idx="12333">
                  <c:v>6712</c:v>
                </c:pt>
                <c:pt idx="12334">
                  <c:v>7396.1000022888202</c:v>
                </c:pt>
                <c:pt idx="12335">
                  <c:v>7533.5000038147</c:v>
                </c:pt>
                <c:pt idx="12336">
                  <c:v>7581.5000038147</c:v>
                </c:pt>
                <c:pt idx="12337">
                  <c:v>7683.5000038147</c:v>
                </c:pt>
                <c:pt idx="12338">
                  <c:v>7728.5000038147</c:v>
                </c:pt>
                <c:pt idx="12339">
                  <c:v>7733.5000038147</c:v>
                </c:pt>
                <c:pt idx="12340">
                  <c:v>7728.5000038147</c:v>
                </c:pt>
                <c:pt idx="12341">
                  <c:v>7728.5000038147</c:v>
                </c:pt>
                <c:pt idx="12342">
                  <c:v>7750.6400032043503</c:v>
                </c:pt>
                <c:pt idx="12343">
                  <c:v>7750.6400032043503</c:v>
                </c:pt>
                <c:pt idx="12344">
                  <c:v>7746.4400062560999</c:v>
                </c:pt>
                <c:pt idx="12345">
                  <c:v>7747.4400062560999</c:v>
                </c:pt>
                <c:pt idx="12346">
                  <c:v>7835.4400062560999</c:v>
                </c:pt>
                <c:pt idx="12347">
                  <c:v>8306.4400062560999</c:v>
                </c:pt>
                <c:pt idx="12348">
                  <c:v>8616.4400062560999</c:v>
                </c:pt>
                <c:pt idx="12349">
                  <c:v>8889.4400062560999</c:v>
                </c:pt>
                <c:pt idx="12350">
                  <c:v>9163.4400062560999</c:v>
                </c:pt>
                <c:pt idx="12351">
                  <c:v>9163.4400062560999</c:v>
                </c:pt>
                <c:pt idx="12352">
                  <c:v>9169.4400062560999</c:v>
                </c:pt>
                <c:pt idx="12353">
                  <c:v>9173.4400062560999</c:v>
                </c:pt>
                <c:pt idx="12354">
                  <c:v>9459.4400062560999</c:v>
                </c:pt>
                <c:pt idx="12355">
                  <c:v>9457.4400062560999</c:v>
                </c:pt>
                <c:pt idx="12356">
                  <c:v>9525.7799987793005</c:v>
                </c:pt>
                <c:pt idx="12357">
                  <c:v>9527.7789993286096</c:v>
                </c:pt>
                <c:pt idx="12358">
                  <c:v>9615.7799987793005</c:v>
                </c:pt>
                <c:pt idx="12359">
                  <c:v>9901.3979988098108</c:v>
                </c:pt>
                <c:pt idx="12360">
                  <c:v>10106.4370002747</c:v>
                </c:pt>
                <c:pt idx="12361">
                  <c:v>10106.444999694801</c:v>
                </c:pt>
                <c:pt idx="12362">
                  <c:v>10200.4619979858</c:v>
                </c:pt>
                <c:pt idx="12363">
                  <c:v>10200.4570007324</c:v>
                </c:pt>
                <c:pt idx="12364">
                  <c:v>10200.4379997253</c:v>
                </c:pt>
                <c:pt idx="12365">
                  <c:v>10413.4639968872</c:v>
                </c:pt>
                <c:pt idx="12366">
                  <c:v>10981.442001342801</c:v>
                </c:pt>
                <c:pt idx="12367">
                  <c:v>11114.4599990845</c:v>
                </c:pt>
                <c:pt idx="12368">
                  <c:v>11115.2570037842</c:v>
                </c:pt>
                <c:pt idx="12369">
                  <c:v>11334.249004363999</c:v>
                </c:pt>
                <c:pt idx="12370">
                  <c:v>11651.2450027466</c:v>
                </c:pt>
                <c:pt idx="12371">
                  <c:v>11707.220001220699</c:v>
                </c:pt>
                <c:pt idx="12372">
                  <c:v>12082.1640014648</c:v>
                </c:pt>
                <c:pt idx="12373">
                  <c:v>12082.1890068054</c:v>
                </c:pt>
                <c:pt idx="12374">
                  <c:v>12492.212001800501</c:v>
                </c:pt>
                <c:pt idx="12375">
                  <c:v>12492.2170066833</c:v>
                </c:pt>
                <c:pt idx="12376">
                  <c:v>12492.225006103499</c:v>
                </c:pt>
                <c:pt idx="12377">
                  <c:v>12492.2280082703</c:v>
                </c:pt>
                <c:pt idx="12378">
                  <c:v>12713.268005371099</c:v>
                </c:pt>
                <c:pt idx="12379">
                  <c:v>12719.262001037599</c:v>
                </c:pt>
                <c:pt idx="12380">
                  <c:v>12721.0530052185</c:v>
                </c:pt>
                <c:pt idx="12381">
                  <c:v>13249.0700111389</c:v>
                </c:pt>
                <c:pt idx="12382">
                  <c:v>13249.055007934599</c:v>
                </c:pt>
                <c:pt idx="12383">
                  <c:v>13249.0110054016</c:v>
                </c:pt>
                <c:pt idx="12384">
                  <c:v>13257.0120048523</c:v>
                </c:pt>
                <c:pt idx="12385">
                  <c:v>13256.965007782001</c:v>
                </c:pt>
                <c:pt idx="12386">
                  <c:v>13454.9600067139</c:v>
                </c:pt>
                <c:pt idx="12387">
                  <c:v>13463.005008697501</c:v>
                </c:pt>
                <c:pt idx="12388">
                  <c:v>13463.046009063701</c:v>
                </c:pt>
                <c:pt idx="12389">
                  <c:v>13463.083003997799</c:v>
                </c:pt>
                <c:pt idx="12390">
                  <c:v>13463.161006927499</c:v>
                </c:pt>
                <c:pt idx="12391">
                  <c:v>13463.2590065002</c:v>
                </c:pt>
                <c:pt idx="12392">
                  <c:v>13469.053993225099</c:v>
                </c:pt>
                <c:pt idx="12393">
                  <c:v>13469.0379943848</c:v>
                </c:pt>
                <c:pt idx="12394">
                  <c:v>13469.0779953003</c:v>
                </c:pt>
                <c:pt idx="12395">
                  <c:v>14742.688987731901</c:v>
                </c:pt>
                <c:pt idx="12396">
                  <c:v>15073.3019981384</c:v>
                </c:pt>
                <c:pt idx="12397">
                  <c:v>15073.2680015564</c:v>
                </c:pt>
                <c:pt idx="12398">
                  <c:v>15724.3647880554</c:v>
                </c:pt>
                <c:pt idx="12399">
                  <c:v>15724.3497924805</c:v>
                </c:pt>
                <c:pt idx="12400">
                  <c:v>15724.2697906494</c:v>
                </c:pt>
                <c:pt idx="12401">
                  <c:v>15724.2557907104</c:v>
                </c:pt>
                <c:pt idx="12402">
                  <c:v>15746.5917873383</c:v>
                </c:pt>
                <c:pt idx="12403">
                  <c:v>15746.5867938995</c:v>
                </c:pt>
                <c:pt idx="12404">
                  <c:v>15749.954801559399</c:v>
                </c:pt>
                <c:pt idx="12405">
                  <c:v>15749.9937992096</c:v>
                </c:pt>
                <c:pt idx="12406">
                  <c:v>15750.367795944199</c:v>
                </c:pt>
                <c:pt idx="12407">
                  <c:v>15750.3647937775</c:v>
                </c:pt>
                <c:pt idx="12408">
                  <c:v>16460.473772048899</c:v>
                </c:pt>
                <c:pt idx="12409">
                  <c:v>16460.548772811901</c:v>
                </c:pt>
                <c:pt idx="12410">
                  <c:v>16467.5037708282</c:v>
                </c:pt>
                <c:pt idx="12411">
                  <c:v>16467.490770339999</c:v>
                </c:pt>
                <c:pt idx="12412">
                  <c:v>16475.473772048899</c:v>
                </c:pt>
                <c:pt idx="12413">
                  <c:v>16475.4167728424</c:v>
                </c:pt>
                <c:pt idx="12414">
                  <c:v>16475.460771560702</c:v>
                </c:pt>
                <c:pt idx="12415">
                  <c:v>16475.466772079501</c:v>
                </c:pt>
                <c:pt idx="12416">
                  <c:v>16445.3377609253</c:v>
                </c:pt>
                <c:pt idx="12417">
                  <c:v>16445.319763183601</c:v>
                </c:pt>
                <c:pt idx="12418">
                  <c:v>16445.3327598572</c:v>
                </c:pt>
                <c:pt idx="12419">
                  <c:v>17106.497756958001</c:v>
                </c:pt>
                <c:pt idx="12420">
                  <c:v>17107.496757507299</c:v>
                </c:pt>
                <c:pt idx="12421">
                  <c:v>17107.517757415801</c:v>
                </c:pt>
                <c:pt idx="12422">
                  <c:v>17107.520759582501</c:v>
                </c:pt>
                <c:pt idx="12423">
                  <c:v>17107.533760070801</c:v>
                </c:pt>
                <c:pt idx="12424">
                  <c:v>17360.920753479</c:v>
                </c:pt>
                <c:pt idx="12425">
                  <c:v>17360.855754852299</c:v>
                </c:pt>
                <c:pt idx="12426">
                  <c:v>17366.909751892101</c:v>
                </c:pt>
                <c:pt idx="12427">
                  <c:v>17361.9367523193</c:v>
                </c:pt>
                <c:pt idx="12428">
                  <c:v>17348.506744384798</c:v>
                </c:pt>
                <c:pt idx="12429">
                  <c:v>17347.533744812001</c:v>
                </c:pt>
                <c:pt idx="12430">
                  <c:v>17348.517742157001</c:v>
                </c:pt>
                <c:pt idx="12431">
                  <c:v>17348.5087432861</c:v>
                </c:pt>
                <c:pt idx="12432">
                  <c:v>17348.519744873</c:v>
                </c:pt>
                <c:pt idx="12433">
                  <c:v>17348.491744995099</c:v>
                </c:pt>
                <c:pt idx="12434">
                  <c:v>17348.5317420959</c:v>
                </c:pt>
                <c:pt idx="12435">
                  <c:v>17348.499744415301</c:v>
                </c:pt>
                <c:pt idx="12436">
                  <c:v>17348.495746612502</c:v>
                </c:pt>
                <c:pt idx="12437">
                  <c:v>17348.458747863799</c:v>
                </c:pt>
                <c:pt idx="12438">
                  <c:v>17348.5217437744</c:v>
                </c:pt>
                <c:pt idx="12439">
                  <c:v>17348.520744323701</c:v>
                </c:pt>
                <c:pt idx="12440">
                  <c:v>17352.326778411902</c:v>
                </c:pt>
                <c:pt idx="12441">
                  <c:v>17353.520774841301</c:v>
                </c:pt>
                <c:pt idx="12442">
                  <c:v>17353.527774810798</c:v>
                </c:pt>
                <c:pt idx="12443">
                  <c:v>17353.520774841301</c:v>
                </c:pt>
                <c:pt idx="12444">
                  <c:v>17353.5197753906</c:v>
                </c:pt>
                <c:pt idx="12445">
                  <c:v>17353.517772674601</c:v>
                </c:pt>
                <c:pt idx="12446">
                  <c:v>17353.513774871801</c:v>
                </c:pt>
                <c:pt idx="12447">
                  <c:v>17353.515773773201</c:v>
                </c:pt>
                <c:pt idx="12448">
                  <c:v>17353.523773193399</c:v>
                </c:pt>
                <c:pt idx="12449">
                  <c:v>17353.445777893099</c:v>
                </c:pt>
                <c:pt idx="12450">
                  <c:v>17353.5267753601</c:v>
                </c:pt>
                <c:pt idx="12451">
                  <c:v>17353.520774841301</c:v>
                </c:pt>
                <c:pt idx="12452">
                  <c:v>17353.7227706909</c:v>
                </c:pt>
                <c:pt idx="12453">
                  <c:v>17354.120780944799</c:v>
                </c:pt>
                <c:pt idx="12454">
                  <c:v>17354.113780975302</c:v>
                </c:pt>
                <c:pt idx="12455">
                  <c:v>17354.1467781067</c:v>
                </c:pt>
                <c:pt idx="12456">
                  <c:v>17354.121780395501</c:v>
                </c:pt>
                <c:pt idx="12457">
                  <c:v>17354.115779876702</c:v>
                </c:pt>
                <c:pt idx="12458">
                  <c:v>17354.110778808601</c:v>
                </c:pt>
                <c:pt idx="12459">
                  <c:v>17354.115779876702</c:v>
                </c:pt>
                <c:pt idx="12460">
                  <c:v>17354.036781310999</c:v>
                </c:pt>
                <c:pt idx="12461">
                  <c:v>17354.0487823486</c:v>
                </c:pt>
                <c:pt idx="12462">
                  <c:v>17354.125778198199</c:v>
                </c:pt>
                <c:pt idx="12463">
                  <c:v>17354.132778167699</c:v>
                </c:pt>
                <c:pt idx="12464">
                  <c:v>17356.600784301801</c:v>
                </c:pt>
                <c:pt idx="12465">
                  <c:v>17359.763778686502</c:v>
                </c:pt>
                <c:pt idx="12466">
                  <c:v>17359.848777771</c:v>
                </c:pt>
                <c:pt idx="12467">
                  <c:v>17359.768779754599</c:v>
                </c:pt>
                <c:pt idx="12468">
                  <c:v>17359.823776245099</c:v>
                </c:pt>
                <c:pt idx="12469">
                  <c:v>17359.8127784729</c:v>
                </c:pt>
                <c:pt idx="12470">
                  <c:v>17359.818775176998</c:v>
                </c:pt>
                <c:pt idx="12471">
                  <c:v>17359.785778045702</c:v>
                </c:pt>
                <c:pt idx="12472">
                  <c:v>17359.693778991699</c:v>
                </c:pt>
                <c:pt idx="12473">
                  <c:v>17359.642776489301</c:v>
                </c:pt>
                <c:pt idx="12474">
                  <c:v>17359.802776336699</c:v>
                </c:pt>
                <c:pt idx="12475">
                  <c:v>17360.822776794401</c:v>
                </c:pt>
                <c:pt idx="12476">
                  <c:v>17624.0197906494</c:v>
                </c:pt>
                <c:pt idx="12477">
                  <c:v>17469.966793060299</c:v>
                </c:pt>
                <c:pt idx="12478">
                  <c:v>17470.016788482699</c:v>
                </c:pt>
                <c:pt idx="12479">
                  <c:v>17470.011787414602</c:v>
                </c:pt>
                <c:pt idx="12480">
                  <c:v>17469.991790771499</c:v>
                </c:pt>
                <c:pt idx="12481">
                  <c:v>17470.020790100101</c:v>
                </c:pt>
                <c:pt idx="12482">
                  <c:v>17470.0087890625</c:v>
                </c:pt>
                <c:pt idx="12483">
                  <c:v>17469.9657897949</c:v>
                </c:pt>
                <c:pt idx="12484">
                  <c:v>17469.945793151899</c:v>
                </c:pt>
                <c:pt idx="12485">
                  <c:v>17469.755790710398</c:v>
                </c:pt>
                <c:pt idx="12486">
                  <c:v>17469.941787719701</c:v>
                </c:pt>
                <c:pt idx="12487">
                  <c:v>17469.909790039099</c:v>
                </c:pt>
                <c:pt idx="12488">
                  <c:v>17475.385791778601</c:v>
                </c:pt>
                <c:pt idx="12489">
                  <c:v>17476.402790069598</c:v>
                </c:pt>
                <c:pt idx="12490">
                  <c:v>17476.402790069598</c:v>
                </c:pt>
                <c:pt idx="12491">
                  <c:v>17476.471790313699</c:v>
                </c:pt>
                <c:pt idx="12492">
                  <c:v>17476.4907875061</c:v>
                </c:pt>
                <c:pt idx="12493">
                  <c:v>17477.469791412401</c:v>
                </c:pt>
                <c:pt idx="12494">
                  <c:v>17477.520790100101</c:v>
                </c:pt>
                <c:pt idx="12495">
                  <c:v>17485.513790130601</c:v>
                </c:pt>
                <c:pt idx="12496">
                  <c:v>17485.441791534398</c:v>
                </c:pt>
                <c:pt idx="12497">
                  <c:v>17485.365791320801</c:v>
                </c:pt>
                <c:pt idx="12498">
                  <c:v>17485.45079422</c:v>
                </c:pt>
                <c:pt idx="12499">
                  <c:v>17490.514789581299</c:v>
                </c:pt>
                <c:pt idx="12500">
                  <c:v>17486.197784423799</c:v>
                </c:pt>
                <c:pt idx="12501">
                  <c:v>17485.1727905273</c:v>
                </c:pt>
                <c:pt idx="12502">
                  <c:v>17485.188789367701</c:v>
                </c:pt>
                <c:pt idx="12503">
                  <c:v>17485.194786071799</c:v>
                </c:pt>
                <c:pt idx="12504">
                  <c:v>17485.230785369899</c:v>
                </c:pt>
                <c:pt idx="12505">
                  <c:v>17485.207786560099</c:v>
                </c:pt>
                <c:pt idx="12506">
                  <c:v>17485.238784789999</c:v>
                </c:pt>
                <c:pt idx="12507">
                  <c:v>17477.230785369899</c:v>
                </c:pt>
                <c:pt idx="12508">
                  <c:v>17477.166790008501</c:v>
                </c:pt>
                <c:pt idx="12509">
                  <c:v>17477.146789550799</c:v>
                </c:pt>
                <c:pt idx="12510">
                  <c:v>16965.190788268999</c:v>
                </c:pt>
                <c:pt idx="12511">
                  <c:v>16965.216785430901</c:v>
                </c:pt>
                <c:pt idx="12512">
                  <c:v>16756.0897979736</c:v>
                </c:pt>
                <c:pt idx="12513">
                  <c:v>16755.132793426499</c:v>
                </c:pt>
                <c:pt idx="12514">
                  <c:v>16232.0597991943</c:v>
                </c:pt>
                <c:pt idx="12515">
                  <c:v>16232.0907974243</c:v>
                </c:pt>
                <c:pt idx="12516">
                  <c:v>16232.0377998352</c:v>
                </c:pt>
                <c:pt idx="12517">
                  <c:v>16232.043796539299</c:v>
                </c:pt>
                <c:pt idx="12518">
                  <c:v>16232.067794799799</c:v>
                </c:pt>
                <c:pt idx="12519">
                  <c:v>16231.016796112101</c:v>
                </c:pt>
                <c:pt idx="12520">
                  <c:v>16224.960796356199</c:v>
                </c:pt>
                <c:pt idx="12521">
                  <c:v>16224.951797485401</c:v>
                </c:pt>
                <c:pt idx="12522">
                  <c:v>16224.984794616699</c:v>
                </c:pt>
                <c:pt idx="12523">
                  <c:v>16225.016796112101</c:v>
                </c:pt>
                <c:pt idx="12524">
                  <c:v>16220.004779815699</c:v>
                </c:pt>
                <c:pt idx="12525">
                  <c:v>15793.066783905</c:v>
                </c:pt>
                <c:pt idx="12526">
                  <c:v>15785.079780578601</c:v>
                </c:pt>
                <c:pt idx="12527">
                  <c:v>15785.0937805176</c:v>
                </c:pt>
                <c:pt idx="12528">
                  <c:v>14819.978988647499</c:v>
                </c:pt>
                <c:pt idx="12529">
                  <c:v>14109.942985534701</c:v>
                </c:pt>
                <c:pt idx="12530">
                  <c:v>14110.000988006601</c:v>
                </c:pt>
                <c:pt idx="12531">
                  <c:v>14118.0289878845</c:v>
                </c:pt>
                <c:pt idx="12532">
                  <c:v>14109.9419898987</c:v>
                </c:pt>
                <c:pt idx="12533">
                  <c:v>14109.921993255601</c:v>
                </c:pt>
                <c:pt idx="12534">
                  <c:v>14110.0109901428</c:v>
                </c:pt>
                <c:pt idx="12535">
                  <c:v>14109.934989929199</c:v>
                </c:pt>
                <c:pt idx="12536">
                  <c:v>13851.978988647499</c:v>
                </c:pt>
                <c:pt idx="12537">
                  <c:v>13851.9489860535</c:v>
                </c:pt>
                <c:pt idx="12538">
                  <c:v>12809.9289894104</c:v>
                </c:pt>
                <c:pt idx="12539">
                  <c:v>12809.8759918213</c:v>
                </c:pt>
                <c:pt idx="12540">
                  <c:v>12809.9739875793</c:v>
                </c:pt>
                <c:pt idx="12541">
                  <c:v>12800.824993133499</c:v>
                </c:pt>
                <c:pt idx="12542">
                  <c:v>12069.7349891663</c:v>
                </c:pt>
                <c:pt idx="12543">
                  <c:v>12069.8029899597</c:v>
                </c:pt>
                <c:pt idx="12544">
                  <c:v>12069.6929969788</c:v>
                </c:pt>
                <c:pt idx="12545">
                  <c:v>12069.6099891663</c:v>
                </c:pt>
                <c:pt idx="12546">
                  <c:v>12069.735992431601</c:v>
                </c:pt>
                <c:pt idx="12547">
                  <c:v>11957.6109886169</c:v>
                </c:pt>
                <c:pt idx="12548">
                  <c:v>11947.362007141101</c:v>
                </c:pt>
                <c:pt idx="12549">
                  <c:v>11740.3930091858</c:v>
                </c:pt>
                <c:pt idx="12550">
                  <c:v>11740.369007110599</c:v>
                </c:pt>
                <c:pt idx="12551">
                  <c:v>11740.3630104065</c:v>
                </c:pt>
                <c:pt idx="12552">
                  <c:v>11734.370010376</c:v>
                </c:pt>
                <c:pt idx="12553">
                  <c:v>11734.458011627201</c:v>
                </c:pt>
                <c:pt idx="12554">
                  <c:v>11733.511009216299</c:v>
                </c:pt>
                <c:pt idx="12555">
                  <c:v>11733.4740104675</c:v>
                </c:pt>
                <c:pt idx="12556">
                  <c:v>11734.458011627201</c:v>
                </c:pt>
                <c:pt idx="12557">
                  <c:v>11580.417011261001</c:v>
                </c:pt>
                <c:pt idx="12558">
                  <c:v>11584.4490089417</c:v>
                </c:pt>
                <c:pt idx="12559">
                  <c:v>11579.437011718799</c:v>
                </c:pt>
                <c:pt idx="12560">
                  <c:v>11577.8430023193</c:v>
                </c:pt>
                <c:pt idx="12561">
                  <c:v>11568.860004425</c:v>
                </c:pt>
                <c:pt idx="12562">
                  <c:v>11359.8290023804</c:v>
                </c:pt>
                <c:pt idx="12563">
                  <c:v>11359.8480033875</c:v>
                </c:pt>
                <c:pt idx="12564">
                  <c:v>11359.8280029297</c:v>
                </c:pt>
                <c:pt idx="12565">
                  <c:v>11359.8020019531</c:v>
                </c:pt>
                <c:pt idx="12566">
                  <c:v>11359.8080024719</c:v>
                </c:pt>
                <c:pt idx="12567">
                  <c:v>11358.8700027466</c:v>
                </c:pt>
                <c:pt idx="12568">
                  <c:v>11358.8690032959</c:v>
                </c:pt>
                <c:pt idx="12569">
                  <c:v>11167.7840042114</c:v>
                </c:pt>
                <c:pt idx="12570">
                  <c:v>11175.8500022888</c:v>
                </c:pt>
                <c:pt idx="12571">
                  <c:v>11167.8250045776</c:v>
                </c:pt>
                <c:pt idx="12572">
                  <c:v>10812.855003356901</c:v>
                </c:pt>
                <c:pt idx="12573">
                  <c:v>10808.8420066833</c:v>
                </c:pt>
                <c:pt idx="12574">
                  <c:v>10561.6700057983</c:v>
                </c:pt>
                <c:pt idx="12575">
                  <c:v>10561.7200050354</c:v>
                </c:pt>
                <c:pt idx="12576">
                  <c:v>10560.7230033875</c:v>
                </c:pt>
                <c:pt idx="12577">
                  <c:v>10560.643005371099</c:v>
                </c:pt>
                <c:pt idx="12578">
                  <c:v>10560.688003540001</c:v>
                </c:pt>
                <c:pt idx="12579">
                  <c:v>10560.709003448501</c:v>
                </c:pt>
                <c:pt idx="12580">
                  <c:v>10560.7170066833</c:v>
                </c:pt>
                <c:pt idx="12581">
                  <c:v>10560.6800041199</c:v>
                </c:pt>
                <c:pt idx="12582">
                  <c:v>10580.7040023804</c:v>
                </c:pt>
                <c:pt idx="12583">
                  <c:v>10478.266002655</c:v>
                </c:pt>
                <c:pt idx="12584">
                  <c:v>10339.9770011902</c:v>
                </c:pt>
                <c:pt idx="12585">
                  <c:v>9903.9770011901892</c:v>
                </c:pt>
                <c:pt idx="12586">
                  <c:v>9743.3710021972693</c:v>
                </c:pt>
                <c:pt idx="12587">
                  <c:v>9743.3780021667499</c:v>
                </c:pt>
                <c:pt idx="12588">
                  <c:v>9743.3770027160608</c:v>
                </c:pt>
                <c:pt idx="12589">
                  <c:v>9760.4760017395001</c:v>
                </c:pt>
                <c:pt idx="12590">
                  <c:v>9755.5079994201697</c:v>
                </c:pt>
                <c:pt idx="12591">
                  <c:v>9738.3710021972693</c:v>
                </c:pt>
                <c:pt idx="12592">
                  <c:v>9743.3760032653809</c:v>
                </c:pt>
                <c:pt idx="12593">
                  <c:v>9743.3710021972693</c:v>
                </c:pt>
                <c:pt idx="12594">
                  <c:v>9743.3690032959003</c:v>
                </c:pt>
                <c:pt idx="12595">
                  <c:v>9728.3680000305194</c:v>
                </c:pt>
                <c:pt idx="12596">
                  <c:v>9739.4700012206995</c:v>
                </c:pt>
                <c:pt idx="12597">
                  <c:v>9744.4739990234393</c:v>
                </c:pt>
                <c:pt idx="12598">
                  <c:v>9739.4679985046405</c:v>
                </c:pt>
                <c:pt idx="12599">
                  <c:v>9739.4720001220703</c:v>
                </c:pt>
                <c:pt idx="12600">
                  <c:v>9739.4720001220703</c:v>
                </c:pt>
                <c:pt idx="12601">
                  <c:v>9682.5</c:v>
                </c:pt>
                <c:pt idx="12602">
                  <c:v>9673.5</c:v>
                </c:pt>
                <c:pt idx="12603">
                  <c:v>9679.5</c:v>
                </c:pt>
                <c:pt idx="12604">
                  <c:v>9673.5</c:v>
                </c:pt>
                <c:pt idx="12605">
                  <c:v>9707.5</c:v>
                </c:pt>
                <c:pt idx="12606">
                  <c:v>9706.5</c:v>
                </c:pt>
                <c:pt idx="12607">
                  <c:v>9707.5</c:v>
                </c:pt>
                <c:pt idx="12608">
                  <c:v>9937.2000045776404</c:v>
                </c:pt>
                <c:pt idx="12609">
                  <c:v>9846.2000045776404</c:v>
                </c:pt>
                <c:pt idx="12610">
                  <c:v>9846.2000045776404</c:v>
                </c:pt>
                <c:pt idx="12611">
                  <c:v>9472.0999984741193</c:v>
                </c:pt>
                <c:pt idx="12612">
                  <c:v>9295.0999984741193</c:v>
                </c:pt>
                <c:pt idx="12613">
                  <c:v>9248.0999984741193</c:v>
                </c:pt>
                <c:pt idx="12614">
                  <c:v>9248.0999984741193</c:v>
                </c:pt>
                <c:pt idx="12615">
                  <c:v>9243.0999984741193</c:v>
                </c:pt>
                <c:pt idx="12616">
                  <c:v>9248.0999984741193</c:v>
                </c:pt>
                <c:pt idx="12617">
                  <c:v>9243.0999984741193</c:v>
                </c:pt>
                <c:pt idx="12618">
                  <c:v>9243.0999984741193</c:v>
                </c:pt>
                <c:pt idx="12619">
                  <c:v>9248.0999984741193</c:v>
                </c:pt>
                <c:pt idx="12620">
                  <c:v>9248.5</c:v>
                </c:pt>
                <c:pt idx="12621">
                  <c:v>9295.2000007629395</c:v>
                </c:pt>
                <c:pt idx="12622">
                  <c:v>9295.2000007629395</c:v>
                </c:pt>
                <c:pt idx="12623">
                  <c:v>9295.2000007629395</c:v>
                </c:pt>
                <c:pt idx="12624">
                  <c:v>9301.2000007629395</c:v>
                </c:pt>
                <c:pt idx="12625">
                  <c:v>9301.2000007629395</c:v>
                </c:pt>
                <c:pt idx="12626">
                  <c:v>9295.2000007629395</c:v>
                </c:pt>
                <c:pt idx="12627">
                  <c:v>9295.2000007629395</c:v>
                </c:pt>
                <c:pt idx="12628">
                  <c:v>9295.2000007629395</c:v>
                </c:pt>
                <c:pt idx="12629">
                  <c:v>9500.2000007629395</c:v>
                </c:pt>
                <c:pt idx="12630">
                  <c:v>9500.2000007629395</c:v>
                </c:pt>
                <c:pt idx="12631">
                  <c:v>9500.2000007629395</c:v>
                </c:pt>
                <c:pt idx="12632">
                  <c:v>9501.4000053405798</c:v>
                </c:pt>
                <c:pt idx="12633">
                  <c:v>9502.4000053405798</c:v>
                </c:pt>
                <c:pt idx="12634">
                  <c:v>10079.4000053406</c:v>
                </c:pt>
                <c:pt idx="12635">
                  <c:v>10115.4000053406</c:v>
                </c:pt>
                <c:pt idx="12636">
                  <c:v>10115.4000053406</c:v>
                </c:pt>
                <c:pt idx="12637">
                  <c:v>10132.540004730199</c:v>
                </c:pt>
                <c:pt idx="12638">
                  <c:v>10132.540004730199</c:v>
                </c:pt>
                <c:pt idx="12639">
                  <c:v>10132.540004730199</c:v>
                </c:pt>
                <c:pt idx="12640">
                  <c:v>10327.5100059509</c:v>
                </c:pt>
                <c:pt idx="12641">
                  <c:v>10398.006008148201</c:v>
                </c:pt>
                <c:pt idx="12642">
                  <c:v>10398.040004730199</c:v>
                </c:pt>
                <c:pt idx="12643">
                  <c:v>10545.975006103499</c:v>
                </c:pt>
                <c:pt idx="12644">
                  <c:v>10720.040004730199</c:v>
                </c:pt>
                <c:pt idx="12645">
                  <c:v>10811.0090065002</c:v>
                </c:pt>
                <c:pt idx="12646">
                  <c:v>10866.8010063171</c:v>
                </c:pt>
                <c:pt idx="12647">
                  <c:v>11415.7720069885</c:v>
                </c:pt>
                <c:pt idx="12648">
                  <c:v>11420.737007141101</c:v>
                </c:pt>
                <c:pt idx="12649">
                  <c:v>11424.779006958001</c:v>
                </c:pt>
                <c:pt idx="12650">
                  <c:v>11702.7510070801</c:v>
                </c:pt>
                <c:pt idx="12651">
                  <c:v>11702.8260040283</c:v>
                </c:pt>
                <c:pt idx="12652">
                  <c:v>11702.7990036011</c:v>
                </c:pt>
                <c:pt idx="12653">
                  <c:v>12035.8230056763</c:v>
                </c:pt>
                <c:pt idx="12654">
                  <c:v>12035.8420066833</c:v>
                </c:pt>
                <c:pt idx="12655">
                  <c:v>12035.821006774901</c:v>
                </c:pt>
                <c:pt idx="12656">
                  <c:v>12039.088993072501</c:v>
                </c:pt>
                <c:pt idx="12657">
                  <c:v>12039.097991943399</c:v>
                </c:pt>
                <c:pt idx="12658">
                  <c:v>12238.083995819101</c:v>
                </c:pt>
                <c:pt idx="12659">
                  <c:v>12045.1029930115</c:v>
                </c:pt>
                <c:pt idx="12660">
                  <c:v>13080.109992981001</c:v>
                </c:pt>
                <c:pt idx="12661">
                  <c:v>13214.099990844699</c:v>
                </c:pt>
                <c:pt idx="12662">
                  <c:v>13214.099990844699</c:v>
                </c:pt>
                <c:pt idx="12663">
                  <c:v>13214.1209945679</c:v>
                </c:pt>
                <c:pt idx="12664">
                  <c:v>13214.120990753199</c:v>
                </c:pt>
                <c:pt idx="12665">
                  <c:v>13214.2289924622</c:v>
                </c:pt>
                <c:pt idx="12666">
                  <c:v>13214.1479911804</c:v>
                </c:pt>
                <c:pt idx="12667">
                  <c:v>13214.1539955139</c:v>
                </c:pt>
                <c:pt idx="12668">
                  <c:v>13214.1979942322</c:v>
                </c:pt>
                <c:pt idx="12669">
                  <c:v>13214.9609985352</c:v>
                </c:pt>
                <c:pt idx="12670">
                  <c:v>13224.046993255601</c:v>
                </c:pt>
                <c:pt idx="12671">
                  <c:v>13224.089992523201</c:v>
                </c:pt>
                <c:pt idx="12672">
                  <c:v>13280.982994079601</c:v>
                </c:pt>
                <c:pt idx="12673">
                  <c:v>13596.026992797901</c:v>
                </c:pt>
                <c:pt idx="12674">
                  <c:v>13596.033996582</c:v>
                </c:pt>
                <c:pt idx="12675">
                  <c:v>13715.9589920044</c:v>
                </c:pt>
                <c:pt idx="12676">
                  <c:v>13716.039997100799</c:v>
                </c:pt>
                <c:pt idx="12677">
                  <c:v>13716.0469970703</c:v>
                </c:pt>
                <c:pt idx="12678">
                  <c:v>13721.0559959412</c:v>
                </c:pt>
                <c:pt idx="12679">
                  <c:v>13721.0649909973</c:v>
                </c:pt>
                <c:pt idx="12680">
                  <c:v>13721.055992126499</c:v>
                </c:pt>
                <c:pt idx="12681">
                  <c:v>14134.4849967957</c:v>
                </c:pt>
                <c:pt idx="12682">
                  <c:v>14135.5469970703</c:v>
                </c:pt>
                <c:pt idx="12683">
                  <c:v>14130.497997283899</c:v>
                </c:pt>
                <c:pt idx="12684">
                  <c:v>14135.5629920959</c:v>
                </c:pt>
                <c:pt idx="12685">
                  <c:v>14135.554992675799</c:v>
                </c:pt>
                <c:pt idx="12686">
                  <c:v>14786.558788299601</c:v>
                </c:pt>
                <c:pt idx="12687">
                  <c:v>14786.5007858276</c:v>
                </c:pt>
                <c:pt idx="12688">
                  <c:v>15416.5337867737</c:v>
                </c:pt>
                <c:pt idx="12689">
                  <c:v>15416.5417861938</c:v>
                </c:pt>
                <c:pt idx="12690">
                  <c:v>15416.590785980199</c:v>
                </c:pt>
                <c:pt idx="12691">
                  <c:v>15416.5737876892</c:v>
                </c:pt>
                <c:pt idx="12692">
                  <c:v>15417.562789916999</c:v>
                </c:pt>
                <c:pt idx="12693">
                  <c:v>15419.759792327901</c:v>
                </c:pt>
                <c:pt idx="12694">
                  <c:v>15427.8977928162</c:v>
                </c:pt>
                <c:pt idx="12695">
                  <c:v>15427.8427963257</c:v>
                </c:pt>
                <c:pt idx="12696">
                  <c:v>15419.8747901917</c:v>
                </c:pt>
                <c:pt idx="12697">
                  <c:v>15427.8917922974</c:v>
                </c:pt>
                <c:pt idx="12698">
                  <c:v>15757.385791778601</c:v>
                </c:pt>
                <c:pt idx="12699">
                  <c:v>16464.467765808098</c:v>
                </c:pt>
                <c:pt idx="12700">
                  <c:v>16464.453765869101</c:v>
                </c:pt>
                <c:pt idx="12701">
                  <c:v>16464.439765930201</c:v>
                </c:pt>
                <c:pt idx="12702">
                  <c:v>16464.4787635803</c:v>
                </c:pt>
                <c:pt idx="12703">
                  <c:v>16464.478767395001</c:v>
                </c:pt>
                <c:pt idx="12704">
                  <c:v>16464.548763275099</c:v>
                </c:pt>
                <c:pt idx="12705">
                  <c:v>16438.061779022199</c:v>
                </c:pt>
                <c:pt idx="12706">
                  <c:v>16628.023780822801</c:v>
                </c:pt>
                <c:pt idx="12707">
                  <c:v>16628.046779632601</c:v>
                </c:pt>
                <c:pt idx="12708">
                  <c:v>16628.0217781067</c:v>
                </c:pt>
                <c:pt idx="12709">
                  <c:v>16628.131778717001</c:v>
                </c:pt>
                <c:pt idx="12710">
                  <c:v>16629.100780487101</c:v>
                </c:pt>
                <c:pt idx="12711">
                  <c:v>17518.094779968302</c:v>
                </c:pt>
                <c:pt idx="12712">
                  <c:v>18032.1187782288</c:v>
                </c:pt>
                <c:pt idx="12713">
                  <c:v>18032.092781066902</c:v>
                </c:pt>
                <c:pt idx="12714">
                  <c:v>18032.1187782288</c:v>
                </c:pt>
                <c:pt idx="12715">
                  <c:v>18038.128780365001</c:v>
                </c:pt>
                <c:pt idx="12716">
                  <c:v>18032.108779907201</c:v>
                </c:pt>
                <c:pt idx="12717">
                  <c:v>18034.6237945557</c:v>
                </c:pt>
                <c:pt idx="12718">
                  <c:v>18034.628795623801</c:v>
                </c:pt>
                <c:pt idx="12719">
                  <c:v>18034.6147956848</c:v>
                </c:pt>
                <c:pt idx="12720">
                  <c:v>18041.632793426499</c:v>
                </c:pt>
                <c:pt idx="12721">
                  <c:v>18035.611793518099</c:v>
                </c:pt>
                <c:pt idx="12722">
                  <c:v>18041.6467933655</c:v>
                </c:pt>
                <c:pt idx="12723">
                  <c:v>18065.604793548599</c:v>
                </c:pt>
                <c:pt idx="12724">
                  <c:v>18067.610794067401</c:v>
                </c:pt>
                <c:pt idx="12725">
                  <c:v>18066.613796234102</c:v>
                </c:pt>
                <c:pt idx="12726">
                  <c:v>18066.6147956848</c:v>
                </c:pt>
                <c:pt idx="12727">
                  <c:v>18066.625793456999</c:v>
                </c:pt>
                <c:pt idx="12728">
                  <c:v>18066.6447944641</c:v>
                </c:pt>
                <c:pt idx="12729">
                  <c:v>18068.311759948701</c:v>
                </c:pt>
                <c:pt idx="12730">
                  <c:v>18069.345760345499</c:v>
                </c:pt>
                <c:pt idx="12731">
                  <c:v>18068.3147621155</c:v>
                </c:pt>
                <c:pt idx="12732">
                  <c:v>18068.2927627563</c:v>
                </c:pt>
                <c:pt idx="12733">
                  <c:v>18068.319763183601</c:v>
                </c:pt>
                <c:pt idx="12734">
                  <c:v>18069.319763183601</c:v>
                </c:pt>
                <c:pt idx="12735">
                  <c:v>18069.2947616577</c:v>
                </c:pt>
                <c:pt idx="12736">
                  <c:v>18069.170764923099</c:v>
                </c:pt>
                <c:pt idx="12737">
                  <c:v>18069.133762359601</c:v>
                </c:pt>
                <c:pt idx="12738">
                  <c:v>18069.155761718699</c:v>
                </c:pt>
                <c:pt idx="12739">
                  <c:v>18068.178764343302</c:v>
                </c:pt>
                <c:pt idx="12740">
                  <c:v>18068.124763488799</c:v>
                </c:pt>
                <c:pt idx="12741">
                  <c:v>18070.451766967799</c:v>
                </c:pt>
                <c:pt idx="12742">
                  <c:v>18072.447769164999</c:v>
                </c:pt>
                <c:pt idx="12743">
                  <c:v>18072.411766052199</c:v>
                </c:pt>
                <c:pt idx="12744">
                  <c:v>18072.445766449</c:v>
                </c:pt>
                <c:pt idx="12745">
                  <c:v>18072.465766906698</c:v>
                </c:pt>
                <c:pt idx="12746">
                  <c:v>18072.439769744899</c:v>
                </c:pt>
                <c:pt idx="12747">
                  <c:v>18072.462768554698</c:v>
                </c:pt>
                <c:pt idx="12748">
                  <c:v>18072.471767425501</c:v>
                </c:pt>
                <c:pt idx="12749">
                  <c:v>18072.3747673035</c:v>
                </c:pt>
                <c:pt idx="12750">
                  <c:v>18072.403766632098</c:v>
                </c:pt>
                <c:pt idx="12751">
                  <c:v>18072.4047660828</c:v>
                </c:pt>
                <c:pt idx="12752">
                  <c:v>18072.3637657166</c:v>
                </c:pt>
                <c:pt idx="12753">
                  <c:v>18072.417766571001</c:v>
                </c:pt>
                <c:pt idx="12754">
                  <c:v>18072.4357643127</c:v>
                </c:pt>
                <c:pt idx="12755">
                  <c:v>18075.243793487502</c:v>
                </c:pt>
                <c:pt idx="12756">
                  <c:v>18076.2187957764</c:v>
                </c:pt>
                <c:pt idx="12757">
                  <c:v>18076.313789367701</c:v>
                </c:pt>
                <c:pt idx="12758">
                  <c:v>18076.300788879402</c:v>
                </c:pt>
                <c:pt idx="12759">
                  <c:v>18076.308792114301</c:v>
                </c:pt>
                <c:pt idx="12760">
                  <c:v>18057.609790801998</c:v>
                </c:pt>
                <c:pt idx="12761">
                  <c:v>18057.576793670702</c:v>
                </c:pt>
                <c:pt idx="12762">
                  <c:v>18057.576789856001</c:v>
                </c:pt>
                <c:pt idx="12763">
                  <c:v>18057.5377922058</c:v>
                </c:pt>
                <c:pt idx="12764">
                  <c:v>18057.590793609601</c:v>
                </c:pt>
                <c:pt idx="12765">
                  <c:v>18057.4807929993</c:v>
                </c:pt>
                <c:pt idx="12766">
                  <c:v>18057.607788085901</c:v>
                </c:pt>
                <c:pt idx="12767">
                  <c:v>18057.576789856001</c:v>
                </c:pt>
                <c:pt idx="12768">
                  <c:v>18057.578792572</c:v>
                </c:pt>
                <c:pt idx="12769">
                  <c:v>18057.7458000183</c:v>
                </c:pt>
                <c:pt idx="12770">
                  <c:v>18058.769802093499</c:v>
                </c:pt>
                <c:pt idx="12771">
                  <c:v>18058.740806579601</c:v>
                </c:pt>
                <c:pt idx="12772">
                  <c:v>18058.7818031311</c:v>
                </c:pt>
                <c:pt idx="12773">
                  <c:v>18058.794803619399</c:v>
                </c:pt>
                <c:pt idx="12774">
                  <c:v>18058.7678070068</c:v>
                </c:pt>
                <c:pt idx="12775">
                  <c:v>18058.721805572499</c:v>
                </c:pt>
                <c:pt idx="12776">
                  <c:v>18058.768806457501</c:v>
                </c:pt>
                <c:pt idx="12777">
                  <c:v>18058.6548042297</c:v>
                </c:pt>
                <c:pt idx="12778">
                  <c:v>18058.716804504402</c:v>
                </c:pt>
                <c:pt idx="12779">
                  <c:v>18058.681804657001</c:v>
                </c:pt>
                <c:pt idx="12780">
                  <c:v>18058.6338043213</c:v>
                </c:pt>
                <c:pt idx="12781">
                  <c:v>18062.077796935999</c:v>
                </c:pt>
                <c:pt idx="12782">
                  <c:v>18064.121799469001</c:v>
                </c:pt>
                <c:pt idx="12783">
                  <c:v>18064.053798675501</c:v>
                </c:pt>
                <c:pt idx="12784">
                  <c:v>18064.073799133301</c:v>
                </c:pt>
                <c:pt idx="12785">
                  <c:v>18064.0897979736</c:v>
                </c:pt>
                <c:pt idx="12786">
                  <c:v>18064.045795440699</c:v>
                </c:pt>
                <c:pt idx="12787">
                  <c:v>18064.0077972412</c:v>
                </c:pt>
                <c:pt idx="12788">
                  <c:v>18064.0707969666</c:v>
                </c:pt>
                <c:pt idx="12789">
                  <c:v>18063.926799774199</c:v>
                </c:pt>
                <c:pt idx="12790">
                  <c:v>18064.039798736601</c:v>
                </c:pt>
                <c:pt idx="12791">
                  <c:v>18064.022796630899</c:v>
                </c:pt>
                <c:pt idx="12792">
                  <c:v>18065.012798309301</c:v>
                </c:pt>
                <c:pt idx="12793">
                  <c:v>18065.653793335001</c:v>
                </c:pt>
                <c:pt idx="12794">
                  <c:v>18064.738796234102</c:v>
                </c:pt>
                <c:pt idx="12795">
                  <c:v>17644.727794647199</c:v>
                </c:pt>
                <c:pt idx="12796">
                  <c:v>17644.763793945302</c:v>
                </c:pt>
                <c:pt idx="12797">
                  <c:v>17644.760799407999</c:v>
                </c:pt>
                <c:pt idx="12798">
                  <c:v>17643.781799316399</c:v>
                </c:pt>
                <c:pt idx="12799">
                  <c:v>17643.724796295199</c:v>
                </c:pt>
                <c:pt idx="12800">
                  <c:v>16749.713794708299</c:v>
                </c:pt>
                <c:pt idx="12801">
                  <c:v>16749.617794036902</c:v>
                </c:pt>
                <c:pt idx="12802">
                  <c:v>16749.7287940979</c:v>
                </c:pt>
                <c:pt idx="12803">
                  <c:v>16818.743797302199</c:v>
                </c:pt>
                <c:pt idx="12804">
                  <c:v>16817.735794067401</c:v>
                </c:pt>
                <c:pt idx="12805">
                  <c:v>16815.0348320007</c:v>
                </c:pt>
                <c:pt idx="12806">
                  <c:v>16054.643836975099</c:v>
                </c:pt>
                <c:pt idx="12807">
                  <c:v>16048.6238327026</c:v>
                </c:pt>
                <c:pt idx="12808">
                  <c:v>16049.4618377686</c:v>
                </c:pt>
                <c:pt idx="12809">
                  <c:v>16049.540836334199</c:v>
                </c:pt>
                <c:pt idx="12810">
                  <c:v>16048.556835174601</c:v>
                </c:pt>
                <c:pt idx="12811">
                  <c:v>16043.456836700399</c:v>
                </c:pt>
                <c:pt idx="12812">
                  <c:v>16114.504833221399</c:v>
                </c:pt>
                <c:pt idx="12813">
                  <c:v>16114.364837646501</c:v>
                </c:pt>
                <c:pt idx="12814">
                  <c:v>15988.572837829601</c:v>
                </c:pt>
                <c:pt idx="12815">
                  <c:v>15996.5208320618</c:v>
                </c:pt>
                <c:pt idx="12816">
                  <c:v>16059.586833953899</c:v>
                </c:pt>
                <c:pt idx="12817">
                  <c:v>15988.681789398201</c:v>
                </c:pt>
                <c:pt idx="12818">
                  <c:v>13799.035781860401</c:v>
                </c:pt>
                <c:pt idx="12819">
                  <c:v>13680.0877838135</c:v>
                </c:pt>
                <c:pt idx="12820">
                  <c:v>13680.0857849121</c:v>
                </c:pt>
                <c:pt idx="12821">
                  <c:v>13680.0477828979</c:v>
                </c:pt>
                <c:pt idx="12822">
                  <c:v>13030.0309906006</c:v>
                </c:pt>
                <c:pt idx="12823">
                  <c:v>13029.9819908142</c:v>
                </c:pt>
                <c:pt idx="12824">
                  <c:v>12502.991992950399</c:v>
                </c:pt>
                <c:pt idx="12825">
                  <c:v>12503.016990661599</c:v>
                </c:pt>
                <c:pt idx="12826">
                  <c:v>12502.982994079601</c:v>
                </c:pt>
                <c:pt idx="12827">
                  <c:v>11776.006992340101</c:v>
                </c:pt>
                <c:pt idx="12828">
                  <c:v>11571.0279960632</c:v>
                </c:pt>
                <c:pt idx="12829">
                  <c:v>11435.791988372799</c:v>
                </c:pt>
                <c:pt idx="12830">
                  <c:v>11096.9779930115</c:v>
                </c:pt>
                <c:pt idx="12831">
                  <c:v>11103.954998016399</c:v>
                </c:pt>
                <c:pt idx="12832">
                  <c:v>11104.983997345</c:v>
                </c:pt>
                <c:pt idx="12833">
                  <c:v>11150.9519958496</c:v>
                </c:pt>
                <c:pt idx="12834">
                  <c:v>10740.8729934692</c:v>
                </c:pt>
                <c:pt idx="12835">
                  <c:v>10732.874996185299</c:v>
                </c:pt>
                <c:pt idx="12836">
                  <c:v>10732.872997283899</c:v>
                </c:pt>
                <c:pt idx="12837">
                  <c:v>10740.858997345</c:v>
                </c:pt>
                <c:pt idx="12838">
                  <c:v>10740.858993530301</c:v>
                </c:pt>
                <c:pt idx="12839">
                  <c:v>10501.8199958801</c:v>
                </c:pt>
                <c:pt idx="12840">
                  <c:v>10390.929992675799</c:v>
                </c:pt>
                <c:pt idx="12841">
                  <c:v>10389.3030052185</c:v>
                </c:pt>
                <c:pt idx="12842">
                  <c:v>10157.279006958001</c:v>
                </c:pt>
                <c:pt idx="12843">
                  <c:v>10184.1340065002</c:v>
                </c:pt>
                <c:pt idx="12844">
                  <c:v>10178.2340049744</c:v>
                </c:pt>
                <c:pt idx="12845">
                  <c:v>10177.2010040283</c:v>
                </c:pt>
                <c:pt idx="12846">
                  <c:v>10178.2310066223</c:v>
                </c:pt>
                <c:pt idx="12847">
                  <c:v>10178.2000045776</c:v>
                </c:pt>
                <c:pt idx="12848">
                  <c:v>9918.2590065002405</c:v>
                </c:pt>
                <c:pt idx="12849">
                  <c:v>9906.2350044250506</c:v>
                </c:pt>
                <c:pt idx="12850">
                  <c:v>9905.2840080261194</c:v>
                </c:pt>
                <c:pt idx="12851">
                  <c:v>9643.2610054016095</c:v>
                </c:pt>
                <c:pt idx="12852">
                  <c:v>9421.2400093078595</c:v>
                </c:pt>
                <c:pt idx="12853">
                  <c:v>8939.4600028991699</c:v>
                </c:pt>
                <c:pt idx="12854">
                  <c:v>8768.4580039977991</c:v>
                </c:pt>
                <c:pt idx="12855">
                  <c:v>8768.4490051269495</c:v>
                </c:pt>
                <c:pt idx="12856">
                  <c:v>8764.4710044860803</c:v>
                </c:pt>
                <c:pt idx="12857">
                  <c:v>8764.4720039367694</c:v>
                </c:pt>
                <c:pt idx="12858">
                  <c:v>8699.3440055847204</c:v>
                </c:pt>
                <c:pt idx="12859">
                  <c:v>8699.3200035095197</c:v>
                </c:pt>
                <c:pt idx="12860">
                  <c:v>8703.3470039367694</c:v>
                </c:pt>
                <c:pt idx="12861">
                  <c:v>8703.3400039672906</c:v>
                </c:pt>
                <c:pt idx="12862">
                  <c:v>8597.3260040283203</c:v>
                </c:pt>
                <c:pt idx="12863">
                  <c:v>8597.3660049438495</c:v>
                </c:pt>
                <c:pt idx="12864">
                  <c:v>8595.3600044250506</c:v>
                </c:pt>
                <c:pt idx="12865">
                  <c:v>8334.3670043945294</c:v>
                </c:pt>
                <c:pt idx="12866">
                  <c:v>8286.5510025024396</c:v>
                </c:pt>
                <c:pt idx="12867">
                  <c:v>8241.625</c:v>
                </c:pt>
                <c:pt idx="12868">
                  <c:v>8241.6500015258807</c:v>
                </c:pt>
                <c:pt idx="12869">
                  <c:v>8241.6400032043493</c:v>
                </c:pt>
                <c:pt idx="12870">
                  <c:v>8241.6189994811994</c:v>
                </c:pt>
                <c:pt idx="12871">
                  <c:v>8241.5670013427698</c:v>
                </c:pt>
                <c:pt idx="12872">
                  <c:v>8241.6370010375995</c:v>
                </c:pt>
                <c:pt idx="12873">
                  <c:v>7835.6280021667499</c:v>
                </c:pt>
                <c:pt idx="12874">
                  <c:v>7835.6339988708496</c:v>
                </c:pt>
                <c:pt idx="12875">
                  <c:v>7737.6210021972702</c:v>
                </c:pt>
                <c:pt idx="12876">
                  <c:v>7410.375</c:v>
                </c:pt>
                <c:pt idx="12877">
                  <c:v>7357.1359977722204</c:v>
                </c:pt>
                <c:pt idx="12878">
                  <c:v>7357.1329994201697</c:v>
                </c:pt>
                <c:pt idx="12879">
                  <c:v>7234.1019973754901</c:v>
                </c:pt>
                <c:pt idx="12880">
                  <c:v>7252.1319961547897</c:v>
                </c:pt>
                <c:pt idx="12881">
                  <c:v>7245.1399993896503</c:v>
                </c:pt>
                <c:pt idx="12882">
                  <c:v>7195.1379966735803</c:v>
                </c:pt>
                <c:pt idx="12883">
                  <c:v>7189.1359977722204</c:v>
                </c:pt>
                <c:pt idx="12884">
                  <c:v>7194.1369972229004</c:v>
                </c:pt>
                <c:pt idx="12885">
                  <c:v>7175.1389961242703</c:v>
                </c:pt>
                <c:pt idx="12886">
                  <c:v>7176.1409988403302</c:v>
                </c:pt>
                <c:pt idx="12887">
                  <c:v>7177.1439971923801</c:v>
                </c:pt>
                <c:pt idx="12888">
                  <c:v>7174.1419982910202</c:v>
                </c:pt>
                <c:pt idx="12889">
                  <c:v>7173.5389938354501</c:v>
                </c:pt>
                <c:pt idx="12890">
                  <c:v>7173.5389938354501</c:v>
                </c:pt>
                <c:pt idx="12891">
                  <c:v>7139.3939971923801</c:v>
                </c:pt>
                <c:pt idx="12892">
                  <c:v>7141.4389953613299</c:v>
                </c:pt>
                <c:pt idx="12893">
                  <c:v>7141.4389953613299</c:v>
                </c:pt>
                <c:pt idx="12894">
                  <c:v>7141.4399986267099</c:v>
                </c:pt>
                <c:pt idx="12895">
                  <c:v>7104.1999969482404</c:v>
                </c:pt>
                <c:pt idx="12896">
                  <c:v>7104.1999969482404</c:v>
                </c:pt>
                <c:pt idx="12897">
                  <c:v>7102.1999969482404</c:v>
                </c:pt>
                <c:pt idx="12898">
                  <c:v>7107.1999969482404</c:v>
                </c:pt>
                <c:pt idx="12899">
                  <c:v>7012.1999969482404</c:v>
                </c:pt>
                <c:pt idx="12900">
                  <c:v>6974.1999969482404</c:v>
                </c:pt>
                <c:pt idx="12901">
                  <c:v>6974.5999984741202</c:v>
                </c:pt>
                <c:pt idx="12902">
                  <c:v>6974.5999984741202</c:v>
                </c:pt>
                <c:pt idx="12903">
                  <c:v>6974.5999984741202</c:v>
                </c:pt>
                <c:pt idx="12904">
                  <c:v>6974.5999984741202</c:v>
                </c:pt>
                <c:pt idx="12905">
                  <c:v>6939.2999992370596</c:v>
                </c:pt>
                <c:pt idx="12906">
                  <c:v>6939.2999992370596</c:v>
                </c:pt>
                <c:pt idx="12907">
                  <c:v>6941.2999992370596</c:v>
                </c:pt>
                <c:pt idx="12908">
                  <c:v>6939.2999992370596</c:v>
                </c:pt>
                <c:pt idx="12909">
                  <c:v>6939.2999992370596</c:v>
                </c:pt>
                <c:pt idx="12910">
                  <c:v>6939.2999992370596</c:v>
                </c:pt>
                <c:pt idx="12911">
                  <c:v>6939.2999992370596</c:v>
                </c:pt>
                <c:pt idx="12912">
                  <c:v>6939.2999992370596</c:v>
                </c:pt>
                <c:pt idx="12913">
                  <c:v>6904</c:v>
                </c:pt>
                <c:pt idx="12914">
                  <c:v>6941</c:v>
                </c:pt>
                <c:pt idx="12915">
                  <c:v>7045.7000007629404</c:v>
                </c:pt>
                <c:pt idx="12916">
                  <c:v>7045.7000007629404</c:v>
                </c:pt>
                <c:pt idx="12917">
                  <c:v>7043.7000007629404</c:v>
                </c:pt>
                <c:pt idx="12918">
                  <c:v>7043.7000007629404</c:v>
                </c:pt>
                <c:pt idx="12919">
                  <c:v>7045.7000007629404</c:v>
                </c:pt>
                <c:pt idx="12920">
                  <c:v>7045.7000007629404</c:v>
                </c:pt>
                <c:pt idx="12921">
                  <c:v>7045.7000007629404</c:v>
                </c:pt>
                <c:pt idx="12922">
                  <c:v>7327.7000007629404</c:v>
                </c:pt>
                <c:pt idx="12923">
                  <c:v>7375.7000007629404</c:v>
                </c:pt>
                <c:pt idx="12924">
                  <c:v>7375.7000007629404</c:v>
                </c:pt>
                <c:pt idx="12925">
                  <c:v>7375.7000007629404</c:v>
                </c:pt>
                <c:pt idx="12926">
                  <c:v>7376.7000007629404</c:v>
                </c:pt>
                <c:pt idx="12927">
                  <c:v>7376.7000007629404</c:v>
                </c:pt>
                <c:pt idx="12928">
                  <c:v>7706.1000022888202</c:v>
                </c:pt>
                <c:pt idx="12929">
                  <c:v>7706.1000022888202</c:v>
                </c:pt>
                <c:pt idx="12930">
                  <c:v>7706.1000022888202</c:v>
                </c:pt>
                <c:pt idx="12931">
                  <c:v>7829.24900054932</c:v>
                </c:pt>
                <c:pt idx="12932">
                  <c:v>7955.2930030822799</c:v>
                </c:pt>
                <c:pt idx="12933">
                  <c:v>7955.33400344849</c:v>
                </c:pt>
                <c:pt idx="12934">
                  <c:v>8077.4360046386701</c:v>
                </c:pt>
                <c:pt idx="12935">
                  <c:v>8167.4100036621103</c:v>
                </c:pt>
                <c:pt idx="12936">
                  <c:v>8167.3900032043503</c:v>
                </c:pt>
                <c:pt idx="12937">
                  <c:v>8309.1930084228497</c:v>
                </c:pt>
                <c:pt idx="12938">
                  <c:v>8326.3460083007794</c:v>
                </c:pt>
                <c:pt idx="12939">
                  <c:v>8423.3050041198694</c:v>
                </c:pt>
                <c:pt idx="12940">
                  <c:v>8904.3210067749005</c:v>
                </c:pt>
                <c:pt idx="12941">
                  <c:v>8904.3670043945294</c:v>
                </c:pt>
                <c:pt idx="12942">
                  <c:v>8994.3360061645508</c:v>
                </c:pt>
                <c:pt idx="12943">
                  <c:v>9232.3730049133301</c:v>
                </c:pt>
                <c:pt idx="12944">
                  <c:v>9667.3650054931604</c:v>
                </c:pt>
                <c:pt idx="12945">
                  <c:v>9667.3420066833496</c:v>
                </c:pt>
                <c:pt idx="12946">
                  <c:v>9667.3570060729999</c:v>
                </c:pt>
                <c:pt idx="12947">
                  <c:v>9667.3710060119593</c:v>
                </c:pt>
                <c:pt idx="12948">
                  <c:v>9668.3590049743707</c:v>
                </c:pt>
                <c:pt idx="12949">
                  <c:v>10314.166996002201</c:v>
                </c:pt>
                <c:pt idx="12950">
                  <c:v>10315.1839942932</c:v>
                </c:pt>
                <c:pt idx="12951">
                  <c:v>10433.075992584199</c:v>
                </c:pt>
                <c:pt idx="12952">
                  <c:v>10433.1659927368</c:v>
                </c:pt>
                <c:pt idx="12953">
                  <c:v>10752.152992248501</c:v>
                </c:pt>
                <c:pt idx="12954">
                  <c:v>10752.205997466999</c:v>
                </c:pt>
                <c:pt idx="12955">
                  <c:v>11162.181999206499</c:v>
                </c:pt>
                <c:pt idx="12956">
                  <c:v>11162.191993713401</c:v>
                </c:pt>
                <c:pt idx="12957">
                  <c:v>11162.1989936829</c:v>
                </c:pt>
                <c:pt idx="12958">
                  <c:v>11392.1499900818</c:v>
                </c:pt>
                <c:pt idx="12959">
                  <c:v>11392.132991790801</c:v>
                </c:pt>
                <c:pt idx="12960">
                  <c:v>11392.1349945068</c:v>
                </c:pt>
                <c:pt idx="12961">
                  <c:v>11392.9039955139</c:v>
                </c:pt>
                <c:pt idx="12962">
                  <c:v>11777.8839988708</c:v>
                </c:pt>
                <c:pt idx="12963">
                  <c:v>11782.9469947815</c:v>
                </c:pt>
                <c:pt idx="12964">
                  <c:v>11930.8949928284</c:v>
                </c:pt>
                <c:pt idx="12965">
                  <c:v>11954.330997466999</c:v>
                </c:pt>
                <c:pt idx="12966">
                  <c:v>12073.3779964447</c:v>
                </c:pt>
                <c:pt idx="12967">
                  <c:v>12291.3789958954</c:v>
                </c:pt>
                <c:pt idx="12968">
                  <c:v>13131.392999649001</c:v>
                </c:pt>
                <c:pt idx="12969">
                  <c:v>13131.5079956055</c:v>
                </c:pt>
                <c:pt idx="12970">
                  <c:v>13131.6479988098</c:v>
                </c:pt>
                <c:pt idx="12971">
                  <c:v>13131.4629974365</c:v>
                </c:pt>
                <c:pt idx="12972">
                  <c:v>13359.5709953308</c:v>
                </c:pt>
                <c:pt idx="12973">
                  <c:v>13905.131998062099</c:v>
                </c:pt>
                <c:pt idx="12974">
                  <c:v>13907.182998657199</c:v>
                </c:pt>
                <c:pt idx="12975">
                  <c:v>13907.3849983215</c:v>
                </c:pt>
                <c:pt idx="12976">
                  <c:v>14463.0730018616</c:v>
                </c:pt>
                <c:pt idx="12977">
                  <c:v>15442.652801513699</c:v>
                </c:pt>
                <c:pt idx="12978">
                  <c:v>15442.6717987061</c:v>
                </c:pt>
                <c:pt idx="12979">
                  <c:v>15442.6608009338</c:v>
                </c:pt>
                <c:pt idx="12980">
                  <c:v>15442.8768035918</c:v>
                </c:pt>
                <c:pt idx="12981">
                  <c:v>15443.9267990142</c:v>
                </c:pt>
                <c:pt idx="12982">
                  <c:v>15443.9708034545</c:v>
                </c:pt>
                <c:pt idx="12983">
                  <c:v>15443.9088031799</c:v>
                </c:pt>
                <c:pt idx="12984">
                  <c:v>15447.799803927501</c:v>
                </c:pt>
                <c:pt idx="12985">
                  <c:v>15342.602793514699</c:v>
                </c:pt>
                <c:pt idx="12986">
                  <c:v>15343.4227951169</c:v>
                </c:pt>
                <c:pt idx="12987">
                  <c:v>15343.6207931638</c:v>
                </c:pt>
                <c:pt idx="12988">
                  <c:v>15548.586792767001</c:v>
                </c:pt>
                <c:pt idx="12989">
                  <c:v>16178.5747955441</c:v>
                </c:pt>
                <c:pt idx="12990">
                  <c:v>16178.5977962613</c:v>
                </c:pt>
                <c:pt idx="12991">
                  <c:v>16179.6077945828</c:v>
                </c:pt>
                <c:pt idx="12992">
                  <c:v>16317.574793636801</c:v>
                </c:pt>
                <c:pt idx="12993">
                  <c:v>16317.535790264599</c:v>
                </c:pt>
                <c:pt idx="12994">
                  <c:v>16317.6117942929</c:v>
                </c:pt>
                <c:pt idx="12995">
                  <c:v>16317.7167919278</c:v>
                </c:pt>
                <c:pt idx="12996">
                  <c:v>16317.688793957201</c:v>
                </c:pt>
                <c:pt idx="12997">
                  <c:v>16449.745794296301</c:v>
                </c:pt>
                <c:pt idx="12998">
                  <c:v>16505.749792098999</c:v>
                </c:pt>
                <c:pt idx="12999">
                  <c:v>16506.9357967377</c:v>
                </c:pt>
                <c:pt idx="13000">
                  <c:v>16510.886795043902</c:v>
                </c:pt>
                <c:pt idx="13001">
                  <c:v>16510.875795364402</c:v>
                </c:pt>
                <c:pt idx="13002">
                  <c:v>16510.878795623801</c:v>
                </c:pt>
                <c:pt idx="13003">
                  <c:v>16510.9107933044</c:v>
                </c:pt>
                <c:pt idx="13004">
                  <c:v>16516.898792266798</c:v>
                </c:pt>
                <c:pt idx="13005">
                  <c:v>17915.922801971399</c:v>
                </c:pt>
                <c:pt idx="13006">
                  <c:v>17915.960800170898</c:v>
                </c:pt>
                <c:pt idx="13007">
                  <c:v>17916.101804733298</c:v>
                </c:pt>
                <c:pt idx="13008">
                  <c:v>17915.976799011201</c:v>
                </c:pt>
                <c:pt idx="13009">
                  <c:v>17921.1467475891</c:v>
                </c:pt>
                <c:pt idx="13010">
                  <c:v>17924.043752670299</c:v>
                </c:pt>
                <c:pt idx="13011">
                  <c:v>17918.235750198401</c:v>
                </c:pt>
                <c:pt idx="13012">
                  <c:v>17924.1497478485</c:v>
                </c:pt>
                <c:pt idx="13013">
                  <c:v>17925.2237529755</c:v>
                </c:pt>
                <c:pt idx="13014">
                  <c:v>17925.2107486725</c:v>
                </c:pt>
                <c:pt idx="13015">
                  <c:v>17925.331748962399</c:v>
                </c:pt>
                <c:pt idx="13016">
                  <c:v>17925.140752792398</c:v>
                </c:pt>
                <c:pt idx="13017">
                  <c:v>17925.072753906301</c:v>
                </c:pt>
                <c:pt idx="13018">
                  <c:v>17925.227746963501</c:v>
                </c:pt>
                <c:pt idx="13019">
                  <c:v>17925.1657505035</c:v>
                </c:pt>
                <c:pt idx="13020">
                  <c:v>17925.140748977701</c:v>
                </c:pt>
                <c:pt idx="13021">
                  <c:v>17924.398775100701</c:v>
                </c:pt>
                <c:pt idx="13022">
                  <c:v>17923.381772994999</c:v>
                </c:pt>
                <c:pt idx="13023">
                  <c:v>17923.537778854399</c:v>
                </c:pt>
                <c:pt idx="13024">
                  <c:v>17923.576778411902</c:v>
                </c:pt>
                <c:pt idx="13025">
                  <c:v>17923.497776031501</c:v>
                </c:pt>
                <c:pt idx="13026">
                  <c:v>17923.542776107799</c:v>
                </c:pt>
                <c:pt idx="13027">
                  <c:v>17923.482778549202</c:v>
                </c:pt>
                <c:pt idx="13028">
                  <c:v>17923.4257717133</c:v>
                </c:pt>
                <c:pt idx="13029">
                  <c:v>17923.348777771</c:v>
                </c:pt>
                <c:pt idx="13030">
                  <c:v>17923.569776535001</c:v>
                </c:pt>
                <c:pt idx="13031">
                  <c:v>17923.437774658199</c:v>
                </c:pt>
                <c:pt idx="13032">
                  <c:v>17923.446775436401</c:v>
                </c:pt>
                <c:pt idx="13033">
                  <c:v>17925.357782363899</c:v>
                </c:pt>
                <c:pt idx="13034">
                  <c:v>17928.377780914299</c:v>
                </c:pt>
                <c:pt idx="13035">
                  <c:v>17928.523780822801</c:v>
                </c:pt>
                <c:pt idx="13036">
                  <c:v>17928.506782531698</c:v>
                </c:pt>
                <c:pt idx="13037">
                  <c:v>17928.4637832642</c:v>
                </c:pt>
                <c:pt idx="13038">
                  <c:v>17928.5817813873</c:v>
                </c:pt>
                <c:pt idx="13039">
                  <c:v>17928.702781677199</c:v>
                </c:pt>
                <c:pt idx="13040">
                  <c:v>17928.5897827148</c:v>
                </c:pt>
                <c:pt idx="13041">
                  <c:v>17928.521780014002</c:v>
                </c:pt>
                <c:pt idx="13042">
                  <c:v>17928.623781204202</c:v>
                </c:pt>
                <c:pt idx="13043">
                  <c:v>17928.769783020001</c:v>
                </c:pt>
                <c:pt idx="13044">
                  <c:v>17928.924779892001</c:v>
                </c:pt>
                <c:pt idx="13045">
                  <c:v>17932.388790130601</c:v>
                </c:pt>
                <c:pt idx="13046">
                  <c:v>17934.5287895203</c:v>
                </c:pt>
                <c:pt idx="13047">
                  <c:v>17934.681791305498</c:v>
                </c:pt>
                <c:pt idx="13048">
                  <c:v>17934.6567935944</c:v>
                </c:pt>
                <c:pt idx="13049">
                  <c:v>17934.6517906189</c:v>
                </c:pt>
                <c:pt idx="13050">
                  <c:v>17934.562791824301</c:v>
                </c:pt>
                <c:pt idx="13051">
                  <c:v>17934.597789764401</c:v>
                </c:pt>
                <c:pt idx="13052">
                  <c:v>17934.678792953498</c:v>
                </c:pt>
                <c:pt idx="13053">
                  <c:v>17934.526792526201</c:v>
                </c:pt>
                <c:pt idx="13054">
                  <c:v>17934.646789550799</c:v>
                </c:pt>
                <c:pt idx="13055">
                  <c:v>17934.696792602499</c:v>
                </c:pt>
                <c:pt idx="13056">
                  <c:v>17934.531791687001</c:v>
                </c:pt>
                <c:pt idx="13057">
                  <c:v>17730.390777587902</c:v>
                </c:pt>
                <c:pt idx="13058">
                  <c:v>17496.4207782745</c:v>
                </c:pt>
                <c:pt idx="13059">
                  <c:v>17496.6877784729</c:v>
                </c:pt>
                <c:pt idx="13060">
                  <c:v>17496.652772903399</c:v>
                </c:pt>
                <c:pt idx="13061">
                  <c:v>17496.644773483298</c:v>
                </c:pt>
                <c:pt idx="13062">
                  <c:v>17496.5797748566</c:v>
                </c:pt>
                <c:pt idx="13063">
                  <c:v>17496.589775085398</c:v>
                </c:pt>
                <c:pt idx="13064">
                  <c:v>17496.5877761841</c:v>
                </c:pt>
                <c:pt idx="13065">
                  <c:v>17496.439781189001</c:v>
                </c:pt>
                <c:pt idx="13066">
                  <c:v>17496.547775268598</c:v>
                </c:pt>
                <c:pt idx="13067">
                  <c:v>17496.549772262599</c:v>
                </c:pt>
                <c:pt idx="13068">
                  <c:v>17496.531776428201</c:v>
                </c:pt>
                <c:pt idx="13069">
                  <c:v>17498.0407676697</c:v>
                </c:pt>
                <c:pt idx="13070">
                  <c:v>17495.869766235399</c:v>
                </c:pt>
                <c:pt idx="13071">
                  <c:v>17472.6137657166</c:v>
                </c:pt>
                <c:pt idx="13072">
                  <c:v>17473.6037635803</c:v>
                </c:pt>
                <c:pt idx="13073">
                  <c:v>17473.483768463098</c:v>
                </c:pt>
                <c:pt idx="13074">
                  <c:v>17473.585769653298</c:v>
                </c:pt>
                <c:pt idx="13075">
                  <c:v>17473.432765960701</c:v>
                </c:pt>
                <c:pt idx="13076">
                  <c:v>17473.3087692261</c:v>
                </c:pt>
                <c:pt idx="13077">
                  <c:v>17550.196769714399</c:v>
                </c:pt>
                <c:pt idx="13078">
                  <c:v>17473.3317718506</c:v>
                </c:pt>
                <c:pt idx="13079">
                  <c:v>17473.297771453901</c:v>
                </c:pt>
                <c:pt idx="13080">
                  <c:v>17237.2857704163</c:v>
                </c:pt>
                <c:pt idx="13081">
                  <c:v>16997.269767761201</c:v>
                </c:pt>
                <c:pt idx="13082">
                  <c:v>16997.317768096898</c:v>
                </c:pt>
                <c:pt idx="13083">
                  <c:v>16997.419773101799</c:v>
                </c:pt>
                <c:pt idx="13084">
                  <c:v>16997.3747711182</c:v>
                </c:pt>
                <c:pt idx="13085">
                  <c:v>16998.310768127401</c:v>
                </c:pt>
                <c:pt idx="13086">
                  <c:v>16998.321769714399</c:v>
                </c:pt>
                <c:pt idx="13087">
                  <c:v>16997.348770141602</c:v>
                </c:pt>
                <c:pt idx="13088">
                  <c:v>16997.292770385699</c:v>
                </c:pt>
                <c:pt idx="13089">
                  <c:v>16996.262767791701</c:v>
                </c:pt>
                <c:pt idx="13090">
                  <c:v>16996.3037719727</c:v>
                </c:pt>
                <c:pt idx="13091">
                  <c:v>16528.339767456098</c:v>
                </c:pt>
                <c:pt idx="13092">
                  <c:v>16480.315765380899</c:v>
                </c:pt>
                <c:pt idx="13093">
                  <c:v>15371.026779174799</c:v>
                </c:pt>
                <c:pt idx="13094">
                  <c:v>14620.7368049622</c:v>
                </c:pt>
                <c:pt idx="13095">
                  <c:v>14614.755802154499</c:v>
                </c:pt>
                <c:pt idx="13096">
                  <c:v>14619.7698020935</c:v>
                </c:pt>
                <c:pt idx="13097">
                  <c:v>14613.784797668501</c:v>
                </c:pt>
                <c:pt idx="13098">
                  <c:v>14608.806797027601</c:v>
                </c:pt>
                <c:pt idx="13099">
                  <c:v>14608.759799957301</c:v>
                </c:pt>
                <c:pt idx="13100">
                  <c:v>14608.782798767101</c:v>
                </c:pt>
                <c:pt idx="13101">
                  <c:v>14608.694801330599</c:v>
                </c:pt>
                <c:pt idx="13102">
                  <c:v>14469.800800323501</c:v>
                </c:pt>
                <c:pt idx="13103">
                  <c:v>14469.799800872799</c:v>
                </c:pt>
                <c:pt idx="13104">
                  <c:v>14465.781799316401</c:v>
                </c:pt>
                <c:pt idx="13105">
                  <c:v>14463.574798584001</c:v>
                </c:pt>
                <c:pt idx="13106">
                  <c:v>14462.5248069763</c:v>
                </c:pt>
                <c:pt idx="13107">
                  <c:v>14247.6038017273</c:v>
                </c:pt>
                <c:pt idx="13108">
                  <c:v>14247.595806121801</c:v>
                </c:pt>
                <c:pt idx="13109">
                  <c:v>13597.6310119629</c:v>
                </c:pt>
                <c:pt idx="13110">
                  <c:v>13597.5910110474</c:v>
                </c:pt>
                <c:pt idx="13111">
                  <c:v>13597.5910110474</c:v>
                </c:pt>
                <c:pt idx="13112">
                  <c:v>13597.5780105591</c:v>
                </c:pt>
                <c:pt idx="13113">
                  <c:v>13177.473007202099</c:v>
                </c:pt>
                <c:pt idx="13114">
                  <c:v>13177.5810089111</c:v>
                </c:pt>
                <c:pt idx="13115">
                  <c:v>13177.582012176499</c:v>
                </c:pt>
                <c:pt idx="13116">
                  <c:v>13177.593006134</c:v>
                </c:pt>
                <c:pt idx="13117">
                  <c:v>13104.3189964294</c:v>
                </c:pt>
                <c:pt idx="13118">
                  <c:v>12470.5589942932</c:v>
                </c:pt>
                <c:pt idx="13119">
                  <c:v>12058.5909957886</c:v>
                </c:pt>
                <c:pt idx="13120">
                  <c:v>11596.075992584199</c:v>
                </c:pt>
                <c:pt idx="13121">
                  <c:v>11596.0399932861</c:v>
                </c:pt>
                <c:pt idx="13122">
                  <c:v>11596.0439910889</c:v>
                </c:pt>
                <c:pt idx="13123">
                  <c:v>11596.053993225099</c:v>
                </c:pt>
                <c:pt idx="13124">
                  <c:v>11362.0889968872</c:v>
                </c:pt>
                <c:pt idx="13125">
                  <c:v>11361.9929962158</c:v>
                </c:pt>
                <c:pt idx="13126">
                  <c:v>10829.045993804901</c:v>
                </c:pt>
                <c:pt idx="13127">
                  <c:v>10835.0419921875</c:v>
                </c:pt>
                <c:pt idx="13128">
                  <c:v>10835.0729904175</c:v>
                </c:pt>
                <c:pt idx="13129">
                  <c:v>10827.249004363999</c:v>
                </c:pt>
                <c:pt idx="13130">
                  <c:v>10397.224006652799</c:v>
                </c:pt>
                <c:pt idx="13131">
                  <c:v>10081.2270088196</c:v>
                </c:pt>
                <c:pt idx="13132">
                  <c:v>9877.2840042114294</c:v>
                </c:pt>
                <c:pt idx="13133">
                  <c:v>9514.2080039977991</c:v>
                </c:pt>
                <c:pt idx="13134">
                  <c:v>9509.2780075073206</c:v>
                </c:pt>
                <c:pt idx="13135">
                  <c:v>9503.2540054321307</c:v>
                </c:pt>
                <c:pt idx="13136">
                  <c:v>9390.2720069885308</c:v>
                </c:pt>
                <c:pt idx="13137">
                  <c:v>9368.0140075683594</c:v>
                </c:pt>
                <c:pt idx="13138">
                  <c:v>9373.1300086975098</c:v>
                </c:pt>
                <c:pt idx="13139">
                  <c:v>9114.5350036621094</c:v>
                </c:pt>
                <c:pt idx="13140">
                  <c:v>8999.5770034790003</c:v>
                </c:pt>
                <c:pt idx="13141">
                  <c:v>8933.5659980773908</c:v>
                </c:pt>
                <c:pt idx="13142">
                  <c:v>8932.4890022277796</c:v>
                </c:pt>
                <c:pt idx="13143">
                  <c:v>8492.5579986572302</c:v>
                </c:pt>
                <c:pt idx="13144">
                  <c:v>8491.5069999694806</c:v>
                </c:pt>
                <c:pt idx="13145">
                  <c:v>8491.5039978027307</c:v>
                </c:pt>
                <c:pt idx="13146">
                  <c:v>8491.49900054932</c:v>
                </c:pt>
                <c:pt idx="13147">
                  <c:v>8253.5330009460504</c:v>
                </c:pt>
                <c:pt idx="13148">
                  <c:v>8252.5850028991699</c:v>
                </c:pt>
                <c:pt idx="13149">
                  <c:v>8253.6200027465802</c:v>
                </c:pt>
                <c:pt idx="13150">
                  <c:v>8105.6100006103497</c:v>
                </c:pt>
                <c:pt idx="13151">
                  <c:v>8356.7350006103497</c:v>
                </c:pt>
                <c:pt idx="13152">
                  <c:v>8357.7619972229004</c:v>
                </c:pt>
                <c:pt idx="13153">
                  <c:v>8185.7169990539596</c:v>
                </c:pt>
                <c:pt idx="13154">
                  <c:v>8232.7370033264197</c:v>
                </c:pt>
                <c:pt idx="13155">
                  <c:v>8232.7880020141602</c:v>
                </c:pt>
                <c:pt idx="13156">
                  <c:v>8232.7649993896503</c:v>
                </c:pt>
                <c:pt idx="13157">
                  <c:v>8191.7479972839401</c:v>
                </c:pt>
                <c:pt idx="13158">
                  <c:v>8191.7579994201697</c:v>
                </c:pt>
                <c:pt idx="13159">
                  <c:v>8190.7789993286096</c:v>
                </c:pt>
                <c:pt idx="13160">
                  <c:v>8191.7800025939896</c:v>
                </c:pt>
                <c:pt idx="13161">
                  <c:v>8190.7450027465802</c:v>
                </c:pt>
                <c:pt idx="13162">
                  <c:v>8042.77000045776</c:v>
                </c:pt>
                <c:pt idx="13163">
                  <c:v>8042.7939987182599</c:v>
                </c:pt>
                <c:pt idx="13164">
                  <c:v>7996.04199981689</c:v>
                </c:pt>
                <c:pt idx="13165">
                  <c:v>7996.0260009765598</c:v>
                </c:pt>
                <c:pt idx="13166">
                  <c:v>7996.0289993286096</c:v>
                </c:pt>
                <c:pt idx="13167">
                  <c:v>7995.04199981689</c:v>
                </c:pt>
                <c:pt idx="13168">
                  <c:v>7995.0810012817401</c:v>
                </c:pt>
                <c:pt idx="13169">
                  <c:v>7995.0379981994602</c:v>
                </c:pt>
                <c:pt idx="13170">
                  <c:v>7995.0929985046396</c:v>
                </c:pt>
                <c:pt idx="13171">
                  <c:v>7995.0219993591299</c:v>
                </c:pt>
                <c:pt idx="13172">
                  <c:v>7976.9770011901901</c:v>
                </c:pt>
                <c:pt idx="13173">
                  <c:v>7976.8349990844699</c:v>
                </c:pt>
                <c:pt idx="13174">
                  <c:v>7872.83399963379</c:v>
                </c:pt>
                <c:pt idx="13175">
                  <c:v>7872.8169975280798</c:v>
                </c:pt>
                <c:pt idx="13176">
                  <c:v>7836.9530029296902</c:v>
                </c:pt>
                <c:pt idx="13177">
                  <c:v>7746.9650001525897</c:v>
                </c:pt>
                <c:pt idx="13178">
                  <c:v>7747.91699981689</c:v>
                </c:pt>
                <c:pt idx="13179">
                  <c:v>7747.9200019836398</c:v>
                </c:pt>
                <c:pt idx="13180">
                  <c:v>7741.9319992065402</c:v>
                </c:pt>
                <c:pt idx="13181">
                  <c:v>7747.9860000610397</c:v>
                </c:pt>
                <c:pt idx="13182">
                  <c:v>7748.0040016174298</c:v>
                </c:pt>
                <c:pt idx="13183">
                  <c:v>7748.0569992065402</c:v>
                </c:pt>
                <c:pt idx="13184">
                  <c:v>7748.06299972534</c:v>
                </c:pt>
                <c:pt idx="13185">
                  <c:v>7730.9200019836398</c:v>
                </c:pt>
                <c:pt idx="13186">
                  <c:v>7724.9020004272497</c:v>
                </c:pt>
                <c:pt idx="13187">
                  <c:v>7590.9210014343298</c:v>
                </c:pt>
                <c:pt idx="13188">
                  <c:v>7591.8900032043503</c:v>
                </c:pt>
                <c:pt idx="13189">
                  <c:v>7449.8810005187997</c:v>
                </c:pt>
                <c:pt idx="13190">
                  <c:v>7449.9119987487802</c:v>
                </c:pt>
                <c:pt idx="13191">
                  <c:v>7450.9710006713904</c:v>
                </c:pt>
                <c:pt idx="13192">
                  <c:v>7443.9629974365198</c:v>
                </c:pt>
                <c:pt idx="13193">
                  <c:v>7461.06200027466</c:v>
                </c:pt>
                <c:pt idx="13194">
                  <c:v>7468.1000022888202</c:v>
                </c:pt>
                <c:pt idx="13195">
                  <c:v>7467.0739974975604</c:v>
                </c:pt>
                <c:pt idx="13196">
                  <c:v>7461.0729980468705</c:v>
                </c:pt>
                <c:pt idx="13197">
                  <c:v>7467.0489997863797</c:v>
                </c:pt>
                <c:pt idx="13198">
                  <c:v>7467.0639991760299</c:v>
                </c:pt>
                <c:pt idx="13199">
                  <c:v>7467.0680007934598</c:v>
                </c:pt>
                <c:pt idx="13200">
                  <c:v>7429.8559989929199</c:v>
                </c:pt>
                <c:pt idx="13201">
                  <c:v>7429.87400054932</c:v>
                </c:pt>
                <c:pt idx="13202">
                  <c:v>7511.5169982910202</c:v>
                </c:pt>
                <c:pt idx="13203">
                  <c:v>7511.56200027466</c:v>
                </c:pt>
                <c:pt idx="13204">
                  <c:v>7548.9340019226102</c:v>
                </c:pt>
                <c:pt idx="13205">
                  <c:v>7548.9840011596698</c:v>
                </c:pt>
                <c:pt idx="13206">
                  <c:v>7548.9460029602096</c:v>
                </c:pt>
                <c:pt idx="13207">
                  <c:v>7548.95900344849</c:v>
                </c:pt>
                <c:pt idx="13208">
                  <c:v>7991.9600028991699</c:v>
                </c:pt>
                <c:pt idx="13209">
                  <c:v>7671.9640007018997</c:v>
                </c:pt>
                <c:pt idx="13210">
                  <c:v>7671.8699989318802</c:v>
                </c:pt>
                <c:pt idx="13211">
                  <c:v>7780.9210014343298</c:v>
                </c:pt>
                <c:pt idx="13212">
                  <c:v>7774.8920021057102</c:v>
                </c:pt>
                <c:pt idx="13213">
                  <c:v>7737.47900009155</c:v>
                </c:pt>
                <c:pt idx="13214">
                  <c:v>7850.4609985351599</c:v>
                </c:pt>
                <c:pt idx="13215">
                  <c:v>8113.8970031738299</c:v>
                </c:pt>
                <c:pt idx="13216">
                  <c:v>8113.9040031433096</c:v>
                </c:pt>
                <c:pt idx="13217">
                  <c:v>8190.7140007018997</c:v>
                </c:pt>
                <c:pt idx="13218">
                  <c:v>8173.6590003967303</c:v>
                </c:pt>
                <c:pt idx="13219">
                  <c:v>8173.6970024108896</c:v>
                </c:pt>
                <c:pt idx="13220">
                  <c:v>8608.6200027465802</c:v>
                </c:pt>
                <c:pt idx="13221">
                  <c:v>8613.6440010070801</c:v>
                </c:pt>
                <c:pt idx="13222">
                  <c:v>8780.2690010070801</c:v>
                </c:pt>
                <c:pt idx="13223">
                  <c:v>8811.0179977416992</c:v>
                </c:pt>
                <c:pt idx="13224">
                  <c:v>8881.6219978332501</c:v>
                </c:pt>
                <c:pt idx="13225">
                  <c:v>8887.0540084838904</c:v>
                </c:pt>
                <c:pt idx="13226">
                  <c:v>8887.9990081787091</c:v>
                </c:pt>
                <c:pt idx="13227">
                  <c:v>8944.1460037231409</c:v>
                </c:pt>
                <c:pt idx="13228">
                  <c:v>9057.1410064697302</c:v>
                </c:pt>
                <c:pt idx="13229">
                  <c:v>9222.3060035705603</c:v>
                </c:pt>
                <c:pt idx="13230">
                  <c:v>9222.2740020752008</c:v>
                </c:pt>
                <c:pt idx="13231">
                  <c:v>9385.2900047302192</c:v>
                </c:pt>
                <c:pt idx="13232">
                  <c:v>9386.2930068969708</c:v>
                </c:pt>
                <c:pt idx="13233">
                  <c:v>9527.2810020446796</c:v>
                </c:pt>
                <c:pt idx="13234">
                  <c:v>9744.3320045471191</c:v>
                </c:pt>
                <c:pt idx="13235">
                  <c:v>9744.3010101318396</c:v>
                </c:pt>
                <c:pt idx="13236">
                  <c:v>9745.2650032043493</c:v>
                </c:pt>
                <c:pt idx="13237">
                  <c:v>9884.9809951782208</c:v>
                </c:pt>
                <c:pt idx="13238">
                  <c:v>10122.0289878845</c:v>
                </c:pt>
                <c:pt idx="13239">
                  <c:v>10234.099990844699</c:v>
                </c:pt>
                <c:pt idx="13240">
                  <c:v>10486.0849914551</c:v>
                </c:pt>
                <c:pt idx="13241">
                  <c:v>10486.0669898987</c:v>
                </c:pt>
                <c:pt idx="13242">
                  <c:v>10492.090991973901</c:v>
                </c:pt>
                <c:pt idx="13243">
                  <c:v>10640.1059913635</c:v>
                </c:pt>
                <c:pt idx="13244">
                  <c:v>10640.1389884949</c:v>
                </c:pt>
                <c:pt idx="13245">
                  <c:v>10641.097991943399</c:v>
                </c:pt>
                <c:pt idx="13246">
                  <c:v>10641.3059883118</c:v>
                </c:pt>
                <c:pt idx="13247">
                  <c:v>10641.238990783701</c:v>
                </c:pt>
                <c:pt idx="13248">
                  <c:v>10879.290988922099</c:v>
                </c:pt>
                <c:pt idx="13249">
                  <c:v>11300.0409927368</c:v>
                </c:pt>
                <c:pt idx="13250">
                  <c:v>11301.088993072501</c:v>
                </c:pt>
                <c:pt idx="13251">
                  <c:v>11301.0839920044</c:v>
                </c:pt>
                <c:pt idx="13252">
                  <c:v>11301.0929908752</c:v>
                </c:pt>
                <c:pt idx="13253">
                  <c:v>11301.091991424601</c:v>
                </c:pt>
                <c:pt idx="13254">
                  <c:v>11538.923992157001</c:v>
                </c:pt>
                <c:pt idx="13255">
                  <c:v>11948.994991302499</c:v>
                </c:pt>
                <c:pt idx="13256">
                  <c:v>12263.9909934998</c:v>
                </c:pt>
                <c:pt idx="13257">
                  <c:v>12893.962993621801</c:v>
                </c:pt>
                <c:pt idx="13258">
                  <c:v>12893.961994171101</c:v>
                </c:pt>
                <c:pt idx="13259">
                  <c:v>12893.9689941406</c:v>
                </c:pt>
                <c:pt idx="13260">
                  <c:v>12911.081993103</c:v>
                </c:pt>
                <c:pt idx="13261">
                  <c:v>12916.7779960632</c:v>
                </c:pt>
                <c:pt idx="13262">
                  <c:v>12912.874996185299</c:v>
                </c:pt>
                <c:pt idx="13263">
                  <c:v>12918.918994903601</c:v>
                </c:pt>
                <c:pt idx="13264">
                  <c:v>13149.224998474099</c:v>
                </c:pt>
                <c:pt idx="13265">
                  <c:v>14776.7057914734</c:v>
                </c:pt>
                <c:pt idx="13266">
                  <c:v>15393.699790954601</c:v>
                </c:pt>
                <c:pt idx="13267">
                  <c:v>15388.675792694101</c:v>
                </c:pt>
                <c:pt idx="13268">
                  <c:v>15613.700790405301</c:v>
                </c:pt>
                <c:pt idx="13269">
                  <c:v>15619.919791415299</c:v>
                </c:pt>
                <c:pt idx="13270">
                  <c:v>15619.879790499799</c:v>
                </c:pt>
                <c:pt idx="13271">
                  <c:v>15619.837790682899</c:v>
                </c:pt>
                <c:pt idx="13272">
                  <c:v>15619.847792819101</c:v>
                </c:pt>
                <c:pt idx="13273">
                  <c:v>15620.8597953916</c:v>
                </c:pt>
                <c:pt idx="13274">
                  <c:v>15620.910790264599</c:v>
                </c:pt>
                <c:pt idx="13275">
                  <c:v>15620.91179353</c:v>
                </c:pt>
                <c:pt idx="13276">
                  <c:v>15620.946793377399</c:v>
                </c:pt>
                <c:pt idx="13277">
                  <c:v>16330.087769329501</c:v>
                </c:pt>
                <c:pt idx="13278">
                  <c:v>16330.141766369299</c:v>
                </c:pt>
                <c:pt idx="13279">
                  <c:v>16330.1147659421</c:v>
                </c:pt>
                <c:pt idx="13280">
                  <c:v>16330.122769177</c:v>
                </c:pt>
                <c:pt idx="13281">
                  <c:v>16330.009770214599</c:v>
                </c:pt>
                <c:pt idx="13282">
                  <c:v>16330.1127670407</c:v>
                </c:pt>
                <c:pt idx="13283">
                  <c:v>16330.151768505601</c:v>
                </c:pt>
                <c:pt idx="13284">
                  <c:v>16330.110768139401</c:v>
                </c:pt>
                <c:pt idx="13285">
                  <c:v>16636.901798248298</c:v>
                </c:pt>
                <c:pt idx="13286">
                  <c:v>15929.377788543699</c:v>
                </c:pt>
                <c:pt idx="13287">
                  <c:v>16638.014793396</c:v>
                </c:pt>
                <c:pt idx="13288">
                  <c:v>16646.026794433601</c:v>
                </c:pt>
                <c:pt idx="13289">
                  <c:v>16647.001796722401</c:v>
                </c:pt>
                <c:pt idx="13290">
                  <c:v>16647.014793396</c:v>
                </c:pt>
                <c:pt idx="13291">
                  <c:v>16646.9997940063</c:v>
                </c:pt>
                <c:pt idx="13292">
                  <c:v>17160.6437721252</c:v>
                </c:pt>
                <c:pt idx="13293">
                  <c:v>18048.621768951401</c:v>
                </c:pt>
                <c:pt idx="13294">
                  <c:v>18048.623771667499</c:v>
                </c:pt>
                <c:pt idx="13295">
                  <c:v>18048.621768951401</c:v>
                </c:pt>
                <c:pt idx="13296">
                  <c:v>18048.612770080599</c:v>
                </c:pt>
                <c:pt idx="13297">
                  <c:v>18051.336791992198</c:v>
                </c:pt>
                <c:pt idx="13298">
                  <c:v>18052.379787445101</c:v>
                </c:pt>
                <c:pt idx="13299">
                  <c:v>18052.432788848899</c:v>
                </c:pt>
                <c:pt idx="13300">
                  <c:v>18052.357788085901</c:v>
                </c:pt>
                <c:pt idx="13301">
                  <c:v>18052.344791412401</c:v>
                </c:pt>
                <c:pt idx="13302">
                  <c:v>18053.306789398201</c:v>
                </c:pt>
                <c:pt idx="13303">
                  <c:v>18053.295791625998</c:v>
                </c:pt>
                <c:pt idx="13304">
                  <c:v>18053.242790222201</c:v>
                </c:pt>
                <c:pt idx="13305">
                  <c:v>18053.308792114301</c:v>
                </c:pt>
                <c:pt idx="13306">
                  <c:v>18053.2817878723</c:v>
                </c:pt>
                <c:pt idx="13307">
                  <c:v>18053.304790496801</c:v>
                </c:pt>
                <c:pt idx="13308">
                  <c:v>18053.311790466301</c:v>
                </c:pt>
                <c:pt idx="13309">
                  <c:v>17748.373748779301</c:v>
                </c:pt>
                <c:pt idx="13310">
                  <c:v>17748.385749816902</c:v>
                </c:pt>
                <c:pt idx="13311">
                  <c:v>17748.396751403801</c:v>
                </c:pt>
                <c:pt idx="13312">
                  <c:v>17748.421752929698</c:v>
                </c:pt>
                <c:pt idx="13313">
                  <c:v>17748.362751007098</c:v>
                </c:pt>
                <c:pt idx="13314">
                  <c:v>17748.391750335701</c:v>
                </c:pt>
                <c:pt idx="13315">
                  <c:v>17748.499748229999</c:v>
                </c:pt>
                <c:pt idx="13316">
                  <c:v>17748.499748229999</c:v>
                </c:pt>
                <c:pt idx="13317">
                  <c:v>17748.443748474099</c:v>
                </c:pt>
                <c:pt idx="13318">
                  <c:v>17748.5097503662</c:v>
                </c:pt>
                <c:pt idx="13319">
                  <c:v>17748.5007476807</c:v>
                </c:pt>
                <c:pt idx="13320">
                  <c:v>17748.528747558601</c:v>
                </c:pt>
                <c:pt idx="13321">
                  <c:v>17747.320774078398</c:v>
                </c:pt>
                <c:pt idx="13322">
                  <c:v>17746.377773284901</c:v>
                </c:pt>
                <c:pt idx="13323">
                  <c:v>17752.4267730713</c:v>
                </c:pt>
                <c:pt idx="13324">
                  <c:v>17752.405773162802</c:v>
                </c:pt>
                <c:pt idx="13325">
                  <c:v>17746.3717765808</c:v>
                </c:pt>
                <c:pt idx="13326">
                  <c:v>17752.410774231001</c:v>
                </c:pt>
                <c:pt idx="13327">
                  <c:v>17752.4067726135</c:v>
                </c:pt>
                <c:pt idx="13328">
                  <c:v>17752.413772583001</c:v>
                </c:pt>
                <c:pt idx="13329">
                  <c:v>17752.374774932901</c:v>
                </c:pt>
                <c:pt idx="13330">
                  <c:v>17746.397773742701</c:v>
                </c:pt>
                <c:pt idx="13331">
                  <c:v>17752.417774200399</c:v>
                </c:pt>
                <c:pt idx="13332">
                  <c:v>17752.432773590099</c:v>
                </c:pt>
                <c:pt idx="13333">
                  <c:v>17748.613796234102</c:v>
                </c:pt>
                <c:pt idx="13334">
                  <c:v>17750.639793396</c:v>
                </c:pt>
                <c:pt idx="13335">
                  <c:v>17756.713790893598</c:v>
                </c:pt>
                <c:pt idx="13336">
                  <c:v>17756.7127914429</c:v>
                </c:pt>
                <c:pt idx="13337">
                  <c:v>17756.702793121302</c:v>
                </c:pt>
                <c:pt idx="13338">
                  <c:v>17756.6827926636</c:v>
                </c:pt>
                <c:pt idx="13339">
                  <c:v>17756.6857910156</c:v>
                </c:pt>
                <c:pt idx="13340">
                  <c:v>17756.6677932739</c:v>
                </c:pt>
                <c:pt idx="13341">
                  <c:v>17756.528797149698</c:v>
                </c:pt>
                <c:pt idx="13342">
                  <c:v>17756.675792694099</c:v>
                </c:pt>
                <c:pt idx="13343">
                  <c:v>17756.695793151899</c:v>
                </c:pt>
                <c:pt idx="13344">
                  <c:v>17756.7087936401</c:v>
                </c:pt>
                <c:pt idx="13345">
                  <c:v>17759.001758575399</c:v>
                </c:pt>
                <c:pt idx="13346">
                  <c:v>17759.0227546692</c:v>
                </c:pt>
                <c:pt idx="13347">
                  <c:v>17759.0867538452</c:v>
                </c:pt>
                <c:pt idx="13348">
                  <c:v>17524.069755554199</c:v>
                </c:pt>
                <c:pt idx="13349">
                  <c:v>17524.071754455599</c:v>
                </c:pt>
                <c:pt idx="13350">
                  <c:v>17524.014759063699</c:v>
                </c:pt>
                <c:pt idx="13351">
                  <c:v>17524.029754638701</c:v>
                </c:pt>
                <c:pt idx="13352">
                  <c:v>17524.0167617798</c:v>
                </c:pt>
                <c:pt idx="13353">
                  <c:v>17523.854759216301</c:v>
                </c:pt>
                <c:pt idx="13354">
                  <c:v>17524.087757110599</c:v>
                </c:pt>
                <c:pt idx="13355">
                  <c:v>17524.041755676299</c:v>
                </c:pt>
                <c:pt idx="13356">
                  <c:v>17524.0467605591</c:v>
                </c:pt>
                <c:pt idx="13357">
                  <c:v>17522.607776641798</c:v>
                </c:pt>
                <c:pt idx="13358">
                  <c:v>17524.592777252201</c:v>
                </c:pt>
                <c:pt idx="13359">
                  <c:v>17524.696777343801</c:v>
                </c:pt>
                <c:pt idx="13360">
                  <c:v>17524.595779418902</c:v>
                </c:pt>
                <c:pt idx="13361">
                  <c:v>17524.722778320302</c:v>
                </c:pt>
                <c:pt idx="13362">
                  <c:v>17524.7087783813</c:v>
                </c:pt>
                <c:pt idx="13363">
                  <c:v>17524.6057777405</c:v>
                </c:pt>
                <c:pt idx="13364">
                  <c:v>17524.607780456499</c:v>
                </c:pt>
                <c:pt idx="13365">
                  <c:v>17524.467777252201</c:v>
                </c:pt>
                <c:pt idx="13366">
                  <c:v>17524.585781097401</c:v>
                </c:pt>
                <c:pt idx="13367">
                  <c:v>17524.591777801499</c:v>
                </c:pt>
                <c:pt idx="13368">
                  <c:v>17525.517780303999</c:v>
                </c:pt>
                <c:pt idx="13369">
                  <c:v>17529.466808319099</c:v>
                </c:pt>
                <c:pt idx="13370">
                  <c:v>17011.5408096313</c:v>
                </c:pt>
                <c:pt idx="13371">
                  <c:v>17011.546810150099</c:v>
                </c:pt>
                <c:pt idx="13372">
                  <c:v>17011.638809204102</c:v>
                </c:pt>
                <c:pt idx="13373">
                  <c:v>17011.610809326201</c:v>
                </c:pt>
                <c:pt idx="13374">
                  <c:v>17011.619812011701</c:v>
                </c:pt>
                <c:pt idx="13375">
                  <c:v>17011.613807678201</c:v>
                </c:pt>
                <c:pt idx="13376">
                  <c:v>16114.577812194801</c:v>
                </c:pt>
                <c:pt idx="13377">
                  <c:v>16114.463809966999</c:v>
                </c:pt>
                <c:pt idx="13378">
                  <c:v>16120.636806488001</c:v>
                </c:pt>
                <c:pt idx="13379">
                  <c:v>16113.611808776899</c:v>
                </c:pt>
                <c:pt idx="13380">
                  <c:v>16113.589809417699</c:v>
                </c:pt>
                <c:pt idx="13381">
                  <c:v>16110.1708145142</c:v>
                </c:pt>
                <c:pt idx="13382">
                  <c:v>16108.2258148193</c:v>
                </c:pt>
                <c:pt idx="13383">
                  <c:v>16103.2788124084</c:v>
                </c:pt>
                <c:pt idx="13384">
                  <c:v>16338.405815124501</c:v>
                </c:pt>
                <c:pt idx="13385">
                  <c:v>16338.403816223101</c:v>
                </c:pt>
                <c:pt idx="13386">
                  <c:v>16338.403816223101</c:v>
                </c:pt>
                <c:pt idx="13387">
                  <c:v>16330.403816223101</c:v>
                </c:pt>
                <c:pt idx="13388">
                  <c:v>15910.3498153687</c:v>
                </c:pt>
                <c:pt idx="13389">
                  <c:v>15260.3610191345</c:v>
                </c:pt>
                <c:pt idx="13390">
                  <c:v>15260.3540229797</c:v>
                </c:pt>
                <c:pt idx="13391">
                  <c:v>15249.221023559599</c:v>
                </c:pt>
                <c:pt idx="13392">
                  <c:v>14548.7230110168</c:v>
                </c:pt>
                <c:pt idx="13393">
                  <c:v>14546.3230018616</c:v>
                </c:pt>
                <c:pt idx="13394">
                  <c:v>14545.3230018616</c:v>
                </c:pt>
                <c:pt idx="13395">
                  <c:v>14125.3230018616</c:v>
                </c:pt>
                <c:pt idx="13396">
                  <c:v>14125.316001892101</c:v>
                </c:pt>
                <c:pt idx="13397">
                  <c:v>14113.1770019531</c:v>
                </c:pt>
                <c:pt idx="13398">
                  <c:v>14112.3129997253</c:v>
                </c:pt>
                <c:pt idx="13399">
                  <c:v>14112.0390014648</c:v>
                </c:pt>
                <c:pt idx="13400">
                  <c:v>14112.007999420201</c:v>
                </c:pt>
                <c:pt idx="13401">
                  <c:v>14125.2700004578</c:v>
                </c:pt>
                <c:pt idx="13402">
                  <c:v>14125.2700004578</c:v>
                </c:pt>
                <c:pt idx="13403">
                  <c:v>13920.2700004578</c:v>
                </c:pt>
                <c:pt idx="13404">
                  <c:v>13920.285999298099</c:v>
                </c:pt>
                <c:pt idx="13405">
                  <c:v>13917.174999237101</c:v>
                </c:pt>
                <c:pt idx="13406">
                  <c:v>13915.0110015869</c:v>
                </c:pt>
                <c:pt idx="13407">
                  <c:v>13907.013000488299</c:v>
                </c:pt>
                <c:pt idx="13408">
                  <c:v>13577.3689880371</c:v>
                </c:pt>
                <c:pt idx="13409">
                  <c:v>12755.2299919128</c:v>
                </c:pt>
                <c:pt idx="13410">
                  <c:v>12630.1419944763</c:v>
                </c:pt>
                <c:pt idx="13411">
                  <c:v>12630.171985626201</c:v>
                </c:pt>
                <c:pt idx="13412">
                  <c:v>12630.125988006601</c:v>
                </c:pt>
                <c:pt idx="13413">
                  <c:v>12316.1259918213</c:v>
                </c:pt>
                <c:pt idx="13414">
                  <c:v>12077.254989624</c:v>
                </c:pt>
                <c:pt idx="13415">
                  <c:v>11880.2979888916</c:v>
                </c:pt>
                <c:pt idx="13416">
                  <c:v>11866.242984771699</c:v>
                </c:pt>
                <c:pt idx="13417">
                  <c:v>11868.2540054321</c:v>
                </c:pt>
                <c:pt idx="13418">
                  <c:v>11636.1560058594</c:v>
                </c:pt>
                <c:pt idx="13419">
                  <c:v>10995.311004638699</c:v>
                </c:pt>
                <c:pt idx="13420">
                  <c:v>10994.261009216299</c:v>
                </c:pt>
                <c:pt idx="13421">
                  <c:v>10832.2820014954</c:v>
                </c:pt>
                <c:pt idx="13422">
                  <c:v>10831.290004730199</c:v>
                </c:pt>
                <c:pt idx="13423">
                  <c:v>10831.3050041199</c:v>
                </c:pt>
                <c:pt idx="13424">
                  <c:v>10557.2690010071</c:v>
                </c:pt>
                <c:pt idx="13425">
                  <c:v>10557.055007934599</c:v>
                </c:pt>
                <c:pt idx="13426">
                  <c:v>10339.2980041504</c:v>
                </c:pt>
                <c:pt idx="13427">
                  <c:v>9942.1570053100604</c:v>
                </c:pt>
                <c:pt idx="13428">
                  <c:v>9583.6680068969708</c:v>
                </c:pt>
                <c:pt idx="13429">
                  <c:v>9157.2499961852991</c:v>
                </c:pt>
                <c:pt idx="13430">
                  <c:v>9142.2129974365198</c:v>
                </c:pt>
                <c:pt idx="13431">
                  <c:v>9142.2289962768591</c:v>
                </c:pt>
                <c:pt idx="13432">
                  <c:v>9142.2319946289099</c:v>
                </c:pt>
                <c:pt idx="13433">
                  <c:v>9142.2639961242694</c:v>
                </c:pt>
                <c:pt idx="13434">
                  <c:v>9142.2439956665003</c:v>
                </c:pt>
                <c:pt idx="13435">
                  <c:v>9150.8729972839392</c:v>
                </c:pt>
                <c:pt idx="13436">
                  <c:v>9142.3089942932093</c:v>
                </c:pt>
                <c:pt idx="13437">
                  <c:v>9133.6160011291504</c:v>
                </c:pt>
                <c:pt idx="13438">
                  <c:v>9132.7099952697808</c:v>
                </c:pt>
                <c:pt idx="13439">
                  <c:v>9133.7189979553204</c:v>
                </c:pt>
                <c:pt idx="13440">
                  <c:v>8993.7139968872107</c:v>
                </c:pt>
                <c:pt idx="13441">
                  <c:v>8957.9289932250995</c:v>
                </c:pt>
                <c:pt idx="13442">
                  <c:v>8522.6629943847693</c:v>
                </c:pt>
                <c:pt idx="13443">
                  <c:v>8522.6889953613299</c:v>
                </c:pt>
                <c:pt idx="13444">
                  <c:v>8522.6859970092792</c:v>
                </c:pt>
                <c:pt idx="13445">
                  <c:v>8487.0389976501501</c:v>
                </c:pt>
                <c:pt idx="13446">
                  <c:v>8446.0869979858398</c:v>
                </c:pt>
                <c:pt idx="13447">
                  <c:v>8225.0589981079102</c:v>
                </c:pt>
                <c:pt idx="13448">
                  <c:v>8225.0619964599591</c:v>
                </c:pt>
                <c:pt idx="13449">
                  <c:v>8224.9919967651404</c:v>
                </c:pt>
                <c:pt idx="13450">
                  <c:v>8375.0419960022009</c:v>
                </c:pt>
                <c:pt idx="13451">
                  <c:v>8375.0479965209997</c:v>
                </c:pt>
                <c:pt idx="13452">
                  <c:v>8131.3629951477096</c:v>
                </c:pt>
                <c:pt idx="13453">
                  <c:v>7963.4040069580096</c:v>
                </c:pt>
                <c:pt idx="13454">
                  <c:v>7945.6840057373001</c:v>
                </c:pt>
                <c:pt idx="13455">
                  <c:v>7857.7240028381302</c:v>
                </c:pt>
                <c:pt idx="13456">
                  <c:v>7857.7720031738299</c:v>
                </c:pt>
                <c:pt idx="13457">
                  <c:v>7857.7390022277796</c:v>
                </c:pt>
                <c:pt idx="13458">
                  <c:v>7881.7640037536603</c:v>
                </c:pt>
                <c:pt idx="13459">
                  <c:v>7857.7310066223099</c:v>
                </c:pt>
                <c:pt idx="13460">
                  <c:v>7857.7810058593705</c:v>
                </c:pt>
                <c:pt idx="13461">
                  <c:v>7857.6890029907199</c:v>
                </c:pt>
                <c:pt idx="13462">
                  <c:v>7857.7260055542001</c:v>
                </c:pt>
                <c:pt idx="13463">
                  <c:v>7801.7320060729999</c:v>
                </c:pt>
                <c:pt idx="13464">
                  <c:v>7741.2000045776404</c:v>
                </c:pt>
                <c:pt idx="13465">
                  <c:v>7745.8999977111798</c:v>
                </c:pt>
                <c:pt idx="13466">
                  <c:v>7745.8999977111798</c:v>
                </c:pt>
                <c:pt idx="13467">
                  <c:v>7698.8999977111798</c:v>
                </c:pt>
                <c:pt idx="13468">
                  <c:v>7481.8999977111798</c:v>
                </c:pt>
                <c:pt idx="13469">
                  <c:v>7369.8999977111798</c:v>
                </c:pt>
                <c:pt idx="13470">
                  <c:v>7321.8999977111798</c:v>
                </c:pt>
                <c:pt idx="13471">
                  <c:v>7377.5729980468705</c:v>
                </c:pt>
                <c:pt idx="13472">
                  <c:v>7377.5849990844699</c:v>
                </c:pt>
                <c:pt idx="13473">
                  <c:v>7377.5719985961896</c:v>
                </c:pt>
                <c:pt idx="13474">
                  <c:v>7377.5769958496103</c:v>
                </c:pt>
                <c:pt idx="13475">
                  <c:v>7377.5399971008301</c:v>
                </c:pt>
                <c:pt idx="13476">
                  <c:v>7377.5699958801297</c:v>
                </c:pt>
                <c:pt idx="13477">
                  <c:v>7285.2840003967303</c:v>
                </c:pt>
                <c:pt idx="13478">
                  <c:v>7285.2780036926297</c:v>
                </c:pt>
                <c:pt idx="13479">
                  <c:v>7279.2350006103497</c:v>
                </c:pt>
                <c:pt idx="13480">
                  <c:v>7285.2790031433096</c:v>
                </c:pt>
                <c:pt idx="13481">
                  <c:v>7285.2530021667499</c:v>
                </c:pt>
                <c:pt idx="13482">
                  <c:v>7285.3000030517596</c:v>
                </c:pt>
                <c:pt idx="13483">
                  <c:v>7165.27100372314</c:v>
                </c:pt>
                <c:pt idx="13484">
                  <c:v>7165.2650032043503</c:v>
                </c:pt>
                <c:pt idx="13485">
                  <c:v>7165.2770004272497</c:v>
                </c:pt>
                <c:pt idx="13486">
                  <c:v>7165.2470016479501</c:v>
                </c:pt>
                <c:pt idx="13487">
                  <c:v>7165.2730026245099</c:v>
                </c:pt>
                <c:pt idx="13488">
                  <c:v>7165.2740020751999</c:v>
                </c:pt>
                <c:pt idx="13489">
                  <c:v>7237.2159996032697</c:v>
                </c:pt>
                <c:pt idx="13490">
                  <c:v>7273.2159996032697</c:v>
                </c:pt>
                <c:pt idx="13491">
                  <c:v>7273.2229995727503</c:v>
                </c:pt>
                <c:pt idx="13492">
                  <c:v>7273.2229995727503</c:v>
                </c:pt>
                <c:pt idx="13493">
                  <c:v>7273.2140007018997</c:v>
                </c:pt>
                <c:pt idx="13494">
                  <c:v>7201.2309989929199</c:v>
                </c:pt>
                <c:pt idx="13495">
                  <c:v>7201.2109985351599</c:v>
                </c:pt>
                <c:pt idx="13496">
                  <c:v>7257.1070022582999</c:v>
                </c:pt>
                <c:pt idx="13497">
                  <c:v>7257.1560020446796</c:v>
                </c:pt>
                <c:pt idx="13498">
                  <c:v>7257.16699981689</c:v>
                </c:pt>
                <c:pt idx="13499">
                  <c:v>7257.1329994201697</c:v>
                </c:pt>
                <c:pt idx="13500">
                  <c:v>7257.10499954224</c:v>
                </c:pt>
                <c:pt idx="13501">
                  <c:v>7258.7430000305203</c:v>
                </c:pt>
                <c:pt idx="13502">
                  <c:v>7260.7670021057102</c:v>
                </c:pt>
                <c:pt idx="13503">
                  <c:v>7695.7380027770996</c:v>
                </c:pt>
                <c:pt idx="13504">
                  <c:v>7695.7430000305203</c:v>
                </c:pt>
                <c:pt idx="13505">
                  <c:v>7736.7450027465802</c:v>
                </c:pt>
                <c:pt idx="13506">
                  <c:v>7895.4410018920898</c:v>
                </c:pt>
                <c:pt idx="13507">
                  <c:v>8026.1350059509296</c:v>
                </c:pt>
                <c:pt idx="13508">
                  <c:v>8050.1480026245099</c:v>
                </c:pt>
                <c:pt idx="13509">
                  <c:v>8098.1220054626501</c:v>
                </c:pt>
                <c:pt idx="13510">
                  <c:v>8098.1130065917996</c:v>
                </c:pt>
                <c:pt idx="13511">
                  <c:v>8098.1080017089798</c:v>
                </c:pt>
                <c:pt idx="13512">
                  <c:v>8098.1230010986301</c:v>
                </c:pt>
                <c:pt idx="13513">
                  <c:v>8098.9260063171396</c:v>
                </c:pt>
                <c:pt idx="13514">
                  <c:v>8161.91600418091</c:v>
                </c:pt>
                <c:pt idx="13515">
                  <c:v>8689.0800056457501</c:v>
                </c:pt>
                <c:pt idx="13516">
                  <c:v>8714.0770072936994</c:v>
                </c:pt>
                <c:pt idx="13517">
                  <c:v>8714.04100418091</c:v>
                </c:pt>
                <c:pt idx="13518">
                  <c:v>8714.08200836182</c:v>
                </c:pt>
                <c:pt idx="13519">
                  <c:v>8714.0860061645508</c:v>
                </c:pt>
                <c:pt idx="13520">
                  <c:v>8839.1190071105993</c:v>
                </c:pt>
                <c:pt idx="13521">
                  <c:v>9069.0880050659198</c:v>
                </c:pt>
                <c:pt idx="13522">
                  <c:v>9069.1180076599103</c:v>
                </c:pt>
                <c:pt idx="13523">
                  <c:v>9156.0780067443793</c:v>
                </c:pt>
                <c:pt idx="13524">
                  <c:v>9156.0510101318396</c:v>
                </c:pt>
                <c:pt idx="13525">
                  <c:v>9274.8809967040997</c:v>
                </c:pt>
                <c:pt idx="13526">
                  <c:v>9337.8239936828595</c:v>
                </c:pt>
                <c:pt idx="13527">
                  <c:v>9337.8769912719708</c:v>
                </c:pt>
                <c:pt idx="13528">
                  <c:v>9337.7809944152796</c:v>
                </c:pt>
                <c:pt idx="13529">
                  <c:v>9666.8159980773908</c:v>
                </c:pt>
                <c:pt idx="13530">
                  <c:v>10076.800994873</c:v>
                </c:pt>
                <c:pt idx="13531">
                  <c:v>10215.7779960632</c:v>
                </c:pt>
                <c:pt idx="13532">
                  <c:v>10635.8229942322</c:v>
                </c:pt>
                <c:pt idx="13533">
                  <c:v>11105.8709945679</c:v>
                </c:pt>
                <c:pt idx="13534">
                  <c:v>11105.882991790801</c:v>
                </c:pt>
                <c:pt idx="13535">
                  <c:v>11463.8809967041</c:v>
                </c:pt>
                <c:pt idx="13536">
                  <c:v>11463.8499946594</c:v>
                </c:pt>
                <c:pt idx="13537">
                  <c:v>11465.6969947815</c:v>
                </c:pt>
                <c:pt idx="13538">
                  <c:v>11599.605995178201</c:v>
                </c:pt>
                <c:pt idx="13539">
                  <c:v>11599.696998596201</c:v>
                </c:pt>
                <c:pt idx="13540">
                  <c:v>12092.7119979858</c:v>
                </c:pt>
                <c:pt idx="13541">
                  <c:v>12243.5869979858</c:v>
                </c:pt>
                <c:pt idx="13542">
                  <c:v>12393.5769958496</c:v>
                </c:pt>
                <c:pt idx="13543">
                  <c:v>12618.576999664299</c:v>
                </c:pt>
                <c:pt idx="13544">
                  <c:v>12684.6059989929</c:v>
                </c:pt>
                <c:pt idx="13545">
                  <c:v>12766.7569961548</c:v>
                </c:pt>
                <c:pt idx="13546">
                  <c:v>12766.8809967041</c:v>
                </c:pt>
                <c:pt idx="13547">
                  <c:v>12764.748996734599</c:v>
                </c:pt>
                <c:pt idx="13548">
                  <c:v>12699.8259963989</c:v>
                </c:pt>
                <c:pt idx="13549">
                  <c:v>12864.736995697</c:v>
                </c:pt>
                <c:pt idx="13550">
                  <c:v>12929.7059936523</c:v>
                </c:pt>
                <c:pt idx="13551">
                  <c:v>12865.725997924799</c:v>
                </c:pt>
                <c:pt idx="13552">
                  <c:v>13823.632019043</c:v>
                </c:pt>
                <c:pt idx="13553">
                  <c:v>14360.9440300018</c:v>
                </c:pt>
                <c:pt idx="13554">
                  <c:v>14767.9230300933</c:v>
                </c:pt>
                <c:pt idx="13555">
                  <c:v>14772.9120285064</c:v>
                </c:pt>
                <c:pt idx="13556">
                  <c:v>14772.884028628499</c:v>
                </c:pt>
                <c:pt idx="13557">
                  <c:v>15424.1228210479</c:v>
                </c:pt>
                <c:pt idx="13558">
                  <c:v>15424.1278183013</c:v>
                </c:pt>
                <c:pt idx="13559">
                  <c:v>15424.129821017401</c:v>
                </c:pt>
                <c:pt idx="13560">
                  <c:v>15424.080821231</c:v>
                </c:pt>
                <c:pt idx="13561">
                  <c:v>15425.553791820999</c:v>
                </c:pt>
                <c:pt idx="13562">
                  <c:v>15845.523793041701</c:v>
                </c:pt>
                <c:pt idx="13563">
                  <c:v>15840.5407913327</c:v>
                </c:pt>
                <c:pt idx="13564">
                  <c:v>15845.4867904782</c:v>
                </c:pt>
                <c:pt idx="13565">
                  <c:v>15845.4737938046</c:v>
                </c:pt>
                <c:pt idx="13566">
                  <c:v>15845.510792553399</c:v>
                </c:pt>
                <c:pt idx="13567">
                  <c:v>15845.469792187199</c:v>
                </c:pt>
                <c:pt idx="13568">
                  <c:v>15912.309796154501</c:v>
                </c:pt>
                <c:pt idx="13569">
                  <c:v>15912.4327934384</c:v>
                </c:pt>
                <c:pt idx="13570">
                  <c:v>15912.4127929807</c:v>
                </c:pt>
                <c:pt idx="13571">
                  <c:v>15845.4587906003</c:v>
                </c:pt>
                <c:pt idx="13572">
                  <c:v>15845.354794323401</c:v>
                </c:pt>
                <c:pt idx="13573">
                  <c:v>15811.868789672901</c:v>
                </c:pt>
                <c:pt idx="13574">
                  <c:v>15754.740791320801</c:v>
                </c:pt>
                <c:pt idx="13575">
                  <c:v>15754.856788635299</c:v>
                </c:pt>
                <c:pt idx="13576">
                  <c:v>15754.8127937317</c:v>
                </c:pt>
                <c:pt idx="13577">
                  <c:v>15754.855789184599</c:v>
                </c:pt>
                <c:pt idx="13578">
                  <c:v>15754.782791137701</c:v>
                </c:pt>
                <c:pt idx="13579">
                  <c:v>15754.8427886963</c:v>
                </c:pt>
                <c:pt idx="13580">
                  <c:v>15911.6237945557</c:v>
                </c:pt>
                <c:pt idx="13581">
                  <c:v>16643.744789123499</c:v>
                </c:pt>
                <c:pt idx="13582">
                  <c:v>16646.332775116</c:v>
                </c:pt>
                <c:pt idx="13583">
                  <c:v>16655.277774810798</c:v>
                </c:pt>
                <c:pt idx="13584">
                  <c:v>17524.337772369399</c:v>
                </c:pt>
                <c:pt idx="13585">
                  <c:v>17527.6667633057</c:v>
                </c:pt>
                <c:pt idx="13586">
                  <c:v>18047.432750701901</c:v>
                </c:pt>
                <c:pt idx="13587">
                  <c:v>18047.0597610474</c:v>
                </c:pt>
                <c:pt idx="13588">
                  <c:v>18047.168762206999</c:v>
                </c:pt>
                <c:pt idx="13589">
                  <c:v>18047.0827636719</c:v>
                </c:pt>
                <c:pt idx="13590">
                  <c:v>18047.1677627563</c:v>
                </c:pt>
                <c:pt idx="13591">
                  <c:v>18551.145763397199</c:v>
                </c:pt>
                <c:pt idx="13592">
                  <c:v>18543.017765045199</c:v>
                </c:pt>
                <c:pt idx="13593">
                  <c:v>18551.127761840798</c:v>
                </c:pt>
                <c:pt idx="13594">
                  <c:v>18551.179759979201</c:v>
                </c:pt>
                <c:pt idx="13595">
                  <c:v>18551.100765228301</c:v>
                </c:pt>
                <c:pt idx="13596">
                  <c:v>18551.1417617798</c:v>
                </c:pt>
                <c:pt idx="13597">
                  <c:v>18576.589790344198</c:v>
                </c:pt>
                <c:pt idx="13598">
                  <c:v>18646.563793182399</c:v>
                </c:pt>
                <c:pt idx="13599">
                  <c:v>18578.577793121302</c:v>
                </c:pt>
                <c:pt idx="13600">
                  <c:v>18578.625793456999</c:v>
                </c:pt>
                <c:pt idx="13601">
                  <c:v>18578.564796447801</c:v>
                </c:pt>
                <c:pt idx="13602">
                  <c:v>18668.6167945862</c:v>
                </c:pt>
                <c:pt idx="13603">
                  <c:v>18668.561794280999</c:v>
                </c:pt>
                <c:pt idx="13604">
                  <c:v>18668.401798248298</c:v>
                </c:pt>
                <c:pt idx="13605">
                  <c:v>18668.630790710398</c:v>
                </c:pt>
                <c:pt idx="13606">
                  <c:v>18668.572792053201</c:v>
                </c:pt>
                <c:pt idx="13607">
                  <c:v>18668.623790741</c:v>
                </c:pt>
                <c:pt idx="13608">
                  <c:v>18668.594791412401</c:v>
                </c:pt>
                <c:pt idx="13609">
                  <c:v>18668.846744537401</c:v>
                </c:pt>
                <c:pt idx="13610">
                  <c:v>18668.784744262699</c:v>
                </c:pt>
                <c:pt idx="13611">
                  <c:v>18668.843742370598</c:v>
                </c:pt>
                <c:pt idx="13612">
                  <c:v>18578.829742431601</c:v>
                </c:pt>
                <c:pt idx="13613">
                  <c:v>18578.8527450562</c:v>
                </c:pt>
                <c:pt idx="13614">
                  <c:v>18578.809741973899</c:v>
                </c:pt>
                <c:pt idx="13615">
                  <c:v>18578.802742004402</c:v>
                </c:pt>
                <c:pt idx="13616">
                  <c:v>18578.713745117198</c:v>
                </c:pt>
                <c:pt idx="13617">
                  <c:v>18578.826744079601</c:v>
                </c:pt>
                <c:pt idx="13618">
                  <c:v>18578.809741973899</c:v>
                </c:pt>
                <c:pt idx="13619">
                  <c:v>18073.8017425537</c:v>
                </c:pt>
                <c:pt idx="13620">
                  <c:v>18073.784744262699</c:v>
                </c:pt>
                <c:pt idx="13621">
                  <c:v>18125.4977684021</c:v>
                </c:pt>
                <c:pt idx="13622">
                  <c:v>18127.480770111099</c:v>
                </c:pt>
                <c:pt idx="13623">
                  <c:v>18060.5047683716</c:v>
                </c:pt>
                <c:pt idx="13624">
                  <c:v>18060.494766235399</c:v>
                </c:pt>
                <c:pt idx="13625">
                  <c:v>18060.491767883301</c:v>
                </c:pt>
                <c:pt idx="13626">
                  <c:v>18060.496768951401</c:v>
                </c:pt>
                <c:pt idx="13627">
                  <c:v>18060.503768920898</c:v>
                </c:pt>
                <c:pt idx="13628">
                  <c:v>18060.2887687683</c:v>
                </c:pt>
                <c:pt idx="13629">
                  <c:v>18060.346771240202</c:v>
                </c:pt>
                <c:pt idx="13630">
                  <c:v>18060.354766845699</c:v>
                </c:pt>
                <c:pt idx="13631">
                  <c:v>18060.342769622799</c:v>
                </c:pt>
                <c:pt idx="13632">
                  <c:v>18060.3347702026</c:v>
                </c:pt>
                <c:pt idx="13633">
                  <c:v>18060.555797576901</c:v>
                </c:pt>
                <c:pt idx="13634">
                  <c:v>18062.513797759999</c:v>
                </c:pt>
                <c:pt idx="13635">
                  <c:v>18062.719795227102</c:v>
                </c:pt>
                <c:pt idx="13636">
                  <c:v>17827.720794677702</c:v>
                </c:pt>
                <c:pt idx="13637">
                  <c:v>17827.699794769302</c:v>
                </c:pt>
                <c:pt idx="13638">
                  <c:v>17827.704795837399</c:v>
                </c:pt>
                <c:pt idx="13639">
                  <c:v>17827.606796264601</c:v>
                </c:pt>
                <c:pt idx="13640">
                  <c:v>17833.437797546401</c:v>
                </c:pt>
                <c:pt idx="13641">
                  <c:v>17827.609794616699</c:v>
                </c:pt>
                <c:pt idx="13642">
                  <c:v>16942.613796234102</c:v>
                </c:pt>
                <c:pt idx="13643">
                  <c:v>16942.582798004201</c:v>
                </c:pt>
                <c:pt idx="13644">
                  <c:v>16936.6097984314</c:v>
                </c:pt>
                <c:pt idx="13645">
                  <c:v>16893.486774444598</c:v>
                </c:pt>
                <c:pt idx="13646">
                  <c:v>16893.440776824998</c:v>
                </c:pt>
                <c:pt idx="13647">
                  <c:v>16893.480773925799</c:v>
                </c:pt>
                <c:pt idx="13648">
                  <c:v>16949.469776153601</c:v>
                </c:pt>
                <c:pt idx="13649">
                  <c:v>17368.517776489301</c:v>
                </c:pt>
                <c:pt idx="13650">
                  <c:v>16950.512775421099</c:v>
                </c:pt>
                <c:pt idx="13651">
                  <c:v>16950.477775573701</c:v>
                </c:pt>
                <c:pt idx="13652">
                  <c:v>16070.364776611301</c:v>
                </c:pt>
                <c:pt idx="13653">
                  <c:v>16070.4757766724</c:v>
                </c:pt>
                <c:pt idx="13654">
                  <c:v>16070.5287742615</c:v>
                </c:pt>
                <c:pt idx="13655">
                  <c:v>16070.502773284899</c:v>
                </c:pt>
                <c:pt idx="13656">
                  <c:v>16070.4367752075</c:v>
                </c:pt>
                <c:pt idx="13657">
                  <c:v>16072.5477294922</c:v>
                </c:pt>
                <c:pt idx="13658">
                  <c:v>16072.445728302</c:v>
                </c:pt>
                <c:pt idx="13659">
                  <c:v>16110.5427284241</c:v>
                </c:pt>
                <c:pt idx="13660">
                  <c:v>16110.492729187001</c:v>
                </c:pt>
                <c:pt idx="13661">
                  <c:v>16110.502727508499</c:v>
                </c:pt>
                <c:pt idx="13662">
                  <c:v>16110.5177307129</c:v>
                </c:pt>
                <c:pt idx="13663">
                  <c:v>16104.5427322388</c:v>
                </c:pt>
                <c:pt idx="13664">
                  <c:v>16110.4127311707</c:v>
                </c:pt>
                <c:pt idx="13665">
                  <c:v>16110.5617294312</c:v>
                </c:pt>
                <c:pt idx="13666">
                  <c:v>16110.553730011001</c:v>
                </c:pt>
                <c:pt idx="13667">
                  <c:v>16194.5727272034</c:v>
                </c:pt>
                <c:pt idx="13668">
                  <c:v>16104.4817314148</c:v>
                </c:pt>
                <c:pt idx="13669">
                  <c:v>15876.278739929199</c:v>
                </c:pt>
                <c:pt idx="13670">
                  <c:v>15663.2487449646</c:v>
                </c:pt>
                <c:pt idx="13671">
                  <c:v>15663.2417411804</c:v>
                </c:pt>
                <c:pt idx="13672">
                  <c:v>15663.3147392273</c:v>
                </c:pt>
                <c:pt idx="13673">
                  <c:v>15663.245742797901</c:v>
                </c:pt>
                <c:pt idx="13674">
                  <c:v>15007.2079467773</c:v>
                </c:pt>
                <c:pt idx="13675">
                  <c:v>15012.2809486389</c:v>
                </c:pt>
                <c:pt idx="13676">
                  <c:v>14955.1819496155</c:v>
                </c:pt>
                <c:pt idx="13677">
                  <c:v>14955.2419471741</c:v>
                </c:pt>
                <c:pt idx="13678">
                  <c:v>14535.232948303201</c:v>
                </c:pt>
                <c:pt idx="13679">
                  <c:v>14770.2269477844</c:v>
                </c:pt>
                <c:pt idx="13680">
                  <c:v>14770.1639480591</c:v>
                </c:pt>
                <c:pt idx="13681">
                  <c:v>14249.6119880676</c:v>
                </c:pt>
                <c:pt idx="13682">
                  <c:v>14085.6089897156</c:v>
                </c:pt>
                <c:pt idx="13683">
                  <c:v>13442.840000152601</c:v>
                </c:pt>
                <c:pt idx="13684">
                  <c:v>13279.7490005493</c:v>
                </c:pt>
                <c:pt idx="13685">
                  <c:v>12859.795001983601</c:v>
                </c:pt>
                <c:pt idx="13686">
                  <c:v>12859.8039970398</c:v>
                </c:pt>
                <c:pt idx="13687">
                  <c:v>12859.7910003662</c:v>
                </c:pt>
                <c:pt idx="13688">
                  <c:v>12859.6669998169</c:v>
                </c:pt>
                <c:pt idx="13689">
                  <c:v>12859.771003723101</c:v>
                </c:pt>
                <c:pt idx="13690">
                  <c:v>12859.860000610401</c:v>
                </c:pt>
                <c:pt idx="13691">
                  <c:v>12859.8149986267</c:v>
                </c:pt>
                <c:pt idx="13692">
                  <c:v>12859.7220039368</c:v>
                </c:pt>
                <c:pt idx="13693">
                  <c:v>12862.240978241</c:v>
                </c:pt>
                <c:pt idx="13694">
                  <c:v>12448.192977905301</c:v>
                </c:pt>
                <c:pt idx="13695">
                  <c:v>12018.19298172</c:v>
                </c:pt>
                <c:pt idx="13696">
                  <c:v>11556.3239936829</c:v>
                </c:pt>
                <c:pt idx="13697">
                  <c:v>11556.317993164101</c:v>
                </c:pt>
                <c:pt idx="13698">
                  <c:v>11555.345993041999</c:v>
                </c:pt>
                <c:pt idx="13699">
                  <c:v>11145.418994903601</c:v>
                </c:pt>
                <c:pt idx="13700">
                  <c:v>10989.2079925537</c:v>
                </c:pt>
                <c:pt idx="13701">
                  <c:v>10679.3919944763</c:v>
                </c:pt>
                <c:pt idx="13702">
                  <c:v>10675.377994537401</c:v>
                </c:pt>
                <c:pt idx="13703">
                  <c:v>10528.426990509</c:v>
                </c:pt>
                <c:pt idx="13704">
                  <c:v>10517.318992614701</c:v>
                </c:pt>
                <c:pt idx="13705">
                  <c:v>10504.547008514401</c:v>
                </c:pt>
                <c:pt idx="13706">
                  <c:v>10504.4900016785</c:v>
                </c:pt>
                <c:pt idx="13707">
                  <c:v>10498.497005462599</c:v>
                </c:pt>
                <c:pt idx="13708">
                  <c:v>10497.539005279499</c:v>
                </c:pt>
                <c:pt idx="13709">
                  <c:v>10453.4870033264</c:v>
                </c:pt>
                <c:pt idx="13710">
                  <c:v>10453.458003997799</c:v>
                </c:pt>
                <c:pt idx="13711">
                  <c:v>10334.5510063171</c:v>
                </c:pt>
                <c:pt idx="13712">
                  <c:v>10216.382007598901</c:v>
                </c:pt>
                <c:pt idx="13713">
                  <c:v>10216.6110038757</c:v>
                </c:pt>
                <c:pt idx="13714">
                  <c:v>10101.5890045166</c:v>
                </c:pt>
                <c:pt idx="13715">
                  <c:v>9862.6090087890607</c:v>
                </c:pt>
                <c:pt idx="13716">
                  <c:v>9243.5490036010706</c:v>
                </c:pt>
                <c:pt idx="13717">
                  <c:v>8845.0139961242694</c:v>
                </c:pt>
                <c:pt idx="13718">
                  <c:v>8844.8929977416992</c:v>
                </c:pt>
                <c:pt idx="13719">
                  <c:v>8844.9949989318793</c:v>
                </c:pt>
                <c:pt idx="13720">
                  <c:v>8845.0519943237305</c:v>
                </c:pt>
                <c:pt idx="13721">
                  <c:v>8627.9769973754901</c:v>
                </c:pt>
                <c:pt idx="13722">
                  <c:v>8627.9749984741193</c:v>
                </c:pt>
                <c:pt idx="13723">
                  <c:v>8627.9459953308105</c:v>
                </c:pt>
                <c:pt idx="13724">
                  <c:v>8627.0049972534198</c:v>
                </c:pt>
                <c:pt idx="13725">
                  <c:v>8626.9629974365198</c:v>
                </c:pt>
                <c:pt idx="13726">
                  <c:v>8508.9160003662091</c:v>
                </c:pt>
                <c:pt idx="13727">
                  <c:v>8407.89699554443</c:v>
                </c:pt>
                <c:pt idx="13728">
                  <c:v>8407.8719940185492</c:v>
                </c:pt>
                <c:pt idx="13729">
                  <c:v>7972.0969963073703</c:v>
                </c:pt>
                <c:pt idx="13730">
                  <c:v>7971.9699935913104</c:v>
                </c:pt>
                <c:pt idx="13731">
                  <c:v>7972.0879974365198</c:v>
                </c:pt>
                <c:pt idx="13732">
                  <c:v>7972.0869941711398</c:v>
                </c:pt>
                <c:pt idx="13733">
                  <c:v>7931.0729942321796</c:v>
                </c:pt>
                <c:pt idx="13734">
                  <c:v>7843.06199264526</c:v>
                </c:pt>
                <c:pt idx="13735">
                  <c:v>7433.0869941711398</c:v>
                </c:pt>
                <c:pt idx="13736">
                  <c:v>7433.1109962463397</c:v>
                </c:pt>
                <c:pt idx="13737">
                  <c:v>7433.0129928588904</c:v>
                </c:pt>
                <c:pt idx="13738">
                  <c:v>7428.0469932556198</c:v>
                </c:pt>
                <c:pt idx="13739">
                  <c:v>7432.9999961853</c:v>
                </c:pt>
                <c:pt idx="13740">
                  <c:v>7433.0069923400897</c:v>
                </c:pt>
                <c:pt idx="13741">
                  <c:v>7341.9489936828604</c:v>
                </c:pt>
                <c:pt idx="13742">
                  <c:v>7341.9449958801297</c:v>
                </c:pt>
                <c:pt idx="13743">
                  <c:v>7336.9219932556198</c:v>
                </c:pt>
                <c:pt idx="13744">
                  <c:v>7336.9839935302698</c:v>
                </c:pt>
                <c:pt idx="13745">
                  <c:v>7336.9499931335504</c:v>
                </c:pt>
                <c:pt idx="13746">
                  <c:v>7337.0049934387198</c:v>
                </c:pt>
                <c:pt idx="13747">
                  <c:v>7330.9599952697799</c:v>
                </c:pt>
                <c:pt idx="13748">
                  <c:v>7300.0999946594202</c:v>
                </c:pt>
                <c:pt idx="13749">
                  <c:v>7294.0999946594202</c:v>
                </c:pt>
                <c:pt idx="13750">
                  <c:v>7208.0999946594202</c:v>
                </c:pt>
                <c:pt idx="13751">
                  <c:v>7272.0999946594202</c:v>
                </c:pt>
                <c:pt idx="13752">
                  <c:v>7272.0999946594202</c:v>
                </c:pt>
                <c:pt idx="13753">
                  <c:v>7271.7000007629404</c:v>
                </c:pt>
                <c:pt idx="13754">
                  <c:v>7206.7000007629404</c:v>
                </c:pt>
                <c:pt idx="13755">
                  <c:v>7206.7000007629404</c:v>
                </c:pt>
                <c:pt idx="13756">
                  <c:v>7201.7000007629404</c:v>
                </c:pt>
                <c:pt idx="13757">
                  <c:v>7206.7000007629404</c:v>
                </c:pt>
                <c:pt idx="13758">
                  <c:v>7221.6700000762903</c:v>
                </c:pt>
                <c:pt idx="13759">
                  <c:v>7203.7000007629404</c:v>
                </c:pt>
                <c:pt idx="13760">
                  <c:v>7230.7000007629404</c:v>
                </c:pt>
                <c:pt idx="13761">
                  <c:v>7225.7000007629404</c:v>
                </c:pt>
                <c:pt idx="13762">
                  <c:v>7224.7000007629404</c:v>
                </c:pt>
                <c:pt idx="13763">
                  <c:v>7225.7000007629404</c:v>
                </c:pt>
                <c:pt idx="13764">
                  <c:v>7224.7000007629404</c:v>
                </c:pt>
                <c:pt idx="13765">
                  <c:v>7223.7000007629404</c:v>
                </c:pt>
                <c:pt idx="13766">
                  <c:v>7223.7000007629404</c:v>
                </c:pt>
                <c:pt idx="13767">
                  <c:v>7224.7000007629404</c:v>
                </c:pt>
                <c:pt idx="13768">
                  <c:v>7296.5359992981003</c:v>
                </c:pt>
                <c:pt idx="13769">
                  <c:v>7340.5779991149902</c:v>
                </c:pt>
                <c:pt idx="13770">
                  <c:v>7248.5789985656702</c:v>
                </c:pt>
                <c:pt idx="13771">
                  <c:v>7248.5760002136203</c:v>
                </c:pt>
                <c:pt idx="13772">
                  <c:v>7254.5760002136203</c:v>
                </c:pt>
                <c:pt idx="13773">
                  <c:v>7255.5950012207004</c:v>
                </c:pt>
                <c:pt idx="13774">
                  <c:v>7310.5870018005398</c:v>
                </c:pt>
                <c:pt idx="13775">
                  <c:v>7316.5550003051803</c:v>
                </c:pt>
                <c:pt idx="13776">
                  <c:v>7310.5789985656702</c:v>
                </c:pt>
                <c:pt idx="13777">
                  <c:v>7311.9959945678702</c:v>
                </c:pt>
                <c:pt idx="13778">
                  <c:v>7433.0669937133798</c:v>
                </c:pt>
                <c:pt idx="13779">
                  <c:v>7433.1099929809598</c:v>
                </c:pt>
                <c:pt idx="13780">
                  <c:v>7350.9399948120099</c:v>
                </c:pt>
                <c:pt idx="13781">
                  <c:v>7355.9689941406295</c:v>
                </c:pt>
                <c:pt idx="13782">
                  <c:v>7451.9739913940402</c:v>
                </c:pt>
                <c:pt idx="13783">
                  <c:v>7456.9629936218298</c:v>
                </c:pt>
                <c:pt idx="13784">
                  <c:v>7451.97899246216</c:v>
                </c:pt>
                <c:pt idx="13785">
                  <c:v>7641.9469947814896</c:v>
                </c:pt>
                <c:pt idx="13786">
                  <c:v>7641.9769935607901</c:v>
                </c:pt>
                <c:pt idx="13787">
                  <c:v>7647.0369949340802</c:v>
                </c:pt>
                <c:pt idx="13788">
                  <c:v>8191.14699172974</c:v>
                </c:pt>
                <c:pt idx="13789">
                  <c:v>8191.5390014648401</c:v>
                </c:pt>
                <c:pt idx="13790">
                  <c:v>8255.5330009460504</c:v>
                </c:pt>
                <c:pt idx="13791">
                  <c:v>8843.5530014038104</c:v>
                </c:pt>
                <c:pt idx="13792">
                  <c:v>8869.5209999084509</c:v>
                </c:pt>
                <c:pt idx="13793">
                  <c:v>9071.5370025634802</c:v>
                </c:pt>
                <c:pt idx="13794">
                  <c:v>9112.5260047912598</c:v>
                </c:pt>
                <c:pt idx="13795">
                  <c:v>9112.3690032959003</c:v>
                </c:pt>
                <c:pt idx="13796">
                  <c:v>9204.3710021972693</c:v>
                </c:pt>
                <c:pt idx="13797">
                  <c:v>9204.4360046386701</c:v>
                </c:pt>
                <c:pt idx="13798">
                  <c:v>9367.4410057067907</c:v>
                </c:pt>
                <c:pt idx="13799">
                  <c:v>9367.4490013122595</c:v>
                </c:pt>
                <c:pt idx="13800">
                  <c:v>9368.4730033874494</c:v>
                </c:pt>
                <c:pt idx="13801">
                  <c:v>9369.2000045776404</c:v>
                </c:pt>
                <c:pt idx="13802">
                  <c:v>9496.1470069885308</c:v>
                </c:pt>
                <c:pt idx="13803">
                  <c:v>9654.1400032043493</c:v>
                </c:pt>
                <c:pt idx="13804">
                  <c:v>9654.1270027160608</c:v>
                </c:pt>
                <c:pt idx="13805">
                  <c:v>9654.1440086364692</c:v>
                </c:pt>
                <c:pt idx="13806">
                  <c:v>9659.1590080261194</c:v>
                </c:pt>
                <c:pt idx="13807">
                  <c:v>9917.1770095825195</c:v>
                </c:pt>
                <c:pt idx="13808">
                  <c:v>10240.142005920399</c:v>
                </c:pt>
                <c:pt idx="13809">
                  <c:v>10336.1560058594</c:v>
                </c:pt>
                <c:pt idx="13810">
                  <c:v>10336.196006774901</c:v>
                </c:pt>
                <c:pt idx="13811">
                  <c:v>10336.226005554199</c:v>
                </c:pt>
                <c:pt idx="13812">
                  <c:v>10336.203006744399</c:v>
                </c:pt>
                <c:pt idx="13813">
                  <c:v>10469.9279937744</c:v>
                </c:pt>
                <c:pt idx="13814">
                  <c:v>10470.894996643099</c:v>
                </c:pt>
                <c:pt idx="13815">
                  <c:v>10470.9249954224</c:v>
                </c:pt>
                <c:pt idx="13816">
                  <c:v>10786.861991882301</c:v>
                </c:pt>
                <c:pt idx="13817">
                  <c:v>10853.9449958801</c:v>
                </c:pt>
                <c:pt idx="13818">
                  <c:v>10853.8519935608</c:v>
                </c:pt>
                <c:pt idx="13819">
                  <c:v>10787.922992706301</c:v>
                </c:pt>
                <c:pt idx="13820">
                  <c:v>11203.815994262701</c:v>
                </c:pt>
                <c:pt idx="13821">
                  <c:v>11203.9589920044</c:v>
                </c:pt>
                <c:pt idx="13822">
                  <c:v>11203.953994751</c:v>
                </c:pt>
                <c:pt idx="13823">
                  <c:v>11442.0249900818</c:v>
                </c:pt>
                <c:pt idx="13824">
                  <c:v>11658.9839897156</c:v>
                </c:pt>
                <c:pt idx="13825">
                  <c:v>11779.808998107899</c:v>
                </c:pt>
                <c:pt idx="13826">
                  <c:v>11780.813995361301</c:v>
                </c:pt>
                <c:pt idx="13827">
                  <c:v>11780.836994171101</c:v>
                </c:pt>
                <c:pt idx="13828">
                  <c:v>12571.7169952393</c:v>
                </c:pt>
                <c:pt idx="13829">
                  <c:v>13360.7919769287</c:v>
                </c:pt>
                <c:pt idx="13830">
                  <c:v>13364.775970459001</c:v>
                </c:pt>
                <c:pt idx="13831">
                  <c:v>13364.805976867699</c:v>
                </c:pt>
                <c:pt idx="13832">
                  <c:v>13364.7229728699</c:v>
                </c:pt>
                <c:pt idx="13833">
                  <c:v>13364.751972198501</c:v>
                </c:pt>
                <c:pt idx="13834">
                  <c:v>13364.7879714966</c:v>
                </c:pt>
                <c:pt idx="13835">
                  <c:v>13364.799976348901</c:v>
                </c:pt>
                <c:pt idx="13836">
                  <c:v>13364.789974212599</c:v>
                </c:pt>
                <c:pt idx="13837">
                  <c:v>13362.8430252075</c:v>
                </c:pt>
                <c:pt idx="13838">
                  <c:v>13784.3760299683</c:v>
                </c:pt>
                <c:pt idx="13839">
                  <c:v>14004.367023467999</c:v>
                </c:pt>
                <c:pt idx="13840">
                  <c:v>14240.391021728499</c:v>
                </c:pt>
                <c:pt idx="13841">
                  <c:v>14885.567816928</c:v>
                </c:pt>
                <c:pt idx="13842">
                  <c:v>15217.9628097564</c:v>
                </c:pt>
                <c:pt idx="13843">
                  <c:v>15223.988810733001</c:v>
                </c:pt>
                <c:pt idx="13844">
                  <c:v>15223.9248077422</c:v>
                </c:pt>
                <c:pt idx="13845">
                  <c:v>15223.9068138152</c:v>
                </c:pt>
                <c:pt idx="13846">
                  <c:v>15223.9448082</c:v>
                </c:pt>
                <c:pt idx="13847">
                  <c:v>15223.9628097564</c:v>
                </c:pt>
                <c:pt idx="13848">
                  <c:v>15223.987811282301</c:v>
                </c:pt>
                <c:pt idx="13849">
                  <c:v>15223.9118164182</c:v>
                </c:pt>
                <c:pt idx="13850">
                  <c:v>15224.905815899399</c:v>
                </c:pt>
                <c:pt idx="13851">
                  <c:v>15224.897816479201</c:v>
                </c:pt>
                <c:pt idx="13852">
                  <c:v>15429.9018180966</c:v>
                </c:pt>
                <c:pt idx="13853">
                  <c:v>15429.9178131223</c:v>
                </c:pt>
                <c:pt idx="13854">
                  <c:v>15430.129814922801</c:v>
                </c:pt>
                <c:pt idx="13855">
                  <c:v>15431.1368110776</c:v>
                </c:pt>
                <c:pt idx="13856">
                  <c:v>15431.1348121762</c:v>
                </c:pt>
                <c:pt idx="13857">
                  <c:v>15439.087815105901</c:v>
                </c:pt>
                <c:pt idx="13858">
                  <c:v>15439.0828140378</c:v>
                </c:pt>
                <c:pt idx="13859">
                  <c:v>15432.0428131223</c:v>
                </c:pt>
                <c:pt idx="13860">
                  <c:v>15440.154812634</c:v>
                </c:pt>
                <c:pt idx="13861">
                  <c:v>15436.314788818399</c:v>
                </c:pt>
                <c:pt idx="13862">
                  <c:v>15436.4367866516</c:v>
                </c:pt>
                <c:pt idx="13863">
                  <c:v>15436.315788268999</c:v>
                </c:pt>
                <c:pt idx="13864">
                  <c:v>15436.4457893372</c:v>
                </c:pt>
                <c:pt idx="13865">
                  <c:v>15436.4297866821</c:v>
                </c:pt>
                <c:pt idx="13866">
                  <c:v>15436.4517860413</c:v>
                </c:pt>
                <c:pt idx="13867">
                  <c:v>15436.432788848901</c:v>
                </c:pt>
                <c:pt idx="13868">
                  <c:v>15951.0377616882</c:v>
                </c:pt>
                <c:pt idx="13869">
                  <c:v>15950.9867668152</c:v>
                </c:pt>
                <c:pt idx="13870">
                  <c:v>15950.044765472399</c:v>
                </c:pt>
                <c:pt idx="13871">
                  <c:v>15950.0447616577</c:v>
                </c:pt>
                <c:pt idx="13872">
                  <c:v>15950.091762542699</c:v>
                </c:pt>
                <c:pt idx="13873">
                  <c:v>15949.370750427201</c:v>
                </c:pt>
                <c:pt idx="13874">
                  <c:v>15950.3657493591</c:v>
                </c:pt>
                <c:pt idx="13875">
                  <c:v>15950.3247489929</c:v>
                </c:pt>
                <c:pt idx="13876">
                  <c:v>15950.3537521362</c:v>
                </c:pt>
                <c:pt idx="13877">
                  <c:v>15950.326751709001</c:v>
                </c:pt>
                <c:pt idx="13878">
                  <c:v>15950.337749481199</c:v>
                </c:pt>
                <c:pt idx="13879">
                  <c:v>15951.3427505493</c:v>
                </c:pt>
                <c:pt idx="13880">
                  <c:v>15951.300754547099</c:v>
                </c:pt>
                <c:pt idx="13881">
                  <c:v>15951.2737541199</c:v>
                </c:pt>
                <c:pt idx="13882">
                  <c:v>15957.2807502747</c:v>
                </c:pt>
                <c:pt idx="13883">
                  <c:v>15957.308750152601</c:v>
                </c:pt>
                <c:pt idx="13884">
                  <c:v>15957.2907524109</c:v>
                </c:pt>
                <c:pt idx="13885">
                  <c:v>15962.1177864075</c:v>
                </c:pt>
                <c:pt idx="13886">
                  <c:v>15962.084781646699</c:v>
                </c:pt>
                <c:pt idx="13887">
                  <c:v>15961.066783905</c:v>
                </c:pt>
                <c:pt idx="13888">
                  <c:v>15961.0887832642</c:v>
                </c:pt>
                <c:pt idx="13889">
                  <c:v>15962.1027832031</c:v>
                </c:pt>
                <c:pt idx="13890">
                  <c:v>15962.0657844543</c:v>
                </c:pt>
                <c:pt idx="13891">
                  <c:v>15962.073783874501</c:v>
                </c:pt>
                <c:pt idx="13892">
                  <c:v>15962.0417861938</c:v>
                </c:pt>
                <c:pt idx="13893">
                  <c:v>15962.0757865906</c:v>
                </c:pt>
                <c:pt idx="13894">
                  <c:v>15962.069786071799</c:v>
                </c:pt>
                <c:pt idx="13895">
                  <c:v>15962.0767860413</c:v>
                </c:pt>
                <c:pt idx="13896">
                  <c:v>15962.104782104499</c:v>
                </c:pt>
                <c:pt idx="13897">
                  <c:v>15963.1877593994</c:v>
                </c:pt>
                <c:pt idx="13898">
                  <c:v>15963.161758422901</c:v>
                </c:pt>
                <c:pt idx="13899">
                  <c:v>15963.153762817399</c:v>
                </c:pt>
                <c:pt idx="13900">
                  <c:v>15963.152759552</c:v>
                </c:pt>
                <c:pt idx="13901">
                  <c:v>15963.213760376</c:v>
                </c:pt>
                <c:pt idx="13902">
                  <c:v>15963.158760070801</c:v>
                </c:pt>
                <c:pt idx="13903">
                  <c:v>15963.1297607422</c:v>
                </c:pt>
                <c:pt idx="13904">
                  <c:v>15963.1027603149</c:v>
                </c:pt>
                <c:pt idx="13905">
                  <c:v>15963.112762451199</c:v>
                </c:pt>
                <c:pt idx="13906">
                  <c:v>15963.0837593079</c:v>
                </c:pt>
                <c:pt idx="13907">
                  <c:v>15963.088760376</c:v>
                </c:pt>
                <c:pt idx="13908">
                  <c:v>15963.099758148201</c:v>
                </c:pt>
                <c:pt idx="13909">
                  <c:v>15949.8307991028</c:v>
                </c:pt>
                <c:pt idx="13910">
                  <c:v>15949.8367996216</c:v>
                </c:pt>
                <c:pt idx="13911">
                  <c:v>15949.8087997437</c:v>
                </c:pt>
                <c:pt idx="13912">
                  <c:v>15949.782798767101</c:v>
                </c:pt>
                <c:pt idx="13913">
                  <c:v>15950.7828025818</c:v>
                </c:pt>
                <c:pt idx="13914">
                  <c:v>15949.824798584001</c:v>
                </c:pt>
                <c:pt idx="13915">
                  <c:v>15950.8118019104</c:v>
                </c:pt>
                <c:pt idx="13916">
                  <c:v>15950.7248001099</c:v>
                </c:pt>
                <c:pt idx="13917">
                  <c:v>15949.7028007507</c:v>
                </c:pt>
                <c:pt idx="13918">
                  <c:v>15950.7877998352</c:v>
                </c:pt>
                <c:pt idx="13919">
                  <c:v>15950.790802002</c:v>
                </c:pt>
                <c:pt idx="13920">
                  <c:v>15950.7747993469</c:v>
                </c:pt>
                <c:pt idx="13921">
                  <c:v>15948.189811706499</c:v>
                </c:pt>
                <c:pt idx="13922">
                  <c:v>15948.2238082886</c:v>
                </c:pt>
                <c:pt idx="13923">
                  <c:v>15948.1678085327</c:v>
                </c:pt>
                <c:pt idx="13924">
                  <c:v>15948.2248077393</c:v>
                </c:pt>
                <c:pt idx="13925">
                  <c:v>15948.166809082</c:v>
                </c:pt>
                <c:pt idx="13926">
                  <c:v>15948.1588096619</c:v>
                </c:pt>
                <c:pt idx="13927">
                  <c:v>15948.132808685299</c:v>
                </c:pt>
                <c:pt idx="13928">
                  <c:v>15948.129810333299</c:v>
                </c:pt>
                <c:pt idx="13929">
                  <c:v>15948.0188102722</c:v>
                </c:pt>
                <c:pt idx="13930">
                  <c:v>15948.1348114014</c:v>
                </c:pt>
                <c:pt idx="13931">
                  <c:v>15948.149810790999</c:v>
                </c:pt>
                <c:pt idx="13932">
                  <c:v>15948.1858062744</c:v>
                </c:pt>
                <c:pt idx="13933">
                  <c:v>15953.168762207</c:v>
                </c:pt>
                <c:pt idx="13934">
                  <c:v>15953.154762268099</c:v>
                </c:pt>
                <c:pt idx="13935">
                  <c:v>15958.154762268099</c:v>
                </c:pt>
                <c:pt idx="13936">
                  <c:v>15958.148765563999</c:v>
                </c:pt>
                <c:pt idx="13937">
                  <c:v>15958.1487617493</c:v>
                </c:pt>
                <c:pt idx="13938">
                  <c:v>15958.135761261001</c:v>
                </c:pt>
                <c:pt idx="13939">
                  <c:v>15953.1587638855</c:v>
                </c:pt>
                <c:pt idx="13940">
                  <c:v>15953.030761718701</c:v>
                </c:pt>
                <c:pt idx="13941">
                  <c:v>15952.9847679138</c:v>
                </c:pt>
                <c:pt idx="13942">
                  <c:v>15953.0607643127</c:v>
                </c:pt>
                <c:pt idx="13943">
                  <c:v>15953.1247634888</c:v>
                </c:pt>
                <c:pt idx="13944">
                  <c:v>15953.073760986301</c:v>
                </c:pt>
                <c:pt idx="13945">
                  <c:v>15954.5107727051</c:v>
                </c:pt>
                <c:pt idx="13946">
                  <c:v>15954.475772857701</c:v>
                </c:pt>
                <c:pt idx="13947">
                  <c:v>15954.49477005</c:v>
                </c:pt>
                <c:pt idx="13948">
                  <c:v>15954.483772277799</c:v>
                </c:pt>
                <c:pt idx="13949">
                  <c:v>15954.523773193399</c:v>
                </c:pt>
                <c:pt idx="13950">
                  <c:v>15954.486770629899</c:v>
                </c:pt>
                <c:pt idx="13951">
                  <c:v>15954.5427703857</c:v>
                </c:pt>
                <c:pt idx="13952">
                  <c:v>15954.460773467999</c:v>
                </c:pt>
                <c:pt idx="13953">
                  <c:v>15954.432773590101</c:v>
                </c:pt>
                <c:pt idx="13954">
                  <c:v>15954.4877738953</c:v>
                </c:pt>
                <c:pt idx="13955">
                  <c:v>15954.520774841299</c:v>
                </c:pt>
                <c:pt idx="13956">
                  <c:v>15953.4727706909</c:v>
                </c:pt>
                <c:pt idx="13957">
                  <c:v>15952.2017860413</c:v>
                </c:pt>
                <c:pt idx="13958">
                  <c:v>15815.2297859192</c:v>
                </c:pt>
                <c:pt idx="13959">
                  <c:v>15815.2067832947</c:v>
                </c:pt>
                <c:pt idx="13960">
                  <c:v>15172.3787994385</c:v>
                </c:pt>
                <c:pt idx="13961">
                  <c:v>15166.375793457</c:v>
                </c:pt>
                <c:pt idx="13962">
                  <c:v>15166.412796020501</c:v>
                </c:pt>
                <c:pt idx="13963">
                  <c:v>14516.358001709001</c:v>
                </c:pt>
                <c:pt idx="13964">
                  <c:v>14121.3520011902</c:v>
                </c:pt>
                <c:pt idx="13965">
                  <c:v>14108.319000244101</c:v>
                </c:pt>
                <c:pt idx="13966">
                  <c:v>14108.3900032043</c:v>
                </c:pt>
                <c:pt idx="13967">
                  <c:v>13462.396003723101</c:v>
                </c:pt>
                <c:pt idx="13968">
                  <c:v>13461.2770042419</c:v>
                </c:pt>
                <c:pt idx="13969">
                  <c:v>13504.3709945679</c:v>
                </c:pt>
                <c:pt idx="13970">
                  <c:v>13082.209987640401</c:v>
                </c:pt>
                <c:pt idx="13971">
                  <c:v>12565.162990570099</c:v>
                </c:pt>
                <c:pt idx="13972">
                  <c:v>12100.1489906311</c:v>
                </c:pt>
                <c:pt idx="13973">
                  <c:v>12100.1999855042</c:v>
                </c:pt>
                <c:pt idx="13974">
                  <c:v>12100.226989746099</c:v>
                </c:pt>
                <c:pt idx="13975">
                  <c:v>12100.1519889832</c:v>
                </c:pt>
                <c:pt idx="13976">
                  <c:v>12100.3369903564</c:v>
                </c:pt>
                <c:pt idx="13977">
                  <c:v>11696.2359886169</c:v>
                </c:pt>
                <c:pt idx="13978">
                  <c:v>11696.4429893494</c:v>
                </c:pt>
                <c:pt idx="13979">
                  <c:v>11549.4569854736</c:v>
                </c:pt>
                <c:pt idx="13980">
                  <c:v>11549.337985992401</c:v>
                </c:pt>
                <c:pt idx="13981">
                  <c:v>11084.436004638699</c:v>
                </c:pt>
                <c:pt idx="13982">
                  <c:v>10783.476005554199</c:v>
                </c:pt>
                <c:pt idx="13983">
                  <c:v>10783.4090042114</c:v>
                </c:pt>
                <c:pt idx="13984">
                  <c:v>10782.4250030518</c:v>
                </c:pt>
                <c:pt idx="13985">
                  <c:v>10372.409000396699</c:v>
                </c:pt>
                <c:pt idx="13986">
                  <c:v>10373.4220046997</c:v>
                </c:pt>
                <c:pt idx="13987">
                  <c:v>10364.425006866501</c:v>
                </c:pt>
                <c:pt idx="13988">
                  <c:v>10372.410007476799</c:v>
                </c:pt>
                <c:pt idx="13989">
                  <c:v>10126.263004303</c:v>
                </c:pt>
                <c:pt idx="13990">
                  <c:v>9702.3090095520001</c:v>
                </c:pt>
                <c:pt idx="13991">
                  <c:v>9280.4050064086896</c:v>
                </c:pt>
                <c:pt idx="13992">
                  <c:v>9040.1770057678204</c:v>
                </c:pt>
                <c:pt idx="13993">
                  <c:v>8913.7669982910193</c:v>
                </c:pt>
                <c:pt idx="13994">
                  <c:v>8384.7430000305194</c:v>
                </c:pt>
                <c:pt idx="13995">
                  <c:v>8382.7389984130896</c:v>
                </c:pt>
                <c:pt idx="13996">
                  <c:v>8377.7229995727503</c:v>
                </c:pt>
                <c:pt idx="13997">
                  <c:v>8383.7579956054706</c:v>
                </c:pt>
                <c:pt idx="13998">
                  <c:v>8377.7839965820294</c:v>
                </c:pt>
                <c:pt idx="13999">
                  <c:v>8377.8239974975604</c:v>
                </c:pt>
                <c:pt idx="14000">
                  <c:v>8259.7929954528809</c:v>
                </c:pt>
                <c:pt idx="14001">
                  <c:v>8265.8079986572302</c:v>
                </c:pt>
                <c:pt idx="14002">
                  <c:v>8074.7769966125497</c:v>
                </c:pt>
                <c:pt idx="14003">
                  <c:v>8075.8359985351599</c:v>
                </c:pt>
                <c:pt idx="14004">
                  <c:v>7963.2529983520499</c:v>
                </c:pt>
                <c:pt idx="14005">
                  <c:v>7610.4469947814896</c:v>
                </c:pt>
                <c:pt idx="14006">
                  <c:v>7600.4829940795898</c:v>
                </c:pt>
                <c:pt idx="14007">
                  <c:v>7600.45899200439</c:v>
                </c:pt>
                <c:pt idx="14008">
                  <c:v>7599.4709968566904</c:v>
                </c:pt>
                <c:pt idx="14009">
                  <c:v>7607.3559951782199</c:v>
                </c:pt>
                <c:pt idx="14010">
                  <c:v>7599.3079948425302</c:v>
                </c:pt>
                <c:pt idx="14011">
                  <c:v>7607.8349952697799</c:v>
                </c:pt>
                <c:pt idx="14012">
                  <c:v>7599.2249946594202</c:v>
                </c:pt>
                <c:pt idx="14013">
                  <c:v>7607.2049980163602</c:v>
                </c:pt>
                <c:pt idx="14014">
                  <c:v>7397.2469978332501</c:v>
                </c:pt>
                <c:pt idx="14015">
                  <c:v>7397.2609977722204</c:v>
                </c:pt>
                <c:pt idx="14016">
                  <c:v>7397.2539939880398</c:v>
                </c:pt>
                <c:pt idx="14017">
                  <c:v>7254.2600021362296</c:v>
                </c:pt>
                <c:pt idx="14018">
                  <c:v>7162.3030014038104</c:v>
                </c:pt>
                <c:pt idx="14019">
                  <c:v>6905.5440025329599</c:v>
                </c:pt>
                <c:pt idx="14020">
                  <c:v>6905.5400009155301</c:v>
                </c:pt>
                <c:pt idx="14021">
                  <c:v>6905.5440025329599</c:v>
                </c:pt>
                <c:pt idx="14022">
                  <c:v>6905.5470008850098</c:v>
                </c:pt>
                <c:pt idx="14023">
                  <c:v>6849.7000007629404</c:v>
                </c:pt>
                <c:pt idx="14024">
                  <c:v>6716.7000007629404</c:v>
                </c:pt>
                <c:pt idx="14025">
                  <c:v>6669.7000007629404</c:v>
                </c:pt>
                <c:pt idx="14026">
                  <c:v>6669.7000007629404</c:v>
                </c:pt>
                <c:pt idx="14027">
                  <c:v>6664.7000007629404</c:v>
                </c:pt>
                <c:pt idx="14028">
                  <c:v>6623</c:v>
                </c:pt>
                <c:pt idx="14029">
                  <c:v>6604.8599967956497</c:v>
                </c:pt>
                <c:pt idx="14030">
                  <c:v>6552.1999969482404</c:v>
                </c:pt>
                <c:pt idx="14031">
                  <c:v>6229.1999969482404</c:v>
                </c:pt>
                <c:pt idx="14032">
                  <c:v>6229.1999969482404</c:v>
                </c:pt>
                <c:pt idx="14033">
                  <c:v>6229.1999969482404</c:v>
                </c:pt>
                <c:pt idx="14034">
                  <c:v>6229.1999969482404</c:v>
                </c:pt>
                <c:pt idx="14035">
                  <c:v>6223.1999969482404</c:v>
                </c:pt>
                <c:pt idx="14036">
                  <c:v>6218.1999969482404</c:v>
                </c:pt>
                <c:pt idx="14037">
                  <c:v>6224.1999969482404</c:v>
                </c:pt>
                <c:pt idx="14038">
                  <c:v>6224.1999969482404</c:v>
                </c:pt>
                <c:pt idx="14039">
                  <c:v>6223.1999969482404</c:v>
                </c:pt>
                <c:pt idx="14040">
                  <c:v>6223.1999969482404</c:v>
                </c:pt>
                <c:pt idx="14041">
                  <c:v>6222.8000030517596</c:v>
                </c:pt>
                <c:pt idx="14042">
                  <c:v>6221.8000030517596</c:v>
                </c:pt>
                <c:pt idx="14043">
                  <c:v>6090.8000030517596</c:v>
                </c:pt>
                <c:pt idx="14044">
                  <c:v>6622.8000030517596</c:v>
                </c:pt>
                <c:pt idx="14045">
                  <c:v>6622.8000030517596</c:v>
                </c:pt>
                <c:pt idx="14046">
                  <c:v>6602.8000030517596</c:v>
                </c:pt>
                <c:pt idx="14047">
                  <c:v>6606.8000030517596</c:v>
                </c:pt>
                <c:pt idx="14048">
                  <c:v>6603.8000030517596</c:v>
                </c:pt>
                <c:pt idx="14049">
                  <c:v>6602.8000030517596</c:v>
                </c:pt>
                <c:pt idx="14050">
                  <c:v>6603.8000030517596</c:v>
                </c:pt>
                <c:pt idx="14051">
                  <c:v>6603.8000030517596</c:v>
                </c:pt>
                <c:pt idx="14052">
                  <c:v>6599.8000030517596</c:v>
                </c:pt>
                <c:pt idx="14053">
                  <c:v>6907.1999969482404</c:v>
                </c:pt>
                <c:pt idx="14054">
                  <c:v>6911.1999969482404</c:v>
                </c:pt>
                <c:pt idx="14055">
                  <c:v>6912.1999969482404</c:v>
                </c:pt>
                <c:pt idx="14056">
                  <c:v>6912.1999969482404</c:v>
                </c:pt>
                <c:pt idx="14057">
                  <c:v>6969.1999969482404</c:v>
                </c:pt>
                <c:pt idx="14058">
                  <c:v>6922.1999969482404</c:v>
                </c:pt>
                <c:pt idx="14059">
                  <c:v>6922.1999969482404</c:v>
                </c:pt>
                <c:pt idx="14060">
                  <c:v>6922.1999969482404</c:v>
                </c:pt>
                <c:pt idx="14061">
                  <c:v>6922.1999969482404</c:v>
                </c:pt>
                <c:pt idx="14062">
                  <c:v>6939.3399963378897</c:v>
                </c:pt>
                <c:pt idx="14063">
                  <c:v>6939.3399963378897</c:v>
                </c:pt>
                <c:pt idx="14064">
                  <c:v>7030.1999969482404</c:v>
                </c:pt>
                <c:pt idx="14065">
                  <c:v>7030.4900054931604</c:v>
                </c:pt>
                <c:pt idx="14066">
                  <c:v>7000.4900054931604</c:v>
                </c:pt>
                <c:pt idx="14067">
                  <c:v>7000.4900054931604</c:v>
                </c:pt>
                <c:pt idx="14068">
                  <c:v>7000.4900054931604</c:v>
                </c:pt>
                <c:pt idx="14069">
                  <c:v>7068.4900054931604</c:v>
                </c:pt>
                <c:pt idx="14070">
                  <c:v>7115.4900054931604</c:v>
                </c:pt>
                <c:pt idx="14071">
                  <c:v>7115.4900054931604</c:v>
                </c:pt>
                <c:pt idx="14072">
                  <c:v>7110.4900054931604</c:v>
                </c:pt>
                <c:pt idx="14073">
                  <c:v>7116.4900054931604</c:v>
                </c:pt>
                <c:pt idx="14074">
                  <c:v>7116.4900054931604</c:v>
                </c:pt>
                <c:pt idx="14075">
                  <c:v>7138.6300048828098</c:v>
                </c:pt>
                <c:pt idx="14076">
                  <c:v>7138.6300048828098</c:v>
                </c:pt>
                <c:pt idx="14077">
                  <c:v>7229.9400024414099</c:v>
                </c:pt>
                <c:pt idx="14078">
                  <c:v>7230.9400024414099</c:v>
                </c:pt>
                <c:pt idx="14079">
                  <c:v>7522.9400024414099</c:v>
                </c:pt>
                <c:pt idx="14080">
                  <c:v>7846.6400032043503</c:v>
                </c:pt>
                <c:pt idx="14081">
                  <c:v>7881.6400032043503</c:v>
                </c:pt>
                <c:pt idx="14082">
                  <c:v>7887.6400032043503</c:v>
                </c:pt>
                <c:pt idx="14083">
                  <c:v>7948.6400032043503</c:v>
                </c:pt>
                <c:pt idx="14084">
                  <c:v>8063.6400032043503</c:v>
                </c:pt>
                <c:pt idx="14085">
                  <c:v>8119.3070030212402</c:v>
                </c:pt>
                <c:pt idx="14086">
                  <c:v>8175.1590003967303</c:v>
                </c:pt>
                <c:pt idx="14087">
                  <c:v>8175.2210006713904</c:v>
                </c:pt>
                <c:pt idx="14088">
                  <c:v>8175.2470016479501</c:v>
                </c:pt>
                <c:pt idx="14089">
                  <c:v>8176.0230064392099</c:v>
                </c:pt>
                <c:pt idx="14090">
                  <c:v>8377.0200042724591</c:v>
                </c:pt>
                <c:pt idx="14091">
                  <c:v>8585.0050048828107</c:v>
                </c:pt>
                <c:pt idx="14092">
                  <c:v>8621.2330055236798</c:v>
                </c:pt>
                <c:pt idx="14093">
                  <c:v>8621.1350097656305</c:v>
                </c:pt>
                <c:pt idx="14094">
                  <c:v>8713.1550064086896</c:v>
                </c:pt>
                <c:pt idx="14095">
                  <c:v>8917.1230087280292</c:v>
                </c:pt>
                <c:pt idx="14096">
                  <c:v>8923.1270103454608</c:v>
                </c:pt>
                <c:pt idx="14097">
                  <c:v>8923.1700057983398</c:v>
                </c:pt>
                <c:pt idx="14098">
                  <c:v>8923.1620063781702</c:v>
                </c:pt>
                <c:pt idx="14099">
                  <c:v>8923.1960067749005</c:v>
                </c:pt>
                <c:pt idx="14100">
                  <c:v>8923.1610069274902</c:v>
                </c:pt>
                <c:pt idx="14101">
                  <c:v>8923.9529953002893</c:v>
                </c:pt>
                <c:pt idx="14102">
                  <c:v>9163.9959907531702</c:v>
                </c:pt>
                <c:pt idx="14103">
                  <c:v>9163.9479942321796</c:v>
                </c:pt>
                <c:pt idx="14104">
                  <c:v>9579.9569931030292</c:v>
                </c:pt>
                <c:pt idx="14105">
                  <c:v>9674.0359916686994</c:v>
                </c:pt>
                <c:pt idx="14106">
                  <c:v>9680.0689964294397</c:v>
                </c:pt>
                <c:pt idx="14107">
                  <c:v>9680.0009918212909</c:v>
                </c:pt>
                <c:pt idx="14108">
                  <c:v>9680.0249977111798</c:v>
                </c:pt>
                <c:pt idx="14109">
                  <c:v>9681.02199172974</c:v>
                </c:pt>
                <c:pt idx="14110">
                  <c:v>9991.2009925842303</c:v>
                </c:pt>
                <c:pt idx="14111">
                  <c:v>10526.186996459999</c:v>
                </c:pt>
                <c:pt idx="14112">
                  <c:v>10526.125995636001</c:v>
                </c:pt>
                <c:pt idx="14113">
                  <c:v>10520.933998107899</c:v>
                </c:pt>
                <c:pt idx="14114">
                  <c:v>10666.894996643099</c:v>
                </c:pt>
                <c:pt idx="14115">
                  <c:v>10813.994998931899</c:v>
                </c:pt>
                <c:pt idx="14116">
                  <c:v>10813.9029960632</c:v>
                </c:pt>
                <c:pt idx="14117">
                  <c:v>10813.9489936829</c:v>
                </c:pt>
                <c:pt idx="14118">
                  <c:v>10814.0119972229</c:v>
                </c:pt>
                <c:pt idx="14119">
                  <c:v>10814.9639968872</c:v>
                </c:pt>
                <c:pt idx="14120">
                  <c:v>10814.9949951172</c:v>
                </c:pt>
                <c:pt idx="14121">
                  <c:v>11341.8559989929</c:v>
                </c:pt>
                <c:pt idx="14122">
                  <c:v>11341.9809989929</c:v>
                </c:pt>
                <c:pt idx="14123">
                  <c:v>11342.9729957581</c:v>
                </c:pt>
                <c:pt idx="14124">
                  <c:v>11348.0289955139</c:v>
                </c:pt>
                <c:pt idx="14125">
                  <c:v>11348.7959976196</c:v>
                </c:pt>
                <c:pt idx="14126">
                  <c:v>11348.8129997253</c:v>
                </c:pt>
                <c:pt idx="14127">
                  <c:v>12137.7400245667</c:v>
                </c:pt>
                <c:pt idx="14128">
                  <c:v>12789.6260223389</c:v>
                </c:pt>
                <c:pt idx="14129">
                  <c:v>13919.6948127747</c:v>
                </c:pt>
                <c:pt idx="14130">
                  <c:v>14253.077812194801</c:v>
                </c:pt>
                <c:pt idx="14131">
                  <c:v>14665.114807128901</c:v>
                </c:pt>
                <c:pt idx="14132">
                  <c:v>14659.9878120422</c:v>
                </c:pt>
                <c:pt idx="14133">
                  <c:v>14659.9248123169</c:v>
                </c:pt>
                <c:pt idx="14134">
                  <c:v>14664.994812011701</c:v>
                </c:pt>
                <c:pt idx="14135">
                  <c:v>14664.977809906</c:v>
                </c:pt>
                <c:pt idx="14136">
                  <c:v>14661.0088119507</c:v>
                </c:pt>
                <c:pt idx="14137">
                  <c:v>14660.210811614999</c:v>
                </c:pt>
                <c:pt idx="14138">
                  <c:v>14890.262813568101</c:v>
                </c:pt>
                <c:pt idx="14139">
                  <c:v>14890.270816803</c:v>
                </c:pt>
                <c:pt idx="14140">
                  <c:v>14890.2108154297</c:v>
                </c:pt>
                <c:pt idx="14141">
                  <c:v>14890.244812011701</c:v>
                </c:pt>
                <c:pt idx="14142">
                  <c:v>15095.2388114929</c:v>
                </c:pt>
                <c:pt idx="14143">
                  <c:v>15095.284812927201</c:v>
                </c:pt>
                <c:pt idx="14144">
                  <c:v>15095.3148155212</c:v>
                </c:pt>
                <c:pt idx="14145">
                  <c:v>15095.307811737101</c:v>
                </c:pt>
                <c:pt idx="14146">
                  <c:v>15096.313812255899</c:v>
                </c:pt>
                <c:pt idx="14147">
                  <c:v>15096.323814392101</c:v>
                </c:pt>
                <c:pt idx="14148">
                  <c:v>15096.2968139648</c:v>
                </c:pt>
                <c:pt idx="14149">
                  <c:v>14763.824783325201</c:v>
                </c:pt>
                <c:pt idx="14150">
                  <c:v>15408.8187828064</c:v>
                </c:pt>
                <c:pt idx="14151">
                  <c:v>15408.8507843018</c:v>
                </c:pt>
                <c:pt idx="14152">
                  <c:v>15408.777786254899</c:v>
                </c:pt>
                <c:pt idx="14153">
                  <c:v>15408.838787078899</c:v>
                </c:pt>
                <c:pt idx="14154">
                  <c:v>15408.7937850952</c:v>
                </c:pt>
                <c:pt idx="14155">
                  <c:v>14763.8457870483</c:v>
                </c:pt>
                <c:pt idx="14156">
                  <c:v>14763.8077850342</c:v>
                </c:pt>
                <c:pt idx="14157">
                  <c:v>15277.424755096399</c:v>
                </c:pt>
                <c:pt idx="14158">
                  <c:v>15285.438758850099</c:v>
                </c:pt>
                <c:pt idx="14159">
                  <c:v>15277.4417610168</c:v>
                </c:pt>
                <c:pt idx="14160">
                  <c:v>15277.424755096399</c:v>
                </c:pt>
                <c:pt idx="14161">
                  <c:v>15284.198730468701</c:v>
                </c:pt>
                <c:pt idx="14162">
                  <c:v>15293.225730896</c:v>
                </c:pt>
                <c:pt idx="14163">
                  <c:v>15293.234733581499</c:v>
                </c:pt>
                <c:pt idx="14164">
                  <c:v>15293.182727813701</c:v>
                </c:pt>
                <c:pt idx="14165">
                  <c:v>15293.227733612101</c:v>
                </c:pt>
                <c:pt idx="14166">
                  <c:v>15293.2437324524</c:v>
                </c:pt>
                <c:pt idx="14167">
                  <c:v>15293.2457313538</c:v>
                </c:pt>
                <c:pt idx="14168">
                  <c:v>15293.259727478</c:v>
                </c:pt>
                <c:pt idx="14169">
                  <c:v>15293.2097320557</c:v>
                </c:pt>
                <c:pt idx="14170">
                  <c:v>15293.2107315063</c:v>
                </c:pt>
                <c:pt idx="14171">
                  <c:v>15293.228729248</c:v>
                </c:pt>
                <c:pt idx="14172">
                  <c:v>15293.2307319641</c:v>
                </c:pt>
                <c:pt idx="14173">
                  <c:v>15292.321815490701</c:v>
                </c:pt>
                <c:pt idx="14174">
                  <c:v>15292.3318138123</c:v>
                </c:pt>
                <c:pt idx="14175">
                  <c:v>15292.328811645501</c:v>
                </c:pt>
                <c:pt idx="14176">
                  <c:v>15292.3278160095</c:v>
                </c:pt>
                <c:pt idx="14177">
                  <c:v>15292.3238105774</c:v>
                </c:pt>
                <c:pt idx="14178">
                  <c:v>15292.3448181152</c:v>
                </c:pt>
                <c:pt idx="14179">
                  <c:v>15292.3568153381</c:v>
                </c:pt>
                <c:pt idx="14180">
                  <c:v>15292.3508110046</c:v>
                </c:pt>
                <c:pt idx="14181">
                  <c:v>15292.3248100281</c:v>
                </c:pt>
                <c:pt idx="14182">
                  <c:v>15292.318813324</c:v>
                </c:pt>
                <c:pt idx="14183">
                  <c:v>15292.318813324</c:v>
                </c:pt>
                <c:pt idx="14184">
                  <c:v>15292.3448104858</c:v>
                </c:pt>
                <c:pt idx="14185">
                  <c:v>15293.9577789307</c:v>
                </c:pt>
                <c:pt idx="14186">
                  <c:v>15300.011783599901</c:v>
                </c:pt>
                <c:pt idx="14187">
                  <c:v>15293.9647827148</c:v>
                </c:pt>
                <c:pt idx="14188">
                  <c:v>15293.9607772827</c:v>
                </c:pt>
                <c:pt idx="14189">
                  <c:v>15293.9717788696</c:v>
                </c:pt>
                <c:pt idx="14190">
                  <c:v>15293.959781646699</c:v>
                </c:pt>
                <c:pt idx="14191">
                  <c:v>15293.9347763062</c:v>
                </c:pt>
                <c:pt idx="14192">
                  <c:v>15293.938781738299</c:v>
                </c:pt>
                <c:pt idx="14193">
                  <c:v>15299.883785247799</c:v>
                </c:pt>
                <c:pt idx="14194">
                  <c:v>15293.962779998799</c:v>
                </c:pt>
                <c:pt idx="14195">
                  <c:v>15299.9277801514</c:v>
                </c:pt>
                <c:pt idx="14196">
                  <c:v>15300.9307785034</c:v>
                </c:pt>
                <c:pt idx="14197">
                  <c:v>15305.813758850099</c:v>
                </c:pt>
                <c:pt idx="14198">
                  <c:v>15326.785758972201</c:v>
                </c:pt>
                <c:pt idx="14199">
                  <c:v>15320.784759521501</c:v>
                </c:pt>
                <c:pt idx="14200">
                  <c:v>15320.7697601318</c:v>
                </c:pt>
                <c:pt idx="14201">
                  <c:v>15326.743759155301</c:v>
                </c:pt>
                <c:pt idx="14202">
                  <c:v>15326.7237625122</c:v>
                </c:pt>
                <c:pt idx="14203">
                  <c:v>15326.718761444101</c:v>
                </c:pt>
                <c:pt idx="14204">
                  <c:v>15326.706764221201</c:v>
                </c:pt>
                <c:pt idx="14205">
                  <c:v>15320.7907600403</c:v>
                </c:pt>
                <c:pt idx="14206">
                  <c:v>15326.821762084999</c:v>
                </c:pt>
                <c:pt idx="14207">
                  <c:v>15326.767757415801</c:v>
                </c:pt>
                <c:pt idx="14208">
                  <c:v>15326.7417640686</c:v>
                </c:pt>
                <c:pt idx="14209">
                  <c:v>15326.074790954601</c:v>
                </c:pt>
                <c:pt idx="14210">
                  <c:v>15326.076797485401</c:v>
                </c:pt>
                <c:pt idx="14211">
                  <c:v>15326.133792877201</c:v>
                </c:pt>
                <c:pt idx="14212">
                  <c:v>15326.047794341999</c:v>
                </c:pt>
                <c:pt idx="14213">
                  <c:v>15326.1357955933</c:v>
                </c:pt>
                <c:pt idx="14214">
                  <c:v>15326.063796997099</c:v>
                </c:pt>
                <c:pt idx="14215">
                  <c:v>15326.095790863001</c:v>
                </c:pt>
                <c:pt idx="14216">
                  <c:v>15327.199798584001</c:v>
                </c:pt>
                <c:pt idx="14217">
                  <c:v>15327.0327949524</c:v>
                </c:pt>
                <c:pt idx="14218">
                  <c:v>15327.092792511001</c:v>
                </c:pt>
                <c:pt idx="14219">
                  <c:v>15327.057796478301</c:v>
                </c:pt>
                <c:pt idx="14220">
                  <c:v>15327.0717964172</c:v>
                </c:pt>
                <c:pt idx="14221">
                  <c:v>15330.4277877808</c:v>
                </c:pt>
                <c:pt idx="14222">
                  <c:v>15329.4357872009</c:v>
                </c:pt>
                <c:pt idx="14223">
                  <c:v>15329.503787994399</c:v>
                </c:pt>
                <c:pt idx="14224">
                  <c:v>15329.413787841801</c:v>
                </c:pt>
                <c:pt idx="14225">
                  <c:v>15323.4337921143</c:v>
                </c:pt>
                <c:pt idx="14226">
                  <c:v>15334.4437904358</c:v>
                </c:pt>
                <c:pt idx="14227">
                  <c:v>15334.599788665801</c:v>
                </c:pt>
                <c:pt idx="14228">
                  <c:v>15334.4357910156</c:v>
                </c:pt>
                <c:pt idx="14229">
                  <c:v>15334.348789215101</c:v>
                </c:pt>
                <c:pt idx="14230">
                  <c:v>15334.461788177499</c:v>
                </c:pt>
                <c:pt idx="14231">
                  <c:v>15027.454788208001</c:v>
                </c:pt>
                <c:pt idx="14232">
                  <c:v>15027.412788391101</c:v>
                </c:pt>
                <c:pt idx="14233">
                  <c:v>14792.5187835693</c:v>
                </c:pt>
                <c:pt idx="14234">
                  <c:v>14792.6167793274</c:v>
                </c:pt>
                <c:pt idx="14235">
                  <c:v>14792.5407829285</c:v>
                </c:pt>
                <c:pt idx="14236">
                  <c:v>14787.600780487101</c:v>
                </c:pt>
                <c:pt idx="14237">
                  <c:v>14787.7007789612</c:v>
                </c:pt>
                <c:pt idx="14238">
                  <c:v>14787.6607780457</c:v>
                </c:pt>
                <c:pt idx="14239">
                  <c:v>14787.674777984599</c:v>
                </c:pt>
                <c:pt idx="14240">
                  <c:v>14787.6487770081</c:v>
                </c:pt>
                <c:pt idx="14241">
                  <c:v>14787.608779907199</c:v>
                </c:pt>
                <c:pt idx="14242">
                  <c:v>14787.740776062001</c:v>
                </c:pt>
                <c:pt idx="14243">
                  <c:v>14787.6497764587</c:v>
                </c:pt>
                <c:pt idx="14244">
                  <c:v>14787.5037765503</c:v>
                </c:pt>
                <c:pt idx="14245">
                  <c:v>14788.1367874146</c:v>
                </c:pt>
                <c:pt idx="14246">
                  <c:v>14265.181789398201</c:v>
                </c:pt>
                <c:pt idx="14247">
                  <c:v>14059.1257858276</c:v>
                </c:pt>
                <c:pt idx="14248">
                  <c:v>14053.036788940401</c:v>
                </c:pt>
                <c:pt idx="14249">
                  <c:v>14053.1587867737</c:v>
                </c:pt>
                <c:pt idx="14250">
                  <c:v>14053.1187858582</c:v>
                </c:pt>
                <c:pt idx="14251">
                  <c:v>14059.2307853699</c:v>
                </c:pt>
                <c:pt idx="14252">
                  <c:v>14053.149787902799</c:v>
                </c:pt>
                <c:pt idx="14253">
                  <c:v>14052.9947853088</c:v>
                </c:pt>
                <c:pt idx="14254">
                  <c:v>14053.1517829895</c:v>
                </c:pt>
                <c:pt idx="14255">
                  <c:v>14053.1227836609</c:v>
                </c:pt>
                <c:pt idx="14256">
                  <c:v>14052.258785247799</c:v>
                </c:pt>
                <c:pt idx="14257">
                  <c:v>14049.131771087599</c:v>
                </c:pt>
                <c:pt idx="14258">
                  <c:v>13758.222766876201</c:v>
                </c:pt>
                <c:pt idx="14259">
                  <c:v>12455.339992523201</c:v>
                </c:pt>
                <c:pt idx="14260">
                  <c:v>12455.3849868774</c:v>
                </c:pt>
                <c:pt idx="14261">
                  <c:v>12455.4299888611</c:v>
                </c:pt>
                <c:pt idx="14262">
                  <c:v>12455.503986358601</c:v>
                </c:pt>
                <c:pt idx="14263">
                  <c:v>12251.348991393999</c:v>
                </c:pt>
                <c:pt idx="14264">
                  <c:v>11841.3659896851</c:v>
                </c:pt>
                <c:pt idx="14265">
                  <c:v>11841.264991760299</c:v>
                </c:pt>
                <c:pt idx="14266">
                  <c:v>11841.4659881592</c:v>
                </c:pt>
                <c:pt idx="14267">
                  <c:v>11314.395988464399</c:v>
                </c:pt>
                <c:pt idx="14268">
                  <c:v>10902.435989379899</c:v>
                </c:pt>
                <c:pt idx="14269">
                  <c:v>10900.0439987183</c:v>
                </c:pt>
                <c:pt idx="14270">
                  <c:v>10914.416004180899</c:v>
                </c:pt>
                <c:pt idx="14271">
                  <c:v>10914.4250030518</c:v>
                </c:pt>
                <c:pt idx="14272">
                  <c:v>10906.298007965101</c:v>
                </c:pt>
                <c:pt idx="14273">
                  <c:v>10906.4450035095</c:v>
                </c:pt>
                <c:pt idx="14274">
                  <c:v>10389.380008697501</c:v>
                </c:pt>
                <c:pt idx="14275">
                  <c:v>10380.463001251201</c:v>
                </c:pt>
                <c:pt idx="14276">
                  <c:v>10124.458003997799</c:v>
                </c:pt>
                <c:pt idx="14277">
                  <c:v>10123.391006469699</c:v>
                </c:pt>
                <c:pt idx="14278">
                  <c:v>9893.4870033264197</c:v>
                </c:pt>
                <c:pt idx="14279">
                  <c:v>9738.4600028991699</c:v>
                </c:pt>
                <c:pt idx="14280">
                  <c:v>9421.4410018920898</c:v>
                </c:pt>
                <c:pt idx="14281">
                  <c:v>9421.6829986572302</c:v>
                </c:pt>
                <c:pt idx="14282">
                  <c:v>8872.5790023803693</c:v>
                </c:pt>
                <c:pt idx="14283">
                  <c:v>8858.5690040588397</c:v>
                </c:pt>
                <c:pt idx="14284">
                  <c:v>8731.5100059509296</c:v>
                </c:pt>
                <c:pt idx="14285">
                  <c:v>8731.6290016174298</c:v>
                </c:pt>
                <c:pt idx="14286">
                  <c:v>8724.6730003356897</c:v>
                </c:pt>
                <c:pt idx="14287">
                  <c:v>8724.6550025939905</c:v>
                </c:pt>
                <c:pt idx="14288">
                  <c:v>8730.7350006103497</c:v>
                </c:pt>
                <c:pt idx="14289">
                  <c:v>8622.2790031433105</c:v>
                </c:pt>
                <c:pt idx="14290">
                  <c:v>8384.3290061950702</c:v>
                </c:pt>
                <c:pt idx="14291">
                  <c:v>8272.4280014038104</c:v>
                </c:pt>
                <c:pt idx="14292">
                  <c:v>8271.4230003356897</c:v>
                </c:pt>
                <c:pt idx="14293">
                  <c:v>7895.5579986572302</c:v>
                </c:pt>
                <c:pt idx="14294">
                  <c:v>7801.5820007324201</c:v>
                </c:pt>
                <c:pt idx="14295">
                  <c:v>7802.5949974060104</c:v>
                </c:pt>
                <c:pt idx="14296">
                  <c:v>7790.3709983825702</c:v>
                </c:pt>
                <c:pt idx="14297">
                  <c:v>7785.4270019531295</c:v>
                </c:pt>
                <c:pt idx="14298">
                  <c:v>7782.4230003356897</c:v>
                </c:pt>
                <c:pt idx="14299">
                  <c:v>7721.4610023498499</c:v>
                </c:pt>
                <c:pt idx="14300">
                  <c:v>7729.4109992981003</c:v>
                </c:pt>
                <c:pt idx="14301">
                  <c:v>7627.4690017700204</c:v>
                </c:pt>
                <c:pt idx="14302">
                  <c:v>7574.4620018005398</c:v>
                </c:pt>
                <c:pt idx="14303">
                  <c:v>7518.4449996948197</c:v>
                </c:pt>
                <c:pt idx="14304">
                  <c:v>7301.4449996948197</c:v>
                </c:pt>
                <c:pt idx="14305">
                  <c:v>7219.6389961242703</c:v>
                </c:pt>
                <c:pt idx="14306">
                  <c:v>6691.6629981994602</c:v>
                </c:pt>
                <c:pt idx="14307">
                  <c:v>6550.6719970703098</c:v>
                </c:pt>
                <c:pt idx="14308">
                  <c:v>6550.6669960022</c:v>
                </c:pt>
                <c:pt idx="14309">
                  <c:v>6550.6499977111798</c:v>
                </c:pt>
                <c:pt idx="14310">
                  <c:v>6550.7049980163602</c:v>
                </c:pt>
                <c:pt idx="14311">
                  <c:v>6550.6719970703098</c:v>
                </c:pt>
                <c:pt idx="14312">
                  <c:v>6448.8999977111798</c:v>
                </c:pt>
                <c:pt idx="14313">
                  <c:v>6448.8999977111798</c:v>
                </c:pt>
                <c:pt idx="14314">
                  <c:v>6453.8999977111798</c:v>
                </c:pt>
                <c:pt idx="14315">
                  <c:v>6308.8999977111798</c:v>
                </c:pt>
                <c:pt idx="14316">
                  <c:v>6266.1999969482404</c:v>
                </c:pt>
                <c:pt idx="14317">
                  <c:v>6265.8000030517596</c:v>
                </c:pt>
                <c:pt idx="14318">
                  <c:v>6250.8000030517596</c:v>
                </c:pt>
                <c:pt idx="14319">
                  <c:v>6265.8000030517596</c:v>
                </c:pt>
                <c:pt idx="14320">
                  <c:v>6221.8000030517596</c:v>
                </c:pt>
                <c:pt idx="14321">
                  <c:v>6174.8000030517596</c:v>
                </c:pt>
                <c:pt idx="14322">
                  <c:v>6164.8000030517596</c:v>
                </c:pt>
                <c:pt idx="14323">
                  <c:v>6159.8000030517596</c:v>
                </c:pt>
                <c:pt idx="14324">
                  <c:v>6074.8000030517596</c:v>
                </c:pt>
                <c:pt idx="14325">
                  <c:v>6077.8000030517596</c:v>
                </c:pt>
                <c:pt idx="14326">
                  <c:v>6029.8000030517596</c:v>
                </c:pt>
                <c:pt idx="14327">
                  <c:v>5968.8000030517596</c:v>
                </c:pt>
                <c:pt idx="14328">
                  <c:v>5857.8000030517596</c:v>
                </c:pt>
                <c:pt idx="14329">
                  <c:v>5873.8000030517596</c:v>
                </c:pt>
                <c:pt idx="14330">
                  <c:v>5863.8000030517596</c:v>
                </c:pt>
                <c:pt idx="14331">
                  <c:v>5653.8000030517596</c:v>
                </c:pt>
                <c:pt idx="14332">
                  <c:v>5653.8000030517596</c:v>
                </c:pt>
                <c:pt idx="14333">
                  <c:v>5647.8000030517596</c:v>
                </c:pt>
                <c:pt idx="14334">
                  <c:v>5647.8000030517596</c:v>
                </c:pt>
                <c:pt idx="14335">
                  <c:v>5642.8000030517596</c:v>
                </c:pt>
                <c:pt idx="14336">
                  <c:v>5641.8000030517596</c:v>
                </c:pt>
                <c:pt idx="14337">
                  <c:v>5641.8000030517596</c:v>
                </c:pt>
                <c:pt idx="14338">
                  <c:v>5647.8000030517596</c:v>
                </c:pt>
                <c:pt idx="14339">
                  <c:v>5641.8000030517596</c:v>
                </c:pt>
                <c:pt idx="14340">
                  <c:v>5641.8000030517596</c:v>
                </c:pt>
                <c:pt idx="14341">
                  <c:v>5641.3999938964798</c:v>
                </c:pt>
                <c:pt idx="14342">
                  <c:v>5636.3999938964798</c:v>
                </c:pt>
                <c:pt idx="14343">
                  <c:v>5636.3999938964798</c:v>
                </c:pt>
                <c:pt idx="14344">
                  <c:v>5636.3999938964798</c:v>
                </c:pt>
                <c:pt idx="14345">
                  <c:v>5641.3999938964798</c:v>
                </c:pt>
                <c:pt idx="14346">
                  <c:v>5641.3999938964798</c:v>
                </c:pt>
                <c:pt idx="14347">
                  <c:v>5660.3999938964798</c:v>
                </c:pt>
                <c:pt idx="14348">
                  <c:v>5660.3999938964798</c:v>
                </c:pt>
                <c:pt idx="14349">
                  <c:v>5665.3999938964798</c:v>
                </c:pt>
                <c:pt idx="14350">
                  <c:v>5712.3999938964798</c:v>
                </c:pt>
                <c:pt idx="14351">
                  <c:v>5712.3999938964798</c:v>
                </c:pt>
                <c:pt idx="14352">
                  <c:v>5802.3999938964798</c:v>
                </c:pt>
                <c:pt idx="14353">
                  <c:v>5836.8000030517596</c:v>
                </c:pt>
                <c:pt idx="14354">
                  <c:v>5836.8000030517596</c:v>
                </c:pt>
                <c:pt idx="14355">
                  <c:v>5882.8000030517596</c:v>
                </c:pt>
                <c:pt idx="14356">
                  <c:v>6092.5000038147</c:v>
                </c:pt>
                <c:pt idx="14357">
                  <c:v>6573.5000038147</c:v>
                </c:pt>
                <c:pt idx="14358">
                  <c:v>6578.5000038147</c:v>
                </c:pt>
                <c:pt idx="14359">
                  <c:v>6578.5000038147</c:v>
                </c:pt>
                <c:pt idx="14360">
                  <c:v>6578.5000038147</c:v>
                </c:pt>
                <c:pt idx="14361">
                  <c:v>6578.5000038147</c:v>
                </c:pt>
                <c:pt idx="14362">
                  <c:v>6578.5000038147</c:v>
                </c:pt>
                <c:pt idx="14363">
                  <c:v>6595.6400032043503</c:v>
                </c:pt>
                <c:pt idx="14364">
                  <c:v>6642.8010025024396</c:v>
                </c:pt>
                <c:pt idx="14365">
                  <c:v>6631.4920005798303</c:v>
                </c:pt>
                <c:pt idx="14366">
                  <c:v>6636.4550018310501</c:v>
                </c:pt>
                <c:pt idx="14367">
                  <c:v>6817.4200019836398</c:v>
                </c:pt>
                <c:pt idx="14368">
                  <c:v>7034.4420013427698</c:v>
                </c:pt>
                <c:pt idx="14369">
                  <c:v>7676.4239997863797</c:v>
                </c:pt>
                <c:pt idx="14370">
                  <c:v>7717.4319992065402</c:v>
                </c:pt>
                <c:pt idx="14371">
                  <c:v>7717.43700027466</c:v>
                </c:pt>
                <c:pt idx="14372">
                  <c:v>7615.6020011901901</c:v>
                </c:pt>
                <c:pt idx="14373">
                  <c:v>7737.5880012512198</c:v>
                </c:pt>
                <c:pt idx="14374">
                  <c:v>7737.5680007934598</c:v>
                </c:pt>
                <c:pt idx="14375">
                  <c:v>7737.5699996948197</c:v>
                </c:pt>
                <c:pt idx="14376">
                  <c:v>7989.5569992065402</c:v>
                </c:pt>
                <c:pt idx="14377">
                  <c:v>8053.0670051574698</c:v>
                </c:pt>
                <c:pt idx="14378">
                  <c:v>8212.0680084228497</c:v>
                </c:pt>
                <c:pt idx="14379">
                  <c:v>8949.0660057067907</c:v>
                </c:pt>
                <c:pt idx="14380">
                  <c:v>9104.8930053710901</c:v>
                </c:pt>
                <c:pt idx="14381">
                  <c:v>9308.95900344849</c:v>
                </c:pt>
                <c:pt idx="14382">
                  <c:v>9409.9230079650897</c:v>
                </c:pt>
                <c:pt idx="14383">
                  <c:v>9410.9620094299298</c:v>
                </c:pt>
                <c:pt idx="14384">
                  <c:v>9410.9820060729999</c:v>
                </c:pt>
                <c:pt idx="14385">
                  <c:v>9410.9810066223108</c:v>
                </c:pt>
                <c:pt idx="14386">
                  <c:v>9820.9570045471191</c:v>
                </c:pt>
                <c:pt idx="14387">
                  <c:v>10103.9790077209</c:v>
                </c:pt>
                <c:pt idx="14388">
                  <c:v>10104.9630050659</c:v>
                </c:pt>
                <c:pt idx="14389">
                  <c:v>10106.1580047607</c:v>
                </c:pt>
                <c:pt idx="14390">
                  <c:v>10336.165004730199</c:v>
                </c:pt>
                <c:pt idx="14391">
                  <c:v>10729.1430015564</c:v>
                </c:pt>
                <c:pt idx="14392">
                  <c:v>10876.151000976601</c:v>
                </c:pt>
                <c:pt idx="14393">
                  <c:v>10923.167003631601</c:v>
                </c:pt>
                <c:pt idx="14394">
                  <c:v>11016.146003723101</c:v>
                </c:pt>
                <c:pt idx="14395">
                  <c:v>11016.1840019226</c:v>
                </c:pt>
                <c:pt idx="14396">
                  <c:v>11016.192001342801</c:v>
                </c:pt>
                <c:pt idx="14397">
                  <c:v>11022.2040023804</c:v>
                </c:pt>
                <c:pt idx="14398">
                  <c:v>11022.194000244101</c:v>
                </c:pt>
                <c:pt idx="14399">
                  <c:v>11078.162006378199</c:v>
                </c:pt>
                <c:pt idx="14400">
                  <c:v>11599.1830024719</c:v>
                </c:pt>
                <c:pt idx="14401">
                  <c:v>11607.611995697</c:v>
                </c:pt>
                <c:pt idx="14402">
                  <c:v>11588.597999572799</c:v>
                </c:pt>
                <c:pt idx="14403">
                  <c:v>11735.6189956665</c:v>
                </c:pt>
                <c:pt idx="14404">
                  <c:v>11735.5849990845</c:v>
                </c:pt>
                <c:pt idx="14405">
                  <c:v>11735.5529975891</c:v>
                </c:pt>
                <c:pt idx="14406">
                  <c:v>11426.575000762899</c:v>
                </c:pt>
                <c:pt idx="14407">
                  <c:v>11426.6139984131</c:v>
                </c:pt>
                <c:pt idx="14408">
                  <c:v>11426.5989952087</c:v>
                </c:pt>
                <c:pt idx="14409">
                  <c:v>11650.6339988708</c:v>
                </c:pt>
                <c:pt idx="14410">
                  <c:v>11655.5989952087</c:v>
                </c:pt>
                <c:pt idx="14411">
                  <c:v>11883.624996185299</c:v>
                </c:pt>
                <c:pt idx="14412">
                  <c:v>12295.624996185299</c:v>
                </c:pt>
                <c:pt idx="14413">
                  <c:v>12296.471000671399</c:v>
                </c:pt>
                <c:pt idx="14414">
                  <c:v>12297.4750022888</c:v>
                </c:pt>
                <c:pt idx="14415">
                  <c:v>13384.3130302429</c:v>
                </c:pt>
                <c:pt idx="14416">
                  <c:v>14269.6598243713</c:v>
                </c:pt>
                <c:pt idx="14417">
                  <c:v>14269.5658226013</c:v>
                </c:pt>
                <c:pt idx="14418">
                  <c:v>14474.627819061299</c:v>
                </c:pt>
                <c:pt idx="14419">
                  <c:v>14474.623821258499</c:v>
                </c:pt>
                <c:pt idx="14420">
                  <c:v>14474.652824401899</c:v>
                </c:pt>
                <c:pt idx="14421">
                  <c:v>14474.636821746801</c:v>
                </c:pt>
                <c:pt idx="14422">
                  <c:v>14469.6158256531</c:v>
                </c:pt>
                <c:pt idx="14423">
                  <c:v>14474.630821228</c:v>
                </c:pt>
                <c:pt idx="14424">
                  <c:v>14469.605819702099</c:v>
                </c:pt>
                <c:pt idx="14425">
                  <c:v>14476.222797393801</c:v>
                </c:pt>
                <c:pt idx="14426">
                  <c:v>14478.232795715299</c:v>
                </c:pt>
                <c:pt idx="14427">
                  <c:v>14478.150794982899</c:v>
                </c:pt>
                <c:pt idx="14428">
                  <c:v>14478.154800415001</c:v>
                </c:pt>
                <c:pt idx="14429">
                  <c:v>14478.1137962341</c:v>
                </c:pt>
                <c:pt idx="14430">
                  <c:v>14478.1457939148</c:v>
                </c:pt>
                <c:pt idx="14431">
                  <c:v>14478.1517982483</c:v>
                </c:pt>
                <c:pt idx="14432">
                  <c:v>14478.159797668501</c:v>
                </c:pt>
                <c:pt idx="14433">
                  <c:v>14478.157798767101</c:v>
                </c:pt>
                <c:pt idx="14434">
                  <c:v>14478.191795349099</c:v>
                </c:pt>
                <c:pt idx="14435">
                  <c:v>14479.2577972412</c:v>
                </c:pt>
                <c:pt idx="14436">
                  <c:v>14479.210796356199</c:v>
                </c:pt>
                <c:pt idx="14437">
                  <c:v>14478.5307807922</c:v>
                </c:pt>
                <c:pt idx="14438">
                  <c:v>14478.566783905</c:v>
                </c:pt>
                <c:pt idx="14439">
                  <c:v>14486.534782409701</c:v>
                </c:pt>
                <c:pt idx="14440">
                  <c:v>14478.552783966101</c:v>
                </c:pt>
                <c:pt idx="14441">
                  <c:v>14478.5417823792</c:v>
                </c:pt>
                <c:pt idx="14442">
                  <c:v>15360.4937858582</c:v>
                </c:pt>
                <c:pt idx="14443">
                  <c:v>15605.571784973101</c:v>
                </c:pt>
                <c:pt idx="14444">
                  <c:v>16128.1327590942</c:v>
                </c:pt>
                <c:pt idx="14445">
                  <c:v>16128.5707588196</c:v>
                </c:pt>
                <c:pt idx="14446">
                  <c:v>16127.4847602844</c:v>
                </c:pt>
                <c:pt idx="14447">
                  <c:v>16127.577758789101</c:v>
                </c:pt>
                <c:pt idx="14448">
                  <c:v>16127.5837554932</c:v>
                </c:pt>
                <c:pt idx="14449">
                  <c:v>16135.846744537401</c:v>
                </c:pt>
                <c:pt idx="14450">
                  <c:v>16136.875743866</c:v>
                </c:pt>
                <c:pt idx="14451">
                  <c:v>16135.856742858899</c:v>
                </c:pt>
                <c:pt idx="14452">
                  <c:v>16135.884746551499</c:v>
                </c:pt>
                <c:pt idx="14453">
                  <c:v>16136.8167457581</c:v>
                </c:pt>
                <c:pt idx="14454">
                  <c:v>16135.842746734599</c:v>
                </c:pt>
                <c:pt idx="14455">
                  <c:v>16136.871742248501</c:v>
                </c:pt>
                <c:pt idx="14456">
                  <c:v>16136.8907470703</c:v>
                </c:pt>
                <c:pt idx="14457">
                  <c:v>16135.8737449646</c:v>
                </c:pt>
                <c:pt idx="14458">
                  <c:v>16135.9017448425</c:v>
                </c:pt>
                <c:pt idx="14459">
                  <c:v>16135.857742309599</c:v>
                </c:pt>
                <c:pt idx="14460">
                  <c:v>16135.8697471619</c:v>
                </c:pt>
                <c:pt idx="14461">
                  <c:v>16135.4427833557</c:v>
                </c:pt>
                <c:pt idx="14462">
                  <c:v>16137.4717788696</c:v>
                </c:pt>
                <c:pt idx="14463">
                  <c:v>16137.4637832642</c:v>
                </c:pt>
                <c:pt idx="14464">
                  <c:v>16137.471782684301</c:v>
                </c:pt>
                <c:pt idx="14465">
                  <c:v>16137.4377784729</c:v>
                </c:pt>
                <c:pt idx="14466">
                  <c:v>16137.418781280499</c:v>
                </c:pt>
                <c:pt idx="14467">
                  <c:v>16143.4647827148</c:v>
                </c:pt>
                <c:pt idx="14468">
                  <c:v>16137.4707794189</c:v>
                </c:pt>
                <c:pt idx="14469">
                  <c:v>16137.4707794189</c:v>
                </c:pt>
                <c:pt idx="14470">
                  <c:v>16137.472782135001</c:v>
                </c:pt>
                <c:pt idx="14471">
                  <c:v>16143.448783874501</c:v>
                </c:pt>
                <c:pt idx="14472">
                  <c:v>16143.4577827454</c:v>
                </c:pt>
                <c:pt idx="14473">
                  <c:v>16144.178760528601</c:v>
                </c:pt>
                <c:pt idx="14474">
                  <c:v>16144.168762207</c:v>
                </c:pt>
                <c:pt idx="14475">
                  <c:v>16144.1777648926</c:v>
                </c:pt>
                <c:pt idx="14476">
                  <c:v>16144.128765106199</c:v>
                </c:pt>
                <c:pt idx="14477">
                  <c:v>16144.1207618713</c:v>
                </c:pt>
                <c:pt idx="14478">
                  <c:v>16138.11876297</c:v>
                </c:pt>
                <c:pt idx="14479">
                  <c:v>16144.1697616577</c:v>
                </c:pt>
                <c:pt idx="14480">
                  <c:v>16144.1677627563</c:v>
                </c:pt>
                <c:pt idx="14481">
                  <c:v>16144.170764923099</c:v>
                </c:pt>
                <c:pt idx="14482">
                  <c:v>16144.1627616882</c:v>
                </c:pt>
                <c:pt idx="14483">
                  <c:v>16144.1677627563</c:v>
                </c:pt>
                <c:pt idx="14484">
                  <c:v>16144.157760620101</c:v>
                </c:pt>
                <c:pt idx="14485">
                  <c:v>16149.76978302</c:v>
                </c:pt>
                <c:pt idx="14486">
                  <c:v>16152.758785247799</c:v>
                </c:pt>
                <c:pt idx="14487">
                  <c:v>16152.7657852173</c:v>
                </c:pt>
                <c:pt idx="14488">
                  <c:v>16152.7677841187</c:v>
                </c:pt>
                <c:pt idx="14489">
                  <c:v>16152.694786071799</c:v>
                </c:pt>
                <c:pt idx="14490">
                  <c:v>16152.7317848206</c:v>
                </c:pt>
                <c:pt idx="14491">
                  <c:v>16153.7107849121</c:v>
                </c:pt>
                <c:pt idx="14492">
                  <c:v>16159.7037849426</c:v>
                </c:pt>
                <c:pt idx="14493">
                  <c:v>16159.6947822571</c:v>
                </c:pt>
                <c:pt idx="14494">
                  <c:v>16159.5857849121</c:v>
                </c:pt>
                <c:pt idx="14495">
                  <c:v>16159.6907844543</c:v>
                </c:pt>
                <c:pt idx="14496">
                  <c:v>16159.6227874756</c:v>
                </c:pt>
                <c:pt idx="14497">
                  <c:v>16159.217761993399</c:v>
                </c:pt>
                <c:pt idx="14498">
                  <c:v>16161.339763641399</c:v>
                </c:pt>
                <c:pt idx="14499">
                  <c:v>16161.423763275099</c:v>
                </c:pt>
                <c:pt idx="14500">
                  <c:v>16161.416759491</c:v>
                </c:pt>
                <c:pt idx="14501">
                  <c:v>16161.2477607727</c:v>
                </c:pt>
                <c:pt idx="14502">
                  <c:v>16161.2107620239</c:v>
                </c:pt>
                <c:pt idx="14503">
                  <c:v>16161.2647628784</c:v>
                </c:pt>
                <c:pt idx="14504">
                  <c:v>16161.2227630615</c:v>
                </c:pt>
                <c:pt idx="14505">
                  <c:v>16161.2337608337</c:v>
                </c:pt>
                <c:pt idx="14506">
                  <c:v>16161.2117614746</c:v>
                </c:pt>
                <c:pt idx="14507">
                  <c:v>16162.304759979201</c:v>
                </c:pt>
                <c:pt idx="14508">
                  <c:v>16162.234764099099</c:v>
                </c:pt>
                <c:pt idx="14509">
                  <c:v>16087.4877891541</c:v>
                </c:pt>
                <c:pt idx="14510">
                  <c:v>16088.472789764401</c:v>
                </c:pt>
                <c:pt idx="14511">
                  <c:v>16096.411788940401</c:v>
                </c:pt>
                <c:pt idx="14512">
                  <c:v>16088.4647903442</c:v>
                </c:pt>
                <c:pt idx="14513">
                  <c:v>16088.376789092999</c:v>
                </c:pt>
                <c:pt idx="14514">
                  <c:v>16088.422786712599</c:v>
                </c:pt>
                <c:pt idx="14515">
                  <c:v>16088.4627914429</c:v>
                </c:pt>
                <c:pt idx="14516">
                  <c:v>16088.4357910156</c:v>
                </c:pt>
                <c:pt idx="14517">
                  <c:v>16088.398788452099</c:v>
                </c:pt>
                <c:pt idx="14518">
                  <c:v>16088.410789489701</c:v>
                </c:pt>
                <c:pt idx="14519">
                  <c:v>16088.450790405301</c:v>
                </c:pt>
                <c:pt idx="14520">
                  <c:v>16088.458789825399</c:v>
                </c:pt>
                <c:pt idx="14521">
                  <c:v>16041.6397705078</c:v>
                </c:pt>
                <c:pt idx="14522">
                  <c:v>16040.6437721252</c:v>
                </c:pt>
                <c:pt idx="14523">
                  <c:v>16048.663772583001</c:v>
                </c:pt>
                <c:pt idx="14524">
                  <c:v>16040.767772674601</c:v>
                </c:pt>
                <c:pt idx="14525">
                  <c:v>16202.7077713013</c:v>
                </c:pt>
                <c:pt idx="14526">
                  <c:v>16040.639774322501</c:v>
                </c:pt>
                <c:pt idx="14527">
                  <c:v>16040.6867675781</c:v>
                </c:pt>
                <c:pt idx="14528">
                  <c:v>16040.6707687378</c:v>
                </c:pt>
                <c:pt idx="14529">
                  <c:v>16040.6787719727</c:v>
                </c:pt>
                <c:pt idx="14530">
                  <c:v>15147.608772277799</c:v>
                </c:pt>
                <c:pt idx="14531">
                  <c:v>15147.7027702332</c:v>
                </c:pt>
                <c:pt idx="14532">
                  <c:v>15147.538772583001</c:v>
                </c:pt>
                <c:pt idx="14533">
                  <c:v>15146.293766021699</c:v>
                </c:pt>
                <c:pt idx="14534">
                  <c:v>15145.2747688293</c:v>
                </c:pt>
                <c:pt idx="14535">
                  <c:v>14623.258769988999</c:v>
                </c:pt>
                <c:pt idx="14536">
                  <c:v>14623.272769928</c:v>
                </c:pt>
                <c:pt idx="14537">
                  <c:v>14621.1537666321</c:v>
                </c:pt>
                <c:pt idx="14538">
                  <c:v>14621.199768066401</c:v>
                </c:pt>
                <c:pt idx="14539">
                  <c:v>14621.2887687683</c:v>
                </c:pt>
                <c:pt idx="14540">
                  <c:v>14615.2957687378</c:v>
                </c:pt>
                <c:pt idx="14541">
                  <c:v>14615.280769348101</c:v>
                </c:pt>
                <c:pt idx="14542">
                  <c:v>14367.294765472399</c:v>
                </c:pt>
                <c:pt idx="14543">
                  <c:v>14367.217769622799</c:v>
                </c:pt>
                <c:pt idx="14544">
                  <c:v>14367.2437705994</c:v>
                </c:pt>
                <c:pt idx="14545">
                  <c:v>14358.7648010254</c:v>
                </c:pt>
                <c:pt idx="14546">
                  <c:v>14142.7907981873</c:v>
                </c:pt>
                <c:pt idx="14547">
                  <c:v>13492.8440055847</c:v>
                </c:pt>
                <c:pt idx="14548">
                  <c:v>13500.8390045166</c:v>
                </c:pt>
                <c:pt idx="14549">
                  <c:v>13500.734008789101</c:v>
                </c:pt>
                <c:pt idx="14550">
                  <c:v>13492.850006103499</c:v>
                </c:pt>
                <c:pt idx="14551">
                  <c:v>13492.7190055847</c:v>
                </c:pt>
                <c:pt idx="14552">
                  <c:v>13492.8260040283</c:v>
                </c:pt>
                <c:pt idx="14553">
                  <c:v>13492.812004089399</c:v>
                </c:pt>
                <c:pt idx="14554">
                  <c:v>13492.7730064392</c:v>
                </c:pt>
                <c:pt idx="14555">
                  <c:v>13492.7650032043</c:v>
                </c:pt>
                <c:pt idx="14556">
                  <c:v>13492.767005920399</c:v>
                </c:pt>
                <c:pt idx="14557">
                  <c:v>13490.4219818115</c:v>
                </c:pt>
                <c:pt idx="14558">
                  <c:v>11368.2280082703</c:v>
                </c:pt>
                <c:pt idx="14559">
                  <c:v>11368.1900062561</c:v>
                </c:pt>
                <c:pt idx="14560">
                  <c:v>11368.203006744399</c:v>
                </c:pt>
                <c:pt idx="14561">
                  <c:v>11360.1740036011</c:v>
                </c:pt>
                <c:pt idx="14562">
                  <c:v>11415.221008300799</c:v>
                </c:pt>
                <c:pt idx="14563">
                  <c:v>10864.2490081787</c:v>
                </c:pt>
                <c:pt idx="14564">
                  <c:v>10660.263004303</c:v>
                </c:pt>
                <c:pt idx="14565">
                  <c:v>10660.2520065308</c:v>
                </c:pt>
                <c:pt idx="14566">
                  <c:v>10495.236007690401</c:v>
                </c:pt>
                <c:pt idx="14567">
                  <c:v>10236.2730064392</c:v>
                </c:pt>
                <c:pt idx="14568">
                  <c:v>10005.2740058899</c:v>
                </c:pt>
                <c:pt idx="14569">
                  <c:v>9998.4610023498499</c:v>
                </c:pt>
                <c:pt idx="14570">
                  <c:v>10000.4510040283</c:v>
                </c:pt>
                <c:pt idx="14571">
                  <c:v>9995.4570007324201</c:v>
                </c:pt>
                <c:pt idx="14572">
                  <c:v>9995.4660034179706</c:v>
                </c:pt>
                <c:pt idx="14573">
                  <c:v>9987.3860054016095</c:v>
                </c:pt>
                <c:pt idx="14574">
                  <c:v>9674.4760055541992</c:v>
                </c:pt>
                <c:pt idx="14575">
                  <c:v>9674.52000045776</c:v>
                </c:pt>
                <c:pt idx="14576">
                  <c:v>9666.5070037841797</c:v>
                </c:pt>
                <c:pt idx="14577">
                  <c:v>9666.20900344849</c:v>
                </c:pt>
                <c:pt idx="14578">
                  <c:v>9519.1850013732892</c:v>
                </c:pt>
                <c:pt idx="14579">
                  <c:v>9518.1310043334997</c:v>
                </c:pt>
                <c:pt idx="14580">
                  <c:v>9519.1330032348596</c:v>
                </c:pt>
                <c:pt idx="14581">
                  <c:v>9471.4229958057404</c:v>
                </c:pt>
                <c:pt idx="14582">
                  <c:v>9520.4179947376306</c:v>
                </c:pt>
                <c:pt idx="14583">
                  <c:v>9519.4349930286407</c:v>
                </c:pt>
                <c:pt idx="14584">
                  <c:v>9519.4219963550604</c:v>
                </c:pt>
                <c:pt idx="14585">
                  <c:v>9519.3849937915802</c:v>
                </c:pt>
                <c:pt idx="14586">
                  <c:v>9519.3789970874805</c:v>
                </c:pt>
                <c:pt idx="14587">
                  <c:v>9518.4459946155494</c:v>
                </c:pt>
                <c:pt idx="14588">
                  <c:v>9518.4299957752191</c:v>
                </c:pt>
                <c:pt idx="14589">
                  <c:v>9518.4359962940198</c:v>
                </c:pt>
                <c:pt idx="14590">
                  <c:v>9518.4059937000293</c:v>
                </c:pt>
                <c:pt idx="14591">
                  <c:v>9518.4339973926508</c:v>
                </c:pt>
                <c:pt idx="14592">
                  <c:v>9510.4439957141894</c:v>
                </c:pt>
                <c:pt idx="14593">
                  <c:v>9394.1949982643091</c:v>
                </c:pt>
                <c:pt idx="14594">
                  <c:v>9394.2450013160706</c:v>
                </c:pt>
                <c:pt idx="14595">
                  <c:v>9394.2220025062597</c:v>
                </c:pt>
                <c:pt idx="14596">
                  <c:v>9394.2190003395099</c:v>
                </c:pt>
                <c:pt idx="14597">
                  <c:v>9394.1459984779394</c:v>
                </c:pt>
                <c:pt idx="14598">
                  <c:v>9394.2290024757403</c:v>
                </c:pt>
                <c:pt idx="14599">
                  <c:v>9394.2079987525904</c:v>
                </c:pt>
                <c:pt idx="14600">
                  <c:v>9348.2340035438501</c:v>
                </c:pt>
                <c:pt idx="14601">
                  <c:v>9353.2180008888208</c:v>
                </c:pt>
                <c:pt idx="14602">
                  <c:v>9353.2400002479608</c:v>
                </c:pt>
                <c:pt idx="14603">
                  <c:v>9334.2290024757403</c:v>
                </c:pt>
                <c:pt idx="14604">
                  <c:v>9300.6209983825702</c:v>
                </c:pt>
                <c:pt idx="14605">
                  <c:v>9282.6829948425293</c:v>
                </c:pt>
                <c:pt idx="14606">
                  <c:v>9277.7269973754901</c:v>
                </c:pt>
                <c:pt idx="14607">
                  <c:v>9268.6869964599591</c:v>
                </c:pt>
                <c:pt idx="14608">
                  <c:v>9267.6929969787598</c:v>
                </c:pt>
                <c:pt idx="14609">
                  <c:v>9268.6369972229004</c:v>
                </c:pt>
                <c:pt idx="14610">
                  <c:v>9262.6489982604999</c:v>
                </c:pt>
                <c:pt idx="14611">
                  <c:v>9205.8519973754901</c:v>
                </c:pt>
                <c:pt idx="14612">
                  <c:v>9219.7789955139197</c:v>
                </c:pt>
                <c:pt idx="14613">
                  <c:v>9225.7749977111798</c:v>
                </c:pt>
                <c:pt idx="14614">
                  <c:v>9205.7879981994593</c:v>
                </c:pt>
                <c:pt idx="14615">
                  <c:v>9219.8159980773908</c:v>
                </c:pt>
                <c:pt idx="14616">
                  <c:v>9219.8159980773908</c:v>
                </c:pt>
                <c:pt idx="14617">
                  <c:v>9206.4040031433105</c:v>
                </c:pt>
                <c:pt idx="14618">
                  <c:v>9205.4600028991699</c:v>
                </c:pt>
                <c:pt idx="14619">
                  <c:v>9080.4270019531305</c:v>
                </c:pt>
                <c:pt idx="14620">
                  <c:v>9085.4500045776404</c:v>
                </c:pt>
                <c:pt idx="14621">
                  <c:v>9079.4310035705603</c:v>
                </c:pt>
                <c:pt idx="14622">
                  <c:v>9009.8000030517596</c:v>
                </c:pt>
                <c:pt idx="14623">
                  <c:v>9010.8000030517596</c:v>
                </c:pt>
                <c:pt idx="14624">
                  <c:v>9010.8000030517596</c:v>
                </c:pt>
                <c:pt idx="14625">
                  <c:v>9009.8000030517596</c:v>
                </c:pt>
                <c:pt idx="14626">
                  <c:v>9009.8000030517596</c:v>
                </c:pt>
                <c:pt idx="14627">
                  <c:v>9015.8000030517596</c:v>
                </c:pt>
                <c:pt idx="14628">
                  <c:v>9009.8000030517596</c:v>
                </c:pt>
                <c:pt idx="14629">
                  <c:v>8869.8000030517596</c:v>
                </c:pt>
                <c:pt idx="14630">
                  <c:v>8869.8000030517596</c:v>
                </c:pt>
                <c:pt idx="14631">
                  <c:v>8883.8000030517596</c:v>
                </c:pt>
                <c:pt idx="14632">
                  <c:v>8883.8000030517596</c:v>
                </c:pt>
                <c:pt idx="14633">
                  <c:v>8882.8000030517596</c:v>
                </c:pt>
                <c:pt idx="14634">
                  <c:v>8883.8000030517596</c:v>
                </c:pt>
                <c:pt idx="14635">
                  <c:v>8882.8000030517596</c:v>
                </c:pt>
                <c:pt idx="14636">
                  <c:v>8882.8000030517596</c:v>
                </c:pt>
                <c:pt idx="14637">
                  <c:v>8882.8000030517596</c:v>
                </c:pt>
                <c:pt idx="14638">
                  <c:v>8882.8000030517596</c:v>
                </c:pt>
                <c:pt idx="14639">
                  <c:v>8883.8000030517596</c:v>
                </c:pt>
                <c:pt idx="14640">
                  <c:v>8883.8000030517596</c:v>
                </c:pt>
                <c:pt idx="14641">
                  <c:v>8883.6900024414099</c:v>
                </c:pt>
                <c:pt idx="14642">
                  <c:v>8941.8300018310492</c:v>
                </c:pt>
                <c:pt idx="14643">
                  <c:v>9209.5300025939905</c:v>
                </c:pt>
                <c:pt idx="14644">
                  <c:v>9201.5300025939905</c:v>
                </c:pt>
                <c:pt idx="14645">
                  <c:v>9184.3900032043493</c:v>
                </c:pt>
                <c:pt idx="14646">
                  <c:v>9184.3900032043493</c:v>
                </c:pt>
                <c:pt idx="14647">
                  <c:v>9184.3900032043493</c:v>
                </c:pt>
                <c:pt idx="14648">
                  <c:v>9184.3900032043493</c:v>
                </c:pt>
                <c:pt idx="14649">
                  <c:v>9240.0550041198694</c:v>
                </c:pt>
                <c:pt idx="14650">
                  <c:v>9240.0440025329608</c:v>
                </c:pt>
                <c:pt idx="14651">
                  <c:v>9240.0540046691895</c:v>
                </c:pt>
                <c:pt idx="14652">
                  <c:v>9240.0570030212402</c:v>
                </c:pt>
                <c:pt idx="14653">
                  <c:v>9259.3150024414099</c:v>
                </c:pt>
                <c:pt idx="14654">
                  <c:v>9525.2140007019007</c:v>
                </c:pt>
                <c:pt idx="14655">
                  <c:v>9617.2500038147009</c:v>
                </c:pt>
                <c:pt idx="14656">
                  <c:v>9652.22800445557</c:v>
                </c:pt>
                <c:pt idx="14657">
                  <c:v>9652.2520027160608</c:v>
                </c:pt>
                <c:pt idx="14658">
                  <c:v>9793.1949996948206</c:v>
                </c:pt>
                <c:pt idx="14659">
                  <c:v>9793.2540016174298</c:v>
                </c:pt>
                <c:pt idx="14660">
                  <c:v>9794.2780036926306</c:v>
                </c:pt>
                <c:pt idx="14661">
                  <c:v>9801.2340011596698</c:v>
                </c:pt>
                <c:pt idx="14662">
                  <c:v>9801.2330055236798</c:v>
                </c:pt>
                <c:pt idx="14663">
                  <c:v>9801.2210006713904</c:v>
                </c:pt>
                <c:pt idx="14664">
                  <c:v>9801.2270050048792</c:v>
                </c:pt>
                <c:pt idx="14665">
                  <c:v>10037.0410079956</c:v>
                </c:pt>
                <c:pt idx="14666">
                  <c:v>10099.878009796101</c:v>
                </c:pt>
                <c:pt idx="14667">
                  <c:v>10102.0040054321</c:v>
                </c:pt>
                <c:pt idx="14668">
                  <c:v>10303.9070091248</c:v>
                </c:pt>
                <c:pt idx="14669">
                  <c:v>10304.901008606001</c:v>
                </c:pt>
                <c:pt idx="14670">
                  <c:v>10304.922008514401</c:v>
                </c:pt>
                <c:pt idx="14671">
                  <c:v>10437.9120101929</c:v>
                </c:pt>
                <c:pt idx="14672">
                  <c:v>10675.9100036621</c:v>
                </c:pt>
                <c:pt idx="14673">
                  <c:v>10675.972007751499</c:v>
                </c:pt>
                <c:pt idx="14674">
                  <c:v>10675.9390068054</c:v>
                </c:pt>
                <c:pt idx="14675">
                  <c:v>10821.943008422901</c:v>
                </c:pt>
                <c:pt idx="14676">
                  <c:v>10821.9470100403</c:v>
                </c:pt>
                <c:pt idx="14677">
                  <c:v>10823.7489929199</c:v>
                </c:pt>
                <c:pt idx="14678">
                  <c:v>11048.703994751</c:v>
                </c:pt>
                <c:pt idx="14679">
                  <c:v>11048.706993103</c:v>
                </c:pt>
                <c:pt idx="14680">
                  <c:v>11048.6919975281</c:v>
                </c:pt>
                <c:pt idx="14681">
                  <c:v>11048.7399940491</c:v>
                </c:pt>
                <c:pt idx="14682">
                  <c:v>11048.692993164101</c:v>
                </c:pt>
                <c:pt idx="14683">
                  <c:v>11049.665988922099</c:v>
                </c:pt>
                <c:pt idx="14684">
                  <c:v>11049.7219963074</c:v>
                </c:pt>
                <c:pt idx="14685">
                  <c:v>11049.774993896501</c:v>
                </c:pt>
                <c:pt idx="14686">
                  <c:v>11057.793994903601</c:v>
                </c:pt>
                <c:pt idx="14687">
                  <c:v>11057.8019943237</c:v>
                </c:pt>
                <c:pt idx="14688">
                  <c:v>11467.7859954834</c:v>
                </c:pt>
                <c:pt idx="14689">
                  <c:v>11468.6189956665</c:v>
                </c:pt>
                <c:pt idx="14690">
                  <c:v>11775.5469970703</c:v>
                </c:pt>
                <c:pt idx="14691">
                  <c:v>12375.6700057983</c:v>
                </c:pt>
                <c:pt idx="14692">
                  <c:v>12377.011413574201</c:v>
                </c:pt>
                <c:pt idx="14693">
                  <c:v>12838.8021430969</c:v>
                </c:pt>
                <c:pt idx="14694">
                  <c:v>12838.742389679001</c:v>
                </c:pt>
                <c:pt idx="14695">
                  <c:v>12838.7483940125</c:v>
                </c:pt>
                <c:pt idx="14696">
                  <c:v>12839.5944976807</c:v>
                </c:pt>
                <c:pt idx="14697">
                  <c:v>12839.4377365112</c:v>
                </c:pt>
                <c:pt idx="14698">
                  <c:v>12839.676124572799</c:v>
                </c:pt>
                <c:pt idx="14699">
                  <c:v>12839.4834823608</c:v>
                </c:pt>
                <c:pt idx="14700">
                  <c:v>13366.8854904175</c:v>
                </c:pt>
                <c:pt idx="14701">
                  <c:v>13367.7692527771</c:v>
                </c:pt>
                <c:pt idx="14702">
                  <c:v>14017.613162994399</c:v>
                </c:pt>
                <c:pt idx="14703">
                  <c:v>14017.6935424805</c:v>
                </c:pt>
                <c:pt idx="14704">
                  <c:v>14247.9464416504</c:v>
                </c:pt>
                <c:pt idx="14705">
                  <c:v>14453.051574707</c:v>
                </c:pt>
                <c:pt idx="14706">
                  <c:v>14865.131832122799</c:v>
                </c:pt>
                <c:pt idx="14707">
                  <c:v>14866.075958252</c:v>
                </c:pt>
                <c:pt idx="14708">
                  <c:v>14872.3074623346</c:v>
                </c:pt>
                <c:pt idx="14709">
                  <c:v>14872.2558418512</c:v>
                </c:pt>
                <c:pt idx="14710">
                  <c:v>14871.8302230835</c:v>
                </c:pt>
                <c:pt idx="14711">
                  <c:v>14871.9839897156</c:v>
                </c:pt>
                <c:pt idx="14712">
                  <c:v>14871.9382362366</c:v>
                </c:pt>
                <c:pt idx="14713">
                  <c:v>14875.030868530301</c:v>
                </c:pt>
                <c:pt idx="14714">
                  <c:v>14874.988624572799</c:v>
                </c:pt>
                <c:pt idx="14715">
                  <c:v>14875.2832717896</c:v>
                </c:pt>
                <c:pt idx="14716">
                  <c:v>14875.1745109558</c:v>
                </c:pt>
                <c:pt idx="14717">
                  <c:v>14875.151134491</c:v>
                </c:pt>
                <c:pt idx="14718">
                  <c:v>14875.317649841299</c:v>
                </c:pt>
                <c:pt idx="14719">
                  <c:v>14875.0155029297</c:v>
                </c:pt>
                <c:pt idx="14720">
                  <c:v>14875.335655212401</c:v>
                </c:pt>
                <c:pt idx="14721">
                  <c:v>14875.2192726135</c:v>
                </c:pt>
                <c:pt idx="14722">
                  <c:v>14875.314903259299</c:v>
                </c:pt>
                <c:pt idx="14723">
                  <c:v>14875.468170165999</c:v>
                </c:pt>
                <c:pt idx="14724">
                  <c:v>14883.395156860401</c:v>
                </c:pt>
                <c:pt idx="14725">
                  <c:v>14987.4935569763</c:v>
                </c:pt>
                <c:pt idx="14726">
                  <c:v>15275.3416748047</c:v>
                </c:pt>
                <c:pt idx="14727">
                  <c:v>15275.5993232727</c:v>
                </c:pt>
                <c:pt idx="14728">
                  <c:v>15275.401054382301</c:v>
                </c:pt>
                <c:pt idx="14729">
                  <c:v>16661.727954864498</c:v>
                </c:pt>
                <c:pt idx="14730">
                  <c:v>16668.893726348899</c:v>
                </c:pt>
                <c:pt idx="14731">
                  <c:v>17170.694587707501</c:v>
                </c:pt>
                <c:pt idx="14732">
                  <c:v>17170.942733764601</c:v>
                </c:pt>
                <c:pt idx="14733">
                  <c:v>17170.878219604499</c:v>
                </c:pt>
                <c:pt idx="14734">
                  <c:v>17171.0699882507</c:v>
                </c:pt>
                <c:pt idx="14735">
                  <c:v>17171.286689758301</c:v>
                </c:pt>
                <c:pt idx="14736">
                  <c:v>17177.180995941198</c:v>
                </c:pt>
                <c:pt idx="14737">
                  <c:v>17177.423416137699</c:v>
                </c:pt>
                <c:pt idx="14738">
                  <c:v>17181.149833679199</c:v>
                </c:pt>
                <c:pt idx="14739">
                  <c:v>17181.413921356201</c:v>
                </c:pt>
                <c:pt idx="14740">
                  <c:v>17181.222713470499</c:v>
                </c:pt>
                <c:pt idx="14741">
                  <c:v>17181.439544677702</c:v>
                </c:pt>
                <c:pt idx="14742">
                  <c:v>17181.537303924601</c:v>
                </c:pt>
                <c:pt idx="14743">
                  <c:v>17181.502304077101</c:v>
                </c:pt>
                <c:pt idx="14744">
                  <c:v>17182.4977989197</c:v>
                </c:pt>
                <c:pt idx="14745">
                  <c:v>17182.611438751199</c:v>
                </c:pt>
                <c:pt idx="14746">
                  <c:v>17183.584312439001</c:v>
                </c:pt>
                <c:pt idx="14747">
                  <c:v>17183.75157547</c:v>
                </c:pt>
                <c:pt idx="14748">
                  <c:v>17183.716823577899</c:v>
                </c:pt>
                <c:pt idx="14749">
                  <c:v>17184.6648483276</c:v>
                </c:pt>
                <c:pt idx="14750">
                  <c:v>17185.7771110535</c:v>
                </c:pt>
                <c:pt idx="14751">
                  <c:v>17185.911621093699</c:v>
                </c:pt>
                <c:pt idx="14752">
                  <c:v>17184.835742950399</c:v>
                </c:pt>
                <c:pt idx="14753">
                  <c:v>17184.871116638202</c:v>
                </c:pt>
                <c:pt idx="14754">
                  <c:v>17184.977127075199</c:v>
                </c:pt>
                <c:pt idx="14755">
                  <c:v>17185.094024658199</c:v>
                </c:pt>
                <c:pt idx="14756">
                  <c:v>17184.825366973899</c:v>
                </c:pt>
                <c:pt idx="14757">
                  <c:v>17185.058143615701</c:v>
                </c:pt>
                <c:pt idx="14758">
                  <c:v>17185.876621246302</c:v>
                </c:pt>
                <c:pt idx="14759">
                  <c:v>17186.123641967799</c:v>
                </c:pt>
                <c:pt idx="14760">
                  <c:v>17186.281028747599</c:v>
                </c:pt>
                <c:pt idx="14761">
                  <c:v>17186.930389404301</c:v>
                </c:pt>
                <c:pt idx="14762">
                  <c:v>17188.856754303</c:v>
                </c:pt>
                <c:pt idx="14763">
                  <c:v>17189.611484527599</c:v>
                </c:pt>
                <c:pt idx="14764">
                  <c:v>17189.8755073547</c:v>
                </c:pt>
                <c:pt idx="14765">
                  <c:v>17189.838500976599</c:v>
                </c:pt>
                <c:pt idx="14766">
                  <c:v>17189.806747436502</c:v>
                </c:pt>
                <c:pt idx="14767">
                  <c:v>17189.8288841248</c:v>
                </c:pt>
                <c:pt idx="14768">
                  <c:v>17189.985515594501</c:v>
                </c:pt>
                <c:pt idx="14769">
                  <c:v>17190.0406532288</c:v>
                </c:pt>
                <c:pt idx="14770">
                  <c:v>17196.094898223899</c:v>
                </c:pt>
                <c:pt idx="14771">
                  <c:v>17196.1519050598</c:v>
                </c:pt>
                <c:pt idx="14772">
                  <c:v>17196.034652710001</c:v>
                </c:pt>
                <c:pt idx="14773">
                  <c:v>17197.328048706098</c:v>
                </c:pt>
                <c:pt idx="14774">
                  <c:v>17201.1429176331</c:v>
                </c:pt>
                <c:pt idx="14775">
                  <c:v>17201.413928985599</c:v>
                </c:pt>
                <c:pt idx="14776">
                  <c:v>17201.407558441198</c:v>
                </c:pt>
                <c:pt idx="14777">
                  <c:v>17201.3393058777</c:v>
                </c:pt>
                <c:pt idx="14778">
                  <c:v>17201.247047424298</c:v>
                </c:pt>
                <c:pt idx="14779">
                  <c:v>17201.375812530499</c:v>
                </c:pt>
                <c:pt idx="14780">
                  <c:v>17201.256423950199</c:v>
                </c:pt>
                <c:pt idx="14781">
                  <c:v>17201.199672699</c:v>
                </c:pt>
                <c:pt idx="14782">
                  <c:v>16307.680828094501</c:v>
                </c:pt>
                <c:pt idx="14783">
                  <c:v>15806.367790222201</c:v>
                </c:pt>
                <c:pt idx="14784">
                  <c:v>15806.472930908199</c:v>
                </c:pt>
                <c:pt idx="14785">
                  <c:v>15803.9285736084</c:v>
                </c:pt>
                <c:pt idx="14786">
                  <c:v>15810.9375762939</c:v>
                </c:pt>
                <c:pt idx="14787">
                  <c:v>15810.850315094</c:v>
                </c:pt>
                <c:pt idx="14788">
                  <c:v>15811.047328949</c:v>
                </c:pt>
                <c:pt idx="14789">
                  <c:v>15818.900817871099</c:v>
                </c:pt>
                <c:pt idx="14790">
                  <c:v>15819.112461090101</c:v>
                </c:pt>
                <c:pt idx="14791">
                  <c:v>15819.077091216999</c:v>
                </c:pt>
                <c:pt idx="14792">
                  <c:v>15818.985454559301</c:v>
                </c:pt>
                <c:pt idx="14793">
                  <c:v>15818.925453186001</c:v>
                </c:pt>
                <c:pt idx="14794">
                  <c:v>15311.1310920715</c:v>
                </c:pt>
                <c:pt idx="14795">
                  <c:v>15311.188350677499</c:v>
                </c:pt>
                <c:pt idx="14796">
                  <c:v>15311.0467071533</c:v>
                </c:pt>
                <c:pt idx="14797">
                  <c:v>15306.624866485599</c:v>
                </c:pt>
                <c:pt idx="14798">
                  <c:v>15306.498367309599</c:v>
                </c:pt>
                <c:pt idx="14799">
                  <c:v>15306.572624206499</c:v>
                </c:pt>
                <c:pt idx="14800">
                  <c:v>15306.6175041199</c:v>
                </c:pt>
                <c:pt idx="14801">
                  <c:v>15306.5473747253</c:v>
                </c:pt>
                <c:pt idx="14802">
                  <c:v>15306.560997009299</c:v>
                </c:pt>
                <c:pt idx="14803">
                  <c:v>15306.610004425</c:v>
                </c:pt>
                <c:pt idx="14804">
                  <c:v>15306.559997558599</c:v>
                </c:pt>
                <c:pt idx="14805">
                  <c:v>15311.7525215149</c:v>
                </c:pt>
                <c:pt idx="14806">
                  <c:v>15311.9519119263</c:v>
                </c:pt>
                <c:pt idx="14807">
                  <c:v>15311.885276794401</c:v>
                </c:pt>
                <c:pt idx="14808">
                  <c:v>15312.0144119263</c:v>
                </c:pt>
                <c:pt idx="14809">
                  <c:v>15316.201000213599</c:v>
                </c:pt>
                <c:pt idx="14810">
                  <c:v>15837.069240570099</c:v>
                </c:pt>
                <c:pt idx="14811">
                  <c:v>15837.404640197799</c:v>
                </c:pt>
                <c:pt idx="14812">
                  <c:v>15837.431144714399</c:v>
                </c:pt>
                <c:pt idx="14813">
                  <c:v>15832.3067626953</c:v>
                </c:pt>
                <c:pt idx="14814">
                  <c:v>15832.141242981001</c:v>
                </c:pt>
                <c:pt idx="14815">
                  <c:v>15832.1445083618</c:v>
                </c:pt>
                <c:pt idx="14816">
                  <c:v>15832.2429008484</c:v>
                </c:pt>
                <c:pt idx="14817">
                  <c:v>15832.4771614075</c:v>
                </c:pt>
                <c:pt idx="14818">
                  <c:v>15832.3473930359</c:v>
                </c:pt>
                <c:pt idx="14819">
                  <c:v>15824.4191513062</c:v>
                </c:pt>
                <c:pt idx="14820">
                  <c:v>15488.972152709999</c:v>
                </c:pt>
                <c:pt idx="14821">
                  <c:v>15487.2010269165</c:v>
                </c:pt>
                <c:pt idx="14822">
                  <c:v>14964.7952537537</c:v>
                </c:pt>
                <c:pt idx="14823">
                  <c:v>14109.677700042699</c:v>
                </c:pt>
                <c:pt idx="14824">
                  <c:v>14109.540813445999</c:v>
                </c:pt>
                <c:pt idx="14825">
                  <c:v>13689.473930358899</c:v>
                </c:pt>
                <c:pt idx="14826">
                  <c:v>13689.0573997498</c:v>
                </c:pt>
                <c:pt idx="14827">
                  <c:v>13689.11353302</c:v>
                </c:pt>
                <c:pt idx="14828">
                  <c:v>13689.047149658199</c:v>
                </c:pt>
                <c:pt idx="14829">
                  <c:v>13682.0135192871</c:v>
                </c:pt>
                <c:pt idx="14830">
                  <c:v>13621.662242889401</c:v>
                </c:pt>
                <c:pt idx="14831">
                  <c:v>13621.5316047668</c:v>
                </c:pt>
                <c:pt idx="14832">
                  <c:v>13621.524486541701</c:v>
                </c:pt>
                <c:pt idx="14833">
                  <c:v>13610.358242034899</c:v>
                </c:pt>
                <c:pt idx="14834">
                  <c:v>13608.1630935669</c:v>
                </c:pt>
                <c:pt idx="14835">
                  <c:v>13003.226005554199</c:v>
                </c:pt>
                <c:pt idx="14836">
                  <c:v>13003.230003356901</c:v>
                </c:pt>
                <c:pt idx="14837">
                  <c:v>13003.202003479</c:v>
                </c:pt>
                <c:pt idx="14838">
                  <c:v>13003.222999572799</c:v>
                </c:pt>
                <c:pt idx="14839">
                  <c:v>13003.1330032349</c:v>
                </c:pt>
                <c:pt idx="14840">
                  <c:v>13003.1750030518</c:v>
                </c:pt>
                <c:pt idx="14841">
                  <c:v>13003.2090072632</c:v>
                </c:pt>
                <c:pt idx="14842">
                  <c:v>13003.221000671399</c:v>
                </c:pt>
                <c:pt idx="14843">
                  <c:v>13003.191001892101</c:v>
                </c:pt>
                <c:pt idx="14844">
                  <c:v>12387.254001617401</c:v>
                </c:pt>
                <c:pt idx="14845">
                  <c:v>11826.40599823</c:v>
                </c:pt>
                <c:pt idx="14846">
                  <c:v>12384.388999938999</c:v>
                </c:pt>
                <c:pt idx="14847">
                  <c:v>12376.3769989014</c:v>
                </c:pt>
                <c:pt idx="14848">
                  <c:v>12243.389999389599</c:v>
                </c:pt>
                <c:pt idx="14849">
                  <c:v>12237.400001525901</c:v>
                </c:pt>
                <c:pt idx="14850">
                  <c:v>12237.517997741699</c:v>
                </c:pt>
                <c:pt idx="14851">
                  <c:v>12237.432998657199</c:v>
                </c:pt>
                <c:pt idx="14852">
                  <c:v>11802.438995361301</c:v>
                </c:pt>
                <c:pt idx="14853">
                  <c:v>11429.693000793501</c:v>
                </c:pt>
                <c:pt idx="14854">
                  <c:v>10975.7179985046</c:v>
                </c:pt>
                <c:pt idx="14855">
                  <c:v>10938.3659973145</c:v>
                </c:pt>
                <c:pt idx="14856">
                  <c:v>10355.4809989929</c:v>
                </c:pt>
                <c:pt idx="14857">
                  <c:v>10172.0970039368</c:v>
                </c:pt>
                <c:pt idx="14858">
                  <c:v>10171.100006103499</c:v>
                </c:pt>
                <c:pt idx="14859">
                  <c:v>10171.054008483899</c:v>
                </c:pt>
                <c:pt idx="14860">
                  <c:v>10179.0090065002</c:v>
                </c:pt>
                <c:pt idx="14861">
                  <c:v>9949.0920066833496</c:v>
                </c:pt>
                <c:pt idx="14862">
                  <c:v>9949.1320075988806</c:v>
                </c:pt>
                <c:pt idx="14863">
                  <c:v>9821.0200042724591</c:v>
                </c:pt>
                <c:pt idx="14864">
                  <c:v>9822.0770072936994</c:v>
                </c:pt>
                <c:pt idx="14865">
                  <c:v>9822.0720062255896</c:v>
                </c:pt>
                <c:pt idx="14866">
                  <c:v>9669.0230064392108</c:v>
                </c:pt>
                <c:pt idx="14867">
                  <c:v>9669.0750045776404</c:v>
                </c:pt>
                <c:pt idx="14868">
                  <c:v>9677.0510063171405</c:v>
                </c:pt>
                <c:pt idx="14869">
                  <c:v>9488.62599945068</c:v>
                </c:pt>
                <c:pt idx="14870">
                  <c:v>9020.5969963073694</c:v>
                </c:pt>
                <c:pt idx="14871">
                  <c:v>9020.6709976196307</c:v>
                </c:pt>
                <c:pt idx="14872">
                  <c:v>9020.6889991760308</c:v>
                </c:pt>
                <c:pt idx="14873">
                  <c:v>9020.58399581909</c:v>
                </c:pt>
                <c:pt idx="14874">
                  <c:v>9020.7229957580603</c:v>
                </c:pt>
                <c:pt idx="14875">
                  <c:v>9012.6359939575195</c:v>
                </c:pt>
                <c:pt idx="14876">
                  <c:v>9012.6969947814905</c:v>
                </c:pt>
                <c:pt idx="14877">
                  <c:v>9012.7129974365198</c:v>
                </c:pt>
                <c:pt idx="14878">
                  <c:v>9020.6739997863806</c:v>
                </c:pt>
                <c:pt idx="14879">
                  <c:v>9020.7209968566895</c:v>
                </c:pt>
                <c:pt idx="14880">
                  <c:v>9020.7849960327094</c:v>
                </c:pt>
                <c:pt idx="14881">
                  <c:v>8925.9389915466309</c:v>
                </c:pt>
                <c:pt idx="14882">
                  <c:v>8925.8659973144495</c:v>
                </c:pt>
                <c:pt idx="14883">
                  <c:v>8930.9199943542499</c:v>
                </c:pt>
                <c:pt idx="14884">
                  <c:v>8925.9299964904803</c:v>
                </c:pt>
                <c:pt idx="14885">
                  <c:v>8930.9239959716797</c:v>
                </c:pt>
                <c:pt idx="14886">
                  <c:v>8930.9229965209997</c:v>
                </c:pt>
                <c:pt idx="14887">
                  <c:v>8930.7919960022009</c:v>
                </c:pt>
                <c:pt idx="14888">
                  <c:v>8895.8159942627008</c:v>
                </c:pt>
                <c:pt idx="14889">
                  <c:v>8895.8439941406305</c:v>
                </c:pt>
                <c:pt idx="14890">
                  <c:v>8890.8339920043909</c:v>
                </c:pt>
                <c:pt idx="14891">
                  <c:v>8904.8319931030292</c:v>
                </c:pt>
                <c:pt idx="14892">
                  <c:v>8890.8769912719708</c:v>
                </c:pt>
                <c:pt idx="14893">
                  <c:v>8898.8509941101092</c:v>
                </c:pt>
                <c:pt idx="14894">
                  <c:v>8884.8069915771503</c:v>
                </c:pt>
                <c:pt idx="14895">
                  <c:v>8884.8319931030292</c:v>
                </c:pt>
                <c:pt idx="14896">
                  <c:v>8876.8359947204608</c:v>
                </c:pt>
                <c:pt idx="14897">
                  <c:v>8875.8469924926794</c:v>
                </c:pt>
                <c:pt idx="14898">
                  <c:v>8875.8079948425293</c:v>
                </c:pt>
                <c:pt idx="14899">
                  <c:v>8876.6959953308105</c:v>
                </c:pt>
                <c:pt idx="14900">
                  <c:v>8875.8469963073694</c:v>
                </c:pt>
                <c:pt idx="14901">
                  <c:v>8875.7889938354492</c:v>
                </c:pt>
                <c:pt idx="14902">
                  <c:v>8875.8269920349103</c:v>
                </c:pt>
                <c:pt idx="14903">
                  <c:v>8875.8019943237305</c:v>
                </c:pt>
                <c:pt idx="14904">
                  <c:v>8829.1859931945801</c:v>
                </c:pt>
                <c:pt idx="14905">
                  <c:v>8829.7159996032697</c:v>
                </c:pt>
                <c:pt idx="14906">
                  <c:v>8824.6709976196307</c:v>
                </c:pt>
                <c:pt idx="14907">
                  <c:v>8812.5879974365198</c:v>
                </c:pt>
                <c:pt idx="14908">
                  <c:v>8812.6119995117206</c:v>
                </c:pt>
                <c:pt idx="14909">
                  <c:v>8811.5730018615704</c:v>
                </c:pt>
                <c:pt idx="14910">
                  <c:v>8811.5649986267108</c:v>
                </c:pt>
                <c:pt idx="14911">
                  <c:v>8811.5270004272497</c:v>
                </c:pt>
                <c:pt idx="14912">
                  <c:v>8806.6040000915491</c:v>
                </c:pt>
                <c:pt idx="14913">
                  <c:v>8811.5920028686505</c:v>
                </c:pt>
                <c:pt idx="14914">
                  <c:v>8811.5670013427698</c:v>
                </c:pt>
                <c:pt idx="14915">
                  <c:v>8811.6910018920898</c:v>
                </c:pt>
                <c:pt idx="14916">
                  <c:v>8811.7050018310492</c:v>
                </c:pt>
                <c:pt idx="14917">
                  <c:v>8707.5660018920898</c:v>
                </c:pt>
                <c:pt idx="14918">
                  <c:v>8429</c:v>
                </c:pt>
                <c:pt idx="14919">
                  <c:v>8475.7000007629395</c:v>
                </c:pt>
                <c:pt idx="14920">
                  <c:v>8475.7000007629395</c:v>
                </c:pt>
                <c:pt idx="14921">
                  <c:v>8712.7000007629395</c:v>
                </c:pt>
                <c:pt idx="14922">
                  <c:v>8332.7000007629395</c:v>
                </c:pt>
                <c:pt idx="14923">
                  <c:v>8326.7000007629395</c:v>
                </c:pt>
                <c:pt idx="14924">
                  <c:v>8326.7000007629395</c:v>
                </c:pt>
                <c:pt idx="14925">
                  <c:v>8332.7000007629395</c:v>
                </c:pt>
                <c:pt idx="14926">
                  <c:v>8326.7000007629395</c:v>
                </c:pt>
                <c:pt idx="14927">
                  <c:v>8326.7000007629395</c:v>
                </c:pt>
                <c:pt idx="14928">
                  <c:v>8326.7000007629395</c:v>
                </c:pt>
                <c:pt idx="14929">
                  <c:v>8327.0999946594202</c:v>
                </c:pt>
                <c:pt idx="14930">
                  <c:v>8363.0999946594202</c:v>
                </c:pt>
                <c:pt idx="14931">
                  <c:v>8363.0999946594202</c:v>
                </c:pt>
                <c:pt idx="14932">
                  <c:v>8363.0999946594202</c:v>
                </c:pt>
                <c:pt idx="14933">
                  <c:v>8363.0999946594202</c:v>
                </c:pt>
                <c:pt idx="14934">
                  <c:v>8362.0999946594202</c:v>
                </c:pt>
                <c:pt idx="14935">
                  <c:v>8363.0999946594202</c:v>
                </c:pt>
                <c:pt idx="14936">
                  <c:v>8377.0999946594202</c:v>
                </c:pt>
                <c:pt idx="14937">
                  <c:v>8377.0999946594202</c:v>
                </c:pt>
                <c:pt idx="14938">
                  <c:v>8377.0999946594202</c:v>
                </c:pt>
                <c:pt idx="14939">
                  <c:v>8377.0999946594202</c:v>
                </c:pt>
                <c:pt idx="14940">
                  <c:v>8376.0999946594202</c:v>
                </c:pt>
                <c:pt idx="14941">
                  <c:v>8376.8999977111798</c:v>
                </c:pt>
                <c:pt idx="14942">
                  <c:v>8379.8999977111798</c:v>
                </c:pt>
                <c:pt idx="14943">
                  <c:v>8374.8999977111798</c:v>
                </c:pt>
                <c:pt idx="14944">
                  <c:v>8422.8999977111798</c:v>
                </c:pt>
                <c:pt idx="14945">
                  <c:v>8580.0399971008301</c:v>
                </c:pt>
                <c:pt idx="14946">
                  <c:v>8567.0399971008301</c:v>
                </c:pt>
                <c:pt idx="14947">
                  <c:v>8678.0399971008301</c:v>
                </c:pt>
                <c:pt idx="14948">
                  <c:v>8764.0399971008301</c:v>
                </c:pt>
                <c:pt idx="14949">
                  <c:v>8769.0399971008301</c:v>
                </c:pt>
                <c:pt idx="14950">
                  <c:v>8770.0399971008301</c:v>
                </c:pt>
                <c:pt idx="14951">
                  <c:v>8770.0399971008301</c:v>
                </c:pt>
                <c:pt idx="14952">
                  <c:v>8778.0399971008301</c:v>
                </c:pt>
                <c:pt idx="14953">
                  <c:v>8778.8400001525897</c:v>
                </c:pt>
                <c:pt idx="14954">
                  <c:v>8866.8400001525897</c:v>
                </c:pt>
                <c:pt idx="14955">
                  <c:v>8866.8400001525897</c:v>
                </c:pt>
                <c:pt idx="14956">
                  <c:v>8979.5219993591309</c:v>
                </c:pt>
                <c:pt idx="14957">
                  <c:v>9324.6239967346191</c:v>
                </c:pt>
                <c:pt idx="14958">
                  <c:v>9324.6619987487793</c:v>
                </c:pt>
                <c:pt idx="14959">
                  <c:v>9324.6419982910193</c:v>
                </c:pt>
                <c:pt idx="14960">
                  <c:v>9462.6469993591309</c:v>
                </c:pt>
                <c:pt idx="14961">
                  <c:v>9470.6129989624005</c:v>
                </c:pt>
                <c:pt idx="14962">
                  <c:v>9470.6380004882794</c:v>
                </c:pt>
                <c:pt idx="14963">
                  <c:v>9470.6409988403302</c:v>
                </c:pt>
                <c:pt idx="14964">
                  <c:v>9471.6299972534198</c:v>
                </c:pt>
                <c:pt idx="14965">
                  <c:v>9607.4330024719202</c:v>
                </c:pt>
                <c:pt idx="14966">
                  <c:v>9609.4490013122595</c:v>
                </c:pt>
                <c:pt idx="14967">
                  <c:v>9609.3959999084509</c:v>
                </c:pt>
                <c:pt idx="14968">
                  <c:v>9742.4430007934607</c:v>
                </c:pt>
                <c:pt idx="14969">
                  <c:v>9742.4190025329608</c:v>
                </c:pt>
                <c:pt idx="14970">
                  <c:v>9742.4360008239692</c:v>
                </c:pt>
                <c:pt idx="14971">
                  <c:v>9742.4110031127893</c:v>
                </c:pt>
                <c:pt idx="14972">
                  <c:v>9742.4540023803693</c:v>
                </c:pt>
                <c:pt idx="14973">
                  <c:v>10152.421001434301</c:v>
                </c:pt>
                <c:pt idx="14974">
                  <c:v>10152.463001251201</c:v>
                </c:pt>
                <c:pt idx="14975">
                  <c:v>10153.4540023804</c:v>
                </c:pt>
                <c:pt idx="14976">
                  <c:v>10158.4780006409</c:v>
                </c:pt>
                <c:pt idx="14977">
                  <c:v>10159.229003906299</c:v>
                </c:pt>
                <c:pt idx="14978">
                  <c:v>10159.270004272499</c:v>
                </c:pt>
                <c:pt idx="14979">
                  <c:v>10397.2820053101</c:v>
                </c:pt>
                <c:pt idx="14980">
                  <c:v>10746.250003814701</c:v>
                </c:pt>
                <c:pt idx="14981">
                  <c:v>10746.2830047607</c:v>
                </c:pt>
                <c:pt idx="14982">
                  <c:v>11014.288005828899</c:v>
                </c:pt>
                <c:pt idx="14983">
                  <c:v>11547.8990027905</c:v>
                </c:pt>
                <c:pt idx="14984">
                  <c:v>11547.8880050182</c:v>
                </c:pt>
                <c:pt idx="14985">
                  <c:v>11547.898007154499</c:v>
                </c:pt>
                <c:pt idx="14986">
                  <c:v>12074.864002943001</c:v>
                </c:pt>
                <c:pt idx="14987">
                  <c:v>12074.9249999523</c:v>
                </c:pt>
                <c:pt idx="14988">
                  <c:v>12075.9330031872</c:v>
                </c:pt>
                <c:pt idx="14989">
                  <c:v>12076.4279899597</c:v>
                </c:pt>
                <c:pt idx="14990">
                  <c:v>12076.428993225099</c:v>
                </c:pt>
                <c:pt idx="14991">
                  <c:v>12391.421993255601</c:v>
                </c:pt>
                <c:pt idx="14992">
                  <c:v>12771.4129943848</c:v>
                </c:pt>
                <c:pt idx="14993">
                  <c:v>13078.4019889832</c:v>
                </c:pt>
                <c:pt idx="14994">
                  <c:v>14678.2267723083</c:v>
                </c:pt>
                <c:pt idx="14995">
                  <c:v>14679.219776153601</c:v>
                </c:pt>
                <c:pt idx="14996">
                  <c:v>14679.203773498501</c:v>
                </c:pt>
                <c:pt idx="14997">
                  <c:v>14687.2347755432</c:v>
                </c:pt>
                <c:pt idx="14998">
                  <c:v>14687.265773773201</c:v>
                </c:pt>
                <c:pt idx="14999">
                  <c:v>14687.2697753906</c:v>
                </c:pt>
                <c:pt idx="15000">
                  <c:v>14687.3147697449</c:v>
                </c:pt>
                <c:pt idx="15001">
                  <c:v>15298.9121780396</c:v>
                </c:pt>
                <c:pt idx="15002">
                  <c:v>15299.0744476318</c:v>
                </c:pt>
                <c:pt idx="15003">
                  <c:v>15299.146450042699</c:v>
                </c:pt>
                <c:pt idx="15004">
                  <c:v>15299.083946228</c:v>
                </c:pt>
                <c:pt idx="15005">
                  <c:v>15299.043941497799</c:v>
                </c:pt>
                <c:pt idx="15006">
                  <c:v>15298.8361740112</c:v>
                </c:pt>
                <c:pt idx="15007">
                  <c:v>15298.620529174799</c:v>
                </c:pt>
                <c:pt idx="15008">
                  <c:v>15298.645160675</c:v>
                </c:pt>
                <c:pt idx="15009">
                  <c:v>15299.507774353</c:v>
                </c:pt>
                <c:pt idx="15010">
                  <c:v>15299.341255187999</c:v>
                </c:pt>
                <c:pt idx="15011">
                  <c:v>15298.1901054382</c:v>
                </c:pt>
                <c:pt idx="15012">
                  <c:v>15298.2072410583</c:v>
                </c:pt>
                <c:pt idx="15013">
                  <c:v>15298.8070869446</c:v>
                </c:pt>
                <c:pt idx="15014">
                  <c:v>15243.8964691162</c:v>
                </c:pt>
                <c:pt idx="15015">
                  <c:v>15243.770957946799</c:v>
                </c:pt>
                <c:pt idx="15016">
                  <c:v>15244.78383255</c:v>
                </c:pt>
                <c:pt idx="15017">
                  <c:v>15748.5483131409</c:v>
                </c:pt>
                <c:pt idx="15018">
                  <c:v>15754.499805450399</c:v>
                </c:pt>
                <c:pt idx="15019">
                  <c:v>16267.893829345699</c:v>
                </c:pt>
                <c:pt idx="15020">
                  <c:v>16262.169296264599</c:v>
                </c:pt>
                <c:pt idx="15021">
                  <c:v>16261.8282089233</c:v>
                </c:pt>
                <c:pt idx="15022">
                  <c:v>16261.895210266101</c:v>
                </c:pt>
                <c:pt idx="15023">
                  <c:v>16261.7000656128</c:v>
                </c:pt>
                <c:pt idx="15024">
                  <c:v>16261.618305206301</c:v>
                </c:pt>
                <c:pt idx="15025">
                  <c:v>16265.5715751648</c:v>
                </c:pt>
                <c:pt idx="15026">
                  <c:v>16267.314556121801</c:v>
                </c:pt>
                <c:pt idx="15027">
                  <c:v>16267.4954414368</c:v>
                </c:pt>
                <c:pt idx="15028">
                  <c:v>16267.336803436299</c:v>
                </c:pt>
                <c:pt idx="15029">
                  <c:v>16267.498065948501</c:v>
                </c:pt>
                <c:pt idx="15030">
                  <c:v>16273.4799385071</c:v>
                </c:pt>
                <c:pt idx="15031">
                  <c:v>16273.1861610413</c:v>
                </c:pt>
                <c:pt idx="15032">
                  <c:v>16267.464809417699</c:v>
                </c:pt>
                <c:pt idx="15033">
                  <c:v>16273.3835601807</c:v>
                </c:pt>
                <c:pt idx="15034">
                  <c:v>16273.2419242859</c:v>
                </c:pt>
                <c:pt idx="15035">
                  <c:v>16273.5078201294</c:v>
                </c:pt>
                <c:pt idx="15036">
                  <c:v>16273.522193908701</c:v>
                </c:pt>
                <c:pt idx="15037">
                  <c:v>16272.630901336701</c:v>
                </c:pt>
                <c:pt idx="15038">
                  <c:v>16272.755409240701</c:v>
                </c:pt>
                <c:pt idx="15039">
                  <c:v>16272.558643341101</c:v>
                </c:pt>
                <c:pt idx="15040">
                  <c:v>16272.6617774963</c:v>
                </c:pt>
                <c:pt idx="15041">
                  <c:v>16272.7051544189</c:v>
                </c:pt>
                <c:pt idx="15042">
                  <c:v>16272.8005371094</c:v>
                </c:pt>
                <c:pt idx="15043">
                  <c:v>16277.7646636963</c:v>
                </c:pt>
                <c:pt idx="15044">
                  <c:v>16272.7549209595</c:v>
                </c:pt>
                <c:pt idx="15045">
                  <c:v>16272.779293060299</c:v>
                </c:pt>
                <c:pt idx="15046">
                  <c:v>16272.6234092712</c:v>
                </c:pt>
                <c:pt idx="15047">
                  <c:v>16272.881923675501</c:v>
                </c:pt>
                <c:pt idx="15048">
                  <c:v>16272.886302948</c:v>
                </c:pt>
                <c:pt idx="15049">
                  <c:v>16280.142566680899</c:v>
                </c:pt>
                <c:pt idx="15050">
                  <c:v>16281.9888038635</c:v>
                </c:pt>
                <c:pt idx="15051">
                  <c:v>16281.999805450399</c:v>
                </c:pt>
                <c:pt idx="15052">
                  <c:v>16281.951305389401</c:v>
                </c:pt>
                <c:pt idx="15053">
                  <c:v>16282.0866851807</c:v>
                </c:pt>
                <c:pt idx="15054">
                  <c:v>16282.251079559301</c:v>
                </c:pt>
                <c:pt idx="15055">
                  <c:v>16282.433658599901</c:v>
                </c:pt>
                <c:pt idx="15056">
                  <c:v>16282.233203887899</c:v>
                </c:pt>
                <c:pt idx="15057">
                  <c:v>16281.9924354553</c:v>
                </c:pt>
                <c:pt idx="15058">
                  <c:v>16282.3804130554</c:v>
                </c:pt>
                <c:pt idx="15059">
                  <c:v>16290.3509635925</c:v>
                </c:pt>
                <c:pt idx="15060">
                  <c:v>16290.4314079285</c:v>
                </c:pt>
                <c:pt idx="15061">
                  <c:v>16291.5509414673</c:v>
                </c:pt>
                <c:pt idx="15062">
                  <c:v>16291.3665504456</c:v>
                </c:pt>
                <c:pt idx="15063">
                  <c:v>16291.254032135001</c:v>
                </c:pt>
                <c:pt idx="15064">
                  <c:v>16291.3370437622</c:v>
                </c:pt>
                <c:pt idx="15065">
                  <c:v>16291.377803802499</c:v>
                </c:pt>
                <c:pt idx="15066">
                  <c:v>16291.3924255371</c:v>
                </c:pt>
                <c:pt idx="15067">
                  <c:v>16291.495689392101</c:v>
                </c:pt>
                <c:pt idx="15068">
                  <c:v>16291.467937469501</c:v>
                </c:pt>
                <c:pt idx="15069">
                  <c:v>16291.2691764832</c:v>
                </c:pt>
                <c:pt idx="15070">
                  <c:v>16291.4077033997</c:v>
                </c:pt>
                <c:pt idx="15071">
                  <c:v>16291.9100799561</c:v>
                </c:pt>
                <c:pt idx="15072">
                  <c:v>16291.718563079799</c:v>
                </c:pt>
                <c:pt idx="15073">
                  <c:v>16063.845668792699</c:v>
                </c:pt>
                <c:pt idx="15074">
                  <c:v>16066.876548767101</c:v>
                </c:pt>
                <c:pt idx="15075">
                  <c:v>16066.913181304901</c:v>
                </c:pt>
                <c:pt idx="15076">
                  <c:v>16067.0058059692</c:v>
                </c:pt>
                <c:pt idx="15077">
                  <c:v>16067.8994216919</c:v>
                </c:pt>
                <c:pt idx="15078">
                  <c:v>16068.006431579601</c:v>
                </c:pt>
                <c:pt idx="15079">
                  <c:v>16067.9901809692</c:v>
                </c:pt>
                <c:pt idx="15080">
                  <c:v>16068.116821289101</c:v>
                </c:pt>
                <c:pt idx="15081">
                  <c:v>16067.9646911621</c:v>
                </c:pt>
                <c:pt idx="15082">
                  <c:v>16067.932689666701</c:v>
                </c:pt>
                <c:pt idx="15083">
                  <c:v>15560.2277069092</c:v>
                </c:pt>
                <c:pt idx="15084">
                  <c:v>15560.2572059631</c:v>
                </c:pt>
                <c:pt idx="15085">
                  <c:v>15562.5597305298</c:v>
                </c:pt>
                <c:pt idx="15086">
                  <c:v>15562.528984069801</c:v>
                </c:pt>
                <c:pt idx="15087">
                  <c:v>15562.6537437439</c:v>
                </c:pt>
                <c:pt idx="15088">
                  <c:v>15562.6537437439</c:v>
                </c:pt>
                <c:pt idx="15089">
                  <c:v>15562.5703582764</c:v>
                </c:pt>
                <c:pt idx="15090">
                  <c:v>15562.602367401099</c:v>
                </c:pt>
                <c:pt idx="15091">
                  <c:v>15563.704998016399</c:v>
                </c:pt>
                <c:pt idx="15092">
                  <c:v>15563.753490448</c:v>
                </c:pt>
                <c:pt idx="15093">
                  <c:v>15563.775390625</c:v>
                </c:pt>
                <c:pt idx="15094">
                  <c:v>15563.657882690401</c:v>
                </c:pt>
                <c:pt idx="15095">
                  <c:v>15563.9738922119</c:v>
                </c:pt>
                <c:pt idx="15096">
                  <c:v>15563.9367713928</c:v>
                </c:pt>
                <c:pt idx="15097">
                  <c:v>15521.139167785601</c:v>
                </c:pt>
                <c:pt idx="15098">
                  <c:v>15520.409812927201</c:v>
                </c:pt>
                <c:pt idx="15099">
                  <c:v>15357.4160614014</c:v>
                </c:pt>
                <c:pt idx="15100">
                  <c:v>15357.4493026733</c:v>
                </c:pt>
                <c:pt idx="15101">
                  <c:v>15357.5719413757</c:v>
                </c:pt>
                <c:pt idx="15102">
                  <c:v>15357.6056900024</c:v>
                </c:pt>
                <c:pt idx="15103">
                  <c:v>15357.4470672607</c:v>
                </c:pt>
                <c:pt idx="15104">
                  <c:v>15357.6413421631</c:v>
                </c:pt>
                <c:pt idx="15105">
                  <c:v>15357.5479736328</c:v>
                </c:pt>
                <c:pt idx="15106">
                  <c:v>15357.847000122099</c:v>
                </c:pt>
                <c:pt idx="15107">
                  <c:v>15357.648223877</c:v>
                </c:pt>
                <c:pt idx="15108">
                  <c:v>15356.737724304199</c:v>
                </c:pt>
                <c:pt idx="15109">
                  <c:v>15355.601844787599</c:v>
                </c:pt>
                <c:pt idx="15110">
                  <c:v>14826.3430747986</c:v>
                </c:pt>
                <c:pt idx="15111">
                  <c:v>14613.4824676514</c:v>
                </c:pt>
                <c:pt idx="15112">
                  <c:v>14613.210071563701</c:v>
                </c:pt>
                <c:pt idx="15113">
                  <c:v>14613.0055580139</c:v>
                </c:pt>
                <c:pt idx="15114">
                  <c:v>13963.2999038696</c:v>
                </c:pt>
                <c:pt idx="15115">
                  <c:v>13963.004764556899</c:v>
                </c:pt>
                <c:pt idx="15116">
                  <c:v>13963.069519043</c:v>
                </c:pt>
                <c:pt idx="15117">
                  <c:v>13541.718868255601</c:v>
                </c:pt>
                <c:pt idx="15118">
                  <c:v>13836.4146080017</c:v>
                </c:pt>
                <c:pt idx="15119">
                  <c:v>13542.229782104499</c:v>
                </c:pt>
                <c:pt idx="15120">
                  <c:v>13437.0997695923</c:v>
                </c:pt>
                <c:pt idx="15121">
                  <c:v>13095.823108673099</c:v>
                </c:pt>
                <c:pt idx="15122">
                  <c:v>12217.557235717801</c:v>
                </c:pt>
                <c:pt idx="15123">
                  <c:v>12216.4767227173</c:v>
                </c:pt>
                <c:pt idx="15124">
                  <c:v>12215.1950759888</c:v>
                </c:pt>
                <c:pt idx="15125">
                  <c:v>12215.320461273201</c:v>
                </c:pt>
                <c:pt idx="15126">
                  <c:v>11895.193702697799</c:v>
                </c:pt>
                <c:pt idx="15127">
                  <c:v>11762.2932090759</c:v>
                </c:pt>
                <c:pt idx="15128">
                  <c:v>11151.3239974976</c:v>
                </c:pt>
                <c:pt idx="15129">
                  <c:v>10624.203998565699</c:v>
                </c:pt>
                <c:pt idx="15130">
                  <c:v>10624.1999969482</c:v>
                </c:pt>
                <c:pt idx="15131">
                  <c:v>9844.2360000610406</c:v>
                </c:pt>
                <c:pt idx="15132">
                  <c:v>9844.2430000305194</c:v>
                </c:pt>
                <c:pt idx="15133">
                  <c:v>9627.0460014343298</c:v>
                </c:pt>
                <c:pt idx="15134">
                  <c:v>9512.0349998474103</c:v>
                </c:pt>
                <c:pt idx="15135">
                  <c:v>9512.0450019836408</c:v>
                </c:pt>
                <c:pt idx="15136">
                  <c:v>9511.0660018920898</c:v>
                </c:pt>
                <c:pt idx="15137">
                  <c:v>9196.1110038757306</c:v>
                </c:pt>
                <c:pt idx="15138">
                  <c:v>9195.1180038452203</c:v>
                </c:pt>
                <c:pt idx="15139">
                  <c:v>8831.0779991149902</c:v>
                </c:pt>
                <c:pt idx="15140">
                  <c:v>8560.1020050048792</c:v>
                </c:pt>
                <c:pt idx="15141">
                  <c:v>8560.8510017395001</c:v>
                </c:pt>
                <c:pt idx="15142">
                  <c:v>8559.8690032959003</c:v>
                </c:pt>
                <c:pt idx="15143">
                  <c:v>8409.8480033874494</c:v>
                </c:pt>
                <c:pt idx="15144">
                  <c:v>8290.10400390625</c:v>
                </c:pt>
                <c:pt idx="15145">
                  <c:v>8023.5069999694797</c:v>
                </c:pt>
                <c:pt idx="15146">
                  <c:v>7593.5190010070801</c:v>
                </c:pt>
                <c:pt idx="15147">
                  <c:v>7592.4919967651404</c:v>
                </c:pt>
                <c:pt idx="15148">
                  <c:v>7592.5040016174298</c:v>
                </c:pt>
                <c:pt idx="15149">
                  <c:v>7592.5489997863797</c:v>
                </c:pt>
                <c:pt idx="15150">
                  <c:v>7586.60400009155</c:v>
                </c:pt>
                <c:pt idx="15151">
                  <c:v>7474.5799980163602</c:v>
                </c:pt>
                <c:pt idx="15152">
                  <c:v>7474.5909996032697</c:v>
                </c:pt>
                <c:pt idx="15153">
                  <c:v>7473.5880012512198</c:v>
                </c:pt>
                <c:pt idx="15154">
                  <c:v>7457.3880004882803</c:v>
                </c:pt>
                <c:pt idx="15155">
                  <c:v>7457.4309997558603</c:v>
                </c:pt>
                <c:pt idx="15156">
                  <c:v>7059.43799972534</c:v>
                </c:pt>
                <c:pt idx="15157">
                  <c:v>6652.8609962463397</c:v>
                </c:pt>
                <c:pt idx="15158">
                  <c:v>5715.83299636841</c:v>
                </c:pt>
                <c:pt idx="15159">
                  <c:v>5715.8460006713904</c:v>
                </c:pt>
                <c:pt idx="15160">
                  <c:v>5715.8519973754901</c:v>
                </c:pt>
                <c:pt idx="15161">
                  <c:v>5267.8529968261701</c:v>
                </c:pt>
                <c:pt idx="15162">
                  <c:v>5129.8689994812003</c:v>
                </c:pt>
                <c:pt idx="15163">
                  <c:v>4509.3500022888202</c:v>
                </c:pt>
                <c:pt idx="15164">
                  <c:v>4509.3520011901901</c:v>
                </c:pt>
                <c:pt idx="15165">
                  <c:v>4271.3940010070801</c:v>
                </c:pt>
                <c:pt idx="15166">
                  <c:v>4036.3370018005398</c:v>
                </c:pt>
                <c:pt idx="15167">
                  <c:v>3797.42700195313</c:v>
                </c:pt>
                <c:pt idx="15168">
                  <c:v>3792.4080009460499</c:v>
                </c:pt>
                <c:pt idx="15169">
                  <c:v>3837.3819999694801</c:v>
                </c:pt>
                <c:pt idx="15170">
                  <c:v>3837.3450012206999</c:v>
                </c:pt>
                <c:pt idx="15171">
                  <c:v>3781.7000007629399</c:v>
                </c:pt>
                <c:pt idx="15172">
                  <c:v>3781.7000007629399</c:v>
                </c:pt>
                <c:pt idx="15173">
                  <c:v>3781.7000007629399</c:v>
                </c:pt>
                <c:pt idx="15174">
                  <c:v>3776.7000007629399</c:v>
                </c:pt>
                <c:pt idx="15175">
                  <c:v>3776.7000007629399</c:v>
                </c:pt>
                <c:pt idx="15176">
                  <c:v>3740.7000007629399</c:v>
                </c:pt>
                <c:pt idx="15177">
                  <c:v>3735.7000007629399</c:v>
                </c:pt>
                <c:pt idx="15178">
                  <c:v>3740.7000007629399</c:v>
                </c:pt>
                <c:pt idx="15179">
                  <c:v>3735.7000007629399</c:v>
                </c:pt>
                <c:pt idx="15180">
                  <c:v>3638</c:v>
                </c:pt>
                <c:pt idx="15181">
                  <c:v>3633</c:v>
                </c:pt>
                <c:pt idx="15182">
                  <c:v>3633</c:v>
                </c:pt>
                <c:pt idx="15183">
                  <c:v>3588</c:v>
                </c:pt>
                <c:pt idx="15184">
                  <c:v>3588</c:v>
                </c:pt>
                <c:pt idx="15185">
                  <c:v>3587</c:v>
                </c:pt>
                <c:pt idx="15186">
                  <c:v>3588</c:v>
                </c:pt>
                <c:pt idx="15187">
                  <c:v>3587</c:v>
                </c:pt>
                <c:pt idx="15188">
                  <c:v>3587</c:v>
                </c:pt>
                <c:pt idx="15189">
                  <c:v>3581</c:v>
                </c:pt>
                <c:pt idx="15190">
                  <c:v>3581</c:v>
                </c:pt>
                <c:pt idx="15191">
                  <c:v>3593</c:v>
                </c:pt>
                <c:pt idx="15192">
                  <c:v>3587</c:v>
                </c:pt>
                <c:pt idx="15193">
                  <c:v>3593</c:v>
                </c:pt>
                <c:pt idx="15194">
                  <c:v>3588</c:v>
                </c:pt>
                <c:pt idx="15195">
                  <c:v>3588</c:v>
                </c:pt>
                <c:pt idx="15196">
                  <c:v>3588</c:v>
                </c:pt>
                <c:pt idx="15197">
                  <c:v>3587</c:v>
                </c:pt>
                <c:pt idx="15198">
                  <c:v>3581</c:v>
                </c:pt>
                <c:pt idx="15199">
                  <c:v>3581</c:v>
                </c:pt>
                <c:pt idx="15200">
                  <c:v>3581</c:v>
                </c:pt>
                <c:pt idx="15201">
                  <c:v>3587</c:v>
                </c:pt>
                <c:pt idx="15202">
                  <c:v>3587</c:v>
                </c:pt>
                <c:pt idx="15203">
                  <c:v>3582</c:v>
                </c:pt>
                <c:pt idx="15204">
                  <c:v>3582</c:v>
                </c:pt>
                <c:pt idx="15205">
                  <c:v>3581</c:v>
                </c:pt>
                <c:pt idx="15206">
                  <c:v>3582</c:v>
                </c:pt>
                <c:pt idx="15207">
                  <c:v>3582</c:v>
                </c:pt>
                <c:pt idx="15208">
                  <c:v>3587</c:v>
                </c:pt>
                <c:pt idx="15209">
                  <c:v>3582</c:v>
                </c:pt>
                <c:pt idx="15210">
                  <c:v>3582</c:v>
                </c:pt>
                <c:pt idx="15211">
                  <c:v>3913.2000122070299</c:v>
                </c:pt>
                <c:pt idx="15212">
                  <c:v>3913.2000122070299</c:v>
                </c:pt>
                <c:pt idx="15213">
                  <c:v>3913.2000122070299</c:v>
                </c:pt>
                <c:pt idx="15214">
                  <c:v>3913.2000122070299</c:v>
                </c:pt>
                <c:pt idx="15215">
                  <c:v>3913.2000122070299</c:v>
                </c:pt>
                <c:pt idx="15216">
                  <c:v>3908.2000122070299</c:v>
                </c:pt>
                <c:pt idx="15217">
                  <c:v>3988.6000061035202</c:v>
                </c:pt>
                <c:pt idx="15218">
                  <c:v>3988.6000061035202</c:v>
                </c:pt>
                <c:pt idx="15219">
                  <c:v>4042.6000061035202</c:v>
                </c:pt>
                <c:pt idx="15220">
                  <c:v>4583.4000015258798</c:v>
                </c:pt>
                <c:pt idx="15221">
                  <c:v>4583.4000015258798</c:v>
                </c:pt>
                <c:pt idx="15222">
                  <c:v>4863.4000015258798</c:v>
                </c:pt>
                <c:pt idx="15223">
                  <c:v>4863.4000015258798</c:v>
                </c:pt>
                <c:pt idx="15224">
                  <c:v>4864.4000015258798</c:v>
                </c:pt>
                <c:pt idx="15225">
                  <c:v>4869.4000015258798</c:v>
                </c:pt>
                <c:pt idx="15226">
                  <c:v>4869.4000015258798</c:v>
                </c:pt>
                <c:pt idx="15227">
                  <c:v>4869.4000015258798</c:v>
                </c:pt>
                <c:pt idx="15228">
                  <c:v>4869.4000015258798</c:v>
                </c:pt>
                <c:pt idx="15229">
                  <c:v>4870.2999916076697</c:v>
                </c:pt>
                <c:pt idx="15230">
                  <c:v>4908.2999916076697</c:v>
                </c:pt>
                <c:pt idx="15231">
                  <c:v>4997.2999916076697</c:v>
                </c:pt>
                <c:pt idx="15232">
                  <c:v>5084.99999237061</c:v>
                </c:pt>
                <c:pt idx="15233">
                  <c:v>5471.99999237061</c:v>
                </c:pt>
                <c:pt idx="15234">
                  <c:v>5470.99999237061</c:v>
                </c:pt>
                <c:pt idx="15235">
                  <c:v>5422.99999237061</c:v>
                </c:pt>
                <c:pt idx="15236">
                  <c:v>5422.99999237061</c:v>
                </c:pt>
                <c:pt idx="15237">
                  <c:v>5422.99999237061</c:v>
                </c:pt>
                <c:pt idx="15238">
                  <c:v>5802.99999237061</c:v>
                </c:pt>
                <c:pt idx="15239">
                  <c:v>5802.99999237061</c:v>
                </c:pt>
                <c:pt idx="15240">
                  <c:v>5802.99999237061</c:v>
                </c:pt>
                <c:pt idx="15241">
                  <c:v>5802.99999237061</c:v>
                </c:pt>
                <c:pt idx="15242">
                  <c:v>5804.49998855591</c:v>
                </c:pt>
                <c:pt idx="15243">
                  <c:v>5806.49998855591</c:v>
                </c:pt>
                <c:pt idx="15244">
                  <c:v>5812.49998855591</c:v>
                </c:pt>
                <c:pt idx="15245">
                  <c:v>6247.49998855591</c:v>
                </c:pt>
                <c:pt idx="15246">
                  <c:v>6362.49998855591</c:v>
                </c:pt>
                <c:pt idx="15247">
                  <c:v>6532.49998855591</c:v>
                </c:pt>
                <c:pt idx="15248">
                  <c:v>6532.49998855591</c:v>
                </c:pt>
                <c:pt idx="15249">
                  <c:v>6635.49998855591</c:v>
                </c:pt>
                <c:pt idx="15250">
                  <c:v>6635.49998855591</c:v>
                </c:pt>
                <c:pt idx="15251">
                  <c:v>6635.49998855591</c:v>
                </c:pt>
                <c:pt idx="15252">
                  <c:v>6774.49998855591</c:v>
                </c:pt>
                <c:pt idx="15253">
                  <c:v>6983.49998855591</c:v>
                </c:pt>
                <c:pt idx="15254">
                  <c:v>7414.5999908447302</c:v>
                </c:pt>
                <c:pt idx="15255">
                  <c:v>7415.5999908447302</c:v>
                </c:pt>
                <c:pt idx="15256">
                  <c:v>7415.5999908447302</c:v>
                </c:pt>
                <c:pt idx="15257">
                  <c:v>7426.5999908447302</c:v>
                </c:pt>
                <c:pt idx="15258">
                  <c:v>7426.5999908447302</c:v>
                </c:pt>
                <c:pt idx="15259">
                  <c:v>7544.5999908447302</c:v>
                </c:pt>
                <c:pt idx="15260">
                  <c:v>7545.5999908447302</c:v>
                </c:pt>
                <c:pt idx="15261">
                  <c:v>7667.5999908447302</c:v>
                </c:pt>
                <c:pt idx="15262">
                  <c:v>7667.5999908447302</c:v>
                </c:pt>
                <c:pt idx="15263">
                  <c:v>7684.7399902343795</c:v>
                </c:pt>
                <c:pt idx="15264">
                  <c:v>7684.7399902343795</c:v>
                </c:pt>
                <c:pt idx="15265">
                  <c:v>8127.7399902343795</c:v>
                </c:pt>
                <c:pt idx="15266">
                  <c:v>8217.1399917602503</c:v>
                </c:pt>
                <c:pt idx="15267">
                  <c:v>8217.1399917602503</c:v>
                </c:pt>
                <c:pt idx="15268">
                  <c:v>8786.1399917602503</c:v>
                </c:pt>
                <c:pt idx="15269">
                  <c:v>9016.1399917602503</c:v>
                </c:pt>
                <c:pt idx="15270">
                  <c:v>9170.1399917602503</c:v>
                </c:pt>
                <c:pt idx="15271">
                  <c:v>9170.1399917602503</c:v>
                </c:pt>
                <c:pt idx="15272">
                  <c:v>9170.1399917602503</c:v>
                </c:pt>
                <c:pt idx="15273">
                  <c:v>9170.1399917602503</c:v>
                </c:pt>
                <c:pt idx="15274">
                  <c:v>9697.1399917602503</c:v>
                </c:pt>
                <c:pt idx="15275">
                  <c:v>10013.139991760299</c:v>
                </c:pt>
                <c:pt idx="15276">
                  <c:v>10495.6229934692</c:v>
                </c:pt>
                <c:pt idx="15277">
                  <c:v>10636.601992011099</c:v>
                </c:pt>
                <c:pt idx="15278">
                  <c:v>10693.6969970763</c:v>
                </c:pt>
                <c:pt idx="15279">
                  <c:v>10910.7189964354</c:v>
                </c:pt>
                <c:pt idx="15280">
                  <c:v>11320.675001531799</c:v>
                </c:pt>
                <c:pt idx="15281">
                  <c:v>11700.737001806499</c:v>
                </c:pt>
                <c:pt idx="15282">
                  <c:v>12579.7407936156</c:v>
                </c:pt>
                <c:pt idx="15283">
                  <c:v>12784.7487930357</c:v>
                </c:pt>
                <c:pt idx="15284">
                  <c:v>13012.724790960599</c:v>
                </c:pt>
                <c:pt idx="15285">
                  <c:v>13432.734793096801</c:v>
                </c:pt>
                <c:pt idx="15286">
                  <c:v>13683.7487930357</c:v>
                </c:pt>
                <c:pt idx="15287">
                  <c:v>13683.707788854799</c:v>
                </c:pt>
                <c:pt idx="15288">
                  <c:v>13683.7327903807</c:v>
                </c:pt>
                <c:pt idx="15289">
                  <c:v>13683.7497924864</c:v>
                </c:pt>
                <c:pt idx="15290">
                  <c:v>13686.048789978</c:v>
                </c:pt>
                <c:pt idx="15291">
                  <c:v>14220.065788268999</c:v>
                </c:pt>
                <c:pt idx="15292">
                  <c:v>14220.053783416701</c:v>
                </c:pt>
                <c:pt idx="15293">
                  <c:v>14642.0987854004</c:v>
                </c:pt>
                <c:pt idx="15294">
                  <c:v>14642.0717887878</c:v>
                </c:pt>
                <c:pt idx="15295">
                  <c:v>14642.1317901611</c:v>
                </c:pt>
                <c:pt idx="15296">
                  <c:v>15253.065994262701</c:v>
                </c:pt>
                <c:pt idx="15297">
                  <c:v>15252.244136810299</c:v>
                </c:pt>
                <c:pt idx="15298">
                  <c:v>15253.266513824499</c:v>
                </c:pt>
                <c:pt idx="15299">
                  <c:v>15253.290641784701</c:v>
                </c:pt>
                <c:pt idx="15300">
                  <c:v>15253.046485900901</c:v>
                </c:pt>
                <c:pt idx="15301">
                  <c:v>15252.9808616638</c:v>
                </c:pt>
                <c:pt idx="15302">
                  <c:v>15252.031101226799</c:v>
                </c:pt>
                <c:pt idx="15303">
                  <c:v>15252.900211334199</c:v>
                </c:pt>
                <c:pt idx="15304">
                  <c:v>15253.1472015381</c:v>
                </c:pt>
                <c:pt idx="15305">
                  <c:v>15253.3058242798</c:v>
                </c:pt>
                <c:pt idx="15306">
                  <c:v>15253.0831756592</c:v>
                </c:pt>
                <c:pt idx="15307">
                  <c:v>15252.938289642299</c:v>
                </c:pt>
                <c:pt idx="15308">
                  <c:v>15253.010791778601</c:v>
                </c:pt>
                <c:pt idx="15309">
                  <c:v>15253.0181694031</c:v>
                </c:pt>
                <c:pt idx="15310">
                  <c:v>15253.0001678467</c:v>
                </c:pt>
                <c:pt idx="15311">
                  <c:v>15252.7834587097</c:v>
                </c:pt>
                <c:pt idx="15312">
                  <c:v>15258.7744598389</c:v>
                </c:pt>
                <c:pt idx="15313">
                  <c:v>15252.8019638062</c:v>
                </c:pt>
                <c:pt idx="15314">
                  <c:v>15258.631980896</c:v>
                </c:pt>
                <c:pt idx="15315">
                  <c:v>15258.323078155499</c:v>
                </c:pt>
                <c:pt idx="15316">
                  <c:v>15264.626979827901</c:v>
                </c:pt>
                <c:pt idx="15317">
                  <c:v>15264.3063240051</c:v>
                </c:pt>
                <c:pt idx="15318">
                  <c:v>15264.4737167358</c:v>
                </c:pt>
                <c:pt idx="15319">
                  <c:v>15258.4204597473</c:v>
                </c:pt>
                <c:pt idx="15320">
                  <c:v>15264.5034675598</c:v>
                </c:pt>
                <c:pt idx="15321">
                  <c:v>15264.2965736389</c:v>
                </c:pt>
                <c:pt idx="15322">
                  <c:v>15264.206188201901</c:v>
                </c:pt>
                <c:pt idx="15323">
                  <c:v>15264.3165740967</c:v>
                </c:pt>
                <c:pt idx="15324">
                  <c:v>15264.180812835701</c:v>
                </c:pt>
                <c:pt idx="15325">
                  <c:v>15265.096805572501</c:v>
                </c:pt>
                <c:pt idx="15326">
                  <c:v>15265.188812255899</c:v>
                </c:pt>
                <c:pt idx="15327">
                  <c:v>15256.4104156494</c:v>
                </c:pt>
                <c:pt idx="15328">
                  <c:v>15256.473297119101</c:v>
                </c:pt>
                <c:pt idx="15329">
                  <c:v>15256.6081848145</c:v>
                </c:pt>
                <c:pt idx="15330">
                  <c:v>15256.412414550799</c:v>
                </c:pt>
                <c:pt idx="15331">
                  <c:v>15261.509307861301</c:v>
                </c:pt>
                <c:pt idx="15332">
                  <c:v>15267.504425048801</c:v>
                </c:pt>
                <c:pt idx="15333">
                  <c:v>15267.512424469</c:v>
                </c:pt>
                <c:pt idx="15334">
                  <c:v>15261.4082870483</c:v>
                </c:pt>
                <c:pt idx="15335">
                  <c:v>15261.426414489701</c:v>
                </c:pt>
                <c:pt idx="15336">
                  <c:v>15261.3364067078</c:v>
                </c:pt>
                <c:pt idx="15337">
                  <c:v>15267.417297363299</c:v>
                </c:pt>
                <c:pt idx="15338">
                  <c:v>15269.042781829799</c:v>
                </c:pt>
                <c:pt idx="15339">
                  <c:v>15269.122413635299</c:v>
                </c:pt>
                <c:pt idx="15340">
                  <c:v>15263.2443008423</c:v>
                </c:pt>
                <c:pt idx="15341">
                  <c:v>15269.0186538696</c:v>
                </c:pt>
                <c:pt idx="15342">
                  <c:v>15269.0685348511</c:v>
                </c:pt>
                <c:pt idx="15343">
                  <c:v>15269.082660675</c:v>
                </c:pt>
                <c:pt idx="15344">
                  <c:v>15269.172294616699</c:v>
                </c:pt>
                <c:pt idx="15345">
                  <c:v>15269.073284149201</c:v>
                </c:pt>
                <c:pt idx="15346">
                  <c:v>15268.8132629395</c:v>
                </c:pt>
                <c:pt idx="15347">
                  <c:v>15270.822261810299</c:v>
                </c:pt>
                <c:pt idx="15348">
                  <c:v>15271.0477828979</c:v>
                </c:pt>
                <c:pt idx="15349">
                  <c:v>15271.0084037781</c:v>
                </c:pt>
                <c:pt idx="15350">
                  <c:v>15271.378303527799</c:v>
                </c:pt>
                <c:pt idx="15351">
                  <c:v>15272.2284164429</c:v>
                </c:pt>
                <c:pt idx="15352">
                  <c:v>15272.3283157349</c:v>
                </c:pt>
                <c:pt idx="15353">
                  <c:v>15272.064907074</c:v>
                </c:pt>
                <c:pt idx="15354">
                  <c:v>15273.1021690369</c:v>
                </c:pt>
                <c:pt idx="15355">
                  <c:v>15272.9857902527</c:v>
                </c:pt>
                <c:pt idx="15356">
                  <c:v>15272.1799316406</c:v>
                </c:pt>
                <c:pt idx="15357">
                  <c:v>15272.099922180199</c:v>
                </c:pt>
                <c:pt idx="15358">
                  <c:v>15273.2175521851</c:v>
                </c:pt>
                <c:pt idx="15359">
                  <c:v>15272.369682312001</c:v>
                </c:pt>
                <c:pt idx="15360">
                  <c:v>15273.3844337463</c:v>
                </c:pt>
                <c:pt idx="15361">
                  <c:v>15274.4206886292</c:v>
                </c:pt>
                <c:pt idx="15362">
                  <c:v>15276.121559143099</c:v>
                </c:pt>
                <c:pt idx="15363">
                  <c:v>15276.300701141399</c:v>
                </c:pt>
                <c:pt idx="15364">
                  <c:v>15284.194190979</c:v>
                </c:pt>
                <c:pt idx="15365">
                  <c:v>15276.267196655301</c:v>
                </c:pt>
                <c:pt idx="15366">
                  <c:v>15276.466716766399</c:v>
                </c:pt>
                <c:pt idx="15367">
                  <c:v>15276.244583129899</c:v>
                </c:pt>
                <c:pt idx="15368">
                  <c:v>15276.543102264401</c:v>
                </c:pt>
                <c:pt idx="15369">
                  <c:v>15276.361911600499</c:v>
                </c:pt>
                <c:pt idx="15370">
                  <c:v>15276.558387409899</c:v>
                </c:pt>
                <c:pt idx="15371">
                  <c:v>15276.513221740701</c:v>
                </c:pt>
                <c:pt idx="15372">
                  <c:v>15276.711425781299</c:v>
                </c:pt>
                <c:pt idx="15373">
                  <c:v>15276.695178985599</c:v>
                </c:pt>
                <c:pt idx="15374">
                  <c:v>15276.854679107701</c:v>
                </c:pt>
                <c:pt idx="15375">
                  <c:v>15277.9245529175</c:v>
                </c:pt>
                <c:pt idx="15376">
                  <c:v>15285.961055755601</c:v>
                </c:pt>
                <c:pt idx="15377">
                  <c:v>15286.021686554001</c:v>
                </c:pt>
                <c:pt idx="15378">
                  <c:v>15286.113945007301</c:v>
                </c:pt>
                <c:pt idx="15379">
                  <c:v>15285.9761924744</c:v>
                </c:pt>
                <c:pt idx="15380">
                  <c:v>15286.1309432983</c:v>
                </c:pt>
                <c:pt idx="15381">
                  <c:v>15281.3258399963</c:v>
                </c:pt>
                <c:pt idx="15382">
                  <c:v>15281.3278388977</c:v>
                </c:pt>
                <c:pt idx="15383">
                  <c:v>15281.073772257199</c:v>
                </c:pt>
                <c:pt idx="15384">
                  <c:v>15281.401847839399</c:v>
                </c:pt>
                <c:pt idx="15385">
                  <c:v>15282.3243364841</c:v>
                </c:pt>
                <c:pt idx="15386">
                  <c:v>15208.7974165138</c:v>
                </c:pt>
                <c:pt idx="15387">
                  <c:v>15208.915222168</c:v>
                </c:pt>
                <c:pt idx="15388">
                  <c:v>15209.1353601962</c:v>
                </c:pt>
                <c:pt idx="15389">
                  <c:v>15209.0366436355</c:v>
                </c:pt>
                <c:pt idx="15390">
                  <c:v>15208.790576413299</c:v>
                </c:pt>
                <c:pt idx="15391">
                  <c:v>15208.179244995101</c:v>
                </c:pt>
                <c:pt idx="15392">
                  <c:v>15213.129615783701</c:v>
                </c:pt>
                <c:pt idx="15393">
                  <c:v>15213.2113761902</c:v>
                </c:pt>
                <c:pt idx="15394">
                  <c:v>15213.252124786401</c:v>
                </c:pt>
                <c:pt idx="15395">
                  <c:v>15213.251834696201</c:v>
                </c:pt>
                <c:pt idx="15396">
                  <c:v>15200.2056236267</c:v>
                </c:pt>
                <c:pt idx="15397">
                  <c:v>15207.9182243347</c:v>
                </c:pt>
                <c:pt idx="15398">
                  <c:v>15066.311859130899</c:v>
                </c:pt>
                <c:pt idx="15399">
                  <c:v>15062.0624771118</c:v>
                </c:pt>
                <c:pt idx="15400">
                  <c:v>15062.1716041565</c:v>
                </c:pt>
                <c:pt idx="15401">
                  <c:v>15061.949844360401</c:v>
                </c:pt>
                <c:pt idx="15402">
                  <c:v>15061.8526000977</c:v>
                </c:pt>
                <c:pt idx="15403">
                  <c:v>15061.8264579773</c:v>
                </c:pt>
                <c:pt idx="15404">
                  <c:v>15060.734325408899</c:v>
                </c:pt>
                <c:pt idx="15405">
                  <c:v>14640.7564506531</c:v>
                </c:pt>
                <c:pt idx="15406">
                  <c:v>14639.361610412599</c:v>
                </c:pt>
                <c:pt idx="15407">
                  <c:v>14634.8445892334</c:v>
                </c:pt>
                <c:pt idx="15408">
                  <c:v>14634.607696533199</c:v>
                </c:pt>
                <c:pt idx="15409">
                  <c:v>14409.223098754899</c:v>
                </c:pt>
                <c:pt idx="15410">
                  <c:v>14343.9570922852</c:v>
                </c:pt>
                <c:pt idx="15411">
                  <c:v>13401.766803741501</c:v>
                </c:pt>
                <c:pt idx="15412">
                  <c:v>13401.762805938701</c:v>
                </c:pt>
                <c:pt idx="15413">
                  <c:v>12422.1330032349</c:v>
                </c:pt>
                <c:pt idx="15414">
                  <c:v>12422.0630073547</c:v>
                </c:pt>
                <c:pt idx="15415">
                  <c:v>12012.174007415801</c:v>
                </c:pt>
                <c:pt idx="15416">
                  <c:v>11990.5943412781</c:v>
                </c:pt>
                <c:pt idx="15417">
                  <c:v>11641.183006286599</c:v>
                </c:pt>
                <c:pt idx="15418">
                  <c:v>11636.183006286599</c:v>
                </c:pt>
                <c:pt idx="15419">
                  <c:v>11522.248004913299</c:v>
                </c:pt>
                <c:pt idx="15420">
                  <c:v>10990.218006134</c:v>
                </c:pt>
                <c:pt idx="15421">
                  <c:v>10583.210002899201</c:v>
                </c:pt>
                <c:pt idx="15422">
                  <c:v>10372.471000671399</c:v>
                </c:pt>
                <c:pt idx="15423">
                  <c:v>10409.460002899201</c:v>
                </c:pt>
                <c:pt idx="15424">
                  <c:v>10383.3839988708</c:v>
                </c:pt>
                <c:pt idx="15425">
                  <c:v>10383.289005279499</c:v>
                </c:pt>
                <c:pt idx="15426">
                  <c:v>10383.2420043945</c:v>
                </c:pt>
                <c:pt idx="15427">
                  <c:v>10068.3720016479</c:v>
                </c:pt>
                <c:pt idx="15428">
                  <c:v>10068.3870048523</c:v>
                </c:pt>
                <c:pt idx="15429">
                  <c:v>10067.303001403799</c:v>
                </c:pt>
                <c:pt idx="15430">
                  <c:v>10067.3360061646</c:v>
                </c:pt>
                <c:pt idx="15431">
                  <c:v>9918.2950057983398</c:v>
                </c:pt>
                <c:pt idx="15432">
                  <c:v>9883.2480010986292</c:v>
                </c:pt>
                <c:pt idx="15433">
                  <c:v>9762.2600021362305</c:v>
                </c:pt>
                <c:pt idx="15434">
                  <c:v>9671.9209938049298</c:v>
                </c:pt>
                <c:pt idx="15435">
                  <c:v>9426.8799934387207</c:v>
                </c:pt>
                <c:pt idx="15436">
                  <c:v>9426.8749923706091</c:v>
                </c:pt>
                <c:pt idx="15437">
                  <c:v>9209.8669929504395</c:v>
                </c:pt>
                <c:pt idx="15438">
                  <c:v>9209.8819961547906</c:v>
                </c:pt>
                <c:pt idx="15439">
                  <c:v>9210.0019950866699</c:v>
                </c:pt>
                <c:pt idx="15440">
                  <c:v>9209.9409942627008</c:v>
                </c:pt>
                <c:pt idx="15441">
                  <c:v>9210.0439910888708</c:v>
                </c:pt>
                <c:pt idx="15442">
                  <c:v>9210.0019912719708</c:v>
                </c:pt>
                <c:pt idx="15443">
                  <c:v>9053.0249938964807</c:v>
                </c:pt>
                <c:pt idx="15444">
                  <c:v>9006.0019912719708</c:v>
                </c:pt>
                <c:pt idx="15445">
                  <c:v>8910.9829940795898</c:v>
                </c:pt>
                <c:pt idx="15446">
                  <c:v>8864.2130050659198</c:v>
                </c:pt>
                <c:pt idx="15447">
                  <c:v>8907.2360038757306</c:v>
                </c:pt>
                <c:pt idx="15448">
                  <c:v>8907.1870040893591</c:v>
                </c:pt>
                <c:pt idx="15449">
                  <c:v>8907.2240028381293</c:v>
                </c:pt>
                <c:pt idx="15450">
                  <c:v>8916.1940040588397</c:v>
                </c:pt>
                <c:pt idx="15451">
                  <c:v>8738.2040061950702</c:v>
                </c:pt>
                <c:pt idx="15452">
                  <c:v>8719.9460067749005</c:v>
                </c:pt>
                <c:pt idx="15453">
                  <c:v>8720.1220054626501</c:v>
                </c:pt>
                <c:pt idx="15454">
                  <c:v>8720.0810050964392</c:v>
                </c:pt>
                <c:pt idx="15455">
                  <c:v>8719.9430046081507</c:v>
                </c:pt>
                <c:pt idx="15456">
                  <c:v>8727.89600753784</c:v>
                </c:pt>
                <c:pt idx="15457">
                  <c:v>9467.8860054016095</c:v>
                </c:pt>
                <c:pt idx="15458">
                  <c:v>9370.8690032959003</c:v>
                </c:pt>
                <c:pt idx="15459">
                  <c:v>9370.8190078735406</c:v>
                </c:pt>
                <c:pt idx="15460">
                  <c:v>8196.1999969482404</c:v>
                </c:pt>
                <c:pt idx="15461">
                  <c:v>8056.1999969482404</c:v>
                </c:pt>
                <c:pt idx="15462">
                  <c:v>7604</c:v>
                </c:pt>
                <c:pt idx="15463">
                  <c:v>7384</c:v>
                </c:pt>
                <c:pt idx="15464">
                  <c:v>7194</c:v>
                </c:pt>
                <c:pt idx="15465">
                  <c:v>7189</c:v>
                </c:pt>
                <c:pt idx="15466">
                  <c:v>7260</c:v>
                </c:pt>
                <c:pt idx="15467">
                  <c:v>7260</c:v>
                </c:pt>
                <c:pt idx="15468">
                  <c:v>7194</c:v>
                </c:pt>
                <c:pt idx="15469">
                  <c:v>7238</c:v>
                </c:pt>
                <c:pt idx="15470">
                  <c:v>6710</c:v>
                </c:pt>
                <c:pt idx="15471">
                  <c:v>6710</c:v>
                </c:pt>
                <c:pt idx="15472">
                  <c:v>6715</c:v>
                </c:pt>
                <c:pt idx="15473">
                  <c:v>6715</c:v>
                </c:pt>
                <c:pt idx="15474">
                  <c:v>6715</c:v>
                </c:pt>
                <c:pt idx="15475">
                  <c:v>6715</c:v>
                </c:pt>
                <c:pt idx="15476">
                  <c:v>6715</c:v>
                </c:pt>
                <c:pt idx="15477">
                  <c:v>6715</c:v>
                </c:pt>
                <c:pt idx="15478">
                  <c:v>6715</c:v>
                </c:pt>
                <c:pt idx="15479">
                  <c:v>6715</c:v>
                </c:pt>
                <c:pt idx="15480">
                  <c:v>6715</c:v>
                </c:pt>
                <c:pt idx="15481">
                  <c:v>6715</c:v>
                </c:pt>
                <c:pt idx="15482">
                  <c:v>6710</c:v>
                </c:pt>
                <c:pt idx="15483">
                  <c:v>6709</c:v>
                </c:pt>
                <c:pt idx="15484">
                  <c:v>6715</c:v>
                </c:pt>
                <c:pt idx="15485">
                  <c:v>6715</c:v>
                </c:pt>
                <c:pt idx="15486">
                  <c:v>6720</c:v>
                </c:pt>
                <c:pt idx="15487">
                  <c:v>6715</c:v>
                </c:pt>
                <c:pt idx="15488">
                  <c:v>6715</c:v>
                </c:pt>
                <c:pt idx="15489">
                  <c:v>6715</c:v>
                </c:pt>
                <c:pt idx="15490">
                  <c:v>6715</c:v>
                </c:pt>
                <c:pt idx="15491">
                  <c:v>6715</c:v>
                </c:pt>
                <c:pt idx="15492">
                  <c:v>6715</c:v>
                </c:pt>
                <c:pt idx="15493">
                  <c:v>6715</c:v>
                </c:pt>
                <c:pt idx="15494">
                  <c:v>6715</c:v>
                </c:pt>
                <c:pt idx="15495">
                  <c:v>6715</c:v>
                </c:pt>
                <c:pt idx="15496">
                  <c:v>6721</c:v>
                </c:pt>
                <c:pt idx="15497">
                  <c:v>6716</c:v>
                </c:pt>
                <c:pt idx="15498">
                  <c:v>6716</c:v>
                </c:pt>
                <c:pt idx="15499">
                  <c:v>6716</c:v>
                </c:pt>
                <c:pt idx="15500">
                  <c:v>6716</c:v>
                </c:pt>
                <c:pt idx="15501">
                  <c:v>6716</c:v>
                </c:pt>
                <c:pt idx="15502">
                  <c:v>6786.1999969482404</c:v>
                </c:pt>
                <c:pt idx="15503">
                  <c:v>6786.1999969482404</c:v>
                </c:pt>
                <c:pt idx="15504">
                  <c:v>6786.1999969482404</c:v>
                </c:pt>
                <c:pt idx="15505">
                  <c:v>6786.1999969482404</c:v>
                </c:pt>
                <c:pt idx="15506">
                  <c:v>6786.1999969482404</c:v>
                </c:pt>
                <c:pt idx="15507">
                  <c:v>6786.1999969482404</c:v>
                </c:pt>
                <c:pt idx="15508">
                  <c:v>6786.4000015258798</c:v>
                </c:pt>
                <c:pt idx="15509">
                  <c:v>6786.4000015258798</c:v>
                </c:pt>
                <c:pt idx="15510">
                  <c:v>6857.8000030517596</c:v>
                </c:pt>
                <c:pt idx="15511">
                  <c:v>7148.5000038147</c:v>
                </c:pt>
                <c:pt idx="15512">
                  <c:v>7196.5000038147</c:v>
                </c:pt>
                <c:pt idx="15513">
                  <c:v>7196.5000038147</c:v>
                </c:pt>
                <c:pt idx="15514">
                  <c:v>7991.5000038147</c:v>
                </c:pt>
                <c:pt idx="15515">
                  <c:v>7991.5000038147</c:v>
                </c:pt>
                <c:pt idx="15516">
                  <c:v>7991.5000038147</c:v>
                </c:pt>
                <c:pt idx="15517">
                  <c:v>7991.5000038147</c:v>
                </c:pt>
                <c:pt idx="15518">
                  <c:v>7991.5000038147</c:v>
                </c:pt>
                <c:pt idx="15519">
                  <c:v>7991.5000038147</c:v>
                </c:pt>
                <c:pt idx="15520">
                  <c:v>7992.3000068664596</c:v>
                </c:pt>
                <c:pt idx="15521">
                  <c:v>7993.3000068664596</c:v>
                </c:pt>
                <c:pt idx="15522">
                  <c:v>7993.3000068664596</c:v>
                </c:pt>
                <c:pt idx="15523">
                  <c:v>7993.3000068664596</c:v>
                </c:pt>
                <c:pt idx="15524">
                  <c:v>7993.3000068664596</c:v>
                </c:pt>
                <c:pt idx="15525">
                  <c:v>8083.3000068664596</c:v>
                </c:pt>
                <c:pt idx="15526">
                  <c:v>8456.4400062560999</c:v>
                </c:pt>
                <c:pt idx="15527">
                  <c:v>8456.4400062560999</c:v>
                </c:pt>
                <c:pt idx="15528">
                  <c:v>8548.4400062560999</c:v>
                </c:pt>
                <c:pt idx="15529">
                  <c:v>8548.4400062560999</c:v>
                </c:pt>
                <c:pt idx="15530">
                  <c:v>8636.4400062560999</c:v>
                </c:pt>
                <c:pt idx="15531">
                  <c:v>8636.4400062560999</c:v>
                </c:pt>
                <c:pt idx="15532">
                  <c:v>8772.2399940490704</c:v>
                </c:pt>
                <c:pt idx="15533">
                  <c:v>8869.2399940490704</c:v>
                </c:pt>
                <c:pt idx="15534">
                  <c:v>8870.2399940490704</c:v>
                </c:pt>
                <c:pt idx="15535">
                  <c:v>8907.2399940490704</c:v>
                </c:pt>
                <c:pt idx="15536">
                  <c:v>9205.2399940490704</c:v>
                </c:pt>
                <c:pt idx="15537">
                  <c:v>9545.2399940490704</c:v>
                </c:pt>
                <c:pt idx="15538">
                  <c:v>9545.2399940490704</c:v>
                </c:pt>
                <c:pt idx="15539">
                  <c:v>9545.2399940490704</c:v>
                </c:pt>
                <c:pt idx="15540">
                  <c:v>9545.2399940490704</c:v>
                </c:pt>
                <c:pt idx="15541">
                  <c:v>9955.2399940490704</c:v>
                </c:pt>
                <c:pt idx="15542">
                  <c:v>9955.2399940490704</c:v>
                </c:pt>
                <c:pt idx="15543">
                  <c:v>9956.2399940490704</c:v>
                </c:pt>
                <c:pt idx="15544">
                  <c:v>9565.6400032043493</c:v>
                </c:pt>
                <c:pt idx="15545">
                  <c:v>9668.2470016479492</c:v>
                </c:pt>
                <c:pt idx="15546">
                  <c:v>9954.1739997863806</c:v>
                </c:pt>
                <c:pt idx="15547">
                  <c:v>10172.221000671399</c:v>
                </c:pt>
                <c:pt idx="15548">
                  <c:v>10178.248004913299</c:v>
                </c:pt>
                <c:pt idx="15549">
                  <c:v>10178.208003997799</c:v>
                </c:pt>
                <c:pt idx="15550">
                  <c:v>10178.2580032349</c:v>
                </c:pt>
                <c:pt idx="15551">
                  <c:v>10178.1940040588</c:v>
                </c:pt>
                <c:pt idx="15552">
                  <c:v>10234.327003479</c:v>
                </c:pt>
                <c:pt idx="15553">
                  <c:v>10528.1910057068</c:v>
                </c:pt>
                <c:pt idx="15554">
                  <c:v>11155.195999145501</c:v>
                </c:pt>
                <c:pt idx="15555">
                  <c:v>11155.2390022278</c:v>
                </c:pt>
                <c:pt idx="15556">
                  <c:v>11156.0280036926</c:v>
                </c:pt>
                <c:pt idx="15557">
                  <c:v>11157.0010070801</c:v>
                </c:pt>
                <c:pt idx="15558">
                  <c:v>11157.060005187999</c:v>
                </c:pt>
                <c:pt idx="15559">
                  <c:v>11321.0530052185</c:v>
                </c:pt>
                <c:pt idx="15560">
                  <c:v>11573.0410003662</c:v>
                </c:pt>
                <c:pt idx="15561">
                  <c:v>11573.097007751499</c:v>
                </c:pt>
                <c:pt idx="15562">
                  <c:v>11993.0660057068</c:v>
                </c:pt>
                <c:pt idx="15563">
                  <c:v>11993.0330047607</c:v>
                </c:pt>
                <c:pt idx="15564">
                  <c:v>11993.130001068101</c:v>
                </c:pt>
                <c:pt idx="15565">
                  <c:v>11989.110004425</c:v>
                </c:pt>
                <c:pt idx="15566">
                  <c:v>12401.159008026099</c:v>
                </c:pt>
                <c:pt idx="15567">
                  <c:v>12401.1040077209</c:v>
                </c:pt>
                <c:pt idx="15568">
                  <c:v>12099.527999877901</c:v>
                </c:pt>
                <c:pt idx="15569">
                  <c:v>12099.502994537401</c:v>
                </c:pt>
                <c:pt idx="15570">
                  <c:v>12628.639997005501</c:v>
                </c:pt>
                <c:pt idx="15571">
                  <c:v>12861.904992580399</c:v>
                </c:pt>
                <c:pt idx="15572">
                  <c:v>12862.9239974022</c:v>
                </c:pt>
                <c:pt idx="15573">
                  <c:v>13604.4389967918</c:v>
                </c:pt>
                <c:pt idx="15574">
                  <c:v>14865.7039084435</c:v>
                </c:pt>
                <c:pt idx="15575">
                  <c:v>14865.658906459799</c:v>
                </c:pt>
                <c:pt idx="15576">
                  <c:v>15095.627778530101</c:v>
                </c:pt>
                <c:pt idx="15577">
                  <c:v>15095.3750052452</c:v>
                </c:pt>
                <c:pt idx="15578">
                  <c:v>15321.145356655101</c:v>
                </c:pt>
                <c:pt idx="15579">
                  <c:v>15321.070970058399</c:v>
                </c:pt>
                <c:pt idx="15580">
                  <c:v>15321.557060241699</c:v>
                </c:pt>
                <c:pt idx="15581">
                  <c:v>15716.569065094</c:v>
                </c:pt>
                <c:pt idx="15582">
                  <c:v>15716.1964645386</c:v>
                </c:pt>
                <c:pt idx="15583">
                  <c:v>15716.137584686299</c:v>
                </c:pt>
                <c:pt idx="15584">
                  <c:v>15716.1040840149</c:v>
                </c:pt>
                <c:pt idx="15585">
                  <c:v>15716.227958679199</c:v>
                </c:pt>
                <c:pt idx="15586">
                  <c:v>14921.7957992554</c:v>
                </c:pt>
                <c:pt idx="15587">
                  <c:v>14920.6966667175</c:v>
                </c:pt>
                <c:pt idx="15588">
                  <c:v>15126.6446685791</c:v>
                </c:pt>
                <c:pt idx="15589">
                  <c:v>15126.492515563999</c:v>
                </c:pt>
                <c:pt idx="15590">
                  <c:v>15127.458396911599</c:v>
                </c:pt>
                <c:pt idx="15591">
                  <c:v>15127.3463783264</c:v>
                </c:pt>
                <c:pt idx="15592">
                  <c:v>15522.077022552499</c:v>
                </c:pt>
                <c:pt idx="15593">
                  <c:v>15521.1432685852</c:v>
                </c:pt>
                <c:pt idx="15594">
                  <c:v>15521.037765502901</c:v>
                </c:pt>
                <c:pt idx="15595">
                  <c:v>15520.921379089399</c:v>
                </c:pt>
                <c:pt idx="15596">
                  <c:v>15520.990261077901</c:v>
                </c:pt>
                <c:pt idx="15597">
                  <c:v>15520.958381652799</c:v>
                </c:pt>
                <c:pt idx="15598">
                  <c:v>15520.9997634888</c:v>
                </c:pt>
                <c:pt idx="15599">
                  <c:v>15529.001010894801</c:v>
                </c:pt>
                <c:pt idx="15600">
                  <c:v>16000.0005073547</c:v>
                </c:pt>
                <c:pt idx="15601">
                  <c:v>16000.017627716101</c:v>
                </c:pt>
                <c:pt idx="15602">
                  <c:v>16000.112014770501</c:v>
                </c:pt>
                <c:pt idx="15603">
                  <c:v>16006.054130554199</c:v>
                </c:pt>
                <c:pt idx="15604">
                  <c:v>16005.981372833299</c:v>
                </c:pt>
                <c:pt idx="15605">
                  <c:v>16006.761745452901</c:v>
                </c:pt>
                <c:pt idx="15606">
                  <c:v>16006.827236175501</c:v>
                </c:pt>
                <c:pt idx="15607">
                  <c:v>16006.718738555899</c:v>
                </c:pt>
                <c:pt idx="15608">
                  <c:v>16006.6528434753</c:v>
                </c:pt>
                <c:pt idx="15609">
                  <c:v>16006.824237823501</c:v>
                </c:pt>
                <c:pt idx="15610">
                  <c:v>16006.641967773399</c:v>
                </c:pt>
                <c:pt idx="15611">
                  <c:v>16006.4917106628</c:v>
                </c:pt>
                <c:pt idx="15612">
                  <c:v>16006.7633552551</c:v>
                </c:pt>
                <c:pt idx="15613">
                  <c:v>16006.6973495483</c:v>
                </c:pt>
                <c:pt idx="15614">
                  <c:v>16006.871360778799</c:v>
                </c:pt>
                <c:pt idx="15615">
                  <c:v>16006.6049690247</c:v>
                </c:pt>
                <c:pt idx="15616">
                  <c:v>16008.6213798523</c:v>
                </c:pt>
                <c:pt idx="15617">
                  <c:v>16008.562004089399</c:v>
                </c:pt>
                <c:pt idx="15618">
                  <c:v>16008.300476074201</c:v>
                </c:pt>
                <c:pt idx="15619">
                  <c:v>16008.5170021057</c:v>
                </c:pt>
                <c:pt idx="15620">
                  <c:v>16008.3818588257</c:v>
                </c:pt>
                <c:pt idx="15621">
                  <c:v>16008.582374572799</c:v>
                </c:pt>
                <c:pt idx="15622">
                  <c:v>16008.340232849099</c:v>
                </c:pt>
                <c:pt idx="15623">
                  <c:v>16008.4612464905</c:v>
                </c:pt>
                <c:pt idx="15624">
                  <c:v>16008.433250427201</c:v>
                </c:pt>
                <c:pt idx="15625">
                  <c:v>16008.449615478499</c:v>
                </c:pt>
                <c:pt idx="15626">
                  <c:v>16016.562881469699</c:v>
                </c:pt>
                <c:pt idx="15627">
                  <c:v>16016.3562316895</c:v>
                </c:pt>
                <c:pt idx="15628">
                  <c:v>16019.967124938999</c:v>
                </c:pt>
                <c:pt idx="15629">
                  <c:v>16019.9246139526</c:v>
                </c:pt>
                <c:pt idx="15630">
                  <c:v>16019.833732605</c:v>
                </c:pt>
                <c:pt idx="15631">
                  <c:v>16019.826107025099</c:v>
                </c:pt>
                <c:pt idx="15632">
                  <c:v>16019.897365570099</c:v>
                </c:pt>
                <c:pt idx="15633">
                  <c:v>16019.7808494568</c:v>
                </c:pt>
                <c:pt idx="15634">
                  <c:v>16019.788734436001</c:v>
                </c:pt>
                <c:pt idx="15635">
                  <c:v>16019.923370361301</c:v>
                </c:pt>
                <c:pt idx="15636">
                  <c:v>16019.8792457581</c:v>
                </c:pt>
                <c:pt idx="15637">
                  <c:v>16020.106010437001</c:v>
                </c:pt>
                <c:pt idx="15638">
                  <c:v>16029.9333686829</c:v>
                </c:pt>
                <c:pt idx="15639">
                  <c:v>16030.315631866501</c:v>
                </c:pt>
                <c:pt idx="15640">
                  <c:v>16032.6982574463</c:v>
                </c:pt>
                <c:pt idx="15641">
                  <c:v>16027.563995361301</c:v>
                </c:pt>
                <c:pt idx="15642">
                  <c:v>16032.7433853149</c:v>
                </c:pt>
                <c:pt idx="15643">
                  <c:v>16032.687011718701</c:v>
                </c:pt>
                <c:pt idx="15644">
                  <c:v>16033.621250152601</c:v>
                </c:pt>
                <c:pt idx="15645">
                  <c:v>16033.8425216675</c:v>
                </c:pt>
                <c:pt idx="15646">
                  <c:v>15563.588508606001</c:v>
                </c:pt>
                <c:pt idx="15647">
                  <c:v>15558.5293807983</c:v>
                </c:pt>
                <c:pt idx="15648">
                  <c:v>15558.7217712402</c:v>
                </c:pt>
                <c:pt idx="15649">
                  <c:v>15558.732147216801</c:v>
                </c:pt>
                <c:pt idx="15650">
                  <c:v>15558.4669952393</c:v>
                </c:pt>
                <c:pt idx="15651">
                  <c:v>15559.7193946838</c:v>
                </c:pt>
                <c:pt idx="15652">
                  <c:v>15558.563758850099</c:v>
                </c:pt>
                <c:pt idx="15653">
                  <c:v>15558.6977729797</c:v>
                </c:pt>
                <c:pt idx="15654">
                  <c:v>15563.789157867401</c:v>
                </c:pt>
                <c:pt idx="15655">
                  <c:v>15563.397380828899</c:v>
                </c:pt>
                <c:pt idx="15656">
                  <c:v>15558.597774505601</c:v>
                </c:pt>
                <c:pt idx="15657">
                  <c:v>15558.893550872799</c:v>
                </c:pt>
                <c:pt idx="15658">
                  <c:v>15563.6714057922</c:v>
                </c:pt>
                <c:pt idx="15659">
                  <c:v>15563.6427764893</c:v>
                </c:pt>
                <c:pt idx="15660">
                  <c:v>15950.986779213001</c:v>
                </c:pt>
                <c:pt idx="15661">
                  <c:v>15903.676406860401</c:v>
                </c:pt>
                <c:pt idx="15662">
                  <c:v>15563.8534240723</c:v>
                </c:pt>
                <c:pt idx="15663">
                  <c:v>15563.8720474243</c:v>
                </c:pt>
                <c:pt idx="15664">
                  <c:v>15566.176376342801</c:v>
                </c:pt>
                <c:pt idx="15665">
                  <c:v>15567.1960105896</c:v>
                </c:pt>
                <c:pt idx="15666">
                  <c:v>15567.2912635803</c:v>
                </c:pt>
                <c:pt idx="15667">
                  <c:v>15567.325145721399</c:v>
                </c:pt>
                <c:pt idx="15668">
                  <c:v>15567.204128265401</c:v>
                </c:pt>
                <c:pt idx="15669">
                  <c:v>15567.1948814392</c:v>
                </c:pt>
                <c:pt idx="15670">
                  <c:v>15567.3130149841</c:v>
                </c:pt>
                <c:pt idx="15671">
                  <c:v>15567.3256416321</c:v>
                </c:pt>
                <c:pt idx="15672">
                  <c:v>15567.2616424561</c:v>
                </c:pt>
                <c:pt idx="15673">
                  <c:v>15567.3500175476</c:v>
                </c:pt>
                <c:pt idx="15674">
                  <c:v>15567.425151825</c:v>
                </c:pt>
                <c:pt idx="15675">
                  <c:v>15567.2670097351</c:v>
                </c:pt>
                <c:pt idx="15676">
                  <c:v>15256.752418518099</c:v>
                </c:pt>
                <c:pt idx="15677">
                  <c:v>15255.950553893999</c:v>
                </c:pt>
                <c:pt idx="15678">
                  <c:v>15255.828788757301</c:v>
                </c:pt>
                <c:pt idx="15679">
                  <c:v>15255.873680114701</c:v>
                </c:pt>
                <c:pt idx="15680">
                  <c:v>15255.8148002625</c:v>
                </c:pt>
                <c:pt idx="15681">
                  <c:v>15255.7904319763</c:v>
                </c:pt>
                <c:pt idx="15682">
                  <c:v>15255.7891769409</c:v>
                </c:pt>
                <c:pt idx="15683">
                  <c:v>15255.556560516399</c:v>
                </c:pt>
                <c:pt idx="15684">
                  <c:v>15255.7311820984</c:v>
                </c:pt>
                <c:pt idx="15685">
                  <c:v>15255.791450500499</c:v>
                </c:pt>
                <c:pt idx="15686">
                  <c:v>15255.924079895</c:v>
                </c:pt>
                <c:pt idx="15687">
                  <c:v>15255.8143310547</c:v>
                </c:pt>
                <c:pt idx="15688">
                  <c:v>15248.9189529419</c:v>
                </c:pt>
                <c:pt idx="15689">
                  <c:v>15247.8974609375</c:v>
                </c:pt>
                <c:pt idx="15690">
                  <c:v>15247.139091491699</c:v>
                </c:pt>
                <c:pt idx="15691">
                  <c:v>14827.808326721201</c:v>
                </c:pt>
                <c:pt idx="15692">
                  <c:v>14826.0709724426</c:v>
                </c:pt>
                <c:pt idx="15693">
                  <c:v>14176.0003013611</c:v>
                </c:pt>
                <c:pt idx="15694">
                  <c:v>14175.983924865701</c:v>
                </c:pt>
                <c:pt idx="15695">
                  <c:v>13457.915142059301</c:v>
                </c:pt>
                <c:pt idx="15696">
                  <c:v>13743.1809082031</c:v>
                </c:pt>
                <c:pt idx="15697">
                  <c:v>13450.175155639599</c:v>
                </c:pt>
                <c:pt idx="15698">
                  <c:v>13450.219161987299</c:v>
                </c:pt>
                <c:pt idx="15699">
                  <c:v>13517.2219161987</c:v>
                </c:pt>
                <c:pt idx="15700">
                  <c:v>13515.5346717834</c:v>
                </c:pt>
                <c:pt idx="15701">
                  <c:v>12696.169002533001</c:v>
                </c:pt>
                <c:pt idx="15702">
                  <c:v>12696.205005645799</c:v>
                </c:pt>
                <c:pt idx="15703">
                  <c:v>12698.2040023804</c:v>
                </c:pt>
                <c:pt idx="15704">
                  <c:v>12692.218006134</c:v>
                </c:pt>
                <c:pt idx="15705">
                  <c:v>12692.2179985046</c:v>
                </c:pt>
                <c:pt idx="15706">
                  <c:v>12692.1970024109</c:v>
                </c:pt>
                <c:pt idx="15707">
                  <c:v>12689.1540031433</c:v>
                </c:pt>
                <c:pt idx="15708">
                  <c:v>12681.1610031128</c:v>
                </c:pt>
                <c:pt idx="15709">
                  <c:v>12681.2030029297</c:v>
                </c:pt>
                <c:pt idx="15710">
                  <c:v>12680.095001220699</c:v>
                </c:pt>
                <c:pt idx="15711">
                  <c:v>12678.1660003662</c:v>
                </c:pt>
                <c:pt idx="15712">
                  <c:v>12676.335002899201</c:v>
                </c:pt>
                <c:pt idx="15713">
                  <c:v>11558.0390014648</c:v>
                </c:pt>
                <c:pt idx="15714">
                  <c:v>11557.0640068054</c:v>
                </c:pt>
                <c:pt idx="15715">
                  <c:v>11490.0240058899</c:v>
                </c:pt>
                <c:pt idx="15716">
                  <c:v>11340.0880050659</c:v>
                </c:pt>
                <c:pt idx="15717">
                  <c:v>11340.1420021057</c:v>
                </c:pt>
                <c:pt idx="15718">
                  <c:v>11340.1140022278</c:v>
                </c:pt>
                <c:pt idx="15719">
                  <c:v>11291.179000854499</c:v>
                </c:pt>
                <c:pt idx="15720">
                  <c:v>11291.1780052185</c:v>
                </c:pt>
                <c:pt idx="15721">
                  <c:v>11291.2330055237</c:v>
                </c:pt>
                <c:pt idx="15722">
                  <c:v>11282.209003448501</c:v>
                </c:pt>
                <c:pt idx="15723">
                  <c:v>11290.2420043945</c:v>
                </c:pt>
                <c:pt idx="15724">
                  <c:v>10878.834995269801</c:v>
                </c:pt>
                <c:pt idx="15725">
                  <c:v>10877.794994354201</c:v>
                </c:pt>
                <c:pt idx="15726">
                  <c:v>10885.839992523201</c:v>
                </c:pt>
                <c:pt idx="15727">
                  <c:v>10885.772994995101</c:v>
                </c:pt>
                <c:pt idx="15728">
                  <c:v>10638.807991027799</c:v>
                </c:pt>
                <c:pt idx="15729">
                  <c:v>10633.803993225099</c:v>
                </c:pt>
                <c:pt idx="15730">
                  <c:v>10633.830997466999</c:v>
                </c:pt>
                <c:pt idx="15731">
                  <c:v>10641.797992706301</c:v>
                </c:pt>
                <c:pt idx="15732">
                  <c:v>10718.766998290999</c:v>
                </c:pt>
                <c:pt idx="15733">
                  <c:v>10706.857994079601</c:v>
                </c:pt>
                <c:pt idx="15734">
                  <c:v>10700.5589942932</c:v>
                </c:pt>
                <c:pt idx="15735">
                  <c:v>10365.6749954224</c:v>
                </c:pt>
                <c:pt idx="15736">
                  <c:v>10371.5629920959</c:v>
                </c:pt>
                <c:pt idx="15737">
                  <c:v>10364.7120056152</c:v>
                </c:pt>
                <c:pt idx="15738">
                  <c:v>10278.716007232701</c:v>
                </c:pt>
                <c:pt idx="15739">
                  <c:v>10278.6880073547</c:v>
                </c:pt>
                <c:pt idx="15740">
                  <c:v>10162.8420066833</c:v>
                </c:pt>
                <c:pt idx="15741">
                  <c:v>10073.841007232701</c:v>
                </c:pt>
                <c:pt idx="15742">
                  <c:v>9847.8250083923303</c:v>
                </c:pt>
                <c:pt idx="15743">
                  <c:v>9798.8470077514594</c:v>
                </c:pt>
                <c:pt idx="15744">
                  <c:v>9798.9110069274902</c:v>
                </c:pt>
                <c:pt idx="15745">
                  <c:v>9798.9280052185095</c:v>
                </c:pt>
                <c:pt idx="15746">
                  <c:v>9798.9100074768103</c:v>
                </c:pt>
                <c:pt idx="15747">
                  <c:v>9798.9210052490198</c:v>
                </c:pt>
                <c:pt idx="15748">
                  <c:v>9798.4959983825702</c:v>
                </c:pt>
                <c:pt idx="15749">
                  <c:v>9663.5349960327094</c:v>
                </c:pt>
                <c:pt idx="15750">
                  <c:v>9527.47999954224</c:v>
                </c:pt>
                <c:pt idx="15751">
                  <c:v>9581.5349960327094</c:v>
                </c:pt>
                <c:pt idx="15752">
                  <c:v>9557.5049972534198</c:v>
                </c:pt>
                <c:pt idx="15753">
                  <c:v>9557.5389976501501</c:v>
                </c:pt>
                <c:pt idx="15754">
                  <c:v>9485.4899978637695</c:v>
                </c:pt>
                <c:pt idx="15755">
                  <c:v>9556.4659996032697</c:v>
                </c:pt>
                <c:pt idx="15756">
                  <c:v>9551.4869995117206</c:v>
                </c:pt>
                <c:pt idx="15757">
                  <c:v>9440.5099983215296</c:v>
                </c:pt>
                <c:pt idx="15758">
                  <c:v>9350.4809989929199</c:v>
                </c:pt>
                <c:pt idx="15759">
                  <c:v>9349.5309982299805</c:v>
                </c:pt>
                <c:pt idx="15760">
                  <c:v>9345.5359992980993</c:v>
                </c:pt>
                <c:pt idx="15761">
                  <c:v>9345.4749984741193</c:v>
                </c:pt>
                <c:pt idx="15762">
                  <c:v>9194.8999977111798</c:v>
                </c:pt>
                <c:pt idx="15763">
                  <c:v>9133.8999977111798</c:v>
                </c:pt>
                <c:pt idx="15764">
                  <c:v>9128.8999977111798</c:v>
                </c:pt>
                <c:pt idx="15765">
                  <c:v>8910.8999977111798</c:v>
                </c:pt>
                <c:pt idx="15766">
                  <c:v>8910.8999977111798</c:v>
                </c:pt>
                <c:pt idx="15767">
                  <c:v>8910.8999977111798</c:v>
                </c:pt>
                <c:pt idx="15768">
                  <c:v>8910.8999977111798</c:v>
                </c:pt>
                <c:pt idx="15769">
                  <c:v>8909.8999977111798</c:v>
                </c:pt>
                <c:pt idx="15770">
                  <c:v>8964.8999977111798</c:v>
                </c:pt>
                <c:pt idx="15771">
                  <c:v>8964.8999977111798</c:v>
                </c:pt>
                <c:pt idx="15772">
                  <c:v>8964.5000038147009</c:v>
                </c:pt>
                <c:pt idx="15773">
                  <c:v>8963.5000038147009</c:v>
                </c:pt>
                <c:pt idx="15774">
                  <c:v>8963.5000038147009</c:v>
                </c:pt>
                <c:pt idx="15775">
                  <c:v>8862.8000030517596</c:v>
                </c:pt>
                <c:pt idx="15776">
                  <c:v>8863.8000030517596</c:v>
                </c:pt>
                <c:pt idx="15777">
                  <c:v>8863.8000030517596</c:v>
                </c:pt>
                <c:pt idx="15778">
                  <c:v>8868.8000030517596</c:v>
                </c:pt>
                <c:pt idx="15779">
                  <c:v>8868.8000030517596</c:v>
                </c:pt>
                <c:pt idx="15780">
                  <c:v>8868.8000030517596</c:v>
                </c:pt>
                <c:pt idx="15781">
                  <c:v>8868.8000030517596</c:v>
                </c:pt>
                <c:pt idx="15782">
                  <c:v>8868.8000030517596</c:v>
                </c:pt>
                <c:pt idx="15783">
                  <c:v>8868.8000030517596</c:v>
                </c:pt>
                <c:pt idx="15784">
                  <c:v>8780.8000030517596</c:v>
                </c:pt>
                <c:pt idx="15785">
                  <c:v>8885.9400024414099</c:v>
                </c:pt>
                <c:pt idx="15786">
                  <c:v>8957.9400024414099</c:v>
                </c:pt>
                <c:pt idx="15787">
                  <c:v>8957.9400024414099</c:v>
                </c:pt>
                <c:pt idx="15788">
                  <c:v>8956.9400024414099</c:v>
                </c:pt>
                <c:pt idx="15789">
                  <c:v>9012.6390037536603</c:v>
                </c:pt>
                <c:pt idx="15790">
                  <c:v>8924.4850044250506</c:v>
                </c:pt>
                <c:pt idx="15791">
                  <c:v>8924.4860038757306</c:v>
                </c:pt>
                <c:pt idx="15792">
                  <c:v>8924.5050048828107</c:v>
                </c:pt>
                <c:pt idx="15793">
                  <c:v>8929.4670028686505</c:v>
                </c:pt>
                <c:pt idx="15794">
                  <c:v>8930.4690017700195</c:v>
                </c:pt>
                <c:pt idx="15795">
                  <c:v>8924.47800445557</c:v>
                </c:pt>
                <c:pt idx="15796">
                  <c:v>8930.48000335693</c:v>
                </c:pt>
                <c:pt idx="15797">
                  <c:v>8925.9089965820294</c:v>
                </c:pt>
                <c:pt idx="15798">
                  <c:v>9607.8849983215296</c:v>
                </c:pt>
                <c:pt idx="15799">
                  <c:v>9652.8919982910193</c:v>
                </c:pt>
                <c:pt idx="15800">
                  <c:v>9653.8939971923792</c:v>
                </c:pt>
                <c:pt idx="15801">
                  <c:v>9653.9039955139197</c:v>
                </c:pt>
                <c:pt idx="15802">
                  <c:v>9698.8879966735803</c:v>
                </c:pt>
                <c:pt idx="15803">
                  <c:v>9698.9239959716797</c:v>
                </c:pt>
                <c:pt idx="15804">
                  <c:v>9716.0519981384296</c:v>
                </c:pt>
                <c:pt idx="15805">
                  <c:v>9716.0349960327094</c:v>
                </c:pt>
                <c:pt idx="15806">
                  <c:v>9812.0459976196307</c:v>
                </c:pt>
                <c:pt idx="15807">
                  <c:v>9812.0589981079102</c:v>
                </c:pt>
                <c:pt idx="15808">
                  <c:v>9812.4870071411096</c:v>
                </c:pt>
                <c:pt idx="15809">
                  <c:v>9850.45900726318</c:v>
                </c:pt>
                <c:pt idx="15810">
                  <c:v>9850.4830055236798</c:v>
                </c:pt>
                <c:pt idx="15811">
                  <c:v>9850.4680061340296</c:v>
                </c:pt>
                <c:pt idx="15812">
                  <c:v>9850.4740066528302</c:v>
                </c:pt>
                <c:pt idx="15813">
                  <c:v>9996.4650039672906</c:v>
                </c:pt>
                <c:pt idx="15814">
                  <c:v>10074.4700050354</c:v>
                </c:pt>
                <c:pt idx="15815">
                  <c:v>10074.446006774901</c:v>
                </c:pt>
                <c:pt idx="15816">
                  <c:v>10074.4810066223</c:v>
                </c:pt>
                <c:pt idx="15817">
                  <c:v>10074.4720039368</c:v>
                </c:pt>
                <c:pt idx="15818">
                  <c:v>10080.4470062256</c:v>
                </c:pt>
                <c:pt idx="15819">
                  <c:v>10080.475006103499</c:v>
                </c:pt>
                <c:pt idx="15820">
                  <c:v>10074.495006561299</c:v>
                </c:pt>
                <c:pt idx="15821">
                  <c:v>10082.262992858899</c:v>
                </c:pt>
                <c:pt idx="15822">
                  <c:v>10373.277992248501</c:v>
                </c:pt>
                <c:pt idx="15823">
                  <c:v>10590.262992858899</c:v>
                </c:pt>
                <c:pt idx="15824">
                  <c:v>10948.7599983215</c:v>
                </c:pt>
                <c:pt idx="15825">
                  <c:v>10948.774993896501</c:v>
                </c:pt>
                <c:pt idx="15826">
                  <c:v>10948.7619972229</c:v>
                </c:pt>
                <c:pt idx="15827">
                  <c:v>11004.6709976196</c:v>
                </c:pt>
                <c:pt idx="15828">
                  <c:v>11009.7239952087</c:v>
                </c:pt>
                <c:pt idx="15829">
                  <c:v>11012.0159957409</c:v>
                </c:pt>
                <c:pt idx="15830">
                  <c:v>11101.993992567101</c:v>
                </c:pt>
                <c:pt idx="15831">
                  <c:v>11147.022991895699</c:v>
                </c:pt>
                <c:pt idx="15832">
                  <c:v>11148.2249999046</c:v>
                </c:pt>
                <c:pt idx="15833">
                  <c:v>11149.2010016441</c:v>
                </c:pt>
                <c:pt idx="15834">
                  <c:v>11149.244004726401</c:v>
                </c:pt>
                <c:pt idx="15835">
                  <c:v>11383.7880072594</c:v>
                </c:pt>
                <c:pt idx="15836">
                  <c:v>11383.796010494199</c:v>
                </c:pt>
                <c:pt idx="15837">
                  <c:v>11383.811009883901</c:v>
                </c:pt>
                <c:pt idx="15838">
                  <c:v>11383.7730078697</c:v>
                </c:pt>
                <c:pt idx="15839">
                  <c:v>11383.8370070457</c:v>
                </c:pt>
                <c:pt idx="15840">
                  <c:v>11588.7010092735</c:v>
                </c:pt>
                <c:pt idx="15841">
                  <c:v>11588.741998195601</c:v>
                </c:pt>
                <c:pt idx="15842">
                  <c:v>11588.6700072289</c:v>
                </c:pt>
                <c:pt idx="15843">
                  <c:v>11588.6810088158</c:v>
                </c:pt>
                <c:pt idx="15844">
                  <c:v>11592.872000932701</c:v>
                </c:pt>
                <c:pt idx="15845">
                  <c:v>11640.8400108814</c:v>
                </c:pt>
                <c:pt idx="15846">
                  <c:v>12013.894007921201</c:v>
                </c:pt>
                <c:pt idx="15847">
                  <c:v>12019.9890015125</c:v>
                </c:pt>
                <c:pt idx="15848">
                  <c:v>12019.8250153065</c:v>
                </c:pt>
                <c:pt idx="15849">
                  <c:v>12019.8590118885</c:v>
                </c:pt>
                <c:pt idx="15850">
                  <c:v>12334.6740028858</c:v>
                </c:pt>
                <c:pt idx="15851">
                  <c:v>12334.5750000477</c:v>
                </c:pt>
                <c:pt idx="15852">
                  <c:v>12334.665015459101</c:v>
                </c:pt>
                <c:pt idx="15853">
                  <c:v>12334.615004777899</c:v>
                </c:pt>
                <c:pt idx="15854">
                  <c:v>12334.8300049305</c:v>
                </c:pt>
                <c:pt idx="15855">
                  <c:v>12334.960013628001</c:v>
                </c:pt>
                <c:pt idx="15856">
                  <c:v>12422.110994815799</c:v>
                </c:pt>
                <c:pt idx="15857">
                  <c:v>12422.2759919167</c:v>
                </c:pt>
                <c:pt idx="15858">
                  <c:v>12422.138006687201</c:v>
                </c:pt>
                <c:pt idx="15859">
                  <c:v>12422.3449959755</c:v>
                </c:pt>
                <c:pt idx="15860">
                  <c:v>13047.258001804399</c:v>
                </c:pt>
                <c:pt idx="15861">
                  <c:v>14293.3960022926</c:v>
                </c:pt>
                <c:pt idx="15862">
                  <c:v>15006.133978366899</c:v>
                </c:pt>
                <c:pt idx="15863">
                  <c:v>15006.1719765663</c:v>
                </c:pt>
                <c:pt idx="15864">
                  <c:v>15721.1780190468</c:v>
                </c:pt>
                <c:pt idx="15865">
                  <c:v>15721.074007511101</c:v>
                </c:pt>
                <c:pt idx="15866">
                  <c:v>15811.245012760201</c:v>
                </c:pt>
                <c:pt idx="15867">
                  <c:v>15811.3230042458</c:v>
                </c:pt>
                <c:pt idx="15868">
                  <c:v>15816.9940268993</c:v>
                </c:pt>
                <c:pt idx="15869">
                  <c:v>16139.90102458</c:v>
                </c:pt>
                <c:pt idx="15870">
                  <c:v>16139.810017347299</c:v>
                </c:pt>
                <c:pt idx="15871">
                  <c:v>16139.884018659601</c:v>
                </c:pt>
                <c:pt idx="15872">
                  <c:v>16140.805023908601</c:v>
                </c:pt>
                <c:pt idx="15873">
                  <c:v>16463.066017866098</c:v>
                </c:pt>
                <c:pt idx="15874">
                  <c:v>16462.941021680799</c:v>
                </c:pt>
                <c:pt idx="15875">
                  <c:v>16463.0200278759</c:v>
                </c:pt>
                <c:pt idx="15876">
                  <c:v>17527.141026258501</c:v>
                </c:pt>
                <c:pt idx="15877">
                  <c:v>17527.0590178967</c:v>
                </c:pt>
                <c:pt idx="15878">
                  <c:v>17527.163017988201</c:v>
                </c:pt>
                <c:pt idx="15879">
                  <c:v>17527.341027021401</c:v>
                </c:pt>
                <c:pt idx="15880">
                  <c:v>17728.333030700702</c:v>
                </c:pt>
                <c:pt idx="15881">
                  <c:v>17727.263038635301</c:v>
                </c:pt>
                <c:pt idx="15882">
                  <c:v>16903.187026977499</c:v>
                </c:pt>
                <c:pt idx="15883">
                  <c:v>16903.205036163301</c:v>
                </c:pt>
                <c:pt idx="15884">
                  <c:v>16903.1000328064</c:v>
                </c:pt>
                <c:pt idx="15885">
                  <c:v>17547.326030731201</c:v>
                </c:pt>
                <c:pt idx="15886">
                  <c:v>17548.1530265808</c:v>
                </c:pt>
                <c:pt idx="15887">
                  <c:v>17546.3010253906</c:v>
                </c:pt>
                <c:pt idx="15888">
                  <c:v>17547.2670402527</c:v>
                </c:pt>
                <c:pt idx="15889">
                  <c:v>17548.140037536599</c:v>
                </c:pt>
                <c:pt idx="15890">
                  <c:v>18066.847015380899</c:v>
                </c:pt>
                <c:pt idx="15891">
                  <c:v>18067.047008514401</c:v>
                </c:pt>
                <c:pt idx="15892">
                  <c:v>17551.9930343628</c:v>
                </c:pt>
                <c:pt idx="15893">
                  <c:v>17552.961029052702</c:v>
                </c:pt>
                <c:pt idx="15894">
                  <c:v>17551.0860366821</c:v>
                </c:pt>
                <c:pt idx="15895">
                  <c:v>17551.110031127901</c:v>
                </c:pt>
                <c:pt idx="15896">
                  <c:v>18359.2340354919</c:v>
                </c:pt>
                <c:pt idx="15897">
                  <c:v>18359.168041229201</c:v>
                </c:pt>
                <c:pt idx="15898">
                  <c:v>18362.324039459199</c:v>
                </c:pt>
                <c:pt idx="15899">
                  <c:v>18362.296031951901</c:v>
                </c:pt>
                <c:pt idx="15900">
                  <c:v>18362.266036987301</c:v>
                </c:pt>
                <c:pt idx="15901">
                  <c:v>18877.4740257263</c:v>
                </c:pt>
                <c:pt idx="15902">
                  <c:v>18877.580024719198</c:v>
                </c:pt>
                <c:pt idx="15903">
                  <c:v>18877.497032165498</c:v>
                </c:pt>
                <c:pt idx="15904">
                  <c:v>18878.253021240202</c:v>
                </c:pt>
                <c:pt idx="15905">
                  <c:v>18816.821014404301</c:v>
                </c:pt>
                <c:pt idx="15906">
                  <c:v>18816.589008331299</c:v>
                </c:pt>
                <c:pt idx="15907">
                  <c:v>18816.5080184937</c:v>
                </c:pt>
                <c:pt idx="15908">
                  <c:v>18816.816020965602</c:v>
                </c:pt>
                <c:pt idx="15909">
                  <c:v>18816.846019744899</c:v>
                </c:pt>
                <c:pt idx="15910">
                  <c:v>18816.961009979201</c:v>
                </c:pt>
                <c:pt idx="15911">
                  <c:v>18816.820011138901</c:v>
                </c:pt>
                <c:pt idx="15912">
                  <c:v>18816.821014404301</c:v>
                </c:pt>
                <c:pt idx="15913">
                  <c:v>18816.777011871302</c:v>
                </c:pt>
                <c:pt idx="15914">
                  <c:v>18816.905021667499</c:v>
                </c:pt>
                <c:pt idx="15915">
                  <c:v>18817.073009491</c:v>
                </c:pt>
                <c:pt idx="15916">
                  <c:v>18823.266956329298</c:v>
                </c:pt>
                <c:pt idx="15917">
                  <c:v>18824.182949066198</c:v>
                </c:pt>
                <c:pt idx="15918">
                  <c:v>18308.273948669401</c:v>
                </c:pt>
                <c:pt idx="15919">
                  <c:v>18308.323944091801</c:v>
                </c:pt>
                <c:pt idx="15920">
                  <c:v>18308.473945617701</c:v>
                </c:pt>
                <c:pt idx="15921">
                  <c:v>18308.427944183401</c:v>
                </c:pt>
                <c:pt idx="15922">
                  <c:v>18308.334953308098</c:v>
                </c:pt>
                <c:pt idx="15923">
                  <c:v>18308.370944976799</c:v>
                </c:pt>
                <c:pt idx="15924">
                  <c:v>18308.363945007299</c:v>
                </c:pt>
                <c:pt idx="15925">
                  <c:v>18308.269950866699</c:v>
                </c:pt>
                <c:pt idx="15926">
                  <c:v>18308.401954650901</c:v>
                </c:pt>
                <c:pt idx="15927">
                  <c:v>18308.307945251501</c:v>
                </c:pt>
                <c:pt idx="15928">
                  <c:v>18313.5910110474</c:v>
                </c:pt>
                <c:pt idx="15929">
                  <c:v>18314.421005249002</c:v>
                </c:pt>
                <c:pt idx="15930">
                  <c:v>18314.529998779301</c:v>
                </c:pt>
                <c:pt idx="15931">
                  <c:v>18314.531013488799</c:v>
                </c:pt>
                <c:pt idx="15932">
                  <c:v>18314.694015502901</c:v>
                </c:pt>
                <c:pt idx="15933">
                  <c:v>18314.376003265399</c:v>
                </c:pt>
                <c:pt idx="15934">
                  <c:v>18314.4500045776</c:v>
                </c:pt>
                <c:pt idx="15935">
                  <c:v>18351.285007476799</c:v>
                </c:pt>
                <c:pt idx="15936">
                  <c:v>18351.413013458299</c:v>
                </c:pt>
                <c:pt idx="15937">
                  <c:v>18351.269001007098</c:v>
                </c:pt>
                <c:pt idx="15938">
                  <c:v>18351.150001525901</c:v>
                </c:pt>
                <c:pt idx="15939">
                  <c:v>18351.2720069885</c:v>
                </c:pt>
                <c:pt idx="15940">
                  <c:v>18354.040050506599</c:v>
                </c:pt>
                <c:pt idx="15941">
                  <c:v>17776.901046752901</c:v>
                </c:pt>
                <c:pt idx="15942">
                  <c:v>17776.915058136001</c:v>
                </c:pt>
                <c:pt idx="15943">
                  <c:v>17776.525054931601</c:v>
                </c:pt>
                <c:pt idx="15944">
                  <c:v>17776.504043579102</c:v>
                </c:pt>
                <c:pt idx="15945">
                  <c:v>17776.428050994899</c:v>
                </c:pt>
                <c:pt idx="15946">
                  <c:v>17776.4630508423</c:v>
                </c:pt>
                <c:pt idx="15947">
                  <c:v>17776.728054046602</c:v>
                </c:pt>
                <c:pt idx="15948">
                  <c:v>17776.8220481873</c:v>
                </c:pt>
                <c:pt idx="15949">
                  <c:v>17777.220046997099</c:v>
                </c:pt>
                <c:pt idx="15950">
                  <c:v>17778.498058319099</c:v>
                </c:pt>
                <c:pt idx="15951">
                  <c:v>17778.578052520799</c:v>
                </c:pt>
                <c:pt idx="15952">
                  <c:v>17779.607978820801</c:v>
                </c:pt>
                <c:pt idx="15953">
                  <c:v>17781.846977233901</c:v>
                </c:pt>
                <c:pt idx="15954">
                  <c:v>17781.9759788513</c:v>
                </c:pt>
                <c:pt idx="15955">
                  <c:v>17781.892978668198</c:v>
                </c:pt>
                <c:pt idx="15956">
                  <c:v>17782.005981445302</c:v>
                </c:pt>
                <c:pt idx="15957">
                  <c:v>17782.046981811502</c:v>
                </c:pt>
                <c:pt idx="15958">
                  <c:v>17782.110980987502</c:v>
                </c:pt>
                <c:pt idx="15959">
                  <c:v>17782.196983337399</c:v>
                </c:pt>
                <c:pt idx="15960">
                  <c:v>17782.080978393598</c:v>
                </c:pt>
                <c:pt idx="15961">
                  <c:v>17782.2049789429</c:v>
                </c:pt>
                <c:pt idx="15962">
                  <c:v>17782.189979553201</c:v>
                </c:pt>
                <c:pt idx="15963">
                  <c:v>17047.1780128479</c:v>
                </c:pt>
                <c:pt idx="15964">
                  <c:v>16840.6210327148</c:v>
                </c:pt>
                <c:pt idx="15965">
                  <c:v>16840.481029510502</c:v>
                </c:pt>
                <c:pt idx="15966">
                  <c:v>16840.633033752401</c:v>
                </c:pt>
                <c:pt idx="15967">
                  <c:v>16840.553031921401</c:v>
                </c:pt>
                <c:pt idx="15968">
                  <c:v>16840.5300292969</c:v>
                </c:pt>
                <c:pt idx="15969">
                  <c:v>16840.610031127901</c:v>
                </c:pt>
                <c:pt idx="15970">
                  <c:v>16840.4550323486</c:v>
                </c:pt>
                <c:pt idx="15971">
                  <c:v>16844.459033966101</c:v>
                </c:pt>
                <c:pt idx="15972">
                  <c:v>16846.492031097401</c:v>
                </c:pt>
                <c:pt idx="15973">
                  <c:v>16123.456005096399</c:v>
                </c:pt>
                <c:pt idx="15974">
                  <c:v>16123.5370025635</c:v>
                </c:pt>
                <c:pt idx="15975">
                  <c:v>16123.537006378199</c:v>
                </c:pt>
                <c:pt idx="15976">
                  <c:v>16118.0790023804</c:v>
                </c:pt>
                <c:pt idx="15977">
                  <c:v>16115.0140037537</c:v>
                </c:pt>
                <c:pt idx="15978">
                  <c:v>16115.008007049601</c:v>
                </c:pt>
                <c:pt idx="15979">
                  <c:v>16115.002002716101</c:v>
                </c:pt>
                <c:pt idx="15980">
                  <c:v>16114.9910049438</c:v>
                </c:pt>
                <c:pt idx="15981">
                  <c:v>16115.0020065308</c:v>
                </c:pt>
                <c:pt idx="15982">
                  <c:v>16115.0050048828</c:v>
                </c:pt>
                <c:pt idx="15983">
                  <c:v>15911.9890098572</c:v>
                </c:pt>
                <c:pt idx="15984">
                  <c:v>15911.9540100098</c:v>
                </c:pt>
                <c:pt idx="15985">
                  <c:v>15921.904006958001</c:v>
                </c:pt>
                <c:pt idx="15986">
                  <c:v>15913.9270095825</c:v>
                </c:pt>
                <c:pt idx="15987">
                  <c:v>15922.001003265401</c:v>
                </c:pt>
                <c:pt idx="15988">
                  <c:v>15919.7869796753</c:v>
                </c:pt>
                <c:pt idx="15989">
                  <c:v>15908.746974945099</c:v>
                </c:pt>
                <c:pt idx="15990">
                  <c:v>15916.730979919401</c:v>
                </c:pt>
                <c:pt idx="15991">
                  <c:v>15198.1320037842</c:v>
                </c:pt>
                <c:pt idx="15992">
                  <c:v>15198.169002533001</c:v>
                </c:pt>
                <c:pt idx="15993">
                  <c:v>15198.1160011292</c:v>
                </c:pt>
                <c:pt idx="15994">
                  <c:v>15190.184005737299</c:v>
                </c:pt>
                <c:pt idx="15995">
                  <c:v>15198.184005737299</c:v>
                </c:pt>
                <c:pt idx="15996">
                  <c:v>14967.2210044861</c:v>
                </c:pt>
                <c:pt idx="15997">
                  <c:v>14967.091003418</c:v>
                </c:pt>
                <c:pt idx="15998">
                  <c:v>14967.0820007324</c:v>
                </c:pt>
                <c:pt idx="15999">
                  <c:v>14967.1720046997</c:v>
                </c:pt>
                <c:pt idx="16000">
                  <c:v>14424.9499893188</c:v>
                </c:pt>
                <c:pt idx="16001">
                  <c:v>14103.8439941406</c:v>
                </c:pt>
                <c:pt idx="16002">
                  <c:v>14103.9329948425</c:v>
                </c:pt>
                <c:pt idx="16003">
                  <c:v>14103.867992401099</c:v>
                </c:pt>
                <c:pt idx="16004">
                  <c:v>14102.8709869385</c:v>
                </c:pt>
                <c:pt idx="16005">
                  <c:v>14102.8679885864</c:v>
                </c:pt>
                <c:pt idx="16006">
                  <c:v>14102.8849945068</c:v>
                </c:pt>
                <c:pt idx="16007">
                  <c:v>14102.889995575</c:v>
                </c:pt>
                <c:pt idx="16008">
                  <c:v>14766.913990020799</c:v>
                </c:pt>
                <c:pt idx="16009">
                  <c:v>14354.772987365701</c:v>
                </c:pt>
                <c:pt idx="16010">
                  <c:v>14354.866992950399</c:v>
                </c:pt>
                <c:pt idx="16011">
                  <c:v>14243.0269889832</c:v>
                </c:pt>
                <c:pt idx="16012">
                  <c:v>14179.232002258301</c:v>
                </c:pt>
                <c:pt idx="16013">
                  <c:v>14177.229003906299</c:v>
                </c:pt>
                <c:pt idx="16014">
                  <c:v>14169.2220039368</c:v>
                </c:pt>
                <c:pt idx="16015">
                  <c:v>14176.2050018311</c:v>
                </c:pt>
                <c:pt idx="16016">
                  <c:v>14176.2040023804</c:v>
                </c:pt>
                <c:pt idx="16017">
                  <c:v>14432.2340049744</c:v>
                </c:pt>
                <c:pt idx="16018">
                  <c:v>14440.2370033264</c:v>
                </c:pt>
                <c:pt idx="16019">
                  <c:v>14440.313003540001</c:v>
                </c:pt>
                <c:pt idx="16020">
                  <c:v>14440.3150062561</c:v>
                </c:pt>
                <c:pt idx="16021">
                  <c:v>14440.2610015869</c:v>
                </c:pt>
                <c:pt idx="16022">
                  <c:v>14432.280002594</c:v>
                </c:pt>
                <c:pt idx="16023">
                  <c:v>14432.2770042419</c:v>
                </c:pt>
                <c:pt idx="16024">
                  <c:v>14431.867008209199</c:v>
                </c:pt>
                <c:pt idx="16025">
                  <c:v>14754.8830108643</c:v>
                </c:pt>
                <c:pt idx="16026">
                  <c:v>14753.866008758499</c:v>
                </c:pt>
                <c:pt idx="16027">
                  <c:v>14753.8850097656</c:v>
                </c:pt>
                <c:pt idx="16028">
                  <c:v>14707.870010376</c:v>
                </c:pt>
                <c:pt idx="16029">
                  <c:v>14707.8610115051</c:v>
                </c:pt>
                <c:pt idx="16030">
                  <c:v>14708.877010345501</c:v>
                </c:pt>
                <c:pt idx="16031">
                  <c:v>14708.870010376</c:v>
                </c:pt>
                <c:pt idx="16032">
                  <c:v>14707.8720092773</c:v>
                </c:pt>
                <c:pt idx="16033">
                  <c:v>14707.807006835899</c:v>
                </c:pt>
                <c:pt idx="16034">
                  <c:v>14708.815010070801</c:v>
                </c:pt>
                <c:pt idx="16035">
                  <c:v>14708.877010345501</c:v>
                </c:pt>
                <c:pt idx="16036">
                  <c:v>14786.8340141177</c:v>
                </c:pt>
                <c:pt idx="16037">
                  <c:v>14785.8210136294</c:v>
                </c:pt>
                <c:pt idx="16038">
                  <c:v>14701.8430129886</c:v>
                </c:pt>
                <c:pt idx="16039">
                  <c:v>14705.816012561299</c:v>
                </c:pt>
                <c:pt idx="16040">
                  <c:v>14705.860011279599</c:v>
                </c:pt>
                <c:pt idx="16041">
                  <c:v>14705.850012958101</c:v>
                </c:pt>
                <c:pt idx="16042">
                  <c:v>14706.854010760801</c:v>
                </c:pt>
                <c:pt idx="16043">
                  <c:v>14706.879012286699</c:v>
                </c:pt>
                <c:pt idx="16044">
                  <c:v>14706.888014972201</c:v>
                </c:pt>
                <c:pt idx="16045">
                  <c:v>14705.818011462699</c:v>
                </c:pt>
                <c:pt idx="16046">
                  <c:v>14705.831011951001</c:v>
                </c:pt>
                <c:pt idx="16047">
                  <c:v>14705.8440124393</c:v>
                </c:pt>
                <c:pt idx="16048">
                  <c:v>14911.5510017872</c:v>
                </c:pt>
                <c:pt idx="16049">
                  <c:v>14792.0659973621</c:v>
                </c:pt>
                <c:pt idx="16050">
                  <c:v>14792.0209953785</c:v>
                </c:pt>
                <c:pt idx="16051">
                  <c:v>14792.910994768101</c:v>
                </c:pt>
                <c:pt idx="16052">
                  <c:v>14793.057997942</c:v>
                </c:pt>
                <c:pt idx="16053">
                  <c:v>14792.1119949818</c:v>
                </c:pt>
                <c:pt idx="16054">
                  <c:v>14792.0519936085</c:v>
                </c:pt>
                <c:pt idx="16055">
                  <c:v>14793.956000566501</c:v>
                </c:pt>
                <c:pt idx="16056">
                  <c:v>14795.0049927235</c:v>
                </c:pt>
                <c:pt idx="16057">
                  <c:v>14794.9709923267</c:v>
                </c:pt>
                <c:pt idx="16058">
                  <c:v>14795.0039970875</c:v>
                </c:pt>
                <c:pt idx="16059">
                  <c:v>14792.0539925098</c:v>
                </c:pt>
                <c:pt idx="16060">
                  <c:v>14791.7599945068</c:v>
                </c:pt>
                <c:pt idx="16061">
                  <c:v>14790.6840019226</c:v>
                </c:pt>
                <c:pt idx="16062">
                  <c:v>14790.7569961548</c:v>
                </c:pt>
                <c:pt idx="16063">
                  <c:v>14790.7099914551</c:v>
                </c:pt>
                <c:pt idx="16064">
                  <c:v>14792.7259941101</c:v>
                </c:pt>
                <c:pt idx="16065">
                  <c:v>14792.6669998169</c:v>
                </c:pt>
                <c:pt idx="16066">
                  <c:v>14792.735004425</c:v>
                </c:pt>
                <c:pt idx="16067">
                  <c:v>14792.540996551499</c:v>
                </c:pt>
                <c:pt idx="16068">
                  <c:v>14792.5659980774</c:v>
                </c:pt>
                <c:pt idx="16069">
                  <c:v>14792.627994537401</c:v>
                </c:pt>
                <c:pt idx="16070">
                  <c:v>14792.6130027771</c:v>
                </c:pt>
                <c:pt idx="16071">
                  <c:v>14792.716999054001</c:v>
                </c:pt>
                <c:pt idx="16072">
                  <c:v>14793.3870034218</c:v>
                </c:pt>
                <c:pt idx="16073">
                  <c:v>14796.486994266499</c:v>
                </c:pt>
                <c:pt idx="16074">
                  <c:v>14797.111994266499</c:v>
                </c:pt>
                <c:pt idx="16075">
                  <c:v>14797.2939934731</c:v>
                </c:pt>
                <c:pt idx="16076">
                  <c:v>14805.3789925575</c:v>
                </c:pt>
                <c:pt idx="16077">
                  <c:v>14805.1919999123</c:v>
                </c:pt>
                <c:pt idx="16078">
                  <c:v>14796.334990024599</c:v>
                </c:pt>
                <c:pt idx="16079">
                  <c:v>14795.362001895901</c:v>
                </c:pt>
                <c:pt idx="16080">
                  <c:v>14795.4490036964</c:v>
                </c:pt>
                <c:pt idx="16081">
                  <c:v>14795.456999301899</c:v>
                </c:pt>
                <c:pt idx="16082">
                  <c:v>14795.426992893201</c:v>
                </c:pt>
                <c:pt idx="16083">
                  <c:v>14803.491991519901</c:v>
                </c:pt>
                <c:pt idx="16084">
                  <c:v>14805.7050085068</c:v>
                </c:pt>
                <c:pt idx="16085">
                  <c:v>14805.855002403299</c:v>
                </c:pt>
                <c:pt idx="16086">
                  <c:v>14813.7570104599</c:v>
                </c:pt>
                <c:pt idx="16087">
                  <c:v>14813.809012412999</c:v>
                </c:pt>
                <c:pt idx="16088">
                  <c:v>14925.062010765099</c:v>
                </c:pt>
                <c:pt idx="16089">
                  <c:v>14925.950003624001</c:v>
                </c:pt>
                <c:pt idx="16090">
                  <c:v>15176.156001091</c:v>
                </c:pt>
                <c:pt idx="16091">
                  <c:v>15176.176997184801</c:v>
                </c:pt>
                <c:pt idx="16092">
                  <c:v>15176.0710020065</c:v>
                </c:pt>
                <c:pt idx="16093">
                  <c:v>15175.8380041122</c:v>
                </c:pt>
                <c:pt idx="16094">
                  <c:v>15170.128993034399</c:v>
                </c:pt>
                <c:pt idx="16095">
                  <c:v>15176.0600004196</c:v>
                </c:pt>
                <c:pt idx="16096">
                  <c:v>15286.7479858398</c:v>
                </c:pt>
                <c:pt idx="16097">
                  <c:v>15287.9039802551</c:v>
                </c:pt>
                <c:pt idx="16098">
                  <c:v>15282.653984069801</c:v>
                </c:pt>
                <c:pt idx="16099">
                  <c:v>15282.8239898682</c:v>
                </c:pt>
                <c:pt idx="16100">
                  <c:v>15282.633991241501</c:v>
                </c:pt>
                <c:pt idx="16101">
                  <c:v>15282.8649940491</c:v>
                </c:pt>
                <c:pt idx="16102">
                  <c:v>15282.6319885254</c:v>
                </c:pt>
                <c:pt idx="16103">
                  <c:v>15491.831989288299</c:v>
                </c:pt>
                <c:pt idx="16104">
                  <c:v>15501.7489852905</c:v>
                </c:pt>
                <c:pt idx="16105">
                  <c:v>15493.3649978638</c:v>
                </c:pt>
                <c:pt idx="16106">
                  <c:v>15493.4809913635</c:v>
                </c:pt>
                <c:pt idx="16107">
                  <c:v>15491.483985900901</c:v>
                </c:pt>
                <c:pt idx="16108">
                  <c:v>15492.143991470301</c:v>
                </c:pt>
                <c:pt idx="16109">
                  <c:v>15493.099985122701</c:v>
                </c:pt>
                <c:pt idx="16110">
                  <c:v>15501.6199817657</c:v>
                </c:pt>
                <c:pt idx="16111">
                  <c:v>15493.6099872589</c:v>
                </c:pt>
                <c:pt idx="16112">
                  <c:v>15501.3899974823</c:v>
                </c:pt>
                <c:pt idx="16113">
                  <c:v>16422.7289638519</c:v>
                </c:pt>
                <c:pt idx="16114">
                  <c:v>16414.548959732099</c:v>
                </c:pt>
                <c:pt idx="16115">
                  <c:v>16422.685960769701</c:v>
                </c:pt>
                <c:pt idx="16116">
                  <c:v>16422.560956955</c:v>
                </c:pt>
                <c:pt idx="16117">
                  <c:v>16414.4119663239</c:v>
                </c:pt>
                <c:pt idx="16118">
                  <c:v>16414.393960952799</c:v>
                </c:pt>
                <c:pt idx="16119">
                  <c:v>16414.2719631195</c:v>
                </c:pt>
                <c:pt idx="16120">
                  <c:v>16421.620976448099</c:v>
                </c:pt>
                <c:pt idx="16121">
                  <c:v>17217.733975410501</c:v>
                </c:pt>
                <c:pt idx="16122">
                  <c:v>16422.7279787064</c:v>
                </c:pt>
                <c:pt idx="16123">
                  <c:v>16649.661976814299</c:v>
                </c:pt>
                <c:pt idx="16124">
                  <c:v>16649.7709856033</c:v>
                </c:pt>
                <c:pt idx="16125">
                  <c:v>16649.8039751053</c:v>
                </c:pt>
                <c:pt idx="16126">
                  <c:v>16649.786988258398</c:v>
                </c:pt>
                <c:pt idx="16127">
                  <c:v>16650.897980689999</c:v>
                </c:pt>
                <c:pt idx="16128">
                  <c:v>16650.808979988102</c:v>
                </c:pt>
                <c:pt idx="16129">
                  <c:v>16650.662983894301</c:v>
                </c:pt>
                <c:pt idx="16130">
                  <c:v>16755.664986610402</c:v>
                </c:pt>
                <c:pt idx="16131">
                  <c:v>16755.8139848709</c:v>
                </c:pt>
                <c:pt idx="16132">
                  <c:v>16757.892984390299</c:v>
                </c:pt>
                <c:pt idx="16133">
                  <c:v>16758.724992752101</c:v>
                </c:pt>
                <c:pt idx="16134">
                  <c:v>16758.454996109002</c:v>
                </c:pt>
                <c:pt idx="16135">
                  <c:v>16766.3389873505</c:v>
                </c:pt>
                <c:pt idx="16136">
                  <c:v>16767.4969959259</c:v>
                </c:pt>
                <c:pt idx="16137">
                  <c:v>17489.1749629974</c:v>
                </c:pt>
                <c:pt idx="16138">
                  <c:v>17495.1639728546</c:v>
                </c:pt>
                <c:pt idx="16139">
                  <c:v>17495.361967086799</c:v>
                </c:pt>
                <c:pt idx="16140">
                  <c:v>17495.419973373399</c:v>
                </c:pt>
                <c:pt idx="16141">
                  <c:v>17495.285963058501</c:v>
                </c:pt>
                <c:pt idx="16142">
                  <c:v>17708.8709506989</c:v>
                </c:pt>
                <c:pt idx="16143">
                  <c:v>18023.7839756012</c:v>
                </c:pt>
                <c:pt idx="16144">
                  <c:v>18028.764956474301</c:v>
                </c:pt>
                <c:pt idx="16145">
                  <c:v>18029.0639600754</c:v>
                </c:pt>
                <c:pt idx="16146">
                  <c:v>18028.6999769211</c:v>
                </c:pt>
                <c:pt idx="16147">
                  <c:v>18028.823958396901</c:v>
                </c:pt>
                <c:pt idx="16148">
                  <c:v>18028.1879682541</c:v>
                </c:pt>
                <c:pt idx="16149">
                  <c:v>18028.215960502599</c:v>
                </c:pt>
                <c:pt idx="16150">
                  <c:v>18028.300963401802</c:v>
                </c:pt>
                <c:pt idx="16151">
                  <c:v>18275.4259710312</c:v>
                </c:pt>
                <c:pt idx="16152">
                  <c:v>18273.666956901601</c:v>
                </c:pt>
                <c:pt idx="16153">
                  <c:v>18520.685973167401</c:v>
                </c:pt>
                <c:pt idx="16154">
                  <c:v>18520.709971427899</c:v>
                </c:pt>
                <c:pt idx="16155">
                  <c:v>18767.248961448699</c:v>
                </c:pt>
                <c:pt idx="16156">
                  <c:v>18767.2319841385</c:v>
                </c:pt>
                <c:pt idx="16157">
                  <c:v>19318.037983894301</c:v>
                </c:pt>
                <c:pt idx="16158">
                  <c:v>19318.182976722699</c:v>
                </c:pt>
                <c:pt idx="16159">
                  <c:v>20041.950947761499</c:v>
                </c:pt>
                <c:pt idx="16160">
                  <c:v>20278.317959785501</c:v>
                </c:pt>
                <c:pt idx="16161">
                  <c:v>20278.321965217601</c:v>
                </c:pt>
                <c:pt idx="16162">
                  <c:v>20280.594956397999</c:v>
                </c:pt>
                <c:pt idx="16163">
                  <c:v>20272.2859582901</c:v>
                </c:pt>
                <c:pt idx="16164">
                  <c:v>21328.1649637222</c:v>
                </c:pt>
                <c:pt idx="16165">
                  <c:v>21319.815960884102</c:v>
                </c:pt>
                <c:pt idx="16166">
                  <c:v>20653.5269517899</c:v>
                </c:pt>
                <c:pt idx="16167">
                  <c:v>20652.733948707599</c:v>
                </c:pt>
                <c:pt idx="16168">
                  <c:v>20228.821063995401</c:v>
                </c:pt>
                <c:pt idx="16169">
                  <c:v>20214.789066314701</c:v>
                </c:pt>
                <c:pt idx="16170">
                  <c:v>20214.811065673799</c:v>
                </c:pt>
                <c:pt idx="16171">
                  <c:v>21049.794063568101</c:v>
                </c:pt>
                <c:pt idx="16172">
                  <c:v>21328.809066772501</c:v>
                </c:pt>
                <c:pt idx="16173">
                  <c:v>21328.808067321799</c:v>
                </c:pt>
                <c:pt idx="16174">
                  <c:v>21544.819068908699</c:v>
                </c:pt>
                <c:pt idx="16175">
                  <c:v>21552.789066314701</c:v>
                </c:pt>
                <c:pt idx="16176">
                  <c:v>21552.810066223101</c:v>
                </c:pt>
                <c:pt idx="16177">
                  <c:v>21552.7640647888</c:v>
                </c:pt>
                <c:pt idx="16178">
                  <c:v>21552.733066558802</c:v>
                </c:pt>
                <c:pt idx="16179">
                  <c:v>21550.808067321799</c:v>
                </c:pt>
                <c:pt idx="16180">
                  <c:v>21553.315979003899</c:v>
                </c:pt>
                <c:pt idx="16181">
                  <c:v>21552.3139839172</c:v>
                </c:pt>
                <c:pt idx="16182">
                  <c:v>21552.2979812622</c:v>
                </c:pt>
                <c:pt idx="16183">
                  <c:v>21547.308982849099</c:v>
                </c:pt>
                <c:pt idx="16184">
                  <c:v>21552.312980651899</c:v>
                </c:pt>
                <c:pt idx="16185">
                  <c:v>21539.311981201201</c:v>
                </c:pt>
                <c:pt idx="16186">
                  <c:v>21544.305980682399</c:v>
                </c:pt>
                <c:pt idx="16187">
                  <c:v>21539.305980682399</c:v>
                </c:pt>
                <c:pt idx="16188">
                  <c:v>21542.313980102499</c:v>
                </c:pt>
                <c:pt idx="16189">
                  <c:v>21537.242980956999</c:v>
                </c:pt>
                <c:pt idx="16190">
                  <c:v>21537.2409820557</c:v>
                </c:pt>
                <c:pt idx="16191">
                  <c:v>21542.3319854736</c:v>
                </c:pt>
                <c:pt idx="16192">
                  <c:v>21542.906940460201</c:v>
                </c:pt>
                <c:pt idx="16193">
                  <c:v>21541.896942138701</c:v>
                </c:pt>
                <c:pt idx="16194">
                  <c:v>21541.897941589399</c:v>
                </c:pt>
                <c:pt idx="16195">
                  <c:v>21546.926944732699</c:v>
                </c:pt>
                <c:pt idx="16196">
                  <c:v>21546.9099388123</c:v>
                </c:pt>
                <c:pt idx="16197">
                  <c:v>21546.919940948501</c:v>
                </c:pt>
                <c:pt idx="16198">
                  <c:v>21544.9109420776</c:v>
                </c:pt>
                <c:pt idx="16199">
                  <c:v>21544.896942138701</c:v>
                </c:pt>
                <c:pt idx="16200">
                  <c:v>21544.904941558802</c:v>
                </c:pt>
                <c:pt idx="16201">
                  <c:v>21539.7669410706</c:v>
                </c:pt>
                <c:pt idx="16202">
                  <c:v>21539.8109397888</c:v>
                </c:pt>
                <c:pt idx="16203">
                  <c:v>21539.840942382802</c:v>
                </c:pt>
                <c:pt idx="16204">
                  <c:v>21538.527030944799</c:v>
                </c:pt>
                <c:pt idx="16205">
                  <c:v>21545.537029266401</c:v>
                </c:pt>
                <c:pt idx="16206">
                  <c:v>21540.606029510502</c:v>
                </c:pt>
                <c:pt idx="16207">
                  <c:v>21545.600028991699</c:v>
                </c:pt>
                <c:pt idx="16208">
                  <c:v>21545.608032226599</c:v>
                </c:pt>
                <c:pt idx="16209">
                  <c:v>21545.6020317078</c:v>
                </c:pt>
                <c:pt idx="16210">
                  <c:v>21547.595027923599</c:v>
                </c:pt>
                <c:pt idx="16211">
                  <c:v>21549.616031646699</c:v>
                </c:pt>
                <c:pt idx="16212">
                  <c:v>21786.583030700702</c:v>
                </c:pt>
                <c:pt idx="16213">
                  <c:v>21784.542030334502</c:v>
                </c:pt>
                <c:pt idx="16214">
                  <c:v>21784.527030944799</c:v>
                </c:pt>
                <c:pt idx="16215">
                  <c:v>21782.6280288696</c:v>
                </c:pt>
                <c:pt idx="16216">
                  <c:v>21787.097953796401</c:v>
                </c:pt>
                <c:pt idx="16217">
                  <c:v>21851.1039543152</c:v>
                </c:pt>
                <c:pt idx="16218">
                  <c:v>20958.224956512498</c:v>
                </c:pt>
                <c:pt idx="16219">
                  <c:v>20958.175952911399</c:v>
                </c:pt>
                <c:pt idx="16220">
                  <c:v>20958.159954071001</c:v>
                </c:pt>
                <c:pt idx="16221">
                  <c:v>20958.148952484102</c:v>
                </c:pt>
                <c:pt idx="16222">
                  <c:v>20958.177955627401</c:v>
                </c:pt>
                <c:pt idx="16223">
                  <c:v>20953.130954742399</c:v>
                </c:pt>
                <c:pt idx="16224">
                  <c:v>20953.145954132098</c:v>
                </c:pt>
                <c:pt idx="16225">
                  <c:v>20953.0759544373</c:v>
                </c:pt>
                <c:pt idx="16226">
                  <c:v>20953.1579551697</c:v>
                </c:pt>
                <c:pt idx="16227">
                  <c:v>20953.150951385502</c:v>
                </c:pt>
                <c:pt idx="16228">
                  <c:v>20960.4030265808</c:v>
                </c:pt>
                <c:pt idx="16229">
                  <c:v>20965.370025634798</c:v>
                </c:pt>
                <c:pt idx="16230">
                  <c:v>20965.3600273132</c:v>
                </c:pt>
                <c:pt idx="16231">
                  <c:v>20965.3600273132</c:v>
                </c:pt>
                <c:pt idx="16232">
                  <c:v>20965.3870277405</c:v>
                </c:pt>
                <c:pt idx="16233">
                  <c:v>20965.336029052702</c:v>
                </c:pt>
                <c:pt idx="16234">
                  <c:v>20970.369029998801</c:v>
                </c:pt>
                <c:pt idx="16235">
                  <c:v>20984.3260269165</c:v>
                </c:pt>
                <c:pt idx="16236">
                  <c:v>20978.377029418902</c:v>
                </c:pt>
                <c:pt idx="16237">
                  <c:v>20970.2620277405</c:v>
                </c:pt>
                <c:pt idx="16238">
                  <c:v>20970.251029968302</c:v>
                </c:pt>
                <c:pt idx="16239">
                  <c:v>20968.368026733398</c:v>
                </c:pt>
                <c:pt idx="16240">
                  <c:v>21635.823951721199</c:v>
                </c:pt>
                <c:pt idx="16241">
                  <c:v>21641.868953704801</c:v>
                </c:pt>
                <c:pt idx="16242">
                  <c:v>21641.796951293902</c:v>
                </c:pt>
                <c:pt idx="16243">
                  <c:v>21639.788951873801</c:v>
                </c:pt>
                <c:pt idx="16244">
                  <c:v>20844.777954101599</c:v>
                </c:pt>
                <c:pt idx="16245">
                  <c:v>20852.813949585001</c:v>
                </c:pt>
                <c:pt idx="16246">
                  <c:v>20844.795951843302</c:v>
                </c:pt>
                <c:pt idx="16247">
                  <c:v>20852.792949676499</c:v>
                </c:pt>
                <c:pt idx="16248">
                  <c:v>20852.773952484102</c:v>
                </c:pt>
                <c:pt idx="16249">
                  <c:v>20860.746948242198</c:v>
                </c:pt>
                <c:pt idx="16250">
                  <c:v>20862.632949829102</c:v>
                </c:pt>
                <c:pt idx="16251">
                  <c:v>20860.791950225801</c:v>
                </c:pt>
                <c:pt idx="16252">
                  <c:v>20886.897014617902</c:v>
                </c:pt>
                <c:pt idx="16253">
                  <c:v>20853.167015075702</c:v>
                </c:pt>
                <c:pt idx="16254">
                  <c:v>20853.197013854999</c:v>
                </c:pt>
                <c:pt idx="16255">
                  <c:v>20853.184013366699</c:v>
                </c:pt>
                <c:pt idx="16256">
                  <c:v>20855.1980133057</c:v>
                </c:pt>
                <c:pt idx="16257">
                  <c:v>20619.207012176499</c:v>
                </c:pt>
                <c:pt idx="16258">
                  <c:v>20464.1980133057</c:v>
                </c:pt>
                <c:pt idx="16259">
                  <c:v>20464.225013732899</c:v>
                </c:pt>
                <c:pt idx="16260">
                  <c:v>20464.2070159912</c:v>
                </c:pt>
                <c:pt idx="16261">
                  <c:v>20464.167015075702</c:v>
                </c:pt>
                <c:pt idx="16262">
                  <c:v>20469.094017028801</c:v>
                </c:pt>
                <c:pt idx="16263">
                  <c:v>20205.2120132446</c:v>
                </c:pt>
                <c:pt idx="16264">
                  <c:v>20203.831050872799</c:v>
                </c:pt>
                <c:pt idx="16265">
                  <c:v>20201.806049346898</c:v>
                </c:pt>
                <c:pt idx="16266">
                  <c:v>19953.8070487976</c:v>
                </c:pt>
                <c:pt idx="16267">
                  <c:v>19953.817050933802</c:v>
                </c:pt>
                <c:pt idx="16268">
                  <c:v>19953.8400497437</c:v>
                </c:pt>
                <c:pt idx="16269">
                  <c:v>19953.8050498962</c:v>
                </c:pt>
                <c:pt idx="16270">
                  <c:v>19953.830051422101</c:v>
                </c:pt>
                <c:pt idx="16271">
                  <c:v>19953.772048950199</c:v>
                </c:pt>
                <c:pt idx="16272">
                  <c:v>19953.802047729499</c:v>
                </c:pt>
                <c:pt idx="16273">
                  <c:v>19951.769050598101</c:v>
                </c:pt>
                <c:pt idx="16274">
                  <c:v>19951.623054504402</c:v>
                </c:pt>
                <c:pt idx="16275">
                  <c:v>19217.6760292053</c:v>
                </c:pt>
                <c:pt idx="16276">
                  <c:v>19216.034972384601</c:v>
                </c:pt>
                <c:pt idx="16277">
                  <c:v>19213.977973178</c:v>
                </c:pt>
                <c:pt idx="16278">
                  <c:v>19214.021971896302</c:v>
                </c:pt>
                <c:pt idx="16279">
                  <c:v>19214.009974673401</c:v>
                </c:pt>
                <c:pt idx="16280">
                  <c:v>19216.040976718101</c:v>
                </c:pt>
                <c:pt idx="16281">
                  <c:v>19214.974971011299</c:v>
                </c:pt>
                <c:pt idx="16282">
                  <c:v>19214.019976809599</c:v>
                </c:pt>
                <c:pt idx="16283">
                  <c:v>19213.9679786712</c:v>
                </c:pt>
                <c:pt idx="16284">
                  <c:v>19213.982974246101</c:v>
                </c:pt>
                <c:pt idx="16285">
                  <c:v>18485.364974215601</c:v>
                </c:pt>
                <c:pt idx="16286">
                  <c:v>18485.248973086502</c:v>
                </c:pt>
                <c:pt idx="16287">
                  <c:v>18485.413974002</c:v>
                </c:pt>
                <c:pt idx="16288">
                  <c:v>18485.903015136701</c:v>
                </c:pt>
                <c:pt idx="16289">
                  <c:v>18477.901020050002</c:v>
                </c:pt>
                <c:pt idx="16290">
                  <c:v>18477.899013519302</c:v>
                </c:pt>
                <c:pt idx="16291">
                  <c:v>18477.977016449</c:v>
                </c:pt>
                <c:pt idx="16292">
                  <c:v>18477.980014801</c:v>
                </c:pt>
                <c:pt idx="16293">
                  <c:v>18272.9900169373</c:v>
                </c:pt>
                <c:pt idx="16294">
                  <c:v>18273.0020141602</c:v>
                </c:pt>
                <c:pt idx="16295">
                  <c:v>18269.980018615701</c:v>
                </c:pt>
                <c:pt idx="16296">
                  <c:v>18024.965015411399</c:v>
                </c:pt>
                <c:pt idx="16297">
                  <c:v>18024.932014465299</c:v>
                </c:pt>
                <c:pt idx="16298">
                  <c:v>18023.794017791701</c:v>
                </c:pt>
                <c:pt idx="16299">
                  <c:v>18024.014019012498</c:v>
                </c:pt>
                <c:pt idx="16300">
                  <c:v>18000.573963165301</c:v>
                </c:pt>
                <c:pt idx="16301">
                  <c:v>17997.5899581909</c:v>
                </c:pt>
                <c:pt idx="16302">
                  <c:v>17997.573963165301</c:v>
                </c:pt>
                <c:pt idx="16303">
                  <c:v>17274.024990081802</c:v>
                </c:pt>
                <c:pt idx="16304">
                  <c:v>17274.9669876099</c:v>
                </c:pt>
                <c:pt idx="16305">
                  <c:v>17275.051982879599</c:v>
                </c:pt>
                <c:pt idx="16306">
                  <c:v>17274.9769859314</c:v>
                </c:pt>
                <c:pt idx="16307">
                  <c:v>17274.0079879761</c:v>
                </c:pt>
                <c:pt idx="16308">
                  <c:v>17273.971988678</c:v>
                </c:pt>
                <c:pt idx="16309">
                  <c:v>17273.9569854736</c:v>
                </c:pt>
                <c:pt idx="16310">
                  <c:v>17271.788986206098</c:v>
                </c:pt>
                <c:pt idx="16311">
                  <c:v>17271.983985900901</c:v>
                </c:pt>
                <c:pt idx="16312">
                  <c:v>17274.0599892139</c:v>
                </c:pt>
                <c:pt idx="16313">
                  <c:v>17268.0669891834</c:v>
                </c:pt>
                <c:pt idx="16314">
                  <c:v>17270.072985887498</c:v>
                </c:pt>
                <c:pt idx="16315">
                  <c:v>17270.062987566002</c:v>
                </c:pt>
                <c:pt idx="16316">
                  <c:v>17270.070990800901</c:v>
                </c:pt>
                <c:pt idx="16317">
                  <c:v>17268.960990190499</c:v>
                </c:pt>
                <c:pt idx="16318">
                  <c:v>17269.097987413399</c:v>
                </c:pt>
                <c:pt idx="16319">
                  <c:v>17292.650986909899</c:v>
                </c:pt>
                <c:pt idx="16320">
                  <c:v>17263.1989853382</c:v>
                </c:pt>
                <c:pt idx="16321">
                  <c:v>17255.059985399199</c:v>
                </c:pt>
                <c:pt idx="16322">
                  <c:v>17253.9319908619</c:v>
                </c:pt>
                <c:pt idx="16323">
                  <c:v>17197.9979889393</c:v>
                </c:pt>
                <c:pt idx="16324">
                  <c:v>17197.733991146099</c:v>
                </c:pt>
                <c:pt idx="16325">
                  <c:v>17192.808991909002</c:v>
                </c:pt>
                <c:pt idx="16326">
                  <c:v>16909.8169913292</c:v>
                </c:pt>
                <c:pt idx="16327">
                  <c:v>16910.775987148299</c:v>
                </c:pt>
                <c:pt idx="16328">
                  <c:v>16912.826989650701</c:v>
                </c:pt>
                <c:pt idx="16329">
                  <c:v>16911.867990016901</c:v>
                </c:pt>
                <c:pt idx="16330">
                  <c:v>16910.879991054499</c:v>
                </c:pt>
                <c:pt idx="16331">
                  <c:v>16910.8739905357</c:v>
                </c:pt>
                <c:pt idx="16332">
                  <c:v>16910.8989920616</c:v>
                </c:pt>
                <c:pt idx="16333">
                  <c:v>16910.8369879723</c:v>
                </c:pt>
                <c:pt idx="16334">
                  <c:v>16907.8199896812</c:v>
                </c:pt>
                <c:pt idx="16335">
                  <c:v>16908.8669867516</c:v>
                </c:pt>
                <c:pt idx="16336">
                  <c:v>16906.587988853498</c:v>
                </c:pt>
                <c:pt idx="16337">
                  <c:v>16899.583987236001</c:v>
                </c:pt>
                <c:pt idx="16338">
                  <c:v>16899.576987266501</c:v>
                </c:pt>
                <c:pt idx="16339">
                  <c:v>16900.5899877548</c:v>
                </c:pt>
                <c:pt idx="16340">
                  <c:v>16900.545985221899</c:v>
                </c:pt>
                <c:pt idx="16341">
                  <c:v>16898.572985649102</c:v>
                </c:pt>
                <c:pt idx="16342">
                  <c:v>16898.588988304102</c:v>
                </c:pt>
                <c:pt idx="16343">
                  <c:v>16897.593989372301</c:v>
                </c:pt>
                <c:pt idx="16344">
                  <c:v>16898.552989005999</c:v>
                </c:pt>
                <c:pt idx="16345">
                  <c:v>16898.4879865646</c:v>
                </c:pt>
                <c:pt idx="16346">
                  <c:v>16898.474993705699</c:v>
                </c:pt>
                <c:pt idx="16347">
                  <c:v>16897.428992271402</c:v>
                </c:pt>
                <c:pt idx="16348">
                  <c:v>17038.312991142298</c:v>
                </c:pt>
                <c:pt idx="16349">
                  <c:v>17038.369994163499</c:v>
                </c:pt>
                <c:pt idx="16350">
                  <c:v>17038.337992668199</c:v>
                </c:pt>
                <c:pt idx="16351">
                  <c:v>17039.426997184801</c:v>
                </c:pt>
                <c:pt idx="16352">
                  <c:v>17038.3659925461</c:v>
                </c:pt>
                <c:pt idx="16353">
                  <c:v>17038.311995506301</c:v>
                </c:pt>
                <c:pt idx="16354">
                  <c:v>17038.369994163499</c:v>
                </c:pt>
                <c:pt idx="16355">
                  <c:v>17038.346995353699</c:v>
                </c:pt>
                <c:pt idx="16356">
                  <c:v>17038.352995872501</c:v>
                </c:pt>
                <c:pt idx="16357">
                  <c:v>17038.310992240898</c:v>
                </c:pt>
                <c:pt idx="16358">
                  <c:v>17038.257992744399</c:v>
                </c:pt>
                <c:pt idx="16359">
                  <c:v>17037.3439931869</c:v>
                </c:pt>
                <c:pt idx="16360">
                  <c:v>17037.866991996802</c:v>
                </c:pt>
                <c:pt idx="16361">
                  <c:v>17031.8069944382</c:v>
                </c:pt>
                <c:pt idx="16362">
                  <c:v>17031.876994132999</c:v>
                </c:pt>
                <c:pt idx="16363">
                  <c:v>17102.662997245799</c:v>
                </c:pt>
                <c:pt idx="16364">
                  <c:v>17031.847998619101</c:v>
                </c:pt>
                <c:pt idx="16365">
                  <c:v>17031.915991783098</c:v>
                </c:pt>
                <c:pt idx="16366">
                  <c:v>17032.896994590799</c:v>
                </c:pt>
                <c:pt idx="16367">
                  <c:v>17033.874995231599</c:v>
                </c:pt>
                <c:pt idx="16368">
                  <c:v>17034.878993034399</c:v>
                </c:pt>
                <c:pt idx="16369">
                  <c:v>17034.9319944382</c:v>
                </c:pt>
                <c:pt idx="16370">
                  <c:v>17034.7949972153</c:v>
                </c:pt>
                <c:pt idx="16371">
                  <c:v>17033.7869939804</c:v>
                </c:pt>
                <c:pt idx="16372">
                  <c:v>17031.838992118799</c:v>
                </c:pt>
                <c:pt idx="16373">
                  <c:v>17051.823999881701</c:v>
                </c:pt>
                <c:pt idx="16374">
                  <c:v>17062.922995090499</c:v>
                </c:pt>
                <c:pt idx="16375">
                  <c:v>17063.932997226701</c:v>
                </c:pt>
                <c:pt idx="16376">
                  <c:v>17063.015997409799</c:v>
                </c:pt>
                <c:pt idx="16377">
                  <c:v>17062.956999301899</c:v>
                </c:pt>
                <c:pt idx="16378">
                  <c:v>17062.942995548201</c:v>
                </c:pt>
                <c:pt idx="16379">
                  <c:v>17062.942995548201</c:v>
                </c:pt>
                <c:pt idx="16380">
                  <c:v>17062.942995548201</c:v>
                </c:pt>
                <c:pt idx="16381">
                  <c:v>17497.942995548201</c:v>
                </c:pt>
                <c:pt idx="16382">
                  <c:v>17497.942995548201</c:v>
                </c:pt>
                <c:pt idx="16383">
                  <c:v>17496.942995548201</c:v>
                </c:pt>
                <c:pt idx="16384">
                  <c:v>17496.942995548201</c:v>
                </c:pt>
                <c:pt idx="16385">
                  <c:v>17498.742995262099</c:v>
                </c:pt>
                <c:pt idx="16386">
                  <c:v>17502.742995262099</c:v>
                </c:pt>
                <c:pt idx="16387">
                  <c:v>17502.742995262099</c:v>
                </c:pt>
                <c:pt idx="16388">
                  <c:v>17484.042994499199</c:v>
                </c:pt>
                <c:pt idx="16389">
                  <c:v>17484.042994499199</c:v>
                </c:pt>
                <c:pt idx="16390">
                  <c:v>17484.042994499199</c:v>
                </c:pt>
                <c:pt idx="16391">
                  <c:v>17485.042994499199</c:v>
                </c:pt>
                <c:pt idx="16392">
                  <c:v>17485.042994499199</c:v>
                </c:pt>
                <c:pt idx="16393">
                  <c:v>17485.042994499199</c:v>
                </c:pt>
                <c:pt idx="16394">
                  <c:v>17485.042994499199</c:v>
                </c:pt>
                <c:pt idx="16395">
                  <c:v>17485.042994499199</c:v>
                </c:pt>
                <c:pt idx="16396">
                  <c:v>17485.042994499199</c:v>
                </c:pt>
                <c:pt idx="16397">
                  <c:v>17486.542991638202</c:v>
                </c:pt>
                <c:pt idx="16398">
                  <c:v>17490.542991638202</c:v>
                </c:pt>
                <c:pt idx="16399">
                  <c:v>17490.542991638202</c:v>
                </c:pt>
                <c:pt idx="16400">
                  <c:v>17490.542991638202</c:v>
                </c:pt>
                <c:pt idx="16401">
                  <c:v>17490.542991638202</c:v>
                </c:pt>
                <c:pt idx="16402">
                  <c:v>17498.542991638202</c:v>
                </c:pt>
                <c:pt idx="16403">
                  <c:v>17509.542991638202</c:v>
                </c:pt>
                <c:pt idx="16404">
                  <c:v>17510.542991638202</c:v>
                </c:pt>
                <c:pt idx="16405">
                  <c:v>17510.542991638202</c:v>
                </c:pt>
                <c:pt idx="16406">
                  <c:v>17510.542991638202</c:v>
                </c:pt>
                <c:pt idx="16407">
                  <c:v>17510.542991638202</c:v>
                </c:pt>
                <c:pt idx="16408">
                  <c:v>17510.542991638202</c:v>
                </c:pt>
                <c:pt idx="16409">
                  <c:v>17509.3429918289</c:v>
                </c:pt>
                <c:pt idx="16410">
                  <c:v>17513.3429918289</c:v>
                </c:pt>
                <c:pt idx="16411">
                  <c:v>17557.3429918289</c:v>
                </c:pt>
                <c:pt idx="16412">
                  <c:v>17543.3429918289</c:v>
                </c:pt>
                <c:pt idx="16413">
                  <c:v>17543.3429918289</c:v>
                </c:pt>
                <c:pt idx="16414">
                  <c:v>17543.3429918289</c:v>
                </c:pt>
                <c:pt idx="16415">
                  <c:v>17432.202992439299</c:v>
                </c:pt>
                <c:pt idx="16416">
                  <c:v>17434.202992439299</c:v>
                </c:pt>
                <c:pt idx="16417">
                  <c:v>17344.202992439299</c:v>
                </c:pt>
                <c:pt idx="16418">
                  <c:v>17344.202992439299</c:v>
                </c:pt>
                <c:pt idx="16419">
                  <c:v>17344.202992439299</c:v>
                </c:pt>
                <c:pt idx="16420">
                  <c:v>17297.502991676301</c:v>
                </c:pt>
                <c:pt idx="16421">
                  <c:v>17345.3429939747</c:v>
                </c:pt>
                <c:pt idx="16422">
                  <c:v>17346.3429939747</c:v>
                </c:pt>
                <c:pt idx="16423">
                  <c:v>17346.3429939747</c:v>
                </c:pt>
                <c:pt idx="16424">
                  <c:v>17346.3429939747</c:v>
                </c:pt>
                <c:pt idx="16425">
                  <c:v>17346.3429939747</c:v>
                </c:pt>
                <c:pt idx="16426">
                  <c:v>18072.743018388701</c:v>
                </c:pt>
                <c:pt idx="16427">
                  <c:v>18072.743018388701</c:v>
                </c:pt>
                <c:pt idx="16428">
                  <c:v>18072.743018388701</c:v>
                </c:pt>
                <c:pt idx="16429">
                  <c:v>18072.743018388701</c:v>
                </c:pt>
                <c:pt idx="16430">
                  <c:v>18802.8429939747</c:v>
                </c:pt>
                <c:pt idx="16431">
                  <c:v>18802.8429939747</c:v>
                </c:pt>
                <c:pt idx="16432">
                  <c:v>18802.8429939747</c:v>
                </c:pt>
                <c:pt idx="16433">
                  <c:v>18805.342969417601</c:v>
                </c:pt>
                <c:pt idx="16434">
                  <c:v>18808.342969417601</c:v>
                </c:pt>
                <c:pt idx="16435">
                  <c:v>18808.342969417601</c:v>
                </c:pt>
                <c:pt idx="16436">
                  <c:v>18808.342969417601</c:v>
                </c:pt>
                <c:pt idx="16437">
                  <c:v>20369.942945003499</c:v>
                </c:pt>
                <c:pt idx="16438">
                  <c:v>20369.942945003499</c:v>
                </c:pt>
                <c:pt idx="16439">
                  <c:v>20369.942945003499</c:v>
                </c:pt>
                <c:pt idx="16440">
                  <c:v>20990.942945003499</c:v>
                </c:pt>
                <c:pt idx="16441">
                  <c:v>20990.942945003499</c:v>
                </c:pt>
                <c:pt idx="16442">
                  <c:v>21238.942945003499</c:v>
                </c:pt>
                <c:pt idx="16443">
                  <c:v>21238.942945003499</c:v>
                </c:pt>
                <c:pt idx="16444">
                  <c:v>21238.942945003499</c:v>
                </c:pt>
                <c:pt idx="16445">
                  <c:v>21240.542951226202</c:v>
                </c:pt>
                <c:pt idx="16446">
                  <c:v>21245.542951226202</c:v>
                </c:pt>
                <c:pt idx="16447">
                  <c:v>21292.242951989199</c:v>
                </c:pt>
                <c:pt idx="16448">
                  <c:v>21292.242951989199</c:v>
                </c:pt>
                <c:pt idx="16449">
                  <c:v>21292.242951989199</c:v>
                </c:pt>
                <c:pt idx="16450">
                  <c:v>21292.242951989199</c:v>
                </c:pt>
                <c:pt idx="16451">
                  <c:v>21528.242951989199</c:v>
                </c:pt>
                <c:pt idx="16452">
                  <c:v>21528.242951989199</c:v>
                </c:pt>
                <c:pt idx="16453">
                  <c:v>21528.242951989199</c:v>
                </c:pt>
                <c:pt idx="16454">
                  <c:v>21528.242951989199</c:v>
                </c:pt>
                <c:pt idx="16455">
                  <c:v>21528.242951989199</c:v>
                </c:pt>
                <c:pt idx="16456">
                  <c:v>21528.242951989199</c:v>
                </c:pt>
                <c:pt idx="16457">
                  <c:v>21519.142997741699</c:v>
                </c:pt>
                <c:pt idx="16458">
                  <c:v>21521.142997741699</c:v>
                </c:pt>
                <c:pt idx="16459">
                  <c:v>21521.142997741699</c:v>
                </c:pt>
                <c:pt idx="16460">
                  <c:v>21612.142997741699</c:v>
                </c:pt>
                <c:pt idx="16461">
                  <c:v>21612.142997741699</c:v>
                </c:pt>
                <c:pt idx="16462">
                  <c:v>21817.142997741699</c:v>
                </c:pt>
                <c:pt idx="16463">
                  <c:v>21817.142997741699</c:v>
                </c:pt>
                <c:pt idx="16464">
                  <c:v>21817.142997741699</c:v>
                </c:pt>
                <c:pt idx="16465">
                  <c:v>21819.142997741699</c:v>
                </c:pt>
                <c:pt idx="16466">
                  <c:v>21819.142997741699</c:v>
                </c:pt>
                <c:pt idx="16467">
                  <c:v>21819.142997741699</c:v>
                </c:pt>
                <c:pt idx="16468">
                  <c:v>22449.142997741699</c:v>
                </c:pt>
                <c:pt idx="16469">
                  <c:v>21820.843009948701</c:v>
                </c:pt>
                <c:pt idx="16470">
                  <c:v>21820.843009948701</c:v>
                </c:pt>
                <c:pt idx="16471">
                  <c:v>21820.843009948701</c:v>
                </c:pt>
                <c:pt idx="16472">
                  <c:v>21914.843009948701</c:v>
                </c:pt>
                <c:pt idx="16473">
                  <c:v>21907.843009948701</c:v>
                </c:pt>
                <c:pt idx="16474">
                  <c:v>21902.843009948701</c:v>
                </c:pt>
                <c:pt idx="16475">
                  <c:v>21902.843009948701</c:v>
                </c:pt>
                <c:pt idx="16476">
                  <c:v>21902.843009948701</c:v>
                </c:pt>
                <c:pt idx="16477">
                  <c:v>21902.843009948701</c:v>
                </c:pt>
                <c:pt idx="16478">
                  <c:v>21902.843009948701</c:v>
                </c:pt>
                <c:pt idx="16479">
                  <c:v>21902.843009948701</c:v>
                </c:pt>
                <c:pt idx="16480">
                  <c:v>21903.843009948701</c:v>
                </c:pt>
                <c:pt idx="16481">
                  <c:v>21903.2430343628</c:v>
                </c:pt>
                <c:pt idx="16482">
                  <c:v>21910.2430343628</c:v>
                </c:pt>
                <c:pt idx="16483">
                  <c:v>21910.2430343628</c:v>
                </c:pt>
                <c:pt idx="16484">
                  <c:v>21910.2430343628</c:v>
                </c:pt>
                <c:pt idx="16485">
                  <c:v>21912.2430343628</c:v>
                </c:pt>
                <c:pt idx="16486">
                  <c:v>21912.2430343628</c:v>
                </c:pt>
                <c:pt idx="16487">
                  <c:v>21912.2430343628</c:v>
                </c:pt>
                <c:pt idx="16488">
                  <c:v>21912.2430343628</c:v>
                </c:pt>
                <c:pt idx="16489">
                  <c:v>21912.2430343628</c:v>
                </c:pt>
                <c:pt idx="16490">
                  <c:v>21910.2430343628</c:v>
                </c:pt>
                <c:pt idx="16491">
                  <c:v>21910.2430343628</c:v>
                </c:pt>
                <c:pt idx="16492">
                  <c:v>21912.2430343628</c:v>
                </c:pt>
                <c:pt idx="16493">
                  <c:v>21905.343040466301</c:v>
                </c:pt>
                <c:pt idx="16494">
                  <c:v>21904.343040466301</c:v>
                </c:pt>
                <c:pt idx="16495">
                  <c:v>21904.343040466301</c:v>
                </c:pt>
                <c:pt idx="16496">
                  <c:v>21906.343040466301</c:v>
                </c:pt>
                <c:pt idx="16497">
                  <c:v>21904.343040466301</c:v>
                </c:pt>
                <c:pt idx="16498">
                  <c:v>21904.343040466301</c:v>
                </c:pt>
                <c:pt idx="16499">
                  <c:v>21904.343040466301</c:v>
                </c:pt>
                <c:pt idx="16500">
                  <c:v>21904.343040466301</c:v>
                </c:pt>
                <c:pt idx="16501">
                  <c:v>21904.343040466301</c:v>
                </c:pt>
                <c:pt idx="16502">
                  <c:v>21904.343040466301</c:v>
                </c:pt>
                <c:pt idx="16503">
                  <c:v>21069.343040466301</c:v>
                </c:pt>
                <c:pt idx="16504">
                  <c:v>21069.343040466301</c:v>
                </c:pt>
                <c:pt idx="16505">
                  <c:v>21071.742942810099</c:v>
                </c:pt>
                <c:pt idx="16506">
                  <c:v>21073.742942810099</c:v>
                </c:pt>
                <c:pt idx="16507">
                  <c:v>21073.742942810099</c:v>
                </c:pt>
                <c:pt idx="16508">
                  <c:v>21073.742942810099</c:v>
                </c:pt>
                <c:pt idx="16509">
                  <c:v>21151.742942810099</c:v>
                </c:pt>
                <c:pt idx="16510">
                  <c:v>21151.742942810099</c:v>
                </c:pt>
                <c:pt idx="16511">
                  <c:v>21073.742942810099</c:v>
                </c:pt>
                <c:pt idx="16512">
                  <c:v>21074.742942810099</c:v>
                </c:pt>
                <c:pt idx="16513">
                  <c:v>21074.742942810099</c:v>
                </c:pt>
                <c:pt idx="16514">
                  <c:v>20410.742942810099</c:v>
                </c:pt>
                <c:pt idx="16515">
                  <c:v>20410.742942810099</c:v>
                </c:pt>
                <c:pt idx="16516">
                  <c:v>20410.742942810099</c:v>
                </c:pt>
                <c:pt idx="16517">
                  <c:v>20411.842918396</c:v>
                </c:pt>
                <c:pt idx="16518">
                  <c:v>20410.842918396</c:v>
                </c:pt>
                <c:pt idx="16519">
                  <c:v>20410.842918396</c:v>
                </c:pt>
                <c:pt idx="16520">
                  <c:v>20412.842918396</c:v>
                </c:pt>
                <c:pt idx="16521">
                  <c:v>20411.842918396</c:v>
                </c:pt>
                <c:pt idx="16522">
                  <c:v>20411.842918396</c:v>
                </c:pt>
                <c:pt idx="16523">
                  <c:v>20411.842918396</c:v>
                </c:pt>
                <c:pt idx="16524">
                  <c:v>20411.842918396</c:v>
                </c:pt>
                <c:pt idx="16525">
                  <c:v>20411.842918396</c:v>
                </c:pt>
                <c:pt idx="16526">
                  <c:v>20409.842918396</c:v>
                </c:pt>
                <c:pt idx="16527">
                  <c:v>20409.842918396</c:v>
                </c:pt>
                <c:pt idx="16528">
                  <c:v>20409.842918396</c:v>
                </c:pt>
                <c:pt idx="16529">
                  <c:v>20412.742942810099</c:v>
                </c:pt>
                <c:pt idx="16530">
                  <c:v>20417.742942810099</c:v>
                </c:pt>
                <c:pt idx="16531">
                  <c:v>20417.742942810099</c:v>
                </c:pt>
                <c:pt idx="16532">
                  <c:v>20417.742942810099</c:v>
                </c:pt>
                <c:pt idx="16533">
                  <c:v>20417.742942810099</c:v>
                </c:pt>
                <c:pt idx="16534">
                  <c:v>20417.742942810099</c:v>
                </c:pt>
                <c:pt idx="16535">
                  <c:v>20419.742942810099</c:v>
                </c:pt>
                <c:pt idx="16536">
                  <c:v>20419.742942810099</c:v>
                </c:pt>
                <c:pt idx="16537">
                  <c:v>20417.742942810099</c:v>
                </c:pt>
                <c:pt idx="16538">
                  <c:v>20417.742942810099</c:v>
                </c:pt>
                <c:pt idx="16539">
                  <c:v>20417.742942810099</c:v>
                </c:pt>
                <c:pt idx="16540">
                  <c:v>20417.742942810099</c:v>
                </c:pt>
                <c:pt idx="16541">
                  <c:v>20419.3429366946</c:v>
                </c:pt>
                <c:pt idx="16542">
                  <c:v>20415.3429366946</c:v>
                </c:pt>
                <c:pt idx="16543">
                  <c:v>20415.3429366946</c:v>
                </c:pt>
                <c:pt idx="16544">
                  <c:v>20387.3429366946</c:v>
                </c:pt>
                <c:pt idx="16545">
                  <c:v>20327.3429366946</c:v>
                </c:pt>
                <c:pt idx="16546">
                  <c:v>20327.3429366946</c:v>
                </c:pt>
                <c:pt idx="16547">
                  <c:v>20091.3429366946</c:v>
                </c:pt>
                <c:pt idx="16548">
                  <c:v>20093.3429366946</c:v>
                </c:pt>
                <c:pt idx="16549">
                  <c:v>20091.3429366946</c:v>
                </c:pt>
                <c:pt idx="16550">
                  <c:v>20091.3429366946</c:v>
                </c:pt>
                <c:pt idx="16551">
                  <c:v>20091.3429366946</c:v>
                </c:pt>
                <c:pt idx="16552">
                  <c:v>20091.3429366946</c:v>
                </c:pt>
                <c:pt idx="16553">
                  <c:v>19840.043040514</c:v>
                </c:pt>
                <c:pt idx="16554">
                  <c:v>19838.043040514</c:v>
                </c:pt>
                <c:pt idx="16555">
                  <c:v>19838.043040514</c:v>
                </c:pt>
                <c:pt idx="16556">
                  <c:v>20502.043040514</c:v>
                </c:pt>
                <c:pt idx="16557">
                  <c:v>19838.043040514</c:v>
                </c:pt>
                <c:pt idx="16558">
                  <c:v>19838.043040514</c:v>
                </c:pt>
                <c:pt idx="16559">
                  <c:v>19840.043040514</c:v>
                </c:pt>
                <c:pt idx="16560">
                  <c:v>19840.043040514</c:v>
                </c:pt>
                <c:pt idx="16561">
                  <c:v>19840.043040514</c:v>
                </c:pt>
                <c:pt idx="16562">
                  <c:v>19840.043040514</c:v>
                </c:pt>
                <c:pt idx="16563">
                  <c:v>19840.043040514</c:v>
                </c:pt>
                <c:pt idx="16564">
                  <c:v>19840.043040514</c:v>
                </c:pt>
                <c:pt idx="16565">
                  <c:v>19833.142997741699</c:v>
                </c:pt>
                <c:pt idx="16566">
                  <c:v>19831.142997741699</c:v>
                </c:pt>
                <c:pt idx="16567">
                  <c:v>19831.142997741699</c:v>
                </c:pt>
                <c:pt idx="16568">
                  <c:v>19831.142997741699</c:v>
                </c:pt>
                <c:pt idx="16569">
                  <c:v>19831.142997741699</c:v>
                </c:pt>
                <c:pt idx="16570">
                  <c:v>19831.142997741699</c:v>
                </c:pt>
                <c:pt idx="16571">
                  <c:v>20261.142997741699</c:v>
                </c:pt>
                <c:pt idx="16572">
                  <c:v>19458.142997741699</c:v>
                </c:pt>
                <c:pt idx="16573">
                  <c:v>19458.142997741699</c:v>
                </c:pt>
                <c:pt idx="16574">
                  <c:v>19458.142997741699</c:v>
                </c:pt>
                <c:pt idx="16575">
                  <c:v>19457.142997741699</c:v>
                </c:pt>
                <c:pt idx="16576">
                  <c:v>19455.142997741699</c:v>
                </c:pt>
                <c:pt idx="16577">
                  <c:v>19201.6430221796</c:v>
                </c:pt>
                <c:pt idx="16578">
                  <c:v>19190.6430221796</c:v>
                </c:pt>
                <c:pt idx="16579">
                  <c:v>19190.6430221796</c:v>
                </c:pt>
                <c:pt idx="16580">
                  <c:v>19190.6430221796</c:v>
                </c:pt>
                <c:pt idx="16581">
                  <c:v>19190.6430221796</c:v>
                </c:pt>
                <c:pt idx="16582">
                  <c:v>19190.6430221796</c:v>
                </c:pt>
                <c:pt idx="16583">
                  <c:v>19190.6430221796</c:v>
                </c:pt>
                <c:pt idx="16584">
                  <c:v>19190.6430221796</c:v>
                </c:pt>
                <c:pt idx="16585">
                  <c:v>19190.6430221796</c:v>
                </c:pt>
                <c:pt idx="16586">
                  <c:v>19190.6430221796</c:v>
                </c:pt>
                <c:pt idx="16587">
                  <c:v>19190.6430221796</c:v>
                </c:pt>
                <c:pt idx="16588">
                  <c:v>18466.242997765501</c:v>
                </c:pt>
                <c:pt idx="16589">
                  <c:v>17741.54296422</c:v>
                </c:pt>
                <c:pt idx="16590">
                  <c:v>17735.54296422</c:v>
                </c:pt>
                <c:pt idx="16591">
                  <c:v>17735.54296422</c:v>
                </c:pt>
                <c:pt idx="16592">
                  <c:v>17735.54296422</c:v>
                </c:pt>
                <c:pt idx="16593">
                  <c:v>17735.54296422</c:v>
                </c:pt>
                <c:pt idx="16594">
                  <c:v>17530.54296422</c:v>
                </c:pt>
                <c:pt idx="16595">
                  <c:v>17530.54296422</c:v>
                </c:pt>
                <c:pt idx="16596">
                  <c:v>17530.54296422</c:v>
                </c:pt>
                <c:pt idx="16597">
                  <c:v>17530.54296422</c:v>
                </c:pt>
                <c:pt idx="16598">
                  <c:v>17530.54296422</c:v>
                </c:pt>
                <c:pt idx="16599">
                  <c:v>17530.54296422</c:v>
                </c:pt>
                <c:pt idx="16600">
                  <c:v>17529.54296422</c:v>
                </c:pt>
                <c:pt idx="16601">
                  <c:v>17435.542988538698</c:v>
                </c:pt>
                <c:pt idx="16602">
                  <c:v>17170.542988538698</c:v>
                </c:pt>
                <c:pt idx="16603">
                  <c:v>17170.542988538698</c:v>
                </c:pt>
                <c:pt idx="16604">
                  <c:v>17170.542988538698</c:v>
                </c:pt>
                <c:pt idx="16605">
                  <c:v>17170.542988538698</c:v>
                </c:pt>
                <c:pt idx="16606">
                  <c:v>17170.542988538698</c:v>
                </c:pt>
                <c:pt idx="16607">
                  <c:v>17170.542988538698</c:v>
                </c:pt>
                <c:pt idx="16608">
                  <c:v>17170.542988538698</c:v>
                </c:pt>
                <c:pt idx="16609">
                  <c:v>17170.542988538698</c:v>
                </c:pt>
                <c:pt idx="16610">
                  <c:v>17170.542988538698</c:v>
                </c:pt>
                <c:pt idx="16611">
                  <c:v>17171.542988538698</c:v>
                </c:pt>
                <c:pt idx="16612">
                  <c:v>17171.542988538698</c:v>
                </c:pt>
                <c:pt idx="16613">
                  <c:v>17174.142982482899</c:v>
                </c:pt>
                <c:pt idx="16614">
                  <c:v>17169.142982482899</c:v>
                </c:pt>
                <c:pt idx="16615">
                  <c:v>17168.142982482899</c:v>
                </c:pt>
                <c:pt idx="16616">
                  <c:v>17168.142982482899</c:v>
                </c:pt>
                <c:pt idx="16617">
                  <c:v>17169.142982482899</c:v>
                </c:pt>
                <c:pt idx="16618">
                  <c:v>17169.142982482899</c:v>
                </c:pt>
                <c:pt idx="16619">
                  <c:v>17169.142982482899</c:v>
                </c:pt>
                <c:pt idx="16620">
                  <c:v>17169.142982482899</c:v>
                </c:pt>
                <c:pt idx="16621">
                  <c:v>17168.142982482899</c:v>
                </c:pt>
                <c:pt idx="16622">
                  <c:v>17170.142982482899</c:v>
                </c:pt>
                <c:pt idx="16623">
                  <c:v>17170.142982482899</c:v>
                </c:pt>
                <c:pt idx="16624">
                  <c:v>17170.142982482899</c:v>
                </c:pt>
                <c:pt idx="16625">
                  <c:v>17435.642997741699</c:v>
                </c:pt>
                <c:pt idx="16626">
                  <c:v>17432.642997741699</c:v>
                </c:pt>
                <c:pt idx="16627">
                  <c:v>17164.7430038452</c:v>
                </c:pt>
                <c:pt idx="16628">
                  <c:v>17162.7430038452</c:v>
                </c:pt>
                <c:pt idx="16629">
                  <c:v>17162.7430038452</c:v>
                </c:pt>
                <c:pt idx="16630">
                  <c:v>17162.7430038452</c:v>
                </c:pt>
                <c:pt idx="16631">
                  <c:v>17162.7430038452</c:v>
                </c:pt>
                <c:pt idx="16632">
                  <c:v>17164.7430038452</c:v>
                </c:pt>
                <c:pt idx="16633">
                  <c:v>17164.7430038452</c:v>
                </c:pt>
                <c:pt idx="16634">
                  <c:v>17165.7430038452</c:v>
                </c:pt>
                <c:pt idx="16635">
                  <c:v>17165.7430038452</c:v>
                </c:pt>
                <c:pt idx="16636">
                  <c:v>17165.7430038452</c:v>
                </c:pt>
                <c:pt idx="16637">
                  <c:v>17163.043006897002</c:v>
                </c:pt>
                <c:pt idx="16638">
                  <c:v>17162.043006897002</c:v>
                </c:pt>
                <c:pt idx="16639">
                  <c:v>17162.043006897002</c:v>
                </c:pt>
                <c:pt idx="16640">
                  <c:v>17162.043006897002</c:v>
                </c:pt>
                <c:pt idx="16641">
                  <c:v>17162.043006897002</c:v>
                </c:pt>
                <c:pt idx="16642">
                  <c:v>17162.043006897002</c:v>
                </c:pt>
                <c:pt idx="16643">
                  <c:v>17162.043006897002</c:v>
                </c:pt>
                <c:pt idx="16644">
                  <c:v>17162.043006897002</c:v>
                </c:pt>
                <c:pt idx="16645">
                  <c:v>17162.043006897002</c:v>
                </c:pt>
                <c:pt idx="16646">
                  <c:v>17162.043006897002</c:v>
                </c:pt>
                <c:pt idx="16647">
                  <c:v>17162.043006897002</c:v>
                </c:pt>
                <c:pt idx="16648">
                  <c:v>17162.043006897002</c:v>
                </c:pt>
                <c:pt idx="16649">
                  <c:v>17162.842970371199</c:v>
                </c:pt>
                <c:pt idx="16650">
                  <c:v>17165.842970371199</c:v>
                </c:pt>
                <c:pt idx="16651">
                  <c:v>17173.842970371199</c:v>
                </c:pt>
                <c:pt idx="16652">
                  <c:v>17165.842970371199</c:v>
                </c:pt>
                <c:pt idx="16653">
                  <c:v>17165.842970371199</c:v>
                </c:pt>
                <c:pt idx="16654">
                  <c:v>17165.842970371199</c:v>
                </c:pt>
                <c:pt idx="16655">
                  <c:v>17159.942970275901</c:v>
                </c:pt>
                <c:pt idx="16656">
                  <c:v>17160.942970275901</c:v>
                </c:pt>
                <c:pt idx="16657">
                  <c:v>17168.942970275901</c:v>
                </c:pt>
                <c:pt idx="16658">
                  <c:v>17160.942970275901</c:v>
                </c:pt>
                <c:pt idx="16659">
                  <c:v>17168.942970275901</c:v>
                </c:pt>
                <c:pt idx="16660">
                  <c:v>17168.942970275901</c:v>
                </c:pt>
                <c:pt idx="16661">
                  <c:v>17163.8429641724</c:v>
                </c:pt>
                <c:pt idx="16662">
                  <c:v>17114.8429641724</c:v>
                </c:pt>
                <c:pt idx="16663">
                  <c:v>17114.8429641724</c:v>
                </c:pt>
                <c:pt idx="16664">
                  <c:v>17106.8429641724</c:v>
                </c:pt>
                <c:pt idx="16665">
                  <c:v>17106.8429641724</c:v>
                </c:pt>
                <c:pt idx="16666">
                  <c:v>17106.8429641724</c:v>
                </c:pt>
                <c:pt idx="16667">
                  <c:v>17106.8429641724</c:v>
                </c:pt>
                <c:pt idx="16668">
                  <c:v>17106.8429641724</c:v>
                </c:pt>
                <c:pt idx="16669">
                  <c:v>17106.8429641724</c:v>
                </c:pt>
                <c:pt idx="16670">
                  <c:v>17106.8429641724</c:v>
                </c:pt>
                <c:pt idx="16671">
                  <c:v>17106.8429641724</c:v>
                </c:pt>
                <c:pt idx="16672">
                  <c:v>17106.8429641724</c:v>
                </c:pt>
                <c:pt idx="16673">
                  <c:v>17107.7429733276</c:v>
                </c:pt>
                <c:pt idx="16674">
                  <c:v>17110.7429733276</c:v>
                </c:pt>
                <c:pt idx="16675">
                  <c:v>17110.7429733276</c:v>
                </c:pt>
                <c:pt idx="16676">
                  <c:v>17108.7429733276</c:v>
                </c:pt>
                <c:pt idx="16677">
                  <c:v>17108.7429733276</c:v>
                </c:pt>
                <c:pt idx="16678">
                  <c:v>17108.7429733276</c:v>
                </c:pt>
                <c:pt idx="16679">
                  <c:v>17110.7429733276</c:v>
                </c:pt>
                <c:pt idx="16680">
                  <c:v>17112.7429733276</c:v>
                </c:pt>
                <c:pt idx="16681">
                  <c:v>17112.7429733276</c:v>
                </c:pt>
                <c:pt idx="16682">
                  <c:v>17110.7429733276</c:v>
                </c:pt>
                <c:pt idx="16683">
                  <c:v>17110.7429733276</c:v>
                </c:pt>
                <c:pt idx="16684">
                  <c:v>17108.7429733276</c:v>
                </c:pt>
                <c:pt idx="16685">
                  <c:v>17109.142967224099</c:v>
                </c:pt>
                <c:pt idx="16686">
                  <c:v>17113.142967224099</c:v>
                </c:pt>
                <c:pt idx="16687">
                  <c:v>17113.142967224099</c:v>
                </c:pt>
                <c:pt idx="16688">
                  <c:v>17349.142967224099</c:v>
                </c:pt>
                <c:pt idx="16689">
                  <c:v>17349.142967224099</c:v>
                </c:pt>
                <c:pt idx="16690">
                  <c:v>17349.142967224099</c:v>
                </c:pt>
                <c:pt idx="16691">
                  <c:v>17349.142967224099</c:v>
                </c:pt>
                <c:pt idx="16692">
                  <c:v>17349.142967224099</c:v>
                </c:pt>
                <c:pt idx="16693">
                  <c:v>17113.142967224099</c:v>
                </c:pt>
                <c:pt idx="16694">
                  <c:v>17113.142967224099</c:v>
                </c:pt>
                <c:pt idx="16695">
                  <c:v>17113.142967224099</c:v>
                </c:pt>
                <c:pt idx="16696">
                  <c:v>17113.142967224099</c:v>
                </c:pt>
                <c:pt idx="16697">
                  <c:v>17115.7430038452</c:v>
                </c:pt>
                <c:pt idx="16698">
                  <c:v>17147.7430038452</c:v>
                </c:pt>
                <c:pt idx="16699">
                  <c:v>17147.7430038452</c:v>
                </c:pt>
                <c:pt idx="16700">
                  <c:v>17147.7430038452</c:v>
                </c:pt>
                <c:pt idx="16701">
                  <c:v>17147.7430038452</c:v>
                </c:pt>
                <c:pt idx="16702">
                  <c:v>17147.7430038452</c:v>
                </c:pt>
                <c:pt idx="16703">
                  <c:v>17147.7430038452</c:v>
                </c:pt>
                <c:pt idx="16704">
                  <c:v>17147.7430038452</c:v>
                </c:pt>
                <c:pt idx="16705">
                  <c:v>17147.7430038452</c:v>
                </c:pt>
                <c:pt idx="16706">
                  <c:v>17149.7430038452</c:v>
                </c:pt>
                <c:pt idx="16707">
                  <c:v>17149.7430038452</c:v>
                </c:pt>
                <c:pt idx="16708">
                  <c:v>17149.7430038452</c:v>
                </c:pt>
                <c:pt idx="16709">
                  <c:v>17153.142997741699</c:v>
                </c:pt>
                <c:pt idx="16710">
                  <c:v>17185.142997741699</c:v>
                </c:pt>
                <c:pt idx="16711">
                  <c:v>17185.142997741699</c:v>
                </c:pt>
                <c:pt idx="16712">
                  <c:v>17185.142997741699</c:v>
                </c:pt>
                <c:pt idx="16713">
                  <c:v>17185.142997741699</c:v>
                </c:pt>
                <c:pt idx="16714">
                  <c:v>17918.343009948701</c:v>
                </c:pt>
                <c:pt idx="16715">
                  <c:v>17918.343009948701</c:v>
                </c:pt>
                <c:pt idx="16716">
                  <c:v>17876.882013320901</c:v>
                </c:pt>
                <c:pt idx="16717">
                  <c:v>17877.0100135803</c:v>
                </c:pt>
                <c:pt idx="16718">
                  <c:v>17876.917015075702</c:v>
                </c:pt>
                <c:pt idx="16719">
                  <c:v>17876.9460105896</c:v>
                </c:pt>
                <c:pt idx="16720">
                  <c:v>17830.409011840798</c:v>
                </c:pt>
                <c:pt idx="16721">
                  <c:v>17836.243972778298</c:v>
                </c:pt>
                <c:pt idx="16722">
                  <c:v>17973.706974029501</c:v>
                </c:pt>
                <c:pt idx="16723">
                  <c:v>17973.5869750977</c:v>
                </c:pt>
                <c:pt idx="16724">
                  <c:v>17972.652973175002</c:v>
                </c:pt>
                <c:pt idx="16725">
                  <c:v>19534.5539703369</c:v>
                </c:pt>
                <c:pt idx="16726">
                  <c:v>19535.603973388701</c:v>
                </c:pt>
                <c:pt idx="16727">
                  <c:v>19535.532978057901</c:v>
                </c:pt>
                <c:pt idx="16728">
                  <c:v>19535.445972442601</c:v>
                </c:pt>
                <c:pt idx="16729">
                  <c:v>19785.531974792499</c:v>
                </c:pt>
                <c:pt idx="16730">
                  <c:v>19793.5129737854</c:v>
                </c:pt>
                <c:pt idx="16731">
                  <c:v>19793.470970153801</c:v>
                </c:pt>
                <c:pt idx="16732">
                  <c:v>19785.550975799601</c:v>
                </c:pt>
                <c:pt idx="16733">
                  <c:v>19792.658008575399</c:v>
                </c:pt>
                <c:pt idx="16734">
                  <c:v>19797.7340126038</c:v>
                </c:pt>
                <c:pt idx="16735">
                  <c:v>19844.3420143127</c:v>
                </c:pt>
                <c:pt idx="16736">
                  <c:v>19844.3710098267</c:v>
                </c:pt>
                <c:pt idx="16737">
                  <c:v>19844.3850097656</c:v>
                </c:pt>
                <c:pt idx="16738">
                  <c:v>20460.384010314901</c:v>
                </c:pt>
                <c:pt idx="16739">
                  <c:v>20468.332012176499</c:v>
                </c:pt>
                <c:pt idx="16740">
                  <c:v>20706.2640113831</c:v>
                </c:pt>
                <c:pt idx="16741">
                  <c:v>20706.363010406501</c:v>
                </c:pt>
                <c:pt idx="16742">
                  <c:v>20704.206012725801</c:v>
                </c:pt>
                <c:pt idx="16743">
                  <c:v>20696.195011138901</c:v>
                </c:pt>
                <c:pt idx="16744">
                  <c:v>20698.272010803201</c:v>
                </c:pt>
                <c:pt idx="16745">
                  <c:v>20282.4599914551</c:v>
                </c:pt>
                <c:pt idx="16746">
                  <c:v>20280.4699897766</c:v>
                </c:pt>
                <c:pt idx="16747">
                  <c:v>20280.4739952087</c:v>
                </c:pt>
                <c:pt idx="16748">
                  <c:v>20280.4679908752</c:v>
                </c:pt>
                <c:pt idx="16749">
                  <c:v>20280.476993560798</c:v>
                </c:pt>
                <c:pt idx="16750">
                  <c:v>20280.460994720499</c:v>
                </c:pt>
                <c:pt idx="16751">
                  <c:v>20288.465991973899</c:v>
                </c:pt>
                <c:pt idx="16752">
                  <c:v>20288.444992065401</c:v>
                </c:pt>
                <c:pt idx="16753">
                  <c:v>20288.444995880101</c:v>
                </c:pt>
                <c:pt idx="16754">
                  <c:v>20288.411991119399</c:v>
                </c:pt>
                <c:pt idx="16755">
                  <c:v>20280.465991973899</c:v>
                </c:pt>
                <c:pt idx="16756">
                  <c:v>20288.4169921875</c:v>
                </c:pt>
                <c:pt idx="16757">
                  <c:v>20292.787982940699</c:v>
                </c:pt>
                <c:pt idx="16758">
                  <c:v>20294.7849807739</c:v>
                </c:pt>
                <c:pt idx="16759">
                  <c:v>20294.857982635502</c:v>
                </c:pt>
                <c:pt idx="16760">
                  <c:v>20294.772983551</c:v>
                </c:pt>
                <c:pt idx="16761">
                  <c:v>20294.8229789734</c:v>
                </c:pt>
                <c:pt idx="16762">
                  <c:v>20294.752983093302</c:v>
                </c:pt>
                <c:pt idx="16763">
                  <c:v>20294.789981842001</c:v>
                </c:pt>
                <c:pt idx="16764">
                  <c:v>20294.711982727102</c:v>
                </c:pt>
                <c:pt idx="16765">
                  <c:v>20295.745983123801</c:v>
                </c:pt>
                <c:pt idx="16766">
                  <c:v>20295.69298172</c:v>
                </c:pt>
                <c:pt idx="16767">
                  <c:v>20295.689983367902</c:v>
                </c:pt>
                <c:pt idx="16768">
                  <c:v>20295.741985321001</c:v>
                </c:pt>
                <c:pt idx="16769">
                  <c:v>20293.368019104</c:v>
                </c:pt>
                <c:pt idx="16770">
                  <c:v>20298.3320159912</c:v>
                </c:pt>
                <c:pt idx="16771">
                  <c:v>20298.410018920898</c:v>
                </c:pt>
                <c:pt idx="16772">
                  <c:v>20296.337017059301</c:v>
                </c:pt>
                <c:pt idx="16773">
                  <c:v>20296.360019683802</c:v>
                </c:pt>
                <c:pt idx="16774">
                  <c:v>20296.342018127401</c:v>
                </c:pt>
                <c:pt idx="16775">
                  <c:v>20296.290019988999</c:v>
                </c:pt>
                <c:pt idx="16776">
                  <c:v>20296.237018585201</c:v>
                </c:pt>
                <c:pt idx="16777">
                  <c:v>20296.269020080599</c:v>
                </c:pt>
                <c:pt idx="16778">
                  <c:v>20296.198017120401</c:v>
                </c:pt>
                <c:pt idx="16779">
                  <c:v>20296.1770172119</c:v>
                </c:pt>
                <c:pt idx="16780">
                  <c:v>20296.370021820101</c:v>
                </c:pt>
                <c:pt idx="16781">
                  <c:v>20296.286926269499</c:v>
                </c:pt>
                <c:pt idx="16782">
                  <c:v>20044.3389282227</c:v>
                </c:pt>
                <c:pt idx="16783">
                  <c:v>20044.288928985599</c:v>
                </c:pt>
                <c:pt idx="16784">
                  <c:v>20044.3509254456</c:v>
                </c:pt>
                <c:pt idx="16785">
                  <c:v>20044.2779273987</c:v>
                </c:pt>
                <c:pt idx="16786">
                  <c:v>20044.2989273071</c:v>
                </c:pt>
                <c:pt idx="16787">
                  <c:v>20044.289928436301</c:v>
                </c:pt>
                <c:pt idx="16788">
                  <c:v>20044.165927886999</c:v>
                </c:pt>
                <c:pt idx="16789">
                  <c:v>20044.306930541999</c:v>
                </c:pt>
                <c:pt idx="16790">
                  <c:v>20045.315925598101</c:v>
                </c:pt>
                <c:pt idx="16791">
                  <c:v>20045.189929962198</c:v>
                </c:pt>
                <c:pt idx="16792">
                  <c:v>19989.319927215602</c:v>
                </c:pt>
                <c:pt idx="16793">
                  <c:v>19155.702014923099</c:v>
                </c:pt>
                <c:pt idx="16794">
                  <c:v>19156.620014190699</c:v>
                </c:pt>
                <c:pt idx="16795">
                  <c:v>19156.634014129599</c:v>
                </c:pt>
                <c:pt idx="16796">
                  <c:v>19158.648017883301</c:v>
                </c:pt>
                <c:pt idx="16797">
                  <c:v>19158.630016326901</c:v>
                </c:pt>
                <c:pt idx="16798">
                  <c:v>19158.631015777599</c:v>
                </c:pt>
                <c:pt idx="16799">
                  <c:v>19158.6230163574</c:v>
                </c:pt>
                <c:pt idx="16800">
                  <c:v>19158.534015655499</c:v>
                </c:pt>
                <c:pt idx="16801">
                  <c:v>19158.643020629901</c:v>
                </c:pt>
                <c:pt idx="16802">
                  <c:v>19158.582012176499</c:v>
                </c:pt>
                <c:pt idx="16803">
                  <c:v>19158.611015319799</c:v>
                </c:pt>
                <c:pt idx="16804">
                  <c:v>19150.5520172119</c:v>
                </c:pt>
                <c:pt idx="16805">
                  <c:v>18909.542015075702</c:v>
                </c:pt>
                <c:pt idx="16806">
                  <c:v>18910.537017822298</c:v>
                </c:pt>
                <c:pt idx="16807">
                  <c:v>18910.556015014601</c:v>
                </c:pt>
                <c:pt idx="16808">
                  <c:v>18691.5100135803</c:v>
                </c:pt>
                <c:pt idx="16809">
                  <c:v>18691.508014678999</c:v>
                </c:pt>
                <c:pt idx="16810">
                  <c:v>18691.515018463098</c:v>
                </c:pt>
                <c:pt idx="16811">
                  <c:v>18691.537014007601</c:v>
                </c:pt>
                <c:pt idx="16812">
                  <c:v>18683.491012573199</c:v>
                </c:pt>
                <c:pt idx="16813">
                  <c:v>18683.526012420702</c:v>
                </c:pt>
                <c:pt idx="16814">
                  <c:v>18683.451015472401</c:v>
                </c:pt>
                <c:pt idx="16815">
                  <c:v>18683.530017852801</c:v>
                </c:pt>
                <c:pt idx="16816">
                  <c:v>18683.5530128479</c:v>
                </c:pt>
                <c:pt idx="16817">
                  <c:v>18685.997982025099</c:v>
                </c:pt>
                <c:pt idx="16818">
                  <c:v>18693.974979400598</c:v>
                </c:pt>
                <c:pt idx="16819">
                  <c:v>18685.948978424101</c:v>
                </c:pt>
                <c:pt idx="16820">
                  <c:v>18685.936981201201</c:v>
                </c:pt>
                <c:pt idx="16821">
                  <c:v>18685.926979064901</c:v>
                </c:pt>
                <c:pt idx="16822">
                  <c:v>18693.943981170702</c:v>
                </c:pt>
                <c:pt idx="16823">
                  <c:v>18448.934982299801</c:v>
                </c:pt>
                <c:pt idx="16824">
                  <c:v>18448.909976959199</c:v>
                </c:pt>
                <c:pt idx="16825">
                  <c:v>18448.932983398401</c:v>
                </c:pt>
                <c:pt idx="16826">
                  <c:v>18450.908981323199</c:v>
                </c:pt>
                <c:pt idx="16827">
                  <c:v>18685.903980255101</c:v>
                </c:pt>
                <c:pt idx="16828">
                  <c:v>18693.953983306899</c:v>
                </c:pt>
                <c:pt idx="16829">
                  <c:v>18681.946975708001</c:v>
                </c:pt>
                <c:pt idx="16830">
                  <c:v>18683.002979278601</c:v>
                </c:pt>
                <c:pt idx="16831">
                  <c:v>18682.956977844198</c:v>
                </c:pt>
                <c:pt idx="16832">
                  <c:v>18683.004974365202</c:v>
                </c:pt>
                <c:pt idx="16833">
                  <c:v>18682.960979461699</c:v>
                </c:pt>
                <c:pt idx="16834">
                  <c:v>18683.0279808044</c:v>
                </c:pt>
                <c:pt idx="16835">
                  <c:v>18682.9679794312</c:v>
                </c:pt>
                <c:pt idx="16836">
                  <c:v>18683.006984710701</c:v>
                </c:pt>
                <c:pt idx="16837">
                  <c:v>18682.987976074201</c:v>
                </c:pt>
                <c:pt idx="16838">
                  <c:v>18682.9889793396</c:v>
                </c:pt>
                <c:pt idx="16839">
                  <c:v>18682.9149780273</c:v>
                </c:pt>
                <c:pt idx="16840">
                  <c:v>18682.973979949998</c:v>
                </c:pt>
                <c:pt idx="16841">
                  <c:v>18441.264968872099</c:v>
                </c:pt>
                <c:pt idx="16842">
                  <c:v>18445.291965484601</c:v>
                </c:pt>
                <c:pt idx="16843">
                  <c:v>18445.279968261701</c:v>
                </c:pt>
                <c:pt idx="16844">
                  <c:v>18445.275962829601</c:v>
                </c:pt>
                <c:pt idx="16845">
                  <c:v>18445.330966949499</c:v>
                </c:pt>
                <c:pt idx="16846">
                  <c:v>18445.3049659729</c:v>
                </c:pt>
                <c:pt idx="16847">
                  <c:v>17826.221969604499</c:v>
                </c:pt>
                <c:pt idx="16848">
                  <c:v>17826.194965362502</c:v>
                </c:pt>
                <c:pt idx="16849">
                  <c:v>17826.2189674377</c:v>
                </c:pt>
                <c:pt idx="16850">
                  <c:v>17826.145969390898</c:v>
                </c:pt>
                <c:pt idx="16851">
                  <c:v>17826.1429710388</c:v>
                </c:pt>
                <c:pt idx="16852">
                  <c:v>17096.400981903102</c:v>
                </c:pt>
                <c:pt idx="16853">
                  <c:v>17741.584823608398</c:v>
                </c:pt>
                <c:pt idx="16854">
                  <c:v>17734.6148262024</c:v>
                </c:pt>
                <c:pt idx="16855">
                  <c:v>17790.652824401899</c:v>
                </c:pt>
                <c:pt idx="16856">
                  <c:v>17790.552825927702</c:v>
                </c:pt>
                <c:pt idx="16857">
                  <c:v>17789.650821685798</c:v>
                </c:pt>
                <c:pt idx="16858">
                  <c:v>17789.556823730501</c:v>
                </c:pt>
                <c:pt idx="16859">
                  <c:v>17789.717823028601</c:v>
                </c:pt>
                <c:pt idx="16860">
                  <c:v>17789.5078277588</c:v>
                </c:pt>
                <c:pt idx="16861">
                  <c:v>17789.6018218994</c:v>
                </c:pt>
                <c:pt idx="16862">
                  <c:v>17789.491821289099</c:v>
                </c:pt>
                <c:pt idx="16863">
                  <c:v>17789.497825622599</c:v>
                </c:pt>
                <c:pt idx="16864">
                  <c:v>17789.5608253479</c:v>
                </c:pt>
                <c:pt idx="16865">
                  <c:v>17787.591793060299</c:v>
                </c:pt>
                <c:pt idx="16866">
                  <c:v>17780.591796875</c:v>
                </c:pt>
                <c:pt idx="16867">
                  <c:v>17780.642791748</c:v>
                </c:pt>
                <c:pt idx="16868">
                  <c:v>17780.548793792699</c:v>
                </c:pt>
                <c:pt idx="16869">
                  <c:v>17780.5477905273</c:v>
                </c:pt>
                <c:pt idx="16870">
                  <c:v>17780.606792449998</c:v>
                </c:pt>
                <c:pt idx="16871">
                  <c:v>17779.539798736601</c:v>
                </c:pt>
                <c:pt idx="16872">
                  <c:v>17779.5327949524</c:v>
                </c:pt>
                <c:pt idx="16873">
                  <c:v>17779.584793090798</c:v>
                </c:pt>
                <c:pt idx="16874">
                  <c:v>17047.013793945302</c:v>
                </c:pt>
                <c:pt idx="16875">
                  <c:v>17047.0037918091</c:v>
                </c:pt>
                <c:pt idx="16876">
                  <c:v>17047.152793884299</c:v>
                </c:pt>
                <c:pt idx="16877">
                  <c:v>17048.153803348501</c:v>
                </c:pt>
                <c:pt idx="16878">
                  <c:v>17039.305807590499</c:v>
                </c:pt>
                <c:pt idx="16879">
                  <c:v>17039.2028031349</c:v>
                </c:pt>
                <c:pt idx="16880">
                  <c:v>16307.5487923622</c:v>
                </c:pt>
                <c:pt idx="16881">
                  <c:v>16307.4847931862</c:v>
                </c:pt>
                <c:pt idx="16882">
                  <c:v>16307.549795627599</c:v>
                </c:pt>
                <c:pt idx="16883">
                  <c:v>16307.532793521899</c:v>
                </c:pt>
                <c:pt idx="16884">
                  <c:v>16307.468794345899</c:v>
                </c:pt>
                <c:pt idx="16885">
                  <c:v>16304.502794742601</c:v>
                </c:pt>
                <c:pt idx="16886">
                  <c:v>16304.5897927284</c:v>
                </c:pt>
                <c:pt idx="16887">
                  <c:v>16304.4487977028</c:v>
                </c:pt>
                <c:pt idx="16888">
                  <c:v>16304.462793827101</c:v>
                </c:pt>
                <c:pt idx="16889">
                  <c:v>16303.1967964172</c:v>
                </c:pt>
                <c:pt idx="16890">
                  <c:v>16539.2737998962</c:v>
                </c:pt>
                <c:pt idx="16891">
                  <c:v>16538.1957969666</c:v>
                </c:pt>
                <c:pt idx="16892">
                  <c:v>16539.2068023682</c:v>
                </c:pt>
                <c:pt idx="16893">
                  <c:v>16541.174800872799</c:v>
                </c:pt>
                <c:pt idx="16894">
                  <c:v>16538.2147979736</c:v>
                </c:pt>
                <c:pt idx="16895">
                  <c:v>16540.208801269499</c:v>
                </c:pt>
                <c:pt idx="16896">
                  <c:v>16540.148803710901</c:v>
                </c:pt>
                <c:pt idx="16897">
                  <c:v>16541.228797912601</c:v>
                </c:pt>
                <c:pt idx="16898">
                  <c:v>16541.131797790498</c:v>
                </c:pt>
                <c:pt idx="16899">
                  <c:v>16547.104797363299</c:v>
                </c:pt>
                <c:pt idx="16900">
                  <c:v>16541.195800781199</c:v>
                </c:pt>
                <c:pt idx="16901">
                  <c:v>16543.3817946911</c:v>
                </c:pt>
                <c:pt idx="16902">
                  <c:v>16537.342789411501</c:v>
                </c:pt>
                <c:pt idx="16903">
                  <c:v>16537.342793226198</c:v>
                </c:pt>
                <c:pt idx="16904">
                  <c:v>16537.324791669798</c:v>
                </c:pt>
                <c:pt idx="16905">
                  <c:v>16538.313790082899</c:v>
                </c:pt>
                <c:pt idx="16906">
                  <c:v>16538.3337943554</c:v>
                </c:pt>
                <c:pt idx="16907">
                  <c:v>16538.321793317798</c:v>
                </c:pt>
                <c:pt idx="16908">
                  <c:v>16538.301796674699</c:v>
                </c:pt>
                <c:pt idx="16909">
                  <c:v>16537.333798170101</c:v>
                </c:pt>
                <c:pt idx="16910">
                  <c:v>16538.286793470401</c:v>
                </c:pt>
                <c:pt idx="16911">
                  <c:v>17228.3137938976</c:v>
                </c:pt>
                <c:pt idx="16912">
                  <c:v>17225.388794660601</c:v>
                </c:pt>
                <c:pt idx="16913">
                  <c:v>17223.5418000221</c:v>
                </c:pt>
                <c:pt idx="16914">
                  <c:v>17310.0388007164</c:v>
                </c:pt>
                <c:pt idx="16915">
                  <c:v>17255.657801151301</c:v>
                </c:pt>
                <c:pt idx="16916">
                  <c:v>17255.705801487002</c:v>
                </c:pt>
                <c:pt idx="16917">
                  <c:v>17255.6868004799</c:v>
                </c:pt>
                <c:pt idx="16918">
                  <c:v>17254.700800418901</c:v>
                </c:pt>
                <c:pt idx="16919">
                  <c:v>17254.665800571402</c:v>
                </c:pt>
                <c:pt idx="16920">
                  <c:v>17254.6238007545</c:v>
                </c:pt>
                <c:pt idx="16921">
                  <c:v>17253.6557984352</c:v>
                </c:pt>
                <c:pt idx="16922">
                  <c:v>17219.5327973366</c:v>
                </c:pt>
                <c:pt idx="16923">
                  <c:v>17219.5468010902</c:v>
                </c:pt>
                <c:pt idx="16924">
                  <c:v>17218.555799961101</c:v>
                </c:pt>
                <c:pt idx="16925">
                  <c:v>17218.6368026733</c:v>
                </c:pt>
                <c:pt idx="16926">
                  <c:v>17211.617797851599</c:v>
                </c:pt>
                <c:pt idx="16927">
                  <c:v>17211.6437988281</c:v>
                </c:pt>
                <c:pt idx="16928">
                  <c:v>17211.592800140399</c:v>
                </c:pt>
                <c:pt idx="16929">
                  <c:v>17211.672801971399</c:v>
                </c:pt>
                <c:pt idx="16930">
                  <c:v>17211.616798400901</c:v>
                </c:pt>
                <c:pt idx="16931">
                  <c:v>17211.7228012085</c:v>
                </c:pt>
                <c:pt idx="16932">
                  <c:v>17211.6178016663</c:v>
                </c:pt>
                <c:pt idx="16933">
                  <c:v>17211.7047996521</c:v>
                </c:pt>
                <c:pt idx="16934">
                  <c:v>17211.603797912601</c:v>
                </c:pt>
                <c:pt idx="16935">
                  <c:v>17211.5748023987</c:v>
                </c:pt>
                <c:pt idx="16936">
                  <c:v>17211.588798522898</c:v>
                </c:pt>
                <c:pt idx="16937">
                  <c:v>17210.6368026733</c:v>
                </c:pt>
                <c:pt idx="16938">
                  <c:v>17211.0637993813</c:v>
                </c:pt>
                <c:pt idx="16939">
                  <c:v>17213.047800540899</c:v>
                </c:pt>
                <c:pt idx="16940">
                  <c:v>17213.067800998699</c:v>
                </c:pt>
                <c:pt idx="16941">
                  <c:v>17213.1158051491</c:v>
                </c:pt>
                <c:pt idx="16942">
                  <c:v>17214.077799320199</c:v>
                </c:pt>
                <c:pt idx="16943">
                  <c:v>17212.154802799199</c:v>
                </c:pt>
                <c:pt idx="16944">
                  <c:v>17212.077799320199</c:v>
                </c:pt>
                <c:pt idx="16945">
                  <c:v>17212.077799320199</c:v>
                </c:pt>
                <c:pt idx="16946">
                  <c:v>17212.1047997475</c:v>
                </c:pt>
                <c:pt idx="16947">
                  <c:v>17212.016798496199</c:v>
                </c:pt>
                <c:pt idx="16948">
                  <c:v>17211.0027985573</c:v>
                </c:pt>
                <c:pt idx="16949">
                  <c:v>17211.110800266299</c:v>
                </c:pt>
                <c:pt idx="16950">
                  <c:v>17826.850440979</c:v>
                </c:pt>
                <c:pt idx="16951">
                  <c:v>17835.035339355501</c:v>
                </c:pt>
                <c:pt idx="16952">
                  <c:v>17834.706424713098</c:v>
                </c:pt>
                <c:pt idx="16953">
                  <c:v>17835.8309402466</c:v>
                </c:pt>
                <c:pt idx="16954">
                  <c:v>17835.848945617701</c:v>
                </c:pt>
                <c:pt idx="16955">
                  <c:v>17836.141090393099</c:v>
                </c:pt>
                <c:pt idx="16956">
                  <c:v>17835.017585754402</c:v>
                </c:pt>
                <c:pt idx="16957">
                  <c:v>17835.9682121277</c:v>
                </c:pt>
                <c:pt idx="16958">
                  <c:v>17835.916954040498</c:v>
                </c:pt>
                <c:pt idx="16959">
                  <c:v>17835.878704071001</c:v>
                </c:pt>
                <c:pt idx="16960">
                  <c:v>17743.162235259999</c:v>
                </c:pt>
                <c:pt idx="16961">
                  <c:v>17743.1089668274</c:v>
                </c:pt>
                <c:pt idx="16962">
                  <c:v>17744.0157089233</c:v>
                </c:pt>
                <c:pt idx="16963">
                  <c:v>17747.8756980896</c:v>
                </c:pt>
                <c:pt idx="16964">
                  <c:v>17747.617603301998</c:v>
                </c:pt>
                <c:pt idx="16965">
                  <c:v>17747.610607147199</c:v>
                </c:pt>
                <c:pt idx="16966">
                  <c:v>17747.356334686301</c:v>
                </c:pt>
                <c:pt idx="16967">
                  <c:v>17747.2965812683</c:v>
                </c:pt>
                <c:pt idx="16968">
                  <c:v>17747.191314697298</c:v>
                </c:pt>
                <c:pt idx="16969">
                  <c:v>17746.875679016099</c:v>
                </c:pt>
                <c:pt idx="16970">
                  <c:v>17746.732421875</c:v>
                </c:pt>
                <c:pt idx="16971">
                  <c:v>17746.401649475101</c:v>
                </c:pt>
                <c:pt idx="16972">
                  <c:v>17746.502532958999</c:v>
                </c:pt>
                <c:pt idx="16973">
                  <c:v>17746.507522583001</c:v>
                </c:pt>
                <c:pt idx="16974">
                  <c:v>17746.875376701399</c:v>
                </c:pt>
                <c:pt idx="16975">
                  <c:v>17752.8380041122</c:v>
                </c:pt>
                <c:pt idx="16976">
                  <c:v>17225.986636161801</c:v>
                </c:pt>
                <c:pt idx="16977">
                  <c:v>17225.8763837814</c:v>
                </c:pt>
                <c:pt idx="16978">
                  <c:v>17226.801005363501</c:v>
                </c:pt>
                <c:pt idx="16979">
                  <c:v>17226.683875083902</c:v>
                </c:pt>
                <c:pt idx="16980">
                  <c:v>17226.837885856599</c:v>
                </c:pt>
                <c:pt idx="16981">
                  <c:v>17226.895773887602</c:v>
                </c:pt>
                <c:pt idx="16982">
                  <c:v>17228.930270195</c:v>
                </c:pt>
                <c:pt idx="16983">
                  <c:v>17228.890402793899</c:v>
                </c:pt>
                <c:pt idx="16984">
                  <c:v>17228.938033103899</c:v>
                </c:pt>
                <c:pt idx="16985">
                  <c:v>17229.0359144211</c:v>
                </c:pt>
                <c:pt idx="16986">
                  <c:v>17228.619559287999</c:v>
                </c:pt>
                <c:pt idx="16987">
                  <c:v>16543.612936973601</c:v>
                </c:pt>
                <c:pt idx="16988">
                  <c:v>16544.010222435001</c:v>
                </c:pt>
                <c:pt idx="16989">
                  <c:v>16544.126421928398</c:v>
                </c:pt>
                <c:pt idx="16990">
                  <c:v>16543.918719291702</c:v>
                </c:pt>
                <c:pt idx="16991">
                  <c:v>16544.0187292099</c:v>
                </c:pt>
                <c:pt idx="16992">
                  <c:v>16544.163424491901</c:v>
                </c:pt>
                <c:pt idx="16993">
                  <c:v>16544.006480217002</c:v>
                </c:pt>
                <c:pt idx="16994">
                  <c:v>16544.314940452601</c:v>
                </c:pt>
                <c:pt idx="16995">
                  <c:v>16544.109301567099</c:v>
                </c:pt>
                <c:pt idx="16996">
                  <c:v>16441.072928428701</c:v>
                </c:pt>
                <c:pt idx="16997">
                  <c:v>16441.3685712814</c:v>
                </c:pt>
                <c:pt idx="16998">
                  <c:v>16443.3805823326</c:v>
                </c:pt>
                <c:pt idx="16999">
                  <c:v>16448.473588466601</c:v>
                </c:pt>
                <c:pt idx="17000">
                  <c:v>16448.429460048701</c:v>
                </c:pt>
                <c:pt idx="17001">
                  <c:v>16448.307073116299</c:v>
                </c:pt>
                <c:pt idx="17002">
                  <c:v>16448.3473334312</c:v>
                </c:pt>
                <c:pt idx="17003">
                  <c:v>16448.607732296001</c:v>
                </c:pt>
                <c:pt idx="17004">
                  <c:v>17179.185449123401</c:v>
                </c:pt>
                <c:pt idx="17005">
                  <c:v>17179.1040701866</c:v>
                </c:pt>
                <c:pt idx="17006">
                  <c:v>17591.341458797498</c:v>
                </c:pt>
                <c:pt idx="17007">
                  <c:v>17591.330457210501</c:v>
                </c:pt>
                <c:pt idx="17008">
                  <c:v>17592.401463985399</c:v>
                </c:pt>
                <c:pt idx="17009">
                  <c:v>17545.8638472557</c:v>
                </c:pt>
                <c:pt idx="17010">
                  <c:v>17545.226209163699</c:v>
                </c:pt>
                <c:pt idx="17011">
                  <c:v>17641.380227565802</c:v>
                </c:pt>
                <c:pt idx="17012">
                  <c:v>17641.416978359201</c:v>
                </c:pt>
                <c:pt idx="17013">
                  <c:v>17641.553487300898</c:v>
                </c:pt>
                <c:pt idx="17014">
                  <c:v>17641.501233577699</c:v>
                </c:pt>
                <c:pt idx="17015">
                  <c:v>17880.658620357499</c:v>
                </c:pt>
                <c:pt idx="17016">
                  <c:v>17898.627370357499</c:v>
                </c:pt>
                <c:pt idx="17017">
                  <c:v>17898.669507503499</c:v>
                </c:pt>
                <c:pt idx="17018">
                  <c:v>18307.826390743299</c:v>
                </c:pt>
                <c:pt idx="17019">
                  <c:v>18147.6987624168</c:v>
                </c:pt>
                <c:pt idx="17020">
                  <c:v>18147.740014553099</c:v>
                </c:pt>
                <c:pt idx="17021">
                  <c:v>18147.813394069701</c:v>
                </c:pt>
                <c:pt idx="17022">
                  <c:v>18149.651262760199</c:v>
                </c:pt>
                <c:pt idx="17023">
                  <c:v>18151.563513279001</c:v>
                </c:pt>
                <c:pt idx="17024">
                  <c:v>18301.623415470101</c:v>
                </c:pt>
                <c:pt idx="17025">
                  <c:v>18302.460783481602</c:v>
                </c:pt>
                <c:pt idx="17026">
                  <c:v>18926.588411807999</c:v>
                </c:pt>
                <c:pt idx="17027">
                  <c:v>18926.4801621437</c:v>
                </c:pt>
                <c:pt idx="17028">
                  <c:v>18926.6699242592</c:v>
                </c:pt>
                <c:pt idx="17029">
                  <c:v>18926.400278568301</c:v>
                </c:pt>
                <c:pt idx="17030">
                  <c:v>18926.428526401502</c:v>
                </c:pt>
                <c:pt idx="17031">
                  <c:v>18926.434290409099</c:v>
                </c:pt>
                <c:pt idx="17032">
                  <c:v>19750.481920719099</c:v>
                </c:pt>
                <c:pt idx="17033">
                  <c:v>19750.562918186199</c:v>
                </c:pt>
                <c:pt idx="17034">
                  <c:v>19516.897673129999</c:v>
                </c:pt>
                <c:pt idx="17035">
                  <c:v>19519.685038089799</c:v>
                </c:pt>
                <c:pt idx="17036">
                  <c:v>19520.000940799699</c:v>
                </c:pt>
                <c:pt idx="17037">
                  <c:v>19520.080568790399</c:v>
                </c:pt>
                <c:pt idx="17038">
                  <c:v>19724.939917087599</c:v>
                </c:pt>
                <c:pt idx="17039">
                  <c:v>19725.173571109801</c:v>
                </c:pt>
                <c:pt idx="17040">
                  <c:v>19725.162821292899</c:v>
                </c:pt>
                <c:pt idx="17041">
                  <c:v>19725.196447849299</c:v>
                </c:pt>
                <c:pt idx="17042">
                  <c:v>19725.304956913002</c:v>
                </c:pt>
                <c:pt idx="17043">
                  <c:v>19725.130819797501</c:v>
                </c:pt>
                <c:pt idx="17044">
                  <c:v>19725.086065769199</c:v>
                </c:pt>
                <c:pt idx="17045">
                  <c:v>19725.275072574601</c:v>
                </c:pt>
                <c:pt idx="17046">
                  <c:v>19733.152479648601</c:v>
                </c:pt>
                <c:pt idx="17047">
                  <c:v>19733.360361576099</c:v>
                </c:pt>
                <c:pt idx="17048">
                  <c:v>19733.295732974999</c:v>
                </c:pt>
                <c:pt idx="17049">
                  <c:v>19733.386610508001</c:v>
                </c:pt>
                <c:pt idx="17050">
                  <c:v>19735.524378299699</c:v>
                </c:pt>
                <c:pt idx="17051">
                  <c:v>19736.548124790199</c:v>
                </c:pt>
                <c:pt idx="17052">
                  <c:v>19736.684889316599</c:v>
                </c:pt>
                <c:pt idx="17053">
                  <c:v>19736.5676293373</c:v>
                </c:pt>
                <c:pt idx="17054">
                  <c:v>19737.4692444801</c:v>
                </c:pt>
                <c:pt idx="17055">
                  <c:v>19737.570505619002</c:v>
                </c:pt>
                <c:pt idx="17056">
                  <c:v>19737.701769351999</c:v>
                </c:pt>
                <c:pt idx="17057">
                  <c:v>19737.624376773801</c:v>
                </c:pt>
                <c:pt idx="17058">
                  <c:v>19737.728529453299</c:v>
                </c:pt>
                <c:pt idx="17059">
                  <c:v>19742.919302463499</c:v>
                </c:pt>
                <c:pt idx="17060">
                  <c:v>19573.9206757545</c:v>
                </c:pt>
                <c:pt idx="17061">
                  <c:v>19573.8089165688</c:v>
                </c:pt>
                <c:pt idx="17062">
                  <c:v>19573.7841668129</c:v>
                </c:pt>
                <c:pt idx="17063">
                  <c:v>19574.995310306502</c:v>
                </c:pt>
                <c:pt idx="17064">
                  <c:v>19576.096445560499</c:v>
                </c:pt>
                <c:pt idx="17065">
                  <c:v>19575.018068790399</c:v>
                </c:pt>
                <c:pt idx="17066">
                  <c:v>19574.382467746698</c:v>
                </c:pt>
                <c:pt idx="17067">
                  <c:v>19574.055559635199</c:v>
                </c:pt>
                <c:pt idx="17068">
                  <c:v>19574.141447544102</c:v>
                </c:pt>
                <c:pt idx="17069">
                  <c:v>19574.220701694499</c:v>
                </c:pt>
                <c:pt idx="17070">
                  <c:v>19574.886293888099</c:v>
                </c:pt>
                <c:pt idx="17071">
                  <c:v>19576.820162296299</c:v>
                </c:pt>
                <c:pt idx="17072">
                  <c:v>19576.996801853202</c:v>
                </c:pt>
                <c:pt idx="17073">
                  <c:v>19576.866041660302</c:v>
                </c:pt>
                <c:pt idx="17074">
                  <c:v>19576.994802951798</c:v>
                </c:pt>
                <c:pt idx="17075">
                  <c:v>19577.165945529901</c:v>
                </c:pt>
                <c:pt idx="17076">
                  <c:v>19339.051561832399</c:v>
                </c:pt>
                <c:pt idx="17077">
                  <c:v>19338.981443881999</c:v>
                </c:pt>
                <c:pt idx="17078">
                  <c:v>19339.082567691799</c:v>
                </c:pt>
                <c:pt idx="17079">
                  <c:v>19339.105577945698</c:v>
                </c:pt>
                <c:pt idx="17080">
                  <c:v>19339.128836154901</c:v>
                </c:pt>
                <c:pt idx="17081">
                  <c:v>19339.1777062416</c:v>
                </c:pt>
                <c:pt idx="17082">
                  <c:v>19340.593008518201</c:v>
                </c:pt>
                <c:pt idx="17083">
                  <c:v>19342.635138034799</c:v>
                </c:pt>
                <c:pt idx="17084">
                  <c:v>19342.5316262245</c:v>
                </c:pt>
                <c:pt idx="17085">
                  <c:v>19342.683645725301</c:v>
                </c:pt>
                <c:pt idx="17086">
                  <c:v>19342.859041690801</c:v>
                </c:pt>
                <c:pt idx="17087">
                  <c:v>19869.779787540399</c:v>
                </c:pt>
                <c:pt idx="17088">
                  <c:v>19869.797914981798</c:v>
                </c:pt>
                <c:pt idx="17089">
                  <c:v>19869.701662540399</c:v>
                </c:pt>
                <c:pt idx="17090">
                  <c:v>19869.902674198202</c:v>
                </c:pt>
                <c:pt idx="17091">
                  <c:v>19869.868052005801</c:v>
                </c:pt>
                <c:pt idx="17092">
                  <c:v>19870.1783890724</c:v>
                </c:pt>
                <c:pt idx="17093">
                  <c:v>19872.113066196402</c:v>
                </c:pt>
                <c:pt idx="17094">
                  <c:v>19871.497236728701</c:v>
                </c:pt>
                <c:pt idx="17095">
                  <c:v>19873.402792453799</c:v>
                </c:pt>
                <c:pt idx="17096">
                  <c:v>19873.630251407601</c:v>
                </c:pt>
                <c:pt idx="17097">
                  <c:v>19855.068762302399</c:v>
                </c:pt>
                <c:pt idx="17098">
                  <c:v>19854.814737796802</c:v>
                </c:pt>
                <c:pt idx="17099">
                  <c:v>19855.195520877802</c:v>
                </c:pt>
                <c:pt idx="17100">
                  <c:v>19855.208899021101</c:v>
                </c:pt>
                <c:pt idx="17101">
                  <c:v>19855.286535739899</c:v>
                </c:pt>
                <c:pt idx="17102">
                  <c:v>19855.170275211301</c:v>
                </c:pt>
                <c:pt idx="17103">
                  <c:v>19855.2660317421</c:v>
                </c:pt>
                <c:pt idx="17104">
                  <c:v>19855.176153659799</c:v>
                </c:pt>
                <c:pt idx="17105">
                  <c:v>19855.3531632423</c:v>
                </c:pt>
                <c:pt idx="17106">
                  <c:v>19653.287691593199</c:v>
                </c:pt>
                <c:pt idx="17107">
                  <c:v>19654.228182315801</c:v>
                </c:pt>
                <c:pt idx="17108">
                  <c:v>19654.391447544102</c:v>
                </c:pt>
                <c:pt idx="17109">
                  <c:v>19654.464457035101</c:v>
                </c:pt>
                <c:pt idx="17110">
                  <c:v>19652.505835056301</c:v>
                </c:pt>
                <c:pt idx="17111">
                  <c:v>19652.4935746193</c:v>
                </c:pt>
                <c:pt idx="17112">
                  <c:v>19652.717108249701</c:v>
                </c:pt>
                <c:pt idx="17113">
                  <c:v>19654.7198586464</c:v>
                </c:pt>
                <c:pt idx="17114">
                  <c:v>19654.695730686199</c:v>
                </c:pt>
                <c:pt idx="17115">
                  <c:v>19654.6996102333</c:v>
                </c:pt>
                <c:pt idx="17116">
                  <c:v>19654.371214389801</c:v>
                </c:pt>
                <c:pt idx="17117">
                  <c:v>19646.407988071402</c:v>
                </c:pt>
                <c:pt idx="17118">
                  <c:v>19605.713495731401</c:v>
                </c:pt>
                <c:pt idx="17119">
                  <c:v>19605.634611606602</c:v>
                </c:pt>
                <c:pt idx="17120">
                  <c:v>19605.581236362501</c:v>
                </c:pt>
                <c:pt idx="17121">
                  <c:v>19605.763369083401</c:v>
                </c:pt>
                <c:pt idx="17122">
                  <c:v>19605.904638767199</c:v>
                </c:pt>
                <c:pt idx="17123">
                  <c:v>19605.997644901301</c:v>
                </c:pt>
                <c:pt idx="17124">
                  <c:v>19604.184538364399</c:v>
                </c:pt>
                <c:pt idx="17125">
                  <c:v>19604.0972809792</c:v>
                </c:pt>
                <c:pt idx="17126">
                  <c:v>19604.2160363197</c:v>
                </c:pt>
                <c:pt idx="17127">
                  <c:v>19604.048403263099</c:v>
                </c:pt>
                <c:pt idx="17128">
                  <c:v>19603.103411197699</c:v>
                </c:pt>
                <c:pt idx="17129">
                  <c:v>19603.256918430299</c:v>
                </c:pt>
                <c:pt idx="17130">
                  <c:v>19644.342287540399</c:v>
                </c:pt>
                <c:pt idx="17131">
                  <c:v>19638.995520114899</c:v>
                </c:pt>
                <c:pt idx="17132">
                  <c:v>19638.1922821999</c:v>
                </c:pt>
                <c:pt idx="17133">
                  <c:v>19637.982511997201</c:v>
                </c:pt>
                <c:pt idx="17134">
                  <c:v>18987.050093173999</c:v>
                </c:pt>
                <c:pt idx="17135">
                  <c:v>18986.8075737953</c:v>
                </c:pt>
                <c:pt idx="17136">
                  <c:v>18047.806185245499</c:v>
                </c:pt>
                <c:pt idx="17137">
                  <c:v>16328.712942600299</c:v>
                </c:pt>
                <c:pt idx="17138">
                  <c:v>16329.034967899301</c:v>
                </c:pt>
                <c:pt idx="17139">
                  <c:v>16328.9418473244</c:v>
                </c:pt>
                <c:pt idx="17140">
                  <c:v>16327.875467777299</c:v>
                </c:pt>
                <c:pt idx="17141">
                  <c:v>16326.658316135399</c:v>
                </c:pt>
                <c:pt idx="17142">
                  <c:v>16323.8436646461</c:v>
                </c:pt>
                <c:pt idx="17143">
                  <c:v>16319.545149326301</c:v>
                </c:pt>
                <c:pt idx="17144">
                  <c:v>16319.4803948402</c:v>
                </c:pt>
                <c:pt idx="17145">
                  <c:v>16319.3617691994</c:v>
                </c:pt>
                <c:pt idx="17146">
                  <c:v>16318.1287446022</c:v>
                </c:pt>
                <c:pt idx="17147">
                  <c:v>16318.3282570839</c:v>
                </c:pt>
                <c:pt idx="17148">
                  <c:v>16318.179369449599</c:v>
                </c:pt>
                <c:pt idx="17149">
                  <c:v>16318.1391243935</c:v>
                </c:pt>
                <c:pt idx="17150">
                  <c:v>16318.087481021899</c:v>
                </c:pt>
                <c:pt idx="17151">
                  <c:v>16318.0037293434</c:v>
                </c:pt>
                <c:pt idx="17152">
                  <c:v>16317.881723880801</c:v>
                </c:pt>
                <c:pt idx="17153">
                  <c:v>16317.8592209816</c:v>
                </c:pt>
                <c:pt idx="17154">
                  <c:v>16274.2673707008</c:v>
                </c:pt>
                <c:pt idx="17155">
                  <c:v>16262.0427308083</c:v>
                </c:pt>
                <c:pt idx="17156">
                  <c:v>16261.836210727701</c:v>
                </c:pt>
                <c:pt idx="17157">
                  <c:v>16261.945593357101</c:v>
                </c:pt>
                <c:pt idx="17158">
                  <c:v>16260.7487015724</c:v>
                </c:pt>
                <c:pt idx="17159">
                  <c:v>16055.617006778701</c:v>
                </c:pt>
                <c:pt idx="17160">
                  <c:v>16054.3927330971</c:v>
                </c:pt>
                <c:pt idx="17161">
                  <c:v>16054.253717899301</c:v>
                </c:pt>
                <c:pt idx="17162">
                  <c:v>16054.1950745583</c:v>
                </c:pt>
                <c:pt idx="17163">
                  <c:v>16053.898687839501</c:v>
                </c:pt>
                <c:pt idx="17164">
                  <c:v>16053.888945102701</c:v>
                </c:pt>
                <c:pt idx="17165">
                  <c:v>15997.8201813698</c:v>
                </c:pt>
                <c:pt idx="17166">
                  <c:v>15995.845922946901</c:v>
                </c:pt>
                <c:pt idx="17167">
                  <c:v>15989.9237999916</c:v>
                </c:pt>
                <c:pt idx="17168">
                  <c:v>15989.639898777001</c:v>
                </c:pt>
                <c:pt idx="17169">
                  <c:v>15762.6272759438</c:v>
                </c:pt>
                <c:pt idx="17170">
                  <c:v>15762.3993782997</c:v>
                </c:pt>
                <c:pt idx="17171">
                  <c:v>15762.3659958839</c:v>
                </c:pt>
                <c:pt idx="17172">
                  <c:v>15761.9598298073</c:v>
                </c:pt>
                <c:pt idx="17173">
                  <c:v>15742.1432042122</c:v>
                </c:pt>
                <c:pt idx="17174">
                  <c:v>15742.943186283101</c:v>
                </c:pt>
                <c:pt idx="17175">
                  <c:v>15741.8930497169</c:v>
                </c:pt>
                <c:pt idx="17176">
                  <c:v>15742.6955342293</c:v>
                </c:pt>
                <c:pt idx="17177">
                  <c:v>15741.6270108223</c:v>
                </c:pt>
                <c:pt idx="17178">
                  <c:v>15599.5933442116</c:v>
                </c:pt>
                <c:pt idx="17179">
                  <c:v>15678.1258606911</c:v>
                </c:pt>
                <c:pt idx="17180">
                  <c:v>15677.0179696083</c:v>
                </c:pt>
                <c:pt idx="17181">
                  <c:v>15676.701685428599</c:v>
                </c:pt>
                <c:pt idx="17182">
                  <c:v>15732.886438846601</c:v>
                </c:pt>
                <c:pt idx="17183">
                  <c:v>15732.5970406532</c:v>
                </c:pt>
                <c:pt idx="17184">
                  <c:v>15732.2954545021</c:v>
                </c:pt>
                <c:pt idx="17185">
                  <c:v>15732.207819461801</c:v>
                </c:pt>
                <c:pt idx="17186">
                  <c:v>15732.159685611699</c:v>
                </c:pt>
                <c:pt idx="17187">
                  <c:v>15731.76278162</c:v>
                </c:pt>
                <c:pt idx="17188">
                  <c:v>15731.414373874701</c:v>
                </c:pt>
                <c:pt idx="17189">
                  <c:v>15731.3317399025</c:v>
                </c:pt>
                <c:pt idx="17190">
                  <c:v>15584.7143044472</c:v>
                </c:pt>
                <c:pt idx="17191">
                  <c:v>14853.544943332699</c:v>
                </c:pt>
                <c:pt idx="17192">
                  <c:v>14816.759787082699</c:v>
                </c:pt>
                <c:pt idx="17193">
                  <c:v>14816.6437706947</c:v>
                </c:pt>
                <c:pt idx="17194">
                  <c:v>14816.8267884254</c:v>
                </c:pt>
                <c:pt idx="17195">
                  <c:v>14796.985010623899</c:v>
                </c:pt>
                <c:pt idx="17196">
                  <c:v>14796.739115238201</c:v>
                </c:pt>
                <c:pt idx="17197">
                  <c:v>14796.5220932961</c:v>
                </c:pt>
                <c:pt idx="17198">
                  <c:v>14796.556723117799</c:v>
                </c:pt>
                <c:pt idx="17199">
                  <c:v>14814.8118157387</c:v>
                </c:pt>
                <c:pt idx="17200">
                  <c:v>14814.892069339799</c:v>
                </c:pt>
                <c:pt idx="17201">
                  <c:v>14814.7714295387</c:v>
                </c:pt>
                <c:pt idx="17202">
                  <c:v>14852.6769051552</c:v>
                </c:pt>
                <c:pt idx="17203">
                  <c:v>14849.3143792152</c:v>
                </c:pt>
                <c:pt idx="17204">
                  <c:v>14842.488138675701</c:v>
                </c:pt>
                <c:pt idx="17205">
                  <c:v>14888.5336441994</c:v>
                </c:pt>
                <c:pt idx="17206">
                  <c:v>14887.8994622231</c:v>
                </c:pt>
                <c:pt idx="17207">
                  <c:v>14886.958719730401</c:v>
                </c:pt>
                <c:pt idx="17208">
                  <c:v>14894.8083252907</c:v>
                </c:pt>
                <c:pt idx="17209">
                  <c:v>14940.7322068214</c:v>
                </c:pt>
                <c:pt idx="17210">
                  <c:v>14940.4054818153</c:v>
                </c:pt>
                <c:pt idx="17211">
                  <c:v>14939.4367394447</c:v>
                </c:pt>
                <c:pt idx="17212">
                  <c:v>14939.3668503761</c:v>
                </c:pt>
                <c:pt idx="17213">
                  <c:v>14939.040689945199</c:v>
                </c:pt>
                <c:pt idx="17214">
                  <c:v>14904.2766900063</c:v>
                </c:pt>
                <c:pt idx="17215">
                  <c:v>14806.0336594582</c:v>
                </c:pt>
                <c:pt idx="17216">
                  <c:v>14805.945410251599</c:v>
                </c:pt>
                <c:pt idx="17217">
                  <c:v>14805.784513950301</c:v>
                </c:pt>
                <c:pt idx="17218">
                  <c:v>14805.522741794601</c:v>
                </c:pt>
                <c:pt idx="17219">
                  <c:v>14805.632124424001</c:v>
                </c:pt>
                <c:pt idx="17220">
                  <c:v>14805.468107700301</c:v>
                </c:pt>
                <c:pt idx="17221">
                  <c:v>14806.5187401772</c:v>
                </c:pt>
                <c:pt idx="17222">
                  <c:v>14805.954329013801</c:v>
                </c:pt>
                <c:pt idx="17223">
                  <c:v>14787.8896965981</c:v>
                </c:pt>
                <c:pt idx="17224">
                  <c:v>14711.786943912501</c:v>
                </c:pt>
                <c:pt idx="17225">
                  <c:v>14711.825567722301</c:v>
                </c:pt>
                <c:pt idx="17226">
                  <c:v>14711.51278162</c:v>
                </c:pt>
                <c:pt idx="17227">
                  <c:v>14711.7007813454</c:v>
                </c:pt>
                <c:pt idx="17228">
                  <c:v>14719.4891343117</c:v>
                </c:pt>
                <c:pt idx="17229">
                  <c:v>14719.1211037636</c:v>
                </c:pt>
                <c:pt idx="17230">
                  <c:v>14719.3580002785</c:v>
                </c:pt>
                <c:pt idx="17231">
                  <c:v>14719.196356296499</c:v>
                </c:pt>
                <c:pt idx="17232">
                  <c:v>14718.995214939099</c:v>
                </c:pt>
                <c:pt idx="17233">
                  <c:v>14718.9949631691</c:v>
                </c:pt>
                <c:pt idx="17234">
                  <c:v>14718.4008011818</c:v>
                </c:pt>
                <c:pt idx="17235">
                  <c:v>14718.385286807999</c:v>
                </c:pt>
                <c:pt idx="17236">
                  <c:v>14718.277033328999</c:v>
                </c:pt>
                <c:pt idx="17237">
                  <c:v>14735.3470253944</c:v>
                </c:pt>
                <c:pt idx="17238">
                  <c:v>14735.109625339501</c:v>
                </c:pt>
                <c:pt idx="17239">
                  <c:v>14717.748289585101</c:v>
                </c:pt>
                <c:pt idx="17240">
                  <c:v>14719.850546359999</c:v>
                </c:pt>
                <c:pt idx="17241">
                  <c:v>14719.5790200233</c:v>
                </c:pt>
                <c:pt idx="17242">
                  <c:v>14736.593756198899</c:v>
                </c:pt>
                <c:pt idx="17243">
                  <c:v>14728.4699959755</c:v>
                </c:pt>
                <c:pt idx="17244">
                  <c:v>14729.513498783101</c:v>
                </c:pt>
                <c:pt idx="17245">
                  <c:v>14728.276979923199</c:v>
                </c:pt>
                <c:pt idx="17246">
                  <c:v>14728.1494774818</c:v>
                </c:pt>
                <c:pt idx="17247">
                  <c:v>14728.099085331</c:v>
                </c:pt>
                <c:pt idx="17248">
                  <c:v>14727.8703179359</c:v>
                </c:pt>
                <c:pt idx="17249">
                  <c:v>14711.9370865822</c:v>
                </c:pt>
                <c:pt idx="17250">
                  <c:v>14655.670702457401</c:v>
                </c:pt>
                <c:pt idx="17251">
                  <c:v>14654.5635704994</c:v>
                </c:pt>
                <c:pt idx="17252">
                  <c:v>14675.563551425899</c:v>
                </c:pt>
                <c:pt idx="17253">
                  <c:v>14675.4160408974</c:v>
                </c:pt>
                <c:pt idx="17254">
                  <c:v>14675.5925507545</c:v>
                </c:pt>
                <c:pt idx="17255">
                  <c:v>14675.4387841225</c:v>
                </c:pt>
                <c:pt idx="17256">
                  <c:v>14675.462286472301</c:v>
                </c:pt>
                <c:pt idx="17257">
                  <c:v>14675.5275444984</c:v>
                </c:pt>
                <c:pt idx="17258">
                  <c:v>14675.763193607299</c:v>
                </c:pt>
                <c:pt idx="17259">
                  <c:v>14675.393167972599</c:v>
                </c:pt>
                <c:pt idx="17260">
                  <c:v>14675.1967835426</c:v>
                </c:pt>
                <c:pt idx="17261">
                  <c:v>14675.213278293601</c:v>
                </c:pt>
                <c:pt idx="17262">
                  <c:v>14675.248781681101</c:v>
                </c:pt>
                <c:pt idx="17263">
                  <c:v>14677.080667972599</c:v>
                </c:pt>
                <c:pt idx="17264">
                  <c:v>14680.0974183083</c:v>
                </c:pt>
                <c:pt idx="17265">
                  <c:v>14679.8501496315</c:v>
                </c:pt>
                <c:pt idx="17266">
                  <c:v>14679.840532779701</c:v>
                </c:pt>
                <c:pt idx="17267">
                  <c:v>14679.848036289201</c:v>
                </c:pt>
                <c:pt idx="17268">
                  <c:v>14679.8674111366</c:v>
                </c:pt>
                <c:pt idx="17269">
                  <c:v>14679.8707871437</c:v>
                </c:pt>
                <c:pt idx="17270">
                  <c:v>14679.923170566601</c:v>
                </c:pt>
                <c:pt idx="17271">
                  <c:v>14680.028803348499</c:v>
                </c:pt>
                <c:pt idx="17272">
                  <c:v>14406.723459720601</c:v>
                </c:pt>
                <c:pt idx="17273">
                  <c:v>14406.8998513222</c:v>
                </c:pt>
                <c:pt idx="17274">
                  <c:v>14424.0087227821</c:v>
                </c:pt>
                <c:pt idx="17275">
                  <c:v>14425.9992470741</c:v>
                </c:pt>
                <c:pt idx="17276">
                  <c:v>14319.040750980401</c:v>
                </c:pt>
                <c:pt idx="17277">
                  <c:v>14319.341654300701</c:v>
                </c:pt>
                <c:pt idx="17278">
                  <c:v>14319.435038089799</c:v>
                </c:pt>
                <c:pt idx="17279">
                  <c:v>14302.0978951454</c:v>
                </c:pt>
                <c:pt idx="17280">
                  <c:v>14302.284662723499</c:v>
                </c:pt>
                <c:pt idx="17281">
                  <c:v>14323.4299263954</c:v>
                </c:pt>
                <c:pt idx="17282">
                  <c:v>14340.4661660194</c:v>
                </c:pt>
                <c:pt idx="17283">
                  <c:v>14340.7567543983</c:v>
                </c:pt>
                <c:pt idx="17284">
                  <c:v>14340.9227700233</c:v>
                </c:pt>
                <c:pt idx="17285">
                  <c:v>14294.870890140501</c:v>
                </c:pt>
                <c:pt idx="17286">
                  <c:v>14371.192545414</c:v>
                </c:pt>
                <c:pt idx="17287">
                  <c:v>14323.1717934608</c:v>
                </c:pt>
                <c:pt idx="17288">
                  <c:v>14452.317057132699</c:v>
                </c:pt>
                <c:pt idx="17289">
                  <c:v>14452.566080570199</c:v>
                </c:pt>
                <c:pt idx="17290">
                  <c:v>14452.5764565468</c:v>
                </c:pt>
                <c:pt idx="17291">
                  <c:v>14452.368937015501</c:v>
                </c:pt>
                <c:pt idx="17292">
                  <c:v>14452.5557045937</c:v>
                </c:pt>
                <c:pt idx="17293">
                  <c:v>14452.6075844765</c:v>
                </c:pt>
                <c:pt idx="17294">
                  <c:v>14452.9084877968</c:v>
                </c:pt>
                <c:pt idx="17295">
                  <c:v>14452.815104007699</c:v>
                </c:pt>
                <c:pt idx="17296">
                  <c:v>14453.012247562399</c:v>
                </c:pt>
                <c:pt idx="17297">
                  <c:v>14879.2092614174</c:v>
                </c:pt>
                <c:pt idx="17298">
                  <c:v>15149.8311486244</c:v>
                </c:pt>
                <c:pt idx="17299">
                  <c:v>15469.3150620461</c:v>
                </c:pt>
                <c:pt idx="17300">
                  <c:v>15565.5297112465</c:v>
                </c:pt>
                <c:pt idx="17301">
                  <c:v>15792.712725162501</c:v>
                </c:pt>
                <c:pt idx="17302">
                  <c:v>15792.841612339</c:v>
                </c:pt>
                <c:pt idx="17303">
                  <c:v>15793.1151413918</c:v>
                </c:pt>
                <c:pt idx="17304">
                  <c:v>15794.082636356399</c:v>
                </c:pt>
                <c:pt idx="17305">
                  <c:v>16564.474676608999</c:v>
                </c:pt>
                <c:pt idx="17306">
                  <c:v>16620.2084145546</c:v>
                </c:pt>
                <c:pt idx="17307">
                  <c:v>16714.458929538701</c:v>
                </c:pt>
                <c:pt idx="17308">
                  <c:v>16714.528563022599</c:v>
                </c:pt>
                <c:pt idx="17309">
                  <c:v>16714.624567508701</c:v>
                </c:pt>
                <c:pt idx="17310">
                  <c:v>16715.017233371698</c:v>
                </c:pt>
                <c:pt idx="17311">
                  <c:v>16895.977732181502</c:v>
                </c:pt>
                <c:pt idx="17312">
                  <c:v>16896.106863498699</c:v>
                </c:pt>
                <c:pt idx="17313">
                  <c:v>16128.326261997199</c:v>
                </c:pt>
                <c:pt idx="17314">
                  <c:v>16128.447157383</c:v>
                </c:pt>
                <c:pt idx="17315">
                  <c:v>16128.553724765799</c:v>
                </c:pt>
                <c:pt idx="17316">
                  <c:v>15631.599699497199</c:v>
                </c:pt>
                <c:pt idx="17317">
                  <c:v>15631.8104615211</c:v>
                </c:pt>
                <c:pt idx="17318">
                  <c:v>15880.8600907326</c:v>
                </c:pt>
                <c:pt idx="17319">
                  <c:v>15880.971601963</c:v>
                </c:pt>
                <c:pt idx="17320">
                  <c:v>15881.3280091286</c:v>
                </c:pt>
                <c:pt idx="17321">
                  <c:v>15881.5371499062</c:v>
                </c:pt>
                <c:pt idx="17322">
                  <c:v>15881.459143161799</c:v>
                </c:pt>
                <c:pt idx="17323">
                  <c:v>16124.032301425899</c:v>
                </c:pt>
                <c:pt idx="17324">
                  <c:v>16012.409807681999</c:v>
                </c:pt>
                <c:pt idx="17325">
                  <c:v>16014.4249367714</c:v>
                </c:pt>
                <c:pt idx="17326">
                  <c:v>16014.4758172035</c:v>
                </c:pt>
                <c:pt idx="17327">
                  <c:v>16813.625368595101</c:v>
                </c:pt>
                <c:pt idx="17328">
                  <c:v>16813.7395043373</c:v>
                </c:pt>
                <c:pt idx="17329">
                  <c:v>16813.649122715</c:v>
                </c:pt>
                <c:pt idx="17330">
                  <c:v>17060.932898044601</c:v>
                </c:pt>
                <c:pt idx="17331">
                  <c:v>17061.065031528498</c:v>
                </c:pt>
                <c:pt idx="17332">
                  <c:v>17061.147535800901</c:v>
                </c:pt>
                <c:pt idx="17333">
                  <c:v>17061.223169803601</c:v>
                </c:pt>
                <c:pt idx="17334">
                  <c:v>17061.350679874398</c:v>
                </c:pt>
                <c:pt idx="17335">
                  <c:v>17061.878431796998</c:v>
                </c:pt>
                <c:pt idx="17336">
                  <c:v>17068.923937320698</c:v>
                </c:pt>
                <c:pt idx="17337">
                  <c:v>17068.8473038673</c:v>
                </c:pt>
                <c:pt idx="17338">
                  <c:v>17068.845926761602</c:v>
                </c:pt>
                <c:pt idx="17339">
                  <c:v>17068.784670352899</c:v>
                </c:pt>
                <c:pt idx="17340">
                  <c:v>17068.767294406902</c:v>
                </c:pt>
                <c:pt idx="17341">
                  <c:v>17068.729792118102</c:v>
                </c:pt>
                <c:pt idx="17342">
                  <c:v>17068.8316788673</c:v>
                </c:pt>
                <c:pt idx="17343">
                  <c:v>17068.869055271101</c:v>
                </c:pt>
                <c:pt idx="17344">
                  <c:v>17125.719423770901</c:v>
                </c:pt>
                <c:pt idx="17345">
                  <c:v>17125.886438846599</c:v>
                </c:pt>
                <c:pt idx="17346">
                  <c:v>17237.552816867799</c:v>
                </c:pt>
                <c:pt idx="17347">
                  <c:v>17238.712065219901</c:v>
                </c:pt>
                <c:pt idx="17348">
                  <c:v>17242.731188297301</c:v>
                </c:pt>
                <c:pt idx="17349">
                  <c:v>17242.869326114698</c:v>
                </c:pt>
                <c:pt idx="17350">
                  <c:v>17243.1172204018</c:v>
                </c:pt>
                <c:pt idx="17351">
                  <c:v>17242.903456211101</c:v>
                </c:pt>
                <c:pt idx="17352">
                  <c:v>17243.177099704699</c:v>
                </c:pt>
                <c:pt idx="17353">
                  <c:v>17243.4195008278</c:v>
                </c:pt>
                <c:pt idx="17354">
                  <c:v>17243.325491428401</c:v>
                </c:pt>
                <c:pt idx="17355">
                  <c:v>17243.645521640799</c:v>
                </c:pt>
                <c:pt idx="17356">
                  <c:v>17244.472754001599</c:v>
                </c:pt>
                <c:pt idx="17357">
                  <c:v>17244.707781314799</c:v>
                </c:pt>
                <c:pt idx="17358">
                  <c:v>17244.639769077301</c:v>
                </c:pt>
                <c:pt idx="17359">
                  <c:v>17244.197401523601</c:v>
                </c:pt>
                <c:pt idx="17360">
                  <c:v>17245.369295597098</c:v>
                </c:pt>
                <c:pt idx="17361">
                  <c:v>17245.555559635199</c:v>
                </c:pt>
                <c:pt idx="17362">
                  <c:v>17245.641943454699</c:v>
                </c:pt>
                <c:pt idx="17363">
                  <c:v>17253.5924363136</c:v>
                </c:pt>
                <c:pt idx="17364">
                  <c:v>17254.9115891457</c:v>
                </c:pt>
                <c:pt idx="17365">
                  <c:v>17247.0008454323</c:v>
                </c:pt>
                <c:pt idx="17366">
                  <c:v>17256.0390954018</c:v>
                </c:pt>
                <c:pt idx="17367">
                  <c:v>17248.1822953224</c:v>
                </c:pt>
                <c:pt idx="17368">
                  <c:v>17256.3801903725</c:v>
                </c:pt>
                <c:pt idx="17369">
                  <c:v>17248.4035668373</c:v>
                </c:pt>
                <c:pt idx="17370">
                  <c:v>17248.5629563332</c:v>
                </c:pt>
                <c:pt idx="17371">
                  <c:v>17257.039713382699</c:v>
                </c:pt>
                <c:pt idx="17372">
                  <c:v>17252.083090305299</c:v>
                </c:pt>
                <c:pt idx="17373">
                  <c:v>17252.174097538002</c:v>
                </c:pt>
                <c:pt idx="17374">
                  <c:v>17260.330114841501</c:v>
                </c:pt>
                <c:pt idx="17375">
                  <c:v>17260.332373142199</c:v>
                </c:pt>
                <c:pt idx="17376">
                  <c:v>17261.072226047501</c:v>
                </c:pt>
                <c:pt idx="17377">
                  <c:v>17260.325491428401</c:v>
                </c:pt>
                <c:pt idx="17378">
                  <c:v>17252.458506107301</c:v>
                </c:pt>
                <c:pt idx="17379">
                  <c:v>17252.545633792899</c:v>
                </c:pt>
                <c:pt idx="17380">
                  <c:v>17252.6183953285</c:v>
                </c:pt>
                <c:pt idx="17381">
                  <c:v>17253.8121628761</c:v>
                </c:pt>
                <c:pt idx="17382">
                  <c:v>17253.9728035927</c:v>
                </c:pt>
                <c:pt idx="17383">
                  <c:v>17243.302538394899</c:v>
                </c:pt>
                <c:pt idx="17384">
                  <c:v>18627.445421695698</c:v>
                </c:pt>
                <c:pt idx="17385">
                  <c:v>18968.361792087599</c:v>
                </c:pt>
                <c:pt idx="17386">
                  <c:v>18960.451799869501</c:v>
                </c:pt>
                <c:pt idx="17387">
                  <c:v>18904.303690433499</c:v>
                </c:pt>
                <c:pt idx="17388">
                  <c:v>18904.460699558302</c:v>
                </c:pt>
                <c:pt idx="17389">
                  <c:v>18912.422319889101</c:v>
                </c:pt>
                <c:pt idx="17390">
                  <c:v>18904.6275925636</c:v>
                </c:pt>
                <c:pt idx="17391">
                  <c:v>18911.9046425819</c:v>
                </c:pt>
                <c:pt idx="17392">
                  <c:v>18911.837378025099</c:v>
                </c:pt>
                <c:pt idx="17393">
                  <c:v>18911.859625339501</c:v>
                </c:pt>
                <c:pt idx="17394">
                  <c:v>18912.114778995499</c:v>
                </c:pt>
                <c:pt idx="17395">
                  <c:v>18661.694162845601</c:v>
                </c:pt>
                <c:pt idx="17396">
                  <c:v>18666.219870090499</c:v>
                </c:pt>
                <c:pt idx="17397">
                  <c:v>18666.979830265002</c:v>
                </c:pt>
                <c:pt idx="17398">
                  <c:v>18667.8596520424</c:v>
                </c:pt>
                <c:pt idx="17399">
                  <c:v>18668.474081516299</c:v>
                </c:pt>
                <c:pt idx="17400">
                  <c:v>18668.6550965309</c:v>
                </c:pt>
                <c:pt idx="17401">
                  <c:v>18305.960501194</c:v>
                </c:pt>
                <c:pt idx="17402">
                  <c:v>18305.076799869501</c:v>
                </c:pt>
                <c:pt idx="17403">
                  <c:v>18305.634848117799</c:v>
                </c:pt>
                <c:pt idx="17404">
                  <c:v>18306.346178531599</c:v>
                </c:pt>
                <c:pt idx="17405">
                  <c:v>18212.5209336281</c:v>
                </c:pt>
                <c:pt idx="17406">
                  <c:v>18213.892748355898</c:v>
                </c:pt>
                <c:pt idx="17407">
                  <c:v>17595.8287949562</c:v>
                </c:pt>
                <c:pt idx="17408">
                  <c:v>17336.895792484302</c:v>
                </c:pt>
                <c:pt idx="17409">
                  <c:v>17336.860796451601</c:v>
                </c:pt>
                <c:pt idx="17410">
                  <c:v>16686.938002109498</c:v>
                </c:pt>
                <c:pt idx="17411">
                  <c:v>16686.8730034828</c:v>
                </c:pt>
                <c:pt idx="17412">
                  <c:v>16686.908998966199</c:v>
                </c:pt>
                <c:pt idx="17413">
                  <c:v>16371.8720040321</c:v>
                </c:pt>
                <c:pt idx="17414">
                  <c:v>16466.9029984474</c:v>
                </c:pt>
                <c:pt idx="17415">
                  <c:v>16465.895002841899</c:v>
                </c:pt>
                <c:pt idx="17416">
                  <c:v>16465.929998874701</c:v>
                </c:pt>
                <c:pt idx="17417">
                  <c:v>16465.9029984474</c:v>
                </c:pt>
                <c:pt idx="17418">
                  <c:v>16465.9340004921</c:v>
                </c:pt>
                <c:pt idx="17419">
                  <c:v>16464.6770043373</c:v>
                </c:pt>
                <c:pt idx="17420">
                  <c:v>16457.726004123699</c:v>
                </c:pt>
                <c:pt idx="17421">
                  <c:v>16457.6230034828</c:v>
                </c:pt>
                <c:pt idx="17422">
                  <c:v>16457.7040009499</c:v>
                </c:pt>
                <c:pt idx="17423">
                  <c:v>16456.640005588499</c:v>
                </c:pt>
                <c:pt idx="17424">
                  <c:v>16448.665003299699</c:v>
                </c:pt>
                <c:pt idx="17425">
                  <c:v>16455.671003818501</c:v>
                </c:pt>
                <c:pt idx="17426">
                  <c:v>15824.5610032082</c:v>
                </c:pt>
                <c:pt idx="17427">
                  <c:v>15896.585005283399</c:v>
                </c:pt>
                <c:pt idx="17428">
                  <c:v>15896.673002719899</c:v>
                </c:pt>
                <c:pt idx="17429">
                  <c:v>15896.671003818499</c:v>
                </c:pt>
                <c:pt idx="17430">
                  <c:v>15969.603006839799</c:v>
                </c:pt>
                <c:pt idx="17431">
                  <c:v>15934.9180016518</c:v>
                </c:pt>
                <c:pt idx="17432">
                  <c:v>15918.2549996376</c:v>
                </c:pt>
                <c:pt idx="17433">
                  <c:v>15998.2269997597</c:v>
                </c:pt>
                <c:pt idx="17434">
                  <c:v>15998.344999790201</c:v>
                </c:pt>
                <c:pt idx="17435">
                  <c:v>15997.278002262099</c:v>
                </c:pt>
                <c:pt idx="17436">
                  <c:v>15997.4210000038</c:v>
                </c:pt>
                <c:pt idx="17437">
                  <c:v>15792.4080033302</c:v>
                </c:pt>
                <c:pt idx="17438">
                  <c:v>15790.317003726999</c:v>
                </c:pt>
                <c:pt idx="17439">
                  <c:v>15799.7880005836</c:v>
                </c:pt>
                <c:pt idx="17440">
                  <c:v>15797.9559998512</c:v>
                </c:pt>
                <c:pt idx="17441">
                  <c:v>15796.918005466499</c:v>
                </c:pt>
                <c:pt idx="17442">
                  <c:v>15384.956999301899</c:v>
                </c:pt>
                <c:pt idx="17443">
                  <c:v>15614.4250054359</c:v>
                </c:pt>
                <c:pt idx="17444">
                  <c:v>15600.4020066261</c:v>
                </c:pt>
                <c:pt idx="17445">
                  <c:v>15600.324007511101</c:v>
                </c:pt>
                <c:pt idx="17446">
                  <c:v>15600.3920083046</c:v>
                </c:pt>
                <c:pt idx="17447">
                  <c:v>15586.354006290399</c:v>
                </c:pt>
                <c:pt idx="17448">
                  <c:v>15586.3710083961</c:v>
                </c:pt>
                <c:pt idx="17449">
                  <c:v>15367.421003818499</c:v>
                </c:pt>
                <c:pt idx="17450">
                  <c:v>15331.1750054359</c:v>
                </c:pt>
                <c:pt idx="17451">
                  <c:v>15329.9990105629</c:v>
                </c:pt>
                <c:pt idx="17452">
                  <c:v>15330.1030106544</c:v>
                </c:pt>
                <c:pt idx="17453">
                  <c:v>15273.964010715499</c:v>
                </c:pt>
                <c:pt idx="17454">
                  <c:v>15273.9540085793</c:v>
                </c:pt>
                <c:pt idx="17455">
                  <c:v>15271.9800095558</c:v>
                </c:pt>
                <c:pt idx="17456">
                  <c:v>15261.946009159101</c:v>
                </c:pt>
                <c:pt idx="17457">
                  <c:v>15055.8540101051</c:v>
                </c:pt>
                <c:pt idx="17458">
                  <c:v>15055.9400086403</c:v>
                </c:pt>
                <c:pt idx="17459">
                  <c:v>14866.9220070839</c:v>
                </c:pt>
                <c:pt idx="17460">
                  <c:v>14867.988008976001</c:v>
                </c:pt>
                <c:pt idx="17461">
                  <c:v>14641.0170083046</c:v>
                </c:pt>
                <c:pt idx="17462">
                  <c:v>13788.0200104713</c:v>
                </c:pt>
                <c:pt idx="17463">
                  <c:v>13787.9600090981</c:v>
                </c:pt>
                <c:pt idx="17464">
                  <c:v>13786.9610085487</c:v>
                </c:pt>
                <c:pt idx="17465">
                  <c:v>13786.9510102272</c:v>
                </c:pt>
                <c:pt idx="17466">
                  <c:v>13786.922010898599</c:v>
                </c:pt>
                <c:pt idx="17467">
                  <c:v>13785.5019936562</c:v>
                </c:pt>
                <c:pt idx="17468">
                  <c:v>13782.5209946632</c:v>
                </c:pt>
                <c:pt idx="17469">
                  <c:v>13790.4119935036</c:v>
                </c:pt>
                <c:pt idx="17470">
                  <c:v>13791.5209946632</c:v>
                </c:pt>
                <c:pt idx="17471">
                  <c:v>13791.479994297</c:v>
                </c:pt>
                <c:pt idx="17472">
                  <c:v>13791.5209946632</c:v>
                </c:pt>
                <c:pt idx="17473">
                  <c:v>13790.524992466</c:v>
                </c:pt>
                <c:pt idx="17474">
                  <c:v>13550.524996280699</c:v>
                </c:pt>
                <c:pt idx="17475">
                  <c:v>13555.549993991899</c:v>
                </c:pt>
                <c:pt idx="17476">
                  <c:v>13440.506994724299</c:v>
                </c:pt>
                <c:pt idx="17477">
                  <c:v>13440.4649910927</c:v>
                </c:pt>
                <c:pt idx="17478">
                  <c:v>13440.4699959755</c:v>
                </c:pt>
                <c:pt idx="17479">
                  <c:v>13347.573000431101</c:v>
                </c:pt>
                <c:pt idx="17480">
                  <c:v>13346.605997562399</c:v>
                </c:pt>
                <c:pt idx="17481">
                  <c:v>13346.4219994545</c:v>
                </c:pt>
                <c:pt idx="17482">
                  <c:v>13346.4210000038</c:v>
                </c:pt>
                <c:pt idx="17483">
                  <c:v>13346.3750023842</c:v>
                </c:pt>
                <c:pt idx="17484">
                  <c:v>13346.4090027809</c:v>
                </c:pt>
                <c:pt idx="17485">
                  <c:v>13346.390997409801</c:v>
                </c:pt>
                <c:pt idx="17486">
                  <c:v>13346.3309998512</c:v>
                </c:pt>
                <c:pt idx="17487">
                  <c:v>13346.3109993935</c:v>
                </c:pt>
                <c:pt idx="17488">
                  <c:v>13346.2689995766</c:v>
                </c:pt>
                <c:pt idx="17489">
                  <c:v>13345.2650017738</c:v>
                </c:pt>
                <c:pt idx="17490">
                  <c:v>13345.2759995461</c:v>
                </c:pt>
                <c:pt idx="17491">
                  <c:v>13345.5589852333</c:v>
                </c:pt>
                <c:pt idx="17492">
                  <c:v>13279.918989658399</c:v>
                </c:pt>
                <c:pt idx="17493">
                  <c:v>13045.8719887733</c:v>
                </c:pt>
                <c:pt idx="17494">
                  <c:v>13051.9259896278</c:v>
                </c:pt>
                <c:pt idx="17495">
                  <c:v>13045.891989231101</c:v>
                </c:pt>
                <c:pt idx="17496">
                  <c:v>13045.881987094899</c:v>
                </c:pt>
                <c:pt idx="17497">
                  <c:v>13045.8879876137</c:v>
                </c:pt>
                <c:pt idx="17498">
                  <c:v>13114.855989932999</c:v>
                </c:pt>
                <c:pt idx="17499">
                  <c:v>13059.0399880409</c:v>
                </c:pt>
                <c:pt idx="17500">
                  <c:v>13059.0399880409</c:v>
                </c:pt>
                <c:pt idx="17501">
                  <c:v>13059.0399880409</c:v>
                </c:pt>
                <c:pt idx="17502">
                  <c:v>13012.339987277999</c:v>
                </c:pt>
                <c:pt idx="17503">
                  <c:v>12977.639990329701</c:v>
                </c:pt>
                <c:pt idx="17504">
                  <c:v>12902.7399902344</c:v>
                </c:pt>
                <c:pt idx="17505">
                  <c:v>12902.7399902344</c:v>
                </c:pt>
                <c:pt idx="17506">
                  <c:v>12902.7399902344</c:v>
                </c:pt>
                <c:pt idx="17507">
                  <c:v>12898.7399902344</c:v>
                </c:pt>
                <c:pt idx="17508">
                  <c:v>12881.599990844699</c:v>
                </c:pt>
                <c:pt idx="17509">
                  <c:v>12881.599990844699</c:v>
                </c:pt>
                <c:pt idx="17510">
                  <c:v>12881.599990844699</c:v>
                </c:pt>
                <c:pt idx="17511">
                  <c:v>12881.599990844699</c:v>
                </c:pt>
                <c:pt idx="17512">
                  <c:v>12885.599990844699</c:v>
                </c:pt>
                <c:pt idx="17513">
                  <c:v>12885.599990844699</c:v>
                </c:pt>
                <c:pt idx="17514">
                  <c:v>12829.599990844699</c:v>
                </c:pt>
                <c:pt idx="17515">
                  <c:v>12828.799987793</c:v>
                </c:pt>
                <c:pt idx="17516">
                  <c:v>12828.799987793</c:v>
                </c:pt>
                <c:pt idx="17517">
                  <c:v>12828.799987793</c:v>
                </c:pt>
                <c:pt idx="17518">
                  <c:v>12828.799987793</c:v>
                </c:pt>
                <c:pt idx="17519">
                  <c:v>13383.799987793</c:v>
                </c:pt>
                <c:pt idx="17520">
                  <c:v>13383.799987793</c:v>
                </c:pt>
                <c:pt idx="17521">
                  <c:v>13293.799987793</c:v>
                </c:pt>
                <c:pt idx="17522">
                  <c:v>13713.799987793</c:v>
                </c:pt>
                <c:pt idx="17523">
                  <c:v>13293.799987793</c:v>
                </c:pt>
                <c:pt idx="17524">
                  <c:v>13289.799987793</c:v>
                </c:pt>
                <c:pt idx="17525">
                  <c:v>13289.799987793</c:v>
                </c:pt>
                <c:pt idx="17526">
                  <c:v>13289.799987793</c:v>
                </c:pt>
                <c:pt idx="17527">
                  <c:v>13294.1999969482</c:v>
                </c:pt>
                <c:pt idx="17528">
                  <c:v>13290.1999969482</c:v>
                </c:pt>
                <c:pt idx="17529">
                  <c:v>13294.1999969482</c:v>
                </c:pt>
                <c:pt idx="17530">
                  <c:v>13290.1999969482</c:v>
                </c:pt>
                <c:pt idx="17531">
                  <c:v>13294.1999969482</c:v>
                </c:pt>
                <c:pt idx="17532">
                  <c:v>13294.1999969482</c:v>
                </c:pt>
                <c:pt idx="17533">
                  <c:v>13294.1999969482</c:v>
                </c:pt>
                <c:pt idx="17534">
                  <c:v>13294.1999969482</c:v>
                </c:pt>
                <c:pt idx="17535">
                  <c:v>13294.1999969482</c:v>
                </c:pt>
                <c:pt idx="17536">
                  <c:v>13294.1999969482</c:v>
                </c:pt>
                <c:pt idx="17537">
                  <c:v>13294.1999969482</c:v>
                </c:pt>
                <c:pt idx="17538">
                  <c:v>13294.1999969482</c:v>
                </c:pt>
                <c:pt idx="17539">
                  <c:v>13296.1999969482</c:v>
                </c:pt>
                <c:pt idx="17540">
                  <c:v>13334.1999969482</c:v>
                </c:pt>
                <c:pt idx="17541">
                  <c:v>13380.8999977112</c:v>
                </c:pt>
                <c:pt idx="17542">
                  <c:v>13436.8999977112</c:v>
                </c:pt>
                <c:pt idx="17543">
                  <c:v>13454.039997100799</c:v>
                </c:pt>
                <c:pt idx="17544">
                  <c:v>13506.039997100799</c:v>
                </c:pt>
                <c:pt idx="17545">
                  <c:v>13506.039997100799</c:v>
                </c:pt>
                <c:pt idx="17546">
                  <c:v>13506.039997100799</c:v>
                </c:pt>
                <c:pt idx="17547">
                  <c:v>13506.039997100799</c:v>
                </c:pt>
                <c:pt idx="17548">
                  <c:v>13506.039997100799</c:v>
                </c:pt>
                <c:pt idx="17549">
                  <c:v>13512.039997100799</c:v>
                </c:pt>
                <c:pt idx="17550">
                  <c:v>13512.039997100799</c:v>
                </c:pt>
                <c:pt idx="17551">
                  <c:v>13513.1399879456</c:v>
                </c:pt>
                <c:pt idx="17552">
                  <c:v>13519.1399879456</c:v>
                </c:pt>
                <c:pt idx="17553">
                  <c:v>13519.1399879456</c:v>
                </c:pt>
                <c:pt idx="17554">
                  <c:v>13519.1399879456</c:v>
                </c:pt>
                <c:pt idx="17555">
                  <c:v>13519.1399879456</c:v>
                </c:pt>
                <c:pt idx="17556">
                  <c:v>13519.1399879456</c:v>
                </c:pt>
                <c:pt idx="17557">
                  <c:v>13575.0709877014</c:v>
                </c:pt>
                <c:pt idx="17558">
                  <c:v>13575.124988555899</c:v>
                </c:pt>
                <c:pt idx="17559">
                  <c:v>13575.080989837599</c:v>
                </c:pt>
                <c:pt idx="17560">
                  <c:v>13665.0699882507</c:v>
                </c:pt>
                <c:pt idx="17561">
                  <c:v>13669.0349884033</c:v>
                </c:pt>
                <c:pt idx="17562">
                  <c:v>13669.035987854</c:v>
                </c:pt>
                <c:pt idx="17563">
                  <c:v>13669.1159934998</c:v>
                </c:pt>
                <c:pt idx="17564">
                  <c:v>13673.1169967651</c:v>
                </c:pt>
                <c:pt idx="17565">
                  <c:v>13673.1239929199</c:v>
                </c:pt>
                <c:pt idx="17566">
                  <c:v>13673.128993988001</c:v>
                </c:pt>
                <c:pt idx="17567">
                  <c:v>13673.1159934998</c:v>
                </c:pt>
                <c:pt idx="17568">
                  <c:v>13673.1129951477</c:v>
                </c:pt>
                <c:pt idx="17569">
                  <c:v>13684.1219940186</c:v>
                </c:pt>
                <c:pt idx="17570">
                  <c:v>13775.132991790801</c:v>
                </c:pt>
                <c:pt idx="17571">
                  <c:v>13944.124996185299</c:v>
                </c:pt>
                <c:pt idx="17572">
                  <c:v>13943.089992523201</c:v>
                </c:pt>
                <c:pt idx="17573">
                  <c:v>14396.116992950399</c:v>
                </c:pt>
                <c:pt idx="17574">
                  <c:v>14450.7699928284</c:v>
                </c:pt>
                <c:pt idx="17575">
                  <c:v>14680.8889961243</c:v>
                </c:pt>
                <c:pt idx="17576">
                  <c:v>14686.9709968567</c:v>
                </c:pt>
                <c:pt idx="17577">
                  <c:v>14832.9490013123</c:v>
                </c:pt>
                <c:pt idx="17578">
                  <c:v>14926.9909973145</c:v>
                </c:pt>
                <c:pt idx="17579">
                  <c:v>15073.963001251201</c:v>
                </c:pt>
                <c:pt idx="17580">
                  <c:v>15074.1919975281</c:v>
                </c:pt>
                <c:pt idx="17581">
                  <c:v>15389.192001342801</c:v>
                </c:pt>
                <c:pt idx="17582">
                  <c:v>15389.196998596201</c:v>
                </c:pt>
                <c:pt idx="17583">
                  <c:v>15397.1369972229</c:v>
                </c:pt>
                <c:pt idx="17584">
                  <c:v>15397.077999114999</c:v>
                </c:pt>
                <c:pt idx="17585">
                  <c:v>15397.1279983521</c:v>
                </c:pt>
                <c:pt idx="17586">
                  <c:v>15642.152999877901</c:v>
                </c:pt>
                <c:pt idx="17587">
                  <c:v>15643.920001983601</c:v>
                </c:pt>
                <c:pt idx="17588">
                  <c:v>15648.923999786401</c:v>
                </c:pt>
                <c:pt idx="17589">
                  <c:v>15649.000003814701</c:v>
                </c:pt>
                <c:pt idx="17590">
                  <c:v>15649.0100021362</c:v>
                </c:pt>
                <c:pt idx="17591">
                  <c:v>15648.982002258301</c:v>
                </c:pt>
                <c:pt idx="17592">
                  <c:v>15649.0080032349</c:v>
                </c:pt>
                <c:pt idx="17593">
                  <c:v>16266.013000488299</c:v>
                </c:pt>
                <c:pt idx="17594">
                  <c:v>16471.047000884999</c:v>
                </c:pt>
                <c:pt idx="17595">
                  <c:v>16719.043003082301</c:v>
                </c:pt>
                <c:pt idx="17596">
                  <c:v>16718.9500045776</c:v>
                </c:pt>
                <c:pt idx="17597">
                  <c:v>16719.0520019531</c:v>
                </c:pt>
                <c:pt idx="17598">
                  <c:v>16719.0360031128</c:v>
                </c:pt>
                <c:pt idx="17599">
                  <c:v>16720.196998596199</c:v>
                </c:pt>
                <c:pt idx="17600">
                  <c:v>16723.228996276899</c:v>
                </c:pt>
                <c:pt idx="17601">
                  <c:v>16723.2299995422</c:v>
                </c:pt>
                <c:pt idx="17602">
                  <c:v>17507.6259918213</c:v>
                </c:pt>
                <c:pt idx="17603">
                  <c:v>17508.4729957581</c:v>
                </c:pt>
                <c:pt idx="17604">
                  <c:v>17508.441993713401</c:v>
                </c:pt>
                <c:pt idx="17605">
                  <c:v>17508.480995178201</c:v>
                </c:pt>
                <c:pt idx="17606">
                  <c:v>17508.442993164099</c:v>
                </c:pt>
                <c:pt idx="17607">
                  <c:v>17508.471996307399</c:v>
                </c:pt>
                <c:pt idx="17608">
                  <c:v>17508.396995544401</c:v>
                </c:pt>
                <c:pt idx="17609">
                  <c:v>17508.482994079601</c:v>
                </c:pt>
                <c:pt idx="17610">
                  <c:v>17510.458992004402</c:v>
                </c:pt>
                <c:pt idx="17611">
                  <c:v>17255.7550041676</c:v>
                </c:pt>
                <c:pt idx="17612">
                  <c:v>17316.6080009937</c:v>
                </c:pt>
                <c:pt idx="17613">
                  <c:v>17316.767001390501</c:v>
                </c:pt>
                <c:pt idx="17614">
                  <c:v>17317.755999803499</c:v>
                </c:pt>
                <c:pt idx="17615">
                  <c:v>17317.795001268401</c:v>
                </c:pt>
                <c:pt idx="17616">
                  <c:v>17941.795996904399</c:v>
                </c:pt>
                <c:pt idx="17617">
                  <c:v>17941.7879974842</c:v>
                </c:pt>
                <c:pt idx="17618">
                  <c:v>17941.836005449299</c:v>
                </c:pt>
                <c:pt idx="17619">
                  <c:v>17963.786002397501</c:v>
                </c:pt>
                <c:pt idx="17620">
                  <c:v>17945.0349991322</c:v>
                </c:pt>
                <c:pt idx="17621">
                  <c:v>17945.086001634601</c:v>
                </c:pt>
                <c:pt idx="17622">
                  <c:v>17945.107001543001</c:v>
                </c:pt>
                <c:pt idx="17623">
                  <c:v>17944.961999535601</c:v>
                </c:pt>
                <c:pt idx="17624">
                  <c:v>17950.023999810201</c:v>
                </c:pt>
                <c:pt idx="17625">
                  <c:v>17949.961000084899</c:v>
                </c:pt>
                <c:pt idx="17626">
                  <c:v>17950.030999779701</c:v>
                </c:pt>
                <c:pt idx="17627">
                  <c:v>17949.975995659799</c:v>
                </c:pt>
                <c:pt idx="17628">
                  <c:v>17949.915998101202</c:v>
                </c:pt>
                <c:pt idx="17629">
                  <c:v>17949.980001092001</c:v>
                </c:pt>
                <c:pt idx="17630">
                  <c:v>17951.961000084899</c:v>
                </c:pt>
                <c:pt idx="17631">
                  <c:v>17952.090997338299</c:v>
                </c:pt>
                <c:pt idx="17632">
                  <c:v>17952.033998131799</c:v>
                </c:pt>
                <c:pt idx="17633">
                  <c:v>17952.084001183499</c:v>
                </c:pt>
                <c:pt idx="17634">
                  <c:v>17952.0799995661</c:v>
                </c:pt>
                <c:pt idx="17635">
                  <c:v>17952.7699973583</c:v>
                </c:pt>
                <c:pt idx="17636">
                  <c:v>17957.801995039001</c:v>
                </c:pt>
                <c:pt idx="17637">
                  <c:v>17957.7809989452</c:v>
                </c:pt>
                <c:pt idx="17638">
                  <c:v>17957.798996686899</c:v>
                </c:pt>
                <c:pt idx="17639">
                  <c:v>17965.811001539201</c:v>
                </c:pt>
                <c:pt idx="17640">
                  <c:v>17957.7580001354</c:v>
                </c:pt>
                <c:pt idx="17641">
                  <c:v>17965.820000410102</c:v>
                </c:pt>
                <c:pt idx="17642">
                  <c:v>17965.681000471101</c:v>
                </c:pt>
                <c:pt idx="17643">
                  <c:v>17957.822998762102</c:v>
                </c:pt>
                <c:pt idx="17644">
                  <c:v>17965.756996870001</c:v>
                </c:pt>
                <c:pt idx="17645">
                  <c:v>17971.813999891299</c:v>
                </c:pt>
                <c:pt idx="17646">
                  <c:v>17965.816998243299</c:v>
                </c:pt>
                <c:pt idx="17647">
                  <c:v>17226.088002681699</c:v>
                </c:pt>
                <c:pt idx="17648">
                  <c:v>17232.107999324799</c:v>
                </c:pt>
                <c:pt idx="17649">
                  <c:v>17232.119000911702</c:v>
                </c:pt>
                <c:pt idx="17650">
                  <c:v>17231.049001216899</c:v>
                </c:pt>
                <c:pt idx="17651">
                  <c:v>17231.1119971275</c:v>
                </c:pt>
                <c:pt idx="17652">
                  <c:v>17231.0839972496</c:v>
                </c:pt>
                <c:pt idx="17653">
                  <c:v>17232.120995998401</c:v>
                </c:pt>
                <c:pt idx="17654">
                  <c:v>17231.974000453902</c:v>
                </c:pt>
                <c:pt idx="17655">
                  <c:v>17226.087998866999</c:v>
                </c:pt>
                <c:pt idx="17656">
                  <c:v>17231.994004726399</c:v>
                </c:pt>
                <c:pt idx="17657">
                  <c:v>17226.102998256702</c:v>
                </c:pt>
                <c:pt idx="17658">
                  <c:v>17232.099000453902</c:v>
                </c:pt>
                <c:pt idx="17659">
                  <c:v>17232.384993791598</c:v>
                </c:pt>
                <c:pt idx="17660">
                  <c:v>17226.326998949098</c:v>
                </c:pt>
                <c:pt idx="17661">
                  <c:v>17232.420996904399</c:v>
                </c:pt>
                <c:pt idx="17662">
                  <c:v>16677.387992143598</c:v>
                </c:pt>
                <c:pt idx="17663">
                  <c:v>16673.423991441701</c:v>
                </c:pt>
                <c:pt idx="17664">
                  <c:v>16679.5199959278</c:v>
                </c:pt>
                <c:pt idx="17665">
                  <c:v>16679.560992479299</c:v>
                </c:pt>
                <c:pt idx="17666">
                  <c:v>16679.456992387801</c:v>
                </c:pt>
                <c:pt idx="17667">
                  <c:v>16679.571994066198</c:v>
                </c:pt>
                <c:pt idx="17668">
                  <c:v>16679.5299942493</c:v>
                </c:pt>
                <c:pt idx="17669">
                  <c:v>16267.580992937101</c:v>
                </c:pt>
                <c:pt idx="17670">
                  <c:v>16267.551997423199</c:v>
                </c:pt>
                <c:pt idx="17671">
                  <c:v>16268.211996436101</c:v>
                </c:pt>
                <c:pt idx="17672">
                  <c:v>16272.276995062801</c:v>
                </c:pt>
                <c:pt idx="17673">
                  <c:v>16272.258993506401</c:v>
                </c:pt>
                <c:pt idx="17674">
                  <c:v>16272.2199958563</c:v>
                </c:pt>
                <c:pt idx="17675">
                  <c:v>16272.264994025199</c:v>
                </c:pt>
                <c:pt idx="17676">
                  <c:v>16272.1839965582</c:v>
                </c:pt>
                <c:pt idx="17677">
                  <c:v>16272.1329978704</c:v>
                </c:pt>
                <c:pt idx="17678">
                  <c:v>16271.9929984808</c:v>
                </c:pt>
                <c:pt idx="17679">
                  <c:v>16872.104997992501</c:v>
                </c:pt>
                <c:pt idx="17680">
                  <c:v>16872.066995978399</c:v>
                </c:pt>
                <c:pt idx="17681">
                  <c:v>16871.972994208299</c:v>
                </c:pt>
                <c:pt idx="17682">
                  <c:v>16872.970995307001</c:v>
                </c:pt>
                <c:pt idx="17683">
                  <c:v>16620.4319976568</c:v>
                </c:pt>
                <c:pt idx="17684">
                  <c:v>16621.390993475899</c:v>
                </c:pt>
                <c:pt idx="17685">
                  <c:v>16621.3879951239</c:v>
                </c:pt>
                <c:pt idx="17686">
                  <c:v>16621.3909972906</c:v>
                </c:pt>
                <c:pt idx="17687">
                  <c:v>16621.381998419802</c:v>
                </c:pt>
                <c:pt idx="17688">
                  <c:v>16622.366999030099</c:v>
                </c:pt>
                <c:pt idx="17689">
                  <c:v>16622.474993109699</c:v>
                </c:pt>
                <c:pt idx="17690">
                  <c:v>16622.3679984808</c:v>
                </c:pt>
                <c:pt idx="17691">
                  <c:v>16625.4769958258</c:v>
                </c:pt>
                <c:pt idx="17692">
                  <c:v>17045.426992773999</c:v>
                </c:pt>
                <c:pt idx="17693">
                  <c:v>16795.476992011099</c:v>
                </c:pt>
                <c:pt idx="17694">
                  <c:v>16268.4309943914</c:v>
                </c:pt>
                <c:pt idx="17695">
                  <c:v>16269.8289954662</c:v>
                </c:pt>
                <c:pt idx="17696">
                  <c:v>16268.8579947948</c:v>
                </c:pt>
                <c:pt idx="17697">
                  <c:v>16268.8269965649</c:v>
                </c:pt>
                <c:pt idx="17698">
                  <c:v>15961.8969962597</c:v>
                </c:pt>
                <c:pt idx="17699">
                  <c:v>15961.8879973888</c:v>
                </c:pt>
                <c:pt idx="17700">
                  <c:v>15538.8469970226</c:v>
                </c:pt>
                <c:pt idx="17701">
                  <c:v>15538.804993391001</c:v>
                </c:pt>
                <c:pt idx="17702">
                  <c:v>15538.795998334899</c:v>
                </c:pt>
                <c:pt idx="17703">
                  <c:v>15538.838997602499</c:v>
                </c:pt>
                <c:pt idx="17704">
                  <c:v>15545.7819983959</c:v>
                </c:pt>
                <c:pt idx="17705">
                  <c:v>15536.841995954501</c:v>
                </c:pt>
                <c:pt idx="17706">
                  <c:v>15126.8169944286</c:v>
                </c:pt>
                <c:pt idx="17707">
                  <c:v>14839.173992157001</c:v>
                </c:pt>
                <c:pt idx="17708">
                  <c:v>14834.2589950562</c:v>
                </c:pt>
                <c:pt idx="17709">
                  <c:v>14834.220993041999</c:v>
                </c:pt>
                <c:pt idx="17710">
                  <c:v>14586.2029953003</c:v>
                </c:pt>
                <c:pt idx="17711">
                  <c:v>14271.1979904175</c:v>
                </c:pt>
                <c:pt idx="17712">
                  <c:v>13836.133991241501</c:v>
                </c:pt>
                <c:pt idx="17713">
                  <c:v>13836.1579933167</c:v>
                </c:pt>
                <c:pt idx="17714">
                  <c:v>12962.1499977112</c:v>
                </c:pt>
                <c:pt idx="17715">
                  <c:v>12318.1629943848</c:v>
                </c:pt>
                <c:pt idx="17716">
                  <c:v>12318.1349945068</c:v>
                </c:pt>
                <c:pt idx="17717">
                  <c:v>12318.1639938354</c:v>
                </c:pt>
                <c:pt idx="17718">
                  <c:v>12318.1139945984</c:v>
                </c:pt>
                <c:pt idx="17719">
                  <c:v>12316.099997043601</c:v>
                </c:pt>
                <c:pt idx="17720">
                  <c:v>12009.1309990883</c:v>
                </c:pt>
                <c:pt idx="17721">
                  <c:v>12009.1529984474</c:v>
                </c:pt>
                <c:pt idx="17722">
                  <c:v>12008.177999973301</c:v>
                </c:pt>
                <c:pt idx="17723">
                  <c:v>12008.1490006447</c:v>
                </c:pt>
                <c:pt idx="17724">
                  <c:v>12008.1439995766</c:v>
                </c:pt>
                <c:pt idx="17725">
                  <c:v>12008.1359963417</c:v>
                </c:pt>
                <c:pt idx="17726">
                  <c:v>12008.133001804399</c:v>
                </c:pt>
                <c:pt idx="17727">
                  <c:v>12008.140997409801</c:v>
                </c:pt>
                <c:pt idx="17728">
                  <c:v>12008.120996952101</c:v>
                </c:pt>
                <c:pt idx="17729">
                  <c:v>12008.1429963112</c:v>
                </c:pt>
                <c:pt idx="17730">
                  <c:v>12008.118998050701</c:v>
                </c:pt>
                <c:pt idx="17731">
                  <c:v>11997.8509963751</c:v>
                </c:pt>
                <c:pt idx="17732">
                  <c:v>11705.643999457399</c:v>
                </c:pt>
                <c:pt idx="17733">
                  <c:v>11575.652002692201</c:v>
                </c:pt>
                <c:pt idx="17734">
                  <c:v>11345.6629966497</c:v>
                </c:pt>
                <c:pt idx="17735">
                  <c:v>11345.672998786</c:v>
                </c:pt>
                <c:pt idx="17736">
                  <c:v>11345.5719970465</c:v>
                </c:pt>
                <c:pt idx="17737">
                  <c:v>11140.644998907999</c:v>
                </c:pt>
                <c:pt idx="17738">
                  <c:v>11140.607996344601</c:v>
                </c:pt>
                <c:pt idx="17739">
                  <c:v>11140.628996253001</c:v>
                </c:pt>
                <c:pt idx="17740">
                  <c:v>10784.6060012579</c:v>
                </c:pt>
                <c:pt idx="17741">
                  <c:v>10748.604997992499</c:v>
                </c:pt>
                <c:pt idx="17742">
                  <c:v>10747.6229957342</c:v>
                </c:pt>
                <c:pt idx="17743">
                  <c:v>11263.241988182101</c:v>
                </c:pt>
                <c:pt idx="17744">
                  <c:v>11150.2829847336</c:v>
                </c:pt>
                <c:pt idx="17745">
                  <c:v>11142.30098629</c:v>
                </c:pt>
                <c:pt idx="17746">
                  <c:v>11142.2719831467</c:v>
                </c:pt>
                <c:pt idx="17747">
                  <c:v>11141.2789869308</c:v>
                </c:pt>
                <c:pt idx="17748">
                  <c:v>11141.239985466</c:v>
                </c:pt>
                <c:pt idx="17749">
                  <c:v>11026.254984855699</c:v>
                </c:pt>
                <c:pt idx="17750">
                  <c:v>10880.2859869003</c:v>
                </c:pt>
                <c:pt idx="17751">
                  <c:v>10879.2669858932</c:v>
                </c:pt>
                <c:pt idx="17752">
                  <c:v>10358.9219961166</c:v>
                </c:pt>
                <c:pt idx="17753">
                  <c:v>10175.985999107401</c:v>
                </c:pt>
                <c:pt idx="17754">
                  <c:v>10171.7929992676</c:v>
                </c:pt>
                <c:pt idx="17755">
                  <c:v>10170.7589988708</c:v>
                </c:pt>
                <c:pt idx="17756">
                  <c:v>10168.809997558599</c:v>
                </c:pt>
                <c:pt idx="17757">
                  <c:v>10168.7919998169</c:v>
                </c:pt>
                <c:pt idx="17758">
                  <c:v>10169.771995544401</c:v>
                </c:pt>
                <c:pt idx="17759">
                  <c:v>10168.7789955139</c:v>
                </c:pt>
                <c:pt idx="17760">
                  <c:v>10078.7539978027</c:v>
                </c:pt>
                <c:pt idx="17761">
                  <c:v>10061.643997192399</c:v>
                </c:pt>
                <c:pt idx="17762">
                  <c:v>10061.652999877901</c:v>
                </c:pt>
                <c:pt idx="17763">
                  <c:v>9947.6530036926306</c:v>
                </c:pt>
                <c:pt idx="17764">
                  <c:v>9955.6140022277796</c:v>
                </c:pt>
                <c:pt idx="17765">
                  <c:v>9667.4270019531305</c:v>
                </c:pt>
                <c:pt idx="17766">
                  <c:v>9667.4399986267108</c:v>
                </c:pt>
                <c:pt idx="17767">
                  <c:v>9618.3980026245099</c:v>
                </c:pt>
                <c:pt idx="17768">
                  <c:v>9474.7200012206995</c:v>
                </c:pt>
                <c:pt idx="17769">
                  <c:v>9432.7150039672906</c:v>
                </c:pt>
                <c:pt idx="17770">
                  <c:v>9432.7150001525897</c:v>
                </c:pt>
                <c:pt idx="17771">
                  <c:v>9432.7160034179706</c:v>
                </c:pt>
                <c:pt idx="17772">
                  <c:v>9432.7639999389594</c:v>
                </c:pt>
                <c:pt idx="17773">
                  <c:v>9376.9039993286096</c:v>
                </c:pt>
                <c:pt idx="17774">
                  <c:v>9376.9039993286096</c:v>
                </c:pt>
                <c:pt idx="17775">
                  <c:v>9319.9060020446796</c:v>
                </c:pt>
                <c:pt idx="17776">
                  <c:v>9169.9249992370605</c:v>
                </c:pt>
                <c:pt idx="17777">
                  <c:v>9169.9109992980993</c:v>
                </c:pt>
                <c:pt idx="17778">
                  <c:v>9129.2229995727503</c:v>
                </c:pt>
                <c:pt idx="17779">
                  <c:v>8918</c:v>
                </c:pt>
                <c:pt idx="17780">
                  <c:v>8918</c:v>
                </c:pt>
                <c:pt idx="17781">
                  <c:v>8912</c:v>
                </c:pt>
                <c:pt idx="17782">
                  <c:v>8912</c:v>
                </c:pt>
                <c:pt idx="17783">
                  <c:v>8912</c:v>
                </c:pt>
                <c:pt idx="17784">
                  <c:v>8312</c:v>
                </c:pt>
                <c:pt idx="17785">
                  <c:v>7992</c:v>
                </c:pt>
                <c:pt idx="17786">
                  <c:v>7902</c:v>
                </c:pt>
                <c:pt idx="17787">
                  <c:v>7569</c:v>
                </c:pt>
                <c:pt idx="17788">
                  <c:v>7586.1399993896503</c:v>
                </c:pt>
                <c:pt idx="17789">
                  <c:v>7548.1399993896503</c:v>
                </c:pt>
                <c:pt idx="17790">
                  <c:v>7492.1399993896503</c:v>
                </c:pt>
                <c:pt idx="17791">
                  <c:v>7492.1399993896503</c:v>
                </c:pt>
                <c:pt idx="17792">
                  <c:v>7492.1399993896503</c:v>
                </c:pt>
                <c:pt idx="17793">
                  <c:v>7528.1399993896503</c:v>
                </c:pt>
                <c:pt idx="17794">
                  <c:v>7516.1399993896503</c:v>
                </c:pt>
                <c:pt idx="17795">
                  <c:v>7516.1399993896503</c:v>
                </c:pt>
                <c:pt idx="17796">
                  <c:v>7492.1399993896503</c:v>
                </c:pt>
                <c:pt idx="17797">
                  <c:v>7492.1399993896503</c:v>
                </c:pt>
                <c:pt idx="17798">
                  <c:v>7492.1399993896503</c:v>
                </c:pt>
                <c:pt idx="17799">
                  <c:v>7528.1399993896503</c:v>
                </c:pt>
                <c:pt idx="17800">
                  <c:v>7522.1399993896503</c:v>
                </c:pt>
                <c:pt idx="17801">
                  <c:v>7522.1399993896503</c:v>
                </c:pt>
                <c:pt idx="17802">
                  <c:v>7492.1399993896503</c:v>
                </c:pt>
                <c:pt idx="17803">
                  <c:v>7492.1399993896503</c:v>
                </c:pt>
                <c:pt idx="17804">
                  <c:v>7475</c:v>
                </c:pt>
                <c:pt idx="17805">
                  <c:v>7475</c:v>
                </c:pt>
                <c:pt idx="17806">
                  <c:v>7475</c:v>
                </c:pt>
                <c:pt idx="17807">
                  <c:v>7475</c:v>
                </c:pt>
                <c:pt idx="17808">
                  <c:v>7475</c:v>
                </c:pt>
                <c:pt idx="17809">
                  <c:v>7475</c:v>
                </c:pt>
                <c:pt idx="17810">
                  <c:v>7475</c:v>
                </c:pt>
                <c:pt idx="17811">
                  <c:v>7475</c:v>
                </c:pt>
                <c:pt idx="17812">
                  <c:v>7475</c:v>
                </c:pt>
                <c:pt idx="17813">
                  <c:v>7475</c:v>
                </c:pt>
                <c:pt idx="17814">
                  <c:v>7475</c:v>
                </c:pt>
                <c:pt idx="17815">
                  <c:v>7306</c:v>
                </c:pt>
                <c:pt idx="17816">
                  <c:v>7382</c:v>
                </c:pt>
                <c:pt idx="17817">
                  <c:v>7382</c:v>
                </c:pt>
                <c:pt idx="17818">
                  <c:v>7406</c:v>
                </c:pt>
                <c:pt idx="17819">
                  <c:v>7406</c:v>
                </c:pt>
                <c:pt idx="17820">
                  <c:v>7400</c:v>
                </c:pt>
                <c:pt idx="17821">
                  <c:v>7412</c:v>
                </c:pt>
                <c:pt idx="17822">
                  <c:v>7394</c:v>
                </c:pt>
                <c:pt idx="17823">
                  <c:v>7476</c:v>
                </c:pt>
                <c:pt idx="17824">
                  <c:v>7475.1399993896503</c:v>
                </c:pt>
                <c:pt idx="17825">
                  <c:v>7475.1399993896503</c:v>
                </c:pt>
                <c:pt idx="17826">
                  <c:v>7475.1399993896503</c:v>
                </c:pt>
                <c:pt idx="17827">
                  <c:v>7644.1399993896503</c:v>
                </c:pt>
                <c:pt idx="17828">
                  <c:v>7942.2899971008301</c:v>
                </c:pt>
                <c:pt idx="17829">
                  <c:v>8141.1099891662598</c:v>
                </c:pt>
                <c:pt idx="17830">
                  <c:v>8353.1400032043493</c:v>
                </c:pt>
                <c:pt idx="17831">
                  <c:v>8353.1899909973108</c:v>
                </c:pt>
                <c:pt idx="17832">
                  <c:v>8485.3100013732892</c:v>
                </c:pt>
                <c:pt idx="17833">
                  <c:v>8541.2800025939905</c:v>
                </c:pt>
                <c:pt idx="17834">
                  <c:v>8541.3499946594202</c:v>
                </c:pt>
                <c:pt idx="17835">
                  <c:v>8545.2800025939905</c:v>
                </c:pt>
                <c:pt idx="17836">
                  <c:v>8545.3599891662598</c:v>
                </c:pt>
                <c:pt idx="17837">
                  <c:v>8545.3499946594202</c:v>
                </c:pt>
                <c:pt idx="17838">
                  <c:v>8551.3999977111798</c:v>
                </c:pt>
                <c:pt idx="17839">
                  <c:v>8551.4699897766095</c:v>
                </c:pt>
                <c:pt idx="17840">
                  <c:v>8558.4299964904803</c:v>
                </c:pt>
                <c:pt idx="17841">
                  <c:v>8554.49998855591</c:v>
                </c:pt>
                <c:pt idx="17842">
                  <c:v>8590.5099983215296</c:v>
                </c:pt>
                <c:pt idx="17843">
                  <c:v>8690.47999954224</c:v>
                </c:pt>
                <c:pt idx="17844">
                  <c:v>8870.5300025939905</c:v>
                </c:pt>
                <c:pt idx="17845">
                  <c:v>9122.6700019836408</c:v>
                </c:pt>
                <c:pt idx="17846">
                  <c:v>9122.6899909973108</c:v>
                </c:pt>
                <c:pt idx="17847">
                  <c:v>9122.7000007629395</c:v>
                </c:pt>
                <c:pt idx="17848">
                  <c:v>9357.74998855591</c:v>
                </c:pt>
                <c:pt idx="17849">
                  <c:v>9402.8699989318793</c:v>
                </c:pt>
                <c:pt idx="17850">
                  <c:v>9402.9299964904803</c:v>
                </c:pt>
                <c:pt idx="17851">
                  <c:v>9402.8999977111798</c:v>
                </c:pt>
                <c:pt idx="17852">
                  <c:v>9405.97999954224</c:v>
                </c:pt>
                <c:pt idx="17853">
                  <c:v>9406.0499916076697</c:v>
                </c:pt>
                <c:pt idx="17854">
                  <c:v>9406.1199989318793</c:v>
                </c:pt>
              </c:numCache>
            </c:numRef>
          </c:val>
          <c:smooth val="0"/>
        </c:ser>
        <c:ser>
          <c:idx val="1"/>
          <c:order val="2"/>
          <c:tx>
            <c:strRef>
              <c:f>SCED_Summary_HSL_01JUL2015_Ver2!$C$1</c:f>
              <c:strCache>
                <c:ptCount val="1"/>
                <c:pt idx="0">
                  <c:v>2018 OFF HSL</c:v>
                </c:pt>
              </c:strCache>
            </c:strRef>
          </c:tx>
          <c:spPr>
            <a:ln w="31750" cap="rnd">
              <a:solidFill>
                <a:srgbClr val="00ACC8"/>
              </a:solidFill>
              <a:round/>
            </a:ln>
            <a:effectLst/>
          </c:spPr>
          <c:marker>
            <c:symbol val="none"/>
          </c:marker>
          <c:val>
            <c:numRef>
              <c:f>SCED_Summary_HSL_01JUL2015_Ver2!$C$2:$C$17856</c:f>
              <c:numCache>
                <c:formatCode>General</c:formatCode>
                <c:ptCount val="17855"/>
                <c:pt idx="0">
                  <c:v>17279.605989456199</c:v>
                </c:pt>
                <c:pt idx="1">
                  <c:v>17280.556985855099</c:v>
                </c:pt>
                <c:pt idx="2">
                  <c:v>17280.315984725999</c:v>
                </c:pt>
                <c:pt idx="3">
                  <c:v>17995.504983901999</c:v>
                </c:pt>
                <c:pt idx="4">
                  <c:v>17995.261991500902</c:v>
                </c:pt>
                <c:pt idx="5">
                  <c:v>17995.4869861603</c:v>
                </c:pt>
                <c:pt idx="6">
                  <c:v>18886.560991287199</c:v>
                </c:pt>
                <c:pt idx="7">
                  <c:v>18886.5029888153</c:v>
                </c:pt>
                <c:pt idx="8">
                  <c:v>18886.6079883575</c:v>
                </c:pt>
                <c:pt idx="9">
                  <c:v>18886.503984451301</c:v>
                </c:pt>
                <c:pt idx="10">
                  <c:v>18886.405988693201</c:v>
                </c:pt>
                <c:pt idx="11">
                  <c:v>18886.483991622899</c:v>
                </c:pt>
                <c:pt idx="12">
                  <c:v>18185.848978042599</c:v>
                </c:pt>
                <c:pt idx="13">
                  <c:v>18186.067972183198</c:v>
                </c:pt>
                <c:pt idx="14">
                  <c:v>18185.683980941802</c:v>
                </c:pt>
                <c:pt idx="15">
                  <c:v>18186.685983657801</c:v>
                </c:pt>
                <c:pt idx="16">
                  <c:v>18186.780977249098</c:v>
                </c:pt>
                <c:pt idx="17">
                  <c:v>18186.800973892201</c:v>
                </c:pt>
                <c:pt idx="18">
                  <c:v>18186.8729724884</c:v>
                </c:pt>
                <c:pt idx="19">
                  <c:v>18186.768976211501</c:v>
                </c:pt>
                <c:pt idx="20">
                  <c:v>18186.849977493301</c:v>
                </c:pt>
                <c:pt idx="21">
                  <c:v>18186.651975631699</c:v>
                </c:pt>
                <c:pt idx="22">
                  <c:v>18186.7759723663</c:v>
                </c:pt>
                <c:pt idx="23">
                  <c:v>18194.827970504801</c:v>
                </c:pt>
                <c:pt idx="24">
                  <c:v>18198.303974539002</c:v>
                </c:pt>
                <c:pt idx="25">
                  <c:v>18194.128975301999</c:v>
                </c:pt>
                <c:pt idx="26">
                  <c:v>18194.1029743254</c:v>
                </c:pt>
                <c:pt idx="27">
                  <c:v>18194.1229747832</c:v>
                </c:pt>
                <c:pt idx="28">
                  <c:v>18202.1549762785</c:v>
                </c:pt>
                <c:pt idx="29">
                  <c:v>18202.146973043698</c:v>
                </c:pt>
                <c:pt idx="30">
                  <c:v>18202.313976675301</c:v>
                </c:pt>
                <c:pt idx="31">
                  <c:v>18201.996979147199</c:v>
                </c:pt>
                <c:pt idx="32">
                  <c:v>18202.2889751494</c:v>
                </c:pt>
                <c:pt idx="33">
                  <c:v>18202.011978536801</c:v>
                </c:pt>
                <c:pt idx="34">
                  <c:v>18202.068977743402</c:v>
                </c:pt>
                <c:pt idx="35">
                  <c:v>18202.346973806601</c:v>
                </c:pt>
                <c:pt idx="36">
                  <c:v>18208.157974630602</c:v>
                </c:pt>
                <c:pt idx="37">
                  <c:v>18208.302975088402</c:v>
                </c:pt>
                <c:pt idx="38">
                  <c:v>18207.9519733489</c:v>
                </c:pt>
                <c:pt idx="39">
                  <c:v>18208.226978689399</c:v>
                </c:pt>
                <c:pt idx="40">
                  <c:v>18208.259972006101</c:v>
                </c:pt>
                <c:pt idx="41">
                  <c:v>18208.148975759701</c:v>
                </c:pt>
                <c:pt idx="42">
                  <c:v>18208.3529743254</c:v>
                </c:pt>
                <c:pt idx="43">
                  <c:v>18208.062977224599</c:v>
                </c:pt>
                <c:pt idx="44">
                  <c:v>18208.368980795101</c:v>
                </c:pt>
                <c:pt idx="45">
                  <c:v>18208.104977041501</c:v>
                </c:pt>
                <c:pt idx="46">
                  <c:v>18208.037975698699</c:v>
                </c:pt>
                <c:pt idx="47">
                  <c:v>18208.230972677498</c:v>
                </c:pt>
                <c:pt idx="48">
                  <c:v>18211.796976089499</c:v>
                </c:pt>
                <c:pt idx="49">
                  <c:v>18213.913976669301</c:v>
                </c:pt>
                <c:pt idx="50">
                  <c:v>18213.598978042599</c:v>
                </c:pt>
                <c:pt idx="51">
                  <c:v>18213.675977706898</c:v>
                </c:pt>
                <c:pt idx="52">
                  <c:v>18213.5199794769</c:v>
                </c:pt>
                <c:pt idx="53">
                  <c:v>18213.591974258401</c:v>
                </c:pt>
                <c:pt idx="54">
                  <c:v>18213.654977798498</c:v>
                </c:pt>
                <c:pt idx="55">
                  <c:v>18213.8149814606</c:v>
                </c:pt>
                <c:pt idx="56">
                  <c:v>18213.9659786224</c:v>
                </c:pt>
                <c:pt idx="57">
                  <c:v>18213.632978439298</c:v>
                </c:pt>
                <c:pt idx="58">
                  <c:v>18213.606977462801</c:v>
                </c:pt>
                <c:pt idx="59">
                  <c:v>18218.804971694899</c:v>
                </c:pt>
                <c:pt idx="60">
                  <c:v>18229.4489841461</c:v>
                </c:pt>
                <c:pt idx="61">
                  <c:v>18230.588991165201</c:v>
                </c:pt>
                <c:pt idx="62">
                  <c:v>18230.385984420798</c:v>
                </c:pt>
                <c:pt idx="63">
                  <c:v>18230.372983932499</c:v>
                </c:pt>
                <c:pt idx="64">
                  <c:v>18230.242982864402</c:v>
                </c:pt>
                <c:pt idx="65">
                  <c:v>18230.395986557</c:v>
                </c:pt>
                <c:pt idx="66">
                  <c:v>18230.5549907684</c:v>
                </c:pt>
                <c:pt idx="67">
                  <c:v>18230.1119861603</c:v>
                </c:pt>
                <c:pt idx="68">
                  <c:v>18230.365980148301</c:v>
                </c:pt>
                <c:pt idx="69">
                  <c:v>18230.222986221299</c:v>
                </c:pt>
                <c:pt idx="70">
                  <c:v>18230.1709880829</c:v>
                </c:pt>
                <c:pt idx="71">
                  <c:v>18230.4459857941</c:v>
                </c:pt>
                <c:pt idx="72">
                  <c:v>18280.4499912262</c:v>
                </c:pt>
                <c:pt idx="73">
                  <c:v>18282.427988052401</c:v>
                </c:pt>
                <c:pt idx="74">
                  <c:v>18282.269990920999</c:v>
                </c:pt>
                <c:pt idx="75">
                  <c:v>18282.3209857941</c:v>
                </c:pt>
                <c:pt idx="76">
                  <c:v>18282.162984848001</c:v>
                </c:pt>
                <c:pt idx="77">
                  <c:v>17386.2009830475</c:v>
                </c:pt>
                <c:pt idx="78">
                  <c:v>17052.4549884796</c:v>
                </c:pt>
                <c:pt idx="79">
                  <c:v>17052.2889881134</c:v>
                </c:pt>
                <c:pt idx="80">
                  <c:v>17052.3349895477</c:v>
                </c:pt>
                <c:pt idx="81">
                  <c:v>17052.325979232799</c:v>
                </c:pt>
                <c:pt idx="82">
                  <c:v>17052.178987503099</c:v>
                </c:pt>
                <c:pt idx="83">
                  <c:v>17052.1839885712</c:v>
                </c:pt>
                <c:pt idx="84">
                  <c:v>17022.9300014377</c:v>
                </c:pt>
                <c:pt idx="85">
                  <c:v>16500.879998385899</c:v>
                </c:pt>
                <c:pt idx="86">
                  <c:v>16500.6079952121</c:v>
                </c:pt>
                <c:pt idx="87">
                  <c:v>16500.640999972798</c:v>
                </c:pt>
                <c:pt idx="88">
                  <c:v>16500.518994510199</c:v>
                </c:pt>
                <c:pt idx="89">
                  <c:v>15892.6149989963</c:v>
                </c:pt>
                <c:pt idx="90">
                  <c:v>15892.6229984164</c:v>
                </c:pt>
                <c:pt idx="91">
                  <c:v>15156.690999209901</c:v>
                </c:pt>
                <c:pt idx="92">
                  <c:v>15151.807000339</c:v>
                </c:pt>
                <c:pt idx="93">
                  <c:v>14427.447003543401</c:v>
                </c:pt>
                <c:pt idx="94">
                  <c:v>14427.3579952121</c:v>
                </c:pt>
                <c:pt idx="95">
                  <c:v>14427.760995090001</c:v>
                </c:pt>
                <c:pt idx="96">
                  <c:v>14178.7170001864</c:v>
                </c:pt>
                <c:pt idx="97">
                  <c:v>14178.877000033899</c:v>
                </c:pt>
                <c:pt idx="98">
                  <c:v>14169.6219989657</c:v>
                </c:pt>
                <c:pt idx="99">
                  <c:v>14170.6309940219</c:v>
                </c:pt>
                <c:pt idx="100">
                  <c:v>13933.551995456201</c:v>
                </c:pt>
                <c:pt idx="101">
                  <c:v>13711.499001681799</c:v>
                </c:pt>
                <c:pt idx="102">
                  <c:v>13477.6990024447</c:v>
                </c:pt>
                <c:pt idx="103">
                  <c:v>13416.602002322699</c:v>
                </c:pt>
                <c:pt idx="104">
                  <c:v>13163.590996921101</c:v>
                </c:pt>
                <c:pt idx="105">
                  <c:v>13163.451996982099</c:v>
                </c:pt>
                <c:pt idx="106">
                  <c:v>12696.421998202801</c:v>
                </c:pt>
                <c:pt idx="107">
                  <c:v>12566.545998752101</c:v>
                </c:pt>
                <c:pt idx="108">
                  <c:v>13506.184971988199</c:v>
                </c:pt>
                <c:pt idx="109">
                  <c:v>13094.2939731479</c:v>
                </c:pt>
                <c:pt idx="110">
                  <c:v>13094.0839740634</c:v>
                </c:pt>
                <c:pt idx="111">
                  <c:v>13094.0389758945</c:v>
                </c:pt>
                <c:pt idx="112">
                  <c:v>13087.907979190401</c:v>
                </c:pt>
                <c:pt idx="113">
                  <c:v>12869.103970706499</c:v>
                </c:pt>
                <c:pt idx="114">
                  <c:v>12869.176972568001</c:v>
                </c:pt>
                <c:pt idx="115">
                  <c:v>12869.0009738803</c:v>
                </c:pt>
                <c:pt idx="116">
                  <c:v>12864.331971347299</c:v>
                </c:pt>
                <c:pt idx="117">
                  <c:v>12644.0769779086</c:v>
                </c:pt>
                <c:pt idx="118">
                  <c:v>12635.826974093899</c:v>
                </c:pt>
                <c:pt idx="119">
                  <c:v>12170.4269763827</c:v>
                </c:pt>
                <c:pt idx="120">
                  <c:v>12164.1369754672</c:v>
                </c:pt>
                <c:pt idx="121">
                  <c:v>11554.981976687901</c:v>
                </c:pt>
                <c:pt idx="122">
                  <c:v>11244.871979892299</c:v>
                </c:pt>
                <c:pt idx="123">
                  <c:v>11245.1479808688</c:v>
                </c:pt>
                <c:pt idx="124">
                  <c:v>11439.9809734225</c:v>
                </c:pt>
                <c:pt idx="125">
                  <c:v>11141.6219760776</c:v>
                </c:pt>
                <c:pt idx="126">
                  <c:v>11141.897977054099</c:v>
                </c:pt>
                <c:pt idx="127">
                  <c:v>11073.902981936901</c:v>
                </c:pt>
                <c:pt idx="128">
                  <c:v>10872.033978641</c:v>
                </c:pt>
                <c:pt idx="129">
                  <c:v>10870.8779804111</c:v>
                </c:pt>
                <c:pt idx="130">
                  <c:v>10619.7219745517</c:v>
                </c:pt>
                <c:pt idx="131">
                  <c:v>10619.9929782748</c:v>
                </c:pt>
                <c:pt idx="132">
                  <c:v>10616.9699909091</c:v>
                </c:pt>
                <c:pt idx="133">
                  <c:v>9667.5350009799004</c:v>
                </c:pt>
                <c:pt idx="134">
                  <c:v>9667.6129962801897</c:v>
                </c:pt>
                <c:pt idx="135">
                  <c:v>9667.6479961276109</c:v>
                </c:pt>
                <c:pt idx="136">
                  <c:v>9501.5119983553905</c:v>
                </c:pt>
                <c:pt idx="137">
                  <c:v>9501.5169994235002</c:v>
                </c:pt>
                <c:pt idx="138">
                  <c:v>9501.7739917635899</c:v>
                </c:pt>
                <c:pt idx="139">
                  <c:v>9492.6679965853691</c:v>
                </c:pt>
                <c:pt idx="140">
                  <c:v>9492.5699970126207</c:v>
                </c:pt>
                <c:pt idx="141">
                  <c:v>9492.5719959139806</c:v>
                </c:pt>
                <c:pt idx="142">
                  <c:v>9497.6540042758006</c:v>
                </c:pt>
                <c:pt idx="143">
                  <c:v>9436.5169994235002</c:v>
                </c:pt>
                <c:pt idx="144">
                  <c:v>9336.5179988741893</c:v>
                </c:pt>
                <c:pt idx="145">
                  <c:v>9329.5070011019707</c:v>
                </c:pt>
                <c:pt idx="146">
                  <c:v>8889.8109981417692</c:v>
                </c:pt>
                <c:pt idx="147">
                  <c:v>8889.77199667692</c:v>
                </c:pt>
                <c:pt idx="148">
                  <c:v>8888.7739955782909</c:v>
                </c:pt>
                <c:pt idx="149">
                  <c:v>8882.93800085783</c:v>
                </c:pt>
                <c:pt idx="150">
                  <c:v>8882.8519946932793</c:v>
                </c:pt>
                <c:pt idx="151">
                  <c:v>8883.0479976534807</c:v>
                </c:pt>
                <c:pt idx="152">
                  <c:v>8732.9240009188707</c:v>
                </c:pt>
                <c:pt idx="153">
                  <c:v>8201.9250003695506</c:v>
                </c:pt>
                <c:pt idx="154">
                  <c:v>7866.0889980196998</c:v>
                </c:pt>
                <c:pt idx="155">
                  <c:v>7612.9359981417701</c:v>
                </c:pt>
                <c:pt idx="156">
                  <c:v>7565.0260021090498</c:v>
                </c:pt>
                <c:pt idx="157">
                  <c:v>7197.1639987826302</c:v>
                </c:pt>
                <c:pt idx="158">
                  <c:v>6600.3380023837099</c:v>
                </c:pt>
                <c:pt idx="159">
                  <c:v>6214.2390033602696</c:v>
                </c:pt>
                <c:pt idx="160">
                  <c:v>6213.57399940491</c:v>
                </c:pt>
                <c:pt idx="161">
                  <c:v>5983.3390026092502</c:v>
                </c:pt>
                <c:pt idx="162">
                  <c:v>5979.5160007476798</c:v>
                </c:pt>
                <c:pt idx="163">
                  <c:v>5978.6459980011005</c:v>
                </c:pt>
                <c:pt idx="164">
                  <c:v>5953.8520030975296</c:v>
                </c:pt>
                <c:pt idx="165">
                  <c:v>5935.8490028381302</c:v>
                </c:pt>
                <c:pt idx="166">
                  <c:v>5934.8279991149902</c:v>
                </c:pt>
                <c:pt idx="167">
                  <c:v>5935.79199981689</c:v>
                </c:pt>
                <c:pt idx="168">
                  <c:v>5935.8110008239701</c:v>
                </c:pt>
                <c:pt idx="169">
                  <c:v>5709.8650016784704</c:v>
                </c:pt>
                <c:pt idx="170">
                  <c:v>5706.7080078125</c:v>
                </c:pt>
                <c:pt idx="171">
                  <c:v>5706.4700088501004</c:v>
                </c:pt>
                <c:pt idx="172">
                  <c:v>5706.5510063171396</c:v>
                </c:pt>
                <c:pt idx="173">
                  <c:v>5706.4450073242197</c:v>
                </c:pt>
                <c:pt idx="174">
                  <c:v>5565.5230102539099</c:v>
                </c:pt>
                <c:pt idx="175">
                  <c:v>5509.2250061035202</c:v>
                </c:pt>
                <c:pt idx="176">
                  <c:v>5509.2940063476599</c:v>
                </c:pt>
                <c:pt idx="177">
                  <c:v>5505.2650070190402</c:v>
                </c:pt>
                <c:pt idx="178">
                  <c:v>5205.89500808716</c:v>
                </c:pt>
                <c:pt idx="179">
                  <c:v>5205.9770088195801</c:v>
                </c:pt>
                <c:pt idx="180">
                  <c:v>5139.5310058593795</c:v>
                </c:pt>
                <c:pt idx="181">
                  <c:v>5008.9760055542001</c:v>
                </c:pt>
                <c:pt idx="182">
                  <c:v>5038.4900054931604</c:v>
                </c:pt>
                <c:pt idx="183">
                  <c:v>5032.4900054931604</c:v>
                </c:pt>
                <c:pt idx="184">
                  <c:v>4898.4900054931604</c:v>
                </c:pt>
                <c:pt idx="185">
                  <c:v>4898.4900054931604</c:v>
                </c:pt>
                <c:pt idx="186">
                  <c:v>4908.4900054931604</c:v>
                </c:pt>
                <c:pt idx="187">
                  <c:v>4555.4900054931604</c:v>
                </c:pt>
                <c:pt idx="188">
                  <c:v>4816.4900054931604</c:v>
                </c:pt>
                <c:pt idx="189">
                  <c:v>4809.4900054931604</c:v>
                </c:pt>
                <c:pt idx="190">
                  <c:v>4810.4900054931604</c:v>
                </c:pt>
                <c:pt idx="191">
                  <c:v>4810.4900054931604</c:v>
                </c:pt>
                <c:pt idx="192">
                  <c:v>4815.4900054931604</c:v>
                </c:pt>
                <c:pt idx="193">
                  <c:v>4723.4900054931604</c:v>
                </c:pt>
                <c:pt idx="194">
                  <c:v>4711.9100036621103</c:v>
                </c:pt>
                <c:pt idx="195">
                  <c:v>4635.9100036621103</c:v>
                </c:pt>
                <c:pt idx="196">
                  <c:v>4634.9100036621103</c:v>
                </c:pt>
                <c:pt idx="197">
                  <c:v>4634.9100036621103</c:v>
                </c:pt>
                <c:pt idx="198">
                  <c:v>4635.9100036621103</c:v>
                </c:pt>
                <c:pt idx="199">
                  <c:v>4544.9100036621103</c:v>
                </c:pt>
                <c:pt idx="200">
                  <c:v>4507.9100036621103</c:v>
                </c:pt>
                <c:pt idx="201">
                  <c:v>4394.9100036621103</c:v>
                </c:pt>
                <c:pt idx="202">
                  <c:v>4338.9100036621103</c:v>
                </c:pt>
                <c:pt idx="203">
                  <c:v>4231.9100036621103</c:v>
                </c:pt>
                <c:pt idx="204">
                  <c:v>4229.9100036621103</c:v>
                </c:pt>
                <c:pt idx="205">
                  <c:v>3973.9100036621098</c:v>
                </c:pt>
                <c:pt idx="206">
                  <c:v>3974.9100036621098</c:v>
                </c:pt>
                <c:pt idx="207">
                  <c:v>3976.1499938964798</c:v>
                </c:pt>
                <c:pt idx="208">
                  <c:v>3976.1499938964798</c:v>
                </c:pt>
                <c:pt idx="209">
                  <c:v>3973.1499938964798</c:v>
                </c:pt>
                <c:pt idx="210">
                  <c:v>4101.1499938964798</c:v>
                </c:pt>
                <c:pt idx="211">
                  <c:v>4217.1499938964798</c:v>
                </c:pt>
                <c:pt idx="212">
                  <c:v>4155.1499938964798</c:v>
                </c:pt>
                <c:pt idx="213">
                  <c:v>4137.1499938964798</c:v>
                </c:pt>
                <c:pt idx="214">
                  <c:v>4068.1499938964798</c:v>
                </c:pt>
                <c:pt idx="215">
                  <c:v>4267.0999946594202</c:v>
                </c:pt>
                <c:pt idx="216">
                  <c:v>4469.0999946594202</c:v>
                </c:pt>
                <c:pt idx="217">
                  <c:v>4469.0999946594202</c:v>
                </c:pt>
                <c:pt idx="218">
                  <c:v>4469.0999946594202</c:v>
                </c:pt>
                <c:pt idx="219">
                  <c:v>4470.8600044250497</c:v>
                </c:pt>
                <c:pt idx="220">
                  <c:v>4384.8600044250497</c:v>
                </c:pt>
                <c:pt idx="221">
                  <c:v>4933.8600044250497</c:v>
                </c:pt>
                <c:pt idx="222">
                  <c:v>4903.8600044250497</c:v>
                </c:pt>
                <c:pt idx="223">
                  <c:v>4955.8600044250497</c:v>
                </c:pt>
                <c:pt idx="224">
                  <c:v>5058.8600044250497</c:v>
                </c:pt>
                <c:pt idx="225">
                  <c:v>5158.5600051879901</c:v>
                </c:pt>
                <c:pt idx="226">
                  <c:v>5215.5600051879901</c:v>
                </c:pt>
                <c:pt idx="227">
                  <c:v>5851.3180046081497</c:v>
                </c:pt>
                <c:pt idx="228">
                  <c:v>5908.3450050354004</c:v>
                </c:pt>
                <c:pt idx="229">
                  <c:v>5934.0250053405798</c:v>
                </c:pt>
                <c:pt idx="230">
                  <c:v>5990.9950065612802</c:v>
                </c:pt>
                <c:pt idx="231">
                  <c:v>6404.1700096130398</c:v>
                </c:pt>
                <c:pt idx="232">
                  <c:v>7038.1700096130398</c:v>
                </c:pt>
                <c:pt idx="233">
                  <c:v>7763.1780090332004</c:v>
                </c:pt>
                <c:pt idx="234">
                  <c:v>7929.18601226807</c:v>
                </c:pt>
                <c:pt idx="235">
                  <c:v>8079.1610069274902</c:v>
                </c:pt>
                <c:pt idx="236">
                  <c:v>8079.1760063171396</c:v>
                </c:pt>
                <c:pt idx="237">
                  <c:v>8079.1770095825204</c:v>
                </c:pt>
                <c:pt idx="238">
                  <c:v>8183.1660118103</c:v>
                </c:pt>
                <c:pt idx="239">
                  <c:v>8277.18701171875</c:v>
                </c:pt>
                <c:pt idx="240">
                  <c:v>8277.1780090331995</c:v>
                </c:pt>
                <c:pt idx="241">
                  <c:v>8371.1780090331995</c:v>
                </c:pt>
                <c:pt idx="242">
                  <c:v>8603.1990051269495</c:v>
                </c:pt>
                <c:pt idx="243">
                  <c:v>8605.7669944763202</c:v>
                </c:pt>
                <c:pt idx="244">
                  <c:v>8699.7619934081995</c:v>
                </c:pt>
                <c:pt idx="245">
                  <c:v>8893.7629966735803</c:v>
                </c:pt>
                <c:pt idx="246">
                  <c:v>9252.7869949340802</c:v>
                </c:pt>
                <c:pt idx="247">
                  <c:v>9734.7929992675799</c:v>
                </c:pt>
                <c:pt idx="248">
                  <c:v>9747.1429963111896</c:v>
                </c:pt>
                <c:pt idx="249">
                  <c:v>9974.2419953346198</c:v>
                </c:pt>
                <c:pt idx="250">
                  <c:v>9986.2409958839398</c:v>
                </c:pt>
                <c:pt idx="251">
                  <c:v>9986.3669953346198</c:v>
                </c:pt>
                <c:pt idx="252">
                  <c:v>10041.1749978065</c:v>
                </c:pt>
                <c:pt idx="253">
                  <c:v>10046.0860009193</c:v>
                </c:pt>
                <c:pt idx="254">
                  <c:v>10047.0009942055</c:v>
                </c:pt>
                <c:pt idx="255">
                  <c:v>10102.077997684501</c:v>
                </c:pt>
                <c:pt idx="256">
                  <c:v>10332.484995365099</c:v>
                </c:pt>
                <c:pt idx="257">
                  <c:v>10332.447000980401</c:v>
                </c:pt>
                <c:pt idx="258">
                  <c:v>10382.4790024757</c:v>
                </c:pt>
                <c:pt idx="259">
                  <c:v>10585.5539956093</c:v>
                </c:pt>
                <c:pt idx="260">
                  <c:v>10586.384996891</c:v>
                </c:pt>
                <c:pt idx="261">
                  <c:v>10586.388998508501</c:v>
                </c:pt>
                <c:pt idx="262">
                  <c:v>10586.4530014992</c:v>
                </c:pt>
                <c:pt idx="263">
                  <c:v>10676.561998844099</c:v>
                </c:pt>
                <c:pt idx="264">
                  <c:v>10676.4380021095</c:v>
                </c:pt>
                <c:pt idx="265">
                  <c:v>10676.584997653999</c:v>
                </c:pt>
                <c:pt idx="266">
                  <c:v>10404.5009942055</c:v>
                </c:pt>
                <c:pt idx="267">
                  <c:v>10511.449007511101</c:v>
                </c:pt>
                <c:pt idx="268">
                  <c:v>10743.6260094643</c:v>
                </c:pt>
                <c:pt idx="269">
                  <c:v>11132.856112003299</c:v>
                </c:pt>
                <c:pt idx="270">
                  <c:v>11132.904112339</c:v>
                </c:pt>
                <c:pt idx="271">
                  <c:v>11133.1061081886</c:v>
                </c:pt>
                <c:pt idx="272">
                  <c:v>11132.9561104774</c:v>
                </c:pt>
                <c:pt idx="273">
                  <c:v>11140.937101841</c:v>
                </c:pt>
                <c:pt idx="274">
                  <c:v>11140.988108158101</c:v>
                </c:pt>
                <c:pt idx="275">
                  <c:v>11141.9931130409</c:v>
                </c:pt>
                <c:pt idx="276">
                  <c:v>11140.948107242601</c:v>
                </c:pt>
                <c:pt idx="277">
                  <c:v>11142.078108310699</c:v>
                </c:pt>
                <c:pt idx="278">
                  <c:v>11864.972104549401</c:v>
                </c:pt>
                <c:pt idx="279">
                  <c:v>11869.321996212</c:v>
                </c:pt>
                <c:pt idx="280">
                  <c:v>12179.457002162901</c:v>
                </c:pt>
                <c:pt idx="281">
                  <c:v>12179.3640036583</c:v>
                </c:pt>
                <c:pt idx="282">
                  <c:v>12180.4819998741</c:v>
                </c:pt>
                <c:pt idx="283">
                  <c:v>12186.7080054283</c:v>
                </c:pt>
                <c:pt idx="284">
                  <c:v>12625.340001583099</c:v>
                </c:pt>
                <c:pt idx="285">
                  <c:v>13099.4890036583</c:v>
                </c:pt>
                <c:pt idx="286">
                  <c:v>13093.516004085501</c:v>
                </c:pt>
                <c:pt idx="287">
                  <c:v>14032.628995418499</c:v>
                </c:pt>
                <c:pt idx="288">
                  <c:v>14032.3919997215</c:v>
                </c:pt>
                <c:pt idx="289">
                  <c:v>14033.739999294299</c:v>
                </c:pt>
                <c:pt idx="290">
                  <c:v>14055.431999206499</c:v>
                </c:pt>
                <c:pt idx="291">
                  <c:v>14056.5670051575</c:v>
                </c:pt>
                <c:pt idx="292">
                  <c:v>14056.548999786401</c:v>
                </c:pt>
                <c:pt idx="293">
                  <c:v>14056.591003418</c:v>
                </c:pt>
                <c:pt idx="294">
                  <c:v>14948.607002258301</c:v>
                </c:pt>
                <c:pt idx="295">
                  <c:v>15465.5960044861</c:v>
                </c:pt>
                <c:pt idx="296">
                  <c:v>17588.557010650598</c:v>
                </c:pt>
                <c:pt idx="297">
                  <c:v>17588.529998779301</c:v>
                </c:pt>
                <c:pt idx="298">
                  <c:v>17588.499000549298</c:v>
                </c:pt>
                <c:pt idx="299">
                  <c:v>17588.521999359102</c:v>
                </c:pt>
                <c:pt idx="300">
                  <c:v>17588.355998992902</c:v>
                </c:pt>
                <c:pt idx="301">
                  <c:v>17588.724998474099</c:v>
                </c:pt>
                <c:pt idx="302">
                  <c:v>17594.503997802702</c:v>
                </c:pt>
                <c:pt idx="303">
                  <c:v>17593.5429992676</c:v>
                </c:pt>
                <c:pt idx="304">
                  <c:v>17593.569004058802</c:v>
                </c:pt>
                <c:pt idx="305">
                  <c:v>17593.681999206499</c:v>
                </c:pt>
                <c:pt idx="306">
                  <c:v>17593.7829971313</c:v>
                </c:pt>
                <c:pt idx="307">
                  <c:v>17593.7819976807</c:v>
                </c:pt>
                <c:pt idx="308">
                  <c:v>17593.646999359102</c:v>
                </c:pt>
                <c:pt idx="309">
                  <c:v>17593.658000946001</c:v>
                </c:pt>
                <c:pt idx="310">
                  <c:v>17593.6840019226</c:v>
                </c:pt>
                <c:pt idx="311">
                  <c:v>17593.4909973145</c:v>
                </c:pt>
                <c:pt idx="312">
                  <c:v>17593.554000854499</c:v>
                </c:pt>
                <c:pt idx="313">
                  <c:v>17593.808994293198</c:v>
                </c:pt>
                <c:pt idx="314">
                  <c:v>17608.611999511701</c:v>
                </c:pt>
                <c:pt idx="315">
                  <c:v>17607.627998352102</c:v>
                </c:pt>
                <c:pt idx="316">
                  <c:v>17615.621997833299</c:v>
                </c:pt>
                <c:pt idx="317">
                  <c:v>17615.706001281698</c:v>
                </c:pt>
                <c:pt idx="318">
                  <c:v>17615.641998291001</c:v>
                </c:pt>
                <c:pt idx="319">
                  <c:v>17615.767993926998</c:v>
                </c:pt>
                <c:pt idx="320">
                  <c:v>17615.489997863799</c:v>
                </c:pt>
                <c:pt idx="321">
                  <c:v>17615.5529975891</c:v>
                </c:pt>
                <c:pt idx="322">
                  <c:v>17615.4650039673</c:v>
                </c:pt>
                <c:pt idx="323">
                  <c:v>17620.273994445801</c:v>
                </c:pt>
                <c:pt idx="324">
                  <c:v>17615.529998779301</c:v>
                </c:pt>
                <c:pt idx="325">
                  <c:v>17620.733997345</c:v>
                </c:pt>
                <c:pt idx="326">
                  <c:v>17630.407001495401</c:v>
                </c:pt>
                <c:pt idx="327">
                  <c:v>17626.561996460001</c:v>
                </c:pt>
                <c:pt idx="328">
                  <c:v>17626.602996826201</c:v>
                </c:pt>
                <c:pt idx="329">
                  <c:v>17626.592994689901</c:v>
                </c:pt>
                <c:pt idx="330">
                  <c:v>17626.635002136201</c:v>
                </c:pt>
                <c:pt idx="331">
                  <c:v>17631.502998352102</c:v>
                </c:pt>
                <c:pt idx="332">
                  <c:v>17631.5820007324</c:v>
                </c:pt>
                <c:pt idx="333">
                  <c:v>17631.659000396699</c:v>
                </c:pt>
                <c:pt idx="334">
                  <c:v>18064.769622802702</c:v>
                </c:pt>
                <c:pt idx="335">
                  <c:v>18064.519626617399</c:v>
                </c:pt>
                <c:pt idx="336">
                  <c:v>18059.3186225891</c:v>
                </c:pt>
                <c:pt idx="337">
                  <c:v>18064.355625152599</c:v>
                </c:pt>
                <c:pt idx="338">
                  <c:v>17626.4750022888</c:v>
                </c:pt>
                <c:pt idx="339">
                  <c:v>17633.4470024109</c:v>
                </c:pt>
                <c:pt idx="340">
                  <c:v>17637.479003906301</c:v>
                </c:pt>
                <c:pt idx="341">
                  <c:v>17637.609001159701</c:v>
                </c:pt>
                <c:pt idx="342">
                  <c:v>17637.601997375499</c:v>
                </c:pt>
                <c:pt idx="343">
                  <c:v>17637.6590042114</c:v>
                </c:pt>
                <c:pt idx="344">
                  <c:v>17637.671997070302</c:v>
                </c:pt>
                <c:pt idx="345">
                  <c:v>17637.378002166701</c:v>
                </c:pt>
                <c:pt idx="346">
                  <c:v>16744.361007690401</c:v>
                </c:pt>
                <c:pt idx="347">
                  <c:v>16745.536006927501</c:v>
                </c:pt>
                <c:pt idx="348">
                  <c:v>16745.472999572801</c:v>
                </c:pt>
                <c:pt idx="349">
                  <c:v>16745.2890014648</c:v>
                </c:pt>
                <c:pt idx="350">
                  <c:v>16745.6560020447</c:v>
                </c:pt>
                <c:pt idx="351">
                  <c:v>16755.500995636001</c:v>
                </c:pt>
                <c:pt idx="352">
                  <c:v>16758.3650016785</c:v>
                </c:pt>
                <c:pt idx="353">
                  <c:v>16758.471000671401</c:v>
                </c:pt>
                <c:pt idx="354">
                  <c:v>16758.4729957581</c:v>
                </c:pt>
                <c:pt idx="355">
                  <c:v>16448.393997192401</c:v>
                </c:pt>
                <c:pt idx="356">
                  <c:v>16448.541004180901</c:v>
                </c:pt>
                <c:pt idx="357">
                  <c:v>16448.390003204298</c:v>
                </c:pt>
                <c:pt idx="358">
                  <c:v>16448.230998992902</c:v>
                </c:pt>
                <c:pt idx="359">
                  <c:v>16448.437999725302</c:v>
                </c:pt>
                <c:pt idx="360">
                  <c:v>16448.4270057678</c:v>
                </c:pt>
                <c:pt idx="361">
                  <c:v>16448.264999389601</c:v>
                </c:pt>
                <c:pt idx="362">
                  <c:v>16448.295001983599</c:v>
                </c:pt>
                <c:pt idx="363">
                  <c:v>16494.165000915498</c:v>
                </c:pt>
                <c:pt idx="364">
                  <c:v>16495.2459945679</c:v>
                </c:pt>
                <c:pt idx="365">
                  <c:v>16495.357997894302</c:v>
                </c:pt>
                <c:pt idx="366">
                  <c:v>16495.371997833299</c:v>
                </c:pt>
                <c:pt idx="367">
                  <c:v>16495.3020057678</c:v>
                </c:pt>
                <c:pt idx="368">
                  <c:v>15887.363006591801</c:v>
                </c:pt>
                <c:pt idx="369">
                  <c:v>15887.069000244101</c:v>
                </c:pt>
                <c:pt idx="370">
                  <c:v>15782.0889968872</c:v>
                </c:pt>
                <c:pt idx="371">
                  <c:v>15782.3339996338</c:v>
                </c:pt>
                <c:pt idx="372">
                  <c:v>15782.137001037599</c:v>
                </c:pt>
                <c:pt idx="373">
                  <c:v>15782.063995361301</c:v>
                </c:pt>
                <c:pt idx="374">
                  <c:v>15782.014999389599</c:v>
                </c:pt>
                <c:pt idx="375">
                  <c:v>15977.0449981689</c:v>
                </c:pt>
                <c:pt idx="376">
                  <c:v>15234.201999664299</c:v>
                </c:pt>
                <c:pt idx="377">
                  <c:v>14679.1319961548</c:v>
                </c:pt>
                <c:pt idx="378">
                  <c:v>14671.016002655</c:v>
                </c:pt>
                <c:pt idx="379">
                  <c:v>14679.1319961548</c:v>
                </c:pt>
                <c:pt idx="380">
                  <c:v>14674.122997283899</c:v>
                </c:pt>
                <c:pt idx="381">
                  <c:v>13725.1150016785</c:v>
                </c:pt>
                <c:pt idx="382">
                  <c:v>12613.1339988708</c:v>
                </c:pt>
                <c:pt idx="383">
                  <c:v>12605.100997924799</c:v>
                </c:pt>
                <c:pt idx="384">
                  <c:v>12373.861000061001</c:v>
                </c:pt>
                <c:pt idx="385">
                  <c:v>12145.041996002201</c:v>
                </c:pt>
                <c:pt idx="386">
                  <c:v>12145.268997192399</c:v>
                </c:pt>
                <c:pt idx="387">
                  <c:v>11904.8939933777</c:v>
                </c:pt>
                <c:pt idx="388">
                  <c:v>11902.976997375499</c:v>
                </c:pt>
                <c:pt idx="389">
                  <c:v>11904.140998840299</c:v>
                </c:pt>
                <c:pt idx="390">
                  <c:v>11902.180000305199</c:v>
                </c:pt>
                <c:pt idx="391">
                  <c:v>11634.027000427201</c:v>
                </c:pt>
                <c:pt idx="392">
                  <c:v>10689.0229988098</c:v>
                </c:pt>
                <c:pt idx="393">
                  <c:v>10689.0320014954</c:v>
                </c:pt>
                <c:pt idx="394">
                  <c:v>10688.9910011292</c:v>
                </c:pt>
                <c:pt idx="395">
                  <c:v>10688.9889984131</c:v>
                </c:pt>
                <c:pt idx="396">
                  <c:v>10688.815002441401</c:v>
                </c:pt>
                <c:pt idx="397">
                  <c:v>10403.732002258301</c:v>
                </c:pt>
                <c:pt idx="398">
                  <c:v>10403.8840026855</c:v>
                </c:pt>
                <c:pt idx="399">
                  <c:v>10270.9970016479</c:v>
                </c:pt>
                <c:pt idx="400">
                  <c:v>10274.922996521</c:v>
                </c:pt>
                <c:pt idx="401">
                  <c:v>10263.887001037599</c:v>
                </c:pt>
                <c:pt idx="402">
                  <c:v>10269.9489974976</c:v>
                </c:pt>
                <c:pt idx="403">
                  <c:v>10140.9829978943</c:v>
                </c:pt>
                <c:pt idx="404">
                  <c:v>10148.871997833299</c:v>
                </c:pt>
                <c:pt idx="405">
                  <c:v>10037.8590049744</c:v>
                </c:pt>
                <c:pt idx="406">
                  <c:v>9842.7900009155292</c:v>
                </c:pt>
                <c:pt idx="407">
                  <c:v>9833.8560028076208</c:v>
                </c:pt>
                <c:pt idx="408">
                  <c:v>9833.6079978942907</c:v>
                </c:pt>
                <c:pt idx="409">
                  <c:v>9064.9140014648401</c:v>
                </c:pt>
                <c:pt idx="410">
                  <c:v>9064.9770011901892</c:v>
                </c:pt>
                <c:pt idx="411">
                  <c:v>9064.0870018005407</c:v>
                </c:pt>
                <c:pt idx="412">
                  <c:v>8738.0110015869104</c:v>
                </c:pt>
                <c:pt idx="413">
                  <c:v>8738.0320014953595</c:v>
                </c:pt>
                <c:pt idx="414">
                  <c:v>8737.8820037841797</c:v>
                </c:pt>
                <c:pt idx="415">
                  <c:v>8738.0370025634802</c:v>
                </c:pt>
                <c:pt idx="416">
                  <c:v>8736.9670028686505</c:v>
                </c:pt>
                <c:pt idx="417">
                  <c:v>8542.0300025939905</c:v>
                </c:pt>
                <c:pt idx="418">
                  <c:v>8062.95900344849</c:v>
                </c:pt>
                <c:pt idx="419">
                  <c:v>8055.1270027160599</c:v>
                </c:pt>
                <c:pt idx="420">
                  <c:v>7719.8829994201697</c:v>
                </c:pt>
                <c:pt idx="421">
                  <c:v>7267.8280029296902</c:v>
                </c:pt>
                <c:pt idx="422">
                  <c:v>7268.0690002441397</c:v>
                </c:pt>
                <c:pt idx="423">
                  <c:v>6605.0580024719202</c:v>
                </c:pt>
                <c:pt idx="424">
                  <c:v>6452.1480026245099</c:v>
                </c:pt>
                <c:pt idx="425">
                  <c:v>6452.1000022888202</c:v>
                </c:pt>
                <c:pt idx="426">
                  <c:v>6451.9760055542001</c:v>
                </c:pt>
                <c:pt idx="427">
                  <c:v>6452.0120048523004</c:v>
                </c:pt>
                <c:pt idx="428">
                  <c:v>6451.9900016784704</c:v>
                </c:pt>
                <c:pt idx="429">
                  <c:v>6450.9920043945303</c:v>
                </c:pt>
                <c:pt idx="430">
                  <c:v>6492.0810050964401</c:v>
                </c:pt>
                <c:pt idx="431">
                  <c:v>5524.6899986267099</c:v>
                </c:pt>
                <c:pt idx="432">
                  <c:v>5422.6349983215296</c:v>
                </c:pt>
                <c:pt idx="433">
                  <c:v>5279.4440002441397</c:v>
                </c:pt>
                <c:pt idx="434">
                  <c:v>5225.6549987792996</c:v>
                </c:pt>
                <c:pt idx="435">
                  <c:v>4358.7750015258798</c:v>
                </c:pt>
                <c:pt idx="436">
                  <c:v>3929.8509979248001</c:v>
                </c:pt>
                <c:pt idx="437">
                  <c:v>3929.55200576782</c:v>
                </c:pt>
                <c:pt idx="438">
                  <c:v>3935.6010055542001</c:v>
                </c:pt>
                <c:pt idx="439">
                  <c:v>3928.7989997863801</c:v>
                </c:pt>
                <c:pt idx="440">
                  <c:v>3928.5610008239701</c:v>
                </c:pt>
                <c:pt idx="441">
                  <c:v>3928.5680007934602</c:v>
                </c:pt>
                <c:pt idx="442">
                  <c:v>3622.6190032958998</c:v>
                </c:pt>
                <c:pt idx="443">
                  <c:v>3629.7779998779301</c:v>
                </c:pt>
                <c:pt idx="444">
                  <c:v>3388.60399627686</c:v>
                </c:pt>
                <c:pt idx="445">
                  <c:v>3339.6480026245099</c:v>
                </c:pt>
                <c:pt idx="446">
                  <c:v>3093.6180000305199</c:v>
                </c:pt>
                <c:pt idx="447">
                  <c:v>3146.6200027465802</c:v>
                </c:pt>
                <c:pt idx="448">
                  <c:v>2707.9459991455101</c:v>
                </c:pt>
                <c:pt idx="449">
                  <c:v>2707.7779960632301</c:v>
                </c:pt>
                <c:pt idx="450">
                  <c:v>2707.80299758911</c:v>
                </c:pt>
                <c:pt idx="451">
                  <c:v>2707.8689956664998</c:v>
                </c:pt>
                <c:pt idx="452">
                  <c:v>2707.9029960632301</c:v>
                </c:pt>
                <c:pt idx="453">
                  <c:v>2640.6999969482399</c:v>
                </c:pt>
                <c:pt idx="454">
                  <c:v>2640.73899841309</c:v>
                </c:pt>
                <c:pt idx="455">
                  <c:v>2640.9620018005398</c:v>
                </c:pt>
                <c:pt idx="456">
                  <c:v>2616.86399841309</c:v>
                </c:pt>
                <c:pt idx="457">
                  <c:v>2616.8719978332501</c:v>
                </c:pt>
                <c:pt idx="458">
                  <c:v>2616.9499969482399</c:v>
                </c:pt>
                <c:pt idx="459">
                  <c:v>2616.8189964294402</c:v>
                </c:pt>
                <c:pt idx="460">
                  <c:v>2614.7230033874498</c:v>
                </c:pt>
                <c:pt idx="461">
                  <c:v>2614.8180046081502</c:v>
                </c:pt>
                <c:pt idx="462">
                  <c:v>2613.7140083313002</c:v>
                </c:pt>
                <c:pt idx="463">
                  <c:v>2614.7790031433101</c:v>
                </c:pt>
                <c:pt idx="464">
                  <c:v>2614.8460083007799</c:v>
                </c:pt>
                <c:pt idx="465">
                  <c:v>2613.6110076904301</c:v>
                </c:pt>
                <c:pt idx="466">
                  <c:v>2613.6390037536598</c:v>
                </c:pt>
                <c:pt idx="467">
                  <c:v>2609.7550048828102</c:v>
                </c:pt>
                <c:pt idx="468">
                  <c:v>3000.8620071411101</c:v>
                </c:pt>
                <c:pt idx="469">
                  <c:v>2613.7510070800799</c:v>
                </c:pt>
                <c:pt idx="470">
                  <c:v>2608.8350028991699</c:v>
                </c:pt>
                <c:pt idx="471">
                  <c:v>2522.7320060729999</c:v>
                </c:pt>
                <c:pt idx="472">
                  <c:v>2610.4709930419899</c:v>
                </c:pt>
                <c:pt idx="473">
                  <c:v>2604.5289955139201</c:v>
                </c:pt>
                <c:pt idx="474">
                  <c:v>2610.49099349976</c:v>
                </c:pt>
                <c:pt idx="475">
                  <c:v>2610.5959930419899</c:v>
                </c:pt>
                <c:pt idx="476">
                  <c:v>2610.6329956054701</c:v>
                </c:pt>
                <c:pt idx="477">
                  <c:v>2605.3619956970201</c:v>
                </c:pt>
                <c:pt idx="478">
                  <c:v>2599.43699645996</c:v>
                </c:pt>
                <c:pt idx="479">
                  <c:v>2598.6629943847702</c:v>
                </c:pt>
                <c:pt idx="480">
                  <c:v>2598.54299163818</c:v>
                </c:pt>
                <c:pt idx="481">
                  <c:v>2598.6439971923801</c:v>
                </c:pt>
                <c:pt idx="482">
                  <c:v>2598.4409942626999</c:v>
                </c:pt>
                <c:pt idx="483">
                  <c:v>2605.5279922485302</c:v>
                </c:pt>
                <c:pt idx="484">
                  <c:v>2605.05200576782</c:v>
                </c:pt>
                <c:pt idx="485">
                  <c:v>2604.8590011596698</c:v>
                </c:pt>
                <c:pt idx="486">
                  <c:v>2659.8310012817401</c:v>
                </c:pt>
                <c:pt idx="487">
                  <c:v>2659.8829994201701</c:v>
                </c:pt>
                <c:pt idx="488">
                  <c:v>2666.0390014648401</c:v>
                </c:pt>
                <c:pt idx="489">
                  <c:v>2666.8420028686501</c:v>
                </c:pt>
                <c:pt idx="490">
                  <c:v>2665.8270034789998</c:v>
                </c:pt>
                <c:pt idx="491">
                  <c:v>2660.90500640869</c:v>
                </c:pt>
                <c:pt idx="492">
                  <c:v>2660.9029998779301</c:v>
                </c:pt>
                <c:pt idx="493">
                  <c:v>2651.0350036621098</c:v>
                </c:pt>
                <c:pt idx="494">
                  <c:v>2655.92600250244</c:v>
                </c:pt>
                <c:pt idx="495">
                  <c:v>2542.9340057373001</c:v>
                </c:pt>
                <c:pt idx="496">
                  <c:v>2644.36400604248</c:v>
                </c:pt>
                <c:pt idx="497">
                  <c:v>2649.21800613403</c:v>
                </c:pt>
                <c:pt idx="498">
                  <c:v>2649.1630058288602</c:v>
                </c:pt>
                <c:pt idx="499">
                  <c:v>2649.2050056457501</c:v>
                </c:pt>
                <c:pt idx="500">
                  <c:v>2673.2990036010701</c:v>
                </c:pt>
                <c:pt idx="501">
                  <c:v>2679.1100082397502</c:v>
                </c:pt>
                <c:pt idx="502">
                  <c:v>2679.1900062560999</c:v>
                </c:pt>
                <c:pt idx="503">
                  <c:v>2673.2730102539099</c:v>
                </c:pt>
                <c:pt idx="504">
                  <c:v>2673.2550048828102</c:v>
                </c:pt>
                <c:pt idx="505">
                  <c:v>2679.3290061950702</c:v>
                </c:pt>
                <c:pt idx="506">
                  <c:v>2673.3920097351102</c:v>
                </c:pt>
                <c:pt idx="507">
                  <c:v>2681.22900390625</c:v>
                </c:pt>
                <c:pt idx="508">
                  <c:v>2916.9340019226102</c:v>
                </c:pt>
                <c:pt idx="509">
                  <c:v>2916.91700363159</c:v>
                </c:pt>
                <c:pt idx="510">
                  <c:v>2917.0790023803702</c:v>
                </c:pt>
                <c:pt idx="511">
                  <c:v>3351.9880027771001</c:v>
                </c:pt>
                <c:pt idx="512">
                  <c:v>3903.91700363159</c:v>
                </c:pt>
                <c:pt idx="513">
                  <c:v>4285.9110031127902</c:v>
                </c:pt>
                <c:pt idx="514">
                  <c:v>4285.8110008239701</c:v>
                </c:pt>
                <c:pt idx="515">
                  <c:v>4285.9060058593795</c:v>
                </c:pt>
                <c:pt idx="516">
                  <c:v>4285.9900054931604</c:v>
                </c:pt>
                <c:pt idx="517">
                  <c:v>4285.9230003356897</c:v>
                </c:pt>
                <c:pt idx="518">
                  <c:v>4285.9930000305203</c:v>
                </c:pt>
                <c:pt idx="519">
                  <c:v>4286.0000038147</c:v>
                </c:pt>
                <c:pt idx="520">
                  <c:v>4292.1080055236798</c:v>
                </c:pt>
                <c:pt idx="521">
                  <c:v>4380.2330017089798</c:v>
                </c:pt>
                <c:pt idx="522">
                  <c:v>4920.0439987182599</c:v>
                </c:pt>
                <c:pt idx="523">
                  <c:v>5092.0600013732901</c:v>
                </c:pt>
                <c:pt idx="524">
                  <c:v>5182.3050003051803</c:v>
                </c:pt>
                <c:pt idx="525">
                  <c:v>5249.1899986267099</c:v>
                </c:pt>
                <c:pt idx="526">
                  <c:v>5689.04100036621</c:v>
                </c:pt>
                <c:pt idx="527">
                  <c:v>6192.1430015564001</c:v>
                </c:pt>
                <c:pt idx="528">
                  <c:v>6193.0920028686496</c:v>
                </c:pt>
                <c:pt idx="529">
                  <c:v>6342.1059989929199</c:v>
                </c:pt>
                <c:pt idx="530">
                  <c:v>6343.2730026245099</c:v>
                </c:pt>
                <c:pt idx="531">
                  <c:v>6343.1330032348596</c:v>
                </c:pt>
                <c:pt idx="532">
                  <c:v>6343.1230049133301</c:v>
                </c:pt>
                <c:pt idx="533">
                  <c:v>6347.3649978637704</c:v>
                </c:pt>
                <c:pt idx="534">
                  <c:v>6610.3639984130896</c:v>
                </c:pt>
                <c:pt idx="535">
                  <c:v>7006.2639999389603</c:v>
                </c:pt>
                <c:pt idx="536">
                  <c:v>7322.7010002136203</c:v>
                </c:pt>
                <c:pt idx="537">
                  <c:v>7322.8250007629404</c:v>
                </c:pt>
                <c:pt idx="538">
                  <c:v>7323.60399627686</c:v>
                </c:pt>
                <c:pt idx="539">
                  <c:v>7323.7529983520499</c:v>
                </c:pt>
                <c:pt idx="540">
                  <c:v>7401.7929992675799</c:v>
                </c:pt>
                <c:pt idx="541">
                  <c:v>7401.6219978332501</c:v>
                </c:pt>
                <c:pt idx="542">
                  <c:v>7660.5960006713904</c:v>
                </c:pt>
                <c:pt idx="543">
                  <c:v>7666.6650009155301</c:v>
                </c:pt>
                <c:pt idx="544">
                  <c:v>7824.7279968261701</c:v>
                </c:pt>
                <c:pt idx="545">
                  <c:v>7829.5049934387198</c:v>
                </c:pt>
                <c:pt idx="546">
                  <c:v>8011.2469978332501</c:v>
                </c:pt>
                <c:pt idx="547">
                  <c:v>8016.3039970397904</c:v>
                </c:pt>
                <c:pt idx="548">
                  <c:v>8219.4759979247992</c:v>
                </c:pt>
                <c:pt idx="549">
                  <c:v>8501.2309951782208</c:v>
                </c:pt>
                <c:pt idx="550">
                  <c:v>8623.2339973449707</c:v>
                </c:pt>
                <c:pt idx="551">
                  <c:v>8624.2379989624005</c:v>
                </c:pt>
                <c:pt idx="552">
                  <c:v>8624.4099960327094</c:v>
                </c:pt>
                <c:pt idx="553">
                  <c:v>8754.4939956665003</c:v>
                </c:pt>
                <c:pt idx="554">
                  <c:v>8755.3649940490704</c:v>
                </c:pt>
                <c:pt idx="555">
                  <c:v>8800.89699554443</c:v>
                </c:pt>
                <c:pt idx="556">
                  <c:v>8760.8489990234393</c:v>
                </c:pt>
                <c:pt idx="557">
                  <c:v>9136.7170028686505</c:v>
                </c:pt>
                <c:pt idx="558">
                  <c:v>9136.6720046997107</c:v>
                </c:pt>
                <c:pt idx="559">
                  <c:v>9913.9240036010706</c:v>
                </c:pt>
                <c:pt idx="560">
                  <c:v>9919.2970008850098</c:v>
                </c:pt>
                <c:pt idx="561">
                  <c:v>9919.1840019226092</c:v>
                </c:pt>
                <c:pt idx="562">
                  <c:v>10151.038997650099</c:v>
                </c:pt>
                <c:pt idx="563">
                  <c:v>10814.090999603301</c:v>
                </c:pt>
                <c:pt idx="564">
                  <c:v>11139.419002533001</c:v>
                </c:pt>
                <c:pt idx="565">
                  <c:v>11139.338001251201</c:v>
                </c:pt>
                <c:pt idx="566">
                  <c:v>11369.294002533001</c:v>
                </c:pt>
                <c:pt idx="567">
                  <c:v>12049.284999847399</c:v>
                </c:pt>
                <c:pt idx="568">
                  <c:v>12094.2730064392</c:v>
                </c:pt>
                <c:pt idx="569">
                  <c:v>12100.784000396699</c:v>
                </c:pt>
                <c:pt idx="570">
                  <c:v>12100.9840049744</c:v>
                </c:pt>
                <c:pt idx="571">
                  <c:v>12410.982006073</c:v>
                </c:pt>
                <c:pt idx="572">
                  <c:v>12419.9300041199</c:v>
                </c:pt>
                <c:pt idx="573">
                  <c:v>12411.8189964294</c:v>
                </c:pt>
                <c:pt idx="574">
                  <c:v>13885.7970046997</c:v>
                </c:pt>
                <c:pt idx="575">
                  <c:v>14620.8010025024</c:v>
                </c:pt>
                <c:pt idx="576">
                  <c:v>14840.9889984131</c:v>
                </c:pt>
                <c:pt idx="577">
                  <c:v>14841.1320037842</c:v>
                </c:pt>
                <c:pt idx="578">
                  <c:v>14841.1239929199</c:v>
                </c:pt>
                <c:pt idx="579">
                  <c:v>14841.057998657199</c:v>
                </c:pt>
                <c:pt idx="580">
                  <c:v>14790.983001709001</c:v>
                </c:pt>
                <c:pt idx="581">
                  <c:v>14791.830989837599</c:v>
                </c:pt>
                <c:pt idx="582">
                  <c:v>14791.940990448</c:v>
                </c:pt>
                <c:pt idx="583">
                  <c:v>14792.0299949646</c:v>
                </c:pt>
                <c:pt idx="584">
                  <c:v>14798.0790023804</c:v>
                </c:pt>
                <c:pt idx="585">
                  <c:v>14798.0740013123</c:v>
                </c:pt>
                <c:pt idx="586">
                  <c:v>14791.860000610401</c:v>
                </c:pt>
                <c:pt idx="587">
                  <c:v>14797.600997924799</c:v>
                </c:pt>
                <c:pt idx="588">
                  <c:v>14798.042995452901</c:v>
                </c:pt>
                <c:pt idx="589">
                  <c:v>14798.0489959717</c:v>
                </c:pt>
                <c:pt idx="590">
                  <c:v>14798.1969947815</c:v>
                </c:pt>
                <c:pt idx="591">
                  <c:v>14797.9829978943</c:v>
                </c:pt>
                <c:pt idx="592">
                  <c:v>14807.642005920399</c:v>
                </c:pt>
                <c:pt idx="593">
                  <c:v>14807.5790100098</c:v>
                </c:pt>
                <c:pt idx="594">
                  <c:v>14807.791015625</c:v>
                </c:pt>
                <c:pt idx="595">
                  <c:v>14807.6650085449</c:v>
                </c:pt>
                <c:pt idx="596">
                  <c:v>16228.8440055847</c:v>
                </c:pt>
                <c:pt idx="597">
                  <c:v>16228.9060096741</c:v>
                </c:pt>
                <c:pt idx="598">
                  <c:v>16228.7010040283</c:v>
                </c:pt>
                <c:pt idx="599">
                  <c:v>16228.549007415801</c:v>
                </c:pt>
                <c:pt idx="600">
                  <c:v>16753.719005584699</c:v>
                </c:pt>
                <c:pt idx="601">
                  <c:v>17650.873008727998</c:v>
                </c:pt>
                <c:pt idx="602">
                  <c:v>17650.788005828901</c:v>
                </c:pt>
                <c:pt idx="603">
                  <c:v>17650.879009246801</c:v>
                </c:pt>
                <c:pt idx="604">
                  <c:v>17657.302009582501</c:v>
                </c:pt>
                <c:pt idx="605">
                  <c:v>17659.269004821799</c:v>
                </c:pt>
                <c:pt idx="606">
                  <c:v>17659.3200035095</c:v>
                </c:pt>
                <c:pt idx="607">
                  <c:v>17659.201004028298</c:v>
                </c:pt>
                <c:pt idx="608">
                  <c:v>17659.328002929698</c:v>
                </c:pt>
                <c:pt idx="609">
                  <c:v>17659.3440093994</c:v>
                </c:pt>
                <c:pt idx="610">
                  <c:v>17659.209011077899</c:v>
                </c:pt>
                <c:pt idx="611">
                  <c:v>17659.066005706802</c:v>
                </c:pt>
                <c:pt idx="612">
                  <c:v>17667.035007476799</c:v>
                </c:pt>
                <c:pt idx="613">
                  <c:v>17667.309005737301</c:v>
                </c:pt>
                <c:pt idx="614">
                  <c:v>17667.357006073002</c:v>
                </c:pt>
                <c:pt idx="615">
                  <c:v>17667.264003753698</c:v>
                </c:pt>
                <c:pt idx="616">
                  <c:v>17663.226005554199</c:v>
                </c:pt>
                <c:pt idx="617">
                  <c:v>17674.9830055237</c:v>
                </c:pt>
                <c:pt idx="618">
                  <c:v>17667.181007385301</c:v>
                </c:pt>
                <c:pt idx="619">
                  <c:v>17675.185005187999</c:v>
                </c:pt>
                <c:pt idx="620">
                  <c:v>17667.125007629402</c:v>
                </c:pt>
                <c:pt idx="621">
                  <c:v>17675.196002960201</c:v>
                </c:pt>
                <c:pt idx="622">
                  <c:v>17675.025009155299</c:v>
                </c:pt>
                <c:pt idx="623">
                  <c:v>17674.6210098267</c:v>
                </c:pt>
                <c:pt idx="624">
                  <c:v>17680.142005920399</c:v>
                </c:pt>
                <c:pt idx="625">
                  <c:v>17680.230007171602</c:v>
                </c:pt>
                <c:pt idx="626">
                  <c:v>17681.054008483901</c:v>
                </c:pt>
                <c:pt idx="627">
                  <c:v>17681.2360038757</c:v>
                </c:pt>
                <c:pt idx="628">
                  <c:v>17684.791004180901</c:v>
                </c:pt>
                <c:pt idx="629">
                  <c:v>17683.890007018999</c:v>
                </c:pt>
                <c:pt idx="630">
                  <c:v>17683.902008056601</c:v>
                </c:pt>
                <c:pt idx="631">
                  <c:v>17683.7920074463</c:v>
                </c:pt>
                <c:pt idx="632">
                  <c:v>17683.935001373298</c:v>
                </c:pt>
                <c:pt idx="633">
                  <c:v>17683.903011322</c:v>
                </c:pt>
                <c:pt idx="634">
                  <c:v>17683.712001800501</c:v>
                </c:pt>
                <c:pt idx="635">
                  <c:v>15884.690010070801</c:v>
                </c:pt>
                <c:pt idx="636">
                  <c:v>15884.6580047607</c:v>
                </c:pt>
                <c:pt idx="637">
                  <c:v>15364.7070083618</c:v>
                </c:pt>
                <c:pt idx="638">
                  <c:v>14840.921005249</c:v>
                </c:pt>
                <c:pt idx="639">
                  <c:v>14841.0250053406</c:v>
                </c:pt>
                <c:pt idx="640">
                  <c:v>14847.3700027466</c:v>
                </c:pt>
                <c:pt idx="641">
                  <c:v>14847.3229980469</c:v>
                </c:pt>
                <c:pt idx="642">
                  <c:v>14847.2460021973</c:v>
                </c:pt>
                <c:pt idx="643">
                  <c:v>14847.289005279499</c:v>
                </c:pt>
                <c:pt idx="644">
                  <c:v>14847.3290023804</c:v>
                </c:pt>
                <c:pt idx="645">
                  <c:v>14847.284008026099</c:v>
                </c:pt>
                <c:pt idx="646">
                  <c:v>14847.1500053406</c:v>
                </c:pt>
                <c:pt idx="647">
                  <c:v>14847.070007324201</c:v>
                </c:pt>
                <c:pt idx="648">
                  <c:v>14847.1700057983</c:v>
                </c:pt>
                <c:pt idx="649">
                  <c:v>14847.488006591801</c:v>
                </c:pt>
                <c:pt idx="650">
                  <c:v>14847.3429946899</c:v>
                </c:pt>
                <c:pt idx="651">
                  <c:v>14815.1090049744</c:v>
                </c:pt>
                <c:pt idx="652">
                  <c:v>14865.1520042419</c:v>
                </c:pt>
                <c:pt idx="653">
                  <c:v>14923.0700035095</c:v>
                </c:pt>
                <c:pt idx="654">
                  <c:v>14923.107009887701</c:v>
                </c:pt>
                <c:pt idx="655">
                  <c:v>14923.074005127</c:v>
                </c:pt>
                <c:pt idx="656">
                  <c:v>14923.231002807601</c:v>
                </c:pt>
                <c:pt idx="657">
                  <c:v>14923.1170043945</c:v>
                </c:pt>
                <c:pt idx="658">
                  <c:v>14314.855003356901</c:v>
                </c:pt>
                <c:pt idx="659">
                  <c:v>13983.9000053406</c:v>
                </c:pt>
                <c:pt idx="660">
                  <c:v>13984.1620025635</c:v>
                </c:pt>
                <c:pt idx="661">
                  <c:v>13745.075000762899</c:v>
                </c:pt>
                <c:pt idx="662">
                  <c:v>13745.1790046692</c:v>
                </c:pt>
                <c:pt idx="663">
                  <c:v>13745.2590065002</c:v>
                </c:pt>
                <c:pt idx="664">
                  <c:v>13714.976005554199</c:v>
                </c:pt>
                <c:pt idx="665">
                  <c:v>13715.238006591801</c:v>
                </c:pt>
                <c:pt idx="666">
                  <c:v>13715.251003265401</c:v>
                </c:pt>
                <c:pt idx="667">
                  <c:v>13715.074005127</c:v>
                </c:pt>
                <c:pt idx="668">
                  <c:v>13220.070007324201</c:v>
                </c:pt>
                <c:pt idx="669">
                  <c:v>13220.1800041199</c:v>
                </c:pt>
                <c:pt idx="670">
                  <c:v>13215.1799964905</c:v>
                </c:pt>
                <c:pt idx="671">
                  <c:v>13214.964000701901</c:v>
                </c:pt>
                <c:pt idx="672">
                  <c:v>12688.159008026099</c:v>
                </c:pt>
                <c:pt idx="673">
                  <c:v>12431.0830078125</c:v>
                </c:pt>
                <c:pt idx="674">
                  <c:v>11706.182006835899</c:v>
                </c:pt>
                <c:pt idx="675">
                  <c:v>11478.3420066833</c:v>
                </c:pt>
                <c:pt idx="676">
                  <c:v>11471.185005187999</c:v>
                </c:pt>
                <c:pt idx="677">
                  <c:v>11470.0920028687</c:v>
                </c:pt>
                <c:pt idx="678">
                  <c:v>11706.081005096399</c:v>
                </c:pt>
                <c:pt idx="679">
                  <c:v>11706.0730056763</c:v>
                </c:pt>
                <c:pt idx="680">
                  <c:v>11478.1600112915</c:v>
                </c:pt>
                <c:pt idx="681">
                  <c:v>11259.1920051575</c:v>
                </c:pt>
                <c:pt idx="682">
                  <c:v>11056.0490036011</c:v>
                </c:pt>
                <c:pt idx="683">
                  <c:v>11055.587001800501</c:v>
                </c:pt>
                <c:pt idx="684">
                  <c:v>11054.8320007324</c:v>
                </c:pt>
                <c:pt idx="685">
                  <c:v>10923.9730033875</c:v>
                </c:pt>
                <c:pt idx="686">
                  <c:v>10698.1450004578</c:v>
                </c:pt>
                <c:pt idx="687">
                  <c:v>10393.220001220699</c:v>
                </c:pt>
                <c:pt idx="688">
                  <c:v>10615.0439987183</c:v>
                </c:pt>
                <c:pt idx="689">
                  <c:v>10290.706996917699</c:v>
                </c:pt>
                <c:pt idx="690">
                  <c:v>10073.6350021362</c:v>
                </c:pt>
                <c:pt idx="691">
                  <c:v>10067.723007202099</c:v>
                </c:pt>
                <c:pt idx="692">
                  <c:v>10059.8940010071</c:v>
                </c:pt>
                <c:pt idx="693">
                  <c:v>10067.753002166701</c:v>
                </c:pt>
                <c:pt idx="694">
                  <c:v>10067.324005127</c:v>
                </c:pt>
                <c:pt idx="695">
                  <c:v>10067.5090026855</c:v>
                </c:pt>
                <c:pt idx="696">
                  <c:v>10066.6140060425</c:v>
                </c:pt>
                <c:pt idx="697">
                  <c:v>10059.814002990701</c:v>
                </c:pt>
                <c:pt idx="698">
                  <c:v>9453.9910011291504</c:v>
                </c:pt>
                <c:pt idx="699">
                  <c:v>9448.4960021972693</c:v>
                </c:pt>
                <c:pt idx="700">
                  <c:v>9348.9340019226092</c:v>
                </c:pt>
                <c:pt idx="701">
                  <c:v>9345.9440002441406</c:v>
                </c:pt>
                <c:pt idx="702">
                  <c:v>9353.87599945068</c:v>
                </c:pt>
                <c:pt idx="703">
                  <c:v>9179.9480056762695</c:v>
                </c:pt>
                <c:pt idx="704">
                  <c:v>9179.91700363159</c:v>
                </c:pt>
                <c:pt idx="705">
                  <c:v>8918.0480003356897</c:v>
                </c:pt>
                <c:pt idx="706">
                  <c:v>8917.7840042114294</c:v>
                </c:pt>
                <c:pt idx="707">
                  <c:v>8802.7410011291504</c:v>
                </c:pt>
                <c:pt idx="708">
                  <c:v>8802.99900436401</c:v>
                </c:pt>
                <c:pt idx="709">
                  <c:v>8723.9280052185095</c:v>
                </c:pt>
                <c:pt idx="710">
                  <c:v>8724.0000038147009</c:v>
                </c:pt>
                <c:pt idx="711">
                  <c:v>8724.0750045776404</c:v>
                </c:pt>
                <c:pt idx="712">
                  <c:v>8627.04200363159</c:v>
                </c:pt>
                <c:pt idx="713">
                  <c:v>8555.0190048217792</c:v>
                </c:pt>
                <c:pt idx="714">
                  <c:v>8052.8660011291504</c:v>
                </c:pt>
                <c:pt idx="715">
                  <c:v>7481.9250030517596</c:v>
                </c:pt>
                <c:pt idx="716">
                  <c:v>7481.0680046081497</c:v>
                </c:pt>
                <c:pt idx="717">
                  <c:v>7339.9550018310501</c:v>
                </c:pt>
                <c:pt idx="718">
                  <c:v>7107.9410018920898</c:v>
                </c:pt>
                <c:pt idx="719">
                  <c:v>6989.7390022277796</c:v>
                </c:pt>
                <c:pt idx="720">
                  <c:v>6886.8190002441397</c:v>
                </c:pt>
                <c:pt idx="721">
                  <c:v>6756.0230026245099</c:v>
                </c:pt>
                <c:pt idx="722">
                  <c:v>6614.9450035095197</c:v>
                </c:pt>
                <c:pt idx="723">
                  <c:v>6609.1160011291504</c:v>
                </c:pt>
                <c:pt idx="724">
                  <c:v>6252.1190032959003</c:v>
                </c:pt>
                <c:pt idx="725">
                  <c:v>6243.2739982604999</c:v>
                </c:pt>
                <c:pt idx="726">
                  <c:v>6123.2549972534198</c:v>
                </c:pt>
                <c:pt idx="727">
                  <c:v>6123.3049964904803</c:v>
                </c:pt>
                <c:pt idx="728">
                  <c:v>5995.4749946594202</c:v>
                </c:pt>
                <c:pt idx="729">
                  <c:v>6117.3829956054697</c:v>
                </c:pt>
                <c:pt idx="730">
                  <c:v>6123.4329948425302</c:v>
                </c:pt>
                <c:pt idx="731">
                  <c:v>5948.7340011596698</c:v>
                </c:pt>
                <c:pt idx="732">
                  <c:v>5943.7959938049298</c:v>
                </c:pt>
                <c:pt idx="733">
                  <c:v>5411.9909973144504</c:v>
                </c:pt>
                <c:pt idx="734">
                  <c:v>5412.0399932861301</c:v>
                </c:pt>
                <c:pt idx="735">
                  <c:v>5412.14599609375</c:v>
                </c:pt>
                <c:pt idx="736">
                  <c:v>5776.0079956054697</c:v>
                </c:pt>
                <c:pt idx="737">
                  <c:v>5249.9360046386701</c:v>
                </c:pt>
                <c:pt idx="738">
                  <c:v>4857.7190017700204</c:v>
                </c:pt>
                <c:pt idx="739">
                  <c:v>4857.7210083007803</c:v>
                </c:pt>
                <c:pt idx="740">
                  <c:v>4857.7190055847204</c:v>
                </c:pt>
                <c:pt idx="741">
                  <c:v>4857.6230049133301</c:v>
                </c:pt>
                <c:pt idx="742">
                  <c:v>4722.0680084228497</c:v>
                </c:pt>
                <c:pt idx="743">
                  <c:v>4721.6710052490198</c:v>
                </c:pt>
                <c:pt idx="744">
                  <c:v>4438.0080070495596</c:v>
                </c:pt>
                <c:pt idx="745">
                  <c:v>4438.0610084533701</c:v>
                </c:pt>
                <c:pt idx="746">
                  <c:v>4385.9840049743698</c:v>
                </c:pt>
                <c:pt idx="747">
                  <c:v>4225.9560050964401</c:v>
                </c:pt>
                <c:pt idx="748">
                  <c:v>4226.0360069274902</c:v>
                </c:pt>
                <c:pt idx="749">
                  <c:v>4174.8499946594202</c:v>
                </c:pt>
                <c:pt idx="750">
                  <c:v>4174.8499946594202</c:v>
                </c:pt>
                <c:pt idx="751">
                  <c:v>4174.8499946594202</c:v>
                </c:pt>
                <c:pt idx="752">
                  <c:v>4174.8499946594202</c:v>
                </c:pt>
                <c:pt idx="753">
                  <c:v>4082.8499946594202</c:v>
                </c:pt>
                <c:pt idx="754">
                  <c:v>3989.8499946594202</c:v>
                </c:pt>
                <c:pt idx="755">
                  <c:v>3871.8499946594202</c:v>
                </c:pt>
                <c:pt idx="756">
                  <c:v>3871.8499946594202</c:v>
                </c:pt>
                <c:pt idx="757">
                  <c:v>3989.8499946594202</c:v>
                </c:pt>
                <c:pt idx="758">
                  <c:v>3833.8499946594202</c:v>
                </c:pt>
                <c:pt idx="759">
                  <c:v>3794.8499946594202</c:v>
                </c:pt>
                <c:pt idx="760">
                  <c:v>3587.8499946594202</c:v>
                </c:pt>
                <c:pt idx="761">
                  <c:v>3706.6499977111798</c:v>
                </c:pt>
                <c:pt idx="762">
                  <c:v>3700.6499977111798</c:v>
                </c:pt>
                <c:pt idx="763">
                  <c:v>3700.6499977111798</c:v>
                </c:pt>
                <c:pt idx="764">
                  <c:v>3700.6499977111798</c:v>
                </c:pt>
                <c:pt idx="765">
                  <c:v>3700.6499977111798</c:v>
                </c:pt>
                <c:pt idx="766">
                  <c:v>3700.6499977111798</c:v>
                </c:pt>
                <c:pt idx="767">
                  <c:v>3662.6499977111798</c:v>
                </c:pt>
                <c:pt idx="768">
                  <c:v>3586.6499977111798</c:v>
                </c:pt>
                <c:pt idx="769">
                  <c:v>3428.6499977111798</c:v>
                </c:pt>
                <c:pt idx="770">
                  <c:v>3422.6499977111798</c:v>
                </c:pt>
                <c:pt idx="771">
                  <c:v>3300.6499977111798</c:v>
                </c:pt>
                <c:pt idx="772">
                  <c:v>3300.6499977111798</c:v>
                </c:pt>
                <c:pt idx="773">
                  <c:v>3287.1499977111798</c:v>
                </c:pt>
                <c:pt idx="774">
                  <c:v>3291.1499977111798</c:v>
                </c:pt>
                <c:pt idx="775">
                  <c:v>3298.1499977111798</c:v>
                </c:pt>
                <c:pt idx="776">
                  <c:v>3294.1499977111798</c:v>
                </c:pt>
                <c:pt idx="777">
                  <c:v>3294.1499977111798</c:v>
                </c:pt>
                <c:pt idx="778">
                  <c:v>3294.1499977111798</c:v>
                </c:pt>
                <c:pt idx="779">
                  <c:v>2894.1499977111798</c:v>
                </c:pt>
                <c:pt idx="780">
                  <c:v>2914.1499977111798</c:v>
                </c:pt>
                <c:pt idx="781">
                  <c:v>2914.1499977111798</c:v>
                </c:pt>
                <c:pt idx="782">
                  <c:v>2792.1499977111798</c:v>
                </c:pt>
                <c:pt idx="783">
                  <c:v>2914.1499977111798</c:v>
                </c:pt>
                <c:pt idx="784">
                  <c:v>2915.1499977111798</c:v>
                </c:pt>
                <c:pt idx="785">
                  <c:v>3002.5500068664601</c:v>
                </c:pt>
                <c:pt idx="786">
                  <c:v>3002.5500068664601</c:v>
                </c:pt>
                <c:pt idx="787">
                  <c:v>2931.5500068664601</c:v>
                </c:pt>
                <c:pt idx="788">
                  <c:v>3007.5500068664601</c:v>
                </c:pt>
                <c:pt idx="789">
                  <c:v>3007.5500068664601</c:v>
                </c:pt>
                <c:pt idx="790">
                  <c:v>3064.5500068664601</c:v>
                </c:pt>
                <c:pt idx="791">
                  <c:v>3109.5500068664601</c:v>
                </c:pt>
                <c:pt idx="792">
                  <c:v>3156.5500068664601</c:v>
                </c:pt>
                <c:pt idx="793">
                  <c:v>3213.5500068664601</c:v>
                </c:pt>
                <c:pt idx="794">
                  <c:v>3213.5500068664601</c:v>
                </c:pt>
                <c:pt idx="795">
                  <c:v>3213.5500068664601</c:v>
                </c:pt>
                <c:pt idx="796">
                  <c:v>3340.5500068664601</c:v>
                </c:pt>
                <c:pt idx="797">
                  <c:v>3347.1499977111798</c:v>
                </c:pt>
                <c:pt idx="798">
                  <c:v>3422.1499977111798</c:v>
                </c:pt>
                <c:pt idx="799">
                  <c:v>3711.1499977111798</c:v>
                </c:pt>
                <c:pt idx="800">
                  <c:v>3711.1499977111798</c:v>
                </c:pt>
                <c:pt idx="801">
                  <c:v>4189.1499977111798</c:v>
                </c:pt>
                <c:pt idx="802">
                  <c:v>4308.1499977111798</c:v>
                </c:pt>
                <c:pt idx="803">
                  <c:v>4330.1499977111798</c:v>
                </c:pt>
                <c:pt idx="804">
                  <c:v>4675.1499977111798</c:v>
                </c:pt>
                <c:pt idx="805">
                  <c:v>5254.1499977111798</c:v>
                </c:pt>
                <c:pt idx="806">
                  <c:v>5254.1499977111798</c:v>
                </c:pt>
                <c:pt idx="807">
                  <c:v>5168.1499977111798</c:v>
                </c:pt>
                <c:pt idx="808">
                  <c:v>5169.1499977111798</c:v>
                </c:pt>
                <c:pt idx="809">
                  <c:v>5555.2500038147</c:v>
                </c:pt>
                <c:pt idx="810">
                  <c:v>5710.2500038147</c:v>
                </c:pt>
                <c:pt idx="811">
                  <c:v>5797.2500038147</c:v>
                </c:pt>
                <c:pt idx="812">
                  <c:v>5797.2500038147</c:v>
                </c:pt>
                <c:pt idx="813">
                  <c:v>5797.2500038147</c:v>
                </c:pt>
                <c:pt idx="814">
                  <c:v>5797.2500038147</c:v>
                </c:pt>
                <c:pt idx="815">
                  <c:v>5797.2500038147</c:v>
                </c:pt>
                <c:pt idx="816">
                  <c:v>5797.2500038147</c:v>
                </c:pt>
                <c:pt idx="817">
                  <c:v>5937.2500038147</c:v>
                </c:pt>
                <c:pt idx="818">
                  <c:v>6439.2500038147</c:v>
                </c:pt>
                <c:pt idx="819">
                  <c:v>6590.2500038147</c:v>
                </c:pt>
                <c:pt idx="820">
                  <c:v>6705.2500038147</c:v>
                </c:pt>
                <c:pt idx="821">
                  <c:v>6875.4500007629404</c:v>
                </c:pt>
                <c:pt idx="822">
                  <c:v>7348.4500007629404</c:v>
                </c:pt>
                <c:pt idx="823">
                  <c:v>7349.4500007629404</c:v>
                </c:pt>
                <c:pt idx="824">
                  <c:v>7355.4500007629404</c:v>
                </c:pt>
                <c:pt idx="825">
                  <c:v>7655.1500015258798</c:v>
                </c:pt>
                <c:pt idx="826">
                  <c:v>7721.2500019073505</c:v>
                </c:pt>
                <c:pt idx="827">
                  <c:v>7721.2500019073505</c:v>
                </c:pt>
                <c:pt idx="828">
                  <c:v>7815.2500019073505</c:v>
                </c:pt>
                <c:pt idx="829">
                  <c:v>7815.2500019073505</c:v>
                </c:pt>
                <c:pt idx="830">
                  <c:v>7915.2520046234104</c:v>
                </c:pt>
                <c:pt idx="831">
                  <c:v>7915.3670024871799</c:v>
                </c:pt>
                <c:pt idx="832">
                  <c:v>8314.0160007476807</c:v>
                </c:pt>
                <c:pt idx="833">
                  <c:v>8415.0319957733209</c:v>
                </c:pt>
                <c:pt idx="834">
                  <c:v>8628.8169975280798</c:v>
                </c:pt>
                <c:pt idx="835">
                  <c:v>8866.7769985198993</c:v>
                </c:pt>
                <c:pt idx="836">
                  <c:v>9214.84399604797</c:v>
                </c:pt>
                <c:pt idx="837">
                  <c:v>9435.82399559021</c:v>
                </c:pt>
                <c:pt idx="838">
                  <c:v>9435.5049953460693</c:v>
                </c:pt>
                <c:pt idx="839">
                  <c:v>9435.7779979705792</c:v>
                </c:pt>
                <c:pt idx="840">
                  <c:v>9667.7829990386999</c:v>
                </c:pt>
                <c:pt idx="841">
                  <c:v>9668.5609951019305</c:v>
                </c:pt>
                <c:pt idx="842">
                  <c:v>9886.8069934845007</c:v>
                </c:pt>
                <c:pt idx="843">
                  <c:v>9894.7189998626709</c:v>
                </c:pt>
                <c:pt idx="844">
                  <c:v>9621.6539974212592</c:v>
                </c:pt>
                <c:pt idx="845">
                  <c:v>9624.5470104217493</c:v>
                </c:pt>
                <c:pt idx="846">
                  <c:v>10499.968019485499</c:v>
                </c:pt>
                <c:pt idx="847">
                  <c:v>10503.8240160942</c:v>
                </c:pt>
                <c:pt idx="848">
                  <c:v>10504.0570216179</c:v>
                </c:pt>
                <c:pt idx="849">
                  <c:v>10503.9670138359</c:v>
                </c:pt>
                <c:pt idx="850">
                  <c:v>10707.063014507299</c:v>
                </c:pt>
                <c:pt idx="851">
                  <c:v>10707.270015239699</c:v>
                </c:pt>
                <c:pt idx="852">
                  <c:v>10837.266017436999</c:v>
                </c:pt>
                <c:pt idx="853">
                  <c:v>10948.9490199089</c:v>
                </c:pt>
                <c:pt idx="854">
                  <c:v>10950.021014690399</c:v>
                </c:pt>
                <c:pt idx="855">
                  <c:v>11664.925017833701</c:v>
                </c:pt>
                <c:pt idx="856">
                  <c:v>12078.2260127068</c:v>
                </c:pt>
                <c:pt idx="857">
                  <c:v>12300.146998882299</c:v>
                </c:pt>
                <c:pt idx="858">
                  <c:v>12299.910995006599</c:v>
                </c:pt>
                <c:pt idx="859">
                  <c:v>12307.807990551</c:v>
                </c:pt>
                <c:pt idx="860">
                  <c:v>12078.041987896</c:v>
                </c:pt>
                <c:pt idx="861">
                  <c:v>12686.1599955559</c:v>
                </c:pt>
                <c:pt idx="862">
                  <c:v>12686.1829981804</c:v>
                </c:pt>
                <c:pt idx="863">
                  <c:v>14531.140002727499</c:v>
                </c:pt>
                <c:pt idx="864">
                  <c:v>14523.0759921074</c:v>
                </c:pt>
                <c:pt idx="865">
                  <c:v>14523.093993663801</c:v>
                </c:pt>
                <c:pt idx="866">
                  <c:v>14523.2879900932</c:v>
                </c:pt>
                <c:pt idx="867">
                  <c:v>14523.0769953728</c:v>
                </c:pt>
                <c:pt idx="868">
                  <c:v>15004.5619945526</c:v>
                </c:pt>
                <c:pt idx="869">
                  <c:v>14866.848993301401</c:v>
                </c:pt>
                <c:pt idx="870">
                  <c:v>14866.532995224001</c:v>
                </c:pt>
                <c:pt idx="871">
                  <c:v>14866.475999832201</c:v>
                </c:pt>
                <c:pt idx="872">
                  <c:v>15181.7549953461</c:v>
                </c:pt>
                <c:pt idx="873">
                  <c:v>15804.718996047999</c:v>
                </c:pt>
                <c:pt idx="874">
                  <c:v>15804.7339954376</c:v>
                </c:pt>
                <c:pt idx="875">
                  <c:v>15812.7799930573</c:v>
                </c:pt>
                <c:pt idx="876">
                  <c:v>15812.593996047999</c:v>
                </c:pt>
                <c:pt idx="877">
                  <c:v>15804.712991714499</c:v>
                </c:pt>
                <c:pt idx="878">
                  <c:v>15795.588993072501</c:v>
                </c:pt>
                <c:pt idx="879">
                  <c:v>15812.4199962616</c:v>
                </c:pt>
                <c:pt idx="880">
                  <c:v>15818.827993392901</c:v>
                </c:pt>
                <c:pt idx="881">
                  <c:v>15812.0350055695</c:v>
                </c:pt>
                <c:pt idx="882">
                  <c:v>15819.835000991799</c:v>
                </c:pt>
                <c:pt idx="883">
                  <c:v>15819.8479976654</c:v>
                </c:pt>
                <c:pt idx="884">
                  <c:v>15820.0830020905</c:v>
                </c:pt>
                <c:pt idx="885">
                  <c:v>15820.0830020905</c:v>
                </c:pt>
                <c:pt idx="886">
                  <c:v>15819.9880008698</c:v>
                </c:pt>
                <c:pt idx="887">
                  <c:v>15820.174997329699</c:v>
                </c:pt>
                <c:pt idx="888">
                  <c:v>15811.9589939117</c:v>
                </c:pt>
                <c:pt idx="889">
                  <c:v>15819.9739971161</c:v>
                </c:pt>
                <c:pt idx="890">
                  <c:v>15820.1140003204</c:v>
                </c:pt>
                <c:pt idx="891">
                  <c:v>15819.768995285</c:v>
                </c:pt>
                <c:pt idx="892">
                  <c:v>15817.921991348299</c:v>
                </c:pt>
                <c:pt idx="893">
                  <c:v>15819.053995132401</c:v>
                </c:pt>
                <c:pt idx="894">
                  <c:v>15824.7179927826</c:v>
                </c:pt>
                <c:pt idx="895">
                  <c:v>15824.815000534099</c:v>
                </c:pt>
                <c:pt idx="896">
                  <c:v>15825.069997787499</c:v>
                </c:pt>
                <c:pt idx="897">
                  <c:v>15825.087991714499</c:v>
                </c:pt>
                <c:pt idx="898">
                  <c:v>15825.1299953461</c:v>
                </c:pt>
                <c:pt idx="899">
                  <c:v>15824.9789943695</c:v>
                </c:pt>
                <c:pt idx="900">
                  <c:v>15816.9909992218</c:v>
                </c:pt>
                <c:pt idx="901">
                  <c:v>15824.980993270899</c:v>
                </c:pt>
                <c:pt idx="902">
                  <c:v>15825.008996963499</c:v>
                </c:pt>
                <c:pt idx="903">
                  <c:v>15824.838998794599</c:v>
                </c:pt>
                <c:pt idx="904">
                  <c:v>15825.466997146599</c:v>
                </c:pt>
                <c:pt idx="905">
                  <c:v>15826.740995407101</c:v>
                </c:pt>
                <c:pt idx="906">
                  <c:v>15826.4029941559</c:v>
                </c:pt>
                <c:pt idx="907">
                  <c:v>15826.3239917755</c:v>
                </c:pt>
                <c:pt idx="908">
                  <c:v>15826.518995285</c:v>
                </c:pt>
                <c:pt idx="909">
                  <c:v>15826.486997604399</c:v>
                </c:pt>
                <c:pt idx="910">
                  <c:v>15826.5939922333</c:v>
                </c:pt>
                <c:pt idx="911">
                  <c:v>15826.574995040901</c:v>
                </c:pt>
                <c:pt idx="912">
                  <c:v>15826.437997818</c:v>
                </c:pt>
                <c:pt idx="913">
                  <c:v>15826.7339954376</c:v>
                </c:pt>
                <c:pt idx="914">
                  <c:v>15818.656995773301</c:v>
                </c:pt>
                <c:pt idx="915">
                  <c:v>15826.3279895782</c:v>
                </c:pt>
                <c:pt idx="916">
                  <c:v>15828.940008163499</c:v>
                </c:pt>
                <c:pt idx="917">
                  <c:v>15830.2050037384</c:v>
                </c:pt>
                <c:pt idx="918">
                  <c:v>15825.05900383</c:v>
                </c:pt>
                <c:pt idx="919">
                  <c:v>15824.869009017901</c:v>
                </c:pt>
                <c:pt idx="920">
                  <c:v>15830.193006515499</c:v>
                </c:pt>
                <c:pt idx="921">
                  <c:v>15830.191007614099</c:v>
                </c:pt>
                <c:pt idx="922">
                  <c:v>15826.259012222299</c:v>
                </c:pt>
                <c:pt idx="923">
                  <c:v>15826.1330013275</c:v>
                </c:pt>
                <c:pt idx="924">
                  <c:v>15826.0830097198</c:v>
                </c:pt>
                <c:pt idx="925">
                  <c:v>15826.0700092316</c:v>
                </c:pt>
                <c:pt idx="926">
                  <c:v>15826.209009170499</c:v>
                </c:pt>
                <c:pt idx="927">
                  <c:v>15826.023008346599</c:v>
                </c:pt>
                <c:pt idx="928">
                  <c:v>15833.902006149299</c:v>
                </c:pt>
                <c:pt idx="929">
                  <c:v>15834.1680049896</c:v>
                </c:pt>
                <c:pt idx="930">
                  <c:v>15833.9380130768</c:v>
                </c:pt>
                <c:pt idx="931">
                  <c:v>15834.0900096893</c:v>
                </c:pt>
                <c:pt idx="932">
                  <c:v>15834.046007156399</c:v>
                </c:pt>
                <c:pt idx="933">
                  <c:v>15834.4110050201</c:v>
                </c:pt>
                <c:pt idx="934">
                  <c:v>15830.249006271401</c:v>
                </c:pt>
                <c:pt idx="935">
                  <c:v>15830.2440052032</c:v>
                </c:pt>
                <c:pt idx="936">
                  <c:v>15830.071004867599</c:v>
                </c:pt>
                <c:pt idx="937">
                  <c:v>15835.291009903</c:v>
                </c:pt>
                <c:pt idx="938">
                  <c:v>15835.342012405399</c:v>
                </c:pt>
                <c:pt idx="939">
                  <c:v>15834.9940052032</c:v>
                </c:pt>
                <c:pt idx="940">
                  <c:v>15881.8490047455</c:v>
                </c:pt>
                <c:pt idx="941">
                  <c:v>15887.9030017853</c:v>
                </c:pt>
                <c:pt idx="942">
                  <c:v>15887.7140026093</c:v>
                </c:pt>
                <c:pt idx="943">
                  <c:v>15887.7350025177</c:v>
                </c:pt>
                <c:pt idx="944">
                  <c:v>15888.114004135099</c:v>
                </c:pt>
                <c:pt idx="945">
                  <c:v>15888.1480045319</c:v>
                </c:pt>
                <c:pt idx="946">
                  <c:v>15889.1610050201</c:v>
                </c:pt>
                <c:pt idx="947">
                  <c:v>15889.0900096893</c:v>
                </c:pt>
                <c:pt idx="948">
                  <c:v>15888.8290042877</c:v>
                </c:pt>
                <c:pt idx="949">
                  <c:v>15888.829000473001</c:v>
                </c:pt>
                <c:pt idx="950">
                  <c:v>15888.829999923701</c:v>
                </c:pt>
                <c:pt idx="951">
                  <c:v>15888.908002853401</c:v>
                </c:pt>
                <c:pt idx="952">
                  <c:v>15855.093010336201</c:v>
                </c:pt>
                <c:pt idx="953">
                  <c:v>15615.2620052397</c:v>
                </c:pt>
                <c:pt idx="954">
                  <c:v>15614.9580043852</c:v>
                </c:pt>
                <c:pt idx="955">
                  <c:v>15615.2210048735</c:v>
                </c:pt>
                <c:pt idx="956">
                  <c:v>15615.2540020049</c:v>
                </c:pt>
                <c:pt idx="957">
                  <c:v>15007.3680042326</c:v>
                </c:pt>
                <c:pt idx="958">
                  <c:v>14753.303001791201</c:v>
                </c:pt>
                <c:pt idx="959">
                  <c:v>13657.287002950899</c:v>
                </c:pt>
                <c:pt idx="960">
                  <c:v>13657.117004782</c:v>
                </c:pt>
                <c:pt idx="961">
                  <c:v>13657.225002676199</c:v>
                </c:pt>
                <c:pt idx="962">
                  <c:v>13657.436001211399</c:v>
                </c:pt>
                <c:pt idx="963">
                  <c:v>13435.917000204299</c:v>
                </c:pt>
                <c:pt idx="964">
                  <c:v>13427.5970058441</c:v>
                </c:pt>
                <c:pt idx="965">
                  <c:v>13425.8120098114</c:v>
                </c:pt>
                <c:pt idx="966">
                  <c:v>13425.535001754801</c:v>
                </c:pt>
                <c:pt idx="967">
                  <c:v>13197.124006271401</c:v>
                </c:pt>
                <c:pt idx="968">
                  <c:v>13196.5220012665</c:v>
                </c:pt>
                <c:pt idx="969">
                  <c:v>13196.6200046539</c:v>
                </c:pt>
                <c:pt idx="970">
                  <c:v>12977.612005233799</c:v>
                </c:pt>
                <c:pt idx="971">
                  <c:v>12977.536001205401</c:v>
                </c:pt>
                <c:pt idx="972">
                  <c:v>12256.488004684399</c:v>
                </c:pt>
                <c:pt idx="973">
                  <c:v>11946.443006515499</c:v>
                </c:pt>
                <c:pt idx="974">
                  <c:v>11725.554002761801</c:v>
                </c:pt>
                <c:pt idx="975">
                  <c:v>11725.2970027924</c:v>
                </c:pt>
                <c:pt idx="976">
                  <c:v>11948.593000412</c:v>
                </c:pt>
                <c:pt idx="977">
                  <c:v>11947.764009475701</c:v>
                </c:pt>
                <c:pt idx="978">
                  <c:v>11947.5880031586</c:v>
                </c:pt>
                <c:pt idx="979">
                  <c:v>11947.5940074921</c:v>
                </c:pt>
                <c:pt idx="980">
                  <c:v>11947.825002670301</c:v>
                </c:pt>
                <c:pt idx="981">
                  <c:v>11744.759004592899</c:v>
                </c:pt>
                <c:pt idx="982">
                  <c:v>11745.735006332399</c:v>
                </c:pt>
                <c:pt idx="983">
                  <c:v>11745.809007644701</c:v>
                </c:pt>
                <c:pt idx="984">
                  <c:v>11745.655012130699</c:v>
                </c:pt>
                <c:pt idx="985">
                  <c:v>11745.6420040131</c:v>
                </c:pt>
                <c:pt idx="986">
                  <c:v>11632.939008712799</c:v>
                </c:pt>
                <c:pt idx="987">
                  <c:v>11632.6740093231</c:v>
                </c:pt>
                <c:pt idx="988">
                  <c:v>11629.4179973602</c:v>
                </c:pt>
                <c:pt idx="989">
                  <c:v>11394.280988693199</c:v>
                </c:pt>
                <c:pt idx="990">
                  <c:v>11408.0739917755</c:v>
                </c:pt>
                <c:pt idx="991">
                  <c:v>11394.0079936981</c:v>
                </c:pt>
                <c:pt idx="992">
                  <c:v>11402.482992172199</c:v>
                </c:pt>
                <c:pt idx="993">
                  <c:v>11407.470994949301</c:v>
                </c:pt>
                <c:pt idx="994">
                  <c:v>11298.420991897599</c:v>
                </c:pt>
                <c:pt idx="995">
                  <c:v>11297.355993270899</c:v>
                </c:pt>
                <c:pt idx="996">
                  <c:v>11297.2379932404</c:v>
                </c:pt>
                <c:pt idx="997">
                  <c:v>11297.4679927826</c:v>
                </c:pt>
                <c:pt idx="998">
                  <c:v>11102.757997512799</c:v>
                </c:pt>
                <c:pt idx="999">
                  <c:v>10898.6039943695</c:v>
                </c:pt>
                <c:pt idx="1000">
                  <c:v>10897.6479892731</c:v>
                </c:pt>
                <c:pt idx="1001">
                  <c:v>10892.008989334099</c:v>
                </c:pt>
                <c:pt idx="1002">
                  <c:v>10891.823987960801</c:v>
                </c:pt>
                <c:pt idx="1003">
                  <c:v>10899.782987594601</c:v>
                </c:pt>
                <c:pt idx="1004">
                  <c:v>10895.109991073599</c:v>
                </c:pt>
                <c:pt idx="1005">
                  <c:v>10900.199987411501</c:v>
                </c:pt>
                <c:pt idx="1006">
                  <c:v>11303.956987381</c:v>
                </c:pt>
                <c:pt idx="1007">
                  <c:v>10899.0789890289</c:v>
                </c:pt>
                <c:pt idx="1008">
                  <c:v>10796.109991073599</c:v>
                </c:pt>
                <c:pt idx="1009">
                  <c:v>10790.9599895477</c:v>
                </c:pt>
                <c:pt idx="1010">
                  <c:v>10791.178987503101</c:v>
                </c:pt>
                <c:pt idx="1011">
                  <c:v>10796.081991195701</c:v>
                </c:pt>
                <c:pt idx="1012">
                  <c:v>11194.0879894271</c:v>
                </c:pt>
                <c:pt idx="1013">
                  <c:v>10751.5500179306</c:v>
                </c:pt>
                <c:pt idx="1014">
                  <c:v>10347.3120151535</c:v>
                </c:pt>
                <c:pt idx="1015">
                  <c:v>10347.408012010201</c:v>
                </c:pt>
                <c:pt idx="1016">
                  <c:v>10346.627009965499</c:v>
                </c:pt>
                <c:pt idx="1017">
                  <c:v>10346.5470119491</c:v>
                </c:pt>
                <c:pt idx="1018">
                  <c:v>10347.679011918601</c:v>
                </c:pt>
                <c:pt idx="1019">
                  <c:v>10352.5520168319</c:v>
                </c:pt>
                <c:pt idx="1020">
                  <c:v>10351.6670146957</c:v>
                </c:pt>
                <c:pt idx="1021">
                  <c:v>10346.4380146042</c:v>
                </c:pt>
                <c:pt idx="1022">
                  <c:v>10201.591014482099</c:v>
                </c:pt>
                <c:pt idx="1023">
                  <c:v>10196.505015946899</c:v>
                </c:pt>
                <c:pt idx="1024">
                  <c:v>10160.6760173813</c:v>
                </c:pt>
                <c:pt idx="1025">
                  <c:v>10158.298984147599</c:v>
                </c:pt>
                <c:pt idx="1026">
                  <c:v>10557.796992875599</c:v>
                </c:pt>
                <c:pt idx="1027">
                  <c:v>10157.9059940353</c:v>
                </c:pt>
                <c:pt idx="1028">
                  <c:v>10158.176990129101</c:v>
                </c:pt>
                <c:pt idx="1029">
                  <c:v>10158.2009922042</c:v>
                </c:pt>
                <c:pt idx="1030">
                  <c:v>10157.2339893356</c:v>
                </c:pt>
                <c:pt idx="1031">
                  <c:v>10157.210986711099</c:v>
                </c:pt>
                <c:pt idx="1032">
                  <c:v>10157.2699886337</c:v>
                </c:pt>
                <c:pt idx="1033">
                  <c:v>10157.023986436399</c:v>
                </c:pt>
                <c:pt idx="1034">
                  <c:v>10157.131991960099</c:v>
                </c:pt>
                <c:pt idx="1035">
                  <c:v>10157.1399913803</c:v>
                </c:pt>
                <c:pt idx="1036">
                  <c:v>10156.328986741601</c:v>
                </c:pt>
                <c:pt idx="1037">
                  <c:v>10152.855994798199</c:v>
                </c:pt>
                <c:pt idx="1038">
                  <c:v>10152.524993516499</c:v>
                </c:pt>
                <c:pt idx="1039">
                  <c:v>10152.354995347599</c:v>
                </c:pt>
                <c:pt idx="1040">
                  <c:v>10552.688994981299</c:v>
                </c:pt>
                <c:pt idx="1041">
                  <c:v>10152.9429965988</c:v>
                </c:pt>
                <c:pt idx="1042">
                  <c:v>10144.8209949508</c:v>
                </c:pt>
                <c:pt idx="1043">
                  <c:v>10152.909995652701</c:v>
                </c:pt>
                <c:pt idx="1044">
                  <c:v>10152.7269931808</c:v>
                </c:pt>
                <c:pt idx="1045">
                  <c:v>10152.7649990097</c:v>
                </c:pt>
                <c:pt idx="1046">
                  <c:v>10152.6999927536</c:v>
                </c:pt>
                <c:pt idx="1047">
                  <c:v>10152.9169918075</c:v>
                </c:pt>
                <c:pt idx="1048">
                  <c:v>10144.829993821701</c:v>
                </c:pt>
                <c:pt idx="1049">
                  <c:v>10142.918994523599</c:v>
                </c:pt>
                <c:pt idx="1050">
                  <c:v>10142.5399967209</c:v>
                </c:pt>
                <c:pt idx="1051">
                  <c:v>10141.4789958969</c:v>
                </c:pt>
                <c:pt idx="1052">
                  <c:v>10141.900992967199</c:v>
                </c:pt>
                <c:pt idx="1053">
                  <c:v>10213.7829929367</c:v>
                </c:pt>
                <c:pt idx="1054">
                  <c:v>10212.8639942184</c:v>
                </c:pt>
                <c:pt idx="1055">
                  <c:v>10212.8979984298</c:v>
                </c:pt>
                <c:pt idx="1056">
                  <c:v>10212.8719974533</c:v>
                </c:pt>
                <c:pt idx="1057">
                  <c:v>10211.8009944931</c:v>
                </c:pt>
                <c:pt idx="1058">
                  <c:v>10211.781997300701</c:v>
                </c:pt>
                <c:pt idx="1059">
                  <c:v>10211.813994981299</c:v>
                </c:pt>
                <c:pt idx="1060">
                  <c:v>10211.8499980941</c:v>
                </c:pt>
                <c:pt idx="1061">
                  <c:v>10210.695014573599</c:v>
                </c:pt>
                <c:pt idx="1062">
                  <c:v>10210.278014756699</c:v>
                </c:pt>
                <c:pt idx="1063">
                  <c:v>10639.1440120712</c:v>
                </c:pt>
                <c:pt idx="1064">
                  <c:v>10645.6230121627</c:v>
                </c:pt>
                <c:pt idx="1065">
                  <c:v>10639.61901436</c:v>
                </c:pt>
                <c:pt idx="1066">
                  <c:v>10645.626010514799</c:v>
                </c:pt>
                <c:pt idx="1067">
                  <c:v>10645.4360157028</c:v>
                </c:pt>
                <c:pt idx="1068">
                  <c:v>10645.4700160995</c:v>
                </c:pt>
                <c:pt idx="1069">
                  <c:v>10639.527015306099</c:v>
                </c:pt>
                <c:pt idx="1070">
                  <c:v>10631.5610195175</c:v>
                </c:pt>
                <c:pt idx="1071">
                  <c:v>10645.652015306099</c:v>
                </c:pt>
                <c:pt idx="1072">
                  <c:v>10640.5780139938</c:v>
                </c:pt>
                <c:pt idx="1073">
                  <c:v>10667.0819850937</c:v>
                </c:pt>
                <c:pt idx="1074">
                  <c:v>10701.9019886032</c:v>
                </c:pt>
                <c:pt idx="1075">
                  <c:v>10884.841991044599</c:v>
                </c:pt>
                <c:pt idx="1076">
                  <c:v>10885.2039905563</c:v>
                </c:pt>
                <c:pt idx="1077">
                  <c:v>10885.176990129101</c:v>
                </c:pt>
                <c:pt idx="1078">
                  <c:v>10885.188994981299</c:v>
                </c:pt>
                <c:pt idx="1079">
                  <c:v>10880.1999927536</c:v>
                </c:pt>
                <c:pt idx="1080">
                  <c:v>10880.156989671301</c:v>
                </c:pt>
                <c:pt idx="1081">
                  <c:v>10880.173991776999</c:v>
                </c:pt>
                <c:pt idx="1082">
                  <c:v>10880.138988114901</c:v>
                </c:pt>
                <c:pt idx="1083">
                  <c:v>10885.119994737201</c:v>
                </c:pt>
                <c:pt idx="1084">
                  <c:v>10881.277991868599</c:v>
                </c:pt>
                <c:pt idx="1085">
                  <c:v>10884.7279926315</c:v>
                </c:pt>
                <c:pt idx="1086">
                  <c:v>10917.5789981857</c:v>
                </c:pt>
                <c:pt idx="1087">
                  <c:v>11120.4099994674</c:v>
                </c:pt>
                <c:pt idx="1088">
                  <c:v>11120.7739978805</c:v>
                </c:pt>
                <c:pt idx="1089">
                  <c:v>11120.678996659801</c:v>
                </c:pt>
                <c:pt idx="1090">
                  <c:v>11120.8359981552</c:v>
                </c:pt>
                <c:pt idx="1091">
                  <c:v>11121.8529964462</c:v>
                </c:pt>
                <c:pt idx="1092">
                  <c:v>11120.7149959579</c:v>
                </c:pt>
                <c:pt idx="1093">
                  <c:v>11121.6719890609</c:v>
                </c:pt>
                <c:pt idx="1094">
                  <c:v>11121.6650005355</c:v>
                </c:pt>
                <c:pt idx="1095">
                  <c:v>11121.8599964157</c:v>
                </c:pt>
                <c:pt idx="1096">
                  <c:v>11122.7909961715</c:v>
                </c:pt>
                <c:pt idx="1097">
                  <c:v>11127.0860057846</c:v>
                </c:pt>
                <c:pt idx="1098">
                  <c:v>11131.6450038925</c:v>
                </c:pt>
                <c:pt idx="1099">
                  <c:v>11464.960010148599</c:v>
                </c:pt>
                <c:pt idx="1100">
                  <c:v>11466.346011735501</c:v>
                </c:pt>
                <c:pt idx="1101">
                  <c:v>11781.2350116745</c:v>
                </c:pt>
                <c:pt idx="1102">
                  <c:v>11781.287009812901</c:v>
                </c:pt>
                <c:pt idx="1103">
                  <c:v>11781.2500072494</c:v>
                </c:pt>
                <c:pt idx="1104">
                  <c:v>11781.404006577999</c:v>
                </c:pt>
                <c:pt idx="1105">
                  <c:v>11781.134009935</c:v>
                </c:pt>
                <c:pt idx="1106">
                  <c:v>11781.303012467901</c:v>
                </c:pt>
                <c:pt idx="1107">
                  <c:v>11781.259013749701</c:v>
                </c:pt>
                <c:pt idx="1108">
                  <c:v>11894.140010453801</c:v>
                </c:pt>
                <c:pt idx="1109">
                  <c:v>11897.649001695199</c:v>
                </c:pt>
                <c:pt idx="1110">
                  <c:v>11897.430995561201</c:v>
                </c:pt>
                <c:pt idx="1111">
                  <c:v>12129.192000962799</c:v>
                </c:pt>
                <c:pt idx="1112">
                  <c:v>12137.305995561201</c:v>
                </c:pt>
                <c:pt idx="1113">
                  <c:v>12129.3939968124</c:v>
                </c:pt>
                <c:pt idx="1114">
                  <c:v>12143.172000504999</c:v>
                </c:pt>
                <c:pt idx="1115">
                  <c:v>12137.2620006576</c:v>
                </c:pt>
                <c:pt idx="1116">
                  <c:v>12144.194999314799</c:v>
                </c:pt>
                <c:pt idx="1117">
                  <c:v>12138.220996476701</c:v>
                </c:pt>
                <c:pt idx="1118">
                  <c:v>12144.211001969899</c:v>
                </c:pt>
                <c:pt idx="1119">
                  <c:v>12859.2149959579</c:v>
                </c:pt>
                <c:pt idx="1120">
                  <c:v>12864.0179973617</c:v>
                </c:pt>
                <c:pt idx="1121">
                  <c:v>12873.7860065475</c:v>
                </c:pt>
                <c:pt idx="1122">
                  <c:v>12873.7720066085</c:v>
                </c:pt>
                <c:pt idx="1123">
                  <c:v>12873.615005113201</c:v>
                </c:pt>
                <c:pt idx="1124">
                  <c:v>12873.962009049999</c:v>
                </c:pt>
                <c:pt idx="1125">
                  <c:v>12873.8750072494</c:v>
                </c:pt>
                <c:pt idx="1126">
                  <c:v>12973.8590122238</c:v>
                </c:pt>
                <c:pt idx="1127">
                  <c:v>13192.902003862</c:v>
                </c:pt>
                <c:pt idx="1128">
                  <c:v>13192.886005021601</c:v>
                </c:pt>
                <c:pt idx="1129">
                  <c:v>13193.076003648301</c:v>
                </c:pt>
                <c:pt idx="1130">
                  <c:v>13193.158004380801</c:v>
                </c:pt>
                <c:pt idx="1131">
                  <c:v>13194.0300098434</c:v>
                </c:pt>
                <c:pt idx="1132">
                  <c:v>12922.294009782399</c:v>
                </c:pt>
                <c:pt idx="1133">
                  <c:v>12928.3199955001</c:v>
                </c:pt>
                <c:pt idx="1134">
                  <c:v>12928.006991960099</c:v>
                </c:pt>
                <c:pt idx="1135">
                  <c:v>12928.284995652701</c:v>
                </c:pt>
                <c:pt idx="1136">
                  <c:v>12928.551997758401</c:v>
                </c:pt>
                <c:pt idx="1137">
                  <c:v>12928.4250026718</c:v>
                </c:pt>
                <c:pt idx="1138">
                  <c:v>12928.2719989792</c:v>
                </c:pt>
                <c:pt idx="1139">
                  <c:v>15064.9429737106</c:v>
                </c:pt>
                <c:pt idx="1140">
                  <c:v>15064.798976518199</c:v>
                </c:pt>
                <c:pt idx="1141">
                  <c:v>15066.120971299701</c:v>
                </c:pt>
                <c:pt idx="1142">
                  <c:v>15067.1389766708</c:v>
                </c:pt>
                <c:pt idx="1143">
                  <c:v>15066.9629741684</c:v>
                </c:pt>
                <c:pt idx="1144">
                  <c:v>15305.6090045944</c:v>
                </c:pt>
                <c:pt idx="1145">
                  <c:v>15312.2459980026</c:v>
                </c:pt>
                <c:pt idx="1146">
                  <c:v>15311.752002336099</c:v>
                </c:pt>
                <c:pt idx="1147">
                  <c:v>15312.12499962</c:v>
                </c:pt>
                <c:pt idx="1148">
                  <c:v>15312.3159976974</c:v>
                </c:pt>
                <c:pt idx="1149">
                  <c:v>15935.413001634201</c:v>
                </c:pt>
                <c:pt idx="1150">
                  <c:v>15935.234000779699</c:v>
                </c:pt>
                <c:pt idx="1151">
                  <c:v>15935.4040027633</c:v>
                </c:pt>
                <c:pt idx="1152">
                  <c:v>15940.4009967819</c:v>
                </c:pt>
                <c:pt idx="1153">
                  <c:v>15941.2890048996</c:v>
                </c:pt>
                <c:pt idx="1154">
                  <c:v>15942.294002152999</c:v>
                </c:pt>
                <c:pt idx="1155">
                  <c:v>15942.454993821701</c:v>
                </c:pt>
                <c:pt idx="1156">
                  <c:v>16027.8819789886</c:v>
                </c:pt>
                <c:pt idx="1157">
                  <c:v>15767.7179775238</c:v>
                </c:pt>
                <c:pt idx="1158">
                  <c:v>15767.251977920499</c:v>
                </c:pt>
                <c:pt idx="1159">
                  <c:v>16029.670976638799</c:v>
                </c:pt>
                <c:pt idx="1160">
                  <c:v>16010.9479694366</c:v>
                </c:pt>
                <c:pt idx="1161">
                  <c:v>16618.908979415901</c:v>
                </c:pt>
                <c:pt idx="1162">
                  <c:v>16620.922979354898</c:v>
                </c:pt>
                <c:pt idx="1163">
                  <c:v>16615.938978195201</c:v>
                </c:pt>
                <c:pt idx="1164">
                  <c:v>16614.880983352701</c:v>
                </c:pt>
                <c:pt idx="1165">
                  <c:v>16613.845975875902</c:v>
                </c:pt>
                <c:pt idx="1166">
                  <c:v>16615.043981552099</c:v>
                </c:pt>
                <c:pt idx="1167">
                  <c:v>16616.050981521599</c:v>
                </c:pt>
                <c:pt idx="1168">
                  <c:v>16619.677991867102</c:v>
                </c:pt>
                <c:pt idx="1169">
                  <c:v>16358.2699871063</c:v>
                </c:pt>
                <c:pt idx="1170">
                  <c:v>16358.0329837799</c:v>
                </c:pt>
                <c:pt idx="1171">
                  <c:v>16358.2849979401</c:v>
                </c:pt>
                <c:pt idx="1172">
                  <c:v>16358.654989242599</c:v>
                </c:pt>
                <c:pt idx="1173">
                  <c:v>16358.733991622899</c:v>
                </c:pt>
                <c:pt idx="1174">
                  <c:v>16358.660985946701</c:v>
                </c:pt>
                <c:pt idx="1175">
                  <c:v>16358.613992691</c:v>
                </c:pt>
                <c:pt idx="1176">
                  <c:v>16358.575986862201</c:v>
                </c:pt>
                <c:pt idx="1177">
                  <c:v>16358.5189876556</c:v>
                </c:pt>
                <c:pt idx="1178">
                  <c:v>16358.481992721599</c:v>
                </c:pt>
                <c:pt idx="1179">
                  <c:v>16358.694990158099</c:v>
                </c:pt>
                <c:pt idx="1180">
                  <c:v>16363.5719928741</c:v>
                </c:pt>
                <c:pt idx="1181">
                  <c:v>16363.2879886627</c:v>
                </c:pt>
                <c:pt idx="1182">
                  <c:v>16362.9209880829</c:v>
                </c:pt>
                <c:pt idx="1183">
                  <c:v>16363.163991928101</c:v>
                </c:pt>
                <c:pt idx="1184">
                  <c:v>16363.574987411501</c:v>
                </c:pt>
                <c:pt idx="1185">
                  <c:v>16363.5309848785</c:v>
                </c:pt>
                <c:pt idx="1186">
                  <c:v>16363.5469875336</c:v>
                </c:pt>
                <c:pt idx="1187">
                  <c:v>16363.548990249599</c:v>
                </c:pt>
                <c:pt idx="1188">
                  <c:v>16363.5059871674</c:v>
                </c:pt>
                <c:pt idx="1189">
                  <c:v>16363.459985732999</c:v>
                </c:pt>
                <c:pt idx="1190">
                  <c:v>16363.469987869301</c:v>
                </c:pt>
                <c:pt idx="1191">
                  <c:v>16363.567987442</c:v>
                </c:pt>
                <c:pt idx="1192">
                  <c:v>16362.1679973602</c:v>
                </c:pt>
                <c:pt idx="1193">
                  <c:v>16361.8830013275</c:v>
                </c:pt>
                <c:pt idx="1194">
                  <c:v>16366.6610050201</c:v>
                </c:pt>
                <c:pt idx="1195">
                  <c:v>16367.0220050812</c:v>
                </c:pt>
                <c:pt idx="1196">
                  <c:v>16367.277997970599</c:v>
                </c:pt>
                <c:pt idx="1197">
                  <c:v>16362.1869983673</c:v>
                </c:pt>
                <c:pt idx="1198">
                  <c:v>16362.1310024261</c:v>
                </c:pt>
                <c:pt idx="1199">
                  <c:v>16362.246999740601</c:v>
                </c:pt>
                <c:pt idx="1200">
                  <c:v>16362.1479969025</c:v>
                </c:pt>
                <c:pt idx="1201">
                  <c:v>16362.007997512799</c:v>
                </c:pt>
                <c:pt idx="1202">
                  <c:v>16370.0859966278</c:v>
                </c:pt>
                <c:pt idx="1203">
                  <c:v>16362.143999099701</c:v>
                </c:pt>
                <c:pt idx="1204">
                  <c:v>16378.7309741974</c:v>
                </c:pt>
                <c:pt idx="1205">
                  <c:v>16379.5149745941</c:v>
                </c:pt>
                <c:pt idx="1206">
                  <c:v>16384.116975784302</c:v>
                </c:pt>
                <c:pt idx="1207">
                  <c:v>16371.412977218601</c:v>
                </c:pt>
                <c:pt idx="1208">
                  <c:v>16384.404977798498</c:v>
                </c:pt>
                <c:pt idx="1209">
                  <c:v>16384.5159740448</c:v>
                </c:pt>
                <c:pt idx="1210">
                  <c:v>16384.633974075299</c:v>
                </c:pt>
                <c:pt idx="1211">
                  <c:v>16384.660978317301</c:v>
                </c:pt>
                <c:pt idx="1212">
                  <c:v>16379.6569766998</c:v>
                </c:pt>
                <c:pt idx="1213">
                  <c:v>16380.3339748383</c:v>
                </c:pt>
                <c:pt idx="1214">
                  <c:v>16377.491971969601</c:v>
                </c:pt>
                <c:pt idx="1215">
                  <c:v>16385.519975662199</c:v>
                </c:pt>
                <c:pt idx="1216">
                  <c:v>16380.327970504801</c:v>
                </c:pt>
                <c:pt idx="1217">
                  <c:v>16381.3139781952</c:v>
                </c:pt>
                <c:pt idx="1218">
                  <c:v>16380.908979415901</c:v>
                </c:pt>
                <c:pt idx="1219">
                  <c:v>16389.220975875902</c:v>
                </c:pt>
                <c:pt idx="1220">
                  <c:v>16389.552976608298</c:v>
                </c:pt>
                <c:pt idx="1221">
                  <c:v>16289.632974624599</c:v>
                </c:pt>
                <c:pt idx="1222">
                  <c:v>16290.6269664764</c:v>
                </c:pt>
                <c:pt idx="1223">
                  <c:v>15668.6499729156</c:v>
                </c:pt>
                <c:pt idx="1224">
                  <c:v>15669.587976455699</c:v>
                </c:pt>
                <c:pt idx="1225">
                  <c:v>15669.589975357099</c:v>
                </c:pt>
                <c:pt idx="1226">
                  <c:v>15661.728975296</c:v>
                </c:pt>
                <c:pt idx="1227">
                  <c:v>15661.5369739532</c:v>
                </c:pt>
                <c:pt idx="1228">
                  <c:v>15669.256986618</c:v>
                </c:pt>
                <c:pt idx="1229">
                  <c:v>15670.084985732999</c:v>
                </c:pt>
                <c:pt idx="1230">
                  <c:v>15669.888986587501</c:v>
                </c:pt>
                <c:pt idx="1231">
                  <c:v>15670.2409915924</c:v>
                </c:pt>
                <c:pt idx="1232">
                  <c:v>15677.1279888153</c:v>
                </c:pt>
                <c:pt idx="1233">
                  <c:v>15669.206991195701</c:v>
                </c:pt>
                <c:pt idx="1234">
                  <c:v>15061.434991836501</c:v>
                </c:pt>
                <c:pt idx="1235">
                  <c:v>15061.2689876556</c:v>
                </c:pt>
                <c:pt idx="1236">
                  <c:v>15061.571989059399</c:v>
                </c:pt>
                <c:pt idx="1237">
                  <c:v>15061.2829914093</c:v>
                </c:pt>
                <c:pt idx="1238">
                  <c:v>15061.3899898529</c:v>
                </c:pt>
                <c:pt idx="1239">
                  <c:v>15061.528982162499</c:v>
                </c:pt>
                <c:pt idx="1240">
                  <c:v>15030.983982473599</c:v>
                </c:pt>
                <c:pt idx="1241">
                  <c:v>15030.654995352001</c:v>
                </c:pt>
                <c:pt idx="1242">
                  <c:v>14791.330994039799</c:v>
                </c:pt>
                <c:pt idx="1243">
                  <c:v>14785.6509861052</c:v>
                </c:pt>
                <c:pt idx="1244">
                  <c:v>14791.8199924529</c:v>
                </c:pt>
                <c:pt idx="1245">
                  <c:v>14792.003990560799</c:v>
                </c:pt>
                <c:pt idx="1246">
                  <c:v>14789.9539913237</c:v>
                </c:pt>
                <c:pt idx="1247">
                  <c:v>14297.7769931853</c:v>
                </c:pt>
                <c:pt idx="1248">
                  <c:v>13329.888992697001</c:v>
                </c:pt>
                <c:pt idx="1249">
                  <c:v>13329.863987356401</c:v>
                </c:pt>
                <c:pt idx="1250">
                  <c:v>13329.896984487799</c:v>
                </c:pt>
                <c:pt idx="1251">
                  <c:v>13106.900989919901</c:v>
                </c:pt>
                <c:pt idx="1252">
                  <c:v>13101.542985916099</c:v>
                </c:pt>
                <c:pt idx="1253">
                  <c:v>13362.1949939728</c:v>
                </c:pt>
                <c:pt idx="1254">
                  <c:v>13131.9929828644</c:v>
                </c:pt>
                <c:pt idx="1255">
                  <c:v>12607.014005661</c:v>
                </c:pt>
                <c:pt idx="1256">
                  <c:v>12601.0680027008</c:v>
                </c:pt>
                <c:pt idx="1257">
                  <c:v>12371.994001388501</c:v>
                </c:pt>
                <c:pt idx="1258">
                  <c:v>12367.181001663201</c:v>
                </c:pt>
                <c:pt idx="1259">
                  <c:v>12372.225923538201</c:v>
                </c:pt>
                <c:pt idx="1260">
                  <c:v>12367.0910015106</c:v>
                </c:pt>
                <c:pt idx="1261">
                  <c:v>12367.090997695899</c:v>
                </c:pt>
                <c:pt idx="1262">
                  <c:v>12143.136003494301</c:v>
                </c:pt>
                <c:pt idx="1263">
                  <c:v>12143.0020046234</c:v>
                </c:pt>
                <c:pt idx="1264">
                  <c:v>12365.059000015301</c:v>
                </c:pt>
                <c:pt idx="1265">
                  <c:v>12363.8700046539</c:v>
                </c:pt>
                <c:pt idx="1266">
                  <c:v>12336.735998153699</c:v>
                </c:pt>
                <c:pt idx="1267">
                  <c:v>12337.1340007782</c:v>
                </c:pt>
                <c:pt idx="1268">
                  <c:v>12240.346002578701</c:v>
                </c:pt>
                <c:pt idx="1269">
                  <c:v>12125.389001846301</c:v>
                </c:pt>
                <c:pt idx="1270">
                  <c:v>11922.420007705699</c:v>
                </c:pt>
                <c:pt idx="1271">
                  <c:v>11922.364995956401</c:v>
                </c:pt>
                <c:pt idx="1272">
                  <c:v>11916.309999465901</c:v>
                </c:pt>
                <c:pt idx="1273">
                  <c:v>11916.3879985809</c:v>
                </c:pt>
                <c:pt idx="1274">
                  <c:v>11609.743001937901</c:v>
                </c:pt>
                <c:pt idx="1275">
                  <c:v>11429.5000019073</c:v>
                </c:pt>
                <c:pt idx="1276">
                  <c:v>11117.529001236</c:v>
                </c:pt>
                <c:pt idx="1277">
                  <c:v>10883.383005142199</c:v>
                </c:pt>
                <c:pt idx="1278">
                  <c:v>10875.159002304101</c:v>
                </c:pt>
                <c:pt idx="1279">
                  <c:v>10883.5260028839</c:v>
                </c:pt>
                <c:pt idx="1280">
                  <c:v>10883.6470050812</c:v>
                </c:pt>
                <c:pt idx="1281">
                  <c:v>10883.6389980316</c:v>
                </c:pt>
                <c:pt idx="1282">
                  <c:v>10870.721002578701</c:v>
                </c:pt>
                <c:pt idx="1283">
                  <c:v>10869.759004592899</c:v>
                </c:pt>
                <c:pt idx="1284">
                  <c:v>10869.773000717199</c:v>
                </c:pt>
                <c:pt idx="1285">
                  <c:v>10869.776006698599</c:v>
                </c:pt>
                <c:pt idx="1286">
                  <c:v>10869.876001357999</c:v>
                </c:pt>
                <c:pt idx="1287">
                  <c:v>10392.4800014496</c:v>
                </c:pt>
                <c:pt idx="1288">
                  <c:v>10392.641000747701</c:v>
                </c:pt>
                <c:pt idx="1289">
                  <c:v>10388.107999801599</c:v>
                </c:pt>
                <c:pt idx="1290">
                  <c:v>10387.8139972687</c:v>
                </c:pt>
                <c:pt idx="1291">
                  <c:v>10492.983999252299</c:v>
                </c:pt>
                <c:pt idx="1292">
                  <c:v>10492.064001083399</c:v>
                </c:pt>
                <c:pt idx="1293">
                  <c:v>10492.1290035248</c:v>
                </c:pt>
                <c:pt idx="1294">
                  <c:v>10268.062002182</c:v>
                </c:pt>
                <c:pt idx="1295">
                  <c:v>10268.1930027008</c:v>
                </c:pt>
                <c:pt idx="1296">
                  <c:v>10264.0630016327</c:v>
                </c:pt>
                <c:pt idx="1297">
                  <c:v>10268.0210018158</c:v>
                </c:pt>
                <c:pt idx="1298">
                  <c:v>10264.0190029144</c:v>
                </c:pt>
                <c:pt idx="1299">
                  <c:v>10264.1189975739</c:v>
                </c:pt>
                <c:pt idx="1300">
                  <c:v>10015.4399997741</c:v>
                </c:pt>
                <c:pt idx="1301">
                  <c:v>10030.8570072204</c:v>
                </c:pt>
                <c:pt idx="1302">
                  <c:v>10030.571011737</c:v>
                </c:pt>
                <c:pt idx="1303">
                  <c:v>10030.6210071594</c:v>
                </c:pt>
                <c:pt idx="1304">
                  <c:v>10024.730008319</c:v>
                </c:pt>
                <c:pt idx="1305">
                  <c:v>10030.8920032531</c:v>
                </c:pt>
                <c:pt idx="1306">
                  <c:v>10030.929005816601</c:v>
                </c:pt>
                <c:pt idx="1307">
                  <c:v>9974.2860080748796</c:v>
                </c:pt>
                <c:pt idx="1308">
                  <c:v>9868.90300484002</c:v>
                </c:pt>
                <c:pt idx="1309">
                  <c:v>9866.3070079833305</c:v>
                </c:pt>
                <c:pt idx="1310">
                  <c:v>9443.4880077391899</c:v>
                </c:pt>
                <c:pt idx="1311">
                  <c:v>9434.3770114928502</c:v>
                </c:pt>
                <c:pt idx="1312">
                  <c:v>9408.4660083800609</c:v>
                </c:pt>
                <c:pt idx="1313">
                  <c:v>9391.1500064879692</c:v>
                </c:pt>
                <c:pt idx="1314">
                  <c:v>8889.0649997741002</c:v>
                </c:pt>
                <c:pt idx="1315">
                  <c:v>8889.0120021849907</c:v>
                </c:pt>
                <c:pt idx="1316">
                  <c:v>8883.31900139153</c:v>
                </c:pt>
                <c:pt idx="1317">
                  <c:v>8883.2490055113994</c:v>
                </c:pt>
                <c:pt idx="1318">
                  <c:v>8883.3270046263897</c:v>
                </c:pt>
                <c:pt idx="1319">
                  <c:v>8889.2410060912407</c:v>
                </c:pt>
                <c:pt idx="1320">
                  <c:v>8883.2930004149694</c:v>
                </c:pt>
                <c:pt idx="1321">
                  <c:v>8866.0580055266601</c:v>
                </c:pt>
                <c:pt idx="1322">
                  <c:v>8604.2930023223198</c:v>
                </c:pt>
                <c:pt idx="1323">
                  <c:v>8603.9440040588397</c:v>
                </c:pt>
                <c:pt idx="1324">
                  <c:v>8364.0970039367694</c:v>
                </c:pt>
                <c:pt idx="1325">
                  <c:v>8372.72800445557</c:v>
                </c:pt>
                <c:pt idx="1326">
                  <c:v>8372.6140098571796</c:v>
                </c:pt>
                <c:pt idx="1327">
                  <c:v>8366.6570053100604</c:v>
                </c:pt>
                <c:pt idx="1328">
                  <c:v>8375.39500808716</c:v>
                </c:pt>
                <c:pt idx="1329">
                  <c:v>8375.3180084228497</c:v>
                </c:pt>
                <c:pt idx="1330">
                  <c:v>8375.3510093689001</c:v>
                </c:pt>
                <c:pt idx="1331">
                  <c:v>8375.2800064086896</c:v>
                </c:pt>
                <c:pt idx="1332">
                  <c:v>7965.3050079345703</c:v>
                </c:pt>
                <c:pt idx="1333">
                  <c:v>7965.3900070190402</c:v>
                </c:pt>
                <c:pt idx="1334">
                  <c:v>7965.3070068359402</c:v>
                </c:pt>
                <c:pt idx="1335">
                  <c:v>7965.3790016174298</c:v>
                </c:pt>
                <c:pt idx="1336">
                  <c:v>7966.2330093383798</c:v>
                </c:pt>
                <c:pt idx="1337">
                  <c:v>7962.7789955139197</c:v>
                </c:pt>
                <c:pt idx="1338">
                  <c:v>7963.47999572754</c:v>
                </c:pt>
                <c:pt idx="1339">
                  <c:v>7963.5449943542499</c:v>
                </c:pt>
                <c:pt idx="1340">
                  <c:v>7963.5929946899396</c:v>
                </c:pt>
                <c:pt idx="1341">
                  <c:v>7963.5739936828604</c:v>
                </c:pt>
                <c:pt idx="1342">
                  <c:v>7962.5759925842303</c:v>
                </c:pt>
                <c:pt idx="1343">
                  <c:v>8064.6929969787598</c:v>
                </c:pt>
                <c:pt idx="1344">
                  <c:v>7923.5509948730496</c:v>
                </c:pt>
                <c:pt idx="1345">
                  <c:v>7923.56299591064</c:v>
                </c:pt>
                <c:pt idx="1346">
                  <c:v>7873.5069961547797</c:v>
                </c:pt>
                <c:pt idx="1347">
                  <c:v>7773.5169944763202</c:v>
                </c:pt>
                <c:pt idx="1348">
                  <c:v>7726.4439964294397</c:v>
                </c:pt>
                <c:pt idx="1349">
                  <c:v>7725.9620094299298</c:v>
                </c:pt>
                <c:pt idx="1350">
                  <c:v>7731.5280113220197</c:v>
                </c:pt>
                <c:pt idx="1351">
                  <c:v>7725.8310089111301</c:v>
                </c:pt>
                <c:pt idx="1352">
                  <c:v>7725.7050056457501</c:v>
                </c:pt>
                <c:pt idx="1353">
                  <c:v>7725.9770088195801</c:v>
                </c:pt>
                <c:pt idx="1354">
                  <c:v>7670.52000808716</c:v>
                </c:pt>
                <c:pt idx="1355">
                  <c:v>7670.3870086669904</c:v>
                </c:pt>
                <c:pt idx="1356">
                  <c:v>7619.4510078430203</c:v>
                </c:pt>
                <c:pt idx="1357">
                  <c:v>7620.37400817871</c:v>
                </c:pt>
                <c:pt idx="1358">
                  <c:v>7620.37400817871</c:v>
                </c:pt>
                <c:pt idx="1359">
                  <c:v>7619.4820098876999</c:v>
                </c:pt>
                <c:pt idx="1360">
                  <c:v>7620.4830093383798</c:v>
                </c:pt>
                <c:pt idx="1361">
                  <c:v>7620.4420089721698</c:v>
                </c:pt>
                <c:pt idx="1362">
                  <c:v>7575.3730087280301</c:v>
                </c:pt>
                <c:pt idx="1363">
                  <c:v>7520.2980003356897</c:v>
                </c:pt>
                <c:pt idx="1364">
                  <c:v>7515.0590019226102</c:v>
                </c:pt>
                <c:pt idx="1365">
                  <c:v>7521.2220001220703</c:v>
                </c:pt>
                <c:pt idx="1366">
                  <c:v>7516.2739982604999</c:v>
                </c:pt>
                <c:pt idx="1367">
                  <c:v>7516.2470016479501</c:v>
                </c:pt>
                <c:pt idx="1368">
                  <c:v>7516.1679992675799</c:v>
                </c:pt>
                <c:pt idx="1369">
                  <c:v>7516.1930007934598</c:v>
                </c:pt>
                <c:pt idx="1370">
                  <c:v>7523.3100013732901</c:v>
                </c:pt>
                <c:pt idx="1371">
                  <c:v>7522.2470016479501</c:v>
                </c:pt>
                <c:pt idx="1372">
                  <c:v>7516.3800010681098</c:v>
                </c:pt>
                <c:pt idx="1373">
                  <c:v>7515.2459983825702</c:v>
                </c:pt>
                <c:pt idx="1374">
                  <c:v>7606.3260002136203</c:v>
                </c:pt>
                <c:pt idx="1375">
                  <c:v>7686.97899627686</c:v>
                </c:pt>
                <c:pt idx="1376">
                  <c:v>7686.97999572754</c:v>
                </c:pt>
                <c:pt idx="1377">
                  <c:v>7686.8209953308096</c:v>
                </c:pt>
                <c:pt idx="1378">
                  <c:v>8331.0799961090106</c:v>
                </c:pt>
                <c:pt idx="1379">
                  <c:v>8356.8059940338098</c:v>
                </c:pt>
                <c:pt idx="1380">
                  <c:v>8314.0059928894007</c:v>
                </c:pt>
                <c:pt idx="1381">
                  <c:v>8314.0079956054706</c:v>
                </c:pt>
                <c:pt idx="1382">
                  <c:v>8319.9789962768591</c:v>
                </c:pt>
                <c:pt idx="1383">
                  <c:v>8314.0849952697808</c:v>
                </c:pt>
                <c:pt idx="1384">
                  <c:v>8313.9799957275409</c:v>
                </c:pt>
                <c:pt idx="1385">
                  <c:v>8315.1309928894007</c:v>
                </c:pt>
                <c:pt idx="1386">
                  <c:v>8315.9799957275409</c:v>
                </c:pt>
                <c:pt idx="1387">
                  <c:v>8328.2560081481897</c:v>
                </c:pt>
                <c:pt idx="1388">
                  <c:v>8329.0190086364692</c:v>
                </c:pt>
                <c:pt idx="1389">
                  <c:v>8683.02000808716</c:v>
                </c:pt>
                <c:pt idx="1390">
                  <c:v>8689.1790084838904</c:v>
                </c:pt>
                <c:pt idx="1391">
                  <c:v>8683.1770095825195</c:v>
                </c:pt>
                <c:pt idx="1392">
                  <c:v>8683.2550086975098</c:v>
                </c:pt>
                <c:pt idx="1393">
                  <c:v>8731.9750080108606</c:v>
                </c:pt>
                <c:pt idx="1394">
                  <c:v>8876.0830097198505</c:v>
                </c:pt>
                <c:pt idx="1395">
                  <c:v>8875.9230098724402</c:v>
                </c:pt>
                <c:pt idx="1396">
                  <c:v>8877.0850086212195</c:v>
                </c:pt>
                <c:pt idx="1397">
                  <c:v>9100.9240093231201</c:v>
                </c:pt>
                <c:pt idx="1398">
                  <c:v>9108.0550098419208</c:v>
                </c:pt>
                <c:pt idx="1399">
                  <c:v>9115.1480083465594</c:v>
                </c:pt>
                <c:pt idx="1400">
                  <c:v>9115.0400066375696</c:v>
                </c:pt>
                <c:pt idx="1401">
                  <c:v>9440.1210079193097</c:v>
                </c:pt>
                <c:pt idx="1402">
                  <c:v>9626.3210067749005</c:v>
                </c:pt>
                <c:pt idx="1403">
                  <c:v>9626.4260063171405</c:v>
                </c:pt>
                <c:pt idx="1404">
                  <c:v>9626.3180046081507</c:v>
                </c:pt>
                <c:pt idx="1405">
                  <c:v>9626.4740066528302</c:v>
                </c:pt>
                <c:pt idx="1406">
                  <c:v>9631.3380050659198</c:v>
                </c:pt>
                <c:pt idx="1407">
                  <c:v>9631.4130058288592</c:v>
                </c:pt>
                <c:pt idx="1408">
                  <c:v>9631.2680053710901</c:v>
                </c:pt>
                <c:pt idx="1409">
                  <c:v>9631.2960052490198</c:v>
                </c:pt>
                <c:pt idx="1410">
                  <c:v>9635.3230056762695</c:v>
                </c:pt>
                <c:pt idx="1411">
                  <c:v>9643.6439971923792</c:v>
                </c:pt>
                <c:pt idx="1412">
                  <c:v>9644.6159973144495</c:v>
                </c:pt>
                <c:pt idx="1413">
                  <c:v>9657.4849967956507</c:v>
                </c:pt>
                <c:pt idx="1414">
                  <c:v>9657.7479972839392</c:v>
                </c:pt>
                <c:pt idx="1415">
                  <c:v>9701.3889980316198</c:v>
                </c:pt>
                <c:pt idx="1416">
                  <c:v>9701.5759983062708</c:v>
                </c:pt>
                <c:pt idx="1417">
                  <c:v>9706.4439983367902</c:v>
                </c:pt>
                <c:pt idx="1418">
                  <c:v>9706.5220012664795</c:v>
                </c:pt>
                <c:pt idx="1419">
                  <c:v>9821.3910007476807</c:v>
                </c:pt>
                <c:pt idx="1420">
                  <c:v>9965.1300029754602</c:v>
                </c:pt>
                <c:pt idx="1421">
                  <c:v>9965.4110012054407</c:v>
                </c:pt>
                <c:pt idx="1422">
                  <c:v>9740.4810009002704</c:v>
                </c:pt>
                <c:pt idx="1423">
                  <c:v>9837.23900413513</c:v>
                </c:pt>
                <c:pt idx="1424">
                  <c:v>9837.1290035247803</c:v>
                </c:pt>
                <c:pt idx="1425">
                  <c:v>9939.2530040741003</c:v>
                </c:pt>
                <c:pt idx="1426">
                  <c:v>9939.17700386047</c:v>
                </c:pt>
                <c:pt idx="1427">
                  <c:v>10326.390680313099</c:v>
                </c:pt>
                <c:pt idx="1428">
                  <c:v>10529.4436779022</c:v>
                </c:pt>
                <c:pt idx="1429">
                  <c:v>10659.490678787201</c:v>
                </c:pt>
                <c:pt idx="1430">
                  <c:v>10763.4846782684</c:v>
                </c:pt>
                <c:pt idx="1431">
                  <c:v>10995.456678390499</c:v>
                </c:pt>
                <c:pt idx="1432">
                  <c:v>10995.290678024299</c:v>
                </c:pt>
                <c:pt idx="1433">
                  <c:v>10995.247678756699</c:v>
                </c:pt>
                <c:pt idx="1434">
                  <c:v>11838.986680984501</c:v>
                </c:pt>
                <c:pt idx="1435">
                  <c:v>11850.382005691499</c:v>
                </c:pt>
                <c:pt idx="1436">
                  <c:v>11850.243001937901</c:v>
                </c:pt>
                <c:pt idx="1437">
                  <c:v>12112.2710018158</c:v>
                </c:pt>
                <c:pt idx="1438">
                  <c:v>12155.2770023346</c:v>
                </c:pt>
                <c:pt idx="1439">
                  <c:v>12211.3020000458</c:v>
                </c:pt>
                <c:pt idx="1440">
                  <c:v>12219.3960018158</c:v>
                </c:pt>
                <c:pt idx="1441">
                  <c:v>13114.468000412</c:v>
                </c:pt>
                <c:pt idx="1442">
                  <c:v>13696.5310001373</c:v>
                </c:pt>
                <c:pt idx="1443">
                  <c:v>13696.443998336799</c:v>
                </c:pt>
                <c:pt idx="1444">
                  <c:v>13682.454999923701</c:v>
                </c:pt>
                <c:pt idx="1445">
                  <c:v>14152.3529987335</c:v>
                </c:pt>
                <c:pt idx="1446">
                  <c:v>14133.0900096893</c:v>
                </c:pt>
                <c:pt idx="1447">
                  <c:v>14148.155008316</c:v>
                </c:pt>
                <c:pt idx="1448">
                  <c:v>14148.163007736201</c:v>
                </c:pt>
                <c:pt idx="1449">
                  <c:v>14134.1410045624</c:v>
                </c:pt>
                <c:pt idx="1450">
                  <c:v>14141.970003128101</c:v>
                </c:pt>
                <c:pt idx="1451">
                  <c:v>14148.086008071899</c:v>
                </c:pt>
                <c:pt idx="1452">
                  <c:v>14741.909009933501</c:v>
                </c:pt>
                <c:pt idx="1453">
                  <c:v>15363.0290088654</c:v>
                </c:pt>
                <c:pt idx="1454">
                  <c:v>15371.2290058136</c:v>
                </c:pt>
                <c:pt idx="1455">
                  <c:v>15377.46600914</c:v>
                </c:pt>
                <c:pt idx="1456">
                  <c:v>14950.172006607099</c:v>
                </c:pt>
                <c:pt idx="1457">
                  <c:v>14950.31001091</c:v>
                </c:pt>
                <c:pt idx="1458">
                  <c:v>14948.373014450101</c:v>
                </c:pt>
                <c:pt idx="1459">
                  <c:v>14954.3290119171</c:v>
                </c:pt>
                <c:pt idx="1460">
                  <c:v>14954.411008834801</c:v>
                </c:pt>
                <c:pt idx="1461">
                  <c:v>14954.4510059357</c:v>
                </c:pt>
                <c:pt idx="1462">
                  <c:v>14954.561006546</c:v>
                </c:pt>
                <c:pt idx="1463">
                  <c:v>14954.3440074921</c:v>
                </c:pt>
                <c:pt idx="1464">
                  <c:v>14954.2600078583</c:v>
                </c:pt>
                <c:pt idx="1465">
                  <c:v>14940.1820049286</c:v>
                </c:pt>
                <c:pt idx="1466">
                  <c:v>14940.483007430999</c:v>
                </c:pt>
                <c:pt idx="1467">
                  <c:v>14940.5630092621</c:v>
                </c:pt>
                <c:pt idx="1468">
                  <c:v>14940.516008377101</c:v>
                </c:pt>
                <c:pt idx="1469">
                  <c:v>14940.399007797199</c:v>
                </c:pt>
                <c:pt idx="1470">
                  <c:v>14940.7179927826</c:v>
                </c:pt>
                <c:pt idx="1471">
                  <c:v>14940.850992202801</c:v>
                </c:pt>
                <c:pt idx="1472">
                  <c:v>14940.6419963837</c:v>
                </c:pt>
                <c:pt idx="1473">
                  <c:v>14948.7769947052</c:v>
                </c:pt>
                <c:pt idx="1474">
                  <c:v>14948.7289943695</c:v>
                </c:pt>
                <c:pt idx="1475">
                  <c:v>14940.830991745001</c:v>
                </c:pt>
                <c:pt idx="1476">
                  <c:v>14940.547990798899</c:v>
                </c:pt>
                <c:pt idx="1477">
                  <c:v>14940.6669940948</c:v>
                </c:pt>
                <c:pt idx="1478">
                  <c:v>14940.766992569001</c:v>
                </c:pt>
                <c:pt idx="1479">
                  <c:v>14940.733991622899</c:v>
                </c:pt>
                <c:pt idx="1480">
                  <c:v>14940.750993728599</c:v>
                </c:pt>
                <c:pt idx="1481">
                  <c:v>14940.635995864901</c:v>
                </c:pt>
                <c:pt idx="1482">
                  <c:v>14949.111993029701</c:v>
                </c:pt>
                <c:pt idx="1483">
                  <c:v>14959.962994769199</c:v>
                </c:pt>
                <c:pt idx="1484">
                  <c:v>14960.240990832401</c:v>
                </c:pt>
                <c:pt idx="1485">
                  <c:v>14960.1739894897</c:v>
                </c:pt>
                <c:pt idx="1486">
                  <c:v>14960.320992663501</c:v>
                </c:pt>
                <c:pt idx="1487">
                  <c:v>14960.374989703299</c:v>
                </c:pt>
                <c:pt idx="1488">
                  <c:v>14960.0949947387</c:v>
                </c:pt>
                <c:pt idx="1489">
                  <c:v>14960.0899898559</c:v>
                </c:pt>
                <c:pt idx="1490">
                  <c:v>14960.281991198701</c:v>
                </c:pt>
                <c:pt idx="1491">
                  <c:v>14960.332989886399</c:v>
                </c:pt>
                <c:pt idx="1492">
                  <c:v>14960.2889911681</c:v>
                </c:pt>
                <c:pt idx="1493">
                  <c:v>14960.208996966499</c:v>
                </c:pt>
                <c:pt idx="1494">
                  <c:v>14961.8840007782</c:v>
                </c:pt>
                <c:pt idx="1495">
                  <c:v>14961.849000930801</c:v>
                </c:pt>
                <c:pt idx="1496">
                  <c:v>14961.675004959099</c:v>
                </c:pt>
                <c:pt idx="1497">
                  <c:v>14961.6610050201</c:v>
                </c:pt>
                <c:pt idx="1498">
                  <c:v>14947.7490024567</c:v>
                </c:pt>
                <c:pt idx="1499">
                  <c:v>14955.7680034637</c:v>
                </c:pt>
                <c:pt idx="1500">
                  <c:v>14961.589006423999</c:v>
                </c:pt>
                <c:pt idx="1501">
                  <c:v>14961.4280071259</c:v>
                </c:pt>
                <c:pt idx="1502">
                  <c:v>14962.6470127106</c:v>
                </c:pt>
                <c:pt idx="1503">
                  <c:v>14962.741003036501</c:v>
                </c:pt>
                <c:pt idx="1504">
                  <c:v>14962.697004318199</c:v>
                </c:pt>
                <c:pt idx="1505">
                  <c:v>14962.684999465901</c:v>
                </c:pt>
                <c:pt idx="1506">
                  <c:v>14967.463998794599</c:v>
                </c:pt>
                <c:pt idx="1507">
                  <c:v>14968.434000015301</c:v>
                </c:pt>
                <c:pt idx="1508">
                  <c:v>14967.3679981232</c:v>
                </c:pt>
                <c:pt idx="1509">
                  <c:v>14967.317998886099</c:v>
                </c:pt>
                <c:pt idx="1510">
                  <c:v>14968.404996871899</c:v>
                </c:pt>
                <c:pt idx="1511">
                  <c:v>14967.393999099701</c:v>
                </c:pt>
                <c:pt idx="1512">
                  <c:v>14968.1140003204</c:v>
                </c:pt>
                <c:pt idx="1513">
                  <c:v>13741.9739971161</c:v>
                </c:pt>
                <c:pt idx="1514">
                  <c:v>13742.3300037384</c:v>
                </c:pt>
                <c:pt idx="1515">
                  <c:v>13742.372999191301</c:v>
                </c:pt>
                <c:pt idx="1516">
                  <c:v>13742.467996597299</c:v>
                </c:pt>
                <c:pt idx="1517">
                  <c:v>13742.2229976654</c:v>
                </c:pt>
                <c:pt idx="1518">
                  <c:v>13787.7140026093</c:v>
                </c:pt>
                <c:pt idx="1519">
                  <c:v>13788.6340007782</c:v>
                </c:pt>
                <c:pt idx="1520">
                  <c:v>13788.468004226699</c:v>
                </c:pt>
                <c:pt idx="1521">
                  <c:v>13788.3580036163</c:v>
                </c:pt>
                <c:pt idx="1522">
                  <c:v>13788.647008895899</c:v>
                </c:pt>
                <c:pt idx="1523">
                  <c:v>13788.5820102692</c:v>
                </c:pt>
                <c:pt idx="1524">
                  <c:v>13788.1750087738</c:v>
                </c:pt>
                <c:pt idx="1525">
                  <c:v>13788.3100032806</c:v>
                </c:pt>
                <c:pt idx="1526">
                  <c:v>13673.533002853401</c:v>
                </c:pt>
                <c:pt idx="1527">
                  <c:v>13673.581007003801</c:v>
                </c:pt>
                <c:pt idx="1528">
                  <c:v>13673.241003036501</c:v>
                </c:pt>
                <c:pt idx="1529">
                  <c:v>13451.3130054474</c:v>
                </c:pt>
                <c:pt idx="1530">
                  <c:v>13428.3220057487</c:v>
                </c:pt>
                <c:pt idx="1531">
                  <c:v>13427.523993969</c:v>
                </c:pt>
                <c:pt idx="1532">
                  <c:v>13426.3329958916</c:v>
                </c:pt>
                <c:pt idx="1533">
                  <c:v>13412.164000987999</c:v>
                </c:pt>
                <c:pt idx="1534">
                  <c:v>13411.891002178199</c:v>
                </c:pt>
                <c:pt idx="1535">
                  <c:v>13411.773005962399</c:v>
                </c:pt>
                <c:pt idx="1536">
                  <c:v>13190.5750002861</c:v>
                </c:pt>
                <c:pt idx="1537">
                  <c:v>13182.6150050163</c:v>
                </c:pt>
                <c:pt idx="1538">
                  <c:v>13180.9100031853</c:v>
                </c:pt>
                <c:pt idx="1539">
                  <c:v>13181.0170054436</c:v>
                </c:pt>
                <c:pt idx="1540">
                  <c:v>12950.9620013237</c:v>
                </c:pt>
                <c:pt idx="1541">
                  <c:v>12950.7730021477</c:v>
                </c:pt>
                <c:pt idx="1542">
                  <c:v>12943.0740047693</c:v>
                </c:pt>
                <c:pt idx="1543">
                  <c:v>12628.152011513699</c:v>
                </c:pt>
                <c:pt idx="1544">
                  <c:v>12636.3950039148</c:v>
                </c:pt>
                <c:pt idx="1545">
                  <c:v>11441.583007454899</c:v>
                </c:pt>
                <c:pt idx="1546">
                  <c:v>11218.719009041801</c:v>
                </c:pt>
                <c:pt idx="1547">
                  <c:v>11218.519008278799</c:v>
                </c:pt>
                <c:pt idx="1548">
                  <c:v>11218.228007912599</c:v>
                </c:pt>
                <c:pt idx="1549">
                  <c:v>11214.260009408001</c:v>
                </c:pt>
                <c:pt idx="1550">
                  <c:v>11218.493007302301</c:v>
                </c:pt>
                <c:pt idx="1551">
                  <c:v>11213.348006844501</c:v>
                </c:pt>
                <c:pt idx="1552">
                  <c:v>11157.243007302301</c:v>
                </c:pt>
                <c:pt idx="1553">
                  <c:v>10719.5180050135</c:v>
                </c:pt>
                <c:pt idx="1554">
                  <c:v>10934.362005233799</c:v>
                </c:pt>
                <c:pt idx="1555">
                  <c:v>10801.4099979401</c:v>
                </c:pt>
                <c:pt idx="1556">
                  <c:v>10801.2720012665</c:v>
                </c:pt>
                <c:pt idx="1557">
                  <c:v>10754.294000625599</c:v>
                </c:pt>
                <c:pt idx="1558">
                  <c:v>10706.363996505699</c:v>
                </c:pt>
                <c:pt idx="1559">
                  <c:v>10250.2600002289</c:v>
                </c:pt>
                <c:pt idx="1560">
                  <c:v>10250.035001754801</c:v>
                </c:pt>
                <c:pt idx="1561">
                  <c:v>10250.1149997711</c:v>
                </c:pt>
                <c:pt idx="1562">
                  <c:v>10249.970003128101</c:v>
                </c:pt>
                <c:pt idx="1563">
                  <c:v>10250.2140026093</c:v>
                </c:pt>
                <c:pt idx="1564">
                  <c:v>10193.4089984894</c:v>
                </c:pt>
                <c:pt idx="1565">
                  <c:v>9993.4559974670392</c:v>
                </c:pt>
                <c:pt idx="1566">
                  <c:v>9730.2819976806604</c:v>
                </c:pt>
                <c:pt idx="1567">
                  <c:v>9727.3870010375995</c:v>
                </c:pt>
                <c:pt idx="1568">
                  <c:v>9727.2469978332501</c:v>
                </c:pt>
                <c:pt idx="1569">
                  <c:v>9727.25</c:v>
                </c:pt>
                <c:pt idx="1570">
                  <c:v>9564.4750022888202</c:v>
                </c:pt>
                <c:pt idx="1571">
                  <c:v>9569.3059997558594</c:v>
                </c:pt>
                <c:pt idx="1572">
                  <c:v>9563.3830032348596</c:v>
                </c:pt>
                <c:pt idx="1573">
                  <c:v>9039.2330017089807</c:v>
                </c:pt>
                <c:pt idx="1574">
                  <c:v>8890.4709968566895</c:v>
                </c:pt>
                <c:pt idx="1575">
                  <c:v>8781.3370018005407</c:v>
                </c:pt>
                <c:pt idx="1576">
                  <c:v>8436.4779968261701</c:v>
                </c:pt>
                <c:pt idx="1577">
                  <c:v>8337.3770027160608</c:v>
                </c:pt>
                <c:pt idx="1578">
                  <c:v>8336.37400436401</c:v>
                </c:pt>
                <c:pt idx="1579">
                  <c:v>7896.3880004882803</c:v>
                </c:pt>
                <c:pt idx="1580">
                  <c:v>7664.3160018920898</c:v>
                </c:pt>
                <c:pt idx="1581">
                  <c:v>7707.1690044403103</c:v>
                </c:pt>
                <c:pt idx="1582">
                  <c:v>7664.3040008544904</c:v>
                </c:pt>
                <c:pt idx="1583">
                  <c:v>7282.54199981689</c:v>
                </c:pt>
                <c:pt idx="1584">
                  <c:v>7226.5359992981003</c:v>
                </c:pt>
                <c:pt idx="1585">
                  <c:v>7226.4860038757297</c:v>
                </c:pt>
                <c:pt idx="1586">
                  <c:v>7226.4640007018997</c:v>
                </c:pt>
                <c:pt idx="1587">
                  <c:v>6968.1140022277796</c:v>
                </c:pt>
                <c:pt idx="1588">
                  <c:v>6176.3100013732901</c:v>
                </c:pt>
                <c:pt idx="1589">
                  <c:v>5839.8629989623996</c:v>
                </c:pt>
                <c:pt idx="1590">
                  <c:v>5602.8889999389603</c:v>
                </c:pt>
                <c:pt idx="1591">
                  <c:v>5031.8349990844699</c:v>
                </c:pt>
                <c:pt idx="1592">
                  <c:v>5031.7779998779297</c:v>
                </c:pt>
                <c:pt idx="1593">
                  <c:v>4529.72900009155</c:v>
                </c:pt>
                <c:pt idx="1594">
                  <c:v>4294.7800025939896</c:v>
                </c:pt>
                <c:pt idx="1595">
                  <c:v>4258.9109992981003</c:v>
                </c:pt>
                <c:pt idx="1596">
                  <c:v>4307.7820014953604</c:v>
                </c:pt>
                <c:pt idx="1597">
                  <c:v>4307.91699981689</c:v>
                </c:pt>
                <c:pt idx="1598">
                  <c:v>4213.8510017395001</c:v>
                </c:pt>
                <c:pt idx="1599">
                  <c:v>4213.9179992675799</c:v>
                </c:pt>
                <c:pt idx="1600">
                  <c:v>4213.9389991760299</c:v>
                </c:pt>
                <c:pt idx="1601">
                  <c:v>4214.0040016174298</c:v>
                </c:pt>
                <c:pt idx="1602">
                  <c:v>4177.5089988708496</c:v>
                </c:pt>
                <c:pt idx="1603">
                  <c:v>4177.6509971618698</c:v>
                </c:pt>
                <c:pt idx="1604">
                  <c:v>4177.3359985351599</c:v>
                </c:pt>
                <c:pt idx="1605">
                  <c:v>4997.4539985656702</c:v>
                </c:pt>
                <c:pt idx="1606">
                  <c:v>4947.6359977722204</c:v>
                </c:pt>
                <c:pt idx="1607">
                  <c:v>4947.6229972839401</c:v>
                </c:pt>
                <c:pt idx="1608">
                  <c:v>4947.6189994812003</c:v>
                </c:pt>
                <c:pt idx="1609">
                  <c:v>4947.7389984130896</c:v>
                </c:pt>
                <c:pt idx="1610">
                  <c:v>4947.6239967346201</c:v>
                </c:pt>
                <c:pt idx="1611">
                  <c:v>5004.6239967346201</c:v>
                </c:pt>
                <c:pt idx="1612">
                  <c:v>5118.6239967346201</c:v>
                </c:pt>
                <c:pt idx="1613">
                  <c:v>5118.6249961853</c:v>
                </c:pt>
                <c:pt idx="1614">
                  <c:v>4298.7389984130896</c:v>
                </c:pt>
                <c:pt idx="1615">
                  <c:v>4298.7499961853</c:v>
                </c:pt>
                <c:pt idx="1616">
                  <c:v>4297.5220069885299</c:v>
                </c:pt>
                <c:pt idx="1617">
                  <c:v>4031.5330085754399</c:v>
                </c:pt>
                <c:pt idx="1618">
                  <c:v>4031.52100753784</c:v>
                </c:pt>
                <c:pt idx="1619">
                  <c:v>4031.53200531006</c:v>
                </c:pt>
                <c:pt idx="1620">
                  <c:v>4145.6380081176803</c:v>
                </c:pt>
                <c:pt idx="1621">
                  <c:v>4145.6380081176803</c:v>
                </c:pt>
                <c:pt idx="1622">
                  <c:v>4145.6480064392099</c:v>
                </c:pt>
                <c:pt idx="1623">
                  <c:v>4434.6370086669904</c:v>
                </c:pt>
                <c:pt idx="1624">
                  <c:v>4328.1000061035202</c:v>
                </c:pt>
                <c:pt idx="1625">
                  <c:v>4328.1000061035202</c:v>
                </c:pt>
                <c:pt idx="1626">
                  <c:v>4328.1000061035202</c:v>
                </c:pt>
                <c:pt idx="1627">
                  <c:v>4328.1000061035202</c:v>
                </c:pt>
                <c:pt idx="1628">
                  <c:v>4327.5</c:v>
                </c:pt>
                <c:pt idx="1629">
                  <c:v>4417.5</c:v>
                </c:pt>
                <c:pt idx="1630">
                  <c:v>4417.5</c:v>
                </c:pt>
                <c:pt idx="1631">
                  <c:v>4370.5</c:v>
                </c:pt>
                <c:pt idx="1632">
                  <c:v>4370.5</c:v>
                </c:pt>
                <c:pt idx="1633">
                  <c:v>4427</c:v>
                </c:pt>
                <c:pt idx="1634">
                  <c:v>4427</c:v>
                </c:pt>
                <c:pt idx="1635">
                  <c:v>4513</c:v>
                </c:pt>
                <c:pt idx="1636">
                  <c:v>4513</c:v>
                </c:pt>
                <c:pt idx="1637">
                  <c:v>4513</c:v>
                </c:pt>
                <c:pt idx="1638">
                  <c:v>4513</c:v>
                </c:pt>
                <c:pt idx="1639">
                  <c:v>4560</c:v>
                </c:pt>
                <c:pt idx="1640">
                  <c:v>4474.3999938964798</c:v>
                </c:pt>
                <c:pt idx="1641">
                  <c:v>4517.3999938964798</c:v>
                </c:pt>
                <c:pt idx="1642">
                  <c:v>4561.3999938964798</c:v>
                </c:pt>
                <c:pt idx="1643">
                  <c:v>4603.3999938964798</c:v>
                </c:pt>
                <c:pt idx="1644">
                  <c:v>4608.3999938964798</c:v>
                </c:pt>
                <c:pt idx="1645">
                  <c:v>4669.3999938964798</c:v>
                </c:pt>
                <c:pt idx="1646">
                  <c:v>4603.3999938964798</c:v>
                </c:pt>
                <c:pt idx="1647">
                  <c:v>4517.3999938964798</c:v>
                </c:pt>
                <c:pt idx="1648">
                  <c:v>4522.3999938964798</c:v>
                </c:pt>
                <c:pt idx="1649">
                  <c:v>4528.3999938964798</c:v>
                </c:pt>
                <c:pt idx="1650">
                  <c:v>4584.8499946594202</c:v>
                </c:pt>
                <c:pt idx="1651">
                  <c:v>4641.3499946594202</c:v>
                </c:pt>
                <c:pt idx="1652">
                  <c:v>4639.6499977111798</c:v>
                </c:pt>
                <c:pt idx="1653">
                  <c:v>4633.6499977111798</c:v>
                </c:pt>
                <c:pt idx="1654">
                  <c:v>4633.6499977111798</c:v>
                </c:pt>
                <c:pt idx="1655">
                  <c:v>4633.6499977111798</c:v>
                </c:pt>
                <c:pt idx="1656">
                  <c:v>5068.6499977111798</c:v>
                </c:pt>
                <c:pt idx="1657">
                  <c:v>5074.6499977111798</c:v>
                </c:pt>
                <c:pt idx="1658">
                  <c:v>5074.6499977111798</c:v>
                </c:pt>
                <c:pt idx="1659">
                  <c:v>5068.6499977111798</c:v>
                </c:pt>
                <c:pt idx="1660">
                  <c:v>5117.4499988555899</c:v>
                </c:pt>
                <c:pt idx="1661">
                  <c:v>5166.3939990997296</c:v>
                </c:pt>
                <c:pt idx="1662">
                  <c:v>5167.3109989166296</c:v>
                </c:pt>
                <c:pt idx="1663">
                  <c:v>5161.3119983673096</c:v>
                </c:pt>
                <c:pt idx="1664">
                  <c:v>5304.01099586487</c:v>
                </c:pt>
                <c:pt idx="1665">
                  <c:v>5576.2339954376203</c:v>
                </c:pt>
                <c:pt idx="1666">
                  <c:v>5576.1299953460702</c:v>
                </c:pt>
                <c:pt idx="1667">
                  <c:v>6534.1209964752197</c:v>
                </c:pt>
                <c:pt idx="1668">
                  <c:v>7186.0159969329798</c:v>
                </c:pt>
                <c:pt idx="1669">
                  <c:v>7186.0149974822998</c:v>
                </c:pt>
                <c:pt idx="1670">
                  <c:v>7186.0169963836697</c:v>
                </c:pt>
                <c:pt idx="1671">
                  <c:v>7186.23899650574</c:v>
                </c:pt>
                <c:pt idx="1672">
                  <c:v>7532.1219959258997</c:v>
                </c:pt>
                <c:pt idx="1673">
                  <c:v>7698.9989986419696</c:v>
                </c:pt>
                <c:pt idx="1674">
                  <c:v>7699.2319965362503</c:v>
                </c:pt>
                <c:pt idx="1675">
                  <c:v>7693.1239948272696</c:v>
                </c:pt>
                <c:pt idx="1676">
                  <c:v>8044.2720050811804</c:v>
                </c:pt>
                <c:pt idx="1677">
                  <c:v>8433.2900028228796</c:v>
                </c:pt>
                <c:pt idx="1678">
                  <c:v>8823.3890056610107</c:v>
                </c:pt>
                <c:pt idx="1679">
                  <c:v>9016.1710033416693</c:v>
                </c:pt>
                <c:pt idx="1680">
                  <c:v>9016.5910022854805</c:v>
                </c:pt>
                <c:pt idx="1681">
                  <c:v>9016.6010006070101</c:v>
                </c:pt>
                <c:pt idx="1682">
                  <c:v>9108.4389980435408</c:v>
                </c:pt>
                <c:pt idx="1683">
                  <c:v>9198.6960056424105</c:v>
                </c:pt>
                <c:pt idx="1684">
                  <c:v>9197.5650013089198</c:v>
                </c:pt>
                <c:pt idx="1685">
                  <c:v>9361.6870029568709</c:v>
                </c:pt>
                <c:pt idx="1686">
                  <c:v>9624.68599969149</c:v>
                </c:pt>
                <c:pt idx="1687">
                  <c:v>10460.6850040555</c:v>
                </c:pt>
                <c:pt idx="1688">
                  <c:v>9627.8750179409999</c:v>
                </c:pt>
                <c:pt idx="1689">
                  <c:v>9628.7510173916799</c:v>
                </c:pt>
                <c:pt idx="1690">
                  <c:v>9685.8680103421193</c:v>
                </c:pt>
                <c:pt idx="1691">
                  <c:v>9880.8830211758595</c:v>
                </c:pt>
                <c:pt idx="1692">
                  <c:v>10424.033018886999</c:v>
                </c:pt>
                <c:pt idx="1693">
                  <c:v>10930.023020565501</c:v>
                </c:pt>
                <c:pt idx="1694">
                  <c:v>10929.950018703899</c:v>
                </c:pt>
                <c:pt idx="1695">
                  <c:v>10930.171019375301</c:v>
                </c:pt>
                <c:pt idx="1696">
                  <c:v>10930.0640247464</c:v>
                </c:pt>
                <c:pt idx="1697">
                  <c:v>11154.0600193143</c:v>
                </c:pt>
                <c:pt idx="1698">
                  <c:v>11154.1780231595</c:v>
                </c:pt>
                <c:pt idx="1699">
                  <c:v>11154.017023861399</c:v>
                </c:pt>
                <c:pt idx="1700">
                  <c:v>11158.838003933401</c:v>
                </c:pt>
                <c:pt idx="1701">
                  <c:v>11271.7600010037</c:v>
                </c:pt>
                <c:pt idx="1702">
                  <c:v>11263.616003811399</c:v>
                </c:pt>
                <c:pt idx="1703">
                  <c:v>11263.7300022244</c:v>
                </c:pt>
                <c:pt idx="1704">
                  <c:v>11263.7680042386</c:v>
                </c:pt>
                <c:pt idx="1705">
                  <c:v>11263.7209995389</c:v>
                </c:pt>
                <c:pt idx="1706">
                  <c:v>11263.6520069242</c:v>
                </c:pt>
                <c:pt idx="1707">
                  <c:v>11263.7280033231</c:v>
                </c:pt>
                <c:pt idx="1708">
                  <c:v>11395.830000698599</c:v>
                </c:pt>
                <c:pt idx="1709">
                  <c:v>11403.736002743201</c:v>
                </c:pt>
                <c:pt idx="1710">
                  <c:v>11395.868002712699</c:v>
                </c:pt>
                <c:pt idx="1711">
                  <c:v>11395.752005398301</c:v>
                </c:pt>
                <c:pt idx="1712">
                  <c:v>11122.9139965177</c:v>
                </c:pt>
                <c:pt idx="1713">
                  <c:v>11123.9180019498</c:v>
                </c:pt>
                <c:pt idx="1714">
                  <c:v>11293.4019992948</c:v>
                </c:pt>
                <c:pt idx="1715">
                  <c:v>11335.5590046048</c:v>
                </c:pt>
                <c:pt idx="1716">
                  <c:v>11343.642000973199</c:v>
                </c:pt>
                <c:pt idx="1717">
                  <c:v>11344.580000698599</c:v>
                </c:pt>
                <c:pt idx="1718">
                  <c:v>11343.8399990201</c:v>
                </c:pt>
                <c:pt idx="1719">
                  <c:v>11546.956000149299</c:v>
                </c:pt>
                <c:pt idx="1720">
                  <c:v>11546.6090000272</c:v>
                </c:pt>
                <c:pt idx="1721">
                  <c:v>11990.7539928555</c:v>
                </c:pt>
                <c:pt idx="1722">
                  <c:v>11990.6560009122</c:v>
                </c:pt>
                <c:pt idx="1723">
                  <c:v>11991.682001888799</c:v>
                </c:pt>
                <c:pt idx="1724">
                  <c:v>11998.5660037994</c:v>
                </c:pt>
                <c:pt idx="1725">
                  <c:v>12721.4940052032</c:v>
                </c:pt>
                <c:pt idx="1726">
                  <c:v>12721.2529964447</c:v>
                </c:pt>
                <c:pt idx="1727">
                  <c:v>12954.390993118301</c:v>
                </c:pt>
                <c:pt idx="1728">
                  <c:v>12954.5129985809</c:v>
                </c:pt>
                <c:pt idx="1729">
                  <c:v>12954.3960056305</c:v>
                </c:pt>
                <c:pt idx="1730">
                  <c:v>13191.586000442499</c:v>
                </c:pt>
                <c:pt idx="1731">
                  <c:v>13426.871999740601</c:v>
                </c:pt>
                <c:pt idx="1732">
                  <c:v>13883.512994766201</c:v>
                </c:pt>
                <c:pt idx="1733">
                  <c:v>13883.554994583101</c:v>
                </c:pt>
                <c:pt idx="1734">
                  <c:v>14193.529001236</c:v>
                </c:pt>
                <c:pt idx="1735">
                  <c:v>14193.4629955292</c:v>
                </c:pt>
                <c:pt idx="1736">
                  <c:v>14191.3319950104</c:v>
                </c:pt>
                <c:pt idx="1737">
                  <c:v>14191.2199993134</c:v>
                </c:pt>
                <c:pt idx="1738">
                  <c:v>14191.2479953766</c:v>
                </c:pt>
                <c:pt idx="1739">
                  <c:v>14191.179994583101</c:v>
                </c:pt>
                <c:pt idx="1740">
                  <c:v>14191.378999710099</c:v>
                </c:pt>
                <c:pt idx="1741">
                  <c:v>14902.008989334099</c:v>
                </c:pt>
                <c:pt idx="1742">
                  <c:v>15521.080991745001</c:v>
                </c:pt>
                <c:pt idx="1743">
                  <c:v>16039.7829608917</c:v>
                </c:pt>
                <c:pt idx="1744">
                  <c:v>16047.5869579315</c:v>
                </c:pt>
                <c:pt idx="1745">
                  <c:v>16047.770959854101</c:v>
                </c:pt>
                <c:pt idx="1746">
                  <c:v>16047.487958908099</c:v>
                </c:pt>
                <c:pt idx="1747">
                  <c:v>16047.5079631805</c:v>
                </c:pt>
                <c:pt idx="1748">
                  <c:v>15359.9309978485</c:v>
                </c:pt>
                <c:pt idx="1749">
                  <c:v>15360.0799884796</c:v>
                </c:pt>
                <c:pt idx="1750">
                  <c:v>15359.9359951019</c:v>
                </c:pt>
                <c:pt idx="1751">
                  <c:v>15359.908994674701</c:v>
                </c:pt>
                <c:pt idx="1752">
                  <c:v>15360.072996139501</c:v>
                </c:pt>
                <c:pt idx="1753">
                  <c:v>15359.8499965668</c:v>
                </c:pt>
                <c:pt idx="1754">
                  <c:v>15359.925996780399</c:v>
                </c:pt>
                <c:pt idx="1755">
                  <c:v>15360.115995407101</c:v>
                </c:pt>
                <c:pt idx="1756">
                  <c:v>15361.0829982758</c:v>
                </c:pt>
                <c:pt idx="1757">
                  <c:v>15361.047998428299</c:v>
                </c:pt>
                <c:pt idx="1758">
                  <c:v>15360.7509899139</c:v>
                </c:pt>
                <c:pt idx="1759">
                  <c:v>15360.852991104101</c:v>
                </c:pt>
                <c:pt idx="1760">
                  <c:v>15367.4759654999</c:v>
                </c:pt>
                <c:pt idx="1761">
                  <c:v>15366.4399738312</c:v>
                </c:pt>
                <c:pt idx="1762">
                  <c:v>15366.368970871001</c:v>
                </c:pt>
                <c:pt idx="1763">
                  <c:v>15366.397977829</c:v>
                </c:pt>
                <c:pt idx="1764">
                  <c:v>15366.3849773407</c:v>
                </c:pt>
                <c:pt idx="1765">
                  <c:v>15366.2489719391</c:v>
                </c:pt>
                <c:pt idx="1766">
                  <c:v>15366.318975448599</c:v>
                </c:pt>
                <c:pt idx="1767">
                  <c:v>15365.3919734955</c:v>
                </c:pt>
                <c:pt idx="1768">
                  <c:v>15366.3599720001</c:v>
                </c:pt>
                <c:pt idx="1769">
                  <c:v>15366.3739719391</c:v>
                </c:pt>
                <c:pt idx="1770">
                  <c:v>15366.1499729156</c:v>
                </c:pt>
                <c:pt idx="1771">
                  <c:v>15365.966974258399</c:v>
                </c:pt>
                <c:pt idx="1772">
                  <c:v>15372.0219669342</c:v>
                </c:pt>
                <c:pt idx="1773">
                  <c:v>15372.968973159799</c:v>
                </c:pt>
                <c:pt idx="1774">
                  <c:v>15372.97697258</c:v>
                </c:pt>
                <c:pt idx="1775">
                  <c:v>15372.8199710846</c:v>
                </c:pt>
                <c:pt idx="1776">
                  <c:v>15372.9439716339</c:v>
                </c:pt>
                <c:pt idx="1777">
                  <c:v>15372.719972610499</c:v>
                </c:pt>
                <c:pt idx="1778">
                  <c:v>15372.900976180999</c:v>
                </c:pt>
                <c:pt idx="1779">
                  <c:v>15373.3059673309</c:v>
                </c:pt>
                <c:pt idx="1780">
                  <c:v>15373.460962295499</c:v>
                </c:pt>
                <c:pt idx="1781">
                  <c:v>15373.266969680801</c:v>
                </c:pt>
                <c:pt idx="1782">
                  <c:v>15373.207967758201</c:v>
                </c:pt>
                <c:pt idx="1783">
                  <c:v>15373.203969955401</c:v>
                </c:pt>
                <c:pt idx="1784">
                  <c:v>15378.845994949301</c:v>
                </c:pt>
                <c:pt idx="1785">
                  <c:v>15378.8879909515</c:v>
                </c:pt>
                <c:pt idx="1786">
                  <c:v>15379.748991012601</c:v>
                </c:pt>
                <c:pt idx="1787">
                  <c:v>15379.5259876251</c:v>
                </c:pt>
                <c:pt idx="1788">
                  <c:v>15379.831991195701</c:v>
                </c:pt>
                <c:pt idx="1789">
                  <c:v>15379.6699886322</c:v>
                </c:pt>
                <c:pt idx="1790">
                  <c:v>15379.6659946442</c:v>
                </c:pt>
                <c:pt idx="1791">
                  <c:v>15379.829996109</c:v>
                </c:pt>
                <c:pt idx="1792">
                  <c:v>15379.889993667601</c:v>
                </c:pt>
                <c:pt idx="1793">
                  <c:v>15379.767992019701</c:v>
                </c:pt>
                <c:pt idx="1794">
                  <c:v>15379.482992172199</c:v>
                </c:pt>
                <c:pt idx="1795">
                  <c:v>15379.5559902191</c:v>
                </c:pt>
                <c:pt idx="1796">
                  <c:v>15386.149000167799</c:v>
                </c:pt>
                <c:pt idx="1797">
                  <c:v>15388.137002944901</c:v>
                </c:pt>
                <c:pt idx="1798">
                  <c:v>15387.902006149299</c:v>
                </c:pt>
                <c:pt idx="1799">
                  <c:v>15402.965005874599</c:v>
                </c:pt>
                <c:pt idx="1800">
                  <c:v>15402.9330043793</c:v>
                </c:pt>
                <c:pt idx="1801">
                  <c:v>15402.949003219601</c:v>
                </c:pt>
                <c:pt idx="1802">
                  <c:v>15402.950002670301</c:v>
                </c:pt>
                <c:pt idx="1803">
                  <c:v>15402.9940052032</c:v>
                </c:pt>
                <c:pt idx="1804">
                  <c:v>15351.923002243</c:v>
                </c:pt>
                <c:pt idx="1805">
                  <c:v>15238.078001022301</c:v>
                </c:pt>
                <c:pt idx="1806">
                  <c:v>15237.8760051727</c:v>
                </c:pt>
                <c:pt idx="1807">
                  <c:v>15237.8540019989</c:v>
                </c:pt>
                <c:pt idx="1808">
                  <c:v>15288.5779819489</c:v>
                </c:pt>
                <c:pt idx="1809">
                  <c:v>15288.380983352699</c:v>
                </c:pt>
                <c:pt idx="1810">
                  <c:v>15289.3289737701</c:v>
                </c:pt>
                <c:pt idx="1811">
                  <c:v>15289.2569789886</c:v>
                </c:pt>
                <c:pt idx="1812">
                  <c:v>15288.584978103599</c:v>
                </c:pt>
                <c:pt idx="1813">
                  <c:v>15288.10297966</c:v>
                </c:pt>
                <c:pt idx="1814">
                  <c:v>15288.335985183699</c:v>
                </c:pt>
                <c:pt idx="1815">
                  <c:v>14668.456983566301</c:v>
                </c:pt>
                <c:pt idx="1816">
                  <c:v>14668.3759784698</c:v>
                </c:pt>
                <c:pt idx="1817">
                  <c:v>14667.5009784698</c:v>
                </c:pt>
                <c:pt idx="1818">
                  <c:v>14667.138978958101</c:v>
                </c:pt>
                <c:pt idx="1819">
                  <c:v>14667.3599796295</c:v>
                </c:pt>
                <c:pt idx="1820">
                  <c:v>14641.537977218601</c:v>
                </c:pt>
                <c:pt idx="1821">
                  <c:v>14116.790006637601</c:v>
                </c:pt>
                <c:pt idx="1822">
                  <c:v>14116.623998642001</c:v>
                </c:pt>
                <c:pt idx="1823">
                  <c:v>14116.6860027313</c:v>
                </c:pt>
                <c:pt idx="1824">
                  <c:v>14115.7180080414</c:v>
                </c:pt>
                <c:pt idx="1825">
                  <c:v>13390.5870037079</c:v>
                </c:pt>
                <c:pt idx="1826">
                  <c:v>13152.7780017853</c:v>
                </c:pt>
                <c:pt idx="1827">
                  <c:v>12917.882005691499</c:v>
                </c:pt>
                <c:pt idx="1828">
                  <c:v>12916.681001663201</c:v>
                </c:pt>
                <c:pt idx="1829">
                  <c:v>12916.868001937901</c:v>
                </c:pt>
                <c:pt idx="1830">
                  <c:v>12916.347002029401</c:v>
                </c:pt>
                <c:pt idx="1831">
                  <c:v>12693.4080066681</c:v>
                </c:pt>
                <c:pt idx="1832">
                  <c:v>12685.4240016937</c:v>
                </c:pt>
                <c:pt idx="1833">
                  <c:v>12684.55900383</c:v>
                </c:pt>
                <c:pt idx="1834">
                  <c:v>12678.4340114594</c:v>
                </c:pt>
                <c:pt idx="1835">
                  <c:v>12457.2050113678</c:v>
                </c:pt>
                <c:pt idx="1836">
                  <c:v>11828.3970050812</c:v>
                </c:pt>
                <c:pt idx="1837">
                  <c:v>11820.200006485</c:v>
                </c:pt>
                <c:pt idx="1838">
                  <c:v>11820.421007156399</c:v>
                </c:pt>
                <c:pt idx="1839">
                  <c:v>11820.4570026398</c:v>
                </c:pt>
                <c:pt idx="1840">
                  <c:v>11819.3510112762</c:v>
                </c:pt>
                <c:pt idx="1841">
                  <c:v>11820.359006881699</c:v>
                </c:pt>
                <c:pt idx="1842">
                  <c:v>11592.1150074005</c:v>
                </c:pt>
                <c:pt idx="1843">
                  <c:v>11591.176004409799</c:v>
                </c:pt>
                <c:pt idx="1844">
                  <c:v>11811.008995533</c:v>
                </c:pt>
                <c:pt idx="1845">
                  <c:v>11575.3180012703</c:v>
                </c:pt>
                <c:pt idx="1846">
                  <c:v>11568.862007618</c:v>
                </c:pt>
                <c:pt idx="1847">
                  <c:v>11909.3060002327</c:v>
                </c:pt>
                <c:pt idx="1848">
                  <c:v>11396.4690022469</c:v>
                </c:pt>
                <c:pt idx="1849">
                  <c:v>11388.448997974399</c:v>
                </c:pt>
                <c:pt idx="1850">
                  <c:v>11388.3489995003</c:v>
                </c:pt>
                <c:pt idx="1851">
                  <c:v>11387.6749920845</c:v>
                </c:pt>
                <c:pt idx="1852">
                  <c:v>11387.477993488301</c:v>
                </c:pt>
                <c:pt idx="1853">
                  <c:v>11387.432995319399</c:v>
                </c:pt>
                <c:pt idx="1854">
                  <c:v>11331.0939946175</c:v>
                </c:pt>
                <c:pt idx="1855">
                  <c:v>11271.176998615299</c:v>
                </c:pt>
                <c:pt idx="1856">
                  <c:v>11268.626990795099</c:v>
                </c:pt>
                <c:pt idx="1857">
                  <c:v>11267.456992626199</c:v>
                </c:pt>
                <c:pt idx="1858">
                  <c:v>11272.4159960747</c:v>
                </c:pt>
                <c:pt idx="1859">
                  <c:v>11272.4189944267</c:v>
                </c:pt>
                <c:pt idx="1860">
                  <c:v>11267.623992443099</c:v>
                </c:pt>
                <c:pt idx="1861">
                  <c:v>11267.4969973564</c:v>
                </c:pt>
                <c:pt idx="1862">
                  <c:v>10927.2189974785</c:v>
                </c:pt>
                <c:pt idx="1863">
                  <c:v>10775.1719985008</c:v>
                </c:pt>
                <c:pt idx="1864">
                  <c:v>10776.2759985924</c:v>
                </c:pt>
                <c:pt idx="1865">
                  <c:v>10775.1540045738</c:v>
                </c:pt>
                <c:pt idx="1866">
                  <c:v>10380.507001399999</c:v>
                </c:pt>
                <c:pt idx="1867">
                  <c:v>10222.386998653399</c:v>
                </c:pt>
                <c:pt idx="1868">
                  <c:v>10277.237000942199</c:v>
                </c:pt>
                <c:pt idx="1869">
                  <c:v>10270.4749999046</c:v>
                </c:pt>
                <c:pt idx="1870">
                  <c:v>10274.2110037804</c:v>
                </c:pt>
                <c:pt idx="1871">
                  <c:v>10275.217000484499</c:v>
                </c:pt>
                <c:pt idx="1872">
                  <c:v>10101.203004360201</c:v>
                </c:pt>
                <c:pt idx="1873">
                  <c:v>10101.41299963</c:v>
                </c:pt>
                <c:pt idx="1874">
                  <c:v>10101.3099989891</c:v>
                </c:pt>
                <c:pt idx="1875">
                  <c:v>10101.474004268601</c:v>
                </c:pt>
                <c:pt idx="1876">
                  <c:v>9998.49100255966</c:v>
                </c:pt>
                <c:pt idx="1877">
                  <c:v>9731.1149992942792</c:v>
                </c:pt>
                <c:pt idx="1878">
                  <c:v>9329.2100005149805</c:v>
                </c:pt>
                <c:pt idx="1879">
                  <c:v>8975.1639990806598</c:v>
                </c:pt>
                <c:pt idx="1880">
                  <c:v>8974.2279982566797</c:v>
                </c:pt>
                <c:pt idx="1881">
                  <c:v>8539.0449995994604</c:v>
                </c:pt>
                <c:pt idx="1882">
                  <c:v>8031.1860022544897</c:v>
                </c:pt>
                <c:pt idx="1883">
                  <c:v>8031.0769972801199</c:v>
                </c:pt>
                <c:pt idx="1884">
                  <c:v>8029.2489981651297</c:v>
                </c:pt>
                <c:pt idx="1885">
                  <c:v>8030.0669989585904</c:v>
                </c:pt>
                <c:pt idx="1886">
                  <c:v>8031.1469969749496</c:v>
                </c:pt>
                <c:pt idx="1887">
                  <c:v>8031.0650000572195</c:v>
                </c:pt>
                <c:pt idx="1888">
                  <c:v>7937.1959967613202</c:v>
                </c:pt>
                <c:pt idx="1889">
                  <c:v>7937.1259970664996</c:v>
                </c:pt>
                <c:pt idx="1890">
                  <c:v>7779.1820006370499</c:v>
                </c:pt>
                <c:pt idx="1891">
                  <c:v>7684.9810004234296</c:v>
                </c:pt>
                <c:pt idx="1892">
                  <c:v>7689.0980010032699</c:v>
                </c:pt>
                <c:pt idx="1893">
                  <c:v>7252.0869994163504</c:v>
                </c:pt>
                <c:pt idx="1894">
                  <c:v>7312.1649985313397</c:v>
                </c:pt>
                <c:pt idx="1895">
                  <c:v>7321.0500006675702</c:v>
                </c:pt>
                <c:pt idx="1896">
                  <c:v>7321.0829977989197</c:v>
                </c:pt>
                <c:pt idx="1897">
                  <c:v>7163.4250006675702</c:v>
                </c:pt>
                <c:pt idx="1898">
                  <c:v>6780.3700003623999</c:v>
                </c:pt>
                <c:pt idx="1899">
                  <c:v>6780.5879988670304</c:v>
                </c:pt>
                <c:pt idx="1900">
                  <c:v>6780.4339995384198</c:v>
                </c:pt>
                <c:pt idx="1901">
                  <c:v>6788.4330000877399</c:v>
                </c:pt>
                <c:pt idx="1902">
                  <c:v>6795.5659995079004</c:v>
                </c:pt>
                <c:pt idx="1903">
                  <c:v>6787.4679999351501</c:v>
                </c:pt>
                <c:pt idx="1904">
                  <c:v>6795.5659995079004</c:v>
                </c:pt>
                <c:pt idx="1905">
                  <c:v>6787.4530005454999</c:v>
                </c:pt>
                <c:pt idx="1906">
                  <c:v>6778.3050003051803</c:v>
                </c:pt>
                <c:pt idx="1907">
                  <c:v>6785.3380012512198</c:v>
                </c:pt>
                <c:pt idx="1908">
                  <c:v>6722.8969993591299</c:v>
                </c:pt>
                <c:pt idx="1909">
                  <c:v>6722.9449996948197</c:v>
                </c:pt>
                <c:pt idx="1910">
                  <c:v>6730.7830009460404</c:v>
                </c:pt>
                <c:pt idx="1911">
                  <c:v>6730.8699989318802</c:v>
                </c:pt>
                <c:pt idx="1912">
                  <c:v>6722.9690017700204</c:v>
                </c:pt>
                <c:pt idx="1913">
                  <c:v>6673</c:v>
                </c:pt>
                <c:pt idx="1914">
                  <c:v>6673</c:v>
                </c:pt>
                <c:pt idx="1915">
                  <c:v>6673</c:v>
                </c:pt>
                <c:pt idx="1916">
                  <c:v>6677.1000061035202</c:v>
                </c:pt>
                <c:pt idx="1917">
                  <c:v>6623.6000061035202</c:v>
                </c:pt>
                <c:pt idx="1918">
                  <c:v>6623.6000061035202</c:v>
                </c:pt>
                <c:pt idx="1919">
                  <c:v>6623.6000061035202</c:v>
                </c:pt>
                <c:pt idx="1920">
                  <c:v>6623.6000061035202</c:v>
                </c:pt>
                <c:pt idx="1921">
                  <c:v>6623.6000061035202</c:v>
                </c:pt>
                <c:pt idx="1922">
                  <c:v>6623.6000061035202</c:v>
                </c:pt>
                <c:pt idx="1923">
                  <c:v>6623.6000061035202</c:v>
                </c:pt>
                <c:pt idx="1924">
                  <c:v>6629.6000061035202</c:v>
                </c:pt>
                <c:pt idx="1925">
                  <c:v>6629.6000061035202</c:v>
                </c:pt>
                <c:pt idx="1926">
                  <c:v>6628.6000061035202</c:v>
                </c:pt>
                <c:pt idx="1927">
                  <c:v>6636.6000061035202</c:v>
                </c:pt>
                <c:pt idx="1928">
                  <c:v>6636.5</c:v>
                </c:pt>
                <c:pt idx="1929">
                  <c:v>6636.5</c:v>
                </c:pt>
                <c:pt idx="1930">
                  <c:v>6644.5</c:v>
                </c:pt>
                <c:pt idx="1931">
                  <c:v>6644.5</c:v>
                </c:pt>
                <c:pt idx="1932">
                  <c:v>6658.5</c:v>
                </c:pt>
                <c:pt idx="1933">
                  <c:v>6715</c:v>
                </c:pt>
                <c:pt idx="1934">
                  <c:v>6784.5</c:v>
                </c:pt>
                <c:pt idx="1935">
                  <c:v>6813.3000011444101</c:v>
                </c:pt>
                <c:pt idx="1936">
                  <c:v>6869.7500019073505</c:v>
                </c:pt>
                <c:pt idx="1937">
                  <c:v>6969.53100013733</c:v>
                </c:pt>
                <c:pt idx="1938">
                  <c:v>6969.5570011138898</c:v>
                </c:pt>
                <c:pt idx="1939">
                  <c:v>7063.6730022430402</c:v>
                </c:pt>
                <c:pt idx="1940">
                  <c:v>7063.8869991302499</c:v>
                </c:pt>
                <c:pt idx="1941">
                  <c:v>7445.0079975128201</c:v>
                </c:pt>
                <c:pt idx="1942">
                  <c:v>7452.0240001678503</c:v>
                </c:pt>
                <c:pt idx="1943">
                  <c:v>7452.8979969024704</c:v>
                </c:pt>
                <c:pt idx="1944">
                  <c:v>7452.7859973907498</c:v>
                </c:pt>
                <c:pt idx="1945">
                  <c:v>7409.1030006408701</c:v>
                </c:pt>
                <c:pt idx="1946">
                  <c:v>7403.9859962463397</c:v>
                </c:pt>
                <c:pt idx="1947">
                  <c:v>7410.2269973754901</c:v>
                </c:pt>
                <c:pt idx="1948">
                  <c:v>7410.3179969787598</c:v>
                </c:pt>
                <c:pt idx="1949">
                  <c:v>7409.9869995117197</c:v>
                </c:pt>
                <c:pt idx="1950">
                  <c:v>7845.0809974670401</c:v>
                </c:pt>
                <c:pt idx="1951">
                  <c:v>7844.9839973449698</c:v>
                </c:pt>
                <c:pt idx="1952">
                  <c:v>7851.7760009765598</c:v>
                </c:pt>
                <c:pt idx="1953">
                  <c:v>7943.1230010986301</c:v>
                </c:pt>
                <c:pt idx="1954">
                  <c:v>8047.0130004882803</c:v>
                </c:pt>
                <c:pt idx="1955">
                  <c:v>8046.8839988708496</c:v>
                </c:pt>
                <c:pt idx="1956">
                  <c:v>8089.5790004730197</c:v>
                </c:pt>
                <c:pt idx="1957">
                  <c:v>8089.57200431824</c:v>
                </c:pt>
                <c:pt idx="1958">
                  <c:v>8539.6820011138898</c:v>
                </c:pt>
                <c:pt idx="1959">
                  <c:v>9466.7990055084192</c:v>
                </c:pt>
                <c:pt idx="1960">
                  <c:v>9556.7980022430402</c:v>
                </c:pt>
                <c:pt idx="1961">
                  <c:v>9556.8990001678503</c:v>
                </c:pt>
                <c:pt idx="1962">
                  <c:v>9650.8070011138898</c:v>
                </c:pt>
                <c:pt idx="1963">
                  <c:v>9762.4079990386999</c:v>
                </c:pt>
                <c:pt idx="1964">
                  <c:v>9764.4810009002704</c:v>
                </c:pt>
                <c:pt idx="1965">
                  <c:v>9775.3660068511999</c:v>
                </c:pt>
                <c:pt idx="1966">
                  <c:v>9880.4639987945593</c:v>
                </c:pt>
                <c:pt idx="1967">
                  <c:v>10145.3830013275</c:v>
                </c:pt>
                <c:pt idx="1968">
                  <c:v>10146.385004043599</c:v>
                </c:pt>
                <c:pt idx="1969">
                  <c:v>10408.240003585801</c:v>
                </c:pt>
                <c:pt idx="1970">
                  <c:v>10818.1500034332</c:v>
                </c:pt>
                <c:pt idx="1971">
                  <c:v>10818.3820018768</c:v>
                </c:pt>
                <c:pt idx="1972">
                  <c:v>10817.496999740601</c:v>
                </c:pt>
                <c:pt idx="1973">
                  <c:v>10817.3940029144</c:v>
                </c:pt>
                <c:pt idx="1974">
                  <c:v>11045.4750041962</c:v>
                </c:pt>
                <c:pt idx="1975">
                  <c:v>11045.398000717199</c:v>
                </c:pt>
                <c:pt idx="1976">
                  <c:v>11241.618013382</c:v>
                </c:pt>
                <c:pt idx="1977">
                  <c:v>11295.694013595599</c:v>
                </c:pt>
                <c:pt idx="1978">
                  <c:v>11295.602014541601</c:v>
                </c:pt>
                <c:pt idx="1979">
                  <c:v>11295.7010135651</c:v>
                </c:pt>
                <c:pt idx="1980">
                  <c:v>11295.701017379801</c:v>
                </c:pt>
                <c:pt idx="1981">
                  <c:v>11490.1810131073</c:v>
                </c:pt>
                <c:pt idx="1982">
                  <c:v>11490.241010665901</c:v>
                </c:pt>
                <c:pt idx="1983">
                  <c:v>11490.3920116425</c:v>
                </c:pt>
                <c:pt idx="1984">
                  <c:v>11490.3930110931</c:v>
                </c:pt>
                <c:pt idx="1985">
                  <c:v>11490.4650096893</c:v>
                </c:pt>
                <c:pt idx="1986">
                  <c:v>11490.3690128326</c:v>
                </c:pt>
                <c:pt idx="1987">
                  <c:v>11490.4720134735</c:v>
                </c:pt>
                <c:pt idx="1988">
                  <c:v>11492.8559970856</c:v>
                </c:pt>
                <c:pt idx="1989">
                  <c:v>11493.8279972076</c:v>
                </c:pt>
                <c:pt idx="1990">
                  <c:v>11829.6639957428</c:v>
                </c:pt>
                <c:pt idx="1991">
                  <c:v>12033.550989150999</c:v>
                </c:pt>
                <c:pt idx="1992">
                  <c:v>12033.674993515</c:v>
                </c:pt>
                <c:pt idx="1993">
                  <c:v>12033.355993270899</c:v>
                </c:pt>
                <c:pt idx="1994">
                  <c:v>12372.760980606099</c:v>
                </c:pt>
                <c:pt idx="1995">
                  <c:v>12373.005979538</c:v>
                </c:pt>
                <c:pt idx="1996">
                  <c:v>12372.8869838715</c:v>
                </c:pt>
                <c:pt idx="1997">
                  <c:v>12372.986982345599</c:v>
                </c:pt>
                <c:pt idx="1998">
                  <c:v>12372.859983444199</c:v>
                </c:pt>
                <c:pt idx="1999">
                  <c:v>12373.001977920499</c:v>
                </c:pt>
                <c:pt idx="2000">
                  <c:v>12103.6570072174</c:v>
                </c:pt>
                <c:pt idx="2001">
                  <c:v>12105.6660060883</c:v>
                </c:pt>
                <c:pt idx="2002">
                  <c:v>12105.7720050812</c:v>
                </c:pt>
                <c:pt idx="2003">
                  <c:v>12105.6180057526</c:v>
                </c:pt>
                <c:pt idx="2004">
                  <c:v>12105.7050037384</c:v>
                </c:pt>
                <c:pt idx="2005">
                  <c:v>12317.1770076752</c:v>
                </c:pt>
                <c:pt idx="2006">
                  <c:v>12317.2790088654</c:v>
                </c:pt>
                <c:pt idx="2007">
                  <c:v>12317.714006423899</c:v>
                </c:pt>
                <c:pt idx="2008">
                  <c:v>12319.7990069389</c:v>
                </c:pt>
                <c:pt idx="2009">
                  <c:v>12324.6160082817</c:v>
                </c:pt>
                <c:pt idx="2010">
                  <c:v>12547.546012401601</c:v>
                </c:pt>
                <c:pt idx="2011">
                  <c:v>12768.630004406001</c:v>
                </c:pt>
                <c:pt idx="2012">
                  <c:v>13332.6929850578</c:v>
                </c:pt>
                <c:pt idx="2013">
                  <c:v>13334.026992321</c:v>
                </c:pt>
                <c:pt idx="2014">
                  <c:v>13334.0759882927</c:v>
                </c:pt>
                <c:pt idx="2015">
                  <c:v>13334.810988903</c:v>
                </c:pt>
                <c:pt idx="2016">
                  <c:v>14058.7249903679</c:v>
                </c:pt>
                <c:pt idx="2017">
                  <c:v>14057.410987377199</c:v>
                </c:pt>
                <c:pt idx="2018">
                  <c:v>14057.4839930534</c:v>
                </c:pt>
                <c:pt idx="2019">
                  <c:v>14057.927993297601</c:v>
                </c:pt>
                <c:pt idx="2020">
                  <c:v>14057.9589877129</c:v>
                </c:pt>
                <c:pt idx="2021">
                  <c:v>14295.652987957001</c:v>
                </c:pt>
                <c:pt idx="2022">
                  <c:v>14536.845992565201</c:v>
                </c:pt>
                <c:pt idx="2023">
                  <c:v>15302.8399920464</c:v>
                </c:pt>
                <c:pt idx="2024">
                  <c:v>15621.7659893036</c:v>
                </c:pt>
                <c:pt idx="2025">
                  <c:v>15621.93998909</c:v>
                </c:pt>
                <c:pt idx="2026">
                  <c:v>15622.011987686201</c:v>
                </c:pt>
                <c:pt idx="2027">
                  <c:v>15622.0089931488</c:v>
                </c:pt>
                <c:pt idx="2028">
                  <c:v>15621.7719898224</c:v>
                </c:pt>
                <c:pt idx="2029">
                  <c:v>15621.617986679101</c:v>
                </c:pt>
                <c:pt idx="2030">
                  <c:v>15621.654989242599</c:v>
                </c:pt>
                <c:pt idx="2031">
                  <c:v>16370.5309696198</c:v>
                </c:pt>
                <c:pt idx="2032">
                  <c:v>16990.3839626312</c:v>
                </c:pt>
                <c:pt idx="2033">
                  <c:v>16990.430963516199</c:v>
                </c:pt>
                <c:pt idx="2034">
                  <c:v>16990.525968551599</c:v>
                </c:pt>
                <c:pt idx="2035">
                  <c:v>16990.3079662323</c:v>
                </c:pt>
                <c:pt idx="2036">
                  <c:v>16994.422975540201</c:v>
                </c:pt>
                <c:pt idx="2037">
                  <c:v>16995.6939716339</c:v>
                </c:pt>
                <c:pt idx="2038">
                  <c:v>17003.564973831199</c:v>
                </c:pt>
                <c:pt idx="2039">
                  <c:v>17003.660970687899</c:v>
                </c:pt>
                <c:pt idx="2040">
                  <c:v>17848.536970138499</c:v>
                </c:pt>
                <c:pt idx="2041">
                  <c:v>17849.367967605602</c:v>
                </c:pt>
                <c:pt idx="2042">
                  <c:v>17849.310968399001</c:v>
                </c:pt>
                <c:pt idx="2043">
                  <c:v>17840.606969833399</c:v>
                </c:pt>
                <c:pt idx="2044">
                  <c:v>17855.632966995199</c:v>
                </c:pt>
                <c:pt idx="2045">
                  <c:v>17855.614973068201</c:v>
                </c:pt>
                <c:pt idx="2046">
                  <c:v>17855.494970321699</c:v>
                </c:pt>
                <c:pt idx="2047">
                  <c:v>17849.340970992998</c:v>
                </c:pt>
                <c:pt idx="2048">
                  <c:v>17857.813005447399</c:v>
                </c:pt>
                <c:pt idx="2049">
                  <c:v>17858.180002212499</c:v>
                </c:pt>
                <c:pt idx="2050">
                  <c:v>17858.142999649001</c:v>
                </c:pt>
                <c:pt idx="2051">
                  <c:v>17858.107007980299</c:v>
                </c:pt>
                <c:pt idx="2052">
                  <c:v>17857.879003524798</c:v>
                </c:pt>
                <c:pt idx="2053">
                  <c:v>17857.8850002289</c:v>
                </c:pt>
                <c:pt idx="2054">
                  <c:v>17857.8210010529</c:v>
                </c:pt>
                <c:pt idx="2055">
                  <c:v>17858.0870037079</c:v>
                </c:pt>
                <c:pt idx="2056">
                  <c:v>17857.994001388499</c:v>
                </c:pt>
                <c:pt idx="2057">
                  <c:v>17859.0440044403</c:v>
                </c:pt>
                <c:pt idx="2058">
                  <c:v>17859.0280017853</c:v>
                </c:pt>
                <c:pt idx="2059">
                  <c:v>17858.863000869798</c:v>
                </c:pt>
                <c:pt idx="2060">
                  <c:v>17864.272996902499</c:v>
                </c:pt>
                <c:pt idx="2061">
                  <c:v>17864.3899974823</c:v>
                </c:pt>
                <c:pt idx="2062">
                  <c:v>17864.3899974823</c:v>
                </c:pt>
                <c:pt idx="2063">
                  <c:v>17864.297998428301</c:v>
                </c:pt>
                <c:pt idx="2064">
                  <c:v>17864.347993850701</c:v>
                </c:pt>
                <c:pt idx="2065">
                  <c:v>17864.094995498701</c:v>
                </c:pt>
                <c:pt idx="2066">
                  <c:v>17864.1289958954</c:v>
                </c:pt>
                <c:pt idx="2067">
                  <c:v>17864.091997146599</c:v>
                </c:pt>
                <c:pt idx="2068">
                  <c:v>17864.286996841402</c:v>
                </c:pt>
                <c:pt idx="2069">
                  <c:v>17864.288991928101</c:v>
                </c:pt>
                <c:pt idx="2070">
                  <c:v>17864.3249912262</c:v>
                </c:pt>
                <c:pt idx="2071">
                  <c:v>17864.1449985504</c:v>
                </c:pt>
                <c:pt idx="2072">
                  <c:v>17866.581998825099</c:v>
                </c:pt>
                <c:pt idx="2073">
                  <c:v>17868.8509960175</c:v>
                </c:pt>
                <c:pt idx="2074">
                  <c:v>17868.7669963837</c:v>
                </c:pt>
                <c:pt idx="2075">
                  <c:v>17868.956995010401</c:v>
                </c:pt>
                <c:pt idx="2076">
                  <c:v>17868.6350002289</c:v>
                </c:pt>
                <c:pt idx="2077">
                  <c:v>17868.656995773301</c:v>
                </c:pt>
                <c:pt idx="2078">
                  <c:v>17868.442991256699</c:v>
                </c:pt>
                <c:pt idx="2079">
                  <c:v>17868.603990554799</c:v>
                </c:pt>
                <c:pt idx="2080">
                  <c:v>17868.607995986898</c:v>
                </c:pt>
                <c:pt idx="2081">
                  <c:v>17868.6629962921</c:v>
                </c:pt>
                <c:pt idx="2082">
                  <c:v>17868.708002090501</c:v>
                </c:pt>
                <c:pt idx="2083">
                  <c:v>17868.3199939728</c:v>
                </c:pt>
                <c:pt idx="2084">
                  <c:v>17874.635007858298</c:v>
                </c:pt>
                <c:pt idx="2085">
                  <c:v>17874.789007186901</c:v>
                </c:pt>
                <c:pt idx="2086">
                  <c:v>17874.6720104218</c:v>
                </c:pt>
                <c:pt idx="2087">
                  <c:v>17874.859006881699</c:v>
                </c:pt>
                <c:pt idx="2088">
                  <c:v>17874.794008255001</c:v>
                </c:pt>
                <c:pt idx="2089">
                  <c:v>17874.564008712801</c:v>
                </c:pt>
                <c:pt idx="2090">
                  <c:v>17874.493009567301</c:v>
                </c:pt>
                <c:pt idx="2091">
                  <c:v>17874.946012496901</c:v>
                </c:pt>
                <c:pt idx="2092">
                  <c:v>17875.917009353601</c:v>
                </c:pt>
                <c:pt idx="2093">
                  <c:v>17875.603013992299</c:v>
                </c:pt>
                <c:pt idx="2094">
                  <c:v>17875.7710056305</c:v>
                </c:pt>
                <c:pt idx="2095">
                  <c:v>18254.060972213701</c:v>
                </c:pt>
                <c:pt idx="2096">
                  <c:v>18262.524000167799</c:v>
                </c:pt>
                <c:pt idx="2097">
                  <c:v>18262.6660022736</c:v>
                </c:pt>
                <c:pt idx="2098">
                  <c:v>18262.698003768899</c:v>
                </c:pt>
                <c:pt idx="2099">
                  <c:v>18262.565004348799</c:v>
                </c:pt>
                <c:pt idx="2100">
                  <c:v>18262.380998611501</c:v>
                </c:pt>
                <c:pt idx="2101">
                  <c:v>18263.305002212499</c:v>
                </c:pt>
                <c:pt idx="2102">
                  <c:v>18263.3460063934</c:v>
                </c:pt>
                <c:pt idx="2103">
                  <c:v>17645.636999130202</c:v>
                </c:pt>
                <c:pt idx="2104">
                  <c:v>17645.415994644201</c:v>
                </c:pt>
                <c:pt idx="2105">
                  <c:v>17645.357004165598</c:v>
                </c:pt>
                <c:pt idx="2106">
                  <c:v>17645.6640033722</c:v>
                </c:pt>
                <c:pt idx="2107">
                  <c:v>17645.297002792398</c:v>
                </c:pt>
                <c:pt idx="2108">
                  <c:v>17623.984014511101</c:v>
                </c:pt>
                <c:pt idx="2109">
                  <c:v>17097.335992813099</c:v>
                </c:pt>
                <c:pt idx="2110">
                  <c:v>16856.276987075798</c:v>
                </c:pt>
                <c:pt idx="2111">
                  <c:v>16849.187990188599</c:v>
                </c:pt>
                <c:pt idx="2112">
                  <c:v>16010.260988235499</c:v>
                </c:pt>
                <c:pt idx="2113">
                  <c:v>16010.0939846039</c:v>
                </c:pt>
                <c:pt idx="2114">
                  <c:v>16009.90899086</c:v>
                </c:pt>
                <c:pt idx="2115">
                  <c:v>16010.2179851532</c:v>
                </c:pt>
                <c:pt idx="2116">
                  <c:v>15535.378984451299</c:v>
                </c:pt>
                <c:pt idx="2117">
                  <c:v>15535.206991195701</c:v>
                </c:pt>
                <c:pt idx="2118">
                  <c:v>15263.338991165199</c:v>
                </c:pt>
                <c:pt idx="2119">
                  <c:v>15041.0619945526</c:v>
                </c:pt>
                <c:pt idx="2120">
                  <c:v>15027.9240169525</c:v>
                </c:pt>
                <c:pt idx="2121">
                  <c:v>15026.029012680099</c:v>
                </c:pt>
                <c:pt idx="2122">
                  <c:v>15025.982011795</c:v>
                </c:pt>
                <c:pt idx="2123">
                  <c:v>15025.908018112201</c:v>
                </c:pt>
                <c:pt idx="2124">
                  <c:v>14078.748006820701</c:v>
                </c:pt>
                <c:pt idx="2125">
                  <c:v>13858.6410045624</c:v>
                </c:pt>
                <c:pt idx="2126">
                  <c:v>13858.6650028229</c:v>
                </c:pt>
                <c:pt idx="2127">
                  <c:v>14379.038015365601</c:v>
                </c:pt>
                <c:pt idx="2128">
                  <c:v>14379.1230106354</c:v>
                </c:pt>
                <c:pt idx="2129">
                  <c:v>14150.1270122528</c:v>
                </c:pt>
                <c:pt idx="2130">
                  <c:v>14149.198015213</c:v>
                </c:pt>
                <c:pt idx="2131">
                  <c:v>13830.1880092621</c:v>
                </c:pt>
                <c:pt idx="2132">
                  <c:v>14056.335003376</c:v>
                </c:pt>
                <c:pt idx="2133">
                  <c:v>13788.158005237599</c:v>
                </c:pt>
                <c:pt idx="2134">
                  <c:v>13788.026005268101</c:v>
                </c:pt>
                <c:pt idx="2135">
                  <c:v>13788.159004688299</c:v>
                </c:pt>
                <c:pt idx="2136">
                  <c:v>13788.0810055733</c:v>
                </c:pt>
                <c:pt idx="2137">
                  <c:v>13066.9480023384</c:v>
                </c:pt>
                <c:pt idx="2138">
                  <c:v>13066.848003864299</c:v>
                </c:pt>
                <c:pt idx="2139">
                  <c:v>13061.019001483901</c:v>
                </c:pt>
                <c:pt idx="2140">
                  <c:v>13067.131004810301</c:v>
                </c:pt>
                <c:pt idx="2141">
                  <c:v>13049.0550026894</c:v>
                </c:pt>
                <c:pt idx="2142">
                  <c:v>12343.1350026131</c:v>
                </c:pt>
                <c:pt idx="2143">
                  <c:v>12217.317003726999</c:v>
                </c:pt>
                <c:pt idx="2144">
                  <c:v>12232.6080036163</c:v>
                </c:pt>
                <c:pt idx="2145">
                  <c:v>12159.5859985352</c:v>
                </c:pt>
                <c:pt idx="2146">
                  <c:v>12177.6770000458</c:v>
                </c:pt>
                <c:pt idx="2147">
                  <c:v>12170.790998458901</c:v>
                </c:pt>
                <c:pt idx="2148">
                  <c:v>12169.6240024567</c:v>
                </c:pt>
                <c:pt idx="2149">
                  <c:v>12170.5050029755</c:v>
                </c:pt>
                <c:pt idx="2150">
                  <c:v>12170.346002578701</c:v>
                </c:pt>
                <c:pt idx="2151">
                  <c:v>12169.7390003204</c:v>
                </c:pt>
                <c:pt idx="2152">
                  <c:v>12151.714000701901</c:v>
                </c:pt>
                <c:pt idx="2153">
                  <c:v>12151.546001434301</c:v>
                </c:pt>
                <c:pt idx="2154">
                  <c:v>11957.6040000916</c:v>
                </c:pt>
                <c:pt idx="2155">
                  <c:v>11753.650001525901</c:v>
                </c:pt>
                <c:pt idx="2156">
                  <c:v>11753.650001525901</c:v>
                </c:pt>
                <c:pt idx="2157">
                  <c:v>11752.650001525901</c:v>
                </c:pt>
                <c:pt idx="2158">
                  <c:v>11752.650001525901</c:v>
                </c:pt>
                <c:pt idx="2159">
                  <c:v>11744.650001525901</c:v>
                </c:pt>
                <c:pt idx="2160">
                  <c:v>11743.650001525901</c:v>
                </c:pt>
                <c:pt idx="2161">
                  <c:v>11755.650001525901</c:v>
                </c:pt>
                <c:pt idx="2162">
                  <c:v>11747.650001525901</c:v>
                </c:pt>
                <c:pt idx="2163">
                  <c:v>11746.650001525901</c:v>
                </c:pt>
                <c:pt idx="2164">
                  <c:v>11747.650001525901</c:v>
                </c:pt>
                <c:pt idx="2165">
                  <c:v>11644.650001525901</c:v>
                </c:pt>
                <c:pt idx="2166">
                  <c:v>11643.650001525901</c:v>
                </c:pt>
                <c:pt idx="2167">
                  <c:v>11586.650001525901</c:v>
                </c:pt>
                <c:pt idx="2168">
                  <c:v>11584.650001525901</c:v>
                </c:pt>
                <c:pt idx="2169">
                  <c:v>11155.650001525901</c:v>
                </c:pt>
                <c:pt idx="2170">
                  <c:v>11155.650001525901</c:v>
                </c:pt>
                <c:pt idx="2171">
                  <c:v>11163.650001525901</c:v>
                </c:pt>
                <c:pt idx="2172">
                  <c:v>11162.650001525901</c:v>
                </c:pt>
                <c:pt idx="2173">
                  <c:v>11163.650001525901</c:v>
                </c:pt>
                <c:pt idx="2174">
                  <c:v>11179.7500019073</c:v>
                </c:pt>
                <c:pt idx="2175">
                  <c:v>11178.7500019073</c:v>
                </c:pt>
                <c:pt idx="2176">
                  <c:v>11186.7500019073</c:v>
                </c:pt>
                <c:pt idx="2177">
                  <c:v>11187.7500019073</c:v>
                </c:pt>
                <c:pt idx="2178">
                  <c:v>11042.7500019073</c:v>
                </c:pt>
                <c:pt idx="2179">
                  <c:v>11042.7500019073</c:v>
                </c:pt>
                <c:pt idx="2180">
                  <c:v>11049.7500019073</c:v>
                </c:pt>
                <c:pt idx="2181">
                  <c:v>11047.7500019073</c:v>
                </c:pt>
                <c:pt idx="2182">
                  <c:v>11047.7500019073</c:v>
                </c:pt>
                <c:pt idx="2183">
                  <c:v>11046.7500019073</c:v>
                </c:pt>
                <c:pt idx="2184">
                  <c:v>11046.7500019073</c:v>
                </c:pt>
                <c:pt idx="2185">
                  <c:v>11046.7500019073</c:v>
                </c:pt>
                <c:pt idx="2186">
                  <c:v>11045.7500019073</c:v>
                </c:pt>
                <c:pt idx="2187">
                  <c:v>11045.7500019073</c:v>
                </c:pt>
                <c:pt idx="2188">
                  <c:v>11044.7500019073</c:v>
                </c:pt>
                <c:pt idx="2189">
                  <c:v>11044.7500019073</c:v>
                </c:pt>
                <c:pt idx="2190">
                  <c:v>11036.7500019073</c:v>
                </c:pt>
                <c:pt idx="2191">
                  <c:v>11036.7500019073</c:v>
                </c:pt>
                <c:pt idx="2192">
                  <c:v>11045.1655597687</c:v>
                </c:pt>
                <c:pt idx="2193">
                  <c:v>11037.1655597687</c:v>
                </c:pt>
                <c:pt idx="2194">
                  <c:v>11045.1655597687</c:v>
                </c:pt>
                <c:pt idx="2195">
                  <c:v>11045.1655597687</c:v>
                </c:pt>
                <c:pt idx="2196">
                  <c:v>11046.1655597687</c:v>
                </c:pt>
                <c:pt idx="2197">
                  <c:v>11046.1655597687</c:v>
                </c:pt>
                <c:pt idx="2198">
                  <c:v>11045.1655597687</c:v>
                </c:pt>
                <c:pt idx="2199">
                  <c:v>11046.1655597687</c:v>
                </c:pt>
                <c:pt idx="2200">
                  <c:v>11045.1655597687</c:v>
                </c:pt>
                <c:pt idx="2201">
                  <c:v>11045.1655597687</c:v>
                </c:pt>
                <c:pt idx="2202">
                  <c:v>11045.1655597687</c:v>
                </c:pt>
                <c:pt idx="2203">
                  <c:v>11045.1655597687</c:v>
                </c:pt>
                <c:pt idx="2204">
                  <c:v>11044.014772415199</c:v>
                </c:pt>
                <c:pt idx="2205">
                  <c:v>11093.838773727401</c:v>
                </c:pt>
                <c:pt idx="2206">
                  <c:v>11095.861772537201</c:v>
                </c:pt>
                <c:pt idx="2207">
                  <c:v>11145.902772903401</c:v>
                </c:pt>
                <c:pt idx="2208">
                  <c:v>11145.9167728424</c:v>
                </c:pt>
                <c:pt idx="2209">
                  <c:v>11145.9337749481</c:v>
                </c:pt>
                <c:pt idx="2210">
                  <c:v>11146.0307712555</c:v>
                </c:pt>
                <c:pt idx="2211">
                  <c:v>11146.040769577001</c:v>
                </c:pt>
                <c:pt idx="2212">
                  <c:v>11145.933771133399</c:v>
                </c:pt>
                <c:pt idx="2213">
                  <c:v>11103.1237716675</c:v>
                </c:pt>
                <c:pt idx="2214">
                  <c:v>11103.0187721252</c:v>
                </c:pt>
                <c:pt idx="2215">
                  <c:v>11103.2127685547</c:v>
                </c:pt>
                <c:pt idx="2216">
                  <c:v>11101.95570755</c:v>
                </c:pt>
                <c:pt idx="2217">
                  <c:v>11101.8367080688</c:v>
                </c:pt>
                <c:pt idx="2218">
                  <c:v>11102.956710815401</c:v>
                </c:pt>
                <c:pt idx="2219">
                  <c:v>11094.720706939701</c:v>
                </c:pt>
                <c:pt idx="2220">
                  <c:v>11102.733707428</c:v>
                </c:pt>
                <c:pt idx="2221">
                  <c:v>11103.9427070618</c:v>
                </c:pt>
                <c:pt idx="2222">
                  <c:v>11053.8907089233</c:v>
                </c:pt>
                <c:pt idx="2223">
                  <c:v>11053.7757072449</c:v>
                </c:pt>
                <c:pt idx="2224">
                  <c:v>11053.7757072449</c:v>
                </c:pt>
                <c:pt idx="2225">
                  <c:v>11053.8817062378</c:v>
                </c:pt>
                <c:pt idx="2226">
                  <c:v>11054.884708404499</c:v>
                </c:pt>
                <c:pt idx="2227">
                  <c:v>11054.779708862299</c:v>
                </c:pt>
                <c:pt idx="2228">
                  <c:v>11046.783706665001</c:v>
                </c:pt>
                <c:pt idx="2229">
                  <c:v>11054.000709533701</c:v>
                </c:pt>
                <c:pt idx="2230">
                  <c:v>11095.381704330401</c:v>
                </c:pt>
                <c:pt idx="2231">
                  <c:v>11096.380704879801</c:v>
                </c:pt>
                <c:pt idx="2232">
                  <c:v>11088.486703872701</c:v>
                </c:pt>
                <c:pt idx="2233">
                  <c:v>11096.379705429101</c:v>
                </c:pt>
                <c:pt idx="2234">
                  <c:v>11096.379705429101</c:v>
                </c:pt>
                <c:pt idx="2235">
                  <c:v>11096.485704422001</c:v>
                </c:pt>
                <c:pt idx="2236">
                  <c:v>11096.3847064972</c:v>
                </c:pt>
                <c:pt idx="2237">
                  <c:v>11157.380704879801</c:v>
                </c:pt>
                <c:pt idx="2238">
                  <c:v>11153.4887065887</c:v>
                </c:pt>
                <c:pt idx="2239">
                  <c:v>11153.2627048492</c:v>
                </c:pt>
                <c:pt idx="2240">
                  <c:v>11153.2677059174</c:v>
                </c:pt>
                <c:pt idx="2241">
                  <c:v>11214.4887065887</c:v>
                </c:pt>
                <c:pt idx="2242">
                  <c:v>11216.6947078705</c:v>
                </c:pt>
                <c:pt idx="2243">
                  <c:v>11216.696710586501</c:v>
                </c:pt>
                <c:pt idx="2244">
                  <c:v>11320.6957073212</c:v>
                </c:pt>
                <c:pt idx="2245">
                  <c:v>11753.7997074127</c:v>
                </c:pt>
                <c:pt idx="2246">
                  <c:v>11753.696710586501</c:v>
                </c:pt>
                <c:pt idx="2247">
                  <c:v>11753.6957073212</c:v>
                </c:pt>
                <c:pt idx="2248">
                  <c:v>11623.7997074127</c:v>
                </c:pt>
                <c:pt idx="2249">
                  <c:v>11631.6957073212</c:v>
                </c:pt>
                <c:pt idx="2250">
                  <c:v>11631.6987094879</c:v>
                </c:pt>
                <c:pt idx="2251">
                  <c:v>11631.6817073822</c:v>
                </c:pt>
                <c:pt idx="2252">
                  <c:v>11782.601709365799</c:v>
                </c:pt>
                <c:pt idx="2253">
                  <c:v>11782.8257083893</c:v>
                </c:pt>
                <c:pt idx="2254">
                  <c:v>11784.971925735499</c:v>
                </c:pt>
                <c:pt idx="2255">
                  <c:v>11890.865926742599</c:v>
                </c:pt>
                <c:pt idx="2256">
                  <c:v>12136.4298534393</c:v>
                </c:pt>
                <c:pt idx="2257">
                  <c:v>12136.4298534393</c:v>
                </c:pt>
                <c:pt idx="2258">
                  <c:v>12136.43085289</c:v>
                </c:pt>
                <c:pt idx="2259">
                  <c:v>12136.5378513336</c:v>
                </c:pt>
                <c:pt idx="2260">
                  <c:v>12136.43085289</c:v>
                </c:pt>
                <c:pt idx="2261">
                  <c:v>12136.4318523407</c:v>
                </c:pt>
                <c:pt idx="2262">
                  <c:v>12136.5378513336</c:v>
                </c:pt>
                <c:pt idx="2263">
                  <c:v>12136.311853408801</c:v>
                </c:pt>
                <c:pt idx="2264">
                  <c:v>12136.312852859501</c:v>
                </c:pt>
                <c:pt idx="2265">
                  <c:v>12136.5388507843</c:v>
                </c:pt>
                <c:pt idx="2266">
                  <c:v>12141.8715724945</c:v>
                </c:pt>
                <c:pt idx="2267">
                  <c:v>12141.8715724945</c:v>
                </c:pt>
                <c:pt idx="2268">
                  <c:v>12146.979570388799</c:v>
                </c:pt>
                <c:pt idx="2269">
                  <c:v>12146.8725719452</c:v>
                </c:pt>
                <c:pt idx="2270">
                  <c:v>12146.979570388799</c:v>
                </c:pt>
                <c:pt idx="2271">
                  <c:v>12531.978570938099</c:v>
                </c:pt>
                <c:pt idx="2272">
                  <c:v>12531.867570877101</c:v>
                </c:pt>
                <c:pt idx="2273">
                  <c:v>12537.862569809</c:v>
                </c:pt>
                <c:pt idx="2274">
                  <c:v>12537.968572616601</c:v>
                </c:pt>
                <c:pt idx="2275">
                  <c:v>12537.7265720367</c:v>
                </c:pt>
                <c:pt idx="2276">
                  <c:v>12537.728570938099</c:v>
                </c:pt>
                <c:pt idx="2277">
                  <c:v>12537.9545726776</c:v>
                </c:pt>
                <c:pt idx="2278">
                  <c:v>12538.718000412</c:v>
                </c:pt>
                <c:pt idx="2279">
                  <c:v>12559.2230033875</c:v>
                </c:pt>
                <c:pt idx="2280">
                  <c:v>12559.093004226699</c:v>
                </c:pt>
                <c:pt idx="2281">
                  <c:v>12793.0890026093</c:v>
                </c:pt>
                <c:pt idx="2282">
                  <c:v>12793.1540031433</c:v>
                </c:pt>
                <c:pt idx="2283">
                  <c:v>13598.2290019989</c:v>
                </c:pt>
                <c:pt idx="2284">
                  <c:v>13598.100999832201</c:v>
                </c:pt>
                <c:pt idx="2285">
                  <c:v>13598.2350025177</c:v>
                </c:pt>
                <c:pt idx="2286">
                  <c:v>13908.0980033875</c:v>
                </c:pt>
                <c:pt idx="2287">
                  <c:v>13907.984001159701</c:v>
                </c:pt>
                <c:pt idx="2288">
                  <c:v>13907.9860019684</c:v>
                </c:pt>
                <c:pt idx="2289">
                  <c:v>13908.104003906299</c:v>
                </c:pt>
                <c:pt idx="2290">
                  <c:v>13681.1860027313</c:v>
                </c:pt>
                <c:pt idx="2291">
                  <c:v>13732.221002578701</c:v>
                </c:pt>
                <c:pt idx="2292">
                  <c:v>13832.002000808699</c:v>
                </c:pt>
                <c:pt idx="2293">
                  <c:v>13832.024002075201</c:v>
                </c:pt>
                <c:pt idx="2294">
                  <c:v>13832.138999938999</c:v>
                </c:pt>
                <c:pt idx="2295">
                  <c:v>13894.2360019684</c:v>
                </c:pt>
                <c:pt idx="2296">
                  <c:v>13833.464006423999</c:v>
                </c:pt>
                <c:pt idx="2297">
                  <c:v>14737.2040023804</c:v>
                </c:pt>
                <c:pt idx="2298">
                  <c:v>14737.1450023651</c:v>
                </c:pt>
                <c:pt idx="2299">
                  <c:v>14736.9269981384</c:v>
                </c:pt>
                <c:pt idx="2300">
                  <c:v>14737.0420055389</c:v>
                </c:pt>
                <c:pt idx="2301">
                  <c:v>14737.2470016479</c:v>
                </c:pt>
                <c:pt idx="2302">
                  <c:v>14836.4630031586</c:v>
                </c:pt>
                <c:pt idx="2303">
                  <c:v>14836.3630008698</c:v>
                </c:pt>
                <c:pt idx="2304">
                  <c:v>14836.192007064799</c:v>
                </c:pt>
                <c:pt idx="2305">
                  <c:v>14836.213001251201</c:v>
                </c:pt>
                <c:pt idx="2306">
                  <c:v>14836.0700035095</c:v>
                </c:pt>
                <c:pt idx="2307">
                  <c:v>14836.3310012817</c:v>
                </c:pt>
                <c:pt idx="2308">
                  <c:v>15074.4170055389</c:v>
                </c:pt>
                <c:pt idx="2309">
                  <c:v>15804.430999755899</c:v>
                </c:pt>
                <c:pt idx="2310">
                  <c:v>16477.232004165598</c:v>
                </c:pt>
                <c:pt idx="2311">
                  <c:v>16477.038000106801</c:v>
                </c:pt>
                <c:pt idx="2312">
                  <c:v>16477.017997741699</c:v>
                </c:pt>
                <c:pt idx="2313">
                  <c:v>16477.246000289899</c:v>
                </c:pt>
                <c:pt idx="2314">
                  <c:v>15913.5180034637</c:v>
                </c:pt>
                <c:pt idx="2315">
                  <c:v>15914.482999801599</c:v>
                </c:pt>
                <c:pt idx="2316">
                  <c:v>15914.4710044861</c:v>
                </c:pt>
                <c:pt idx="2317">
                  <c:v>15914.4750041962</c:v>
                </c:pt>
                <c:pt idx="2318">
                  <c:v>15914.428003311201</c:v>
                </c:pt>
                <c:pt idx="2319">
                  <c:v>15914.4420032501</c:v>
                </c:pt>
                <c:pt idx="2320">
                  <c:v>17660.7839889526</c:v>
                </c:pt>
                <c:pt idx="2321">
                  <c:v>17660.724990844701</c:v>
                </c:pt>
                <c:pt idx="2322">
                  <c:v>17660.78399086</c:v>
                </c:pt>
                <c:pt idx="2323">
                  <c:v>17660.509988784801</c:v>
                </c:pt>
                <c:pt idx="2324">
                  <c:v>17660.293987274199</c:v>
                </c:pt>
                <c:pt idx="2325">
                  <c:v>17660.5619907379</c:v>
                </c:pt>
                <c:pt idx="2326">
                  <c:v>17666.491003036499</c:v>
                </c:pt>
                <c:pt idx="2327">
                  <c:v>17667.454004287702</c:v>
                </c:pt>
                <c:pt idx="2328">
                  <c:v>17667.513002395601</c:v>
                </c:pt>
                <c:pt idx="2329">
                  <c:v>17667.377000808701</c:v>
                </c:pt>
                <c:pt idx="2330">
                  <c:v>17667.491001129201</c:v>
                </c:pt>
                <c:pt idx="2331">
                  <c:v>17667.4689998627</c:v>
                </c:pt>
                <c:pt idx="2332">
                  <c:v>17667.400003433198</c:v>
                </c:pt>
                <c:pt idx="2333">
                  <c:v>17667.535005569502</c:v>
                </c:pt>
                <c:pt idx="2334">
                  <c:v>17667.5440044403</c:v>
                </c:pt>
                <c:pt idx="2335">
                  <c:v>17667.290004730199</c:v>
                </c:pt>
                <c:pt idx="2336">
                  <c:v>17666.9870014191</c:v>
                </c:pt>
                <c:pt idx="2337">
                  <c:v>17668.225000381499</c:v>
                </c:pt>
                <c:pt idx="2338">
                  <c:v>17670.4770011902</c:v>
                </c:pt>
                <c:pt idx="2339">
                  <c:v>17669.4650039673</c:v>
                </c:pt>
                <c:pt idx="2340">
                  <c:v>17669.438003539999</c:v>
                </c:pt>
                <c:pt idx="2341">
                  <c:v>17669.537006378199</c:v>
                </c:pt>
                <c:pt idx="2342">
                  <c:v>17670.388002395601</c:v>
                </c:pt>
                <c:pt idx="2343">
                  <c:v>17670.427003860499</c:v>
                </c:pt>
                <c:pt idx="2344">
                  <c:v>17670.3240013123</c:v>
                </c:pt>
                <c:pt idx="2345">
                  <c:v>17670.428001403801</c:v>
                </c:pt>
                <c:pt idx="2346">
                  <c:v>18276.857503890998</c:v>
                </c:pt>
                <c:pt idx="2347">
                  <c:v>18276.575990676902</c:v>
                </c:pt>
                <c:pt idx="2348">
                  <c:v>18276.235870361299</c:v>
                </c:pt>
                <c:pt idx="2349">
                  <c:v>18276.392854690599</c:v>
                </c:pt>
                <c:pt idx="2350">
                  <c:v>18280.233707428</c:v>
                </c:pt>
                <c:pt idx="2351">
                  <c:v>18273.023605346702</c:v>
                </c:pt>
                <c:pt idx="2352">
                  <c:v>18272.745574951201</c:v>
                </c:pt>
                <c:pt idx="2353">
                  <c:v>17666.623975753799</c:v>
                </c:pt>
                <c:pt idx="2354">
                  <c:v>17666.613975524899</c:v>
                </c:pt>
                <c:pt idx="2355">
                  <c:v>17666.621976852399</c:v>
                </c:pt>
                <c:pt idx="2356">
                  <c:v>17665.5209770203</c:v>
                </c:pt>
                <c:pt idx="2357">
                  <c:v>17665.407978057901</c:v>
                </c:pt>
                <c:pt idx="2358">
                  <c:v>17665.503978729201</c:v>
                </c:pt>
                <c:pt idx="2359">
                  <c:v>17665.222972869899</c:v>
                </c:pt>
                <c:pt idx="2360">
                  <c:v>17664.992975235</c:v>
                </c:pt>
                <c:pt idx="2361">
                  <c:v>17665.117975235</c:v>
                </c:pt>
                <c:pt idx="2362">
                  <c:v>17664.458976745598</c:v>
                </c:pt>
                <c:pt idx="2363">
                  <c:v>17665.381977081299</c:v>
                </c:pt>
                <c:pt idx="2364">
                  <c:v>17665.486978530898</c:v>
                </c:pt>
                <c:pt idx="2365">
                  <c:v>17665.573972702001</c:v>
                </c:pt>
                <c:pt idx="2366">
                  <c:v>17665.579975128199</c:v>
                </c:pt>
                <c:pt idx="2367">
                  <c:v>16861.4499778748</c:v>
                </c:pt>
                <c:pt idx="2368">
                  <c:v>16860.286975860599</c:v>
                </c:pt>
                <c:pt idx="2369">
                  <c:v>16861.4399757385</c:v>
                </c:pt>
                <c:pt idx="2370">
                  <c:v>16861.327978134199</c:v>
                </c:pt>
                <c:pt idx="2371">
                  <c:v>16861.280977249098</c:v>
                </c:pt>
                <c:pt idx="2372">
                  <c:v>16860.822977066</c:v>
                </c:pt>
                <c:pt idx="2373">
                  <c:v>16861.234977722201</c:v>
                </c:pt>
                <c:pt idx="2374">
                  <c:v>16863.336977005001</c:v>
                </c:pt>
                <c:pt idx="2375">
                  <c:v>16863.3629779816</c:v>
                </c:pt>
                <c:pt idx="2376">
                  <c:v>16871.299974441499</c:v>
                </c:pt>
                <c:pt idx="2377">
                  <c:v>16863.435977935798</c:v>
                </c:pt>
                <c:pt idx="2378">
                  <c:v>16863.303979873701</c:v>
                </c:pt>
                <c:pt idx="2379">
                  <c:v>16863.427974700899</c:v>
                </c:pt>
                <c:pt idx="2380">
                  <c:v>16863.5119781494</c:v>
                </c:pt>
                <c:pt idx="2381">
                  <c:v>16858.495977401701</c:v>
                </c:pt>
                <c:pt idx="2382">
                  <c:v>16858.4279785156</c:v>
                </c:pt>
                <c:pt idx="2383">
                  <c:v>16857.988973617601</c:v>
                </c:pt>
                <c:pt idx="2384">
                  <c:v>16866.007980346702</c:v>
                </c:pt>
                <c:pt idx="2385">
                  <c:v>16858.156980514501</c:v>
                </c:pt>
                <c:pt idx="2386">
                  <c:v>16427.240985870401</c:v>
                </c:pt>
                <c:pt idx="2387">
                  <c:v>16427.078989028902</c:v>
                </c:pt>
                <c:pt idx="2388">
                  <c:v>16427.068992614699</c:v>
                </c:pt>
                <c:pt idx="2389">
                  <c:v>16437.159986496001</c:v>
                </c:pt>
                <c:pt idx="2390">
                  <c:v>16429.077987670898</c:v>
                </c:pt>
                <c:pt idx="2391">
                  <c:v>16437.159990310702</c:v>
                </c:pt>
                <c:pt idx="2392">
                  <c:v>15821.107986450201</c:v>
                </c:pt>
                <c:pt idx="2393">
                  <c:v>15210.1199874878</c:v>
                </c:pt>
                <c:pt idx="2394">
                  <c:v>15201.9439868927</c:v>
                </c:pt>
                <c:pt idx="2395">
                  <c:v>15201.7589931488</c:v>
                </c:pt>
                <c:pt idx="2396">
                  <c:v>15201.5799865723</c:v>
                </c:pt>
                <c:pt idx="2397">
                  <c:v>15201.988986969</c:v>
                </c:pt>
                <c:pt idx="2398">
                  <c:v>14936.419987916899</c:v>
                </c:pt>
                <c:pt idx="2399">
                  <c:v>14409.061000108701</c:v>
                </c:pt>
                <c:pt idx="2400">
                  <c:v>14409.0060036182</c:v>
                </c:pt>
                <c:pt idx="2401">
                  <c:v>14093.8689968586</c:v>
                </c:pt>
                <c:pt idx="2402">
                  <c:v>14094.026999711999</c:v>
                </c:pt>
                <c:pt idx="2403">
                  <c:v>13854.840001344701</c:v>
                </c:pt>
                <c:pt idx="2404">
                  <c:v>13855.0230019093</c:v>
                </c:pt>
                <c:pt idx="2405">
                  <c:v>13854.094998598101</c:v>
                </c:pt>
                <c:pt idx="2406">
                  <c:v>13364.015002489101</c:v>
                </c:pt>
                <c:pt idx="2407">
                  <c:v>13135.7730000019</c:v>
                </c:pt>
                <c:pt idx="2408">
                  <c:v>13135.3880074024</c:v>
                </c:pt>
                <c:pt idx="2409">
                  <c:v>13135.822003603</c:v>
                </c:pt>
                <c:pt idx="2410">
                  <c:v>12906.941003039499</c:v>
                </c:pt>
                <c:pt idx="2411">
                  <c:v>12905.9270011932</c:v>
                </c:pt>
                <c:pt idx="2412">
                  <c:v>12223.9439975768</c:v>
                </c:pt>
                <c:pt idx="2413">
                  <c:v>11760.015000537</c:v>
                </c:pt>
                <c:pt idx="2414">
                  <c:v>11539.9039985687</c:v>
                </c:pt>
                <c:pt idx="2415">
                  <c:v>11539.8540012389</c:v>
                </c:pt>
                <c:pt idx="2416">
                  <c:v>11539.9300014526</c:v>
                </c:pt>
                <c:pt idx="2417">
                  <c:v>11539.7520019561</c:v>
                </c:pt>
                <c:pt idx="2418">
                  <c:v>11536.0059978515</c:v>
                </c:pt>
                <c:pt idx="2419">
                  <c:v>11311.8220035583</c:v>
                </c:pt>
                <c:pt idx="2420">
                  <c:v>11313.5710022002</c:v>
                </c:pt>
                <c:pt idx="2421">
                  <c:v>11313.7749988586</c:v>
                </c:pt>
                <c:pt idx="2422">
                  <c:v>11536.639999389599</c:v>
                </c:pt>
                <c:pt idx="2423">
                  <c:v>11330.7419986725</c:v>
                </c:pt>
                <c:pt idx="2424">
                  <c:v>11329.7189998627</c:v>
                </c:pt>
                <c:pt idx="2425">
                  <c:v>11338.2540054321</c:v>
                </c:pt>
                <c:pt idx="2426">
                  <c:v>11338.119001388501</c:v>
                </c:pt>
                <c:pt idx="2427">
                  <c:v>11028.078001022301</c:v>
                </c:pt>
                <c:pt idx="2428">
                  <c:v>11028.0870037079</c:v>
                </c:pt>
                <c:pt idx="2429">
                  <c:v>11028.1770000458</c:v>
                </c:pt>
                <c:pt idx="2430">
                  <c:v>11028.315000534099</c:v>
                </c:pt>
                <c:pt idx="2431">
                  <c:v>11027.9230041504</c:v>
                </c:pt>
                <c:pt idx="2432">
                  <c:v>10977.565000534099</c:v>
                </c:pt>
                <c:pt idx="2433">
                  <c:v>10928.015001297001</c:v>
                </c:pt>
                <c:pt idx="2434">
                  <c:v>10927.8540019989</c:v>
                </c:pt>
                <c:pt idx="2435">
                  <c:v>10925.1110038757</c:v>
                </c:pt>
                <c:pt idx="2436">
                  <c:v>10919.013000488299</c:v>
                </c:pt>
                <c:pt idx="2437">
                  <c:v>10923.150001525901</c:v>
                </c:pt>
                <c:pt idx="2438">
                  <c:v>10918.120000839201</c:v>
                </c:pt>
                <c:pt idx="2439">
                  <c:v>10919.147003173801</c:v>
                </c:pt>
                <c:pt idx="2440">
                  <c:v>10918.993001937901</c:v>
                </c:pt>
                <c:pt idx="2441">
                  <c:v>10769.1880016327</c:v>
                </c:pt>
                <c:pt idx="2442">
                  <c:v>10768.2609996796</c:v>
                </c:pt>
                <c:pt idx="2443">
                  <c:v>10749.367002487201</c:v>
                </c:pt>
                <c:pt idx="2444">
                  <c:v>10553.408002853401</c:v>
                </c:pt>
                <c:pt idx="2445">
                  <c:v>10449.5670032501</c:v>
                </c:pt>
                <c:pt idx="2446">
                  <c:v>10448.7270030975</c:v>
                </c:pt>
                <c:pt idx="2447">
                  <c:v>10440.698003768901</c:v>
                </c:pt>
                <c:pt idx="2448">
                  <c:v>10440.670003891</c:v>
                </c:pt>
                <c:pt idx="2449">
                  <c:v>10440.6440029144</c:v>
                </c:pt>
                <c:pt idx="2450">
                  <c:v>10440.6130008698</c:v>
                </c:pt>
                <c:pt idx="2451">
                  <c:v>10345.942001342801</c:v>
                </c:pt>
                <c:pt idx="2452">
                  <c:v>10345.817001342801</c:v>
                </c:pt>
                <c:pt idx="2453">
                  <c:v>10221.9470024109</c:v>
                </c:pt>
                <c:pt idx="2454">
                  <c:v>10172.872997283899</c:v>
                </c:pt>
                <c:pt idx="2455">
                  <c:v>10117.543003082301</c:v>
                </c:pt>
                <c:pt idx="2456">
                  <c:v>10123.653999328601</c:v>
                </c:pt>
                <c:pt idx="2457">
                  <c:v>10123.819000244101</c:v>
                </c:pt>
                <c:pt idx="2458">
                  <c:v>10121.9560012817</c:v>
                </c:pt>
                <c:pt idx="2459">
                  <c:v>10114.841999054001</c:v>
                </c:pt>
                <c:pt idx="2460">
                  <c:v>10114.7880020142</c:v>
                </c:pt>
                <c:pt idx="2461">
                  <c:v>10120.9150009155</c:v>
                </c:pt>
                <c:pt idx="2462">
                  <c:v>10120.840000152601</c:v>
                </c:pt>
                <c:pt idx="2463">
                  <c:v>10114.9470024109</c:v>
                </c:pt>
                <c:pt idx="2464">
                  <c:v>10114.929000854499</c:v>
                </c:pt>
                <c:pt idx="2465">
                  <c:v>10114.8730010986</c:v>
                </c:pt>
                <c:pt idx="2466">
                  <c:v>10114.8349990845</c:v>
                </c:pt>
                <c:pt idx="2467">
                  <c:v>10114.5480041504</c:v>
                </c:pt>
                <c:pt idx="2468">
                  <c:v>10119.733001709001</c:v>
                </c:pt>
                <c:pt idx="2469">
                  <c:v>10124.8490028381</c:v>
                </c:pt>
                <c:pt idx="2470">
                  <c:v>10125.267997741699</c:v>
                </c:pt>
                <c:pt idx="2471">
                  <c:v>10125.208995819101</c:v>
                </c:pt>
                <c:pt idx="2472">
                  <c:v>10124.290996551499</c:v>
                </c:pt>
                <c:pt idx="2473">
                  <c:v>10167.168992996199</c:v>
                </c:pt>
                <c:pt idx="2474">
                  <c:v>10167.008996963499</c:v>
                </c:pt>
                <c:pt idx="2475">
                  <c:v>10124.290996551499</c:v>
                </c:pt>
                <c:pt idx="2476">
                  <c:v>10124.211994171101</c:v>
                </c:pt>
                <c:pt idx="2477">
                  <c:v>10123.4019966125</c:v>
                </c:pt>
                <c:pt idx="2478">
                  <c:v>10212.206993103</c:v>
                </c:pt>
                <c:pt idx="2479">
                  <c:v>10217.022994995101</c:v>
                </c:pt>
                <c:pt idx="2480">
                  <c:v>10217.1029930115</c:v>
                </c:pt>
                <c:pt idx="2481">
                  <c:v>10673.189994812001</c:v>
                </c:pt>
                <c:pt idx="2482">
                  <c:v>10666.1210098267</c:v>
                </c:pt>
                <c:pt idx="2483">
                  <c:v>10722.8120136261</c:v>
                </c:pt>
                <c:pt idx="2484">
                  <c:v>10718.837015151999</c:v>
                </c:pt>
                <c:pt idx="2485">
                  <c:v>10719.939016342199</c:v>
                </c:pt>
                <c:pt idx="2486">
                  <c:v>10719.8970127106</c:v>
                </c:pt>
                <c:pt idx="2487">
                  <c:v>10719.9810123444</c:v>
                </c:pt>
                <c:pt idx="2488">
                  <c:v>10719.8250141144</c:v>
                </c:pt>
                <c:pt idx="2489">
                  <c:v>10727.8980121613</c:v>
                </c:pt>
                <c:pt idx="2490">
                  <c:v>10727.7920131683</c:v>
                </c:pt>
                <c:pt idx="2491">
                  <c:v>10726.612012863199</c:v>
                </c:pt>
                <c:pt idx="2492">
                  <c:v>10717.6150150299</c:v>
                </c:pt>
                <c:pt idx="2493">
                  <c:v>10757.0190143585</c:v>
                </c:pt>
                <c:pt idx="2494">
                  <c:v>10753.665990829501</c:v>
                </c:pt>
                <c:pt idx="2495">
                  <c:v>10761.538991928101</c:v>
                </c:pt>
                <c:pt idx="2496">
                  <c:v>10760.671991348299</c:v>
                </c:pt>
                <c:pt idx="2497">
                  <c:v>10752.613988876299</c:v>
                </c:pt>
                <c:pt idx="2498">
                  <c:v>10753.7469882965</c:v>
                </c:pt>
                <c:pt idx="2499">
                  <c:v>10734.915988922099</c:v>
                </c:pt>
                <c:pt idx="2500">
                  <c:v>10775.4139881134</c:v>
                </c:pt>
                <c:pt idx="2501">
                  <c:v>10767.424989700299</c:v>
                </c:pt>
                <c:pt idx="2502">
                  <c:v>10775.4809894562</c:v>
                </c:pt>
                <c:pt idx="2503">
                  <c:v>10812.3779888153</c:v>
                </c:pt>
                <c:pt idx="2504">
                  <c:v>10812.3729877472</c:v>
                </c:pt>
                <c:pt idx="2505">
                  <c:v>10811.529989242599</c:v>
                </c:pt>
                <c:pt idx="2506">
                  <c:v>10758.4570102692</c:v>
                </c:pt>
                <c:pt idx="2507">
                  <c:v>10806.5120067596</c:v>
                </c:pt>
                <c:pt idx="2508">
                  <c:v>10806.344003677401</c:v>
                </c:pt>
                <c:pt idx="2509">
                  <c:v>10806.567007064799</c:v>
                </c:pt>
                <c:pt idx="2510">
                  <c:v>10805.393007278401</c:v>
                </c:pt>
                <c:pt idx="2511">
                  <c:v>10805.578008651701</c:v>
                </c:pt>
                <c:pt idx="2512">
                  <c:v>10805.477006912201</c:v>
                </c:pt>
                <c:pt idx="2513">
                  <c:v>10805.5200061798</c:v>
                </c:pt>
                <c:pt idx="2514">
                  <c:v>10796.3630084991</c:v>
                </c:pt>
                <c:pt idx="2515">
                  <c:v>10796.200010299701</c:v>
                </c:pt>
                <c:pt idx="2516">
                  <c:v>10791.218004226699</c:v>
                </c:pt>
                <c:pt idx="2517">
                  <c:v>10791.647008895899</c:v>
                </c:pt>
                <c:pt idx="2518">
                  <c:v>10790.007013320899</c:v>
                </c:pt>
                <c:pt idx="2519">
                  <c:v>10789.071012496899</c:v>
                </c:pt>
                <c:pt idx="2520">
                  <c:v>10793.9530124664</c:v>
                </c:pt>
                <c:pt idx="2521">
                  <c:v>10794.1260128021</c:v>
                </c:pt>
                <c:pt idx="2522">
                  <c:v>10788.0250110626</c:v>
                </c:pt>
                <c:pt idx="2523">
                  <c:v>10788.1080112457</c:v>
                </c:pt>
                <c:pt idx="2524">
                  <c:v>10783.0750141144</c:v>
                </c:pt>
                <c:pt idx="2525">
                  <c:v>10789.2030124664</c:v>
                </c:pt>
                <c:pt idx="2526">
                  <c:v>10783.012014389</c:v>
                </c:pt>
                <c:pt idx="2527">
                  <c:v>10782.8270130157</c:v>
                </c:pt>
                <c:pt idx="2528">
                  <c:v>10817.7830142975</c:v>
                </c:pt>
                <c:pt idx="2529">
                  <c:v>10812.0770130157</c:v>
                </c:pt>
                <c:pt idx="2530">
                  <c:v>10816.5160121918</c:v>
                </c:pt>
                <c:pt idx="2531">
                  <c:v>10818.414007186901</c:v>
                </c:pt>
                <c:pt idx="2532">
                  <c:v>10812.3510112762</c:v>
                </c:pt>
                <c:pt idx="2533">
                  <c:v>10804.399007797199</c:v>
                </c:pt>
                <c:pt idx="2534">
                  <c:v>10804.4310054779</c:v>
                </c:pt>
                <c:pt idx="2535">
                  <c:v>10811.540006637601</c:v>
                </c:pt>
                <c:pt idx="2536">
                  <c:v>10809.5970058441</c:v>
                </c:pt>
                <c:pt idx="2537">
                  <c:v>10809.427011489901</c:v>
                </c:pt>
                <c:pt idx="2538">
                  <c:v>10809.4460086823</c:v>
                </c:pt>
                <c:pt idx="2539">
                  <c:v>10914.121007919301</c:v>
                </c:pt>
                <c:pt idx="2540">
                  <c:v>10914.141010642101</c:v>
                </c:pt>
                <c:pt idx="2541">
                  <c:v>10914.3160060644</c:v>
                </c:pt>
                <c:pt idx="2542">
                  <c:v>10924.6639903784</c:v>
                </c:pt>
                <c:pt idx="2543">
                  <c:v>11068.6029895544</c:v>
                </c:pt>
                <c:pt idx="2544">
                  <c:v>11076.660988211601</c:v>
                </c:pt>
                <c:pt idx="2545">
                  <c:v>11076.437992453601</c:v>
                </c:pt>
                <c:pt idx="2546">
                  <c:v>11068.584991812701</c:v>
                </c:pt>
                <c:pt idx="2547">
                  <c:v>11076.5769923925</c:v>
                </c:pt>
                <c:pt idx="2548">
                  <c:v>11076.7179874182</c:v>
                </c:pt>
                <c:pt idx="2549">
                  <c:v>11076.552990317299</c:v>
                </c:pt>
                <c:pt idx="2550">
                  <c:v>11081.442989707</c:v>
                </c:pt>
                <c:pt idx="2551">
                  <c:v>11081.3979877233</c:v>
                </c:pt>
                <c:pt idx="2552">
                  <c:v>11081.289993643801</c:v>
                </c:pt>
                <c:pt idx="2553">
                  <c:v>11082.561985373501</c:v>
                </c:pt>
                <c:pt idx="2554">
                  <c:v>11092.886013388599</c:v>
                </c:pt>
                <c:pt idx="2555">
                  <c:v>11063.0060123205</c:v>
                </c:pt>
                <c:pt idx="2556">
                  <c:v>11063.908012747799</c:v>
                </c:pt>
                <c:pt idx="2557">
                  <c:v>11064.0160144567</c:v>
                </c:pt>
                <c:pt idx="2558">
                  <c:v>11063.9430125952</c:v>
                </c:pt>
                <c:pt idx="2559">
                  <c:v>11071.9420131445</c:v>
                </c:pt>
                <c:pt idx="2560">
                  <c:v>11072.0030139685</c:v>
                </c:pt>
                <c:pt idx="2561">
                  <c:v>11072.8700145483</c:v>
                </c:pt>
                <c:pt idx="2562">
                  <c:v>11073.0380138159</c:v>
                </c:pt>
                <c:pt idx="2563">
                  <c:v>11072.715015768999</c:v>
                </c:pt>
                <c:pt idx="2564">
                  <c:v>11072.749012351</c:v>
                </c:pt>
                <c:pt idx="2565">
                  <c:v>11072.7550128698</c:v>
                </c:pt>
                <c:pt idx="2566">
                  <c:v>11074.728000998501</c:v>
                </c:pt>
                <c:pt idx="2567">
                  <c:v>11075.993004202801</c:v>
                </c:pt>
                <c:pt idx="2568">
                  <c:v>11270.850002646401</c:v>
                </c:pt>
                <c:pt idx="2569">
                  <c:v>11270.8450015783</c:v>
                </c:pt>
                <c:pt idx="2570">
                  <c:v>11502.776001334199</c:v>
                </c:pt>
                <c:pt idx="2571">
                  <c:v>11502.820999503099</c:v>
                </c:pt>
                <c:pt idx="2572">
                  <c:v>11507.867004752199</c:v>
                </c:pt>
                <c:pt idx="2573">
                  <c:v>11507.775001883499</c:v>
                </c:pt>
                <c:pt idx="2574">
                  <c:v>11507.875000357601</c:v>
                </c:pt>
                <c:pt idx="2575">
                  <c:v>11507.548004508</c:v>
                </c:pt>
                <c:pt idx="2576">
                  <c:v>11508.5760005713</c:v>
                </c:pt>
                <c:pt idx="2577">
                  <c:v>11508.812000632301</c:v>
                </c:pt>
                <c:pt idx="2578">
                  <c:v>11340.2449992895</c:v>
                </c:pt>
                <c:pt idx="2579">
                  <c:v>11341.3530048132</c:v>
                </c:pt>
                <c:pt idx="2580">
                  <c:v>11453.3770030737</c:v>
                </c:pt>
                <c:pt idx="2581">
                  <c:v>11453.3130038977</c:v>
                </c:pt>
                <c:pt idx="2582">
                  <c:v>11453.469005942299</c:v>
                </c:pt>
                <c:pt idx="2583">
                  <c:v>11453.3440021276</c:v>
                </c:pt>
                <c:pt idx="2584">
                  <c:v>11454.375000357601</c:v>
                </c:pt>
                <c:pt idx="2585">
                  <c:v>11674.3670009375</c:v>
                </c:pt>
                <c:pt idx="2586">
                  <c:v>11674.435001730901</c:v>
                </c:pt>
                <c:pt idx="2587">
                  <c:v>11674.290001273201</c:v>
                </c:pt>
                <c:pt idx="2588">
                  <c:v>11674.1170009375</c:v>
                </c:pt>
                <c:pt idx="2589">
                  <c:v>12382.3160022497</c:v>
                </c:pt>
                <c:pt idx="2590">
                  <c:v>12438.838001608799</c:v>
                </c:pt>
                <c:pt idx="2591">
                  <c:v>12440.0100024939</c:v>
                </c:pt>
                <c:pt idx="2592">
                  <c:v>12439.9170039892</c:v>
                </c:pt>
                <c:pt idx="2593">
                  <c:v>12439.901001334199</c:v>
                </c:pt>
                <c:pt idx="2594">
                  <c:v>12851.7459987402</c:v>
                </c:pt>
                <c:pt idx="2595">
                  <c:v>13073.9830020666</c:v>
                </c:pt>
                <c:pt idx="2596">
                  <c:v>13073.8560031652</c:v>
                </c:pt>
                <c:pt idx="2597">
                  <c:v>13327.9500011206</c:v>
                </c:pt>
                <c:pt idx="2598">
                  <c:v>13327.8850024939</c:v>
                </c:pt>
                <c:pt idx="2599">
                  <c:v>13866.7540019751</c:v>
                </c:pt>
                <c:pt idx="2600">
                  <c:v>14086.6290019751</c:v>
                </c:pt>
                <c:pt idx="2601">
                  <c:v>14086.945999503099</c:v>
                </c:pt>
                <c:pt idx="2602">
                  <c:v>13827.890996933</c:v>
                </c:pt>
                <c:pt idx="2603">
                  <c:v>13690.8979969025</c:v>
                </c:pt>
                <c:pt idx="2604">
                  <c:v>13690.8799953461</c:v>
                </c:pt>
                <c:pt idx="2605">
                  <c:v>13690.9229946136</c:v>
                </c:pt>
                <c:pt idx="2606">
                  <c:v>13690.8129940033</c:v>
                </c:pt>
                <c:pt idx="2607">
                  <c:v>14297.8469982147</c:v>
                </c:pt>
                <c:pt idx="2608">
                  <c:v>14916.880998611399</c:v>
                </c:pt>
                <c:pt idx="2609">
                  <c:v>14916.9309978485</c:v>
                </c:pt>
                <c:pt idx="2610">
                  <c:v>14917.0439968109</c:v>
                </c:pt>
                <c:pt idx="2611">
                  <c:v>14916.509996414199</c:v>
                </c:pt>
                <c:pt idx="2612">
                  <c:v>14907.9799938202</c:v>
                </c:pt>
                <c:pt idx="2613">
                  <c:v>14908.257997512799</c:v>
                </c:pt>
                <c:pt idx="2614">
                  <c:v>14910.2079982758</c:v>
                </c:pt>
                <c:pt idx="2615">
                  <c:v>14918.2849979401</c:v>
                </c:pt>
                <c:pt idx="2616">
                  <c:v>14919.156995773301</c:v>
                </c:pt>
                <c:pt idx="2617">
                  <c:v>14919.2050037384</c:v>
                </c:pt>
                <c:pt idx="2618">
                  <c:v>14919.121999740601</c:v>
                </c:pt>
                <c:pt idx="2619">
                  <c:v>14919.377000808699</c:v>
                </c:pt>
                <c:pt idx="2620">
                  <c:v>14919.288999557501</c:v>
                </c:pt>
                <c:pt idx="2621">
                  <c:v>14919.1979999542</c:v>
                </c:pt>
                <c:pt idx="2622">
                  <c:v>14925.2580013275</c:v>
                </c:pt>
                <c:pt idx="2623">
                  <c:v>14924.9939975739</c:v>
                </c:pt>
                <c:pt idx="2624">
                  <c:v>14925.038999557501</c:v>
                </c:pt>
                <c:pt idx="2625">
                  <c:v>14925.109003067</c:v>
                </c:pt>
                <c:pt idx="2626">
                  <c:v>14927.840997695899</c:v>
                </c:pt>
                <c:pt idx="2627">
                  <c:v>14927.890996933</c:v>
                </c:pt>
                <c:pt idx="2628">
                  <c:v>14927.9979953766</c:v>
                </c:pt>
                <c:pt idx="2629">
                  <c:v>14928.0329990387</c:v>
                </c:pt>
                <c:pt idx="2630">
                  <c:v>14927.862997055099</c:v>
                </c:pt>
                <c:pt idx="2631">
                  <c:v>14927.9369945526</c:v>
                </c:pt>
                <c:pt idx="2632">
                  <c:v>15028.129999160799</c:v>
                </c:pt>
                <c:pt idx="2633">
                  <c:v>15022.1079959869</c:v>
                </c:pt>
                <c:pt idx="2634">
                  <c:v>15022.175996780399</c:v>
                </c:pt>
                <c:pt idx="2635">
                  <c:v>15027.8989963531</c:v>
                </c:pt>
                <c:pt idx="2636">
                  <c:v>15027.850992202801</c:v>
                </c:pt>
                <c:pt idx="2637">
                  <c:v>15027.8689975739</c:v>
                </c:pt>
                <c:pt idx="2638">
                  <c:v>15026.055994033801</c:v>
                </c:pt>
                <c:pt idx="2639">
                  <c:v>15033.169992446899</c:v>
                </c:pt>
                <c:pt idx="2640">
                  <c:v>15033.000993728599</c:v>
                </c:pt>
                <c:pt idx="2641">
                  <c:v>15027.109991073599</c:v>
                </c:pt>
                <c:pt idx="2642">
                  <c:v>15032.9819965363</c:v>
                </c:pt>
                <c:pt idx="2643">
                  <c:v>15033.153997421299</c:v>
                </c:pt>
                <c:pt idx="2644">
                  <c:v>15033.2069950104</c:v>
                </c:pt>
                <c:pt idx="2645">
                  <c:v>15033.029996871899</c:v>
                </c:pt>
                <c:pt idx="2646">
                  <c:v>15033.176996231099</c:v>
                </c:pt>
                <c:pt idx="2647">
                  <c:v>15033.8749980927</c:v>
                </c:pt>
                <c:pt idx="2648">
                  <c:v>15033.928995132401</c:v>
                </c:pt>
                <c:pt idx="2649">
                  <c:v>15033.985994339</c:v>
                </c:pt>
                <c:pt idx="2650">
                  <c:v>15042.6140079498</c:v>
                </c:pt>
                <c:pt idx="2651">
                  <c:v>15042.6570072174</c:v>
                </c:pt>
                <c:pt idx="2652">
                  <c:v>15042.574010849001</c:v>
                </c:pt>
                <c:pt idx="2653">
                  <c:v>15042.871007919301</c:v>
                </c:pt>
                <c:pt idx="2654">
                  <c:v>15042.7690105438</c:v>
                </c:pt>
                <c:pt idx="2655">
                  <c:v>15042.713006973299</c:v>
                </c:pt>
                <c:pt idx="2656">
                  <c:v>15042.8850078583</c:v>
                </c:pt>
                <c:pt idx="2657">
                  <c:v>15043.7190074921</c:v>
                </c:pt>
                <c:pt idx="2658">
                  <c:v>15043.734006881699</c:v>
                </c:pt>
                <c:pt idx="2659">
                  <c:v>15043.639009475701</c:v>
                </c:pt>
                <c:pt idx="2660">
                  <c:v>15043.5490093231</c:v>
                </c:pt>
                <c:pt idx="2661">
                  <c:v>15043.6440029144</c:v>
                </c:pt>
                <c:pt idx="2662">
                  <c:v>15040.858999252299</c:v>
                </c:pt>
                <c:pt idx="2663">
                  <c:v>15040.9800014496</c:v>
                </c:pt>
                <c:pt idx="2664">
                  <c:v>15040.8949985504</c:v>
                </c:pt>
                <c:pt idx="2665">
                  <c:v>15040.8719959259</c:v>
                </c:pt>
                <c:pt idx="2666">
                  <c:v>15041.111997604399</c:v>
                </c:pt>
                <c:pt idx="2667">
                  <c:v>15041.003000259399</c:v>
                </c:pt>
                <c:pt idx="2668">
                  <c:v>15059.8239994049</c:v>
                </c:pt>
                <c:pt idx="2669">
                  <c:v>15059.963998794599</c:v>
                </c:pt>
                <c:pt idx="2670">
                  <c:v>15059.8139972687</c:v>
                </c:pt>
                <c:pt idx="2671">
                  <c:v>15059.428995132401</c:v>
                </c:pt>
                <c:pt idx="2672">
                  <c:v>15059.5179958344</c:v>
                </c:pt>
                <c:pt idx="2673">
                  <c:v>15059.550996780399</c:v>
                </c:pt>
                <c:pt idx="2674">
                  <c:v>15107.424013137799</c:v>
                </c:pt>
                <c:pt idx="2675">
                  <c:v>15109.289007186901</c:v>
                </c:pt>
                <c:pt idx="2676">
                  <c:v>15109.485006332399</c:v>
                </c:pt>
                <c:pt idx="2677">
                  <c:v>15109.516008377101</c:v>
                </c:pt>
                <c:pt idx="2678">
                  <c:v>15109.4160060883</c:v>
                </c:pt>
                <c:pt idx="2679">
                  <c:v>15109.4960041046</c:v>
                </c:pt>
                <c:pt idx="2680">
                  <c:v>15109.505006790199</c:v>
                </c:pt>
                <c:pt idx="2681">
                  <c:v>15109.316007614099</c:v>
                </c:pt>
                <c:pt idx="2682">
                  <c:v>15109.4950046539</c:v>
                </c:pt>
                <c:pt idx="2683">
                  <c:v>15109.177011489901</c:v>
                </c:pt>
                <c:pt idx="2684">
                  <c:v>15110.334009170499</c:v>
                </c:pt>
                <c:pt idx="2685">
                  <c:v>15110.4830036163</c:v>
                </c:pt>
                <c:pt idx="2686">
                  <c:v>15080.553006410601</c:v>
                </c:pt>
                <c:pt idx="2687">
                  <c:v>14684.550008058501</c:v>
                </c:pt>
                <c:pt idx="2688">
                  <c:v>14683.572007417701</c:v>
                </c:pt>
                <c:pt idx="2689">
                  <c:v>14669.5230076313</c:v>
                </c:pt>
                <c:pt idx="2690">
                  <c:v>14683.6090061665</c:v>
                </c:pt>
                <c:pt idx="2691">
                  <c:v>14683.6600124836</c:v>
                </c:pt>
                <c:pt idx="2692">
                  <c:v>13196.668011903799</c:v>
                </c:pt>
                <c:pt idx="2693">
                  <c:v>13196.587002992601</c:v>
                </c:pt>
                <c:pt idx="2694">
                  <c:v>13188.558007478699</c:v>
                </c:pt>
                <c:pt idx="2695">
                  <c:v>13188.2860081196</c:v>
                </c:pt>
                <c:pt idx="2696">
                  <c:v>12656.4510052204</c:v>
                </c:pt>
                <c:pt idx="2697">
                  <c:v>12656.487008333201</c:v>
                </c:pt>
                <c:pt idx="2698">
                  <c:v>12642.678998187201</c:v>
                </c:pt>
                <c:pt idx="2699">
                  <c:v>12145.9619991332</c:v>
                </c:pt>
                <c:pt idx="2700">
                  <c:v>11426.832005694499</c:v>
                </c:pt>
                <c:pt idx="2701">
                  <c:v>11421.0200016052</c:v>
                </c:pt>
                <c:pt idx="2702">
                  <c:v>11191.085004046599</c:v>
                </c:pt>
                <c:pt idx="2703">
                  <c:v>10972.041005328299</c:v>
                </c:pt>
                <c:pt idx="2704">
                  <c:v>10971.8100025207</c:v>
                </c:pt>
                <c:pt idx="2705">
                  <c:v>10979.275002673299</c:v>
                </c:pt>
                <c:pt idx="2706">
                  <c:v>10979.483002856399</c:v>
                </c:pt>
                <c:pt idx="2707">
                  <c:v>10979.208005145199</c:v>
                </c:pt>
                <c:pt idx="2708">
                  <c:v>10749.182004168601</c:v>
                </c:pt>
                <c:pt idx="2709">
                  <c:v>10617.2790042907</c:v>
                </c:pt>
                <c:pt idx="2710">
                  <c:v>10389.0349979401</c:v>
                </c:pt>
                <c:pt idx="2711">
                  <c:v>10222.0400028229</c:v>
                </c:pt>
                <c:pt idx="2712">
                  <c:v>10222.1030063629</c:v>
                </c:pt>
                <c:pt idx="2713">
                  <c:v>10222.1550006866</c:v>
                </c:pt>
                <c:pt idx="2714">
                  <c:v>10220.362005233799</c:v>
                </c:pt>
                <c:pt idx="2715">
                  <c:v>9805.1490001678503</c:v>
                </c:pt>
                <c:pt idx="2716">
                  <c:v>9810.0810031890906</c:v>
                </c:pt>
                <c:pt idx="2717">
                  <c:v>9810.2409992217999</c:v>
                </c:pt>
                <c:pt idx="2718">
                  <c:v>9810.3290042877197</c:v>
                </c:pt>
                <c:pt idx="2719">
                  <c:v>9810.0679988861102</c:v>
                </c:pt>
                <c:pt idx="2720">
                  <c:v>9458.5370044708307</c:v>
                </c:pt>
                <c:pt idx="2721">
                  <c:v>9233.92700004578</c:v>
                </c:pt>
                <c:pt idx="2722">
                  <c:v>9232.0170001983606</c:v>
                </c:pt>
                <c:pt idx="2723">
                  <c:v>9128.1149959564209</c:v>
                </c:pt>
                <c:pt idx="2724">
                  <c:v>8486.1169986724908</c:v>
                </c:pt>
                <c:pt idx="2725">
                  <c:v>8371.1429996490497</c:v>
                </c:pt>
                <c:pt idx="2726">
                  <c:v>8371.0370006561297</c:v>
                </c:pt>
                <c:pt idx="2727">
                  <c:v>8371.0640010833704</c:v>
                </c:pt>
                <c:pt idx="2728">
                  <c:v>8376.2650012970007</c:v>
                </c:pt>
                <c:pt idx="2729">
                  <c:v>8376.1250019073505</c:v>
                </c:pt>
                <c:pt idx="2730">
                  <c:v>8313.1079998016394</c:v>
                </c:pt>
                <c:pt idx="2731">
                  <c:v>8312.9960002899206</c:v>
                </c:pt>
                <c:pt idx="2732">
                  <c:v>8122.9079990386999</c:v>
                </c:pt>
                <c:pt idx="2733">
                  <c:v>8019.2439956665003</c:v>
                </c:pt>
                <c:pt idx="2734">
                  <c:v>8023.43799972534</c:v>
                </c:pt>
                <c:pt idx="2735">
                  <c:v>8077.3829994201697</c:v>
                </c:pt>
                <c:pt idx="2736">
                  <c:v>8077.3839988708496</c:v>
                </c:pt>
                <c:pt idx="2737">
                  <c:v>8076.4030036926297</c:v>
                </c:pt>
                <c:pt idx="2738">
                  <c:v>8071.29100418091</c:v>
                </c:pt>
                <c:pt idx="2739">
                  <c:v>8070.4460029602096</c:v>
                </c:pt>
                <c:pt idx="2740">
                  <c:v>8070.4090003967303</c:v>
                </c:pt>
                <c:pt idx="2741">
                  <c:v>8070.2599983215296</c:v>
                </c:pt>
                <c:pt idx="2742">
                  <c:v>8070.4449996948197</c:v>
                </c:pt>
                <c:pt idx="2743">
                  <c:v>7825.29099655151</c:v>
                </c:pt>
                <c:pt idx="2744">
                  <c:v>7927.1209983825702</c:v>
                </c:pt>
                <c:pt idx="2745">
                  <c:v>7926.3629989623996</c:v>
                </c:pt>
                <c:pt idx="2746">
                  <c:v>7390.27099990845</c:v>
                </c:pt>
                <c:pt idx="2747">
                  <c:v>6830.4039993286096</c:v>
                </c:pt>
                <c:pt idx="2748">
                  <c:v>6836.5800018310501</c:v>
                </c:pt>
                <c:pt idx="2749">
                  <c:v>5958.2369995117197</c:v>
                </c:pt>
                <c:pt idx="2750">
                  <c:v>5951.3419990539596</c:v>
                </c:pt>
                <c:pt idx="2751">
                  <c:v>5726.4029998779297</c:v>
                </c:pt>
                <c:pt idx="2752">
                  <c:v>5916.4259986877396</c:v>
                </c:pt>
                <c:pt idx="2753">
                  <c:v>5866.4900016784704</c:v>
                </c:pt>
                <c:pt idx="2754">
                  <c:v>5852.5170021057102</c:v>
                </c:pt>
                <c:pt idx="2755">
                  <c:v>5358.4869995117197</c:v>
                </c:pt>
                <c:pt idx="2756">
                  <c:v>5302.7519989013699</c:v>
                </c:pt>
                <c:pt idx="2757">
                  <c:v>5102.9760017395001</c:v>
                </c:pt>
                <c:pt idx="2758">
                  <c:v>5044.9339981079102</c:v>
                </c:pt>
                <c:pt idx="2759">
                  <c:v>5038.93700027466</c:v>
                </c:pt>
                <c:pt idx="2760">
                  <c:v>5038.9410018920898</c:v>
                </c:pt>
                <c:pt idx="2761">
                  <c:v>5037.9350013732901</c:v>
                </c:pt>
                <c:pt idx="2762">
                  <c:v>5061.9440002441397</c:v>
                </c:pt>
                <c:pt idx="2763">
                  <c:v>5049.9399986267099</c:v>
                </c:pt>
                <c:pt idx="2764">
                  <c:v>5037.9490013122604</c:v>
                </c:pt>
                <c:pt idx="2765">
                  <c:v>5037.9399986267099</c:v>
                </c:pt>
                <c:pt idx="2766">
                  <c:v>5200.9519996643103</c:v>
                </c:pt>
                <c:pt idx="2767">
                  <c:v>5194.9420013427698</c:v>
                </c:pt>
                <c:pt idx="2768">
                  <c:v>5200.91600036621</c:v>
                </c:pt>
                <c:pt idx="2769">
                  <c:v>4877</c:v>
                </c:pt>
                <c:pt idx="2770">
                  <c:v>4876.6999969482404</c:v>
                </c:pt>
                <c:pt idx="2771">
                  <c:v>4874.6999969482404</c:v>
                </c:pt>
                <c:pt idx="2772">
                  <c:v>4874.6999969482404</c:v>
                </c:pt>
                <c:pt idx="2773">
                  <c:v>4711.6999969482404</c:v>
                </c:pt>
                <c:pt idx="2774">
                  <c:v>4711.6999969482404</c:v>
                </c:pt>
                <c:pt idx="2775">
                  <c:v>4711.6999969482404</c:v>
                </c:pt>
                <c:pt idx="2776">
                  <c:v>4711.6999969482404</c:v>
                </c:pt>
                <c:pt idx="2777">
                  <c:v>4711.6999969482404</c:v>
                </c:pt>
                <c:pt idx="2778">
                  <c:v>4716.6999969482404</c:v>
                </c:pt>
                <c:pt idx="2779">
                  <c:v>4711.6999969482404</c:v>
                </c:pt>
                <c:pt idx="2780">
                  <c:v>4711.6999969482404</c:v>
                </c:pt>
                <c:pt idx="2781">
                  <c:v>4645.6999969482404</c:v>
                </c:pt>
                <c:pt idx="2782">
                  <c:v>4692.6999969482404</c:v>
                </c:pt>
                <c:pt idx="2783">
                  <c:v>4692.6999969482404</c:v>
                </c:pt>
                <c:pt idx="2784">
                  <c:v>4697.6999969482404</c:v>
                </c:pt>
                <c:pt idx="2785">
                  <c:v>4697.6999969482404</c:v>
                </c:pt>
                <c:pt idx="2786">
                  <c:v>4703.6999969482404</c:v>
                </c:pt>
                <c:pt idx="2787">
                  <c:v>4703.6999969482404</c:v>
                </c:pt>
                <c:pt idx="2788">
                  <c:v>4703.6999969482404</c:v>
                </c:pt>
                <c:pt idx="2789">
                  <c:v>4703.6999969482404</c:v>
                </c:pt>
                <c:pt idx="2790">
                  <c:v>4702.6999969482404</c:v>
                </c:pt>
                <c:pt idx="2791">
                  <c:v>4703.6999969482404</c:v>
                </c:pt>
                <c:pt idx="2792">
                  <c:v>4701.6999969482404</c:v>
                </c:pt>
                <c:pt idx="2793">
                  <c:v>4702.6999969482404</c:v>
                </c:pt>
                <c:pt idx="2794">
                  <c:v>4743.4000072479303</c:v>
                </c:pt>
                <c:pt idx="2795">
                  <c:v>4738.4000072479303</c:v>
                </c:pt>
                <c:pt idx="2796">
                  <c:v>4860.4000072479303</c:v>
                </c:pt>
                <c:pt idx="2797">
                  <c:v>4860.4000072479303</c:v>
                </c:pt>
                <c:pt idx="2798">
                  <c:v>4799.4000072479303</c:v>
                </c:pt>
                <c:pt idx="2799">
                  <c:v>4849.2470073699997</c:v>
                </c:pt>
                <c:pt idx="2800">
                  <c:v>4955.1520099639902</c:v>
                </c:pt>
                <c:pt idx="2801">
                  <c:v>4955.1090106964102</c:v>
                </c:pt>
                <c:pt idx="2802">
                  <c:v>5010.1700038909903</c:v>
                </c:pt>
                <c:pt idx="2803">
                  <c:v>5065.82200813294</c:v>
                </c:pt>
                <c:pt idx="2804">
                  <c:v>5065.9940052032498</c:v>
                </c:pt>
                <c:pt idx="2805">
                  <c:v>5019.8340053558404</c:v>
                </c:pt>
                <c:pt idx="2806">
                  <c:v>5019.07200050354</c:v>
                </c:pt>
                <c:pt idx="2807">
                  <c:v>5437.9550075530997</c:v>
                </c:pt>
                <c:pt idx="2808">
                  <c:v>5438.1950054168701</c:v>
                </c:pt>
                <c:pt idx="2809">
                  <c:v>5438.05100440979</c:v>
                </c:pt>
                <c:pt idx="2810">
                  <c:v>5438.0620059966996</c:v>
                </c:pt>
                <c:pt idx="2811">
                  <c:v>5532.0790004730197</c:v>
                </c:pt>
                <c:pt idx="2812">
                  <c:v>5587.9390048980704</c:v>
                </c:pt>
                <c:pt idx="2813">
                  <c:v>5589.0370006561297</c:v>
                </c:pt>
                <c:pt idx="2814">
                  <c:v>5595.0850048065204</c:v>
                </c:pt>
                <c:pt idx="2815">
                  <c:v>5595.1790027618399</c:v>
                </c:pt>
                <c:pt idx="2816">
                  <c:v>5595.0799999237097</c:v>
                </c:pt>
                <c:pt idx="2817">
                  <c:v>5589.2079982757596</c:v>
                </c:pt>
                <c:pt idx="2818">
                  <c:v>5590.7420101165799</c:v>
                </c:pt>
                <c:pt idx="2819">
                  <c:v>5678.9000072479303</c:v>
                </c:pt>
                <c:pt idx="2820">
                  <c:v>5684.8670063018799</c:v>
                </c:pt>
                <c:pt idx="2821">
                  <c:v>6296.9560070037796</c:v>
                </c:pt>
                <c:pt idx="2822">
                  <c:v>6291.1430110931396</c:v>
                </c:pt>
                <c:pt idx="2823">
                  <c:v>6285.00900840759</c:v>
                </c:pt>
                <c:pt idx="2824">
                  <c:v>6285.13500785828</c:v>
                </c:pt>
                <c:pt idx="2825">
                  <c:v>6392.0020084381104</c:v>
                </c:pt>
                <c:pt idx="2826">
                  <c:v>6486.1100063324002</c:v>
                </c:pt>
                <c:pt idx="2827">
                  <c:v>6652.0290088653601</c:v>
                </c:pt>
                <c:pt idx="2828">
                  <c:v>6652.1250057220504</c:v>
                </c:pt>
                <c:pt idx="2829">
                  <c:v>6885.00900840759</c:v>
                </c:pt>
                <c:pt idx="2830">
                  <c:v>6983.9350032806396</c:v>
                </c:pt>
                <c:pt idx="2831">
                  <c:v>6985.0130062103299</c:v>
                </c:pt>
                <c:pt idx="2832">
                  <c:v>6986.8550090789804</c:v>
                </c:pt>
                <c:pt idx="2833">
                  <c:v>7511.9550075530997</c:v>
                </c:pt>
                <c:pt idx="2834">
                  <c:v>7760.0280055999801</c:v>
                </c:pt>
                <c:pt idx="2835">
                  <c:v>7753.1390056610098</c:v>
                </c:pt>
                <c:pt idx="2836">
                  <c:v>7967.03200340271</c:v>
                </c:pt>
                <c:pt idx="2837">
                  <c:v>7903.1090068817102</c:v>
                </c:pt>
                <c:pt idx="2838">
                  <c:v>8278.0240077972394</c:v>
                </c:pt>
                <c:pt idx="2839">
                  <c:v>8122.11500740051</c:v>
                </c:pt>
                <c:pt idx="2840">
                  <c:v>8184.0250072479303</c:v>
                </c:pt>
                <c:pt idx="2841">
                  <c:v>8185.1220035552997</c:v>
                </c:pt>
                <c:pt idx="2842">
                  <c:v>8201.9710025787408</c:v>
                </c:pt>
                <c:pt idx="2843">
                  <c:v>8203.1269969940204</c:v>
                </c:pt>
                <c:pt idx="2844">
                  <c:v>8397.6739978790301</c:v>
                </c:pt>
                <c:pt idx="2845">
                  <c:v>8397.7839984893799</c:v>
                </c:pt>
                <c:pt idx="2846">
                  <c:v>8775.8299922943097</c:v>
                </c:pt>
                <c:pt idx="2847">
                  <c:v>8775.82399559021</c:v>
                </c:pt>
                <c:pt idx="2848">
                  <c:v>8999.9049930572492</c:v>
                </c:pt>
                <c:pt idx="2849">
                  <c:v>8999.7939891815204</c:v>
                </c:pt>
                <c:pt idx="2850">
                  <c:v>9167.8959941863995</c:v>
                </c:pt>
                <c:pt idx="2851">
                  <c:v>9167.7609996795709</c:v>
                </c:pt>
                <c:pt idx="2852">
                  <c:v>9167.8849964141791</c:v>
                </c:pt>
                <c:pt idx="2853">
                  <c:v>9167.7689990997296</c:v>
                </c:pt>
                <c:pt idx="2854">
                  <c:v>9168.3220043182391</c:v>
                </c:pt>
                <c:pt idx="2855">
                  <c:v>9288.2559986114502</c:v>
                </c:pt>
                <c:pt idx="2856">
                  <c:v>9563.3340015411395</c:v>
                </c:pt>
                <c:pt idx="2857">
                  <c:v>9563.2370052337592</c:v>
                </c:pt>
                <c:pt idx="2858">
                  <c:v>9563.4800014495904</c:v>
                </c:pt>
                <c:pt idx="2859">
                  <c:v>9563.3910007476807</c:v>
                </c:pt>
                <c:pt idx="2860">
                  <c:v>9685.5010013580304</c:v>
                </c:pt>
                <c:pt idx="2861">
                  <c:v>9685.3799991607702</c:v>
                </c:pt>
                <c:pt idx="2862">
                  <c:v>9685.5000019073505</c:v>
                </c:pt>
                <c:pt idx="2863">
                  <c:v>9685.3889980316198</c:v>
                </c:pt>
                <c:pt idx="2864">
                  <c:v>9686.4929981231708</c:v>
                </c:pt>
                <c:pt idx="2865">
                  <c:v>9686.4109973907507</c:v>
                </c:pt>
                <c:pt idx="2866">
                  <c:v>9639.3310031890906</c:v>
                </c:pt>
                <c:pt idx="2867">
                  <c:v>9746.2680034637506</c:v>
                </c:pt>
                <c:pt idx="2868">
                  <c:v>9754.3060054779107</c:v>
                </c:pt>
                <c:pt idx="2869">
                  <c:v>9855.2010059356708</c:v>
                </c:pt>
                <c:pt idx="2870">
                  <c:v>9986.4549999237097</c:v>
                </c:pt>
                <c:pt idx="2871">
                  <c:v>9978.4669971466101</c:v>
                </c:pt>
                <c:pt idx="2872">
                  <c:v>9986.6690006256104</c:v>
                </c:pt>
                <c:pt idx="2873">
                  <c:v>9987.6969966888391</c:v>
                </c:pt>
                <c:pt idx="2874">
                  <c:v>10208.3810024261</c:v>
                </c:pt>
                <c:pt idx="2875">
                  <c:v>10208.442998886099</c:v>
                </c:pt>
                <c:pt idx="2876">
                  <c:v>10208.5080013275</c:v>
                </c:pt>
                <c:pt idx="2877">
                  <c:v>10926.349000930801</c:v>
                </c:pt>
                <c:pt idx="2878">
                  <c:v>10927.5850048065</c:v>
                </c:pt>
                <c:pt idx="2879">
                  <c:v>11244.5839977264</c:v>
                </c:pt>
                <c:pt idx="2880">
                  <c:v>11244.2419986725</c:v>
                </c:pt>
                <c:pt idx="2881">
                  <c:v>11482.058000564601</c:v>
                </c:pt>
                <c:pt idx="2882">
                  <c:v>11792.163000106801</c:v>
                </c:pt>
                <c:pt idx="2883">
                  <c:v>11792.1130008698</c:v>
                </c:pt>
                <c:pt idx="2884">
                  <c:v>12350.1569919586</c:v>
                </c:pt>
                <c:pt idx="2885">
                  <c:v>13061.1529941559</c:v>
                </c:pt>
                <c:pt idx="2886">
                  <c:v>13947.0059871674</c:v>
                </c:pt>
                <c:pt idx="2887">
                  <c:v>13946.9859867096</c:v>
                </c:pt>
                <c:pt idx="2888">
                  <c:v>13946.945989608799</c:v>
                </c:pt>
                <c:pt idx="2889">
                  <c:v>13947.0589885712</c:v>
                </c:pt>
                <c:pt idx="2890">
                  <c:v>14679.405981063799</c:v>
                </c:pt>
                <c:pt idx="2891">
                  <c:v>14198.2959804535</c:v>
                </c:pt>
                <c:pt idx="2892">
                  <c:v>14198.2449817657</c:v>
                </c:pt>
                <c:pt idx="2893">
                  <c:v>14198.2209835052</c:v>
                </c:pt>
                <c:pt idx="2894">
                  <c:v>14198.390985488901</c:v>
                </c:pt>
                <c:pt idx="2895">
                  <c:v>14198.362981796299</c:v>
                </c:pt>
                <c:pt idx="2896">
                  <c:v>14198.333978653</c:v>
                </c:pt>
                <c:pt idx="2897">
                  <c:v>14198.380983352699</c:v>
                </c:pt>
                <c:pt idx="2898">
                  <c:v>14198.295984268199</c:v>
                </c:pt>
                <c:pt idx="2899">
                  <c:v>14203.413980484</c:v>
                </c:pt>
                <c:pt idx="2900">
                  <c:v>14202.9719829559</c:v>
                </c:pt>
                <c:pt idx="2901">
                  <c:v>14203.030988693199</c:v>
                </c:pt>
                <c:pt idx="2902">
                  <c:v>14202.7919940948</c:v>
                </c:pt>
                <c:pt idx="2903">
                  <c:v>14202.9439945221</c:v>
                </c:pt>
                <c:pt idx="2904">
                  <c:v>14202.8020000458</c:v>
                </c:pt>
                <c:pt idx="2905">
                  <c:v>14152.6939945221</c:v>
                </c:pt>
                <c:pt idx="2906">
                  <c:v>14153.004991531399</c:v>
                </c:pt>
                <c:pt idx="2907">
                  <c:v>14152.9079990387</c:v>
                </c:pt>
                <c:pt idx="2908">
                  <c:v>14160.9829959869</c:v>
                </c:pt>
                <c:pt idx="2909">
                  <c:v>14160.735994339</c:v>
                </c:pt>
                <c:pt idx="2910">
                  <c:v>14157.8719959259</c:v>
                </c:pt>
                <c:pt idx="2911">
                  <c:v>14165.8099956512</c:v>
                </c:pt>
                <c:pt idx="2912">
                  <c:v>14165.711000442499</c:v>
                </c:pt>
                <c:pt idx="2913">
                  <c:v>14165.6720027924</c:v>
                </c:pt>
                <c:pt idx="2914">
                  <c:v>14171.557001113901</c:v>
                </c:pt>
                <c:pt idx="2915">
                  <c:v>14171.509004592899</c:v>
                </c:pt>
                <c:pt idx="2916">
                  <c:v>14171.5500011444</c:v>
                </c:pt>
                <c:pt idx="2917">
                  <c:v>14171.4579982758</c:v>
                </c:pt>
                <c:pt idx="2918">
                  <c:v>14171.6069965363</c:v>
                </c:pt>
                <c:pt idx="2919">
                  <c:v>14171.7629985809</c:v>
                </c:pt>
                <c:pt idx="2920">
                  <c:v>14171.716997146599</c:v>
                </c:pt>
                <c:pt idx="2921">
                  <c:v>14171.585000991799</c:v>
                </c:pt>
                <c:pt idx="2922">
                  <c:v>14171.5849971771</c:v>
                </c:pt>
                <c:pt idx="2923">
                  <c:v>14171.6499958038</c:v>
                </c:pt>
                <c:pt idx="2924">
                  <c:v>14171.434000015301</c:v>
                </c:pt>
                <c:pt idx="2925">
                  <c:v>14171.4119968414</c:v>
                </c:pt>
                <c:pt idx="2926">
                  <c:v>14173.0349750519</c:v>
                </c:pt>
                <c:pt idx="2927">
                  <c:v>14174.0229740143</c:v>
                </c:pt>
                <c:pt idx="2928">
                  <c:v>14173.999975204501</c:v>
                </c:pt>
                <c:pt idx="2929">
                  <c:v>14174.143976211501</c:v>
                </c:pt>
                <c:pt idx="2930">
                  <c:v>14174.103975296</c:v>
                </c:pt>
                <c:pt idx="2931">
                  <c:v>14174.098978042601</c:v>
                </c:pt>
                <c:pt idx="2932">
                  <c:v>14173.929971694901</c:v>
                </c:pt>
                <c:pt idx="2933">
                  <c:v>14175.147977829</c:v>
                </c:pt>
                <c:pt idx="2934">
                  <c:v>14175.292974472</c:v>
                </c:pt>
                <c:pt idx="2935">
                  <c:v>14175.3739719391</c:v>
                </c:pt>
                <c:pt idx="2936">
                  <c:v>14175.0969753265</c:v>
                </c:pt>
                <c:pt idx="2937">
                  <c:v>14175.1059741974</c:v>
                </c:pt>
                <c:pt idx="2938">
                  <c:v>14181.227991104101</c:v>
                </c:pt>
                <c:pt idx="2939">
                  <c:v>14181.3079967499</c:v>
                </c:pt>
                <c:pt idx="2940">
                  <c:v>14181.254999160799</c:v>
                </c:pt>
                <c:pt idx="2941">
                  <c:v>14181.278997421299</c:v>
                </c:pt>
                <c:pt idx="2942">
                  <c:v>14181.405996322599</c:v>
                </c:pt>
                <c:pt idx="2943">
                  <c:v>14181.4729976654</c:v>
                </c:pt>
                <c:pt idx="2944">
                  <c:v>14181.4060001373</c:v>
                </c:pt>
                <c:pt idx="2945">
                  <c:v>14181.491994857801</c:v>
                </c:pt>
                <c:pt idx="2946">
                  <c:v>14181.5139980316</c:v>
                </c:pt>
                <c:pt idx="2947">
                  <c:v>14181.287992477401</c:v>
                </c:pt>
                <c:pt idx="2948">
                  <c:v>14181.1169986725</c:v>
                </c:pt>
                <c:pt idx="2949">
                  <c:v>14181.131998062099</c:v>
                </c:pt>
                <c:pt idx="2950">
                  <c:v>14184.1789989471</c:v>
                </c:pt>
                <c:pt idx="2951">
                  <c:v>14185.0749988556</c:v>
                </c:pt>
                <c:pt idx="2952">
                  <c:v>14185.219991684</c:v>
                </c:pt>
                <c:pt idx="2953">
                  <c:v>14185.0649967194</c:v>
                </c:pt>
                <c:pt idx="2954">
                  <c:v>14185.3829936981</c:v>
                </c:pt>
                <c:pt idx="2955">
                  <c:v>14185.294000625599</c:v>
                </c:pt>
                <c:pt idx="2956">
                  <c:v>14070.3059978485</c:v>
                </c:pt>
                <c:pt idx="2957">
                  <c:v>14070.2479953766</c:v>
                </c:pt>
                <c:pt idx="2958">
                  <c:v>14070.262994766201</c:v>
                </c:pt>
                <c:pt idx="2959">
                  <c:v>14070.4439945221</c:v>
                </c:pt>
                <c:pt idx="2960">
                  <c:v>14070.093996047999</c:v>
                </c:pt>
                <c:pt idx="2961">
                  <c:v>14070.062997818</c:v>
                </c:pt>
                <c:pt idx="2962">
                  <c:v>14123.6170063019</c:v>
                </c:pt>
                <c:pt idx="2963">
                  <c:v>14123.906003952001</c:v>
                </c:pt>
                <c:pt idx="2964">
                  <c:v>14124.7370014191</c:v>
                </c:pt>
                <c:pt idx="2965">
                  <c:v>14124.8460063934</c:v>
                </c:pt>
                <c:pt idx="2966">
                  <c:v>14125.022008895899</c:v>
                </c:pt>
                <c:pt idx="2967">
                  <c:v>14125.0940074921</c:v>
                </c:pt>
                <c:pt idx="2968">
                  <c:v>14125.013010025001</c:v>
                </c:pt>
                <c:pt idx="2969">
                  <c:v>14125.005006790199</c:v>
                </c:pt>
                <c:pt idx="2970">
                  <c:v>14125.036008834801</c:v>
                </c:pt>
                <c:pt idx="2971">
                  <c:v>14124.997007370001</c:v>
                </c:pt>
                <c:pt idx="2972">
                  <c:v>14124.8000087738</c:v>
                </c:pt>
                <c:pt idx="2973">
                  <c:v>14124.704008102401</c:v>
                </c:pt>
                <c:pt idx="2974">
                  <c:v>14113.1399822235</c:v>
                </c:pt>
                <c:pt idx="2975">
                  <c:v>13589.631006240799</c:v>
                </c:pt>
                <c:pt idx="2976">
                  <c:v>13589.5660037994</c:v>
                </c:pt>
                <c:pt idx="2977">
                  <c:v>13589.560998916601</c:v>
                </c:pt>
                <c:pt idx="2978">
                  <c:v>13589.6510105133</c:v>
                </c:pt>
                <c:pt idx="2979">
                  <c:v>13349.819005966199</c:v>
                </c:pt>
                <c:pt idx="2980">
                  <c:v>12859.722002029401</c:v>
                </c:pt>
                <c:pt idx="2981">
                  <c:v>12859.717004775999</c:v>
                </c:pt>
                <c:pt idx="2982">
                  <c:v>12858.6589984894</c:v>
                </c:pt>
                <c:pt idx="2983">
                  <c:v>12618.561006546</c:v>
                </c:pt>
                <c:pt idx="2984">
                  <c:v>12613.5050029755</c:v>
                </c:pt>
                <c:pt idx="2985">
                  <c:v>12613.5529994965</c:v>
                </c:pt>
                <c:pt idx="2986">
                  <c:v>12604.9060077667</c:v>
                </c:pt>
                <c:pt idx="2987">
                  <c:v>12604.8530063629</c:v>
                </c:pt>
                <c:pt idx="2988">
                  <c:v>12604.704008102401</c:v>
                </c:pt>
                <c:pt idx="2989">
                  <c:v>12604.7010059357</c:v>
                </c:pt>
                <c:pt idx="2990">
                  <c:v>12615.5290088654</c:v>
                </c:pt>
                <c:pt idx="2991">
                  <c:v>12395.485006332399</c:v>
                </c:pt>
                <c:pt idx="2992">
                  <c:v>12395.545007705699</c:v>
                </c:pt>
                <c:pt idx="2993">
                  <c:v>12395.5800037384</c:v>
                </c:pt>
                <c:pt idx="2994">
                  <c:v>12394.409002304101</c:v>
                </c:pt>
                <c:pt idx="2995">
                  <c:v>12393.4550037384</c:v>
                </c:pt>
                <c:pt idx="2996">
                  <c:v>12171.1460056305</c:v>
                </c:pt>
                <c:pt idx="2997">
                  <c:v>11723.285007476799</c:v>
                </c:pt>
                <c:pt idx="2998">
                  <c:v>11725.8439979553</c:v>
                </c:pt>
                <c:pt idx="2999">
                  <c:v>10768.7060012817</c:v>
                </c:pt>
                <c:pt idx="3000">
                  <c:v>10762.546998977699</c:v>
                </c:pt>
                <c:pt idx="3001">
                  <c:v>10762.586002349901</c:v>
                </c:pt>
                <c:pt idx="3002">
                  <c:v>10761.6169986725</c:v>
                </c:pt>
                <c:pt idx="3003">
                  <c:v>10761.666004180899</c:v>
                </c:pt>
                <c:pt idx="3004">
                  <c:v>10753.851997375499</c:v>
                </c:pt>
                <c:pt idx="3005">
                  <c:v>10761.811996459999</c:v>
                </c:pt>
                <c:pt idx="3006">
                  <c:v>10753.862005233799</c:v>
                </c:pt>
                <c:pt idx="3007">
                  <c:v>10603.6740016937</c:v>
                </c:pt>
                <c:pt idx="3008">
                  <c:v>10547.414005279499</c:v>
                </c:pt>
                <c:pt idx="3009">
                  <c:v>10257.537000656101</c:v>
                </c:pt>
                <c:pt idx="3010">
                  <c:v>10210.6020011902</c:v>
                </c:pt>
                <c:pt idx="3011">
                  <c:v>9941.4960021972693</c:v>
                </c:pt>
                <c:pt idx="3012">
                  <c:v>9423.4259986877405</c:v>
                </c:pt>
                <c:pt idx="3013">
                  <c:v>9418.4990024566705</c:v>
                </c:pt>
                <c:pt idx="3014">
                  <c:v>9418.6549987793005</c:v>
                </c:pt>
                <c:pt idx="3015">
                  <c:v>9418.6600036621094</c:v>
                </c:pt>
                <c:pt idx="3016">
                  <c:v>9417.6479988098108</c:v>
                </c:pt>
                <c:pt idx="3017">
                  <c:v>9399.2900028228796</c:v>
                </c:pt>
                <c:pt idx="3018">
                  <c:v>9233.5120067596399</c:v>
                </c:pt>
                <c:pt idx="3019">
                  <c:v>9233.5390033721906</c:v>
                </c:pt>
                <c:pt idx="3020">
                  <c:v>8395.0609989166296</c:v>
                </c:pt>
                <c:pt idx="3021">
                  <c:v>8189.0949993133499</c:v>
                </c:pt>
                <c:pt idx="3022">
                  <c:v>7625.2060031890896</c:v>
                </c:pt>
                <c:pt idx="3023">
                  <c:v>8186.1380023956299</c:v>
                </c:pt>
                <c:pt idx="3024">
                  <c:v>8186.36400032043</c:v>
                </c:pt>
                <c:pt idx="3025">
                  <c:v>8186.2450008392298</c:v>
                </c:pt>
                <c:pt idx="3026">
                  <c:v>8204.6740036010706</c:v>
                </c:pt>
                <c:pt idx="3027">
                  <c:v>8182.4410018920898</c:v>
                </c:pt>
                <c:pt idx="3028">
                  <c:v>8180.63500404358</c:v>
                </c:pt>
                <c:pt idx="3029">
                  <c:v>8069.6430015564001</c:v>
                </c:pt>
                <c:pt idx="3030">
                  <c:v>8007.8040027618399</c:v>
                </c:pt>
                <c:pt idx="3031">
                  <c:v>7965.7110004425003</c:v>
                </c:pt>
                <c:pt idx="3032">
                  <c:v>7909.7799968719501</c:v>
                </c:pt>
                <c:pt idx="3033">
                  <c:v>7251.8899974822998</c:v>
                </c:pt>
                <c:pt idx="3034">
                  <c:v>7103.6320056915301</c:v>
                </c:pt>
                <c:pt idx="3035">
                  <c:v>6428.8730087280301</c:v>
                </c:pt>
                <c:pt idx="3036">
                  <c:v>6427.7940063476599</c:v>
                </c:pt>
                <c:pt idx="3037">
                  <c:v>6428.8610057830801</c:v>
                </c:pt>
                <c:pt idx="3038">
                  <c:v>5925.7690067291296</c:v>
                </c:pt>
                <c:pt idx="3039">
                  <c:v>5919.8790054321298</c:v>
                </c:pt>
                <c:pt idx="3040">
                  <c:v>5803.8000068664596</c:v>
                </c:pt>
                <c:pt idx="3041">
                  <c:v>5641.0170021057102</c:v>
                </c:pt>
                <c:pt idx="3042">
                  <c:v>5646.8830051422101</c:v>
                </c:pt>
                <c:pt idx="3043">
                  <c:v>5536.86400794983</c:v>
                </c:pt>
                <c:pt idx="3044">
                  <c:v>5658.6960067748996</c:v>
                </c:pt>
                <c:pt idx="3045">
                  <c:v>5852.8720073699997</c:v>
                </c:pt>
                <c:pt idx="3046">
                  <c:v>5275.5029926300003</c:v>
                </c:pt>
                <c:pt idx="3047">
                  <c:v>5295.3869972229004</c:v>
                </c:pt>
                <c:pt idx="3048">
                  <c:v>5295.3559970855704</c:v>
                </c:pt>
                <c:pt idx="3049">
                  <c:v>5295.36499595642</c:v>
                </c:pt>
                <c:pt idx="3050">
                  <c:v>5295.3009948730496</c:v>
                </c:pt>
                <c:pt idx="3051">
                  <c:v>5312.4779930114701</c:v>
                </c:pt>
                <c:pt idx="3052">
                  <c:v>5312.6189937591598</c:v>
                </c:pt>
                <c:pt idx="3053">
                  <c:v>5207.6469936370804</c:v>
                </c:pt>
                <c:pt idx="3054">
                  <c:v>5208.6059913635299</c:v>
                </c:pt>
                <c:pt idx="3055">
                  <c:v>5208.60499572754</c:v>
                </c:pt>
                <c:pt idx="3056">
                  <c:v>5208.5749931335404</c:v>
                </c:pt>
                <c:pt idx="3057">
                  <c:v>5207.5649967193604</c:v>
                </c:pt>
                <c:pt idx="3058">
                  <c:v>5206.4819965362503</c:v>
                </c:pt>
                <c:pt idx="3059">
                  <c:v>5203.32399940491</c:v>
                </c:pt>
                <c:pt idx="3060">
                  <c:v>5153.5859966278103</c:v>
                </c:pt>
                <c:pt idx="3061">
                  <c:v>5013.54099655151</c:v>
                </c:pt>
                <c:pt idx="3062">
                  <c:v>4962.6199970245398</c:v>
                </c:pt>
                <c:pt idx="3063">
                  <c:v>4962.61399650574</c:v>
                </c:pt>
                <c:pt idx="3064">
                  <c:v>4962.6049976348904</c:v>
                </c:pt>
                <c:pt idx="3065">
                  <c:v>4821.6159973144504</c:v>
                </c:pt>
                <c:pt idx="3066">
                  <c:v>4821.6179962158203</c:v>
                </c:pt>
                <c:pt idx="3067">
                  <c:v>4821.5779972076398</c:v>
                </c:pt>
                <c:pt idx="3068">
                  <c:v>4821.59399604797</c:v>
                </c:pt>
                <c:pt idx="3069">
                  <c:v>4821.5909976959201</c:v>
                </c:pt>
                <c:pt idx="3070">
                  <c:v>4821.5909976959201</c:v>
                </c:pt>
                <c:pt idx="3071">
                  <c:v>4821.5879974365198</c:v>
                </c:pt>
                <c:pt idx="3072">
                  <c:v>4821.6029968261701</c:v>
                </c:pt>
                <c:pt idx="3073">
                  <c:v>4815.59399604797</c:v>
                </c:pt>
                <c:pt idx="3074">
                  <c:v>4821.59299659729</c:v>
                </c:pt>
                <c:pt idx="3075">
                  <c:v>4815.6259975433304</c:v>
                </c:pt>
                <c:pt idx="3076">
                  <c:v>4810.6329975128201</c:v>
                </c:pt>
                <c:pt idx="3077">
                  <c:v>4821.6209964752197</c:v>
                </c:pt>
                <c:pt idx="3078">
                  <c:v>4821.6209964752197</c:v>
                </c:pt>
                <c:pt idx="3079">
                  <c:v>4815.5849971771204</c:v>
                </c:pt>
                <c:pt idx="3080">
                  <c:v>4815.6439971923801</c:v>
                </c:pt>
                <c:pt idx="3081">
                  <c:v>4815.6479969024704</c:v>
                </c:pt>
                <c:pt idx="3082">
                  <c:v>4815.1419963836697</c:v>
                </c:pt>
                <c:pt idx="3083">
                  <c:v>4815.1479969024704</c:v>
                </c:pt>
                <c:pt idx="3084">
                  <c:v>4810.1439971923801</c:v>
                </c:pt>
                <c:pt idx="3085">
                  <c:v>4816.1489963531503</c:v>
                </c:pt>
                <c:pt idx="3086">
                  <c:v>4816.1379966735803</c:v>
                </c:pt>
                <c:pt idx="3087">
                  <c:v>4815.14599609375</c:v>
                </c:pt>
                <c:pt idx="3088">
                  <c:v>4815.14499664307</c:v>
                </c:pt>
                <c:pt idx="3089">
                  <c:v>4815.1469974517804</c:v>
                </c:pt>
                <c:pt idx="3090">
                  <c:v>4815.1489963531503</c:v>
                </c:pt>
                <c:pt idx="3091">
                  <c:v>4815.09399604797</c:v>
                </c:pt>
                <c:pt idx="3092">
                  <c:v>4716.1399974822998</c:v>
                </c:pt>
                <c:pt idx="3093">
                  <c:v>4722.1239967346201</c:v>
                </c:pt>
                <c:pt idx="3094">
                  <c:v>4977.3239936828604</c:v>
                </c:pt>
                <c:pt idx="3095">
                  <c:v>4997.3239936828604</c:v>
                </c:pt>
                <c:pt idx="3096">
                  <c:v>4997.3239936828604</c:v>
                </c:pt>
                <c:pt idx="3097">
                  <c:v>5163.3229942321796</c:v>
                </c:pt>
                <c:pt idx="3098">
                  <c:v>5169.3219947814896</c:v>
                </c:pt>
                <c:pt idx="3099">
                  <c:v>5169.3309936523401</c:v>
                </c:pt>
                <c:pt idx="3100">
                  <c:v>5332.3199939727801</c:v>
                </c:pt>
                <c:pt idx="3101">
                  <c:v>5332.3249931335404</c:v>
                </c:pt>
                <c:pt idx="3102">
                  <c:v>5331.3439941406205</c:v>
                </c:pt>
                <c:pt idx="3103">
                  <c:v>5564.2909946441596</c:v>
                </c:pt>
                <c:pt idx="3104">
                  <c:v>5564.3219947814896</c:v>
                </c:pt>
                <c:pt idx="3105">
                  <c:v>5564.3189945220902</c:v>
                </c:pt>
                <c:pt idx="3106">
                  <c:v>5565.5170059204102</c:v>
                </c:pt>
                <c:pt idx="3107">
                  <c:v>5565.5170059204102</c:v>
                </c:pt>
                <c:pt idx="3108">
                  <c:v>5565.5220069885299</c:v>
                </c:pt>
                <c:pt idx="3109">
                  <c:v>5565.4980068206796</c:v>
                </c:pt>
                <c:pt idx="3110">
                  <c:v>5565.4850063324002</c:v>
                </c:pt>
                <c:pt idx="3111">
                  <c:v>6104.5010051727304</c:v>
                </c:pt>
                <c:pt idx="3112">
                  <c:v>6104.4930057525598</c:v>
                </c:pt>
                <c:pt idx="3113">
                  <c:v>6104.4960060119602</c:v>
                </c:pt>
                <c:pt idx="3114">
                  <c:v>6104.5230064392099</c:v>
                </c:pt>
                <c:pt idx="3115">
                  <c:v>6320.4730052947998</c:v>
                </c:pt>
                <c:pt idx="3116">
                  <c:v>6702.5180053710901</c:v>
                </c:pt>
                <c:pt idx="3117">
                  <c:v>6702.5220069885299</c:v>
                </c:pt>
                <c:pt idx="3118">
                  <c:v>6704.6259975433304</c:v>
                </c:pt>
                <c:pt idx="3119">
                  <c:v>6705.6219978332501</c:v>
                </c:pt>
                <c:pt idx="3120">
                  <c:v>7293.6209964752197</c:v>
                </c:pt>
                <c:pt idx="3121">
                  <c:v>7617.0119915008499</c:v>
                </c:pt>
                <c:pt idx="3122">
                  <c:v>7989.02199172974</c:v>
                </c:pt>
                <c:pt idx="3123">
                  <c:v>7989.0169906616202</c:v>
                </c:pt>
                <c:pt idx="3124">
                  <c:v>7993.0209903716996</c:v>
                </c:pt>
                <c:pt idx="3125">
                  <c:v>7989.02199172974</c:v>
                </c:pt>
                <c:pt idx="3126">
                  <c:v>8097.0179901123001</c:v>
                </c:pt>
                <c:pt idx="3127">
                  <c:v>8308.9769916534406</c:v>
                </c:pt>
                <c:pt idx="3128">
                  <c:v>8317.0119915008509</c:v>
                </c:pt>
                <c:pt idx="3129">
                  <c:v>8317.0179901122992</c:v>
                </c:pt>
                <c:pt idx="3130">
                  <c:v>8322.6169815063495</c:v>
                </c:pt>
                <c:pt idx="3131">
                  <c:v>8994.6409816741907</c:v>
                </c:pt>
                <c:pt idx="3132">
                  <c:v>9144.6369819641095</c:v>
                </c:pt>
                <c:pt idx="3133">
                  <c:v>9243.5809822082501</c:v>
                </c:pt>
                <c:pt idx="3134">
                  <c:v>9329.5819816589301</c:v>
                </c:pt>
                <c:pt idx="3135">
                  <c:v>9329.6119823455792</c:v>
                </c:pt>
                <c:pt idx="3136">
                  <c:v>9329.6069812774604</c:v>
                </c:pt>
                <c:pt idx="3137">
                  <c:v>9335.6019821166992</c:v>
                </c:pt>
                <c:pt idx="3138">
                  <c:v>9340.5849819183295</c:v>
                </c:pt>
                <c:pt idx="3139">
                  <c:v>9340.5399818420392</c:v>
                </c:pt>
                <c:pt idx="3140">
                  <c:v>9341.6359825134296</c:v>
                </c:pt>
                <c:pt idx="3141">
                  <c:v>9349.6329822540301</c:v>
                </c:pt>
                <c:pt idx="3142">
                  <c:v>9463.5309906005896</c:v>
                </c:pt>
                <c:pt idx="3143">
                  <c:v>9574.5469913482702</c:v>
                </c:pt>
                <c:pt idx="3144">
                  <c:v>9969.5439910888708</c:v>
                </c:pt>
                <c:pt idx="3145">
                  <c:v>10199.8329944611</c:v>
                </c:pt>
                <c:pt idx="3146">
                  <c:v>10113.831993103</c:v>
                </c:pt>
                <c:pt idx="3147">
                  <c:v>10121.8399944305</c:v>
                </c:pt>
                <c:pt idx="3148">
                  <c:v>10121.837993621801</c:v>
                </c:pt>
                <c:pt idx="3149">
                  <c:v>10121.8339939117</c:v>
                </c:pt>
                <c:pt idx="3150">
                  <c:v>10212.8339939117</c:v>
                </c:pt>
                <c:pt idx="3151">
                  <c:v>10255.5489959717</c:v>
                </c:pt>
                <c:pt idx="3152">
                  <c:v>10255.5729942322</c:v>
                </c:pt>
                <c:pt idx="3153">
                  <c:v>10665.575994491601</c:v>
                </c:pt>
                <c:pt idx="3154">
                  <c:v>10806.575994491601</c:v>
                </c:pt>
                <c:pt idx="3155">
                  <c:v>11087.2309970856</c:v>
                </c:pt>
                <c:pt idx="3156">
                  <c:v>11134.221992492699</c:v>
                </c:pt>
                <c:pt idx="3157">
                  <c:v>11240.774991989099</c:v>
                </c:pt>
                <c:pt idx="3158">
                  <c:v>11440.715000152601</c:v>
                </c:pt>
                <c:pt idx="3159">
                  <c:v>11535.074995040901</c:v>
                </c:pt>
                <c:pt idx="3160">
                  <c:v>11540.1999969482</c:v>
                </c:pt>
                <c:pt idx="3161">
                  <c:v>12121.041996002201</c:v>
                </c:pt>
                <c:pt idx="3162">
                  <c:v>12120.8389968872</c:v>
                </c:pt>
                <c:pt idx="3163">
                  <c:v>12120.787990570099</c:v>
                </c:pt>
                <c:pt idx="3164">
                  <c:v>12120.844987869301</c:v>
                </c:pt>
                <c:pt idx="3165">
                  <c:v>12120.9629955292</c:v>
                </c:pt>
                <c:pt idx="3166">
                  <c:v>12122.4999980927</c:v>
                </c:pt>
                <c:pt idx="3167">
                  <c:v>12851.3709964752</c:v>
                </c:pt>
                <c:pt idx="3168">
                  <c:v>12844.1779975891</c:v>
                </c:pt>
                <c:pt idx="3169">
                  <c:v>12844.201999664299</c:v>
                </c:pt>
                <c:pt idx="3170">
                  <c:v>12853.175996780399</c:v>
                </c:pt>
                <c:pt idx="3171">
                  <c:v>12853.432992935201</c:v>
                </c:pt>
                <c:pt idx="3172">
                  <c:v>13162.3869972229</c:v>
                </c:pt>
                <c:pt idx="3173">
                  <c:v>13638.390996933</c:v>
                </c:pt>
                <c:pt idx="3174">
                  <c:v>13889.308000564601</c:v>
                </c:pt>
                <c:pt idx="3175">
                  <c:v>13890.118000030499</c:v>
                </c:pt>
                <c:pt idx="3176">
                  <c:v>13891.2849979401</c:v>
                </c:pt>
                <c:pt idx="3177">
                  <c:v>13891.5500030518</c:v>
                </c:pt>
                <c:pt idx="3178">
                  <c:v>13913.0439987183</c:v>
                </c:pt>
                <c:pt idx="3179">
                  <c:v>13915.283002853401</c:v>
                </c:pt>
                <c:pt idx="3180">
                  <c:v>13915.278999328601</c:v>
                </c:pt>
                <c:pt idx="3181">
                  <c:v>13915.1670017242</c:v>
                </c:pt>
                <c:pt idx="3182">
                  <c:v>13921.2730045319</c:v>
                </c:pt>
                <c:pt idx="3183">
                  <c:v>13921.268005371099</c:v>
                </c:pt>
                <c:pt idx="3184">
                  <c:v>14438.255001068101</c:v>
                </c:pt>
                <c:pt idx="3185">
                  <c:v>14438.255001068101</c:v>
                </c:pt>
                <c:pt idx="3186">
                  <c:v>14438.243000030499</c:v>
                </c:pt>
                <c:pt idx="3187">
                  <c:v>14437.9729976654</c:v>
                </c:pt>
                <c:pt idx="3188">
                  <c:v>14437.9489936829</c:v>
                </c:pt>
                <c:pt idx="3189">
                  <c:v>14438.011995315601</c:v>
                </c:pt>
                <c:pt idx="3190">
                  <c:v>14438.72397995</c:v>
                </c:pt>
                <c:pt idx="3191">
                  <c:v>14189.822980880699</c:v>
                </c:pt>
                <c:pt idx="3192">
                  <c:v>14189.680978775001</c:v>
                </c:pt>
                <c:pt idx="3193">
                  <c:v>14189.810983657801</c:v>
                </c:pt>
                <c:pt idx="3194">
                  <c:v>14189.823980331401</c:v>
                </c:pt>
                <c:pt idx="3195">
                  <c:v>14189.8729858398</c:v>
                </c:pt>
                <c:pt idx="3196">
                  <c:v>15025.8069877625</c:v>
                </c:pt>
                <c:pt idx="3197">
                  <c:v>15025.651977539101</c:v>
                </c:pt>
                <c:pt idx="3198">
                  <c:v>15025.7709789276</c:v>
                </c:pt>
                <c:pt idx="3199">
                  <c:v>15025.403984069801</c:v>
                </c:pt>
                <c:pt idx="3200">
                  <c:v>15025.514984130899</c:v>
                </c:pt>
                <c:pt idx="3201">
                  <c:v>15025.584978103599</c:v>
                </c:pt>
                <c:pt idx="3202">
                  <c:v>15032.2089939117</c:v>
                </c:pt>
                <c:pt idx="3203">
                  <c:v>15033.3959980011</c:v>
                </c:pt>
                <c:pt idx="3204">
                  <c:v>15038.2799949646</c:v>
                </c:pt>
                <c:pt idx="3205">
                  <c:v>15038.3399944305</c:v>
                </c:pt>
                <c:pt idx="3206">
                  <c:v>15038.267000198401</c:v>
                </c:pt>
                <c:pt idx="3207">
                  <c:v>15038.348001480101</c:v>
                </c:pt>
                <c:pt idx="3208">
                  <c:v>15033.2619991302</c:v>
                </c:pt>
                <c:pt idx="3209">
                  <c:v>15034.345998764</c:v>
                </c:pt>
                <c:pt idx="3210">
                  <c:v>15034.3169956207</c:v>
                </c:pt>
                <c:pt idx="3211">
                  <c:v>15034.013999938999</c:v>
                </c:pt>
                <c:pt idx="3212">
                  <c:v>15034.031995773301</c:v>
                </c:pt>
                <c:pt idx="3213">
                  <c:v>15034.1489982605</c:v>
                </c:pt>
                <c:pt idx="3214">
                  <c:v>15034.2300014496</c:v>
                </c:pt>
                <c:pt idx="3215">
                  <c:v>15034.682998657199</c:v>
                </c:pt>
                <c:pt idx="3216">
                  <c:v>15039.6499977112</c:v>
                </c:pt>
                <c:pt idx="3217">
                  <c:v>15039.600997924799</c:v>
                </c:pt>
                <c:pt idx="3218">
                  <c:v>15039.700994491601</c:v>
                </c:pt>
                <c:pt idx="3219">
                  <c:v>15047.561996459999</c:v>
                </c:pt>
                <c:pt idx="3220">
                  <c:v>15039.616994857801</c:v>
                </c:pt>
                <c:pt idx="3221">
                  <c:v>15039.4579982758</c:v>
                </c:pt>
                <c:pt idx="3222">
                  <c:v>15039.5939979553</c:v>
                </c:pt>
                <c:pt idx="3223">
                  <c:v>15047.1049976349</c:v>
                </c:pt>
                <c:pt idx="3224">
                  <c:v>15047.1819972992</c:v>
                </c:pt>
                <c:pt idx="3225">
                  <c:v>15047.2439975739</c:v>
                </c:pt>
                <c:pt idx="3226">
                  <c:v>15054.1039714813</c:v>
                </c:pt>
                <c:pt idx="3227">
                  <c:v>15049.033969879099</c:v>
                </c:pt>
                <c:pt idx="3228">
                  <c:v>15050.148969650299</c:v>
                </c:pt>
                <c:pt idx="3229">
                  <c:v>15042.066970825201</c:v>
                </c:pt>
                <c:pt idx="3230">
                  <c:v>15050.024974823</c:v>
                </c:pt>
                <c:pt idx="3231">
                  <c:v>15054.959972381601</c:v>
                </c:pt>
                <c:pt idx="3232">
                  <c:v>15055.194974899299</c:v>
                </c:pt>
                <c:pt idx="3233">
                  <c:v>15054.9999771118</c:v>
                </c:pt>
                <c:pt idx="3234">
                  <c:v>15047.168970107999</c:v>
                </c:pt>
                <c:pt idx="3235">
                  <c:v>15254.695976257301</c:v>
                </c:pt>
                <c:pt idx="3236">
                  <c:v>15262.819974899299</c:v>
                </c:pt>
                <c:pt idx="3237">
                  <c:v>15263.054971694901</c:v>
                </c:pt>
                <c:pt idx="3238">
                  <c:v>15266.4519824982</c:v>
                </c:pt>
                <c:pt idx="3239">
                  <c:v>15267.633981704699</c:v>
                </c:pt>
                <c:pt idx="3240">
                  <c:v>15267.5369796753</c:v>
                </c:pt>
                <c:pt idx="3241">
                  <c:v>15267.477973937999</c:v>
                </c:pt>
                <c:pt idx="3242">
                  <c:v>15267.5159816742</c:v>
                </c:pt>
                <c:pt idx="3243">
                  <c:v>15267.550983429001</c:v>
                </c:pt>
                <c:pt idx="3244">
                  <c:v>15267.5069789886</c:v>
                </c:pt>
                <c:pt idx="3245">
                  <c:v>15259.3889827728</c:v>
                </c:pt>
                <c:pt idx="3246">
                  <c:v>15267.4489765167</c:v>
                </c:pt>
                <c:pt idx="3247">
                  <c:v>15259.1829795837</c:v>
                </c:pt>
                <c:pt idx="3248">
                  <c:v>15259.0619792938</c:v>
                </c:pt>
                <c:pt idx="3249">
                  <c:v>15267.240980148301</c:v>
                </c:pt>
                <c:pt idx="3250">
                  <c:v>15308.071989059399</c:v>
                </c:pt>
                <c:pt idx="3251">
                  <c:v>15318.1689891815</c:v>
                </c:pt>
                <c:pt idx="3252">
                  <c:v>15318.016992569001</c:v>
                </c:pt>
                <c:pt idx="3253">
                  <c:v>15316.9789943695</c:v>
                </c:pt>
                <c:pt idx="3254">
                  <c:v>15317.1349945068</c:v>
                </c:pt>
                <c:pt idx="3255">
                  <c:v>15317.1649932861</c:v>
                </c:pt>
                <c:pt idx="3256">
                  <c:v>15318.0799942017</c:v>
                </c:pt>
                <c:pt idx="3257">
                  <c:v>15317.761993408199</c:v>
                </c:pt>
                <c:pt idx="3258">
                  <c:v>15318.0309944153</c:v>
                </c:pt>
                <c:pt idx="3259">
                  <c:v>15317.6149902344</c:v>
                </c:pt>
                <c:pt idx="3260">
                  <c:v>15317.763992309599</c:v>
                </c:pt>
                <c:pt idx="3261">
                  <c:v>15309.676996231099</c:v>
                </c:pt>
                <c:pt idx="3262">
                  <c:v>15054.271982193</c:v>
                </c:pt>
                <c:pt idx="3263">
                  <c:v>14530.6970081329</c:v>
                </c:pt>
                <c:pt idx="3264">
                  <c:v>14530.752002716101</c:v>
                </c:pt>
                <c:pt idx="3265">
                  <c:v>14530.7210063934</c:v>
                </c:pt>
                <c:pt idx="3266">
                  <c:v>14062.7380027771</c:v>
                </c:pt>
                <c:pt idx="3267">
                  <c:v>14062.6360054016</c:v>
                </c:pt>
                <c:pt idx="3268">
                  <c:v>14062.7380104065</c:v>
                </c:pt>
                <c:pt idx="3269">
                  <c:v>14061.694007873501</c:v>
                </c:pt>
                <c:pt idx="3270">
                  <c:v>14053.402006149299</c:v>
                </c:pt>
                <c:pt idx="3271">
                  <c:v>13829.106002807601</c:v>
                </c:pt>
                <c:pt idx="3272">
                  <c:v>13837.2950057983</c:v>
                </c:pt>
                <c:pt idx="3273">
                  <c:v>13829.470008850099</c:v>
                </c:pt>
                <c:pt idx="3274">
                  <c:v>13826.358009338401</c:v>
                </c:pt>
                <c:pt idx="3275">
                  <c:v>13814.8390102386</c:v>
                </c:pt>
                <c:pt idx="3276">
                  <c:v>13844.2280063629</c:v>
                </c:pt>
                <c:pt idx="3277">
                  <c:v>13839.1230106354</c:v>
                </c:pt>
                <c:pt idx="3278">
                  <c:v>13080.0970058441</c:v>
                </c:pt>
                <c:pt idx="3279">
                  <c:v>13088.0090084076</c:v>
                </c:pt>
                <c:pt idx="3280">
                  <c:v>13087.1460094452</c:v>
                </c:pt>
                <c:pt idx="3281">
                  <c:v>13078.7840061188</c:v>
                </c:pt>
                <c:pt idx="3282">
                  <c:v>12858.9710140228</c:v>
                </c:pt>
                <c:pt idx="3283">
                  <c:v>12548.6120090485</c:v>
                </c:pt>
                <c:pt idx="3284">
                  <c:v>12542.707006454501</c:v>
                </c:pt>
                <c:pt idx="3285">
                  <c:v>12410.740011215201</c:v>
                </c:pt>
                <c:pt idx="3286">
                  <c:v>12454.795991897599</c:v>
                </c:pt>
                <c:pt idx="3287">
                  <c:v>12219.180002212501</c:v>
                </c:pt>
                <c:pt idx="3288">
                  <c:v>12219.174005508399</c:v>
                </c:pt>
                <c:pt idx="3289">
                  <c:v>12219.3539981842</c:v>
                </c:pt>
                <c:pt idx="3290">
                  <c:v>11804.4550037384</c:v>
                </c:pt>
                <c:pt idx="3291">
                  <c:v>11808.316999435399</c:v>
                </c:pt>
                <c:pt idx="3292">
                  <c:v>11804.2810001373</c:v>
                </c:pt>
                <c:pt idx="3293">
                  <c:v>11804.2859973907</c:v>
                </c:pt>
                <c:pt idx="3294">
                  <c:v>11804.2730045319</c:v>
                </c:pt>
                <c:pt idx="3295">
                  <c:v>11804.033002853401</c:v>
                </c:pt>
                <c:pt idx="3296">
                  <c:v>11803.8869991302</c:v>
                </c:pt>
                <c:pt idx="3297">
                  <c:v>11804.028005599999</c:v>
                </c:pt>
                <c:pt idx="3298">
                  <c:v>11746.8910045624</c:v>
                </c:pt>
                <c:pt idx="3299">
                  <c:v>11085.1689968109</c:v>
                </c:pt>
                <c:pt idx="3300">
                  <c:v>11085.1110019684</c:v>
                </c:pt>
                <c:pt idx="3301">
                  <c:v>10918.1930027008</c:v>
                </c:pt>
                <c:pt idx="3302">
                  <c:v>10804.2239971161</c:v>
                </c:pt>
                <c:pt idx="3303">
                  <c:v>10797.968004226699</c:v>
                </c:pt>
                <c:pt idx="3304">
                  <c:v>10755.353004455599</c:v>
                </c:pt>
                <c:pt idx="3305">
                  <c:v>10599.6240005493</c:v>
                </c:pt>
                <c:pt idx="3306">
                  <c:v>10503.995000839201</c:v>
                </c:pt>
                <c:pt idx="3307">
                  <c:v>10503.775999069199</c:v>
                </c:pt>
                <c:pt idx="3308">
                  <c:v>10308.817998886099</c:v>
                </c:pt>
                <c:pt idx="3309">
                  <c:v>9783.13500022888</c:v>
                </c:pt>
                <c:pt idx="3310">
                  <c:v>9780.0279979705792</c:v>
                </c:pt>
                <c:pt idx="3311">
                  <c:v>9778.9719982147199</c:v>
                </c:pt>
                <c:pt idx="3312">
                  <c:v>9779.1709995269794</c:v>
                </c:pt>
                <c:pt idx="3313">
                  <c:v>9774.1239986419696</c:v>
                </c:pt>
                <c:pt idx="3314">
                  <c:v>9774.2539997100794</c:v>
                </c:pt>
                <c:pt idx="3315">
                  <c:v>9774.0530033111609</c:v>
                </c:pt>
                <c:pt idx="3316">
                  <c:v>9401.0190010070801</c:v>
                </c:pt>
                <c:pt idx="3317">
                  <c:v>9283.0909996032697</c:v>
                </c:pt>
                <c:pt idx="3318">
                  <c:v>9094.8310012817401</c:v>
                </c:pt>
                <c:pt idx="3319">
                  <c:v>8880.5540008544904</c:v>
                </c:pt>
                <c:pt idx="3320">
                  <c:v>8685.5270004272497</c:v>
                </c:pt>
                <c:pt idx="3321">
                  <c:v>8535.87400054932</c:v>
                </c:pt>
                <c:pt idx="3322">
                  <c:v>8443.9160079956091</c:v>
                </c:pt>
                <c:pt idx="3323">
                  <c:v>8441.8470039367694</c:v>
                </c:pt>
                <c:pt idx="3324">
                  <c:v>8394.9080047607404</c:v>
                </c:pt>
                <c:pt idx="3325">
                  <c:v>8140.6160087585504</c:v>
                </c:pt>
                <c:pt idx="3326">
                  <c:v>7704.7000045776404</c:v>
                </c:pt>
                <c:pt idx="3327">
                  <c:v>7679.9070091247604</c:v>
                </c:pt>
                <c:pt idx="3328">
                  <c:v>7624.0080070495596</c:v>
                </c:pt>
                <c:pt idx="3329">
                  <c:v>6912.97800445557</c:v>
                </c:pt>
                <c:pt idx="3330">
                  <c:v>6851.1000061035202</c:v>
                </c:pt>
                <c:pt idx="3331">
                  <c:v>6856.1000061035202</c:v>
                </c:pt>
                <c:pt idx="3332">
                  <c:v>6681.1000061035202</c:v>
                </c:pt>
                <c:pt idx="3333">
                  <c:v>6681.1000061035202</c:v>
                </c:pt>
                <c:pt idx="3334">
                  <c:v>6493.3999938964798</c:v>
                </c:pt>
                <c:pt idx="3335">
                  <c:v>6583.3999938964798</c:v>
                </c:pt>
                <c:pt idx="3336">
                  <c:v>6371.3999938964798</c:v>
                </c:pt>
                <c:pt idx="3337">
                  <c:v>6371.3999938964798</c:v>
                </c:pt>
                <c:pt idx="3338">
                  <c:v>5869.3999938964798</c:v>
                </c:pt>
                <c:pt idx="3339">
                  <c:v>5869.3999938964798</c:v>
                </c:pt>
                <c:pt idx="3340">
                  <c:v>5869.3999938964798</c:v>
                </c:pt>
                <c:pt idx="3341">
                  <c:v>5865.3999938964798</c:v>
                </c:pt>
                <c:pt idx="3342">
                  <c:v>5865.3999938964798</c:v>
                </c:pt>
                <c:pt idx="3343">
                  <c:v>5675.8999938964798</c:v>
                </c:pt>
                <c:pt idx="3344">
                  <c:v>5675.8999938964798</c:v>
                </c:pt>
                <c:pt idx="3345">
                  <c:v>5572.3999938964798</c:v>
                </c:pt>
                <c:pt idx="3346">
                  <c:v>5571.1999969482404</c:v>
                </c:pt>
                <c:pt idx="3347">
                  <c:v>5569.1999969482404</c:v>
                </c:pt>
                <c:pt idx="3348">
                  <c:v>5569.1999969482404</c:v>
                </c:pt>
                <c:pt idx="3349">
                  <c:v>5473.1999969482404</c:v>
                </c:pt>
                <c:pt idx="3350">
                  <c:v>5473.1999969482404</c:v>
                </c:pt>
                <c:pt idx="3351">
                  <c:v>5473.1999969482404</c:v>
                </c:pt>
                <c:pt idx="3352">
                  <c:v>5473.1999969482404</c:v>
                </c:pt>
                <c:pt idx="3353">
                  <c:v>5412.1999969482404</c:v>
                </c:pt>
                <c:pt idx="3354">
                  <c:v>5412.1999969482404</c:v>
                </c:pt>
                <c:pt idx="3355">
                  <c:v>5412.1999969482404</c:v>
                </c:pt>
                <c:pt idx="3356">
                  <c:v>5412.1999969482404</c:v>
                </c:pt>
                <c:pt idx="3357">
                  <c:v>5412.1999969482404</c:v>
                </c:pt>
                <c:pt idx="3358">
                  <c:v>5411.6999969482404</c:v>
                </c:pt>
                <c:pt idx="3359">
                  <c:v>5411.6999969482404</c:v>
                </c:pt>
                <c:pt idx="3360">
                  <c:v>5411.6999969482404</c:v>
                </c:pt>
                <c:pt idx="3361">
                  <c:v>5411.6999969482404</c:v>
                </c:pt>
                <c:pt idx="3362">
                  <c:v>5411.6999969482404</c:v>
                </c:pt>
                <c:pt idx="3363">
                  <c:v>5416.6999969482404</c:v>
                </c:pt>
                <c:pt idx="3364">
                  <c:v>5417.6999969482404</c:v>
                </c:pt>
                <c:pt idx="3365">
                  <c:v>5417.6999969482404</c:v>
                </c:pt>
                <c:pt idx="3366">
                  <c:v>5411.6999969482404</c:v>
                </c:pt>
                <c:pt idx="3367">
                  <c:v>5627.6999969482404</c:v>
                </c:pt>
                <c:pt idx="3368">
                  <c:v>5411.6999969482404</c:v>
                </c:pt>
                <c:pt idx="3369">
                  <c:v>5411.6999969482404</c:v>
                </c:pt>
                <c:pt idx="3370">
                  <c:v>5412.1000061035202</c:v>
                </c:pt>
                <c:pt idx="3371">
                  <c:v>5412.1000061035202</c:v>
                </c:pt>
                <c:pt idx="3372">
                  <c:v>5412.1000061035202</c:v>
                </c:pt>
                <c:pt idx="3373">
                  <c:v>5412.1000061035202</c:v>
                </c:pt>
                <c:pt idx="3374">
                  <c:v>5412.1000061035202</c:v>
                </c:pt>
                <c:pt idx="3375">
                  <c:v>5465.1000061035202</c:v>
                </c:pt>
                <c:pt idx="3376">
                  <c:v>5572.1000061035202</c:v>
                </c:pt>
                <c:pt idx="3377">
                  <c:v>5577.1000061035202</c:v>
                </c:pt>
                <c:pt idx="3378">
                  <c:v>5577.1000061035202</c:v>
                </c:pt>
                <c:pt idx="3379">
                  <c:v>5577.1000061035202</c:v>
                </c:pt>
                <c:pt idx="3380">
                  <c:v>5624.1000061035202</c:v>
                </c:pt>
                <c:pt idx="3381">
                  <c:v>5630.1000061035202</c:v>
                </c:pt>
                <c:pt idx="3382">
                  <c:v>5691.3000030517596</c:v>
                </c:pt>
                <c:pt idx="3383">
                  <c:v>5973.3000030517596</c:v>
                </c:pt>
                <c:pt idx="3384">
                  <c:v>6069.3000030517596</c:v>
                </c:pt>
                <c:pt idx="3385">
                  <c:v>6281.3000030517596</c:v>
                </c:pt>
                <c:pt idx="3386">
                  <c:v>6281.3000030517596</c:v>
                </c:pt>
                <c:pt idx="3387">
                  <c:v>6435.3000030517596</c:v>
                </c:pt>
                <c:pt idx="3388">
                  <c:v>6435.3000030517596</c:v>
                </c:pt>
                <c:pt idx="3389">
                  <c:v>6435.3000030517596</c:v>
                </c:pt>
                <c:pt idx="3390">
                  <c:v>6435.3000030517596</c:v>
                </c:pt>
                <c:pt idx="3391">
                  <c:v>6872.1000041961697</c:v>
                </c:pt>
                <c:pt idx="3392">
                  <c:v>6972.9580020904496</c:v>
                </c:pt>
                <c:pt idx="3393">
                  <c:v>6971.8670024871799</c:v>
                </c:pt>
                <c:pt idx="3394">
                  <c:v>6974.6790065765399</c:v>
                </c:pt>
                <c:pt idx="3395">
                  <c:v>6975.9580059051495</c:v>
                </c:pt>
                <c:pt idx="3396">
                  <c:v>7429.9000072479303</c:v>
                </c:pt>
                <c:pt idx="3397">
                  <c:v>7937.7950077056903</c:v>
                </c:pt>
                <c:pt idx="3398">
                  <c:v>7937.6790065765399</c:v>
                </c:pt>
                <c:pt idx="3399">
                  <c:v>8032.6790065765399</c:v>
                </c:pt>
                <c:pt idx="3400">
                  <c:v>8354.7820072174109</c:v>
                </c:pt>
                <c:pt idx="3401">
                  <c:v>8508.9090061187708</c:v>
                </c:pt>
                <c:pt idx="3402">
                  <c:v>8515.0160045623797</c:v>
                </c:pt>
                <c:pt idx="3403">
                  <c:v>8515.6820087432898</c:v>
                </c:pt>
                <c:pt idx="3404">
                  <c:v>8665.6250095367395</c:v>
                </c:pt>
                <c:pt idx="3405">
                  <c:v>8665.6600055694598</c:v>
                </c:pt>
                <c:pt idx="3406">
                  <c:v>8667.1599979400598</c:v>
                </c:pt>
                <c:pt idx="3407">
                  <c:v>8921.5049991607702</c:v>
                </c:pt>
                <c:pt idx="3408">
                  <c:v>9358.8329906463605</c:v>
                </c:pt>
                <c:pt idx="3409">
                  <c:v>9979.7279911041296</c:v>
                </c:pt>
                <c:pt idx="3410">
                  <c:v>9979.6219921112097</c:v>
                </c:pt>
                <c:pt idx="3411">
                  <c:v>9979.71899223328</c:v>
                </c:pt>
                <c:pt idx="3412">
                  <c:v>10083.720994949301</c:v>
                </c:pt>
                <c:pt idx="3413">
                  <c:v>10088.8439922333</c:v>
                </c:pt>
                <c:pt idx="3414">
                  <c:v>10760.9259929657</c:v>
                </c:pt>
                <c:pt idx="3415">
                  <c:v>10760.8389949799</c:v>
                </c:pt>
                <c:pt idx="3416">
                  <c:v>10760.955991745001</c:v>
                </c:pt>
                <c:pt idx="3417">
                  <c:v>10755.835992813099</c:v>
                </c:pt>
                <c:pt idx="3418">
                  <c:v>10877.9399814606</c:v>
                </c:pt>
                <c:pt idx="3419">
                  <c:v>10878.0509853363</c:v>
                </c:pt>
                <c:pt idx="3420">
                  <c:v>10877.9439868927</c:v>
                </c:pt>
                <c:pt idx="3421">
                  <c:v>11089.035985946701</c:v>
                </c:pt>
                <c:pt idx="3422">
                  <c:v>11321.941984176599</c:v>
                </c:pt>
                <c:pt idx="3423">
                  <c:v>11321.852983474701</c:v>
                </c:pt>
                <c:pt idx="3424">
                  <c:v>11321.740980148301</c:v>
                </c:pt>
                <c:pt idx="3425">
                  <c:v>11327.0739841461</c:v>
                </c:pt>
                <c:pt idx="3426">
                  <c:v>11326.025983810399</c:v>
                </c:pt>
                <c:pt idx="3427">
                  <c:v>11327.142984390301</c:v>
                </c:pt>
                <c:pt idx="3428">
                  <c:v>11322.024980545</c:v>
                </c:pt>
                <c:pt idx="3429">
                  <c:v>11378.665983200101</c:v>
                </c:pt>
                <c:pt idx="3430">
                  <c:v>11385.683992385901</c:v>
                </c:pt>
                <c:pt idx="3431">
                  <c:v>11504.6109867096</c:v>
                </c:pt>
                <c:pt idx="3432">
                  <c:v>11504.7219905853</c:v>
                </c:pt>
                <c:pt idx="3433">
                  <c:v>10898.9109897614</c:v>
                </c:pt>
                <c:pt idx="3434">
                  <c:v>10899.009996414199</c:v>
                </c:pt>
                <c:pt idx="3435">
                  <c:v>10898.707990646401</c:v>
                </c:pt>
                <c:pt idx="3436">
                  <c:v>11035.691991805999</c:v>
                </c:pt>
                <c:pt idx="3437">
                  <c:v>11040.8759975433</c:v>
                </c:pt>
                <c:pt idx="3438">
                  <c:v>11162.862997055099</c:v>
                </c:pt>
                <c:pt idx="3439">
                  <c:v>11157.9779949188</c:v>
                </c:pt>
                <c:pt idx="3440">
                  <c:v>11158.887994766201</c:v>
                </c:pt>
                <c:pt idx="3441">
                  <c:v>11158.8929958344</c:v>
                </c:pt>
                <c:pt idx="3442">
                  <c:v>11114.176996231099</c:v>
                </c:pt>
                <c:pt idx="3443">
                  <c:v>11122.184999465901</c:v>
                </c:pt>
                <c:pt idx="3444">
                  <c:v>11278.225999832201</c:v>
                </c:pt>
                <c:pt idx="3445">
                  <c:v>11278.1419963837</c:v>
                </c:pt>
                <c:pt idx="3446">
                  <c:v>11278.2259960175</c:v>
                </c:pt>
                <c:pt idx="3447">
                  <c:v>11278.196996688799</c:v>
                </c:pt>
                <c:pt idx="3448">
                  <c:v>12101.747968673701</c:v>
                </c:pt>
                <c:pt idx="3449">
                  <c:v>12101.8329715729</c:v>
                </c:pt>
                <c:pt idx="3450">
                  <c:v>12101.9109668732</c:v>
                </c:pt>
                <c:pt idx="3451">
                  <c:v>12101.9109745026</c:v>
                </c:pt>
                <c:pt idx="3452">
                  <c:v>12101.894968032801</c:v>
                </c:pt>
                <c:pt idx="3453">
                  <c:v>12821.0769672394</c:v>
                </c:pt>
                <c:pt idx="3454">
                  <c:v>12824.515996933</c:v>
                </c:pt>
                <c:pt idx="3455">
                  <c:v>12825.2649974823</c:v>
                </c:pt>
                <c:pt idx="3456">
                  <c:v>12819.2229976654</c:v>
                </c:pt>
                <c:pt idx="3457">
                  <c:v>12825.225000381501</c:v>
                </c:pt>
                <c:pt idx="3458">
                  <c:v>12871.252992629999</c:v>
                </c:pt>
                <c:pt idx="3459">
                  <c:v>12871.1689968109</c:v>
                </c:pt>
                <c:pt idx="3460">
                  <c:v>12871.247999191301</c:v>
                </c:pt>
                <c:pt idx="3461">
                  <c:v>13123.213998794599</c:v>
                </c:pt>
                <c:pt idx="3462">
                  <c:v>13117.2549953461</c:v>
                </c:pt>
                <c:pt idx="3463">
                  <c:v>13117.3669986725</c:v>
                </c:pt>
                <c:pt idx="3464">
                  <c:v>13124.2800006866</c:v>
                </c:pt>
                <c:pt idx="3465">
                  <c:v>13124.5859966278</c:v>
                </c:pt>
                <c:pt idx="3466">
                  <c:v>12692.910963058501</c:v>
                </c:pt>
                <c:pt idx="3467">
                  <c:v>12686.773969650299</c:v>
                </c:pt>
                <c:pt idx="3468">
                  <c:v>12686.904966354399</c:v>
                </c:pt>
                <c:pt idx="3469">
                  <c:v>12686.7859668732</c:v>
                </c:pt>
                <c:pt idx="3470">
                  <c:v>12686.825971603401</c:v>
                </c:pt>
                <c:pt idx="3471">
                  <c:v>12686.5729694366</c:v>
                </c:pt>
                <c:pt idx="3472">
                  <c:v>13572.479970932</c:v>
                </c:pt>
                <c:pt idx="3473">
                  <c:v>13572.6819667816</c:v>
                </c:pt>
                <c:pt idx="3474">
                  <c:v>13572.870969772301</c:v>
                </c:pt>
                <c:pt idx="3475">
                  <c:v>14072.5529689789</c:v>
                </c:pt>
                <c:pt idx="3476">
                  <c:v>14072.701971054101</c:v>
                </c:pt>
                <c:pt idx="3477">
                  <c:v>14072.8399715424</c:v>
                </c:pt>
                <c:pt idx="3478">
                  <c:v>14071.150999069199</c:v>
                </c:pt>
                <c:pt idx="3479">
                  <c:v>13572.2629909515</c:v>
                </c:pt>
                <c:pt idx="3480">
                  <c:v>13572.2509975433</c:v>
                </c:pt>
                <c:pt idx="3481">
                  <c:v>13572.266984939601</c:v>
                </c:pt>
                <c:pt idx="3482">
                  <c:v>13572.1679897308</c:v>
                </c:pt>
                <c:pt idx="3483">
                  <c:v>13571.909994125401</c:v>
                </c:pt>
                <c:pt idx="3484">
                  <c:v>13571.8759899139</c:v>
                </c:pt>
                <c:pt idx="3485">
                  <c:v>13572.0969905853</c:v>
                </c:pt>
                <c:pt idx="3486">
                  <c:v>13572.1579914093</c:v>
                </c:pt>
                <c:pt idx="3487">
                  <c:v>13571.9739971161</c:v>
                </c:pt>
                <c:pt idx="3488">
                  <c:v>13571.826993942301</c:v>
                </c:pt>
                <c:pt idx="3489">
                  <c:v>13572.211000442499</c:v>
                </c:pt>
                <c:pt idx="3490">
                  <c:v>13577.2329654694</c:v>
                </c:pt>
                <c:pt idx="3491">
                  <c:v>13580.2379703522</c:v>
                </c:pt>
                <c:pt idx="3492">
                  <c:v>13580.0859737396</c:v>
                </c:pt>
                <c:pt idx="3493">
                  <c:v>13580.1149692535</c:v>
                </c:pt>
                <c:pt idx="3494">
                  <c:v>13580.162969589201</c:v>
                </c:pt>
                <c:pt idx="3495">
                  <c:v>13579.948972702001</c:v>
                </c:pt>
                <c:pt idx="3496">
                  <c:v>13579.988965988199</c:v>
                </c:pt>
                <c:pt idx="3497">
                  <c:v>13579.9819736481</c:v>
                </c:pt>
                <c:pt idx="3498">
                  <c:v>13581.2699718475</c:v>
                </c:pt>
                <c:pt idx="3499">
                  <c:v>13581.138967514</c:v>
                </c:pt>
                <c:pt idx="3500">
                  <c:v>13580.990972518901</c:v>
                </c:pt>
                <c:pt idx="3501">
                  <c:v>13581.25897789</c:v>
                </c:pt>
                <c:pt idx="3502">
                  <c:v>13580.361974716199</c:v>
                </c:pt>
                <c:pt idx="3503">
                  <c:v>13580.3479747772</c:v>
                </c:pt>
                <c:pt idx="3504">
                  <c:v>14082.0429706573</c:v>
                </c:pt>
                <c:pt idx="3505">
                  <c:v>14082.1349697113</c:v>
                </c:pt>
                <c:pt idx="3506">
                  <c:v>14082.2049732208</c:v>
                </c:pt>
                <c:pt idx="3507">
                  <c:v>14082.0729694366</c:v>
                </c:pt>
                <c:pt idx="3508">
                  <c:v>14081.872968673701</c:v>
                </c:pt>
                <c:pt idx="3509">
                  <c:v>14081.9999713898</c:v>
                </c:pt>
                <c:pt idx="3510">
                  <c:v>14082.0949687958</c:v>
                </c:pt>
                <c:pt idx="3511">
                  <c:v>14082.0059719086</c:v>
                </c:pt>
                <c:pt idx="3512">
                  <c:v>14081.9169712067</c:v>
                </c:pt>
                <c:pt idx="3513">
                  <c:v>14124.1659641266</c:v>
                </c:pt>
                <c:pt idx="3514">
                  <c:v>14085.8539829254</c:v>
                </c:pt>
                <c:pt idx="3515">
                  <c:v>14085.9489841461</c:v>
                </c:pt>
                <c:pt idx="3516">
                  <c:v>14085.7589855194</c:v>
                </c:pt>
                <c:pt idx="3517">
                  <c:v>14085.799982070899</c:v>
                </c:pt>
                <c:pt idx="3518">
                  <c:v>14085.6449794769</c:v>
                </c:pt>
                <c:pt idx="3519">
                  <c:v>14085.529981613199</c:v>
                </c:pt>
                <c:pt idx="3520">
                  <c:v>14085.535978317301</c:v>
                </c:pt>
                <c:pt idx="3521">
                  <c:v>14085.667985916099</c:v>
                </c:pt>
                <c:pt idx="3522">
                  <c:v>14085.777982711799</c:v>
                </c:pt>
                <c:pt idx="3523">
                  <c:v>14085.5809803009</c:v>
                </c:pt>
                <c:pt idx="3524">
                  <c:v>14085.585981369</c:v>
                </c:pt>
                <c:pt idx="3525">
                  <c:v>14085.681978225701</c:v>
                </c:pt>
                <c:pt idx="3526">
                  <c:v>14090.0280017853</c:v>
                </c:pt>
                <c:pt idx="3527">
                  <c:v>14093.0230121613</c:v>
                </c:pt>
                <c:pt idx="3528">
                  <c:v>14093.0620059967</c:v>
                </c:pt>
                <c:pt idx="3529">
                  <c:v>14092.925004959099</c:v>
                </c:pt>
                <c:pt idx="3530">
                  <c:v>14291.9770030975</c:v>
                </c:pt>
                <c:pt idx="3531">
                  <c:v>14092.6900043488</c:v>
                </c:pt>
                <c:pt idx="3532">
                  <c:v>14092.823003768901</c:v>
                </c:pt>
                <c:pt idx="3533">
                  <c:v>14092.8120059967</c:v>
                </c:pt>
                <c:pt idx="3534">
                  <c:v>14093.0660037994</c:v>
                </c:pt>
                <c:pt idx="3535">
                  <c:v>14092.793008804299</c:v>
                </c:pt>
                <c:pt idx="3536">
                  <c:v>14092.800004959099</c:v>
                </c:pt>
                <c:pt idx="3537">
                  <c:v>14093.022008895899</c:v>
                </c:pt>
                <c:pt idx="3538">
                  <c:v>14095.087007522599</c:v>
                </c:pt>
                <c:pt idx="3539">
                  <c:v>14096.999006271401</c:v>
                </c:pt>
                <c:pt idx="3540">
                  <c:v>14096.9100055695</c:v>
                </c:pt>
                <c:pt idx="3541">
                  <c:v>14096.93400383</c:v>
                </c:pt>
                <c:pt idx="3542">
                  <c:v>14096.8900051117</c:v>
                </c:pt>
                <c:pt idx="3543">
                  <c:v>14096.7210063934</c:v>
                </c:pt>
                <c:pt idx="3544">
                  <c:v>14096.635004043599</c:v>
                </c:pt>
                <c:pt idx="3545">
                  <c:v>14096.9450092316</c:v>
                </c:pt>
                <c:pt idx="3546">
                  <c:v>13203.8900051117</c:v>
                </c:pt>
                <c:pt idx="3547">
                  <c:v>13203.6680049896</c:v>
                </c:pt>
                <c:pt idx="3548">
                  <c:v>13203.812002182</c:v>
                </c:pt>
                <c:pt idx="3549">
                  <c:v>13204.013002395601</c:v>
                </c:pt>
                <c:pt idx="3550">
                  <c:v>12677.3089809418</c:v>
                </c:pt>
                <c:pt idx="3551">
                  <c:v>12153.4510059357</c:v>
                </c:pt>
                <c:pt idx="3552">
                  <c:v>12153.660001754801</c:v>
                </c:pt>
                <c:pt idx="3553">
                  <c:v>12153.6760005951</c:v>
                </c:pt>
                <c:pt idx="3554">
                  <c:v>12153.5230045319</c:v>
                </c:pt>
                <c:pt idx="3555">
                  <c:v>12153.315999984699</c:v>
                </c:pt>
                <c:pt idx="3556">
                  <c:v>12153.2100048065</c:v>
                </c:pt>
                <c:pt idx="3557">
                  <c:v>12153.3370037079</c:v>
                </c:pt>
                <c:pt idx="3558">
                  <c:v>11876.5650043488</c:v>
                </c:pt>
                <c:pt idx="3559">
                  <c:v>11871.548002243</c:v>
                </c:pt>
                <c:pt idx="3560">
                  <c:v>11871.6550006866</c:v>
                </c:pt>
                <c:pt idx="3561">
                  <c:v>11771.671998977699</c:v>
                </c:pt>
                <c:pt idx="3562">
                  <c:v>11774.8110027313</c:v>
                </c:pt>
                <c:pt idx="3563">
                  <c:v>11372.8340053558</c:v>
                </c:pt>
                <c:pt idx="3564">
                  <c:v>11371.9750041962</c:v>
                </c:pt>
                <c:pt idx="3565">
                  <c:v>10650.947004318199</c:v>
                </c:pt>
                <c:pt idx="3566">
                  <c:v>10650.761007309</c:v>
                </c:pt>
                <c:pt idx="3567">
                  <c:v>10650.6290111542</c:v>
                </c:pt>
                <c:pt idx="3568">
                  <c:v>10650.506006240799</c:v>
                </c:pt>
                <c:pt idx="3569">
                  <c:v>10649.657011032101</c:v>
                </c:pt>
                <c:pt idx="3570">
                  <c:v>10646.757013320899</c:v>
                </c:pt>
                <c:pt idx="3571">
                  <c:v>10649.5610027313</c:v>
                </c:pt>
                <c:pt idx="3572">
                  <c:v>10233.5850048065</c:v>
                </c:pt>
                <c:pt idx="3573">
                  <c:v>10030.8820095062</c:v>
                </c:pt>
                <c:pt idx="3574">
                  <c:v>9716.3959980011005</c:v>
                </c:pt>
                <c:pt idx="3575">
                  <c:v>9653.3710002899206</c:v>
                </c:pt>
                <c:pt idx="3576">
                  <c:v>9647.2499980926495</c:v>
                </c:pt>
                <c:pt idx="3577">
                  <c:v>9653.1600055694598</c:v>
                </c:pt>
                <c:pt idx="3578">
                  <c:v>9648.2749996185303</c:v>
                </c:pt>
                <c:pt idx="3579">
                  <c:v>9648.0289974212592</c:v>
                </c:pt>
                <c:pt idx="3580">
                  <c:v>9648.1029987335205</c:v>
                </c:pt>
                <c:pt idx="3581">
                  <c:v>9647.1960010528601</c:v>
                </c:pt>
                <c:pt idx="3582">
                  <c:v>9527.2699985504205</c:v>
                </c:pt>
                <c:pt idx="3583">
                  <c:v>9527.0689983367902</c:v>
                </c:pt>
                <c:pt idx="3584">
                  <c:v>9225.67700004578</c:v>
                </c:pt>
                <c:pt idx="3585">
                  <c:v>9125.8379955291693</c:v>
                </c:pt>
                <c:pt idx="3586">
                  <c:v>8824.5650005340594</c:v>
                </c:pt>
                <c:pt idx="3587">
                  <c:v>8589.80200004578</c:v>
                </c:pt>
                <c:pt idx="3588">
                  <c:v>8589.9239978790301</c:v>
                </c:pt>
                <c:pt idx="3589">
                  <c:v>8589.0689983367902</c:v>
                </c:pt>
                <c:pt idx="3590">
                  <c:v>8588.9649982452393</c:v>
                </c:pt>
                <c:pt idx="3591">
                  <c:v>8589.03100395203</c:v>
                </c:pt>
                <c:pt idx="3592">
                  <c:v>8588.9319972991907</c:v>
                </c:pt>
                <c:pt idx="3593">
                  <c:v>8305.1670017242395</c:v>
                </c:pt>
                <c:pt idx="3594">
                  <c:v>8305.07399559021</c:v>
                </c:pt>
                <c:pt idx="3595">
                  <c:v>8305.2719974517804</c:v>
                </c:pt>
                <c:pt idx="3596">
                  <c:v>8298.1390018463098</c:v>
                </c:pt>
                <c:pt idx="3597">
                  <c:v>8298.0280017852801</c:v>
                </c:pt>
                <c:pt idx="3598">
                  <c:v>8164.1059970855704</c:v>
                </c:pt>
                <c:pt idx="3599">
                  <c:v>8162.1960010528601</c:v>
                </c:pt>
                <c:pt idx="3600">
                  <c:v>8168.3169994354203</c:v>
                </c:pt>
                <c:pt idx="3601">
                  <c:v>7814.1290035247803</c:v>
                </c:pt>
                <c:pt idx="3602">
                  <c:v>7930.1469974517804</c:v>
                </c:pt>
                <c:pt idx="3603">
                  <c:v>7929.8780002594003</c:v>
                </c:pt>
                <c:pt idx="3604">
                  <c:v>7912.9560050964401</c:v>
                </c:pt>
                <c:pt idx="3605">
                  <c:v>7785.0710029602096</c:v>
                </c:pt>
                <c:pt idx="3606">
                  <c:v>7460.1620025634802</c:v>
                </c:pt>
                <c:pt idx="3607">
                  <c:v>7246.0390052795401</c:v>
                </c:pt>
                <c:pt idx="3608">
                  <c:v>7067.1510028839102</c:v>
                </c:pt>
                <c:pt idx="3609">
                  <c:v>6911.1859989166296</c:v>
                </c:pt>
                <c:pt idx="3610">
                  <c:v>6818.82399940491</c:v>
                </c:pt>
                <c:pt idx="3611">
                  <c:v>6813.0189990997296</c:v>
                </c:pt>
                <c:pt idx="3612">
                  <c:v>6812.9040012359601</c:v>
                </c:pt>
                <c:pt idx="3613">
                  <c:v>6812.94700050354</c:v>
                </c:pt>
                <c:pt idx="3614">
                  <c:v>6662.7110004425003</c:v>
                </c:pt>
                <c:pt idx="3615">
                  <c:v>6662.6739940643301</c:v>
                </c:pt>
                <c:pt idx="3616">
                  <c:v>6662.59300041199</c:v>
                </c:pt>
                <c:pt idx="3617">
                  <c:v>6117.8090000152597</c:v>
                </c:pt>
                <c:pt idx="3618">
                  <c:v>6070.8869991302499</c:v>
                </c:pt>
                <c:pt idx="3619">
                  <c:v>6053.8559989929199</c:v>
                </c:pt>
                <c:pt idx="3620">
                  <c:v>6053.6789970397904</c:v>
                </c:pt>
                <c:pt idx="3621">
                  <c:v>6052.8059997558603</c:v>
                </c:pt>
                <c:pt idx="3622">
                  <c:v>6050.25</c:v>
                </c:pt>
                <c:pt idx="3623">
                  <c:v>5789.3599967956497</c:v>
                </c:pt>
                <c:pt idx="3624">
                  <c:v>5789.3069953918503</c:v>
                </c:pt>
                <c:pt idx="3625">
                  <c:v>5783.3720016479501</c:v>
                </c:pt>
                <c:pt idx="3626">
                  <c:v>5783.4680023193396</c:v>
                </c:pt>
                <c:pt idx="3627">
                  <c:v>5783.0519981384296</c:v>
                </c:pt>
                <c:pt idx="3628">
                  <c:v>5830.1780014038104</c:v>
                </c:pt>
                <c:pt idx="3629">
                  <c:v>5724.6599998474103</c:v>
                </c:pt>
                <c:pt idx="3630">
                  <c:v>5724.6760025024396</c:v>
                </c:pt>
                <c:pt idx="3631">
                  <c:v>5724.8000030517596</c:v>
                </c:pt>
                <c:pt idx="3632">
                  <c:v>5724.6529960632297</c:v>
                </c:pt>
                <c:pt idx="3633">
                  <c:v>5724.7540016174298</c:v>
                </c:pt>
                <c:pt idx="3634">
                  <c:v>5762.02099609375</c:v>
                </c:pt>
                <c:pt idx="3635">
                  <c:v>5762.0949935913104</c:v>
                </c:pt>
                <c:pt idx="3636">
                  <c:v>5656.2699928283701</c:v>
                </c:pt>
                <c:pt idx="3637">
                  <c:v>5656.2599945068396</c:v>
                </c:pt>
                <c:pt idx="3638">
                  <c:v>5656.2219924926803</c:v>
                </c:pt>
                <c:pt idx="3639">
                  <c:v>5515.2679939270001</c:v>
                </c:pt>
                <c:pt idx="3640">
                  <c:v>5515.2529945373499</c:v>
                </c:pt>
                <c:pt idx="3641">
                  <c:v>5515.2119941711398</c:v>
                </c:pt>
                <c:pt idx="3642">
                  <c:v>5515.1949920654297</c:v>
                </c:pt>
                <c:pt idx="3643">
                  <c:v>5459.3999938964798</c:v>
                </c:pt>
                <c:pt idx="3644">
                  <c:v>5459.3999938964798</c:v>
                </c:pt>
                <c:pt idx="3645">
                  <c:v>5459.3999938964798</c:v>
                </c:pt>
                <c:pt idx="3646">
                  <c:v>5420.1999969482404</c:v>
                </c:pt>
                <c:pt idx="3647">
                  <c:v>5420.1999969482404</c:v>
                </c:pt>
                <c:pt idx="3648">
                  <c:v>5420.1999969482404</c:v>
                </c:pt>
                <c:pt idx="3649">
                  <c:v>5420.1999969482404</c:v>
                </c:pt>
                <c:pt idx="3650">
                  <c:v>5420.1999969482404</c:v>
                </c:pt>
                <c:pt idx="3651">
                  <c:v>5420.1999969482404</c:v>
                </c:pt>
                <c:pt idx="3652">
                  <c:v>5420.1999969482404</c:v>
                </c:pt>
                <c:pt idx="3653">
                  <c:v>5649.1999969482404</c:v>
                </c:pt>
                <c:pt idx="3654">
                  <c:v>5621.1999969482404</c:v>
                </c:pt>
                <c:pt idx="3655">
                  <c:v>5628.1999969482404</c:v>
                </c:pt>
                <c:pt idx="3656">
                  <c:v>5627.1999969482404</c:v>
                </c:pt>
                <c:pt idx="3657">
                  <c:v>5627.1999969482404</c:v>
                </c:pt>
                <c:pt idx="3658">
                  <c:v>5621.6999969482404</c:v>
                </c:pt>
                <c:pt idx="3659">
                  <c:v>5620.6999969482404</c:v>
                </c:pt>
                <c:pt idx="3660">
                  <c:v>5632.6999969482404</c:v>
                </c:pt>
                <c:pt idx="3661">
                  <c:v>5626.6999969482404</c:v>
                </c:pt>
                <c:pt idx="3662">
                  <c:v>6046.6999969482404</c:v>
                </c:pt>
                <c:pt idx="3663">
                  <c:v>5816.6999969482404</c:v>
                </c:pt>
                <c:pt idx="3664">
                  <c:v>5817.6999969482404</c:v>
                </c:pt>
                <c:pt idx="3665">
                  <c:v>5817.6999969482404</c:v>
                </c:pt>
                <c:pt idx="3666">
                  <c:v>5816.6999969482404</c:v>
                </c:pt>
                <c:pt idx="3667">
                  <c:v>5811.6999969482404</c:v>
                </c:pt>
                <c:pt idx="3668">
                  <c:v>5811.6999969482404</c:v>
                </c:pt>
                <c:pt idx="3669">
                  <c:v>5811.6999969482404</c:v>
                </c:pt>
                <c:pt idx="3670">
                  <c:v>5810.8999938964798</c:v>
                </c:pt>
                <c:pt idx="3671">
                  <c:v>5811.8999938964798</c:v>
                </c:pt>
                <c:pt idx="3672">
                  <c:v>5811.8999938964798</c:v>
                </c:pt>
                <c:pt idx="3673">
                  <c:v>5816.8999938964798</c:v>
                </c:pt>
                <c:pt idx="3674">
                  <c:v>5811.8999938964798</c:v>
                </c:pt>
                <c:pt idx="3675">
                  <c:v>5811.8999938964798</c:v>
                </c:pt>
                <c:pt idx="3676">
                  <c:v>5811.8999938964798</c:v>
                </c:pt>
                <c:pt idx="3677">
                  <c:v>5812.8999938964798</c:v>
                </c:pt>
                <c:pt idx="3678">
                  <c:v>5811.8999938964798</c:v>
                </c:pt>
                <c:pt idx="3679">
                  <c:v>5811.8999938964798</c:v>
                </c:pt>
                <c:pt idx="3680">
                  <c:v>5811.8999938964798</c:v>
                </c:pt>
                <c:pt idx="3681">
                  <c:v>5811.8999938964798</c:v>
                </c:pt>
                <c:pt idx="3682">
                  <c:v>5814.1000061035202</c:v>
                </c:pt>
                <c:pt idx="3683">
                  <c:v>6519.1000061035202</c:v>
                </c:pt>
                <c:pt idx="3684">
                  <c:v>6519.1000061035202</c:v>
                </c:pt>
                <c:pt idx="3685">
                  <c:v>6727.1000061035202</c:v>
                </c:pt>
                <c:pt idx="3686">
                  <c:v>6727.1000061035202</c:v>
                </c:pt>
                <c:pt idx="3687">
                  <c:v>6728.1000061035202</c:v>
                </c:pt>
                <c:pt idx="3688">
                  <c:v>6728.1000061035202</c:v>
                </c:pt>
                <c:pt idx="3689">
                  <c:v>6727.1000061035202</c:v>
                </c:pt>
                <c:pt idx="3690">
                  <c:v>6728.1000061035202</c:v>
                </c:pt>
                <c:pt idx="3691">
                  <c:v>6795.1000061035202</c:v>
                </c:pt>
                <c:pt idx="3692">
                  <c:v>6910.1000061035202</c:v>
                </c:pt>
                <c:pt idx="3693">
                  <c:v>6910.1000061035202</c:v>
                </c:pt>
                <c:pt idx="3694">
                  <c:v>6910.1000061035202</c:v>
                </c:pt>
                <c:pt idx="3695">
                  <c:v>6912.1999969482404</c:v>
                </c:pt>
                <c:pt idx="3696">
                  <c:v>6918.1999969482404</c:v>
                </c:pt>
                <c:pt idx="3697">
                  <c:v>6971.1999969482404</c:v>
                </c:pt>
                <c:pt idx="3698">
                  <c:v>7360.5999908447302</c:v>
                </c:pt>
                <c:pt idx="3699">
                  <c:v>7410.2239913940402</c:v>
                </c:pt>
                <c:pt idx="3700">
                  <c:v>7416.29299163818</c:v>
                </c:pt>
                <c:pt idx="3701">
                  <c:v>7416.2609901428204</c:v>
                </c:pt>
                <c:pt idx="3702">
                  <c:v>7566.2849922180203</c:v>
                </c:pt>
                <c:pt idx="3703">
                  <c:v>7647.85399246216</c:v>
                </c:pt>
                <c:pt idx="3704">
                  <c:v>7699.9019889831497</c:v>
                </c:pt>
                <c:pt idx="3705">
                  <c:v>7835.9959888458197</c:v>
                </c:pt>
                <c:pt idx="3706">
                  <c:v>8847.0189914703406</c:v>
                </c:pt>
                <c:pt idx="3707">
                  <c:v>8792.7990093231201</c:v>
                </c:pt>
                <c:pt idx="3708">
                  <c:v>8794.8100070953406</c:v>
                </c:pt>
                <c:pt idx="3709">
                  <c:v>8794.8050098419208</c:v>
                </c:pt>
                <c:pt idx="3710">
                  <c:v>9197.7240104675293</c:v>
                </c:pt>
                <c:pt idx="3711">
                  <c:v>9400.6860084533691</c:v>
                </c:pt>
                <c:pt idx="3712">
                  <c:v>9400.7040100097693</c:v>
                </c:pt>
                <c:pt idx="3713">
                  <c:v>9400.6750106811505</c:v>
                </c:pt>
                <c:pt idx="3714">
                  <c:v>9401.7130088806207</c:v>
                </c:pt>
                <c:pt idx="3715">
                  <c:v>9567.6690101623499</c:v>
                </c:pt>
                <c:pt idx="3716">
                  <c:v>9567.7060089111292</c:v>
                </c:pt>
                <c:pt idx="3717">
                  <c:v>9541.9740066528302</c:v>
                </c:pt>
                <c:pt idx="3718">
                  <c:v>9542.0220069885308</c:v>
                </c:pt>
                <c:pt idx="3719">
                  <c:v>9781.9010162353497</c:v>
                </c:pt>
                <c:pt idx="3720">
                  <c:v>9787.9480209350604</c:v>
                </c:pt>
                <c:pt idx="3721">
                  <c:v>9787.9010200500506</c:v>
                </c:pt>
                <c:pt idx="3722">
                  <c:v>10062.956020355199</c:v>
                </c:pt>
                <c:pt idx="3723">
                  <c:v>10062.9730186462</c:v>
                </c:pt>
                <c:pt idx="3724">
                  <c:v>10062.9420204163</c:v>
                </c:pt>
                <c:pt idx="3725">
                  <c:v>10105.750017166099</c:v>
                </c:pt>
                <c:pt idx="3726">
                  <c:v>10106.7420215607</c:v>
                </c:pt>
                <c:pt idx="3727">
                  <c:v>10106.7520198822</c:v>
                </c:pt>
                <c:pt idx="3728">
                  <c:v>10156.6360225678</c:v>
                </c:pt>
                <c:pt idx="3729">
                  <c:v>10434.448019027701</c:v>
                </c:pt>
                <c:pt idx="3730">
                  <c:v>10631.459016799899</c:v>
                </c:pt>
                <c:pt idx="3731">
                  <c:v>10634.285001754801</c:v>
                </c:pt>
                <c:pt idx="3732">
                  <c:v>9988.3010005950891</c:v>
                </c:pt>
                <c:pt idx="3733">
                  <c:v>9988.2970027923602</c:v>
                </c:pt>
                <c:pt idx="3734">
                  <c:v>10274.499006271401</c:v>
                </c:pt>
                <c:pt idx="3735">
                  <c:v>10274.4600048065</c:v>
                </c:pt>
                <c:pt idx="3736">
                  <c:v>10274.6460094452</c:v>
                </c:pt>
                <c:pt idx="3737">
                  <c:v>10274.5620098114</c:v>
                </c:pt>
                <c:pt idx="3738">
                  <c:v>10592.557008743301</c:v>
                </c:pt>
                <c:pt idx="3739">
                  <c:v>10598.678010940601</c:v>
                </c:pt>
                <c:pt idx="3740">
                  <c:v>10599.450002670301</c:v>
                </c:pt>
                <c:pt idx="3741">
                  <c:v>10909.508005142199</c:v>
                </c:pt>
                <c:pt idx="3742">
                  <c:v>10909.723001480101</c:v>
                </c:pt>
                <c:pt idx="3743">
                  <c:v>10916.8309955597</c:v>
                </c:pt>
                <c:pt idx="3744">
                  <c:v>10915.663000106801</c:v>
                </c:pt>
                <c:pt idx="3745">
                  <c:v>10916.848993301401</c:v>
                </c:pt>
                <c:pt idx="3746">
                  <c:v>10916.750993728599</c:v>
                </c:pt>
                <c:pt idx="3747">
                  <c:v>10916.6529941559</c:v>
                </c:pt>
                <c:pt idx="3748">
                  <c:v>11637.875993728599</c:v>
                </c:pt>
                <c:pt idx="3749">
                  <c:v>11637.9639949799</c:v>
                </c:pt>
                <c:pt idx="3750">
                  <c:v>12126.8029918671</c:v>
                </c:pt>
                <c:pt idx="3751">
                  <c:v>12126.8859920502</c:v>
                </c:pt>
                <c:pt idx="3752">
                  <c:v>12077.233991622899</c:v>
                </c:pt>
                <c:pt idx="3753">
                  <c:v>12072.3519878387</c:v>
                </c:pt>
                <c:pt idx="3754">
                  <c:v>12134.220994949301</c:v>
                </c:pt>
                <c:pt idx="3755">
                  <c:v>12052.377000808699</c:v>
                </c:pt>
                <c:pt idx="3756">
                  <c:v>12054.378000259399</c:v>
                </c:pt>
                <c:pt idx="3757">
                  <c:v>12056.2279987335</c:v>
                </c:pt>
                <c:pt idx="3758">
                  <c:v>12056.380998611499</c:v>
                </c:pt>
                <c:pt idx="3759">
                  <c:v>12112.123003006</c:v>
                </c:pt>
                <c:pt idx="3760">
                  <c:v>12111.8469982147</c:v>
                </c:pt>
                <c:pt idx="3761">
                  <c:v>12111.9139957428</c:v>
                </c:pt>
                <c:pt idx="3762">
                  <c:v>12625.639978408801</c:v>
                </c:pt>
                <c:pt idx="3763">
                  <c:v>12625.7629680634</c:v>
                </c:pt>
                <c:pt idx="3764">
                  <c:v>12625.426973342899</c:v>
                </c:pt>
                <c:pt idx="3765">
                  <c:v>12625.3929729462</c:v>
                </c:pt>
                <c:pt idx="3766">
                  <c:v>12625.7469730377</c:v>
                </c:pt>
                <c:pt idx="3767">
                  <c:v>12631.946981430099</c:v>
                </c:pt>
                <c:pt idx="3768">
                  <c:v>12632.8649845123</c:v>
                </c:pt>
                <c:pt idx="3769">
                  <c:v>12632.951986312901</c:v>
                </c:pt>
                <c:pt idx="3770">
                  <c:v>13637.852983474701</c:v>
                </c:pt>
                <c:pt idx="3771">
                  <c:v>13637.975984573401</c:v>
                </c:pt>
                <c:pt idx="3772">
                  <c:v>13637.756982803299</c:v>
                </c:pt>
                <c:pt idx="3773">
                  <c:v>13637.6369838715</c:v>
                </c:pt>
                <c:pt idx="3774">
                  <c:v>13637.849977493301</c:v>
                </c:pt>
                <c:pt idx="3775">
                  <c:v>13637.8599796295</c:v>
                </c:pt>
                <c:pt idx="3776">
                  <c:v>13637.7419834137</c:v>
                </c:pt>
                <c:pt idx="3777">
                  <c:v>13637.7689876556</c:v>
                </c:pt>
                <c:pt idx="3778">
                  <c:v>13637.9659786224</c:v>
                </c:pt>
                <c:pt idx="3779">
                  <c:v>13641.496984481801</c:v>
                </c:pt>
                <c:pt idx="3780">
                  <c:v>13643.3869838715</c:v>
                </c:pt>
                <c:pt idx="3781">
                  <c:v>13643.4619808197</c:v>
                </c:pt>
                <c:pt idx="3782">
                  <c:v>13870.4239788055</c:v>
                </c:pt>
                <c:pt idx="3783">
                  <c:v>13870.526983261099</c:v>
                </c:pt>
                <c:pt idx="3784">
                  <c:v>13871.210985183699</c:v>
                </c:pt>
                <c:pt idx="3785">
                  <c:v>13871.210977554299</c:v>
                </c:pt>
                <c:pt idx="3786">
                  <c:v>13871.341981887799</c:v>
                </c:pt>
                <c:pt idx="3787">
                  <c:v>13871.4509830475</c:v>
                </c:pt>
                <c:pt idx="3788">
                  <c:v>13871.1709880829</c:v>
                </c:pt>
                <c:pt idx="3789">
                  <c:v>13877.0709857941</c:v>
                </c:pt>
                <c:pt idx="3790">
                  <c:v>13871.4349880219</c:v>
                </c:pt>
                <c:pt idx="3791">
                  <c:v>13876.7079715729</c:v>
                </c:pt>
                <c:pt idx="3792">
                  <c:v>13876.823972702001</c:v>
                </c:pt>
                <c:pt idx="3793">
                  <c:v>13876.6099720001</c:v>
                </c:pt>
                <c:pt idx="3794">
                  <c:v>13884.786970138501</c:v>
                </c:pt>
                <c:pt idx="3795">
                  <c:v>13884.772977829</c:v>
                </c:pt>
                <c:pt idx="3796">
                  <c:v>13884.5829715729</c:v>
                </c:pt>
                <c:pt idx="3797">
                  <c:v>13884.4969730377</c:v>
                </c:pt>
                <c:pt idx="3798">
                  <c:v>13884.5449733734</c:v>
                </c:pt>
                <c:pt idx="3799">
                  <c:v>13884.552972793599</c:v>
                </c:pt>
                <c:pt idx="3800">
                  <c:v>13884.4669704437</c:v>
                </c:pt>
                <c:pt idx="3801">
                  <c:v>13884.475976944001</c:v>
                </c:pt>
                <c:pt idx="3802">
                  <c:v>13885.682970047001</c:v>
                </c:pt>
                <c:pt idx="3803">
                  <c:v>13890.3669834137</c:v>
                </c:pt>
                <c:pt idx="3804">
                  <c:v>13892.4629878998</c:v>
                </c:pt>
                <c:pt idx="3805">
                  <c:v>13892.388986587501</c:v>
                </c:pt>
                <c:pt idx="3806">
                  <c:v>13897.2639827728</c:v>
                </c:pt>
                <c:pt idx="3807">
                  <c:v>13892.2909870148</c:v>
                </c:pt>
                <c:pt idx="3808">
                  <c:v>13892.131986618</c:v>
                </c:pt>
                <c:pt idx="3809">
                  <c:v>13892.0569820404</c:v>
                </c:pt>
                <c:pt idx="3810">
                  <c:v>13892.338983535799</c:v>
                </c:pt>
                <c:pt idx="3811">
                  <c:v>13892.3009853363</c:v>
                </c:pt>
                <c:pt idx="3812">
                  <c:v>13891.9779872894</c:v>
                </c:pt>
                <c:pt idx="3813">
                  <c:v>13891.7989864349</c:v>
                </c:pt>
                <c:pt idx="3814">
                  <c:v>13892.2339878082</c:v>
                </c:pt>
                <c:pt idx="3815">
                  <c:v>13896.280004501299</c:v>
                </c:pt>
                <c:pt idx="3816">
                  <c:v>13575.1450061798</c:v>
                </c:pt>
                <c:pt idx="3817">
                  <c:v>13580.274007797199</c:v>
                </c:pt>
                <c:pt idx="3818">
                  <c:v>13702.3640079498</c:v>
                </c:pt>
                <c:pt idx="3819">
                  <c:v>13702.2090053558</c:v>
                </c:pt>
                <c:pt idx="3820">
                  <c:v>13702.0400104523</c:v>
                </c:pt>
                <c:pt idx="3821">
                  <c:v>13701.9950046539</c:v>
                </c:pt>
                <c:pt idx="3822">
                  <c:v>13701.941007614099</c:v>
                </c:pt>
                <c:pt idx="3823">
                  <c:v>13702.2710018158</c:v>
                </c:pt>
                <c:pt idx="3824">
                  <c:v>13702.0800037384</c:v>
                </c:pt>
                <c:pt idx="3825">
                  <c:v>13702.1470050812</c:v>
                </c:pt>
                <c:pt idx="3826">
                  <c:v>13702.136003494301</c:v>
                </c:pt>
                <c:pt idx="3827">
                  <c:v>13749.81599617</c:v>
                </c:pt>
                <c:pt idx="3828">
                  <c:v>12740.7419986725</c:v>
                </c:pt>
                <c:pt idx="3829">
                  <c:v>12740.8509960175</c:v>
                </c:pt>
                <c:pt idx="3830">
                  <c:v>12740.501996994</c:v>
                </c:pt>
                <c:pt idx="3831">
                  <c:v>12740.661993026701</c:v>
                </c:pt>
                <c:pt idx="3832">
                  <c:v>12740.420999526999</c:v>
                </c:pt>
                <c:pt idx="3833">
                  <c:v>12740.203992843601</c:v>
                </c:pt>
                <c:pt idx="3834">
                  <c:v>12741.452001571701</c:v>
                </c:pt>
                <c:pt idx="3835">
                  <c:v>12741.5789966583</c:v>
                </c:pt>
                <c:pt idx="3836">
                  <c:v>12741.350000381501</c:v>
                </c:pt>
                <c:pt idx="3837">
                  <c:v>12741.246000289901</c:v>
                </c:pt>
                <c:pt idx="3838">
                  <c:v>12741.5029964447</c:v>
                </c:pt>
                <c:pt idx="3839">
                  <c:v>12715.426984787</c:v>
                </c:pt>
                <c:pt idx="3840">
                  <c:v>12185.844003677401</c:v>
                </c:pt>
                <c:pt idx="3841">
                  <c:v>12191.933008194001</c:v>
                </c:pt>
                <c:pt idx="3842">
                  <c:v>12191.8700046539</c:v>
                </c:pt>
                <c:pt idx="3843">
                  <c:v>12191.961008071899</c:v>
                </c:pt>
                <c:pt idx="3844">
                  <c:v>12186.7290096283</c:v>
                </c:pt>
                <c:pt idx="3845">
                  <c:v>12186.385004043599</c:v>
                </c:pt>
                <c:pt idx="3846">
                  <c:v>11933.044008254999</c:v>
                </c:pt>
                <c:pt idx="3847">
                  <c:v>11921.1470050812</c:v>
                </c:pt>
                <c:pt idx="3848">
                  <c:v>11688.071004867599</c:v>
                </c:pt>
                <c:pt idx="3849">
                  <c:v>11687.963998794599</c:v>
                </c:pt>
                <c:pt idx="3850">
                  <c:v>11688.3350124359</c:v>
                </c:pt>
                <c:pt idx="3851">
                  <c:v>11685.9140033722</c:v>
                </c:pt>
                <c:pt idx="3852">
                  <c:v>11684.025999069199</c:v>
                </c:pt>
                <c:pt idx="3853">
                  <c:v>10961.989004135099</c:v>
                </c:pt>
                <c:pt idx="3854">
                  <c:v>10961.523008346599</c:v>
                </c:pt>
                <c:pt idx="3855">
                  <c:v>10961.501001357999</c:v>
                </c:pt>
                <c:pt idx="3856">
                  <c:v>10960.526006698599</c:v>
                </c:pt>
                <c:pt idx="3857">
                  <c:v>10540.3530025482</c:v>
                </c:pt>
                <c:pt idx="3858">
                  <c:v>10540.244009017901</c:v>
                </c:pt>
                <c:pt idx="3859">
                  <c:v>10534.486997604399</c:v>
                </c:pt>
                <c:pt idx="3860">
                  <c:v>10534.069005966199</c:v>
                </c:pt>
                <c:pt idx="3861">
                  <c:v>10534.2910022736</c:v>
                </c:pt>
                <c:pt idx="3862">
                  <c:v>10299.0800037384</c:v>
                </c:pt>
                <c:pt idx="3863">
                  <c:v>10093.1249980927</c:v>
                </c:pt>
                <c:pt idx="3864">
                  <c:v>10395.131998062099</c:v>
                </c:pt>
                <c:pt idx="3865">
                  <c:v>10394.118001937901</c:v>
                </c:pt>
                <c:pt idx="3866">
                  <c:v>10388.0060024261</c:v>
                </c:pt>
                <c:pt idx="3867">
                  <c:v>10388.2139949799</c:v>
                </c:pt>
                <c:pt idx="3868">
                  <c:v>10385.974000930801</c:v>
                </c:pt>
                <c:pt idx="3869">
                  <c:v>10387.8479976654</c:v>
                </c:pt>
                <c:pt idx="3870">
                  <c:v>9769.7850017547607</c:v>
                </c:pt>
                <c:pt idx="3871">
                  <c:v>9770.1409969329798</c:v>
                </c:pt>
                <c:pt idx="3872">
                  <c:v>9702.9040050506592</c:v>
                </c:pt>
                <c:pt idx="3873">
                  <c:v>9646.7720012664795</c:v>
                </c:pt>
                <c:pt idx="3874">
                  <c:v>9441.6989994049109</c:v>
                </c:pt>
                <c:pt idx="3875">
                  <c:v>9441.7409992217999</c:v>
                </c:pt>
                <c:pt idx="3876">
                  <c:v>9439.8389987945593</c:v>
                </c:pt>
                <c:pt idx="3877">
                  <c:v>9440.0640048980695</c:v>
                </c:pt>
                <c:pt idx="3878">
                  <c:v>9438.8940029144305</c:v>
                </c:pt>
                <c:pt idx="3879">
                  <c:v>9438.9520015716607</c:v>
                </c:pt>
                <c:pt idx="3880">
                  <c:v>9439.8420009613001</c:v>
                </c:pt>
                <c:pt idx="3881">
                  <c:v>9438.78099632263</c:v>
                </c:pt>
                <c:pt idx="3882">
                  <c:v>9320.8280010223407</c:v>
                </c:pt>
                <c:pt idx="3883">
                  <c:v>9165.0760059356708</c:v>
                </c:pt>
                <c:pt idx="3884">
                  <c:v>9165.0770015716607</c:v>
                </c:pt>
                <c:pt idx="3885">
                  <c:v>8768.9430027008093</c:v>
                </c:pt>
                <c:pt idx="3886">
                  <c:v>8480.0210056304895</c:v>
                </c:pt>
                <c:pt idx="3887">
                  <c:v>8433.0560092926007</c:v>
                </c:pt>
                <c:pt idx="3888">
                  <c:v>8474.2350063323993</c:v>
                </c:pt>
                <c:pt idx="3889">
                  <c:v>8474.1000080108606</c:v>
                </c:pt>
                <c:pt idx="3890">
                  <c:v>8480.2510051727295</c:v>
                </c:pt>
                <c:pt idx="3891">
                  <c:v>8474.1440029144305</c:v>
                </c:pt>
                <c:pt idx="3892">
                  <c:v>8467.9150066375696</c:v>
                </c:pt>
                <c:pt idx="3893">
                  <c:v>8473.9880084991491</c:v>
                </c:pt>
                <c:pt idx="3894">
                  <c:v>8474.0600070953406</c:v>
                </c:pt>
                <c:pt idx="3895">
                  <c:v>8370.1910037994403</c:v>
                </c:pt>
                <c:pt idx="3896">
                  <c:v>8222.2630043029803</c:v>
                </c:pt>
                <c:pt idx="3897">
                  <c:v>8095.3460044860803</c:v>
                </c:pt>
                <c:pt idx="3898">
                  <c:v>8094.3370056152298</c:v>
                </c:pt>
                <c:pt idx="3899">
                  <c:v>7980.1689949035599</c:v>
                </c:pt>
                <c:pt idx="3900">
                  <c:v>7979.2189941406205</c:v>
                </c:pt>
                <c:pt idx="3901">
                  <c:v>7974.0549926757803</c:v>
                </c:pt>
                <c:pt idx="3902">
                  <c:v>7974.2419929504404</c:v>
                </c:pt>
                <c:pt idx="3903">
                  <c:v>7974.1769943237296</c:v>
                </c:pt>
                <c:pt idx="3904">
                  <c:v>7873.2159957885697</c:v>
                </c:pt>
                <c:pt idx="3905">
                  <c:v>7822.2209930419904</c:v>
                </c:pt>
                <c:pt idx="3906">
                  <c:v>7331.3999938964798</c:v>
                </c:pt>
                <c:pt idx="3907">
                  <c:v>6809.3999938964798</c:v>
                </c:pt>
                <c:pt idx="3908">
                  <c:v>6336.3999938964798</c:v>
                </c:pt>
                <c:pt idx="3909">
                  <c:v>6354.3999938964798</c:v>
                </c:pt>
                <c:pt idx="3910">
                  <c:v>6205.3999938964798</c:v>
                </c:pt>
                <c:pt idx="3911">
                  <c:v>5801.1999969482404</c:v>
                </c:pt>
                <c:pt idx="3912">
                  <c:v>5793.1999969482404</c:v>
                </c:pt>
                <c:pt idx="3913">
                  <c:v>5602</c:v>
                </c:pt>
                <c:pt idx="3914">
                  <c:v>5730</c:v>
                </c:pt>
                <c:pt idx="3915">
                  <c:v>5589</c:v>
                </c:pt>
                <c:pt idx="3916">
                  <c:v>5416</c:v>
                </c:pt>
                <c:pt idx="3917">
                  <c:v>5486</c:v>
                </c:pt>
                <c:pt idx="3918">
                  <c:v>5416</c:v>
                </c:pt>
                <c:pt idx="3919">
                  <c:v>5275</c:v>
                </c:pt>
                <c:pt idx="3920">
                  <c:v>5041</c:v>
                </c:pt>
                <c:pt idx="3921">
                  <c:v>5088</c:v>
                </c:pt>
                <c:pt idx="3922">
                  <c:v>5088</c:v>
                </c:pt>
                <c:pt idx="3923">
                  <c:v>5088</c:v>
                </c:pt>
                <c:pt idx="3924">
                  <c:v>5041</c:v>
                </c:pt>
                <c:pt idx="3925">
                  <c:v>4962</c:v>
                </c:pt>
                <c:pt idx="3926">
                  <c:v>4962</c:v>
                </c:pt>
                <c:pt idx="3927">
                  <c:v>5214</c:v>
                </c:pt>
                <c:pt idx="3928">
                  <c:v>5214</c:v>
                </c:pt>
                <c:pt idx="3929">
                  <c:v>5214</c:v>
                </c:pt>
                <c:pt idx="3930">
                  <c:v>5214</c:v>
                </c:pt>
                <c:pt idx="3931">
                  <c:v>5214</c:v>
                </c:pt>
                <c:pt idx="3932">
                  <c:v>5214</c:v>
                </c:pt>
                <c:pt idx="3933">
                  <c:v>5214</c:v>
                </c:pt>
                <c:pt idx="3934">
                  <c:v>5214</c:v>
                </c:pt>
                <c:pt idx="3935">
                  <c:v>4962</c:v>
                </c:pt>
                <c:pt idx="3936">
                  <c:v>4962</c:v>
                </c:pt>
                <c:pt idx="3937">
                  <c:v>4962</c:v>
                </c:pt>
                <c:pt idx="3938">
                  <c:v>4956</c:v>
                </c:pt>
                <c:pt idx="3939">
                  <c:v>4962</c:v>
                </c:pt>
                <c:pt idx="3940">
                  <c:v>4962</c:v>
                </c:pt>
                <c:pt idx="3941">
                  <c:v>4962</c:v>
                </c:pt>
                <c:pt idx="3942">
                  <c:v>4950</c:v>
                </c:pt>
                <c:pt idx="3943">
                  <c:v>4950</c:v>
                </c:pt>
                <c:pt idx="3944">
                  <c:v>4950</c:v>
                </c:pt>
                <c:pt idx="3945">
                  <c:v>4962</c:v>
                </c:pt>
                <c:pt idx="3946">
                  <c:v>4962</c:v>
                </c:pt>
                <c:pt idx="3947">
                  <c:v>4962</c:v>
                </c:pt>
                <c:pt idx="3948">
                  <c:v>5003</c:v>
                </c:pt>
                <c:pt idx="3949">
                  <c:v>5003</c:v>
                </c:pt>
                <c:pt idx="3950">
                  <c:v>5009</c:v>
                </c:pt>
                <c:pt idx="3951">
                  <c:v>5015</c:v>
                </c:pt>
                <c:pt idx="3952">
                  <c:v>5014</c:v>
                </c:pt>
                <c:pt idx="3953">
                  <c:v>5014</c:v>
                </c:pt>
                <c:pt idx="3954">
                  <c:v>4973</c:v>
                </c:pt>
                <c:pt idx="3955">
                  <c:v>4967</c:v>
                </c:pt>
                <c:pt idx="3956">
                  <c:v>4967</c:v>
                </c:pt>
                <c:pt idx="3957">
                  <c:v>5005</c:v>
                </c:pt>
                <c:pt idx="3958">
                  <c:v>5005</c:v>
                </c:pt>
                <c:pt idx="3959">
                  <c:v>5006</c:v>
                </c:pt>
                <c:pt idx="3960">
                  <c:v>5011</c:v>
                </c:pt>
                <c:pt idx="3961">
                  <c:v>5154</c:v>
                </c:pt>
                <c:pt idx="3962">
                  <c:v>5154</c:v>
                </c:pt>
                <c:pt idx="3963">
                  <c:v>5154</c:v>
                </c:pt>
                <c:pt idx="3964">
                  <c:v>5166</c:v>
                </c:pt>
                <c:pt idx="3965">
                  <c:v>5166</c:v>
                </c:pt>
                <c:pt idx="3966">
                  <c:v>5166</c:v>
                </c:pt>
                <c:pt idx="3967">
                  <c:v>5374</c:v>
                </c:pt>
                <c:pt idx="3968">
                  <c:v>5375</c:v>
                </c:pt>
                <c:pt idx="3969">
                  <c:v>5375</c:v>
                </c:pt>
                <c:pt idx="3970">
                  <c:v>5417</c:v>
                </c:pt>
                <c:pt idx="3971">
                  <c:v>5342</c:v>
                </c:pt>
                <c:pt idx="3972">
                  <c:v>5352</c:v>
                </c:pt>
                <c:pt idx="3973">
                  <c:v>5586</c:v>
                </c:pt>
                <c:pt idx="3974">
                  <c:v>6021</c:v>
                </c:pt>
                <c:pt idx="3975">
                  <c:v>6449</c:v>
                </c:pt>
                <c:pt idx="3976">
                  <c:v>6930</c:v>
                </c:pt>
                <c:pt idx="3977">
                  <c:v>6957</c:v>
                </c:pt>
                <c:pt idx="3978">
                  <c:v>6957</c:v>
                </c:pt>
                <c:pt idx="3979">
                  <c:v>6957</c:v>
                </c:pt>
                <c:pt idx="3980">
                  <c:v>7274</c:v>
                </c:pt>
                <c:pt idx="3981">
                  <c:v>7274</c:v>
                </c:pt>
                <c:pt idx="3982">
                  <c:v>7275</c:v>
                </c:pt>
                <c:pt idx="3983">
                  <c:v>7281</c:v>
                </c:pt>
                <c:pt idx="3984">
                  <c:v>7281</c:v>
                </c:pt>
                <c:pt idx="3985">
                  <c:v>7283</c:v>
                </c:pt>
                <c:pt idx="3986">
                  <c:v>7283</c:v>
                </c:pt>
                <c:pt idx="3987">
                  <c:v>7491</c:v>
                </c:pt>
                <c:pt idx="3988">
                  <c:v>7536</c:v>
                </c:pt>
                <c:pt idx="3989">
                  <c:v>7536</c:v>
                </c:pt>
                <c:pt idx="3990">
                  <c:v>7625</c:v>
                </c:pt>
                <c:pt idx="3991">
                  <c:v>7625</c:v>
                </c:pt>
                <c:pt idx="3992">
                  <c:v>8031</c:v>
                </c:pt>
                <c:pt idx="3993">
                  <c:v>8275.8999938964807</c:v>
                </c:pt>
                <c:pt idx="3994">
                  <c:v>8480.8999938964807</c:v>
                </c:pt>
                <c:pt idx="3995">
                  <c:v>8741.2000122070294</c:v>
                </c:pt>
                <c:pt idx="3996">
                  <c:v>8834.2000122070294</c:v>
                </c:pt>
                <c:pt idx="3997">
                  <c:v>8899.2000122070294</c:v>
                </c:pt>
                <c:pt idx="3998">
                  <c:v>8835.2000122070294</c:v>
                </c:pt>
                <c:pt idx="3999">
                  <c:v>9027.3000183105505</c:v>
                </c:pt>
                <c:pt idx="4000">
                  <c:v>8711.3000183105505</c:v>
                </c:pt>
                <c:pt idx="4001">
                  <c:v>8711.3000183105505</c:v>
                </c:pt>
                <c:pt idx="4002">
                  <c:v>8711.3000183105505</c:v>
                </c:pt>
                <c:pt idx="4003">
                  <c:v>8833.3000183105505</c:v>
                </c:pt>
                <c:pt idx="4004">
                  <c:v>8984.1890182495099</c:v>
                </c:pt>
                <c:pt idx="4005">
                  <c:v>8985.2090187072808</c:v>
                </c:pt>
                <c:pt idx="4006">
                  <c:v>9049.2110176086408</c:v>
                </c:pt>
                <c:pt idx="4007">
                  <c:v>9057.1169815063495</c:v>
                </c:pt>
                <c:pt idx="4008">
                  <c:v>8993.1179809570294</c:v>
                </c:pt>
                <c:pt idx="4009">
                  <c:v>9083.1219825744593</c:v>
                </c:pt>
                <c:pt idx="4010">
                  <c:v>9133.1129798889106</c:v>
                </c:pt>
                <c:pt idx="4011">
                  <c:v>9248.1169815063495</c:v>
                </c:pt>
                <c:pt idx="4012">
                  <c:v>9248.10398101807</c:v>
                </c:pt>
                <c:pt idx="4013">
                  <c:v>9355.5479850769007</c:v>
                </c:pt>
                <c:pt idx="4014">
                  <c:v>9355.9589805602991</c:v>
                </c:pt>
                <c:pt idx="4015">
                  <c:v>9405.8739814758301</c:v>
                </c:pt>
                <c:pt idx="4016">
                  <c:v>9460.70998382568</c:v>
                </c:pt>
                <c:pt idx="4017">
                  <c:v>9516.4319839477503</c:v>
                </c:pt>
                <c:pt idx="4018">
                  <c:v>9517.4989814758301</c:v>
                </c:pt>
                <c:pt idx="4019">
                  <c:v>9522.5950164794904</c:v>
                </c:pt>
                <c:pt idx="4020">
                  <c:v>9624.5540199279803</c:v>
                </c:pt>
                <c:pt idx="4021">
                  <c:v>9719.6530227661096</c:v>
                </c:pt>
                <c:pt idx="4022">
                  <c:v>9950.4310226440393</c:v>
                </c:pt>
                <c:pt idx="4023">
                  <c:v>9950.51902008057</c:v>
                </c:pt>
                <c:pt idx="4024">
                  <c:v>10305.6280212402</c:v>
                </c:pt>
                <c:pt idx="4025">
                  <c:v>10305.861022949201</c:v>
                </c:pt>
                <c:pt idx="4026">
                  <c:v>10825.744014739999</c:v>
                </c:pt>
                <c:pt idx="4027">
                  <c:v>10825.648017883301</c:v>
                </c:pt>
                <c:pt idx="4028">
                  <c:v>10881.477016449</c:v>
                </c:pt>
                <c:pt idx="4029">
                  <c:v>11154.395019531299</c:v>
                </c:pt>
                <c:pt idx="4030">
                  <c:v>11154.681015014599</c:v>
                </c:pt>
                <c:pt idx="4031">
                  <c:v>11963.916996002201</c:v>
                </c:pt>
                <c:pt idx="4032">
                  <c:v>11964.7379951477</c:v>
                </c:pt>
                <c:pt idx="4033">
                  <c:v>11964.719993591299</c:v>
                </c:pt>
                <c:pt idx="4034">
                  <c:v>11964.5739974976</c:v>
                </c:pt>
                <c:pt idx="4035">
                  <c:v>11964.5909957886</c:v>
                </c:pt>
                <c:pt idx="4036">
                  <c:v>11964.7589950562</c:v>
                </c:pt>
                <c:pt idx="4037">
                  <c:v>11964.951992034899</c:v>
                </c:pt>
                <c:pt idx="4038">
                  <c:v>13150.840991973901</c:v>
                </c:pt>
                <c:pt idx="4039">
                  <c:v>13150.7989959717</c:v>
                </c:pt>
                <c:pt idx="4040">
                  <c:v>13467.893989562999</c:v>
                </c:pt>
                <c:pt idx="4041">
                  <c:v>13468.8939933777</c:v>
                </c:pt>
                <c:pt idx="4042">
                  <c:v>13469.1479911804</c:v>
                </c:pt>
                <c:pt idx="4043">
                  <c:v>13481.689002990701</c:v>
                </c:pt>
                <c:pt idx="4044">
                  <c:v>13477.7449951172</c:v>
                </c:pt>
                <c:pt idx="4045">
                  <c:v>13476.730003356901</c:v>
                </c:pt>
                <c:pt idx="4046">
                  <c:v>13477.6360054016</c:v>
                </c:pt>
                <c:pt idx="4047">
                  <c:v>13998.6210021973</c:v>
                </c:pt>
                <c:pt idx="4048">
                  <c:v>13998.4889945984</c:v>
                </c:pt>
                <c:pt idx="4049">
                  <c:v>14516.548000335701</c:v>
                </c:pt>
                <c:pt idx="4050">
                  <c:v>14516.716999054001</c:v>
                </c:pt>
                <c:pt idx="4051">
                  <c:v>14516.743999481199</c:v>
                </c:pt>
                <c:pt idx="4052">
                  <c:v>14516.414997100799</c:v>
                </c:pt>
                <c:pt idx="4053">
                  <c:v>14516.5119895935</c:v>
                </c:pt>
                <c:pt idx="4054">
                  <c:v>14516.6600036621</c:v>
                </c:pt>
                <c:pt idx="4055">
                  <c:v>14521.3349761963</c:v>
                </c:pt>
                <c:pt idx="4056">
                  <c:v>14775.3449745178</c:v>
                </c:pt>
                <c:pt idx="4057">
                  <c:v>14775.2699699402</c:v>
                </c:pt>
                <c:pt idx="4058">
                  <c:v>14775.361976623501</c:v>
                </c:pt>
                <c:pt idx="4059">
                  <c:v>14775.236976623501</c:v>
                </c:pt>
                <c:pt idx="4060">
                  <c:v>14775.055976867699</c:v>
                </c:pt>
                <c:pt idx="4061">
                  <c:v>14775.2539749146</c:v>
                </c:pt>
                <c:pt idx="4062">
                  <c:v>14775.365978241</c:v>
                </c:pt>
                <c:pt idx="4063">
                  <c:v>14775.3879737854</c:v>
                </c:pt>
                <c:pt idx="4064">
                  <c:v>14775.1769714355</c:v>
                </c:pt>
                <c:pt idx="4065">
                  <c:v>14775.085975647</c:v>
                </c:pt>
                <c:pt idx="4066">
                  <c:v>14775.398979187001</c:v>
                </c:pt>
                <c:pt idx="4067">
                  <c:v>14783.1269836426</c:v>
                </c:pt>
                <c:pt idx="4068">
                  <c:v>14785.9739875793</c:v>
                </c:pt>
                <c:pt idx="4069">
                  <c:v>14786.0939865112</c:v>
                </c:pt>
                <c:pt idx="4070">
                  <c:v>14785.957981109599</c:v>
                </c:pt>
                <c:pt idx="4071">
                  <c:v>14785.988986969</c:v>
                </c:pt>
                <c:pt idx="4072">
                  <c:v>14785.9279823303</c:v>
                </c:pt>
                <c:pt idx="4073">
                  <c:v>14786.003986358601</c:v>
                </c:pt>
                <c:pt idx="4074">
                  <c:v>14786.079982757599</c:v>
                </c:pt>
                <c:pt idx="4075">
                  <c:v>14785.973983764599</c:v>
                </c:pt>
                <c:pt idx="4076">
                  <c:v>14785.8969841003</c:v>
                </c:pt>
                <c:pt idx="4077">
                  <c:v>14785.9189910889</c:v>
                </c:pt>
                <c:pt idx="4078">
                  <c:v>14786.0939788818</c:v>
                </c:pt>
                <c:pt idx="4079">
                  <c:v>14783.784999847399</c:v>
                </c:pt>
                <c:pt idx="4080">
                  <c:v>14784.764999389599</c:v>
                </c:pt>
                <c:pt idx="4081">
                  <c:v>14784.8020019531</c:v>
                </c:pt>
                <c:pt idx="4082">
                  <c:v>14784.694999694801</c:v>
                </c:pt>
                <c:pt idx="4083">
                  <c:v>14784.6479988098</c:v>
                </c:pt>
                <c:pt idx="4084">
                  <c:v>14784.439002990701</c:v>
                </c:pt>
                <c:pt idx="4085">
                  <c:v>14784.6299972534</c:v>
                </c:pt>
                <c:pt idx="4086">
                  <c:v>14784.8100013733</c:v>
                </c:pt>
                <c:pt idx="4087">
                  <c:v>14790.777000427201</c:v>
                </c:pt>
                <c:pt idx="4088">
                  <c:v>14790.3349990845</c:v>
                </c:pt>
                <c:pt idx="4089">
                  <c:v>14790.315994262701</c:v>
                </c:pt>
                <c:pt idx="4090">
                  <c:v>14790.670993804901</c:v>
                </c:pt>
                <c:pt idx="4091">
                  <c:v>14791.2469787598</c:v>
                </c:pt>
                <c:pt idx="4092">
                  <c:v>14792.2439727783</c:v>
                </c:pt>
                <c:pt idx="4093">
                  <c:v>14792.1339797974</c:v>
                </c:pt>
                <c:pt idx="4094">
                  <c:v>14792.2419700623</c:v>
                </c:pt>
                <c:pt idx="4095">
                  <c:v>14792.0079727173</c:v>
                </c:pt>
                <c:pt idx="4096">
                  <c:v>14792.006977081301</c:v>
                </c:pt>
                <c:pt idx="4097">
                  <c:v>14792.0909729004</c:v>
                </c:pt>
                <c:pt idx="4098">
                  <c:v>14792.258975982701</c:v>
                </c:pt>
                <c:pt idx="4099">
                  <c:v>14792.072971344</c:v>
                </c:pt>
                <c:pt idx="4100">
                  <c:v>14837.669979095501</c:v>
                </c:pt>
                <c:pt idx="4101">
                  <c:v>14837.7339744568</c:v>
                </c:pt>
                <c:pt idx="4102">
                  <c:v>14837.9649734497</c:v>
                </c:pt>
                <c:pt idx="4103">
                  <c:v>14845.359985351601</c:v>
                </c:pt>
                <c:pt idx="4104">
                  <c:v>14846.5929908752</c:v>
                </c:pt>
                <c:pt idx="4105">
                  <c:v>14846.568992614701</c:v>
                </c:pt>
                <c:pt idx="4106">
                  <c:v>14846.456989288299</c:v>
                </c:pt>
                <c:pt idx="4107">
                  <c:v>14846.2349891663</c:v>
                </c:pt>
                <c:pt idx="4108">
                  <c:v>14846.294986724901</c:v>
                </c:pt>
                <c:pt idx="4109">
                  <c:v>14846.271987915001</c:v>
                </c:pt>
                <c:pt idx="4110">
                  <c:v>14846.430984497099</c:v>
                </c:pt>
                <c:pt idx="4111">
                  <c:v>14846.508991241501</c:v>
                </c:pt>
                <c:pt idx="4112">
                  <c:v>14846.370990753199</c:v>
                </c:pt>
                <c:pt idx="4113">
                  <c:v>14846.2829856873</c:v>
                </c:pt>
                <c:pt idx="4114">
                  <c:v>14846.4279937744</c:v>
                </c:pt>
                <c:pt idx="4115">
                  <c:v>14898.5549888611</c:v>
                </c:pt>
                <c:pt idx="4116">
                  <c:v>14628.502986908001</c:v>
                </c:pt>
                <c:pt idx="4117">
                  <c:v>14628.6569900513</c:v>
                </c:pt>
                <c:pt idx="4118">
                  <c:v>14628.596992492699</c:v>
                </c:pt>
                <c:pt idx="4119">
                  <c:v>14628.3869895935</c:v>
                </c:pt>
                <c:pt idx="4120">
                  <c:v>14627.1029853821</c:v>
                </c:pt>
                <c:pt idx="4121">
                  <c:v>14627.252994537401</c:v>
                </c:pt>
                <c:pt idx="4122">
                  <c:v>14632.495998382599</c:v>
                </c:pt>
                <c:pt idx="4123">
                  <c:v>14632.5299949646</c:v>
                </c:pt>
                <c:pt idx="4124">
                  <c:v>14632.1219863892</c:v>
                </c:pt>
                <c:pt idx="4125">
                  <c:v>14104.131992340101</c:v>
                </c:pt>
                <c:pt idx="4126">
                  <c:v>14104.4369926453</c:v>
                </c:pt>
                <c:pt idx="4127">
                  <c:v>14076.1689987183</c:v>
                </c:pt>
                <c:pt idx="4128">
                  <c:v>14076.1570053101</c:v>
                </c:pt>
                <c:pt idx="4129">
                  <c:v>14076.068000793501</c:v>
                </c:pt>
                <c:pt idx="4130">
                  <c:v>14076.0540046692</c:v>
                </c:pt>
                <c:pt idx="4131">
                  <c:v>14075.9909973145</c:v>
                </c:pt>
                <c:pt idx="4132">
                  <c:v>14070.831005096399</c:v>
                </c:pt>
                <c:pt idx="4133">
                  <c:v>14070.992000579799</c:v>
                </c:pt>
                <c:pt idx="4134">
                  <c:v>14065.102996826199</c:v>
                </c:pt>
                <c:pt idx="4135">
                  <c:v>14065.2050018311</c:v>
                </c:pt>
                <c:pt idx="4136">
                  <c:v>14064.682998657199</c:v>
                </c:pt>
                <c:pt idx="4137">
                  <c:v>14064.6999969482</c:v>
                </c:pt>
                <c:pt idx="4138">
                  <c:v>14065.128002166701</c:v>
                </c:pt>
                <c:pt idx="4139">
                  <c:v>13826.210002899201</c:v>
                </c:pt>
                <c:pt idx="4140">
                  <c:v>13302.9980010986</c:v>
                </c:pt>
                <c:pt idx="4141">
                  <c:v>13301.9599990845</c:v>
                </c:pt>
                <c:pt idx="4142">
                  <c:v>12881.9659957886</c:v>
                </c:pt>
                <c:pt idx="4143">
                  <c:v>12881.7990036011</c:v>
                </c:pt>
                <c:pt idx="4144">
                  <c:v>12881.6469993591</c:v>
                </c:pt>
                <c:pt idx="4145">
                  <c:v>12393.8890037537</c:v>
                </c:pt>
                <c:pt idx="4146">
                  <c:v>12160.893997192399</c:v>
                </c:pt>
                <c:pt idx="4147">
                  <c:v>12160.954998016399</c:v>
                </c:pt>
                <c:pt idx="4148">
                  <c:v>12157.764999389599</c:v>
                </c:pt>
                <c:pt idx="4149">
                  <c:v>11902.888000488299</c:v>
                </c:pt>
                <c:pt idx="4150">
                  <c:v>11659.9680023193</c:v>
                </c:pt>
                <c:pt idx="4151">
                  <c:v>11592.9589996338</c:v>
                </c:pt>
                <c:pt idx="4152">
                  <c:v>11590.883007049601</c:v>
                </c:pt>
                <c:pt idx="4153">
                  <c:v>10935.975997924799</c:v>
                </c:pt>
                <c:pt idx="4154">
                  <c:v>11241.963993072501</c:v>
                </c:pt>
                <c:pt idx="4155">
                  <c:v>10939.841003418</c:v>
                </c:pt>
                <c:pt idx="4156">
                  <c:v>10933.686996459999</c:v>
                </c:pt>
                <c:pt idx="4157">
                  <c:v>10933.8020019531</c:v>
                </c:pt>
                <c:pt idx="4158">
                  <c:v>10933.858001709001</c:v>
                </c:pt>
                <c:pt idx="4159">
                  <c:v>10871.9570007324</c:v>
                </c:pt>
                <c:pt idx="4160">
                  <c:v>10871.7680015564</c:v>
                </c:pt>
                <c:pt idx="4161">
                  <c:v>10871.4589996338</c:v>
                </c:pt>
                <c:pt idx="4162">
                  <c:v>10868.9439964294</c:v>
                </c:pt>
                <c:pt idx="4163">
                  <c:v>10868.846000671399</c:v>
                </c:pt>
                <c:pt idx="4164">
                  <c:v>10633.9179992676</c:v>
                </c:pt>
                <c:pt idx="4165">
                  <c:v>10637.7780036926</c:v>
                </c:pt>
                <c:pt idx="4166">
                  <c:v>10436.953998565699</c:v>
                </c:pt>
                <c:pt idx="4167">
                  <c:v>10124.7519989014</c:v>
                </c:pt>
                <c:pt idx="4168">
                  <c:v>10124.6190032959</c:v>
                </c:pt>
                <c:pt idx="4169">
                  <c:v>10124.7700004578</c:v>
                </c:pt>
                <c:pt idx="4170">
                  <c:v>10006.776000976601</c:v>
                </c:pt>
                <c:pt idx="4171">
                  <c:v>9999.9600028991699</c:v>
                </c:pt>
                <c:pt idx="4172">
                  <c:v>10000.7179985046</c:v>
                </c:pt>
                <c:pt idx="4173">
                  <c:v>9753.7130012512207</c:v>
                </c:pt>
                <c:pt idx="4174">
                  <c:v>9653.8030014038104</c:v>
                </c:pt>
                <c:pt idx="4175">
                  <c:v>9442.37599563599</c:v>
                </c:pt>
                <c:pt idx="4176">
                  <c:v>9438.3839950561505</c:v>
                </c:pt>
                <c:pt idx="4177">
                  <c:v>9438.3629989624005</c:v>
                </c:pt>
                <c:pt idx="4178">
                  <c:v>9316.2969970703107</c:v>
                </c:pt>
                <c:pt idx="4179">
                  <c:v>9438.2989921569806</c:v>
                </c:pt>
                <c:pt idx="4180">
                  <c:v>9438.2789916992206</c:v>
                </c:pt>
                <c:pt idx="4181">
                  <c:v>9438.3809928894007</c:v>
                </c:pt>
                <c:pt idx="4182">
                  <c:v>9310.4539947509802</c:v>
                </c:pt>
                <c:pt idx="4183">
                  <c:v>9207.5159950256293</c:v>
                </c:pt>
                <c:pt idx="4184">
                  <c:v>9057.2099952697808</c:v>
                </c:pt>
                <c:pt idx="4185">
                  <c:v>8752.4759941101092</c:v>
                </c:pt>
                <c:pt idx="4186">
                  <c:v>8746.6839942932093</c:v>
                </c:pt>
                <c:pt idx="4187">
                  <c:v>8637.0590019226092</c:v>
                </c:pt>
                <c:pt idx="4188">
                  <c:v>8926.0050010681207</c:v>
                </c:pt>
                <c:pt idx="4189">
                  <c:v>8402.99900054932</c:v>
                </c:pt>
                <c:pt idx="4190">
                  <c:v>8396.9900016784704</c:v>
                </c:pt>
                <c:pt idx="4191">
                  <c:v>8247.0960006713904</c:v>
                </c:pt>
                <c:pt idx="4192">
                  <c:v>8247.0549964904803</c:v>
                </c:pt>
                <c:pt idx="4193">
                  <c:v>8245.9150047302192</c:v>
                </c:pt>
                <c:pt idx="4194">
                  <c:v>8747.8860015869104</c:v>
                </c:pt>
                <c:pt idx="4195">
                  <c:v>8753.9480018615704</c:v>
                </c:pt>
                <c:pt idx="4196">
                  <c:v>8644.8190040588397</c:v>
                </c:pt>
                <c:pt idx="4197">
                  <c:v>8493.5399971008301</c:v>
                </c:pt>
                <c:pt idx="4198">
                  <c:v>8493.7040023803693</c:v>
                </c:pt>
                <c:pt idx="4199">
                  <c:v>8009.8979949951199</c:v>
                </c:pt>
                <c:pt idx="4200">
                  <c:v>8007.7529945373499</c:v>
                </c:pt>
                <c:pt idx="4201">
                  <c:v>8006.8719940185501</c:v>
                </c:pt>
                <c:pt idx="4202">
                  <c:v>8006.8259963989303</c:v>
                </c:pt>
                <c:pt idx="4203">
                  <c:v>7860.8419952392596</c:v>
                </c:pt>
                <c:pt idx="4204">
                  <c:v>7860.9609985351599</c:v>
                </c:pt>
                <c:pt idx="4205">
                  <c:v>7860.9829940795898</c:v>
                </c:pt>
                <c:pt idx="4206">
                  <c:v>7843.9599952697799</c:v>
                </c:pt>
                <c:pt idx="4207">
                  <c:v>7180.89699554443</c:v>
                </c:pt>
                <c:pt idx="4208">
                  <c:v>6940.8779945373499</c:v>
                </c:pt>
                <c:pt idx="4209">
                  <c:v>7016.5749969482404</c:v>
                </c:pt>
                <c:pt idx="4210">
                  <c:v>6971.6799964904803</c:v>
                </c:pt>
                <c:pt idx="4211">
                  <c:v>6710.0729980468705</c:v>
                </c:pt>
                <c:pt idx="4212">
                  <c:v>6655.0519943237296</c:v>
                </c:pt>
                <c:pt idx="4213">
                  <c:v>6655.0789947509802</c:v>
                </c:pt>
                <c:pt idx="4214">
                  <c:v>6655.0750007629404</c:v>
                </c:pt>
                <c:pt idx="4215">
                  <c:v>6643.1069984435999</c:v>
                </c:pt>
                <c:pt idx="4216">
                  <c:v>6655.0729942321796</c:v>
                </c:pt>
                <c:pt idx="4217">
                  <c:v>6635.0760002136203</c:v>
                </c:pt>
                <c:pt idx="4218">
                  <c:v>6635.0949935913104</c:v>
                </c:pt>
                <c:pt idx="4219">
                  <c:v>6623.0809974670401</c:v>
                </c:pt>
                <c:pt idx="4220">
                  <c:v>6579.3399963378897</c:v>
                </c:pt>
                <c:pt idx="4221">
                  <c:v>6579.3179969787598</c:v>
                </c:pt>
                <c:pt idx="4222">
                  <c:v>6579.31299591064</c:v>
                </c:pt>
                <c:pt idx="4223">
                  <c:v>6578.7200050354004</c:v>
                </c:pt>
                <c:pt idx="4224">
                  <c:v>6522.6710052490198</c:v>
                </c:pt>
                <c:pt idx="4225">
                  <c:v>6522.6960029602096</c:v>
                </c:pt>
                <c:pt idx="4226">
                  <c:v>6522.7450065612802</c:v>
                </c:pt>
                <c:pt idx="4227">
                  <c:v>6522.7610054016104</c:v>
                </c:pt>
                <c:pt idx="4228">
                  <c:v>6575.7620048523004</c:v>
                </c:pt>
                <c:pt idx="4229">
                  <c:v>6617.7770042419397</c:v>
                </c:pt>
                <c:pt idx="4230">
                  <c:v>6659.7620048523004</c:v>
                </c:pt>
                <c:pt idx="4231">
                  <c:v>6658.7580070495596</c:v>
                </c:pt>
                <c:pt idx="4232">
                  <c:v>6780.7680053710901</c:v>
                </c:pt>
                <c:pt idx="4233">
                  <c:v>6780.7650070190402</c:v>
                </c:pt>
                <c:pt idx="4234">
                  <c:v>6780.7630081176803</c:v>
                </c:pt>
                <c:pt idx="4235">
                  <c:v>6779.77000427246</c:v>
                </c:pt>
                <c:pt idx="4236">
                  <c:v>6737.7580032348596</c:v>
                </c:pt>
                <c:pt idx="4237">
                  <c:v>6726.7650070190402</c:v>
                </c:pt>
                <c:pt idx="4238">
                  <c:v>6683.5599937439001</c:v>
                </c:pt>
                <c:pt idx="4239">
                  <c:v>6683.5239944457999</c:v>
                </c:pt>
                <c:pt idx="4240">
                  <c:v>6683.5499954223596</c:v>
                </c:pt>
                <c:pt idx="4241">
                  <c:v>6683.5639953613299</c:v>
                </c:pt>
                <c:pt idx="4242">
                  <c:v>6683.5719947814896</c:v>
                </c:pt>
                <c:pt idx="4243">
                  <c:v>6683.6029930114701</c:v>
                </c:pt>
                <c:pt idx="4244">
                  <c:v>6683.5999946594202</c:v>
                </c:pt>
                <c:pt idx="4245">
                  <c:v>6683.5889968872098</c:v>
                </c:pt>
                <c:pt idx="4246">
                  <c:v>6683.58299255371</c:v>
                </c:pt>
                <c:pt idx="4247">
                  <c:v>7075.5959968566904</c:v>
                </c:pt>
                <c:pt idx="4248">
                  <c:v>7075.5959968566904</c:v>
                </c:pt>
                <c:pt idx="4249">
                  <c:v>7075.5859947204599</c:v>
                </c:pt>
                <c:pt idx="4250">
                  <c:v>7075.5889930725098</c:v>
                </c:pt>
                <c:pt idx="4251">
                  <c:v>7074.8979949951199</c:v>
                </c:pt>
                <c:pt idx="4252">
                  <c:v>6682.8509979248001</c:v>
                </c:pt>
                <c:pt idx="4253">
                  <c:v>6682.8869972229004</c:v>
                </c:pt>
                <c:pt idx="4254">
                  <c:v>6917.8659973144504</c:v>
                </c:pt>
                <c:pt idx="4255">
                  <c:v>6917.8929939270001</c:v>
                </c:pt>
                <c:pt idx="4256">
                  <c:v>6917.8869972229004</c:v>
                </c:pt>
                <c:pt idx="4257">
                  <c:v>6917.89599609375</c:v>
                </c:pt>
                <c:pt idx="4258">
                  <c:v>6917.8889961242703</c:v>
                </c:pt>
                <c:pt idx="4259">
                  <c:v>6917.8939971923801</c:v>
                </c:pt>
                <c:pt idx="4260">
                  <c:v>6917.89499664307</c:v>
                </c:pt>
                <c:pt idx="4261">
                  <c:v>6917.8999938964798</c:v>
                </c:pt>
                <c:pt idx="4262">
                  <c:v>6917.89599609375</c:v>
                </c:pt>
                <c:pt idx="4263">
                  <c:v>6926.9910011291504</c:v>
                </c:pt>
                <c:pt idx="4264">
                  <c:v>7318.93700027466</c:v>
                </c:pt>
                <c:pt idx="4265">
                  <c:v>7318.9810028076199</c:v>
                </c:pt>
                <c:pt idx="4266">
                  <c:v>7410.6100044250497</c:v>
                </c:pt>
                <c:pt idx="4267">
                  <c:v>7644.6540031433096</c:v>
                </c:pt>
                <c:pt idx="4268">
                  <c:v>7650.6380043029803</c:v>
                </c:pt>
                <c:pt idx="4269">
                  <c:v>7602.60400009155</c:v>
                </c:pt>
                <c:pt idx="4270">
                  <c:v>7602.6189994812003</c:v>
                </c:pt>
                <c:pt idx="4271">
                  <c:v>7552.8800010681198</c:v>
                </c:pt>
                <c:pt idx="4272">
                  <c:v>7504.8840026855496</c:v>
                </c:pt>
                <c:pt idx="4273">
                  <c:v>7510.8830032348596</c:v>
                </c:pt>
                <c:pt idx="4274">
                  <c:v>7510.8820037841797</c:v>
                </c:pt>
                <c:pt idx="4275">
                  <c:v>7528.4929962158203</c:v>
                </c:pt>
                <c:pt idx="4276">
                  <c:v>8056.4389953613299</c:v>
                </c:pt>
                <c:pt idx="4277">
                  <c:v>8562.4699935913104</c:v>
                </c:pt>
                <c:pt idx="4278">
                  <c:v>9239.5079917907697</c:v>
                </c:pt>
                <c:pt idx="4279">
                  <c:v>9239.5389938354492</c:v>
                </c:pt>
                <c:pt idx="4280">
                  <c:v>9295.54099655151</c:v>
                </c:pt>
                <c:pt idx="4281">
                  <c:v>9337.5029945373499</c:v>
                </c:pt>
                <c:pt idx="4282">
                  <c:v>9566.5109939575195</c:v>
                </c:pt>
                <c:pt idx="4283">
                  <c:v>9566.5109939575195</c:v>
                </c:pt>
                <c:pt idx="4284">
                  <c:v>9570.5069923400897</c:v>
                </c:pt>
                <c:pt idx="4285">
                  <c:v>9572.5119934081995</c:v>
                </c:pt>
                <c:pt idx="4286">
                  <c:v>9639.5119934081995</c:v>
                </c:pt>
                <c:pt idx="4287">
                  <c:v>9650.4750022888202</c:v>
                </c:pt>
                <c:pt idx="4288">
                  <c:v>9695.4530029296893</c:v>
                </c:pt>
                <c:pt idx="4289">
                  <c:v>9835.0540008544904</c:v>
                </c:pt>
                <c:pt idx="4290">
                  <c:v>10123.0549964905</c:v>
                </c:pt>
                <c:pt idx="4291">
                  <c:v>10123.088001251201</c:v>
                </c:pt>
                <c:pt idx="4292">
                  <c:v>10279.088001251201</c:v>
                </c:pt>
                <c:pt idx="4293">
                  <c:v>10349.076999664299</c:v>
                </c:pt>
                <c:pt idx="4294">
                  <c:v>10538.569000244101</c:v>
                </c:pt>
                <c:pt idx="4295">
                  <c:v>10538.5669975281</c:v>
                </c:pt>
                <c:pt idx="4296">
                  <c:v>10653.5729980469</c:v>
                </c:pt>
                <c:pt idx="4297">
                  <c:v>10775.570999145501</c:v>
                </c:pt>
                <c:pt idx="4298">
                  <c:v>10775.5729980469</c:v>
                </c:pt>
                <c:pt idx="4299">
                  <c:v>10786.579998016399</c:v>
                </c:pt>
                <c:pt idx="4300">
                  <c:v>10895.548999786401</c:v>
                </c:pt>
                <c:pt idx="4301">
                  <c:v>10945.5879974365</c:v>
                </c:pt>
                <c:pt idx="4302">
                  <c:v>10945.571998596201</c:v>
                </c:pt>
                <c:pt idx="4303">
                  <c:v>10946.590000152601</c:v>
                </c:pt>
                <c:pt idx="4304">
                  <c:v>10946.607002258301</c:v>
                </c:pt>
                <c:pt idx="4305">
                  <c:v>10946.597000122099</c:v>
                </c:pt>
                <c:pt idx="4306">
                  <c:v>10946.588001251201</c:v>
                </c:pt>
                <c:pt idx="4307">
                  <c:v>11049.986999511701</c:v>
                </c:pt>
                <c:pt idx="4308">
                  <c:v>11105.598999023399</c:v>
                </c:pt>
                <c:pt idx="4309">
                  <c:v>11160.628002166701</c:v>
                </c:pt>
                <c:pt idx="4310">
                  <c:v>11354.639999389599</c:v>
                </c:pt>
                <c:pt idx="4311">
                  <c:v>11303.2440032959</c:v>
                </c:pt>
                <c:pt idx="4312">
                  <c:v>11409.986007690401</c:v>
                </c:pt>
                <c:pt idx="4313">
                  <c:v>11650.9370002747</c:v>
                </c:pt>
                <c:pt idx="4314">
                  <c:v>11650.9310112</c:v>
                </c:pt>
                <c:pt idx="4315">
                  <c:v>11650.962009429901</c:v>
                </c:pt>
                <c:pt idx="4316">
                  <c:v>11652.0970039368</c:v>
                </c:pt>
                <c:pt idx="4317">
                  <c:v>11855.3430099487</c:v>
                </c:pt>
                <c:pt idx="4318">
                  <c:v>11870.0970039368</c:v>
                </c:pt>
                <c:pt idx="4319">
                  <c:v>11870.066009521501</c:v>
                </c:pt>
                <c:pt idx="4320">
                  <c:v>11870.093006134</c:v>
                </c:pt>
                <c:pt idx="4321">
                  <c:v>11869.9430122375</c:v>
                </c:pt>
                <c:pt idx="4322">
                  <c:v>11869.975013732899</c:v>
                </c:pt>
                <c:pt idx="4323">
                  <c:v>11874.8850135803</c:v>
                </c:pt>
                <c:pt idx="4324">
                  <c:v>11876.7020111084</c:v>
                </c:pt>
                <c:pt idx="4325">
                  <c:v>12586.640014648399</c:v>
                </c:pt>
                <c:pt idx="4326">
                  <c:v>12586.5220146179</c:v>
                </c:pt>
                <c:pt idx="4327">
                  <c:v>12818.588008880601</c:v>
                </c:pt>
                <c:pt idx="4328">
                  <c:v>12818.678009033199</c:v>
                </c:pt>
                <c:pt idx="4329">
                  <c:v>12818.9440116882</c:v>
                </c:pt>
                <c:pt idx="4330">
                  <c:v>13525.726013183599</c:v>
                </c:pt>
                <c:pt idx="4331">
                  <c:v>13525.730018615701</c:v>
                </c:pt>
                <c:pt idx="4332">
                  <c:v>13525.7420120239</c:v>
                </c:pt>
                <c:pt idx="4333">
                  <c:v>13835.7600135803</c:v>
                </c:pt>
                <c:pt idx="4334">
                  <c:v>13835.7170143127</c:v>
                </c:pt>
                <c:pt idx="4335">
                  <c:v>13867.860000610401</c:v>
                </c:pt>
                <c:pt idx="4336">
                  <c:v>13873.804000854499</c:v>
                </c:pt>
                <c:pt idx="4337">
                  <c:v>13873.765998840299</c:v>
                </c:pt>
                <c:pt idx="4338">
                  <c:v>13873.806999206499</c:v>
                </c:pt>
                <c:pt idx="4339">
                  <c:v>13873.8650016785</c:v>
                </c:pt>
                <c:pt idx="4340">
                  <c:v>13873.7680015564</c:v>
                </c:pt>
                <c:pt idx="4341">
                  <c:v>14390.764995575</c:v>
                </c:pt>
                <c:pt idx="4342">
                  <c:v>14390.766998290999</c:v>
                </c:pt>
                <c:pt idx="4343">
                  <c:v>14390.8080024719</c:v>
                </c:pt>
                <c:pt idx="4344">
                  <c:v>14390.777000427201</c:v>
                </c:pt>
                <c:pt idx="4345">
                  <c:v>14390.5530052185</c:v>
                </c:pt>
                <c:pt idx="4346">
                  <c:v>14390.555999755899</c:v>
                </c:pt>
                <c:pt idx="4347">
                  <c:v>14388.9269981384</c:v>
                </c:pt>
                <c:pt idx="4348">
                  <c:v>14389.8930015564</c:v>
                </c:pt>
                <c:pt idx="4349">
                  <c:v>14389.762001037599</c:v>
                </c:pt>
                <c:pt idx="4350">
                  <c:v>14389.845001220699</c:v>
                </c:pt>
                <c:pt idx="4351">
                  <c:v>14389.930000305199</c:v>
                </c:pt>
                <c:pt idx="4352">
                  <c:v>14389.803001403799</c:v>
                </c:pt>
                <c:pt idx="4353">
                  <c:v>14389.8159980774</c:v>
                </c:pt>
                <c:pt idx="4354">
                  <c:v>14389.7519989014</c:v>
                </c:pt>
                <c:pt idx="4355">
                  <c:v>14389.8909950256</c:v>
                </c:pt>
                <c:pt idx="4356">
                  <c:v>14389.8179969788</c:v>
                </c:pt>
                <c:pt idx="4357">
                  <c:v>14389.451000213599</c:v>
                </c:pt>
                <c:pt idx="4358">
                  <c:v>14389.7099990845</c:v>
                </c:pt>
                <c:pt idx="4359">
                  <c:v>14292.958003997799</c:v>
                </c:pt>
                <c:pt idx="4360">
                  <c:v>14293.8349990845</c:v>
                </c:pt>
                <c:pt idx="4361">
                  <c:v>14293.9909973145</c:v>
                </c:pt>
                <c:pt idx="4362">
                  <c:v>14293.777999877901</c:v>
                </c:pt>
                <c:pt idx="4363">
                  <c:v>14294.078994751</c:v>
                </c:pt>
                <c:pt idx="4364">
                  <c:v>14294.061004638699</c:v>
                </c:pt>
                <c:pt idx="4365">
                  <c:v>14301.9299964905</c:v>
                </c:pt>
                <c:pt idx="4366">
                  <c:v>14306.916004180899</c:v>
                </c:pt>
                <c:pt idx="4367">
                  <c:v>14306.8889961243</c:v>
                </c:pt>
                <c:pt idx="4368">
                  <c:v>14306.8530006409</c:v>
                </c:pt>
                <c:pt idx="4369">
                  <c:v>14306.4950027466</c:v>
                </c:pt>
                <c:pt idx="4370">
                  <c:v>14306.7319984436</c:v>
                </c:pt>
                <c:pt idx="4371">
                  <c:v>14313.890998840299</c:v>
                </c:pt>
                <c:pt idx="4372">
                  <c:v>14309.8930015564</c:v>
                </c:pt>
                <c:pt idx="4373">
                  <c:v>14309.923007965101</c:v>
                </c:pt>
                <c:pt idx="4374">
                  <c:v>14309.894004821799</c:v>
                </c:pt>
                <c:pt idx="4375">
                  <c:v>14309.964008331301</c:v>
                </c:pt>
                <c:pt idx="4376">
                  <c:v>14309.936004638699</c:v>
                </c:pt>
                <c:pt idx="4377">
                  <c:v>14309.784999847399</c:v>
                </c:pt>
                <c:pt idx="4378">
                  <c:v>14309.75</c:v>
                </c:pt>
                <c:pt idx="4379">
                  <c:v>14309.9450111389</c:v>
                </c:pt>
                <c:pt idx="4380">
                  <c:v>14309.620006561299</c:v>
                </c:pt>
                <c:pt idx="4381">
                  <c:v>14309.5019989014</c:v>
                </c:pt>
                <c:pt idx="4382">
                  <c:v>14309.515998840299</c:v>
                </c:pt>
                <c:pt idx="4383">
                  <c:v>14311.798999786401</c:v>
                </c:pt>
                <c:pt idx="4384">
                  <c:v>14311.7110061646</c:v>
                </c:pt>
                <c:pt idx="4385">
                  <c:v>14311.7860031128</c:v>
                </c:pt>
                <c:pt idx="4386">
                  <c:v>14311.5940055847</c:v>
                </c:pt>
                <c:pt idx="4387">
                  <c:v>14311.817001342801</c:v>
                </c:pt>
                <c:pt idx="4388">
                  <c:v>14311.7490005493</c:v>
                </c:pt>
                <c:pt idx="4389">
                  <c:v>14311.716007232701</c:v>
                </c:pt>
                <c:pt idx="4390">
                  <c:v>13797.5060043335</c:v>
                </c:pt>
                <c:pt idx="4391">
                  <c:v>13797.689994812001</c:v>
                </c:pt>
                <c:pt idx="4392">
                  <c:v>13797.482006073</c:v>
                </c:pt>
                <c:pt idx="4393">
                  <c:v>13797.325000762899</c:v>
                </c:pt>
                <c:pt idx="4394">
                  <c:v>13797.480003356901</c:v>
                </c:pt>
                <c:pt idx="4395">
                  <c:v>13798.7670021057</c:v>
                </c:pt>
                <c:pt idx="4396">
                  <c:v>13800.6190032959</c:v>
                </c:pt>
                <c:pt idx="4397">
                  <c:v>13800.583003997799</c:v>
                </c:pt>
                <c:pt idx="4398">
                  <c:v>13800.502002716101</c:v>
                </c:pt>
                <c:pt idx="4399">
                  <c:v>13800.5620002747</c:v>
                </c:pt>
                <c:pt idx="4400">
                  <c:v>13685.655006408701</c:v>
                </c:pt>
                <c:pt idx="4401">
                  <c:v>13685.617000579799</c:v>
                </c:pt>
                <c:pt idx="4402">
                  <c:v>13685.456996917699</c:v>
                </c:pt>
                <c:pt idx="4403">
                  <c:v>13685.78099823</c:v>
                </c:pt>
                <c:pt idx="4404">
                  <c:v>12936.8260040283</c:v>
                </c:pt>
                <c:pt idx="4405">
                  <c:v>12936.472000122099</c:v>
                </c:pt>
                <c:pt idx="4406">
                  <c:v>12936.6500053406</c:v>
                </c:pt>
                <c:pt idx="4407">
                  <c:v>12989.8370056152</c:v>
                </c:pt>
                <c:pt idx="4408">
                  <c:v>12989.9480018616</c:v>
                </c:pt>
                <c:pt idx="4409">
                  <c:v>12989.8430023193</c:v>
                </c:pt>
                <c:pt idx="4410">
                  <c:v>12989.8510017395</c:v>
                </c:pt>
                <c:pt idx="4411">
                  <c:v>12989.96900177</c:v>
                </c:pt>
                <c:pt idx="4412">
                  <c:v>12989.9510040283</c:v>
                </c:pt>
                <c:pt idx="4413">
                  <c:v>12989.8420066833</c:v>
                </c:pt>
                <c:pt idx="4414">
                  <c:v>12989.7030029297</c:v>
                </c:pt>
                <c:pt idx="4415">
                  <c:v>12990.0290031433</c:v>
                </c:pt>
                <c:pt idx="4416">
                  <c:v>12989.8090019226</c:v>
                </c:pt>
                <c:pt idx="4417">
                  <c:v>12989.7089996338</c:v>
                </c:pt>
                <c:pt idx="4418">
                  <c:v>12989.819000244101</c:v>
                </c:pt>
                <c:pt idx="4419">
                  <c:v>12722.979003906299</c:v>
                </c:pt>
                <c:pt idx="4420">
                  <c:v>12722.887001037599</c:v>
                </c:pt>
                <c:pt idx="4421">
                  <c:v>12667.013999938999</c:v>
                </c:pt>
                <c:pt idx="4422">
                  <c:v>12667.056999206499</c:v>
                </c:pt>
                <c:pt idx="4423">
                  <c:v>12666.9900054932</c:v>
                </c:pt>
                <c:pt idx="4424">
                  <c:v>12667.039997100799</c:v>
                </c:pt>
                <c:pt idx="4425">
                  <c:v>12666.9289970398</c:v>
                </c:pt>
                <c:pt idx="4426">
                  <c:v>12272.9560089111</c:v>
                </c:pt>
                <c:pt idx="4427">
                  <c:v>12039.9880104065</c:v>
                </c:pt>
                <c:pt idx="4428">
                  <c:v>12039.9970016479</c:v>
                </c:pt>
                <c:pt idx="4429">
                  <c:v>11992.783000945999</c:v>
                </c:pt>
                <c:pt idx="4430">
                  <c:v>11992.7729988098</c:v>
                </c:pt>
                <c:pt idx="4431">
                  <c:v>11679.932006835899</c:v>
                </c:pt>
                <c:pt idx="4432">
                  <c:v>11258.869998931899</c:v>
                </c:pt>
                <c:pt idx="4433">
                  <c:v>11084.125003814701</c:v>
                </c:pt>
                <c:pt idx="4434">
                  <c:v>11091.9350013733</c:v>
                </c:pt>
                <c:pt idx="4435">
                  <c:v>10138.9220046997</c:v>
                </c:pt>
                <c:pt idx="4436">
                  <c:v>10006.980003356901</c:v>
                </c:pt>
                <c:pt idx="4437">
                  <c:v>10006.983001709001</c:v>
                </c:pt>
                <c:pt idx="4438">
                  <c:v>9888.8520011901892</c:v>
                </c:pt>
                <c:pt idx="4439">
                  <c:v>9888.8910026550293</c:v>
                </c:pt>
                <c:pt idx="4440">
                  <c:v>9887.8679962158203</c:v>
                </c:pt>
                <c:pt idx="4441">
                  <c:v>9599.4930000305194</c:v>
                </c:pt>
                <c:pt idx="4442">
                  <c:v>9396.6940002441406</c:v>
                </c:pt>
                <c:pt idx="4443">
                  <c:v>9392.8739967346191</c:v>
                </c:pt>
                <c:pt idx="4444">
                  <c:v>9327.5069999694806</c:v>
                </c:pt>
                <c:pt idx="4445">
                  <c:v>9381.0699996948206</c:v>
                </c:pt>
                <c:pt idx="4446">
                  <c:v>9220.9520034790003</c:v>
                </c:pt>
                <c:pt idx="4447">
                  <c:v>9066.0210037231409</c:v>
                </c:pt>
                <c:pt idx="4448">
                  <c:v>8907.9490051269495</c:v>
                </c:pt>
                <c:pt idx="4449">
                  <c:v>8912.8810081481897</c:v>
                </c:pt>
                <c:pt idx="4450">
                  <c:v>8904.9200019836408</c:v>
                </c:pt>
                <c:pt idx="4451">
                  <c:v>8905.12599945068</c:v>
                </c:pt>
                <c:pt idx="4452">
                  <c:v>8847.7590026855505</c:v>
                </c:pt>
                <c:pt idx="4453">
                  <c:v>8778.6220016479492</c:v>
                </c:pt>
                <c:pt idx="4454">
                  <c:v>8573.7120018005407</c:v>
                </c:pt>
                <c:pt idx="4455">
                  <c:v>8505.6290016174298</c:v>
                </c:pt>
                <c:pt idx="4456">
                  <c:v>8068.6569976806604</c:v>
                </c:pt>
                <c:pt idx="4457">
                  <c:v>7901.6760025024396</c:v>
                </c:pt>
                <c:pt idx="4458">
                  <c:v>7835.79099655151</c:v>
                </c:pt>
                <c:pt idx="4459">
                  <c:v>7773.7880020141602</c:v>
                </c:pt>
                <c:pt idx="4460">
                  <c:v>7773.6930046081497</c:v>
                </c:pt>
                <c:pt idx="4461">
                  <c:v>7773.8980026245099</c:v>
                </c:pt>
                <c:pt idx="4462">
                  <c:v>7720.8630027770996</c:v>
                </c:pt>
                <c:pt idx="4463">
                  <c:v>7654.9510040283203</c:v>
                </c:pt>
                <c:pt idx="4464">
                  <c:v>7647.7370033264197</c:v>
                </c:pt>
                <c:pt idx="4465">
                  <c:v>7460.5730056762704</c:v>
                </c:pt>
                <c:pt idx="4466">
                  <c:v>7288.6200027465802</c:v>
                </c:pt>
                <c:pt idx="4467">
                  <c:v>7328.1580162048303</c:v>
                </c:pt>
                <c:pt idx="4468">
                  <c:v>7364.1210174560601</c:v>
                </c:pt>
                <c:pt idx="4469">
                  <c:v>6913.0300178527796</c:v>
                </c:pt>
                <c:pt idx="4470">
                  <c:v>6631.5030136108398</c:v>
                </c:pt>
                <c:pt idx="4471">
                  <c:v>6631.3520164489801</c:v>
                </c:pt>
                <c:pt idx="4472">
                  <c:v>6459.4910125732404</c:v>
                </c:pt>
                <c:pt idx="4473">
                  <c:v>6458.4940147399902</c:v>
                </c:pt>
                <c:pt idx="4474">
                  <c:v>6239.2000122070303</c:v>
                </c:pt>
                <c:pt idx="4475">
                  <c:v>5252.2000122070303</c:v>
                </c:pt>
                <c:pt idx="4476">
                  <c:v>4537.2000122070303</c:v>
                </c:pt>
                <c:pt idx="4477">
                  <c:v>4337.6000061035202</c:v>
                </c:pt>
                <c:pt idx="4478">
                  <c:v>4293.6000061035202</c:v>
                </c:pt>
                <c:pt idx="4479">
                  <c:v>4211.8000030517596</c:v>
                </c:pt>
                <c:pt idx="4480">
                  <c:v>3693.8000030517601</c:v>
                </c:pt>
                <c:pt idx="4481">
                  <c:v>3693.8000030517601</c:v>
                </c:pt>
                <c:pt idx="4482">
                  <c:v>3693.8000030517601</c:v>
                </c:pt>
                <c:pt idx="4483">
                  <c:v>3693.8000030517601</c:v>
                </c:pt>
                <c:pt idx="4484">
                  <c:v>3599.8000030517601</c:v>
                </c:pt>
                <c:pt idx="4485">
                  <c:v>3599.8000030517601</c:v>
                </c:pt>
                <c:pt idx="4486">
                  <c:v>3508.8000030517601</c:v>
                </c:pt>
                <c:pt idx="4487">
                  <c:v>3492.8000030517601</c:v>
                </c:pt>
                <c:pt idx="4488">
                  <c:v>3030.8000030517601</c:v>
                </c:pt>
                <c:pt idx="4489">
                  <c:v>3029.8000030517601</c:v>
                </c:pt>
                <c:pt idx="4490">
                  <c:v>3086.2500038147</c:v>
                </c:pt>
                <c:pt idx="4491">
                  <c:v>3084.5500068664601</c:v>
                </c:pt>
                <c:pt idx="4492">
                  <c:v>2972.1000061035202</c:v>
                </c:pt>
                <c:pt idx="4493">
                  <c:v>2972.1000061035202</c:v>
                </c:pt>
                <c:pt idx="4494">
                  <c:v>2972.1000061035202</c:v>
                </c:pt>
                <c:pt idx="4495">
                  <c:v>2874.1000061035202</c:v>
                </c:pt>
                <c:pt idx="4496">
                  <c:v>3266.1000061035202</c:v>
                </c:pt>
                <c:pt idx="4497">
                  <c:v>2874.1000061035202</c:v>
                </c:pt>
                <c:pt idx="4498">
                  <c:v>3062.0500068664601</c:v>
                </c:pt>
                <c:pt idx="4499">
                  <c:v>2828.0500068664601</c:v>
                </c:pt>
                <c:pt idx="4500">
                  <c:v>2781.0500068664601</c:v>
                </c:pt>
                <c:pt idx="4501">
                  <c:v>2691.0500068664601</c:v>
                </c:pt>
                <c:pt idx="4502">
                  <c:v>3036.0500068664601</c:v>
                </c:pt>
                <c:pt idx="4503">
                  <c:v>2793.8499946594202</c:v>
                </c:pt>
                <c:pt idx="4504">
                  <c:v>2793.8499946594202</c:v>
                </c:pt>
                <c:pt idx="4505">
                  <c:v>2793.8499946594202</c:v>
                </c:pt>
                <c:pt idx="4506">
                  <c:v>2212.9500007629399</c:v>
                </c:pt>
                <c:pt idx="4507">
                  <c:v>2212.9500007629399</c:v>
                </c:pt>
                <c:pt idx="4508">
                  <c:v>2212.9500007629399</c:v>
                </c:pt>
                <c:pt idx="4509">
                  <c:v>2212.9500007629399</c:v>
                </c:pt>
                <c:pt idx="4510">
                  <c:v>2156.5</c:v>
                </c:pt>
                <c:pt idx="4511">
                  <c:v>2156.5</c:v>
                </c:pt>
                <c:pt idx="4512">
                  <c:v>2156.5</c:v>
                </c:pt>
                <c:pt idx="4513">
                  <c:v>2100</c:v>
                </c:pt>
                <c:pt idx="4514">
                  <c:v>2100</c:v>
                </c:pt>
                <c:pt idx="4515">
                  <c:v>2043.5</c:v>
                </c:pt>
                <c:pt idx="4516">
                  <c:v>2043.5</c:v>
                </c:pt>
                <c:pt idx="4517">
                  <c:v>1998.5</c:v>
                </c:pt>
                <c:pt idx="4518">
                  <c:v>1996.5</c:v>
                </c:pt>
                <c:pt idx="4519">
                  <c:v>1936</c:v>
                </c:pt>
                <c:pt idx="4520">
                  <c:v>1942</c:v>
                </c:pt>
                <c:pt idx="4521">
                  <c:v>1874</c:v>
                </c:pt>
                <c:pt idx="4522">
                  <c:v>1815</c:v>
                </c:pt>
                <c:pt idx="4523">
                  <c:v>1807</c:v>
                </c:pt>
                <c:pt idx="4524">
                  <c:v>1909</c:v>
                </c:pt>
                <c:pt idx="4525">
                  <c:v>1970</c:v>
                </c:pt>
                <c:pt idx="4526">
                  <c:v>1970</c:v>
                </c:pt>
                <c:pt idx="4527">
                  <c:v>1970</c:v>
                </c:pt>
                <c:pt idx="4528">
                  <c:v>2011</c:v>
                </c:pt>
                <c:pt idx="4529">
                  <c:v>2011</c:v>
                </c:pt>
                <c:pt idx="4530">
                  <c:v>2016</c:v>
                </c:pt>
                <c:pt idx="4531">
                  <c:v>2016</c:v>
                </c:pt>
                <c:pt idx="4532">
                  <c:v>2011</c:v>
                </c:pt>
                <c:pt idx="4533">
                  <c:v>2016</c:v>
                </c:pt>
                <c:pt idx="4534">
                  <c:v>2016</c:v>
                </c:pt>
                <c:pt idx="4535">
                  <c:v>2016</c:v>
                </c:pt>
                <c:pt idx="4536">
                  <c:v>2011</c:v>
                </c:pt>
                <c:pt idx="4537">
                  <c:v>2011</c:v>
                </c:pt>
                <c:pt idx="4538">
                  <c:v>2011</c:v>
                </c:pt>
                <c:pt idx="4539">
                  <c:v>2012</c:v>
                </c:pt>
                <c:pt idx="4540">
                  <c:v>2057</c:v>
                </c:pt>
                <c:pt idx="4541">
                  <c:v>2177</c:v>
                </c:pt>
                <c:pt idx="4542">
                  <c:v>2182</c:v>
                </c:pt>
                <c:pt idx="4543">
                  <c:v>2282</c:v>
                </c:pt>
                <c:pt idx="4544">
                  <c:v>2282</c:v>
                </c:pt>
                <c:pt idx="4545">
                  <c:v>2293</c:v>
                </c:pt>
                <c:pt idx="4546">
                  <c:v>2225</c:v>
                </c:pt>
                <c:pt idx="4547">
                  <c:v>2231</c:v>
                </c:pt>
                <c:pt idx="4548">
                  <c:v>2226</c:v>
                </c:pt>
                <c:pt idx="4549">
                  <c:v>2231</c:v>
                </c:pt>
                <c:pt idx="4550">
                  <c:v>2231</c:v>
                </c:pt>
                <c:pt idx="4551">
                  <c:v>2232</c:v>
                </c:pt>
                <c:pt idx="4552">
                  <c:v>2232</c:v>
                </c:pt>
                <c:pt idx="4553">
                  <c:v>2577</c:v>
                </c:pt>
                <c:pt idx="4554">
                  <c:v>2577</c:v>
                </c:pt>
                <c:pt idx="4555">
                  <c:v>2737</c:v>
                </c:pt>
                <c:pt idx="4556">
                  <c:v>2784</c:v>
                </c:pt>
                <c:pt idx="4557">
                  <c:v>2784</c:v>
                </c:pt>
                <c:pt idx="4558">
                  <c:v>2784</c:v>
                </c:pt>
                <c:pt idx="4559">
                  <c:v>2784</c:v>
                </c:pt>
                <c:pt idx="4560">
                  <c:v>2784</c:v>
                </c:pt>
                <c:pt idx="4561">
                  <c:v>2784</c:v>
                </c:pt>
                <c:pt idx="4562">
                  <c:v>3333</c:v>
                </c:pt>
                <c:pt idx="4563">
                  <c:v>3334</c:v>
                </c:pt>
                <c:pt idx="4564">
                  <c:v>3410</c:v>
                </c:pt>
                <c:pt idx="4565">
                  <c:v>3733</c:v>
                </c:pt>
                <c:pt idx="4566">
                  <c:v>3733</c:v>
                </c:pt>
                <c:pt idx="4567">
                  <c:v>4180</c:v>
                </c:pt>
                <c:pt idx="4568">
                  <c:v>4305.5</c:v>
                </c:pt>
                <c:pt idx="4569">
                  <c:v>4306.5</c:v>
                </c:pt>
                <c:pt idx="4570">
                  <c:v>4363</c:v>
                </c:pt>
                <c:pt idx="4571">
                  <c:v>4481</c:v>
                </c:pt>
                <c:pt idx="4572">
                  <c:v>4542.5</c:v>
                </c:pt>
                <c:pt idx="4573">
                  <c:v>4598.9500007629404</c:v>
                </c:pt>
                <c:pt idx="4574">
                  <c:v>4598.9500007629404</c:v>
                </c:pt>
                <c:pt idx="4575">
                  <c:v>4599.9500007629404</c:v>
                </c:pt>
                <c:pt idx="4576">
                  <c:v>4784.9500007629404</c:v>
                </c:pt>
                <c:pt idx="4577">
                  <c:v>5307.9500007629404</c:v>
                </c:pt>
                <c:pt idx="4578">
                  <c:v>5410.9500007629404</c:v>
                </c:pt>
                <c:pt idx="4579">
                  <c:v>5631.9500007629404</c:v>
                </c:pt>
                <c:pt idx="4580">
                  <c:v>5631.9500007629404</c:v>
                </c:pt>
                <c:pt idx="4581">
                  <c:v>5631.9500007629404</c:v>
                </c:pt>
                <c:pt idx="4582">
                  <c:v>5674.9500007629404</c:v>
                </c:pt>
                <c:pt idx="4583">
                  <c:v>6168.9500007629404</c:v>
                </c:pt>
                <c:pt idx="4584">
                  <c:v>6168.9500007629404</c:v>
                </c:pt>
                <c:pt idx="4585">
                  <c:v>6169.9500007629404</c:v>
                </c:pt>
                <c:pt idx="4586">
                  <c:v>6212.9500007629404</c:v>
                </c:pt>
                <c:pt idx="4587">
                  <c:v>6215.9500007629404</c:v>
                </c:pt>
                <c:pt idx="4588">
                  <c:v>6226.9500007629404</c:v>
                </c:pt>
                <c:pt idx="4589">
                  <c:v>6465.9500007629404</c:v>
                </c:pt>
                <c:pt idx="4590">
                  <c:v>7041.3500099182102</c:v>
                </c:pt>
                <c:pt idx="4591">
                  <c:v>7041.3500099182102</c:v>
                </c:pt>
                <c:pt idx="4592">
                  <c:v>7041.3500099182102</c:v>
                </c:pt>
                <c:pt idx="4593">
                  <c:v>7054.5600128173801</c:v>
                </c:pt>
                <c:pt idx="4594">
                  <c:v>7154.2140121459997</c:v>
                </c:pt>
                <c:pt idx="4595">
                  <c:v>7304.0970115661603</c:v>
                </c:pt>
                <c:pt idx="4596">
                  <c:v>7304.1190147399902</c:v>
                </c:pt>
                <c:pt idx="4597">
                  <c:v>7415.7970123290997</c:v>
                </c:pt>
                <c:pt idx="4598">
                  <c:v>7520.93701171875</c:v>
                </c:pt>
                <c:pt idx="4599">
                  <c:v>7572.8100051879901</c:v>
                </c:pt>
                <c:pt idx="4600">
                  <c:v>7629.8270034790003</c:v>
                </c:pt>
                <c:pt idx="4601">
                  <c:v>7682.9000015258798</c:v>
                </c:pt>
                <c:pt idx="4602">
                  <c:v>7512.8090019226102</c:v>
                </c:pt>
                <c:pt idx="4603">
                  <c:v>7512.8569984435999</c:v>
                </c:pt>
                <c:pt idx="4604">
                  <c:v>7663.1960067748996</c:v>
                </c:pt>
                <c:pt idx="4605">
                  <c:v>7663.1030006408701</c:v>
                </c:pt>
                <c:pt idx="4606">
                  <c:v>7812.8700027465802</c:v>
                </c:pt>
                <c:pt idx="4607">
                  <c:v>7820.7519989013699</c:v>
                </c:pt>
                <c:pt idx="4608">
                  <c:v>7820.6490020751999</c:v>
                </c:pt>
                <c:pt idx="4609">
                  <c:v>7820.9080009460504</c:v>
                </c:pt>
                <c:pt idx="4610">
                  <c:v>8646.1290054321307</c:v>
                </c:pt>
                <c:pt idx="4611">
                  <c:v>8652.4980010986292</c:v>
                </c:pt>
                <c:pt idx="4612">
                  <c:v>8705.0760116577094</c:v>
                </c:pt>
                <c:pt idx="4613">
                  <c:v>8837.0650062560999</c:v>
                </c:pt>
                <c:pt idx="4614">
                  <c:v>8840.1260032653809</c:v>
                </c:pt>
                <c:pt idx="4615">
                  <c:v>8840.2170028686505</c:v>
                </c:pt>
                <c:pt idx="4616">
                  <c:v>8846.5170021057093</c:v>
                </c:pt>
                <c:pt idx="4617">
                  <c:v>8846.58400344849</c:v>
                </c:pt>
                <c:pt idx="4618">
                  <c:v>8846.5470046997107</c:v>
                </c:pt>
                <c:pt idx="4619">
                  <c:v>8847.6080017089807</c:v>
                </c:pt>
                <c:pt idx="4620">
                  <c:v>8847.7020034790003</c:v>
                </c:pt>
                <c:pt idx="4621">
                  <c:v>8847.6010093689001</c:v>
                </c:pt>
                <c:pt idx="4622">
                  <c:v>8847.7750015258807</c:v>
                </c:pt>
                <c:pt idx="4623">
                  <c:v>8877.6260032653809</c:v>
                </c:pt>
                <c:pt idx="4624">
                  <c:v>8877.5990028381293</c:v>
                </c:pt>
                <c:pt idx="4625">
                  <c:v>9187.2599983215296</c:v>
                </c:pt>
                <c:pt idx="4626">
                  <c:v>9187.2569999694806</c:v>
                </c:pt>
                <c:pt idx="4627">
                  <c:v>9188.2959976196307</c:v>
                </c:pt>
                <c:pt idx="4628">
                  <c:v>9188.7110023498499</c:v>
                </c:pt>
                <c:pt idx="4629">
                  <c:v>9188.7060012817401</c:v>
                </c:pt>
                <c:pt idx="4630">
                  <c:v>9188.4819984435999</c:v>
                </c:pt>
                <c:pt idx="4631">
                  <c:v>9188.8409919738806</c:v>
                </c:pt>
                <c:pt idx="4632">
                  <c:v>9188.75099945068</c:v>
                </c:pt>
                <c:pt idx="4633">
                  <c:v>9189.0329971313495</c:v>
                </c:pt>
                <c:pt idx="4634">
                  <c:v>9189.0539970397895</c:v>
                </c:pt>
                <c:pt idx="4635">
                  <c:v>9188.6660003662091</c:v>
                </c:pt>
                <c:pt idx="4636">
                  <c:v>9196.5650024414099</c:v>
                </c:pt>
                <c:pt idx="4637">
                  <c:v>9188.5150032043493</c:v>
                </c:pt>
                <c:pt idx="4638">
                  <c:v>9196.3799972534198</c:v>
                </c:pt>
                <c:pt idx="4639">
                  <c:v>9196.4459991455096</c:v>
                </c:pt>
                <c:pt idx="4640">
                  <c:v>9725.6679954528809</c:v>
                </c:pt>
                <c:pt idx="4641">
                  <c:v>9733.5559997558594</c:v>
                </c:pt>
                <c:pt idx="4642">
                  <c:v>9733.6389999389594</c:v>
                </c:pt>
                <c:pt idx="4643">
                  <c:v>9733.6669960022009</c:v>
                </c:pt>
                <c:pt idx="4644">
                  <c:v>9733.5929946899396</c:v>
                </c:pt>
                <c:pt idx="4645">
                  <c:v>9733.5719985961896</c:v>
                </c:pt>
                <c:pt idx="4646">
                  <c:v>9733.5549964904803</c:v>
                </c:pt>
                <c:pt idx="4647">
                  <c:v>9737.1650009155292</c:v>
                </c:pt>
                <c:pt idx="4648">
                  <c:v>9738.0430030822808</c:v>
                </c:pt>
                <c:pt idx="4649">
                  <c:v>9737.9809951782208</c:v>
                </c:pt>
                <c:pt idx="4650">
                  <c:v>9729.79299163818</c:v>
                </c:pt>
                <c:pt idx="4651">
                  <c:v>9737.8390007019007</c:v>
                </c:pt>
                <c:pt idx="4652">
                  <c:v>9738.1509971618598</c:v>
                </c:pt>
                <c:pt idx="4653">
                  <c:v>9738.1569976806604</c:v>
                </c:pt>
                <c:pt idx="4654">
                  <c:v>9739</c:v>
                </c:pt>
                <c:pt idx="4655">
                  <c:v>9738.9979972839392</c:v>
                </c:pt>
                <c:pt idx="4656">
                  <c:v>9739.0299987793005</c:v>
                </c:pt>
                <c:pt idx="4657">
                  <c:v>9738.9259948730505</c:v>
                </c:pt>
                <c:pt idx="4658">
                  <c:v>9739.1249961852991</c:v>
                </c:pt>
                <c:pt idx="4659">
                  <c:v>9743.0429992675799</c:v>
                </c:pt>
                <c:pt idx="4660">
                  <c:v>9745.1100006103497</c:v>
                </c:pt>
                <c:pt idx="4661">
                  <c:v>9744.8199996948206</c:v>
                </c:pt>
                <c:pt idx="4662">
                  <c:v>9744.7569999694806</c:v>
                </c:pt>
                <c:pt idx="4663">
                  <c:v>9744.8089942932093</c:v>
                </c:pt>
                <c:pt idx="4664">
                  <c:v>9745.1169967651404</c:v>
                </c:pt>
                <c:pt idx="4665">
                  <c:v>9744.9709968566895</c:v>
                </c:pt>
                <c:pt idx="4666">
                  <c:v>9745.0699958801306</c:v>
                </c:pt>
                <c:pt idx="4667">
                  <c:v>9745.0329971313495</c:v>
                </c:pt>
                <c:pt idx="4668">
                  <c:v>9745.0639953613299</c:v>
                </c:pt>
                <c:pt idx="4669">
                  <c:v>9744.9089965820294</c:v>
                </c:pt>
                <c:pt idx="4670">
                  <c:v>9745.1789970397895</c:v>
                </c:pt>
                <c:pt idx="4671">
                  <c:v>9748.8000068664605</c:v>
                </c:pt>
                <c:pt idx="4672">
                  <c:v>9748.7660064697302</c:v>
                </c:pt>
                <c:pt idx="4673">
                  <c:v>9748.4640121459997</c:v>
                </c:pt>
                <c:pt idx="4674">
                  <c:v>9753.2410125732404</c:v>
                </c:pt>
                <c:pt idx="4675">
                  <c:v>9753.3340148925799</c:v>
                </c:pt>
                <c:pt idx="4676">
                  <c:v>9753.7750091552698</c:v>
                </c:pt>
                <c:pt idx="4677">
                  <c:v>9748.7330093383807</c:v>
                </c:pt>
                <c:pt idx="4678">
                  <c:v>9749.7720069885308</c:v>
                </c:pt>
                <c:pt idx="4679">
                  <c:v>9749.5670127868707</c:v>
                </c:pt>
                <c:pt idx="4680">
                  <c:v>9749.5720062255896</c:v>
                </c:pt>
                <c:pt idx="4681">
                  <c:v>9698.4680099487305</c:v>
                </c:pt>
                <c:pt idx="4682">
                  <c:v>9698.6560058593805</c:v>
                </c:pt>
                <c:pt idx="4683">
                  <c:v>9699.9779968261701</c:v>
                </c:pt>
                <c:pt idx="4684">
                  <c:v>9701.0399971008301</c:v>
                </c:pt>
                <c:pt idx="4685">
                  <c:v>9700.8199958801306</c:v>
                </c:pt>
                <c:pt idx="4686">
                  <c:v>9700.6069946289099</c:v>
                </c:pt>
                <c:pt idx="4687">
                  <c:v>9540.6359977722204</c:v>
                </c:pt>
                <c:pt idx="4688">
                  <c:v>9541.0669975280798</c:v>
                </c:pt>
                <c:pt idx="4689">
                  <c:v>9541.1629981994593</c:v>
                </c:pt>
                <c:pt idx="4690">
                  <c:v>9541.3859939575195</c:v>
                </c:pt>
                <c:pt idx="4691">
                  <c:v>9541.39699172974</c:v>
                </c:pt>
                <c:pt idx="4692">
                  <c:v>9541.3849906921405</c:v>
                </c:pt>
                <c:pt idx="4693">
                  <c:v>9541.1989936828595</c:v>
                </c:pt>
                <c:pt idx="4694">
                  <c:v>9541.2439956665003</c:v>
                </c:pt>
                <c:pt idx="4695">
                  <c:v>9550.0380096435601</c:v>
                </c:pt>
                <c:pt idx="4696">
                  <c:v>9550.9560089111292</c:v>
                </c:pt>
                <c:pt idx="4697">
                  <c:v>9550.8820075988806</c:v>
                </c:pt>
                <c:pt idx="4698">
                  <c:v>9550.3420066833496</c:v>
                </c:pt>
                <c:pt idx="4699">
                  <c:v>9551.5410079956091</c:v>
                </c:pt>
                <c:pt idx="4700">
                  <c:v>9551.8230018615704</c:v>
                </c:pt>
                <c:pt idx="4701">
                  <c:v>9551.9340057373101</c:v>
                </c:pt>
                <c:pt idx="4702">
                  <c:v>9551.8410110473596</c:v>
                </c:pt>
                <c:pt idx="4703">
                  <c:v>9551.6340065002405</c:v>
                </c:pt>
                <c:pt idx="4704">
                  <c:v>9551.6860084533691</c:v>
                </c:pt>
                <c:pt idx="4705">
                  <c:v>9551.6070060729999</c:v>
                </c:pt>
                <c:pt idx="4706">
                  <c:v>9546.7880058288592</c:v>
                </c:pt>
                <c:pt idx="4707">
                  <c:v>9521.8670043945294</c:v>
                </c:pt>
                <c:pt idx="4708">
                  <c:v>9520.8520050048792</c:v>
                </c:pt>
                <c:pt idx="4709">
                  <c:v>8797.7560119628906</c:v>
                </c:pt>
                <c:pt idx="4710">
                  <c:v>8797.3220062255896</c:v>
                </c:pt>
                <c:pt idx="4711">
                  <c:v>8797.4870071411096</c:v>
                </c:pt>
                <c:pt idx="4712">
                  <c:v>8797.8310012817401</c:v>
                </c:pt>
                <c:pt idx="4713">
                  <c:v>8797.9980087280292</c:v>
                </c:pt>
                <c:pt idx="4714">
                  <c:v>8797.8590049743707</c:v>
                </c:pt>
                <c:pt idx="4715">
                  <c:v>8797.7530097961408</c:v>
                </c:pt>
                <c:pt idx="4716">
                  <c:v>8797.7520065307599</c:v>
                </c:pt>
                <c:pt idx="4717">
                  <c:v>8797.6810073852503</c:v>
                </c:pt>
                <c:pt idx="4718">
                  <c:v>8797.7890052795392</c:v>
                </c:pt>
                <c:pt idx="4719">
                  <c:v>8675.7890052795392</c:v>
                </c:pt>
                <c:pt idx="4720">
                  <c:v>8778.0640106201208</c:v>
                </c:pt>
                <c:pt idx="4721">
                  <c:v>8776.8290061950702</c:v>
                </c:pt>
                <c:pt idx="4722">
                  <c:v>8776.6560020446796</c:v>
                </c:pt>
                <c:pt idx="4723">
                  <c:v>8857.6810073852503</c:v>
                </c:pt>
                <c:pt idx="4724">
                  <c:v>8727.7510108947808</c:v>
                </c:pt>
                <c:pt idx="4725">
                  <c:v>8727.7250022888202</c:v>
                </c:pt>
                <c:pt idx="4726">
                  <c:v>8726.6190071105993</c:v>
                </c:pt>
                <c:pt idx="4727">
                  <c:v>8726.7740020752008</c:v>
                </c:pt>
                <c:pt idx="4728">
                  <c:v>8726.6200065612793</c:v>
                </c:pt>
                <c:pt idx="4729">
                  <c:v>8725.5650062560999</c:v>
                </c:pt>
                <c:pt idx="4730">
                  <c:v>8671.8530120849591</c:v>
                </c:pt>
                <c:pt idx="4731">
                  <c:v>8669.5750083923303</c:v>
                </c:pt>
                <c:pt idx="4732">
                  <c:v>8432.0680007934607</c:v>
                </c:pt>
                <c:pt idx="4733">
                  <c:v>8431.8400001525897</c:v>
                </c:pt>
                <c:pt idx="4734">
                  <c:v>7866.6680030822799</c:v>
                </c:pt>
                <c:pt idx="4735">
                  <c:v>7872.7360000610397</c:v>
                </c:pt>
                <c:pt idx="4736">
                  <c:v>7867.0979995727503</c:v>
                </c:pt>
                <c:pt idx="4737">
                  <c:v>7869.1559982299796</c:v>
                </c:pt>
                <c:pt idx="4738">
                  <c:v>7866.9519958496103</c:v>
                </c:pt>
                <c:pt idx="4739">
                  <c:v>7867.1109962463397</c:v>
                </c:pt>
                <c:pt idx="4740">
                  <c:v>7324.7959976196298</c:v>
                </c:pt>
                <c:pt idx="4741">
                  <c:v>7329.8440093994104</c:v>
                </c:pt>
                <c:pt idx="4742">
                  <c:v>7324.9179992675799</c:v>
                </c:pt>
                <c:pt idx="4743">
                  <c:v>7316.2029914856003</c:v>
                </c:pt>
                <c:pt idx="4744">
                  <c:v>7314.1159973144504</c:v>
                </c:pt>
                <c:pt idx="4745">
                  <c:v>7313.8739929199201</c:v>
                </c:pt>
                <c:pt idx="4746">
                  <c:v>7312.6899948120099</c:v>
                </c:pt>
                <c:pt idx="4747">
                  <c:v>7312.7469902038602</c:v>
                </c:pt>
                <c:pt idx="4748">
                  <c:v>7313.14599609375</c:v>
                </c:pt>
                <c:pt idx="4749">
                  <c:v>7313.1269989013699</c:v>
                </c:pt>
                <c:pt idx="4750">
                  <c:v>7313.0139923095703</c:v>
                </c:pt>
                <c:pt idx="4751">
                  <c:v>7313.0119934082004</c:v>
                </c:pt>
                <c:pt idx="4752">
                  <c:v>6265.9919929504404</c:v>
                </c:pt>
                <c:pt idx="4753">
                  <c:v>6015.1509971618598</c:v>
                </c:pt>
                <c:pt idx="4754">
                  <c:v>5758.0499954223596</c:v>
                </c:pt>
                <c:pt idx="4755">
                  <c:v>5674.4249916076697</c:v>
                </c:pt>
                <c:pt idx="4756">
                  <c:v>5530.5529899597204</c:v>
                </c:pt>
                <c:pt idx="4757">
                  <c:v>5586.6129875183096</c:v>
                </c:pt>
                <c:pt idx="4758">
                  <c:v>5586.3389892578098</c:v>
                </c:pt>
                <c:pt idx="4759">
                  <c:v>6113.5039901733398</c:v>
                </c:pt>
                <c:pt idx="4760">
                  <c:v>6095.6559906005896</c:v>
                </c:pt>
                <c:pt idx="4761">
                  <c:v>6096.7609863281205</c:v>
                </c:pt>
                <c:pt idx="4762">
                  <c:v>6078.1279907226599</c:v>
                </c:pt>
                <c:pt idx="4763">
                  <c:v>5154.5539932251004</c:v>
                </c:pt>
                <c:pt idx="4764">
                  <c:v>4653.7469940185501</c:v>
                </c:pt>
                <c:pt idx="4765">
                  <c:v>4467.2809982299796</c:v>
                </c:pt>
                <c:pt idx="4766">
                  <c:v>4317.1689949035599</c:v>
                </c:pt>
                <c:pt idx="4767">
                  <c:v>3795.9739990234398</c:v>
                </c:pt>
                <c:pt idx="4768">
                  <c:v>3788.0559997558598</c:v>
                </c:pt>
                <c:pt idx="4769">
                  <c:v>3788.0219993591299</c:v>
                </c:pt>
                <c:pt idx="4770">
                  <c:v>3532.0569992065398</c:v>
                </c:pt>
                <c:pt idx="4771">
                  <c:v>3005.1909980773898</c:v>
                </c:pt>
                <c:pt idx="4772">
                  <c:v>2793.3689994811998</c:v>
                </c:pt>
                <c:pt idx="4773">
                  <c:v>2812.0060005188002</c:v>
                </c:pt>
                <c:pt idx="4774">
                  <c:v>2555.6999969482399</c:v>
                </c:pt>
                <c:pt idx="4775">
                  <c:v>2463.6999969482399</c:v>
                </c:pt>
                <c:pt idx="4776">
                  <c:v>2515.1499977111798</c:v>
                </c:pt>
                <c:pt idx="4777">
                  <c:v>2515.1499977111798</c:v>
                </c:pt>
                <c:pt idx="4778">
                  <c:v>2515.1499977111798</c:v>
                </c:pt>
                <c:pt idx="4779">
                  <c:v>2438.4500007629399</c:v>
                </c:pt>
                <c:pt idx="4780">
                  <c:v>2513.4500007629399</c:v>
                </c:pt>
                <c:pt idx="4781">
                  <c:v>2513.4500007629399</c:v>
                </c:pt>
                <c:pt idx="4782">
                  <c:v>2513.4500007629399</c:v>
                </c:pt>
                <c:pt idx="4783">
                  <c:v>2513.4500007629399</c:v>
                </c:pt>
                <c:pt idx="4784">
                  <c:v>2224.9500007629399</c:v>
                </c:pt>
                <c:pt idx="4785">
                  <c:v>2168.9500007629399</c:v>
                </c:pt>
                <c:pt idx="4786">
                  <c:v>2168.9500007629399</c:v>
                </c:pt>
                <c:pt idx="4787">
                  <c:v>2168.9500007629399</c:v>
                </c:pt>
                <c:pt idx="4788">
                  <c:v>2054.9500007629399</c:v>
                </c:pt>
                <c:pt idx="4789">
                  <c:v>2054.9500007629399</c:v>
                </c:pt>
                <c:pt idx="4790">
                  <c:v>1958.9500007629399</c:v>
                </c:pt>
                <c:pt idx="4791">
                  <c:v>1863.9500007629399</c:v>
                </c:pt>
                <c:pt idx="4792">
                  <c:v>1726.9500007629399</c:v>
                </c:pt>
                <c:pt idx="4793">
                  <c:v>1726.9500007629399</c:v>
                </c:pt>
                <c:pt idx="4794">
                  <c:v>1726.9500007629399</c:v>
                </c:pt>
                <c:pt idx="4795">
                  <c:v>1679.9500007629399</c:v>
                </c:pt>
                <c:pt idx="4796">
                  <c:v>1541.9500007629399</c:v>
                </c:pt>
                <c:pt idx="4797">
                  <c:v>1541.9500007629399</c:v>
                </c:pt>
                <c:pt idx="4798">
                  <c:v>1412.9500007629399</c:v>
                </c:pt>
                <c:pt idx="4799">
                  <c:v>1294.9500007629399</c:v>
                </c:pt>
                <c:pt idx="4800">
                  <c:v>1295.9500007629399</c:v>
                </c:pt>
                <c:pt idx="4801">
                  <c:v>1289.9500007629399</c:v>
                </c:pt>
                <c:pt idx="4802">
                  <c:v>1294.9500007629399</c:v>
                </c:pt>
                <c:pt idx="4803">
                  <c:v>1294.9500007629399</c:v>
                </c:pt>
                <c:pt idx="4804">
                  <c:v>1293.9500007629399</c:v>
                </c:pt>
                <c:pt idx="4805">
                  <c:v>1185.9500007629399</c:v>
                </c:pt>
                <c:pt idx="4806">
                  <c:v>1128.9500007629399</c:v>
                </c:pt>
                <c:pt idx="4807">
                  <c:v>1128.9500007629399</c:v>
                </c:pt>
                <c:pt idx="4808">
                  <c:v>1004.95000076294</c:v>
                </c:pt>
                <c:pt idx="4809">
                  <c:v>779.95000076294002</c:v>
                </c:pt>
                <c:pt idx="4810">
                  <c:v>723.5</c:v>
                </c:pt>
                <c:pt idx="4811">
                  <c:v>554</c:v>
                </c:pt>
                <c:pt idx="4812">
                  <c:v>557</c:v>
                </c:pt>
                <c:pt idx="4813">
                  <c:v>554</c:v>
                </c:pt>
                <c:pt idx="4814">
                  <c:v>557</c:v>
                </c:pt>
                <c:pt idx="4815">
                  <c:v>618</c:v>
                </c:pt>
                <c:pt idx="4816">
                  <c:v>617</c:v>
                </c:pt>
                <c:pt idx="4817">
                  <c:v>548</c:v>
                </c:pt>
                <c:pt idx="4818">
                  <c:v>551</c:v>
                </c:pt>
                <c:pt idx="4819">
                  <c:v>548</c:v>
                </c:pt>
                <c:pt idx="4820">
                  <c:v>548</c:v>
                </c:pt>
                <c:pt idx="4821">
                  <c:v>548</c:v>
                </c:pt>
                <c:pt idx="4822">
                  <c:v>548</c:v>
                </c:pt>
                <c:pt idx="4823">
                  <c:v>548</c:v>
                </c:pt>
                <c:pt idx="4824">
                  <c:v>548</c:v>
                </c:pt>
                <c:pt idx="4825">
                  <c:v>548</c:v>
                </c:pt>
                <c:pt idx="4826">
                  <c:v>548</c:v>
                </c:pt>
                <c:pt idx="4827">
                  <c:v>548</c:v>
                </c:pt>
                <c:pt idx="4828">
                  <c:v>548</c:v>
                </c:pt>
                <c:pt idx="4829">
                  <c:v>548</c:v>
                </c:pt>
                <c:pt idx="4830">
                  <c:v>548</c:v>
                </c:pt>
                <c:pt idx="4831">
                  <c:v>615</c:v>
                </c:pt>
                <c:pt idx="4832">
                  <c:v>613</c:v>
                </c:pt>
                <c:pt idx="4833">
                  <c:v>548</c:v>
                </c:pt>
                <c:pt idx="4834">
                  <c:v>548</c:v>
                </c:pt>
                <c:pt idx="4835">
                  <c:v>551</c:v>
                </c:pt>
                <c:pt idx="4836">
                  <c:v>551</c:v>
                </c:pt>
                <c:pt idx="4837">
                  <c:v>495</c:v>
                </c:pt>
                <c:pt idx="4838">
                  <c:v>515</c:v>
                </c:pt>
                <c:pt idx="4839">
                  <c:v>515</c:v>
                </c:pt>
                <c:pt idx="4840">
                  <c:v>515</c:v>
                </c:pt>
                <c:pt idx="4841">
                  <c:v>515</c:v>
                </c:pt>
                <c:pt idx="4842">
                  <c:v>571</c:v>
                </c:pt>
                <c:pt idx="4843">
                  <c:v>571</c:v>
                </c:pt>
                <c:pt idx="4844">
                  <c:v>571</c:v>
                </c:pt>
                <c:pt idx="4845">
                  <c:v>777</c:v>
                </c:pt>
                <c:pt idx="4846">
                  <c:v>777</c:v>
                </c:pt>
                <c:pt idx="4847">
                  <c:v>942</c:v>
                </c:pt>
                <c:pt idx="4848">
                  <c:v>1112</c:v>
                </c:pt>
                <c:pt idx="4849">
                  <c:v>1112</c:v>
                </c:pt>
                <c:pt idx="4850">
                  <c:v>1112</c:v>
                </c:pt>
                <c:pt idx="4851">
                  <c:v>1188</c:v>
                </c:pt>
                <c:pt idx="4852">
                  <c:v>1188</c:v>
                </c:pt>
                <c:pt idx="4853">
                  <c:v>1290</c:v>
                </c:pt>
                <c:pt idx="4854">
                  <c:v>1586</c:v>
                </c:pt>
                <c:pt idx="4855">
                  <c:v>1724</c:v>
                </c:pt>
                <c:pt idx="4856">
                  <c:v>1827</c:v>
                </c:pt>
                <c:pt idx="4857">
                  <c:v>2464</c:v>
                </c:pt>
                <c:pt idx="4858">
                  <c:v>2523</c:v>
                </c:pt>
                <c:pt idx="4859">
                  <c:v>2565</c:v>
                </c:pt>
                <c:pt idx="4860">
                  <c:v>2622</c:v>
                </c:pt>
                <c:pt idx="4861">
                  <c:v>2628</c:v>
                </c:pt>
                <c:pt idx="4862">
                  <c:v>2628</c:v>
                </c:pt>
                <c:pt idx="4863">
                  <c:v>2724.8089981079102</c:v>
                </c:pt>
                <c:pt idx="4864">
                  <c:v>2939.7099990844699</c:v>
                </c:pt>
                <c:pt idx="4865">
                  <c:v>3009.7380027771001</c:v>
                </c:pt>
                <c:pt idx="4866">
                  <c:v>3910.5359878539998</c:v>
                </c:pt>
                <c:pt idx="4867">
                  <c:v>4231.6179885864303</c:v>
                </c:pt>
                <c:pt idx="4868">
                  <c:v>4371.6079864501899</c:v>
                </c:pt>
                <c:pt idx="4869">
                  <c:v>4371.4929885864303</c:v>
                </c:pt>
                <c:pt idx="4870">
                  <c:v>4427.9969863891602</c:v>
                </c:pt>
                <c:pt idx="4871">
                  <c:v>4439.9859886169397</c:v>
                </c:pt>
                <c:pt idx="4872">
                  <c:v>4496.4819869995099</c:v>
                </c:pt>
                <c:pt idx="4873">
                  <c:v>4496.6029891967801</c:v>
                </c:pt>
                <c:pt idx="4874">
                  <c:v>4590.6089897155798</c:v>
                </c:pt>
                <c:pt idx="4875">
                  <c:v>4597.2870063781702</c:v>
                </c:pt>
                <c:pt idx="4876">
                  <c:v>4844.02000808716</c:v>
                </c:pt>
                <c:pt idx="4877">
                  <c:v>4905.5900077819797</c:v>
                </c:pt>
                <c:pt idx="4878">
                  <c:v>5234.89500808716</c:v>
                </c:pt>
                <c:pt idx="4879">
                  <c:v>5400.1110076904297</c:v>
                </c:pt>
                <c:pt idx="4880">
                  <c:v>5490.1230087280301</c:v>
                </c:pt>
                <c:pt idx="4881">
                  <c:v>5489.91701126099</c:v>
                </c:pt>
                <c:pt idx="4882">
                  <c:v>5648.9860115051297</c:v>
                </c:pt>
                <c:pt idx="4883">
                  <c:v>5650.0470085144098</c:v>
                </c:pt>
                <c:pt idx="4884">
                  <c:v>5650.0080070495596</c:v>
                </c:pt>
                <c:pt idx="4885">
                  <c:v>5744.1900100707999</c:v>
                </c:pt>
                <c:pt idx="4886">
                  <c:v>5744.3190116882297</c:v>
                </c:pt>
                <c:pt idx="4887">
                  <c:v>5636.9750251770001</c:v>
                </c:pt>
                <c:pt idx="4888">
                  <c:v>5809.00001907349</c:v>
                </c:pt>
                <c:pt idx="4889">
                  <c:v>5964.8100128173801</c:v>
                </c:pt>
                <c:pt idx="4890">
                  <c:v>6114.8370208740198</c:v>
                </c:pt>
                <c:pt idx="4891">
                  <c:v>6114.95701980591</c:v>
                </c:pt>
                <c:pt idx="4892">
                  <c:v>6115.0320243835504</c:v>
                </c:pt>
                <c:pt idx="4893">
                  <c:v>6339.1290168762198</c:v>
                </c:pt>
                <c:pt idx="4894">
                  <c:v>6496.62302398682</c:v>
                </c:pt>
                <c:pt idx="4895">
                  <c:v>6496.3290176391602</c:v>
                </c:pt>
                <c:pt idx="4896">
                  <c:v>6496.3510131836001</c:v>
                </c:pt>
                <c:pt idx="4897">
                  <c:v>6496.6070175170898</c:v>
                </c:pt>
                <c:pt idx="4898">
                  <c:v>6496.5990180969302</c:v>
                </c:pt>
                <c:pt idx="4899">
                  <c:v>6500.3750038147</c:v>
                </c:pt>
                <c:pt idx="4900">
                  <c:v>6501.5079994201697</c:v>
                </c:pt>
                <c:pt idx="4901">
                  <c:v>6501.3330039978</c:v>
                </c:pt>
                <c:pt idx="4902">
                  <c:v>6508.2350006103497</c:v>
                </c:pt>
                <c:pt idx="4903">
                  <c:v>6508.3209991455096</c:v>
                </c:pt>
                <c:pt idx="4904">
                  <c:v>6509.3479995727503</c:v>
                </c:pt>
                <c:pt idx="4905">
                  <c:v>6509.4279975891104</c:v>
                </c:pt>
                <c:pt idx="4906">
                  <c:v>6509.52099609375</c:v>
                </c:pt>
                <c:pt idx="4907">
                  <c:v>6509.0660018920898</c:v>
                </c:pt>
                <c:pt idx="4908">
                  <c:v>6509.1119995117197</c:v>
                </c:pt>
                <c:pt idx="4909">
                  <c:v>6509.3320045471201</c:v>
                </c:pt>
                <c:pt idx="4910">
                  <c:v>6509.2229995727503</c:v>
                </c:pt>
                <c:pt idx="4911">
                  <c:v>6596.16600036621</c:v>
                </c:pt>
                <c:pt idx="4912">
                  <c:v>6598.0049972534198</c:v>
                </c:pt>
                <c:pt idx="4913">
                  <c:v>6598.12400054932</c:v>
                </c:pt>
                <c:pt idx="4914">
                  <c:v>6604.0080032348596</c:v>
                </c:pt>
                <c:pt idx="4915">
                  <c:v>6597.8899955749503</c:v>
                </c:pt>
                <c:pt idx="4916">
                  <c:v>6604.91700363159</c:v>
                </c:pt>
                <c:pt idx="4917">
                  <c:v>6604.8919982910202</c:v>
                </c:pt>
                <c:pt idx="4918">
                  <c:v>6603.91600036621</c:v>
                </c:pt>
                <c:pt idx="4919">
                  <c:v>6603.6160049438504</c:v>
                </c:pt>
                <c:pt idx="4920">
                  <c:v>6605.7620010376004</c:v>
                </c:pt>
                <c:pt idx="4921">
                  <c:v>6605.8849983215296</c:v>
                </c:pt>
                <c:pt idx="4922">
                  <c:v>6605.68699645996</c:v>
                </c:pt>
                <c:pt idx="4923">
                  <c:v>6604.8259925842303</c:v>
                </c:pt>
                <c:pt idx="4924">
                  <c:v>6605.8590011596698</c:v>
                </c:pt>
                <c:pt idx="4925">
                  <c:v>6606.0029983520499</c:v>
                </c:pt>
                <c:pt idx="4926">
                  <c:v>6606.0240020751999</c:v>
                </c:pt>
                <c:pt idx="4927">
                  <c:v>6606.0760002136203</c:v>
                </c:pt>
                <c:pt idx="4928">
                  <c:v>6605.97900009155</c:v>
                </c:pt>
                <c:pt idx="4929">
                  <c:v>6605.7899932861301</c:v>
                </c:pt>
                <c:pt idx="4930">
                  <c:v>6605.9079971313504</c:v>
                </c:pt>
                <c:pt idx="4931">
                  <c:v>6605.7150001525897</c:v>
                </c:pt>
                <c:pt idx="4932">
                  <c:v>6606.6400070190402</c:v>
                </c:pt>
                <c:pt idx="4933">
                  <c:v>6606.7399978637704</c:v>
                </c:pt>
                <c:pt idx="4934">
                  <c:v>6606.7449989318802</c:v>
                </c:pt>
                <c:pt idx="4935">
                  <c:v>6606.9319992065402</c:v>
                </c:pt>
                <c:pt idx="4936">
                  <c:v>6606.9699974060104</c:v>
                </c:pt>
                <c:pt idx="4937">
                  <c:v>6606.83399581909</c:v>
                </c:pt>
                <c:pt idx="4938">
                  <c:v>6606.87599945068</c:v>
                </c:pt>
                <c:pt idx="4939">
                  <c:v>6606.8409996032697</c:v>
                </c:pt>
                <c:pt idx="4940">
                  <c:v>6607.0249977111798</c:v>
                </c:pt>
                <c:pt idx="4941">
                  <c:v>6613.7750015258798</c:v>
                </c:pt>
                <c:pt idx="4942">
                  <c:v>6606.8080062866202</c:v>
                </c:pt>
                <c:pt idx="4943">
                  <c:v>6606.43800735474</c:v>
                </c:pt>
                <c:pt idx="4944">
                  <c:v>6613.5139999389703</c:v>
                </c:pt>
                <c:pt idx="4945">
                  <c:v>6613.5569953918503</c:v>
                </c:pt>
                <c:pt idx="4946">
                  <c:v>6613.6229972839401</c:v>
                </c:pt>
                <c:pt idx="4947">
                  <c:v>6613.7739982604999</c:v>
                </c:pt>
                <c:pt idx="4948">
                  <c:v>6614.6109924316397</c:v>
                </c:pt>
                <c:pt idx="4949">
                  <c:v>6614.85499954224</c:v>
                </c:pt>
                <c:pt idx="4950">
                  <c:v>6614.7050056457501</c:v>
                </c:pt>
                <c:pt idx="4951">
                  <c:v>6614.7540016174298</c:v>
                </c:pt>
                <c:pt idx="4952">
                  <c:v>6614.8309974670401</c:v>
                </c:pt>
                <c:pt idx="4953">
                  <c:v>6615.3559989929199</c:v>
                </c:pt>
                <c:pt idx="4954">
                  <c:v>6615.49900054932</c:v>
                </c:pt>
                <c:pt idx="4955">
                  <c:v>6615.0480003356897</c:v>
                </c:pt>
                <c:pt idx="4956">
                  <c:v>6615.0999984741202</c:v>
                </c:pt>
                <c:pt idx="4957">
                  <c:v>6615.1339950561496</c:v>
                </c:pt>
                <c:pt idx="4958">
                  <c:v>6615.1069984435999</c:v>
                </c:pt>
                <c:pt idx="4959">
                  <c:v>6615.4070014953604</c:v>
                </c:pt>
                <c:pt idx="4960">
                  <c:v>6616.4350013732901</c:v>
                </c:pt>
                <c:pt idx="4961">
                  <c:v>6616.1609954834003</c:v>
                </c:pt>
                <c:pt idx="4962">
                  <c:v>6616.2960014343298</c:v>
                </c:pt>
                <c:pt idx="4963">
                  <c:v>6616.2590026855496</c:v>
                </c:pt>
                <c:pt idx="4964">
                  <c:v>6617.3230018615704</c:v>
                </c:pt>
                <c:pt idx="4965">
                  <c:v>6617.1520042419397</c:v>
                </c:pt>
                <c:pt idx="4966">
                  <c:v>6617.1929969787598</c:v>
                </c:pt>
                <c:pt idx="4967">
                  <c:v>6616.8589973449698</c:v>
                </c:pt>
                <c:pt idx="4968">
                  <c:v>6617.06299972534</c:v>
                </c:pt>
                <c:pt idx="4969">
                  <c:v>6542.2129974365198</c:v>
                </c:pt>
                <c:pt idx="4970">
                  <c:v>6542.4519958496103</c:v>
                </c:pt>
                <c:pt idx="4971">
                  <c:v>6543.5479965209997</c:v>
                </c:pt>
                <c:pt idx="4972">
                  <c:v>6544.5040016174298</c:v>
                </c:pt>
                <c:pt idx="4973">
                  <c:v>6544.4229965209997</c:v>
                </c:pt>
                <c:pt idx="4974">
                  <c:v>6544.5730018615704</c:v>
                </c:pt>
                <c:pt idx="4975">
                  <c:v>6544.6239967346201</c:v>
                </c:pt>
                <c:pt idx="4976">
                  <c:v>6544.6349983215296</c:v>
                </c:pt>
                <c:pt idx="4977">
                  <c:v>6544.5760002136203</c:v>
                </c:pt>
                <c:pt idx="4978">
                  <c:v>6544.4729995727503</c:v>
                </c:pt>
                <c:pt idx="4979">
                  <c:v>6544.2779960632297</c:v>
                </c:pt>
                <c:pt idx="4980">
                  <c:v>6544.4349975585901</c:v>
                </c:pt>
                <c:pt idx="4981">
                  <c:v>6545.5399971008301</c:v>
                </c:pt>
                <c:pt idx="4982">
                  <c:v>6545.2239990234402</c:v>
                </c:pt>
                <c:pt idx="4983">
                  <c:v>6592.5329971313504</c:v>
                </c:pt>
                <c:pt idx="4984">
                  <c:v>6593.4539947509802</c:v>
                </c:pt>
                <c:pt idx="4985">
                  <c:v>6593.6289978027298</c:v>
                </c:pt>
                <c:pt idx="4986">
                  <c:v>6593.6030006408701</c:v>
                </c:pt>
                <c:pt idx="4987">
                  <c:v>6593.6019973754901</c:v>
                </c:pt>
                <c:pt idx="4988">
                  <c:v>6593.6110000610397</c:v>
                </c:pt>
                <c:pt idx="4989">
                  <c:v>6593.5389976501501</c:v>
                </c:pt>
                <c:pt idx="4990">
                  <c:v>6593.6419982910202</c:v>
                </c:pt>
                <c:pt idx="4991">
                  <c:v>6593.3160018920898</c:v>
                </c:pt>
                <c:pt idx="4992">
                  <c:v>6593.1989974975604</c:v>
                </c:pt>
                <c:pt idx="4993">
                  <c:v>6593.20799636841</c:v>
                </c:pt>
                <c:pt idx="4994">
                  <c:v>6593.5499954223596</c:v>
                </c:pt>
                <c:pt idx="4995">
                  <c:v>6592.6740036010697</c:v>
                </c:pt>
                <c:pt idx="4996">
                  <c:v>6592.5899963378897</c:v>
                </c:pt>
                <c:pt idx="4997">
                  <c:v>6592.5100021362296</c:v>
                </c:pt>
                <c:pt idx="4998">
                  <c:v>6592.6549949645996</c:v>
                </c:pt>
                <c:pt idx="4999">
                  <c:v>6592.7069969177201</c:v>
                </c:pt>
                <c:pt idx="5000">
                  <c:v>6545.60499954224</c:v>
                </c:pt>
                <c:pt idx="5001">
                  <c:v>6545.5190010070801</c:v>
                </c:pt>
                <c:pt idx="5002">
                  <c:v>6545.56300354004</c:v>
                </c:pt>
                <c:pt idx="5003">
                  <c:v>6545.2869987487802</c:v>
                </c:pt>
                <c:pt idx="5004">
                  <c:v>6538.1920013427698</c:v>
                </c:pt>
                <c:pt idx="5005">
                  <c:v>6544.4609985351599</c:v>
                </c:pt>
                <c:pt idx="5006">
                  <c:v>6544.4220046997098</c:v>
                </c:pt>
                <c:pt idx="5007">
                  <c:v>5763.5610046386701</c:v>
                </c:pt>
                <c:pt idx="5008">
                  <c:v>5754.3760032653799</c:v>
                </c:pt>
                <c:pt idx="5009">
                  <c:v>5808.4330024719202</c:v>
                </c:pt>
                <c:pt idx="5010">
                  <c:v>5801.5990066528302</c:v>
                </c:pt>
                <c:pt idx="5011">
                  <c:v>5800.3079986572302</c:v>
                </c:pt>
                <c:pt idx="5012">
                  <c:v>5801.2030067443802</c:v>
                </c:pt>
                <c:pt idx="5013">
                  <c:v>5801.1589965820303</c:v>
                </c:pt>
                <c:pt idx="5014">
                  <c:v>5732.3380012512198</c:v>
                </c:pt>
                <c:pt idx="5015">
                  <c:v>5800.1110038757297</c:v>
                </c:pt>
                <c:pt idx="5016">
                  <c:v>5800.0720024108896</c:v>
                </c:pt>
                <c:pt idx="5017">
                  <c:v>5799.9999961853</c:v>
                </c:pt>
                <c:pt idx="5018">
                  <c:v>5800.0169982910202</c:v>
                </c:pt>
                <c:pt idx="5019">
                  <c:v>5698.9189987182599</c:v>
                </c:pt>
                <c:pt idx="5020">
                  <c:v>5765.8599929809598</c:v>
                </c:pt>
                <c:pt idx="5021">
                  <c:v>5765.9900016784704</c:v>
                </c:pt>
                <c:pt idx="5022">
                  <c:v>5696.93799972534</c:v>
                </c:pt>
                <c:pt idx="5023">
                  <c:v>5765.9909973144504</c:v>
                </c:pt>
                <c:pt idx="5024">
                  <c:v>5760.8400001525897</c:v>
                </c:pt>
                <c:pt idx="5025">
                  <c:v>5761.0270004272497</c:v>
                </c:pt>
                <c:pt idx="5026">
                  <c:v>5752.8970069885299</c:v>
                </c:pt>
                <c:pt idx="5027">
                  <c:v>5309.7369995117197</c:v>
                </c:pt>
                <c:pt idx="5028">
                  <c:v>5301.6090011596698</c:v>
                </c:pt>
                <c:pt idx="5029">
                  <c:v>5302.7280006408701</c:v>
                </c:pt>
                <c:pt idx="5030">
                  <c:v>5301.7340011596698</c:v>
                </c:pt>
                <c:pt idx="5031">
                  <c:v>5364.4400024414099</c:v>
                </c:pt>
                <c:pt idx="5032">
                  <c:v>5361.3719978332501</c:v>
                </c:pt>
                <c:pt idx="5033">
                  <c:v>5361.4109992981003</c:v>
                </c:pt>
                <c:pt idx="5034">
                  <c:v>5361.5179977417001</c:v>
                </c:pt>
                <c:pt idx="5035">
                  <c:v>5753.3880004882803</c:v>
                </c:pt>
                <c:pt idx="5036">
                  <c:v>5752.3600044250497</c:v>
                </c:pt>
                <c:pt idx="5037">
                  <c:v>5753.5470008850098</c:v>
                </c:pt>
                <c:pt idx="5038">
                  <c:v>5752.4979972839401</c:v>
                </c:pt>
                <c:pt idx="5039">
                  <c:v>5752.0460014343298</c:v>
                </c:pt>
                <c:pt idx="5040">
                  <c:v>5752.0510025024396</c:v>
                </c:pt>
                <c:pt idx="5041">
                  <c:v>5659.9540023803702</c:v>
                </c:pt>
                <c:pt idx="5042">
                  <c:v>5112.16600418091</c:v>
                </c:pt>
                <c:pt idx="5043">
                  <c:v>5027.2599945068396</c:v>
                </c:pt>
                <c:pt idx="5044">
                  <c:v>4920.3409957885697</c:v>
                </c:pt>
                <c:pt idx="5045">
                  <c:v>4920.6179924011203</c:v>
                </c:pt>
                <c:pt idx="5046">
                  <c:v>4920.7489891052201</c:v>
                </c:pt>
                <c:pt idx="5047">
                  <c:v>4903.7069931030301</c:v>
                </c:pt>
                <c:pt idx="5048">
                  <c:v>4753.6799926757803</c:v>
                </c:pt>
                <c:pt idx="5049">
                  <c:v>4753.7249946594202</c:v>
                </c:pt>
                <c:pt idx="5050">
                  <c:v>4357.6069908142099</c:v>
                </c:pt>
                <c:pt idx="5051">
                  <c:v>4105.4309921264603</c:v>
                </c:pt>
                <c:pt idx="5052">
                  <c:v>4001.54099273682</c:v>
                </c:pt>
                <c:pt idx="5053">
                  <c:v>3612.3590011596698</c:v>
                </c:pt>
                <c:pt idx="5054">
                  <c:v>3429.3600006103502</c:v>
                </c:pt>
                <c:pt idx="5055">
                  <c:v>3283.0999946594202</c:v>
                </c:pt>
                <c:pt idx="5056">
                  <c:v>3274.0999946594202</c:v>
                </c:pt>
                <c:pt idx="5057">
                  <c:v>3227.5879936218298</c:v>
                </c:pt>
                <c:pt idx="5058">
                  <c:v>3222.5889930725102</c:v>
                </c:pt>
                <c:pt idx="5059">
                  <c:v>3185.3619956970201</c:v>
                </c:pt>
                <c:pt idx="5060">
                  <c:v>3241.21999359131</c:v>
                </c:pt>
                <c:pt idx="5061">
                  <c:v>3241.2209968566899</c:v>
                </c:pt>
                <c:pt idx="5062">
                  <c:v>3080.2969970703102</c:v>
                </c:pt>
                <c:pt idx="5063">
                  <c:v>2990.0439949035599</c:v>
                </c:pt>
                <c:pt idx="5064">
                  <c:v>2783.7269935607901</c:v>
                </c:pt>
                <c:pt idx="5065">
                  <c:v>2689.9039955139201</c:v>
                </c:pt>
                <c:pt idx="5066">
                  <c:v>2689.9549942016602</c:v>
                </c:pt>
                <c:pt idx="5067">
                  <c:v>2613.2529945373499</c:v>
                </c:pt>
                <c:pt idx="5068">
                  <c:v>2627.6339950561501</c:v>
                </c:pt>
                <c:pt idx="5069">
                  <c:v>2465.1999969482399</c:v>
                </c:pt>
                <c:pt idx="5070">
                  <c:v>2465.1999969482399</c:v>
                </c:pt>
                <c:pt idx="5071">
                  <c:v>2412.1999969482399</c:v>
                </c:pt>
                <c:pt idx="5072">
                  <c:v>2308.6999969482399</c:v>
                </c:pt>
                <c:pt idx="5073">
                  <c:v>2308.6999969482399</c:v>
                </c:pt>
                <c:pt idx="5074">
                  <c:v>2205.1999969482399</c:v>
                </c:pt>
                <c:pt idx="5075">
                  <c:v>2205.1999969482399</c:v>
                </c:pt>
                <c:pt idx="5076">
                  <c:v>2205.1999969482399</c:v>
                </c:pt>
                <c:pt idx="5077">
                  <c:v>1722</c:v>
                </c:pt>
                <c:pt idx="5078">
                  <c:v>1622</c:v>
                </c:pt>
                <c:pt idx="5079">
                  <c:v>1431</c:v>
                </c:pt>
                <c:pt idx="5080">
                  <c:v>1404</c:v>
                </c:pt>
                <c:pt idx="5081">
                  <c:v>1356</c:v>
                </c:pt>
                <c:pt idx="5082">
                  <c:v>1356</c:v>
                </c:pt>
                <c:pt idx="5083">
                  <c:v>1356</c:v>
                </c:pt>
                <c:pt idx="5084">
                  <c:v>1197</c:v>
                </c:pt>
                <c:pt idx="5085">
                  <c:v>1197</c:v>
                </c:pt>
                <c:pt idx="5086">
                  <c:v>1191</c:v>
                </c:pt>
                <c:pt idx="5087">
                  <c:v>1146</c:v>
                </c:pt>
                <c:pt idx="5088">
                  <c:v>1085</c:v>
                </c:pt>
                <c:pt idx="5089">
                  <c:v>1079</c:v>
                </c:pt>
                <c:pt idx="5090">
                  <c:v>1060</c:v>
                </c:pt>
                <c:pt idx="5091">
                  <c:v>1003</c:v>
                </c:pt>
                <c:pt idx="5092">
                  <c:v>1003</c:v>
                </c:pt>
                <c:pt idx="5093">
                  <c:v>919</c:v>
                </c:pt>
                <c:pt idx="5094">
                  <c:v>929</c:v>
                </c:pt>
                <c:pt idx="5095">
                  <c:v>875</c:v>
                </c:pt>
                <c:pt idx="5096">
                  <c:v>837</c:v>
                </c:pt>
                <c:pt idx="5097">
                  <c:v>831</c:v>
                </c:pt>
                <c:pt idx="5098">
                  <c:v>786</c:v>
                </c:pt>
                <c:pt idx="5099">
                  <c:v>741</c:v>
                </c:pt>
                <c:pt idx="5100">
                  <c:v>738</c:v>
                </c:pt>
                <c:pt idx="5101">
                  <c:v>738</c:v>
                </c:pt>
                <c:pt idx="5102">
                  <c:v>738</c:v>
                </c:pt>
                <c:pt idx="5103">
                  <c:v>738</c:v>
                </c:pt>
                <c:pt idx="5104">
                  <c:v>744</c:v>
                </c:pt>
                <c:pt idx="5105">
                  <c:v>738</c:v>
                </c:pt>
                <c:pt idx="5106">
                  <c:v>692</c:v>
                </c:pt>
                <c:pt idx="5107">
                  <c:v>690</c:v>
                </c:pt>
                <c:pt idx="5108">
                  <c:v>690</c:v>
                </c:pt>
                <c:pt idx="5109">
                  <c:v>573</c:v>
                </c:pt>
                <c:pt idx="5110">
                  <c:v>573</c:v>
                </c:pt>
                <c:pt idx="5111">
                  <c:v>518</c:v>
                </c:pt>
                <c:pt idx="5112">
                  <c:v>518</c:v>
                </c:pt>
                <c:pt idx="5113">
                  <c:v>518</c:v>
                </c:pt>
                <c:pt idx="5114">
                  <c:v>518</c:v>
                </c:pt>
                <c:pt idx="5115">
                  <c:v>514</c:v>
                </c:pt>
                <c:pt idx="5116">
                  <c:v>508</c:v>
                </c:pt>
                <c:pt idx="5117">
                  <c:v>508</c:v>
                </c:pt>
                <c:pt idx="5118">
                  <c:v>507</c:v>
                </c:pt>
                <c:pt idx="5119">
                  <c:v>644</c:v>
                </c:pt>
                <c:pt idx="5120">
                  <c:v>575</c:v>
                </c:pt>
                <c:pt idx="5121">
                  <c:v>576</c:v>
                </c:pt>
                <c:pt idx="5122">
                  <c:v>571</c:v>
                </c:pt>
                <c:pt idx="5123">
                  <c:v>507</c:v>
                </c:pt>
                <c:pt idx="5124">
                  <c:v>575</c:v>
                </c:pt>
                <c:pt idx="5125">
                  <c:v>1107</c:v>
                </c:pt>
                <c:pt idx="5126">
                  <c:v>575</c:v>
                </c:pt>
                <c:pt idx="5127">
                  <c:v>590</c:v>
                </c:pt>
                <c:pt idx="5128">
                  <c:v>580</c:v>
                </c:pt>
                <c:pt idx="5129">
                  <c:v>238</c:v>
                </c:pt>
                <c:pt idx="5130">
                  <c:v>194</c:v>
                </c:pt>
                <c:pt idx="5131">
                  <c:v>194</c:v>
                </c:pt>
                <c:pt idx="5132">
                  <c:v>193</c:v>
                </c:pt>
                <c:pt idx="5133">
                  <c:v>193</c:v>
                </c:pt>
                <c:pt idx="5134">
                  <c:v>315</c:v>
                </c:pt>
                <c:pt idx="5135">
                  <c:v>315</c:v>
                </c:pt>
                <c:pt idx="5136">
                  <c:v>315</c:v>
                </c:pt>
                <c:pt idx="5137">
                  <c:v>470</c:v>
                </c:pt>
                <c:pt idx="5138">
                  <c:v>470</c:v>
                </c:pt>
                <c:pt idx="5139">
                  <c:v>444</c:v>
                </c:pt>
                <c:pt idx="5140">
                  <c:v>501</c:v>
                </c:pt>
                <c:pt idx="5141">
                  <c:v>657</c:v>
                </c:pt>
                <c:pt idx="5142">
                  <c:v>720</c:v>
                </c:pt>
                <c:pt idx="5143">
                  <c:v>720</c:v>
                </c:pt>
                <c:pt idx="5144">
                  <c:v>631</c:v>
                </c:pt>
                <c:pt idx="5145">
                  <c:v>723</c:v>
                </c:pt>
                <c:pt idx="5146">
                  <c:v>874</c:v>
                </c:pt>
                <c:pt idx="5147">
                  <c:v>874</c:v>
                </c:pt>
                <c:pt idx="5148">
                  <c:v>929.90800094604504</c:v>
                </c:pt>
                <c:pt idx="5149">
                  <c:v>1287.73500061035</c:v>
                </c:pt>
                <c:pt idx="5150">
                  <c:v>1427.7639999389601</c:v>
                </c:pt>
                <c:pt idx="5151">
                  <c:v>1636.7729988098099</c:v>
                </c:pt>
                <c:pt idx="5152">
                  <c:v>1691.7740020752001</c:v>
                </c:pt>
                <c:pt idx="5153">
                  <c:v>2201.8899993896498</c:v>
                </c:pt>
                <c:pt idx="5154">
                  <c:v>2322.8880004882799</c:v>
                </c:pt>
                <c:pt idx="5155">
                  <c:v>2837.7690010070801</c:v>
                </c:pt>
                <c:pt idx="5156">
                  <c:v>3021.7690010070801</c:v>
                </c:pt>
                <c:pt idx="5157">
                  <c:v>3099.7740020751999</c:v>
                </c:pt>
                <c:pt idx="5158">
                  <c:v>3099.7680015564001</c:v>
                </c:pt>
                <c:pt idx="5159">
                  <c:v>3189.8800010681198</c:v>
                </c:pt>
                <c:pt idx="5160">
                  <c:v>3189.8769989013699</c:v>
                </c:pt>
                <c:pt idx="5161">
                  <c:v>3199.7670021057102</c:v>
                </c:pt>
                <c:pt idx="5162">
                  <c:v>3313.7569999694801</c:v>
                </c:pt>
                <c:pt idx="5163">
                  <c:v>3408.76000213623</c:v>
                </c:pt>
                <c:pt idx="5164">
                  <c:v>3409.77099990845</c:v>
                </c:pt>
                <c:pt idx="5165">
                  <c:v>2907.8720016479501</c:v>
                </c:pt>
                <c:pt idx="5166">
                  <c:v>3021.8770027160599</c:v>
                </c:pt>
                <c:pt idx="5167">
                  <c:v>3180.6720008850102</c:v>
                </c:pt>
                <c:pt idx="5168">
                  <c:v>3683.0820007324201</c:v>
                </c:pt>
                <c:pt idx="5169">
                  <c:v>3739.61500549316</c:v>
                </c:pt>
                <c:pt idx="5170">
                  <c:v>3995.5090026855501</c:v>
                </c:pt>
                <c:pt idx="5171">
                  <c:v>3996.6220016479501</c:v>
                </c:pt>
                <c:pt idx="5172">
                  <c:v>4148.6369972229004</c:v>
                </c:pt>
                <c:pt idx="5173">
                  <c:v>4249.6790046691904</c:v>
                </c:pt>
                <c:pt idx="5174">
                  <c:v>4249.81300354004</c:v>
                </c:pt>
                <c:pt idx="5175">
                  <c:v>4249.8210029602096</c:v>
                </c:pt>
                <c:pt idx="5176">
                  <c:v>4570.68800354004</c:v>
                </c:pt>
                <c:pt idx="5177">
                  <c:v>5073.7050018310501</c:v>
                </c:pt>
                <c:pt idx="5178">
                  <c:v>5181.7660026550302</c:v>
                </c:pt>
                <c:pt idx="5179">
                  <c:v>5474.2959976196298</c:v>
                </c:pt>
                <c:pt idx="5180">
                  <c:v>5615.47900390625</c:v>
                </c:pt>
                <c:pt idx="5181">
                  <c:v>5621.5369987487802</c:v>
                </c:pt>
                <c:pt idx="5182">
                  <c:v>6051.3869972229004</c:v>
                </c:pt>
                <c:pt idx="5183">
                  <c:v>6051.7239990234402</c:v>
                </c:pt>
                <c:pt idx="5184">
                  <c:v>5986.7549972534198</c:v>
                </c:pt>
                <c:pt idx="5185">
                  <c:v>5988.9999961853</c:v>
                </c:pt>
                <c:pt idx="5186">
                  <c:v>5989.1739997863797</c:v>
                </c:pt>
                <c:pt idx="5187">
                  <c:v>5997.1839981079102</c:v>
                </c:pt>
                <c:pt idx="5188">
                  <c:v>5990.1639976501501</c:v>
                </c:pt>
                <c:pt idx="5189">
                  <c:v>5877.4620018005398</c:v>
                </c:pt>
                <c:pt idx="5190">
                  <c:v>5884.4260025024396</c:v>
                </c:pt>
                <c:pt idx="5191">
                  <c:v>5884.2470016479501</c:v>
                </c:pt>
                <c:pt idx="5192">
                  <c:v>5884.29199981689</c:v>
                </c:pt>
                <c:pt idx="5193">
                  <c:v>5884.14500045776</c:v>
                </c:pt>
                <c:pt idx="5194">
                  <c:v>5884.1570014953604</c:v>
                </c:pt>
                <c:pt idx="5195">
                  <c:v>5884.5039978027298</c:v>
                </c:pt>
                <c:pt idx="5196">
                  <c:v>5885.3850021362296</c:v>
                </c:pt>
                <c:pt idx="5197">
                  <c:v>6120.1399993896503</c:v>
                </c:pt>
                <c:pt idx="5198">
                  <c:v>5885.2319946289099</c:v>
                </c:pt>
                <c:pt idx="5199">
                  <c:v>5885.2379951477096</c:v>
                </c:pt>
                <c:pt idx="5200">
                  <c:v>5885.2550010681198</c:v>
                </c:pt>
                <c:pt idx="5201">
                  <c:v>5916.0020027160599</c:v>
                </c:pt>
                <c:pt idx="5202">
                  <c:v>5911.26999664307</c:v>
                </c:pt>
                <c:pt idx="5203">
                  <c:v>5897.6940040588397</c:v>
                </c:pt>
                <c:pt idx="5204">
                  <c:v>5891.7670021057102</c:v>
                </c:pt>
                <c:pt idx="5205">
                  <c:v>5396.6400032043503</c:v>
                </c:pt>
                <c:pt idx="5206">
                  <c:v>5397.6360015869104</c:v>
                </c:pt>
                <c:pt idx="5207">
                  <c:v>5397.7810020446796</c:v>
                </c:pt>
                <c:pt idx="5208">
                  <c:v>5397.6680030822799</c:v>
                </c:pt>
                <c:pt idx="5209">
                  <c:v>5397.6120033264197</c:v>
                </c:pt>
                <c:pt idx="5210">
                  <c:v>5397.70899963379</c:v>
                </c:pt>
                <c:pt idx="5211">
                  <c:v>5397.5029983520499</c:v>
                </c:pt>
                <c:pt idx="5212">
                  <c:v>5397.4849967956497</c:v>
                </c:pt>
                <c:pt idx="5213">
                  <c:v>5397.6759986877396</c:v>
                </c:pt>
                <c:pt idx="5214">
                  <c:v>5398.6010017395001</c:v>
                </c:pt>
                <c:pt idx="5215">
                  <c:v>5398.7690010070801</c:v>
                </c:pt>
                <c:pt idx="5216">
                  <c:v>5398.7400016784704</c:v>
                </c:pt>
                <c:pt idx="5217">
                  <c:v>5398.7959976196298</c:v>
                </c:pt>
                <c:pt idx="5218">
                  <c:v>5398.6549987792996</c:v>
                </c:pt>
                <c:pt idx="5219">
                  <c:v>5398.8139991760299</c:v>
                </c:pt>
                <c:pt idx="5220">
                  <c:v>5398.7329978942898</c:v>
                </c:pt>
                <c:pt idx="5221">
                  <c:v>5398.6820030212402</c:v>
                </c:pt>
                <c:pt idx="5222">
                  <c:v>5398.7399978637704</c:v>
                </c:pt>
                <c:pt idx="5223">
                  <c:v>5398.54199981689</c:v>
                </c:pt>
                <c:pt idx="5224">
                  <c:v>5398.5750045776404</c:v>
                </c:pt>
                <c:pt idx="5225">
                  <c:v>5398.9150009155301</c:v>
                </c:pt>
                <c:pt idx="5226">
                  <c:v>5400.7379989623996</c:v>
                </c:pt>
                <c:pt idx="5227">
                  <c:v>5400.7900009155301</c:v>
                </c:pt>
                <c:pt idx="5228">
                  <c:v>5400.8199996948197</c:v>
                </c:pt>
                <c:pt idx="5229">
                  <c:v>5400.79100036621</c:v>
                </c:pt>
                <c:pt idx="5230">
                  <c:v>5400.7399978637704</c:v>
                </c:pt>
                <c:pt idx="5231">
                  <c:v>5400.7229957580603</c:v>
                </c:pt>
                <c:pt idx="5232">
                  <c:v>5400.6790046691904</c:v>
                </c:pt>
                <c:pt idx="5233">
                  <c:v>5400.66699981689</c:v>
                </c:pt>
                <c:pt idx="5234">
                  <c:v>5400.8240051269504</c:v>
                </c:pt>
                <c:pt idx="5235">
                  <c:v>5400.6319961547897</c:v>
                </c:pt>
                <c:pt idx="5236">
                  <c:v>5400.5279998779297</c:v>
                </c:pt>
                <c:pt idx="5237">
                  <c:v>5400.7260017395001</c:v>
                </c:pt>
                <c:pt idx="5238">
                  <c:v>5401.6200027465802</c:v>
                </c:pt>
                <c:pt idx="5239">
                  <c:v>5401.7630004882803</c:v>
                </c:pt>
                <c:pt idx="5240">
                  <c:v>5401.8829994201697</c:v>
                </c:pt>
                <c:pt idx="5241">
                  <c:v>5408.5470046997098</c:v>
                </c:pt>
                <c:pt idx="5242">
                  <c:v>5401.5710029602096</c:v>
                </c:pt>
                <c:pt idx="5243">
                  <c:v>5401.74900054932</c:v>
                </c:pt>
                <c:pt idx="5244">
                  <c:v>5401.6380004882803</c:v>
                </c:pt>
                <c:pt idx="5245">
                  <c:v>5401.5820007324201</c:v>
                </c:pt>
                <c:pt idx="5246">
                  <c:v>5408.5509986877396</c:v>
                </c:pt>
                <c:pt idx="5247">
                  <c:v>5408.4129943847702</c:v>
                </c:pt>
                <c:pt idx="5248">
                  <c:v>5408.5099983215296</c:v>
                </c:pt>
                <c:pt idx="5249">
                  <c:v>5408.6079940795898</c:v>
                </c:pt>
                <c:pt idx="5250">
                  <c:v>5402.4500007629404</c:v>
                </c:pt>
                <c:pt idx="5251">
                  <c:v>5409.6430015564001</c:v>
                </c:pt>
                <c:pt idx="5252">
                  <c:v>5402.6720046997098</c:v>
                </c:pt>
                <c:pt idx="5253">
                  <c:v>5402.5870018005398</c:v>
                </c:pt>
                <c:pt idx="5254">
                  <c:v>5402.5600013732901</c:v>
                </c:pt>
                <c:pt idx="5255">
                  <c:v>5402.6349983215296</c:v>
                </c:pt>
                <c:pt idx="5256">
                  <c:v>5409.5929985046396</c:v>
                </c:pt>
                <c:pt idx="5257">
                  <c:v>5402.6159973144504</c:v>
                </c:pt>
                <c:pt idx="5258">
                  <c:v>5409.7629966735803</c:v>
                </c:pt>
                <c:pt idx="5259">
                  <c:v>5346.4309997558603</c:v>
                </c:pt>
                <c:pt idx="5260">
                  <c:v>5353.4249992370596</c:v>
                </c:pt>
                <c:pt idx="5261">
                  <c:v>5353.5579986572302</c:v>
                </c:pt>
                <c:pt idx="5262">
                  <c:v>5354.5</c:v>
                </c:pt>
                <c:pt idx="5263">
                  <c:v>5354.5539970398004</c:v>
                </c:pt>
                <c:pt idx="5264">
                  <c:v>5354.5680007934598</c:v>
                </c:pt>
                <c:pt idx="5265">
                  <c:v>5354.5319976806604</c:v>
                </c:pt>
                <c:pt idx="5266">
                  <c:v>5347.4829978942898</c:v>
                </c:pt>
                <c:pt idx="5267">
                  <c:v>5354.5449981689499</c:v>
                </c:pt>
                <c:pt idx="5268">
                  <c:v>5354.47999954224</c:v>
                </c:pt>
                <c:pt idx="5269">
                  <c:v>5361.3719978332501</c:v>
                </c:pt>
                <c:pt idx="5270">
                  <c:v>5361.4779968261701</c:v>
                </c:pt>
                <c:pt idx="5271">
                  <c:v>5361.2010002136203</c:v>
                </c:pt>
                <c:pt idx="5272">
                  <c:v>5362.20899963379</c:v>
                </c:pt>
                <c:pt idx="5273">
                  <c:v>5476.3909988403302</c:v>
                </c:pt>
                <c:pt idx="5274">
                  <c:v>5477.3899993896503</c:v>
                </c:pt>
                <c:pt idx="5275">
                  <c:v>5477.4259986877396</c:v>
                </c:pt>
                <c:pt idx="5276">
                  <c:v>5477.37599945068</c:v>
                </c:pt>
                <c:pt idx="5277">
                  <c:v>5477.2169952392596</c:v>
                </c:pt>
                <c:pt idx="5278">
                  <c:v>5477.2999992370596</c:v>
                </c:pt>
                <c:pt idx="5279">
                  <c:v>5477.6110000610397</c:v>
                </c:pt>
                <c:pt idx="5280">
                  <c:v>5477.1490020751999</c:v>
                </c:pt>
                <c:pt idx="5281">
                  <c:v>5477.0670013427698</c:v>
                </c:pt>
                <c:pt idx="5282">
                  <c:v>5477.43699645996</c:v>
                </c:pt>
                <c:pt idx="5283">
                  <c:v>5477.3259963989303</c:v>
                </c:pt>
                <c:pt idx="5284">
                  <c:v>5477.2730064392099</c:v>
                </c:pt>
                <c:pt idx="5285">
                  <c:v>5226.3969993591299</c:v>
                </c:pt>
                <c:pt idx="5286">
                  <c:v>5227.4430046081497</c:v>
                </c:pt>
                <c:pt idx="5287">
                  <c:v>5226.3879966735803</c:v>
                </c:pt>
                <c:pt idx="5288">
                  <c:v>5226.4110031127902</c:v>
                </c:pt>
                <c:pt idx="5289">
                  <c:v>5226.3910026550302</c:v>
                </c:pt>
                <c:pt idx="5290">
                  <c:v>5226.4499969482404</c:v>
                </c:pt>
                <c:pt idx="5291">
                  <c:v>5226.4510002136203</c:v>
                </c:pt>
                <c:pt idx="5292">
                  <c:v>5226.2930030822799</c:v>
                </c:pt>
                <c:pt idx="5293">
                  <c:v>5219.3390007018997</c:v>
                </c:pt>
                <c:pt idx="5294">
                  <c:v>5226.2420005798303</c:v>
                </c:pt>
                <c:pt idx="5295">
                  <c:v>5226.1759948730496</c:v>
                </c:pt>
                <c:pt idx="5296">
                  <c:v>5226.3979988098099</c:v>
                </c:pt>
                <c:pt idx="5297">
                  <c:v>5217.43800354004</c:v>
                </c:pt>
                <c:pt idx="5298">
                  <c:v>5223.2340049743698</c:v>
                </c:pt>
                <c:pt idx="5299">
                  <c:v>5215.2999992370596</c:v>
                </c:pt>
                <c:pt idx="5300">
                  <c:v>5215.3310012817401</c:v>
                </c:pt>
                <c:pt idx="5301">
                  <c:v>5215.2750015258798</c:v>
                </c:pt>
                <c:pt idx="5302">
                  <c:v>5215.1859970092801</c:v>
                </c:pt>
                <c:pt idx="5303">
                  <c:v>5215.2599945068396</c:v>
                </c:pt>
                <c:pt idx="5304">
                  <c:v>5215.1590042114303</c:v>
                </c:pt>
                <c:pt idx="5305">
                  <c:v>5215.2329978942898</c:v>
                </c:pt>
                <c:pt idx="5306">
                  <c:v>5215.1430053710901</c:v>
                </c:pt>
                <c:pt idx="5307">
                  <c:v>5214.9109992981003</c:v>
                </c:pt>
                <c:pt idx="5308">
                  <c:v>5215.0239982604999</c:v>
                </c:pt>
                <c:pt idx="5309">
                  <c:v>5213.39698791504</c:v>
                </c:pt>
                <c:pt idx="5310">
                  <c:v>5211.2869873046902</c:v>
                </c:pt>
                <c:pt idx="5311">
                  <c:v>5158.3399887084997</c:v>
                </c:pt>
                <c:pt idx="5312">
                  <c:v>5157.4959907531702</c:v>
                </c:pt>
                <c:pt idx="5313">
                  <c:v>5157.12499237061</c:v>
                </c:pt>
                <c:pt idx="5314">
                  <c:v>5157.2549934387198</c:v>
                </c:pt>
                <c:pt idx="5315">
                  <c:v>5151.3429908752396</c:v>
                </c:pt>
                <c:pt idx="5316">
                  <c:v>5151.3249893188504</c:v>
                </c:pt>
                <c:pt idx="5317">
                  <c:v>5144.2239952087402</c:v>
                </c:pt>
                <c:pt idx="5318">
                  <c:v>5144.3029937744104</c:v>
                </c:pt>
                <c:pt idx="5319">
                  <c:v>5138.12498855591</c:v>
                </c:pt>
                <c:pt idx="5320">
                  <c:v>5139.1689910888699</c:v>
                </c:pt>
                <c:pt idx="5321">
                  <c:v>5137.7040138244602</c:v>
                </c:pt>
                <c:pt idx="5322">
                  <c:v>5164.5970153808603</c:v>
                </c:pt>
                <c:pt idx="5323">
                  <c:v>5164.6210136413602</c:v>
                </c:pt>
                <c:pt idx="5324">
                  <c:v>5164.6830101013202</c:v>
                </c:pt>
                <c:pt idx="5325">
                  <c:v>5164.5940132141104</c:v>
                </c:pt>
                <c:pt idx="5326">
                  <c:v>5164.5660095214898</c:v>
                </c:pt>
                <c:pt idx="5327">
                  <c:v>5164.6270103454599</c:v>
                </c:pt>
                <c:pt idx="5328">
                  <c:v>5164.5850067138699</c:v>
                </c:pt>
                <c:pt idx="5329">
                  <c:v>4940.6170082092303</c:v>
                </c:pt>
                <c:pt idx="5330">
                  <c:v>4769.6580123901404</c:v>
                </c:pt>
                <c:pt idx="5331">
                  <c:v>4300.7210083007803</c:v>
                </c:pt>
                <c:pt idx="5332">
                  <c:v>4032.03100585938</c:v>
                </c:pt>
                <c:pt idx="5333">
                  <c:v>4045.4109992980998</c:v>
                </c:pt>
                <c:pt idx="5334">
                  <c:v>4098.2330017089798</c:v>
                </c:pt>
                <c:pt idx="5335">
                  <c:v>4117.0299987792996</c:v>
                </c:pt>
                <c:pt idx="5336">
                  <c:v>4116.1170005798303</c:v>
                </c:pt>
                <c:pt idx="5337">
                  <c:v>3998.0139999389598</c:v>
                </c:pt>
                <c:pt idx="5338">
                  <c:v>3998.0849990844699</c:v>
                </c:pt>
                <c:pt idx="5339">
                  <c:v>3945.8509979248001</c:v>
                </c:pt>
                <c:pt idx="5340">
                  <c:v>3789.6089973449698</c:v>
                </c:pt>
                <c:pt idx="5341">
                  <c:v>3684.5389976501501</c:v>
                </c:pt>
                <c:pt idx="5342">
                  <c:v>3551.7559967041002</c:v>
                </c:pt>
                <c:pt idx="5343">
                  <c:v>3334.7919960022</c:v>
                </c:pt>
                <c:pt idx="5344">
                  <c:v>3014.8729972839401</c:v>
                </c:pt>
                <c:pt idx="5345">
                  <c:v>2932.2349967956502</c:v>
                </c:pt>
                <c:pt idx="5346">
                  <c:v>2760.5750007629399</c:v>
                </c:pt>
                <c:pt idx="5347">
                  <c:v>2766.6749992370601</c:v>
                </c:pt>
                <c:pt idx="5348">
                  <c:v>2766.6419982910202</c:v>
                </c:pt>
                <c:pt idx="5349">
                  <c:v>2765.4180030822799</c:v>
                </c:pt>
                <c:pt idx="5350">
                  <c:v>2563.4919967651399</c:v>
                </c:pt>
                <c:pt idx="5351">
                  <c:v>2456.6329994201701</c:v>
                </c:pt>
                <c:pt idx="5352">
                  <c:v>2456.5799980163602</c:v>
                </c:pt>
                <c:pt idx="5353">
                  <c:v>2887.9780006408701</c:v>
                </c:pt>
                <c:pt idx="5354">
                  <c:v>2832</c:v>
                </c:pt>
                <c:pt idx="5355">
                  <c:v>2621</c:v>
                </c:pt>
                <c:pt idx="5356">
                  <c:v>2621</c:v>
                </c:pt>
                <c:pt idx="5357">
                  <c:v>2546</c:v>
                </c:pt>
                <c:pt idx="5358">
                  <c:v>2565</c:v>
                </c:pt>
                <c:pt idx="5359">
                  <c:v>2490</c:v>
                </c:pt>
                <c:pt idx="5360">
                  <c:v>2443</c:v>
                </c:pt>
                <c:pt idx="5361">
                  <c:v>2443</c:v>
                </c:pt>
                <c:pt idx="5362">
                  <c:v>1776</c:v>
                </c:pt>
                <c:pt idx="5363">
                  <c:v>1629</c:v>
                </c:pt>
                <c:pt idx="5364">
                  <c:v>1629</c:v>
                </c:pt>
                <c:pt idx="5365">
                  <c:v>1629</c:v>
                </c:pt>
                <c:pt idx="5366">
                  <c:v>1581</c:v>
                </c:pt>
                <c:pt idx="5367">
                  <c:v>1399</c:v>
                </c:pt>
                <c:pt idx="5368">
                  <c:v>1351</c:v>
                </c:pt>
                <c:pt idx="5369">
                  <c:v>1207</c:v>
                </c:pt>
                <c:pt idx="5370">
                  <c:v>1207</c:v>
                </c:pt>
                <c:pt idx="5371">
                  <c:v>1160</c:v>
                </c:pt>
                <c:pt idx="5372">
                  <c:v>1070</c:v>
                </c:pt>
                <c:pt idx="5373">
                  <c:v>1070</c:v>
                </c:pt>
                <c:pt idx="5374">
                  <c:v>1025</c:v>
                </c:pt>
                <c:pt idx="5375">
                  <c:v>915</c:v>
                </c:pt>
                <c:pt idx="5376">
                  <c:v>915</c:v>
                </c:pt>
                <c:pt idx="5377">
                  <c:v>802</c:v>
                </c:pt>
                <c:pt idx="5378">
                  <c:v>802</c:v>
                </c:pt>
                <c:pt idx="5379">
                  <c:v>764</c:v>
                </c:pt>
                <c:pt idx="5380">
                  <c:v>764</c:v>
                </c:pt>
                <c:pt idx="5381">
                  <c:v>764</c:v>
                </c:pt>
                <c:pt idx="5382">
                  <c:v>745</c:v>
                </c:pt>
                <c:pt idx="5383">
                  <c:v>715</c:v>
                </c:pt>
                <c:pt idx="5384">
                  <c:v>715</c:v>
                </c:pt>
                <c:pt idx="5385">
                  <c:v>715</c:v>
                </c:pt>
                <c:pt idx="5386">
                  <c:v>715</c:v>
                </c:pt>
                <c:pt idx="5387">
                  <c:v>681</c:v>
                </c:pt>
                <c:pt idx="5388">
                  <c:v>681</c:v>
                </c:pt>
                <c:pt idx="5389">
                  <c:v>681</c:v>
                </c:pt>
                <c:pt idx="5390">
                  <c:v>681</c:v>
                </c:pt>
                <c:pt idx="5391">
                  <c:v>681</c:v>
                </c:pt>
                <c:pt idx="5392">
                  <c:v>681</c:v>
                </c:pt>
                <c:pt idx="5393">
                  <c:v>663</c:v>
                </c:pt>
                <c:pt idx="5394">
                  <c:v>663</c:v>
                </c:pt>
                <c:pt idx="5395">
                  <c:v>663</c:v>
                </c:pt>
                <c:pt idx="5396">
                  <c:v>663</c:v>
                </c:pt>
                <c:pt idx="5397">
                  <c:v>663</c:v>
                </c:pt>
                <c:pt idx="5398">
                  <c:v>663</c:v>
                </c:pt>
                <c:pt idx="5399">
                  <c:v>732</c:v>
                </c:pt>
                <c:pt idx="5400">
                  <c:v>663</c:v>
                </c:pt>
                <c:pt idx="5401">
                  <c:v>663</c:v>
                </c:pt>
                <c:pt idx="5402">
                  <c:v>663</c:v>
                </c:pt>
                <c:pt idx="5403">
                  <c:v>663</c:v>
                </c:pt>
                <c:pt idx="5404">
                  <c:v>708</c:v>
                </c:pt>
                <c:pt idx="5405">
                  <c:v>171</c:v>
                </c:pt>
                <c:pt idx="5406">
                  <c:v>171</c:v>
                </c:pt>
                <c:pt idx="5407">
                  <c:v>171</c:v>
                </c:pt>
                <c:pt idx="5408">
                  <c:v>171</c:v>
                </c:pt>
                <c:pt idx="5409">
                  <c:v>171</c:v>
                </c:pt>
                <c:pt idx="5410">
                  <c:v>171</c:v>
                </c:pt>
                <c:pt idx="5411">
                  <c:v>171</c:v>
                </c:pt>
                <c:pt idx="5412">
                  <c:v>224</c:v>
                </c:pt>
                <c:pt idx="5413">
                  <c:v>171</c:v>
                </c:pt>
                <c:pt idx="5414">
                  <c:v>171</c:v>
                </c:pt>
                <c:pt idx="5415">
                  <c:v>171</c:v>
                </c:pt>
                <c:pt idx="5416">
                  <c:v>171</c:v>
                </c:pt>
                <c:pt idx="5417">
                  <c:v>171</c:v>
                </c:pt>
                <c:pt idx="5418">
                  <c:v>213</c:v>
                </c:pt>
                <c:pt idx="5419">
                  <c:v>213</c:v>
                </c:pt>
                <c:pt idx="5420">
                  <c:v>213</c:v>
                </c:pt>
                <c:pt idx="5421">
                  <c:v>213</c:v>
                </c:pt>
                <c:pt idx="5422">
                  <c:v>266</c:v>
                </c:pt>
                <c:pt idx="5423">
                  <c:v>266</c:v>
                </c:pt>
                <c:pt idx="5424">
                  <c:v>213</c:v>
                </c:pt>
                <c:pt idx="5425">
                  <c:v>233</c:v>
                </c:pt>
                <c:pt idx="5426">
                  <c:v>233</c:v>
                </c:pt>
                <c:pt idx="5427">
                  <c:v>233</c:v>
                </c:pt>
                <c:pt idx="5428">
                  <c:v>233</c:v>
                </c:pt>
                <c:pt idx="5429">
                  <c:v>233</c:v>
                </c:pt>
                <c:pt idx="5430">
                  <c:v>298</c:v>
                </c:pt>
                <c:pt idx="5431">
                  <c:v>298</c:v>
                </c:pt>
                <c:pt idx="5432">
                  <c:v>376</c:v>
                </c:pt>
                <c:pt idx="5433">
                  <c:v>493</c:v>
                </c:pt>
                <c:pt idx="5434">
                  <c:v>493</c:v>
                </c:pt>
                <c:pt idx="5435">
                  <c:v>430</c:v>
                </c:pt>
                <c:pt idx="5436">
                  <c:v>578</c:v>
                </c:pt>
                <c:pt idx="5437">
                  <c:v>634</c:v>
                </c:pt>
                <c:pt idx="5438">
                  <c:v>723</c:v>
                </c:pt>
                <c:pt idx="5439">
                  <c:v>947</c:v>
                </c:pt>
                <c:pt idx="5440">
                  <c:v>947</c:v>
                </c:pt>
                <c:pt idx="5441">
                  <c:v>1103</c:v>
                </c:pt>
                <c:pt idx="5442">
                  <c:v>1242</c:v>
                </c:pt>
                <c:pt idx="5443">
                  <c:v>1579</c:v>
                </c:pt>
                <c:pt idx="5444">
                  <c:v>1987</c:v>
                </c:pt>
                <c:pt idx="5445">
                  <c:v>2124</c:v>
                </c:pt>
                <c:pt idx="5446">
                  <c:v>2172</c:v>
                </c:pt>
                <c:pt idx="5447">
                  <c:v>2239</c:v>
                </c:pt>
                <c:pt idx="5448">
                  <c:v>2423</c:v>
                </c:pt>
                <c:pt idx="5449">
                  <c:v>2429</c:v>
                </c:pt>
                <c:pt idx="5450">
                  <c:v>2440</c:v>
                </c:pt>
                <c:pt idx="5451">
                  <c:v>2575</c:v>
                </c:pt>
                <c:pt idx="5452">
                  <c:v>2576</c:v>
                </c:pt>
                <c:pt idx="5453">
                  <c:v>2766</c:v>
                </c:pt>
                <c:pt idx="5454">
                  <c:v>3047.1499977111798</c:v>
                </c:pt>
                <c:pt idx="5455">
                  <c:v>3405.8629951477101</c:v>
                </c:pt>
                <c:pt idx="5456">
                  <c:v>3936.9209976196298</c:v>
                </c:pt>
                <c:pt idx="5457">
                  <c:v>3992.0189971923801</c:v>
                </c:pt>
                <c:pt idx="5458">
                  <c:v>3993.0429954528799</c:v>
                </c:pt>
                <c:pt idx="5459">
                  <c:v>4055.6109962463402</c:v>
                </c:pt>
                <c:pt idx="5460">
                  <c:v>4106.9669990539596</c:v>
                </c:pt>
                <c:pt idx="5461">
                  <c:v>4162.8240051269504</c:v>
                </c:pt>
                <c:pt idx="5462">
                  <c:v>4162.8590011596698</c:v>
                </c:pt>
                <c:pt idx="5463">
                  <c:v>4303.9769973754901</c:v>
                </c:pt>
                <c:pt idx="5464">
                  <c:v>4303.9279975891104</c:v>
                </c:pt>
                <c:pt idx="5465">
                  <c:v>4536.6989974975604</c:v>
                </c:pt>
                <c:pt idx="5466">
                  <c:v>4691.6650047302201</c:v>
                </c:pt>
                <c:pt idx="5467">
                  <c:v>4847.10300445557</c:v>
                </c:pt>
                <c:pt idx="5468">
                  <c:v>5178.31200027466</c:v>
                </c:pt>
                <c:pt idx="5469">
                  <c:v>5178.3290023803702</c:v>
                </c:pt>
                <c:pt idx="5470">
                  <c:v>5402.2669944763202</c:v>
                </c:pt>
                <c:pt idx="5471">
                  <c:v>5402.5230064392099</c:v>
                </c:pt>
                <c:pt idx="5472">
                  <c:v>5402.4659996032697</c:v>
                </c:pt>
                <c:pt idx="5473">
                  <c:v>5408.16700363159</c:v>
                </c:pt>
                <c:pt idx="5474">
                  <c:v>5408.2929992675799</c:v>
                </c:pt>
                <c:pt idx="5475">
                  <c:v>5408.3450050354004</c:v>
                </c:pt>
                <c:pt idx="5476">
                  <c:v>5408.2589988708496</c:v>
                </c:pt>
                <c:pt idx="5477">
                  <c:v>5296.6180038452203</c:v>
                </c:pt>
                <c:pt idx="5478">
                  <c:v>5300.1290016174298</c:v>
                </c:pt>
                <c:pt idx="5479">
                  <c:v>5306.9000053405798</c:v>
                </c:pt>
                <c:pt idx="5480">
                  <c:v>5300.0490036010697</c:v>
                </c:pt>
                <c:pt idx="5481">
                  <c:v>5307.0460014343298</c:v>
                </c:pt>
                <c:pt idx="5482">
                  <c:v>5308.0849990844699</c:v>
                </c:pt>
                <c:pt idx="5483">
                  <c:v>5308.2890090942401</c:v>
                </c:pt>
                <c:pt idx="5484">
                  <c:v>5308.31200027466</c:v>
                </c:pt>
                <c:pt idx="5485">
                  <c:v>5308.0810012817401</c:v>
                </c:pt>
                <c:pt idx="5486">
                  <c:v>5308.0940017700204</c:v>
                </c:pt>
                <c:pt idx="5487">
                  <c:v>5314.0050010681198</c:v>
                </c:pt>
                <c:pt idx="5488">
                  <c:v>5308.0500030517596</c:v>
                </c:pt>
                <c:pt idx="5489">
                  <c:v>5245.3220024108896</c:v>
                </c:pt>
                <c:pt idx="5490">
                  <c:v>5227.2727508544904</c:v>
                </c:pt>
                <c:pt idx="5491">
                  <c:v>5214.5437545776404</c:v>
                </c:pt>
                <c:pt idx="5492">
                  <c:v>5247.7067527770996</c:v>
                </c:pt>
                <c:pt idx="5493">
                  <c:v>5253.7117538452203</c:v>
                </c:pt>
                <c:pt idx="5494">
                  <c:v>5253.7527503967303</c:v>
                </c:pt>
                <c:pt idx="5495">
                  <c:v>5253.7367477417001</c:v>
                </c:pt>
                <c:pt idx="5496">
                  <c:v>5253.6937561035202</c:v>
                </c:pt>
                <c:pt idx="5497">
                  <c:v>5253.7017478942898</c:v>
                </c:pt>
                <c:pt idx="5498">
                  <c:v>5253.6747550964401</c:v>
                </c:pt>
                <c:pt idx="5499">
                  <c:v>5254.3867492675799</c:v>
                </c:pt>
                <c:pt idx="5500">
                  <c:v>5254.5117530822799</c:v>
                </c:pt>
                <c:pt idx="5501">
                  <c:v>5258.1789360046396</c:v>
                </c:pt>
                <c:pt idx="5502">
                  <c:v>5259.0909309387198</c:v>
                </c:pt>
                <c:pt idx="5503">
                  <c:v>5258.9489250183096</c:v>
                </c:pt>
                <c:pt idx="5504">
                  <c:v>5259.1169281005896</c:v>
                </c:pt>
                <c:pt idx="5505">
                  <c:v>5259.2689285278302</c:v>
                </c:pt>
                <c:pt idx="5506">
                  <c:v>5259.2589302062997</c:v>
                </c:pt>
                <c:pt idx="5507">
                  <c:v>5259.2499275207501</c:v>
                </c:pt>
                <c:pt idx="5508">
                  <c:v>5260.1699295044</c:v>
                </c:pt>
                <c:pt idx="5509">
                  <c:v>5260.1809272766104</c:v>
                </c:pt>
                <c:pt idx="5510">
                  <c:v>5260.1589279174796</c:v>
                </c:pt>
                <c:pt idx="5511">
                  <c:v>5259.8389282226599</c:v>
                </c:pt>
                <c:pt idx="5512">
                  <c:v>5259.8179206848199</c:v>
                </c:pt>
                <c:pt idx="5513">
                  <c:v>5261.8314704895001</c:v>
                </c:pt>
                <c:pt idx="5514">
                  <c:v>5263.6524734497098</c:v>
                </c:pt>
                <c:pt idx="5515">
                  <c:v>5263.6584739685104</c:v>
                </c:pt>
                <c:pt idx="5516">
                  <c:v>5263.8804779052698</c:v>
                </c:pt>
                <c:pt idx="5517">
                  <c:v>5263.9164733886701</c:v>
                </c:pt>
                <c:pt idx="5518">
                  <c:v>5263.9194755554199</c:v>
                </c:pt>
                <c:pt idx="5519">
                  <c:v>5263.9134750366202</c:v>
                </c:pt>
                <c:pt idx="5520">
                  <c:v>5263.7944717407199</c:v>
                </c:pt>
                <c:pt idx="5521">
                  <c:v>5264.70947647095</c:v>
                </c:pt>
                <c:pt idx="5522">
                  <c:v>5264.6714744567898</c:v>
                </c:pt>
                <c:pt idx="5523">
                  <c:v>5264.4114761352503</c:v>
                </c:pt>
                <c:pt idx="5524">
                  <c:v>5264.35646820068</c:v>
                </c:pt>
                <c:pt idx="5525">
                  <c:v>5265.6170043945303</c:v>
                </c:pt>
                <c:pt idx="5526">
                  <c:v>5272.4240074157697</c:v>
                </c:pt>
                <c:pt idx="5527">
                  <c:v>5272.4950027465802</c:v>
                </c:pt>
                <c:pt idx="5528">
                  <c:v>5272.5800094604501</c:v>
                </c:pt>
                <c:pt idx="5529">
                  <c:v>5265.5130081176803</c:v>
                </c:pt>
                <c:pt idx="5530">
                  <c:v>5265.5960083007803</c:v>
                </c:pt>
                <c:pt idx="5531">
                  <c:v>5265.5930061340296</c:v>
                </c:pt>
                <c:pt idx="5532">
                  <c:v>5265.5010032653799</c:v>
                </c:pt>
                <c:pt idx="5533">
                  <c:v>5272.5410118103</c:v>
                </c:pt>
                <c:pt idx="5534">
                  <c:v>5272.5600051879901</c:v>
                </c:pt>
                <c:pt idx="5535">
                  <c:v>5272.2550086975098</c:v>
                </c:pt>
                <c:pt idx="5536">
                  <c:v>5265.2020072937003</c:v>
                </c:pt>
                <c:pt idx="5537">
                  <c:v>5266.5660057067898</c:v>
                </c:pt>
                <c:pt idx="5538">
                  <c:v>5267.4060058593795</c:v>
                </c:pt>
                <c:pt idx="5539">
                  <c:v>5274.1980094909704</c:v>
                </c:pt>
                <c:pt idx="5540">
                  <c:v>5274.5430068969699</c:v>
                </c:pt>
                <c:pt idx="5541">
                  <c:v>5274.64600372314</c:v>
                </c:pt>
                <c:pt idx="5542">
                  <c:v>5274.6310043334997</c:v>
                </c:pt>
                <c:pt idx="5543">
                  <c:v>5274.5040092468298</c:v>
                </c:pt>
                <c:pt idx="5544">
                  <c:v>5274.4420051574698</c:v>
                </c:pt>
                <c:pt idx="5545">
                  <c:v>5274.3780021667499</c:v>
                </c:pt>
                <c:pt idx="5546">
                  <c:v>5274.5220108032199</c:v>
                </c:pt>
                <c:pt idx="5547">
                  <c:v>5274.1120033264197</c:v>
                </c:pt>
                <c:pt idx="5548">
                  <c:v>5267.1310081481897</c:v>
                </c:pt>
                <c:pt idx="5549">
                  <c:v>5274.5330162048303</c:v>
                </c:pt>
                <c:pt idx="5550">
                  <c:v>5280.1840057373001</c:v>
                </c:pt>
                <c:pt idx="5551">
                  <c:v>5280.1190071106003</c:v>
                </c:pt>
                <c:pt idx="5552">
                  <c:v>5281.00000762939</c:v>
                </c:pt>
                <c:pt idx="5553">
                  <c:v>5281.1630020141602</c:v>
                </c:pt>
                <c:pt idx="5554">
                  <c:v>5281.2100028991699</c:v>
                </c:pt>
                <c:pt idx="5555">
                  <c:v>5281.1250038147</c:v>
                </c:pt>
                <c:pt idx="5556">
                  <c:v>5280.9540061950702</c:v>
                </c:pt>
                <c:pt idx="5557">
                  <c:v>5280.9800071716299</c:v>
                </c:pt>
                <c:pt idx="5558">
                  <c:v>5281.0790061950702</c:v>
                </c:pt>
                <c:pt idx="5559">
                  <c:v>5280.7410011291504</c:v>
                </c:pt>
                <c:pt idx="5560">
                  <c:v>5280.7830009460504</c:v>
                </c:pt>
                <c:pt idx="5561">
                  <c:v>5328.9430046081497</c:v>
                </c:pt>
                <c:pt idx="5562">
                  <c:v>5329.0880012512198</c:v>
                </c:pt>
                <c:pt idx="5563">
                  <c:v>5328.9840049743698</c:v>
                </c:pt>
                <c:pt idx="5564">
                  <c:v>5329.0250091552698</c:v>
                </c:pt>
                <c:pt idx="5565">
                  <c:v>5329.0250015258798</c:v>
                </c:pt>
                <c:pt idx="5566">
                  <c:v>5328.9350051879901</c:v>
                </c:pt>
                <c:pt idx="5567">
                  <c:v>5328.9300079345703</c:v>
                </c:pt>
                <c:pt idx="5568">
                  <c:v>5328.9220008850098</c:v>
                </c:pt>
                <c:pt idx="5569">
                  <c:v>5328.8610076904297</c:v>
                </c:pt>
                <c:pt idx="5570">
                  <c:v>5328.9520034790003</c:v>
                </c:pt>
                <c:pt idx="5571">
                  <c:v>5328.60500335693</c:v>
                </c:pt>
                <c:pt idx="5572">
                  <c:v>5328.4890098571796</c:v>
                </c:pt>
                <c:pt idx="5573">
                  <c:v>5190.8230056762704</c:v>
                </c:pt>
                <c:pt idx="5574">
                  <c:v>5183.7650070190402</c:v>
                </c:pt>
                <c:pt idx="5575">
                  <c:v>5190.6480102539099</c:v>
                </c:pt>
                <c:pt idx="5576">
                  <c:v>5190.91700363159</c:v>
                </c:pt>
                <c:pt idx="5577">
                  <c:v>5190.9620094299298</c:v>
                </c:pt>
                <c:pt idx="5578">
                  <c:v>5190.9800071716299</c:v>
                </c:pt>
                <c:pt idx="5579">
                  <c:v>5191.0540046691904</c:v>
                </c:pt>
                <c:pt idx="5580">
                  <c:v>5136.9810066223099</c:v>
                </c:pt>
                <c:pt idx="5581">
                  <c:v>5144.0540084838904</c:v>
                </c:pt>
                <c:pt idx="5582">
                  <c:v>5362.8700103759802</c:v>
                </c:pt>
                <c:pt idx="5583">
                  <c:v>5362.47801208496</c:v>
                </c:pt>
                <c:pt idx="5584">
                  <c:v>5362.6500091552698</c:v>
                </c:pt>
                <c:pt idx="5585">
                  <c:v>5359.9140090942401</c:v>
                </c:pt>
                <c:pt idx="5586">
                  <c:v>5313.7750053405798</c:v>
                </c:pt>
                <c:pt idx="5587">
                  <c:v>5313.58400726318</c:v>
                </c:pt>
                <c:pt idx="5588">
                  <c:v>5255.66600418091</c:v>
                </c:pt>
                <c:pt idx="5589">
                  <c:v>5255.8190002441397</c:v>
                </c:pt>
                <c:pt idx="5590">
                  <c:v>5302.79200744629</c:v>
                </c:pt>
                <c:pt idx="5591">
                  <c:v>5302.7800140380896</c:v>
                </c:pt>
                <c:pt idx="5592">
                  <c:v>5302.7400093078604</c:v>
                </c:pt>
                <c:pt idx="5593">
                  <c:v>5302.56200408936</c:v>
                </c:pt>
                <c:pt idx="5594">
                  <c:v>5302.6080055236798</c:v>
                </c:pt>
                <c:pt idx="5595">
                  <c:v>5302.5540008544904</c:v>
                </c:pt>
                <c:pt idx="5596">
                  <c:v>5245.5110054016104</c:v>
                </c:pt>
                <c:pt idx="5597">
                  <c:v>5277.7794723510697</c:v>
                </c:pt>
                <c:pt idx="5598">
                  <c:v>5278.75147247314</c:v>
                </c:pt>
                <c:pt idx="5599">
                  <c:v>5233.6944732665997</c:v>
                </c:pt>
                <c:pt idx="5600">
                  <c:v>5232.7334747314499</c:v>
                </c:pt>
                <c:pt idx="5601">
                  <c:v>5232.8314666748001</c:v>
                </c:pt>
                <c:pt idx="5602">
                  <c:v>5228.8264694213904</c:v>
                </c:pt>
                <c:pt idx="5603">
                  <c:v>5228.8404731750497</c:v>
                </c:pt>
                <c:pt idx="5604">
                  <c:v>5221.8384742736798</c:v>
                </c:pt>
                <c:pt idx="5605">
                  <c:v>5221.64747238159</c:v>
                </c:pt>
                <c:pt idx="5606">
                  <c:v>5273.54148101807</c:v>
                </c:pt>
                <c:pt idx="5607">
                  <c:v>5285.14747238159</c:v>
                </c:pt>
                <c:pt idx="5608">
                  <c:v>5285.2284774780301</c:v>
                </c:pt>
                <c:pt idx="5609">
                  <c:v>5216.8498573303204</c:v>
                </c:pt>
                <c:pt idx="5610">
                  <c:v>5168.6668510437003</c:v>
                </c:pt>
                <c:pt idx="5611">
                  <c:v>5168.7808532714898</c:v>
                </c:pt>
                <c:pt idx="5612">
                  <c:v>5168.6838493347204</c:v>
                </c:pt>
                <c:pt idx="5613">
                  <c:v>5168.71485519409</c:v>
                </c:pt>
                <c:pt idx="5614">
                  <c:v>5168.8958473205603</c:v>
                </c:pt>
                <c:pt idx="5615">
                  <c:v>5169.0218467712402</c:v>
                </c:pt>
                <c:pt idx="5616">
                  <c:v>5168.8638496398898</c:v>
                </c:pt>
                <c:pt idx="5617">
                  <c:v>5016.81785583496</c:v>
                </c:pt>
                <c:pt idx="5618">
                  <c:v>5054.8268508911096</c:v>
                </c:pt>
                <c:pt idx="5619">
                  <c:v>4998.4098510742197</c:v>
                </c:pt>
                <c:pt idx="5620">
                  <c:v>4692.5258522033701</c:v>
                </c:pt>
                <c:pt idx="5621">
                  <c:v>4607.5228958129901</c:v>
                </c:pt>
                <c:pt idx="5622">
                  <c:v>4216.3498954773004</c:v>
                </c:pt>
                <c:pt idx="5623">
                  <c:v>4216.2678985595703</c:v>
                </c:pt>
                <c:pt idx="5624">
                  <c:v>4216.5758895873996</c:v>
                </c:pt>
                <c:pt idx="5625">
                  <c:v>4210.5228996276901</c:v>
                </c:pt>
                <c:pt idx="5626">
                  <c:v>4207.5628967285202</c:v>
                </c:pt>
                <c:pt idx="5627">
                  <c:v>4207.5888977050799</c:v>
                </c:pt>
                <c:pt idx="5628">
                  <c:v>4206.4588966369602</c:v>
                </c:pt>
                <c:pt idx="5629">
                  <c:v>4103.4538955688504</c:v>
                </c:pt>
                <c:pt idx="5630">
                  <c:v>3994.4898948669402</c:v>
                </c:pt>
                <c:pt idx="5631">
                  <c:v>3377.8400039672902</c:v>
                </c:pt>
                <c:pt idx="5632">
                  <c:v>3220.4429969787602</c:v>
                </c:pt>
                <c:pt idx="5633">
                  <c:v>3220.4449996948201</c:v>
                </c:pt>
                <c:pt idx="5634">
                  <c:v>3220.17800140381</c:v>
                </c:pt>
                <c:pt idx="5635">
                  <c:v>3220.26100158691</c:v>
                </c:pt>
                <c:pt idx="5636">
                  <c:v>3184.4510040283199</c:v>
                </c:pt>
                <c:pt idx="5637">
                  <c:v>3184.4760017395001</c:v>
                </c:pt>
                <c:pt idx="5638">
                  <c:v>3184.3930015564001</c:v>
                </c:pt>
                <c:pt idx="5639">
                  <c:v>3184.4290008544899</c:v>
                </c:pt>
                <c:pt idx="5640">
                  <c:v>3090.4090003967299</c:v>
                </c:pt>
                <c:pt idx="5641">
                  <c:v>3042.4939956664998</c:v>
                </c:pt>
                <c:pt idx="5642">
                  <c:v>2933.3870010375999</c:v>
                </c:pt>
                <c:pt idx="5643">
                  <c:v>2839.2380065918001</c:v>
                </c:pt>
                <c:pt idx="5644">
                  <c:v>2838.28000259399</c:v>
                </c:pt>
                <c:pt idx="5645">
                  <c:v>2474.48900222778</c:v>
                </c:pt>
                <c:pt idx="5646">
                  <c:v>2402.4179992675799</c:v>
                </c:pt>
                <c:pt idx="5647">
                  <c:v>2345.8349990844699</c:v>
                </c:pt>
                <c:pt idx="5648">
                  <c:v>2345.8470001220699</c:v>
                </c:pt>
                <c:pt idx="5649">
                  <c:v>2345.43799972534</c:v>
                </c:pt>
                <c:pt idx="5650">
                  <c:v>2239.53000259399</c:v>
                </c:pt>
                <c:pt idx="5651">
                  <c:v>2126.2439994811998</c:v>
                </c:pt>
                <c:pt idx="5652">
                  <c:v>1920</c:v>
                </c:pt>
                <c:pt idx="5653">
                  <c:v>1920</c:v>
                </c:pt>
                <c:pt idx="5654">
                  <c:v>1920</c:v>
                </c:pt>
                <c:pt idx="5655">
                  <c:v>1772</c:v>
                </c:pt>
                <c:pt idx="5656">
                  <c:v>1724</c:v>
                </c:pt>
                <c:pt idx="5657">
                  <c:v>1353</c:v>
                </c:pt>
                <c:pt idx="5658">
                  <c:v>1392</c:v>
                </c:pt>
                <c:pt idx="5659">
                  <c:v>1249</c:v>
                </c:pt>
                <c:pt idx="5660">
                  <c:v>1241</c:v>
                </c:pt>
                <c:pt idx="5661">
                  <c:v>1241</c:v>
                </c:pt>
                <c:pt idx="5662">
                  <c:v>1127</c:v>
                </c:pt>
                <c:pt idx="5663">
                  <c:v>900</c:v>
                </c:pt>
                <c:pt idx="5664">
                  <c:v>900</c:v>
                </c:pt>
                <c:pt idx="5665">
                  <c:v>789</c:v>
                </c:pt>
                <c:pt idx="5666">
                  <c:v>691</c:v>
                </c:pt>
                <c:pt idx="5667">
                  <c:v>691</c:v>
                </c:pt>
                <c:pt idx="5668">
                  <c:v>691</c:v>
                </c:pt>
                <c:pt idx="5669">
                  <c:v>690</c:v>
                </c:pt>
                <c:pt idx="5670">
                  <c:v>642</c:v>
                </c:pt>
                <c:pt idx="5671">
                  <c:v>642</c:v>
                </c:pt>
                <c:pt idx="5672">
                  <c:v>609</c:v>
                </c:pt>
                <c:pt idx="5673">
                  <c:v>609</c:v>
                </c:pt>
                <c:pt idx="5674">
                  <c:v>589</c:v>
                </c:pt>
                <c:pt idx="5675">
                  <c:v>413</c:v>
                </c:pt>
                <c:pt idx="5676">
                  <c:v>471</c:v>
                </c:pt>
                <c:pt idx="5677">
                  <c:v>433</c:v>
                </c:pt>
                <c:pt idx="5678">
                  <c:v>319</c:v>
                </c:pt>
                <c:pt idx="5679">
                  <c:v>319</c:v>
                </c:pt>
                <c:pt idx="5680">
                  <c:v>319</c:v>
                </c:pt>
                <c:pt idx="5681">
                  <c:v>319</c:v>
                </c:pt>
                <c:pt idx="5682">
                  <c:v>263</c:v>
                </c:pt>
                <c:pt idx="5683">
                  <c:v>263</c:v>
                </c:pt>
                <c:pt idx="5684">
                  <c:v>263</c:v>
                </c:pt>
                <c:pt idx="5685">
                  <c:v>263</c:v>
                </c:pt>
                <c:pt idx="5686">
                  <c:v>263</c:v>
                </c:pt>
                <c:pt idx="5687">
                  <c:v>263</c:v>
                </c:pt>
                <c:pt idx="5688">
                  <c:v>263</c:v>
                </c:pt>
                <c:pt idx="5689">
                  <c:v>263</c:v>
                </c:pt>
                <c:pt idx="5690">
                  <c:v>263</c:v>
                </c:pt>
                <c:pt idx="5691">
                  <c:v>263</c:v>
                </c:pt>
                <c:pt idx="5692">
                  <c:v>281</c:v>
                </c:pt>
                <c:pt idx="5693">
                  <c:v>281</c:v>
                </c:pt>
                <c:pt idx="5694">
                  <c:v>281</c:v>
                </c:pt>
                <c:pt idx="5695">
                  <c:v>281</c:v>
                </c:pt>
                <c:pt idx="5696">
                  <c:v>281</c:v>
                </c:pt>
                <c:pt idx="5697">
                  <c:v>281</c:v>
                </c:pt>
                <c:pt idx="5698">
                  <c:v>281</c:v>
                </c:pt>
                <c:pt idx="5699">
                  <c:v>281</c:v>
                </c:pt>
                <c:pt idx="5700">
                  <c:v>281</c:v>
                </c:pt>
                <c:pt idx="5701">
                  <c:v>292</c:v>
                </c:pt>
                <c:pt idx="5702">
                  <c:v>312</c:v>
                </c:pt>
                <c:pt idx="5703">
                  <c:v>359</c:v>
                </c:pt>
                <c:pt idx="5704">
                  <c:v>359</c:v>
                </c:pt>
                <c:pt idx="5705">
                  <c:v>359</c:v>
                </c:pt>
                <c:pt idx="5706">
                  <c:v>535</c:v>
                </c:pt>
                <c:pt idx="5707">
                  <c:v>535</c:v>
                </c:pt>
                <c:pt idx="5708">
                  <c:v>535</c:v>
                </c:pt>
                <c:pt idx="5709">
                  <c:v>535</c:v>
                </c:pt>
                <c:pt idx="5710">
                  <c:v>535</c:v>
                </c:pt>
                <c:pt idx="5711">
                  <c:v>640</c:v>
                </c:pt>
                <c:pt idx="5712">
                  <c:v>782</c:v>
                </c:pt>
                <c:pt idx="5713">
                  <c:v>782</c:v>
                </c:pt>
                <c:pt idx="5714">
                  <c:v>899</c:v>
                </c:pt>
                <c:pt idx="5715">
                  <c:v>1064</c:v>
                </c:pt>
                <c:pt idx="5716">
                  <c:v>1153</c:v>
                </c:pt>
                <c:pt idx="5717">
                  <c:v>1271</c:v>
                </c:pt>
                <c:pt idx="5718">
                  <c:v>1627</c:v>
                </c:pt>
                <c:pt idx="5719">
                  <c:v>1850</c:v>
                </c:pt>
                <c:pt idx="5720">
                  <c:v>2014</c:v>
                </c:pt>
                <c:pt idx="5721">
                  <c:v>2071</c:v>
                </c:pt>
                <c:pt idx="5722">
                  <c:v>2071</c:v>
                </c:pt>
                <c:pt idx="5723">
                  <c:v>2071</c:v>
                </c:pt>
                <c:pt idx="5724">
                  <c:v>2071</c:v>
                </c:pt>
                <c:pt idx="5725">
                  <c:v>2071</c:v>
                </c:pt>
                <c:pt idx="5726">
                  <c:v>2071</c:v>
                </c:pt>
                <c:pt idx="5727">
                  <c:v>2256</c:v>
                </c:pt>
                <c:pt idx="5728">
                  <c:v>2291</c:v>
                </c:pt>
                <c:pt idx="5729">
                  <c:v>2293</c:v>
                </c:pt>
                <c:pt idx="5730">
                  <c:v>2295</c:v>
                </c:pt>
                <c:pt idx="5731">
                  <c:v>2503</c:v>
                </c:pt>
                <c:pt idx="5732">
                  <c:v>3070.3399963378902</c:v>
                </c:pt>
                <c:pt idx="5733">
                  <c:v>3523.73999786377</c:v>
                </c:pt>
                <c:pt idx="5734">
                  <c:v>3521.73999786377</c:v>
                </c:pt>
                <c:pt idx="5735">
                  <c:v>3521.73999786377</c:v>
                </c:pt>
                <c:pt idx="5736">
                  <c:v>3611.73999786377</c:v>
                </c:pt>
                <c:pt idx="5737">
                  <c:v>3746.73999786377</c:v>
                </c:pt>
                <c:pt idx="5738">
                  <c:v>3880.73999786377</c:v>
                </c:pt>
                <c:pt idx="5739">
                  <c:v>4444.7399978637704</c:v>
                </c:pt>
                <c:pt idx="5740">
                  <c:v>4444.7399978637704</c:v>
                </c:pt>
                <c:pt idx="5741">
                  <c:v>4204.2950019836398</c:v>
                </c:pt>
                <c:pt idx="5742">
                  <c:v>4425.8280029296902</c:v>
                </c:pt>
                <c:pt idx="5743">
                  <c:v>4392.5310058593795</c:v>
                </c:pt>
                <c:pt idx="5744">
                  <c:v>4392.7750053405798</c:v>
                </c:pt>
                <c:pt idx="5745">
                  <c:v>4783.04200744629</c:v>
                </c:pt>
                <c:pt idx="5746">
                  <c:v>4788.91699981689</c:v>
                </c:pt>
                <c:pt idx="5747">
                  <c:v>4789.0379943847702</c:v>
                </c:pt>
                <c:pt idx="5748">
                  <c:v>4883.2660026550302</c:v>
                </c:pt>
                <c:pt idx="5749">
                  <c:v>4884.2880058288602</c:v>
                </c:pt>
                <c:pt idx="5750">
                  <c:v>4884.2620048523004</c:v>
                </c:pt>
                <c:pt idx="5751">
                  <c:v>4978.2830047607404</c:v>
                </c:pt>
                <c:pt idx="5752">
                  <c:v>4985.0260047912598</c:v>
                </c:pt>
                <c:pt idx="5753">
                  <c:v>4939.9110069274902</c:v>
                </c:pt>
                <c:pt idx="5754">
                  <c:v>5035.1760063171396</c:v>
                </c:pt>
                <c:pt idx="5755">
                  <c:v>5099.1270065307599</c:v>
                </c:pt>
                <c:pt idx="5756">
                  <c:v>5108.1430053710901</c:v>
                </c:pt>
                <c:pt idx="5757">
                  <c:v>5044.1570053100604</c:v>
                </c:pt>
                <c:pt idx="5758">
                  <c:v>5079.9200057983398</c:v>
                </c:pt>
                <c:pt idx="5759">
                  <c:v>5079.9230041503897</c:v>
                </c:pt>
                <c:pt idx="5760">
                  <c:v>5080.1330070495596</c:v>
                </c:pt>
                <c:pt idx="5761">
                  <c:v>5080.10300445557</c:v>
                </c:pt>
                <c:pt idx="5762">
                  <c:v>5080.10301208496</c:v>
                </c:pt>
                <c:pt idx="5763">
                  <c:v>5024.0700073242197</c:v>
                </c:pt>
                <c:pt idx="5764">
                  <c:v>5042.6030063629196</c:v>
                </c:pt>
                <c:pt idx="5765">
                  <c:v>5044.6610031127902</c:v>
                </c:pt>
                <c:pt idx="5766">
                  <c:v>5048.9400024414099</c:v>
                </c:pt>
                <c:pt idx="5767">
                  <c:v>5048.9290065765399</c:v>
                </c:pt>
                <c:pt idx="5768">
                  <c:v>5052.9320030212402</c:v>
                </c:pt>
                <c:pt idx="5769">
                  <c:v>5052.9440040588397</c:v>
                </c:pt>
                <c:pt idx="5770">
                  <c:v>5053.0390071868896</c:v>
                </c:pt>
                <c:pt idx="5771">
                  <c:v>5053.0430030822799</c:v>
                </c:pt>
                <c:pt idx="5772">
                  <c:v>5059.7360038757297</c:v>
                </c:pt>
                <c:pt idx="5773">
                  <c:v>5060.7840042114303</c:v>
                </c:pt>
                <c:pt idx="5774">
                  <c:v>5061.0290031433096</c:v>
                </c:pt>
                <c:pt idx="5775">
                  <c:v>5060.9490032195999</c:v>
                </c:pt>
                <c:pt idx="5776">
                  <c:v>5060.7810020446796</c:v>
                </c:pt>
                <c:pt idx="5777">
                  <c:v>5428.9160060882596</c:v>
                </c:pt>
                <c:pt idx="5778">
                  <c:v>5429.03100395203</c:v>
                </c:pt>
                <c:pt idx="5779">
                  <c:v>5429.0150070190402</c:v>
                </c:pt>
                <c:pt idx="5780">
                  <c:v>5429.0380077362097</c:v>
                </c:pt>
                <c:pt idx="5781">
                  <c:v>5429.0420055389404</c:v>
                </c:pt>
                <c:pt idx="5782">
                  <c:v>5436.0290012359601</c:v>
                </c:pt>
                <c:pt idx="5783">
                  <c:v>5435.9890022277796</c:v>
                </c:pt>
                <c:pt idx="5784">
                  <c:v>5435.6749992370596</c:v>
                </c:pt>
                <c:pt idx="5785">
                  <c:v>5435.74000358582</c:v>
                </c:pt>
                <c:pt idx="5786">
                  <c:v>5436.0140056610098</c:v>
                </c:pt>
                <c:pt idx="5787">
                  <c:v>5435.8060054779098</c:v>
                </c:pt>
                <c:pt idx="5788">
                  <c:v>5435.5470085143997</c:v>
                </c:pt>
                <c:pt idx="5789">
                  <c:v>5435.6290016174298</c:v>
                </c:pt>
                <c:pt idx="5790">
                  <c:v>5041.8810062408502</c:v>
                </c:pt>
                <c:pt idx="5791">
                  <c:v>5041.9450092315701</c:v>
                </c:pt>
                <c:pt idx="5792">
                  <c:v>5042.8860054016104</c:v>
                </c:pt>
                <c:pt idx="5793">
                  <c:v>5042.8650054931604</c:v>
                </c:pt>
                <c:pt idx="5794">
                  <c:v>5042.9320011138898</c:v>
                </c:pt>
                <c:pt idx="5795">
                  <c:v>5042.9650058746302</c:v>
                </c:pt>
                <c:pt idx="5796">
                  <c:v>5042.60400009155</c:v>
                </c:pt>
                <c:pt idx="5797">
                  <c:v>5072.58400726318</c:v>
                </c:pt>
                <c:pt idx="5798">
                  <c:v>5072.7540054321298</c:v>
                </c:pt>
                <c:pt idx="5799">
                  <c:v>5072.8110046386701</c:v>
                </c:pt>
                <c:pt idx="5800">
                  <c:v>5072.5470066070602</c:v>
                </c:pt>
                <c:pt idx="5801">
                  <c:v>5072.5950050354004</c:v>
                </c:pt>
                <c:pt idx="5802">
                  <c:v>5074.9110012054398</c:v>
                </c:pt>
                <c:pt idx="5803">
                  <c:v>5074.80300331116</c:v>
                </c:pt>
                <c:pt idx="5804">
                  <c:v>5074.7010002136203</c:v>
                </c:pt>
                <c:pt idx="5805">
                  <c:v>5074.6480064392099</c:v>
                </c:pt>
                <c:pt idx="5806">
                  <c:v>5074.7270011901901</c:v>
                </c:pt>
                <c:pt idx="5807">
                  <c:v>5074.7869987487802</c:v>
                </c:pt>
                <c:pt idx="5808">
                  <c:v>5074.4110069274902</c:v>
                </c:pt>
                <c:pt idx="5809">
                  <c:v>5075.6180038452203</c:v>
                </c:pt>
                <c:pt idx="5810">
                  <c:v>5075.7360000610397</c:v>
                </c:pt>
                <c:pt idx="5811">
                  <c:v>5082.5790042877197</c:v>
                </c:pt>
                <c:pt idx="5812">
                  <c:v>5082.4520015716598</c:v>
                </c:pt>
                <c:pt idx="5813">
                  <c:v>5083.4820041656503</c:v>
                </c:pt>
                <c:pt idx="5814">
                  <c:v>5083.7670001983597</c:v>
                </c:pt>
                <c:pt idx="5815">
                  <c:v>5083.7350025177002</c:v>
                </c:pt>
                <c:pt idx="5816">
                  <c:v>5083.67800331116</c:v>
                </c:pt>
                <c:pt idx="5817">
                  <c:v>5083.8570060729999</c:v>
                </c:pt>
                <c:pt idx="5818">
                  <c:v>5084.1820030212402</c:v>
                </c:pt>
                <c:pt idx="5819">
                  <c:v>5077.4200019836398</c:v>
                </c:pt>
                <c:pt idx="5820">
                  <c:v>5084.1180038452203</c:v>
                </c:pt>
                <c:pt idx="5821">
                  <c:v>5084.0870018005398</c:v>
                </c:pt>
                <c:pt idx="5822">
                  <c:v>5084.2200050354004</c:v>
                </c:pt>
                <c:pt idx="5823">
                  <c:v>5084.1620082855197</c:v>
                </c:pt>
                <c:pt idx="5824">
                  <c:v>5083.9750022888202</c:v>
                </c:pt>
                <c:pt idx="5825">
                  <c:v>5083.8370018005398</c:v>
                </c:pt>
                <c:pt idx="5826">
                  <c:v>5085.2960033416803</c:v>
                </c:pt>
                <c:pt idx="5827">
                  <c:v>5085.3830032348596</c:v>
                </c:pt>
                <c:pt idx="5828">
                  <c:v>5085.3000049591101</c:v>
                </c:pt>
                <c:pt idx="5829">
                  <c:v>5085.2080039978</c:v>
                </c:pt>
                <c:pt idx="5830">
                  <c:v>5085.3350067138699</c:v>
                </c:pt>
                <c:pt idx="5831">
                  <c:v>5085.2920055389404</c:v>
                </c:pt>
                <c:pt idx="5832">
                  <c:v>5084.8420066833496</c:v>
                </c:pt>
                <c:pt idx="5833">
                  <c:v>5084.9570026397696</c:v>
                </c:pt>
                <c:pt idx="5834">
                  <c:v>5085.2100009918204</c:v>
                </c:pt>
                <c:pt idx="5835">
                  <c:v>5031.0909996032697</c:v>
                </c:pt>
                <c:pt idx="5836">
                  <c:v>5031.0690040588397</c:v>
                </c:pt>
                <c:pt idx="5837">
                  <c:v>5031.0430068969699</c:v>
                </c:pt>
                <c:pt idx="5838">
                  <c:v>5032.2170047760001</c:v>
                </c:pt>
                <c:pt idx="5839">
                  <c:v>5032.17700386047</c:v>
                </c:pt>
                <c:pt idx="5840">
                  <c:v>5032.2640075683603</c:v>
                </c:pt>
                <c:pt idx="5841">
                  <c:v>5032.19799995422</c:v>
                </c:pt>
                <c:pt idx="5842">
                  <c:v>5033.1829986572302</c:v>
                </c:pt>
                <c:pt idx="5843">
                  <c:v>5033.2520027160599</c:v>
                </c:pt>
                <c:pt idx="5844">
                  <c:v>5033.0070056915301</c:v>
                </c:pt>
                <c:pt idx="5845">
                  <c:v>5032.8690032959003</c:v>
                </c:pt>
                <c:pt idx="5846">
                  <c:v>5033.08400344849</c:v>
                </c:pt>
                <c:pt idx="5847">
                  <c:v>5033.1380043029803</c:v>
                </c:pt>
                <c:pt idx="5848">
                  <c:v>5033.0560035705603</c:v>
                </c:pt>
                <c:pt idx="5849">
                  <c:v>5079.9550037383997</c:v>
                </c:pt>
                <c:pt idx="5850">
                  <c:v>5080.1219978332501</c:v>
                </c:pt>
                <c:pt idx="5851">
                  <c:v>5080.13500022888</c:v>
                </c:pt>
                <c:pt idx="5852">
                  <c:v>5080.19799995422</c:v>
                </c:pt>
                <c:pt idx="5853">
                  <c:v>5080.0560016632098</c:v>
                </c:pt>
                <c:pt idx="5854">
                  <c:v>5080.0300006866501</c:v>
                </c:pt>
                <c:pt idx="5855">
                  <c:v>5073.1260032653799</c:v>
                </c:pt>
                <c:pt idx="5856">
                  <c:v>5072.6749973297101</c:v>
                </c:pt>
                <c:pt idx="5857">
                  <c:v>5079.6470069885299</c:v>
                </c:pt>
                <c:pt idx="5858">
                  <c:v>5073.0590019226102</c:v>
                </c:pt>
                <c:pt idx="5859">
                  <c:v>5079.9969997405997</c:v>
                </c:pt>
                <c:pt idx="5860">
                  <c:v>5072.8220024108896</c:v>
                </c:pt>
                <c:pt idx="5861">
                  <c:v>5047.6190090179398</c:v>
                </c:pt>
                <c:pt idx="5862">
                  <c:v>5047.90700721741</c:v>
                </c:pt>
                <c:pt idx="5863">
                  <c:v>5048.0080089569101</c:v>
                </c:pt>
                <c:pt idx="5864">
                  <c:v>5047.9360027313196</c:v>
                </c:pt>
                <c:pt idx="5865">
                  <c:v>5047.9230022430402</c:v>
                </c:pt>
                <c:pt idx="5866">
                  <c:v>5047.94800376892</c:v>
                </c:pt>
                <c:pt idx="5867">
                  <c:v>5047.9240074157697</c:v>
                </c:pt>
                <c:pt idx="5868">
                  <c:v>5048.2990036010697</c:v>
                </c:pt>
                <c:pt idx="5869">
                  <c:v>5048.3479995727503</c:v>
                </c:pt>
                <c:pt idx="5870">
                  <c:v>4993.5950050354004</c:v>
                </c:pt>
                <c:pt idx="5871">
                  <c:v>4992.41700363159</c:v>
                </c:pt>
                <c:pt idx="5872">
                  <c:v>4992.1300048828098</c:v>
                </c:pt>
                <c:pt idx="5873">
                  <c:v>4989.1940078735397</c:v>
                </c:pt>
                <c:pt idx="5874">
                  <c:v>4944.4710044860803</c:v>
                </c:pt>
                <c:pt idx="5875">
                  <c:v>4944.6100044250497</c:v>
                </c:pt>
                <c:pt idx="5876">
                  <c:v>4944.5060005187997</c:v>
                </c:pt>
                <c:pt idx="5877">
                  <c:v>4944.32200431824</c:v>
                </c:pt>
                <c:pt idx="5878">
                  <c:v>4944.4170055389404</c:v>
                </c:pt>
                <c:pt idx="5879">
                  <c:v>4944.32399940491</c:v>
                </c:pt>
                <c:pt idx="5880">
                  <c:v>4943.9830017089798</c:v>
                </c:pt>
                <c:pt idx="5881">
                  <c:v>4974.1620044708297</c:v>
                </c:pt>
                <c:pt idx="5882">
                  <c:v>4974.26100349426</c:v>
                </c:pt>
                <c:pt idx="5883">
                  <c:v>4968.2880039215097</c:v>
                </c:pt>
                <c:pt idx="5884">
                  <c:v>4974.0260028839102</c:v>
                </c:pt>
                <c:pt idx="5885">
                  <c:v>4971.5089893341101</c:v>
                </c:pt>
                <c:pt idx="5886">
                  <c:v>4960.5749912261999</c:v>
                </c:pt>
                <c:pt idx="5887">
                  <c:v>4963.5369949340802</c:v>
                </c:pt>
                <c:pt idx="5888">
                  <c:v>4963.4299945831299</c:v>
                </c:pt>
                <c:pt idx="5889">
                  <c:v>4963.5369987487802</c:v>
                </c:pt>
                <c:pt idx="5890">
                  <c:v>4960.4849948883102</c:v>
                </c:pt>
                <c:pt idx="5891">
                  <c:v>4960.5110015869104</c:v>
                </c:pt>
                <c:pt idx="5892">
                  <c:v>4959.1529922485297</c:v>
                </c:pt>
                <c:pt idx="5893">
                  <c:v>4802.1509933471698</c:v>
                </c:pt>
                <c:pt idx="5894">
                  <c:v>4802.5689983367902</c:v>
                </c:pt>
                <c:pt idx="5895">
                  <c:v>4802.3529930114701</c:v>
                </c:pt>
                <c:pt idx="5896">
                  <c:v>4802.3129940033004</c:v>
                </c:pt>
                <c:pt idx="5897">
                  <c:v>4793.3839855194101</c:v>
                </c:pt>
                <c:pt idx="5898">
                  <c:v>4696.5719909667996</c:v>
                </c:pt>
                <c:pt idx="5899">
                  <c:v>4923.4619865417499</c:v>
                </c:pt>
                <c:pt idx="5900">
                  <c:v>4966.4629917144803</c:v>
                </c:pt>
                <c:pt idx="5901">
                  <c:v>4966.5399875640896</c:v>
                </c:pt>
                <c:pt idx="5902">
                  <c:v>4966.4959850311297</c:v>
                </c:pt>
                <c:pt idx="5903">
                  <c:v>4966.4289855957004</c:v>
                </c:pt>
                <c:pt idx="5904">
                  <c:v>4966.3249835967999</c:v>
                </c:pt>
                <c:pt idx="5905">
                  <c:v>4966.1999835967999</c:v>
                </c:pt>
                <c:pt idx="5906">
                  <c:v>4966.41798782349</c:v>
                </c:pt>
                <c:pt idx="5907">
                  <c:v>4581.5449962616003</c:v>
                </c:pt>
                <c:pt idx="5908">
                  <c:v>4312.1249980926495</c:v>
                </c:pt>
                <c:pt idx="5909">
                  <c:v>4239.0000095367404</c:v>
                </c:pt>
                <c:pt idx="5910">
                  <c:v>4228.05200767517</c:v>
                </c:pt>
                <c:pt idx="5911">
                  <c:v>4228.0280094146701</c:v>
                </c:pt>
                <c:pt idx="5912">
                  <c:v>4182.9040088653601</c:v>
                </c:pt>
                <c:pt idx="5913">
                  <c:v>4182.9510097503698</c:v>
                </c:pt>
                <c:pt idx="5914">
                  <c:v>4177.0530090332004</c:v>
                </c:pt>
                <c:pt idx="5915">
                  <c:v>4067.03100585938</c:v>
                </c:pt>
                <c:pt idx="5916">
                  <c:v>4065.6830081939702</c:v>
                </c:pt>
                <c:pt idx="5917">
                  <c:v>3908.5950050353999</c:v>
                </c:pt>
                <c:pt idx="5918">
                  <c:v>3811.9410076141398</c:v>
                </c:pt>
                <c:pt idx="5919">
                  <c:v>3769.9040069580101</c:v>
                </c:pt>
                <c:pt idx="5920">
                  <c:v>3704.8550071716299</c:v>
                </c:pt>
                <c:pt idx="5921">
                  <c:v>3531.1130065918001</c:v>
                </c:pt>
                <c:pt idx="5922">
                  <c:v>3549.5870075225798</c:v>
                </c:pt>
                <c:pt idx="5923">
                  <c:v>3484.35400390625</c:v>
                </c:pt>
                <c:pt idx="5924">
                  <c:v>3484.31200408936</c:v>
                </c:pt>
                <c:pt idx="5925">
                  <c:v>3092.30300521851</c:v>
                </c:pt>
                <c:pt idx="5926">
                  <c:v>3035.8320045471201</c:v>
                </c:pt>
                <c:pt idx="5927">
                  <c:v>3035.8420028686501</c:v>
                </c:pt>
                <c:pt idx="5928">
                  <c:v>2922.47900390625</c:v>
                </c:pt>
                <c:pt idx="5929">
                  <c:v>2922.5160064697302</c:v>
                </c:pt>
                <c:pt idx="5930">
                  <c:v>2922.8040046691899</c:v>
                </c:pt>
                <c:pt idx="5931">
                  <c:v>2711.5139999389598</c:v>
                </c:pt>
                <c:pt idx="5932">
                  <c:v>2478.5019989013699</c:v>
                </c:pt>
                <c:pt idx="5933">
                  <c:v>2478.49900054932</c:v>
                </c:pt>
                <c:pt idx="5934">
                  <c:v>2407.78200149536</c:v>
                </c:pt>
                <c:pt idx="5935">
                  <c:v>2407.6229972839401</c:v>
                </c:pt>
                <c:pt idx="5936">
                  <c:v>2266.65600204468</c:v>
                </c:pt>
                <c:pt idx="5937">
                  <c:v>2266.6960029602101</c:v>
                </c:pt>
                <c:pt idx="5938">
                  <c:v>2216.68799972534</c:v>
                </c:pt>
                <c:pt idx="5939">
                  <c:v>2105</c:v>
                </c:pt>
                <c:pt idx="5940">
                  <c:v>2105</c:v>
                </c:pt>
                <c:pt idx="5941">
                  <c:v>2058</c:v>
                </c:pt>
                <c:pt idx="5942">
                  <c:v>2058</c:v>
                </c:pt>
                <c:pt idx="5943">
                  <c:v>2058</c:v>
                </c:pt>
                <c:pt idx="5944">
                  <c:v>2424</c:v>
                </c:pt>
                <c:pt idx="5945">
                  <c:v>2118</c:v>
                </c:pt>
                <c:pt idx="5946">
                  <c:v>2065</c:v>
                </c:pt>
                <c:pt idx="5947">
                  <c:v>1894</c:v>
                </c:pt>
                <c:pt idx="5948">
                  <c:v>1894</c:v>
                </c:pt>
                <c:pt idx="5949">
                  <c:v>1894</c:v>
                </c:pt>
                <c:pt idx="5950">
                  <c:v>1894</c:v>
                </c:pt>
                <c:pt idx="5951">
                  <c:v>1889</c:v>
                </c:pt>
                <c:pt idx="5952">
                  <c:v>1894</c:v>
                </c:pt>
                <c:pt idx="5953">
                  <c:v>1894</c:v>
                </c:pt>
                <c:pt idx="5954">
                  <c:v>1894</c:v>
                </c:pt>
                <c:pt idx="5955">
                  <c:v>1894</c:v>
                </c:pt>
                <c:pt idx="5956">
                  <c:v>1888</c:v>
                </c:pt>
                <c:pt idx="5957">
                  <c:v>1889</c:v>
                </c:pt>
                <c:pt idx="5958">
                  <c:v>1893</c:v>
                </c:pt>
                <c:pt idx="5959">
                  <c:v>1893</c:v>
                </c:pt>
                <c:pt idx="5960">
                  <c:v>1888</c:v>
                </c:pt>
                <c:pt idx="5961">
                  <c:v>1882</c:v>
                </c:pt>
                <c:pt idx="5962">
                  <c:v>1882</c:v>
                </c:pt>
                <c:pt idx="5963">
                  <c:v>1882</c:v>
                </c:pt>
                <c:pt idx="5964">
                  <c:v>1882</c:v>
                </c:pt>
                <c:pt idx="5965">
                  <c:v>1787</c:v>
                </c:pt>
                <c:pt idx="5966">
                  <c:v>1787</c:v>
                </c:pt>
                <c:pt idx="5967">
                  <c:v>1787</c:v>
                </c:pt>
                <c:pt idx="5968">
                  <c:v>1695</c:v>
                </c:pt>
                <c:pt idx="5969">
                  <c:v>1695</c:v>
                </c:pt>
                <c:pt idx="5970">
                  <c:v>1694</c:v>
                </c:pt>
                <c:pt idx="5971">
                  <c:v>1694</c:v>
                </c:pt>
                <c:pt idx="5972">
                  <c:v>1694</c:v>
                </c:pt>
                <c:pt idx="5973">
                  <c:v>1694</c:v>
                </c:pt>
                <c:pt idx="5974">
                  <c:v>1694</c:v>
                </c:pt>
                <c:pt idx="5975">
                  <c:v>1700</c:v>
                </c:pt>
                <c:pt idx="5976">
                  <c:v>1694</c:v>
                </c:pt>
                <c:pt idx="5977">
                  <c:v>1612</c:v>
                </c:pt>
                <c:pt idx="5978">
                  <c:v>1607</c:v>
                </c:pt>
                <c:pt idx="5979">
                  <c:v>1607</c:v>
                </c:pt>
                <c:pt idx="5980">
                  <c:v>1606</c:v>
                </c:pt>
                <c:pt idx="5981">
                  <c:v>1607</c:v>
                </c:pt>
                <c:pt idx="5982">
                  <c:v>1606</c:v>
                </c:pt>
                <c:pt idx="5983">
                  <c:v>1607</c:v>
                </c:pt>
                <c:pt idx="5984">
                  <c:v>1613</c:v>
                </c:pt>
                <c:pt idx="5985">
                  <c:v>1607</c:v>
                </c:pt>
                <c:pt idx="5986">
                  <c:v>1607</c:v>
                </c:pt>
                <c:pt idx="5987">
                  <c:v>1607</c:v>
                </c:pt>
                <c:pt idx="5988">
                  <c:v>1607</c:v>
                </c:pt>
                <c:pt idx="5989">
                  <c:v>1670</c:v>
                </c:pt>
                <c:pt idx="5990">
                  <c:v>1607</c:v>
                </c:pt>
                <c:pt idx="5991">
                  <c:v>1607</c:v>
                </c:pt>
                <c:pt idx="5992">
                  <c:v>1606</c:v>
                </c:pt>
                <c:pt idx="5993">
                  <c:v>1728</c:v>
                </c:pt>
                <c:pt idx="5994">
                  <c:v>1765</c:v>
                </c:pt>
                <c:pt idx="5995">
                  <c:v>1852</c:v>
                </c:pt>
                <c:pt idx="5996">
                  <c:v>1853</c:v>
                </c:pt>
                <c:pt idx="5997">
                  <c:v>1853</c:v>
                </c:pt>
                <c:pt idx="5998">
                  <c:v>1852</c:v>
                </c:pt>
                <c:pt idx="5999">
                  <c:v>1858</c:v>
                </c:pt>
                <c:pt idx="6000">
                  <c:v>1859</c:v>
                </c:pt>
                <c:pt idx="6001">
                  <c:v>1859</c:v>
                </c:pt>
                <c:pt idx="6002">
                  <c:v>1859</c:v>
                </c:pt>
                <c:pt idx="6003">
                  <c:v>1859</c:v>
                </c:pt>
                <c:pt idx="6004">
                  <c:v>1859</c:v>
                </c:pt>
                <c:pt idx="6005">
                  <c:v>1923</c:v>
                </c:pt>
                <c:pt idx="6006">
                  <c:v>2042</c:v>
                </c:pt>
                <c:pt idx="6007">
                  <c:v>2042</c:v>
                </c:pt>
                <c:pt idx="6008">
                  <c:v>2071</c:v>
                </c:pt>
                <c:pt idx="6009">
                  <c:v>2254.6000061035202</c:v>
                </c:pt>
                <c:pt idx="6010">
                  <c:v>2254.6000061035202</c:v>
                </c:pt>
                <c:pt idx="6011">
                  <c:v>2254.6000061035202</c:v>
                </c:pt>
                <c:pt idx="6012">
                  <c:v>2299.6000061035202</c:v>
                </c:pt>
                <c:pt idx="6013">
                  <c:v>2390.6000061035202</c:v>
                </c:pt>
                <c:pt idx="6014">
                  <c:v>2332.6000061035202</c:v>
                </c:pt>
                <c:pt idx="6015">
                  <c:v>2332.6000061035202</c:v>
                </c:pt>
                <c:pt idx="6016">
                  <c:v>2542.6000061035202</c:v>
                </c:pt>
                <c:pt idx="6017">
                  <c:v>2546</c:v>
                </c:pt>
                <c:pt idx="6018">
                  <c:v>2736</c:v>
                </c:pt>
                <c:pt idx="6019">
                  <c:v>3195</c:v>
                </c:pt>
                <c:pt idx="6020">
                  <c:v>3195</c:v>
                </c:pt>
                <c:pt idx="6021">
                  <c:v>3520</c:v>
                </c:pt>
                <c:pt idx="6022">
                  <c:v>3835</c:v>
                </c:pt>
                <c:pt idx="6023">
                  <c:v>3835</c:v>
                </c:pt>
                <c:pt idx="6024">
                  <c:v>3889.5</c:v>
                </c:pt>
                <c:pt idx="6025">
                  <c:v>3896.5</c:v>
                </c:pt>
                <c:pt idx="6026">
                  <c:v>3953</c:v>
                </c:pt>
                <c:pt idx="6027">
                  <c:v>4053.5</c:v>
                </c:pt>
                <c:pt idx="6028">
                  <c:v>4259.9500007629404</c:v>
                </c:pt>
                <c:pt idx="6029">
                  <c:v>4263.8499946594202</c:v>
                </c:pt>
                <c:pt idx="6030">
                  <c:v>4309.8499946594202</c:v>
                </c:pt>
                <c:pt idx="6031">
                  <c:v>4403.8499946594202</c:v>
                </c:pt>
                <c:pt idx="6032">
                  <c:v>5012.0499839782697</c:v>
                </c:pt>
                <c:pt idx="6033">
                  <c:v>5012.0499839782697</c:v>
                </c:pt>
                <c:pt idx="6034">
                  <c:v>5012.0499839782697</c:v>
                </c:pt>
                <c:pt idx="6035">
                  <c:v>5018.0499839782697</c:v>
                </c:pt>
                <c:pt idx="6036">
                  <c:v>5031.9289855957004</c:v>
                </c:pt>
                <c:pt idx="6037">
                  <c:v>5143.4619865417499</c:v>
                </c:pt>
                <c:pt idx="6038">
                  <c:v>5151.4919853210404</c:v>
                </c:pt>
                <c:pt idx="6039">
                  <c:v>5348.6369819641104</c:v>
                </c:pt>
                <c:pt idx="6040">
                  <c:v>5348.6159858703604</c:v>
                </c:pt>
                <c:pt idx="6041">
                  <c:v>5495.2879943847702</c:v>
                </c:pt>
                <c:pt idx="6042">
                  <c:v>5686.3169937133798</c:v>
                </c:pt>
                <c:pt idx="6043">
                  <c:v>5622.3059921264603</c:v>
                </c:pt>
                <c:pt idx="6044">
                  <c:v>5622.3059921264603</c:v>
                </c:pt>
                <c:pt idx="6045">
                  <c:v>5987.37499237061</c:v>
                </c:pt>
                <c:pt idx="6046">
                  <c:v>5874.3629913330096</c:v>
                </c:pt>
                <c:pt idx="6047">
                  <c:v>5875.3869972229004</c:v>
                </c:pt>
                <c:pt idx="6048">
                  <c:v>5611.3609886169397</c:v>
                </c:pt>
                <c:pt idx="6049">
                  <c:v>5611.1489906310999</c:v>
                </c:pt>
                <c:pt idx="6050">
                  <c:v>5611.1639938354501</c:v>
                </c:pt>
                <c:pt idx="6051">
                  <c:v>5611.4829902648898</c:v>
                </c:pt>
                <c:pt idx="6052">
                  <c:v>5611.50099182129</c:v>
                </c:pt>
                <c:pt idx="6053">
                  <c:v>5621.8929977417001</c:v>
                </c:pt>
                <c:pt idx="6054">
                  <c:v>5623.8510017395001</c:v>
                </c:pt>
                <c:pt idx="6055">
                  <c:v>5623.6530036926297</c:v>
                </c:pt>
                <c:pt idx="6056">
                  <c:v>5623.7140007018997</c:v>
                </c:pt>
                <c:pt idx="6057">
                  <c:v>5631.0020027160599</c:v>
                </c:pt>
                <c:pt idx="6058">
                  <c:v>5623.9960021972702</c:v>
                </c:pt>
                <c:pt idx="6059">
                  <c:v>5631.1170043945303</c:v>
                </c:pt>
                <c:pt idx="6060">
                  <c:v>5631.1330032348596</c:v>
                </c:pt>
                <c:pt idx="6061">
                  <c:v>5630.9169960022</c:v>
                </c:pt>
                <c:pt idx="6062">
                  <c:v>5635.9980010986301</c:v>
                </c:pt>
                <c:pt idx="6063">
                  <c:v>5680.00099945068</c:v>
                </c:pt>
                <c:pt idx="6064">
                  <c:v>5680.9960021972702</c:v>
                </c:pt>
                <c:pt idx="6065">
                  <c:v>5764.7330055236798</c:v>
                </c:pt>
                <c:pt idx="6066">
                  <c:v>5773.5739250183096</c:v>
                </c:pt>
                <c:pt idx="6067">
                  <c:v>5773.2719230651901</c:v>
                </c:pt>
                <c:pt idx="6068">
                  <c:v>5773.3139190673801</c:v>
                </c:pt>
                <c:pt idx="6069">
                  <c:v>5773.5839233398501</c:v>
                </c:pt>
                <c:pt idx="6070">
                  <c:v>5829.5559234619204</c:v>
                </c:pt>
                <c:pt idx="6071">
                  <c:v>5829.4879264831598</c:v>
                </c:pt>
                <c:pt idx="6072">
                  <c:v>5829.23292541504</c:v>
                </c:pt>
                <c:pt idx="6073">
                  <c:v>5829.2799263000497</c:v>
                </c:pt>
                <c:pt idx="6074">
                  <c:v>5829.4309234619204</c:v>
                </c:pt>
                <c:pt idx="6075">
                  <c:v>5829.3019294738797</c:v>
                </c:pt>
                <c:pt idx="6076">
                  <c:v>5829.3689270019504</c:v>
                </c:pt>
                <c:pt idx="6077">
                  <c:v>5832.2340049743698</c:v>
                </c:pt>
                <c:pt idx="6078">
                  <c:v>5834.1560020446796</c:v>
                </c:pt>
                <c:pt idx="6079">
                  <c:v>5834.9480018615704</c:v>
                </c:pt>
                <c:pt idx="6080">
                  <c:v>5834.9490013122604</c:v>
                </c:pt>
                <c:pt idx="6081">
                  <c:v>5835.1730041503897</c:v>
                </c:pt>
                <c:pt idx="6082">
                  <c:v>5835.2189979553204</c:v>
                </c:pt>
                <c:pt idx="6083">
                  <c:v>5835.25</c:v>
                </c:pt>
                <c:pt idx="6084">
                  <c:v>5835.1739997863797</c:v>
                </c:pt>
                <c:pt idx="6085">
                  <c:v>5835.1850013732901</c:v>
                </c:pt>
                <c:pt idx="6086">
                  <c:v>5835.1990013122604</c:v>
                </c:pt>
                <c:pt idx="6087">
                  <c:v>5834.9540061950702</c:v>
                </c:pt>
                <c:pt idx="6088">
                  <c:v>5835.0489997863797</c:v>
                </c:pt>
                <c:pt idx="6089">
                  <c:v>5842.2569999694797</c:v>
                </c:pt>
                <c:pt idx="6090">
                  <c:v>5836.1999969482404</c:v>
                </c:pt>
                <c:pt idx="6091">
                  <c:v>5835.9630012512198</c:v>
                </c:pt>
                <c:pt idx="6092">
                  <c:v>5835.9309997558603</c:v>
                </c:pt>
                <c:pt idx="6093">
                  <c:v>5836.1510009765598</c:v>
                </c:pt>
                <c:pt idx="6094">
                  <c:v>5843.20899963379</c:v>
                </c:pt>
                <c:pt idx="6095">
                  <c:v>5843.1889991760299</c:v>
                </c:pt>
                <c:pt idx="6096">
                  <c:v>5844.1019973754901</c:v>
                </c:pt>
                <c:pt idx="6097">
                  <c:v>5844.1419982910202</c:v>
                </c:pt>
                <c:pt idx="6098">
                  <c:v>5844.2270050048801</c:v>
                </c:pt>
                <c:pt idx="6099">
                  <c:v>5844.0530014038104</c:v>
                </c:pt>
                <c:pt idx="6100">
                  <c:v>5844.06299972534</c:v>
                </c:pt>
                <c:pt idx="6101">
                  <c:v>5844.2830085754404</c:v>
                </c:pt>
                <c:pt idx="6102">
                  <c:v>5838.2720069885299</c:v>
                </c:pt>
                <c:pt idx="6103">
                  <c:v>5845.0430068969699</c:v>
                </c:pt>
                <c:pt idx="6104">
                  <c:v>5844.9869995117197</c:v>
                </c:pt>
                <c:pt idx="6105">
                  <c:v>5845.1609992981003</c:v>
                </c:pt>
                <c:pt idx="6106">
                  <c:v>5845.2810020446796</c:v>
                </c:pt>
                <c:pt idx="6107">
                  <c:v>5845.2530097961398</c:v>
                </c:pt>
                <c:pt idx="6108">
                  <c:v>5845.1920013427698</c:v>
                </c:pt>
                <c:pt idx="6109">
                  <c:v>5845.1790046691904</c:v>
                </c:pt>
                <c:pt idx="6110">
                  <c:v>5845.1980018615704</c:v>
                </c:pt>
                <c:pt idx="6111">
                  <c:v>5845.02100372314</c:v>
                </c:pt>
                <c:pt idx="6112">
                  <c:v>5844.9930000305203</c:v>
                </c:pt>
                <c:pt idx="6113">
                  <c:v>5846.1940002441397</c:v>
                </c:pt>
                <c:pt idx="6114">
                  <c:v>5847.2340049743698</c:v>
                </c:pt>
                <c:pt idx="6115">
                  <c:v>5846.9939994812003</c:v>
                </c:pt>
                <c:pt idx="6116">
                  <c:v>5846.9190025329599</c:v>
                </c:pt>
                <c:pt idx="6117">
                  <c:v>5846.9550018310501</c:v>
                </c:pt>
                <c:pt idx="6118">
                  <c:v>5847.0979995727503</c:v>
                </c:pt>
                <c:pt idx="6119">
                  <c:v>5847.1720046997098</c:v>
                </c:pt>
                <c:pt idx="6120">
                  <c:v>5847.0660018920898</c:v>
                </c:pt>
                <c:pt idx="6121">
                  <c:v>5847.2430000305203</c:v>
                </c:pt>
                <c:pt idx="6122">
                  <c:v>5847.2430000305203</c:v>
                </c:pt>
                <c:pt idx="6123">
                  <c:v>5846.9490013122604</c:v>
                </c:pt>
                <c:pt idx="6124">
                  <c:v>5846.8770027160599</c:v>
                </c:pt>
                <c:pt idx="6125">
                  <c:v>5847.0460014343298</c:v>
                </c:pt>
                <c:pt idx="6126">
                  <c:v>5847.0699996948197</c:v>
                </c:pt>
                <c:pt idx="6127">
                  <c:v>5840.87599945068</c:v>
                </c:pt>
                <c:pt idx="6128">
                  <c:v>5840.8310012817401</c:v>
                </c:pt>
                <c:pt idx="6129">
                  <c:v>5840.9890022277796</c:v>
                </c:pt>
                <c:pt idx="6130">
                  <c:v>5841.0440063476599</c:v>
                </c:pt>
                <c:pt idx="6131">
                  <c:v>5841.9620056152298</c:v>
                </c:pt>
                <c:pt idx="6132">
                  <c:v>5841.9330024719202</c:v>
                </c:pt>
                <c:pt idx="6133">
                  <c:v>5841.9700012207004</c:v>
                </c:pt>
                <c:pt idx="6134">
                  <c:v>5841.98000335693</c:v>
                </c:pt>
                <c:pt idx="6135">
                  <c:v>5860.5240058898898</c:v>
                </c:pt>
                <c:pt idx="6136">
                  <c:v>5860.5110092163104</c:v>
                </c:pt>
                <c:pt idx="6137">
                  <c:v>5860.5310058593795</c:v>
                </c:pt>
                <c:pt idx="6138">
                  <c:v>5855.5850028991699</c:v>
                </c:pt>
                <c:pt idx="6139">
                  <c:v>5857.5680084228497</c:v>
                </c:pt>
                <c:pt idx="6140">
                  <c:v>5857.4660110473596</c:v>
                </c:pt>
                <c:pt idx="6141">
                  <c:v>5857.6680068969699</c:v>
                </c:pt>
                <c:pt idx="6142">
                  <c:v>5857.8000068664596</c:v>
                </c:pt>
                <c:pt idx="6143">
                  <c:v>5857.5230064392099</c:v>
                </c:pt>
                <c:pt idx="6144">
                  <c:v>5864.5240097045898</c:v>
                </c:pt>
                <c:pt idx="6145">
                  <c:v>5864.7520065307599</c:v>
                </c:pt>
                <c:pt idx="6146">
                  <c:v>5864.6850090026901</c:v>
                </c:pt>
                <c:pt idx="6147">
                  <c:v>5864.39601135254</c:v>
                </c:pt>
                <c:pt idx="6148">
                  <c:v>5977.4600105285599</c:v>
                </c:pt>
                <c:pt idx="6149">
                  <c:v>5976.6560134887704</c:v>
                </c:pt>
                <c:pt idx="6150">
                  <c:v>5976.5550041198703</c:v>
                </c:pt>
                <c:pt idx="6151">
                  <c:v>5976.1700019836398</c:v>
                </c:pt>
                <c:pt idx="6152">
                  <c:v>5976.3140068054199</c:v>
                </c:pt>
                <c:pt idx="6153">
                  <c:v>5976.4680061340296</c:v>
                </c:pt>
                <c:pt idx="6154">
                  <c:v>5976.9750022888202</c:v>
                </c:pt>
                <c:pt idx="6155">
                  <c:v>5549.9440078735397</c:v>
                </c:pt>
                <c:pt idx="6156">
                  <c:v>5549.9470062255896</c:v>
                </c:pt>
                <c:pt idx="6157">
                  <c:v>5556.9420051574698</c:v>
                </c:pt>
                <c:pt idx="6158">
                  <c:v>5557.0310020446796</c:v>
                </c:pt>
                <c:pt idx="6159">
                  <c:v>5556.7750091552698</c:v>
                </c:pt>
                <c:pt idx="6160">
                  <c:v>5493.6580047607404</c:v>
                </c:pt>
                <c:pt idx="6161">
                  <c:v>5538.9760055542001</c:v>
                </c:pt>
                <c:pt idx="6162">
                  <c:v>5482.9610099792499</c:v>
                </c:pt>
                <c:pt idx="6163">
                  <c:v>5483.5220031738299</c:v>
                </c:pt>
                <c:pt idx="6164">
                  <c:v>5482.7000045776404</c:v>
                </c:pt>
                <c:pt idx="6165">
                  <c:v>5481.9640083312997</c:v>
                </c:pt>
                <c:pt idx="6166">
                  <c:v>5482.04200363159</c:v>
                </c:pt>
                <c:pt idx="6167">
                  <c:v>5481.8510131835901</c:v>
                </c:pt>
                <c:pt idx="6168">
                  <c:v>5481.7870063781702</c:v>
                </c:pt>
                <c:pt idx="6169">
                  <c:v>5481.9730033874503</c:v>
                </c:pt>
                <c:pt idx="6170">
                  <c:v>5475.8600120544397</c:v>
                </c:pt>
                <c:pt idx="6171">
                  <c:v>5481.7030067443802</c:v>
                </c:pt>
                <c:pt idx="6172">
                  <c:v>5475.8560028076199</c:v>
                </c:pt>
                <c:pt idx="6173">
                  <c:v>5394.1284790039099</c:v>
                </c:pt>
                <c:pt idx="6174">
                  <c:v>5390.9614715576199</c:v>
                </c:pt>
                <c:pt idx="6175">
                  <c:v>5383.5944786071796</c:v>
                </c:pt>
                <c:pt idx="6176">
                  <c:v>5390.4944763183603</c:v>
                </c:pt>
                <c:pt idx="6177">
                  <c:v>5390.7274780273401</c:v>
                </c:pt>
                <c:pt idx="6178">
                  <c:v>5378.9844703674298</c:v>
                </c:pt>
                <c:pt idx="6179">
                  <c:v>5382.9224739074698</c:v>
                </c:pt>
                <c:pt idx="6180">
                  <c:v>5382.8694763183603</c:v>
                </c:pt>
                <c:pt idx="6181">
                  <c:v>5377.7864761352503</c:v>
                </c:pt>
                <c:pt idx="6182">
                  <c:v>5377.91847991943</c:v>
                </c:pt>
                <c:pt idx="6183">
                  <c:v>5377.4714813232404</c:v>
                </c:pt>
                <c:pt idx="6184">
                  <c:v>5377.5164756774902</c:v>
                </c:pt>
                <c:pt idx="6185">
                  <c:v>5367.02784729004</c:v>
                </c:pt>
                <c:pt idx="6186">
                  <c:v>5365.2638549804697</c:v>
                </c:pt>
                <c:pt idx="6187">
                  <c:v>5365.0798492431704</c:v>
                </c:pt>
                <c:pt idx="6188">
                  <c:v>5365.2388572692898</c:v>
                </c:pt>
                <c:pt idx="6189">
                  <c:v>5365.1858482360904</c:v>
                </c:pt>
                <c:pt idx="6190">
                  <c:v>5364.1068496704102</c:v>
                </c:pt>
                <c:pt idx="6191">
                  <c:v>5357.3508529663104</c:v>
                </c:pt>
                <c:pt idx="6192">
                  <c:v>5357.2778587341299</c:v>
                </c:pt>
                <c:pt idx="6193">
                  <c:v>5357.4158515930203</c:v>
                </c:pt>
                <c:pt idx="6194">
                  <c:v>5357.4188537597702</c:v>
                </c:pt>
                <c:pt idx="6195">
                  <c:v>4958.2864265441904</c:v>
                </c:pt>
                <c:pt idx="6196">
                  <c:v>4743.2014236450204</c:v>
                </c:pt>
                <c:pt idx="6197">
                  <c:v>4659.4674339294397</c:v>
                </c:pt>
                <c:pt idx="6198">
                  <c:v>4505.5634346008301</c:v>
                </c:pt>
                <c:pt idx="6199">
                  <c:v>4504.3064384460504</c:v>
                </c:pt>
                <c:pt idx="6200">
                  <c:v>4566.3344421386701</c:v>
                </c:pt>
                <c:pt idx="6201">
                  <c:v>4559.5724334716797</c:v>
                </c:pt>
                <c:pt idx="6202">
                  <c:v>4555.5664329528799</c:v>
                </c:pt>
                <c:pt idx="6203">
                  <c:v>4559.5904350280798</c:v>
                </c:pt>
                <c:pt idx="6204">
                  <c:v>4559.8224372863797</c:v>
                </c:pt>
                <c:pt idx="6205">
                  <c:v>4554.7394409179697</c:v>
                </c:pt>
                <c:pt idx="6206">
                  <c:v>4292.1774368286096</c:v>
                </c:pt>
                <c:pt idx="6207">
                  <c:v>3938.2770080566402</c:v>
                </c:pt>
                <c:pt idx="6208">
                  <c:v>3826.7420082092299</c:v>
                </c:pt>
                <c:pt idx="6209">
                  <c:v>3498.0600051879901</c:v>
                </c:pt>
                <c:pt idx="6210">
                  <c:v>3601.0900077819801</c:v>
                </c:pt>
                <c:pt idx="6211">
                  <c:v>3606.8090057373001</c:v>
                </c:pt>
                <c:pt idx="6212">
                  <c:v>3606.8910064697302</c:v>
                </c:pt>
                <c:pt idx="6213">
                  <c:v>3600.0050048828102</c:v>
                </c:pt>
                <c:pt idx="6214">
                  <c:v>3433.5000038147</c:v>
                </c:pt>
                <c:pt idx="6215">
                  <c:v>3376.4730033874498</c:v>
                </c:pt>
                <c:pt idx="6216">
                  <c:v>3160.5870056152298</c:v>
                </c:pt>
                <c:pt idx="6217">
                  <c:v>3160.6120033264201</c:v>
                </c:pt>
                <c:pt idx="6218">
                  <c:v>3160.66600418091</c:v>
                </c:pt>
                <c:pt idx="6219">
                  <c:v>3047.6410026550302</c:v>
                </c:pt>
                <c:pt idx="6220">
                  <c:v>2836.7010040283199</c:v>
                </c:pt>
                <c:pt idx="6221">
                  <c:v>2833.9389915466299</c:v>
                </c:pt>
                <c:pt idx="6222">
                  <c:v>2725.8179931640602</c:v>
                </c:pt>
                <c:pt idx="6223">
                  <c:v>2386.64699554443</c:v>
                </c:pt>
                <c:pt idx="6224">
                  <c:v>2386.6809959411598</c:v>
                </c:pt>
                <c:pt idx="6225">
                  <c:v>2280.97999572754</c:v>
                </c:pt>
                <c:pt idx="6226">
                  <c:v>2280.97999572754</c:v>
                </c:pt>
                <c:pt idx="6227">
                  <c:v>2232.97999572754</c:v>
                </c:pt>
                <c:pt idx="6228">
                  <c:v>2232.97999572754</c:v>
                </c:pt>
                <c:pt idx="6229">
                  <c:v>2178.97999572754</c:v>
                </c:pt>
                <c:pt idx="6230">
                  <c:v>2184.97999572754</c:v>
                </c:pt>
                <c:pt idx="6231">
                  <c:v>1945</c:v>
                </c:pt>
                <c:pt idx="6232">
                  <c:v>1945</c:v>
                </c:pt>
                <c:pt idx="6233">
                  <c:v>1897</c:v>
                </c:pt>
                <c:pt idx="6234">
                  <c:v>1897</c:v>
                </c:pt>
                <c:pt idx="6235">
                  <c:v>1736</c:v>
                </c:pt>
                <c:pt idx="6236">
                  <c:v>1725</c:v>
                </c:pt>
                <c:pt idx="6237">
                  <c:v>1730</c:v>
                </c:pt>
                <c:pt idx="6238">
                  <c:v>1730</c:v>
                </c:pt>
                <c:pt idx="6239">
                  <c:v>1543</c:v>
                </c:pt>
                <c:pt idx="6240">
                  <c:v>1543</c:v>
                </c:pt>
                <c:pt idx="6241">
                  <c:v>1548</c:v>
                </c:pt>
                <c:pt idx="6242">
                  <c:v>1548</c:v>
                </c:pt>
                <c:pt idx="6243">
                  <c:v>1548</c:v>
                </c:pt>
                <c:pt idx="6244">
                  <c:v>1543</c:v>
                </c:pt>
                <c:pt idx="6245">
                  <c:v>1498</c:v>
                </c:pt>
                <c:pt idx="6246">
                  <c:v>1455</c:v>
                </c:pt>
                <c:pt idx="6247">
                  <c:v>1361</c:v>
                </c:pt>
                <c:pt idx="6248">
                  <c:v>1266</c:v>
                </c:pt>
                <c:pt idx="6249">
                  <c:v>1341</c:v>
                </c:pt>
                <c:pt idx="6250">
                  <c:v>1083</c:v>
                </c:pt>
                <c:pt idx="6251">
                  <c:v>1712</c:v>
                </c:pt>
                <c:pt idx="6252">
                  <c:v>1545</c:v>
                </c:pt>
                <c:pt idx="6253">
                  <c:v>1582</c:v>
                </c:pt>
                <c:pt idx="6254">
                  <c:v>1582</c:v>
                </c:pt>
                <c:pt idx="6255">
                  <c:v>1470</c:v>
                </c:pt>
                <c:pt idx="6256">
                  <c:v>1413</c:v>
                </c:pt>
                <c:pt idx="6257">
                  <c:v>1413</c:v>
                </c:pt>
                <c:pt idx="6258">
                  <c:v>1292</c:v>
                </c:pt>
                <c:pt idx="6259">
                  <c:v>1180</c:v>
                </c:pt>
                <c:pt idx="6260">
                  <c:v>1123</c:v>
                </c:pt>
                <c:pt idx="6261">
                  <c:v>997</c:v>
                </c:pt>
                <c:pt idx="6262">
                  <c:v>312</c:v>
                </c:pt>
                <c:pt idx="6263">
                  <c:v>209</c:v>
                </c:pt>
                <c:pt idx="6264">
                  <c:v>209</c:v>
                </c:pt>
                <c:pt idx="6265">
                  <c:v>209</c:v>
                </c:pt>
                <c:pt idx="6266">
                  <c:v>209</c:v>
                </c:pt>
                <c:pt idx="6267">
                  <c:v>209</c:v>
                </c:pt>
                <c:pt idx="6268">
                  <c:v>209</c:v>
                </c:pt>
                <c:pt idx="6269">
                  <c:v>209</c:v>
                </c:pt>
                <c:pt idx="6270">
                  <c:v>209</c:v>
                </c:pt>
                <c:pt idx="6271">
                  <c:v>209</c:v>
                </c:pt>
                <c:pt idx="6272">
                  <c:v>209</c:v>
                </c:pt>
                <c:pt idx="6273">
                  <c:v>209</c:v>
                </c:pt>
                <c:pt idx="6274">
                  <c:v>209</c:v>
                </c:pt>
                <c:pt idx="6275">
                  <c:v>209</c:v>
                </c:pt>
                <c:pt idx="6276">
                  <c:v>209</c:v>
                </c:pt>
                <c:pt idx="6277">
                  <c:v>209</c:v>
                </c:pt>
                <c:pt idx="6278">
                  <c:v>210</c:v>
                </c:pt>
                <c:pt idx="6279">
                  <c:v>338</c:v>
                </c:pt>
                <c:pt idx="6280">
                  <c:v>356</c:v>
                </c:pt>
                <c:pt idx="6281">
                  <c:v>354</c:v>
                </c:pt>
                <c:pt idx="6282">
                  <c:v>357</c:v>
                </c:pt>
                <c:pt idx="6283">
                  <c:v>357</c:v>
                </c:pt>
                <c:pt idx="6284">
                  <c:v>357</c:v>
                </c:pt>
                <c:pt idx="6285">
                  <c:v>357</c:v>
                </c:pt>
                <c:pt idx="6286">
                  <c:v>357</c:v>
                </c:pt>
                <c:pt idx="6287">
                  <c:v>357</c:v>
                </c:pt>
                <c:pt idx="6288">
                  <c:v>357</c:v>
                </c:pt>
                <c:pt idx="6289">
                  <c:v>357</c:v>
                </c:pt>
                <c:pt idx="6290">
                  <c:v>377</c:v>
                </c:pt>
                <c:pt idx="6291">
                  <c:v>377</c:v>
                </c:pt>
                <c:pt idx="6292">
                  <c:v>537</c:v>
                </c:pt>
                <c:pt idx="6293">
                  <c:v>377</c:v>
                </c:pt>
                <c:pt idx="6294">
                  <c:v>377</c:v>
                </c:pt>
                <c:pt idx="6295">
                  <c:v>415</c:v>
                </c:pt>
                <c:pt idx="6296">
                  <c:v>415</c:v>
                </c:pt>
                <c:pt idx="6297">
                  <c:v>415</c:v>
                </c:pt>
                <c:pt idx="6298">
                  <c:v>460</c:v>
                </c:pt>
                <c:pt idx="6299">
                  <c:v>460</c:v>
                </c:pt>
                <c:pt idx="6300">
                  <c:v>507</c:v>
                </c:pt>
                <c:pt idx="6301">
                  <c:v>507</c:v>
                </c:pt>
                <c:pt idx="6302">
                  <c:v>637</c:v>
                </c:pt>
                <c:pt idx="6303">
                  <c:v>784</c:v>
                </c:pt>
                <c:pt idx="6304">
                  <c:v>979</c:v>
                </c:pt>
                <c:pt idx="6305">
                  <c:v>1119</c:v>
                </c:pt>
                <c:pt idx="6306">
                  <c:v>1122</c:v>
                </c:pt>
                <c:pt idx="6307">
                  <c:v>1265</c:v>
                </c:pt>
                <c:pt idx="6308">
                  <c:v>1752</c:v>
                </c:pt>
                <c:pt idx="6309">
                  <c:v>2284</c:v>
                </c:pt>
                <c:pt idx="6310">
                  <c:v>2476</c:v>
                </c:pt>
                <c:pt idx="6311">
                  <c:v>2639</c:v>
                </c:pt>
                <c:pt idx="6312">
                  <c:v>2644</c:v>
                </c:pt>
                <c:pt idx="6313">
                  <c:v>2625</c:v>
                </c:pt>
                <c:pt idx="6314">
                  <c:v>2690</c:v>
                </c:pt>
                <c:pt idx="6315">
                  <c:v>2785</c:v>
                </c:pt>
                <c:pt idx="6316">
                  <c:v>3026.8269996643098</c:v>
                </c:pt>
                <c:pt idx="6317">
                  <c:v>3032.8710021972702</c:v>
                </c:pt>
                <c:pt idx="6318">
                  <c:v>2966.8710021972702</c:v>
                </c:pt>
                <c:pt idx="6319">
                  <c:v>3236.8689994811998</c:v>
                </c:pt>
                <c:pt idx="6320">
                  <c:v>3243.1009979248001</c:v>
                </c:pt>
                <c:pt idx="6321">
                  <c:v>3339.1009979248001</c:v>
                </c:pt>
                <c:pt idx="6322">
                  <c:v>3792.8730010986301</c:v>
                </c:pt>
                <c:pt idx="6323">
                  <c:v>3792.8730010986301</c:v>
                </c:pt>
                <c:pt idx="6324">
                  <c:v>3963.8730010986301</c:v>
                </c:pt>
                <c:pt idx="6325">
                  <c:v>4071.7690010070801</c:v>
                </c:pt>
                <c:pt idx="6326">
                  <c:v>4183.5270004272497</c:v>
                </c:pt>
                <c:pt idx="6327">
                  <c:v>4329.1129989623996</c:v>
                </c:pt>
                <c:pt idx="6328">
                  <c:v>4328.8870010376004</c:v>
                </c:pt>
                <c:pt idx="6329">
                  <c:v>4526.3560028076199</c:v>
                </c:pt>
                <c:pt idx="6330">
                  <c:v>4479.3580017089798</c:v>
                </c:pt>
                <c:pt idx="6331">
                  <c:v>4506.3510017395001</c:v>
                </c:pt>
                <c:pt idx="6332">
                  <c:v>4554.5600013732901</c:v>
                </c:pt>
                <c:pt idx="6333">
                  <c:v>4672.45900344849</c:v>
                </c:pt>
                <c:pt idx="6334">
                  <c:v>4672.2210006713904</c:v>
                </c:pt>
                <c:pt idx="6335">
                  <c:v>4977.91699981689</c:v>
                </c:pt>
                <c:pt idx="6336">
                  <c:v>4978.8370018005398</c:v>
                </c:pt>
                <c:pt idx="6337">
                  <c:v>5175.8569984435999</c:v>
                </c:pt>
                <c:pt idx="6338">
                  <c:v>5177.3659973144504</c:v>
                </c:pt>
                <c:pt idx="6339">
                  <c:v>5177.3820075988797</c:v>
                </c:pt>
                <c:pt idx="6340">
                  <c:v>5177.1650047302201</c:v>
                </c:pt>
                <c:pt idx="6341">
                  <c:v>5177.1800041198703</c:v>
                </c:pt>
                <c:pt idx="6342">
                  <c:v>5177.1969985961896</c:v>
                </c:pt>
                <c:pt idx="6343">
                  <c:v>5178.0970039367703</c:v>
                </c:pt>
                <c:pt idx="6344">
                  <c:v>5178.3030014038104</c:v>
                </c:pt>
                <c:pt idx="6345">
                  <c:v>5178.3820037841797</c:v>
                </c:pt>
                <c:pt idx="6346">
                  <c:v>5183.1560096740704</c:v>
                </c:pt>
                <c:pt idx="6347">
                  <c:v>5190.1500053405798</c:v>
                </c:pt>
                <c:pt idx="6348">
                  <c:v>5183.9060020446796</c:v>
                </c:pt>
                <c:pt idx="6349">
                  <c:v>5191.0099983215296</c:v>
                </c:pt>
                <c:pt idx="6350">
                  <c:v>5191.4110031127902</c:v>
                </c:pt>
                <c:pt idx="6351">
                  <c:v>5191.4480018615704</c:v>
                </c:pt>
                <c:pt idx="6352">
                  <c:v>5191.1819992065402</c:v>
                </c:pt>
                <c:pt idx="6353">
                  <c:v>5191.2360000610397</c:v>
                </c:pt>
                <c:pt idx="6354">
                  <c:v>5187.3280029296902</c:v>
                </c:pt>
                <c:pt idx="6355">
                  <c:v>5187.3370056152298</c:v>
                </c:pt>
                <c:pt idx="6356">
                  <c:v>5187.4879989623996</c:v>
                </c:pt>
                <c:pt idx="6357">
                  <c:v>5193.5390052795401</c:v>
                </c:pt>
                <c:pt idx="6358">
                  <c:v>5194.5599975585901</c:v>
                </c:pt>
                <c:pt idx="6359">
                  <c:v>5188.5099983215296</c:v>
                </c:pt>
                <c:pt idx="6360">
                  <c:v>5194.3289947509802</c:v>
                </c:pt>
                <c:pt idx="6361">
                  <c:v>5194.3240013122604</c:v>
                </c:pt>
                <c:pt idx="6362">
                  <c:v>5194.5470008850098</c:v>
                </c:pt>
                <c:pt idx="6363">
                  <c:v>5194.5930023193396</c:v>
                </c:pt>
                <c:pt idx="6364">
                  <c:v>5194.5060005187997</c:v>
                </c:pt>
                <c:pt idx="6365">
                  <c:v>5195.6140022277796</c:v>
                </c:pt>
                <c:pt idx="6366">
                  <c:v>5195.3910064697302</c:v>
                </c:pt>
                <c:pt idx="6367">
                  <c:v>5196.4119987487802</c:v>
                </c:pt>
                <c:pt idx="6368">
                  <c:v>5196.5400009155301</c:v>
                </c:pt>
                <c:pt idx="6369">
                  <c:v>5197.6080017089798</c:v>
                </c:pt>
                <c:pt idx="6370">
                  <c:v>5463.5730056762704</c:v>
                </c:pt>
                <c:pt idx="6371">
                  <c:v>5463.6150054931604</c:v>
                </c:pt>
                <c:pt idx="6372">
                  <c:v>5463.3840065002396</c:v>
                </c:pt>
                <c:pt idx="6373">
                  <c:v>5463.3650054931604</c:v>
                </c:pt>
                <c:pt idx="6374">
                  <c:v>5463.6000061035202</c:v>
                </c:pt>
                <c:pt idx="6375">
                  <c:v>5470.62400054932</c:v>
                </c:pt>
                <c:pt idx="6376">
                  <c:v>5463.5030059814499</c:v>
                </c:pt>
                <c:pt idx="6377">
                  <c:v>5463.6080055236798</c:v>
                </c:pt>
                <c:pt idx="6378">
                  <c:v>5470.3300018310501</c:v>
                </c:pt>
                <c:pt idx="6379">
                  <c:v>5480.0150032043503</c:v>
                </c:pt>
                <c:pt idx="6380">
                  <c:v>5487.2610092163104</c:v>
                </c:pt>
                <c:pt idx="6381">
                  <c:v>5487.3250045776404</c:v>
                </c:pt>
                <c:pt idx="6382">
                  <c:v>5480.3470115661603</c:v>
                </c:pt>
                <c:pt idx="6383">
                  <c:v>5480.2520065307599</c:v>
                </c:pt>
                <c:pt idx="6384">
                  <c:v>5487.1110076904297</c:v>
                </c:pt>
                <c:pt idx="6385">
                  <c:v>5480.1260147094699</c:v>
                </c:pt>
                <c:pt idx="6386">
                  <c:v>5487.3390083312997</c:v>
                </c:pt>
                <c:pt idx="6387">
                  <c:v>5481.35300827026</c:v>
                </c:pt>
                <c:pt idx="6388">
                  <c:v>5488.2830009460504</c:v>
                </c:pt>
                <c:pt idx="6389">
                  <c:v>5488.3100090026901</c:v>
                </c:pt>
                <c:pt idx="6390">
                  <c:v>5489.02099990845</c:v>
                </c:pt>
                <c:pt idx="6391">
                  <c:v>5489.9900054931604</c:v>
                </c:pt>
                <c:pt idx="6392">
                  <c:v>5490.0760040283203</c:v>
                </c:pt>
                <c:pt idx="6393">
                  <c:v>5490.20700836182</c:v>
                </c:pt>
                <c:pt idx="6394">
                  <c:v>5490.1620025634802</c:v>
                </c:pt>
                <c:pt idx="6395">
                  <c:v>5490.2120056152298</c:v>
                </c:pt>
                <c:pt idx="6396">
                  <c:v>5490.0220069885299</c:v>
                </c:pt>
                <c:pt idx="6397">
                  <c:v>5489.8860092163104</c:v>
                </c:pt>
                <c:pt idx="6398">
                  <c:v>5490.1440086364701</c:v>
                </c:pt>
                <c:pt idx="6399">
                  <c:v>5490.3580055236798</c:v>
                </c:pt>
                <c:pt idx="6400">
                  <c:v>5490.1320037841797</c:v>
                </c:pt>
                <c:pt idx="6401">
                  <c:v>5490.1820106506402</c:v>
                </c:pt>
                <c:pt idx="6402">
                  <c:v>5490.0700111389197</c:v>
                </c:pt>
                <c:pt idx="6403">
                  <c:v>5490.8110046386701</c:v>
                </c:pt>
                <c:pt idx="6404">
                  <c:v>5490.9950141906702</c:v>
                </c:pt>
                <c:pt idx="6405">
                  <c:v>5492.1120071411096</c:v>
                </c:pt>
                <c:pt idx="6406">
                  <c:v>5491.1390075683603</c:v>
                </c:pt>
                <c:pt idx="6407">
                  <c:v>5492.0800056457501</c:v>
                </c:pt>
                <c:pt idx="6408">
                  <c:v>5491.8150062560999</c:v>
                </c:pt>
                <c:pt idx="6409">
                  <c:v>5491.9200134277298</c:v>
                </c:pt>
                <c:pt idx="6410">
                  <c:v>5492.2050056457501</c:v>
                </c:pt>
                <c:pt idx="6411">
                  <c:v>5492.1780052185104</c:v>
                </c:pt>
                <c:pt idx="6412">
                  <c:v>5492.0700111389197</c:v>
                </c:pt>
                <c:pt idx="6413">
                  <c:v>5492.0230102539099</c:v>
                </c:pt>
                <c:pt idx="6414">
                  <c:v>5491.89500808716</c:v>
                </c:pt>
                <c:pt idx="6415">
                  <c:v>5492.8280105590802</c:v>
                </c:pt>
                <c:pt idx="6416">
                  <c:v>5486.2360076904297</c:v>
                </c:pt>
                <c:pt idx="6417">
                  <c:v>5493.3450088501004</c:v>
                </c:pt>
                <c:pt idx="6418">
                  <c:v>5493.4850044250497</c:v>
                </c:pt>
                <c:pt idx="6419">
                  <c:v>5493.3260078430203</c:v>
                </c:pt>
                <c:pt idx="6420">
                  <c:v>5492.9680099487296</c:v>
                </c:pt>
                <c:pt idx="6421">
                  <c:v>5486.4320030212402</c:v>
                </c:pt>
                <c:pt idx="6422">
                  <c:v>5493.8639984130896</c:v>
                </c:pt>
                <c:pt idx="6423">
                  <c:v>5486.8650016784704</c:v>
                </c:pt>
                <c:pt idx="6424">
                  <c:v>5493.9260025024396</c:v>
                </c:pt>
                <c:pt idx="6425">
                  <c:v>5493.8819999694797</c:v>
                </c:pt>
                <c:pt idx="6426">
                  <c:v>5597.1360054016104</c:v>
                </c:pt>
                <c:pt idx="6427">
                  <c:v>5597.9609985351599</c:v>
                </c:pt>
                <c:pt idx="6428">
                  <c:v>5592.20899963379</c:v>
                </c:pt>
                <c:pt idx="6429">
                  <c:v>5592.2130012512198</c:v>
                </c:pt>
                <c:pt idx="6430">
                  <c:v>5599.3390007018997</c:v>
                </c:pt>
                <c:pt idx="6431">
                  <c:v>5594.2620048523004</c:v>
                </c:pt>
                <c:pt idx="6432">
                  <c:v>5601.0400009155301</c:v>
                </c:pt>
                <c:pt idx="6433">
                  <c:v>5601</c:v>
                </c:pt>
                <c:pt idx="6434">
                  <c:v>5601.3799972534198</c:v>
                </c:pt>
                <c:pt idx="6435">
                  <c:v>5601.2620048523004</c:v>
                </c:pt>
                <c:pt idx="6436">
                  <c:v>5601.2690086364701</c:v>
                </c:pt>
                <c:pt idx="6437">
                  <c:v>5593.2050056457501</c:v>
                </c:pt>
                <c:pt idx="6438">
                  <c:v>5589.89600372314</c:v>
                </c:pt>
                <c:pt idx="6439">
                  <c:v>5596.0980072021503</c:v>
                </c:pt>
                <c:pt idx="6440">
                  <c:v>5589.2050056457501</c:v>
                </c:pt>
                <c:pt idx="6441">
                  <c:v>5596.3200035095197</c:v>
                </c:pt>
                <c:pt idx="6442">
                  <c:v>5589.2620010376004</c:v>
                </c:pt>
                <c:pt idx="6443">
                  <c:v>5589.2080039978</c:v>
                </c:pt>
                <c:pt idx="6444">
                  <c:v>5588.9420013427698</c:v>
                </c:pt>
                <c:pt idx="6445">
                  <c:v>5589.1020011901901</c:v>
                </c:pt>
                <c:pt idx="6446">
                  <c:v>5587.2080039978</c:v>
                </c:pt>
                <c:pt idx="6447">
                  <c:v>5594.1310043334997</c:v>
                </c:pt>
                <c:pt idx="6448">
                  <c:v>5593.9830055236798</c:v>
                </c:pt>
                <c:pt idx="6449">
                  <c:v>5587.1280059814499</c:v>
                </c:pt>
                <c:pt idx="6450">
                  <c:v>5583.9500045776404</c:v>
                </c:pt>
                <c:pt idx="6451">
                  <c:v>5582.8030052185104</c:v>
                </c:pt>
                <c:pt idx="6452">
                  <c:v>5581.9950103759802</c:v>
                </c:pt>
                <c:pt idx="6453">
                  <c:v>5582.1940040588397</c:v>
                </c:pt>
                <c:pt idx="6454">
                  <c:v>5582.1490097045898</c:v>
                </c:pt>
                <c:pt idx="6455">
                  <c:v>5582.0640029907199</c:v>
                </c:pt>
                <c:pt idx="6456">
                  <c:v>5580.9620056152298</c:v>
                </c:pt>
                <c:pt idx="6457">
                  <c:v>5582.0520057678204</c:v>
                </c:pt>
                <c:pt idx="6458">
                  <c:v>5581.1740036010697</c:v>
                </c:pt>
                <c:pt idx="6459">
                  <c:v>5582.1690025329599</c:v>
                </c:pt>
                <c:pt idx="6460">
                  <c:v>5582.0270042419397</c:v>
                </c:pt>
                <c:pt idx="6461">
                  <c:v>5581.1590003967303</c:v>
                </c:pt>
                <c:pt idx="6462">
                  <c:v>5554.16700744629</c:v>
                </c:pt>
                <c:pt idx="6463">
                  <c:v>5550.8850059509296</c:v>
                </c:pt>
                <c:pt idx="6464">
                  <c:v>5550.8000068664596</c:v>
                </c:pt>
                <c:pt idx="6465">
                  <c:v>5545.1100082397497</c:v>
                </c:pt>
                <c:pt idx="6466">
                  <c:v>5488.1530075073197</c:v>
                </c:pt>
                <c:pt idx="6467">
                  <c:v>5483.0660018920898</c:v>
                </c:pt>
                <c:pt idx="6468">
                  <c:v>5482.9410057067898</c:v>
                </c:pt>
                <c:pt idx="6469">
                  <c:v>5474.9710006713904</c:v>
                </c:pt>
                <c:pt idx="6470">
                  <c:v>5200.9950103759802</c:v>
                </c:pt>
                <c:pt idx="6471">
                  <c:v>5201.0280075073197</c:v>
                </c:pt>
                <c:pt idx="6472">
                  <c:v>5051.0040054321298</c:v>
                </c:pt>
                <c:pt idx="6473">
                  <c:v>5051.1140098571796</c:v>
                </c:pt>
                <c:pt idx="6474">
                  <c:v>5044.5786819457999</c:v>
                </c:pt>
                <c:pt idx="6475">
                  <c:v>5041.5916824340802</c:v>
                </c:pt>
                <c:pt idx="6476">
                  <c:v>5041.5006866455096</c:v>
                </c:pt>
                <c:pt idx="6477">
                  <c:v>5040.5966835022</c:v>
                </c:pt>
                <c:pt idx="6478">
                  <c:v>5040.6196823120099</c:v>
                </c:pt>
                <c:pt idx="6479">
                  <c:v>4900.51268768311</c:v>
                </c:pt>
                <c:pt idx="6480">
                  <c:v>4494.5356864929199</c:v>
                </c:pt>
                <c:pt idx="6481">
                  <c:v>4494.3956832885797</c:v>
                </c:pt>
                <c:pt idx="6482">
                  <c:v>4494.3976783752496</c:v>
                </c:pt>
                <c:pt idx="6483">
                  <c:v>4494.5096817016602</c:v>
                </c:pt>
                <c:pt idx="6484">
                  <c:v>4493.6676864623996</c:v>
                </c:pt>
                <c:pt idx="6485">
                  <c:v>4050.5050125122102</c:v>
                </c:pt>
                <c:pt idx="6486">
                  <c:v>3784.4150047302201</c:v>
                </c:pt>
                <c:pt idx="6487">
                  <c:v>3724.2680015564001</c:v>
                </c:pt>
                <c:pt idx="6488">
                  <c:v>3721.3770027160599</c:v>
                </c:pt>
                <c:pt idx="6489">
                  <c:v>3721.4720001220699</c:v>
                </c:pt>
                <c:pt idx="6490">
                  <c:v>3721.6650009155301</c:v>
                </c:pt>
                <c:pt idx="6491">
                  <c:v>3720.53000259399</c:v>
                </c:pt>
                <c:pt idx="6492">
                  <c:v>3668.9949989318802</c:v>
                </c:pt>
                <c:pt idx="6493">
                  <c:v>3720.8899993896498</c:v>
                </c:pt>
                <c:pt idx="6494">
                  <c:v>3720.8839988708501</c:v>
                </c:pt>
                <c:pt idx="6495">
                  <c:v>3721.2620010375999</c:v>
                </c:pt>
                <c:pt idx="6496">
                  <c:v>3440.1440010070801</c:v>
                </c:pt>
                <c:pt idx="6497">
                  <c:v>3405.2029991149898</c:v>
                </c:pt>
                <c:pt idx="6498">
                  <c:v>3404.2529983520499</c:v>
                </c:pt>
                <c:pt idx="6499">
                  <c:v>3110.3479919433598</c:v>
                </c:pt>
                <c:pt idx="6500">
                  <c:v>3107.35399627686</c:v>
                </c:pt>
                <c:pt idx="6501">
                  <c:v>2881.2929954528799</c:v>
                </c:pt>
                <c:pt idx="6502">
                  <c:v>2881.4339942932102</c:v>
                </c:pt>
                <c:pt idx="6503">
                  <c:v>2881.2749900817898</c:v>
                </c:pt>
                <c:pt idx="6504">
                  <c:v>2881.25099563599</c:v>
                </c:pt>
                <c:pt idx="6505">
                  <c:v>2740.20899200439</c:v>
                </c:pt>
                <c:pt idx="6506">
                  <c:v>2740.2119941711398</c:v>
                </c:pt>
                <c:pt idx="6507">
                  <c:v>2646.4329910278302</c:v>
                </c:pt>
                <c:pt idx="6508">
                  <c:v>2487.39499664307</c:v>
                </c:pt>
                <c:pt idx="6509">
                  <c:v>2227.77099990845</c:v>
                </c:pt>
                <c:pt idx="6510">
                  <c:v>2227.8100013732901</c:v>
                </c:pt>
                <c:pt idx="6511">
                  <c:v>2227.5989990234398</c:v>
                </c:pt>
                <c:pt idx="6512">
                  <c:v>2227.6389999389598</c:v>
                </c:pt>
                <c:pt idx="6513">
                  <c:v>2171.6430015564001</c:v>
                </c:pt>
                <c:pt idx="6514">
                  <c:v>2116.0699996948201</c:v>
                </c:pt>
                <c:pt idx="6515">
                  <c:v>2122.0979995727498</c:v>
                </c:pt>
                <c:pt idx="6516">
                  <c:v>2116.0979995727498</c:v>
                </c:pt>
                <c:pt idx="6517">
                  <c:v>2115.9360008239701</c:v>
                </c:pt>
                <c:pt idx="6518">
                  <c:v>2072</c:v>
                </c:pt>
                <c:pt idx="6519">
                  <c:v>2066</c:v>
                </c:pt>
                <c:pt idx="6520">
                  <c:v>1834</c:v>
                </c:pt>
                <c:pt idx="6521">
                  <c:v>1786</c:v>
                </c:pt>
                <c:pt idx="6522">
                  <c:v>1593</c:v>
                </c:pt>
                <c:pt idx="6523">
                  <c:v>1333</c:v>
                </c:pt>
                <c:pt idx="6524">
                  <c:v>1225</c:v>
                </c:pt>
                <c:pt idx="6525">
                  <c:v>1230</c:v>
                </c:pt>
                <c:pt idx="6526">
                  <c:v>1230</c:v>
                </c:pt>
                <c:pt idx="6527">
                  <c:v>1230</c:v>
                </c:pt>
                <c:pt idx="6528">
                  <c:v>1230</c:v>
                </c:pt>
                <c:pt idx="6529">
                  <c:v>1075</c:v>
                </c:pt>
                <c:pt idx="6530">
                  <c:v>1019</c:v>
                </c:pt>
                <c:pt idx="6531">
                  <c:v>737</c:v>
                </c:pt>
                <c:pt idx="6532">
                  <c:v>614</c:v>
                </c:pt>
                <c:pt idx="6533">
                  <c:v>562</c:v>
                </c:pt>
                <c:pt idx="6534">
                  <c:v>562</c:v>
                </c:pt>
                <c:pt idx="6535">
                  <c:v>562</c:v>
                </c:pt>
                <c:pt idx="6536">
                  <c:v>562</c:v>
                </c:pt>
                <c:pt idx="6537">
                  <c:v>518</c:v>
                </c:pt>
                <c:pt idx="6538">
                  <c:v>518</c:v>
                </c:pt>
                <c:pt idx="6539">
                  <c:v>749</c:v>
                </c:pt>
                <c:pt idx="6540">
                  <c:v>749</c:v>
                </c:pt>
                <c:pt idx="6541">
                  <c:v>704</c:v>
                </c:pt>
                <c:pt idx="6542">
                  <c:v>704</c:v>
                </c:pt>
                <c:pt idx="6543">
                  <c:v>684</c:v>
                </c:pt>
                <c:pt idx="6544">
                  <c:v>684</c:v>
                </c:pt>
                <c:pt idx="6545">
                  <c:v>684</c:v>
                </c:pt>
                <c:pt idx="6546">
                  <c:v>684</c:v>
                </c:pt>
                <c:pt idx="6547">
                  <c:v>684</c:v>
                </c:pt>
                <c:pt idx="6548">
                  <c:v>683</c:v>
                </c:pt>
                <c:pt idx="6549">
                  <c:v>683</c:v>
                </c:pt>
                <c:pt idx="6550">
                  <c:v>361</c:v>
                </c:pt>
                <c:pt idx="6551">
                  <c:v>361</c:v>
                </c:pt>
                <c:pt idx="6552">
                  <c:v>361</c:v>
                </c:pt>
                <c:pt idx="6553">
                  <c:v>361</c:v>
                </c:pt>
                <c:pt idx="6554">
                  <c:v>361</c:v>
                </c:pt>
                <c:pt idx="6555">
                  <c:v>381</c:v>
                </c:pt>
                <c:pt idx="6556">
                  <c:v>381</c:v>
                </c:pt>
                <c:pt idx="6557">
                  <c:v>381</c:v>
                </c:pt>
                <c:pt idx="6558">
                  <c:v>381</c:v>
                </c:pt>
                <c:pt idx="6559">
                  <c:v>381</c:v>
                </c:pt>
                <c:pt idx="6560">
                  <c:v>381</c:v>
                </c:pt>
                <c:pt idx="6561">
                  <c:v>381</c:v>
                </c:pt>
                <c:pt idx="6562">
                  <c:v>381</c:v>
                </c:pt>
                <c:pt idx="6563">
                  <c:v>381</c:v>
                </c:pt>
                <c:pt idx="6564">
                  <c:v>457</c:v>
                </c:pt>
                <c:pt idx="6565">
                  <c:v>542</c:v>
                </c:pt>
                <c:pt idx="6566">
                  <c:v>542</c:v>
                </c:pt>
                <c:pt idx="6567">
                  <c:v>542</c:v>
                </c:pt>
                <c:pt idx="6568">
                  <c:v>542</c:v>
                </c:pt>
                <c:pt idx="6569">
                  <c:v>587</c:v>
                </c:pt>
                <c:pt idx="6570">
                  <c:v>587</c:v>
                </c:pt>
                <c:pt idx="6571">
                  <c:v>587</c:v>
                </c:pt>
                <c:pt idx="6572">
                  <c:v>622</c:v>
                </c:pt>
                <c:pt idx="6573">
                  <c:v>672</c:v>
                </c:pt>
                <c:pt idx="6574">
                  <c:v>672</c:v>
                </c:pt>
                <c:pt idx="6575">
                  <c:v>672</c:v>
                </c:pt>
                <c:pt idx="6576">
                  <c:v>997.95000076294002</c:v>
                </c:pt>
                <c:pt idx="6577">
                  <c:v>1816.9500007629399</c:v>
                </c:pt>
                <c:pt idx="6578">
                  <c:v>1816.9500007629399</c:v>
                </c:pt>
                <c:pt idx="6579">
                  <c:v>1816.9500007629399</c:v>
                </c:pt>
                <c:pt idx="6580">
                  <c:v>1476.9500007629399</c:v>
                </c:pt>
                <c:pt idx="6581">
                  <c:v>1476.9500007629399</c:v>
                </c:pt>
                <c:pt idx="6582">
                  <c:v>1519.9500007629399</c:v>
                </c:pt>
                <c:pt idx="6583">
                  <c:v>1521.9500007629399</c:v>
                </c:pt>
                <c:pt idx="6584">
                  <c:v>1642.35000228882</c:v>
                </c:pt>
                <c:pt idx="6585">
                  <c:v>1933.35000228882</c:v>
                </c:pt>
                <c:pt idx="6586">
                  <c:v>2032.35000228882</c:v>
                </c:pt>
                <c:pt idx="6587">
                  <c:v>2086.3500022888202</c:v>
                </c:pt>
                <c:pt idx="6588">
                  <c:v>2198.3500022888202</c:v>
                </c:pt>
                <c:pt idx="6589">
                  <c:v>2286.3500022888202</c:v>
                </c:pt>
                <c:pt idx="6590">
                  <c:v>2482.3500022888202</c:v>
                </c:pt>
                <c:pt idx="6591">
                  <c:v>2557.3500022888202</c:v>
                </c:pt>
                <c:pt idx="6592">
                  <c:v>2557.3500022888202</c:v>
                </c:pt>
                <c:pt idx="6593">
                  <c:v>2673.3500022888202</c:v>
                </c:pt>
                <c:pt idx="6594">
                  <c:v>2720.3500022888202</c:v>
                </c:pt>
                <c:pt idx="6595">
                  <c:v>2988.3500022888202</c:v>
                </c:pt>
                <c:pt idx="6596">
                  <c:v>3488.3500022888202</c:v>
                </c:pt>
                <c:pt idx="6597">
                  <c:v>4223.3500022888202</c:v>
                </c:pt>
                <c:pt idx="6598">
                  <c:v>4309.2450027465802</c:v>
                </c:pt>
                <c:pt idx="6599">
                  <c:v>4359.0780029296902</c:v>
                </c:pt>
                <c:pt idx="6600">
                  <c:v>4509.1130027770996</c:v>
                </c:pt>
                <c:pt idx="6601">
                  <c:v>4427.2250022888202</c:v>
                </c:pt>
                <c:pt idx="6602">
                  <c:v>4750.22900009155</c:v>
                </c:pt>
                <c:pt idx="6603">
                  <c:v>4750.2190055847204</c:v>
                </c:pt>
                <c:pt idx="6604">
                  <c:v>4842.1780014038104</c:v>
                </c:pt>
                <c:pt idx="6605">
                  <c:v>5378.0769996643103</c:v>
                </c:pt>
                <c:pt idx="6606">
                  <c:v>5373.0860023498499</c:v>
                </c:pt>
                <c:pt idx="6607">
                  <c:v>5373.0860023498499</c:v>
                </c:pt>
                <c:pt idx="6608">
                  <c:v>5470.1890029907199</c:v>
                </c:pt>
                <c:pt idx="6609">
                  <c:v>5701.2200012207004</c:v>
                </c:pt>
                <c:pt idx="6610">
                  <c:v>5575.1910057067898</c:v>
                </c:pt>
                <c:pt idx="6611">
                  <c:v>6173.2690010070801</c:v>
                </c:pt>
                <c:pt idx="6612">
                  <c:v>6215.1494407653799</c:v>
                </c:pt>
                <c:pt idx="6613">
                  <c:v>6421.94043731689</c:v>
                </c:pt>
                <c:pt idx="6614">
                  <c:v>6734.3204383850098</c:v>
                </c:pt>
                <c:pt idx="6615">
                  <c:v>6966.3224372863797</c:v>
                </c:pt>
                <c:pt idx="6616">
                  <c:v>6902.33643722534</c:v>
                </c:pt>
                <c:pt idx="6617">
                  <c:v>6902.3274383544904</c:v>
                </c:pt>
                <c:pt idx="6618">
                  <c:v>6949.2194366455096</c:v>
                </c:pt>
                <c:pt idx="6619">
                  <c:v>6949.25344085693</c:v>
                </c:pt>
                <c:pt idx="6620">
                  <c:v>7099.5244865417499</c:v>
                </c:pt>
                <c:pt idx="6621">
                  <c:v>7344.5394859314001</c:v>
                </c:pt>
                <c:pt idx="6622">
                  <c:v>7397.8544883728</c:v>
                </c:pt>
                <c:pt idx="6623">
                  <c:v>7889.81248855591</c:v>
                </c:pt>
                <c:pt idx="6624">
                  <c:v>7989.4034881591797</c:v>
                </c:pt>
                <c:pt idx="6625">
                  <c:v>8217.4234886169397</c:v>
                </c:pt>
                <c:pt idx="6626">
                  <c:v>8217.6254806518591</c:v>
                </c:pt>
                <c:pt idx="6627">
                  <c:v>8217.7984886169397</c:v>
                </c:pt>
                <c:pt idx="6628">
                  <c:v>8217.8394851684607</c:v>
                </c:pt>
                <c:pt idx="6629">
                  <c:v>8217.7294845581091</c:v>
                </c:pt>
                <c:pt idx="6630">
                  <c:v>8934.50148773193</c:v>
                </c:pt>
                <c:pt idx="6631">
                  <c:v>8940.4154853820801</c:v>
                </c:pt>
                <c:pt idx="6632">
                  <c:v>8945.4350013732892</c:v>
                </c:pt>
                <c:pt idx="6633">
                  <c:v>8947.5350074768103</c:v>
                </c:pt>
                <c:pt idx="6634">
                  <c:v>8947.5920066833496</c:v>
                </c:pt>
                <c:pt idx="6635">
                  <c:v>8947.5860061645508</c:v>
                </c:pt>
                <c:pt idx="6636">
                  <c:v>8954.5680046081507</c:v>
                </c:pt>
                <c:pt idx="6637">
                  <c:v>8954.5340042114294</c:v>
                </c:pt>
                <c:pt idx="6638">
                  <c:v>8954.5560035705603</c:v>
                </c:pt>
                <c:pt idx="6639">
                  <c:v>9909.6860046386701</c:v>
                </c:pt>
                <c:pt idx="6640">
                  <c:v>9909.6750068664605</c:v>
                </c:pt>
                <c:pt idx="6641">
                  <c:v>9909.5250091552698</c:v>
                </c:pt>
                <c:pt idx="6642">
                  <c:v>10145.400001525901</c:v>
                </c:pt>
                <c:pt idx="6643">
                  <c:v>10145.3020019531</c:v>
                </c:pt>
                <c:pt idx="6644">
                  <c:v>10024.7429275513</c:v>
                </c:pt>
                <c:pt idx="6645">
                  <c:v>10028.466999054001</c:v>
                </c:pt>
                <c:pt idx="6646">
                  <c:v>10028.789997100799</c:v>
                </c:pt>
                <c:pt idx="6647">
                  <c:v>10263.420009613001</c:v>
                </c:pt>
                <c:pt idx="6648">
                  <c:v>10263.390007018999</c:v>
                </c:pt>
                <c:pt idx="6649">
                  <c:v>10800.380008697501</c:v>
                </c:pt>
                <c:pt idx="6650">
                  <c:v>10564.40001297</c:v>
                </c:pt>
                <c:pt idx="6651">
                  <c:v>10565.388008117699</c:v>
                </c:pt>
                <c:pt idx="6652">
                  <c:v>10565.371006011999</c:v>
                </c:pt>
                <c:pt idx="6653">
                  <c:v>10565.306007385299</c:v>
                </c:pt>
                <c:pt idx="6654">
                  <c:v>10565.266006469699</c:v>
                </c:pt>
                <c:pt idx="6655">
                  <c:v>10564.8570137024</c:v>
                </c:pt>
                <c:pt idx="6656">
                  <c:v>10564.668006897</c:v>
                </c:pt>
                <c:pt idx="6657">
                  <c:v>10564.853004455599</c:v>
                </c:pt>
                <c:pt idx="6658">
                  <c:v>10564.940002441401</c:v>
                </c:pt>
                <c:pt idx="6659">
                  <c:v>10564.9160079956</c:v>
                </c:pt>
                <c:pt idx="6660">
                  <c:v>10565.013004303</c:v>
                </c:pt>
                <c:pt idx="6661">
                  <c:v>10565.039005279499</c:v>
                </c:pt>
                <c:pt idx="6662">
                  <c:v>10570.102005004899</c:v>
                </c:pt>
                <c:pt idx="6663">
                  <c:v>10570.022003173801</c:v>
                </c:pt>
                <c:pt idx="6664">
                  <c:v>10570.9710044861</c:v>
                </c:pt>
                <c:pt idx="6665">
                  <c:v>10570.9200057983</c:v>
                </c:pt>
                <c:pt idx="6666">
                  <c:v>10570.910007476799</c:v>
                </c:pt>
                <c:pt idx="6667">
                  <c:v>10570.784008026099</c:v>
                </c:pt>
                <c:pt idx="6668">
                  <c:v>10574.395004272499</c:v>
                </c:pt>
                <c:pt idx="6669">
                  <c:v>10575.5480041504</c:v>
                </c:pt>
                <c:pt idx="6670">
                  <c:v>10575.7270088196</c:v>
                </c:pt>
                <c:pt idx="6671">
                  <c:v>10575.797008514401</c:v>
                </c:pt>
                <c:pt idx="6672">
                  <c:v>10575.9470100403</c:v>
                </c:pt>
                <c:pt idx="6673">
                  <c:v>10575.972007751499</c:v>
                </c:pt>
                <c:pt idx="6674">
                  <c:v>10576.0080108643</c:v>
                </c:pt>
                <c:pt idx="6675">
                  <c:v>10576.1040077209</c:v>
                </c:pt>
                <c:pt idx="6676">
                  <c:v>10576.0320053101</c:v>
                </c:pt>
                <c:pt idx="6677">
                  <c:v>10583.108009338401</c:v>
                </c:pt>
                <c:pt idx="6678">
                  <c:v>10583.9880104065</c:v>
                </c:pt>
                <c:pt idx="6679">
                  <c:v>10583.893005371099</c:v>
                </c:pt>
                <c:pt idx="6680">
                  <c:v>10578.727005004899</c:v>
                </c:pt>
                <c:pt idx="6681">
                  <c:v>10581.1020088196</c:v>
                </c:pt>
                <c:pt idx="6682">
                  <c:v>10591.227012634299</c:v>
                </c:pt>
                <c:pt idx="6683">
                  <c:v>10617.213008880601</c:v>
                </c:pt>
                <c:pt idx="6684">
                  <c:v>10385.100006103499</c:v>
                </c:pt>
                <c:pt idx="6685">
                  <c:v>10385.1900062561</c:v>
                </c:pt>
                <c:pt idx="6686">
                  <c:v>10385.2070007324</c:v>
                </c:pt>
                <c:pt idx="6687">
                  <c:v>10392.164005279499</c:v>
                </c:pt>
                <c:pt idx="6688">
                  <c:v>10385.124004363999</c:v>
                </c:pt>
                <c:pt idx="6689">
                  <c:v>10385.1080055237</c:v>
                </c:pt>
                <c:pt idx="6690">
                  <c:v>10385.087009429901</c:v>
                </c:pt>
                <c:pt idx="6691">
                  <c:v>10384.8880119324</c:v>
                </c:pt>
                <c:pt idx="6692">
                  <c:v>10334.3300018311</c:v>
                </c:pt>
                <c:pt idx="6693">
                  <c:v>10334.5960044861</c:v>
                </c:pt>
                <c:pt idx="6694">
                  <c:v>10335.7430114746</c:v>
                </c:pt>
                <c:pt idx="6695">
                  <c:v>10335.8650054932</c:v>
                </c:pt>
                <c:pt idx="6696">
                  <c:v>10342.8580055237</c:v>
                </c:pt>
                <c:pt idx="6697">
                  <c:v>10342.8180046082</c:v>
                </c:pt>
                <c:pt idx="6698">
                  <c:v>10342.7380027771</c:v>
                </c:pt>
                <c:pt idx="6699">
                  <c:v>10342.8770065308</c:v>
                </c:pt>
                <c:pt idx="6700">
                  <c:v>10335.7640037537</c:v>
                </c:pt>
                <c:pt idx="6701">
                  <c:v>10335.7160110474</c:v>
                </c:pt>
                <c:pt idx="6702">
                  <c:v>10335.794002533001</c:v>
                </c:pt>
                <c:pt idx="6703">
                  <c:v>10335.671009063701</c:v>
                </c:pt>
                <c:pt idx="6704">
                  <c:v>10342.6960105896</c:v>
                </c:pt>
                <c:pt idx="6705">
                  <c:v>10344.6630096436</c:v>
                </c:pt>
                <c:pt idx="6706">
                  <c:v>10345.0400085449</c:v>
                </c:pt>
                <c:pt idx="6707">
                  <c:v>10345.0650062561</c:v>
                </c:pt>
                <c:pt idx="6708">
                  <c:v>10345.1060066223</c:v>
                </c:pt>
                <c:pt idx="6709">
                  <c:v>10345.1420097351</c:v>
                </c:pt>
                <c:pt idx="6710">
                  <c:v>10568.123004913299</c:v>
                </c:pt>
                <c:pt idx="6711">
                  <c:v>10568.015007018999</c:v>
                </c:pt>
                <c:pt idx="6712">
                  <c:v>10568.121006011999</c:v>
                </c:pt>
                <c:pt idx="6713">
                  <c:v>10568.0000076294</c:v>
                </c:pt>
                <c:pt idx="6714">
                  <c:v>10567.837009429901</c:v>
                </c:pt>
                <c:pt idx="6715">
                  <c:v>10567.6740112305</c:v>
                </c:pt>
                <c:pt idx="6716">
                  <c:v>10625.711002349901</c:v>
                </c:pt>
                <c:pt idx="6717">
                  <c:v>10626.0540046692</c:v>
                </c:pt>
                <c:pt idx="6718">
                  <c:v>10626.015007018999</c:v>
                </c:pt>
                <c:pt idx="6719">
                  <c:v>10625.886013031</c:v>
                </c:pt>
                <c:pt idx="6720">
                  <c:v>10619.126010894801</c:v>
                </c:pt>
                <c:pt idx="6721">
                  <c:v>10619.1590042114</c:v>
                </c:pt>
                <c:pt idx="6722">
                  <c:v>10626.030006408701</c:v>
                </c:pt>
                <c:pt idx="6723">
                  <c:v>10625.894012451199</c:v>
                </c:pt>
                <c:pt idx="6724">
                  <c:v>10625.895004272499</c:v>
                </c:pt>
                <c:pt idx="6725">
                  <c:v>10625.902008056601</c:v>
                </c:pt>
                <c:pt idx="6726">
                  <c:v>10625.8240089417</c:v>
                </c:pt>
                <c:pt idx="6727">
                  <c:v>10625.9270057678</c:v>
                </c:pt>
                <c:pt idx="6728">
                  <c:v>10626.1390037537</c:v>
                </c:pt>
                <c:pt idx="6729">
                  <c:v>10367.6790046692</c:v>
                </c:pt>
                <c:pt idx="6730">
                  <c:v>10367.601997375499</c:v>
                </c:pt>
                <c:pt idx="6731">
                  <c:v>10367.705005645799</c:v>
                </c:pt>
                <c:pt idx="6732">
                  <c:v>10367.8179969788</c:v>
                </c:pt>
                <c:pt idx="6733">
                  <c:v>10367.8839988708</c:v>
                </c:pt>
                <c:pt idx="6734">
                  <c:v>10367.810997009299</c:v>
                </c:pt>
                <c:pt idx="6735">
                  <c:v>9875.7859992980993</c:v>
                </c:pt>
                <c:pt idx="6736">
                  <c:v>9875.68799972534</c:v>
                </c:pt>
                <c:pt idx="6737">
                  <c:v>9870.3680038452203</c:v>
                </c:pt>
                <c:pt idx="6738">
                  <c:v>9870.3910026550293</c:v>
                </c:pt>
                <c:pt idx="6739">
                  <c:v>9870.5870018005407</c:v>
                </c:pt>
                <c:pt idx="6740">
                  <c:v>9863.2450027465802</c:v>
                </c:pt>
                <c:pt idx="6741">
                  <c:v>9863.48000335693</c:v>
                </c:pt>
                <c:pt idx="6742">
                  <c:v>9863.5430030822808</c:v>
                </c:pt>
                <c:pt idx="6743">
                  <c:v>9723.5960044860803</c:v>
                </c:pt>
                <c:pt idx="6744">
                  <c:v>9723.5519981384296</c:v>
                </c:pt>
                <c:pt idx="6745">
                  <c:v>9723.6220016479492</c:v>
                </c:pt>
                <c:pt idx="6746">
                  <c:v>9723.3600006103497</c:v>
                </c:pt>
                <c:pt idx="6747">
                  <c:v>9716.2710037231409</c:v>
                </c:pt>
                <c:pt idx="6748">
                  <c:v>9716.1000022888202</c:v>
                </c:pt>
                <c:pt idx="6749">
                  <c:v>9496.1150054931604</c:v>
                </c:pt>
                <c:pt idx="6750">
                  <c:v>9503.1200065612793</c:v>
                </c:pt>
                <c:pt idx="6751">
                  <c:v>9503.08200836182</c:v>
                </c:pt>
                <c:pt idx="6752">
                  <c:v>9470.9490089416504</c:v>
                </c:pt>
                <c:pt idx="6753">
                  <c:v>9232.7960014343298</c:v>
                </c:pt>
                <c:pt idx="6754">
                  <c:v>9232.8110008239801</c:v>
                </c:pt>
                <c:pt idx="6755">
                  <c:v>9232.8559989929199</c:v>
                </c:pt>
                <c:pt idx="6756">
                  <c:v>9232.8620033264197</c:v>
                </c:pt>
                <c:pt idx="6757">
                  <c:v>9232.7240028381402</c:v>
                </c:pt>
                <c:pt idx="6758">
                  <c:v>9232.7650070190393</c:v>
                </c:pt>
                <c:pt idx="6759">
                  <c:v>9232.8500022888202</c:v>
                </c:pt>
                <c:pt idx="6760">
                  <c:v>9225.7610092163104</c:v>
                </c:pt>
                <c:pt idx="6761">
                  <c:v>9075.7710037231409</c:v>
                </c:pt>
                <c:pt idx="6762">
                  <c:v>8606.7380027770996</c:v>
                </c:pt>
                <c:pt idx="6763">
                  <c:v>8016.2930030822799</c:v>
                </c:pt>
                <c:pt idx="6764">
                  <c:v>7908.1740036010697</c:v>
                </c:pt>
                <c:pt idx="6765">
                  <c:v>7187.2120018005398</c:v>
                </c:pt>
                <c:pt idx="6766">
                  <c:v>7186.3260002136203</c:v>
                </c:pt>
                <c:pt idx="6767">
                  <c:v>7026.5340003967303</c:v>
                </c:pt>
                <c:pt idx="6768">
                  <c:v>7026.4840011596698</c:v>
                </c:pt>
                <c:pt idx="6769">
                  <c:v>7026.5340042114303</c:v>
                </c:pt>
                <c:pt idx="6770">
                  <c:v>7026.5160064697302</c:v>
                </c:pt>
                <c:pt idx="6771">
                  <c:v>7025.4610061645499</c:v>
                </c:pt>
                <c:pt idx="6772">
                  <c:v>7025.3200035095197</c:v>
                </c:pt>
                <c:pt idx="6773">
                  <c:v>6767.4980049133301</c:v>
                </c:pt>
                <c:pt idx="6774">
                  <c:v>6342.4080009460504</c:v>
                </c:pt>
                <c:pt idx="6775">
                  <c:v>6236.0330009460504</c:v>
                </c:pt>
                <c:pt idx="6776">
                  <c:v>6235.9260025024396</c:v>
                </c:pt>
                <c:pt idx="6777">
                  <c:v>5798.9869995117197</c:v>
                </c:pt>
                <c:pt idx="6778">
                  <c:v>5726.0790061950702</c:v>
                </c:pt>
                <c:pt idx="6779">
                  <c:v>5494.1010017395001</c:v>
                </c:pt>
                <c:pt idx="6780">
                  <c:v>5550.1369972229004</c:v>
                </c:pt>
                <c:pt idx="6781">
                  <c:v>5550.12599945068</c:v>
                </c:pt>
                <c:pt idx="6782">
                  <c:v>5549.0880012512198</c:v>
                </c:pt>
                <c:pt idx="6783">
                  <c:v>5549.0440025329599</c:v>
                </c:pt>
                <c:pt idx="6784">
                  <c:v>5549.1309967040997</c:v>
                </c:pt>
                <c:pt idx="6785">
                  <c:v>5341.1510009765598</c:v>
                </c:pt>
                <c:pt idx="6786">
                  <c:v>5289.6110000610397</c:v>
                </c:pt>
                <c:pt idx="6787">
                  <c:v>5289.6080017089798</c:v>
                </c:pt>
                <c:pt idx="6788">
                  <c:v>4930.6199951171902</c:v>
                </c:pt>
                <c:pt idx="6789">
                  <c:v>4574.6480026245099</c:v>
                </c:pt>
                <c:pt idx="6790">
                  <c:v>4574.7420005798303</c:v>
                </c:pt>
                <c:pt idx="6791">
                  <c:v>4411.7970008850098</c:v>
                </c:pt>
                <c:pt idx="6792">
                  <c:v>4411.9119987487802</c:v>
                </c:pt>
                <c:pt idx="6793">
                  <c:v>4411.8699989318802</c:v>
                </c:pt>
                <c:pt idx="6794">
                  <c:v>4129.9569969177201</c:v>
                </c:pt>
                <c:pt idx="6795">
                  <c:v>4129.8460006713904</c:v>
                </c:pt>
                <c:pt idx="6796">
                  <c:v>3691.9640007019002</c:v>
                </c:pt>
                <c:pt idx="6797">
                  <c:v>3641.8489990234398</c:v>
                </c:pt>
                <c:pt idx="6798">
                  <c:v>3430.90700149536</c:v>
                </c:pt>
                <c:pt idx="6799">
                  <c:v>3430.9770011901901</c:v>
                </c:pt>
                <c:pt idx="6800">
                  <c:v>3379.1399993896498</c:v>
                </c:pt>
                <c:pt idx="6801">
                  <c:v>3187.1399993896498</c:v>
                </c:pt>
                <c:pt idx="6802">
                  <c:v>2523.1399993896498</c:v>
                </c:pt>
                <c:pt idx="6803">
                  <c:v>2523.1399993896498</c:v>
                </c:pt>
                <c:pt idx="6804">
                  <c:v>2523.1399993896498</c:v>
                </c:pt>
                <c:pt idx="6805">
                  <c:v>2430.1399993896498</c:v>
                </c:pt>
                <c:pt idx="6806">
                  <c:v>2430.1399993896498</c:v>
                </c:pt>
                <c:pt idx="6807">
                  <c:v>2196.1399993896498</c:v>
                </c:pt>
                <c:pt idx="6808">
                  <c:v>2251.6440010070801</c:v>
                </c:pt>
                <c:pt idx="6809">
                  <c:v>2251.8169975280798</c:v>
                </c:pt>
                <c:pt idx="6810">
                  <c:v>2239.8099975585901</c:v>
                </c:pt>
                <c:pt idx="6811">
                  <c:v>2295.7649993896498</c:v>
                </c:pt>
                <c:pt idx="6812">
                  <c:v>2063.6400070190398</c:v>
                </c:pt>
                <c:pt idx="6813">
                  <c:v>1650.6230049133301</c:v>
                </c:pt>
                <c:pt idx="6814">
                  <c:v>1418.6070060730001</c:v>
                </c:pt>
                <c:pt idx="6815">
                  <c:v>1125.60900878906</c:v>
                </c:pt>
                <c:pt idx="6816">
                  <c:v>1125.63000488281</c:v>
                </c:pt>
                <c:pt idx="6817">
                  <c:v>1125.6060066223099</c:v>
                </c:pt>
                <c:pt idx="6818">
                  <c:v>1125.6170043945301</c:v>
                </c:pt>
                <c:pt idx="6819">
                  <c:v>1035.6010055541999</c:v>
                </c:pt>
                <c:pt idx="6820">
                  <c:v>1035.5760078430201</c:v>
                </c:pt>
                <c:pt idx="6821">
                  <c:v>1091.4930038452101</c:v>
                </c:pt>
                <c:pt idx="6822">
                  <c:v>1091.48300933838</c:v>
                </c:pt>
                <c:pt idx="6823">
                  <c:v>999.496006011963</c:v>
                </c:pt>
                <c:pt idx="6824">
                  <c:v>873.27899932861396</c:v>
                </c:pt>
                <c:pt idx="6825">
                  <c:v>871.30499649047897</c:v>
                </c:pt>
                <c:pt idx="6826">
                  <c:v>871.27599716186603</c:v>
                </c:pt>
                <c:pt idx="6827">
                  <c:v>871.36799621582099</c:v>
                </c:pt>
                <c:pt idx="6828">
                  <c:v>871.37699890136696</c:v>
                </c:pt>
                <c:pt idx="6829">
                  <c:v>823.38100051879906</c:v>
                </c:pt>
                <c:pt idx="6830">
                  <c:v>776.34399795532295</c:v>
                </c:pt>
                <c:pt idx="6831">
                  <c:v>776.34199905395496</c:v>
                </c:pt>
                <c:pt idx="6832">
                  <c:v>834.37199401855503</c:v>
                </c:pt>
                <c:pt idx="6833">
                  <c:v>776.41799926757801</c:v>
                </c:pt>
                <c:pt idx="6834">
                  <c:v>738.34399795532295</c:v>
                </c:pt>
                <c:pt idx="6835">
                  <c:v>738.33999633789097</c:v>
                </c:pt>
                <c:pt idx="6836">
                  <c:v>737.76599502563499</c:v>
                </c:pt>
                <c:pt idx="6837">
                  <c:v>737.78699493408203</c:v>
                </c:pt>
                <c:pt idx="6838">
                  <c:v>737.82399368286099</c:v>
                </c:pt>
                <c:pt idx="6839">
                  <c:v>737.79199981689396</c:v>
                </c:pt>
                <c:pt idx="6840">
                  <c:v>737.81499862670898</c:v>
                </c:pt>
                <c:pt idx="6841">
                  <c:v>737.83499526977505</c:v>
                </c:pt>
                <c:pt idx="6842">
                  <c:v>737.79599380493198</c:v>
                </c:pt>
                <c:pt idx="6843">
                  <c:v>799.80299377441395</c:v>
                </c:pt>
                <c:pt idx="6844">
                  <c:v>737.83399581909202</c:v>
                </c:pt>
                <c:pt idx="6845">
                  <c:v>737.83599472045898</c:v>
                </c:pt>
                <c:pt idx="6846">
                  <c:v>737.805995941162</c:v>
                </c:pt>
                <c:pt idx="6847">
                  <c:v>737.80999755859398</c:v>
                </c:pt>
                <c:pt idx="6848">
                  <c:v>736.08400726318405</c:v>
                </c:pt>
                <c:pt idx="6849">
                  <c:v>828.06700515747104</c:v>
                </c:pt>
                <c:pt idx="6850">
                  <c:v>828.06500625610295</c:v>
                </c:pt>
                <c:pt idx="6851">
                  <c:v>828.066005706787</c:v>
                </c:pt>
                <c:pt idx="6852">
                  <c:v>828.10800552368198</c:v>
                </c:pt>
                <c:pt idx="6853">
                  <c:v>828.07900619506802</c:v>
                </c:pt>
                <c:pt idx="6854">
                  <c:v>828.12600326538097</c:v>
                </c:pt>
                <c:pt idx="6855">
                  <c:v>828.09500503540005</c:v>
                </c:pt>
                <c:pt idx="6856">
                  <c:v>772.13500213623001</c:v>
                </c:pt>
                <c:pt idx="6857">
                  <c:v>772.13700485229504</c:v>
                </c:pt>
                <c:pt idx="6858">
                  <c:v>772.11200714111305</c:v>
                </c:pt>
                <c:pt idx="6859">
                  <c:v>772.12000656127896</c:v>
                </c:pt>
                <c:pt idx="6860">
                  <c:v>773.23199462890602</c:v>
                </c:pt>
                <c:pt idx="6861">
                  <c:v>718.30699539184502</c:v>
                </c:pt>
                <c:pt idx="6862">
                  <c:v>718.258995056152</c:v>
                </c:pt>
                <c:pt idx="6863">
                  <c:v>718.27999496459904</c:v>
                </c:pt>
                <c:pt idx="6864">
                  <c:v>718.35699462890602</c:v>
                </c:pt>
                <c:pt idx="6865">
                  <c:v>1110.33899307251</c:v>
                </c:pt>
                <c:pt idx="6866">
                  <c:v>1110.3979949951199</c:v>
                </c:pt>
                <c:pt idx="6867">
                  <c:v>1167.37499237061</c:v>
                </c:pt>
                <c:pt idx="6868">
                  <c:v>1167.35999298096</c:v>
                </c:pt>
                <c:pt idx="6869">
                  <c:v>1211.37599563599</c:v>
                </c:pt>
                <c:pt idx="6870">
                  <c:v>1211.3609924316399</c:v>
                </c:pt>
                <c:pt idx="6871">
                  <c:v>1211.3829956054699</c:v>
                </c:pt>
                <c:pt idx="6872">
                  <c:v>1211.94299697876</c:v>
                </c:pt>
                <c:pt idx="6873">
                  <c:v>2081.94899749756</c:v>
                </c:pt>
                <c:pt idx="6874">
                  <c:v>2081.9439964294402</c:v>
                </c:pt>
                <c:pt idx="6875">
                  <c:v>2081.92699432373</c:v>
                </c:pt>
                <c:pt idx="6876">
                  <c:v>2826.9639968872102</c:v>
                </c:pt>
                <c:pt idx="6877">
                  <c:v>3261.94699478149</c:v>
                </c:pt>
                <c:pt idx="6878">
                  <c:v>3261.9649963378902</c:v>
                </c:pt>
                <c:pt idx="6879">
                  <c:v>3376.9519958496098</c:v>
                </c:pt>
                <c:pt idx="6880">
                  <c:v>3433.9759941101102</c:v>
                </c:pt>
                <c:pt idx="6881">
                  <c:v>3546.9499969482399</c:v>
                </c:pt>
                <c:pt idx="6882">
                  <c:v>3603.9529953002898</c:v>
                </c:pt>
                <c:pt idx="6883">
                  <c:v>3702.97999572754</c:v>
                </c:pt>
                <c:pt idx="6884">
                  <c:v>3779.9449958801301</c:v>
                </c:pt>
                <c:pt idx="6885">
                  <c:v>3880.7250061035202</c:v>
                </c:pt>
                <c:pt idx="6886">
                  <c:v>4011.72900390625</c:v>
                </c:pt>
                <c:pt idx="6887">
                  <c:v>4125.6960067748996</c:v>
                </c:pt>
                <c:pt idx="6888">
                  <c:v>4695.7180061340296</c:v>
                </c:pt>
                <c:pt idx="6889">
                  <c:v>4791.7150039672897</c:v>
                </c:pt>
                <c:pt idx="6890">
                  <c:v>4791.7250061035202</c:v>
                </c:pt>
                <c:pt idx="6891">
                  <c:v>4886.7140045165997</c:v>
                </c:pt>
                <c:pt idx="6892">
                  <c:v>4844.7350044250497</c:v>
                </c:pt>
                <c:pt idx="6893">
                  <c:v>5004.7310066223099</c:v>
                </c:pt>
                <c:pt idx="6894">
                  <c:v>5004.6930046081497</c:v>
                </c:pt>
                <c:pt idx="6895">
                  <c:v>5004.7240066528302</c:v>
                </c:pt>
                <c:pt idx="6896">
                  <c:v>5004.7270050048801</c:v>
                </c:pt>
                <c:pt idx="6897">
                  <c:v>5889.4350051879901</c:v>
                </c:pt>
                <c:pt idx="6898">
                  <c:v>5916.2460060119602</c:v>
                </c:pt>
                <c:pt idx="6899">
                  <c:v>5916.2100067138699</c:v>
                </c:pt>
                <c:pt idx="6900">
                  <c:v>6170.2310066223099</c:v>
                </c:pt>
                <c:pt idx="6901">
                  <c:v>6308.25000762939</c:v>
                </c:pt>
                <c:pt idx="6902">
                  <c:v>6442.2430076599103</c:v>
                </c:pt>
                <c:pt idx="6903">
                  <c:v>6771.2420043945303</c:v>
                </c:pt>
                <c:pt idx="6904">
                  <c:v>7005.1349983215296</c:v>
                </c:pt>
                <c:pt idx="6905">
                  <c:v>7048.1300010681098</c:v>
                </c:pt>
                <c:pt idx="6906">
                  <c:v>7223.5709991455096</c:v>
                </c:pt>
                <c:pt idx="6907">
                  <c:v>7443.0909996032697</c:v>
                </c:pt>
                <c:pt idx="6908">
                  <c:v>7541.48000335693</c:v>
                </c:pt>
                <c:pt idx="6909">
                  <c:v>7456.4850082397497</c:v>
                </c:pt>
                <c:pt idx="6910">
                  <c:v>7748.9710083007803</c:v>
                </c:pt>
                <c:pt idx="6911">
                  <c:v>7946.2010116577203</c:v>
                </c:pt>
                <c:pt idx="6912">
                  <c:v>8722.0220108032208</c:v>
                </c:pt>
                <c:pt idx="6913">
                  <c:v>8871.8810119628906</c:v>
                </c:pt>
                <c:pt idx="6914">
                  <c:v>8871.8850059509296</c:v>
                </c:pt>
                <c:pt idx="6915">
                  <c:v>8872.9860115051306</c:v>
                </c:pt>
                <c:pt idx="6916">
                  <c:v>9128.9120101928693</c:v>
                </c:pt>
                <c:pt idx="6917">
                  <c:v>9269.7820129394495</c:v>
                </c:pt>
                <c:pt idx="6918">
                  <c:v>9269.9240112304706</c:v>
                </c:pt>
                <c:pt idx="6919">
                  <c:v>9269.8800086975098</c:v>
                </c:pt>
                <c:pt idx="6920">
                  <c:v>9326.7770080566406</c:v>
                </c:pt>
                <c:pt idx="6921">
                  <c:v>9328.7620124816895</c:v>
                </c:pt>
                <c:pt idx="6922">
                  <c:v>9328.8900146484393</c:v>
                </c:pt>
                <c:pt idx="6923">
                  <c:v>9329.8050079345703</c:v>
                </c:pt>
                <c:pt idx="6924">
                  <c:v>9329.7890052795392</c:v>
                </c:pt>
                <c:pt idx="6925">
                  <c:v>9329.7400093078595</c:v>
                </c:pt>
                <c:pt idx="6926">
                  <c:v>9329.7670059204102</c:v>
                </c:pt>
                <c:pt idx="6927">
                  <c:v>9329.8820114135706</c:v>
                </c:pt>
                <c:pt idx="6928">
                  <c:v>9561.93801116943</c:v>
                </c:pt>
                <c:pt idx="6929">
                  <c:v>9561.8610076904297</c:v>
                </c:pt>
                <c:pt idx="6930">
                  <c:v>9566.8780059814508</c:v>
                </c:pt>
                <c:pt idx="6931">
                  <c:v>9566.9900093078595</c:v>
                </c:pt>
                <c:pt idx="6932">
                  <c:v>9566.9610099792499</c:v>
                </c:pt>
                <c:pt idx="6933">
                  <c:v>9567.8170013427698</c:v>
                </c:pt>
                <c:pt idx="6934">
                  <c:v>9565.8410034179706</c:v>
                </c:pt>
                <c:pt idx="6935">
                  <c:v>9572.7540016174298</c:v>
                </c:pt>
                <c:pt idx="6936">
                  <c:v>9565.8310050964392</c:v>
                </c:pt>
                <c:pt idx="6937">
                  <c:v>9565.7980079650897</c:v>
                </c:pt>
                <c:pt idx="6938">
                  <c:v>9567.7639999389703</c:v>
                </c:pt>
                <c:pt idx="6939">
                  <c:v>9565.6730003356897</c:v>
                </c:pt>
                <c:pt idx="6940">
                  <c:v>9565.6180000305194</c:v>
                </c:pt>
                <c:pt idx="6941">
                  <c:v>9570.8240051269495</c:v>
                </c:pt>
                <c:pt idx="6942">
                  <c:v>9571.1970024108905</c:v>
                </c:pt>
                <c:pt idx="6943">
                  <c:v>9571.0010032653809</c:v>
                </c:pt>
                <c:pt idx="6944">
                  <c:v>9572.0870018005407</c:v>
                </c:pt>
                <c:pt idx="6945">
                  <c:v>9579.1370086669904</c:v>
                </c:pt>
                <c:pt idx="6946">
                  <c:v>9572.1940078735406</c:v>
                </c:pt>
                <c:pt idx="6947">
                  <c:v>9572.08400726318</c:v>
                </c:pt>
                <c:pt idx="6948">
                  <c:v>9572.1180076599103</c:v>
                </c:pt>
                <c:pt idx="6949">
                  <c:v>9572.2050094604492</c:v>
                </c:pt>
                <c:pt idx="6950">
                  <c:v>9572.2090110778809</c:v>
                </c:pt>
                <c:pt idx="6951">
                  <c:v>9572.0760116577203</c:v>
                </c:pt>
                <c:pt idx="6952">
                  <c:v>9578.9910087585504</c:v>
                </c:pt>
                <c:pt idx="6953">
                  <c:v>9579.0970077514703</c:v>
                </c:pt>
                <c:pt idx="6954">
                  <c:v>9579.1360054016095</c:v>
                </c:pt>
                <c:pt idx="6955">
                  <c:v>9578.9440078735406</c:v>
                </c:pt>
                <c:pt idx="6956">
                  <c:v>9578.8460083007794</c:v>
                </c:pt>
                <c:pt idx="6957">
                  <c:v>9588.2960052490198</c:v>
                </c:pt>
                <c:pt idx="6958">
                  <c:v>9589.4309959411603</c:v>
                </c:pt>
                <c:pt idx="6959">
                  <c:v>9589.3920021057093</c:v>
                </c:pt>
                <c:pt idx="6960">
                  <c:v>10126.340999603301</c:v>
                </c:pt>
                <c:pt idx="6961">
                  <c:v>10126.4390068054</c:v>
                </c:pt>
                <c:pt idx="6962">
                  <c:v>10126.476997375499</c:v>
                </c:pt>
                <c:pt idx="6963">
                  <c:v>10126.4260025024</c:v>
                </c:pt>
                <c:pt idx="6964">
                  <c:v>10546.2970046997</c:v>
                </c:pt>
                <c:pt idx="6965">
                  <c:v>10546.3940010071</c:v>
                </c:pt>
                <c:pt idx="6966">
                  <c:v>10546.3490028381</c:v>
                </c:pt>
                <c:pt idx="6967">
                  <c:v>10547.158996582</c:v>
                </c:pt>
                <c:pt idx="6968">
                  <c:v>10546.1489982605</c:v>
                </c:pt>
                <c:pt idx="6969">
                  <c:v>10550.348999023399</c:v>
                </c:pt>
                <c:pt idx="6970">
                  <c:v>10551.2990036011</c:v>
                </c:pt>
                <c:pt idx="6971">
                  <c:v>10551.166004180899</c:v>
                </c:pt>
                <c:pt idx="6972">
                  <c:v>10551.195999145501</c:v>
                </c:pt>
                <c:pt idx="6973">
                  <c:v>10551.256000518801</c:v>
                </c:pt>
                <c:pt idx="6974">
                  <c:v>10551.1840019226</c:v>
                </c:pt>
                <c:pt idx="6975">
                  <c:v>10551.0830078125</c:v>
                </c:pt>
                <c:pt idx="6976">
                  <c:v>10551.200000762899</c:v>
                </c:pt>
                <c:pt idx="6977">
                  <c:v>10316.341003418</c:v>
                </c:pt>
                <c:pt idx="6978">
                  <c:v>9896.3559989929199</c:v>
                </c:pt>
                <c:pt idx="6979">
                  <c:v>9896.1459999084509</c:v>
                </c:pt>
                <c:pt idx="6980">
                  <c:v>9896.1550025939905</c:v>
                </c:pt>
                <c:pt idx="6981">
                  <c:v>9905.0100097656305</c:v>
                </c:pt>
                <c:pt idx="6982">
                  <c:v>9898.9110107421893</c:v>
                </c:pt>
                <c:pt idx="6983">
                  <c:v>9898.72901153565</c:v>
                </c:pt>
                <c:pt idx="6984">
                  <c:v>9898.8400077819806</c:v>
                </c:pt>
                <c:pt idx="6985">
                  <c:v>9914.9320068359393</c:v>
                </c:pt>
                <c:pt idx="6986">
                  <c:v>9914.9840126037598</c:v>
                </c:pt>
                <c:pt idx="6987">
                  <c:v>9914.8500061035193</c:v>
                </c:pt>
                <c:pt idx="6988">
                  <c:v>9914.7170066833496</c:v>
                </c:pt>
                <c:pt idx="6989">
                  <c:v>9914.6200103759802</c:v>
                </c:pt>
                <c:pt idx="6990">
                  <c:v>9914.7660064697302</c:v>
                </c:pt>
                <c:pt idx="6991">
                  <c:v>9914.6540069580096</c:v>
                </c:pt>
                <c:pt idx="6992">
                  <c:v>9914.8270072936994</c:v>
                </c:pt>
                <c:pt idx="6993">
                  <c:v>9917.20900344849</c:v>
                </c:pt>
                <c:pt idx="6994">
                  <c:v>10078.390998840299</c:v>
                </c:pt>
                <c:pt idx="6995">
                  <c:v>10078.3720016479</c:v>
                </c:pt>
                <c:pt idx="6996">
                  <c:v>10078.3120002747</c:v>
                </c:pt>
                <c:pt idx="6997">
                  <c:v>10078.482006073</c:v>
                </c:pt>
                <c:pt idx="6998">
                  <c:v>10078.777000427201</c:v>
                </c:pt>
                <c:pt idx="6999">
                  <c:v>10079.4240036011</c:v>
                </c:pt>
                <c:pt idx="7000">
                  <c:v>10079.297008514401</c:v>
                </c:pt>
                <c:pt idx="7001">
                  <c:v>10080.434005737299</c:v>
                </c:pt>
                <c:pt idx="7002">
                  <c:v>10080.526000976601</c:v>
                </c:pt>
                <c:pt idx="7003">
                  <c:v>10080.2470016479</c:v>
                </c:pt>
                <c:pt idx="7004">
                  <c:v>10080.2399978638</c:v>
                </c:pt>
                <c:pt idx="7005">
                  <c:v>10128.7990036011</c:v>
                </c:pt>
                <c:pt idx="7006">
                  <c:v>10130.8040046692</c:v>
                </c:pt>
                <c:pt idx="7007">
                  <c:v>10130.5690040588</c:v>
                </c:pt>
                <c:pt idx="7008">
                  <c:v>10130.7290000916</c:v>
                </c:pt>
                <c:pt idx="7009">
                  <c:v>10130.8350067139</c:v>
                </c:pt>
                <c:pt idx="7010">
                  <c:v>10129.8390045166</c:v>
                </c:pt>
                <c:pt idx="7011">
                  <c:v>10129.7440032959</c:v>
                </c:pt>
                <c:pt idx="7012">
                  <c:v>10129.6240005493</c:v>
                </c:pt>
                <c:pt idx="7013">
                  <c:v>10129.5730056763</c:v>
                </c:pt>
                <c:pt idx="7014">
                  <c:v>10129.8400039673</c:v>
                </c:pt>
                <c:pt idx="7015">
                  <c:v>10129.667003631601</c:v>
                </c:pt>
                <c:pt idx="7016">
                  <c:v>10129.6669998169</c:v>
                </c:pt>
                <c:pt idx="7017">
                  <c:v>10130.0310020447</c:v>
                </c:pt>
                <c:pt idx="7018">
                  <c:v>10130.2439956665</c:v>
                </c:pt>
                <c:pt idx="7019">
                  <c:v>10130.019996643099</c:v>
                </c:pt>
                <c:pt idx="7020">
                  <c:v>10130.143997192399</c:v>
                </c:pt>
                <c:pt idx="7021">
                  <c:v>10130.1949958801</c:v>
                </c:pt>
                <c:pt idx="7022">
                  <c:v>10130.264999389599</c:v>
                </c:pt>
                <c:pt idx="7023">
                  <c:v>10130.203994751</c:v>
                </c:pt>
                <c:pt idx="7024">
                  <c:v>10123.0519981384</c:v>
                </c:pt>
                <c:pt idx="7025">
                  <c:v>10117.1030006409</c:v>
                </c:pt>
                <c:pt idx="7026">
                  <c:v>10123.188995361301</c:v>
                </c:pt>
                <c:pt idx="7027">
                  <c:v>10123.0549964905</c:v>
                </c:pt>
                <c:pt idx="7028">
                  <c:v>10122.8779983521</c:v>
                </c:pt>
                <c:pt idx="7029">
                  <c:v>10115.374996185299</c:v>
                </c:pt>
                <c:pt idx="7030">
                  <c:v>10555.3479957581</c:v>
                </c:pt>
                <c:pt idx="7031">
                  <c:v>10550.3120002747</c:v>
                </c:pt>
                <c:pt idx="7032">
                  <c:v>10550.382999420201</c:v>
                </c:pt>
                <c:pt idx="7033">
                  <c:v>10550.3670043945</c:v>
                </c:pt>
                <c:pt idx="7034">
                  <c:v>10550.3229980469</c:v>
                </c:pt>
                <c:pt idx="7035">
                  <c:v>9814.3149986267108</c:v>
                </c:pt>
                <c:pt idx="7036">
                  <c:v>9813.3850021362305</c:v>
                </c:pt>
                <c:pt idx="7037">
                  <c:v>9812.3720016479492</c:v>
                </c:pt>
                <c:pt idx="7038">
                  <c:v>9812.3559989929199</c:v>
                </c:pt>
                <c:pt idx="7039">
                  <c:v>9812.0489997863806</c:v>
                </c:pt>
                <c:pt idx="7040">
                  <c:v>9807.0100021362305</c:v>
                </c:pt>
                <c:pt idx="7041">
                  <c:v>9773.60400390625</c:v>
                </c:pt>
                <c:pt idx="7042">
                  <c:v>9623.6999969482404</c:v>
                </c:pt>
                <c:pt idx="7043">
                  <c:v>9623.6640052795392</c:v>
                </c:pt>
                <c:pt idx="7044">
                  <c:v>9623.5539970398004</c:v>
                </c:pt>
                <c:pt idx="7045">
                  <c:v>9623.3269996643103</c:v>
                </c:pt>
                <c:pt idx="7046">
                  <c:v>9623.5060005188006</c:v>
                </c:pt>
                <c:pt idx="7047">
                  <c:v>9623.6100044250506</c:v>
                </c:pt>
                <c:pt idx="7048">
                  <c:v>9402.4940032959003</c:v>
                </c:pt>
                <c:pt idx="7049">
                  <c:v>9402.6399993896503</c:v>
                </c:pt>
                <c:pt idx="7050">
                  <c:v>9252.5080032348596</c:v>
                </c:pt>
                <c:pt idx="7051">
                  <c:v>8709.7110023498499</c:v>
                </c:pt>
                <c:pt idx="7052">
                  <c:v>8442.4310035705603</c:v>
                </c:pt>
                <c:pt idx="7053">
                  <c:v>7831.5120048523004</c:v>
                </c:pt>
                <c:pt idx="7054">
                  <c:v>7876.8110046386701</c:v>
                </c:pt>
                <c:pt idx="7055">
                  <c:v>7876.7240028381402</c:v>
                </c:pt>
                <c:pt idx="7056">
                  <c:v>7876.6910018920898</c:v>
                </c:pt>
                <c:pt idx="7057">
                  <c:v>7871.8229980468795</c:v>
                </c:pt>
                <c:pt idx="7058">
                  <c:v>7807.8930015564001</c:v>
                </c:pt>
                <c:pt idx="7059">
                  <c:v>7807.7820053100604</c:v>
                </c:pt>
                <c:pt idx="7060">
                  <c:v>7781.0709991455096</c:v>
                </c:pt>
                <c:pt idx="7061">
                  <c:v>7755.3820037841797</c:v>
                </c:pt>
                <c:pt idx="7062">
                  <c:v>7469.3790016174298</c:v>
                </c:pt>
                <c:pt idx="7063">
                  <c:v>7464.2930030822799</c:v>
                </c:pt>
                <c:pt idx="7064">
                  <c:v>7391.3250007629404</c:v>
                </c:pt>
                <c:pt idx="7065">
                  <c:v>7384.6150093078604</c:v>
                </c:pt>
                <c:pt idx="7066">
                  <c:v>6837.5680084228497</c:v>
                </c:pt>
                <c:pt idx="7067">
                  <c:v>6670.4650115966797</c:v>
                </c:pt>
                <c:pt idx="7068">
                  <c:v>6669.5670089721698</c:v>
                </c:pt>
                <c:pt idx="7069">
                  <c:v>6146.5570106506402</c:v>
                </c:pt>
                <c:pt idx="7070">
                  <c:v>6081.5150070190402</c:v>
                </c:pt>
                <c:pt idx="7071">
                  <c:v>5941.4460067748996</c:v>
                </c:pt>
                <c:pt idx="7072">
                  <c:v>5884.7540092468298</c:v>
                </c:pt>
                <c:pt idx="7073">
                  <c:v>5884.8730049133301</c:v>
                </c:pt>
                <c:pt idx="7074">
                  <c:v>5502.9360084533701</c:v>
                </c:pt>
                <c:pt idx="7075">
                  <c:v>5186.64500045776</c:v>
                </c:pt>
                <c:pt idx="7076">
                  <c:v>5132.7099990844699</c:v>
                </c:pt>
                <c:pt idx="7077">
                  <c:v>4204.7389984130896</c:v>
                </c:pt>
                <c:pt idx="7078">
                  <c:v>3846.8040046691899</c:v>
                </c:pt>
                <c:pt idx="7079">
                  <c:v>3846.8670043945299</c:v>
                </c:pt>
                <c:pt idx="7080">
                  <c:v>3846.91600036621</c:v>
                </c:pt>
                <c:pt idx="7081">
                  <c:v>3740.99900054932</c:v>
                </c:pt>
                <c:pt idx="7082">
                  <c:v>3797.4000015258798</c:v>
                </c:pt>
                <c:pt idx="7083">
                  <c:v>3740.9449996948201</c:v>
                </c:pt>
                <c:pt idx="7084">
                  <c:v>2612.9920005798299</c:v>
                </c:pt>
                <c:pt idx="7085">
                  <c:v>2612.9659996032701</c:v>
                </c:pt>
                <c:pt idx="7086">
                  <c:v>2563</c:v>
                </c:pt>
                <c:pt idx="7087">
                  <c:v>2493</c:v>
                </c:pt>
                <c:pt idx="7088">
                  <c:v>2493</c:v>
                </c:pt>
                <c:pt idx="7089">
                  <c:v>2493</c:v>
                </c:pt>
                <c:pt idx="7090">
                  <c:v>2330</c:v>
                </c:pt>
                <c:pt idx="7091">
                  <c:v>2250</c:v>
                </c:pt>
                <c:pt idx="7092">
                  <c:v>2250</c:v>
                </c:pt>
                <c:pt idx="7093">
                  <c:v>2152</c:v>
                </c:pt>
                <c:pt idx="7094">
                  <c:v>2152</c:v>
                </c:pt>
                <c:pt idx="7095">
                  <c:v>2100</c:v>
                </c:pt>
                <c:pt idx="7096">
                  <c:v>1934</c:v>
                </c:pt>
                <c:pt idx="7097">
                  <c:v>1782</c:v>
                </c:pt>
                <c:pt idx="7098">
                  <c:v>1782</c:v>
                </c:pt>
                <c:pt idx="7099">
                  <c:v>1777</c:v>
                </c:pt>
                <c:pt idx="7100">
                  <c:v>1777</c:v>
                </c:pt>
                <c:pt idx="7101">
                  <c:v>1777</c:v>
                </c:pt>
                <c:pt idx="7102">
                  <c:v>1773</c:v>
                </c:pt>
                <c:pt idx="7103">
                  <c:v>1732</c:v>
                </c:pt>
                <c:pt idx="7104">
                  <c:v>1684</c:v>
                </c:pt>
                <c:pt idx="7105">
                  <c:v>1685</c:v>
                </c:pt>
                <c:pt idx="7106">
                  <c:v>1685</c:v>
                </c:pt>
                <c:pt idx="7107">
                  <c:v>1690</c:v>
                </c:pt>
                <c:pt idx="7108">
                  <c:v>1598</c:v>
                </c:pt>
                <c:pt idx="7109">
                  <c:v>1597</c:v>
                </c:pt>
                <c:pt idx="7110">
                  <c:v>1602</c:v>
                </c:pt>
                <c:pt idx="7111">
                  <c:v>1597</c:v>
                </c:pt>
                <c:pt idx="7112">
                  <c:v>1546</c:v>
                </c:pt>
                <c:pt idx="7113">
                  <c:v>1450</c:v>
                </c:pt>
                <c:pt idx="7114">
                  <c:v>1448</c:v>
                </c:pt>
                <c:pt idx="7115">
                  <c:v>1448</c:v>
                </c:pt>
                <c:pt idx="7116">
                  <c:v>1453</c:v>
                </c:pt>
                <c:pt idx="7117">
                  <c:v>1111</c:v>
                </c:pt>
                <c:pt idx="7118">
                  <c:v>1006</c:v>
                </c:pt>
                <c:pt idx="7119">
                  <c:v>892</c:v>
                </c:pt>
                <c:pt idx="7120">
                  <c:v>892</c:v>
                </c:pt>
                <c:pt idx="7121">
                  <c:v>892</c:v>
                </c:pt>
                <c:pt idx="7122">
                  <c:v>892</c:v>
                </c:pt>
                <c:pt idx="7123">
                  <c:v>892</c:v>
                </c:pt>
                <c:pt idx="7124">
                  <c:v>892</c:v>
                </c:pt>
                <c:pt idx="7125">
                  <c:v>892</c:v>
                </c:pt>
                <c:pt idx="7126">
                  <c:v>891</c:v>
                </c:pt>
                <c:pt idx="7127">
                  <c:v>891</c:v>
                </c:pt>
                <c:pt idx="7128">
                  <c:v>891</c:v>
                </c:pt>
                <c:pt idx="7129">
                  <c:v>891</c:v>
                </c:pt>
                <c:pt idx="7130">
                  <c:v>891</c:v>
                </c:pt>
                <c:pt idx="7131">
                  <c:v>797</c:v>
                </c:pt>
                <c:pt idx="7132">
                  <c:v>797</c:v>
                </c:pt>
                <c:pt idx="7133">
                  <c:v>797</c:v>
                </c:pt>
                <c:pt idx="7134">
                  <c:v>797</c:v>
                </c:pt>
                <c:pt idx="7135">
                  <c:v>797</c:v>
                </c:pt>
                <c:pt idx="7136">
                  <c:v>797</c:v>
                </c:pt>
                <c:pt idx="7137">
                  <c:v>798</c:v>
                </c:pt>
                <c:pt idx="7138">
                  <c:v>798</c:v>
                </c:pt>
                <c:pt idx="7139">
                  <c:v>854</c:v>
                </c:pt>
                <c:pt idx="7140">
                  <c:v>854</c:v>
                </c:pt>
                <c:pt idx="7141">
                  <c:v>854</c:v>
                </c:pt>
                <c:pt idx="7142">
                  <c:v>854</c:v>
                </c:pt>
                <c:pt idx="7143">
                  <c:v>899</c:v>
                </c:pt>
                <c:pt idx="7144">
                  <c:v>1009</c:v>
                </c:pt>
                <c:pt idx="7145">
                  <c:v>1009</c:v>
                </c:pt>
                <c:pt idx="7146">
                  <c:v>946</c:v>
                </c:pt>
                <c:pt idx="7147">
                  <c:v>946</c:v>
                </c:pt>
                <c:pt idx="7148">
                  <c:v>946</c:v>
                </c:pt>
                <c:pt idx="7149">
                  <c:v>947</c:v>
                </c:pt>
                <c:pt idx="7150">
                  <c:v>947</c:v>
                </c:pt>
                <c:pt idx="7151">
                  <c:v>947</c:v>
                </c:pt>
                <c:pt idx="7152">
                  <c:v>947</c:v>
                </c:pt>
                <c:pt idx="7153">
                  <c:v>993</c:v>
                </c:pt>
                <c:pt idx="7154">
                  <c:v>1041</c:v>
                </c:pt>
                <c:pt idx="7155">
                  <c:v>1041</c:v>
                </c:pt>
                <c:pt idx="7156">
                  <c:v>1097</c:v>
                </c:pt>
                <c:pt idx="7157">
                  <c:v>1321</c:v>
                </c:pt>
                <c:pt idx="7158">
                  <c:v>1259</c:v>
                </c:pt>
                <c:pt idx="7159">
                  <c:v>1259</c:v>
                </c:pt>
                <c:pt idx="7160">
                  <c:v>1259</c:v>
                </c:pt>
                <c:pt idx="7161">
                  <c:v>1829</c:v>
                </c:pt>
                <c:pt idx="7162">
                  <c:v>2510.8999996185298</c:v>
                </c:pt>
                <c:pt idx="7163">
                  <c:v>2656.8999996185298</c:v>
                </c:pt>
                <c:pt idx="7164">
                  <c:v>2923.8999996185298</c:v>
                </c:pt>
                <c:pt idx="7165">
                  <c:v>3036.8999996185298</c:v>
                </c:pt>
                <c:pt idx="7166">
                  <c:v>3538.8999996185298</c:v>
                </c:pt>
                <c:pt idx="7167">
                  <c:v>3850.8999996185298</c:v>
                </c:pt>
                <c:pt idx="7168">
                  <c:v>4399.8999996185303</c:v>
                </c:pt>
                <c:pt idx="7169">
                  <c:v>4482.8999996185303</c:v>
                </c:pt>
                <c:pt idx="7170">
                  <c:v>4482.8999996185303</c:v>
                </c:pt>
                <c:pt idx="7171">
                  <c:v>4413.8999996185303</c:v>
                </c:pt>
                <c:pt idx="7172">
                  <c:v>4501.8999996185303</c:v>
                </c:pt>
                <c:pt idx="7173">
                  <c:v>4559.8999996185303</c:v>
                </c:pt>
                <c:pt idx="7174">
                  <c:v>4510</c:v>
                </c:pt>
                <c:pt idx="7175">
                  <c:v>5149</c:v>
                </c:pt>
                <c:pt idx="7176">
                  <c:v>5668</c:v>
                </c:pt>
                <c:pt idx="7177">
                  <c:v>5760</c:v>
                </c:pt>
                <c:pt idx="7178">
                  <c:v>5760</c:v>
                </c:pt>
                <c:pt idx="7179">
                  <c:v>5760</c:v>
                </c:pt>
                <c:pt idx="7180">
                  <c:v>5868</c:v>
                </c:pt>
                <c:pt idx="7181">
                  <c:v>5877.4000015258798</c:v>
                </c:pt>
                <c:pt idx="7182">
                  <c:v>6003.4000015258798</c:v>
                </c:pt>
                <c:pt idx="7183">
                  <c:v>6003.4000015258798</c:v>
                </c:pt>
                <c:pt idx="7184">
                  <c:v>6003.4000015258798</c:v>
                </c:pt>
                <c:pt idx="7185">
                  <c:v>6277.3500022888202</c:v>
                </c:pt>
                <c:pt idx="7186">
                  <c:v>6528.3500022888202</c:v>
                </c:pt>
                <c:pt idx="7187">
                  <c:v>6819.3500022888202</c:v>
                </c:pt>
                <c:pt idx="7188">
                  <c:v>6819.3500022888202</c:v>
                </c:pt>
                <c:pt idx="7189">
                  <c:v>6988.3500022888202</c:v>
                </c:pt>
                <c:pt idx="7190">
                  <c:v>7129.3500022888202</c:v>
                </c:pt>
                <c:pt idx="7191">
                  <c:v>7229.0900039672897</c:v>
                </c:pt>
                <c:pt idx="7192">
                  <c:v>7229.1140022277796</c:v>
                </c:pt>
                <c:pt idx="7193">
                  <c:v>7551.1200027465802</c:v>
                </c:pt>
                <c:pt idx="7194">
                  <c:v>7551.2360000610397</c:v>
                </c:pt>
                <c:pt idx="7195">
                  <c:v>7551.35499954224</c:v>
                </c:pt>
                <c:pt idx="7196">
                  <c:v>7933.6399955749503</c:v>
                </c:pt>
                <c:pt idx="7197">
                  <c:v>8275.6800041198694</c:v>
                </c:pt>
                <c:pt idx="7198">
                  <c:v>8593.2650032043493</c:v>
                </c:pt>
                <c:pt idx="7199">
                  <c:v>8703.1380004882794</c:v>
                </c:pt>
                <c:pt idx="7200">
                  <c:v>8987.7480163574201</c:v>
                </c:pt>
                <c:pt idx="7201">
                  <c:v>9670.8840103149396</c:v>
                </c:pt>
                <c:pt idx="7202">
                  <c:v>9671.8410110473596</c:v>
                </c:pt>
                <c:pt idx="7203">
                  <c:v>9676.9210090637207</c:v>
                </c:pt>
                <c:pt idx="7204">
                  <c:v>9676.9870071411096</c:v>
                </c:pt>
                <c:pt idx="7205">
                  <c:v>9676.7980117797906</c:v>
                </c:pt>
                <c:pt idx="7206">
                  <c:v>9676.8670120239294</c:v>
                </c:pt>
                <c:pt idx="7207">
                  <c:v>9677.0250091552698</c:v>
                </c:pt>
                <c:pt idx="7208">
                  <c:v>9676.8480110168493</c:v>
                </c:pt>
                <c:pt idx="7209">
                  <c:v>9692.2369956970197</c:v>
                </c:pt>
                <c:pt idx="7210">
                  <c:v>9686.2289962768591</c:v>
                </c:pt>
                <c:pt idx="7211">
                  <c:v>9694.0309982299805</c:v>
                </c:pt>
                <c:pt idx="7212">
                  <c:v>9694.1429977416992</c:v>
                </c:pt>
                <c:pt idx="7213">
                  <c:v>9694.3059959411603</c:v>
                </c:pt>
                <c:pt idx="7214">
                  <c:v>9694.1759948730505</c:v>
                </c:pt>
                <c:pt idx="7215">
                  <c:v>9694.4930000305194</c:v>
                </c:pt>
                <c:pt idx="7216">
                  <c:v>9932.6439933776892</c:v>
                </c:pt>
                <c:pt idx="7217">
                  <c:v>10108.3429985046</c:v>
                </c:pt>
                <c:pt idx="7218">
                  <c:v>10108.374996185299</c:v>
                </c:pt>
                <c:pt idx="7219">
                  <c:v>10839.3379974365</c:v>
                </c:pt>
                <c:pt idx="7220">
                  <c:v>10839.3660011292</c:v>
                </c:pt>
                <c:pt idx="7221">
                  <c:v>10843.1400100589</c:v>
                </c:pt>
                <c:pt idx="7222">
                  <c:v>10844.164996326001</c:v>
                </c:pt>
                <c:pt idx="7223">
                  <c:v>10844.0309974551</c:v>
                </c:pt>
                <c:pt idx="7224">
                  <c:v>10844.1709930301</c:v>
                </c:pt>
                <c:pt idx="7225">
                  <c:v>10844.1889984012</c:v>
                </c:pt>
                <c:pt idx="7226">
                  <c:v>11081.166999042</c:v>
                </c:pt>
                <c:pt idx="7227">
                  <c:v>11601.3249961734</c:v>
                </c:pt>
                <c:pt idx="7228">
                  <c:v>13076.241000354299</c:v>
                </c:pt>
                <c:pt idx="7229">
                  <c:v>13076.397998035</c:v>
                </c:pt>
                <c:pt idx="7230">
                  <c:v>13076.4360000491</c:v>
                </c:pt>
                <c:pt idx="7231">
                  <c:v>13076.2300025821</c:v>
                </c:pt>
                <c:pt idx="7232">
                  <c:v>13083.2189971805</c:v>
                </c:pt>
                <c:pt idx="7233">
                  <c:v>13085.9800025821</c:v>
                </c:pt>
                <c:pt idx="7234">
                  <c:v>13090.006003558599</c:v>
                </c:pt>
                <c:pt idx="7235">
                  <c:v>13089.833003222901</c:v>
                </c:pt>
                <c:pt idx="7236">
                  <c:v>13089.875003039801</c:v>
                </c:pt>
                <c:pt idx="7237">
                  <c:v>13089.891005694901</c:v>
                </c:pt>
                <c:pt idx="7238">
                  <c:v>13089.966002643099</c:v>
                </c:pt>
                <c:pt idx="7239">
                  <c:v>13085.062003314501</c:v>
                </c:pt>
                <c:pt idx="7240">
                  <c:v>13090.109004199499</c:v>
                </c:pt>
                <c:pt idx="7241">
                  <c:v>13091.060004413101</c:v>
                </c:pt>
                <c:pt idx="7242">
                  <c:v>13097.0850021243</c:v>
                </c:pt>
                <c:pt idx="7243">
                  <c:v>13090.764006793501</c:v>
                </c:pt>
                <c:pt idx="7244">
                  <c:v>13090.777003467099</c:v>
                </c:pt>
                <c:pt idx="7245">
                  <c:v>13100.7409965396</c:v>
                </c:pt>
                <c:pt idx="7246">
                  <c:v>13095.610995471499</c:v>
                </c:pt>
                <c:pt idx="7247">
                  <c:v>13101.5260002017</c:v>
                </c:pt>
                <c:pt idx="7248">
                  <c:v>13095.6199943423</c:v>
                </c:pt>
                <c:pt idx="7249">
                  <c:v>13101.6789962649</c:v>
                </c:pt>
                <c:pt idx="7250">
                  <c:v>13101.681994617</c:v>
                </c:pt>
                <c:pt idx="7251">
                  <c:v>13101.632994830599</c:v>
                </c:pt>
                <c:pt idx="7252">
                  <c:v>13101.711001575</c:v>
                </c:pt>
                <c:pt idx="7253">
                  <c:v>13101.7609969974</c:v>
                </c:pt>
                <c:pt idx="7254">
                  <c:v>13101.7069999576</c:v>
                </c:pt>
                <c:pt idx="7255">
                  <c:v>13101.6510002017</c:v>
                </c:pt>
                <c:pt idx="7256">
                  <c:v>13101.4029991031</c:v>
                </c:pt>
                <c:pt idx="7257">
                  <c:v>13105.327003479</c:v>
                </c:pt>
                <c:pt idx="7258">
                  <c:v>13063.2390022278</c:v>
                </c:pt>
                <c:pt idx="7259">
                  <c:v>13063.069999694801</c:v>
                </c:pt>
                <c:pt idx="7260">
                  <c:v>13063.1690063477</c:v>
                </c:pt>
                <c:pt idx="7261">
                  <c:v>13070.1640090942</c:v>
                </c:pt>
                <c:pt idx="7262">
                  <c:v>13070.3060035706</c:v>
                </c:pt>
                <c:pt idx="7263">
                  <c:v>13070.335002899201</c:v>
                </c:pt>
                <c:pt idx="7264">
                  <c:v>13063.251010894801</c:v>
                </c:pt>
                <c:pt idx="7265">
                  <c:v>13063.2680015564</c:v>
                </c:pt>
                <c:pt idx="7266">
                  <c:v>13063.2570037842</c:v>
                </c:pt>
                <c:pt idx="7267">
                  <c:v>13070.068008422901</c:v>
                </c:pt>
                <c:pt idx="7268">
                  <c:v>13070.1240005493</c:v>
                </c:pt>
                <c:pt idx="7269">
                  <c:v>13071.8830108643</c:v>
                </c:pt>
                <c:pt idx="7270">
                  <c:v>13073.704006195099</c:v>
                </c:pt>
                <c:pt idx="7271">
                  <c:v>13073.593006134</c:v>
                </c:pt>
                <c:pt idx="7272">
                  <c:v>13073.789012908899</c:v>
                </c:pt>
                <c:pt idx="7273">
                  <c:v>13073.686012268099</c:v>
                </c:pt>
                <c:pt idx="7274">
                  <c:v>13073.749011993399</c:v>
                </c:pt>
                <c:pt idx="7275">
                  <c:v>13073.795009613001</c:v>
                </c:pt>
                <c:pt idx="7276">
                  <c:v>13073.821006774901</c:v>
                </c:pt>
                <c:pt idx="7277">
                  <c:v>13099.8410110474</c:v>
                </c:pt>
                <c:pt idx="7278">
                  <c:v>13100.8240089417</c:v>
                </c:pt>
                <c:pt idx="7279">
                  <c:v>13100.4380073547</c:v>
                </c:pt>
                <c:pt idx="7280">
                  <c:v>13100.5870056152</c:v>
                </c:pt>
                <c:pt idx="7281">
                  <c:v>13106.0349960327</c:v>
                </c:pt>
                <c:pt idx="7282">
                  <c:v>13108.8399963379</c:v>
                </c:pt>
                <c:pt idx="7283">
                  <c:v>13108.5139961243</c:v>
                </c:pt>
                <c:pt idx="7284">
                  <c:v>13108.7659950256</c:v>
                </c:pt>
                <c:pt idx="7285">
                  <c:v>13109.048000335701</c:v>
                </c:pt>
                <c:pt idx="7286">
                  <c:v>13109.068000793501</c:v>
                </c:pt>
                <c:pt idx="7287">
                  <c:v>13109.0579948425</c:v>
                </c:pt>
                <c:pt idx="7288">
                  <c:v>13109.182998657199</c:v>
                </c:pt>
                <c:pt idx="7289">
                  <c:v>13109.1109962463</c:v>
                </c:pt>
                <c:pt idx="7290">
                  <c:v>13108.938999176</c:v>
                </c:pt>
                <c:pt idx="7291">
                  <c:v>12583.8189964294</c:v>
                </c:pt>
                <c:pt idx="7292">
                  <c:v>12511.7799949646</c:v>
                </c:pt>
                <c:pt idx="7293">
                  <c:v>12561.9010047913</c:v>
                </c:pt>
                <c:pt idx="7294">
                  <c:v>12566.1219940186</c:v>
                </c:pt>
                <c:pt idx="7295">
                  <c:v>12565.923999786401</c:v>
                </c:pt>
                <c:pt idx="7296">
                  <c:v>12566.9979934692</c:v>
                </c:pt>
                <c:pt idx="7297">
                  <c:v>12567.1189956665</c:v>
                </c:pt>
                <c:pt idx="7298">
                  <c:v>12567.186996459999</c:v>
                </c:pt>
                <c:pt idx="7299">
                  <c:v>12567.334995269801</c:v>
                </c:pt>
                <c:pt idx="7300">
                  <c:v>12568.141998290999</c:v>
                </c:pt>
                <c:pt idx="7301">
                  <c:v>11667.119998931899</c:v>
                </c:pt>
                <c:pt idx="7302">
                  <c:v>11144.243999481199</c:v>
                </c:pt>
                <c:pt idx="7303">
                  <c:v>11144.0019989014</c:v>
                </c:pt>
                <c:pt idx="7304">
                  <c:v>11144.0190010071</c:v>
                </c:pt>
                <c:pt idx="7305">
                  <c:v>11096.0219993591</c:v>
                </c:pt>
                <c:pt idx="7306">
                  <c:v>11095.857002258301</c:v>
                </c:pt>
                <c:pt idx="7307">
                  <c:v>11095.7399978638</c:v>
                </c:pt>
                <c:pt idx="7308">
                  <c:v>11096.905002594</c:v>
                </c:pt>
                <c:pt idx="7309">
                  <c:v>11097.0480041504</c:v>
                </c:pt>
                <c:pt idx="7310">
                  <c:v>11095.974006652799</c:v>
                </c:pt>
                <c:pt idx="7311">
                  <c:v>11096.090000152601</c:v>
                </c:pt>
                <c:pt idx="7312">
                  <c:v>11096.148002624501</c:v>
                </c:pt>
                <c:pt idx="7313">
                  <c:v>11089.062995910601</c:v>
                </c:pt>
                <c:pt idx="7314">
                  <c:v>11095.937004089399</c:v>
                </c:pt>
                <c:pt idx="7315">
                  <c:v>11095.8650016785</c:v>
                </c:pt>
                <c:pt idx="7316">
                  <c:v>11077.058998107899</c:v>
                </c:pt>
                <c:pt idx="7317">
                  <c:v>11068.8669990301</c:v>
                </c:pt>
                <c:pt idx="7318">
                  <c:v>11066.766001105299</c:v>
                </c:pt>
                <c:pt idx="7319">
                  <c:v>11060.7180045843</c:v>
                </c:pt>
                <c:pt idx="7320">
                  <c:v>10280.7410033941</c:v>
                </c:pt>
                <c:pt idx="7321">
                  <c:v>10280.626997351599</c:v>
                </c:pt>
                <c:pt idx="7322">
                  <c:v>10280.7110008001</c:v>
                </c:pt>
                <c:pt idx="7323">
                  <c:v>10038.922998786</c:v>
                </c:pt>
                <c:pt idx="7324">
                  <c:v>9799.7270072698593</c:v>
                </c:pt>
                <c:pt idx="7325">
                  <c:v>9799.7410072088205</c:v>
                </c:pt>
                <c:pt idx="7326">
                  <c:v>9799.7450088262594</c:v>
                </c:pt>
                <c:pt idx="7327">
                  <c:v>9560.5030006170291</c:v>
                </c:pt>
                <c:pt idx="7328">
                  <c:v>9553.5640052556992</c:v>
                </c:pt>
                <c:pt idx="7329">
                  <c:v>9567.6680068969708</c:v>
                </c:pt>
                <c:pt idx="7330">
                  <c:v>9335.8550014495904</c:v>
                </c:pt>
                <c:pt idx="7331">
                  <c:v>9291.6350040435791</c:v>
                </c:pt>
                <c:pt idx="7332">
                  <c:v>9290.8250026702899</c:v>
                </c:pt>
                <c:pt idx="7333">
                  <c:v>9290.8150005340594</c:v>
                </c:pt>
                <c:pt idx="7334">
                  <c:v>9327.8390026092493</c:v>
                </c:pt>
                <c:pt idx="7335">
                  <c:v>9328.0310115814209</c:v>
                </c:pt>
                <c:pt idx="7336">
                  <c:v>9327.9630031585693</c:v>
                </c:pt>
                <c:pt idx="7337">
                  <c:v>9327.8310031890906</c:v>
                </c:pt>
                <c:pt idx="7338">
                  <c:v>9177.7650012970007</c:v>
                </c:pt>
                <c:pt idx="7339">
                  <c:v>8577.59400367737</c:v>
                </c:pt>
                <c:pt idx="7340">
                  <c:v>8524.1380023956299</c:v>
                </c:pt>
                <c:pt idx="7341">
                  <c:v>7982.4030017852801</c:v>
                </c:pt>
                <c:pt idx="7342">
                  <c:v>8017.33399963379</c:v>
                </c:pt>
                <c:pt idx="7343">
                  <c:v>8017.1470031738299</c:v>
                </c:pt>
                <c:pt idx="7344">
                  <c:v>7582.4350051879901</c:v>
                </c:pt>
                <c:pt idx="7345">
                  <c:v>7582.4710044860803</c:v>
                </c:pt>
                <c:pt idx="7346">
                  <c:v>7580.4049987792996</c:v>
                </c:pt>
                <c:pt idx="7347">
                  <c:v>7574.4640045165997</c:v>
                </c:pt>
                <c:pt idx="7348">
                  <c:v>7408.6020011901901</c:v>
                </c:pt>
                <c:pt idx="7349">
                  <c:v>7307.5670013427698</c:v>
                </c:pt>
                <c:pt idx="7350">
                  <c:v>7157.4670028686496</c:v>
                </c:pt>
                <c:pt idx="7351">
                  <c:v>6660.9070014953604</c:v>
                </c:pt>
                <c:pt idx="7352">
                  <c:v>6627.7400016784704</c:v>
                </c:pt>
                <c:pt idx="7353">
                  <c:v>6549.9880065917996</c:v>
                </c:pt>
                <c:pt idx="7354">
                  <c:v>6548.7730102539099</c:v>
                </c:pt>
                <c:pt idx="7355">
                  <c:v>6547.6650085449201</c:v>
                </c:pt>
                <c:pt idx="7356">
                  <c:v>6539.8350105285699</c:v>
                </c:pt>
                <c:pt idx="7357">
                  <c:v>6540.8440093994104</c:v>
                </c:pt>
                <c:pt idx="7358">
                  <c:v>6540.8800086975098</c:v>
                </c:pt>
                <c:pt idx="7359">
                  <c:v>6496.56101226807</c:v>
                </c:pt>
                <c:pt idx="7360">
                  <c:v>6489.5530128479004</c:v>
                </c:pt>
                <c:pt idx="7361">
                  <c:v>5909.1150054931604</c:v>
                </c:pt>
                <c:pt idx="7362">
                  <c:v>5667.2680053710901</c:v>
                </c:pt>
                <c:pt idx="7363">
                  <c:v>5575.68800735474</c:v>
                </c:pt>
                <c:pt idx="7364">
                  <c:v>5575.7510070800799</c:v>
                </c:pt>
                <c:pt idx="7365">
                  <c:v>5338.6769981384296</c:v>
                </c:pt>
                <c:pt idx="7366">
                  <c:v>5225.5030021667499</c:v>
                </c:pt>
                <c:pt idx="7367">
                  <c:v>5174.6570014953604</c:v>
                </c:pt>
                <c:pt idx="7368">
                  <c:v>4435.4239997863797</c:v>
                </c:pt>
                <c:pt idx="7369">
                  <c:v>4342.5019989013699</c:v>
                </c:pt>
                <c:pt idx="7370">
                  <c:v>4285.9399986267099</c:v>
                </c:pt>
                <c:pt idx="7371">
                  <c:v>3506.9399986267099</c:v>
                </c:pt>
                <c:pt idx="7372">
                  <c:v>3223</c:v>
                </c:pt>
                <c:pt idx="7373">
                  <c:v>3082</c:v>
                </c:pt>
                <c:pt idx="7374">
                  <c:v>3082</c:v>
                </c:pt>
                <c:pt idx="7375">
                  <c:v>3013</c:v>
                </c:pt>
                <c:pt idx="7376">
                  <c:v>2820</c:v>
                </c:pt>
                <c:pt idx="7377">
                  <c:v>2722.3999938964798</c:v>
                </c:pt>
                <c:pt idx="7378">
                  <c:v>2695.3999938964798</c:v>
                </c:pt>
                <c:pt idx="7379">
                  <c:v>2451</c:v>
                </c:pt>
                <c:pt idx="7380">
                  <c:v>2354</c:v>
                </c:pt>
                <c:pt idx="7381">
                  <c:v>2305</c:v>
                </c:pt>
                <c:pt idx="7382">
                  <c:v>2244</c:v>
                </c:pt>
                <c:pt idx="7383">
                  <c:v>2152</c:v>
                </c:pt>
                <c:pt idx="7384">
                  <c:v>2152</c:v>
                </c:pt>
                <c:pt idx="7385">
                  <c:v>1770</c:v>
                </c:pt>
                <c:pt idx="7386">
                  <c:v>1588</c:v>
                </c:pt>
                <c:pt idx="7387">
                  <c:v>1588</c:v>
                </c:pt>
                <c:pt idx="7388">
                  <c:v>1493</c:v>
                </c:pt>
                <c:pt idx="7389">
                  <c:v>1362</c:v>
                </c:pt>
                <c:pt idx="7390">
                  <c:v>1201</c:v>
                </c:pt>
                <c:pt idx="7391">
                  <c:v>1195</c:v>
                </c:pt>
                <c:pt idx="7392">
                  <c:v>1196</c:v>
                </c:pt>
                <c:pt idx="7393">
                  <c:v>1195</c:v>
                </c:pt>
                <c:pt idx="7394">
                  <c:v>1195</c:v>
                </c:pt>
                <c:pt idx="7395">
                  <c:v>1195</c:v>
                </c:pt>
                <c:pt idx="7396">
                  <c:v>1139</c:v>
                </c:pt>
                <c:pt idx="7397">
                  <c:v>1139</c:v>
                </c:pt>
                <c:pt idx="7398">
                  <c:v>1139</c:v>
                </c:pt>
                <c:pt idx="7399">
                  <c:v>1140</c:v>
                </c:pt>
                <c:pt idx="7400">
                  <c:v>1045</c:v>
                </c:pt>
                <c:pt idx="7401">
                  <c:v>1045</c:v>
                </c:pt>
                <c:pt idx="7402">
                  <c:v>1044</c:v>
                </c:pt>
                <c:pt idx="7403">
                  <c:v>1044</c:v>
                </c:pt>
                <c:pt idx="7404">
                  <c:v>868</c:v>
                </c:pt>
                <c:pt idx="7405">
                  <c:v>868</c:v>
                </c:pt>
                <c:pt idx="7406">
                  <c:v>854</c:v>
                </c:pt>
                <c:pt idx="7407">
                  <c:v>597</c:v>
                </c:pt>
                <c:pt idx="7408">
                  <c:v>491</c:v>
                </c:pt>
                <c:pt idx="7409">
                  <c:v>482.89999961852999</c:v>
                </c:pt>
                <c:pt idx="7410">
                  <c:v>482.89999961852999</c:v>
                </c:pt>
                <c:pt idx="7411">
                  <c:v>482.89999961852999</c:v>
                </c:pt>
                <c:pt idx="7412">
                  <c:v>482.89999961852999</c:v>
                </c:pt>
                <c:pt idx="7413">
                  <c:v>482.89999961852999</c:v>
                </c:pt>
                <c:pt idx="7414">
                  <c:v>426.89999961852999</c:v>
                </c:pt>
                <c:pt idx="7415">
                  <c:v>248.89999961852999</c:v>
                </c:pt>
                <c:pt idx="7416">
                  <c:v>136.89999961852999</c:v>
                </c:pt>
                <c:pt idx="7417">
                  <c:v>136.89999961852999</c:v>
                </c:pt>
                <c:pt idx="7418">
                  <c:v>136.89999961852999</c:v>
                </c:pt>
                <c:pt idx="7419">
                  <c:v>136.89999961852999</c:v>
                </c:pt>
                <c:pt idx="7420">
                  <c:v>136.89999961852999</c:v>
                </c:pt>
                <c:pt idx="7421">
                  <c:v>199.89999961852999</c:v>
                </c:pt>
                <c:pt idx="7422">
                  <c:v>199.89999961852999</c:v>
                </c:pt>
                <c:pt idx="7423">
                  <c:v>136.89999961852999</c:v>
                </c:pt>
                <c:pt idx="7424">
                  <c:v>136.89999961852999</c:v>
                </c:pt>
                <c:pt idx="7425">
                  <c:v>136.89999961852999</c:v>
                </c:pt>
                <c:pt idx="7426">
                  <c:v>136.89999961852999</c:v>
                </c:pt>
                <c:pt idx="7427">
                  <c:v>274.89999961852999</c:v>
                </c:pt>
                <c:pt idx="7428">
                  <c:v>205.89999961852999</c:v>
                </c:pt>
                <c:pt idx="7429">
                  <c:v>245.89999961852999</c:v>
                </c:pt>
                <c:pt idx="7430">
                  <c:v>245.89999961852999</c:v>
                </c:pt>
                <c:pt idx="7431">
                  <c:v>181.89999961852999</c:v>
                </c:pt>
                <c:pt idx="7432">
                  <c:v>181.89999961852999</c:v>
                </c:pt>
                <c:pt idx="7433">
                  <c:v>201.89999961852999</c:v>
                </c:pt>
                <c:pt idx="7434">
                  <c:v>219.89999961852999</c:v>
                </c:pt>
                <c:pt idx="7435">
                  <c:v>442.89999961852999</c:v>
                </c:pt>
                <c:pt idx="7436">
                  <c:v>442.89999961852999</c:v>
                </c:pt>
                <c:pt idx="7437">
                  <c:v>446.89999961852999</c:v>
                </c:pt>
                <c:pt idx="7438">
                  <c:v>607.89999961853005</c:v>
                </c:pt>
                <c:pt idx="7439">
                  <c:v>607.89999961853005</c:v>
                </c:pt>
                <c:pt idx="7440">
                  <c:v>1037.89999961853</c:v>
                </c:pt>
                <c:pt idx="7441">
                  <c:v>1037.89999961853</c:v>
                </c:pt>
                <c:pt idx="7442">
                  <c:v>1037.89999961853</c:v>
                </c:pt>
                <c:pt idx="7443">
                  <c:v>1365.89999961853</c:v>
                </c:pt>
                <c:pt idx="7444">
                  <c:v>1580.89999961853</c:v>
                </c:pt>
                <c:pt idx="7445">
                  <c:v>1580.89999961853</c:v>
                </c:pt>
                <c:pt idx="7446">
                  <c:v>1662.89999961853</c:v>
                </c:pt>
                <c:pt idx="7447">
                  <c:v>1662.89999961853</c:v>
                </c:pt>
                <c:pt idx="7448">
                  <c:v>1744.89999961853</c:v>
                </c:pt>
                <c:pt idx="7449">
                  <c:v>1747.89999961853</c:v>
                </c:pt>
                <c:pt idx="7450">
                  <c:v>2659.8999996185298</c:v>
                </c:pt>
                <c:pt idx="7451">
                  <c:v>3177.8999996185298</c:v>
                </c:pt>
                <c:pt idx="7452">
                  <c:v>3302.8999996185298</c:v>
                </c:pt>
                <c:pt idx="7453">
                  <c:v>3968.8999996185298</c:v>
                </c:pt>
                <c:pt idx="7454">
                  <c:v>3995.8999996185298</c:v>
                </c:pt>
                <c:pt idx="7455">
                  <c:v>4020.8999996185298</c:v>
                </c:pt>
                <c:pt idx="7456">
                  <c:v>4020.8999996185298</c:v>
                </c:pt>
                <c:pt idx="7457">
                  <c:v>4114.8999996185303</c:v>
                </c:pt>
                <c:pt idx="7458">
                  <c:v>4114.8999996185303</c:v>
                </c:pt>
                <c:pt idx="7459">
                  <c:v>4211.8999996185303</c:v>
                </c:pt>
                <c:pt idx="7460">
                  <c:v>4211.8999996185303</c:v>
                </c:pt>
                <c:pt idx="7461">
                  <c:v>4211.8999996185303</c:v>
                </c:pt>
                <c:pt idx="7462">
                  <c:v>4453.8999996185303</c:v>
                </c:pt>
                <c:pt idx="7463">
                  <c:v>4578.8999996185303</c:v>
                </c:pt>
                <c:pt idx="7464">
                  <c:v>5013.8999996185303</c:v>
                </c:pt>
                <c:pt idx="7465">
                  <c:v>5565.8999996185303</c:v>
                </c:pt>
                <c:pt idx="7466">
                  <c:v>5565.8999996185303</c:v>
                </c:pt>
                <c:pt idx="7467">
                  <c:v>5565.8999996185303</c:v>
                </c:pt>
                <c:pt idx="7468">
                  <c:v>5733.8999996185303</c:v>
                </c:pt>
                <c:pt idx="7469">
                  <c:v>5922.8999996185303</c:v>
                </c:pt>
                <c:pt idx="7470">
                  <c:v>5922.8999996185303</c:v>
                </c:pt>
                <c:pt idx="7471">
                  <c:v>5922.8999996185303</c:v>
                </c:pt>
                <c:pt idx="7472">
                  <c:v>5922.8999996185303</c:v>
                </c:pt>
                <c:pt idx="7473">
                  <c:v>6108.8999996185303</c:v>
                </c:pt>
                <c:pt idx="7474">
                  <c:v>6109.8999996185303</c:v>
                </c:pt>
                <c:pt idx="7475">
                  <c:v>6274.8999996185303</c:v>
                </c:pt>
                <c:pt idx="7476">
                  <c:v>6474.8999996185303</c:v>
                </c:pt>
                <c:pt idx="7477">
                  <c:v>6521.8999996185303</c:v>
                </c:pt>
                <c:pt idx="7478">
                  <c:v>7150.8999996185303</c:v>
                </c:pt>
                <c:pt idx="7479">
                  <c:v>7150.8999996185303</c:v>
                </c:pt>
                <c:pt idx="7480">
                  <c:v>7372.8999996185303</c:v>
                </c:pt>
                <c:pt idx="7481">
                  <c:v>7379.8999996185303</c:v>
                </c:pt>
                <c:pt idx="7482">
                  <c:v>7469.8999996185303</c:v>
                </c:pt>
                <c:pt idx="7483">
                  <c:v>7469.8999996185303</c:v>
                </c:pt>
                <c:pt idx="7484">
                  <c:v>7475.8999996185303</c:v>
                </c:pt>
                <c:pt idx="7485">
                  <c:v>7480.3000011444101</c:v>
                </c:pt>
                <c:pt idx="7486">
                  <c:v>7733.2500019073505</c:v>
                </c:pt>
                <c:pt idx="7487">
                  <c:v>8232.8500041961706</c:v>
                </c:pt>
                <c:pt idx="7488">
                  <c:v>8269.1500034332294</c:v>
                </c:pt>
                <c:pt idx="7489">
                  <c:v>8948.1500034332294</c:v>
                </c:pt>
                <c:pt idx="7490">
                  <c:v>9072.4500026702899</c:v>
                </c:pt>
                <c:pt idx="7491">
                  <c:v>9173.9170055389404</c:v>
                </c:pt>
                <c:pt idx="7492">
                  <c:v>9173.9190044403094</c:v>
                </c:pt>
                <c:pt idx="7493">
                  <c:v>9178.8100032806396</c:v>
                </c:pt>
                <c:pt idx="7494">
                  <c:v>9288.8100032806396</c:v>
                </c:pt>
                <c:pt idx="7495">
                  <c:v>9295.8040027618408</c:v>
                </c:pt>
                <c:pt idx="7496">
                  <c:v>10016.803003311201</c:v>
                </c:pt>
                <c:pt idx="7497">
                  <c:v>10158.920003891</c:v>
                </c:pt>
                <c:pt idx="7498">
                  <c:v>10170.920003891</c:v>
                </c:pt>
                <c:pt idx="7499">
                  <c:v>10170.8060054779</c:v>
                </c:pt>
                <c:pt idx="7500">
                  <c:v>10170.8110027313</c:v>
                </c:pt>
                <c:pt idx="7501">
                  <c:v>10170.8110027313</c:v>
                </c:pt>
                <c:pt idx="7502">
                  <c:v>10170.8110027313</c:v>
                </c:pt>
                <c:pt idx="7503">
                  <c:v>10405.9210033417</c:v>
                </c:pt>
                <c:pt idx="7504">
                  <c:v>10405.9210033417</c:v>
                </c:pt>
                <c:pt idx="7505">
                  <c:v>10911.012002944901</c:v>
                </c:pt>
                <c:pt idx="7506">
                  <c:v>10911.995000839201</c:v>
                </c:pt>
                <c:pt idx="7507">
                  <c:v>10912.1490039825</c:v>
                </c:pt>
                <c:pt idx="7508">
                  <c:v>10912.2730045319</c:v>
                </c:pt>
                <c:pt idx="7509">
                  <c:v>10682.696996688799</c:v>
                </c:pt>
                <c:pt idx="7510">
                  <c:v>10675.6679992676</c:v>
                </c:pt>
                <c:pt idx="7511">
                  <c:v>10676.377010345501</c:v>
                </c:pt>
                <c:pt idx="7512">
                  <c:v>10676.4070091248</c:v>
                </c:pt>
                <c:pt idx="7513">
                  <c:v>10791.465007782001</c:v>
                </c:pt>
                <c:pt idx="7514">
                  <c:v>10938.623008728</c:v>
                </c:pt>
                <c:pt idx="7515">
                  <c:v>10938.821006774901</c:v>
                </c:pt>
                <c:pt idx="7516">
                  <c:v>10995.724006652799</c:v>
                </c:pt>
                <c:pt idx="7517">
                  <c:v>10995.7790031433</c:v>
                </c:pt>
                <c:pt idx="7518">
                  <c:v>11002.9280052185</c:v>
                </c:pt>
                <c:pt idx="7519">
                  <c:v>11002.8550071716</c:v>
                </c:pt>
                <c:pt idx="7520">
                  <c:v>11002.7820053101</c:v>
                </c:pt>
                <c:pt idx="7521">
                  <c:v>11003.9260025024</c:v>
                </c:pt>
                <c:pt idx="7522">
                  <c:v>11003.938003540001</c:v>
                </c:pt>
                <c:pt idx="7523">
                  <c:v>11313.943000793501</c:v>
                </c:pt>
                <c:pt idx="7524">
                  <c:v>11313.7980041504</c:v>
                </c:pt>
                <c:pt idx="7525">
                  <c:v>11318.4950027466</c:v>
                </c:pt>
                <c:pt idx="7526">
                  <c:v>11319.715000152601</c:v>
                </c:pt>
                <c:pt idx="7527">
                  <c:v>11319.986999511701</c:v>
                </c:pt>
                <c:pt idx="7528">
                  <c:v>11314.9780006409</c:v>
                </c:pt>
                <c:pt idx="7529">
                  <c:v>11320.9510040283</c:v>
                </c:pt>
                <c:pt idx="7530">
                  <c:v>11314.962001800501</c:v>
                </c:pt>
                <c:pt idx="7531">
                  <c:v>11320.840000152601</c:v>
                </c:pt>
                <c:pt idx="7532">
                  <c:v>11320.8040046692</c:v>
                </c:pt>
                <c:pt idx="7533">
                  <c:v>11315.9130020142</c:v>
                </c:pt>
                <c:pt idx="7534">
                  <c:v>11322.003009796101</c:v>
                </c:pt>
                <c:pt idx="7535">
                  <c:v>11327.951000213599</c:v>
                </c:pt>
                <c:pt idx="7536">
                  <c:v>11327.8480033875</c:v>
                </c:pt>
                <c:pt idx="7537">
                  <c:v>11327.663005828899</c:v>
                </c:pt>
                <c:pt idx="7538">
                  <c:v>11327.583003997799</c:v>
                </c:pt>
                <c:pt idx="7539">
                  <c:v>11327.913005828899</c:v>
                </c:pt>
                <c:pt idx="7540">
                  <c:v>11322.9910011292</c:v>
                </c:pt>
                <c:pt idx="7541">
                  <c:v>11323.0370025635</c:v>
                </c:pt>
                <c:pt idx="7542">
                  <c:v>11323.026000976601</c:v>
                </c:pt>
                <c:pt idx="7543">
                  <c:v>11322.896003723101</c:v>
                </c:pt>
                <c:pt idx="7544">
                  <c:v>11328.810005187999</c:v>
                </c:pt>
                <c:pt idx="7545">
                  <c:v>11022.9420051575</c:v>
                </c:pt>
                <c:pt idx="7546">
                  <c:v>11024.9890022278</c:v>
                </c:pt>
                <c:pt idx="7547">
                  <c:v>11024.983001709001</c:v>
                </c:pt>
                <c:pt idx="7548">
                  <c:v>11024.845001220699</c:v>
                </c:pt>
                <c:pt idx="7549">
                  <c:v>11024.5390014648</c:v>
                </c:pt>
                <c:pt idx="7550">
                  <c:v>11024.713001251201</c:v>
                </c:pt>
                <c:pt idx="7551">
                  <c:v>11025.0440063477</c:v>
                </c:pt>
                <c:pt idx="7552">
                  <c:v>11025.017997741699</c:v>
                </c:pt>
                <c:pt idx="7553">
                  <c:v>11024.9900016785</c:v>
                </c:pt>
                <c:pt idx="7554">
                  <c:v>11024.916004180899</c:v>
                </c:pt>
                <c:pt idx="7555">
                  <c:v>11024.8510017395</c:v>
                </c:pt>
                <c:pt idx="7556">
                  <c:v>11024.8350067139</c:v>
                </c:pt>
                <c:pt idx="7557">
                  <c:v>11024.9920043945</c:v>
                </c:pt>
                <c:pt idx="7558">
                  <c:v>11025.0450057983</c:v>
                </c:pt>
                <c:pt idx="7559">
                  <c:v>11024.919002533001</c:v>
                </c:pt>
                <c:pt idx="7560">
                  <c:v>11024.8840026855</c:v>
                </c:pt>
                <c:pt idx="7561">
                  <c:v>11024.611999511701</c:v>
                </c:pt>
                <c:pt idx="7562">
                  <c:v>11024.591007232701</c:v>
                </c:pt>
                <c:pt idx="7563">
                  <c:v>11025.9770011902</c:v>
                </c:pt>
                <c:pt idx="7564">
                  <c:v>11025.9120025635</c:v>
                </c:pt>
                <c:pt idx="7565">
                  <c:v>11025.8950080872</c:v>
                </c:pt>
                <c:pt idx="7566">
                  <c:v>11026.001003265401</c:v>
                </c:pt>
                <c:pt idx="7567">
                  <c:v>11025.8330078125</c:v>
                </c:pt>
                <c:pt idx="7568">
                  <c:v>11025.978996276899</c:v>
                </c:pt>
                <c:pt idx="7569">
                  <c:v>11029.955005645799</c:v>
                </c:pt>
                <c:pt idx="7570">
                  <c:v>11037.8460044861</c:v>
                </c:pt>
                <c:pt idx="7571">
                  <c:v>11077.8979988098</c:v>
                </c:pt>
                <c:pt idx="7572">
                  <c:v>11077.722000122099</c:v>
                </c:pt>
                <c:pt idx="7573">
                  <c:v>11077.564002990701</c:v>
                </c:pt>
                <c:pt idx="7574">
                  <c:v>11070.6450080872</c:v>
                </c:pt>
                <c:pt idx="7575">
                  <c:v>11077.9700050354</c:v>
                </c:pt>
                <c:pt idx="7576">
                  <c:v>11077.938003540001</c:v>
                </c:pt>
                <c:pt idx="7577">
                  <c:v>11077.8060035706</c:v>
                </c:pt>
                <c:pt idx="7578">
                  <c:v>11077.658996582</c:v>
                </c:pt>
                <c:pt idx="7579">
                  <c:v>11077.633007049601</c:v>
                </c:pt>
                <c:pt idx="7580">
                  <c:v>11077.7380027771</c:v>
                </c:pt>
                <c:pt idx="7581">
                  <c:v>11127.853004455599</c:v>
                </c:pt>
                <c:pt idx="7582">
                  <c:v>11129.8229980469</c:v>
                </c:pt>
                <c:pt idx="7583">
                  <c:v>11129.2129974365</c:v>
                </c:pt>
                <c:pt idx="7584">
                  <c:v>11128.8569984436</c:v>
                </c:pt>
                <c:pt idx="7585">
                  <c:v>11128.5310058594</c:v>
                </c:pt>
                <c:pt idx="7586">
                  <c:v>11201.0440063477</c:v>
                </c:pt>
                <c:pt idx="7587">
                  <c:v>11129.1570014954</c:v>
                </c:pt>
                <c:pt idx="7588">
                  <c:v>11129.0970039368</c:v>
                </c:pt>
                <c:pt idx="7589">
                  <c:v>11129.831005096399</c:v>
                </c:pt>
                <c:pt idx="7590">
                  <c:v>11129.860000610401</c:v>
                </c:pt>
                <c:pt idx="7591">
                  <c:v>11129.9340019226</c:v>
                </c:pt>
                <c:pt idx="7592">
                  <c:v>11130.0080032349</c:v>
                </c:pt>
                <c:pt idx="7593">
                  <c:v>11129.102005004899</c:v>
                </c:pt>
                <c:pt idx="7594">
                  <c:v>11129.1259994507</c:v>
                </c:pt>
                <c:pt idx="7595">
                  <c:v>11129.024002075201</c:v>
                </c:pt>
                <c:pt idx="7596">
                  <c:v>11129.0190010071</c:v>
                </c:pt>
                <c:pt idx="7597">
                  <c:v>11128.6270065308</c:v>
                </c:pt>
                <c:pt idx="7598">
                  <c:v>11127.862998962401</c:v>
                </c:pt>
                <c:pt idx="7599">
                  <c:v>10889.147003173801</c:v>
                </c:pt>
                <c:pt idx="7600">
                  <c:v>10889.21900177</c:v>
                </c:pt>
                <c:pt idx="7601">
                  <c:v>10882.0419998169</c:v>
                </c:pt>
                <c:pt idx="7602">
                  <c:v>10888.1000022888</c:v>
                </c:pt>
                <c:pt idx="7603">
                  <c:v>11119.9589996338</c:v>
                </c:pt>
                <c:pt idx="7604">
                  <c:v>11115.049007415801</c:v>
                </c:pt>
                <c:pt idx="7605">
                  <c:v>11113.030002594</c:v>
                </c:pt>
                <c:pt idx="7606">
                  <c:v>11110.1620025635</c:v>
                </c:pt>
                <c:pt idx="7607">
                  <c:v>10331.941001892101</c:v>
                </c:pt>
                <c:pt idx="7608">
                  <c:v>10331.774002075201</c:v>
                </c:pt>
                <c:pt idx="7609">
                  <c:v>10324.5810012817</c:v>
                </c:pt>
                <c:pt idx="7610">
                  <c:v>10323.795001983601</c:v>
                </c:pt>
                <c:pt idx="7611">
                  <c:v>10193.0710029602</c:v>
                </c:pt>
                <c:pt idx="7612">
                  <c:v>10193.1540031433</c:v>
                </c:pt>
                <c:pt idx="7613">
                  <c:v>10192.016002655</c:v>
                </c:pt>
                <c:pt idx="7614">
                  <c:v>10191.8080024719</c:v>
                </c:pt>
                <c:pt idx="7615">
                  <c:v>10189.7970046997</c:v>
                </c:pt>
                <c:pt idx="7616">
                  <c:v>10075.826000213599</c:v>
                </c:pt>
                <c:pt idx="7617">
                  <c:v>10049.891006469699</c:v>
                </c:pt>
                <c:pt idx="7618">
                  <c:v>10039.950000762899</c:v>
                </c:pt>
                <c:pt idx="7619">
                  <c:v>10039.9500045776</c:v>
                </c:pt>
                <c:pt idx="7620">
                  <c:v>10039.7420043945</c:v>
                </c:pt>
                <c:pt idx="7621">
                  <c:v>10032.5150032043</c:v>
                </c:pt>
                <c:pt idx="7622">
                  <c:v>10032.5110054016</c:v>
                </c:pt>
                <c:pt idx="7623">
                  <c:v>10032.9070014954</c:v>
                </c:pt>
                <c:pt idx="7624">
                  <c:v>10032.4540100098</c:v>
                </c:pt>
                <c:pt idx="7625">
                  <c:v>10032.3610038757</c:v>
                </c:pt>
                <c:pt idx="7626">
                  <c:v>9829.5010070800799</c:v>
                </c:pt>
                <c:pt idx="7627">
                  <c:v>9318.6370010375995</c:v>
                </c:pt>
                <c:pt idx="7628">
                  <c:v>8523.9600028991699</c:v>
                </c:pt>
                <c:pt idx="7629">
                  <c:v>8521.1420059204102</c:v>
                </c:pt>
                <c:pt idx="7630">
                  <c:v>8359.1530036926306</c:v>
                </c:pt>
                <c:pt idx="7631">
                  <c:v>8358.9810028076208</c:v>
                </c:pt>
                <c:pt idx="7632">
                  <c:v>8359.06300735474</c:v>
                </c:pt>
                <c:pt idx="7633">
                  <c:v>8350.9820060729999</c:v>
                </c:pt>
                <c:pt idx="7634">
                  <c:v>8339.0020065307599</c:v>
                </c:pt>
                <c:pt idx="7635">
                  <c:v>8331.1490058898908</c:v>
                </c:pt>
                <c:pt idx="7636">
                  <c:v>8181.1480064392099</c:v>
                </c:pt>
                <c:pt idx="7637">
                  <c:v>8175.1720046997098</c:v>
                </c:pt>
                <c:pt idx="7638">
                  <c:v>8072.1070022582999</c:v>
                </c:pt>
                <c:pt idx="7639">
                  <c:v>7921.0060043334997</c:v>
                </c:pt>
                <c:pt idx="7640">
                  <c:v>7921.0530052185104</c:v>
                </c:pt>
                <c:pt idx="7641">
                  <c:v>7920.1919975280798</c:v>
                </c:pt>
                <c:pt idx="7642">
                  <c:v>7291.0930023193396</c:v>
                </c:pt>
                <c:pt idx="7643">
                  <c:v>7292.1310005187997</c:v>
                </c:pt>
                <c:pt idx="7644">
                  <c:v>7291.1250038147</c:v>
                </c:pt>
                <c:pt idx="7645">
                  <c:v>7233.5810050964401</c:v>
                </c:pt>
                <c:pt idx="7646">
                  <c:v>7233.5900001525897</c:v>
                </c:pt>
                <c:pt idx="7647">
                  <c:v>7139.7340011596698</c:v>
                </c:pt>
                <c:pt idx="7648">
                  <c:v>7139.7830009460504</c:v>
                </c:pt>
                <c:pt idx="7649">
                  <c:v>7076.2690010070801</c:v>
                </c:pt>
                <c:pt idx="7650">
                  <c:v>6980.2830009460504</c:v>
                </c:pt>
                <c:pt idx="7651">
                  <c:v>6938.2000007629404</c:v>
                </c:pt>
                <c:pt idx="7652">
                  <c:v>6938.1290016174298</c:v>
                </c:pt>
                <c:pt idx="7653">
                  <c:v>6662.23000335693</c:v>
                </c:pt>
                <c:pt idx="7654">
                  <c:v>6226.3500022888202</c:v>
                </c:pt>
                <c:pt idx="7655">
                  <c:v>6007.4430007934598</c:v>
                </c:pt>
                <c:pt idx="7656">
                  <c:v>5894.9280052185104</c:v>
                </c:pt>
                <c:pt idx="7657">
                  <c:v>5695.2680015564001</c:v>
                </c:pt>
                <c:pt idx="7658">
                  <c:v>4730.4000015258798</c:v>
                </c:pt>
                <c:pt idx="7659">
                  <c:v>4441.9000015258798</c:v>
                </c:pt>
                <c:pt idx="7660">
                  <c:v>4441.9000015258798</c:v>
                </c:pt>
                <c:pt idx="7661">
                  <c:v>4385.4000015258798</c:v>
                </c:pt>
                <c:pt idx="7662">
                  <c:v>4385.4000015258798</c:v>
                </c:pt>
                <c:pt idx="7663">
                  <c:v>4385.4000015258798</c:v>
                </c:pt>
                <c:pt idx="7664">
                  <c:v>4279</c:v>
                </c:pt>
                <c:pt idx="7665">
                  <c:v>4064.6999969482399</c:v>
                </c:pt>
                <c:pt idx="7666">
                  <c:v>4031.6999969482399</c:v>
                </c:pt>
                <c:pt idx="7667">
                  <c:v>3898.6999969482399</c:v>
                </c:pt>
                <c:pt idx="7668">
                  <c:v>3332.6999969482399</c:v>
                </c:pt>
                <c:pt idx="7669">
                  <c:v>3272.6999969482399</c:v>
                </c:pt>
                <c:pt idx="7670">
                  <c:v>3273.6999969482399</c:v>
                </c:pt>
                <c:pt idx="7671">
                  <c:v>3285.6999969482399</c:v>
                </c:pt>
                <c:pt idx="7672">
                  <c:v>3272.6999969482399</c:v>
                </c:pt>
                <c:pt idx="7673">
                  <c:v>2661.6999969482399</c:v>
                </c:pt>
                <c:pt idx="7674">
                  <c:v>2661.6999969482399</c:v>
                </c:pt>
                <c:pt idx="7675">
                  <c:v>2544.6999969482399</c:v>
                </c:pt>
                <c:pt idx="7676">
                  <c:v>2544.6999969482399</c:v>
                </c:pt>
                <c:pt idx="7677">
                  <c:v>2543.6000061035202</c:v>
                </c:pt>
                <c:pt idx="7678">
                  <c:v>2543.6000061035202</c:v>
                </c:pt>
                <c:pt idx="7679">
                  <c:v>2543.6000061035202</c:v>
                </c:pt>
                <c:pt idx="7680">
                  <c:v>2441.6000061035202</c:v>
                </c:pt>
                <c:pt idx="7681">
                  <c:v>2441.6000061035202</c:v>
                </c:pt>
                <c:pt idx="7682">
                  <c:v>2436.6000061035202</c:v>
                </c:pt>
                <c:pt idx="7683">
                  <c:v>2391.6000061035202</c:v>
                </c:pt>
                <c:pt idx="7684">
                  <c:v>2390.6000061035202</c:v>
                </c:pt>
                <c:pt idx="7685">
                  <c:v>2390.6000061035202</c:v>
                </c:pt>
                <c:pt idx="7686">
                  <c:v>2390.6000061035202</c:v>
                </c:pt>
                <c:pt idx="7687">
                  <c:v>2390.6000061035202</c:v>
                </c:pt>
                <c:pt idx="7688">
                  <c:v>2390.6000061035202</c:v>
                </c:pt>
                <c:pt idx="7689">
                  <c:v>2342.3999938964798</c:v>
                </c:pt>
                <c:pt idx="7690">
                  <c:v>2388.3999938964798</c:v>
                </c:pt>
                <c:pt idx="7691">
                  <c:v>2388.3999938964798</c:v>
                </c:pt>
                <c:pt idx="7692">
                  <c:v>2388.3999938964798</c:v>
                </c:pt>
                <c:pt idx="7693">
                  <c:v>2376.3999938964798</c:v>
                </c:pt>
                <c:pt idx="7694">
                  <c:v>2388.3999938964798</c:v>
                </c:pt>
                <c:pt idx="7695">
                  <c:v>2388.3999938964798</c:v>
                </c:pt>
                <c:pt idx="7696">
                  <c:v>2192</c:v>
                </c:pt>
                <c:pt idx="7697">
                  <c:v>2189</c:v>
                </c:pt>
                <c:pt idx="7698">
                  <c:v>2196</c:v>
                </c:pt>
                <c:pt idx="7699">
                  <c:v>2189</c:v>
                </c:pt>
                <c:pt idx="7700">
                  <c:v>2196</c:v>
                </c:pt>
                <c:pt idx="7701">
                  <c:v>2191</c:v>
                </c:pt>
                <c:pt idx="7702">
                  <c:v>2195</c:v>
                </c:pt>
                <c:pt idx="7703">
                  <c:v>2188</c:v>
                </c:pt>
                <c:pt idx="7704">
                  <c:v>2195</c:v>
                </c:pt>
                <c:pt idx="7705">
                  <c:v>2195</c:v>
                </c:pt>
                <c:pt idx="7706">
                  <c:v>2195</c:v>
                </c:pt>
                <c:pt idx="7707">
                  <c:v>2195</c:v>
                </c:pt>
                <c:pt idx="7708">
                  <c:v>2195</c:v>
                </c:pt>
                <c:pt idx="7709">
                  <c:v>2195</c:v>
                </c:pt>
                <c:pt idx="7710">
                  <c:v>2188</c:v>
                </c:pt>
                <c:pt idx="7711">
                  <c:v>2188</c:v>
                </c:pt>
                <c:pt idx="7712">
                  <c:v>2188</c:v>
                </c:pt>
                <c:pt idx="7713">
                  <c:v>2195</c:v>
                </c:pt>
                <c:pt idx="7714">
                  <c:v>2195</c:v>
                </c:pt>
                <c:pt idx="7715">
                  <c:v>2195</c:v>
                </c:pt>
                <c:pt idx="7716">
                  <c:v>2195</c:v>
                </c:pt>
                <c:pt idx="7717">
                  <c:v>2587</c:v>
                </c:pt>
                <c:pt idx="7718">
                  <c:v>2587</c:v>
                </c:pt>
                <c:pt idx="7719">
                  <c:v>2587</c:v>
                </c:pt>
                <c:pt idx="7720">
                  <c:v>2587</c:v>
                </c:pt>
                <c:pt idx="7721">
                  <c:v>2587</c:v>
                </c:pt>
                <c:pt idx="7722">
                  <c:v>2588</c:v>
                </c:pt>
                <c:pt idx="7723">
                  <c:v>2587</c:v>
                </c:pt>
                <c:pt idx="7724">
                  <c:v>2588</c:v>
                </c:pt>
                <c:pt idx="7725">
                  <c:v>2589</c:v>
                </c:pt>
                <c:pt idx="7726">
                  <c:v>2796</c:v>
                </c:pt>
                <c:pt idx="7727">
                  <c:v>2795</c:v>
                </c:pt>
                <c:pt idx="7728">
                  <c:v>2974</c:v>
                </c:pt>
                <c:pt idx="7729">
                  <c:v>3618</c:v>
                </c:pt>
                <c:pt idx="7730">
                  <c:v>3908</c:v>
                </c:pt>
                <c:pt idx="7731">
                  <c:v>4290</c:v>
                </c:pt>
                <c:pt idx="7732">
                  <c:v>4336</c:v>
                </c:pt>
                <c:pt idx="7733">
                  <c:v>4348</c:v>
                </c:pt>
                <c:pt idx="7734">
                  <c:v>4898</c:v>
                </c:pt>
                <c:pt idx="7735">
                  <c:v>4953</c:v>
                </c:pt>
                <c:pt idx="7736">
                  <c:v>4953</c:v>
                </c:pt>
                <c:pt idx="7737">
                  <c:v>5000</c:v>
                </c:pt>
                <c:pt idx="7738">
                  <c:v>5044</c:v>
                </c:pt>
                <c:pt idx="7739">
                  <c:v>5306</c:v>
                </c:pt>
                <c:pt idx="7740">
                  <c:v>5778</c:v>
                </c:pt>
                <c:pt idx="7741">
                  <c:v>5880</c:v>
                </c:pt>
                <c:pt idx="7742">
                  <c:v>6573</c:v>
                </c:pt>
                <c:pt idx="7743">
                  <c:v>6641</c:v>
                </c:pt>
                <c:pt idx="7744">
                  <c:v>6727</c:v>
                </c:pt>
                <c:pt idx="7745">
                  <c:v>6842</c:v>
                </c:pt>
                <c:pt idx="7746">
                  <c:v>7005</c:v>
                </c:pt>
                <c:pt idx="7747">
                  <c:v>7196.8000030517596</c:v>
                </c:pt>
                <c:pt idx="7748">
                  <c:v>7201.8000030517596</c:v>
                </c:pt>
                <c:pt idx="7749">
                  <c:v>7205</c:v>
                </c:pt>
                <c:pt idx="7750">
                  <c:v>7268.6609992981003</c:v>
                </c:pt>
                <c:pt idx="7751">
                  <c:v>7324.6269989013699</c:v>
                </c:pt>
                <c:pt idx="7752">
                  <c:v>7484.49900054932</c:v>
                </c:pt>
                <c:pt idx="7753">
                  <c:v>7541.0089988708496</c:v>
                </c:pt>
                <c:pt idx="7754">
                  <c:v>7541.0470008850098</c:v>
                </c:pt>
                <c:pt idx="7755">
                  <c:v>7541.0250015258798</c:v>
                </c:pt>
                <c:pt idx="7756">
                  <c:v>7541.0330009460404</c:v>
                </c:pt>
                <c:pt idx="7757">
                  <c:v>7542.0300025939896</c:v>
                </c:pt>
                <c:pt idx="7758">
                  <c:v>7548.0130004882803</c:v>
                </c:pt>
                <c:pt idx="7759">
                  <c:v>7547.9970016479501</c:v>
                </c:pt>
                <c:pt idx="7760">
                  <c:v>7595.0349998474103</c:v>
                </c:pt>
                <c:pt idx="7761">
                  <c:v>7598.0060005187997</c:v>
                </c:pt>
                <c:pt idx="7762">
                  <c:v>7602.0060005187997</c:v>
                </c:pt>
                <c:pt idx="7763">
                  <c:v>8019.0139961242703</c:v>
                </c:pt>
                <c:pt idx="7764">
                  <c:v>8012.0289993286096</c:v>
                </c:pt>
                <c:pt idx="7765">
                  <c:v>8407.0400009155292</c:v>
                </c:pt>
                <c:pt idx="7766">
                  <c:v>8414.0359992980993</c:v>
                </c:pt>
                <c:pt idx="7767">
                  <c:v>8618.0150032043493</c:v>
                </c:pt>
                <c:pt idx="7768">
                  <c:v>8617.9830017089807</c:v>
                </c:pt>
                <c:pt idx="7769">
                  <c:v>8618.0310020446796</c:v>
                </c:pt>
                <c:pt idx="7770">
                  <c:v>8674.4980010986292</c:v>
                </c:pt>
                <c:pt idx="7771">
                  <c:v>8787.54100418091</c:v>
                </c:pt>
                <c:pt idx="7772">
                  <c:v>8924.5370025634802</c:v>
                </c:pt>
                <c:pt idx="7773">
                  <c:v>8483.5600013732892</c:v>
                </c:pt>
                <c:pt idx="7774">
                  <c:v>8669.5699996948206</c:v>
                </c:pt>
                <c:pt idx="7775">
                  <c:v>8858.12400436401</c:v>
                </c:pt>
                <c:pt idx="7776">
                  <c:v>9358.8479995727503</c:v>
                </c:pt>
                <c:pt idx="7777">
                  <c:v>9658.8309974670392</c:v>
                </c:pt>
                <c:pt idx="7778">
                  <c:v>9658.8169975280798</c:v>
                </c:pt>
                <c:pt idx="7779">
                  <c:v>9658.8460006713904</c:v>
                </c:pt>
                <c:pt idx="7780">
                  <c:v>9658.8050003051794</c:v>
                </c:pt>
                <c:pt idx="7781">
                  <c:v>9998.2520027160608</c:v>
                </c:pt>
                <c:pt idx="7782">
                  <c:v>9998.6980018615704</c:v>
                </c:pt>
                <c:pt idx="7783">
                  <c:v>9999.7059936523401</c:v>
                </c:pt>
                <c:pt idx="7784">
                  <c:v>10140.715000152601</c:v>
                </c:pt>
                <c:pt idx="7785">
                  <c:v>10864.979003906201</c:v>
                </c:pt>
                <c:pt idx="7786">
                  <c:v>10967.295001983601</c:v>
                </c:pt>
                <c:pt idx="7787">
                  <c:v>11566.902999877901</c:v>
                </c:pt>
                <c:pt idx="7788">
                  <c:v>11420.924999237101</c:v>
                </c:pt>
                <c:pt idx="7789">
                  <c:v>11421.0080032349</c:v>
                </c:pt>
                <c:pt idx="7790">
                  <c:v>11421.2380027771</c:v>
                </c:pt>
                <c:pt idx="7791">
                  <c:v>11428.453998565699</c:v>
                </c:pt>
                <c:pt idx="7792">
                  <c:v>11428.138999938999</c:v>
                </c:pt>
                <c:pt idx="7793">
                  <c:v>12116.9189987183</c:v>
                </c:pt>
                <c:pt idx="7794">
                  <c:v>12365.7769966125</c:v>
                </c:pt>
                <c:pt idx="7795">
                  <c:v>12364.8150062561</c:v>
                </c:pt>
                <c:pt idx="7796">
                  <c:v>12603.1620025635</c:v>
                </c:pt>
                <c:pt idx="7797">
                  <c:v>12656.317008972201</c:v>
                </c:pt>
                <c:pt idx="7798">
                  <c:v>12658.0820007324</c:v>
                </c:pt>
                <c:pt idx="7799">
                  <c:v>12657.8680038452</c:v>
                </c:pt>
                <c:pt idx="7800">
                  <c:v>12657.873004913299</c:v>
                </c:pt>
                <c:pt idx="7801">
                  <c:v>12657.8660011292</c:v>
                </c:pt>
                <c:pt idx="7802">
                  <c:v>12875.103004455599</c:v>
                </c:pt>
                <c:pt idx="7803">
                  <c:v>14287.3040046692</c:v>
                </c:pt>
                <c:pt idx="7804">
                  <c:v>14287.027999877901</c:v>
                </c:pt>
                <c:pt idx="7805">
                  <c:v>14287.049999237101</c:v>
                </c:pt>
                <c:pt idx="7806">
                  <c:v>14293.111999511701</c:v>
                </c:pt>
                <c:pt idx="7807">
                  <c:v>14293.1360015869</c:v>
                </c:pt>
                <c:pt idx="7808">
                  <c:v>14293.278999328601</c:v>
                </c:pt>
                <c:pt idx="7809">
                  <c:v>13723.416996002201</c:v>
                </c:pt>
                <c:pt idx="7810">
                  <c:v>13723.462001800501</c:v>
                </c:pt>
                <c:pt idx="7811">
                  <c:v>13723.451999664299</c:v>
                </c:pt>
                <c:pt idx="7812">
                  <c:v>13723.4809989929</c:v>
                </c:pt>
                <c:pt idx="7813">
                  <c:v>14613.213001251201</c:v>
                </c:pt>
                <c:pt idx="7814">
                  <c:v>14768.2390022278</c:v>
                </c:pt>
                <c:pt idx="7815">
                  <c:v>15431.533000945999</c:v>
                </c:pt>
                <c:pt idx="7816">
                  <c:v>15431.4819984436</c:v>
                </c:pt>
                <c:pt idx="7817">
                  <c:v>15431.497997283899</c:v>
                </c:pt>
                <c:pt idx="7818">
                  <c:v>15431.2099990845</c:v>
                </c:pt>
                <c:pt idx="7819">
                  <c:v>15276.289997100799</c:v>
                </c:pt>
                <c:pt idx="7820">
                  <c:v>15276.4489974976</c:v>
                </c:pt>
                <c:pt idx="7821">
                  <c:v>15282.4489974976</c:v>
                </c:pt>
                <c:pt idx="7822">
                  <c:v>14620.4489974976</c:v>
                </c:pt>
                <c:pt idx="7823">
                  <c:v>14620.5140037537</c:v>
                </c:pt>
                <c:pt idx="7824">
                  <c:v>15136.576999664299</c:v>
                </c:pt>
                <c:pt idx="7825">
                  <c:v>15654.336002349901</c:v>
                </c:pt>
                <c:pt idx="7826">
                  <c:v>15654.2949981689</c:v>
                </c:pt>
                <c:pt idx="7827">
                  <c:v>15661.5570030212</c:v>
                </c:pt>
                <c:pt idx="7828">
                  <c:v>15661.4710044861</c:v>
                </c:pt>
                <c:pt idx="7829">
                  <c:v>15661.517005920399</c:v>
                </c:pt>
                <c:pt idx="7830">
                  <c:v>15661.216999054001</c:v>
                </c:pt>
                <c:pt idx="7831">
                  <c:v>15654.1899986267</c:v>
                </c:pt>
                <c:pt idx="7832">
                  <c:v>15661.468006134</c:v>
                </c:pt>
                <c:pt idx="7833">
                  <c:v>15663.8440025449</c:v>
                </c:pt>
                <c:pt idx="7834">
                  <c:v>15658.890003979201</c:v>
                </c:pt>
                <c:pt idx="7835">
                  <c:v>15658.8940017819</c:v>
                </c:pt>
                <c:pt idx="7836">
                  <c:v>15658.8250015378</c:v>
                </c:pt>
                <c:pt idx="7837">
                  <c:v>15665.645005047299</c:v>
                </c:pt>
                <c:pt idx="7838">
                  <c:v>15658.507008373699</c:v>
                </c:pt>
                <c:pt idx="7839">
                  <c:v>15658.7810028195</c:v>
                </c:pt>
                <c:pt idx="7840">
                  <c:v>15658.8440025449</c:v>
                </c:pt>
                <c:pt idx="7841">
                  <c:v>15658.822998821701</c:v>
                </c:pt>
                <c:pt idx="7842">
                  <c:v>15658.5970008969</c:v>
                </c:pt>
                <c:pt idx="7843">
                  <c:v>15434.6420066953</c:v>
                </c:pt>
                <c:pt idx="7844">
                  <c:v>15435.8349998593</c:v>
                </c:pt>
                <c:pt idx="7845">
                  <c:v>15436.830002605901</c:v>
                </c:pt>
                <c:pt idx="7846">
                  <c:v>15443.865006268001</c:v>
                </c:pt>
                <c:pt idx="7847">
                  <c:v>15448.836994945999</c:v>
                </c:pt>
                <c:pt idx="7848">
                  <c:v>15448.8900001645</c:v>
                </c:pt>
                <c:pt idx="7849">
                  <c:v>15449.002003490899</c:v>
                </c:pt>
                <c:pt idx="7850">
                  <c:v>15455.9690025449</c:v>
                </c:pt>
                <c:pt idx="7851">
                  <c:v>15449.3060005307</c:v>
                </c:pt>
                <c:pt idx="7852">
                  <c:v>15449.292996227699</c:v>
                </c:pt>
                <c:pt idx="7853">
                  <c:v>15449.272995769999</c:v>
                </c:pt>
                <c:pt idx="7854">
                  <c:v>15455.819001018999</c:v>
                </c:pt>
                <c:pt idx="7855">
                  <c:v>15456.009999096401</c:v>
                </c:pt>
                <c:pt idx="7856">
                  <c:v>15456.1489990354</c:v>
                </c:pt>
                <c:pt idx="7857">
                  <c:v>15053.1889999509</c:v>
                </c:pt>
                <c:pt idx="7858">
                  <c:v>15056.138996899101</c:v>
                </c:pt>
                <c:pt idx="7859">
                  <c:v>15055.930996716001</c:v>
                </c:pt>
                <c:pt idx="7860">
                  <c:v>15056.0439994931</c:v>
                </c:pt>
                <c:pt idx="7861">
                  <c:v>15056.064003765599</c:v>
                </c:pt>
                <c:pt idx="7862">
                  <c:v>15055.852001965</c:v>
                </c:pt>
                <c:pt idx="7863">
                  <c:v>15056.0199974179</c:v>
                </c:pt>
                <c:pt idx="7864">
                  <c:v>15055.9409912229</c:v>
                </c:pt>
                <c:pt idx="7865">
                  <c:v>15057.0819938779</c:v>
                </c:pt>
                <c:pt idx="7866">
                  <c:v>14537.7969978452</c:v>
                </c:pt>
                <c:pt idx="7867">
                  <c:v>14016.7699974179</c:v>
                </c:pt>
                <c:pt idx="7868">
                  <c:v>14019.0139930844</c:v>
                </c:pt>
                <c:pt idx="7869">
                  <c:v>14068.6439933777</c:v>
                </c:pt>
                <c:pt idx="7870">
                  <c:v>14067.518997192399</c:v>
                </c:pt>
                <c:pt idx="7871">
                  <c:v>14067.545001983601</c:v>
                </c:pt>
                <c:pt idx="7872">
                  <c:v>14067.5780029297</c:v>
                </c:pt>
                <c:pt idx="7873">
                  <c:v>14067.2729988098</c:v>
                </c:pt>
                <c:pt idx="7874">
                  <c:v>14067.229003906299</c:v>
                </c:pt>
                <c:pt idx="7875">
                  <c:v>14067.5649986267</c:v>
                </c:pt>
                <c:pt idx="7876">
                  <c:v>13176.360000610401</c:v>
                </c:pt>
                <c:pt idx="7877">
                  <c:v>13176.3830032349</c:v>
                </c:pt>
                <c:pt idx="7878">
                  <c:v>13713.2819976807</c:v>
                </c:pt>
                <c:pt idx="7879">
                  <c:v>13713.2519989014</c:v>
                </c:pt>
                <c:pt idx="7880">
                  <c:v>13713.4809989929</c:v>
                </c:pt>
                <c:pt idx="7881">
                  <c:v>13713.867000579799</c:v>
                </c:pt>
                <c:pt idx="7882">
                  <c:v>13714.090000152601</c:v>
                </c:pt>
                <c:pt idx="7883">
                  <c:v>13713.962001800501</c:v>
                </c:pt>
                <c:pt idx="7884">
                  <c:v>13713.8849983215</c:v>
                </c:pt>
                <c:pt idx="7885">
                  <c:v>13713.828998565699</c:v>
                </c:pt>
                <c:pt idx="7886">
                  <c:v>13713.763000488299</c:v>
                </c:pt>
                <c:pt idx="7887">
                  <c:v>13713.902000427201</c:v>
                </c:pt>
                <c:pt idx="7888">
                  <c:v>13105.8240013123</c:v>
                </c:pt>
                <c:pt idx="7889">
                  <c:v>13098.8940010071</c:v>
                </c:pt>
                <c:pt idx="7890">
                  <c:v>13105.6719970703</c:v>
                </c:pt>
                <c:pt idx="7891">
                  <c:v>13100.8339996338</c:v>
                </c:pt>
                <c:pt idx="7892">
                  <c:v>13100.9980010986</c:v>
                </c:pt>
                <c:pt idx="7893">
                  <c:v>13090.881999969501</c:v>
                </c:pt>
                <c:pt idx="7894">
                  <c:v>12848.8660011292</c:v>
                </c:pt>
                <c:pt idx="7895">
                  <c:v>12841.9900054932</c:v>
                </c:pt>
                <c:pt idx="7896">
                  <c:v>12847.8869972229</c:v>
                </c:pt>
                <c:pt idx="7897">
                  <c:v>12840.671001434301</c:v>
                </c:pt>
                <c:pt idx="7898">
                  <c:v>12603.555999755899</c:v>
                </c:pt>
                <c:pt idx="7899">
                  <c:v>12603.8819961548</c:v>
                </c:pt>
                <c:pt idx="7900">
                  <c:v>12369.8420028687</c:v>
                </c:pt>
                <c:pt idx="7901">
                  <c:v>12115.8979988098</c:v>
                </c:pt>
                <c:pt idx="7902">
                  <c:v>12000.5889968872</c:v>
                </c:pt>
                <c:pt idx="7903">
                  <c:v>12000.6850013733</c:v>
                </c:pt>
                <c:pt idx="7904">
                  <c:v>11867.8839988708</c:v>
                </c:pt>
                <c:pt idx="7905">
                  <c:v>11829.9069976807</c:v>
                </c:pt>
                <c:pt idx="7906">
                  <c:v>10790.855995178201</c:v>
                </c:pt>
                <c:pt idx="7907">
                  <c:v>10787.8309936523</c:v>
                </c:pt>
                <c:pt idx="7908">
                  <c:v>10790.8779983521</c:v>
                </c:pt>
                <c:pt idx="7909">
                  <c:v>10790.6420021057</c:v>
                </c:pt>
                <c:pt idx="7910">
                  <c:v>10778.5370025635</c:v>
                </c:pt>
                <c:pt idx="7911">
                  <c:v>10778.814994812001</c:v>
                </c:pt>
                <c:pt idx="7912">
                  <c:v>10783.9690055847</c:v>
                </c:pt>
                <c:pt idx="7913">
                  <c:v>10778.902999877901</c:v>
                </c:pt>
                <c:pt idx="7914">
                  <c:v>10778.5710029602</c:v>
                </c:pt>
                <c:pt idx="7915">
                  <c:v>10527.2400016785</c:v>
                </c:pt>
                <c:pt idx="7916">
                  <c:v>10267.521003723101</c:v>
                </c:pt>
                <c:pt idx="7917">
                  <c:v>10264.2359962463</c:v>
                </c:pt>
                <c:pt idx="7918">
                  <c:v>10059.2829971313</c:v>
                </c:pt>
                <c:pt idx="7919">
                  <c:v>10059.2959976196</c:v>
                </c:pt>
                <c:pt idx="7920">
                  <c:v>9109.2420005798303</c:v>
                </c:pt>
                <c:pt idx="7921">
                  <c:v>9108.1140022277796</c:v>
                </c:pt>
                <c:pt idx="7922">
                  <c:v>8941.08299636841</c:v>
                </c:pt>
                <c:pt idx="7923">
                  <c:v>8948.1979980468695</c:v>
                </c:pt>
                <c:pt idx="7924">
                  <c:v>8840.8919982910193</c:v>
                </c:pt>
                <c:pt idx="7925">
                  <c:v>8766.9059982299805</c:v>
                </c:pt>
                <c:pt idx="7926">
                  <c:v>8666.7459945678693</c:v>
                </c:pt>
                <c:pt idx="7927">
                  <c:v>8476.0359954834003</c:v>
                </c:pt>
                <c:pt idx="7928">
                  <c:v>8376.6819953918493</c:v>
                </c:pt>
                <c:pt idx="7929">
                  <c:v>8069.95899200439</c:v>
                </c:pt>
                <c:pt idx="7930">
                  <c:v>7626.0659904479999</c:v>
                </c:pt>
                <c:pt idx="7931">
                  <c:v>7631.0719909667996</c:v>
                </c:pt>
                <c:pt idx="7932">
                  <c:v>7624.95899200439</c:v>
                </c:pt>
                <c:pt idx="7933">
                  <c:v>7623.7259941101102</c:v>
                </c:pt>
                <c:pt idx="7934">
                  <c:v>7617.9289932251004</c:v>
                </c:pt>
                <c:pt idx="7935">
                  <c:v>7567.58399581909</c:v>
                </c:pt>
                <c:pt idx="7936">
                  <c:v>7449.4329948425302</c:v>
                </c:pt>
                <c:pt idx="7937">
                  <c:v>7449.4679946899396</c:v>
                </c:pt>
                <c:pt idx="7938">
                  <c:v>7035.8939933776901</c:v>
                </c:pt>
                <c:pt idx="7939">
                  <c:v>6962.8469924926803</c:v>
                </c:pt>
                <c:pt idx="7940">
                  <c:v>6955.7679939270001</c:v>
                </c:pt>
                <c:pt idx="7941">
                  <c:v>6685.1629943847702</c:v>
                </c:pt>
                <c:pt idx="7942">
                  <c:v>6128.2529983520499</c:v>
                </c:pt>
                <c:pt idx="7943">
                  <c:v>5707.6799964904803</c:v>
                </c:pt>
                <c:pt idx="7944">
                  <c:v>5707.6079978942898</c:v>
                </c:pt>
                <c:pt idx="7945">
                  <c:v>5707.5029983520499</c:v>
                </c:pt>
                <c:pt idx="7946">
                  <c:v>5554.9769973754901</c:v>
                </c:pt>
                <c:pt idx="7947">
                  <c:v>5292.9189987182599</c:v>
                </c:pt>
                <c:pt idx="7948">
                  <c:v>5292.9719963073703</c:v>
                </c:pt>
                <c:pt idx="7949">
                  <c:v>5216.91699981689</c:v>
                </c:pt>
                <c:pt idx="7950">
                  <c:v>5028.1999969482404</c:v>
                </c:pt>
                <c:pt idx="7951">
                  <c:v>4821.1999969482404</c:v>
                </c:pt>
                <c:pt idx="7952">
                  <c:v>4821.1999969482404</c:v>
                </c:pt>
                <c:pt idx="7953">
                  <c:v>4613.5</c:v>
                </c:pt>
                <c:pt idx="7954">
                  <c:v>4518.5</c:v>
                </c:pt>
                <c:pt idx="7955">
                  <c:v>3948.5</c:v>
                </c:pt>
                <c:pt idx="7956">
                  <c:v>3562.5</c:v>
                </c:pt>
                <c:pt idx="7957">
                  <c:v>3230</c:v>
                </c:pt>
                <c:pt idx="7958">
                  <c:v>3230</c:v>
                </c:pt>
                <c:pt idx="7959">
                  <c:v>2848</c:v>
                </c:pt>
                <c:pt idx="7960">
                  <c:v>2848</c:v>
                </c:pt>
                <c:pt idx="7961">
                  <c:v>2614</c:v>
                </c:pt>
                <c:pt idx="7962">
                  <c:v>2614</c:v>
                </c:pt>
                <c:pt idx="7963">
                  <c:v>2221</c:v>
                </c:pt>
                <c:pt idx="7964">
                  <c:v>2133</c:v>
                </c:pt>
                <c:pt idx="7965">
                  <c:v>2047</c:v>
                </c:pt>
                <c:pt idx="7966">
                  <c:v>2119</c:v>
                </c:pt>
                <c:pt idx="7967">
                  <c:v>2108</c:v>
                </c:pt>
                <c:pt idx="7968">
                  <c:v>2107</c:v>
                </c:pt>
                <c:pt idx="7969">
                  <c:v>2108</c:v>
                </c:pt>
                <c:pt idx="7970">
                  <c:v>2108</c:v>
                </c:pt>
                <c:pt idx="7971">
                  <c:v>2107</c:v>
                </c:pt>
                <c:pt idx="7972">
                  <c:v>2046</c:v>
                </c:pt>
                <c:pt idx="7973">
                  <c:v>2046</c:v>
                </c:pt>
                <c:pt idx="7974">
                  <c:v>2028</c:v>
                </c:pt>
                <c:pt idx="7975">
                  <c:v>1965</c:v>
                </c:pt>
                <c:pt idx="7976">
                  <c:v>1959</c:v>
                </c:pt>
                <c:pt idx="7977">
                  <c:v>1960</c:v>
                </c:pt>
                <c:pt idx="7978">
                  <c:v>1958</c:v>
                </c:pt>
                <c:pt idx="7979">
                  <c:v>1958</c:v>
                </c:pt>
                <c:pt idx="7980">
                  <c:v>1959</c:v>
                </c:pt>
                <c:pt idx="7981">
                  <c:v>1964</c:v>
                </c:pt>
                <c:pt idx="7982">
                  <c:v>1959</c:v>
                </c:pt>
                <c:pt idx="7983">
                  <c:v>1959</c:v>
                </c:pt>
                <c:pt idx="7984">
                  <c:v>1959</c:v>
                </c:pt>
                <c:pt idx="7985">
                  <c:v>1964</c:v>
                </c:pt>
                <c:pt idx="7986">
                  <c:v>1964</c:v>
                </c:pt>
                <c:pt idx="7987">
                  <c:v>1959</c:v>
                </c:pt>
                <c:pt idx="7988">
                  <c:v>1959</c:v>
                </c:pt>
                <c:pt idx="7989">
                  <c:v>1958</c:v>
                </c:pt>
                <c:pt idx="7990">
                  <c:v>1957</c:v>
                </c:pt>
                <c:pt idx="7991">
                  <c:v>1957</c:v>
                </c:pt>
                <c:pt idx="7992">
                  <c:v>1958</c:v>
                </c:pt>
                <c:pt idx="7993">
                  <c:v>1957</c:v>
                </c:pt>
                <c:pt idx="7994">
                  <c:v>1957</c:v>
                </c:pt>
                <c:pt idx="7995">
                  <c:v>1957</c:v>
                </c:pt>
                <c:pt idx="7996">
                  <c:v>1957</c:v>
                </c:pt>
                <c:pt idx="7997">
                  <c:v>1958</c:v>
                </c:pt>
                <c:pt idx="7998">
                  <c:v>1957</c:v>
                </c:pt>
                <c:pt idx="7999">
                  <c:v>1957</c:v>
                </c:pt>
                <c:pt idx="8000">
                  <c:v>1957</c:v>
                </c:pt>
                <c:pt idx="8001">
                  <c:v>1957</c:v>
                </c:pt>
                <c:pt idx="8002">
                  <c:v>1900</c:v>
                </c:pt>
                <c:pt idx="8003">
                  <c:v>1901</c:v>
                </c:pt>
                <c:pt idx="8004">
                  <c:v>1900</c:v>
                </c:pt>
                <c:pt idx="8005">
                  <c:v>1901</c:v>
                </c:pt>
                <c:pt idx="8006">
                  <c:v>2016</c:v>
                </c:pt>
                <c:pt idx="8007">
                  <c:v>2016</c:v>
                </c:pt>
                <c:pt idx="8008">
                  <c:v>2017</c:v>
                </c:pt>
                <c:pt idx="8009">
                  <c:v>2016</c:v>
                </c:pt>
                <c:pt idx="8010">
                  <c:v>2020</c:v>
                </c:pt>
                <c:pt idx="8011">
                  <c:v>2016</c:v>
                </c:pt>
                <c:pt idx="8012">
                  <c:v>2016</c:v>
                </c:pt>
                <c:pt idx="8013">
                  <c:v>2090</c:v>
                </c:pt>
                <c:pt idx="8014">
                  <c:v>2268</c:v>
                </c:pt>
                <c:pt idx="8015">
                  <c:v>2198</c:v>
                </c:pt>
                <c:pt idx="8016">
                  <c:v>2064</c:v>
                </c:pt>
                <c:pt idx="8017">
                  <c:v>2064</c:v>
                </c:pt>
                <c:pt idx="8018">
                  <c:v>2064</c:v>
                </c:pt>
                <c:pt idx="8019">
                  <c:v>2215</c:v>
                </c:pt>
                <c:pt idx="8020">
                  <c:v>2239</c:v>
                </c:pt>
                <c:pt idx="8021">
                  <c:v>2319</c:v>
                </c:pt>
                <c:pt idx="8022">
                  <c:v>2229</c:v>
                </c:pt>
                <c:pt idx="8023">
                  <c:v>2195</c:v>
                </c:pt>
                <c:pt idx="8024">
                  <c:v>2258</c:v>
                </c:pt>
                <c:pt idx="8025">
                  <c:v>2492</c:v>
                </c:pt>
                <c:pt idx="8026">
                  <c:v>2821</c:v>
                </c:pt>
                <c:pt idx="8027">
                  <c:v>3203</c:v>
                </c:pt>
                <c:pt idx="8028">
                  <c:v>3459</c:v>
                </c:pt>
                <c:pt idx="8029">
                  <c:v>3520</c:v>
                </c:pt>
                <c:pt idx="8030">
                  <c:v>3520</c:v>
                </c:pt>
                <c:pt idx="8031">
                  <c:v>3955</c:v>
                </c:pt>
                <c:pt idx="8032">
                  <c:v>3955</c:v>
                </c:pt>
                <c:pt idx="8033">
                  <c:v>3959</c:v>
                </c:pt>
                <c:pt idx="8034">
                  <c:v>4142</c:v>
                </c:pt>
                <c:pt idx="8035">
                  <c:v>4186</c:v>
                </c:pt>
                <c:pt idx="8036">
                  <c:v>4463</c:v>
                </c:pt>
                <c:pt idx="8037">
                  <c:v>4571</c:v>
                </c:pt>
                <c:pt idx="8038">
                  <c:v>4973</c:v>
                </c:pt>
                <c:pt idx="8039">
                  <c:v>5103</c:v>
                </c:pt>
                <c:pt idx="8040">
                  <c:v>5495</c:v>
                </c:pt>
                <c:pt idx="8041">
                  <c:v>5495</c:v>
                </c:pt>
                <c:pt idx="8042">
                  <c:v>5562</c:v>
                </c:pt>
                <c:pt idx="8043">
                  <c:v>5562</c:v>
                </c:pt>
                <c:pt idx="8044">
                  <c:v>5929</c:v>
                </c:pt>
                <c:pt idx="8045">
                  <c:v>5929</c:v>
                </c:pt>
                <c:pt idx="8046">
                  <c:v>5929</c:v>
                </c:pt>
                <c:pt idx="8047">
                  <c:v>6456</c:v>
                </c:pt>
                <c:pt idx="8048">
                  <c:v>6456</c:v>
                </c:pt>
                <c:pt idx="8049">
                  <c:v>7359</c:v>
                </c:pt>
                <c:pt idx="8050">
                  <c:v>7362</c:v>
                </c:pt>
                <c:pt idx="8051">
                  <c:v>7562</c:v>
                </c:pt>
                <c:pt idx="8052">
                  <c:v>7562</c:v>
                </c:pt>
                <c:pt idx="8053">
                  <c:v>7658</c:v>
                </c:pt>
                <c:pt idx="8054">
                  <c:v>7658</c:v>
                </c:pt>
                <c:pt idx="8055">
                  <c:v>8055.1999969482404</c:v>
                </c:pt>
                <c:pt idx="8056">
                  <c:v>8526.1999969482404</c:v>
                </c:pt>
                <c:pt idx="8057">
                  <c:v>8752.1499977111798</c:v>
                </c:pt>
                <c:pt idx="8058">
                  <c:v>8757.1499977111798</c:v>
                </c:pt>
                <c:pt idx="8059">
                  <c:v>8757.1499977111798</c:v>
                </c:pt>
                <c:pt idx="8060">
                  <c:v>8808.5499992370605</c:v>
                </c:pt>
                <c:pt idx="8061">
                  <c:v>8889.3500022888202</c:v>
                </c:pt>
                <c:pt idx="8062">
                  <c:v>9510.9380035400409</c:v>
                </c:pt>
                <c:pt idx="8063">
                  <c:v>10085.5960044861</c:v>
                </c:pt>
                <c:pt idx="8064">
                  <c:v>10664.319007873501</c:v>
                </c:pt>
                <c:pt idx="8065">
                  <c:v>10669.505001068101</c:v>
                </c:pt>
                <c:pt idx="8066">
                  <c:v>10872.5010070801</c:v>
                </c:pt>
                <c:pt idx="8067">
                  <c:v>10922.059009552</c:v>
                </c:pt>
                <c:pt idx="8068">
                  <c:v>11274.3580055237</c:v>
                </c:pt>
                <c:pt idx="8069">
                  <c:v>11274.3950080872</c:v>
                </c:pt>
                <c:pt idx="8070">
                  <c:v>11274.3870048523</c:v>
                </c:pt>
                <c:pt idx="8071">
                  <c:v>11274.6279983521</c:v>
                </c:pt>
                <c:pt idx="8072">
                  <c:v>11274.6350059509</c:v>
                </c:pt>
                <c:pt idx="8073">
                  <c:v>11281.4179916382</c:v>
                </c:pt>
                <c:pt idx="8074">
                  <c:v>11282.537998199499</c:v>
                </c:pt>
                <c:pt idx="8075">
                  <c:v>11415.5159950256</c:v>
                </c:pt>
                <c:pt idx="8076">
                  <c:v>11415.4019889832</c:v>
                </c:pt>
                <c:pt idx="8077">
                  <c:v>11530.7219963074</c:v>
                </c:pt>
                <c:pt idx="8078">
                  <c:v>11747.795993804901</c:v>
                </c:pt>
                <c:pt idx="8079">
                  <c:v>13429.370990753199</c:v>
                </c:pt>
                <c:pt idx="8080">
                  <c:v>13884.5959892273</c:v>
                </c:pt>
                <c:pt idx="8081">
                  <c:v>14114.6829948425</c:v>
                </c:pt>
                <c:pt idx="8082">
                  <c:v>14114.4369926453</c:v>
                </c:pt>
                <c:pt idx="8083">
                  <c:v>14363.7779960632</c:v>
                </c:pt>
                <c:pt idx="8084">
                  <c:v>14364.8419952393</c:v>
                </c:pt>
                <c:pt idx="8085">
                  <c:v>14414.506999969501</c:v>
                </c:pt>
                <c:pt idx="8086">
                  <c:v>14415.5939979553</c:v>
                </c:pt>
                <c:pt idx="8087">
                  <c:v>14416.587993621801</c:v>
                </c:pt>
                <c:pt idx="8088">
                  <c:v>14416.710002899201</c:v>
                </c:pt>
                <c:pt idx="8089">
                  <c:v>14416.9310035706</c:v>
                </c:pt>
                <c:pt idx="8090">
                  <c:v>14415.9270019531</c:v>
                </c:pt>
                <c:pt idx="8091">
                  <c:v>14725.9370002747</c:v>
                </c:pt>
                <c:pt idx="8092">
                  <c:v>14731.8840026855</c:v>
                </c:pt>
                <c:pt idx="8093">
                  <c:v>14724.817001342801</c:v>
                </c:pt>
                <c:pt idx="8094">
                  <c:v>14731.798999786401</c:v>
                </c:pt>
                <c:pt idx="8095">
                  <c:v>14731.930007934599</c:v>
                </c:pt>
                <c:pt idx="8096">
                  <c:v>14731.9450035095</c:v>
                </c:pt>
                <c:pt idx="8097">
                  <c:v>14739.861007690401</c:v>
                </c:pt>
                <c:pt idx="8098">
                  <c:v>14740.0370025635</c:v>
                </c:pt>
                <c:pt idx="8099">
                  <c:v>14739.840000152601</c:v>
                </c:pt>
                <c:pt idx="8100">
                  <c:v>15256.836002349901</c:v>
                </c:pt>
                <c:pt idx="8101">
                  <c:v>15257.0270042419</c:v>
                </c:pt>
                <c:pt idx="8102">
                  <c:v>15257.0600013733</c:v>
                </c:pt>
                <c:pt idx="8103">
                  <c:v>15257.0580024719</c:v>
                </c:pt>
                <c:pt idx="8104">
                  <c:v>15257.039005279499</c:v>
                </c:pt>
                <c:pt idx="8105">
                  <c:v>15256.9560012817</c:v>
                </c:pt>
                <c:pt idx="8106">
                  <c:v>15256.9060020447</c:v>
                </c:pt>
                <c:pt idx="8107">
                  <c:v>15258.0600013733</c:v>
                </c:pt>
                <c:pt idx="8108">
                  <c:v>15257.940002441401</c:v>
                </c:pt>
                <c:pt idx="8109">
                  <c:v>15262.861999511701</c:v>
                </c:pt>
                <c:pt idx="8110">
                  <c:v>15269.0110015869</c:v>
                </c:pt>
                <c:pt idx="8111">
                  <c:v>15268.7729988098</c:v>
                </c:pt>
                <c:pt idx="8112">
                  <c:v>15268.891002655</c:v>
                </c:pt>
                <c:pt idx="8113">
                  <c:v>15263.221000671399</c:v>
                </c:pt>
                <c:pt idx="8114">
                  <c:v>15269.2589988708</c:v>
                </c:pt>
                <c:pt idx="8115">
                  <c:v>15269.201000213599</c:v>
                </c:pt>
                <c:pt idx="8116">
                  <c:v>15269.188999176</c:v>
                </c:pt>
                <c:pt idx="8117">
                  <c:v>15269.161998748799</c:v>
                </c:pt>
                <c:pt idx="8118">
                  <c:v>15269.013999938999</c:v>
                </c:pt>
                <c:pt idx="8119">
                  <c:v>15269.127002716101</c:v>
                </c:pt>
                <c:pt idx="8120">
                  <c:v>15269.079998016399</c:v>
                </c:pt>
                <c:pt idx="8121">
                  <c:v>15270.987998962401</c:v>
                </c:pt>
                <c:pt idx="8122">
                  <c:v>15273.285999298099</c:v>
                </c:pt>
                <c:pt idx="8123">
                  <c:v>15273.0449981689</c:v>
                </c:pt>
                <c:pt idx="8124">
                  <c:v>15273.0830001831</c:v>
                </c:pt>
                <c:pt idx="8125">
                  <c:v>15273.244998931899</c:v>
                </c:pt>
                <c:pt idx="8126">
                  <c:v>15273.221000671399</c:v>
                </c:pt>
                <c:pt idx="8127">
                  <c:v>15273.2580032349</c:v>
                </c:pt>
                <c:pt idx="8128">
                  <c:v>15273.1190032959</c:v>
                </c:pt>
                <c:pt idx="8129">
                  <c:v>15273.0920028687</c:v>
                </c:pt>
                <c:pt idx="8130">
                  <c:v>15273.0540046692</c:v>
                </c:pt>
                <c:pt idx="8131">
                  <c:v>15273.189994812001</c:v>
                </c:pt>
                <c:pt idx="8132">
                  <c:v>15273.112998962401</c:v>
                </c:pt>
                <c:pt idx="8133">
                  <c:v>15283.142005920399</c:v>
                </c:pt>
                <c:pt idx="8134">
                  <c:v>15287.187004089399</c:v>
                </c:pt>
                <c:pt idx="8135">
                  <c:v>15286.932998657199</c:v>
                </c:pt>
                <c:pt idx="8136">
                  <c:v>15287.0009994507</c:v>
                </c:pt>
                <c:pt idx="8137">
                  <c:v>15287.122997283899</c:v>
                </c:pt>
                <c:pt idx="8138">
                  <c:v>15287.1620025635</c:v>
                </c:pt>
                <c:pt idx="8139">
                  <c:v>15287.090000152601</c:v>
                </c:pt>
                <c:pt idx="8140">
                  <c:v>15287.205005645799</c:v>
                </c:pt>
                <c:pt idx="8141">
                  <c:v>15286.875003814701</c:v>
                </c:pt>
                <c:pt idx="8142">
                  <c:v>15286.8070030212</c:v>
                </c:pt>
                <c:pt idx="8143">
                  <c:v>15287.149002075201</c:v>
                </c:pt>
                <c:pt idx="8144">
                  <c:v>15287.109001159701</c:v>
                </c:pt>
                <c:pt idx="8145">
                  <c:v>15289.0470046997</c:v>
                </c:pt>
                <c:pt idx="8146">
                  <c:v>15290.186000824</c:v>
                </c:pt>
                <c:pt idx="8147">
                  <c:v>15289.9310035706</c:v>
                </c:pt>
                <c:pt idx="8148">
                  <c:v>15290.0180015564</c:v>
                </c:pt>
                <c:pt idx="8149">
                  <c:v>15290.055000305199</c:v>
                </c:pt>
                <c:pt idx="8150">
                  <c:v>15290.108997345</c:v>
                </c:pt>
                <c:pt idx="8151">
                  <c:v>15290.2419967651</c:v>
                </c:pt>
                <c:pt idx="8152">
                  <c:v>15289.9860038757</c:v>
                </c:pt>
                <c:pt idx="8153">
                  <c:v>15290.0690040588</c:v>
                </c:pt>
                <c:pt idx="8154">
                  <c:v>15291.0760040283</c:v>
                </c:pt>
                <c:pt idx="8155">
                  <c:v>15291.2060012817</c:v>
                </c:pt>
                <c:pt idx="8156">
                  <c:v>15290.9270019531</c:v>
                </c:pt>
                <c:pt idx="8157">
                  <c:v>15463.771003723101</c:v>
                </c:pt>
                <c:pt idx="8158">
                  <c:v>15469.131999969501</c:v>
                </c:pt>
                <c:pt idx="8159">
                  <c:v>15475.930000305199</c:v>
                </c:pt>
                <c:pt idx="8160">
                  <c:v>15468.9560012817</c:v>
                </c:pt>
                <c:pt idx="8161">
                  <c:v>15474.152000427201</c:v>
                </c:pt>
                <c:pt idx="8162">
                  <c:v>15576.985000610401</c:v>
                </c:pt>
                <c:pt idx="8163">
                  <c:v>15576.892005920399</c:v>
                </c:pt>
                <c:pt idx="8164">
                  <c:v>15583.9160003662</c:v>
                </c:pt>
                <c:pt idx="8165">
                  <c:v>15576.8579978943</c:v>
                </c:pt>
                <c:pt idx="8166">
                  <c:v>15576.8240013123</c:v>
                </c:pt>
                <c:pt idx="8167">
                  <c:v>15061.0410003662</c:v>
                </c:pt>
                <c:pt idx="8168">
                  <c:v>15060.945999145501</c:v>
                </c:pt>
                <c:pt idx="8169">
                  <c:v>15062.0179969817</c:v>
                </c:pt>
                <c:pt idx="8170">
                  <c:v>15072.2720024139</c:v>
                </c:pt>
                <c:pt idx="8171">
                  <c:v>15065.1949989349</c:v>
                </c:pt>
                <c:pt idx="8172">
                  <c:v>15072.154998019299</c:v>
                </c:pt>
                <c:pt idx="8173">
                  <c:v>15072.332999423101</c:v>
                </c:pt>
                <c:pt idx="8174">
                  <c:v>15067.184001162601</c:v>
                </c:pt>
                <c:pt idx="8175">
                  <c:v>15060.325003817699</c:v>
                </c:pt>
                <c:pt idx="8176">
                  <c:v>15060.2970001251</c:v>
                </c:pt>
                <c:pt idx="8177">
                  <c:v>15060.271998599201</c:v>
                </c:pt>
                <c:pt idx="8178">
                  <c:v>15060.1430046111</c:v>
                </c:pt>
                <c:pt idx="8179">
                  <c:v>15060.248999789401</c:v>
                </c:pt>
                <c:pt idx="8180">
                  <c:v>15060.096003726099</c:v>
                </c:pt>
                <c:pt idx="8181">
                  <c:v>14806.097003176799</c:v>
                </c:pt>
                <c:pt idx="8182">
                  <c:v>15040.0420028716</c:v>
                </c:pt>
                <c:pt idx="8183">
                  <c:v>15040.871009066699</c:v>
                </c:pt>
                <c:pt idx="8184">
                  <c:v>15040.1860038787</c:v>
                </c:pt>
                <c:pt idx="8185">
                  <c:v>15040.2730018646</c:v>
                </c:pt>
                <c:pt idx="8186">
                  <c:v>14803.1650039703</c:v>
                </c:pt>
                <c:pt idx="8187">
                  <c:v>13907.1029960662</c:v>
                </c:pt>
                <c:pt idx="8188">
                  <c:v>13315.044001773</c:v>
                </c:pt>
                <c:pt idx="8189">
                  <c:v>13081.901004031301</c:v>
                </c:pt>
                <c:pt idx="8190">
                  <c:v>12354.9900009185</c:v>
                </c:pt>
                <c:pt idx="8191">
                  <c:v>12129.1980011016</c:v>
                </c:pt>
                <c:pt idx="8192">
                  <c:v>12134.0100013763</c:v>
                </c:pt>
                <c:pt idx="8193">
                  <c:v>11783.947997286899</c:v>
                </c:pt>
                <c:pt idx="8194">
                  <c:v>11782.0680000335</c:v>
                </c:pt>
                <c:pt idx="8195">
                  <c:v>11781.752997592101</c:v>
                </c:pt>
                <c:pt idx="8196">
                  <c:v>11774.8650009185</c:v>
                </c:pt>
                <c:pt idx="8197">
                  <c:v>11775.161002352799</c:v>
                </c:pt>
                <c:pt idx="8198">
                  <c:v>11774.121001437299</c:v>
                </c:pt>
                <c:pt idx="8199">
                  <c:v>11774.0769989043</c:v>
                </c:pt>
                <c:pt idx="8200">
                  <c:v>11246.892001345799</c:v>
                </c:pt>
                <c:pt idx="8201">
                  <c:v>11246.971003726099</c:v>
                </c:pt>
                <c:pt idx="8202">
                  <c:v>11247.064997866701</c:v>
                </c:pt>
                <c:pt idx="8203">
                  <c:v>11140.723002627499</c:v>
                </c:pt>
                <c:pt idx="8204">
                  <c:v>11087.338004306001</c:v>
                </c:pt>
                <c:pt idx="8205">
                  <c:v>11068.838744357199</c:v>
                </c:pt>
                <c:pt idx="8206">
                  <c:v>10863.012740328901</c:v>
                </c:pt>
                <c:pt idx="8207">
                  <c:v>10649.0087463409</c:v>
                </c:pt>
                <c:pt idx="8208">
                  <c:v>10481.9377433807</c:v>
                </c:pt>
                <c:pt idx="8209">
                  <c:v>9544.1117431670391</c:v>
                </c:pt>
                <c:pt idx="8210">
                  <c:v>9537.2407447844707</c:v>
                </c:pt>
                <c:pt idx="8211">
                  <c:v>9537.1407463103496</c:v>
                </c:pt>
                <c:pt idx="8212">
                  <c:v>9531.0237495452202</c:v>
                </c:pt>
                <c:pt idx="8213">
                  <c:v>9319.0047447234392</c:v>
                </c:pt>
                <c:pt idx="8214">
                  <c:v>9240.9907409697807</c:v>
                </c:pt>
                <c:pt idx="8215">
                  <c:v>8739.8380004912597</c:v>
                </c:pt>
                <c:pt idx="8216">
                  <c:v>8516.4120056182092</c:v>
                </c:pt>
                <c:pt idx="8217">
                  <c:v>8083.0710022002504</c:v>
                </c:pt>
                <c:pt idx="8218">
                  <c:v>8070.1370002776403</c:v>
                </c:pt>
                <c:pt idx="8219">
                  <c:v>8068.9700004607403</c:v>
                </c:pt>
                <c:pt idx="8220">
                  <c:v>8074.9390022307598</c:v>
                </c:pt>
                <c:pt idx="8221">
                  <c:v>8137.0209991484899</c:v>
                </c:pt>
                <c:pt idx="8222">
                  <c:v>8071.1029998809099</c:v>
                </c:pt>
                <c:pt idx="8223">
                  <c:v>8069.1879989653798</c:v>
                </c:pt>
                <c:pt idx="8224">
                  <c:v>8031.0890037566396</c:v>
                </c:pt>
                <c:pt idx="8225">
                  <c:v>8025.9270011931703</c:v>
                </c:pt>
                <c:pt idx="8226">
                  <c:v>7817.8020050078603</c:v>
                </c:pt>
                <c:pt idx="8227">
                  <c:v>7666.9849998503896</c:v>
                </c:pt>
                <c:pt idx="8228">
                  <c:v>7607.0010025054198</c:v>
                </c:pt>
                <c:pt idx="8229">
                  <c:v>7461.1960098296404</c:v>
                </c:pt>
                <c:pt idx="8230">
                  <c:v>7024.2100059539098</c:v>
                </c:pt>
                <c:pt idx="8231">
                  <c:v>6949.1380073577202</c:v>
                </c:pt>
                <c:pt idx="8232">
                  <c:v>6497.6920082122097</c:v>
                </c:pt>
                <c:pt idx="8233">
                  <c:v>6291.3660079985902</c:v>
                </c:pt>
                <c:pt idx="8234">
                  <c:v>6291.4110061675301</c:v>
                </c:pt>
                <c:pt idx="8235">
                  <c:v>6063.3130065947798</c:v>
                </c:pt>
                <c:pt idx="8236">
                  <c:v>6006.5340080261203</c:v>
                </c:pt>
                <c:pt idx="8237">
                  <c:v>5772.5970039367703</c:v>
                </c:pt>
                <c:pt idx="8238">
                  <c:v>5411.7020072937003</c:v>
                </c:pt>
                <c:pt idx="8239">
                  <c:v>5356.0700073242197</c:v>
                </c:pt>
                <c:pt idx="8240">
                  <c:v>5356.0700073242197</c:v>
                </c:pt>
                <c:pt idx="8241">
                  <c:v>4482.3200073242197</c:v>
                </c:pt>
                <c:pt idx="8242">
                  <c:v>4349.3200073242197</c:v>
                </c:pt>
                <c:pt idx="8243">
                  <c:v>4302.3200073242197</c:v>
                </c:pt>
                <c:pt idx="8244">
                  <c:v>3818.3200073242201</c:v>
                </c:pt>
                <c:pt idx="8245">
                  <c:v>3282.3200073242201</c:v>
                </c:pt>
                <c:pt idx="8246">
                  <c:v>3295.3200073242201</c:v>
                </c:pt>
                <c:pt idx="8247">
                  <c:v>2913.3200073242201</c:v>
                </c:pt>
                <c:pt idx="8248">
                  <c:v>2900.3200073242201</c:v>
                </c:pt>
                <c:pt idx="8249">
                  <c:v>2913.3200073242201</c:v>
                </c:pt>
                <c:pt idx="8250">
                  <c:v>2900.3200073242201</c:v>
                </c:pt>
                <c:pt idx="8251">
                  <c:v>2900.3200073242201</c:v>
                </c:pt>
                <c:pt idx="8252">
                  <c:v>2865.3200073242201</c:v>
                </c:pt>
                <c:pt idx="8253">
                  <c:v>2328.74000549316</c:v>
                </c:pt>
                <c:pt idx="8254">
                  <c:v>2269.74000549316</c:v>
                </c:pt>
                <c:pt idx="8255">
                  <c:v>2269.74000549316</c:v>
                </c:pt>
                <c:pt idx="8256">
                  <c:v>2269.74000549316</c:v>
                </c:pt>
                <c:pt idx="8257">
                  <c:v>2157.74000549316</c:v>
                </c:pt>
                <c:pt idx="8258">
                  <c:v>2157.74000549316</c:v>
                </c:pt>
                <c:pt idx="8259">
                  <c:v>2157.74000549316</c:v>
                </c:pt>
                <c:pt idx="8260">
                  <c:v>2115.74000549316</c:v>
                </c:pt>
                <c:pt idx="8261">
                  <c:v>2019.74000549316</c:v>
                </c:pt>
                <c:pt idx="8262">
                  <c:v>2019.74000549316</c:v>
                </c:pt>
                <c:pt idx="8263">
                  <c:v>2014.74000549316</c:v>
                </c:pt>
                <c:pt idx="8264">
                  <c:v>2019.74000549316</c:v>
                </c:pt>
                <c:pt idx="8265">
                  <c:v>1970.1499938964801</c:v>
                </c:pt>
                <c:pt idx="8266">
                  <c:v>1970.1499938964801</c:v>
                </c:pt>
                <c:pt idx="8267">
                  <c:v>1876.1499938964801</c:v>
                </c:pt>
                <c:pt idx="8268">
                  <c:v>1876.1499938964801</c:v>
                </c:pt>
                <c:pt idx="8269">
                  <c:v>1877.1499938964801</c:v>
                </c:pt>
                <c:pt idx="8270">
                  <c:v>1876.1499938964801</c:v>
                </c:pt>
                <c:pt idx="8271">
                  <c:v>1876.1499938964801</c:v>
                </c:pt>
                <c:pt idx="8272">
                  <c:v>1832.1499938964801</c:v>
                </c:pt>
                <c:pt idx="8273">
                  <c:v>1831.1499938964801</c:v>
                </c:pt>
                <c:pt idx="8274">
                  <c:v>1832.1499938964801</c:v>
                </c:pt>
                <c:pt idx="8275">
                  <c:v>1832.1499938964801</c:v>
                </c:pt>
                <c:pt idx="8276">
                  <c:v>1744.1499938964801</c:v>
                </c:pt>
                <c:pt idx="8277">
                  <c:v>1743.5700073242199</c:v>
                </c:pt>
                <c:pt idx="8278">
                  <c:v>1742.5700073242199</c:v>
                </c:pt>
                <c:pt idx="8279">
                  <c:v>1655.5700073242199</c:v>
                </c:pt>
                <c:pt idx="8280">
                  <c:v>1459</c:v>
                </c:pt>
                <c:pt idx="8281">
                  <c:v>1459</c:v>
                </c:pt>
                <c:pt idx="8282">
                  <c:v>1459</c:v>
                </c:pt>
                <c:pt idx="8283">
                  <c:v>1454</c:v>
                </c:pt>
                <c:pt idx="8284">
                  <c:v>1454</c:v>
                </c:pt>
                <c:pt idx="8285">
                  <c:v>1459</c:v>
                </c:pt>
                <c:pt idx="8286">
                  <c:v>1460</c:v>
                </c:pt>
                <c:pt idx="8287">
                  <c:v>1460</c:v>
                </c:pt>
                <c:pt idx="8288">
                  <c:v>1460</c:v>
                </c:pt>
                <c:pt idx="8289">
                  <c:v>1461</c:v>
                </c:pt>
                <c:pt idx="8290">
                  <c:v>1460</c:v>
                </c:pt>
                <c:pt idx="8291">
                  <c:v>1460</c:v>
                </c:pt>
                <c:pt idx="8292">
                  <c:v>1460</c:v>
                </c:pt>
                <c:pt idx="8293">
                  <c:v>1461</c:v>
                </c:pt>
                <c:pt idx="8294">
                  <c:v>1853</c:v>
                </c:pt>
                <c:pt idx="8295">
                  <c:v>1858</c:v>
                </c:pt>
                <c:pt idx="8296">
                  <c:v>1923</c:v>
                </c:pt>
                <c:pt idx="8297">
                  <c:v>1858</c:v>
                </c:pt>
                <c:pt idx="8298">
                  <c:v>1858</c:v>
                </c:pt>
                <c:pt idx="8299">
                  <c:v>1858</c:v>
                </c:pt>
                <c:pt idx="8300">
                  <c:v>1858</c:v>
                </c:pt>
                <c:pt idx="8301">
                  <c:v>1858</c:v>
                </c:pt>
                <c:pt idx="8302">
                  <c:v>1858</c:v>
                </c:pt>
                <c:pt idx="8303">
                  <c:v>1858</c:v>
                </c:pt>
                <c:pt idx="8304">
                  <c:v>1858</c:v>
                </c:pt>
                <c:pt idx="8305">
                  <c:v>1878</c:v>
                </c:pt>
                <c:pt idx="8306">
                  <c:v>1945</c:v>
                </c:pt>
                <c:pt idx="8307">
                  <c:v>2072</c:v>
                </c:pt>
                <c:pt idx="8308">
                  <c:v>2048</c:v>
                </c:pt>
                <c:pt idx="8309">
                  <c:v>2200</c:v>
                </c:pt>
                <c:pt idx="8310">
                  <c:v>2290</c:v>
                </c:pt>
                <c:pt idx="8311">
                  <c:v>2527</c:v>
                </c:pt>
                <c:pt idx="8312">
                  <c:v>2603</c:v>
                </c:pt>
                <c:pt idx="8313">
                  <c:v>3046</c:v>
                </c:pt>
                <c:pt idx="8314">
                  <c:v>3243</c:v>
                </c:pt>
                <c:pt idx="8315">
                  <c:v>3298</c:v>
                </c:pt>
                <c:pt idx="8316">
                  <c:v>3298</c:v>
                </c:pt>
                <c:pt idx="8317">
                  <c:v>3408</c:v>
                </c:pt>
                <c:pt idx="8318">
                  <c:v>3408</c:v>
                </c:pt>
                <c:pt idx="8319">
                  <c:v>3471</c:v>
                </c:pt>
                <c:pt idx="8320">
                  <c:v>3408</c:v>
                </c:pt>
                <c:pt idx="8321">
                  <c:v>3408</c:v>
                </c:pt>
                <c:pt idx="8322">
                  <c:v>3843</c:v>
                </c:pt>
                <c:pt idx="8323">
                  <c:v>4345</c:v>
                </c:pt>
                <c:pt idx="8324">
                  <c:v>4350</c:v>
                </c:pt>
                <c:pt idx="8325">
                  <c:v>4355</c:v>
                </c:pt>
                <c:pt idx="8326">
                  <c:v>4357</c:v>
                </c:pt>
                <c:pt idx="8327">
                  <c:v>5036</c:v>
                </c:pt>
                <c:pt idx="8328">
                  <c:v>5270</c:v>
                </c:pt>
                <c:pt idx="8329">
                  <c:v>5270</c:v>
                </c:pt>
                <c:pt idx="8330">
                  <c:v>5657</c:v>
                </c:pt>
                <c:pt idx="8331">
                  <c:v>6149</c:v>
                </c:pt>
                <c:pt idx="8332">
                  <c:v>6270</c:v>
                </c:pt>
                <c:pt idx="8333">
                  <c:v>6391</c:v>
                </c:pt>
                <c:pt idx="8334">
                  <c:v>6391</c:v>
                </c:pt>
                <c:pt idx="8335">
                  <c:v>6613</c:v>
                </c:pt>
                <c:pt idx="8336">
                  <c:v>6613</c:v>
                </c:pt>
                <c:pt idx="8337">
                  <c:v>7140</c:v>
                </c:pt>
                <c:pt idx="8338">
                  <c:v>7147</c:v>
                </c:pt>
                <c:pt idx="8339">
                  <c:v>7167.7999992370596</c:v>
                </c:pt>
                <c:pt idx="8340">
                  <c:v>7883.7999992370596</c:v>
                </c:pt>
                <c:pt idx="8341">
                  <c:v>8064</c:v>
                </c:pt>
                <c:pt idx="8342">
                  <c:v>8255.8099975585901</c:v>
                </c:pt>
                <c:pt idx="8343">
                  <c:v>8343.8099975585901</c:v>
                </c:pt>
                <c:pt idx="8344">
                  <c:v>8732.7599983215296</c:v>
                </c:pt>
                <c:pt idx="8345">
                  <c:v>8839.7599983215296</c:v>
                </c:pt>
                <c:pt idx="8346">
                  <c:v>9046.7599983215296</c:v>
                </c:pt>
                <c:pt idx="8347">
                  <c:v>9105.7599983215296</c:v>
                </c:pt>
                <c:pt idx="8348">
                  <c:v>9158.1599998474103</c:v>
                </c:pt>
                <c:pt idx="8349">
                  <c:v>9468.9840011596698</c:v>
                </c:pt>
                <c:pt idx="8350">
                  <c:v>9663.0319976806604</c:v>
                </c:pt>
                <c:pt idx="8351">
                  <c:v>9644.3419952392596</c:v>
                </c:pt>
                <c:pt idx="8352">
                  <c:v>9786.3379974365198</c:v>
                </c:pt>
                <c:pt idx="8353">
                  <c:v>10322.371997833299</c:v>
                </c:pt>
                <c:pt idx="8354">
                  <c:v>10824.0189247131</c:v>
                </c:pt>
                <c:pt idx="8355">
                  <c:v>11167.807926178</c:v>
                </c:pt>
                <c:pt idx="8356">
                  <c:v>11169.5009231567</c:v>
                </c:pt>
                <c:pt idx="8357">
                  <c:v>11325.7519302368</c:v>
                </c:pt>
                <c:pt idx="8358">
                  <c:v>11437.6609268188</c:v>
                </c:pt>
                <c:pt idx="8359">
                  <c:v>11437.877933502201</c:v>
                </c:pt>
                <c:pt idx="8360">
                  <c:v>11433.008922576901</c:v>
                </c:pt>
                <c:pt idx="8361">
                  <c:v>12182.0559272766</c:v>
                </c:pt>
                <c:pt idx="8362">
                  <c:v>12181.9909248352</c:v>
                </c:pt>
                <c:pt idx="8363">
                  <c:v>12201.4490089417</c:v>
                </c:pt>
                <c:pt idx="8364">
                  <c:v>12402.4300041199</c:v>
                </c:pt>
                <c:pt idx="8365">
                  <c:v>12402.7360038757</c:v>
                </c:pt>
                <c:pt idx="8366">
                  <c:v>12405.909011125599</c:v>
                </c:pt>
                <c:pt idx="8367">
                  <c:v>12608.826010942499</c:v>
                </c:pt>
                <c:pt idx="8368">
                  <c:v>12723.8380081654</c:v>
                </c:pt>
                <c:pt idx="8369">
                  <c:v>13560.5940086842</c:v>
                </c:pt>
                <c:pt idx="8370">
                  <c:v>13796.492003679299</c:v>
                </c:pt>
                <c:pt idx="8371">
                  <c:v>14013.6900093555</c:v>
                </c:pt>
                <c:pt idx="8372">
                  <c:v>14013.9440033436</c:v>
                </c:pt>
                <c:pt idx="8373">
                  <c:v>14014.0720016956</c:v>
                </c:pt>
                <c:pt idx="8374">
                  <c:v>14248.098002672201</c:v>
                </c:pt>
                <c:pt idx="8375">
                  <c:v>14247.8320007324</c:v>
                </c:pt>
                <c:pt idx="8376">
                  <c:v>14397.803001403799</c:v>
                </c:pt>
                <c:pt idx="8377">
                  <c:v>14397.9480056763</c:v>
                </c:pt>
                <c:pt idx="8378">
                  <c:v>14398.0080032349</c:v>
                </c:pt>
                <c:pt idx="8379">
                  <c:v>14708.189002990701</c:v>
                </c:pt>
                <c:pt idx="8380">
                  <c:v>14708.207004547099</c:v>
                </c:pt>
                <c:pt idx="8381">
                  <c:v>14707.9710044861</c:v>
                </c:pt>
                <c:pt idx="8382">
                  <c:v>14707.9240036011</c:v>
                </c:pt>
                <c:pt idx="8383">
                  <c:v>14708.2009963989</c:v>
                </c:pt>
                <c:pt idx="8384">
                  <c:v>14708.1489982605</c:v>
                </c:pt>
                <c:pt idx="8385">
                  <c:v>14715.2119979858</c:v>
                </c:pt>
                <c:pt idx="8386">
                  <c:v>14715.1679992676</c:v>
                </c:pt>
                <c:pt idx="8387">
                  <c:v>14718.2170028687</c:v>
                </c:pt>
                <c:pt idx="8388">
                  <c:v>14720.0580024719</c:v>
                </c:pt>
                <c:pt idx="8389">
                  <c:v>14720.039005279499</c:v>
                </c:pt>
                <c:pt idx="8390">
                  <c:v>14720.9670028687</c:v>
                </c:pt>
                <c:pt idx="8391">
                  <c:v>14721.2040023804</c:v>
                </c:pt>
                <c:pt idx="8392">
                  <c:v>14722.171001434301</c:v>
                </c:pt>
                <c:pt idx="8393">
                  <c:v>14721.9640045166</c:v>
                </c:pt>
                <c:pt idx="8394">
                  <c:v>14721.8520011902</c:v>
                </c:pt>
                <c:pt idx="8395">
                  <c:v>14722.096008300799</c:v>
                </c:pt>
                <c:pt idx="8396">
                  <c:v>14722.149002075201</c:v>
                </c:pt>
                <c:pt idx="8397">
                  <c:v>14721.9610061646</c:v>
                </c:pt>
                <c:pt idx="8398">
                  <c:v>14722.0110054016</c:v>
                </c:pt>
                <c:pt idx="8399">
                  <c:v>14726.044002533001</c:v>
                </c:pt>
                <c:pt idx="8400">
                  <c:v>14729.914005279499</c:v>
                </c:pt>
                <c:pt idx="8401">
                  <c:v>14732.8090019226</c:v>
                </c:pt>
                <c:pt idx="8402">
                  <c:v>14726.9350013733</c:v>
                </c:pt>
                <c:pt idx="8403">
                  <c:v>14727.064002990701</c:v>
                </c:pt>
                <c:pt idx="8404">
                  <c:v>14727.243000030499</c:v>
                </c:pt>
                <c:pt idx="8405">
                  <c:v>14727.101005554199</c:v>
                </c:pt>
                <c:pt idx="8406">
                  <c:v>14727.1340026855</c:v>
                </c:pt>
                <c:pt idx="8407">
                  <c:v>14733.3610038757</c:v>
                </c:pt>
                <c:pt idx="8408">
                  <c:v>14727.380001068101</c:v>
                </c:pt>
                <c:pt idx="8409">
                  <c:v>14733.3549995422</c:v>
                </c:pt>
                <c:pt idx="8410">
                  <c:v>14733.3690032959</c:v>
                </c:pt>
                <c:pt idx="8411">
                  <c:v>14739.361000061001</c:v>
                </c:pt>
                <c:pt idx="8412">
                  <c:v>14739.168003082301</c:v>
                </c:pt>
                <c:pt idx="8413">
                  <c:v>14739.149002075201</c:v>
                </c:pt>
                <c:pt idx="8414">
                  <c:v>14739.150001525901</c:v>
                </c:pt>
                <c:pt idx="8415">
                  <c:v>14740.3610038757</c:v>
                </c:pt>
                <c:pt idx="8416">
                  <c:v>14740.378002166701</c:v>
                </c:pt>
                <c:pt idx="8417">
                  <c:v>14740.0519981384</c:v>
                </c:pt>
                <c:pt idx="8418">
                  <c:v>14740.0470046997</c:v>
                </c:pt>
                <c:pt idx="8419">
                  <c:v>14740.3640022278</c:v>
                </c:pt>
                <c:pt idx="8420">
                  <c:v>14740.2850036621</c:v>
                </c:pt>
                <c:pt idx="8421">
                  <c:v>14740.2270011902</c:v>
                </c:pt>
                <c:pt idx="8422">
                  <c:v>14740.3070030212</c:v>
                </c:pt>
                <c:pt idx="8423">
                  <c:v>14748.3240013123</c:v>
                </c:pt>
                <c:pt idx="8424">
                  <c:v>14748.0720062256</c:v>
                </c:pt>
                <c:pt idx="8425">
                  <c:v>14748.0100059509</c:v>
                </c:pt>
                <c:pt idx="8426">
                  <c:v>14747.9650039673</c:v>
                </c:pt>
                <c:pt idx="8427">
                  <c:v>14748.128002166701</c:v>
                </c:pt>
                <c:pt idx="8428">
                  <c:v>14748.1800041199</c:v>
                </c:pt>
                <c:pt idx="8429">
                  <c:v>14748.0429992676</c:v>
                </c:pt>
                <c:pt idx="8430">
                  <c:v>14748.0110054016</c:v>
                </c:pt>
                <c:pt idx="8431">
                  <c:v>14748.253002166701</c:v>
                </c:pt>
                <c:pt idx="8432">
                  <c:v>14748.264007568399</c:v>
                </c:pt>
                <c:pt idx="8433">
                  <c:v>14748.1259994507</c:v>
                </c:pt>
                <c:pt idx="8434">
                  <c:v>14748.2130050659</c:v>
                </c:pt>
                <c:pt idx="8435">
                  <c:v>14748.1640014648</c:v>
                </c:pt>
                <c:pt idx="8436">
                  <c:v>14750.9530029297</c:v>
                </c:pt>
                <c:pt idx="8437">
                  <c:v>14750.887001037599</c:v>
                </c:pt>
                <c:pt idx="8438">
                  <c:v>14751.0370025635</c:v>
                </c:pt>
                <c:pt idx="8439">
                  <c:v>14762.149002075201</c:v>
                </c:pt>
                <c:pt idx="8440">
                  <c:v>14762.0210075378</c:v>
                </c:pt>
                <c:pt idx="8441">
                  <c:v>14761.9069976807</c:v>
                </c:pt>
                <c:pt idx="8442">
                  <c:v>14762.0429992676</c:v>
                </c:pt>
                <c:pt idx="8443">
                  <c:v>14762.188999176</c:v>
                </c:pt>
                <c:pt idx="8444">
                  <c:v>14753.632007598901</c:v>
                </c:pt>
                <c:pt idx="8445">
                  <c:v>14753.564010620101</c:v>
                </c:pt>
                <c:pt idx="8446">
                  <c:v>14753.659008026099</c:v>
                </c:pt>
                <c:pt idx="8447">
                  <c:v>14804.798999786401</c:v>
                </c:pt>
                <c:pt idx="8448">
                  <c:v>15135.587001800501</c:v>
                </c:pt>
                <c:pt idx="8449">
                  <c:v>15135.4750022888</c:v>
                </c:pt>
                <c:pt idx="8450">
                  <c:v>14805.355003356901</c:v>
                </c:pt>
                <c:pt idx="8451">
                  <c:v>14807.530002594</c:v>
                </c:pt>
                <c:pt idx="8452">
                  <c:v>14058.6459999084</c:v>
                </c:pt>
                <c:pt idx="8453">
                  <c:v>14058.4650039673</c:v>
                </c:pt>
                <c:pt idx="8454">
                  <c:v>14058.388004303</c:v>
                </c:pt>
                <c:pt idx="8455">
                  <c:v>14058.631999969501</c:v>
                </c:pt>
                <c:pt idx="8456">
                  <c:v>14058.735004425</c:v>
                </c:pt>
                <c:pt idx="8457">
                  <c:v>14058.557998657199</c:v>
                </c:pt>
                <c:pt idx="8458">
                  <c:v>14058.504001617401</c:v>
                </c:pt>
                <c:pt idx="8459">
                  <c:v>14058.7010040283</c:v>
                </c:pt>
                <c:pt idx="8460">
                  <c:v>14058.6170043945</c:v>
                </c:pt>
                <c:pt idx="8461">
                  <c:v>13841.6000022888</c:v>
                </c:pt>
                <c:pt idx="8462">
                  <c:v>13841.538997650099</c:v>
                </c:pt>
                <c:pt idx="8463">
                  <c:v>13841.617000579799</c:v>
                </c:pt>
                <c:pt idx="8464">
                  <c:v>13841.548000335701</c:v>
                </c:pt>
                <c:pt idx="8465">
                  <c:v>13841.4560089111</c:v>
                </c:pt>
                <c:pt idx="8466">
                  <c:v>13231.5450057983</c:v>
                </c:pt>
                <c:pt idx="8467">
                  <c:v>13231.730003356901</c:v>
                </c:pt>
                <c:pt idx="8468">
                  <c:v>13231.631999969501</c:v>
                </c:pt>
                <c:pt idx="8469">
                  <c:v>13171.529006958001</c:v>
                </c:pt>
                <c:pt idx="8470">
                  <c:v>13171.6369972229</c:v>
                </c:pt>
                <c:pt idx="8471">
                  <c:v>13164.7480010986</c:v>
                </c:pt>
                <c:pt idx="8472">
                  <c:v>13221.477005004899</c:v>
                </c:pt>
                <c:pt idx="8473">
                  <c:v>12929.326000213599</c:v>
                </c:pt>
                <c:pt idx="8474">
                  <c:v>12923.3800048828</c:v>
                </c:pt>
                <c:pt idx="8475">
                  <c:v>12924.6310043335</c:v>
                </c:pt>
                <c:pt idx="8476">
                  <c:v>12924.729003906299</c:v>
                </c:pt>
                <c:pt idx="8477">
                  <c:v>12774.3780059814</c:v>
                </c:pt>
                <c:pt idx="8478">
                  <c:v>12705.249004363999</c:v>
                </c:pt>
                <c:pt idx="8479">
                  <c:v>12469.411006927499</c:v>
                </c:pt>
                <c:pt idx="8480">
                  <c:v>12232.533008575399</c:v>
                </c:pt>
                <c:pt idx="8481">
                  <c:v>12231.456005096399</c:v>
                </c:pt>
                <c:pt idx="8482">
                  <c:v>12228.4320030212</c:v>
                </c:pt>
                <c:pt idx="8483">
                  <c:v>11838.435005187999</c:v>
                </c:pt>
                <c:pt idx="8484">
                  <c:v>11582.3470039368</c:v>
                </c:pt>
                <c:pt idx="8485">
                  <c:v>10798.2709999084</c:v>
                </c:pt>
                <c:pt idx="8486">
                  <c:v>10675.1980018616</c:v>
                </c:pt>
                <c:pt idx="8487">
                  <c:v>10675.361007690401</c:v>
                </c:pt>
                <c:pt idx="8488">
                  <c:v>10675.378002166701</c:v>
                </c:pt>
                <c:pt idx="8489">
                  <c:v>10675.111007690401</c:v>
                </c:pt>
                <c:pt idx="8490">
                  <c:v>10675.0730018616</c:v>
                </c:pt>
                <c:pt idx="8491">
                  <c:v>10474.341007232701</c:v>
                </c:pt>
                <c:pt idx="8492">
                  <c:v>10324.3890037537</c:v>
                </c:pt>
                <c:pt idx="8493">
                  <c:v>9741.3080024719202</c:v>
                </c:pt>
                <c:pt idx="8494">
                  <c:v>9530.0450019836408</c:v>
                </c:pt>
                <c:pt idx="8495">
                  <c:v>9529.8209991455096</c:v>
                </c:pt>
                <c:pt idx="8496">
                  <c:v>9367.9950065612793</c:v>
                </c:pt>
                <c:pt idx="8497">
                  <c:v>9368.0780029296893</c:v>
                </c:pt>
                <c:pt idx="8498">
                  <c:v>9424.9970016479492</c:v>
                </c:pt>
                <c:pt idx="8499">
                  <c:v>9425.0390014648401</c:v>
                </c:pt>
                <c:pt idx="8500">
                  <c:v>9310.0470008850098</c:v>
                </c:pt>
                <c:pt idx="8501">
                  <c:v>9309.8690032959003</c:v>
                </c:pt>
                <c:pt idx="8502">
                  <c:v>8910.9099998474103</c:v>
                </c:pt>
                <c:pt idx="8503">
                  <c:v>8918.12599945068</c:v>
                </c:pt>
                <c:pt idx="8504">
                  <c:v>8910.0799980163592</c:v>
                </c:pt>
                <c:pt idx="8505">
                  <c:v>8521.0070037841797</c:v>
                </c:pt>
                <c:pt idx="8506">
                  <c:v>8701.9410018920898</c:v>
                </c:pt>
                <c:pt idx="8507">
                  <c:v>8700.9480018615704</c:v>
                </c:pt>
                <c:pt idx="8508">
                  <c:v>8752.2530021667499</c:v>
                </c:pt>
                <c:pt idx="8509">
                  <c:v>8746.3370018005407</c:v>
                </c:pt>
                <c:pt idx="8510">
                  <c:v>8746.2870025634802</c:v>
                </c:pt>
                <c:pt idx="8511">
                  <c:v>8745.2040061950702</c:v>
                </c:pt>
                <c:pt idx="8512">
                  <c:v>8746.1530036926306</c:v>
                </c:pt>
                <c:pt idx="8513">
                  <c:v>8744.9970092773401</c:v>
                </c:pt>
                <c:pt idx="8514">
                  <c:v>8394.9450073242206</c:v>
                </c:pt>
                <c:pt idx="8515">
                  <c:v>8295.2220039367694</c:v>
                </c:pt>
                <c:pt idx="8516">
                  <c:v>8294.2020034790003</c:v>
                </c:pt>
                <c:pt idx="8517">
                  <c:v>8289.1180038452203</c:v>
                </c:pt>
                <c:pt idx="8518">
                  <c:v>8294.0740051269495</c:v>
                </c:pt>
                <c:pt idx="8519">
                  <c:v>7983.0510063171396</c:v>
                </c:pt>
                <c:pt idx="8520">
                  <c:v>7541.0920066833496</c:v>
                </c:pt>
                <c:pt idx="8521">
                  <c:v>7539.1970062255896</c:v>
                </c:pt>
                <c:pt idx="8522">
                  <c:v>7539.1420021057102</c:v>
                </c:pt>
                <c:pt idx="8523">
                  <c:v>7539.0480041503897</c:v>
                </c:pt>
                <c:pt idx="8524">
                  <c:v>7539.0460052490198</c:v>
                </c:pt>
                <c:pt idx="8525">
                  <c:v>7538.8970031738299</c:v>
                </c:pt>
                <c:pt idx="8526">
                  <c:v>7421.9320030212402</c:v>
                </c:pt>
                <c:pt idx="8527">
                  <c:v>7254.1110038757297</c:v>
                </c:pt>
                <c:pt idx="8528">
                  <c:v>7247.0430068969699</c:v>
                </c:pt>
                <c:pt idx="8529">
                  <c:v>7253.9750061035202</c:v>
                </c:pt>
                <c:pt idx="8530">
                  <c:v>7254.0980033874503</c:v>
                </c:pt>
                <c:pt idx="8531">
                  <c:v>7010.9510040283203</c:v>
                </c:pt>
                <c:pt idx="8532">
                  <c:v>6502.9140052795401</c:v>
                </c:pt>
                <c:pt idx="8533">
                  <c:v>6496.0370063781702</c:v>
                </c:pt>
                <c:pt idx="8534">
                  <c:v>6496.0280036926297</c:v>
                </c:pt>
                <c:pt idx="8535">
                  <c:v>6496.0370063781702</c:v>
                </c:pt>
                <c:pt idx="8536">
                  <c:v>6502.0180053710901</c:v>
                </c:pt>
                <c:pt idx="8537">
                  <c:v>6495.9610061645499</c:v>
                </c:pt>
                <c:pt idx="8538">
                  <c:v>6500.9230003356897</c:v>
                </c:pt>
                <c:pt idx="8539">
                  <c:v>6496.0639991760299</c:v>
                </c:pt>
                <c:pt idx="8540">
                  <c:v>6496.0430030822799</c:v>
                </c:pt>
                <c:pt idx="8541">
                  <c:v>6332.2150039672897</c:v>
                </c:pt>
                <c:pt idx="8542">
                  <c:v>6332.2800025939896</c:v>
                </c:pt>
                <c:pt idx="8543">
                  <c:v>6331.9000053405798</c:v>
                </c:pt>
                <c:pt idx="8544">
                  <c:v>7164.8590087890598</c:v>
                </c:pt>
                <c:pt idx="8545">
                  <c:v>7103.95700836182</c:v>
                </c:pt>
                <c:pt idx="8546">
                  <c:v>6955.3100090026901</c:v>
                </c:pt>
                <c:pt idx="8547">
                  <c:v>6120.3100090026901</c:v>
                </c:pt>
                <c:pt idx="8548">
                  <c:v>6120.3100090026901</c:v>
                </c:pt>
                <c:pt idx="8549">
                  <c:v>5972.3100090026901</c:v>
                </c:pt>
                <c:pt idx="8550">
                  <c:v>5979.3100090026901</c:v>
                </c:pt>
                <c:pt idx="8551">
                  <c:v>5702.3100090026901</c:v>
                </c:pt>
                <c:pt idx="8552">
                  <c:v>5320.3100090026901</c:v>
                </c:pt>
                <c:pt idx="8553">
                  <c:v>5181.3100090026901</c:v>
                </c:pt>
                <c:pt idx="8554">
                  <c:v>5181.3100090026901</c:v>
                </c:pt>
                <c:pt idx="8555">
                  <c:v>5178.3100090026901</c:v>
                </c:pt>
                <c:pt idx="8556">
                  <c:v>5190.7400016784704</c:v>
                </c:pt>
                <c:pt idx="8557">
                  <c:v>5020.2400016784704</c:v>
                </c:pt>
                <c:pt idx="8558">
                  <c:v>4965.0400009155301</c:v>
                </c:pt>
                <c:pt idx="8559">
                  <c:v>4855.5400009155301</c:v>
                </c:pt>
                <c:pt idx="8560">
                  <c:v>4702.3400001525897</c:v>
                </c:pt>
                <c:pt idx="8561">
                  <c:v>4445.3400001525897</c:v>
                </c:pt>
                <c:pt idx="8562">
                  <c:v>4290.1399993896503</c:v>
                </c:pt>
                <c:pt idx="8563">
                  <c:v>4194.1399993896503</c:v>
                </c:pt>
                <c:pt idx="8564">
                  <c:v>4023.1399993896498</c:v>
                </c:pt>
                <c:pt idx="8565">
                  <c:v>4028.1399993896498</c:v>
                </c:pt>
                <c:pt idx="8566">
                  <c:v>4028.1399993896498</c:v>
                </c:pt>
                <c:pt idx="8567">
                  <c:v>4023.1399993896498</c:v>
                </c:pt>
                <c:pt idx="8568">
                  <c:v>4028.1399993896498</c:v>
                </c:pt>
                <c:pt idx="8569">
                  <c:v>4159.4100036621103</c:v>
                </c:pt>
                <c:pt idx="8570">
                  <c:v>3991.4100036621098</c:v>
                </c:pt>
                <c:pt idx="8571">
                  <c:v>3942.4100036621098</c:v>
                </c:pt>
                <c:pt idx="8572">
                  <c:v>3944.4100036621098</c:v>
                </c:pt>
                <c:pt idx="8573">
                  <c:v>3940.4100036621098</c:v>
                </c:pt>
                <c:pt idx="8574">
                  <c:v>3940.4100036621098</c:v>
                </c:pt>
                <c:pt idx="8575">
                  <c:v>3940.4100036621098</c:v>
                </c:pt>
                <c:pt idx="8576">
                  <c:v>3937.4100036621098</c:v>
                </c:pt>
                <c:pt idx="8577">
                  <c:v>3940.4100036621098</c:v>
                </c:pt>
                <c:pt idx="8578">
                  <c:v>3941.4100036621098</c:v>
                </c:pt>
                <c:pt idx="8579">
                  <c:v>3940.4100036621098</c:v>
                </c:pt>
                <c:pt idx="8580">
                  <c:v>3944.4100036621098</c:v>
                </c:pt>
                <c:pt idx="8581">
                  <c:v>3946.1399993896498</c:v>
                </c:pt>
                <c:pt idx="8582">
                  <c:v>3947.1399993896498</c:v>
                </c:pt>
                <c:pt idx="8583">
                  <c:v>3947.1399993896498</c:v>
                </c:pt>
                <c:pt idx="8584">
                  <c:v>3947.1399993896498</c:v>
                </c:pt>
                <c:pt idx="8585">
                  <c:v>3947.1399993896498</c:v>
                </c:pt>
                <c:pt idx="8586">
                  <c:v>3947.1399993896498</c:v>
                </c:pt>
                <c:pt idx="8587">
                  <c:v>3947.1399993896498</c:v>
                </c:pt>
                <c:pt idx="8588">
                  <c:v>3951.1399993896498</c:v>
                </c:pt>
                <c:pt idx="8589">
                  <c:v>4043.1399993896498</c:v>
                </c:pt>
                <c:pt idx="8590">
                  <c:v>4043.1399993896498</c:v>
                </c:pt>
                <c:pt idx="8591">
                  <c:v>4043.1399993896498</c:v>
                </c:pt>
                <c:pt idx="8592">
                  <c:v>4043.1399993896498</c:v>
                </c:pt>
                <c:pt idx="8593">
                  <c:v>4085.7100067138699</c:v>
                </c:pt>
                <c:pt idx="8594">
                  <c:v>4179.7100067138699</c:v>
                </c:pt>
                <c:pt idx="8595">
                  <c:v>4342.7100067138699</c:v>
                </c:pt>
                <c:pt idx="8596">
                  <c:v>4397.7100067138699</c:v>
                </c:pt>
                <c:pt idx="8597">
                  <c:v>4398.7100067138699</c:v>
                </c:pt>
                <c:pt idx="8598">
                  <c:v>4393.7100067138699</c:v>
                </c:pt>
                <c:pt idx="8599">
                  <c:v>4528.7100067138699</c:v>
                </c:pt>
                <c:pt idx="8600">
                  <c:v>5046.7100067138699</c:v>
                </c:pt>
                <c:pt idx="8601">
                  <c:v>4882.7100067138699</c:v>
                </c:pt>
                <c:pt idx="8602">
                  <c:v>4877.7100067138699</c:v>
                </c:pt>
                <c:pt idx="8603">
                  <c:v>4933.7100067138699</c:v>
                </c:pt>
                <c:pt idx="8604">
                  <c:v>5544.7100067138699</c:v>
                </c:pt>
                <c:pt idx="8605">
                  <c:v>5982.3500022888202</c:v>
                </c:pt>
                <c:pt idx="8606">
                  <c:v>6089.3500022888202</c:v>
                </c:pt>
                <c:pt idx="8607">
                  <c:v>6397.3500022888202</c:v>
                </c:pt>
                <c:pt idx="8608">
                  <c:v>6927.3500022888202</c:v>
                </c:pt>
                <c:pt idx="8609">
                  <c:v>7090.9500007629404</c:v>
                </c:pt>
                <c:pt idx="8610">
                  <c:v>7198.9500007629404</c:v>
                </c:pt>
                <c:pt idx="8611">
                  <c:v>7198.9500007629404</c:v>
                </c:pt>
                <c:pt idx="8612">
                  <c:v>7198.9500007629404</c:v>
                </c:pt>
                <c:pt idx="8613">
                  <c:v>7198.9500007629404</c:v>
                </c:pt>
                <c:pt idx="8614">
                  <c:v>7366.9500007629404</c:v>
                </c:pt>
                <c:pt idx="8615">
                  <c:v>7366.9500007629404</c:v>
                </c:pt>
                <c:pt idx="8616">
                  <c:v>7442.9500007629404</c:v>
                </c:pt>
                <c:pt idx="8617">
                  <c:v>7443.9500007629404</c:v>
                </c:pt>
                <c:pt idx="8618">
                  <c:v>7709.9500007629404</c:v>
                </c:pt>
                <c:pt idx="8619">
                  <c:v>7715.9500007629404</c:v>
                </c:pt>
                <c:pt idx="8620">
                  <c:v>7939.9500007629404</c:v>
                </c:pt>
                <c:pt idx="8621">
                  <c:v>8208.9500007629395</c:v>
                </c:pt>
                <c:pt idx="8622">
                  <c:v>8208.9500007629395</c:v>
                </c:pt>
                <c:pt idx="8623">
                  <c:v>8208.9500007629395</c:v>
                </c:pt>
                <c:pt idx="8624">
                  <c:v>8957.9500007629395</c:v>
                </c:pt>
                <c:pt idx="8625">
                  <c:v>8958.9500007629395</c:v>
                </c:pt>
                <c:pt idx="8626">
                  <c:v>9113.9500007629395</c:v>
                </c:pt>
                <c:pt idx="8627">
                  <c:v>9113.9500007629395</c:v>
                </c:pt>
                <c:pt idx="8628">
                  <c:v>9113.9500007629395</c:v>
                </c:pt>
                <c:pt idx="8629">
                  <c:v>9115.9500007629395</c:v>
                </c:pt>
                <c:pt idx="8630">
                  <c:v>9839.9500007629395</c:v>
                </c:pt>
                <c:pt idx="8631">
                  <c:v>9839.9500007629395</c:v>
                </c:pt>
                <c:pt idx="8632">
                  <c:v>10230.950000762899</c:v>
                </c:pt>
                <c:pt idx="8633">
                  <c:v>10230.950000762899</c:v>
                </c:pt>
                <c:pt idx="8634">
                  <c:v>10230.950000762899</c:v>
                </c:pt>
                <c:pt idx="8635">
                  <c:v>10352.950000762899</c:v>
                </c:pt>
                <c:pt idx="8636">
                  <c:v>10352.950000762899</c:v>
                </c:pt>
                <c:pt idx="8637">
                  <c:v>10352.950000762899</c:v>
                </c:pt>
                <c:pt idx="8638">
                  <c:v>10492.3500022888</c:v>
                </c:pt>
                <c:pt idx="8639">
                  <c:v>10721.316001892101</c:v>
                </c:pt>
                <c:pt idx="8640">
                  <c:v>10771.4060020447</c:v>
                </c:pt>
                <c:pt idx="8641">
                  <c:v>10777.4070014954</c:v>
                </c:pt>
                <c:pt idx="8642">
                  <c:v>11041.422000885001</c:v>
                </c:pt>
                <c:pt idx="8643">
                  <c:v>11279.901000976601</c:v>
                </c:pt>
                <c:pt idx="8644">
                  <c:v>11736.5680046082</c:v>
                </c:pt>
                <c:pt idx="8645">
                  <c:v>11692.119007110599</c:v>
                </c:pt>
                <c:pt idx="8646">
                  <c:v>11692.124004363999</c:v>
                </c:pt>
                <c:pt idx="8647">
                  <c:v>11695.0990028381</c:v>
                </c:pt>
                <c:pt idx="8648">
                  <c:v>11947.1800041199</c:v>
                </c:pt>
                <c:pt idx="8649">
                  <c:v>12059.6630096436</c:v>
                </c:pt>
                <c:pt idx="8650">
                  <c:v>12191.9940032959</c:v>
                </c:pt>
                <c:pt idx="8651">
                  <c:v>12191.5980033875</c:v>
                </c:pt>
                <c:pt idx="8652">
                  <c:v>12408.4900093079</c:v>
                </c:pt>
                <c:pt idx="8653">
                  <c:v>12410.6790122986</c:v>
                </c:pt>
                <c:pt idx="8654">
                  <c:v>12411.6880073547</c:v>
                </c:pt>
                <c:pt idx="8655">
                  <c:v>12455.0750045776</c:v>
                </c:pt>
                <c:pt idx="8656">
                  <c:v>12455.0670051575</c:v>
                </c:pt>
                <c:pt idx="8657">
                  <c:v>12454.646003723101</c:v>
                </c:pt>
                <c:pt idx="8658">
                  <c:v>12455.243013024299</c:v>
                </c:pt>
                <c:pt idx="8659">
                  <c:v>13073.252008080501</c:v>
                </c:pt>
                <c:pt idx="8660">
                  <c:v>13073.265004754099</c:v>
                </c:pt>
                <c:pt idx="8661">
                  <c:v>13553.703004479399</c:v>
                </c:pt>
                <c:pt idx="8662">
                  <c:v>14143.535005211799</c:v>
                </c:pt>
                <c:pt idx="8663">
                  <c:v>14200.556005120299</c:v>
                </c:pt>
                <c:pt idx="8664">
                  <c:v>14200.5950027704</c:v>
                </c:pt>
                <c:pt idx="8665">
                  <c:v>13747.018005371099</c:v>
                </c:pt>
                <c:pt idx="8666">
                  <c:v>13740.0330047607</c:v>
                </c:pt>
                <c:pt idx="8667">
                  <c:v>13741.145004272499</c:v>
                </c:pt>
                <c:pt idx="8668">
                  <c:v>13740.161006927499</c:v>
                </c:pt>
                <c:pt idx="8669">
                  <c:v>14050.272003173801</c:v>
                </c:pt>
                <c:pt idx="8670">
                  <c:v>14050.2120056152</c:v>
                </c:pt>
                <c:pt idx="8671">
                  <c:v>14050.8220024109</c:v>
                </c:pt>
                <c:pt idx="8672">
                  <c:v>14050.7840042114</c:v>
                </c:pt>
                <c:pt idx="8673">
                  <c:v>14058.2050018311</c:v>
                </c:pt>
                <c:pt idx="8674">
                  <c:v>14051.266006469699</c:v>
                </c:pt>
                <c:pt idx="8675">
                  <c:v>14058.170001983601</c:v>
                </c:pt>
                <c:pt idx="8676">
                  <c:v>14058.2610015869</c:v>
                </c:pt>
                <c:pt idx="8677">
                  <c:v>14064.250003814701</c:v>
                </c:pt>
                <c:pt idx="8678">
                  <c:v>14113.1320037842</c:v>
                </c:pt>
                <c:pt idx="8679">
                  <c:v>14114.0930099487</c:v>
                </c:pt>
                <c:pt idx="8680">
                  <c:v>14219.1530036926</c:v>
                </c:pt>
                <c:pt idx="8681">
                  <c:v>14219.1360015869</c:v>
                </c:pt>
                <c:pt idx="8682">
                  <c:v>14218.188003540001</c:v>
                </c:pt>
                <c:pt idx="8683">
                  <c:v>14217.7400016785</c:v>
                </c:pt>
                <c:pt idx="8684">
                  <c:v>14218.7120056152</c:v>
                </c:pt>
                <c:pt idx="8685">
                  <c:v>14219.2150039673</c:v>
                </c:pt>
                <c:pt idx="8686">
                  <c:v>14219.332004547099</c:v>
                </c:pt>
                <c:pt idx="8687">
                  <c:v>14200.421009063701</c:v>
                </c:pt>
                <c:pt idx="8688">
                  <c:v>14200.486007690401</c:v>
                </c:pt>
                <c:pt idx="8689">
                  <c:v>14204.5100097656</c:v>
                </c:pt>
                <c:pt idx="8690">
                  <c:v>14157.4460105896</c:v>
                </c:pt>
                <c:pt idx="8691">
                  <c:v>14157.524002075201</c:v>
                </c:pt>
                <c:pt idx="8692">
                  <c:v>14158.492008209199</c:v>
                </c:pt>
                <c:pt idx="8693">
                  <c:v>14158.4730110168</c:v>
                </c:pt>
                <c:pt idx="8694">
                  <c:v>14158.4860038757</c:v>
                </c:pt>
                <c:pt idx="8695">
                  <c:v>14158.0649986267</c:v>
                </c:pt>
                <c:pt idx="8696">
                  <c:v>14157.933006286599</c:v>
                </c:pt>
                <c:pt idx="8697">
                  <c:v>14158.423999786401</c:v>
                </c:pt>
                <c:pt idx="8698">
                  <c:v>14164.627010345501</c:v>
                </c:pt>
                <c:pt idx="8699">
                  <c:v>14158.6210021973</c:v>
                </c:pt>
                <c:pt idx="8700">
                  <c:v>14163.6800041199</c:v>
                </c:pt>
                <c:pt idx="8701">
                  <c:v>14160.556999206499</c:v>
                </c:pt>
                <c:pt idx="8702">
                  <c:v>14169.4100036621</c:v>
                </c:pt>
                <c:pt idx="8703">
                  <c:v>14168.642997741699</c:v>
                </c:pt>
                <c:pt idx="8704">
                  <c:v>14168.694000244101</c:v>
                </c:pt>
                <c:pt idx="8705">
                  <c:v>14169.713001251201</c:v>
                </c:pt>
                <c:pt idx="8706">
                  <c:v>14169.6140060425</c:v>
                </c:pt>
                <c:pt idx="8707">
                  <c:v>14169.0780029297</c:v>
                </c:pt>
                <c:pt idx="8708">
                  <c:v>14163.084003448501</c:v>
                </c:pt>
                <c:pt idx="8709">
                  <c:v>14163.6789970398</c:v>
                </c:pt>
                <c:pt idx="8710">
                  <c:v>14163.6320037842</c:v>
                </c:pt>
                <c:pt idx="8711">
                  <c:v>14163.587001800501</c:v>
                </c:pt>
                <c:pt idx="8712">
                  <c:v>14169.5800018311</c:v>
                </c:pt>
                <c:pt idx="8713">
                  <c:v>14172.5680046082</c:v>
                </c:pt>
                <c:pt idx="8714">
                  <c:v>14172.5190010071</c:v>
                </c:pt>
                <c:pt idx="8715">
                  <c:v>14172.5580024719</c:v>
                </c:pt>
                <c:pt idx="8716">
                  <c:v>14171.6130104065</c:v>
                </c:pt>
                <c:pt idx="8717">
                  <c:v>14171.538005828899</c:v>
                </c:pt>
                <c:pt idx="8718">
                  <c:v>14172.537998199499</c:v>
                </c:pt>
                <c:pt idx="8719">
                  <c:v>14166.066001892101</c:v>
                </c:pt>
                <c:pt idx="8720">
                  <c:v>14172.047000885001</c:v>
                </c:pt>
                <c:pt idx="8721">
                  <c:v>14166.5630073547</c:v>
                </c:pt>
                <c:pt idx="8722">
                  <c:v>14172.5889968872</c:v>
                </c:pt>
                <c:pt idx="8723">
                  <c:v>14172.6110115051</c:v>
                </c:pt>
                <c:pt idx="8724">
                  <c:v>14172.451000213599</c:v>
                </c:pt>
                <c:pt idx="8725">
                  <c:v>14176.4580078125</c:v>
                </c:pt>
                <c:pt idx="8726">
                  <c:v>14924.472999572799</c:v>
                </c:pt>
                <c:pt idx="8727">
                  <c:v>14924.446006774901</c:v>
                </c:pt>
                <c:pt idx="8728">
                  <c:v>14924.922996521</c:v>
                </c:pt>
                <c:pt idx="8729">
                  <c:v>14924.9730033875</c:v>
                </c:pt>
                <c:pt idx="8730">
                  <c:v>14924.9250030518</c:v>
                </c:pt>
                <c:pt idx="8731">
                  <c:v>14924.371006011999</c:v>
                </c:pt>
                <c:pt idx="8732">
                  <c:v>14918.339008331301</c:v>
                </c:pt>
                <c:pt idx="8733">
                  <c:v>14942.798000335701</c:v>
                </c:pt>
                <c:pt idx="8734">
                  <c:v>14942.9040031433</c:v>
                </c:pt>
                <c:pt idx="8735">
                  <c:v>14942.998996734599</c:v>
                </c:pt>
                <c:pt idx="8736">
                  <c:v>14942.7720069885</c:v>
                </c:pt>
                <c:pt idx="8737">
                  <c:v>14943.6259994507</c:v>
                </c:pt>
                <c:pt idx="8738">
                  <c:v>14822.6970024109</c:v>
                </c:pt>
                <c:pt idx="8739">
                  <c:v>14821.720001220699</c:v>
                </c:pt>
                <c:pt idx="8740">
                  <c:v>14821.8590049744</c:v>
                </c:pt>
                <c:pt idx="8741">
                  <c:v>14821.820999145501</c:v>
                </c:pt>
                <c:pt idx="8742">
                  <c:v>14821.900001525901</c:v>
                </c:pt>
                <c:pt idx="8743">
                  <c:v>14821.5209999084</c:v>
                </c:pt>
                <c:pt idx="8744">
                  <c:v>14821.4130096436</c:v>
                </c:pt>
                <c:pt idx="8745">
                  <c:v>14821.7380027771</c:v>
                </c:pt>
                <c:pt idx="8746">
                  <c:v>14821.8869972229</c:v>
                </c:pt>
                <c:pt idx="8747">
                  <c:v>14821.993000030499</c:v>
                </c:pt>
                <c:pt idx="8748">
                  <c:v>14821.8640022278</c:v>
                </c:pt>
                <c:pt idx="8749">
                  <c:v>14707.7819976807</c:v>
                </c:pt>
                <c:pt idx="8750">
                  <c:v>14707.8250045776</c:v>
                </c:pt>
                <c:pt idx="8751">
                  <c:v>13727.7050018311</c:v>
                </c:pt>
                <c:pt idx="8752">
                  <c:v>13727.785007476799</c:v>
                </c:pt>
                <c:pt idx="8753">
                  <c:v>13740.812004089399</c:v>
                </c:pt>
                <c:pt idx="8754">
                  <c:v>13740.987007141101</c:v>
                </c:pt>
                <c:pt idx="8755">
                  <c:v>13528.4110031128</c:v>
                </c:pt>
                <c:pt idx="8756">
                  <c:v>13026.0820007324</c:v>
                </c:pt>
                <c:pt idx="8757">
                  <c:v>13026.658000945999</c:v>
                </c:pt>
                <c:pt idx="8758">
                  <c:v>13019.8240013123</c:v>
                </c:pt>
                <c:pt idx="8759">
                  <c:v>12802.9680023193</c:v>
                </c:pt>
                <c:pt idx="8760">
                  <c:v>12802.860000610401</c:v>
                </c:pt>
                <c:pt idx="8761">
                  <c:v>12800.743007659899</c:v>
                </c:pt>
                <c:pt idx="8762">
                  <c:v>12915.6969947815</c:v>
                </c:pt>
                <c:pt idx="8763">
                  <c:v>12915.6930046082</c:v>
                </c:pt>
                <c:pt idx="8764">
                  <c:v>12912.8160057068</c:v>
                </c:pt>
                <c:pt idx="8765">
                  <c:v>12864.2910003662</c:v>
                </c:pt>
                <c:pt idx="8766">
                  <c:v>12864.3710021973</c:v>
                </c:pt>
                <c:pt idx="8767">
                  <c:v>12763.8779983521</c:v>
                </c:pt>
                <c:pt idx="8768">
                  <c:v>12140.9150009155</c:v>
                </c:pt>
                <c:pt idx="8769">
                  <c:v>12141.3000030518</c:v>
                </c:pt>
                <c:pt idx="8770">
                  <c:v>11951.355003356901</c:v>
                </c:pt>
                <c:pt idx="8771">
                  <c:v>11951.3959999084</c:v>
                </c:pt>
                <c:pt idx="8772">
                  <c:v>11951.2280006409</c:v>
                </c:pt>
                <c:pt idx="8773">
                  <c:v>11946.160999298099</c:v>
                </c:pt>
                <c:pt idx="8774">
                  <c:v>11896.1750030518</c:v>
                </c:pt>
                <c:pt idx="8775">
                  <c:v>11896.2529983521</c:v>
                </c:pt>
                <c:pt idx="8776">
                  <c:v>11896.3060035706</c:v>
                </c:pt>
                <c:pt idx="8777">
                  <c:v>11896.229003906299</c:v>
                </c:pt>
                <c:pt idx="8778">
                  <c:v>11149.3050041199</c:v>
                </c:pt>
                <c:pt idx="8779">
                  <c:v>10995.2410049438</c:v>
                </c:pt>
                <c:pt idx="8780">
                  <c:v>10995.253009796101</c:v>
                </c:pt>
                <c:pt idx="8781">
                  <c:v>10944.1579971313</c:v>
                </c:pt>
                <c:pt idx="8782">
                  <c:v>10407.317001342801</c:v>
                </c:pt>
                <c:pt idx="8783">
                  <c:v>10270.277000427201</c:v>
                </c:pt>
                <c:pt idx="8784">
                  <c:v>10156.1750030518</c:v>
                </c:pt>
                <c:pt idx="8785">
                  <c:v>9821.1949996948206</c:v>
                </c:pt>
                <c:pt idx="8786">
                  <c:v>9868.2500038147009</c:v>
                </c:pt>
                <c:pt idx="8787">
                  <c:v>9811.6020050048792</c:v>
                </c:pt>
                <c:pt idx="8788">
                  <c:v>9668.6310043334997</c:v>
                </c:pt>
                <c:pt idx="8789">
                  <c:v>9529.7640037536603</c:v>
                </c:pt>
                <c:pt idx="8790">
                  <c:v>9156.4140052795392</c:v>
                </c:pt>
                <c:pt idx="8791">
                  <c:v>8878.0380020141602</c:v>
                </c:pt>
                <c:pt idx="8792">
                  <c:v>8878.0569992065393</c:v>
                </c:pt>
                <c:pt idx="8793">
                  <c:v>8675.2320060729999</c:v>
                </c:pt>
                <c:pt idx="8794">
                  <c:v>8675.2820014953595</c:v>
                </c:pt>
                <c:pt idx="8795">
                  <c:v>8490.2740097045898</c:v>
                </c:pt>
                <c:pt idx="8796">
                  <c:v>8440.1630020141602</c:v>
                </c:pt>
                <c:pt idx="8797">
                  <c:v>8439.3370056152307</c:v>
                </c:pt>
                <c:pt idx="8798">
                  <c:v>8003.2980003356897</c:v>
                </c:pt>
                <c:pt idx="8799">
                  <c:v>8059.7150039672897</c:v>
                </c:pt>
                <c:pt idx="8800">
                  <c:v>7944.7390022277796</c:v>
                </c:pt>
                <c:pt idx="8801">
                  <c:v>7759.8220024108896</c:v>
                </c:pt>
                <c:pt idx="8802">
                  <c:v>7753.8689994812003</c:v>
                </c:pt>
                <c:pt idx="8803">
                  <c:v>7812.5230026245099</c:v>
                </c:pt>
                <c:pt idx="8804">
                  <c:v>7762.5350036621103</c:v>
                </c:pt>
                <c:pt idx="8805">
                  <c:v>7834.8350028991699</c:v>
                </c:pt>
                <c:pt idx="8806">
                  <c:v>7834.83399963379</c:v>
                </c:pt>
                <c:pt idx="8807">
                  <c:v>7444.7270011901901</c:v>
                </c:pt>
                <c:pt idx="8808">
                  <c:v>7391.4910011291504</c:v>
                </c:pt>
                <c:pt idx="8809">
                  <c:v>7454.0600013732901</c:v>
                </c:pt>
                <c:pt idx="8810">
                  <c:v>7226.0999984741202</c:v>
                </c:pt>
                <c:pt idx="8811">
                  <c:v>6940.0550003051803</c:v>
                </c:pt>
                <c:pt idx="8812">
                  <c:v>6991.5359992981003</c:v>
                </c:pt>
                <c:pt idx="8813">
                  <c:v>6759.4739990234402</c:v>
                </c:pt>
                <c:pt idx="8814">
                  <c:v>6759.4640007018997</c:v>
                </c:pt>
                <c:pt idx="8815">
                  <c:v>6759.2929992675799</c:v>
                </c:pt>
                <c:pt idx="8816">
                  <c:v>6764.2560043334997</c:v>
                </c:pt>
                <c:pt idx="8817">
                  <c:v>6764.4850044250497</c:v>
                </c:pt>
                <c:pt idx="8818">
                  <c:v>6764.4630050659198</c:v>
                </c:pt>
                <c:pt idx="8819">
                  <c:v>6664.5070037841797</c:v>
                </c:pt>
                <c:pt idx="8820">
                  <c:v>6664.4520034790003</c:v>
                </c:pt>
                <c:pt idx="8821">
                  <c:v>6663.52099990845</c:v>
                </c:pt>
                <c:pt idx="8822">
                  <c:v>6160.4500045776404</c:v>
                </c:pt>
                <c:pt idx="8823">
                  <c:v>6160.3910026550302</c:v>
                </c:pt>
                <c:pt idx="8824">
                  <c:v>6160.4900016784704</c:v>
                </c:pt>
                <c:pt idx="8825">
                  <c:v>6159.4870033264197</c:v>
                </c:pt>
                <c:pt idx="8826">
                  <c:v>6159.45900344849</c:v>
                </c:pt>
                <c:pt idx="8827">
                  <c:v>5996.3510017395001</c:v>
                </c:pt>
                <c:pt idx="8828">
                  <c:v>5996.2800064086896</c:v>
                </c:pt>
                <c:pt idx="8829">
                  <c:v>5996.4029998779297</c:v>
                </c:pt>
                <c:pt idx="8830">
                  <c:v>5996.4650039672897</c:v>
                </c:pt>
                <c:pt idx="8831">
                  <c:v>5996.4300003051803</c:v>
                </c:pt>
                <c:pt idx="8832">
                  <c:v>5996.5440063476599</c:v>
                </c:pt>
                <c:pt idx="8833">
                  <c:v>5996.4720039367703</c:v>
                </c:pt>
                <c:pt idx="8834">
                  <c:v>5994.48000335693</c:v>
                </c:pt>
                <c:pt idx="8835">
                  <c:v>6094.87400817871</c:v>
                </c:pt>
                <c:pt idx="8836">
                  <c:v>6043.4939994812003</c:v>
                </c:pt>
                <c:pt idx="8837">
                  <c:v>5956.37400054932</c:v>
                </c:pt>
                <c:pt idx="8838">
                  <c:v>5956.3280029296902</c:v>
                </c:pt>
                <c:pt idx="8839">
                  <c:v>5956.2040061950702</c:v>
                </c:pt>
                <c:pt idx="8840">
                  <c:v>6007.66600418091</c:v>
                </c:pt>
                <c:pt idx="8841">
                  <c:v>6007.8050041198703</c:v>
                </c:pt>
                <c:pt idx="8842">
                  <c:v>6007.7410049438504</c:v>
                </c:pt>
                <c:pt idx="8843">
                  <c:v>6007.6890068054199</c:v>
                </c:pt>
                <c:pt idx="8844">
                  <c:v>6007.7890052795401</c:v>
                </c:pt>
                <c:pt idx="8845">
                  <c:v>6008.5140037536603</c:v>
                </c:pt>
                <c:pt idx="8846">
                  <c:v>5573.4500045776404</c:v>
                </c:pt>
                <c:pt idx="8847">
                  <c:v>5573.3900032043503</c:v>
                </c:pt>
                <c:pt idx="8848">
                  <c:v>5573.4470024108896</c:v>
                </c:pt>
                <c:pt idx="8849">
                  <c:v>5573.4550018310501</c:v>
                </c:pt>
                <c:pt idx="8850">
                  <c:v>5573.4450035095197</c:v>
                </c:pt>
                <c:pt idx="8851">
                  <c:v>5522.1310005187997</c:v>
                </c:pt>
                <c:pt idx="8852">
                  <c:v>5521.9399986267099</c:v>
                </c:pt>
                <c:pt idx="8853">
                  <c:v>6023.8659973144504</c:v>
                </c:pt>
                <c:pt idx="8854">
                  <c:v>6024.0750007629404</c:v>
                </c:pt>
                <c:pt idx="8855">
                  <c:v>5967.6319999694797</c:v>
                </c:pt>
                <c:pt idx="8856">
                  <c:v>5967.7109985351599</c:v>
                </c:pt>
                <c:pt idx="8857">
                  <c:v>5967.7239952087402</c:v>
                </c:pt>
                <c:pt idx="8858">
                  <c:v>6023.6730041503897</c:v>
                </c:pt>
                <c:pt idx="8859">
                  <c:v>5967.1200065612802</c:v>
                </c:pt>
                <c:pt idx="8860">
                  <c:v>5967.1360092163104</c:v>
                </c:pt>
                <c:pt idx="8861">
                  <c:v>5967.1970100402796</c:v>
                </c:pt>
                <c:pt idx="8862">
                  <c:v>5967.2040061950702</c:v>
                </c:pt>
                <c:pt idx="8863">
                  <c:v>5967.0900077819797</c:v>
                </c:pt>
                <c:pt idx="8864">
                  <c:v>5966.7560081481897</c:v>
                </c:pt>
                <c:pt idx="8865">
                  <c:v>5966.9180068969699</c:v>
                </c:pt>
                <c:pt idx="8866">
                  <c:v>5967.2020072937003</c:v>
                </c:pt>
                <c:pt idx="8867">
                  <c:v>5967.0980072021503</c:v>
                </c:pt>
                <c:pt idx="8868">
                  <c:v>5911.2250061035202</c:v>
                </c:pt>
                <c:pt idx="8869">
                  <c:v>5854.7900047302301</c:v>
                </c:pt>
                <c:pt idx="8870">
                  <c:v>5853.4940032959003</c:v>
                </c:pt>
                <c:pt idx="8871">
                  <c:v>5853.4500007629404</c:v>
                </c:pt>
                <c:pt idx="8872">
                  <c:v>5853.4490051269504</c:v>
                </c:pt>
                <c:pt idx="8873">
                  <c:v>5910.0000076294</c:v>
                </c:pt>
                <c:pt idx="8874">
                  <c:v>5966.5530052185104</c:v>
                </c:pt>
                <c:pt idx="8875">
                  <c:v>5966.5040016174298</c:v>
                </c:pt>
                <c:pt idx="8876">
                  <c:v>5909.8310050964401</c:v>
                </c:pt>
                <c:pt idx="8877">
                  <c:v>5966.4140052795401</c:v>
                </c:pt>
                <c:pt idx="8878">
                  <c:v>5966.6160087585504</c:v>
                </c:pt>
                <c:pt idx="8879">
                  <c:v>5966.5830078125</c:v>
                </c:pt>
                <c:pt idx="8880">
                  <c:v>5966.5590057373101</c:v>
                </c:pt>
                <c:pt idx="8881">
                  <c:v>5966.5070037841797</c:v>
                </c:pt>
                <c:pt idx="8882">
                  <c:v>5967.7880020141602</c:v>
                </c:pt>
                <c:pt idx="8883">
                  <c:v>6357.35400390625</c:v>
                </c:pt>
                <c:pt idx="8884">
                  <c:v>6357.1590042114303</c:v>
                </c:pt>
                <c:pt idx="8885">
                  <c:v>6357.2720031738299</c:v>
                </c:pt>
                <c:pt idx="8886">
                  <c:v>6517.2630043029803</c:v>
                </c:pt>
                <c:pt idx="8887">
                  <c:v>6517.3020057678204</c:v>
                </c:pt>
                <c:pt idx="8888">
                  <c:v>6517.1130065917996</c:v>
                </c:pt>
                <c:pt idx="8889">
                  <c:v>6516.9090042114303</c:v>
                </c:pt>
                <c:pt idx="8890">
                  <c:v>6517.1760025024396</c:v>
                </c:pt>
                <c:pt idx="8891">
                  <c:v>6691.2690048217801</c:v>
                </c:pt>
                <c:pt idx="8892">
                  <c:v>6692.2020034790003</c:v>
                </c:pt>
                <c:pt idx="8893">
                  <c:v>6686.0770034790003</c:v>
                </c:pt>
                <c:pt idx="8894">
                  <c:v>6693.6430053710901</c:v>
                </c:pt>
                <c:pt idx="8895">
                  <c:v>7338.6990013122604</c:v>
                </c:pt>
                <c:pt idx="8896">
                  <c:v>7621.1900024414099</c:v>
                </c:pt>
                <c:pt idx="8897">
                  <c:v>8092.2849998474103</c:v>
                </c:pt>
                <c:pt idx="8898">
                  <c:v>8093.3520050048801</c:v>
                </c:pt>
                <c:pt idx="8899">
                  <c:v>8325.2640037536603</c:v>
                </c:pt>
                <c:pt idx="8900">
                  <c:v>8947.3790054321307</c:v>
                </c:pt>
                <c:pt idx="8901">
                  <c:v>8947.3810043334997</c:v>
                </c:pt>
                <c:pt idx="8902">
                  <c:v>8947.6930046081507</c:v>
                </c:pt>
                <c:pt idx="8903">
                  <c:v>8947.6550025939905</c:v>
                </c:pt>
                <c:pt idx="8904">
                  <c:v>8947.625</c:v>
                </c:pt>
                <c:pt idx="8905">
                  <c:v>8947.6430015564001</c:v>
                </c:pt>
                <c:pt idx="8906">
                  <c:v>8956.8989982604999</c:v>
                </c:pt>
                <c:pt idx="8907">
                  <c:v>9048.9060058593805</c:v>
                </c:pt>
                <c:pt idx="8908">
                  <c:v>9049.7549972534198</c:v>
                </c:pt>
                <c:pt idx="8909">
                  <c:v>9042.8570022583008</c:v>
                </c:pt>
                <c:pt idx="8910">
                  <c:v>9157.8590049743707</c:v>
                </c:pt>
                <c:pt idx="8911">
                  <c:v>9258.8330001831091</c:v>
                </c:pt>
                <c:pt idx="8912">
                  <c:v>9258.6490020752008</c:v>
                </c:pt>
                <c:pt idx="8913">
                  <c:v>9251.6520004272497</c:v>
                </c:pt>
                <c:pt idx="8914">
                  <c:v>9307.4860038757306</c:v>
                </c:pt>
                <c:pt idx="8915">
                  <c:v>9314.4700050354004</c:v>
                </c:pt>
                <c:pt idx="8916">
                  <c:v>9314.4969978332501</c:v>
                </c:pt>
                <c:pt idx="8917">
                  <c:v>9307.4770011901892</c:v>
                </c:pt>
                <c:pt idx="8918">
                  <c:v>9316.7790031433105</c:v>
                </c:pt>
                <c:pt idx="8919">
                  <c:v>9562.3590011596698</c:v>
                </c:pt>
                <c:pt idx="8920">
                  <c:v>9663.6680030822808</c:v>
                </c:pt>
                <c:pt idx="8921">
                  <c:v>9795.6440010070801</c:v>
                </c:pt>
                <c:pt idx="8922">
                  <c:v>9984.4140006899797</c:v>
                </c:pt>
                <c:pt idx="8923">
                  <c:v>10141.5490066409</c:v>
                </c:pt>
                <c:pt idx="8924">
                  <c:v>10346.358004748799</c:v>
                </c:pt>
                <c:pt idx="8925">
                  <c:v>10346.0700065494</c:v>
                </c:pt>
                <c:pt idx="8926">
                  <c:v>10339.3800079226</c:v>
                </c:pt>
                <c:pt idx="8927">
                  <c:v>10454.4310027957</c:v>
                </c:pt>
                <c:pt idx="8928">
                  <c:v>11197.489001452899</c:v>
                </c:pt>
                <c:pt idx="8929">
                  <c:v>11197.619006335701</c:v>
                </c:pt>
                <c:pt idx="8930">
                  <c:v>11154.4770080447</c:v>
                </c:pt>
                <c:pt idx="8931">
                  <c:v>11332.248004138501</c:v>
                </c:pt>
                <c:pt idx="8932">
                  <c:v>11602.275004565699</c:v>
                </c:pt>
                <c:pt idx="8933">
                  <c:v>11602.3620063663</c:v>
                </c:pt>
                <c:pt idx="8934">
                  <c:v>11603.3520004153</c:v>
                </c:pt>
                <c:pt idx="8935">
                  <c:v>11603.608004748799</c:v>
                </c:pt>
                <c:pt idx="8936">
                  <c:v>11603.289004504701</c:v>
                </c:pt>
                <c:pt idx="8937">
                  <c:v>11602.985011279599</c:v>
                </c:pt>
                <c:pt idx="8938">
                  <c:v>12013.279002368499</c:v>
                </c:pt>
                <c:pt idx="8939">
                  <c:v>12013.346007525901</c:v>
                </c:pt>
                <c:pt idx="8940">
                  <c:v>12013.310004413101</c:v>
                </c:pt>
                <c:pt idx="8941">
                  <c:v>12438.517012774901</c:v>
                </c:pt>
                <c:pt idx="8942">
                  <c:v>12463.591010272499</c:v>
                </c:pt>
                <c:pt idx="8943">
                  <c:v>12465.4930030704</c:v>
                </c:pt>
                <c:pt idx="8944">
                  <c:v>12465.4680053592</c:v>
                </c:pt>
                <c:pt idx="8945">
                  <c:v>12465.632003009299</c:v>
                </c:pt>
                <c:pt idx="8946">
                  <c:v>12465.5750038028</c:v>
                </c:pt>
                <c:pt idx="8947">
                  <c:v>12465.470008075201</c:v>
                </c:pt>
                <c:pt idx="8948">
                  <c:v>12465.3200065494</c:v>
                </c:pt>
                <c:pt idx="8949">
                  <c:v>13809.3300086856</c:v>
                </c:pt>
                <c:pt idx="8950">
                  <c:v>14317.624003589201</c:v>
                </c:pt>
                <c:pt idx="8951">
                  <c:v>14554.4970008731</c:v>
                </c:pt>
                <c:pt idx="8952">
                  <c:v>14730.2550079226</c:v>
                </c:pt>
                <c:pt idx="8953">
                  <c:v>14730.5330039859</c:v>
                </c:pt>
                <c:pt idx="8954">
                  <c:v>14472.516002655</c:v>
                </c:pt>
                <c:pt idx="8955">
                  <c:v>14472.492008209199</c:v>
                </c:pt>
                <c:pt idx="8956">
                  <c:v>14472.4720039368</c:v>
                </c:pt>
                <c:pt idx="8957">
                  <c:v>14473.3820037842</c:v>
                </c:pt>
                <c:pt idx="8958">
                  <c:v>14480.2650032043</c:v>
                </c:pt>
                <c:pt idx="8959">
                  <c:v>14480.395004272499</c:v>
                </c:pt>
                <c:pt idx="8960">
                  <c:v>14473.1700057983</c:v>
                </c:pt>
                <c:pt idx="8961">
                  <c:v>14696.183006286599</c:v>
                </c:pt>
                <c:pt idx="8962">
                  <c:v>14703.421005249</c:v>
                </c:pt>
                <c:pt idx="8963">
                  <c:v>14703.035007476799</c:v>
                </c:pt>
                <c:pt idx="8964">
                  <c:v>14696.2380027771</c:v>
                </c:pt>
                <c:pt idx="8965">
                  <c:v>14696.5200080872</c:v>
                </c:pt>
                <c:pt idx="8966">
                  <c:v>15497.487007141101</c:v>
                </c:pt>
                <c:pt idx="8967">
                  <c:v>14710.475997924799</c:v>
                </c:pt>
                <c:pt idx="8968">
                  <c:v>14538.379001617401</c:v>
                </c:pt>
                <c:pt idx="8969">
                  <c:v>14538.4640045166</c:v>
                </c:pt>
                <c:pt idx="8970">
                  <c:v>14538.3840065002</c:v>
                </c:pt>
                <c:pt idx="8971">
                  <c:v>14538.415004730199</c:v>
                </c:pt>
                <c:pt idx="8972">
                  <c:v>14524.271003723101</c:v>
                </c:pt>
                <c:pt idx="8973">
                  <c:v>14524.1290054321</c:v>
                </c:pt>
                <c:pt idx="8974">
                  <c:v>14524.5320014954</c:v>
                </c:pt>
                <c:pt idx="8975">
                  <c:v>14524.2729988098</c:v>
                </c:pt>
                <c:pt idx="8976">
                  <c:v>14524.356002807601</c:v>
                </c:pt>
                <c:pt idx="8977">
                  <c:v>14524.517005920399</c:v>
                </c:pt>
                <c:pt idx="8978">
                  <c:v>14532.5720062256</c:v>
                </c:pt>
                <c:pt idx="8979">
                  <c:v>14533.4700050354</c:v>
                </c:pt>
                <c:pt idx="8980">
                  <c:v>14533.418003082301</c:v>
                </c:pt>
                <c:pt idx="8981">
                  <c:v>14533.421005249</c:v>
                </c:pt>
                <c:pt idx="8982">
                  <c:v>14533.3990058899</c:v>
                </c:pt>
                <c:pt idx="8983">
                  <c:v>14533.5280036926</c:v>
                </c:pt>
                <c:pt idx="8984">
                  <c:v>14533.257007598901</c:v>
                </c:pt>
                <c:pt idx="8985">
                  <c:v>14533.273002624501</c:v>
                </c:pt>
                <c:pt idx="8986">
                  <c:v>14530.4580001831</c:v>
                </c:pt>
                <c:pt idx="8987">
                  <c:v>14533.2080078125</c:v>
                </c:pt>
                <c:pt idx="8988">
                  <c:v>14533.2040023804</c:v>
                </c:pt>
                <c:pt idx="8989">
                  <c:v>14533.422000885001</c:v>
                </c:pt>
                <c:pt idx="8990">
                  <c:v>14540.4710044861</c:v>
                </c:pt>
                <c:pt idx="8991">
                  <c:v>14540.4880027771</c:v>
                </c:pt>
                <c:pt idx="8992">
                  <c:v>14540.4890022278</c:v>
                </c:pt>
                <c:pt idx="8993">
                  <c:v>14540.5170021057</c:v>
                </c:pt>
                <c:pt idx="8994">
                  <c:v>14540.5320014954</c:v>
                </c:pt>
                <c:pt idx="8995">
                  <c:v>14540.5790023804</c:v>
                </c:pt>
                <c:pt idx="8996">
                  <c:v>14540.4120025635</c:v>
                </c:pt>
                <c:pt idx="8997">
                  <c:v>14540.263008117699</c:v>
                </c:pt>
                <c:pt idx="8998">
                  <c:v>14540.6000022888</c:v>
                </c:pt>
                <c:pt idx="8999">
                  <c:v>14540.4340019226</c:v>
                </c:pt>
                <c:pt idx="9000">
                  <c:v>14540.3559989929</c:v>
                </c:pt>
                <c:pt idx="9001">
                  <c:v>14540.488006591801</c:v>
                </c:pt>
                <c:pt idx="9002">
                  <c:v>14545.524002075201</c:v>
                </c:pt>
                <c:pt idx="9003">
                  <c:v>14547.413005828899</c:v>
                </c:pt>
                <c:pt idx="9004">
                  <c:v>14547.394004821799</c:v>
                </c:pt>
                <c:pt idx="9005">
                  <c:v>14548.3400039673</c:v>
                </c:pt>
                <c:pt idx="9006">
                  <c:v>14548.6110038757</c:v>
                </c:pt>
                <c:pt idx="9007">
                  <c:v>14548.623004913299</c:v>
                </c:pt>
                <c:pt idx="9008">
                  <c:v>14548.1880073547</c:v>
                </c:pt>
                <c:pt idx="9009">
                  <c:v>14548.140007018999</c:v>
                </c:pt>
                <c:pt idx="9010">
                  <c:v>14548.526000976601</c:v>
                </c:pt>
                <c:pt idx="9011">
                  <c:v>14548.2900009155</c:v>
                </c:pt>
                <c:pt idx="9012">
                  <c:v>14548.127010345501</c:v>
                </c:pt>
                <c:pt idx="9013">
                  <c:v>14548.397003173801</c:v>
                </c:pt>
                <c:pt idx="9014">
                  <c:v>14552.4179992676</c:v>
                </c:pt>
                <c:pt idx="9015">
                  <c:v>14553.1640014648</c:v>
                </c:pt>
                <c:pt idx="9016">
                  <c:v>14437.9540023804</c:v>
                </c:pt>
                <c:pt idx="9017">
                  <c:v>14438.257007598901</c:v>
                </c:pt>
                <c:pt idx="9018">
                  <c:v>14438.262001037599</c:v>
                </c:pt>
                <c:pt idx="9019">
                  <c:v>14438.274002075201</c:v>
                </c:pt>
                <c:pt idx="9020">
                  <c:v>14438.083003997799</c:v>
                </c:pt>
                <c:pt idx="9021">
                  <c:v>14437.998004913299</c:v>
                </c:pt>
                <c:pt idx="9022">
                  <c:v>14438.2790031433</c:v>
                </c:pt>
                <c:pt idx="9023">
                  <c:v>14438.1320037842</c:v>
                </c:pt>
                <c:pt idx="9024">
                  <c:v>14438.082004547099</c:v>
                </c:pt>
                <c:pt idx="9025">
                  <c:v>14438.2610015869</c:v>
                </c:pt>
                <c:pt idx="9026">
                  <c:v>14491.1440010071</c:v>
                </c:pt>
                <c:pt idx="9027">
                  <c:v>14491.283000945999</c:v>
                </c:pt>
                <c:pt idx="9028">
                  <c:v>14491.327003479</c:v>
                </c:pt>
                <c:pt idx="9029">
                  <c:v>14492.191001892101</c:v>
                </c:pt>
                <c:pt idx="9030">
                  <c:v>14492.266002655</c:v>
                </c:pt>
                <c:pt idx="9031">
                  <c:v>14492.3260040283</c:v>
                </c:pt>
                <c:pt idx="9032">
                  <c:v>14492.1110038757</c:v>
                </c:pt>
                <c:pt idx="9033">
                  <c:v>14491.997005462599</c:v>
                </c:pt>
                <c:pt idx="9034">
                  <c:v>14492.284999847399</c:v>
                </c:pt>
                <c:pt idx="9035">
                  <c:v>14491.9670066833</c:v>
                </c:pt>
                <c:pt idx="9036">
                  <c:v>14491.9829978943</c:v>
                </c:pt>
                <c:pt idx="9037">
                  <c:v>14491.3420028687</c:v>
                </c:pt>
                <c:pt idx="9038">
                  <c:v>13739.1960029602</c:v>
                </c:pt>
                <c:pt idx="9039">
                  <c:v>13740.056007385299</c:v>
                </c:pt>
                <c:pt idx="9040">
                  <c:v>13739.9060020447</c:v>
                </c:pt>
                <c:pt idx="9041">
                  <c:v>13740.1400032043</c:v>
                </c:pt>
                <c:pt idx="9042">
                  <c:v>13741.042003631601</c:v>
                </c:pt>
                <c:pt idx="9043">
                  <c:v>13740.083003997799</c:v>
                </c:pt>
                <c:pt idx="9044">
                  <c:v>13362.8470039368</c:v>
                </c:pt>
                <c:pt idx="9045">
                  <c:v>12746.7729988098</c:v>
                </c:pt>
                <c:pt idx="9046">
                  <c:v>12747.037998199499</c:v>
                </c:pt>
                <c:pt idx="9047">
                  <c:v>12521.625</c:v>
                </c:pt>
                <c:pt idx="9048">
                  <c:v>12098.724998474099</c:v>
                </c:pt>
                <c:pt idx="9049">
                  <c:v>11853.966003418</c:v>
                </c:pt>
                <c:pt idx="9050">
                  <c:v>11849.746001482001</c:v>
                </c:pt>
                <c:pt idx="9051">
                  <c:v>11604.6710007191</c:v>
                </c:pt>
                <c:pt idx="9052">
                  <c:v>11604.5860016346</c:v>
                </c:pt>
                <c:pt idx="9053">
                  <c:v>11604.730998277701</c:v>
                </c:pt>
                <c:pt idx="9054">
                  <c:v>11674.519999742501</c:v>
                </c:pt>
                <c:pt idx="9055">
                  <c:v>11674.6799995899</c:v>
                </c:pt>
                <c:pt idx="9056">
                  <c:v>11674.457000017201</c:v>
                </c:pt>
                <c:pt idx="9057">
                  <c:v>11377.9860031605</c:v>
                </c:pt>
                <c:pt idx="9058">
                  <c:v>11192.640002489101</c:v>
                </c:pt>
                <c:pt idx="9059">
                  <c:v>11192.5850021839</c:v>
                </c:pt>
                <c:pt idx="9060">
                  <c:v>10934.4500000477</c:v>
                </c:pt>
                <c:pt idx="9061">
                  <c:v>10934.5920021534</c:v>
                </c:pt>
                <c:pt idx="9062">
                  <c:v>10620.132999420201</c:v>
                </c:pt>
                <c:pt idx="9063">
                  <c:v>10615.1880073547</c:v>
                </c:pt>
                <c:pt idx="9064">
                  <c:v>10614.0290031433</c:v>
                </c:pt>
                <c:pt idx="9065">
                  <c:v>10608.0170021057</c:v>
                </c:pt>
                <c:pt idx="9066">
                  <c:v>10546.1440010071</c:v>
                </c:pt>
                <c:pt idx="9067">
                  <c:v>10539.1270065308</c:v>
                </c:pt>
                <c:pt idx="9068">
                  <c:v>10331.973007202099</c:v>
                </c:pt>
                <c:pt idx="9069">
                  <c:v>10332.8150062561</c:v>
                </c:pt>
                <c:pt idx="9070">
                  <c:v>9945.9250068664605</c:v>
                </c:pt>
                <c:pt idx="9071">
                  <c:v>9945.7309989929199</c:v>
                </c:pt>
                <c:pt idx="9072">
                  <c:v>9164.0770034790003</c:v>
                </c:pt>
                <c:pt idx="9073">
                  <c:v>9160.4540061950702</c:v>
                </c:pt>
                <c:pt idx="9074">
                  <c:v>9161.6190032959003</c:v>
                </c:pt>
                <c:pt idx="9075">
                  <c:v>9015.4970054626501</c:v>
                </c:pt>
                <c:pt idx="9076">
                  <c:v>9008.4290008544904</c:v>
                </c:pt>
                <c:pt idx="9077">
                  <c:v>9008.5319976806604</c:v>
                </c:pt>
                <c:pt idx="9078">
                  <c:v>8791.58400726318</c:v>
                </c:pt>
                <c:pt idx="9079">
                  <c:v>8791.7150001525897</c:v>
                </c:pt>
                <c:pt idx="9080">
                  <c:v>8675.5580024719202</c:v>
                </c:pt>
                <c:pt idx="9081">
                  <c:v>8345.9830017089807</c:v>
                </c:pt>
                <c:pt idx="9082">
                  <c:v>8340.1319961547906</c:v>
                </c:pt>
                <c:pt idx="9083">
                  <c:v>8284.0919990539605</c:v>
                </c:pt>
                <c:pt idx="9084">
                  <c:v>7800.1440010070801</c:v>
                </c:pt>
                <c:pt idx="9085">
                  <c:v>7536.6710014343298</c:v>
                </c:pt>
                <c:pt idx="9086">
                  <c:v>7359.1529998779297</c:v>
                </c:pt>
                <c:pt idx="9087">
                  <c:v>7351.1889991760299</c:v>
                </c:pt>
                <c:pt idx="9088">
                  <c:v>7351.0280036926297</c:v>
                </c:pt>
                <c:pt idx="9089">
                  <c:v>7351.2639999389703</c:v>
                </c:pt>
                <c:pt idx="9090">
                  <c:v>7230.2270011901901</c:v>
                </c:pt>
                <c:pt idx="9091">
                  <c:v>7258.1640014648401</c:v>
                </c:pt>
                <c:pt idx="9092">
                  <c:v>7256.9200057983398</c:v>
                </c:pt>
                <c:pt idx="9093">
                  <c:v>7250.9540023803702</c:v>
                </c:pt>
                <c:pt idx="9094">
                  <c:v>6937.2779998779297</c:v>
                </c:pt>
                <c:pt idx="9095">
                  <c:v>6942.2970046997098</c:v>
                </c:pt>
                <c:pt idx="9096">
                  <c:v>6947.1189994812003</c:v>
                </c:pt>
                <c:pt idx="9097">
                  <c:v>6903.1060028076199</c:v>
                </c:pt>
                <c:pt idx="9098">
                  <c:v>6902.3240089416504</c:v>
                </c:pt>
                <c:pt idx="9099">
                  <c:v>6463.3270072937003</c:v>
                </c:pt>
                <c:pt idx="9100">
                  <c:v>6463.2000083923303</c:v>
                </c:pt>
                <c:pt idx="9101">
                  <c:v>6464.3090057373101</c:v>
                </c:pt>
                <c:pt idx="9102">
                  <c:v>6298.2140083312997</c:v>
                </c:pt>
                <c:pt idx="9103">
                  <c:v>6298.31200790405</c:v>
                </c:pt>
                <c:pt idx="9104">
                  <c:v>6366.0810089111301</c:v>
                </c:pt>
                <c:pt idx="9105">
                  <c:v>6143.3430099487296</c:v>
                </c:pt>
                <c:pt idx="9106">
                  <c:v>6038.33400726318</c:v>
                </c:pt>
                <c:pt idx="9107">
                  <c:v>5718.8810081481897</c:v>
                </c:pt>
                <c:pt idx="9108">
                  <c:v>5720.0450096130398</c:v>
                </c:pt>
                <c:pt idx="9109">
                  <c:v>5719.9640083312997</c:v>
                </c:pt>
                <c:pt idx="9110">
                  <c:v>5483.7319946289099</c:v>
                </c:pt>
                <c:pt idx="9111">
                  <c:v>5483.7949943542499</c:v>
                </c:pt>
                <c:pt idx="9112">
                  <c:v>4882.0499954223596</c:v>
                </c:pt>
                <c:pt idx="9113">
                  <c:v>4617.0499954223596</c:v>
                </c:pt>
                <c:pt idx="9114">
                  <c:v>4451.4499931335404</c:v>
                </c:pt>
                <c:pt idx="9115">
                  <c:v>4400.99999237061</c:v>
                </c:pt>
                <c:pt idx="9116">
                  <c:v>4400.99999237061</c:v>
                </c:pt>
                <c:pt idx="9117">
                  <c:v>4400.99999237061</c:v>
                </c:pt>
                <c:pt idx="9118">
                  <c:v>4354.99999237061</c:v>
                </c:pt>
                <c:pt idx="9119">
                  <c:v>4208.8999938964798</c:v>
                </c:pt>
                <c:pt idx="9120">
                  <c:v>4080.8999938964798</c:v>
                </c:pt>
                <c:pt idx="9121">
                  <c:v>3824.8999938964798</c:v>
                </c:pt>
                <c:pt idx="9122">
                  <c:v>3852.8999977111798</c:v>
                </c:pt>
                <c:pt idx="9123">
                  <c:v>3187.8999977111798</c:v>
                </c:pt>
                <c:pt idx="9124">
                  <c:v>3190.8999977111798</c:v>
                </c:pt>
                <c:pt idx="9125">
                  <c:v>2999.7000007629399</c:v>
                </c:pt>
                <c:pt idx="9126">
                  <c:v>2556.7000007629399</c:v>
                </c:pt>
                <c:pt idx="9127">
                  <c:v>2556.7000007629399</c:v>
                </c:pt>
                <c:pt idx="9128">
                  <c:v>2322.7000007629399</c:v>
                </c:pt>
                <c:pt idx="9129">
                  <c:v>2055.7000007629399</c:v>
                </c:pt>
                <c:pt idx="9130">
                  <c:v>2053.7000007629399</c:v>
                </c:pt>
                <c:pt idx="9131">
                  <c:v>2053.7000007629399</c:v>
                </c:pt>
                <c:pt idx="9132">
                  <c:v>1919.7000007629399</c:v>
                </c:pt>
                <c:pt idx="9133">
                  <c:v>1707.7000007629399</c:v>
                </c:pt>
                <c:pt idx="9134">
                  <c:v>1360.7000007629399</c:v>
                </c:pt>
                <c:pt idx="9135">
                  <c:v>1351.7000007629399</c:v>
                </c:pt>
                <c:pt idx="9136">
                  <c:v>1351.7000007629399</c:v>
                </c:pt>
                <c:pt idx="9137">
                  <c:v>1351.7000007629399</c:v>
                </c:pt>
                <c:pt idx="9138">
                  <c:v>1295.7000007629399</c:v>
                </c:pt>
                <c:pt idx="9139">
                  <c:v>1295.7000007629399</c:v>
                </c:pt>
                <c:pt idx="9140">
                  <c:v>1439.7000007629399</c:v>
                </c:pt>
                <c:pt idx="9141">
                  <c:v>1439.7000007629399</c:v>
                </c:pt>
                <c:pt idx="9142">
                  <c:v>2279.7000007629399</c:v>
                </c:pt>
                <c:pt idx="9143">
                  <c:v>2279.7000007629399</c:v>
                </c:pt>
                <c:pt idx="9144">
                  <c:v>2279.7000007629399</c:v>
                </c:pt>
                <c:pt idx="9145">
                  <c:v>2279.7000007629399</c:v>
                </c:pt>
                <c:pt idx="9146">
                  <c:v>2280.5</c:v>
                </c:pt>
                <c:pt idx="9147">
                  <c:v>2279.5</c:v>
                </c:pt>
                <c:pt idx="9148">
                  <c:v>2279.5</c:v>
                </c:pt>
                <c:pt idx="9149">
                  <c:v>2279.5</c:v>
                </c:pt>
                <c:pt idx="9150">
                  <c:v>2135.5</c:v>
                </c:pt>
                <c:pt idx="9151">
                  <c:v>2135.5</c:v>
                </c:pt>
                <c:pt idx="9152">
                  <c:v>2135.5</c:v>
                </c:pt>
                <c:pt idx="9153">
                  <c:v>2135.5</c:v>
                </c:pt>
                <c:pt idx="9154">
                  <c:v>2135.5</c:v>
                </c:pt>
                <c:pt idx="9155">
                  <c:v>2135.5</c:v>
                </c:pt>
                <c:pt idx="9156">
                  <c:v>2135.5</c:v>
                </c:pt>
                <c:pt idx="9157">
                  <c:v>2135.5</c:v>
                </c:pt>
                <c:pt idx="9158">
                  <c:v>2135.5</c:v>
                </c:pt>
                <c:pt idx="9159">
                  <c:v>2136.5</c:v>
                </c:pt>
                <c:pt idx="9160">
                  <c:v>2136.5</c:v>
                </c:pt>
                <c:pt idx="9161">
                  <c:v>2136.5</c:v>
                </c:pt>
                <c:pt idx="9162">
                  <c:v>2136.5</c:v>
                </c:pt>
                <c:pt idx="9163">
                  <c:v>2136.5</c:v>
                </c:pt>
                <c:pt idx="9164">
                  <c:v>2136.5</c:v>
                </c:pt>
                <c:pt idx="9165">
                  <c:v>2136.5</c:v>
                </c:pt>
                <c:pt idx="9166">
                  <c:v>2136.5</c:v>
                </c:pt>
                <c:pt idx="9167">
                  <c:v>2192.5</c:v>
                </c:pt>
                <c:pt idx="9168">
                  <c:v>2192.5</c:v>
                </c:pt>
                <c:pt idx="9169">
                  <c:v>2192.5</c:v>
                </c:pt>
                <c:pt idx="9170">
                  <c:v>2193.2000007629399</c:v>
                </c:pt>
                <c:pt idx="9171">
                  <c:v>2296.2000007629399</c:v>
                </c:pt>
                <c:pt idx="9172">
                  <c:v>2306.2000007629399</c:v>
                </c:pt>
                <c:pt idx="9173">
                  <c:v>2324.2000007629399</c:v>
                </c:pt>
                <c:pt idx="9174">
                  <c:v>2324.2000007629399</c:v>
                </c:pt>
                <c:pt idx="9175">
                  <c:v>2324.2000007629399</c:v>
                </c:pt>
                <c:pt idx="9176">
                  <c:v>2324.2000007629399</c:v>
                </c:pt>
                <c:pt idx="9177">
                  <c:v>2369.2000007629399</c:v>
                </c:pt>
                <c:pt idx="9178">
                  <c:v>2369.2000007629399</c:v>
                </c:pt>
                <c:pt idx="9179">
                  <c:v>2563.2000007629399</c:v>
                </c:pt>
                <c:pt idx="9180">
                  <c:v>3179.2000007629399</c:v>
                </c:pt>
                <c:pt idx="9181">
                  <c:v>3236.2000007629399</c:v>
                </c:pt>
                <c:pt idx="9182">
                  <c:v>3288.2000007629399</c:v>
                </c:pt>
                <c:pt idx="9183">
                  <c:v>3397.2000007629399</c:v>
                </c:pt>
                <c:pt idx="9184">
                  <c:v>3395.2000007629399</c:v>
                </c:pt>
                <c:pt idx="9185">
                  <c:v>4144.3000068664596</c:v>
                </c:pt>
                <c:pt idx="9186">
                  <c:v>4144.3000068664596</c:v>
                </c:pt>
                <c:pt idx="9187">
                  <c:v>4144.3000068664596</c:v>
                </c:pt>
                <c:pt idx="9188">
                  <c:v>4144.3000068664596</c:v>
                </c:pt>
                <c:pt idx="9189">
                  <c:v>4730.3000068664596</c:v>
                </c:pt>
                <c:pt idx="9190">
                  <c:v>4734.3000068664596</c:v>
                </c:pt>
                <c:pt idx="9191">
                  <c:v>4849.3000068664596</c:v>
                </c:pt>
                <c:pt idx="9192">
                  <c:v>4849.3000068664596</c:v>
                </c:pt>
                <c:pt idx="9193">
                  <c:v>5551.3000068664596</c:v>
                </c:pt>
                <c:pt idx="9194">
                  <c:v>5671.1999969482404</c:v>
                </c:pt>
                <c:pt idx="9195">
                  <c:v>5660.1999969482404</c:v>
                </c:pt>
                <c:pt idx="9196">
                  <c:v>6342.1999969482404</c:v>
                </c:pt>
                <c:pt idx="9197">
                  <c:v>6463.1999969482404</c:v>
                </c:pt>
                <c:pt idx="9198">
                  <c:v>6675.1999969482404</c:v>
                </c:pt>
                <c:pt idx="9199">
                  <c:v>6874.5999984741202</c:v>
                </c:pt>
                <c:pt idx="9200">
                  <c:v>7054.5079994201697</c:v>
                </c:pt>
                <c:pt idx="9201">
                  <c:v>7104.4440002441397</c:v>
                </c:pt>
                <c:pt idx="9202">
                  <c:v>7369.4230003356897</c:v>
                </c:pt>
                <c:pt idx="9203">
                  <c:v>7595.45899963379</c:v>
                </c:pt>
                <c:pt idx="9204">
                  <c:v>7596.5439987182599</c:v>
                </c:pt>
                <c:pt idx="9205">
                  <c:v>7731.0489997863797</c:v>
                </c:pt>
                <c:pt idx="9206">
                  <c:v>8217.1480026245099</c:v>
                </c:pt>
                <c:pt idx="9207">
                  <c:v>8275.7640075683594</c:v>
                </c:pt>
                <c:pt idx="9208">
                  <c:v>8432.5490074157697</c:v>
                </c:pt>
                <c:pt idx="9209">
                  <c:v>8819.5460052490198</c:v>
                </c:pt>
                <c:pt idx="9210">
                  <c:v>8819.6340065002405</c:v>
                </c:pt>
                <c:pt idx="9211">
                  <c:v>9100.7840003967303</c:v>
                </c:pt>
                <c:pt idx="9212">
                  <c:v>9530.8820075988806</c:v>
                </c:pt>
                <c:pt idx="9213">
                  <c:v>9530.7520065307599</c:v>
                </c:pt>
                <c:pt idx="9214">
                  <c:v>9531.4960060119593</c:v>
                </c:pt>
                <c:pt idx="9215">
                  <c:v>9694.4300079345703</c:v>
                </c:pt>
                <c:pt idx="9216">
                  <c:v>9913.5390014648401</c:v>
                </c:pt>
                <c:pt idx="9217">
                  <c:v>10276.7290077209</c:v>
                </c:pt>
                <c:pt idx="9218">
                  <c:v>10434.577007293699</c:v>
                </c:pt>
                <c:pt idx="9219">
                  <c:v>10437.4640045166</c:v>
                </c:pt>
                <c:pt idx="9220">
                  <c:v>10442.3200035095</c:v>
                </c:pt>
                <c:pt idx="9221">
                  <c:v>10883.3260040283</c:v>
                </c:pt>
                <c:pt idx="9222">
                  <c:v>11420.4520111084</c:v>
                </c:pt>
                <c:pt idx="9223">
                  <c:v>11428.4950027466</c:v>
                </c:pt>
                <c:pt idx="9224">
                  <c:v>11428.805000305199</c:v>
                </c:pt>
                <c:pt idx="9225">
                  <c:v>11920.8060035706</c:v>
                </c:pt>
                <c:pt idx="9226">
                  <c:v>11920.630008697501</c:v>
                </c:pt>
                <c:pt idx="9227">
                  <c:v>12385.666004180899</c:v>
                </c:pt>
                <c:pt idx="9228">
                  <c:v>12385.9140014648</c:v>
                </c:pt>
                <c:pt idx="9229">
                  <c:v>12392.225006103499</c:v>
                </c:pt>
                <c:pt idx="9230">
                  <c:v>12394.701008796699</c:v>
                </c:pt>
                <c:pt idx="9231">
                  <c:v>12511.6920061111</c:v>
                </c:pt>
                <c:pt idx="9232">
                  <c:v>12821.4560022354</c:v>
                </c:pt>
                <c:pt idx="9233">
                  <c:v>12821.406002998399</c:v>
                </c:pt>
                <c:pt idx="9234">
                  <c:v>12953.561005592301</c:v>
                </c:pt>
                <c:pt idx="9235">
                  <c:v>13517.763009071399</c:v>
                </c:pt>
                <c:pt idx="9236">
                  <c:v>13517.8160066605</c:v>
                </c:pt>
                <c:pt idx="9237">
                  <c:v>13517.8450059891</c:v>
                </c:pt>
                <c:pt idx="9238">
                  <c:v>13573.5350046158</c:v>
                </c:pt>
                <c:pt idx="9239">
                  <c:v>14289.586003303501</c:v>
                </c:pt>
                <c:pt idx="9240">
                  <c:v>14530.545006752</c:v>
                </c:pt>
                <c:pt idx="9241">
                  <c:v>14533.430001258899</c:v>
                </c:pt>
                <c:pt idx="9242">
                  <c:v>14557.2820037603</c:v>
                </c:pt>
                <c:pt idx="9243">
                  <c:v>14551.140001654599</c:v>
                </c:pt>
                <c:pt idx="9244">
                  <c:v>14551.052000403401</c:v>
                </c:pt>
                <c:pt idx="9245">
                  <c:v>14550.8870033026</c:v>
                </c:pt>
                <c:pt idx="9246">
                  <c:v>15073.997999548899</c:v>
                </c:pt>
                <c:pt idx="9247">
                  <c:v>15074.070001959801</c:v>
                </c:pt>
                <c:pt idx="9248">
                  <c:v>15075.002004980999</c:v>
                </c:pt>
                <c:pt idx="9249">
                  <c:v>15837.7870124578</c:v>
                </c:pt>
                <c:pt idx="9250">
                  <c:v>15837.873022437099</c:v>
                </c:pt>
                <c:pt idx="9251">
                  <c:v>15837.814020514499</c:v>
                </c:pt>
                <c:pt idx="9252">
                  <c:v>14997.579016089399</c:v>
                </c:pt>
                <c:pt idx="9253">
                  <c:v>14997.6920150518</c:v>
                </c:pt>
                <c:pt idx="9254">
                  <c:v>15007.805029273</c:v>
                </c:pt>
                <c:pt idx="9255">
                  <c:v>15009.901026129701</c:v>
                </c:pt>
                <c:pt idx="9256">
                  <c:v>15009.775026679001</c:v>
                </c:pt>
                <c:pt idx="9257">
                  <c:v>15009.6430267096</c:v>
                </c:pt>
                <c:pt idx="9258">
                  <c:v>15009.757025122601</c:v>
                </c:pt>
                <c:pt idx="9259">
                  <c:v>15009.7470268011</c:v>
                </c:pt>
                <c:pt idx="9260">
                  <c:v>15009.7800277472</c:v>
                </c:pt>
                <c:pt idx="9261">
                  <c:v>15009.855028510099</c:v>
                </c:pt>
                <c:pt idx="9262">
                  <c:v>15009.870031714399</c:v>
                </c:pt>
                <c:pt idx="9263">
                  <c:v>15016.8440269232</c:v>
                </c:pt>
                <c:pt idx="9264">
                  <c:v>15016.6070312262</c:v>
                </c:pt>
                <c:pt idx="9265">
                  <c:v>15016.6990264654</c:v>
                </c:pt>
                <c:pt idx="9266">
                  <c:v>15018.0519813299</c:v>
                </c:pt>
                <c:pt idx="9267">
                  <c:v>15018.080984473199</c:v>
                </c:pt>
                <c:pt idx="9268">
                  <c:v>15018.8959792852</c:v>
                </c:pt>
                <c:pt idx="9269">
                  <c:v>15018.726976752299</c:v>
                </c:pt>
                <c:pt idx="9270">
                  <c:v>15018.8949798346</c:v>
                </c:pt>
                <c:pt idx="9271">
                  <c:v>15019.0069755316</c:v>
                </c:pt>
                <c:pt idx="9272">
                  <c:v>15019.011976599701</c:v>
                </c:pt>
                <c:pt idx="9273">
                  <c:v>15018.914976477599</c:v>
                </c:pt>
                <c:pt idx="9274">
                  <c:v>15019.046980261801</c:v>
                </c:pt>
                <c:pt idx="9275">
                  <c:v>15019.0749801397</c:v>
                </c:pt>
                <c:pt idx="9276">
                  <c:v>15018.783975958801</c:v>
                </c:pt>
                <c:pt idx="9277">
                  <c:v>15018.745985388799</c:v>
                </c:pt>
                <c:pt idx="9278">
                  <c:v>15032.661009192499</c:v>
                </c:pt>
                <c:pt idx="9279">
                  <c:v>15034.651010870901</c:v>
                </c:pt>
                <c:pt idx="9280">
                  <c:v>15034.465010047001</c:v>
                </c:pt>
                <c:pt idx="9281">
                  <c:v>15034.2610114813</c:v>
                </c:pt>
                <c:pt idx="9282">
                  <c:v>15034.435015082399</c:v>
                </c:pt>
                <c:pt idx="9283">
                  <c:v>15034.5300124884</c:v>
                </c:pt>
                <c:pt idx="9284">
                  <c:v>15034.483011603401</c:v>
                </c:pt>
                <c:pt idx="9285">
                  <c:v>15034.5730117559</c:v>
                </c:pt>
                <c:pt idx="9286">
                  <c:v>15034.5890067816</c:v>
                </c:pt>
                <c:pt idx="9287">
                  <c:v>15034.606012701999</c:v>
                </c:pt>
                <c:pt idx="9288">
                  <c:v>15034.235010504701</c:v>
                </c:pt>
                <c:pt idx="9289">
                  <c:v>15034.2080100775</c:v>
                </c:pt>
                <c:pt idx="9290">
                  <c:v>15034.749998450299</c:v>
                </c:pt>
                <c:pt idx="9291">
                  <c:v>15037.774996161501</c:v>
                </c:pt>
                <c:pt idx="9292">
                  <c:v>15046.6619971991</c:v>
                </c:pt>
                <c:pt idx="9293">
                  <c:v>15046.6359962225</c:v>
                </c:pt>
                <c:pt idx="9294">
                  <c:v>15046.5889991522</c:v>
                </c:pt>
                <c:pt idx="9295">
                  <c:v>15046.608995795301</c:v>
                </c:pt>
                <c:pt idx="9296">
                  <c:v>15046.573000311901</c:v>
                </c:pt>
                <c:pt idx="9297">
                  <c:v>15046.7169975042</c:v>
                </c:pt>
                <c:pt idx="9298">
                  <c:v>15046.5579971075</c:v>
                </c:pt>
                <c:pt idx="9299">
                  <c:v>15046.501997351599</c:v>
                </c:pt>
                <c:pt idx="9300">
                  <c:v>14520.2930015326</c:v>
                </c:pt>
                <c:pt idx="9301">
                  <c:v>14520.2729934454</c:v>
                </c:pt>
                <c:pt idx="9302">
                  <c:v>14524.1810005307</c:v>
                </c:pt>
                <c:pt idx="9303">
                  <c:v>14524.1769950986</c:v>
                </c:pt>
                <c:pt idx="9304">
                  <c:v>14524.404007732899</c:v>
                </c:pt>
                <c:pt idx="9305">
                  <c:v>14405.1269996762</c:v>
                </c:pt>
                <c:pt idx="9306">
                  <c:v>14404.1519973874</c:v>
                </c:pt>
                <c:pt idx="9307">
                  <c:v>14405.274998486</c:v>
                </c:pt>
                <c:pt idx="9308">
                  <c:v>14405.0320098996</c:v>
                </c:pt>
                <c:pt idx="9309">
                  <c:v>14405.126004040199</c:v>
                </c:pt>
                <c:pt idx="9310">
                  <c:v>14405.320008099099</c:v>
                </c:pt>
                <c:pt idx="9311">
                  <c:v>13883.283005535601</c:v>
                </c:pt>
                <c:pt idx="9312">
                  <c:v>13883.0590065122</c:v>
                </c:pt>
                <c:pt idx="9313">
                  <c:v>13889.9510009885</c:v>
                </c:pt>
                <c:pt idx="9314">
                  <c:v>13948.526017010199</c:v>
                </c:pt>
                <c:pt idx="9315">
                  <c:v>13950.528015911599</c:v>
                </c:pt>
                <c:pt idx="9316">
                  <c:v>13950.433018505601</c:v>
                </c:pt>
                <c:pt idx="9317">
                  <c:v>13950.174015819999</c:v>
                </c:pt>
                <c:pt idx="9318">
                  <c:v>13951.4730156064</c:v>
                </c:pt>
                <c:pt idx="9319">
                  <c:v>13951.479012310499</c:v>
                </c:pt>
                <c:pt idx="9320">
                  <c:v>13951.4160163999</c:v>
                </c:pt>
                <c:pt idx="9321">
                  <c:v>13951.3530166745</c:v>
                </c:pt>
                <c:pt idx="9322">
                  <c:v>13951.397011578099</c:v>
                </c:pt>
                <c:pt idx="9323">
                  <c:v>13951.3950164914</c:v>
                </c:pt>
                <c:pt idx="9324">
                  <c:v>13951.1600158811</c:v>
                </c:pt>
                <c:pt idx="9325">
                  <c:v>13951.3310135007</c:v>
                </c:pt>
                <c:pt idx="9326">
                  <c:v>14342.384983837601</c:v>
                </c:pt>
                <c:pt idx="9327">
                  <c:v>13759.0469978452</c:v>
                </c:pt>
                <c:pt idx="9328">
                  <c:v>13758.9500015378</c:v>
                </c:pt>
                <c:pt idx="9329">
                  <c:v>13752.046002209199</c:v>
                </c:pt>
                <c:pt idx="9330">
                  <c:v>13520.0500038266</c:v>
                </c:pt>
                <c:pt idx="9331">
                  <c:v>13273.930004894701</c:v>
                </c:pt>
                <c:pt idx="9332">
                  <c:v>13272.960003673999</c:v>
                </c:pt>
                <c:pt idx="9333">
                  <c:v>12653.0300033689</c:v>
                </c:pt>
                <c:pt idx="9334">
                  <c:v>12653.0960014462</c:v>
                </c:pt>
                <c:pt idx="9335">
                  <c:v>12653.045002758499</c:v>
                </c:pt>
                <c:pt idx="9336">
                  <c:v>12159.8440025449</c:v>
                </c:pt>
                <c:pt idx="9337">
                  <c:v>12166.728997051699</c:v>
                </c:pt>
                <c:pt idx="9338">
                  <c:v>12158.3230026364</c:v>
                </c:pt>
                <c:pt idx="9339">
                  <c:v>12155.3160064816</c:v>
                </c:pt>
                <c:pt idx="9340">
                  <c:v>11910.091000378099</c:v>
                </c:pt>
                <c:pt idx="9341">
                  <c:v>11910.169003307799</c:v>
                </c:pt>
                <c:pt idx="9342">
                  <c:v>11905.1479995847</c:v>
                </c:pt>
                <c:pt idx="9343">
                  <c:v>11904.2560051084</c:v>
                </c:pt>
                <c:pt idx="9344">
                  <c:v>11696.352001965</c:v>
                </c:pt>
                <c:pt idx="9345">
                  <c:v>11696.2850006223</c:v>
                </c:pt>
                <c:pt idx="9346">
                  <c:v>11434.2470062375</c:v>
                </c:pt>
                <c:pt idx="9347">
                  <c:v>11052.307003796101</c:v>
                </c:pt>
                <c:pt idx="9348">
                  <c:v>10812.1250084043</c:v>
                </c:pt>
                <c:pt idx="9349">
                  <c:v>10697.005997479</c:v>
                </c:pt>
                <c:pt idx="9350">
                  <c:v>10690.776001751399</c:v>
                </c:pt>
                <c:pt idx="9351">
                  <c:v>10687.837002575399</c:v>
                </c:pt>
                <c:pt idx="9352">
                  <c:v>10376.7790039182</c:v>
                </c:pt>
                <c:pt idx="9353">
                  <c:v>10375.520005047299</c:v>
                </c:pt>
                <c:pt idx="9354">
                  <c:v>10369.4700019956</c:v>
                </c:pt>
                <c:pt idx="9355">
                  <c:v>10370.639996349801</c:v>
                </c:pt>
                <c:pt idx="9356">
                  <c:v>10369.781998455501</c:v>
                </c:pt>
                <c:pt idx="9357">
                  <c:v>10369.683995068101</c:v>
                </c:pt>
                <c:pt idx="9358">
                  <c:v>10363.485001385199</c:v>
                </c:pt>
                <c:pt idx="9359">
                  <c:v>10105.6439979672</c:v>
                </c:pt>
                <c:pt idx="9360">
                  <c:v>10049.441002666999</c:v>
                </c:pt>
                <c:pt idx="9361">
                  <c:v>9843.0800026059205</c:v>
                </c:pt>
                <c:pt idx="9362">
                  <c:v>9815.1640060543996</c:v>
                </c:pt>
                <c:pt idx="9363">
                  <c:v>9704.1440017819405</c:v>
                </c:pt>
                <c:pt idx="9364">
                  <c:v>9426.0469978451692</c:v>
                </c:pt>
                <c:pt idx="9365">
                  <c:v>9425.8750007748604</c:v>
                </c:pt>
                <c:pt idx="9366">
                  <c:v>9426.0659988522493</c:v>
                </c:pt>
                <c:pt idx="9367">
                  <c:v>9425.1860015988404</c:v>
                </c:pt>
                <c:pt idx="9368">
                  <c:v>9420.1380012631398</c:v>
                </c:pt>
                <c:pt idx="9369">
                  <c:v>9203.1899994015694</c:v>
                </c:pt>
                <c:pt idx="9370">
                  <c:v>9151.8429992795009</c:v>
                </c:pt>
                <c:pt idx="9371">
                  <c:v>9189.7490013241804</c:v>
                </c:pt>
                <c:pt idx="9372">
                  <c:v>8708.9089973568898</c:v>
                </c:pt>
                <c:pt idx="9373">
                  <c:v>8756.5599975585901</c:v>
                </c:pt>
                <c:pt idx="9374">
                  <c:v>8748.6599960327094</c:v>
                </c:pt>
                <c:pt idx="9375">
                  <c:v>7829.7039985656702</c:v>
                </c:pt>
                <c:pt idx="9376">
                  <c:v>7292.52000045776</c:v>
                </c:pt>
                <c:pt idx="9377">
                  <c:v>7236.0189971923801</c:v>
                </c:pt>
                <c:pt idx="9378">
                  <c:v>7239.2519989013699</c:v>
                </c:pt>
                <c:pt idx="9379">
                  <c:v>7233.1829948425302</c:v>
                </c:pt>
                <c:pt idx="9380">
                  <c:v>7227.2249984741202</c:v>
                </c:pt>
                <c:pt idx="9381">
                  <c:v>7164.7560005187997</c:v>
                </c:pt>
                <c:pt idx="9382">
                  <c:v>7170.6859970092801</c:v>
                </c:pt>
                <c:pt idx="9383">
                  <c:v>6848.6709938049298</c:v>
                </c:pt>
                <c:pt idx="9384">
                  <c:v>6518.5379981994602</c:v>
                </c:pt>
                <c:pt idx="9385">
                  <c:v>6307.5999984741202</c:v>
                </c:pt>
                <c:pt idx="9386">
                  <c:v>6148</c:v>
                </c:pt>
                <c:pt idx="9387">
                  <c:v>5602</c:v>
                </c:pt>
                <c:pt idx="9388">
                  <c:v>5602</c:v>
                </c:pt>
                <c:pt idx="9389">
                  <c:v>5596</c:v>
                </c:pt>
                <c:pt idx="9390">
                  <c:v>5504</c:v>
                </c:pt>
                <c:pt idx="9391">
                  <c:v>5504</c:v>
                </c:pt>
                <c:pt idx="9392">
                  <c:v>5391</c:v>
                </c:pt>
                <c:pt idx="9393">
                  <c:v>5391</c:v>
                </c:pt>
                <c:pt idx="9394">
                  <c:v>5343</c:v>
                </c:pt>
                <c:pt idx="9395">
                  <c:v>5343</c:v>
                </c:pt>
                <c:pt idx="9396">
                  <c:v>5045</c:v>
                </c:pt>
                <c:pt idx="9397">
                  <c:v>4835</c:v>
                </c:pt>
                <c:pt idx="9398">
                  <c:v>4249</c:v>
                </c:pt>
                <c:pt idx="9399">
                  <c:v>4428</c:v>
                </c:pt>
                <c:pt idx="9400">
                  <c:v>4428</c:v>
                </c:pt>
                <c:pt idx="9401">
                  <c:v>4428</c:v>
                </c:pt>
                <c:pt idx="9402">
                  <c:v>4289</c:v>
                </c:pt>
                <c:pt idx="9403">
                  <c:v>3787</c:v>
                </c:pt>
                <c:pt idx="9404">
                  <c:v>3753</c:v>
                </c:pt>
                <c:pt idx="9405">
                  <c:v>3748</c:v>
                </c:pt>
                <c:pt idx="9406">
                  <c:v>3641</c:v>
                </c:pt>
                <c:pt idx="9407">
                  <c:v>3128</c:v>
                </c:pt>
                <c:pt idx="9408">
                  <c:v>3128</c:v>
                </c:pt>
                <c:pt idx="9409">
                  <c:v>2892</c:v>
                </c:pt>
                <c:pt idx="9410">
                  <c:v>2409</c:v>
                </c:pt>
                <c:pt idx="9411">
                  <c:v>2407</c:v>
                </c:pt>
                <c:pt idx="9412">
                  <c:v>2405</c:v>
                </c:pt>
                <c:pt idx="9413">
                  <c:v>2407</c:v>
                </c:pt>
                <c:pt idx="9414">
                  <c:v>2407</c:v>
                </c:pt>
                <c:pt idx="9415">
                  <c:v>2407</c:v>
                </c:pt>
                <c:pt idx="9416">
                  <c:v>2407</c:v>
                </c:pt>
                <c:pt idx="9417">
                  <c:v>2407</c:v>
                </c:pt>
                <c:pt idx="9418">
                  <c:v>2059</c:v>
                </c:pt>
                <c:pt idx="9419">
                  <c:v>2059</c:v>
                </c:pt>
                <c:pt idx="9420">
                  <c:v>2041</c:v>
                </c:pt>
                <c:pt idx="9421">
                  <c:v>2101</c:v>
                </c:pt>
                <c:pt idx="9422">
                  <c:v>1978</c:v>
                </c:pt>
                <c:pt idx="9423">
                  <c:v>1550</c:v>
                </c:pt>
                <c:pt idx="9424">
                  <c:v>1550</c:v>
                </c:pt>
                <c:pt idx="9425">
                  <c:v>1550</c:v>
                </c:pt>
                <c:pt idx="9426">
                  <c:v>1550</c:v>
                </c:pt>
                <c:pt idx="9427">
                  <c:v>1208</c:v>
                </c:pt>
                <c:pt idx="9428">
                  <c:v>1208</c:v>
                </c:pt>
                <c:pt idx="9429">
                  <c:v>1208</c:v>
                </c:pt>
                <c:pt idx="9430">
                  <c:v>1208</c:v>
                </c:pt>
                <c:pt idx="9431">
                  <c:v>1208</c:v>
                </c:pt>
                <c:pt idx="9432">
                  <c:v>1208</c:v>
                </c:pt>
                <c:pt idx="9433">
                  <c:v>1208</c:v>
                </c:pt>
                <c:pt idx="9434">
                  <c:v>1208</c:v>
                </c:pt>
                <c:pt idx="9435">
                  <c:v>826</c:v>
                </c:pt>
                <c:pt idx="9436">
                  <c:v>826</c:v>
                </c:pt>
                <c:pt idx="9437">
                  <c:v>826</c:v>
                </c:pt>
                <c:pt idx="9438">
                  <c:v>826</c:v>
                </c:pt>
                <c:pt idx="9439">
                  <c:v>893</c:v>
                </c:pt>
                <c:pt idx="9440">
                  <c:v>893</c:v>
                </c:pt>
                <c:pt idx="9441">
                  <c:v>826</c:v>
                </c:pt>
                <c:pt idx="9442">
                  <c:v>826</c:v>
                </c:pt>
                <c:pt idx="9443">
                  <c:v>826</c:v>
                </c:pt>
                <c:pt idx="9444">
                  <c:v>826</c:v>
                </c:pt>
                <c:pt idx="9445">
                  <c:v>826</c:v>
                </c:pt>
                <c:pt idx="9446">
                  <c:v>826</c:v>
                </c:pt>
                <c:pt idx="9447">
                  <c:v>972</c:v>
                </c:pt>
                <c:pt idx="9448">
                  <c:v>972</c:v>
                </c:pt>
                <c:pt idx="9449">
                  <c:v>844</c:v>
                </c:pt>
                <c:pt idx="9450">
                  <c:v>844</c:v>
                </c:pt>
                <c:pt idx="9451">
                  <c:v>844</c:v>
                </c:pt>
                <c:pt idx="9452">
                  <c:v>844</c:v>
                </c:pt>
                <c:pt idx="9453">
                  <c:v>854</c:v>
                </c:pt>
                <c:pt idx="9454">
                  <c:v>1180</c:v>
                </c:pt>
                <c:pt idx="9455">
                  <c:v>1236</c:v>
                </c:pt>
                <c:pt idx="9456">
                  <c:v>1473</c:v>
                </c:pt>
                <c:pt idx="9457">
                  <c:v>1473</c:v>
                </c:pt>
                <c:pt idx="9458">
                  <c:v>1553</c:v>
                </c:pt>
                <c:pt idx="9459">
                  <c:v>1553</c:v>
                </c:pt>
                <c:pt idx="9460">
                  <c:v>1553</c:v>
                </c:pt>
                <c:pt idx="9461">
                  <c:v>1553</c:v>
                </c:pt>
                <c:pt idx="9462">
                  <c:v>1553</c:v>
                </c:pt>
                <c:pt idx="9463">
                  <c:v>1553</c:v>
                </c:pt>
                <c:pt idx="9464">
                  <c:v>1553</c:v>
                </c:pt>
                <c:pt idx="9465">
                  <c:v>2370</c:v>
                </c:pt>
                <c:pt idx="9466">
                  <c:v>2370</c:v>
                </c:pt>
                <c:pt idx="9467">
                  <c:v>2370</c:v>
                </c:pt>
                <c:pt idx="9468">
                  <c:v>2434</c:v>
                </c:pt>
                <c:pt idx="9469">
                  <c:v>2434</c:v>
                </c:pt>
                <c:pt idx="9470">
                  <c:v>2980</c:v>
                </c:pt>
                <c:pt idx="9471">
                  <c:v>3295</c:v>
                </c:pt>
                <c:pt idx="9472">
                  <c:v>3473</c:v>
                </c:pt>
                <c:pt idx="9473">
                  <c:v>3709</c:v>
                </c:pt>
                <c:pt idx="9474">
                  <c:v>4224.5</c:v>
                </c:pt>
                <c:pt idx="9475">
                  <c:v>4403.5</c:v>
                </c:pt>
                <c:pt idx="9476">
                  <c:v>4602.5</c:v>
                </c:pt>
                <c:pt idx="9477">
                  <c:v>5302.5</c:v>
                </c:pt>
                <c:pt idx="9478">
                  <c:v>5882.5</c:v>
                </c:pt>
                <c:pt idx="9479">
                  <c:v>6109.9000015258798</c:v>
                </c:pt>
                <c:pt idx="9480">
                  <c:v>6279.7580032348596</c:v>
                </c:pt>
                <c:pt idx="9481">
                  <c:v>6195.8100013732901</c:v>
                </c:pt>
                <c:pt idx="9482">
                  <c:v>6249.9109992981003</c:v>
                </c:pt>
                <c:pt idx="9483">
                  <c:v>7249.5119972229004</c:v>
                </c:pt>
                <c:pt idx="9484">
                  <c:v>7250.6269989013699</c:v>
                </c:pt>
                <c:pt idx="9485">
                  <c:v>7755.2260017395001</c:v>
                </c:pt>
                <c:pt idx="9486">
                  <c:v>8136.5119934082004</c:v>
                </c:pt>
                <c:pt idx="9487">
                  <c:v>8228.5139961242694</c:v>
                </c:pt>
                <c:pt idx="9488">
                  <c:v>8653.5129928588904</c:v>
                </c:pt>
                <c:pt idx="9489">
                  <c:v>8703.4429931640607</c:v>
                </c:pt>
                <c:pt idx="9490">
                  <c:v>8704.58399581909</c:v>
                </c:pt>
                <c:pt idx="9491">
                  <c:v>8878.5729980468695</c:v>
                </c:pt>
                <c:pt idx="9492">
                  <c:v>8934.3509941101092</c:v>
                </c:pt>
                <c:pt idx="9493">
                  <c:v>9260.1799926757794</c:v>
                </c:pt>
                <c:pt idx="9494">
                  <c:v>9364.0559997558594</c:v>
                </c:pt>
                <c:pt idx="9495">
                  <c:v>9638.6360054016095</c:v>
                </c:pt>
                <c:pt idx="9496">
                  <c:v>9788.9410057067907</c:v>
                </c:pt>
                <c:pt idx="9497">
                  <c:v>9895.3390083313006</c:v>
                </c:pt>
                <c:pt idx="9498">
                  <c:v>10022.327003479</c:v>
                </c:pt>
                <c:pt idx="9499">
                  <c:v>10393.613006591801</c:v>
                </c:pt>
                <c:pt idx="9500">
                  <c:v>10637.6590042114</c:v>
                </c:pt>
                <c:pt idx="9501">
                  <c:v>10638.3310012817</c:v>
                </c:pt>
                <c:pt idx="9502">
                  <c:v>11183.001002311699</c:v>
                </c:pt>
                <c:pt idx="9503">
                  <c:v>11182.987998008701</c:v>
                </c:pt>
                <c:pt idx="9504">
                  <c:v>11299.031001091</c:v>
                </c:pt>
                <c:pt idx="9505">
                  <c:v>11299.386004447901</c:v>
                </c:pt>
                <c:pt idx="9506">
                  <c:v>11512.4919891357</c:v>
                </c:pt>
                <c:pt idx="9507">
                  <c:v>11645.116992950399</c:v>
                </c:pt>
                <c:pt idx="9508">
                  <c:v>11877.2509918213</c:v>
                </c:pt>
                <c:pt idx="9509">
                  <c:v>11877.243991851799</c:v>
                </c:pt>
                <c:pt idx="9510">
                  <c:v>12094.221992492699</c:v>
                </c:pt>
                <c:pt idx="9511">
                  <c:v>12378.5879974365</c:v>
                </c:pt>
                <c:pt idx="9512">
                  <c:v>12688.578990936299</c:v>
                </c:pt>
                <c:pt idx="9513">
                  <c:v>12688.3669891357</c:v>
                </c:pt>
                <c:pt idx="9514">
                  <c:v>13659.5889968872</c:v>
                </c:pt>
                <c:pt idx="9515">
                  <c:v>14144.6239929199</c:v>
                </c:pt>
                <c:pt idx="9516">
                  <c:v>14145.465999603301</c:v>
                </c:pt>
                <c:pt idx="9517">
                  <c:v>14145.712001800501</c:v>
                </c:pt>
                <c:pt idx="9518">
                  <c:v>14150.999005317701</c:v>
                </c:pt>
                <c:pt idx="9519">
                  <c:v>14150.9420061111</c:v>
                </c:pt>
                <c:pt idx="9520">
                  <c:v>14265.9130029678</c:v>
                </c:pt>
                <c:pt idx="9521">
                  <c:v>14272.8169984818</c:v>
                </c:pt>
                <c:pt idx="9522">
                  <c:v>14265.8710031509</c:v>
                </c:pt>
                <c:pt idx="9523">
                  <c:v>14892.895005226101</c:v>
                </c:pt>
                <c:pt idx="9524">
                  <c:v>14892.896004676801</c:v>
                </c:pt>
                <c:pt idx="9525">
                  <c:v>15872.7320299149</c:v>
                </c:pt>
                <c:pt idx="9526">
                  <c:v>15872.9310274124</c:v>
                </c:pt>
                <c:pt idx="9527">
                  <c:v>15872.704030036901</c:v>
                </c:pt>
                <c:pt idx="9528">
                  <c:v>15872.7320299149</c:v>
                </c:pt>
                <c:pt idx="9529">
                  <c:v>15878.9170312881</c:v>
                </c:pt>
                <c:pt idx="9530">
                  <c:v>16043.6459801197</c:v>
                </c:pt>
                <c:pt idx="9531">
                  <c:v>15900.678981065799</c:v>
                </c:pt>
                <c:pt idx="9532">
                  <c:v>15900.728976488101</c:v>
                </c:pt>
                <c:pt idx="9533">
                  <c:v>15900.600978136101</c:v>
                </c:pt>
                <c:pt idx="9534">
                  <c:v>16427.606982469599</c:v>
                </c:pt>
                <c:pt idx="9535">
                  <c:v>17332.6179764271</c:v>
                </c:pt>
                <c:pt idx="9536">
                  <c:v>17332.618979692499</c:v>
                </c:pt>
                <c:pt idx="9537">
                  <c:v>17332.563983201999</c:v>
                </c:pt>
                <c:pt idx="9538">
                  <c:v>17332.6859810352</c:v>
                </c:pt>
                <c:pt idx="9539">
                  <c:v>17848.514979600899</c:v>
                </c:pt>
                <c:pt idx="9540">
                  <c:v>17854.574980974201</c:v>
                </c:pt>
                <c:pt idx="9541">
                  <c:v>17854.795977830901</c:v>
                </c:pt>
                <c:pt idx="9542">
                  <c:v>17857.741986870798</c:v>
                </c:pt>
                <c:pt idx="9543">
                  <c:v>17859.710996270202</c:v>
                </c:pt>
                <c:pt idx="9544">
                  <c:v>17859.8209892511</c:v>
                </c:pt>
                <c:pt idx="9545">
                  <c:v>17859.7089897394</c:v>
                </c:pt>
                <c:pt idx="9546">
                  <c:v>17859.587991356901</c:v>
                </c:pt>
                <c:pt idx="9547">
                  <c:v>17859.5839897394</c:v>
                </c:pt>
                <c:pt idx="9548">
                  <c:v>17859.581987023401</c:v>
                </c:pt>
                <c:pt idx="9549">
                  <c:v>17859.634984612501</c:v>
                </c:pt>
                <c:pt idx="9550">
                  <c:v>17859.8069854975</c:v>
                </c:pt>
                <c:pt idx="9551">
                  <c:v>17859.378991723101</c:v>
                </c:pt>
                <c:pt idx="9552">
                  <c:v>17859.423989891999</c:v>
                </c:pt>
                <c:pt idx="9553">
                  <c:v>17859.6959892511</c:v>
                </c:pt>
                <c:pt idx="9554">
                  <c:v>17867.098973870299</c:v>
                </c:pt>
                <c:pt idx="9555">
                  <c:v>17870.1269737482</c:v>
                </c:pt>
                <c:pt idx="9556">
                  <c:v>17870.045976281199</c:v>
                </c:pt>
                <c:pt idx="9557">
                  <c:v>17869.786977410298</c:v>
                </c:pt>
                <c:pt idx="9558">
                  <c:v>17869.899980187402</c:v>
                </c:pt>
                <c:pt idx="9559">
                  <c:v>17870.0579773188</c:v>
                </c:pt>
                <c:pt idx="9560">
                  <c:v>17869.935979485501</c:v>
                </c:pt>
                <c:pt idx="9561">
                  <c:v>17878.065976738901</c:v>
                </c:pt>
                <c:pt idx="9562">
                  <c:v>17878.122972130801</c:v>
                </c:pt>
                <c:pt idx="9563">
                  <c:v>17871.9669777155</c:v>
                </c:pt>
                <c:pt idx="9564">
                  <c:v>17877.893975853902</c:v>
                </c:pt>
                <c:pt idx="9565">
                  <c:v>17878.1339737177</c:v>
                </c:pt>
                <c:pt idx="9566">
                  <c:v>17883.8589874506</c:v>
                </c:pt>
                <c:pt idx="9567">
                  <c:v>17883.7999893427</c:v>
                </c:pt>
                <c:pt idx="9568">
                  <c:v>17883.840982079499</c:v>
                </c:pt>
                <c:pt idx="9569">
                  <c:v>17883.746987938899</c:v>
                </c:pt>
                <c:pt idx="9570">
                  <c:v>17883.776990532901</c:v>
                </c:pt>
                <c:pt idx="9571">
                  <c:v>17883.657987236998</c:v>
                </c:pt>
                <c:pt idx="9572">
                  <c:v>17883.632985711101</c:v>
                </c:pt>
                <c:pt idx="9573">
                  <c:v>17883.608991265301</c:v>
                </c:pt>
                <c:pt idx="9574">
                  <c:v>17883.8199898005</c:v>
                </c:pt>
                <c:pt idx="9575">
                  <c:v>17883.501985192299</c:v>
                </c:pt>
                <c:pt idx="9576">
                  <c:v>17883.4569832087</c:v>
                </c:pt>
                <c:pt idx="9577">
                  <c:v>17884.7949882746</c:v>
                </c:pt>
                <c:pt idx="9578">
                  <c:v>17894.4360214472</c:v>
                </c:pt>
                <c:pt idx="9579">
                  <c:v>17895.382024407401</c:v>
                </c:pt>
                <c:pt idx="9580">
                  <c:v>17896.318021416701</c:v>
                </c:pt>
                <c:pt idx="9581">
                  <c:v>17896.192021965999</c:v>
                </c:pt>
                <c:pt idx="9582">
                  <c:v>17896.110028863</c:v>
                </c:pt>
                <c:pt idx="9583">
                  <c:v>17896.2570205927</c:v>
                </c:pt>
                <c:pt idx="9584">
                  <c:v>17896.100026726701</c:v>
                </c:pt>
                <c:pt idx="9585">
                  <c:v>17896.2180267572</c:v>
                </c:pt>
                <c:pt idx="9586">
                  <c:v>17896.225022912</c:v>
                </c:pt>
                <c:pt idx="9587">
                  <c:v>17896.033021569299</c:v>
                </c:pt>
                <c:pt idx="9588">
                  <c:v>17839.7950264215</c:v>
                </c:pt>
                <c:pt idx="9589">
                  <c:v>17840.275022149101</c:v>
                </c:pt>
                <c:pt idx="9590">
                  <c:v>17849.102024793599</c:v>
                </c:pt>
                <c:pt idx="9591">
                  <c:v>17855.045021772399</c:v>
                </c:pt>
                <c:pt idx="9592">
                  <c:v>17854.8900268078</c:v>
                </c:pt>
                <c:pt idx="9593">
                  <c:v>17854.8920257092</c:v>
                </c:pt>
                <c:pt idx="9594">
                  <c:v>17855.035027265501</c:v>
                </c:pt>
                <c:pt idx="9595">
                  <c:v>17854.8910224438</c:v>
                </c:pt>
                <c:pt idx="9596">
                  <c:v>17853.8200232983</c:v>
                </c:pt>
                <c:pt idx="9597">
                  <c:v>17853.9020240307</c:v>
                </c:pt>
                <c:pt idx="9598">
                  <c:v>17855.131024122202</c:v>
                </c:pt>
                <c:pt idx="9599">
                  <c:v>17853.7650268078</c:v>
                </c:pt>
                <c:pt idx="9600">
                  <c:v>17324.918022870999</c:v>
                </c:pt>
                <c:pt idx="9601">
                  <c:v>17326.042023420301</c:v>
                </c:pt>
                <c:pt idx="9602">
                  <c:v>17376.9950019717</c:v>
                </c:pt>
                <c:pt idx="9603">
                  <c:v>17379.979003131401</c:v>
                </c:pt>
                <c:pt idx="9604">
                  <c:v>17380.0400001407</c:v>
                </c:pt>
                <c:pt idx="9605">
                  <c:v>17264.9560005069</c:v>
                </c:pt>
                <c:pt idx="9606">
                  <c:v>17264.9410011172</c:v>
                </c:pt>
                <c:pt idx="9607">
                  <c:v>17264.976000964602</c:v>
                </c:pt>
                <c:pt idx="9608">
                  <c:v>17265.0040008426</c:v>
                </c:pt>
                <c:pt idx="9609">
                  <c:v>17264.984004199501</c:v>
                </c:pt>
                <c:pt idx="9610">
                  <c:v>16357.023997485599</c:v>
                </c:pt>
                <c:pt idx="9611">
                  <c:v>16356.7499992251</c:v>
                </c:pt>
                <c:pt idx="9612">
                  <c:v>16356.7569991946</c:v>
                </c:pt>
                <c:pt idx="9613">
                  <c:v>15325.0429984927</c:v>
                </c:pt>
                <c:pt idx="9614">
                  <c:v>15317.746981799601</c:v>
                </c:pt>
                <c:pt idx="9615">
                  <c:v>14742.7979995608</c:v>
                </c:pt>
                <c:pt idx="9616">
                  <c:v>14743.7530013919</c:v>
                </c:pt>
                <c:pt idx="9617">
                  <c:v>14743.4179984927</c:v>
                </c:pt>
                <c:pt idx="9618">
                  <c:v>14742.533999621901</c:v>
                </c:pt>
                <c:pt idx="9619">
                  <c:v>14742.5350028872</c:v>
                </c:pt>
                <c:pt idx="9620">
                  <c:v>14742.5489990115</c:v>
                </c:pt>
                <c:pt idx="9621">
                  <c:v>14481.670996844799</c:v>
                </c:pt>
                <c:pt idx="9622">
                  <c:v>14481.7120010257</c:v>
                </c:pt>
                <c:pt idx="9623">
                  <c:v>14474.3490020633</c:v>
                </c:pt>
                <c:pt idx="9624">
                  <c:v>14474.3450042605</c:v>
                </c:pt>
                <c:pt idx="9625">
                  <c:v>14983.645003497601</c:v>
                </c:pt>
                <c:pt idx="9626">
                  <c:v>14970.005004107999</c:v>
                </c:pt>
                <c:pt idx="9627">
                  <c:v>14480.7209960818</c:v>
                </c:pt>
                <c:pt idx="9628">
                  <c:v>14480.657000720499</c:v>
                </c:pt>
                <c:pt idx="9629">
                  <c:v>14475.5619994998</c:v>
                </c:pt>
                <c:pt idx="9630">
                  <c:v>14240.782000720499</c:v>
                </c:pt>
                <c:pt idx="9631">
                  <c:v>14240.7060005069</c:v>
                </c:pt>
                <c:pt idx="9632">
                  <c:v>13760.5190002322</c:v>
                </c:pt>
                <c:pt idx="9633">
                  <c:v>12855.5059997439</c:v>
                </c:pt>
                <c:pt idx="9634">
                  <c:v>12855.636000812099</c:v>
                </c:pt>
                <c:pt idx="9635">
                  <c:v>12855.498004138501</c:v>
                </c:pt>
                <c:pt idx="9636">
                  <c:v>12376.5020019412</c:v>
                </c:pt>
                <c:pt idx="9637">
                  <c:v>12376.891997516201</c:v>
                </c:pt>
                <c:pt idx="9638">
                  <c:v>11832.6729995608</c:v>
                </c:pt>
                <c:pt idx="9639">
                  <c:v>11831.682997882401</c:v>
                </c:pt>
                <c:pt idx="9640">
                  <c:v>11831.6890022159</c:v>
                </c:pt>
                <c:pt idx="9641">
                  <c:v>11830.694003283999</c:v>
                </c:pt>
                <c:pt idx="9642">
                  <c:v>11830.4890052676</c:v>
                </c:pt>
                <c:pt idx="9643">
                  <c:v>11830.5170013309</c:v>
                </c:pt>
                <c:pt idx="9644">
                  <c:v>11817.5500060916</c:v>
                </c:pt>
                <c:pt idx="9645">
                  <c:v>11817.508998096</c:v>
                </c:pt>
                <c:pt idx="9646">
                  <c:v>11817.596999347201</c:v>
                </c:pt>
                <c:pt idx="9647">
                  <c:v>11817.402003467099</c:v>
                </c:pt>
                <c:pt idx="9648">
                  <c:v>11710.411997973901</c:v>
                </c:pt>
                <c:pt idx="9649">
                  <c:v>11709.684996783701</c:v>
                </c:pt>
                <c:pt idx="9650">
                  <c:v>12222.774996936299</c:v>
                </c:pt>
                <c:pt idx="9651">
                  <c:v>11911.7300025821</c:v>
                </c:pt>
                <c:pt idx="9652">
                  <c:v>11788.929999530301</c:v>
                </c:pt>
                <c:pt idx="9653">
                  <c:v>11788.9179984927</c:v>
                </c:pt>
                <c:pt idx="9654">
                  <c:v>11571.641997516201</c:v>
                </c:pt>
                <c:pt idx="9655">
                  <c:v>11565.743998706301</c:v>
                </c:pt>
                <c:pt idx="9656">
                  <c:v>11366.831996142901</c:v>
                </c:pt>
                <c:pt idx="9657">
                  <c:v>10977.872996509101</c:v>
                </c:pt>
                <c:pt idx="9658">
                  <c:v>10976.7169982791</c:v>
                </c:pt>
                <c:pt idx="9659">
                  <c:v>10976.600001514</c:v>
                </c:pt>
                <c:pt idx="9660">
                  <c:v>10770.627997577199</c:v>
                </c:pt>
                <c:pt idx="9661">
                  <c:v>10598.713004291099</c:v>
                </c:pt>
                <c:pt idx="9662">
                  <c:v>10243.086920917</c:v>
                </c:pt>
                <c:pt idx="9663">
                  <c:v>10340.9499198794</c:v>
                </c:pt>
                <c:pt idx="9664">
                  <c:v>10378.9979240298</c:v>
                </c:pt>
                <c:pt idx="9665">
                  <c:v>10334.8819229007</c:v>
                </c:pt>
                <c:pt idx="9666">
                  <c:v>10335.9179221988</c:v>
                </c:pt>
                <c:pt idx="9667">
                  <c:v>10321.9819213748</c:v>
                </c:pt>
                <c:pt idx="9668">
                  <c:v>10329.9099189639</c:v>
                </c:pt>
                <c:pt idx="9669">
                  <c:v>9663.9999229311998</c:v>
                </c:pt>
                <c:pt idx="9670">
                  <c:v>9734.0969230532701</c:v>
                </c:pt>
                <c:pt idx="9671">
                  <c:v>9734.0029174685496</c:v>
                </c:pt>
                <c:pt idx="9672">
                  <c:v>9545.6559554934502</c:v>
                </c:pt>
                <c:pt idx="9673">
                  <c:v>9383.59795683622</c:v>
                </c:pt>
                <c:pt idx="9674">
                  <c:v>9001.2140685915892</c:v>
                </c:pt>
                <c:pt idx="9675">
                  <c:v>8666.0990707278197</c:v>
                </c:pt>
                <c:pt idx="9676">
                  <c:v>8657.9320670962297</c:v>
                </c:pt>
                <c:pt idx="9677">
                  <c:v>8660.8460685610808</c:v>
                </c:pt>
                <c:pt idx="9678">
                  <c:v>8587.9400703311003</c:v>
                </c:pt>
                <c:pt idx="9679">
                  <c:v>8591.07206648588</c:v>
                </c:pt>
                <c:pt idx="9680">
                  <c:v>8593.8590728640593</c:v>
                </c:pt>
                <c:pt idx="9681">
                  <c:v>8611.8670722842198</c:v>
                </c:pt>
                <c:pt idx="9682">
                  <c:v>8679.05107039213</c:v>
                </c:pt>
                <c:pt idx="9683">
                  <c:v>8618.0480682253801</c:v>
                </c:pt>
                <c:pt idx="9684">
                  <c:v>8695.0630714297295</c:v>
                </c:pt>
                <c:pt idx="9685">
                  <c:v>8695.1900741457903</c:v>
                </c:pt>
                <c:pt idx="9686">
                  <c:v>8474.6066123843193</c:v>
                </c:pt>
                <c:pt idx="9687">
                  <c:v>8543.4536125063896</c:v>
                </c:pt>
                <c:pt idx="9688">
                  <c:v>8543.61061781645</c:v>
                </c:pt>
                <c:pt idx="9689">
                  <c:v>8542.8666114807093</c:v>
                </c:pt>
                <c:pt idx="9690">
                  <c:v>8542.8636169433594</c:v>
                </c:pt>
                <c:pt idx="9691">
                  <c:v>8542.7106132507306</c:v>
                </c:pt>
                <c:pt idx="9692">
                  <c:v>8542.7006149291992</c:v>
                </c:pt>
                <c:pt idx="9693">
                  <c:v>8398.8776168823206</c:v>
                </c:pt>
                <c:pt idx="9694">
                  <c:v>8398.8576164245605</c:v>
                </c:pt>
                <c:pt idx="9695">
                  <c:v>8304.8606147766095</c:v>
                </c:pt>
                <c:pt idx="9696">
                  <c:v>8304.8726158142108</c:v>
                </c:pt>
                <c:pt idx="9697">
                  <c:v>8304.8556137084997</c:v>
                </c:pt>
                <c:pt idx="9698">
                  <c:v>8063.8414306640598</c:v>
                </c:pt>
                <c:pt idx="9699">
                  <c:v>8063.83543395996</c:v>
                </c:pt>
                <c:pt idx="9700">
                  <c:v>7985.83543395996</c:v>
                </c:pt>
                <c:pt idx="9701">
                  <c:v>8038.1264343261701</c:v>
                </c:pt>
                <c:pt idx="9702">
                  <c:v>8433.0994338989294</c:v>
                </c:pt>
                <c:pt idx="9703">
                  <c:v>8433.0544319152796</c:v>
                </c:pt>
                <c:pt idx="9704">
                  <c:v>8372.1554336547906</c:v>
                </c:pt>
                <c:pt idx="9705">
                  <c:v>8372.0834350585901</c:v>
                </c:pt>
                <c:pt idx="9706">
                  <c:v>8452.0804328918493</c:v>
                </c:pt>
                <c:pt idx="9707">
                  <c:v>8447.1244316101092</c:v>
                </c:pt>
                <c:pt idx="9708">
                  <c:v>8326.3794326782208</c:v>
                </c:pt>
                <c:pt idx="9709">
                  <c:v>8331.3794326782208</c:v>
                </c:pt>
                <c:pt idx="9710">
                  <c:v>8330.2165756225604</c:v>
                </c:pt>
                <c:pt idx="9711">
                  <c:v>8329.2165756225604</c:v>
                </c:pt>
                <c:pt idx="9712">
                  <c:v>8329.2165756225604</c:v>
                </c:pt>
                <c:pt idx="9713">
                  <c:v>8329.2165756225604</c:v>
                </c:pt>
                <c:pt idx="9714">
                  <c:v>8329.2165756225604</c:v>
                </c:pt>
                <c:pt idx="9715">
                  <c:v>8329.2165756225604</c:v>
                </c:pt>
                <c:pt idx="9716">
                  <c:v>8434.2165756225604</c:v>
                </c:pt>
                <c:pt idx="9717">
                  <c:v>8439.2165756225604</c:v>
                </c:pt>
                <c:pt idx="9718">
                  <c:v>8395.2165756225604</c:v>
                </c:pt>
                <c:pt idx="9719">
                  <c:v>8338.7165756225604</c:v>
                </c:pt>
                <c:pt idx="9720">
                  <c:v>8338.7165756225604</c:v>
                </c:pt>
                <c:pt idx="9721">
                  <c:v>8333.7165756225604</c:v>
                </c:pt>
                <c:pt idx="9722">
                  <c:v>8145.0428848266602</c:v>
                </c:pt>
                <c:pt idx="9723">
                  <c:v>8290.0428848266602</c:v>
                </c:pt>
                <c:pt idx="9724">
                  <c:v>8290.0428848266602</c:v>
                </c:pt>
                <c:pt idx="9725">
                  <c:v>8189.0428848266602</c:v>
                </c:pt>
                <c:pt idx="9726">
                  <c:v>8184.0428848266602</c:v>
                </c:pt>
                <c:pt idx="9727">
                  <c:v>8189.0428848266602</c:v>
                </c:pt>
                <c:pt idx="9728">
                  <c:v>8189.0428848266602</c:v>
                </c:pt>
                <c:pt idx="9729">
                  <c:v>8189.0428848266602</c:v>
                </c:pt>
                <c:pt idx="9730">
                  <c:v>8189.0428848266602</c:v>
                </c:pt>
                <c:pt idx="9731">
                  <c:v>8189.0428848266602</c:v>
                </c:pt>
                <c:pt idx="9732">
                  <c:v>8189.0428848266602</c:v>
                </c:pt>
                <c:pt idx="9733">
                  <c:v>8189.0428848266602</c:v>
                </c:pt>
                <c:pt idx="9734">
                  <c:v>8242.0367507934607</c:v>
                </c:pt>
                <c:pt idx="9735">
                  <c:v>8168.0367507934598</c:v>
                </c:pt>
                <c:pt idx="9736">
                  <c:v>8224.5367507934607</c:v>
                </c:pt>
                <c:pt idx="9737">
                  <c:v>8224.5367507934607</c:v>
                </c:pt>
                <c:pt idx="9738">
                  <c:v>8224.5367507934607</c:v>
                </c:pt>
                <c:pt idx="9739">
                  <c:v>8224.5367507934607</c:v>
                </c:pt>
                <c:pt idx="9740">
                  <c:v>8224.5367507934607</c:v>
                </c:pt>
                <c:pt idx="9741">
                  <c:v>8224.5367507934607</c:v>
                </c:pt>
                <c:pt idx="9742">
                  <c:v>8224.5367507934607</c:v>
                </c:pt>
                <c:pt idx="9743">
                  <c:v>8224.5367507934607</c:v>
                </c:pt>
                <c:pt idx="9744">
                  <c:v>8230.5367507934607</c:v>
                </c:pt>
                <c:pt idx="9745">
                  <c:v>8233.5367507934607</c:v>
                </c:pt>
                <c:pt idx="9746">
                  <c:v>8249.2428817749005</c:v>
                </c:pt>
                <c:pt idx="9747">
                  <c:v>8453.2428817749005</c:v>
                </c:pt>
                <c:pt idx="9748">
                  <c:v>8649.5657577514703</c:v>
                </c:pt>
                <c:pt idx="9749">
                  <c:v>9140.5097579956091</c:v>
                </c:pt>
                <c:pt idx="9750">
                  <c:v>9140.5437583923394</c:v>
                </c:pt>
                <c:pt idx="9751">
                  <c:v>9140.5437583923394</c:v>
                </c:pt>
                <c:pt idx="9752">
                  <c:v>9279.4547576904297</c:v>
                </c:pt>
                <c:pt idx="9753">
                  <c:v>9394.4657592773492</c:v>
                </c:pt>
                <c:pt idx="9754">
                  <c:v>9394.4557571411096</c:v>
                </c:pt>
                <c:pt idx="9755">
                  <c:v>9446.9817581176794</c:v>
                </c:pt>
                <c:pt idx="9756">
                  <c:v>9445.9707603454608</c:v>
                </c:pt>
                <c:pt idx="9757">
                  <c:v>9446.8707580566406</c:v>
                </c:pt>
                <c:pt idx="9758">
                  <c:v>9449.6191444397009</c:v>
                </c:pt>
                <c:pt idx="9759">
                  <c:v>9662.3711433410608</c:v>
                </c:pt>
                <c:pt idx="9760">
                  <c:v>9769.4281425476092</c:v>
                </c:pt>
                <c:pt idx="9761">
                  <c:v>9774.6111450195294</c:v>
                </c:pt>
                <c:pt idx="9762">
                  <c:v>9774.6241455078107</c:v>
                </c:pt>
                <c:pt idx="9763">
                  <c:v>9980.3861465454102</c:v>
                </c:pt>
                <c:pt idx="9764">
                  <c:v>10474.1631469727</c:v>
                </c:pt>
                <c:pt idx="9765">
                  <c:v>11096.188148498501</c:v>
                </c:pt>
                <c:pt idx="9766">
                  <c:v>10799.2161445618</c:v>
                </c:pt>
                <c:pt idx="9767">
                  <c:v>10800.448146820099</c:v>
                </c:pt>
                <c:pt idx="9768">
                  <c:v>11068.4911422729</c:v>
                </c:pt>
                <c:pt idx="9769">
                  <c:v>11068.2491455078</c:v>
                </c:pt>
                <c:pt idx="9770">
                  <c:v>10641.141891479499</c:v>
                </c:pt>
                <c:pt idx="9771">
                  <c:v>10643.151893615701</c:v>
                </c:pt>
                <c:pt idx="9772">
                  <c:v>10782.1418952942</c:v>
                </c:pt>
                <c:pt idx="9773">
                  <c:v>11010.3898963928</c:v>
                </c:pt>
                <c:pt idx="9774">
                  <c:v>11012.314895629899</c:v>
                </c:pt>
                <c:pt idx="9775">
                  <c:v>11012.2458953857</c:v>
                </c:pt>
                <c:pt idx="9776">
                  <c:v>11134.2068939209</c:v>
                </c:pt>
                <c:pt idx="9777">
                  <c:v>11135.208896636999</c:v>
                </c:pt>
                <c:pt idx="9778">
                  <c:v>11135.2708930969</c:v>
                </c:pt>
                <c:pt idx="9779">
                  <c:v>11140.3468933105</c:v>
                </c:pt>
                <c:pt idx="9780">
                  <c:v>11255.3708953857</c:v>
                </c:pt>
                <c:pt idx="9781">
                  <c:v>11256.3878936768</c:v>
                </c:pt>
                <c:pt idx="9782">
                  <c:v>11268.575843811001</c:v>
                </c:pt>
                <c:pt idx="9783">
                  <c:v>11323.151847839399</c:v>
                </c:pt>
                <c:pt idx="9784">
                  <c:v>11380.5908432007</c:v>
                </c:pt>
                <c:pt idx="9785">
                  <c:v>11380.656845092801</c:v>
                </c:pt>
                <c:pt idx="9786">
                  <c:v>11426.5738487244</c:v>
                </c:pt>
                <c:pt idx="9787">
                  <c:v>11804.836849212599</c:v>
                </c:pt>
                <c:pt idx="9788">
                  <c:v>11851.7538452148</c:v>
                </c:pt>
                <c:pt idx="9789">
                  <c:v>12161.3398513794</c:v>
                </c:pt>
                <c:pt idx="9790">
                  <c:v>12161.382850647</c:v>
                </c:pt>
                <c:pt idx="9791">
                  <c:v>12161.4738464355</c:v>
                </c:pt>
                <c:pt idx="9792">
                  <c:v>12161.564849853499</c:v>
                </c:pt>
                <c:pt idx="9793">
                  <c:v>12161.702850341801</c:v>
                </c:pt>
                <c:pt idx="9794">
                  <c:v>12143.9006919861</c:v>
                </c:pt>
                <c:pt idx="9795">
                  <c:v>12144.5856819153</c:v>
                </c:pt>
                <c:pt idx="9796">
                  <c:v>12361.6036834717</c:v>
                </c:pt>
                <c:pt idx="9797">
                  <c:v>12361.6656837463</c:v>
                </c:pt>
                <c:pt idx="9798">
                  <c:v>12362.664688110401</c:v>
                </c:pt>
                <c:pt idx="9799">
                  <c:v>12981.828681945801</c:v>
                </c:pt>
                <c:pt idx="9800">
                  <c:v>12989.855682373</c:v>
                </c:pt>
                <c:pt idx="9801">
                  <c:v>15049.526679992699</c:v>
                </c:pt>
                <c:pt idx="9802">
                  <c:v>15282.6296920776</c:v>
                </c:pt>
                <c:pt idx="9803">
                  <c:v>15282.755680084199</c:v>
                </c:pt>
                <c:pt idx="9804">
                  <c:v>15282.810680389401</c:v>
                </c:pt>
                <c:pt idx="9805">
                  <c:v>15283.019680023201</c:v>
                </c:pt>
                <c:pt idx="9806">
                  <c:v>15160.046447753901</c:v>
                </c:pt>
                <c:pt idx="9807">
                  <c:v>15161.932445526099</c:v>
                </c:pt>
                <c:pt idx="9808">
                  <c:v>15161.947444915801</c:v>
                </c:pt>
                <c:pt idx="9809">
                  <c:v>15161.993446350099</c:v>
                </c:pt>
                <c:pt idx="9810">
                  <c:v>15162.011444091801</c:v>
                </c:pt>
                <c:pt idx="9811">
                  <c:v>15162.0894432068</c:v>
                </c:pt>
                <c:pt idx="9812">
                  <c:v>15162.064441680899</c:v>
                </c:pt>
                <c:pt idx="9813">
                  <c:v>15619.768444061299</c:v>
                </c:pt>
                <c:pt idx="9814">
                  <c:v>15619.808444976799</c:v>
                </c:pt>
                <c:pt idx="9815">
                  <c:v>15617.838447570801</c:v>
                </c:pt>
                <c:pt idx="9816">
                  <c:v>15620.8594436646</c:v>
                </c:pt>
                <c:pt idx="9817">
                  <c:v>15620.9984474182</c:v>
                </c:pt>
                <c:pt idx="9818">
                  <c:v>15628.6989898682</c:v>
                </c:pt>
                <c:pt idx="9819">
                  <c:v>15628.679992675799</c:v>
                </c:pt>
                <c:pt idx="9820">
                  <c:v>15696.986991882301</c:v>
                </c:pt>
                <c:pt idx="9821">
                  <c:v>16220.0929908752</c:v>
                </c:pt>
                <c:pt idx="9822">
                  <c:v>16535.082996368401</c:v>
                </c:pt>
                <c:pt idx="9823">
                  <c:v>17439.007991790801</c:v>
                </c:pt>
                <c:pt idx="9824">
                  <c:v>17439.002994537401</c:v>
                </c:pt>
                <c:pt idx="9825">
                  <c:v>18290.016998291001</c:v>
                </c:pt>
                <c:pt idx="9826">
                  <c:v>18290.048995971702</c:v>
                </c:pt>
                <c:pt idx="9827">
                  <c:v>19193.967994689901</c:v>
                </c:pt>
                <c:pt idx="9828">
                  <c:v>19194.019996643099</c:v>
                </c:pt>
                <c:pt idx="9829">
                  <c:v>19193.9329948425</c:v>
                </c:pt>
                <c:pt idx="9830">
                  <c:v>19194.925991058401</c:v>
                </c:pt>
                <c:pt idx="9831">
                  <c:v>19197.867996215798</c:v>
                </c:pt>
                <c:pt idx="9832">
                  <c:v>19197.891990661599</c:v>
                </c:pt>
                <c:pt idx="9833">
                  <c:v>19198.032989502</c:v>
                </c:pt>
                <c:pt idx="9834">
                  <c:v>19020.031993866</c:v>
                </c:pt>
                <c:pt idx="9835">
                  <c:v>19019.9049949646</c:v>
                </c:pt>
                <c:pt idx="9836">
                  <c:v>19020.018989562999</c:v>
                </c:pt>
                <c:pt idx="9837">
                  <c:v>19019.887992858901</c:v>
                </c:pt>
                <c:pt idx="9838">
                  <c:v>19019.842994689901</c:v>
                </c:pt>
                <c:pt idx="9839">
                  <c:v>19019.749992370598</c:v>
                </c:pt>
                <c:pt idx="9840">
                  <c:v>19021.715991973899</c:v>
                </c:pt>
                <c:pt idx="9841">
                  <c:v>19021.795986175501</c:v>
                </c:pt>
                <c:pt idx="9842">
                  <c:v>19031.403999328599</c:v>
                </c:pt>
                <c:pt idx="9843">
                  <c:v>19032.5900039673</c:v>
                </c:pt>
                <c:pt idx="9844">
                  <c:v>19032.612003326401</c:v>
                </c:pt>
                <c:pt idx="9845">
                  <c:v>19032.617000579801</c:v>
                </c:pt>
                <c:pt idx="9846">
                  <c:v>19032.459999084502</c:v>
                </c:pt>
                <c:pt idx="9847">
                  <c:v>19032.5270042419</c:v>
                </c:pt>
                <c:pt idx="9848">
                  <c:v>19037.576000213601</c:v>
                </c:pt>
                <c:pt idx="9849">
                  <c:v>19037.434005737301</c:v>
                </c:pt>
                <c:pt idx="9850">
                  <c:v>19037.2790031433</c:v>
                </c:pt>
                <c:pt idx="9851">
                  <c:v>19037.186000824</c:v>
                </c:pt>
                <c:pt idx="9852">
                  <c:v>19037.3830032349</c:v>
                </c:pt>
                <c:pt idx="9853">
                  <c:v>19037.5040054321</c:v>
                </c:pt>
                <c:pt idx="9854">
                  <c:v>19039.5390014648</c:v>
                </c:pt>
                <c:pt idx="9855">
                  <c:v>19039.366008758501</c:v>
                </c:pt>
                <c:pt idx="9856">
                  <c:v>19039.380001068101</c:v>
                </c:pt>
                <c:pt idx="9857">
                  <c:v>19045.578006744399</c:v>
                </c:pt>
                <c:pt idx="9858">
                  <c:v>19039.5300102234</c:v>
                </c:pt>
                <c:pt idx="9859">
                  <c:v>19045.603004455599</c:v>
                </c:pt>
                <c:pt idx="9860">
                  <c:v>19039.439998626702</c:v>
                </c:pt>
                <c:pt idx="9861">
                  <c:v>19576.295001983599</c:v>
                </c:pt>
                <c:pt idx="9862">
                  <c:v>19576.3660049438</c:v>
                </c:pt>
                <c:pt idx="9863">
                  <c:v>19582.307998657201</c:v>
                </c:pt>
                <c:pt idx="9864">
                  <c:v>19582.1650085449</c:v>
                </c:pt>
                <c:pt idx="9865">
                  <c:v>19584.6440086365</c:v>
                </c:pt>
                <c:pt idx="9866">
                  <c:v>19591.087982177702</c:v>
                </c:pt>
                <c:pt idx="9867">
                  <c:v>19591.777976989699</c:v>
                </c:pt>
                <c:pt idx="9868">
                  <c:v>19591.727981567401</c:v>
                </c:pt>
                <c:pt idx="9869">
                  <c:v>19592.135978698701</c:v>
                </c:pt>
                <c:pt idx="9870">
                  <c:v>19586.1419792175</c:v>
                </c:pt>
                <c:pt idx="9871">
                  <c:v>19592.082981109601</c:v>
                </c:pt>
                <c:pt idx="9872">
                  <c:v>19591.8689804077</c:v>
                </c:pt>
                <c:pt idx="9873">
                  <c:v>19591.734977722201</c:v>
                </c:pt>
                <c:pt idx="9874">
                  <c:v>19591.738986969001</c:v>
                </c:pt>
                <c:pt idx="9875">
                  <c:v>19591.6549797058</c:v>
                </c:pt>
                <c:pt idx="9876">
                  <c:v>19591.808975219701</c:v>
                </c:pt>
                <c:pt idx="9877">
                  <c:v>19592.919979095499</c:v>
                </c:pt>
                <c:pt idx="9878">
                  <c:v>19603.758991241499</c:v>
                </c:pt>
                <c:pt idx="9879">
                  <c:v>19282.783992767301</c:v>
                </c:pt>
                <c:pt idx="9880">
                  <c:v>19221.6989898682</c:v>
                </c:pt>
                <c:pt idx="9881">
                  <c:v>19221.7779960632</c:v>
                </c:pt>
                <c:pt idx="9882">
                  <c:v>19221.818988800002</c:v>
                </c:pt>
                <c:pt idx="9883">
                  <c:v>19221.679988861099</c:v>
                </c:pt>
                <c:pt idx="9884">
                  <c:v>19203.121990203901</c:v>
                </c:pt>
                <c:pt idx="9885">
                  <c:v>19202.9679908752</c:v>
                </c:pt>
                <c:pt idx="9886">
                  <c:v>19202.9289894104</c:v>
                </c:pt>
                <c:pt idx="9887">
                  <c:v>19202.601993560798</c:v>
                </c:pt>
                <c:pt idx="9888">
                  <c:v>19202.788990020799</c:v>
                </c:pt>
                <c:pt idx="9889">
                  <c:v>19203.006988525402</c:v>
                </c:pt>
                <c:pt idx="9890">
                  <c:v>19255.287033081098</c:v>
                </c:pt>
                <c:pt idx="9891">
                  <c:v>19256.413028717001</c:v>
                </c:pt>
                <c:pt idx="9892">
                  <c:v>19256.544033050501</c:v>
                </c:pt>
                <c:pt idx="9893">
                  <c:v>19256.599029541001</c:v>
                </c:pt>
                <c:pt idx="9894">
                  <c:v>19257.374031066902</c:v>
                </c:pt>
                <c:pt idx="9895">
                  <c:v>19257.460029602102</c:v>
                </c:pt>
                <c:pt idx="9896">
                  <c:v>19257.508026123</c:v>
                </c:pt>
                <c:pt idx="9897">
                  <c:v>19257.184024810798</c:v>
                </c:pt>
                <c:pt idx="9898">
                  <c:v>19257.289024352998</c:v>
                </c:pt>
                <c:pt idx="9899">
                  <c:v>19257.130031585701</c:v>
                </c:pt>
                <c:pt idx="9900">
                  <c:v>19257.2400283813</c:v>
                </c:pt>
                <c:pt idx="9901">
                  <c:v>19257.414028167699</c:v>
                </c:pt>
                <c:pt idx="9902">
                  <c:v>19259.8760070801</c:v>
                </c:pt>
                <c:pt idx="9903">
                  <c:v>19252.854011535601</c:v>
                </c:pt>
                <c:pt idx="9904">
                  <c:v>19252.865009307901</c:v>
                </c:pt>
                <c:pt idx="9905">
                  <c:v>19252.962005615202</c:v>
                </c:pt>
                <c:pt idx="9906">
                  <c:v>19252.966007232699</c:v>
                </c:pt>
                <c:pt idx="9907">
                  <c:v>19253.0080032349</c:v>
                </c:pt>
                <c:pt idx="9908">
                  <c:v>19251.832004547101</c:v>
                </c:pt>
                <c:pt idx="9909">
                  <c:v>19251.7920074463</c:v>
                </c:pt>
                <c:pt idx="9910">
                  <c:v>19251.774002075199</c:v>
                </c:pt>
                <c:pt idx="9911">
                  <c:v>16925.770004272501</c:v>
                </c:pt>
                <c:pt idx="9912">
                  <c:v>16397.613006591801</c:v>
                </c:pt>
                <c:pt idx="9913">
                  <c:v>16395.900005340602</c:v>
                </c:pt>
                <c:pt idx="9914">
                  <c:v>16371.0010299683</c:v>
                </c:pt>
                <c:pt idx="9915">
                  <c:v>16370.8850288391</c:v>
                </c:pt>
                <c:pt idx="9916">
                  <c:v>16368.7140274048</c:v>
                </c:pt>
                <c:pt idx="9917">
                  <c:v>16366.763031005899</c:v>
                </c:pt>
                <c:pt idx="9918">
                  <c:v>16137.9240264893</c:v>
                </c:pt>
                <c:pt idx="9919">
                  <c:v>16936.0550270081</c:v>
                </c:pt>
                <c:pt idx="9920">
                  <c:v>16935.935028076201</c:v>
                </c:pt>
                <c:pt idx="9921">
                  <c:v>16936.064033508301</c:v>
                </c:pt>
                <c:pt idx="9922">
                  <c:v>16652.053031921401</c:v>
                </c:pt>
                <c:pt idx="9923">
                  <c:v>16029.744029998799</c:v>
                </c:pt>
                <c:pt idx="9924">
                  <c:v>15777.5990333557</c:v>
                </c:pt>
                <c:pt idx="9925">
                  <c:v>15777.4840278625</c:v>
                </c:pt>
                <c:pt idx="9926">
                  <c:v>15553.583026886001</c:v>
                </c:pt>
                <c:pt idx="9927">
                  <c:v>15555.9280281067</c:v>
                </c:pt>
                <c:pt idx="9928">
                  <c:v>15284.0550041199</c:v>
                </c:pt>
                <c:pt idx="9929">
                  <c:v>14520.015998840299</c:v>
                </c:pt>
                <c:pt idx="9930">
                  <c:v>14513.839000701901</c:v>
                </c:pt>
                <c:pt idx="9931">
                  <c:v>14194.0539970398</c:v>
                </c:pt>
                <c:pt idx="9932">
                  <c:v>14193.980995178201</c:v>
                </c:pt>
                <c:pt idx="9933">
                  <c:v>14189.033996582</c:v>
                </c:pt>
                <c:pt idx="9934">
                  <c:v>14194.056999206499</c:v>
                </c:pt>
                <c:pt idx="9935">
                  <c:v>13956.8379974365</c:v>
                </c:pt>
                <c:pt idx="9936">
                  <c:v>13722.7459945679</c:v>
                </c:pt>
                <c:pt idx="9937">
                  <c:v>13721.8459968567</c:v>
                </c:pt>
                <c:pt idx="9938">
                  <c:v>13470.8199958801</c:v>
                </c:pt>
                <c:pt idx="9939">
                  <c:v>13470.8579978943</c:v>
                </c:pt>
                <c:pt idx="9940">
                  <c:v>13358.8399963379</c:v>
                </c:pt>
                <c:pt idx="9941">
                  <c:v>13415.9880027771</c:v>
                </c:pt>
                <c:pt idx="9942">
                  <c:v>12900.8640022278</c:v>
                </c:pt>
                <c:pt idx="9943">
                  <c:v>12899.8330001831</c:v>
                </c:pt>
                <c:pt idx="9944">
                  <c:v>12895.8579978943</c:v>
                </c:pt>
                <c:pt idx="9945">
                  <c:v>12894.909000396699</c:v>
                </c:pt>
                <c:pt idx="9946">
                  <c:v>12894.978996276899</c:v>
                </c:pt>
                <c:pt idx="9947">
                  <c:v>12894.774002075201</c:v>
                </c:pt>
                <c:pt idx="9948">
                  <c:v>12894.729995727501</c:v>
                </c:pt>
                <c:pt idx="9949">
                  <c:v>12900.5340042114</c:v>
                </c:pt>
                <c:pt idx="9950">
                  <c:v>12844.513999938999</c:v>
                </c:pt>
                <c:pt idx="9951">
                  <c:v>12844.7680015564</c:v>
                </c:pt>
                <c:pt idx="9952">
                  <c:v>12840.693000793501</c:v>
                </c:pt>
                <c:pt idx="9953">
                  <c:v>12838.566993713401</c:v>
                </c:pt>
                <c:pt idx="9954">
                  <c:v>12838.805999755899</c:v>
                </c:pt>
                <c:pt idx="9955">
                  <c:v>12832.9319953918</c:v>
                </c:pt>
                <c:pt idx="9956">
                  <c:v>12832.895996093799</c:v>
                </c:pt>
                <c:pt idx="9957">
                  <c:v>12831.8080024719</c:v>
                </c:pt>
                <c:pt idx="9958">
                  <c:v>12831.8889961243</c:v>
                </c:pt>
                <c:pt idx="9959">
                  <c:v>12831.7260017395</c:v>
                </c:pt>
                <c:pt idx="9960">
                  <c:v>12831.862998962401</c:v>
                </c:pt>
                <c:pt idx="9961">
                  <c:v>12143.7880020142</c:v>
                </c:pt>
                <c:pt idx="9962">
                  <c:v>12144.640998840299</c:v>
                </c:pt>
                <c:pt idx="9963">
                  <c:v>12044.7519989014</c:v>
                </c:pt>
                <c:pt idx="9964">
                  <c:v>12035.754001617401</c:v>
                </c:pt>
                <c:pt idx="9965">
                  <c:v>11597.684005737299</c:v>
                </c:pt>
                <c:pt idx="9966">
                  <c:v>11592.6740036011</c:v>
                </c:pt>
                <c:pt idx="9967">
                  <c:v>11592.7980041504</c:v>
                </c:pt>
                <c:pt idx="9968">
                  <c:v>11648.8020019531</c:v>
                </c:pt>
                <c:pt idx="9969">
                  <c:v>11653.806007385299</c:v>
                </c:pt>
                <c:pt idx="9970">
                  <c:v>11648.827003479</c:v>
                </c:pt>
                <c:pt idx="9971">
                  <c:v>11647.718006134</c:v>
                </c:pt>
                <c:pt idx="9972">
                  <c:v>11647.792011261001</c:v>
                </c:pt>
                <c:pt idx="9973">
                  <c:v>11651.9280052185</c:v>
                </c:pt>
                <c:pt idx="9974">
                  <c:v>11646.8200035095</c:v>
                </c:pt>
                <c:pt idx="9975">
                  <c:v>11535.378002166701</c:v>
                </c:pt>
                <c:pt idx="9976">
                  <c:v>11492.236022949201</c:v>
                </c:pt>
                <c:pt idx="9977">
                  <c:v>11487.813018798801</c:v>
                </c:pt>
                <c:pt idx="9978">
                  <c:v>11486.771018981901</c:v>
                </c:pt>
                <c:pt idx="9979">
                  <c:v>11489.915019988999</c:v>
                </c:pt>
                <c:pt idx="9980">
                  <c:v>11488.866024017299</c:v>
                </c:pt>
                <c:pt idx="9981">
                  <c:v>11443.907024383499</c:v>
                </c:pt>
                <c:pt idx="9982">
                  <c:v>11449.916019439701</c:v>
                </c:pt>
                <c:pt idx="9983">
                  <c:v>11441.7280158997</c:v>
                </c:pt>
                <c:pt idx="9984">
                  <c:v>11354.808021545399</c:v>
                </c:pt>
                <c:pt idx="9985">
                  <c:v>11354.841022491501</c:v>
                </c:pt>
                <c:pt idx="9986">
                  <c:v>11354.950023651099</c:v>
                </c:pt>
                <c:pt idx="9987">
                  <c:v>11354.8880195618</c:v>
                </c:pt>
                <c:pt idx="9988">
                  <c:v>11259.3859786987</c:v>
                </c:pt>
                <c:pt idx="9989">
                  <c:v>11242.320980072</c:v>
                </c:pt>
                <c:pt idx="9990">
                  <c:v>11241.287979126</c:v>
                </c:pt>
                <c:pt idx="9991">
                  <c:v>11242.3539772034</c:v>
                </c:pt>
                <c:pt idx="9992">
                  <c:v>11242.383975982701</c:v>
                </c:pt>
                <c:pt idx="9993">
                  <c:v>11242.383983612101</c:v>
                </c:pt>
                <c:pt idx="9994">
                  <c:v>11242.451976776099</c:v>
                </c:pt>
                <c:pt idx="9995">
                  <c:v>11241.314979553201</c:v>
                </c:pt>
                <c:pt idx="9996">
                  <c:v>11380.470977783199</c:v>
                </c:pt>
                <c:pt idx="9997">
                  <c:v>11385.4479789734</c:v>
                </c:pt>
                <c:pt idx="9998">
                  <c:v>11386.5099754333</c:v>
                </c:pt>
                <c:pt idx="9999">
                  <c:v>11379.5419769287</c:v>
                </c:pt>
                <c:pt idx="10000">
                  <c:v>11281.09998703</c:v>
                </c:pt>
                <c:pt idx="10001">
                  <c:v>11077.849983215299</c:v>
                </c:pt>
                <c:pt idx="10002">
                  <c:v>11072.978981018099</c:v>
                </c:pt>
                <c:pt idx="10003">
                  <c:v>10978.644981384299</c:v>
                </c:pt>
                <c:pt idx="10004">
                  <c:v>10978.6539802551</c:v>
                </c:pt>
                <c:pt idx="10005">
                  <c:v>10978.6089820862</c:v>
                </c:pt>
                <c:pt idx="10006">
                  <c:v>10978.5569801331</c:v>
                </c:pt>
                <c:pt idx="10007">
                  <c:v>10932.4079780579</c:v>
                </c:pt>
                <c:pt idx="10008">
                  <c:v>10933.456981658899</c:v>
                </c:pt>
                <c:pt idx="10009">
                  <c:v>10920.5719795227</c:v>
                </c:pt>
                <c:pt idx="10010">
                  <c:v>10920.6169815063</c:v>
                </c:pt>
                <c:pt idx="10011">
                  <c:v>10877.4839820862</c:v>
                </c:pt>
                <c:pt idx="10012">
                  <c:v>10875.2399864197</c:v>
                </c:pt>
                <c:pt idx="10013">
                  <c:v>10875.163982391399</c:v>
                </c:pt>
                <c:pt idx="10014">
                  <c:v>10781.202983856199</c:v>
                </c:pt>
                <c:pt idx="10015">
                  <c:v>10783.0639839172</c:v>
                </c:pt>
                <c:pt idx="10016">
                  <c:v>10727.598983764599</c:v>
                </c:pt>
                <c:pt idx="10017">
                  <c:v>10727.735984802201</c:v>
                </c:pt>
                <c:pt idx="10018">
                  <c:v>10677.799983978301</c:v>
                </c:pt>
                <c:pt idx="10019">
                  <c:v>10629.799983978301</c:v>
                </c:pt>
                <c:pt idx="10020">
                  <c:v>10469.299983978301</c:v>
                </c:pt>
                <c:pt idx="10021">
                  <c:v>10855.699985504099</c:v>
                </c:pt>
                <c:pt idx="10022">
                  <c:v>10804.899986267101</c:v>
                </c:pt>
                <c:pt idx="10023">
                  <c:v>10804.899986267101</c:v>
                </c:pt>
                <c:pt idx="10024">
                  <c:v>10804.899986267101</c:v>
                </c:pt>
                <c:pt idx="10025">
                  <c:v>10811.899986267101</c:v>
                </c:pt>
                <c:pt idx="10026">
                  <c:v>10862.3449783325</c:v>
                </c:pt>
                <c:pt idx="10027">
                  <c:v>10862.378978729201</c:v>
                </c:pt>
                <c:pt idx="10028">
                  <c:v>10862.3779754639</c:v>
                </c:pt>
                <c:pt idx="10029">
                  <c:v>10912.263977050799</c:v>
                </c:pt>
                <c:pt idx="10030">
                  <c:v>11113.278976440401</c:v>
                </c:pt>
                <c:pt idx="10031">
                  <c:v>11173.299976348901</c:v>
                </c:pt>
                <c:pt idx="10032">
                  <c:v>11116.284976959199</c:v>
                </c:pt>
                <c:pt idx="10033">
                  <c:v>11116.400978088401</c:v>
                </c:pt>
                <c:pt idx="10034">
                  <c:v>11280.1769752502</c:v>
                </c:pt>
                <c:pt idx="10035">
                  <c:v>11280.0919799805</c:v>
                </c:pt>
                <c:pt idx="10036">
                  <c:v>11294.586978912401</c:v>
                </c:pt>
                <c:pt idx="10037">
                  <c:v>11288.608978271501</c:v>
                </c:pt>
                <c:pt idx="10038">
                  <c:v>11405.8029899597</c:v>
                </c:pt>
                <c:pt idx="10039">
                  <c:v>11548.0459899902</c:v>
                </c:pt>
                <c:pt idx="10040">
                  <c:v>11632.065986633301</c:v>
                </c:pt>
                <c:pt idx="10041">
                  <c:v>11631.9319877625</c:v>
                </c:pt>
                <c:pt idx="10042">
                  <c:v>11740.754989624</c:v>
                </c:pt>
                <c:pt idx="10043">
                  <c:v>11795.536991119399</c:v>
                </c:pt>
                <c:pt idx="10044">
                  <c:v>11795.548992157001</c:v>
                </c:pt>
                <c:pt idx="10045">
                  <c:v>11795.710987091101</c:v>
                </c:pt>
                <c:pt idx="10046">
                  <c:v>11901.1799888611</c:v>
                </c:pt>
                <c:pt idx="10047">
                  <c:v>11965.0749893188</c:v>
                </c:pt>
                <c:pt idx="10048">
                  <c:v>11964.091991424601</c:v>
                </c:pt>
                <c:pt idx="10049">
                  <c:v>11955.0689888</c:v>
                </c:pt>
                <c:pt idx="10050">
                  <c:v>11960.5759887695</c:v>
                </c:pt>
                <c:pt idx="10051">
                  <c:v>12198.0989952087</c:v>
                </c:pt>
                <c:pt idx="10052">
                  <c:v>12633.130992889401</c:v>
                </c:pt>
                <c:pt idx="10053">
                  <c:v>12838.142990112299</c:v>
                </c:pt>
                <c:pt idx="10054">
                  <c:v>12838.137992858899</c:v>
                </c:pt>
                <c:pt idx="10055">
                  <c:v>12840.157993316599</c:v>
                </c:pt>
                <c:pt idx="10056">
                  <c:v>12896.0519943237</c:v>
                </c:pt>
                <c:pt idx="10057">
                  <c:v>12896.097991943399</c:v>
                </c:pt>
                <c:pt idx="10058">
                  <c:v>13037.101989746099</c:v>
                </c:pt>
                <c:pt idx="10059">
                  <c:v>13037.3989906311</c:v>
                </c:pt>
                <c:pt idx="10060">
                  <c:v>13037.371990203899</c:v>
                </c:pt>
                <c:pt idx="10061">
                  <c:v>13178.2779884338</c:v>
                </c:pt>
                <c:pt idx="10062">
                  <c:v>13193.793979644801</c:v>
                </c:pt>
                <c:pt idx="10063">
                  <c:v>13245.852973937999</c:v>
                </c:pt>
                <c:pt idx="10064">
                  <c:v>14049.7519760132</c:v>
                </c:pt>
                <c:pt idx="10065">
                  <c:v>14050.869976043699</c:v>
                </c:pt>
                <c:pt idx="10066">
                  <c:v>14050.806976318399</c:v>
                </c:pt>
                <c:pt idx="10067">
                  <c:v>14050.9349784851</c:v>
                </c:pt>
                <c:pt idx="10068">
                  <c:v>14050.883975982701</c:v>
                </c:pt>
                <c:pt idx="10069">
                  <c:v>14050.7769737244</c:v>
                </c:pt>
                <c:pt idx="10070">
                  <c:v>14050.779975891101</c:v>
                </c:pt>
                <c:pt idx="10071">
                  <c:v>14057.8049736023</c:v>
                </c:pt>
                <c:pt idx="10072">
                  <c:v>14050.762977600099</c:v>
                </c:pt>
                <c:pt idx="10073">
                  <c:v>14050.798976898201</c:v>
                </c:pt>
                <c:pt idx="10074">
                  <c:v>14077.375003814701</c:v>
                </c:pt>
                <c:pt idx="10075">
                  <c:v>14077.273010253901</c:v>
                </c:pt>
                <c:pt idx="10076">
                  <c:v>14077.3710021973</c:v>
                </c:pt>
                <c:pt idx="10077">
                  <c:v>14437.2540054321</c:v>
                </c:pt>
                <c:pt idx="10078">
                  <c:v>14437.3360061646</c:v>
                </c:pt>
                <c:pt idx="10079">
                  <c:v>14432.464008331301</c:v>
                </c:pt>
                <c:pt idx="10080">
                  <c:v>14483.334003448501</c:v>
                </c:pt>
                <c:pt idx="10081">
                  <c:v>14717.386013031</c:v>
                </c:pt>
                <c:pt idx="10082">
                  <c:v>15234.2470016479</c:v>
                </c:pt>
                <c:pt idx="10083">
                  <c:v>15234.216003418</c:v>
                </c:pt>
                <c:pt idx="10084">
                  <c:v>15234.3160057068</c:v>
                </c:pt>
                <c:pt idx="10085">
                  <c:v>15234.2380104065</c:v>
                </c:pt>
                <c:pt idx="10086">
                  <c:v>15217.0279960632</c:v>
                </c:pt>
                <c:pt idx="10087">
                  <c:v>15225.2179946899</c:v>
                </c:pt>
                <c:pt idx="10088">
                  <c:v>15547.130992889401</c:v>
                </c:pt>
                <c:pt idx="10089">
                  <c:v>15697.085994720501</c:v>
                </c:pt>
                <c:pt idx="10090">
                  <c:v>15697.1829948425</c:v>
                </c:pt>
                <c:pt idx="10091">
                  <c:v>15697.127994537401</c:v>
                </c:pt>
                <c:pt idx="10092">
                  <c:v>16929.9959945679</c:v>
                </c:pt>
                <c:pt idx="10093">
                  <c:v>18133.1319961548</c:v>
                </c:pt>
                <c:pt idx="10094">
                  <c:v>18134.138992309599</c:v>
                </c:pt>
                <c:pt idx="10095">
                  <c:v>18133.997997283899</c:v>
                </c:pt>
                <c:pt idx="10096">
                  <c:v>18134.105998992902</c:v>
                </c:pt>
                <c:pt idx="10097">
                  <c:v>18134.0429992676</c:v>
                </c:pt>
                <c:pt idx="10098">
                  <c:v>18142.005996704102</c:v>
                </c:pt>
                <c:pt idx="10099">
                  <c:v>18143.235996246302</c:v>
                </c:pt>
                <c:pt idx="10100">
                  <c:v>18948.088993072499</c:v>
                </c:pt>
                <c:pt idx="10101">
                  <c:v>18948.2349891663</c:v>
                </c:pt>
                <c:pt idx="10102">
                  <c:v>18948.2589950562</c:v>
                </c:pt>
                <c:pt idx="10103">
                  <c:v>18948.323993682901</c:v>
                </c:pt>
                <c:pt idx="10104">
                  <c:v>18948.266990661599</c:v>
                </c:pt>
                <c:pt idx="10105">
                  <c:v>19400.111995697</c:v>
                </c:pt>
                <c:pt idx="10106">
                  <c:v>19400.122997283899</c:v>
                </c:pt>
                <c:pt idx="10107">
                  <c:v>19400.141990661599</c:v>
                </c:pt>
                <c:pt idx="10108">
                  <c:v>19400.087997436502</c:v>
                </c:pt>
                <c:pt idx="10109">
                  <c:v>19399.930992126501</c:v>
                </c:pt>
                <c:pt idx="10110">
                  <c:v>19400.010997772199</c:v>
                </c:pt>
                <c:pt idx="10111">
                  <c:v>19401.287002563498</c:v>
                </c:pt>
                <c:pt idx="10112">
                  <c:v>19401.155002594001</c:v>
                </c:pt>
                <c:pt idx="10113">
                  <c:v>19916.135002136201</c:v>
                </c:pt>
                <c:pt idx="10114">
                  <c:v>19916.2040023804</c:v>
                </c:pt>
                <c:pt idx="10115">
                  <c:v>20805.350997924801</c:v>
                </c:pt>
                <c:pt idx="10116">
                  <c:v>20808.283000946001</c:v>
                </c:pt>
                <c:pt idx="10117">
                  <c:v>21325.318004608202</c:v>
                </c:pt>
                <c:pt idx="10118">
                  <c:v>21325.2270011902</c:v>
                </c:pt>
                <c:pt idx="10119">
                  <c:v>22214.0630073547</c:v>
                </c:pt>
                <c:pt idx="10120">
                  <c:v>22214.207996368401</c:v>
                </c:pt>
                <c:pt idx="10121">
                  <c:v>22214.1030082703</c:v>
                </c:pt>
                <c:pt idx="10122">
                  <c:v>22214.6639785767</c:v>
                </c:pt>
                <c:pt idx="10123">
                  <c:v>22212.8889808655</c:v>
                </c:pt>
                <c:pt idx="10124">
                  <c:v>22212.8129844666</c:v>
                </c:pt>
                <c:pt idx="10125">
                  <c:v>22212.833980560299</c:v>
                </c:pt>
                <c:pt idx="10126">
                  <c:v>22212.9189758301</c:v>
                </c:pt>
                <c:pt idx="10127">
                  <c:v>22212.832984924298</c:v>
                </c:pt>
                <c:pt idx="10128">
                  <c:v>22212.872978210398</c:v>
                </c:pt>
                <c:pt idx="10129">
                  <c:v>22212.984977722201</c:v>
                </c:pt>
                <c:pt idx="10130">
                  <c:v>22211.0089797974</c:v>
                </c:pt>
                <c:pt idx="10131">
                  <c:v>22210.7819786072</c:v>
                </c:pt>
                <c:pt idx="10132">
                  <c:v>22210.766983032201</c:v>
                </c:pt>
                <c:pt idx="10133">
                  <c:v>22210.535980224598</c:v>
                </c:pt>
                <c:pt idx="10134">
                  <c:v>22218.249996185299</c:v>
                </c:pt>
                <c:pt idx="10135">
                  <c:v>22217.5579948425</c:v>
                </c:pt>
                <c:pt idx="10136">
                  <c:v>22217.419998168902</c:v>
                </c:pt>
                <c:pt idx="10137">
                  <c:v>22217.4579925537</c:v>
                </c:pt>
                <c:pt idx="10138">
                  <c:v>22217.423992157001</c:v>
                </c:pt>
                <c:pt idx="10139">
                  <c:v>22217.7739906311</c:v>
                </c:pt>
                <c:pt idx="10140">
                  <c:v>22217.744991302501</c:v>
                </c:pt>
                <c:pt idx="10141">
                  <c:v>22217.658992767301</c:v>
                </c:pt>
                <c:pt idx="10142">
                  <c:v>22217.788990020799</c:v>
                </c:pt>
                <c:pt idx="10143">
                  <c:v>22217.567985534701</c:v>
                </c:pt>
                <c:pt idx="10144">
                  <c:v>22217.5699882507</c:v>
                </c:pt>
                <c:pt idx="10145">
                  <c:v>22127.157993316701</c:v>
                </c:pt>
                <c:pt idx="10146">
                  <c:v>22133.405994415301</c:v>
                </c:pt>
                <c:pt idx="10147">
                  <c:v>22143.691993713401</c:v>
                </c:pt>
                <c:pt idx="10148">
                  <c:v>22143.606990814202</c:v>
                </c:pt>
                <c:pt idx="10149">
                  <c:v>21338.442989349402</c:v>
                </c:pt>
                <c:pt idx="10150">
                  <c:v>21338.6769866943</c:v>
                </c:pt>
                <c:pt idx="10151">
                  <c:v>21338.701984405499</c:v>
                </c:pt>
                <c:pt idx="10152">
                  <c:v>21339.558994293198</c:v>
                </c:pt>
                <c:pt idx="10153">
                  <c:v>21339.586990356402</c:v>
                </c:pt>
                <c:pt idx="10154">
                  <c:v>21339.6739883423</c:v>
                </c:pt>
                <c:pt idx="10155">
                  <c:v>21339.577983856201</c:v>
                </c:pt>
                <c:pt idx="10156">
                  <c:v>21339.661991119399</c:v>
                </c:pt>
                <c:pt idx="10157">
                  <c:v>21339.3919944763</c:v>
                </c:pt>
                <c:pt idx="10158">
                  <c:v>21343.374992370598</c:v>
                </c:pt>
                <c:pt idx="10159">
                  <c:v>21346.548984527599</c:v>
                </c:pt>
                <c:pt idx="10160">
                  <c:v>21346.461986541701</c:v>
                </c:pt>
                <c:pt idx="10161">
                  <c:v>21346.554988861099</c:v>
                </c:pt>
                <c:pt idx="10162">
                  <c:v>21346.727985382098</c:v>
                </c:pt>
                <c:pt idx="10163">
                  <c:v>21347.763992309599</c:v>
                </c:pt>
                <c:pt idx="10164">
                  <c:v>21347.644989013701</c:v>
                </c:pt>
                <c:pt idx="10165">
                  <c:v>21347.532993316701</c:v>
                </c:pt>
                <c:pt idx="10166">
                  <c:v>21354.580989837599</c:v>
                </c:pt>
                <c:pt idx="10167">
                  <c:v>21354.4929885864</c:v>
                </c:pt>
                <c:pt idx="10168">
                  <c:v>21355.4219894409</c:v>
                </c:pt>
                <c:pt idx="10169">
                  <c:v>21355.326992034901</c:v>
                </c:pt>
                <c:pt idx="10170">
                  <c:v>21369.0900039673</c:v>
                </c:pt>
                <c:pt idx="10171">
                  <c:v>21380.207004547101</c:v>
                </c:pt>
                <c:pt idx="10172">
                  <c:v>21380.936000824</c:v>
                </c:pt>
                <c:pt idx="10173">
                  <c:v>21381.157001495401</c:v>
                </c:pt>
                <c:pt idx="10174">
                  <c:v>21381.336002349901</c:v>
                </c:pt>
                <c:pt idx="10175">
                  <c:v>21381.3740081787</c:v>
                </c:pt>
                <c:pt idx="10176">
                  <c:v>21381.195999145501</c:v>
                </c:pt>
                <c:pt idx="10177">
                  <c:v>21381.128002166701</c:v>
                </c:pt>
                <c:pt idx="10178">
                  <c:v>21380.190002441399</c:v>
                </c:pt>
                <c:pt idx="10179">
                  <c:v>21380.285999298099</c:v>
                </c:pt>
                <c:pt idx="10180">
                  <c:v>21321.367004394499</c:v>
                </c:pt>
                <c:pt idx="10181">
                  <c:v>21379.8760070801</c:v>
                </c:pt>
                <c:pt idx="10182">
                  <c:v>21433.506977081299</c:v>
                </c:pt>
                <c:pt idx="10183">
                  <c:v>21442.958972930901</c:v>
                </c:pt>
                <c:pt idx="10184">
                  <c:v>21443.775978088401</c:v>
                </c:pt>
                <c:pt idx="10185">
                  <c:v>21442.6169815063</c:v>
                </c:pt>
                <c:pt idx="10186">
                  <c:v>21443.635982513399</c:v>
                </c:pt>
                <c:pt idx="10187">
                  <c:v>21444.731975555402</c:v>
                </c:pt>
                <c:pt idx="10188">
                  <c:v>21444.714984893799</c:v>
                </c:pt>
                <c:pt idx="10189">
                  <c:v>21444.743976592999</c:v>
                </c:pt>
                <c:pt idx="10190">
                  <c:v>21445.800979614301</c:v>
                </c:pt>
                <c:pt idx="10191">
                  <c:v>21444.758975982699</c:v>
                </c:pt>
                <c:pt idx="10192">
                  <c:v>21444.660976409901</c:v>
                </c:pt>
                <c:pt idx="10193">
                  <c:v>21444.621978759798</c:v>
                </c:pt>
                <c:pt idx="10194">
                  <c:v>21435.985996246302</c:v>
                </c:pt>
                <c:pt idx="10195">
                  <c:v>21429.1879920959</c:v>
                </c:pt>
                <c:pt idx="10196">
                  <c:v>21417.919990539602</c:v>
                </c:pt>
                <c:pt idx="10197">
                  <c:v>21417.120990753199</c:v>
                </c:pt>
                <c:pt idx="10198">
                  <c:v>21415.307987213098</c:v>
                </c:pt>
                <c:pt idx="10199">
                  <c:v>21422.171993255601</c:v>
                </c:pt>
                <c:pt idx="10200">
                  <c:v>21415.207996368401</c:v>
                </c:pt>
                <c:pt idx="10201">
                  <c:v>20522.243991851799</c:v>
                </c:pt>
                <c:pt idx="10202">
                  <c:v>19627.290996551499</c:v>
                </c:pt>
                <c:pt idx="10203">
                  <c:v>19105.029991149899</c:v>
                </c:pt>
                <c:pt idx="10204">
                  <c:v>18580.016990661599</c:v>
                </c:pt>
                <c:pt idx="10205">
                  <c:v>18579.9049949646</c:v>
                </c:pt>
                <c:pt idx="10206">
                  <c:v>18565.024976372701</c:v>
                </c:pt>
                <c:pt idx="10207">
                  <c:v>18559.230977654501</c:v>
                </c:pt>
                <c:pt idx="10208">
                  <c:v>18559.0929733515</c:v>
                </c:pt>
                <c:pt idx="10209">
                  <c:v>18559.091970086101</c:v>
                </c:pt>
                <c:pt idx="10210">
                  <c:v>18557.125974297502</c:v>
                </c:pt>
                <c:pt idx="10211">
                  <c:v>18557.241971611998</c:v>
                </c:pt>
                <c:pt idx="10212">
                  <c:v>17943.275975823399</c:v>
                </c:pt>
                <c:pt idx="10213">
                  <c:v>17943.322976708401</c:v>
                </c:pt>
                <c:pt idx="10214">
                  <c:v>17689.142972588499</c:v>
                </c:pt>
                <c:pt idx="10215">
                  <c:v>17459.037973046299</c:v>
                </c:pt>
                <c:pt idx="10216">
                  <c:v>17458.0809761286</c:v>
                </c:pt>
                <c:pt idx="10217">
                  <c:v>17457.056974053401</c:v>
                </c:pt>
                <c:pt idx="10218">
                  <c:v>17424.945987701401</c:v>
                </c:pt>
                <c:pt idx="10219">
                  <c:v>16200.767005920399</c:v>
                </c:pt>
                <c:pt idx="10220">
                  <c:v>16200.7570037842</c:v>
                </c:pt>
                <c:pt idx="10221">
                  <c:v>15888.8230056763</c:v>
                </c:pt>
                <c:pt idx="10222">
                  <c:v>15876.7850112915</c:v>
                </c:pt>
                <c:pt idx="10223">
                  <c:v>15876.7480010986</c:v>
                </c:pt>
                <c:pt idx="10224">
                  <c:v>15876.817001342801</c:v>
                </c:pt>
                <c:pt idx="10225">
                  <c:v>14793.9560012817</c:v>
                </c:pt>
                <c:pt idx="10226">
                  <c:v>14793.817008972201</c:v>
                </c:pt>
                <c:pt idx="10227">
                  <c:v>14792.4910011292</c:v>
                </c:pt>
                <c:pt idx="10228">
                  <c:v>14542.6470069885</c:v>
                </c:pt>
                <c:pt idx="10229">
                  <c:v>14542.481002807601</c:v>
                </c:pt>
                <c:pt idx="10230">
                  <c:v>14510.2770042419</c:v>
                </c:pt>
                <c:pt idx="10231">
                  <c:v>14275.470001220699</c:v>
                </c:pt>
                <c:pt idx="10232">
                  <c:v>14275.2780036926</c:v>
                </c:pt>
                <c:pt idx="10233">
                  <c:v>14268.415004730199</c:v>
                </c:pt>
                <c:pt idx="10234">
                  <c:v>14063.590000152601</c:v>
                </c:pt>
                <c:pt idx="10235">
                  <c:v>14063.5120048523</c:v>
                </c:pt>
                <c:pt idx="10236">
                  <c:v>14063.4620056152</c:v>
                </c:pt>
                <c:pt idx="10237">
                  <c:v>14058.360008239701</c:v>
                </c:pt>
                <c:pt idx="10238">
                  <c:v>14062.4470024109</c:v>
                </c:pt>
                <c:pt idx="10239">
                  <c:v>14057.303009033199</c:v>
                </c:pt>
                <c:pt idx="10240">
                  <c:v>14057.4039955139</c:v>
                </c:pt>
                <c:pt idx="10241">
                  <c:v>13747.231002807601</c:v>
                </c:pt>
                <c:pt idx="10242">
                  <c:v>13737.8450027704</c:v>
                </c:pt>
                <c:pt idx="10243">
                  <c:v>13744.014005303399</c:v>
                </c:pt>
                <c:pt idx="10244">
                  <c:v>13736.9689956903</c:v>
                </c:pt>
                <c:pt idx="10245">
                  <c:v>13737.9880043268</c:v>
                </c:pt>
                <c:pt idx="10246">
                  <c:v>13738.057004570999</c:v>
                </c:pt>
                <c:pt idx="10247">
                  <c:v>13738.1740013361</c:v>
                </c:pt>
                <c:pt idx="10248">
                  <c:v>13200.9830032587</c:v>
                </c:pt>
                <c:pt idx="10249">
                  <c:v>13194.0300041437</c:v>
                </c:pt>
                <c:pt idx="10250">
                  <c:v>13201.1590019464</c:v>
                </c:pt>
                <c:pt idx="10251">
                  <c:v>13051.074006676699</c:v>
                </c:pt>
                <c:pt idx="10252">
                  <c:v>12987.5619980097</c:v>
                </c:pt>
                <c:pt idx="10253">
                  <c:v>13431.7910057306</c:v>
                </c:pt>
                <c:pt idx="10254">
                  <c:v>13415.595021843899</c:v>
                </c:pt>
                <c:pt idx="10255">
                  <c:v>13417.7540184259</c:v>
                </c:pt>
                <c:pt idx="10256">
                  <c:v>13412.752023339301</c:v>
                </c:pt>
                <c:pt idx="10257">
                  <c:v>13418.858022332201</c:v>
                </c:pt>
                <c:pt idx="10258">
                  <c:v>13270.868020653699</c:v>
                </c:pt>
                <c:pt idx="10259">
                  <c:v>13262.8850265741</c:v>
                </c:pt>
                <c:pt idx="10260">
                  <c:v>13262.823022484799</c:v>
                </c:pt>
                <c:pt idx="10261">
                  <c:v>12725.842023491899</c:v>
                </c:pt>
                <c:pt idx="10262">
                  <c:v>12732.895024895701</c:v>
                </c:pt>
                <c:pt idx="10263">
                  <c:v>12732.801019311</c:v>
                </c:pt>
                <c:pt idx="10264">
                  <c:v>12725.7790199518</c:v>
                </c:pt>
                <c:pt idx="10265">
                  <c:v>12619.4200187922</c:v>
                </c:pt>
                <c:pt idx="10266">
                  <c:v>12177.877008080501</c:v>
                </c:pt>
                <c:pt idx="10267">
                  <c:v>12176.138005852699</c:v>
                </c:pt>
                <c:pt idx="10268">
                  <c:v>12176.2210098505</c:v>
                </c:pt>
                <c:pt idx="10269">
                  <c:v>12176.1760116816</c:v>
                </c:pt>
                <c:pt idx="10270">
                  <c:v>12175.0060135126</c:v>
                </c:pt>
                <c:pt idx="10271">
                  <c:v>12175.001008629801</c:v>
                </c:pt>
                <c:pt idx="10272">
                  <c:v>12175.179013848299</c:v>
                </c:pt>
                <c:pt idx="10273">
                  <c:v>12176.2590118647</c:v>
                </c:pt>
                <c:pt idx="10274">
                  <c:v>12611.146009087601</c:v>
                </c:pt>
                <c:pt idx="10275">
                  <c:v>12610.9450126886</c:v>
                </c:pt>
                <c:pt idx="10276">
                  <c:v>12610.916009545301</c:v>
                </c:pt>
                <c:pt idx="10277">
                  <c:v>12617.870008111</c:v>
                </c:pt>
                <c:pt idx="10278">
                  <c:v>12460.140988945999</c:v>
                </c:pt>
                <c:pt idx="10279">
                  <c:v>12447.1139885187</c:v>
                </c:pt>
                <c:pt idx="10280">
                  <c:v>12447.0819908381</c:v>
                </c:pt>
                <c:pt idx="10281">
                  <c:v>12447.1789947748</c:v>
                </c:pt>
                <c:pt idx="10282">
                  <c:v>12447.148992180801</c:v>
                </c:pt>
                <c:pt idx="10283">
                  <c:v>12447.3329902887</c:v>
                </c:pt>
                <c:pt idx="10284">
                  <c:v>12340.1329895258</c:v>
                </c:pt>
                <c:pt idx="10285">
                  <c:v>12340.0969940424</c:v>
                </c:pt>
                <c:pt idx="10286">
                  <c:v>12340.0699936151</c:v>
                </c:pt>
                <c:pt idx="10287">
                  <c:v>12346.9719940424</c:v>
                </c:pt>
                <c:pt idx="10288">
                  <c:v>12340.002992272401</c:v>
                </c:pt>
                <c:pt idx="10289">
                  <c:v>12339.945993065799</c:v>
                </c:pt>
                <c:pt idx="10290">
                  <c:v>12334.461000084901</c:v>
                </c:pt>
                <c:pt idx="10291">
                  <c:v>12390.46900177</c:v>
                </c:pt>
                <c:pt idx="10292">
                  <c:v>12390.358001709001</c:v>
                </c:pt>
                <c:pt idx="10293">
                  <c:v>12390.4209976196</c:v>
                </c:pt>
                <c:pt idx="10294">
                  <c:v>12390.453998565699</c:v>
                </c:pt>
                <c:pt idx="10295">
                  <c:v>12390.4679985046</c:v>
                </c:pt>
                <c:pt idx="10296">
                  <c:v>12390.388999938999</c:v>
                </c:pt>
                <c:pt idx="10297">
                  <c:v>12390.466999054001</c:v>
                </c:pt>
                <c:pt idx="10298">
                  <c:v>12390.524002075201</c:v>
                </c:pt>
                <c:pt idx="10299">
                  <c:v>12390.3839988708</c:v>
                </c:pt>
                <c:pt idx="10300">
                  <c:v>12338.84400177</c:v>
                </c:pt>
                <c:pt idx="10301">
                  <c:v>12338.870998382599</c:v>
                </c:pt>
                <c:pt idx="10302">
                  <c:v>12338.277976989701</c:v>
                </c:pt>
                <c:pt idx="10303">
                  <c:v>12338.481979370101</c:v>
                </c:pt>
                <c:pt idx="10304">
                  <c:v>12345.4349784851</c:v>
                </c:pt>
                <c:pt idx="10305">
                  <c:v>12345.440979003901</c:v>
                </c:pt>
                <c:pt idx="10306">
                  <c:v>12333.3829803467</c:v>
                </c:pt>
                <c:pt idx="10307">
                  <c:v>12338.440979003901</c:v>
                </c:pt>
                <c:pt idx="10308">
                  <c:v>12338.404975891101</c:v>
                </c:pt>
                <c:pt idx="10309">
                  <c:v>12338.381980896</c:v>
                </c:pt>
                <c:pt idx="10310">
                  <c:v>12338.454982757599</c:v>
                </c:pt>
                <c:pt idx="10311">
                  <c:v>12338.2849807739</c:v>
                </c:pt>
                <c:pt idx="10312">
                  <c:v>12337.376979827901</c:v>
                </c:pt>
                <c:pt idx="10313">
                  <c:v>12337.3579826355</c:v>
                </c:pt>
                <c:pt idx="10314">
                  <c:v>12339.513977050799</c:v>
                </c:pt>
                <c:pt idx="10315">
                  <c:v>12229.609977722201</c:v>
                </c:pt>
                <c:pt idx="10316">
                  <c:v>12229.637977600099</c:v>
                </c:pt>
                <c:pt idx="10317">
                  <c:v>12229.678981781</c:v>
                </c:pt>
                <c:pt idx="10318">
                  <c:v>12229.5529785156</c:v>
                </c:pt>
                <c:pt idx="10319">
                  <c:v>12229.628978729201</c:v>
                </c:pt>
                <c:pt idx="10320">
                  <c:v>12229.7469787598</c:v>
                </c:pt>
                <c:pt idx="10321">
                  <c:v>12281.125980377201</c:v>
                </c:pt>
                <c:pt idx="10322">
                  <c:v>12282.070980072</c:v>
                </c:pt>
                <c:pt idx="10323">
                  <c:v>12281.8869781494</c:v>
                </c:pt>
                <c:pt idx="10324">
                  <c:v>12282.175975799601</c:v>
                </c:pt>
                <c:pt idx="10325">
                  <c:v>12281.1349754333</c:v>
                </c:pt>
                <c:pt idx="10326">
                  <c:v>12283.9479904175</c:v>
                </c:pt>
                <c:pt idx="10327">
                  <c:v>12406.1109886169</c:v>
                </c:pt>
                <c:pt idx="10328">
                  <c:v>12513.1179885864</c:v>
                </c:pt>
                <c:pt idx="10329">
                  <c:v>12513.1499900818</c:v>
                </c:pt>
                <c:pt idx="10330">
                  <c:v>12513.125988006601</c:v>
                </c:pt>
                <c:pt idx="10331">
                  <c:v>12513.1029930115</c:v>
                </c:pt>
                <c:pt idx="10332">
                  <c:v>12513.1029853821</c:v>
                </c:pt>
                <c:pt idx="10333">
                  <c:v>12513.144989013699</c:v>
                </c:pt>
                <c:pt idx="10334">
                  <c:v>12513.070991516101</c:v>
                </c:pt>
                <c:pt idx="10335">
                  <c:v>12512.9399833679</c:v>
                </c:pt>
                <c:pt idx="10336">
                  <c:v>12512.848991393999</c:v>
                </c:pt>
                <c:pt idx="10337">
                  <c:v>12517.946990966801</c:v>
                </c:pt>
                <c:pt idx="10338">
                  <c:v>12522.8629951477</c:v>
                </c:pt>
                <c:pt idx="10339">
                  <c:v>12727.2890014648</c:v>
                </c:pt>
                <c:pt idx="10340">
                  <c:v>12727.2610015869</c:v>
                </c:pt>
                <c:pt idx="10341">
                  <c:v>13162.336994171101</c:v>
                </c:pt>
                <c:pt idx="10342">
                  <c:v>13162.352996826199</c:v>
                </c:pt>
                <c:pt idx="10343">
                  <c:v>13162.2959976196</c:v>
                </c:pt>
                <c:pt idx="10344">
                  <c:v>13162.3259963989</c:v>
                </c:pt>
                <c:pt idx="10345">
                  <c:v>13169.4069976807</c:v>
                </c:pt>
                <c:pt idx="10346">
                  <c:v>13169.311000824</c:v>
                </c:pt>
                <c:pt idx="10347">
                  <c:v>13169.1779975891</c:v>
                </c:pt>
                <c:pt idx="10348">
                  <c:v>13706.173000335701</c:v>
                </c:pt>
                <c:pt idx="10349">
                  <c:v>13706.2129974365</c:v>
                </c:pt>
                <c:pt idx="10350">
                  <c:v>13704.779991149901</c:v>
                </c:pt>
                <c:pt idx="10351">
                  <c:v>13707.8789901733</c:v>
                </c:pt>
                <c:pt idx="10352">
                  <c:v>13707.8679885864</c:v>
                </c:pt>
                <c:pt idx="10353">
                  <c:v>13103.8989906311</c:v>
                </c:pt>
                <c:pt idx="10354">
                  <c:v>13308.8849906921</c:v>
                </c:pt>
                <c:pt idx="10355">
                  <c:v>13308.9899902344</c:v>
                </c:pt>
                <c:pt idx="10356">
                  <c:v>13308.856994628901</c:v>
                </c:pt>
                <c:pt idx="10357">
                  <c:v>13313.8249893188</c:v>
                </c:pt>
                <c:pt idx="10358">
                  <c:v>13308.934989929199</c:v>
                </c:pt>
                <c:pt idx="10359">
                  <c:v>13308.893989562999</c:v>
                </c:pt>
                <c:pt idx="10360">
                  <c:v>13308.8369903564</c:v>
                </c:pt>
                <c:pt idx="10361">
                  <c:v>13313.7629890442</c:v>
                </c:pt>
                <c:pt idx="10362">
                  <c:v>13323.8359832764</c:v>
                </c:pt>
                <c:pt idx="10363">
                  <c:v>13325.029983520501</c:v>
                </c:pt>
                <c:pt idx="10364">
                  <c:v>13324.9919815063</c:v>
                </c:pt>
                <c:pt idx="10365">
                  <c:v>13480.7769813538</c:v>
                </c:pt>
                <c:pt idx="10366">
                  <c:v>13480.7579803467</c:v>
                </c:pt>
                <c:pt idx="10367">
                  <c:v>13481.0949859619</c:v>
                </c:pt>
                <c:pt idx="10368">
                  <c:v>13481.050983429001</c:v>
                </c:pt>
                <c:pt idx="10369">
                  <c:v>13799.473977685</c:v>
                </c:pt>
                <c:pt idx="10370">
                  <c:v>13799.472982048999</c:v>
                </c:pt>
                <c:pt idx="10371">
                  <c:v>14316.2669769526</c:v>
                </c:pt>
                <c:pt idx="10372">
                  <c:v>14316.334977746001</c:v>
                </c:pt>
                <c:pt idx="10373">
                  <c:v>14316.428975701299</c:v>
                </c:pt>
                <c:pt idx="10374">
                  <c:v>14298.229993462601</c:v>
                </c:pt>
                <c:pt idx="10375">
                  <c:v>14451.175992608099</c:v>
                </c:pt>
                <c:pt idx="10376">
                  <c:v>14761.1959892511</c:v>
                </c:pt>
                <c:pt idx="10377">
                  <c:v>14911.079995751399</c:v>
                </c:pt>
                <c:pt idx="10378">
                  <c:v>14910.9919868708</c:v>
                </c:pt>
                <c:pt idx="10379">
                  <c:v>14911.2899986506</c:v>
                </c:pt>
                <c:pt idx="10380">
                  <c:v>15766.309995293601</c:v>
                </c:pt>
                <c:pt idx="10381">
                  <c:v>16483.1759964228</c:v>
                </c:pt>
                <c:pt idx="10382">
                  <c:v>16475.899995446202</c:v>
                </c:pt>
                <c:pt idx="10383">
                  <c:v>16482.672998070699</c:v>
                </c:pt>
                <c:pt idx="10384">
                  <c:v>16482.821988701799</c:v>
                </c:pt>
                <c:pt idx="10385">
                  <c:v>16483.1359955072</c:v>
                </c:pt>
                <c:pt idx="10386">
                  <c:v>16626.740979790698</c:v>
                </c:pt>
                <c:pt idx="10387">
                  <c:v>16626.747975945498</c:v>
                </c:pt>
                <c:pt idx="10388">
                  <c:v>17247.861981988</c:v>
                </c:pt>
                <c:pt idx="10389">
                  <c:v>17247.933980584101</c:v>
                </c:pt>
                <c:pt idx="10390">
                  <c:v>17247.867978692098</c:v>
                </c:pt>
                <c:pt idx="10391">
                  <c:v>18136.875978112199</c:v>
                </c:pt>
                <c:pt idx="10392">
                  <c:v>18138.832975029902</c:v>
                </c:pt>
                <c:pt idx="10393">
                  <c:v>18367.861985802701</c:v>
                </c:pt>
                <c:pt idx="10394">
                  <c:v>19075.000978112199</c:v>
                </c:pt>
                <c:pt idx="10395">
                  <c:v>19074.522977471399</c:v>
                </c:pt>
                <c:pt idx="10396">
                  <c:v>19074.592980980899</c:v>
                </c:pt>
                <c:pt idx="10397">
                  <c:v>19074.7479835749</c:v>
                </c:pt>
                <c:pt idx="10398">
                  <c:v>19085.596004486099</c:v>
                </c:pt>
                <c:pt idx="10399">
                  <c:v>19085.705005645799</c:v>
                </c:pt>
                <c:pt idx="10400">
                  <c:v>19085.707004547101</c:v>
                </c:pt>
                <c:pt idx="10401">
                  <c:v>19086.876010894801</c:v>
                </c:pt>
                <c:pt idx="10402">
                  <c:v>20488.803009033199</c:v>
                </c:pt>
                <c:pt idx="10403">
                  <c:v>20488.880008697499</c:v>
                </c:pt>
                <c:pt idx="10404">
                  <c:v>20488.769012451201</c:v>
                </c:pt>
                <c:pt idx="10405">
                  <c:v>21004.896003723101</c:v>
                </c:pt>
                <c:pt idx="10406">
                  <c:v>21005.8940086365</c:v>
                </c:pt>
                <c:pt idx="10407">
                  <c:v>21005.6130027771</c:v>
                </c:pt>
                <c:pt idx="10408">
                  <c:v>21005.512004852299</c:v>
                </c:pt>
                <c:pt idx="10409">
                  <c:v>21005.744003295898</c:v>
                </c:pt>
                <c:pt idx="10410">
                  <c:v>21009.739006042499</c:v>
                </c:pt>
                <c:pt idx="10411">
                  <c:v>21008.864006042499</c:v>
                </c:pt>
                <c:pt idx="10412">
                  <c:v>21008.803005218499</c:v>
                </c:pt>
                <c:pt idx="10413">
                  <c:v>21008.873008727998</c:v>
                </c:pt>
                <c:pt idx="10414">
                  <c:v>21008.8560066223</c:v>
                </c:pt>
                <c:pt idx="10415">
                  <c:v>21008.950008392301</c:v>
                </c:pt>
                <c:pt idx="10416">
                  <c:v>21008.9680023193</c:v>
                </c:pt>
                <c:pt idx="10417">
                  <c:v>21008.8810043335</c:v>
                </c:pt>
                <c:pt idx="10418">
                  <c:v>21008.849002838098</c:v>
                </c:pt>
                <c:pt idx="10419">
                  <c:v>21069.5930023193</c:v>
                </c:pt>
                <c:pt idx="10420">
                  <c:v>21069.745010375998</c:v>
                </c:pt>
                <c:pt idx="10421">
                  <c:v>21069.974998474099</c:v>
                </c:pt>
                <c:pt idx="10422">
                  <c:v>21080.7080078125</c:v>
                </c:pt>
                <c:pt idx="10423">
                  <c:v>21077.043006897002</c:v>
                </c:pt>
                <c:pt idx="10424">
                  <c:v>21083.9630050659</c:v>
                </c:pt>
                <c:pt idx="10425">
                  <c:v>21084.081005096399</c:v>
                </c:pt>
                <c:pt idx="10426">
                  <c:v>21083.9090042114</c:v>
                </c:pt>
                <c:pt idx="10427">
                  <c:v>21083.863010406501</c:v>
                </c:pt>
                <c:pt idx="10428">
                  <c:v>21084.859004974402</c:v>
                </c:pt>
                <c:pt idx="10429">
                  <c:v>21084.829010009798</c:v>
                </c:pt>
                <c:pt idx="10430">
                  <c:v>21084.931007385301</c:v>
                </c:pt>
                <c:pt idx="10431">
                  <c:v>21084.361007690401</c:v>
                </c:pt>
                <c:pt idx="10432">
                  <c:v>21089.474006652799</c:v>
                </c:pt>
                <c:pt idx="10433">
                  <c:v>21089.735008239699</c:v>
                </c:pt>
                <c:pt idx="10434">
                  <c:v>21092.591007232699</c:v>
                </c:pt>
                <c:pt idx="10435">
                  <c:v>21094.688003539999</c:v>
                </c:pt>
                <c:pt idx="10436">
                  <c:v>21094.689006805402</c:v>
                </c:pt>
                <c:pt idx="10437">
                  <c:v>21094.969001770001</c:v>
                </c:pt>
                <c:pt idx="10438">
                  <c:v>21094.683006286599</c:v>
                </c:pt>
                <c:pt idx="10439">
                  <c:v>21094.668003082301</c:v>
                </c:pt>
                <c:pt idx="10440">
                  <c:v>21094.639003753698</c:v>
                </c:pt>
                <c:pt idx="10441">
                  <c:v>21094.803009033199</c:v>
                </c:pt>
                <c:pt idx="10442">
                  <c:v>21094.811012268099</c:v>
                </c:pt>
                <c:pt idx="10443">
                  <c:v>21094.500003814701</c:v>
                </c:pt>
                <c:pt idx="10444">
                  <c:v>21094.368011474598</c:v>
                </c:pt>
                <c:pt idx="10445">
                  <c:v>21096.6060066223</c:v>
                </c:pt>
                <c:pt idx="10446">
                  <c:v>21051.8240013123</c:v>
                </c:pt>
                <c:pt idx="10447">
                  <c:v>21055.006999969501</c:v>
                </c:pt>
                <c:pt idx="10448">
                  <c:v>21054.8250045776</c:v>
                </c:pt>
                <c:pt idx="10449">
                  <c:v>21055.002006530802</c:v>
                </c:pt>
                <c:pt idx="10450">
                  <c:v>21055.035999298099</c:v>
                </c:pt>
                <c:pt idx="10451">
                  <c:v>21055.101001739498</c:v>
                </c:pt>
                <c:pt idx="10452">
                  <c:v>21054.7880020142</c:v>
                </c:pt>
                <c:pt idx="10453">
                  <c:v>21055.022003173799</c:v>
                </c:pt>
                <c:pt idx="10454">
                  <c:v>21054.978000640898</c:v>
                </c:pt>
                <c:pt idx="10455">
                  <c:v>20538.7270011902</c:v>
                </c:pt>
                <c:pt idx="10456">
                  <c:v>20020.519004821799</c:v>
                </c:pt>
                <c:pt idx="10457">
                  <c:v>20020.794002532999</c:v>
                </c:pt>
                <c:pt idx="10458">
                  <c:v>20025.7929992676</c:v>
                </c:pt>
                <c:pt idx="10459">
                  <c:v>20032.897994995099</c:v>
                </c:pt>
                <c:pt idx="10460">
                  <c:v>20032.794998168902</c:v>
                </c:pt>
                <c:pt idx="10461">
                  <c:v>20032.8159980774</c:v>
                </c:pt>
                <c:pt idx="10462">
                  <c:v>20032.8840026855</c:v>
                </c:pt>
                <c:pt idx="10463">
                  <c:v>20032.840007782001</c:v>
                </c:pt>
                <c:pt idx="10464">
                  <c:v>20032.9670028687</c:v>
                </c:pt>
                <c:pt idx="10465">
                  <c:v>20032.936000824</c:v>
                </c:pt>
                <c:pt idx="10466">
                  <c:v>20032.999000549298</c:v>
                </c:pt>
                <c:pt idx="10467">
                  <c:v>19142.971000671401</c:v>
                </c:pt>
                <c:pt idx="10468">
                  <c:v>19141.5820007324</c:v>
                </c:pt>
                <c:pt idx="10469">
                  <c:v>19141.429008483901</c:v>
                </c:pt>
                <c:pt idx="10470">
                  <c:v>19141.896999359102</c:v>
                </c:pt>
                <c:pt idx="10471">
                  <c:v>19195.044998168902</c:v>
                </c:pt>
                <c:pt idx="10472">
                  <c:v>18449.0290031433</c:v>
                </c:pt>
                <c:pt idx="10473">
                  <c:v>18448.8430023193</c:v>
                </c:pt>
                <c:pt idx="10474">
                  <c:v>18448.9380073547</c:v>
                </c:pt>
                <c:pt idx="10475">
                  <c:v>18449.025001525901</c:v>
                </c:pt>
                <c:pt idx="10476">
                  <c:v>18450.173000335701</c:v>
                </c:pt>
                <c:pt idx="10477">
                  <c:v>18450.864002227801</c:v>
                </c:pt>
                <c:pt idx="10478">
                  <c:v>17557.863006591801</c:v>
                </c:pt>
                <c:pt idx="10479">
                  <c:v>17557.827999115001</c:v>
                </c:pt>
                <c:pt idx="10480">
                  <c:v>17557.6479988098</c:v>
                </c:pt>
                <c:pt idx="10481">
                  <c:v>17557.724002838098</c:v>
                </c:pt>
                <c:pt idx="10482">
                  <c:v>17557.854003906301</c:v>
                </c:pt>
                <c:pt idx="10483">
                  <c:v>17553.622005462599</c:v>
                </c:pt>
                <c:pt idx="10484">
                  <c:v>17028.664009094198</c:v>
                </c:pt>
                <c:pt idx="10485">
                  <c:v>17028.628005981402</c:v>
                </c:pt>
                <c:pt idx="10486">
                  <c:v>17026.7100067139</c:v>
                </c:pt>
                <c:pt idx="10487">
                  <c:v>16795.8060035706</c:v>
                </c:pt>
                <c:pt idx="10488">
                  <c:v>16855.7940063477</c:v>
                </c:pt>
                <c:pt idx="10489">
                  <c:v>16855.612003326401</c:v>
                </c:pt>
                <c:pt idx="10490">
                  <c:v>16855.719001770001</c:v>
                </c:pt>
                <c:pt idx="10491">
                  <c:v>16598.787006378199</c:v>
                </c:pt>
                <c:pt idx="10492">
                  <c:v>16595.2180023193</c:v>
                </c:pt>
                <c:pt idx="10493">
                  <c:v>16370.348007202099</c:v>
                </c:pt>
                <c:pt idx="10494">
                  <c:v>15975.5760040283</c:v>
                </c:pt>
                <c:pt idx="10495">
                  <c:v>15721.444000244101</c:v>
                </c:pt>
                <c:pt idx="10496">
                  <c:v>15721.439002990701</c:v>
                </c:pt>
                <c:pt idx="10497">
                  <c:v>15719.5009994507</c:v>
                </c:pt>
                <c:pt idx="10498">
                  <c:v>15719.596008300799</c:v>
                </c:pt>
                <c:pt idx="10499">
                  <c:v>15485.417003631601</c:v>
                </c:pt>
                <c:pt idx="10500">
                  <c:v>15241.5140037537</c:v>
                </c:pt>
                <c:pt idx="10501">
                  <c:v>14140.4870033264</c:v>
                </c:pt>
                <c:pt idx="10502">
                  <c:v>13522.388004303</c:v>
                </c:pt>
                <c:pt idx="10503">
                  <c:v>13362.535007476799</c:v>
                </c:pt>
                <c:pt idx="10504">
                  <c:v>13121.3510017395</c:v>
                </c:pt>
                <c:pt idx="10505">
                  <c:v>13121.189002990701</c:v>
                </c:pt>
                <c:pt idx="10506">
                  <c:v>12811.2670097351</c:v>
                </c:pt>
                <c:pt idx="10507">
                  <c:v>12806.1360015869</c:v>
                </c:pt>
                <c:pt idx="10508">
                  <c:v>12289.139007568399</c:v>
                </c:pt>
                <c:pt idx="10509">
                  <c:v>12289.2099990845</c:v>
                </c:pt>
                <c:pt idx="10510">
                  <c:v>12282.236000061001</c:v>
                </c:pt>
                <c:pt idx="10511">
                  <c:v>12289.212001800501</c:v>
                </c:pt>
                <c:pt idx="10512">
                  <c:v>11967.243007659899</c:v>
                </c:pt>
                <c:pt idx="10513">
                  <c:v>11966.355003356901</c:v>
                </c:pt>
                <c:pt idx="10514">
                  <c:v>11965.349006652799</c:v>
                </c:pt>
                <c:pt idx="10515">
                  <c:v>11760.206005096399</c:v>
                </c:pt>
                <c:pt idx="10516">
                  <c:v>11759.891002655</c:v>
                </c:pt>
                <c:pt idx="10517">
                  <c:v>11487.387008666999</c:v>
                </c:pt>
                <c:pt idx="10518">
                  <c:v>11330.437004089399</c:v>
                </c:pt>
                <c:pt idx="10519">
                  <c:v>11302.391002655</c:v>
                </c:pt>
                <c:pt idx="10520">
                  <c:v>11295.6190032959</c:v>
                </c:pt>
                <c:pt idx="10521">
                  <c:v>11295.674007415801</c:v>
                </c:pt>
                <c:pt idx="10522">
                  <c:v>11295.6490058899</c:v>
                </c:pt>
                <c:pt idx="10523">
                  <c:v>11179.604003906299</c:v>
                </c:pt>
                <c:pt idx="10524">
                  <c:v>11179.6300048828</c:v>
                </c:pt>
                <c:pt idx="10525">
                  <c:v>11172.647003173801</c:v>
                </c:pt>
                <c:pt idx="10526">
                  <c:v>11172.673007965101</c:v>
                </c:pt>
                <c:pt idx="10527">
                  <c:v>11172.6890068054</c:v>
                </c:pt>
                <c:pt idx="10528">
                  <c:v>11172.303001403799</c:v>
                </c:pt>
                <c:pt idx="10529">
                  <c:v>11099.3650016785</c:v>
                </c:pt>
                <c:pt idx="10530">
                  <c:v>10934.3870048523</c:v>
                </c:pt>
                <c:pt idx="10531">
                  <c:v>10929.3250045776</c:v>
                </c:pt>
                <c:pt idx="10532">
                  <c:v>10379.8320083618</c:v>
                </c:pt>
                <c:pt idx="10533">
                  <c:v>9987.8600044250506</c:v>
                </c:pt>
                <c:pt idx="10534">
                  <c:v>9987.9240036010706</c:v>
                </c:pt>
                <c:pt idx="10535">
                  <c:v>9824.9580001831091</c:v>
                </c:pt>
                <c:pt idx="10536">
                  <c:v>9824.9300041198694</c:v>
                </c:pt>
                <c:pt idx="10537">
                  <c:v>9823.8710098266602</c:v>
                </c:pt>
                <c:pt idx="10538">
                  <c:v>9824.8690032959003</c:v>
                </c:pt>
                <c:pt idx="10539">
                  <c:v>9823.9090042114294</c:v>
                </c:pt>
                <c:pt idx="10540">
                  <c:v>9823.8400077819806</c:v>
                </c:pt>
                <c:pt idx="10541">
                  <c:v>9432.7980041503906</c:v>
                </c:pt>
                <c:pt idx="10542">
                  <c:v>9432.8060035705603</c:v>
                </c:pt>
                <c:pt idx="10543">
                  <c:v>8749.3360099792499</c:v>
                </c:pt>
                <c:pt idx="10544">
                  <c:v>8746.4660072326697</c:v>
                </c:pt>
                <c:pt idx="10545">
                  <c:v>8539.5190086364692</c:v>
                </c:pt>
                <c:pt idx="10546">
                  <c:v>8538.5570068359393</c:v>
                </c:pt>
                <c:pt idx="10547">
                  <c:v>8532.5160102844202</c:v>
                </c:pt>
                <c:pt idx="10548">
                  <c:v>8487.0960083007794</c:v>
                </c:pt>
                <c:pt idx="10549">
                  <c:v>8487.0590095520001</c:v>
                </c:pt>
                <c:pt idx="10550">
                  <c:v>8493.1130065918005</c:v>
                </c:pt>
                <c:pt idx="10551">
                  <c:v>8487.08400726318</c:v>
                </c:pt>
                <c:pt idx="10552">
                  <c:v>8392.9410057067907</c:v>
                </c:pt>
                <c:pt idx="10553">
                  <c:v>8293.0930061340296</c:v>
                </c:pt>
                <c:pt idx="10554">
                  <c:v>8292.9760055541992</c:v>
                </c:pt>
                <c:pt idx="10555">
                  <c:v>8201.7500038147009</c:v>
                </c:pt>
                <c:pt idx="10556">
                  <c:v>8140.8930015564001</c:v>
                </c:pt>
                <c:pt idx="10557">
                  <c:v>8140.9400024414099</c:v>
                </c:pt>
                <c:pt idx="10558">
                  <c:v>8140.9700012207004</c:v>
                </c:pt>
                <c:pt idx="10559">
                  <c:v>8145.91600418091</c:v>
                </c:pt>
                <c:pt idx="10560">
                  <c:v>8145.9850006103497</c:v>
                </c:pt>
                <c:pt idx="10561">
                  <c:v>8146.8860015869104</c:v>
                </c:pt>
                <c:pt idx="10562">
                  <c:v>8146.9669990539496</c:v>
                </c:pt>
                <c:pt idx="10563">
                  <c:v>8146.9490051269504</c:v>
                </c:pt>
                <c:pt idx="10564">
                  <c:v>8146.8080024719202</c:v>
                </c:pt>
                <c:pt idx="10565">
                  <c:v>8146.8170013427698</c:v>
                </c:pt>
                <c:pt idx="10566">
                  <c:v>8146.81299972534</c:v>
                </c:pt>
                <c:pt idx="10567">
                  <c:v>8097.06299591064</c:v>
                </c:pt>
                <c:pt idx="10568">
                  <c:v>8096.2189979553204</c:v>
                </c:pt>
                <c:pt idx="10569">
                  <c:v>8095.1370010376004</c:v>
                </c:pt>
                <c:pt idx="10570">
                  <c:v>8095.2329978942898</c:v>
                </c:pt>
                <c:pt idx="10571">
                  <c:v>8095.1739959716797</c:v>
                </c:pt>
                <c:pt idx="10572">
                  <c:v>8091.1439971923801</c:v>
                </c:pt>
                <c:pt idx="10573">
                  <c:v>8091.18799972534</c:v>
                </c:pt>
                <c:pt idx="10574">
                  <c:v>8091.1969985961896</c:v>
                </c:pt>
                <c:pt idx="10575">
                  <c:v>8084.1079978942898</c:v>
                </c:pt>
                <c:pt idx="10576">
                  <c:v>8084.0139961242703</c:v>
                </c:pt>
                <c:pt idx="10577">
                  <c:v>7934.0539970397904</c:v>
                </c:pt>
                <c:pt idx="10578">
                  <c:v>7876.5949974060104</c:v>
                </c:pt>
                <c:pt idx="10579">
                  <c:v>7873.3050079345703</c:v>
                </c:pt>
                <c:pt idx="10580">
                  <c:v>7871.4530143737802</c:v>
                </c:pt>
                <c:pt idx="10581">
                  <c:v>7872.5750122070303</c:v>
                </c:pt>
                <c:pt idx="10582">
                  <c:v>7872.5450057983398</c:v>
                </c:pt>
                <c:pt idx="10583">
                  <c:v>7876.5040092468298</c:v>
                </c:pt>
                <c:pt idx="10584">
                  <c:v>7876.4770088195801</c:v>
                </c:pt>
                <c:pt idx="10585">
                  <c:v>7877.5110092163104</c:v>
                </c:pt>
                <c:pt idx="10586">
                  <c:v>7876.5990104675302</c:v>
                </c:pt>
                <c:pt idx="10587">
                  <c:v>7876.5330123901404</c:v>
                </c:pt>
                <c:pt idx="10588">
                  <c:v>7876.3580093383798</c:v>
                </c:pt>
                <c:pt idx="10589">
                  <c:v>7876.3510093689001</c:v>
                </c:pt>
                <c:pt idx="10590">
                  <c:v>7871.3560142517099</c:v>
                </c:pt>
                <c:pt idx="10591">
                  <c:v>7871.1970062255896</c:v>
                </c:pt>
                <c:pt idx="10592">
                  <c:v>7871.3310050964401</c:v>
                </c:pt>
                <c:pt idx="10593">
                  <c:v>7871.22801208496</c:v>
                </c:pt>
                <c:pt idx="10594">
                  <c:v>7871.1730117797797</c:v>
                </c:pt>
                <c:pt idx="10595">
                  <c:v>7871.3190078735297</c:v>
                </c:pt>
                <c:pt idx="10596">
                  <c:v>7871.3190078735297</c:v>
                </c:pt>
                <c:pt idx="10597">
                  <c:v>7871.1120071411096</c:v>
                </c:pt>
                <c:pt idx="10598">
                  <c:v>7871.2270088195801</c:v>
                </c:pt>
                <c:pt idx="10599">
                  <c:v>7871.3380050659198</c:v>
                </c:pt>
                <c:pt idx="10600">
                  <c:v>7909.2630043029803</c:v>
                </c:pt>
                <c:pt idx="10601">
                  <c:v>7909.1440086364701</c:v>
                </c:pt>
                <c:pt idx="10602">
                  <c:v>7909.0660095214798</c:v>
                </c:pt>
                <c:pt idx="10603">
                  <c:v>7969.2369918823197</c:v>
                </c:pt>
                <c:pt idx="10604">
                  <c:v>7969.4139938354501</c:v>
                </c:pt>
                <c:pt idx="10605">
                  <c:v>7969.4249954223596</c:v>
                </c:pt>
                <c:pt idx="10606">
                  <c:v>7963.4469947814896</c:v>
                </c:pt>
                <c:pt idx="10607">
                  <c:v>7963.3989944457999</c:v>
                </c:pt>
                <c:pt idx="10608">
                  <c:v>7963.3819923400897</c:v>
                </c:pt>
                <c:pt idx="10609">
                  <c:v>7966.3419914245596</c:v>
                </c:pt>
                <c:pt idx="10610">
                  <c:v>7969.45799636841</c:v>
                </c:pt>
                <c:pt idx="10611">
                  <c:v>7963.3049964904803</c:v>
                </c:pt>
                <c:pt idx="10612">
                  <c:v>8019.7389945983896</c:v>
                </c:pt>
                <c:pt idx="10613">
                  <c:v>8076.3309974670401</c:v>
                </c:pt>
                <c:pt idx="10614">
                  <c:v>8076.2209968566904</c:v>
                </c:pt>
                <c:pt idx="10615">
                  <c:v>8081.7230110168503</c:v>
                </c:pt>
                <c:pt idx="10616">
                  <c:v>8296.8980064392108</c:v>
                </c:pt>
                <c:pt idx="10617">
                  <c:v>8296.9140129089392</c:v>
                </c:pt>
                <c:pt idx="10618">
                  <c:v>8831.8840065002405</c:v>
                </c:pt>
                <c:pt idx="10619">
                  <c:v>8831.8420104980505</c:v>
                </c:pt>
                <c:pt idx="10620">
                  <c:v>8831.9290084838904</c:v>
                </c:pt>
                <c:pt idx="10621">
                  <c:v>8883.1940116882306</c:v>
                </c:pt>
                <c:pt idx="10622">
                  <c:v>8883.1540107727105</c:v>
                </c:pt>
                <c:pt idx="10623">
                  <c:v>8883.2780075073206</c:v>
                </c:pt>
                <c:pt idx="10624">
                  <c:v>8883.2490081787091</c:v>
                </c:pt>
                <c:pt idx="10625">
                  <c:v>8883.1600074768103</c:v>
                </c:pt>
                <c:pt idx="10626">
                  <c:v>8901.7860107421893</c:v>
                </c:pt>
                <c:pt idx="10627">
                  <c:v>8909.39600753784</c:v>
                </c:pt>
                <c:pt idx="10628">
                  <c:v>9022.5360069274902</c:v>
                </c:pt>
                <c:pt idx="10629">
                  <c:v>9282.5930061340296</c:v>
                </c:pt>
                <c:pt idx="10630">
                  <c:v>9338.3460083007794</c:v>
                </c:pt>
                <c:pt idx="10631">
                  <c:v>9339.3610076904297</c:v>
                </c:pt>
                <c:pt idx="10632">
                  <c:v>9800.27000808716</c:v>
                </c:pt>
                <c:pt idx="10633">
                  <c:v>9800.2850074768103</c:v>
                </c:pt>
                <c:pt idx="10634">
                  <c:v>9801.3680076599103</c:v>
                </c:pt>
                <c:pt idx="10635">
                  <c:v>9801.2420082092303</c:v>
                </c:pt>
                <c:pt idx="10636">
                  <c:v>10020.202003479</c:v>
                </c:pt>
                <c:pt idx="10637">
                  <c:v>10015.248008728</c:v>
                </c:pt>
                <c:pt idx="10638">
                  <c:v>10020.2580108643</c:v>
                </c:pt>
                <c:pt idx="10639">
                  <c:v>10024.347991943399</c:v>
                </c:pt>
                <c:pt idx="10640">
                  <c:v>10027.4369926453</c:v>
                </c:pt>
                <c:pt idx="10641">
                  <c:v>10027.417995452901</c:v>
                </c:pt>
                <c:pt idx="10642">
                  <c:v>10408.841232299799</c:v>
                </c:pt>
                <c:pt idx="10643">
                  <c:v>10408.820232391399</c:v>
                </c:pt>
                <c:pt idx="10644">
                  <c:v>10357.4072341919</c:v>
                </c:pt>
                <c:pt idx="10645">
                  <c:v>10357.3112297058</c:v>
                </c:pt>
                <c:pt idx="10646">
                  <c:v>10357.2902297974</c:v>
                </c:pt>
                <c:pt idx="10647">
                  <c:v>10357.267227172901</c:v>
                </c:pt>
                <c:pt idx="10648">
                  <c:v>10357.300231933599</c:v>
                </c:pt>
                <c:pt idx="10649">
                  <c:v>10357.166229248</c:v>
                </c:pt>
                <c:pt idx="10650">
                  <c:v>10358.219230651899</c:v>
                </c:pt>
                <c:pt idx="10651">
                  <c:v>10358.233226776099</c:v>
                </c:pt>
                <c:pt idx="10652">
                  <c:v>10369.267135620101</c:v>
                </c:pt>
                <c:pt idx="10653">
                  <c:v>10369.3941383362</c:v>
                </c:pt>
                <c:pt idx="10654">
                  <c:v>10370.451137542699</c:v>
                </c:pt>
                <c:pt idx="10655">
                  <c:v>10370.341140747099</c:v>
                </c:pt>
                <c:pt idx="10656">
                  <c:v>10910.335140228301</c:v>
                </c:pt>
                <c:pt idx="10657">
                  <c:v>10966.2661323547</c:v>
                </c:pt>
                <c:pt idx="10658">
                  <c:v>11286.2711448669</c:v>
                </c:pt>
                <c:pt idx="10659">
                  <c:v>11286.295135498</c:v>
                </c:pt>
                <c:pt idx="10660">
                  <c:v>11286.4691352844</c:v>
                </c:pt>
                <c:pt idx="10661">
                  <c:v>11287.4291419983</c:v>
                </c:pt>
                <c:pt idx="10662">
                  <c:v>11287.1891365051</c:v>
                </c:pt>
                <c:pt idx="10663">
                  <c:v>11286.992137908899</c:v>
                </c:pt>
                <c:pt idx="10664">
                  <c:v>11272.998474121099</c:v>
                </c:pt>
                <c:pt idx="10665">
                  <c:v>11446.131469726601</c:v>
                </c:pt>
                <c:pt idx="10666">
                  <c:v>11451.313472747799</c:v>
                </c:pt>
                <c:pt idx="10667">
                  <c:v>11828.305469512899</c:v>
                </c:pt>
                <c:pt idx="10668">
                  <c:v>11828.0984725952</c:v>
                </c:pt>
                <c:pt idx="10669">
                  <c:v>11978.110477447501</c:v>
                </c:pt>
                <c:pt idx="10670">
                  <c:v>12205.9364700317</c:v>
                </c:pt>
                <c:pt idx="10671">
                  <c:v>12919.2074699402</c:v>
                </c:pt>
                <c:pt idx="10672">
                  <c:v>13398.359470367401</c:v>
                </c:pt>
                <c:pt idx="10673">
                  <c:v>13398.3024787903</c:v>
                </c:pt>
                <c:pt idx="10674">
                  <c:v>13449.4254722595</c:v>
                </c:pt>
                <c:pt idx="10675">
                  <c:v>13774.388469695999</c:v>
                </c:pt>
                <c:pt idx="10676">
                  <c:v>13782.3520011902</c:v>
                </c:pt>
                <c:pt idx="10677">
                  <c:v>13778.620998382599</c:v>
                </c:pt>
                <c:pt idx="10678">
                  <c:v>14008.998004913299</c:v>
                </c:pt>
                <c:pt idx="10679">
                  <c:v>14318.993999481199</c:v>
                </c:pt>
                <c:pt idx="10680">
                  <c:v>14937.899002075201</c:v>
                </c:pt>
                <c:pt idx="10681">
                  <c:v>15536.263000488299</c:v>
                </c:pt>
                <c:pt idx="10682">
                  <c:v>15530.0400085449</c:v>
                </c:pt>
                <c:pt idx="10683">
                  <c:v>15987.129001617401</c:v>
                </c:pt>
                <c:pt idx="10684">
                  <c:v>15987.3480033875</c:v>
                </c:pt>
                <c:pt idx="10685">
                  <c:v>16236.204006195099</c:v>
                </c:pt>
                <c:pt idx="10686">
                  <c:v>16236.122005462599</c:v>
                </c:pt>
                <c:pt idx="10687">
                  <c:v>16241.0230064392</c:v>
                </c:pt>
                <c:pt idx="10688">
                  <c:v>16125.520004272499</c:v>
                </c:pt>
                <c:pt idx="10689">
                  <c:v>16125.5689964294</c:v>
                </c:pt>
                <c:pt idx="10690">
                  <c:v>16125.928001403799</c:v>
                </c:pt>
                <c:pt idx="10691">
                  <c:v>16125.9189987183</c:v>
                </c:pt>
                <c:pt idx="10692">
                  <c:v>16125.917003631601</c:v>
                </c:pt>
                <c:pt idx="10693">
                  <c:v>16125.905002594</c:v>
                </c:pt>
                <c:pt idx="10694">
                  <c:v>16641.046985626199</c:v>
                </c:pt>
                <c:pt idx="10695">
                  <c:v>16641.1719894409</c:v>
                </c:pt>
                <c:pt idx="10696">
                  <c:v>16641.127986907999</c:v>
                </c:pt>
                <c:pt idx="10697">
                  <c:v>16641.119991302501</c:v>
                </c:pt>
                <c:pt idx="10698">
                  <c:v>16641.131988525402</c:v>
                </c:pt>
                <c:pt idx="10699">
                  <c:v>16640.940986633301</c:v>
                </c:pt>
                <c:pt idx="10700">
                  <c:v>16644.465976715099</c:v>
                </c:pt>
                <c:pt idx="10701">
                  <c:v>16646.631977081299</c:v>
                </c:pt>
                <c:pt idx="10702">
                  <c:v>16646.777976989699</c:v>
                </c:pt>
                <c:pt idx="10703">
                  <c:v>16646.839977264401</c:v>
                </c:pt>
                <c:pt idx="10704">
                  <c:v>16646.8759765625</c:v>
                </c:pt>
                <c:pt idx="10705">
                  <c:v>16646.912975311301</c:v>
                </c:pt>
                <c:pt idx="10706">
                  <c:v>16646.821975708001</c:v>
                </c:pt>
                <c:pt idx="10707">
                  <c:v>16646.845977783199</c:v>
                </c:pt>
                <c:pt idx="10708">
                  <c:v>16647.6999778748</c:v>
                </c:pt>
                <c:pt idx="10709">
                  <c:v>16647.569980621302</c:v>
                </c:pt>
                <c:pt idx="10710">
                  <c:v>16647.752971649199</c:v>
                </c:pt>
                <c:pt idx="10711">
                  <c:v>16647.589981079102</c:v>
                </c:pt>
                <c:pt idx="10712">
                  <c:v>16658.289012908899</c:v>
                </c:pt>
                <c:pt idx="10713">
                  <c:v>16650.913009643598</c:v>
                </c:pt>
                <c:pt idx="10714">
                  <c:v>16651.153011322</c:v>
                </c:pt>
                <c:pt idx="10715">
                  <c:v>16651.2470092773</c:v>
                </c:pt>
                <c:pt idx="10716">
                  <c:v>16651.355007171602</c:v>
                </c:pt>
                <c:pt idx="10717">
                  <c:v>16651.2690086365</c:v>
                </c:pt>
                <c:pt idx="10718">
                  <c:v>16651.081012725801</c:v>
                </c:pt>
                <c:pt idx="10719">
                  <c:v>16651.1720046997</c:v>
                </c:pt>
                <c:pt idx="10720">
                  <c:v>16651.2380027771</c:v>
                </c:pt>
                <c:pt idx="10721">
                  <c:v>16651.117008209199</c:v>
                </c:pt>
                <c:pt idx="10722">
                  <c:v>16651.2100067139</c:v>
                </c:pt>
                <c:pt idx="10723">
                  <c:v>16657.886009216301</c:v>
                </c:pt>
                <c:pt idx="10724">
                  <c:v>16651.5279960632</c:v>
                </c:pt>
                <c:pt idx="10725">
                  <c:v>16651.831996917699</c:v>
                </c:pt>
                <c:pt idx="10726">
                  <c:v>16651.987995147701</c:v>
                </c:pt>
                <c:pt idx="10727">
                  <c:v>16651.879993438699</c:v>
                </c:pt>
                <c:pt idx="10728">
                  <c:v>16658.903003692601</c:v>
                </c:pt>
                <c:pt idx="10729">
                  <c:v>16658.9549942017</c:v>
                </c:pt>
                <c:pt idx="10730">
                  <c:v>16651.913993835398</c:v>
                </c:pt>
                <c:pt idx="10731">
                  <c:v>16652.0299949646</c:v>
                </c:pt>
                <c:pt idx="10732">
                  <c:v>16651.895996093801</c:v>
                </c:pt>
                <c:pt idx="10733">
                  <c:v>16651.6499977112</c:v>
                </c:pt>
                <c:pt idx="10734">
                  <c:v>16651.6979942322</c:v>
                </c:pt>
                <c:pt idx="10735">
                  <c:v>16621.5069961548</c:v>
                </c:pt>
                <c:pt idx="10736">
                  <c:v>16630.633972168001</c:v>
                </c:pt>
                <c:pt idx="10737">
                  <c:v>16630.682968139601</c:v>
                </c:pt>
                <c:pt idx="10738">
                  <c:v>16630.9509658813</c:v>
                </c:pt>
                <c:pt idx="10739">
                  <c:v>16623.838970184301</c:v>
                </c:pt>
                <c:pt idx="10740">
                  <c:v>16630.846969604499</c:v>
                </c:pt>
                <c:pt idx="10741">
                  <c:v>16630.8719711304</c:v>
                </c:pt>
                <c:pt idx="10742">
                  <c:v>16630.894973754901</c:v>
                </c:pt>
                <c:pt idx="10743">
                  <c:v>16238.934974670399</c:v>
                </c:pt>
                <c:pt idx="10744">
                  <c:v>16239.0439682007</c:v>
                </c:pt>
                <c:pt idx="10745">
                  <c:v>16239.902976989701</c:v>
                </c:pt>
                <c:pt idx="10746">
                  <c:v>16232.8029708862</c:v>
                </c:pt>
                <c:pt idx="10747">
                  <c:v>16183.859970092801</c:v>
                </c:pt>
                <c:pt idx="10748">
                  <c:v>16188.510974884</c:v>
                </c:pt>
                <c:pt idx="10749">
                  <c:v>16182.7829704285</c:v>
                </c:pt>
                <c:pt idx="10750">
                  <c:v>16182.954975128199</c:v>
                </c:pt>
                <c:pt idx="10751">
                  <c:v>16183.0389709473</c:v>
                </c:pt>
                <c:pt idx="10752">
                  <c:v>16189.9399681091</c:v>
                </c:pt>
                <c:pt idx="10753">
                  <c:v>16183.0349731445</c:v>
                </c:pt>
                <c:pt idx="10754">
                  <c:v>16182.9779701233</c:v>
                </c:pt>
                <c:pt idx="10755">
                  <c:v>16189.870967864999</c:v>
                </c:pt>
                <c:pt idx="10756">
                  <c:v>16189.8209724426</c:v>
                </c:pt>
                <c:pt idx="10757">
                  <c:v>16189.792972564701</c:v>
                </c:pt>
                <c:pt idx="10758">
                  <c:v>16187.9159698486</c:v>
                </c:pt>
                <c:pt idx="10759">
                  <c:v>16180.8619728088</c:v>
                </c:pt>
                <c:pt idx="10760">
                  <c:v>16242.143981933599</c:v>
                </c:pt>
                <c:pt idx="10761">
                  <c:v>16236.3909797668</c:v>
                </c:pt>
                <c:pt idx="10762">
                  <c:v>16243.5779800415</c:v>
                </c:pt>
                <c:pt idx="10763">
                  <c:v>16243.7099838257</c:v>
                </c:pt>
                <c:pt idx="10764">
                  <c:v>16243.626979827901</c:v>
                </c:pt>
                <c:pt idx="10765">
                  <c:v>16243.730979919401</c:v>
                </c:pt>
                <c:pt idx="10766">
                  <c:v>16243.567985534701</c:v>
                </c:pt>
                <c:pt idx="10767">
                  <c:v>16243.652976989701</c:v>
                </c:pt>
                <c:pt idx="10768">
                  <c:v>16237.484985351601</c:v>
                </c:pt>
                <c:pt idx="10769">
                  <c:v>16244.3939781189</c:v>
                </c:pt>
                <c:pt idx="10770">
                  <c:v>16244.502979278601</c:v>
                </c:pt>
                <c:pt idx="10771">
                  <c:v>16244.296985626201</c:v>
                </c:pt>
                <c:pt idx="10772">
                  <c:v>16192.330005645799</c:v>
                </c:pt>
                <c:pt idx="10773">
                  <c:v>15670.6280136108</c:v>
                </c:pt>
                <c:pt idx="10774">
                  <c:v>15623.8670043945</c:v>
                </c:pt>
                <c:pt idx="10775">
                  <c:v>15621.669010162401</c:v>
                </c:pt>
                <c:pt idx="10776">
                  <c:v>15391.886009216299</c:v>
                </c:pt>
                <c:pt idx="10777">
                  <c:v>15390.8300094604</c:v>
                </c:pt>
                <c:pt idx="10778">
                  <c:v>14162.6570091248</c:v>
                </c:pt>
                <c:pt idx="10779">
                  <c:v>14162.821006774901</c:v>
                </c:pt>
                <c:pt idx="10780">
                  <c:v>13902.013004303</c:v>
                </c:pt>
                <c:pt idx="10781">
                  <c:v>13907.772010803201</c:v>
                </c:pt>
                <c:pt idx="10782">
                  <c:v>13358.6750106812</c:v>
                </c:pt>
                <c:pt idx="10783">
                  <c:v>13358.665012359599</c:v>
                </c:pt>
                <c:pt idx="10784">
                  <c:v>13347.351005554199</c:v>
                </c:pt>
                <c:pt idx="10785">
                  <c:v>13103.2390060425</c:v>
                </c:pt>
                <c:pt idx="10786">
                  <c:v>12971.7130126953</c:v>
                </c:pt>
                <c:pt idx="10787">
                  <c:v>12971.9070091248</c:v>
                </c:pt>
                <c:pt idx="10788">
                  <c:v>12971.7370109558</c:v>
                </c:pt>
                <c:pt idx="10789">
                  <c:v>12713.6480064392</c:v>
                </c:pt>
                <c:pt idx="10790">
                  <c:v>12486.517005920399</c:v>
                </c:pt>
                <c:pt idx="10791">
                  <c:v>12480.765007018999</c:v>
                </c:pt>
                <c:pt idx="10792">
                  <c:v>12364.6070137024</c:v>
                </c:pt>
                <c:pt idx="10793">
                  <c:v>12364.4990081787</c:v>
                </c:pt>
                <c:pt idx="10794">
                  <c:v>12364.5560112</c:v>
                </c:pt>
                <c:pt idx="10795">
                  <c:v>12124.570007324201</c:v>
                </c:pt>
                <c:pt idx="10796">
                  <c:v>11873.548000335701</c:v>
                </c:pt>
                <c:pt idx="10797">
                  <c:v>11560.840999603301</c:v>
                </c:pt>
                <c:pt idx="10798">
                  <c:v>11356.037998199499</c:v>
                </c:pt>
                <c:pt idx="10799">
                  <c:v>11355.950000762899</c:v>
                </c:pt>
                <c:pt idx="10800">
                  <c:v>10911.0419998169</c:v>
                </c:pt>
                <c:pt idx="10801">
                  <c:v>10796.161998748799</c:v>
                </c:pt>
                <c:pt idx="10802">
                  <c:v>10796.0860061646</c:v>
                </c:pt>
                <c:pt idx="10803">
                  <c:v>10796.077999114999</c:v>
                </c:pt>
                <c:pt idx="10804">
                  <c:v>10729.031993866</c:v>
                </c:pt>
                <c:pt idx="10805">
                  <c:v>10364.8210029602</c:v>
                </c:pt>
                <c:pt idx="10806">
                  <c:v>9676.8960037231409</c:v>
                </c:pt>
                <c:pt idx="10807">
                  <c:v>9569.9530067443902</c:v>
                </c:pt>
                <c:pt idx="10808">
                  <c:v>9541.7159996032697</c:v>
                </c:pt>
                <c:pt idx="10809">
                  <c:v>9470.87400436401</c:v>
                </c:pt>
                <c:pt idx="10810">
                  <c:v>9310.2160034179706</c:v>
                </c:pt>
                <c:pt idx="10811">
                  <c:v>9310.2379989624005</c:v>
                </c:pt>
                <c:pt idx="10812">
                  <c:v>9310.2420005798303</c:v>
                </c:pt>
                <c:pt idx="10813">
                  <c:v>9310.3100013732892</c:v>
                </c:pt>
                <c:pt idx="10814">
                  <c:v>9311.3770065307599</c:v>
                </c:pt>
                <c:pt idx="10815">
                  <c:v>9310.4220046997107</c:v>
                </c:pt>
                <c:pt idx="10816">
                  <c:v>9310.2040023803693</c:v>
                </c:pt>
                <c:pt idx="10817">
                  <c:v>9309.9600028991699</c:v>
                </c:pt>
                <c:pt idx="10818">
                  <c:v>8868.6269989013708</c:v>
                </c:pt>
                <c:pt idx="10819">
                  <c:v>8670.7879981994593</c:v>
                </c:pt>
                <c:pt idx="10820">
                  <c:v>8572.7720069885308</c:v>
                </c:pt>
                <c:pt idx="10821">
                  <c:v>8155.9060058593795</c:v>
                </c:pt>
                <c:pt idx="10822">
                  <c:v>8154.9200057983398</c:v>
                </c:pt>
                <c:pt idx="10823">
                  <c:v>8155.9770050048801</c:v>
                </c:pt>
                <c:pt idx="10824">
                  <c:v>8155.9140052795401</c:v>
                </c:pt>
                <c:pt idx="10825">
                  <c:v>8148.9140052795401</c:v>
                </c:pt>
                <c:pt idx="10826">
                  <c:v>8154.93800354004</c:v>
                </c:pt>
                <c:pt idx="10827">
                  <c:v>8148.9600028991699</c:v>
                </c:pt>
                <c:pt idx="10828">
                  <c:v>8149.02000427246</c:v>
                </c:pt>
                <c:pt idx="10829">
                  <c:v>8153.7890052795401</c:v>
                </c:pt>
                <c:pt idx="10830">
                  <c:v>8141.7600097656295</c:v>
                </c:pt>
                <c:pt idx="10831">
                  <c:v>8103.8610038757297</c:v>
                </c:pt>
                <c:pt idx="10832">
                  <c:v>7957.5919914245596</c:v>
                </c:pt>
                <c:pt idx="10833">
                  <c:v>7677.7469902038602</c:v>
                </c:pt>
                <c:pt idx="10834">
                  <c:v>7242.7789916992197</c:v>
                </c:pt>
                <c:pt idx="10835">
                  <c:v>7128.6979904174796</c:v>
                </c:pt>
                <c:pt idx="10836">
                  <c:v>7128.7449951171902</c:v>
                </c:pt>
                <c:pt idx="10837">
                  <c:v>7128.72899627686</c:v>
                </c:pt>
                <c:pt idx="10838">
                  <c:v>7128.7849922180203</c:v>
                </c:pt>
                <c:pt idx="10839">
                  <c:v>7128.7759933471698</c:v>
                </c:pt>
                <c:pt idx="10840">
                  <c:v>6933.75099182129</c:v>
                </c:pt>
                <c:pt idx="10841">
                  <c:v>6839.5549926757803</c:v>
                </c:pt>
                <c:pt idx="10842">
                  <c:v>6789.6379928588904</c:v>
                </c:pt>
                <c:pt idx="10843">
                  <c:v>6788.6929969787598</c:v>
                </c:pt>
                <c:pt idx="10844">
                  <c:v>6441.8069953918503</c:v>
                </c:pt>
                <c:pt idx="10845">
                  <c:v>6441.9709930419904</c:v>
                </c:pt>
                <c:pt idx="10846">
                  <c:v>6442.1059989929199</c:v>
                </c:pt>
                <c:pt idx="10847">
                  <c:v>6442.1009941101102</c:v>
                </c:pt>
                <c:pt idx="10848">
                  <c:v>6273.0369949340802</c:v>
                </c:pt>
                <c:pt idx="10849">
                  <c:v>6042.37599563599</c:v>
                </c:pt>
                <c:pt idx="10850">
                  <c:v>5948.08299636841</c:v>
                </c:pt>
                <c:pt idx="10851">
                  <c:v>5948.1539955139197</c:v>
                </c:pt>
                <c:pt idx="10852">
                  <c:v>5774.1809959411603</c:v>
                </c:pt>
                <c:pt idx="10853">
                  <c:v>5550.2069969177201</c:v>
                </c:pt>
                <c:pt idx="10854">
                  <c:v>5494.2999954223596</c:v>
                </c:pt>
                <c:pt idx="10855">
                  <c:v>5494.2999954223596</c:v>
                </c:pt>
                <c:pt idx="10856">
                  <c:v>5399.0999984741202</c:v>
                </c:pt>
                <c:pt idx="10857">
                  <c:v>5346.0999984741202</c:v>
                </c:pt>
                <c:pt idx="10858">
                  <c:v>5346.0999984741202</c:v>
                </c:pt>
                <c:pt idx="10859">
                  <c:v>5346.0999984741202</c:v>
                </c:pt>
                <c:pt idx="10860">
                  <c:v>5346.0999984741202</c:v>
                </c:pt>
                <c:pt idx="10861">
                  <c:v>5346.0999984741202</c:v>
                </c:pt>
                <c:pt idx="10862">
                  <c:v>5346.0999984741202</c:v>
                </c:pt>
                <c:pt idx="10863">
                  <c:v>5346.0999984741202</c:v>
                </c:pt>
                <c:pt idx="10864">
                  <c:v>5346.0999984741202</c:v>
                </c:pt>
                <c:pt idx="10865">
                  <c:v>5298.0999984741202</c:v>
                </c:pt>
                <c:pt idx="10866">
                  <c:v>5250.0999984741202</c:v>
                </c:pt>
                <c:pt idx="10867">
                  <c:v>5155.0999984741202</c:v>
                </c:pt>
                <c:pt idx="10868">
                  <c:v>5152.9000015258798</c:v>
                </c:pt>
                <c:pt idx="10869">
                  <c:v>5101.3000030517596</c:v>
                </c:pt>
                <c:pt idx="10870">
                  <c:v>5050.3000030517596</c:v>
                </c:pt>
                <c:pt idx="10871">
                  <c:v>5050.3000030517596</c:v>
                </c:pt>
                <c:pt idx="10872">
                  <c:v>5050.3000030517596</c:v>
                </c:pt>
                <c:pt idx="10873">
                  <c:v>4954.3000030517596</c:v>
                </c:pt>
                <c:pt idx="10874">
                  <c:v>4954.3000030517596</c:v>
                </c:pt>
                <c:pt idx="10875">
                  <c:v>4954.3000030517596</c:v>
                </c:pt>
                <c:pt idx="10876">
                  <c:v>4954.3000030517596</c:v>
                </c:pt>
                <c:pt idx="10877">
                  <c:v>4954.3000030517596</c:v>
                </c:pt>
                <c:pt idx="10878">
                  <c:v>4954.3000030517596</c:v>
                </c:pt>
                <c:pt idx="10879">
                  <c:v>4954.3000030517596</c:v>
                </c:pt>
                <c:pt idx="10880">
                  <c:v>4953.6999969482404</c:v>
                </c:pt>
                <c:pt idx="10881">
                  <c:v>4953.6999969482404</c:v>
                </c:pt>
                <c:pt idx="10882">
                  <c:v>4451.6999969482404</c:v>
                </c:pt>
                <c:pt idx="10883">
                  <c:v>4451.6999969482404</c:v>
                </c:pt>
                <c:pt idx="10884">
                  <c:v>4451.6999969482404</c:v>
                </c:pt>
                <c:pt idx="10885">
                  <c:v>4451.6999969482404</c:v>
                </c:pt>
                <c:pt idx="10886">
                  <c:v>4451.6999969482404</c:v>
                </c:pt>
                <c:pt idx="10887">
                  <c:v>4451.6999969482404</c:v>
                </c:pt>
                <c:pt idx="10888">
                  <c:v>4451.6999969482404</c:v>
                </c:pt>
                <c:pt idx="10889">
                  <c:v>4451.6999969482404</c:v>
                </c:pt>
                <c:pt idx="10890">
                  <c:v>4451.6999969482404</c:v>
                </c:pt>
                <c:pt idx="10891">
                  <c:v>4451.6999969482404</c:v>
                </c:pt>
                <c:pt idx="10892">
                  <c:v>4450.6000061035202</c:v>
                </c:pt>
                <c:pt idx="10893">
                  <c:v>4450.6000061035202</c:v>
                </c:pt>
                <c:pt idx="10894">
                  <c:v>4450.6000061035202</c:v>
                </c:pt>
                <c:pt idx="10895">
                  <c:v>4450.6000061035202</c:v>
                </c:pt>
                <c:pt idx="10896">
                  <c:v>4450.6000061035202</c:v>
                </c:pt>
                <c:pt idx="10897">
                  <c:v>4450.6000061035202</c:v>
                </c:pt>
                <c:pt idx="10898">
                  <c:v>4450.6000061035202</c:v>
                </c:pt>
                <c:pt idx="10899">
                  <c:v>4450.6000061035202</c:v>
                </c:pt>
                <c:pt idx="10900">
                  <c:v>4450.6000061035202</c:v>
                </c:pt>
                <c:pt idx="10901">
                  <c:v>4450.6000061035202</c:v>
                </c:pt>
                <c:pt idx="10902">
                  <c:v>4450.6000061035202</c:v>
                </c:pt>
                <c:pt idx="10903">
                  <c:v>4450.6000061035202</c:v>
                </c:pt>
                <c:pt idx="10904">
                  <c:v>4454.4999961853</c:v>
                </c:pt>
                <c:pt idx="10905">
                  <c:v>4557.4999961853</c:v>
                </c:pt>
                <c:pt idx="10906">
                  <c:v>5236.4999961853</c:v>
                </c:pt>
                <c:pt idx="10907">
                  <c:v>5286.4999961853</c:v>
                </c:pt>
                <c:pt idx="10908">
                  <c:v>5599.4999961853</c:v>
                </c:pt>
                <c:pt idx="10909">
                  <c:v>5651.4999961853</c:v>
                </c:pt>
                <c:pt idx="10910">
                  <c:v>5651.4999961853</c:v>
                </c:pt>
                <c:pt idx="10911">
                  <c:v>5651.4999961853</c:v>
                </c:pt>
                <c:pt idx="10912">
                  <c:v>5710.4999961853</c:v>
                </c:pt>
                <c:pt idx="10913">
                  <c:v>5824.4999961853</c:v>
                </c:pt>
                <c:pt idx="10914">
                  <c:v>5824.4999961853</c:v>
                </c:pt>
                <c:pt idx="10915">
                  <c:v>5942.4999961853</c:v>
                </c:pt>
                <c:pt idx="10916">
                  <c:v>6000.8999900817898</c:v>
                </c:pt>
                <c:pt idx="10917">
                  <c:v>5948.3999900817898</c:v>
                </c:pt>
                <c:pt idx="10918">
                  <c:v>6055.3999900817898</c:v>
                </c:pt>
                <c:pt idx="10919">
                  <c:v>6679.2999839782697</c:v>
                </c:pt>
                <c:pt idx="10920">
                  <c:v>6679.2999839782697</c:v>
                </c:pt>
                <c:pt idx="10921">
                  <c:v>6679.2999839782697</c:v>
                </c:pt>
                <c:pt idx="10922">
                  <c:v>6769.2999839782697</c:v>
                </c:pt>
                <c:pt idx="10923">
                  <c:v>6858.2999839782697</c:v>
                </c:pt>
                <c:pt idx="10924">
                  <c:v>6964.2999839782697</c:v>
                </c:pt>
                <c:pt idx="10925">
                  <c:v>6964.2999839782697</c:v>
                </c:pt>
                <c:pt idx="10926">
                  <c:v>7079.2999839782697</c:v>
                </c:pt>
                <c:pt idx="10927">
                  <c:v>7129.2999839782697</c:v>
                </c:pt>
                <c:pt idx="10928">
                  <c:v>7283.7000083923303</c:v>
                </c:pt>
                <c:pt idx="10929">
                  <c:v>7284.7000083923303</c:v>
                </c:pt>
                <c:pt idx="10930">
                  <c:v>7762.7000083923303</c:v>
                </c:pt>
                <c:pt idx="10931">
                  <c:v>7762.7000083923303</c:v>
                </c:pt>
                <c:pt idx="10932">
                  <c:v>8094.8000144958496</c:v>
                </c:pt>
                <c:pt idx="10933">
                  <c:v>8209.8000144958496</c:v>
                </c:pt>
                <c:pt idx="10934">
                  <c:v>8350.8000144958496</c:v>
                </c:pt>
                <c:pt idx="10935">
                  <c:v>8350.8000144958496</c:v>
                </c:pt>
                <c:pt idx="10936">
                  <c:v>8446.8000144958496</c:v>
                </c:pt>
                <c:pt idx="10937">
                  <c:v>8447.8000144958496</c:v>
                </c:pt>
                <c:pt idx="10938">
                  <c:v>8561.2000160217303</c:v>
                </c:pt>
                <c:pt idx="10939">
                  <c:v>8721.2000160217303</c:v>
                </c:pt>
                <c:pt idx="10940">
                  <c:v>8735.50001144409</c:v>
                </c:pt>
                <c:pt idx="10941">
                  <c:v>8837.37501144409</c:v>
                </c:pt>
                <c:pt idx="10942">
                  <c:v>9196.1220169067401</c:v>
                </c:pt>
                <c:pt idx="10943">
                  <c:v>9364.5530166625995</c:v>
                </c:pt>
                <c:pt idx="10944">
                  <c:v>9710.6630172729492</c:v>
                </c:pt>
                <c:pt idx="10945">
                  <c:v>9767.2950134277398</c:v>
                </c:pt>
                <c:pt idx="10946">
                  <c:v>9823.791015625</c:v>
                </c:pt>
                <c:pt idx="10947">
                  <c:v>9823.6750144958496</c:v>
                </c:pt>
                <c:pt idx="10948">
                  <c:v>9924.5140151977503</c:v>
                </c:pt>
                <c:pt idx="10949">
                  <c:v>10035.962017059301</c:v>
                </c:pt>
                <c:pt idx="10950">
                  <c:v>10036.0060119629</c:v>
                </c:pt>
                <c:pt idx="10951">
                  <c:v>10036.5270195007</c:v>
                </c:pt>
                <c:pt idx="10952">
                  <c:v>10021.507019043</c:v>
                </c:pt>
                <c:pt idx="10953">
                  <c:v>10022.0570259094</c:v>
                </c:pt>
                <c:pt idx="10954">
                  <c:v>10022.0440292358</c:v>
                </c:pt>
                <c:pt idx="10955">
                  <c:v>11221.0260200501</c:v>
                </c:pt>
                <c:pt idx="10956">
                  <c:v>11453.449016570999</c:v>
                </c:pt>
                <c:pt idx="10957">
                  <c:v>11917.918018341101</c:v>
                </c:pt>
                <c:pt idx="10958">
                  <c:v>11917.898017883301</c:v>
                </c:pt>
                <c:pt idx="10959">
                  <c:v>12635.462020874</c:v>
                </c:pt>
                <c:pt idx="10960">
                  <c:v>12635.4540176392</c:v>
                </c:pt>
                <c:pt idx="10961">
                  <c:v>12947.5740127563</c:v>
                </c:pt>
                <c:pt idx="10962">
                  <c:v>12947.617015838599</c:v>
                </c:pt>
                <c:pt idx="10963">
                  <c:v>12948.102020263699</c:v>
                </c:pt>
                <c:pt idx="10964">
                  <c:v>12946.023002624501</c:v>
                </c:pt>
                <c:pt idx="10965">
                  <c:v>12947.796001434301</c:v>
                </c:pt>
                <c:pt idx="10966">
                  <c:v>12948.8510017395</c:v>
                </c:pt>
                <c:pt idx="10967">
                  <c:v>12948.778007507301</c:v>
                </c:pt>
                <c:pt idx="10968">
                  <c:v>12948.904006958001</c:v>
                </c:pt>
                <c:pt idx="10969">
                  <c:v>13562.1290054321</c:v>
                </c:pt>
                <c:pt idx="10970">
                  <c:v>14179.145004272499</c:v>
                </c:pt>
                <c:pt idx="10971">
                  <c:v>15413.4259910583</c:v>
                </c:pt>
                <c:pt idx="10972">
                  <c:v>15413.265991210899</c:v>
                </c:pt>
                <c:pt idx="10973">
                  <c:v>15413.254989624</c:v>
                </c:pt>
                <c:pt idx="10974">
                  <c:v>15419.195991516101</c:v>
                </c:pt>
                <c:pt idx="10975">
                  <c:v>15419.263992309599</c:v>
                </c:pt>
                <c:pt idx="10976">
                  <c:v>15428.2750053406</c:v>
                </c:pt>
                <c:pt idx="10977">
                  <c:v>15428.403007507301</c:v>
                </c:pt>
                <c:pt idx="10978">
                  <c:v>15428.4590072632</c:v>
                </c:pt>
                <c:pt idx="10979">
                  <c:v>15427.9829978943</c:v>
                </c:pt>
                <c:pt idx="10980">
                  <c:v>15429.2729988098</c:v>
                </c:pt>
                <c:pt idx="10981">
                  <c:v>15429.456996917699</c:v>
                </c:pt>
                <c:pt idx="10982">
                  <c:v>15429.4490013123</c:v>
                </c:pt>
                <c:pt idx="10983">
                  <c:v>15429.4570007324</c:v>
                </c:pt>
                <c:pt idx="10984">
                  <c:v>15429.313999176</c:v>
                </c:pt>
                <c:pt idx="10985">
                  <c:v>15429.2530059814</c:v>
                </c:pt>
                <c:pt idx="10986">
                  <c:v>15429.2309989929</c:v>
                </c:pt>
                <c:pt idx="10987">
                  <c:v>15429.5390014648</c:v>
                </c:pt>
                <c:pt idx="10988">
                  <c:v>15429.9709815979</c:v>
                </c:pt>
                <c:pt idx="10989">
                  <c:v>15429.953983306899</c:v>
                </c:pt>
                <c:pt idx="10990">
                  <c:v>15429.9599838257</c:v>
                </c:pt>
                <c:pt idx="10991">
                  <c:v>15429.724983215299</c:v>
                </c:pt>
                <c:pt idx="10992">
                  <c:v>15429.798984527601</c:v>
                </c:pt>
                <c:pt idx="10993">
                  <c:v>15430.011985778799</c:v>
                </c:pt>
                <c:pt idx="10994">
                  <c:v>15429.955982208299</c:v>
                </c:pt>
                <c:pt idx="10995">
                  <c:v>15429.881992340101</c:v>
                </c:pt>
                <c:pt idx="10996">
                  <c:v>15429.7829818726</c:v>
                </c:pt>
                <c:pt idx="10997">
                  <c:v>15429.522987365701</c:v>
                </c:pt>
                <c:pt idx="10998">
                  <c:v>15429.5719795227</c:v>
                </c:pt>
                <c:pt idx="10999">
                  <c:v>15429.858993530301</c:v>
                </c:pt>
                <c:pt idx="11000">
                  <c:v>15438.5100021362</c:v>
                </c:pt>
                <c:pt idx="11001">
                  <c:v>15439.580005645799</c:v>
                </c:pt>
                <c:pt idx="11002">
                  <c:v>15439.590000152601</c:v>
                </c:pt>
                <c:pt idx="11003">
                  <c:v>15439.25</c:v>
                </c:pt>
                <c:pt idx="11004">
                  <c:v>15439.2729988098</c:v>
                </c:pt>
                <c:pt idx="11005">
                  <c:v>15439.5330047607</c:v>
                </c:pt>
                <c:pt idx="11006">
                  <c:v>15439.5690040588</c:v>
                </c:pt>
                <c:pt idx="11007">
                  <c:v>15439.5489959717</c:v>
                </c:pt>
                <c:pt idx="11008">
                  <c:v>15439.3190040588</c:v>
                </c:pt>
                <c:pt idx="11009">
                  <c:v>15439.2319984436</c:v>
                </c:pt>
                <c:pt idx="11010">
                  <c:v>15439.1990013123</c:v>
                </c:pt>
                <c:pt idx="11011">
                  <c:v>15440.506000518801</c:v>
                </c:pt>
                <c:pt idx="11012">
                  <c:v>15800.6350021362</c:v>
                </c:pt>
                <c:pt idx="11013">
                  <c:v>15802.6900062561</c:v>
                </c:pt>
                <c:pt idx="11014">
                  <c:v>15802.6840019226</c:v>
                </c:pt>
                <c:pt idx="11015">
                  <c:v>15802.131999969501</c:v>
                </c:pt>
                <c:pt idx="11016">
                  <c:v>15802.2450027466</c:v>
                </c:pt>
                <c:pt idx="11017">
                  <c:v>15802.5119972229</c:v>
                </c:pt>
                <c:pt idx="11018">
                  <c:v>15802.4900016785</c:v>
                </c:pt>
                <c:pt idx="11019">
                  <c:v>15802.517997741699</c:v>
                </c:pt>
                <c:pt idx="11020">
                  <c:v>15802.2820014954</c:v>
                </c:pt>
                <c:pt idx="11021">
                  <c:v>15802.0990028381</c:v>
                </c:pt>
                <c:pt idx="11022">
                  <c:v>15783.544002533001</c:v>
                </c:pt>
                <c:pt idx="11023">
                  <c:v>15783.7700004578</c:v>
                </c:pt>
                <c:pt idx="11024">
                  <c:v>15779.137001037599</c:v>
                </c:pt>
                <c:pt idx="11025">
                  <c:v>15779.036998748799</c:v>
                </c:pt>
                <c:pt idx="11026">
                  <c:v>15779.048000335701</c:v>
                </c:pt>
                <c:pt idx="11027">
                  <c:v>15778.5730056763</c:v>
                </c:pt>
                <c:pt idx="11028">
                  <c:v>15778.674999237101</c:v>
                </c:pt>
                <c:pt idx="11029">
                  <c:v>15778.9270019531</c:v>
                </c:pt>
                <c:pt idx="11030">
                  <c:v>15783.9969940186</c:v>
                </c:pt>
                <c:pt idx="11031">
                  <c:v>15784.0209999084</c:v>
                </c:pt>
                <c:pt idx="11032">
                  <c:v>15783.8649940491</c:v>
                </c:pt>
                <c:pt idx="11033">
                  <c:v>15783.595001220699</c:v>
                </c:pt>
                <c:pt idx="11034">
                  <c:v>15783.371997833299</c:v>
                </c:pt>
                <c:pt idx="11035">
                  <c:v>15742.332996368399</c:v>
                </c:pt>
                <c:pt idx="11036">
                  <c:v>15715.077968597399</c:v>
                </c:pt>
                <c:pt idx="11037">
                  <c:v>15716.239967346201</c:v>
                </c:pt>
                <c:pt idx="11038">
                  <c:v>15724.2459716797</c:v>
                </c:pt>
                <c:pt idx="11039">
                  <c:v>15723.8249702454</c:v>
                </c:pt>
                <c:pt idx="11040">
                  <c:v>15728.8019714355</c:v>
                </c:pt>
                <c:pt idx="11041">
                  <c:v>15729.0629692078</c:v>
                </c:pt>
                <c:pt idx="11042">
                  <c:v>15729.1489753723</c:v>
                </c:pt>
                <c:pt idx="11043">
                  <c:v>15721.1089744568</c:v>
                </c:pt>
                <c:pt idx="11044">
                  <c:v>15864.017974853499</c:v>
                </c:pt>
                <c:pt idx="11045">
                  <c:v>15866.8499717712</c:v>
                </c:pt>
                <c:pt idx="11046">
                  <c:v>15866.856964111301</c:v>
                </c:pt>
                <c:pt idx="11047">
                  <c:v>15867.017974853499</c:v>
                </c:pt>
                <c:pt idx="11048">
                  <c:v>15924.7379875183</c:v>
                </c:pt>
                <c:pt idx="11049">
                  <c:v>15925.5849914551</c:v>
                </c:pt>
                <c:pt idx="11050">
                  <c:v>15930.588985443101</c:v>
                </c:pt>
                <c:pt idx="11051">
                  <c:v>15911.629993438701</c:v>
                </c:pt>
                <c:pt idx="11052">
                  <c:v>15911.6999855042</c:v>
                </c:pt>
                <c:pt idx="11053">
                  <c:v>15911.7099914551</c:v>
                </c:pt>
                <c:pt idx="11054">
                  <c:v>15911.8169898987</c:v>
                </c:pt>
                <c:pt idx="11055">
                  <c:v>15910.017990112299</c:v>
                </c:pt>
                <c:pt idx="11056">
                  <c:v>15910.032989502</c:v>
                </c:pt>
                <c:pt idx="11057">
                  <c:v>15196.6879920959</c:v>
                </c:pt>
                <c:pt idx="11058">
                  <c:v>15196.628986358601</c:v>
                </c:pt>
                <c:pt idx="11059">
                  <c:v>15196.9469871521</c:v>
                </c:pt>
                <c:pt idx="11060">
                  <c:v>15199.820999145501</c:v>
                </c:pt>
                <c:pt idx="11061">
                  <c:v>14635.9280052185</c:v>
                </c:pt>
                <c:pt idx="11062">
                  <c:v>14580.956005096399</c:v>
                </c:pt>
                <c:pt idx="11063">
                  <c:v>14588.71900177</c:v>
                </c:pt>
                <c:pt idx="11064">
                  <c:v>14588.526000976601</c:v>
                </c:pt>
                <c:pt idx="11065">
                  <c:v>14349.7549972534</c:v>
                </c:pt>
                <c:pt idx="11066">
                  <c:v>13112.0009994507</c:v>
                </c:pt>
                <c:pt idx="11067">
                  <c:v>13111.961002349901</c:v>
                </c:pt>
                <c:pt idx="11068">
                  <c:v>13111.899002075201</c:v>
                </c:pt>
                <c:pt idx="11069">
                  <c:v>13106.7719993591</c:v>
                </c:pt>
                <c:pt idx="11070">
                  <c:v>12855.784999847399</c:v>
                </c:pt>
                <c:pt idx="11071">
                  <c:v>12855.9830055237</c:v>
                </c:pt>
                <c:pt idx="11072">
                  <c:v>12611.643997192399</c:v>
                </c:pt>
                <c:pt idx="11073">
                  <c:v>12609.727996826199</c:v>
                </c:pt>
                <c:pt idx="11074">
                  <c:v>12608.7319984436</c:v>
                </c:pt>
                <c:pt idx="11075">
                  <c:v>12608.2910003662</c:v>
                </c:pt>
                <c:pt idx="11076">
                  <c:v>12372.3549995422</c:v>
                </c:pt>
                <c:pt idx="11077">
                  <c:v>12365.59400177</c:v>
                </c:pt>
                <c:pt idx="11078">
                  <c:v>12365.6109962463</c:v>
                </c:pt>
                <c:pt idx="11079">
                  <c:v>11880.6200027466</c:v>
                </c:pt>
                <c:pt idx="11080">
                  <c:v>11879.599998474099</c:v>
                </c:pt>
                <c:pt idx="11081">
                  <c:v>11415.3120002747</c:v>
                </c:pt>
                <c:pt idx="11082">
                  <c:v>11292.512001037599</c:v>
                </c:pt>
                <c:pt idx="11083">
                  <c:v>11292.527000427201</c:v>
                </c:pt>
                <c:pt idx="11084">
                  <c:v>11333.8115615845</c:v>
                </c:pt>
                <c:pt idx="11085">
                  <c:v>10783.5550041199</c:v>
                </c:pt>
                <c:pt idx="11086">
                  <c:v>10788.566001892101</c:v>
                </c:pt>
                <c:pt idx="11087">
                  <c:v>10783.3220062256</c:v>
                </c:pt>
                <c:pt idx="11088">
                  <c:v>10783.3560066223</c:v>
                </c:pt>
                <c:pt idx="11089">
                  <c:v>10343.6340026855</c:v>
                </c:pt>
                <c:pt idx="11090">
                  <c:v>10343.721008300799</c:v>
                </c:pt>
                <c:pt idx="11091">
                  <c:v>10343.6350059509</c:v>
                </c:pt>
                <c:pt idx="11092">
                  <c:v>10129.553009033199</c:v>
                </c:pt>
                <c:pt idx="11093">
                  <c:v>9979.2020034790003</c:v>
                </c:pt>
                <c:pt idx="11094">
                  <c:v>9816.3260040283203</c:v>
                </c:pt>
                <c:pt idx="11095">
                  <c:v>9816.6800003051794</c:v>
                </c:pt>
                <c:pt idx="11096">
                  <c:v>9791.7220001220703</c:v>
                </c:pt>
                <c:pt idx="11097">
                  <c:v>9367.7420043945294</c:v>
                </c:pt>
                <c:pt idx="11098">
                  <c:v>9368.5610084533691</c:v>
                </c:pt>
                <c:pt idx="11099">
                  <c:v>9359.3280067443902</c:v>
                </c:pt>
                <c:pt idx="11100">
                  <c:v>9367.3860015869104</c:v>
                </c:pt>
                <c:pt idx="11101">
                  <c:v>9207.5720062255896</c:v>
                </c:pt>
                <c:pt idx="11102">
                  <c:v>9199.6230049133301</c:v>
                </c:pt>
                <c:pt idx="11103">
                  <c:v>9081.5320091247595</c:v>
                </c:pt>
                <c:pt idx="11104">
                  <c:v>8966.7410087585504</c:v>
                </c:pt>
                <c:pt idx="11105">
                  <c:v>8960.5340042114294</c:v>
                </c:pt>
                <c:pt idx="11106">
                  <c:v>8570.4560050964392</c:v>
                </c:pt>
                <c:pt idx="11107">
                  <c:v>8327.4900016784704</c:v>
                </c:pt>
                <c:pt idx="11108">
                  <c:v>8323.5790061950702</c:v>
                </c:pt>
                <c:pt idx="11109">
                  <c:v>7941.3840103149396</c:v>
                </c:pt>
                <c:pt idx="11110">
                  <c:v>7941.6790122985803</c:v>
                </c:pt>
                <c:pt idx="11111">
                  <c:v>7941.5500106811496</c:v>
                </c:pt>
                <c:pt idx="11112">
                  <c:v>7933.5430107116699</c:v>
                </c:pt>
                <c:pt idx="11113">
                  <c:v>7941.6160087585504</c:v>
                </c:pt>
                <c:pt idx="11114">
                  <c:v>7941.6510124206497</c:v>
                </c:pt>
                <c:pt idx="11115">
                  <c:v>7941.74900817871</c:v>
                </c:pt>
                <c:pt idx="11116">
                  <c:v>7492.6980133056604</c:v>
                </c:pt>
                <c:pt idx="11117">
                  <c:v>7398.5520133972204</c:v>
                </c:pt>
                <c:pt idx="11118">
                  <c:v>7391.5110130310104</c:v>
                </c:pt>
                <c:pt idx="11119">
                  <c:v>7491.64601135254</c:v>
                </c:pt>
                <c:pt idx="11120">
                  <c:v>7437.5919952392596</c:v>
                </c:pt>
                <c:pt idx="11121">
                  <c:v>7437.7139968872098</c:v>
                </c:pt>
                <c:pt idx="11122">
                  <c:v>7437.7669944763202</c:v>
                </c:pt>
                <c:pt idx="11123">
                  <c:v>7274.5889930725098</c:v>
                </c:pt>
                <c:pt idx="11124">
                  <c:v>7274.5169906616202</c:v>
                </c:pt>
                <c:pt idx="11125">
                  <c:v>7166.2649917602503</c:v>
                </c:pt>
                <c:pt idx="11126">
                  <c:v>7166.2889938354501</c:v>
                </c:pt>
                <c:pt idx="11127">
                  <c:v>7167.3179931640598</c:v>
                </c:pt>
                <c:pt idx="11128">
                  <c:v>7167.33399581909</c:v>
                </c:pt>
                <c:pt idx="11129">
                  <c:v>7167.3079986572302</c:v>
                </c:pt>
                <c:pt idx="11130">
                  <c:v>7166.2919921875</c:v>
                </c:pt>
                <c:pt idx="11131">
                  <c:v>7166.3919944763202</c:v>
                </c:pt>
                <c:pt idx="11132">
                  <c:v>6885.9329986572302</c:v>
                </c:pt>
                <c:pt idx="11133">
                  <c:v>6673.6860008239701</c:v>
                </c:pt>
                <c:pt idx="11134">
                  <c:v>6578.6839981079102</c:v>
                </c:pt>
                <c:pt idx="11135">
                  <c:v>6579.5849990844699</c:v>
                </c:pt>
                <c:pt idx="11136">
                  <c:v>6578.6060028076199</c:v>
                </c:pt>
                <c:pt idx="11137">
                  <c:v>6578.7309989929199</c:v>
                </c:pt>
                <c:pt idx="11138">
                  <c:v>6382.0769996643103</c:v>
                </c:pt>
                <c:pt idx="11139">
                  <c:v>6189.8460006713904</c:v>
                </c:pt>
                <c:pt idx="11140">
                  <c:v>6141.9020004272497</c:v>
                </c:pt>
                <c:pt idx="11141">
                  <c:v>6094.8530006408701</c:v>
                </c:pt>
                <c:pt idx="11142">
                  <c:v>6094.8299980163602</c:v>
                </c:pt>
                <c:pt idx="11143">
                  <c:v>6001.3569984435999</c:v>
                </c:pt>
                <c:pt idx="11144">
                  <c:v>5863.1800079345703</c:v>
                </c:pt>
                <c:pt idx="11145">
                  <c:v>5863.2100067138699</c:v>
                </c:pt>
                <c:pt idx="11146">
                  <c:v>5863.12500762939</c:v>
                </c:pt>
                <c:pt idx="11147">
                  <c:v>5857.0330047607404</c:v>
                </c:pt>
                <c:pt idx="11148">
                  <c:v>5857.0580062866202</c:v>
                </c:pt>
                <c:pt idx="11149">
                  <c:v>5863.1590042114303</c:v>
                </c:pt>
                <c:pt idx="11150">
                  <c:v>5863.1550064086896</c:v>
                </c:pt>
                <c:pt idx="11151">
                  <c:v>5863.1530075073197</c:v>
                </c:pt>
                <c:pt idx="11152">
                  <c:v>5861.1520042419397</c:v>
                </c:pt>
                <c:pt idx="11153">
                  <c:v>5868.1290054321298</c:v>
                </c:pt>
                <c:pt idx="11154">
                  <c:v>5868.1850051879901</c:v>
                </c:pt>
                <c:pt idx="11155">
                  <c:v>5868.2060050964401</c:v>
                </c:pt>
                <c:pt idx="11156">
                  <c:v>5867.97999572754</c:v>
                </c:pt>
                <c:pt idx="11157">
                  <c:v>5866.9019927978497</c:v>
                </c:pt>
                <c:pt idx="11158">
                  <c:v>5873.9859924316397</c:v>
                </c:pt>
                <c:pt idx="11159">
                  <c:v>5872.8489952087402</c:v>
                </c:pt>
                <c:pt idx="11160">
                  <c:v>5873.7969932556098</c:v>
                </c:pt>
                <c:pt idx="11161">
                  <c:v>5878.9249954223596</c:v>
                </c:pt>
                <c:pt idx="11162">
                  <c:v>5889.97899246216</c:v>
                </c:pt>
                <c:pt idx="11163">
                  <c:v>5890.0079956054697</c:v>
                </c:pt>
                <c:pt idx="11164">
                  <c:v>5884.9289932251004</c:v>
                </c:pt>
                <c:pt idx="11165">
                  <c:v>5884.9859924316397</c:v>
                </c:pt>
                <c:pt idx="11166">
                  <c:v>5884.9749946594202</c:v>
                </c:pt>
                <c:pt idx="11167">
                  <c:v>5889.9269943237296</c:v>
                </c:pt>
                <c:pt idx="11168">
                  <c:v>5889.6170043945303</c:v>
                </c:pt>
                <c:pt idx="11169">
                  <c:v>5883.6520042419397</c:v>
                </c:pt>
                <c:pt idx="11170">
                  <c:v>6028.6120071411096</c:v>
                </c:pt>
                <c:pt idx="11171">
                  <c:v>6028.4250068664596</c:v>
                </c:pt>
                <c:pt idx="11172">
                  <c:v>6027.4550094604501</c:v>
                </c:pt>
                <c:pt idx="11173">
                  <c:v>6028.6090087890598</c:v>
                </c:pt>
                <c:pt idx="11174">
                  <c:v>6051.12500762939</c:v>
                </c:pt>
                <c:pt idx="11175">
                  <c:v>6164.1260070800799</c:v>
                </c:pt>
                <c:pt idx="11176">
                  <c:v>6164.1570053100604</c:v>
                </c:pt>
                <c:pt idx="11177">
                  <c:v>6164.16700744629</c:v>
                </c:pt>
                <c:pt idx="11178">
                  <c:v>6164.1820068359402</c:v>
                </c:pt>
                <c:pt idx="11179">
                  <c:v>6164.1800079345703</c:v>
                </c:pt>
                <c:pt idx="11180">
                  <c:v>6164.1530075073197</c:v>
                </c:pt>
                <c:pt idx="11181">
                  <c:v>6200.1530075073197</c:v>
                </c:pt>
                <c:pt idx="11182">
                  <c:v>6200.1830062866202</c:v>
                </c:pt>
                <c:pt idx="11183">
                  <c:v>6574.4550094604501</c:v>
                </c:pt>
                <c:pt idx="11184">
                  <c:v>6574.4280090332004</c:v>
                </c:pt>
                <c:pt idx="11185">
                  <c:v>6574.4690093994104</c:v>
                </c:pt>
                <c:pt idx="11186">
                  <c:v>6574.5540084838904</c:v>
                </c:pt>
                <c:pt idx="11187">
                  <c:v>6574.6070060729999</c:v>
                </c:pt>
                <c:pt idx="11188">
                  <c:v>6574.6130065917996</c:v>
                </c:pt>
                <c:pt idx="11189">
                  <c:v>6574.5860061645499</c:v>
                </c:pt>
                <c:pt idx="11190">
                  <c:v>6574.5040092468298</c:v>
                </c:pt>
                <c:pt idx="11191">
                  <c:v>6574.5260086059598</c:v>
                </c:pt>
                <c:pt idx="11192">
                  <c:v>6588.0900077819797</c:v>
                </c:pt>
                <c:pt idx="11193">
                  <c:v>6674.1060066223099</c:v>
                </c:pt>
                <c:pt idx="11194">
                  <c:v>6784.0810089111301</c:v>
                </c:pt>
                <c:pt idx="11195">
                  <c:v>7218.9000091552698</c:v>
                </c:pt>
                <c:pt idx="11196">
                  <c:v>7450.8860092163104</c:v>
                </c:pt>
                <c:pt idx="11197">
                  <c:v>7451.1080093383798</c:v>
                </c:pt>
                <c:pt idx="11198">
                  <c:v>7451.08200836182</c:v>
                </c:pt>
                <c:pt idx="11199">
                  <c:v>7452.0800094604501</c:v>
                </c:pt>
                <c:pt idx="11200">
                  <c:v>7451.9770088195801</c:v>
                </c:pt>
                <c:pt idx="11201">
                  <c:v>7451.0290069580096</c:v>
                </c:pt>
                <c:pt idx="11202">
                  <c:v>7458.1100082397497</c:v>
                </c:pt>
                <c:pt idx="11203">
                  <c:v>7898.1090087890598</c:v>
                </c:pt>
                <c:pt idx="11204">
                  <c:v>8060.5739974975604</c:v>
                </c:pt>
                <c:pt idx="11205">
                  <c:v>8175.5799980163602</c:v>
                </c:pt>
                <c:pt idx="11206">
                  <c:v>8169.5529975891104</c:v>
                </c:pt>
                <c:pt idx="11207">
                  <c:v>8170.4809989929199</c:v>
                </c:pt>
                <c:pt idx="11208">
                  <c:v>8310.0779991149902</c:v>
                </c:pt>
                <c:pt idx="11209">
                  <c:v>8311.1999969482404</c:v>
                </c:pt>
                <c:pt idx="11210">
                  <c:v>8311.1199989318793</c:v>
                </c:pt>
                <c:pt idx="11211">
                  <c:v>8311.1929969787598</c:v>
                </c:pt>
                <c:pt idx="11212">
                  <c:v>8407.2709999084509</c:v>
                </c:pt>
                <c:pt idx="11213">
                  <c:v>8500.2229957580603</c:v>
                </c:pt>
                <c:pt idx="11214">
                  <c:v>8500.1930007934607</c:v>
                </c:pt>
                <c:pt idx="11215">
                  <c:v>8500.1509971618707</c:v>
                </c:pt>
                <c:pt idx="11216">
                  <c:v>9271.2579956054706</c:v>
                </c:pt>
                <c:pt idx="11217">
                  <c:v>9735.2779922485297</c:v>
                </c:pt>
                <c:pt idx="11218">
                  <c:v>9729.31200027466</c:v>
                </c:pt>
                <c:pt idx="11219">
                  <c:v>9921.6079864501899</c:v>
                </c:pt>
                <c:pt idx="11220">
                  <c:v>10036.553993225099</c:v>
                </c:pt>
                <c:pt idx="11221">
                  <c:v>10042.6569900513</c:v>
                </c:pt>
                <c:pt idx="11222">
                  <c:v>9985.4109878540003</c:v>
                </c:pt>
                <c:pt idx="11223">
                  <c:v>10371.4129867554</c:v>
                </c:pt>
                <c:pt idx="11224">
                  <c:v>10368.358985900901</c:v>
                </c:pt>
                <c:pt idx="11225">
                  <c:v>10368.398986816401</c:v>
                </c:pt>
                <c:pt idx="11226">
                  <c:v>10360.415988922099</c:v>
                </c:pt>
                <c:pt idx="11227">
                  <c:v>10368.4149932861</c:v>
                </c:pt>
                <c:pt idx="11228">
                  <c:v>10429.3839950562</c:v>
                </c:pt>
                <c:pt idx="11229">
                  <c:v>10432.3829956055</c:v>
                </c:pt>
                <c:pt idx="11230">
                  <c:v>10729.3649940491</c:v>
                </c:pt>
                <c:pt idx="11231">
                  <c:v>10782.350997924799</c:v>
                </c:pt>
                <c:pt idx="11232">
                  <c:v>10978.151992797901</c:v>
                </c:pt>
                <c:pt idx="11233">
                  <c:v>10978.250988006601</c:v>
                </c:pt>
                <c:pt idx="11234">
                  <c:v>11120.228996276899</c:v>
                </c:pt>
                <c:pt idx="11235">
                  <c:v>11120.300994873</c:v>
                </c:pt>
                <c:pt idx="11236">
                  <c:v>11259.255992889401</c:v>
                </c:pt>
                <c:pt idx="11237">
                  <c:v>11605.252994537401</c:v>
                </c:pt>
                <c:pt idx="11238">
                  <c:v>11605.263992309599</c:v>
                </c:pt>
                <c:pt idx="11239">
                  <c:v>11792.996990203899</c:v>
                </c:pt>
                <c:pt idx="11240">
                  <c:v>12007.96900177</c:v>
                </c:pt>
                <c:pt idx="11241">
                  <c:v>12058.892005920399</c:v>
                </c:pt>
                <c:pt idx="11242">
                  <c:v>12058.888999938999</c:v>
                </c:pt>
                <c:pt idx="11243">
                  <c:v>12375.738005831799</c:v>
                </c:pt>
                <c:pt idx="11244">
                  <c:v>12375.7569992095</c:v>
                </c:pt>
                <c:pt idx="11245">
                  <c:v>12376.1460029632</c:v>
                </c:pt>
                <c:pt idx="11246">
                  <c:v>12526.197005465599</c:v>
                </c:pt>
                <c:pt idx="11247">
                  <c:v>12836.192004397501</c:v>
                </c:pt>
                <c:pt idx="11248">
                  <c:v>12835.993010714699</c:v>
                </c:pt>
                <c:pt idx="11249">
                  <c:v>12837.0290023834</c:v>
                </c:pt>
                <c:pt idx="11250">
                  <c:v>12837.0590049773</c:v>
                </c:pt>
                <c:pt idx="11251">
                  <c:v>12837.2080032378</c:v>
                </c:pt>
                <c:pt idx="11252">
                  <c:v>12839.7669975311</c:v>
                </c:pt>
                <c:pt idx="11253">
                  <c:v>12842.5129997283</c:v>
                </c:pt>
                <c:pt idx="11254">
                  <c:v>12842.3079978973</c:v>
                </c:pt>
                <c:pt idx="11255">
                  <c:v>12842.1869957</c:v>
                </c:pt>
                <c:pt idx="11256">
                  <c:v>12842.351000979501</c:v>
                </c:pt>
                <c:pt idx="11257">
                  <c:v>12842.4019996673</c:v>
                </c:pt>
                <c:pt idx="11258">
                  <c:v>13934.5720016509</c:v>
                </c:pt>
                <c:pt idx="11259">
                  <c:v>14658.696997836199</c:v>
                </c:pt>
                <c:pt idx="11260">
                  <c:v>14658.483004763701</c:v>
                </c:pt>
                <c:pt idx="11261">
                  <c:v>14658.436999514701</c:v>
                </c:pt>
                <c:pt idx="11262">
                  <c:v>14658.433997348</c:v>
                </c:pt>
                <c:pt idx="11263">
                  <c:v>14658.556994631899</c:v>
                </c:pt>
                <c:pt idx="11264">
                  <c:v>14646.6280059814</c:v>
                </c:pt>
                <c:pt idx="11265">
                  <c:v>14646.736000061001</c:v>
                </c:pt>
                <c:pt idx="11266">
                  <c:v>14646.787006378199</c:v>
                </c:pt>
                <c:pt idx="11267">
                  <c:v>14646.5720024109</c:v>
                </c:pt>
                <c:pt idx="11268">
                  <c:v>14646.5900039673</c:v>
                </c:pt>
                <c:pt idx="11269">
                  <c:v>15259.706005096399</c:v>
                </c:pt>
                <c:pt idx="11270">
                  <c:v>15775.0299949646</c:v>
                </c:pt>
                <c:pt idx="11271">
                  <c:v>15775.102989196799</c:v>
                </c:pt>
                <c:pt idx="11272">
                  <c:v>15775.002994537401</c:v>
                </c:pt>
                <c:pt idx="11273">
                  <c:v>15775.004993438701</c:v>
                </c:pt>
                <c:pt idx="11274">
                  <c:v>15775.784992217999</c:v>
                </c:pt>
                <c:pt idx="11275">
                  <c:v>15775.876995086701</c:v>
                </c:pt>
                <c:pt idx="11276">
                  <c:v>15781.3670043945</c:v>
                </c:pt>
                <c:pt idx="11277">
                  <c:v>15781.244998931899</c:v>
                </c:pt>
                <c:pt idx="11278">
                  <c:v>15781.188003540001</c:v>
                </c:pt>
                <c:pt idx="11279">
                  <c:v>15781.062004089399</c:v>
                </c:pt>
                <c:pt idx="11280">
                  <c:v>15781.1150016785</c:v>
                </c:pt>
                <c:pt idx="11281">
                  <c:v>15781.229003906299</c:v>
                </c:pt>
                <c:pt idx="11282">
                  <c:v>15781.162006378199</c:v>
                </c:pt>
                <c:pt idx="11283">
                  <c:v>15781.256999969501</c:v>
                </c:pt>
                <c:pt idx="11284">
                  <c:v>15781.2680015564</c:v>
                </c:pt>
                <c:pt idx="11285">
                  <c:v>15781.105003356901</c:v>
                </c:pt>
                <c:pt idx="11286">
                  <c:v>15780.917003631601</c:v>
                </c:pt>
                <c:pt idx="11287">
                  <c:v>15781.0529975891</c:v>
                </c:pt>
                <c:pt idx="11288">
                  <c:v>15779.5689888</c:v>
                </c:pt>
                <c:pt idx="11289">
                  <c:v>15779.497989654499</c:v>
                </c:pt>
                <c:pt idx="11290">
                  <c:v>15779.4479942322</c:v>
                </c:pt>
                <c:pt idx="11291">
                  <c:v>15779.3009872437</c:v>
                </c:pt>
                <c:pt idx="11292">
                  <c:v>15636.337985992401</c:v>
                </c:pt>
                <c:pt idx="11293">
                  <c:v>15644.501991272</c:v>
                </c:pt>
                <c:pt idx="11294">
                  <c:v>15636.3849868774</c:v>
                </c:pt>
                <c:pt idx="11295">
                  <c:v>15636.431991577099</c:v>
                </c:pt>
                <c:pt idx="11296">
                  <c:v>15636.477989196799</c:v>
                </c:pt>
                <c:pt idx="11297">
                  <c:v>15636.3109931946</c:v>
                </c:pt>
                <c:pt idx="11298">
                  <c:v>15636.1199951172</c:v>
                </c:pt>
                <c:pt idx="11299">
                  <c:v>15636.1209869385</c:v>
                </c:pt>
                <c:pt idx="11300">
                  <c:v>15650.150001525901</c:v>
                </c:pt>
                <c:pt idx="11301">
                  <c:v>15644.1479988098</c:v>
                </c:pt>
                <c:pt idx="11302">
                  <c:v>15644.122997283899</c:v>
                </c:pt>
                <c:pt idx="11303">
                  <c:v>15651.899002075201</c:v>
                </c:pt>
                <c:pt idx="11304">
                  <c:v>15651.8720016479</c:v>
                </c:pt>
                <c:pt idx="11305">
                  <c:v>15644.1329956055</c:v>
                </c:pt>
                <c:pt idx="11306">
                  <c:v>15644.007999420201</c:v>
                </c:pt>
                <c:pt idx="11307">
                  <c:v>15644.0380020142</c:v>
                </c:pt>
                <c:pt idx="11308">
                  <c:v>15643.944999694801</c:v>
                </c:pt>
                <c:pt idx="11309">
                  <c:v>15643.914005279499</c:v>
                </c:pt>
                <c:pt idx="11310">
                  <c:v>15651.6909980774</c:v>
                </c:pt>
                <c:pt idx="11311">
                  <c:v>15651.797000885001</c:v>
                </c:pt>
                <c:pt idx="11312">
                  <c:v>15652.353988647499</c:v>
                </c:pt>
                <c:pt idx="11313">
                  <c:v>15653.315990448</c:v>
                </c:pt>
                <c:pt idx="11314">
                  <c:v>15653.225990295399</c:v>
                </c:pt>
                <c:pt idx="11315">
                  <c:v>15653.090984344501</c:v>
                </c:pt>
                <c:pt idx="11316">
                  <c:v>16155.0909881592</c:v>
                </c:pt>
                <c:pt idx="11317">
                  <c:v>16155.1869850159</c:v>
                </c:pt>
                <c:pt idx="11318">
                  <c:v>16155.0979881287</c:v>
                </c:pt>
                <c:pt idx="11319">
                  <c:v>16155.267990112299</c:v>
                </c:pt>
                <c:pt idx="11320">
                  <c:v>16155.3089866638</c:v>
                </c:pt>
                <c:pt idx="11321">
                  <c:v>16155.290988922099</c:v>
                </c:pt>
                <c:pt idx="11322">
                  <c:v>16154.958988189701</c:v>
                </c:pt>
                <c:pt idx="11323">
                  <c:v>16146.9669952393</c:v>
                </c:pt>
                <c:pt idx="11324">
                  <c:v>16167.132007598901</c:v>
                </c:pt>
                <c:pt idx="11325">
                  <c:v>16167.2420043945</c:v>
                </c:pt>
                <c:pt idx="11326">
                  <c:v>16167.1610031128</c:v>
                </c:pt>
                <c:pt idx="11327">
                  <c:v>16166.8530082703</c:v>
                </c:pt>
                <c:pt idx="11328">
                  <c:v>16158.965000152601</c:v>
                </c:pt>
                <c:pt idx="11329">
                  <c:v>16159.258007049601</c:v>
                </c:pt>
                <c:pt idx="11330">
                  <c:v>16159.2559967041</c:v>
                </c:pt>
                <c:pt idx="11331">
                  <c:v>16167.0700035095</c:v>
                </c:pt>
                <c:pt idx="11332">
                  <c:v>16167.0890045166</c:v>
                </c:pt>
                <c:pt idx="11333">
                  <c:v>16168.979003906299</c:v>
                </c:pt>
                <c:pt idx="11334">
                  <c:v>16168.8190040588</c:v>
                </c:pt>
                <c:pt idx="11335">
                  <c:v>16168.933006286599</c:v>
                </c:pt>
                <c:pt idx="11336">
                  <c:v>16213.870983123799</c:v>
                </c:pt>
                <c:pt idx="11337">
                  <c:v>16213.750980377201</c:v>
                </c:pt>
                <c:pt idx="11338">
                  <c:v>16213.7139816284</c:v>
                </c:pt>
                <c:pt idx="11339">
                  <c:v>16213.496974945099</c:v>
                </c:pt>
                <c:pt idx="11340">
                  <c:v>16213.554985046399</c:v>
                </c:pt>
                <c:pt idx="11341">
                  <c:v>16215.641983032199</c:v>
                </c:pt>
                <c:pt idx="11342">
                  <c:v>16215.544979095501</c:v>
                </c:pt>
                <c:pt idx="11343">
                  <c:v>16215.771980285601</c:v>
                </c:pt>
                <c:pt idx="11344">
                  <c:v>16215.648979187001</c:v>
                </c:pt>
                <c:pt idx="11345">
                  <c:v>16216.631984710701</c:v>
                </c:pt>
                <c:pt idx="11346">
                  <c:v>16208.3169822693</c:v>
                </c:pt>
                <c:pt idx="11347">
                  <c:v>16216.5009841919</c:v>
                </c:pt>
                <c:pt idx="11348">
                  <c:v>16169.3979911804</c:v>
                </c:pt>
                <c:pt idx="11349">
                  <c:v>16168.5369949341</c:v>
                </c:pt>
                <c:pt idx="11350">
                  <c:v>16168.3779907227</c:v>
                </c:pt>
                <c:pt idx="11351">
                  <c:v>16168.2189941406</c:v>
                </c:pt>
                <c:pt idx="11352">
                  <c:v>16168.3359909058</c:v>
                </c:pt>
                <c:pt idx="11353">
                  <c:v>16168.455997466999</c:v>
                </c:pt>
                <c:pt idx="11354">
                  <c:v>16168.3819961548</c:v>
                </c:pt>
                <c:pt idx="11355">
                  <c:v>16160.302986145</c:v>
                </c:pt>
                <c:pt idx="11356">
                  <c:v>16167.3499946594</c:v>
                </c:pt>
                <c:pt idx="11357">
                  <c:v>16159.1229934692</c:v>
                </c:pt>
                <c:pt idx="11358">
                  <c:v>16159.082988738999</c:v>
                </c:pt>
                <c:pt idx="11359">
                  <c:v>16167.256992340101</c:v>
                </c:pt>
                <c:pt idx="11360">
                  <c:v>15628.901977539101</c:v>
                </c:pt>
                <c:pt idx="11361">
                  <c:v>15101.213001251201</c:v>
                </c:pt>
                <c:pt idx="11362">
                  <c:v>15101.1610031128</c:v>
                </c:pt>
                <c:pt idx="11363">
                  <c:v>15096.003002166701</c:v>
                </c:pt>
                <c:pt idx="11364">
                  <c:v>15097.1450004578</c:v>
                </c:pt>
                <c:pt idx="11365">
                  <c:v>14859.1930046082</c:v>
                </c:pt>
                <c:pt idx="11366">
                  <c:v>14241.0390014648</c:v>
                </c:pt>
                <c:pt idx="11367">
                  <c:v>13359.4630050659</c:v>
                </c:pt>
                <c:pt idx="11368">
                  <c:v>13359.570007324201</c:v>
                </c:pt>
                <c:pt idx="11369">
                  <c:v>13119.3100090027</c:v>
                </c:pt>
                <c:pt idx="11370">
                  <c:v>12809.0350036621</c:v>
                </c:pt>
                <c:pt idx="11371">
                  <c:v>12808.148002624501</c:v>
                </c:pt>
                <c:pt idx="11372">
                  <c:v>12854.328998565699</c:v>
                </c:pt>
                <c:pt idx="11373">
                  <c:v>13189.3779983521</c:v>
                </c:pt>
                <c:pt idx="11374">
                  <c:v>13181.34400177</c:v>
                </c:pt>
                <c:pt idx="11375">
                  <c:v>12925.118999481199</c:v>
                </c:pt>
                <c:pt idx="11376">
                  <c:v>12917.2140045166</c:v>
                </c:pt>
                <c:pt idx="11377">
                  <c:v>12917.4689979553</c:v>
                </c:pt>
                <c:pt idx="11378">
                  <c:v>12720.646003723101</c:v>
                </c:pt>
                <c:pt idx="11379">
                  <c:v>12719.6800041199</c:v>
                </c:pt>
                <c:pt idx="11380">
                  <c:v>12719.6440010071</c:v>
                </c:pt>
                <c:pt idx="11381">
                  <c:v>12719.7080001831</c:v>
                </c:pt>
                <c:pt idx="11382">
                  <c:v>12714.604003906299</c:v>
                </c:pt>
                <c:pt idx="11383">
                  <c:v>12639.5970039368</c:v>
                </c:pt>
                <c:pt idx="11384">
                  <c:v>12168.630001068101</c:v>
                </c:pt>
                <c:pt idx="11385">
                  <c:v>11967.583003997799</c:v>
                </c:pt>
                <c:pt idx="11386">
                  <c:v>11967.6150054932</c:v>
                </c:pt>
                <c:pt idx="11387">
                  <c:v>11967.4890022278</c:v>
                </c:pt>
                <c:pt idx="11388">
                  <c:v>11967.486007690401</c:v>
                </c:pt>
                <c:pt idx="11389">
                  <c:v>11967.629001617401</c:v>
                </c:pt>
                <c:pt idx="11390">
                  <c:v>11739.5470046997</c:v>
                </c:pt>
                <c:pt idx="11391">
                  <c:v>11510.5280036926</c:v>
                </c:pt>
                <c:pt idx="11392">
                  <c:v>11510.5310020447</c:v>
                </c:pt>
                <c:pt idx="11393">
                  <c:v>11360.7770042419</c:v>
                </c:pt>
                <c:pt idx="11394">
                  <c:v>11109.611000061001</c:v>
                </c:pt>
                <c:pt idx="11395">
                  <c:v>10903.401000976601</c:v>
                </c:pt>
                <c:pt idx="11396">
                  <c:v>10509.1540031433</c:v>
                </c:pt>
                <c:pt idx="11397">
                  <c:v>10014.8469963074</c:v>
                </c:pt>
                <c:pt idx="11398">
                  <c:v>10014.895996093799</c:v>
                </c:pt>
                <c:pt idx="11399">
                  <c:v>9694.7089996337909</c:v>
                </c:pt>
                <c:pt idx="11400">
                  <c:v>9688.7469978332501</c:v>
                </c:pt>
                <c:pt idx="11401">
                  <c:v>9687.7879981994593</c:v>
                </c:pt>
                <c:pt idx="11402">
                  <c:v>9394.5379981994593</c:v>
                </c:pt>
                <c:pt idx="11403">
                  <c:v>9332.1069946289099</c:v>
                </c:pt>
                <c:pt idx="11404">
                  <c:v>9291.1059951782208</c:v>
                </c:pt>
                <c:pt idx="11405">
                  <c:v>9242.9309959411603</c:v>
                </c:pt>
                <c:pt idx="11406">
                  <c:v>9231.9849967956507</c:v>
                </c:pt>
                <c:pt idx="11407">
                  <c:v>9237.2009963989294</c:v>
                </c:pt>
                <c:pt idx="11408">
                  <c:v>9153.0789985656702</c:v>
                </c:pt>
                <c:pt idx="11409">
                  <c:v>9039.2749977111798</c:v>
                </c:pt>
                <c:pt idx="11410">
                  <c:v>9039.1580009460395</c:v>
                </c:pt>
                <c:pt idx="11411">
                  <c:v>9039.2010002136194</c:v>
                </c:pt>
                <c:pt idx="11412">
                  <c:v>8875.9199981689508</c:v>
                </c:pt>
                <c:pt idx="11413">
                  <c:v>8670.4769973754901</c:v>
                </c:pt>
                <c:pt idx="11414">
                  <c:v>8581.5119972229004</c:v>
                </c:pt>
                <c:pt idx="11415">
                  <c:v>8581.5719985961896</c:v>
                </c:pt>
                <c:pt idx="11416">
                  <c:v>8575.6269989013708</c:v>
                </c:pt>
                <c:pt idx="11417">
                  <c:v>8580.5989990234393</c:v>
                </c:pt>
                <c:pt idx="11418">
                  <c:v>8525.5999984741193</c:v>
                </c:pt>
                <c:pt idx="11419">
                  <c:v>8436.5999984741193</c:v>
                </c:pt>
                <c:pt idx="11420">
                  <c:v>8205.9999923706091</c:v>
                </c:pt>
                <c:pt idx="11421">
                  <c:v>8037.99999237061</c:v>
                </c:pt>
                <c:pt idx="11422">
                  <c:v>7890.3999938964798</c:v>
                </c:pt>
                <c:pt idx="11423">
                  <c:v>7380.2999954223596</c:v>
                </c:pt>
                <c:pt idx="11424">
                  <c:v>7098.6999969482404</c:v>
                </c:pt>
                <c:pt idx="11425">
                  <c:v>6835.6999969482404</c:v>
                </c:pt>
                <c:pt idx="11426">
                  <c:v>6835.6999969482404</c:v>
                </c:pt>
                <c:pt idx="11427">
                  <c:v>6889.6999969482404</c:v>
                </c:pt>
                <c:pt idx="11428">
                  <c:v>6715.6999969482404</c:v>
                </c:pt>
                <c:pt idx="11429">
                  <c:v>6657.6999969482404</c:v>
                </c:pt>
                <c:pt idx="11430">
                  <c:v>6657.6999969482404</c:v>
                </c:pt>
                <c:pt idx="11431">
                  <c:v>6556.6999969482404</c:v>
                </c:pt>
                <c:pt idx="11432">
                  <c:v>6419.6000061035202</c:v>
                </c:pt>
                <c:pt idx="11433">
                  <c:v>6375.6000061035202</c:v>
                </c:pt>
                <c:pt idx="11434">
                  <c:v>6375.6000061035202</c:v>
                </c:pt>
                <c:pt idx="11435">
                  <c:v>6375.6000061035202</c:v>
                </c:pt>
                <c:pt idx="11436">
                  <c:v>6318.6000061035202</c:v>
                </c:pt>
                <c:pt idx="11437">
                  <c:v>6274.6000061035202</c:v>
                </c:pt>
                <c:pt idx="11438">
                  <c:v>6230.6000061035202</c:v>
                </c:pt>
                <c:pt idx="11439">
                  <c:v>6230.6000061035202</c:v>
                </c:pt>
                <c:pt idx="11440">
                  <c:v>6220.6000061035202</c:v>
                </c:pt>
                <c:pt idx="11441">
                  <c:v>6220.6000061035202</c:v>
                </c:pt>
                <c:pt idx="11442">
                  <c:v>6027</c:v>
                </c:pt>
                <c:pt idx="11443">
                  <c:v>5927</c:v>
                </c:pt>
                <c:pt idx="11444">
                  <c:v>5924</c:v>
                </c:pt>
                <c:pt idx="11445">
                  <c:v>5924</c:v>
                </c:pt>
                <c:pt idx="11446">
                  <c:v>5850</c:v>
                </c:pt>
                <c:pt idx="11447">
                  <c:v>5802</c:v>
                </c:pt>
                <c:pt idx="11448">
                  <c:v>5764</c:v>
                </c:pt>
                <c:pt idx="11449">
                  <c:v>5764</c:v>
                </c:pt>
                <c:pt idx="11450">
                  <c:v>5764</c:v>
                </c:pt>
                <c:pt idx="11451">
                  <c:v>5764</c:v>
                </c:pt>
                <c:pt idx="11452">
                  <c:v>5764</c:v>
                </c:pt>
                <c:pt idx="11453">
                  <c:v>5764</c:v>
                </c:pt>
                <c:pt idx="11454">
                  <c:v>5764</c:v>
                </c:pt>
                <c:pt idx="11455">
                  <c:v>5754</c:v>
                </c:pt>
                <c:pt idx="11456">
                  <c:v>5755</c:v>
                </c:pt>
                <c:pt idx="11457">
                  <c:v>5756</c:v>
                </c:pt>
                <c:pt idx="11458">
                  <c:v>5756</c:v>
                </c:pt>
                <c:pt idx="11459">
                  <c:v>5756</c:v>
                </c:pt>
                <c:pt idx="11460">
                  <c:v>5756</c:v>
                </c:pt>
                <c:pt idx="11461">
                  <c:v>5756</c:v>
                </c:pt>
                <c:pt idx="11462">
                  <c:v>5756</c:v>
                </c:pt>
                <c:pt idx="11463">
                  <c:v>5756</c:v>
                </c:pt>
                <c:pt idx="11464">
                  <c:v>5756</c:v>
                </c:pt>
                <c:pt idx="11465">
                  <c:v>5756</c:v>
                </c:pt>
                <c:pt idx="11466">
                  <c:v>5756</c:v>
                </c:pt>
                <c:pt idx="11467">
                  <c:v>5815</c:v>
                </c:pt>
                <c:pt idx="11468">
                  <c:v>6002</c:v>
                </c:pt>
                <c:pt idx="11469">
                  <c:v>6191</c:v>
                </c:pt>
                <c:pt idx="11470">
                  <c:v>6236</c:v>
                </c:pt>
                <c:pt idx="11471">
                  <c:v>6583.5999984741202</c:v>
                </c:pt>
                <c:pt idx="11472">
                  <c:v>6648.5999984741202</c:v>
                </c:pt>
                <c:pt idx="11473">
                  <c:v>6648.5999984741202</c:v>
                </c:pt>
                <c:pt idx="11474">
                  <c:v>6583.5999984741202</c:v>
                </c:pt>
                <c:pt idx="11475">
                  <c:v>6562.5999984741202</c:v>
                </c:pt>
                <c:pt idx="11476">
                  <c:v>6562.5999984741202</c:v>
                </c:pt>
                <c:pt idx="11477">
                  <c:v>6562.5999984741202</c:v>
                </c:pt>
                <c:pt idx="11478">
                  <c:v>6562.5999984741202</c:v>
                </c:pt>
                <c:pt idx="11479">
                  <c:v>6562.5999984741202</c:v>
                </c:pt>
                <c:pt idx="11480">
                  <c:v>6522.5</c:v>
                </c:pt>
                <c:pt idx="11481">
                  <c:v>6732.5</c:v>
                </c:pt>
                <c:pt idx="11482">
                  <c:v>6851.5</c:v>
                </c:pt>
                <c:pt idx="11483">
                  <c:v>7294</c:v>
                </c:pt>
                <c:pt idx="11484">
                  <c:v>7294</c:v>
                </c:pt>
                <c:pt idx="11485">
                  <c:v>7338</c:v>
                </c:pt>
                <c:pt idx="11486">
                  <c:v>7338</c:v>
                </c:pt>
                <c:pt idx="11487">
                  <c:v>7457</c:v>
                </c:pt>
                <c:pt idx="11488">
                  <c:v>7546</c:v>
                </c:pt>
                <c:pt idx="11489">
                  <c:v>7719</c:v>
                </c:pt>
                <c:pt idx="11490">
                  <c:v>7719</c:v>
                </c:pt>
                <c:pt idx="11491">
                  <c:v>8086</c:v>
                </c:pt>
                <c:pt idx="11492">
                  <c:v>8274.1000099182093</c:v>
                </c:pt>
                <c:pt idx="11493">
                  <c:v>8556.6000099182093</c:v>
                </c:pt>
                <c:pt idx="11494">
                  <c:v>8948.6000099182093</c:v>
                </c:pt>
                <c:pt idx="11495">
                  <c:v>9230.2000160217303</c:v>
                </c:pt>
                <c:pt idx="11496">
                  <c:v>9393.2000160217303</c:v>
                </c:pt>
                <c:pt idx="11497">
                  <c:v>9393.2000160217303</c:v>
                </c:pt>
                <c:pt idx="11498">
                  <c:v>9393.2000160217303</c:v>
                </c:pt>
                <c:pt idx="11499">
                  <c:v>9461.8440170288104</c:v>
                </c:pt>
                <c:pt idx="11500">
                  <c:v>9518.4340171814001</c:v>
                </c:pt>
                <c:pt idx="11501">
                  <c:v>9518.4240150451697</c:v>
                </c:pt>
                <c:pt idx="11502">
                  <c:v>9555.43601608276</c:v>
                </c:pt>
                <c:pt idx="11503">
                  <c:v>9555.4320144653302</c:v>
                </c:pt>
                <c:pt idx="11504">
                  <c:v>9651.7359886169397</c:v>
                </c:pt>
                <c:pt idx="11505">
                  <c:v>9885.7339897155798</c:v>
                </c:pt>
                <c:pt idx="11506">
                  <c:v>10149.7319908142</c:v>
                </c:pt>
                <c:pt idx="11507">
                  <c:v>10590.7109909058</c:v>
                </c:pt>
                <c:pt idx="11508">
                  <c:v>10540.708988189701</c:v>
                </c:pt>
                <c:pt idx="11509">
                  <c:v>10980.7209892273</c:v>
                </c:pt>
                <c:pt idx="11510">
                  <c:v>10980.721988678</c:v>
                </c:pt>
                <c:pt idx="11511">
                  <c:v>10981.704990386999</c:v>
                </c:pt>
                <c:pt idx="11512">
                  <c:v>10981.727989196799</c:v>
                </c:pt>
                <c:pt idx="11513">
                  <c:v>10981.7049865723</c:v>
                </c:pt>
                <c:pt idx="11514">
                  <c:v>10982.7379875183</c:v>
                </c:pt>
                <c:pt idx="11515">
                  <c:v>10982.6989898682</c:v>
                </c:pt>
                <c:pt idx="11516">
                  <c:v>10987.3240013123</c:v>
                </c:pt>
                <c:pt idx="11517">
                  <c:v>11043.2550048828</c:v>
                </c:pt>
                <c:pt idx="11518">
                  <c:v>11282.5810012817</c:v>
                </c:pt>
                <c:pt idx="11519">
                  <c:v>11288.800006866501</c:v>
                </c:pt>
                <c:pt idx="11520">
                  <c:v>11288.8220062256</c:v>
                </c:pt>
                <c:pt idx="11521">
                  <c:v>11288.7770042419</c:v>
                </c:pt>
                <c:pt idx="11522">
                  <c:v>11288.771003723101</c:v>
                </c:pt>
                <c:pt idx="11523">
                  <c:v>11288.8070030212</c:v>
                </c:pt>
                <c:pt idx="11524">
                  <c:v>11630.0850067139</c:v>
                </c:pt>
                <c:pt idx="11525">
                  <c:v>11637.138004303</c:v>
                </c:pt>
                <c:pt idx="11526">
                  <c:v>11772.131999969501</c:v>
                </c:pt>
                <c:pt idx="11527">
                  <c:v>11821.8660049438</c:v>
                </c:pt>
                <c:pt idx="11528">
                  <c:v>12033.9890022278</c:v>
                </c:pt>
                <c:pt idx="11529">
                  <c:v>12034.774009704601</c:v>
                </c:pt>
                <c:pt idx="11530">
                  <c:v>12036.9740028381</c:v>
                </c:pt>
                <c:pt idx="11531">
                  <c:v>12328.025001525901</c:v>
                </c:pt>
                <c:pt idx="11532">
                  <c:v>12564.043006897</c:v>
                </c:pt>
                <c:pt idx="11533">
                  <c:v>12564.050006866501</c:v>
                </c:pt>
                <c:pt idx="11534">
                  <c:v>12557.8310089111</c:v>
                </c:pt>
                <c:pt idx="11535">
                  <c:v>12562.771003723101</c:v>
                </c:pt>
                <c:pt idx="11536">
                  <c:v>12556.996006011999</c:v>
                </c:pt>
                <c:pt idx="11537">
                  <c:v>12714.0860061646</c:v>
                </c:pt>
                <c:pt idx="11538">
                  <c:v>12714.0260047913</c:v>
                </c:pt>
                <c:pt idx="11539">
                  <c:v>12714.003002166701</c:v>
                </c:pt>
                <c:pt idx="11540">
                  <c:v>12714.863006591801</c:v>
                </c:pt>
                <c:pt idx="11541">
                  <c:v>12715.934009552</c:v>
                </c:pt>
                <c:pt idx="11542">
                  <c:v>12815.542003631601</c:v>
                </c:pt>
                <c:pt idx="11543">
                  <c:v>12818.0360107422</c:v>
                </c:pt>
                <c:pt idx="11544">
                  <c:v>12818.033008575399</c:v>
                </c:pt>
                <c:pt idx="11545">
                  <c:v>13433.430007934599</c:v>
                </c:pt>
                <c:pt idx="11546">
                  <c:v>13670.6970062256</c:v>
                </c:pt>
                <c:pt idx="11547">
                  <c:v>14960.462009429901</c:v>
                </c:pt>
                <c:pt idx="11548">
                  <c:v>15193.583011627201</c:v>
                </c:pt>
                <c:pt idx="11549">
                  <c:v>15194.036006927499</c:v>
                </c:pt>
                <c:pt idx="11550">
                  <c:v>15194.128009796101</c:v>
                </c:pt>
                <c:pt idx="11551">
                  <c:v>15193.8620033264</c:v>
                </c:pt>
                <c:pt idx="11552">
                  <c:v>14995.0290031433</c:v>
                </c:pt>
                <c:pt idx="11553">
                  <c:v>14994.952999114999</c:v>
                </c:pt>
                <c:pt idx="11554">
                  <c:v>14994.955997466999</c:v>
                </c:pt>
                <c:pt idx="11555">
                  <c:v>14995.25</c:v>
                </c:pt>
                <c:pt idx="11556">
                  <c:v>14996.145996093799</c:v>
                </c:pt>
                <c:pt idx="11557">
                  <c:v>15608.129001617401</c:v>
                </c:pt>
                <c:pt idx="11558">
                  <c:v>15608.248996734599</c:v>
                </c:pt>
                <c:pt idx="11559">
                  <c:v>16123.3749847412</c:v>
                </c:pt>
                <c:pt idx="11560">
                  <c:v>16123.460987091101</c:v>
                </c:pt>
                <c:pt idx="11561">
                  <c:v>16123.5419921875</c:v>
                </c:pt>
                <c:pt idx="11562">
                  <c:v>16123.5519866943</c:v>
                </c:pt>
                <c:pt idx="11563">
                  <c:v>16123.461986541701</c:v>
                </c:pt>
                <c:pt idx="11564">
                  <c:v>16130.2899780273</c:v>
                </c:pt>
                <c:pt idx="11565">
                  <c:v>16130.0529747009</c:v>
                </c:pt>
                <c:pt idx="11566">
                  <c:v>16130.109977722201</c:v>
                </c:pt>
                <c:pt idx="11567">
                  <c:v>16130.3659706116</c:v>
                </c:pt>
                <c:pt idx="11568">
                  <c:v>16130.4089813232</c:v>
                </c:pt>
                <c:pt idx="11569">
                  <c:v>16130.279975891101</c:v>
                </c:pt>
                <c:pt idx="11570">
                  <c:v>16131.2039718628</c:v>
                </c:pt>
                <c:pt idx="11571">
                  <c:v>16131.0779800415</c:v>
                </c:pt>
                <c:pt idx="11572">
                  <c:v>16131.192977905301</c:v>
                </c:pt>
                <c:pt idx="11573">
                  <c:v>16131.268974304199</c:v>
                </c:pt>
                <c:pt idx="11574">
                  <c:v>16131.1579704285</c:v>
                </c:pt>
                <c:pt idx="11575">
                  <c:v>16131.200977325399</c:v>
                </c:pt>
                <c:pt idx="11576">
                  <c:v>16136.130992889401</c:v>
                </c:pt>
                <c:pt idx="11577">
                  <c:v>16135.690986633301</c:v>
                </c:pt>
                <c:pt idx="11578">
                  <c:v>16135.6559906006</c:v>
                </c:pt>
                <c:pt idx="11579">
                  <c:v>16135.8969841003</c:v>
                </c:pt>
                <c:pt idx="11580">
                  <c:v>16135.833980560299</c:v>
                </c:pt>
                <c:pt idx="11581">
                  <c:v>16135.9729881287</c:v>
                </c:pt>
                <c:pt idx="11582">
                  <c:v>16136.024986267101</c:v>
                </c:pt>
                <c:pt idx="11583">
                  <c:v>16135.647983551</c:v>
                </c:pt>
                <c:pt idx="11584">
                  <c:v>16135.7609863281</c:v>
                </c:pt>
                <c:pt idx="11585">
                  <c:v>16135.799983978301</c:v>
                </c:pt>
                <c:pt idx="11586">
                  <c:v>16136.438987731901</c:v>
                </c:pt>
                <c:pt idx="11587">
                  <c:v>16136.505985260001</c:v>
                </c:pt>
                <c:pt idx="11588">
                  <c:v>16140.918994903601</c:v>
                </c:pt>
                <c:pt idx="11589">
                  <c:v>16141.4799919128</c:v>
                </c:pt>
                <c:pt idx="11590">
                  <c:v>16141.4549942017</c:v>
                </c:pt>
                <c:pt idx="11591">
                  <c:v>16149.8019943237</c:v>
                </c:pt>
                <c:pt idx="11592">
                  <c:v>16191.8259887695</c:v>
                </c:pt>
                <c:pt idx="11593">
                  <c:v>16191.959995269801</c:v>
                </c:pt>
                <c:pt idx="11594">
                  <c:v>16199.908996582</c:v>
                </c:pt>
                <c:pt idx="11595">
                  <c:v>16191.7279930115</c:v>
                </c:pt>
                <c:pt idx="11596">
                  <c:v>16199.7409934998</c:v>
                </c:pt>
                <c:pt idx="11597">
                  <c:v>16191.821998596201</c:v>
                </c:pt>
                <c:pt idx="11598">
                  <c:v>16191.8709945679</c:v>
                </c:pt>
                <c:pt idx="11599">
                  <c:v>16191.7439956665</c:v>
                </c:pt>
                <c:pt idx="11600">
                  <c:v>16199.4510040283</c:v>
                </c:pt>
                <c:pt idx="11601">
                  <c:v>16199.2440109253</c:v>
                </c:pt>
                <c:pt idx="11602">
                  <c:v>16199.0780105591</c:v>
                </c:pt>
                <c:pt idx="11603">
                  <c:v>16199.3310089111</c:v>
                </c:pt>
                <c:pt idx="11604">
                  <c:v>16199.457004547099</c:v>
                </c:pt>
                <c:pt idx="11605">
                  <c:v>16199.4710044861</c:v>
                </c:pt>
                <c:pt idx="11606">
                  <c:v>16199.5330047607</c:v>
                </c:pt>
                <c:pt idx="11607">
                  <c:v>16199.121006011999</c:v>
                </c:pt>
                <c:pt idx="11608">
                  <c:v>16212.132007598901</c:v>
                </c:pt>
                <c:pt idx="11609">
                  <c:v>16204.405002594</c:v>
                </c:pt>
                <c:pt idx="11610">
                  <c:v>16212.4380073547</c:v>
                </c:pt>
                <c:pt idx="11611">
                  <c:v>16204.3560066223</c:v>
                </c:pt>
                <c:pt idx="11612">
                  <c:v>16214.6779785156</c:v>
                </c:pt>
                <c:pt idx="11613">
                  <c:v>16216.1809806824</c:v>
                </c:pt>
                <c:pt idx="11614">
                  <c:v>16246.315979003901</c:v>
                </c:pt>
                <c:pt idx="11615">
                  <c:v>16246.664981841999</c:v>
                </c:pt>
                <c:pt idx="11616">
                  <c:v>16246.716976165801</c:v>
                </c:pt>
                <c:pt idx="11617">
                  <c:v>16246.649986267101</c:v>
                </c:pt>
                <c:pt idx="11618">
                  <c:v>16246.4949798584</c:v>
                </c:pt>
                <c:pt idx="11619">
                  <c:v>16246.351982116699</c:v>
                </c:pt>
                <c:pt idx="11620">
                  <c:v>16247.428981781</c:v>
                </c:pt>
                <c:pt idx="11621">
                  <c:v>16247.599983215299</c:v>
                </c:pt>
                <c:pt idx="11622">
                  <c:v>16247.840976715101</c:v>
                </c:pt>
                <c:pt idx="11623">
                  <c:v>16247.4249801636</c:v>
                </c:pt>
                <c:pt idx="11624">
                  <c:v>16299.1579933167</c:v>
                </c:pt>
                <c:pt idx="11625">
                  <c:v>16299.004993438701</c:v>
                </c:pt>
                <c:pt idx="11626">
                  <c:v>16299.181991577099</c:v>
                </c:pt>
                <c:pt idx="11627">
                  <c:v>16299.5129890442</c:v>
                </c:pt>
                <c:pt idx="11628">
                  <c:v>16299.172996521</c:v>
                </c:pt>
                <c:pt idx="11629">
                  <c:v>16299.2919921875</c:v>
                </c:pt>
                <c:pt idx="11630">
                  <c:v>16299.4079971313</c:v>
                </c:pt>
                <c:pt idx="11631">
                  <c:v>16299.238990783701</c:v>
                </c:pt>
                <c:pt idx="11632">
                  <c:v>16299.368999481199</c:v>
                </c:pt>
                <c:pt idx="11633">
                  <c:v>16299.142993927</c:v>
                </c:pt>
                <c:pt idx="11634">
                  <c:v>16299.261993408199</c:v>
                </c:pt>
                <c:pt idx="11635">
                  <c:v>16299.288990020799</c:v>
                </c:pt>
                <c:pt idx="11636">
                  <c:v>16192.2179946899</c:v>
                </c:pt>
                <c:pt idx="11637">
                  <c:v>16191.937995910601</c:v>
                </c:pt>
                <c:pt idx="11638">
                  <c:v>16191.9529953003</c:v>
                </c:pt>
                <c:pt idx="11639">
                  <c:v>16192.1799964905</c:v>
                </c:pt>
                <c:pt idx="11640">
                  <c:v>16192.413990020799</c:v>
                </c:pt>
                <c:pt idx="11641">
                  <c:v>16184.344993591299</c:v>
                </c:pt>
                <c:pt idx="11642">
                  <c:v>15579.119998931899</c:v>
                </c:pt>
                <c:pt idx="11643">
                  <c:v>14957.2479934692</c:v>
                </c:pt>
                <c:pt idx="11644">
                  <c:v>14949.3530006409</c:v>
                </c:pt>
                <c:pt idx="11645">
                  <c:v>14949.3279953003</c:v>
                </c:pt>
                <c:pt idx="11646">
                  <c:v>14696.172992706301</c:v>
                </c:pt>
                <c:pt idx="11647">
                  <c:v>14456.305992126499</c:v>
                </c:pt>
                <c:pt idx="11648">
                  <c:v>14448.867977142299</c:v>
                </c:pt>
                <c:pt idx="11649">
                  <c:v>14448.665977478</c:v>
                </c:pt>
                <c:pt idx="11650">
                  <c:v>14447.8449821472</c:v>
                </c:pt>
                <c:pt idx="11651">
                  <c:v>14448.096992492699</c:v>
                </c:pt>
                <c:pt idx="11652">
                  <c:v>14213.894981384299</c:v>
                </c:pt>
                <c:pt idx="11653">
                  <c:v>14212.8989830017</c:v>
                </c:pt>
                <c:pt idx="11654">
                  <c:v>14213.071983337401</c:v>
                </c:pt>
                <c:pt idx="11655">
                  <c:v>13720.7829780579</c:v>
                </c:pt>
                <c:pt idx="11656">
                  <c:v>13480.84998703</c:v>
                </c:pt>
                <c:pt idx="11657">
                  <c:v>13481.017982482899</c:v>
                </c:pt>
                <c:pt idx="11658">
                  <c:v>13481.0009841919</c:v>
                </c:pt>
                <c:pt idx="11659">
                  <c:v>13474.9859733582</c:v>
                </c:pt>
                <c:pt idx="11660">
                  <c:v>12965.719993591299</c:v>
                </c:pt>
                <c:pt idx="11661">
                  <c:v>12448.253009796101</c:v>
                </c:pt>
                <c:pt idx="11662">
                  <c:v>12440.2500076294</c:v>
                </c:pt>
                <c:pt idx="11663">
                  <c:v>12448.474006652799</c:v>
                </c:pt>
                <c:pt idx="11664">
                  <c:v>12443.4170150757</c:v>
                </c:pt>
                <c:pt idx="11665">
                  <c:v>12443.690010070801</c:v>
                </c:pt>
                <c:pt idx="11666">
                  <c:v>12133.5030059814</c:v>
                </c:pt>
                <c:pt idx="11667">
                  <c:v>12125.243007659899</c:v>
                </c:pt>
                <c:pt idx="11668">
                  <c:v>12125.266014099099</c:v>
                </c:pt>
                <c:pt idx="11669">
                  <c:v>12044.502010345501</c:v>
                </c:pt>
                <c:pt idx="11670">
                  <c:v>11989.458011627201</c:v>
                </c:pt>
                <c:pt idx="11671">
                  <c:v>11882.9300041199</c:v>
                </c:pt>
                <c:pt idx="11672">
                  <c:v>11854.727996826199</c:v>
                </c:pt>
                <c:pt idx="11673">
                  <c:v>11619.421005249</c:v>
                </c:pt>
                <c:pt idx="11674">
                  <c:v>11563.001991272</c:v>
                </c:pt>
                <c:pt idx="11675">
                  <c:v>11563.0900039673</c:v>
                </c:pt>
                <c:pt idx="11676">
                  <c:v>11562.994998931899</c:v>
                </c:pt>
                <c:pt idx="11677">
                  <c:v>11563.118999481199</c:v>
                </c:pt>
                <c:pt idx="11678">
                  <c:v>11555.235000610401</c:v>
                </c:pt>
                <c:pt idx="11679">
                  <c:v>11562.996006011999</c:v>
                </c:pt>
                <c:pt idx="11680">
                  <c:v>11554.0580024719</c:v>
                </c:pt>
                <c:pt idx="11681">
                  <c:v>11405.118000030499</c:v>
                </c:pt>
                <c:pt idx="11682">
                  <c:v>11152.668003082301</c:v>
                </c:pt>
                <c:pt idx="11683">
                  <c:v>11102.9379997253</c:v>
                </c:pt>
                <c:pt idx="11684">
                  <c:v>11106.9960021973</c:v>
                </c:pt>
                <c:pt idx="11685">
                  <c:v>11099.887001037599</c:v>
                </c:pt>
                <c:pt idx="11686">
                  <c:v>11106.037998199499</c:v>
                </c:pt>
                <c:pt idx="11687">
                  <c:v>11113.0700035095</c:v>
                </c:pt>
                <c:pt idx="11688">
                  <c:v>11120.085002899201</c:v>
                </c:pt>
                <c:pt idx="11689">
                  <c:v>11113.087001800501</c:v>
                </c:pt>
                <c:pt idx="11690">
                  <c:v>11119.138999938999</c:v>
                </c:pt>
                <c:pt idx="11691">
                  <c:v>11124.0090026855</c:v>
                </c:pt>
                <c:pt idx="11692">
                  <c:v>11175.6580047607</c:v>
                </c:pt>
                <c:pt idx="11693">
                  <c:v>11181.628002166701</c:v>
                </c:pt>
                <c:pt idx="11694">
                  <c:v>11175.6760025024</c:v>
                </c:pt>
                <c:pt idx="11695">
                  <c:v>11174.3820037842</c:v>
                </c:pt>
                <c:pt idx="11696">
                  <c:v>11100.482002258301</c:v>
                </c:pt>
                <c:pt idx="11697">
                  <c:v>11164.475006103499</c:v>
                </c:pt>
                <c:pt idx="11698">
                  <c:v>11164.5320014954</c:v>
                </c:pt>
                <c:pt idx="11699">
                  <c:v>11163.554000854499</c:v>
                </c:pt>
                <c:pt idx="11700">
                  <c:v>11163.625003814701</c:v>
                </c:pt>
                <c:pt idx="11701">
                  <c:v>11163.6340026855</c:v>
                </c:pt>
                <c:pt idx="11702">
                  <c:v>11226.603004455599</c:v>
                </c:pt>
                <c:pt idx="11703">
                  <c:v>11154.505001068101</c:v>
                </c:pt>
                <c:pt idx="11704">
                  <c:v>11155.568000793501</c:v>
                </c:pt>
                <c:pt idx="11705">
                  <c:v>11155.652000427201</c:v>
                </c:pt>
                <c:pt idx="11706">
                  <c:v>11153.6400032043</c:v>
                </c:pt>
                <c:pt idx="11707">
                  <c:v>11153.5519981384</c:v>
                </c:pt>
                <c:pt idx="11708">
                  <c:v>11095.500003814701</c:v>
                </c:pt>
                <c:pt idx="11709">
                  <c:v>11084.296001434301</c:v>
                </c:pt>
                <c:pt idx="11710">
                  <c:v>11084.4480056763</c:v>
                </c:pt>
                <c:pt idx="11711">
                  <c:v>11083.621006011999</c:v>
                </c:pt>
                <c:pt idx="11712">
                  <c:v>11078.7099990845</c:v>
                </c:pt>
                <c:pt idx="11713">
                  <c:v>11084.5890045166</c:v>
                </c:pt>
                <c:pt idx="11714">
                  <c:v>11083.639999389599</c:v>
                </c:pt>
                <c:pt idx="11715">
                  <c:v>11077.6459999084</c:v>
                </c:pt>
                <c:pt idx="11716">
                  <c:v>11077.562004089399</c:v>
                </c:pt>
                <c:pt idx="11717">
                  <c:v>11082.5750045776</c:v>
                </c:pt>
                <c:pt idx="11718">
                  <c:v>11077.6200027466</c:v>
                </c:pt>
                <c:pt idx="11719">
                  <c:v>11077.578998565699</c:v>
                </c:pt>
                <c:pt idx="11720">
                  <c:v>10994.429000854499</c:v>
                </c:pt>
                <c:pt idx="11721">
                  <c:v>10987.339000701901</c:v>
                </c:pt>
                <c:pt idx="11722">
                  <c:v>10987.516002655</c:v>
                </c:pt>
                <c:pt idx="11723">
                  <c:v>10987.517005920399</c:v>
                </c:pt>
                <c:pt idx="11724">
                  <c:v>10992.6210021973</c:v>
                </c:pt>
                <c:pt idx="11725">
                  <c:v>10992.590999603301</c:v>
                </c:pt>
                <c:pt idx="11726">
                  <c:v>10979.6360015869</c:v>
                </c:pt>
                <c:pt idx="11727">
                  <c:v>10987.596000671399</c:v>
                </c:pt>
                <c:pt idx="11728">
                  <c:v>10987.576007842999</c:v>
                </c:pt>
                <c:pt idx="11729">
                  <c:v>10928.212001800501</c:v>
                </c:pt>
                <c:pt idx="11730">
                  <c:v>10928.2399978638</c:v>
                </c:pt>
                <c:pt idx="11731">
                  <c:v>10928.102996826199</c:v>
                </c:pt>
                <c:pt idx="11732">
                  <c:v>10886.6049995422</c:v>
                </c:pt>
                <c:pt idx="11733">
                  <c:v>10839.462993621801</c:v>
                </c:pt>
                <c:pt idx="11734">
                  <c:v>10762.5629997253</c:v>
                </c:pt>
                <c:pt idx="11735">
                  <c:v>10756.6199951172</c:v>
                </c:pt>
                <c:pt idx="11736">
                  <c:v>10756.733997345</c:v>
                </c:pt>
                <c:pt idx="11737">
                  <c:v>10643.836994171101</c:v>
                </c:pt>
                <c:pt idx="11738">
                  <c:v>10549.781993866</c:v>
                </c:pt>
                <c:pt idx="11739">
                  <c:v>10535.5739974976</c:v>
                </c:pt>
                <c:pt idx="11740">
                  <c:v>10535.6440010071</c:v>
                </c:pt>
                <c:pt idx="11741">
                  <c:v>10549.640998840299</c:v>
                </c:pt>
                <c:pt idx="11742">
                  <c:v>10549.700000762899</c:v>
                </c:pt>
                <c:pt idx="11743">
                  <c:v>10593.689994812001</c:v>
                </c:pt>
                <c:pt idx="11744">
                  <c:v>10601.9279937744</c:v>
                </c:pt>
                <c:pt idx="11745">
                  <c:v>10607.763000488299</c:v>
                </c:pt>
                <c:pt idx="11746">
                  <c:v>10607.7739982605</c:v>
                </c:pt>
                <c:pt idx="11747">
                  <c:v>10612.992000579799</c:v>
                </c:pt>
                <c:pt idx="11748">
                  <c:v>10613.0310020447</c:v>
                </c:pt>
                <c:pt idx="11749">
                  <c:v>10613.0939979553</c:v>
                </c:pt>
                <c:pt idx="11750">
                  <c:v>10555.016998290999</c:v>
                </c:pt>
                <c:pt idx="11751">
                  <c:v>10554.898002624501</c:v>
                </c:pt>
                <c:pt idx="11752">
                  <c:v>10555.0750045776</c:v>
                </c:pt>
                <c:pt idx="11753">
                  <c:v>10555.0519981384</c:v>
                </c:pt>
                <c:pt idx="11754">
                  <c:v>10555.055000305199</c:v>
                </c:pt>
                <c:pt idx="11755">
                  <c:v>10554.8000030518</c:v>
                </c:pt>
                <c:pt idx="11756">
                  <c:v>10556.805000305199</c:v>
                </c:pt>
                <c:pt idx="11757">
                  <c:v>10570.862998962401</c:v>
                </c:pt>
                <c:pt idx="11758">
                  <c:v>10703.9479980469</c:v>
                </c:pt>
                <c:pt idx="11759">
                  <c:v>10703.950000762899</c:v>
                </c:pt>
                <c:pt idx="11760">
                  <c:v>10704.0059967041</c:v>
                </c:pt>
                <c:pt idx="11761">
                  <c:v>10712.0200004578</c:v>
                </c:pt>
                <c:pt idx="11762">
                  <c:v>10718.061004638699</c:v>
                </c:pt>
                <c:pt idx="11763">
                  <c:v>10726.026000976601</c:v>
                </c:pt>
                <c:pt idx="11764">
                  <c:v>10726.049999237101</c:v>
                </c:pt>
                <c:pt idx="11765">
                  <c:v>10726.005001068101</c:v>
                </c:pt>
                <c:pt idx="11766">
                  <c:v>10733.996997833299</c:v>
                </c:pt>
                <c:pt idx="11767">
                  <c:v>10733.8630027771</c:v>
                </c:pt>
                <c:pt idx="11768">
                  <c:v>10739.881000518801</c:v>
                </c:pt>
                <c:pt idx="11769">
                  <c:v>10758.8369979858</c:v>
                </c:pt>
                <c:pt idx="11770">
                  <c:v>10758.955997466999</c:v>
                </c:pt>
                <c:pt idx="11771">
                  <c:v>10810.3549995422</c:v>
                </c:pt>
                <c:pt idx="11772">
                  <c:v>10810.358001709001</c:v>
                </c:pt>
                <c:pt idx="11773">
                  <c:v>10810.4060020447</c:v>
                </c:pt>
                <c:pt idx="11774">
                  <c:v>10810.458995819101</c:v>
                </c:pt>
                <c:pt idx="11775">
                  <c:v>10810.4470024109</c:v>
                </c:pt>
                <c:pt idx="11776">
                  <c:v>10810.4310035706</c:v>
                </c:pt>
                <c:pt idx="11777">
                  <c:v>10810.3950004578</c:v>
                </c:pt>
                <c:pt idx="11778">
                  <c:v>10810.4250030518</c:v>
                </c:pt>
                <c:pt idx="11779">
                  <c:v>10810.227996826199</c:v>
                </c:pt>
                <c:pt idx="11780">
                  <c:v>11059.934997558599</c:v>
                </c:pt>
                <c:pt idx="11781">
                  <c:v>11059.8900032043</c:v>
                </c:pt>
                <c:pt idx="11782">
                  <c:v>11102.098999023399</c:v>
                </c:pt>
                <c:pt idx="11783">
                  <c:v>11102.1720046997</c:v>
                </c:pt>
                <c:pt idx="11784">
                  <c:v>11308.096000671399</c:v>
                </c:pt>
                <c:pt idx="11785">
                  <c:v>11503.016002655</c:v>
                </c:pt>
                <c:pt idx="11786">
                  <c:v>11644.141006469699</c:v>
                </c:pt>
                <c:pt idx="11787">
                  <c:v>11644.063003540001</c:v>
                </c:pt>
                <c:pt idx="11788">
                  <c:v>11701.2810020447</c:v>
                </c:pt>
                <c:pt idx="11789">
                  <c:v>11702.253002166701</c:v>
                </c:pt>
                <c:pt idx="11790">
                  <c:v>11702.2400054932</c:v>
                </c:pt>
                <c:pt idx="11791">
                  <c:v>11702.1679992676</c:v>
                </c:pt>
                <c:pt idx="11792">
                  <c:v>11705.995998382599</c:v>
                </c:pt>
                <c:pt idx="11793">
                  <c:v>11812.276000976601</c:v>
                </c:pt>
                <c:pt idx="11794">
                  <c:v>11812.4340019226</c:v>
                </c:pt>
                <c:pt idx="11795">
                  <c:v>12263.5410003662</c:v>
                </c:pt>
                <c:pt idx="11796">
                  <c:v>12263.4650039673</c:v>
                </c:pt>
                <c:pt idx="11797">
                  <c:v>12263.470001220699</c:v>
                </c:pt>
                <c:pt idx="11798">
                  <c:v>12263.5380020142</c:v>
                </c:pt>
                <c:pt idx="11799">
                  <c:v>12263.637001037599</c:v>
                </c:pt>
                <c:pt idx="11800">
                  <c:v>12263.477005004899</c:v>
                </c:pt>
                <c:pt idx="11801">
                  <c:v>12263.4790000916</c:v>
                </c:pt>
                <c:pt idx="11802">
                  <c:v>12264.4460029602</c:v>
                </c:pt>
                <c:pt idx="11803">
                  <c:v>12659.3650054932</c:v>
                </c:pt>
                <c:pt idx="11804">
                  <c:v>12267.576000213599</c:v>
                </c:pt>
                <c:pt idx="11805">
                  <c:v>12270.4270057678</c:v>
                </c:pt>
                <c:pt idx="11806">
                  <c:v>12270.4570007324</c:v>
                </c:pt>
                <c:pt idx="11807">
                  <c:v>12652.5929985046</c:v>
                </c:pt>
                <c:pt idx="11808">
                  <c:v>13393.5310020447</c:v>
                </c:pt>
                <c:pt idx="11809">
                  <c:v>13393.590999603301</c:v>
                </c:pt>
                <c:pt idx="11810">
                  <c:v>13393.5550041199</c:v>
                </c:pt>
                <c:pt idx="11811">
                  <c:v>13393.5350036621</c:v>
                </c:pt>
                <c:pt idx="11812">
                  <c:v>13543.577999114999</c:v>
                </c:pt>
                <c:pt idx="11813">
                  <c:v>13593.3840026855</c:v>
                </c:pt>
                <c:pt idx="11814">
                  <c:v>13593.267005920399</c:v>
                </c:pt>
                <c:pt idx="11815">
                  <c:v>13593.1850090027</c:v>
                </c:pt>
                <c:pt idx="11816">
                  <c:v>13889.7119979858</c:v>
                </c:pt>
                <c:pt idx="11817">
                  <c:v>13148.595001220699</c:v>
                </c:pt>
                <c:pt idx="11818">
                  <c:v>13148.6469993591</c:v>
                </c:pt>
                <c:pt idx="11819">
                  <c:v>13148.7580032349</c:v>
                </c:pt>
                <c:pt idx="11820">
                  <c:v>13149.0569953918</c:v>
                </c:pt>
                <c:pt idx="11821">
                  <c:v>13148.9909973145</c:v>
                </c:pt>
                <c:pt idx="11822">
                  <c:v>13148.848999023399</c:v>
                </c:pt>
                <c:pt idx="11823">
                  <c:v>13148.8849983215</c:v>
                </c:pt>
                <c:pt idx="11824">
                  <c:v>13149.0519981384</c:v>
                </c:pt>
                <c:pt idx="11825">
                  <c:v>13141.353994756901</c:v>
                </c:pt>
                <c:pt idx="11826">
                  <c:v>13149.3510002196</c:v>
                </c:pt>
                <c:pt idx="11827">
                  <c:v>13141.1920036376</c:v>
                </c:pt>
                <c:pt idx="11828">
                  <c:v>12840.5399993956</c:v>
                </c:pt>
                <c:pt idx="11829">
                  <c:v>12842.5450004637</c:v>
                </c:pt>
                <c:pt idx="11830">
                  <c:v>12842.8919929564</c:v>
                </c:pt>
                <c:pt idx="11831">
                  <c:v>13157.870996862601</c:v>
                </c:pt>
                <c:pt idx="11832">
                  <c:v>13441.8879951537</c:v>
                </c:pt>
                <c:pt idx="11833">
                  <c:v>13491.765997320401</c:v>
                </c:pt>
                <c:pt idx="11834">
                  <c:v>14570.5599998534</c:v>
                </c:pt>
                <c:pt idx="11835">
                  <c:v>14589.8819984496</c:v>
                </c:pt>
                <c:pt idx="11836">
                  <c:v>15576.6259674132</c:v>
                </c:pt>
                <c:pt idx="11837">
                  <c:v>15578.612978368999</c:v>
                </c:pt>
                <c:pt idx="11838">
                  <c:v>15980.276972204399</c:v>
                </c:pt>
                <c:pt idx="11839">
                  <c:v>16232.2979721129</c:v>
                </c:pt>
                <c:pt idx="11840">
                  <c:v>16083.353981018099</c:v>
                </c:pt>
                <c:pt idx="11841">
                  <c:v>15474.2609825134</c:v>
                </c:pt>
                <c:pt idx="11842">
                  <c:v>15475.4729804993</c:v>
                </c:pt>
                <c:pt idx="11843">
                  <c:v>15475.3989830017</c:v>
                </c:pt>
                <c:pt idx="11844">
                  <c:v>15475.508975982701</c:v>
                </c:pt>
                <c:pt idx="11845">
                  <c:v>15475.4829826355</c:v>
                </c:pt>
                <c:pt idx="11846">
                  <c:v>15475.3479804993</c:v>
                </c:pt>
                <c:pt idx="11847">
                  <c:v>15991.562980651899</c:v>
                </c:pt>
                <c:pt idx="11848">
                  <c:v>15991.595985412599</c:v>
                </c:pt>
                <c:pt idx="11849">
                  <c:v>15991.585979461701</c:v>
                </c:pt>
                <c:pt idx="11850">
                  <c:v>15991.5129814148</c:v>
                </c:pt>
                <c:pt idx="11851">
                  <c:v>15991.644981384299</c:v>
                </c:pt>
                <c:pt idx="11852">
                  <c:v>15991.478981018099</c:v>
                </c:pt>
                <c:pt idx="11853">
                  <c:v>15995.3029899597</c:v>
                </c:pt>
                <c:pt idx="11854">
                  <c:v>16000.2309989929</c:v>
                </c:pt>
                <c:pt idx="11855">
                  <c:v>16000.5349960327</c:v>
                </c:pt>
                <c:pt idx="11856">
                  <c:v>16001.7270011902</c:v>
                </c:pt>
                <c:pt idx="11857">
                  <c:v>16001.6219940186</c:v>
                </c:pt>
                <c:pt idx="11858">
                  <c:v>16001.5539970398</c:v>
                </c:pt>
                <c:pt idx="11859">
                  <c:v>16001.5709953308</c:v>
                </c:pt>
                <c:pt idx="11860">
                  <c:v>16001.607994079601</c:v>
                </c:pt>
                <c:pt idx="11861">
                  <c:v>16008.6099967957</c:v>
                </c:pt>
                <c:pt idx="11862">
                  <c:v>16008.733997345</c:v>
                </c:pt>
                <c:pt idx="11863">
                  <c:v>16008.653991699201</c:v>
                </c:pt>
                <c:pt idx="11864">
                  <c:v>16008.5239982605</c:v>
                </c:pt>
                <c:pt idx="11865">
                  <c:v>16013.577003479</c:v>
                </c:pt>
                <c:pt idx="11866">
                  <c:v>16013.522003173801</c:v>
                </c:pt>
                <c:pt idx="11867">
                  <c:v>16013.6970100403</c:v>
                </c:pt>
                <c:pt idx="11868">
                  <c:v>16013.830005645799</c:v>
                </c:pt>
                <c:pt idx="11869">
                  <c:v>16006.847999572799</c:v>
                </c:pt>
                <c:pt idx="11870">
                  <c:v>16755.7100067139</c:v>
                </c:pt>
                <c:pt idx="11871">
                  <c:v>16755.7940063477</c:v>
                </c:pt>
                <c:pt idx="11872">
                  <c:v>16755.8150062561</c:v>
                </c:pt>
                <c:pt idx="11873">
                  <c:v>16755.859004974402</c:v>
                </c:pt>
                <c:pt idx="11874">
                  <c:v>16755.846008300799</c:v>
                </c:pt>
                <c:pt idx="11875">
                  <c:v>16755.856002807599</c:v>
                </c:pt>
                <c:pt idx="11876">
                  <c:v>16755.6840019226</c:v>
                </c:pt>
                <c:pt idx="11877">
                  <c:v>16758.412002563498</c:v>
                </c:pt>
                <c:pt idx="11878">
                  <c:v>16759.2720069885</c:v>
                </c:pt>
                <c:pt idx="11879">
                  <c:v>16759.5990104675</c:v>
                </c:pt>
                <c:pt idx="11880">
                  <c:v>16759.631008148201</c:v>
                </c:pt>
                <c:pt idx="11881">
                  <c:v>16759.594005584699</c:v>
                </c:pt>
                <c:pt idx="11882">
                  <c:v>16759.464004516602</c:v>
                </c:pt>
                <c:pt idx="11883">
                  <c:v>16759.468009948701</c:v>
                </c:pt>
                <c:pt idx="11884">
                  <c:v>16757.584007263202</c:v>
                </c:pt>
                <c:pt idx="11885">
                  <c:v>16757.598007202101</c:v>
                </c:pt>
                <c:pt idx="11886">
                  <c:v>16780.472000122099</c:v>
                </c:pt>
                <c:pt idx="11887">
                  <c:v>16780.568004608202</c:v>
                </c:pt>
                <c:pt idx="11888">
                  <c:v>16782.465007782001</c:v>
                </c:pt>
                <c:pt idx="11889">
                  <c:v>16787.118984222401</c:v>
                </c:pt>
                <c:pt idx="11890">
                  <c:v>16251.996982574499</c:v>
                </c:pt>
                <c:pt idx="11891">
                  <c:v>16252.0829849243</c:v>
                </c:pt>
                <c:pt idx="11892">
                  <c:v>16252.4689788818</c:v>
                </c:pt>
                <c:pt idx="11893">
                  <c:v>16252.3309860229</c:v>
                </c:pt>
                <c:pt idx="11894">
                  <c:v>16252.058982849099</c:v>
                </c:pt>
                <c:pt idx="11895">
                  <c:v>16252.071983337401</c:v>
                </c:pt>
                <c:pt idx="11896">
                  <c:v>16040.236984252901</c:v>
                </c:pt>
                <c:pt idx="11897">
                  <c:v>16040.558982849099</c:v>
                </c:pt>
                <c:pt idx="11898">
                  <c:v>16040.4229812622</c:v>
                </c:pt>
                <c:pt idx="11899">
                  <c:v>16040.229980468799</c:v>
                </c:pt>
                <c:pt idx="11900">
                  <c:v>16040.0579872131</c:v>
                </c:pt>
                <c:pt idx="11901">
                  <c:v>16270.151985168501</c:v>
                </c:pt>
                <c:pt idx="11902">
                  <c:v>16272.061988830599</c:v>
                </c:pt>
                <c:pt idx="11903">
                  <c:v>16272.2389793396</c:v>
                </c:pt>
                <c:pt idx="11904">
                  <c:v>16272.2079849243</c:v>
                </c:pt>
                <c:pt idx="11905">
                  <c:v>16272.1989784241</c:v>
                </c:pt>
                <c:pt idx="11906">
                  <c:v>16272.296977996801</c:v>
                </c:pt>
                <c:pt idx="11907">
                  <c:v>16272.1989860535</c:v>
                </c:pt>
                <c:pt idx="11908">
                  <c:v>16272.309974670399</c:v>
                </c:pt>
                <c:pt idx="11909">
                  <c:v>16272.232986450201</c:v>
                </c:pt>
                <c:pt idx="11910">
                  <c:v>16272.331981658899</c:v>
                </c:pt>
                <c:pt idx="11911">
                  <c:v>16272.3149833679</c:v>
                </c:pt>
                <c:pt idx="11912">
                  <c:v>16272.309982299799</c:v>
                </c:pt>
                <c:pt idx="11913">
                  <c:v>16332.3889961243</c:v>
                </c:pt>
                <c:pt idx="11914">
                  <c:v>16332.9959945679</c:v>
                </c:pt>
                <c:pt idx="11915">
                  <c:v>16334.2149887085</c:v>
                </c:pt>
                <c:pt idx="11916">
                  <c:v>16341.5489959717</c:v>
                </c:pt>
                <c:pt idx="11917">
                  <c:v>16334.5529899597</c:v>
                </c:pt>
                <c:pt idx="11918">
                  <c:v>16334.4579925537</c:v>
                </c:pt>
                <c:pt idx="11919">
                  <c:v>16335.606994628901</c:v>
                </c:pt>
                <c:pt idx="11920">
                  <c:v>16335.533992767299</c:v>
                </c:pt>
                <c:pt idx="11921">
                  <c:v>16335.487991333001</c:v>
                </c:pt>
                <c:pt idx="11922">
                  <c:v>16335.287990570099</c:v>
                </c:pt>
                <c:pt idx="11923">
                  <c:v>15811.5619926453</c:v>
                </c:pt>
                <c:pt idx="11924">
                  <c:v>15818.583988189701</c:v>
                </c:pt>
                <c:pt idx="11925">
                  <c:v>15817.853012084999</c:v>
                </c:pt>
                <c:pt idx="11926">
                  <c:v>15809.452007293699</c:v>
                </c:pt>
                <c:pt idx="11927">
                  <c:v>15809.905006408701</c:v>
                </c:pt>
                <c:pt idx="11928">
                  <c:v>15810.119007110599</c:v>
                </c:pt>
                <c:pt idx="11929">
                  <c:v>15810.083011627201</c:v>
                </c:pt>
                <c:pt idx="11930">
                  <c:v>15810.8430099487</c:v>
                </c:pt>
                <c:pt idx="11931">
                  <c:v>15810.8330078125</c:v>
                </c:pt>
                <c:pt idx="11932">
                  <c:v>15192.0610084534</c:v>
                </c:pt>
                <c:pt idx="11933">
                  <c:v>15191.9860038757</c:v>
                </c:pt>
                <c:pt idx="11934">
                  <c:v>15203.044002533001</c:v>
                </c:pt>
                <c:pt idx="11935">
                  <c:v>15203.086002349901</c:v>
                </c:pt>
                <c:pt idx="11936">
                  <c:v>14946.0510025024</c:v>
                </c:pt>
                <c:pt idx="11937">
                  <c:v>14697.112991333001</c:v>
                </c:pt>
                <c:pt idx="11938">
                  <c:v>14176.3830032349</c:v>
                </c:pt>
                <c:pt idx="11939">
                  <c:v>14176.7620124817</c:v>
                </c:pt>
                <c:pt idx="11940">
                  <c:v>14176.938003540001</c:v>
                </c:pt>
                <c:pt idx="11941">
                  <c:v>14176.952003479</c:v>
                </c:pt>
                <c:pt idx="11942">
                  <c:v>13563.878009796101</c:v>
                </c:pt>
                <c:pt idx="11943">
                  <c:v>13563.8120002747</c:v>
                </c:pt>
                <c:pt idx="11944">
                  <c:v>13317.840007782001</c:v>
                </c:pt>
                <c:pt idx="11945">
                  <c:v>13079.8990058899</c:v>
                </c:pt>
                <c:pt idx="11946">
                  <c:v>13079.9870033264</c:v>
                </c:pt>
                <c:pt idx="11947">
                  <c:v>12822.0010070801</c:v>
                </c:pt>
                <c:pt idx="11948">
                  <c:v>12599.8420028687</c:v>
                </c:pt>
                <c:pt idx="11949">
                  <c:v>12352.4760169983</c:v>
                </c:pt>
                <c:pt idx="11950">
                  <c:v>12349.2790107727</c:v>
                </c:pt>
                <c:pt idx="11951">
                  <c:v>12348.414012908899</c:v>
                </c:pt>
                <c:pt idx="11952">
                  <c:v>12349.488014221201</c:v>
                </c:pt>
                <c:pt idx="11953">
                  <c:v>12349.486015319801</c:v>
                </c:pt>
                <c:pt idx="11954">
                  <c:v>12349.3610115051</c:v>
                </c:pt>
                <c:pt idx="11955">
                  <c:v>12348.3960075378</c:v>
                </c:pt>
                <c:pt idx="11956">
                  <c:v>12348.4690093994</c:v>
                </c:pt>
                <c:pt idx="11957">
                  <c:v>12348.316009521501</c:v>
                </c:pt>
                <c:pt idx="11958">
                  <c:v>12342.6670074463</c:v>
                </c:pt>
                <c:pt idx="11959">
                  <c:v>12137.713008880601</c:v>
                </c:pt>
                <c:pt idx="11960">
                  <c:v>12136.540004730199</c:v>
                </c:pt>
                <c:pt idx="11961">
                  <c:v>12111.5239982605</c:v>
                </c:pt>
                <c:pt idx="11962">
                  <c:v>12104.546993255601</c:v>
                </c:pt>
                <c:pt idx="11963">
                  <c:v>12103.889995575</c:v>
                </c:pt>
                <c:pt idx="11964">
                  <c:v>12096.985000610401</c:v>
                </c:pt>
                <c:pt idx="11965">
                  <c:v>12096.875</c:v>
                </c:pt>
                <c:pt idx="11966">
                  <c:v>12096.916996002201</c:v>
                </c:pt>
                <c:pt idx="11967">
                  <c:v>12091.813995361301</c:v>
                </c:pt>
                <c:pt idx="11968">
                  <c:v>12092.0049972534</c:v>
                </c:pt>
                <c:pt idx="11969">
                  <c:v>12091.872997283899</c:v>
                </c:pt>
                <c:pt idx="11970">
                  <c:v>11941.9799919128</c:v>
                </c:pt>
                <c:pt idx="11971">
                  <c:v>11885.309997558599</c:v>
                </c:pt>
                <c:pt idx="11972">
                  <c:v>11679.2889938354</c:v>
                </c:pt>
                <c:pt idx="11973">
                  <c:v>11673.676001727599</c:v>
                </c:pt>
                <c:pt idx="11974">
                  <c:v>11666.548003375499</c:v>
                </c:pt>
                <c:pt idx="11975">
                  <c:v>11673.699000537399</c:v>
                </c:pt>
                <c:pt idx="11976">
                  <c:v>11672.8549987674</c:v>
                </c:pt>
                <c:pt idx="11977">
                  <c:v>11659.8419982791</c:v>
                </c:pt>
                <c:pt idx="11978">
                  <c:v>11659.827998340101</c:v>
                </c:pt>
                <c:pt idx="11979">
                  <c:v>11659.897998035</c:v>
                </c:pt>
                <c:pt idx="11980">
                  <c:v>11659.7289993167</c:v>
                </c:pt>
                <c:pt idx="11981">
                  <c:v>11659.845999896501</c:v>
                </c:pt>
                <c:pt idx="11982">
                  <c:v>11659.8459960818</c:v>
                </c:pt>
                <c:pt idx="11983">
                  <c:v>11658.8419982791</c:v>
                </c:pt>
                <c:pt idx="11984">
                  <c:v>11615.735003650199</c:v>
                </c:pt>
                <c:pt idx="11985">
                  <c:v>11614.6249992251</c:v>
                </c:pt>
                <c:pt idx="11986">
                  <c:v>11172.5829994082</c:v>
                </c:pt>
                <c:pt idx="11987">
                  <c:v>11172.806994617</c:v>
                </c:pt>
                <c:pt idx="11988">
                  <c:v>11178.8319999576</c:v>
                </c:pt>
                <c:pt idx="11989">
                  <c:v>11171.8180000186</c:v>
                </c:pt>
                <c:pt idx="11990">
                  <c:v>11171.765998065501</c:v>
                </c:pt>
                <c:pt idx="11991">
                  <c:v>11164.7260009646</c:v>
                </c:pt>
                <c:pt idx="11992">
                  <c:v>11164.768996417501</c:v>
                </c:pt>
                <c:pt idx="11993">
                  <c:v>11164.962996661699</c:v>
                </c:pt>
                <c:pt idx="11994">
                  <c:v>11171.824000537399</c:v>
                </c:pt>
                <c:pt idx="11995">
                  <c:v>11169.8520004153</c:v>
                </c:pt>
                <c:pt idx="11996">
                  <c:v>11175.664996326001</c:v>
                </c:pt>
                <c:pt idx="11997">
                  <c:v>11173.3290016055</c:v>
                </c:pt>
                <c:pt idx="11998">
                  <c:v>10727.1880103946</c:v>
                </c:pt>
                <c:pt idx="11999">
                  <c:v>10739.160006701901</c:v>
                </c:pt>
                <c:pt idx="12000">
                  <c:v>10739.373004138501</c:v>
                </c:pt>
                <c:pt idx="12001">
                  <c:v>10733.464003741699</c:v>
                </c:pt>
                <c:pt idx="12002">
                  <c:v>10732.5010063052</c:v>
                </c:pt>
                <c:pt idx="12003">
                  <c:v>10731.413005054001</c:v>
                </c:pt>
                <c:pt idx="12004">
                  <c:v>10739.3450042605</c:v>
                </c:pt>
                <c:pt idx="12005">
                  <c:v>10744.4160072207</c:v>
                </c:pt>
                <c:pt idx="12006">
                  <c:v>10751.454005420201</c:v>
                </c:pt>
                <c:pt idx="12007">
                  <c:v>10752.5390083194</c:v>
                </c:pt>
                <c:pt idx="12008">
                  <c:v>10765.3470031619</c:v>
                </c:pt>
                <c:pt idx="12009">
                  <c:v>10765.129996478599</c:v>
                </c:pt>
                <c:pt idx="12010">
                  <c:v>10765.0199996829</c:v>
                </c:pt>
                <c:pt idx="12011">
                  <c:v>10778.172995746099</c:v>
                </c:pt>
                <c:pt idx="12012">
                  <c:v>10777.3359977603</c:v>
                </c:pt>
                <c:pt idx="12013">
                  <c:v>10777.3780013919</c:v>
                </c:pt>
                <c:pt idx="12014">
                  <c:v>10776.3429977298</c:v>
                </c:pt>
                <c:pt idx="12015">
                  <c:v>10775.341994464399</c:v>
                </c:pt>
                <c:pt idx="12016">
                  <c:v>11263.320994555899</c:v>
                </c:pt>
                <c:pt idx="12017">
                  <c:v>11263.2949935794</c:v>
                </c:pt>
                <c:pt idx="12018">
                  <c:v>11263.2569991946</c:v>
                </c:pt>
                <c:pt idx="12019">
                  <c:v>11264.3329994082</c:v>
                </c:pt>
                <c:pt idx="12020">
                  <c:v>11257.216994464399</c:v>
                </c:pt>
                <c:pt idx="12021">
                  <c:v>11262.913996875301</c:v>
                </c:pt>
                <c:pt idx="12022">
                  <c:v>11256.831996142901</c:v>
                </c:pt>
                <c:pt idx="12023">
                  <c:v>11249.842993915099</c:v>
                </c:pt>
                <c:pt idx="12024">
                  <c:v>11249.949992358699</c:v>
                </c:pt>
                <c:pt idx="12025">
                  <c:v>11248.9779922366</c:v>
                </c:pt>
                <c:pt idx="12026">
                  <c:v>11250.106993854</c:v>
                </c:pt>
                <c:pt idx="12027">
                  <c:v>11250.044997394099</c:v>
                </c:pt>
                <c:pt idx="12028">
                  <c:v>11249.975989520501</c:v>
                </c:pt>
                <c:pt idx="12029">
                  <c:v>11249.967993915099</c:v>
                </c:pt>
                <c:pt idx="12030">
                  <c:v>11248.9509956241</c:v>
                </c:pt>
                <c:pt idx="12031">
                  <c:v>11249.0509902835</c:v>
                </c:pt>
                <c:pt idx="12032">
                  <c:v>11248.842993915099</c:v>
                </c:pt>
                <c:pt idx="12033">
                  <c:v>11247.9159843326</c:v>
                </c:pt>
                <c:pt idx="12034">
                  <c:v>11247.837981402899</c:v>
                </c:pt>
                <c:pt idx="12035">
                  <c:v>10995.880988299799</c:v>
                </c:pt>
                <c:pt idx="12036">
                  <c:v>11003.095984637701</c:v>
                </c:pt>
                <c:pt idx="12037">
                  <c:v>10996.1289855838</c:v>
                </c:pt>
                <c:pt idx="12038">
                  <c:v>10998.039988696601</c:v>
                </c:pt>
                <c:pt idx="12039">
                  <c:v>11002.041987597901</c:v>
                </c:pt>
                <c:pt idx="12040">
                  <c:v>11002.0659858584</c:v>
                </c:pt>
                <c:pt idx="12041">
                  <c:v>11002.0669853091</c:v>
                </c:pt>
                <c:pt idx="12042">
                  <c:v>11002.0789863467</c:v>
                </c:pt>
                <c:pt idx="12043">
                  <c:v>11003.105986774</c:v>
                </c:pt>
                <c:pt idx="12044">
                  <c:v>10755.9219848514</c:v>
                </c:pt>
                <c:pt idx="12045">
                  <c:v>10756.5760108829</c:v>
                </c:pt>
                <c:pt idx="12046">
                  <c:v>10792.9080116153</c:v>
                </c:pt>
                <c:pt idx="12047">
                  <c:v>11229.0880157352</c:v>
                </c:pt>
                <c:pt idx="12048">
                  <c:v>11236.3010131717</c:v>
                </c:pt>
                <c:pt idx="12049">
                  <c:v>11236.2150146365</c:v>
                </c:pt>
                <c:pt idx="12050">
                  <c:v>11235.074015796199</c:v>
                </c:pt>
                <c:pt idx="12051">
                  <c:v>11236.094016253899</c:v>
                </c:pt>
                <c:pt idx="12052">
                  <c:v>11235.233012378199</c:v>
                </c:pt>
                <c:pt idx="12053">
                  <c:v>11235.2470161319</c:v>
                </c:pt>
                <c:pt idx="12054">
                  <c:v>11235.274012744399</c:v>
                </c:pt>
                <c:pt idx="12055">
                  <c:v>11235.224013507401</c:v>
                </c:pt>
                <c:pt idx="12056">
                  <c:v>11235.0980178714</c:v>
                </c:pt>
                <c:pt idx="12057">
                  <c:v>11238.888983905301</c:v>
                </c:pt>
                <c:pt idx="12058">
                  <c:v>11355.190989673099</c:v>
                </c:pt>
                <c:pt idx="12059">
                  <c:v>11356.2929908633</c:v>
                </c:pt>
                <c:pt idx="12060">
                  <c:v>11996.3469879031</c:v>
                </c:pt>
                <c:pt idx="12061">
                  <c:v>11996.354987323301</c:v>
                </c:pt>
                <c:pt idx="12062">
                  <c:v>12147.4669906497</c:v>
                </c:pt>
                <c:pt idx="12063">
                  <c:v>12154.458987414801</c:v>
                </c:pt>
                <c:pt idx="12064">
                  <c:v>12154.454989612101</c:v>
                </c:pt>
                <c:pt idx="12065">
                  <c:v>12155.4249908328</c:v>
                </c:pt>
                <c:pt idx="12066">
                  <c:v>12148.3179847598</c:v>
                </c:pt>
                <c:pt idx="12067">
                  <c:v>12155.351988971201</c:v>
                </c:pt>
                <c:pt idx="12068">
                  <c:v>12155.373988330401</c:v>
                </c:pt>
                <c:pt idx="12069">
                  <c:v>12155.329005420201</c:v>
                </c:pt>
                <c:pt idx="12070">
                  <c:v>12156.162005603301</c:v>
                </c:pt>
                <c:pt idx="12071">
                  <c:v>12470.266005694901</c:v>
                </c:pt>
                <c:pt idx="12072">
                  <c:v>12470.375003039801</c:v>
                </c:pt>
                <c:pt idx="12073">
                  <c:v>12626.250003039801</c:v>
                </c:pt>
                <c:pt idx="12074">
                  <c:v>12626.291003406001</c:v>
                </c:pt>
                <c:pt idx="12075">
                  <c:v>13035.260001361399</c:v>
                </c:pt>
                <c:pt idx="12076">
                  <c:v>13035.3530074954</c:v>
                </c:pt>
                <c:pt idx="12077">
                  <c:v>13035.447009265399</c:v>
                </c:pt>
                <c:pt idx="12078">
                  <c:v>13034.5909988284</c:v>
                </c:pt>
                <c:pt idx="12079">
                  <c:v>13034.460005939</c:v>
                </c:pt>
                <c:pt idx="12080">
                  <c:v>13035.060004413101</c:v>
                </c:pt>
                <c:pt idx="12081">
                  <c:v>13037.6210014224</c:v>
                </c:pt>
                <c:pt idx="12082">
                  <c:v>13045.535998523201</c:v>
                </c:pt>
                <c:pt idx="12083">
                  <c:v>13049.8270027041</c:v>
                </c:pt>
                <c:pt idx="12084">
                  <c:v>13052.049002826199</c:v>
                </c:pt>
                <c:pt idx="12085">
                  <c:v>13051.791003406001</c:v>
                </c:pt>
                <c:pt idx="12086">
                  <c:v>13038.679007709001</c:v>
                </c:pt>
                <c:pt idx="12087">
                  <c:v>13039.7130081058</c:v>
                </c:pt>
                <c:pt idx="12088">
                  <c:v>13038.707995593501</c:v>
                </c:pt>
                <c:pt idx="12089">
                  <c:v>13038.966002643099</c:v>
                </c:pt>
                <c:pt idx="12090">
                  <c:v>13039.967002093799</c:v>
                </c:pt>
                <c:pt idx="12091">
                  <c:v>13039.6620017886</c:v>
                </c:pt>
                <c:pt idx="12092">
                  <c:v>13039.766005694901</c:v>
                </c:pt>
                <c:pt idx="12093">
                  <c:v>13046.009001910699</c:v>
                </c:pt>
                <c:pt idx="12094">
                  <c:v>13047.023997485599</c:v>
                </c:pt>
                <c:pt idx="12095">
                  <c:v>13047.2499992251</c:v>
                </c:pt>
                <c:pt idx="12096">
                  <c:v>13049.433997333001</c:v>
                </c:pt>
                <c:pt idx="12097">
                  <c:v>13049.5499984622</c:v>
                </c:pt>
                <c:pt idx="12098">
                  <c:v>13050.452998340101</c:v>
                </c:pt>
                <c:pt idx="12099">
                  <c:v>13200.415003955401</c:v>
                </c:pt>
                <c:pt idx="12100">
                  <c:v>13715.7729827762</c:v>
                </c:pt>
                <c:pt idx="12101">
                  <c:v>13715.6339904666</c:v>
                </c:pt>
                <c:pt idx="12102">
                  <c:v>13715.721991717801</c:v>
                </c:pt>
                <c:pt idx="12103">
                  <c:v>13715.684989154301</c:v>
                </c:pt>
                <c:pt idx="12104">
                  <c:v>13715.575984180001</c:v>
                </c:pt>
                <c:pt idx="12105">
                  <c:v>13690.6679840088</c:v>
                </c:pt>
                <c:pt idx="12106">
                  <c:v>13691.528984069801</c:v>
                </c:pt>
                <c:pt idx="12107">
                  <c:v>13691.935981750499</c:v>
                </c:pt>
                <c:pt idx="12108">
                  <c:v>13692.1169776917</c:v>
                </c:pt>
                <c:pt idx="12109">
                  <c:v>13691.919979095501</c:v>
                </c:pt>
                <c:pt idx="12110">
                  <c:v>13691.757984161401</c:v>
                </c:pt>
                <c:pt idx="12111">
                  <c:v>13929.922985076901</c:v>
                </c:pt>
                <c:pt idx="12112">
                  <c:v>14658.903984069801</c:v>
                </c:pt>
                <c:pt idx="12113">
                  <c:v>14659.1029853821</c:v>
                </c:pt>
                <c:pt idx="12114">
                  <c:v>14658.928985595699</c:v>
                </c:pt>
                <c:pt idx="12115">
                  <c:v>14658.8809890747</c:v>
                </c:pt>
                <c:pt idx="12116">
                  <c:v>14658.871990203899</c:v>
                </c:pt>
                <c:pt idx="12117">
                  <c:v>14663.2399978638</c:v>
                </c:pt>
                <c:pt idx="12118">
                  <c:v>14664.185997009299</c:v>
                </c:pt>
                <c:pt idx="12119">
                  <c:v>14664.4330024719</c:v>
                </c:pt>
                <c:pt idx="12120">
                  <c:v>14669.5930023193</c:v>
                </c:pt>
                <c:pt idx="12121">
                  <c:v>14669.627002716101</c:v>
                </c:pt>
                <c:pt idx="12122">
                  <c:v>15288.666004180899</c:v>
                </c:pt>
                <c:pt idx="12123">
                  <c:v>15287.522003173801</c:v>
                </c:pt>
                <c:pt idx="12124">
                  <c:v>15751.570007324201</c:v>
                </c:pt>
                <c:pt idx="12125">
                  <c:v>16003.5690040588</c:v>
                </c:pt>
                <c:pt idx="12126">
                  <c:v>16003.638999938999</c:v>
                </c:pt>
                <c:pt idx="12127">
                  <c:v>16003.5009994507</c:v>
                </c:pt>
                <c:pt idx="12128">
                  <c:v>16004.401000976601</c:v>
                </c:pt>
                <c:pt idx="12129">
                  <c:v>16026.8330001831</c:v>
                </c:pt>
                <c:pt idx="12130">
                  <c:v>16204.683990478499</c:v>
                </c:pt>
                <c:pt idx="12131">
                  <c:v>16072.112991333001</c:v>
                </c:pt>
                <c:pt idx="12132">
                  <c:v>16072.161991119399</c:v>
                </c:pt>
                <c:pt idx="12133">
                  <c:v>16072.149993896501</c:v>
                </c:pt>
                <c:pt idx="12134">
                  <c:v>16072.2449874878</c:v>
                </c:pt>
                <c:pt idx="12135">
                  <c:v>16072.165988922099</c:v>
                </c:pt>
                <c:pt idx="12136">
                  <c:v>16070.241985320999</c:v>
                </c:pt>
                <c:pt idx="12137">
                  <c:v>16070.145988464399</c:v>
                </c:pt>
                <c:pt idx="12138">
                  <c:v>16071.119991302499</c:v>
                </c:pt>
                <c:pt idx="12139">
                  <c:v>16071.1149902344</c:v>
                </c:pt>
                <c:pt idx="12140">
                  <c:v>16071.1129875183</c:v>
                </c:pt>
                <c:pt idx="12141">
                  <c:v>16074.4480018616</c:v>
                </c:pt>
                <c:pt idx="12142">
                  <c:v>16073.387001037599</c:v>
                </c:pt>
                <c:pt idx="12143">
                  <c:v>16075.6779975891</c:v>
                </c:pt>
                <c:pt idx="12144">
                  <c:v>16075.878002166701</c:v>
                </c:pt>
                <c:pt idx="12145">
                  <c:v>16075.798999786401</c:v>
                </c:pt>
                <c:pt idx="12146">
                  <c:v>16075.695999145501</c:v>
                </c:pt>
                <c:pt idx="12147">
                  <c:v>16075.8149986267</c:v>
                </c:pt>
                <c:pt idx="12148">
                  <c:v>16075.8070030212</c:v>
                </c:pt>
                <c:pt idx="12149">
                  <c:v>16073.7430038452</c:v>
                </c:pt>
                <c:pt idx="12150">
                  <c:v>16073.6920051575</c:v>
                </c:pt>
                <c:pt idx="12151">
                  <c:v>16073.6489982605</c:v>
                </c:pt>
                <c:pt idx="12152">
                  <c:v>16073.7150039673</c:v>
                </c:pt>
                <c:pt idx="12153">
                  <c:v>16074.444999694801</c:v>
                </c:pt>
                <c:pt idx="12154">
                  <c:v>16029.200008392299</c:v>
                </c:pt>
                <c:pt idx="12155">
                  <c:v>16029.5350036621</c:v>
                </c:pt>
                <c:pt idx="12156">
                  <c:v>16029.653007507301</c:v>
                </c:pt>
                <c:pt idx="12157">
                  <c:v>16029.6330032349</c:v>
                </c:pt>
                <c:pt idx="12158">
                  <c:v>16029.701999664299</c:v>
                </c:pt>
                <c:pt idx="12159">
                  <c:v>16029.827999114999</c:v>
                </c:pt>
                <c:pt idx="12160">
                  <c:v>16029.6650009155</c:v>
                </c:pt>
                <c:pt idx="12161">
                  <c:v>16029.6800041199</c:v>
                </c:pt>
                <c:pt idx="12162">
                  <c:v>16029.6830024719</c:v>
                </c:pt>
                <c:pt idx="12163">
                  <c:v>16029.662006378199</c:v>
                </c:pt>
                <c:pt idx="12164">
                  <c:v>16029.378002166701</c:v>
                </c:pt>
                <c:pt idx="12165">
                  <c:v>16037.0960044861</c:v>
                </c:pt>
                <c:pt idx="12166">
                  <c:v>16036.9480056763</c:v>
                </c:pt>
                <c:pt idx="12167">
                  <c:v>16037.283008575399</c:v>
                </c:pt>
                <c:pt idx="12168">
                  <c:v>16037.400009155301</c:v>
                </c:pt>
                <c:pt idx="12169">
                  <c:v>16037.4030036926</c:v>
                </c:pt>
                <c:pt idx="12170">
                  <c:v>16037.3920021057</c:v>
                </c:pt>
                <c:pt idx="12171">
                  <c:v>16037.417003631601</c:v>
                </c:pt>
                <c:pt idx="12172">
                  <c:v>16037.380008697501</c:v>
                </c:pt>
                <c:pt idx="12173">
                  <c:v>15886.557006835899</c:v>
                </c:pt>
                <c:pt idx="12174">
                  <c:v>15887.4310035706</c:v>
                </c:pt>
                <c:pt idx="12175">
                  <c:v>15887.312004089399</c:v>
                </c:pt>
                <c:pt idx="12176">
                  <c:v>15887.2110061646</c:v>
                </c:pt>
                <c:pt idx="12177">
                  <c:v>15886.037979126</c:v>
                </c:pt>
                <c:pt idx="12178">
                  <c:v>15886.065979003901</c:v>
                </c:pt>
                <c:pt idx="12179">
                  <c:v>15886.2919769287</c:v>
                </c:pt>
                <c:pt idx="12180">
                  <c:v>15886.4489784241</c:v>
                </c:pt>
                <c:pt idx="12181">
                  <c:v>15886.419979095501</c:v>
                </c:pt>
                <c:pt idx="12182">
                  <c:v>15886.4599761963</c:v>
                </c:pt>
                <c:pt idx="12183">
                  <c:v>15886.5019760132</c:v>
                </c:pt>
                <c:pt idx="12184">
                  <c:v>15886.3509788513</c:v>
                </c:pt>
                <c:pt idx="12185">
                  <c:v>15886.4209747314</c:v>
                </c:pt>
                <c:pt idx="12186">
                  <c:v>15886.428977966299</c:v>
                </c:pt>
                <c:pt idx="12187">
                  <c:v>15886.2599830627</c:v>
                </c:pt>
                <c:pt idx="12188">
                  <c:v>15887.3309783936</c:v>
                </c:pt>
                <c:pt idx="12189">
                  <c:v>15899.574993133499</c:v>
                </c:pt>
                <c:pt idx="12190">
                  <c:v>15900.559989929199</c:v>
                </c:pt>
                <c:pt idx="12191">
                  <c:v>15900.599990844699</c:v>
                </c:pt>
                <c:pt idx="12192">
                  <c:v>16513.940990448002</c:v>
                </c:pt>
                <c:pt idx="12193">
                  <c:v>16513.8559913635</c:v>
                </c:pt>
                <c:pt idx="12194">
                  <c:v>16513.9939956665</c:v>
                </c:pt>
                <c:pt idx="12195">
                  <c:v>16513.831989288301</c:v>
                </c:pt>
                <c:pt idx="12196">
                  <c:v>16513.886989593499</c:v>
                </c:pt>
                <c:pt idx="12197">
                  <c:v>16513.888992309599</c:v>
                </c:pt>
                <c:pt idx="12198">
                  <c:v>16513.843986511201</c:v>
                </c:pt>
                <c:pt idx="12199">
                  <c:v>16513.875988006599</c:v>
                </c:pt>
                <c:pt idx="12200">
                  <c:v>16513.8989906311</c:v>
                </c:pt>
                <c:pt idx="12201">
                  <c:v>16558.1770057678</c:v>
                </c:pt>
                <c:pt idx="12202">
                  <c:v>16559.015998840299</c:v>
                </c:pt>
                <c:pt idx="12203">
                  <c:v>16559.345001220699</c:v>
                </c:pt>
                <c:pt idx="12204">
                  <c:v>16559.727005004901</c:v>
                </c:pt>
                <c:pt idx="12205">
                  <c:v>16559.826999664299</c:v>
                </c:pt>
                <c:pt idx="12206">
                  <c:v>16566.650001525901</c:v>
                </c:pt>
                <c:pt idx="12207">
                  <c:v>16566.5260047913</c:v>
                </c:pt>
                <c:pt idx="12208">
                  <c:v>16559.555004119899</c:v>
                </c:pt>
                <c:pt idx="12209">
                  <c:v>16559.6200027466</c:v>
                </c:pt>
                <c:pt idx="12210">
                  <c:v>16559.5830078125</c:v>
                </c:pt>
                <c:pt idx="12211">
                  <c:v>16559.7180023193</c:v>
                </c:pt>
                <c:pt idx="12212">
                  <c:v>16559.663009643598</c:v>
                </c:pt>
                <c:pt idx="12213">
                  <c:v>16562.694984435999</c:v>
                </c:pt>
                <c:pt idx="12214">
                  <c:v>16515.478981018099</c:v>
                </c:pt>
                <c:pt idx="12215">
                  <c:v>16522.793979644801</c:v>
                </c:pt>
                <c:pt idx="12216">
                  <c:v>16523.079982757601</c:v>
                </c:pt>
                <c:pt idx="12217">
                  <c:v>16515.160984039299</c:v>
                </c:pt>
                <c:pt idx="12218">
                  <c:v>16515.084983825702</c:v>
                </c:pt>
                <c:pt idx="12219">
                  <c:v>16515.0649757385</c:v>
                </c:pt>
                <c:pt idx="12220">
                  <c:v>16515.004985809301</c:v>
                </c:pt>
                <c:pt idx="12221">
                  <c:v>16514.883975982699</c:v>
                </c:pt>
                <c:pt idx="12222">
                  <c:v>16514.4959793091</c:v>
                </c:pt>
                <c:pt idx="12223">
                  <c:v>16512.1569824219</c:v>
                </c:pt>
                <c:pt idx="12224">
                  <c:v>16511.921981811502</c:v>
                </c:pt>
                <c:pt idx="12225">
                  <c:v>16502.5579795837</c:v>
                </c:pt>
                <c:pt idx="12226">
                  <c:v>15976.1350021362</c:v>
                </c:pt>
                <c:pt idx="12227">
                  <c:v>15974.543994903601</c:v>
                </c:pt>
                <c:pt idx="12228">
                  <c:v>15974.6740036011</c:v>
                </c:pt>
                <c:pt idx="12229">
                  <c:v>15972.7219963074</c:v>
                </c:pt>
                <c:pt idx="12230">
                  <c:v>15972.4900054932</c:v>
                </c:pt>
                <c:pt idx="12231">
                  <c:v>15359.7129974365</c:v>
                </c:pt>
                <c:pt idx="12232">
                  <c:v>14742.5810012817</c:v>
                </c:pt>
                <c:pt idx="12233">
                  <c:v>14742.599006652799</c:v>
                </c:pt>
                <c:pt idx="12234">
                  <c:v>14735.5780029297</c:v>
                </c:pt>
                <c:pt idx="12235">
                  <c:v>14202.519004821799</c:v>
                </c:pt>
                <c:pt idx="12236">
                  <c:v>14202.5180015564</c:v>
                </c:pt>
                <c:pt idx="12237">
                  <c:v>13938.0730018616</c:v>
                </c:pt>
                <c:pt idx="12238">
                  <c:v>13931.850997924799</c:v>
                </c:pt>
                <c:pt idx="12239">
                  <c:v>13932.495998382599</c:v>
                </c:pt>
                <c:pt idx="12240">
                  <c:v>13932.5939979553</c:v>
                </c:pt>
                <c:pt idx="12241">
                  <c:v>13926.6469993591</c:v>
                </c:pt>
                <c:pt idx="12242">
                  <c:v>13973.487998962401</c:v>
                </c:pt>
                <c:pt idx="12243">
                  <c:v>13973.465000152601</c:v>
                </c:pt>
                <c:pt idx="12244">
                  <c:v>13245.4600067139</c:v>
                </c:pt>
                <c:pt idx="12245">
                  <c:v>13238.6879997253</c:v>
                </c:pt>
                <c:pt idx="12246">
                  <c:v>13238.542003631601</c:v>
                </c:pt>
                <c:pt idx="12247">
                  <c:v>12998.222000122099</c:v>
                </c:pt>
                <c:pt idx="12248">
                  <c:v>12758.3050041199</c:v>
                </c:pt>
                <c:pt idx="12249">
                  <c:v>13041.097007751499</c:v>
                </c:pt>
                <c:pt idx="12250">
                  <c:v>13036.856002807601</c:v>
                </c:pt>
                <c:pt idx="12251">
                  <c:v>13027.012001037599</c:v>
                </c:pt>
                <c:pt idx="12252">
                  <c:v>13026.9319953918</c:v>
                </c:pt>
                <c:pt idx="12253">
                  <c:v>13027.186000824</c:v>
                </c:pt>
                <c:pt idx="12254">
                  <c:v>13025.1350059509</c:v>
                </c:pt>
                <c:pt idx="12255">
                  <c:v>13025.204006195099</c:v>
                </c:pt>
                <c:pt idx="12256">
                  <c:v>13082.738006591801</c:v>
                </c:pt>
                <c:pt idx="12257">
                  <c:v>13081.929008483899</c:v>
                </c:pt>
                <c:pt idx="12258">
                  <c:v>12821.209003448501</c:v>
                </c:pt>
                <c:pt idx="12259">
                  <c:v>12819.0760040283</c:v>
                </c:pt>
                <c:pt idx="12260">
                  <c:v>12817.956996917699</c:v>
                </c:pt>
                <c:pt idx="12261">
                  <c:v>12813.9260063171</c:v>
                </c:pt>
                <c:pt idx="12262">
                  <c:v>12811.752002716101</c:v>
                </c:pt>
                <c:pt idx="12263">
                  <c:v>12807.0110015869</c:v>
                </c:pt>
                <c:pt idx="12264">
                  <c:v>12803.024002075201</c:v>
                </c:pt>
                <c:pt idx="12265">
                  <c:v>12800.9880027771</c:v>
                </c:pt>
                <c:pt idx="12266">
                  <c:v>12807.162006378199</c:v>
                </c:pt>
                <c:pt idx="12267">
                  <c:v>12800.2400093079</c:v>
                </c:pt>
                <c:pt idx="12268">
                  <c:v>12813.1660003662</c:v>
                </c:pt>
                <c:pt idx="12269">
                  <c:v>12805.9550018311</c:v>
                </c:pt>
                <c:pt idx="12270">
                  <c:v>12798.9909973145</c:v>
                </c:pt>
                <c:pt idx="12271">
                  <c:v>12686.8830032349</c:v>
                </c:pt>
                <c:pt idx="12272">
                  <c:v>12531.629001617401</c:v>
                </c:pt>
                <c:pt idx="12273">
                  <c:v>12089.6329956055</c:v>
                </c:pt>
                <c:pt idx="12274">
                  <c:v>12088.7050018311</c:v>
                </c:pt>
                <c:pt idx="12275">
                  <c:v>12086.7389984131</c:v>
                </c:pt>
                <c:pt idx="12276">
                  <c:v>12086.9930038452</c:v>
                </c:pt>
                <c:pt idx="12277">
                  <c:v>12087.054000854499</c:v>
                </c:pt>
                <c:pt idx="12278">
                  <c:v>12053.194999694801</c:v>
                </c:pt>
                <c:pt idx="12279">
                  <c:v>12002.5249977112</c:v>
                </c:pt>
                <c:pt idx="12280">
                  <c:v>12002.546001434301</c:v>
                </c:pt>
                <c:pt idx="12281">
                  <c:v>12009.570999145501</c:v>
                </c:pt>
                <c:pt idx="12282">
                  <c:v>12008.524002075201</c:v>
                </c:pt>
                <c:pt idx="12283">
                  <c:v>12009.4069976807</c:v>
                </c:pt>
                <c:pt idx="12284">
                  <c:v>12022.421001434301</c:v>
                </c:pt>
                <c:pt idx="12285">
                  <c:v>12020.413997650099</c:v>
                </c:pt>
                <c:pt idx="12286">
                  <c:v>12004.090000152601</c:v>
                </c:pt>
                <c:pt idx="12287">
                  <c:v>11997.3869972229</c:v>
                </c:pt>
                <c:pt idx="12288">
                  <c:v>11997.4289970398</c:v>
                </c:pt>
                <c:pt idx="12289">
                  <c:v>11997.5509986877</c:v>
                </c:pt>
                <c:pt idx="12290">
                  <c:v>12004.620998382599</c:v>
                </c:pt>
                <c:pt idx="12291">
                  <c:v>12002.5459976196</c:v>
                </c:pt>
                <c:pt idx="12292">
                  <c:v>12003.388000488299</c:v>
                </c:pt>
                <c:pt idx="12293">
                  <c:v>12003.5679969788</c:v>
                </c:pt>
                <c:pt idx="12294">
                  <c:v>12003.659000396699</c:v>
                </c:pt>
                <c:pt idx="12295">
                  <c:v>11852.534000396699</c:v>
                </c:pt>
                <c:pt idx="12296">
                  <c:v>11852.4099960327</c:v>
                </c:pt>
                <c:pt idx="12297">
                  <c:v>11908.3169975281</c:v>
                </c:pt>
                <c:pt idx="12298">
                  <c:v>11907.432998657199</c:v>
                </c:pt>
                <c:pt idx="12299">
                  <c:v>11906.4929962158</c:v>
                </c:pt>
                <c:pt idx="12300">
                  <c:v>11908.6760025024</c:v>
                </c:pt>
                <c:pt idx="12301">
                  <c:v>11906.7329978943</c:v>
                </c:pt>
                <c:pt idx="12302">
                  <c:v>11900.747997283899</c:v>
                </c:pt>
                <c:pt idx="12303">
                  <c:v>11901.6359977722</c:v>
                </c:pt>
                <c:pt idx="12304">
                  <c:v>11901.6219940186</c:v>
                </c:pt>
                <c:pt idx="12305">
                  <c:v>11901.595001220699</c:v>
                </c:pt>
                <c:pt idx="12306">
                  <c:v>11900.787998199499</c:v>
                </c:pt>
                <c:pt idx="12307">
                  <c:v>11900.8429985046</c:v>
                </c:pt>
                <c:pt idx="12308">
                  <c:v>11900.4159927368</c:v>
                </c:pt>
                <c:pt idx="12309">
                  <c:v>11903.2029953003</c:v>
                </c:pt>
                <c:pt idx="12310">
                  <c:v>11902.1149940491</c:v>
                </c:pt>
                <c:pt idx="12311">
                  <c:v>11901.3979988098</c:v>
                </c:pt>
                <c:pt idx="12312">
                  <c:v>11896.4729957581</c:v>
                </c:pt>
                <c:pt idx="12313">
                  <c:v>11896.451992034899</c:v>
                </c:pt>
                <c:pt idx="12314">
                  <c:v>11896.4339942932</c:v>
                </c:pt>
                <c:pt idx="12315">
                  <c:v>11895.5779953003</c:v>
                </c:pt>
                <c:pt idx="12316">
                  <c:v>11896.358997345</c:v>
                </c:pt>
                <c:pt idx="12317">
                  <c:v>11896.5089950562</c:v>
                </c:pt>
                <c:pt idx="12318">
                  <c:v>11902.4509963989</c:v>
                </c:pt>
                <c:pt idx="12319">
                  <c:v>11902.396995544401</c:v>
                </c:pt>
                <c:pt idx="12320">
                  <c:v>11895.185997009299</c:v>
                </c:pt>
                <c:pt idx="12321">
                  <c:v>11894.2799949646</c:v>
                </c:pt>
                <c:pt idx="12322">
                  <c:v>11894.1979942322</c:v>
                </c:pt>
                <c:pt idx="12323">
                  <c:v>11895.3330001831</c:v>
                </c:pt>
                <c:pt idx="12324">
                  <c:v>11895.3069953918</c:v>
                </c:pt>
                <c:pt idx="12325">
                  <c:v>11587.3279953003</c:v>
                </c:pt>
                <c:pt idx="12326">
                  <c:v>11586.369991302499</c:v>
                </c:pt>
                <c:pt idx="12327">
                  <c:v>11586.4849967957</c:v>
                </c:pt>
                <c:pt idx="12328">
                  <c:v>11587.449993133499</c:v>
                </c:pt>
                <c:pt idx="12329">
                  <c:v>11586.4779930115</c:v>
                </c:pt>
                <c:pt idx="12330">
                  <c:v>11580.3749923706</c:v>
                </c:pt>
                <c:pt idx="12331">
                  <c:v>11585.5669975281</c:v>
                </c:pt>
                <c:pt idx="12332">
                  <c:v>11585.521995544401</c:v>
                </c:pt>
                <c:pt idx="12333">
                  <c:v>11578.5729942322</c:v>
                </c:pt>
                <c:pt idx="12334">
                  <c:v>11537.0939941406</c:v>
                </c:pt>
                <c:pt idx="12335">
                  <c:v>11536.9169921875</c:v>
                </c:pt>
                <c:pt idx="12336">
                  <c:v>11537.7249946594</c:v>
                </c:pt>
                <c:pt idx="12337">
                  <c:v>11481.7049942017</c:v>
                </c:pt>
                <c:pt idx="12338">
                  <c:v>11481.8399963379</c:v>
                </c:pt>
                <c:pt idx="12339">
                  <c:v>11481.8659934998</c:v>
                </c:pt>
                <c:pt idx="12340">
                  <c:v>11475.011993408199</c:v>
                </c:pt>
                <c:pt idx="12341">
                  <c:v>11475.076000213599</c:v>
                </c:pt>
                <c:pt idx="12342">
                  <c:v>11469.034999847399</c:v>
                </c:pt>
                <c:pt idx="12343">
                  <c:v>11475.986999511701</c:v>
                </c:pt>
                <c:pt idx="12344">
                  <c:v>11900.9489974976</c:v>
                </c:pt>
                <c:pt idx="12345">
                  <c:v>11902.0099945068</c:v>
                </c:pt>
                <c:pt idx="12346">
                  <c:v>11902.0019989014</c:v>
                </c:pt>
                <c:pt idx="12347">
                  <c:v>11902.024993896501</c:v>
                </c:pt>
                <c:pt idx="12348">
                  <c:v>11901.960994720501</c:v>
                </c:pt>
                <c:pt idx="12349">
                  <c:v>11902.0229988098</c:v>
                </c:pt>
                <c:pt idx="12350">
                  <c:v>11902.8849945068</c:v>
                </c:pt>
                <c:pt idx="12351">
                  <c:v>11903.710994720501</c:v>
                </c:pt>
                <c:pt idx="12352">
                  <c:v>11914.7429962158</c:v>
                </c:pt>
                <c:pt idx="12353">
                  <c:v>11914.835994720501</c:v>
                </c:pt>
                <c:pt idx="12354">
                  <c:v>11959.0489959717</c:v>
                </c:pt>
                <c:pt idx="12355">
                  <c:v>11959.920993804901</c:v>
                </c:pt>
                <c:pt idx="12356">
                  <c:v>12077.90599823</c:v>
                </c:pt>
                <c:pt idx="12357">
                  <c:v>12077.7819976807</c:v>
                </c:pt>
                <c:pt idx="12358">
                  <c:v>12078.786998748799</c:v>
                </c:pt>
                <c:pt idx="12359">
                  <c:v>12078.814994812001</c:v>
                </c:pt>
                <c:pt idx="12360">
                  <c:v>12034.9609985352</c:v>
                </c:pt>
                <c:pt idx="12361">
                  <c:v>12133.957996368399</c:v>
                </c:pt>
                <c:pt idx="12362">
                  <c:v>12134.811996459999</c:v>
                </c:pt>
                <c:pt idx="12363">
                  <c:v>12151.506999969501</c:v>
                </c:pt>
                <c:pt idx="12364">
                  <c:v>12301.2599983215</c:v>
                </c:pt>
                <c:pt idx="12365">
                  <c:v>12301.4429969788</c:v>
                </c:pt>
                <c:pt idx="12366">
                  <c:v>12301.6159973145</c:v>
                </c:pt>
                <c:pt idx="12367">
                  <c:v>12258.5939979553</c:v>
                </c:pt>
                <c:pt idx="12368">
                  <c:v>12258.533996582</c:v>
                </c:pt>
                <c:pt idx="12369">
                  <c:v>12463.546001434301</c:v>
                </c:pt>
                <c:pt idx="12370">
                  <c:v>12463.582004547099</c:v>
                </c:pt>
                <c:pt idx="12371">
                  <c:v>12464.5740013123</c:v>
                </c:pt>
                <c:pt idx="12372">
                  <c:v>12463.6969947815</c:v>
                </c:pt>
                <c:pt idx="12373">
                  <c:v>12468.423000335701</c:v>
                </c:pt>
                <c:pt idx="12374">
                  <c:v>12629.3989982605</c:v>
                </c:pt>
                <c:pt idx="12375">
                  <c:v>12631.2290000916</c:v>
                </c:pt>
                <c:pt idx="12376">
                  <c:v>12687.2790031433</c:v>
                </c:pt>
                <c:pt idx="12377">
                  <c:v>12687.2029953003</c:v>
                </c:pt>
                <c:pt idx="12378">
                  <c:v>12686.337001800501</c:v>
                </c:pt>
                <c:pt idx="12379">
                  <c:v>12685.050000667599</c:v>
                </c:pt>
                <c:pt idx="12380">
                  <c:v>12685.008000850699</c:v>
                </c:pt>
                <c:pt idx="12381">
                  <c:v>12685.134999751999</c:v>
                </c:pt>
                <c:pt idx="12382">
                  <c:v>12685.0789999962</c:v>
                </c:pt>
                <c:pt idx="12383">
                  <c:v>12692.124001979801</c:v>
                </c:pt>
                <c:pt idx="12384">
                  <c:v>12692.135999202699</c:v>
                </c:pt>
                <c:pt idx="12385">
                  <c:v>12692.2940001488</c:v>
                </c:pt>
                <c:pt idx="12386">
                  <c:v>12692.135999202699</c:v>
                </c:pt>
                <c:pt idx="12387">
                  <c:v>13443.4280006886</c:v>
                </c:pt>
                <c:pt idx="12388">
                  <c:v>13445.2319977283</c:v>
                </c:pt>
                <c:pt idx="12389">
                  <c:v>13445.4020035267</c:v>
                </c:pt>
                <c:pt idx="12390">
                  <c:v>13445.651999711999</c:v>
                </c:pt>
                <c:pt idx="12391">
                  <c:v>13445.678004503299</c:v>
                </c:pt>
                <c:pt idx="12392">
                  <c:v>13445.746997118</c:v>
                </c:pt>
                <c:pt idx="12393">
                  <c:v>13445.6740028858</c:v>
                </c:pt>
                <c:pt idx="12394">
                  <c:v>13957.445990800899</c:v>
                </c:pt>
                <c:pt idx="12395">
                  <c:v>13957.447989702199</c:v>
                </c:pt>
                <c:pt idx="12396">
                  <c:v>13957.4199860096</c:v>
                </c:pt>
                <c:pt idx="12397">
                  <c:v>13957.3949882984</c:v>
                </c:pt>
                <c:pt idx="12398">
                  <c:v>14113.331992387801</c:v>
                </c:pt>
                <c:pt idx="12399">
                  <c:v>14090.046981051601</c:v>
                </c:pt>
                <c:pt idx="12400">
                  <c:v>14085.0519859344</c:v>
                </c:pt>
                <c:pt idx="12401">
                  <c:v>14091.1429893523</c:v>
                </c:pt>
                <c:pt idx="12402">
                  <c:v>14092.502986148</c:v>
                </c:pt>
                <c:pt idx="12403">
                  <c:v>14092.3989860564</c:v>
                </c:pt>
                <c:pt idx="12404">
                  <c:v>14092.3039848357</c:v>
                </c:pt>
                <c:pt idx="12405">
                  <c:v>14331.197989657499</c:v>
                </c:pt>
                <c:pt idx="12406">
                  <c:v>14331.2549850494</c:v>
                </c:pt>
                <c:pt idx="12407">
                  <c:v>14331.4059860259</c:v>
                </c:pt>
                <c:pt idx="12408">
                  <c:v>14331.3629867584</c:v>
                </c:pt>
                <c:pt idx="12409">
                  <c:v>14331.4479858428</c:v>
                </c:pt>
                <c:pt idx="12410">
                  <c:v>14332.3469841033</c:v>
                </c:pt>
                <c:pt idx="12411">
                  <c:v>14642.9779777527</c:v>
                </c:pt>
                <c:pt idx="12412">
                  <c:v>14643.8189735413</c:v>
                </c:pt>
                <c:pt idx="12413">
                  <c:v>14645.0929718018</c:v>
                </c:pt>
                <c:pt idx="12414">
                  <c:v>14645.166973113999</c:v>
                </c:pt>
                <c:pt idx="12415">
                  <c:v>14645.3009719849</c:v>
                </c:pt>
                <c:pt idx="12416">
                  <c:v>15875.205974578899</c:v>
                </c:pt>
                <c:pt idx="12417">
                  <c:v>16098.295970916701</c:v>
                </c:pt>
                <c:pt idx="12418">
                  <c:v>17322.269977569598</c:v>
                </c:pt>
                <c:pt idx="12419">
                  <c:v>17322.312976837198</c:v>
                </c:pt>
                <c:pt idx="12420">
                  <c:v>17322.127971649199</c:v>
                </c:pt>
                <c:pt idx="12421">
                  <c:v>17322.277973175002</c:v>
                </c:pt>
                <c:pt idx="12422">
                  <c:v>17322.093975067099</c:v>
                </c:pt>
                <c:pt idx="12423">
                  <c:v>17354.878002166701</c:v>
                </c:pt>
                <c:pt idx="12424">
                  <c:v>17355.814994812001</c:v>
                </c:pt>
                <c:pt idx="12425">
                  <c:v>17328.948001861601</c:v>
                </c:pt>
                <c:pt idx="12426">
                  <c:v>17329.062000274698</c:v>
                </c:pt>
                <c:pt idx="12427">
                  <c:v>17329.0720024109</c:v>
                </c:pt>
                <c:pt idx="12428">
                  <c:v>17328.944000244101</c:v>
                </c:pt>
                <c:pt idx="12429">
                  <c:v>17329.013999939001</c:v>
                </c:pt>
                <c:pt idx="12430">
                  <c:v>17328.9279975891</c:v>
                </c:pt>
                <c:pt idx="12431">
                  <c:v>17329.006999969501</c:v>
                </c:pt>
                <c:pt idx="12432">
                  <c:v>17329.046997070302</c:v>
                </c:pt>
                <c:pt idx="12433">
                  <c:v>17329.120998382601</c:v>
                </c:pt>
                <c:pt idx="12434">
                  <c:v>17335.9160003662</c:v>
                </c:pt>
                <c:pt idx="12435">
                  <c:v>17330.8540000916</c:v>
                </c:pt>
                <c:pt idx="12436">
                  <c:v>17330.620998382601</c:v>
                </c:pt>
                <c:pt idx="12437">
                  <c:v>17337.903999328599</c:v>
                </c:pt>
                <c:pt idx="12438">
                  <c:v>17331.131999969501</c:v>
                </c:pt>
                <c:pt idx="12439">
                  <c:v>17330.8430023193</c:v>
                </c:pt>
                <c:pt idx="12440">
                  <c:v>17330.983001708999</c:v>
                </c:pt>
                <c:pt idx="12441">
                  <c:v>17331.1000022888</c:v>
                </c:pt>
                <c:pt idx="12442">
                  <c:v>17331.070999145501</c:v>
                </c:pt>
                <c:pt idx="12443">
                  <c:v>17330.991001129201</c:v>
                </c:pt>
                <c:pt idx="12444">
                  <c:v>17337.997001647898</c:v>
                </c:pt>
                <c:pt idx="12445">
                  <c:v>17331.089000701901</c:v>
                </c:pt>
                <c:pt idx="12446">
                  <c:v>17330.9149932861</c:v>
                </c:pt>
                <c:pt idx="12447">
                  <c:v>17337.627998352102</c:v>
                </c:pt>
                <c:pt idx="12448">
                  <c:v>17337.722000122099</c:v>
                </c:pt>
                <c:pt idx="12449">
                  <c:v>17330.920001983599</c:v>
                </c:pt>
                <c:pt idx="12450">
                  <c:v>17337.908000946001</c:v>
                </c:pt>
                <c:pt idx="12451">
                  <c:v>17337.9880027771</c:v>
                </c:pt>
                <c:pt idx="12452">
                  <c:v>17338.016998291001</c:v>
                </c:pt>
                <c:pt idx="12453">
                  <c:v>17337.907001495401</c:v>
                </c:pt>
                <c:pt idx="12454">
                  <c:v>17337.901996612502</c:v>
                </c:pt>
                <c:pt idx="12455">
                  <c:v>17337.949008941701</c:v>
                </c:pt>
                <c:pt idx="12456">
                  <c:v>17337.879001617399</c:v>
                </c:pt>
                <c:pt idx="12457">
                  <c:v>17337.896999359102</c:v>
                </c:pt>
                <c:pt idx="12458">
                  <c:v>17337.736999511701</c:v>
                </c:pt>
                <c:pt idx="12459">
                  <c:v>17342.717998504599</c:v>
                </c:pt>
                <c:pt idx="12460">
                  <c:v>17342.7680015564</c:v>
                </c:pt>
                <c:pt idx="12461">
                  <c:v>17342.944000244101</c:v>
                </c:pt>
                <c:pt idx="12462">
                  <c:v>17342.894001007098</c:v>
                </c:pt>
                <c:pt idx="12463">
                  <c:v>17343.0340042114</c:v>
                </c:pt>
                <c:pt idx="12464">
                  <c:v>17342.9429969788</c:v>
                </c:pt>
                <c:pt idx="12465">
                  <c:v>17342.972000122099</c:v>
                </c:pt>
                <c:pt idx="12466">
                  <c:v>17342.968006134</c:v>
                </c:pt>
                <c:pt idx="12467">
                  <c:v>17342.857002258301</c:v>
                </c:pt>
                <c:pt idx="12468">
                  <c:v>17343.045001983599</c:v>
                </c:pt>
                <c:pt idx="12469">
                  <c:v>17343.0459976196</c:v>
                </c:pt>
                <c:pt idx="12470">
                  <c:v>17342.977005004901</c:v>
                </c:pt>
                <c:pt idx="12471">
                  <c:v>17343.3009986877</c:v>
                </c:pt>
                <c:pt idx="12472">
                  <c:v>17343.370006561301</c:v>
                </c:pt>
                <c:pt idx="12473">
                  <c:v>17344.546001434301</c:v>
                </c:pt>
                <c:pt idx="12474">
                  <c:v>17344.693004608202</c:v>
                </c:pt>
                <c:pt idx="12475">
                  <c:v>17344.573997497599</c:v>
                </c:pt>
                <c:pt idx="12476">
                  <c:v>17344.6790046692</c:v>
                </c:pt>
                <c:pt idx="12477">
                  <c:v>17344.625003814701</c:v>
                </c:pt>
                <c:pt idx="12478">
                  <c:v>17344.705001831098</c:v>
                </c:pt>
                <c:pt idx="12479">
                  <c:v>17344.4650039673</c:v>
                </c:pt>
                <c:pt idx="12480">
                  <c:v>17344.594001770001</c:v>
                </c:pt>
                <c:pt idx="12481">
                  <c:v>17344.6950035095</c:v>
                </c:pt>
                <c:pt idx="12482">
                  <c:v>17344.483001708999</c:v>
                </c:pt>
                <c:pt idx="12483">
                  <c:v>17351.4130020142</c:v>
                </c:pt>
                <c:pt idx="12484">
                  <c:v>17351.390003204298</c:v>
                </c:pt>
                <c:pt idx="12485">
                  <c:v>17356.7270011902</c:v>
                </c:pt>
                <c:pt idx="12486">
                  <c:v>17356.7880020142</c:v>
                </c:pt>
                <c:pt idx="12487">
                  <c:v>17406.844001770001</c:v>
                </c:pt>
                <c:pt idx="12488">
                  <c:v>17406.772003173799</c:v>
                </c:pt>
                <c:pt idx="12489">
                  <c:v>17406.673000335701</c:v>
                </c:pt>
                <c:pt idx="12490">
                  <c:v>17406.757999420199</c:v>
                </c:pt>
                <c:pt idx="12491">
                  <c:v>17406.755996704102</c:v>
                </c:pt>
                <c:pt idx="12492">
                  <c:v>17406.8060035706</c:v>
                </c:pt>
                <c:pt idx="12493">
                  <c:v>17406.617004394499</c:v>
                </c:pt>
                <c:pt idx="12494">
                  <c:v>17406.2480010986</c:v>
                </c:pt>
                <c:pt idx="12495">
                  <c:v>17076.5080032349</c:v>
                </c:pt>
                <c:pt idx="12496">
                  <c:v>17076.5920028687</c:v>
                </c:pt>
                <c:pt idx="12497">
                  <c:v>17076.627998352102</c:v>
                </c:pt>
                <c:pt idx="12498">
                  <c:v>17076.6770019531</c:v>
                </c:pt>
                <c:pt idx="12499">
                  <c:v>17076.710002899199</c:v>
                </c:pt>
                <c:pt idx="12500">
                  <c:v>17076.720001220699</c:v>
                </c:pt>
                <c:pt idx="12501">
                  <c:v>17076.796997070302</c:v>
                </c:pt>
                <c:pt idx="12502">
                  <c:v>17076.818000793501</c:v>
                </c:pt>
                <c:pt idx="12503">
                  <c:v>17076.827999115001</c:v>
                </c:pt>
                <c:pt idx="12504">
                  <c:v>17076.673000335701</c:v>
                </c:pt>
                <c:pt idx="12505">
                  <c:v>17076.554000854499</c:v>
                </c:pt>
                <c:pt idx="12506">
                  <c:v>17076.453994750998</c:v>
                </c:pt>
                <c:pt idx="12507">
                  <c:v>17033.647003173799</c:v>
                </c:pt>
                <c:pt idx="12508">
                  <c:v>17033.507003784202</c:v>
                </c:pt>
                <c:pt idx="12509">
                  <c:v>17033.8830032349</c:v>
                </c:pt>
                <c:pt idx="12510">
                  <c:v>17029.280002594001</c:v>
                </c:pt>
                <c:pt idx="12511">
                  <c:v>17029.130004882802</c:v>
                </c:pt>
                <c:pt idx="12512">
                  <c:v>17029.0650062561</c:v>
                </c:pt>
                <c:pt idx="12513">
                  <c:v>17028.939006805402</c:v>
                </c:pt>
                <c:pt idx="12514">
                  <c:v>17029.019004821799</c:v>
                </c:pt>
                <c:pt idx="12515">
                  <c:v>17028.935005187999</c:v>
                </c:pt>
                <c:pt idx="12516">
                  <c:v>17029.092998504599</c:v>
                </c:pt>
                <c:pt idx="12517">
                  <c:v>16805.8970069885</c:v>
                </c:pt>
                <c:pt idx="12518">
                  <c:v>16805.798007965099</c:v>
                </c:pt>
                <c:pt idx="12519">
                  <c:v>16797.7680015564</c:v>
                </c:pt>
                <c:pt idx="12520">
                  <c:v>16274.8549995422</c:v>
                </c:pt>
                <c:pt idx="12521">
                  <c:v>16274.903007507301</c:v>
                </c:pt>
                <c:pt idx="12522">
                  <c:v>16274.838008880601</c:v>
                </c:pt>
                <c:pt idx="12523">
                  <c:v>16273.957004547099</c:v>
                </c:pt>
                <c:pt idx="12524">
                  <c:v>16273.959003448501</c:v>
                </c:pt>
                <c:pt idx="12525">
                  <c:v>15659.952003479</c:v>
                </c:pt>
                <c:pt idx="12526">
                  <c:v>14803.826015472399</c:v>
                </c:pt>
                <c:pt idx="12527">
                  <c:v>14802.880008697501</c:v>
                </c:pt>
                <c:pt idx="12528">
                  <c:v>14802.859001159701</c:v>
                </c:pt>
                <c:pt idx="12529">
                  <c:v>14796.792011261001</c:v>
                </c:pt>
                <c:pt idx="12530">
                  <c:v>14549.651008606001</c:v>
                </c:pt>
                <c:pt idx="12531">
                  <c:v>14538.7559967041</c:v>
                </c:pt>
                <c:pt idx="12532">
                  <c:v>14537.6320037842</c:v>
                </c:pt>
                <c:pt idx="12533">
                  <c:v>14537.7810020447</c:v>
                </c:pt>
                <c:pt idx="12534">
                  <c:v>14303.952003479</c:v>
                </c:pt>
                <c:pt idx="12535">
                  <c:v>14298.942001342801</c:v>
                </c:pt>
                <c:pt idx="12536">
                  <c:v>14786.7080001831</c:v>
                </c:pt>
                <c:pt idx="12537">
                  <c:v>14786.7370033264</c:v>
                </c:pt>
                <c:pt idx="12538">
                  <c:v>14546.9290046692</c:v>
                </c:pt>
                <c:pt idx="12539">
                  <c:v>14546.824005127</c:v>
                </c:pt>
                <c:pt idx="12540">
                  <c:v>14292.9890060425</c:v>
                </c:pt>
                <c:pt idx="12541">
                  <c:v>14292.7810020447</c:v>
                </c:pt>
                <c:pt idx="12542">
                  <c:v>14292.4300041199</c:v>
                </c:pt>
                <c:pt idx="12543">
                  <c:v>13768.461009979201</c:v>
                </c:pt>
                <c:pt idx="12544">
                  <c:v>14263.491008758499</c:v>
                </c:pt>
                <c:pt idx="12545">
                  <c:v>14262.710002899201</c:v>
                </c:pt>
                <c:pt idx="12546">
                  <c:v>14057.687004089399</c:v>
                </c:pt>
                <c:pt idx="12547">
                  <c:v>14057.7270088196</c:v>
                </c:pt>
                <c:pt idx="12548">
                  <c:v>13766.4680099487</c:v>
                </c:pt>
                <c:pt idx="12549">
                  <c:v>13653.206996917699</c:v>
                </c:pt>
                <c:pt idx="12550">
                  <c:v>13653.196006774901</c:v>
                </c:pt>
                <c:pt idx="12551">
                  <c:v>13653.068000793501</c:v>
                </c:pt>
                <c:pt idx="12552">
                  <c:v>13496.293003082301</c:v>
                </c:pt>
                <c:pt idx="12553">
                  <c:v>13495.147010803201</c:v>
                </c:pt>
                <c:pt idx="12554">
                  <c:v>13495.048000335701</c:v>
                </c:pt>
                <c:pt idx="12555">
                  <c:v>13491.644004821799</c:v>
                </c:pt>
                <c:pt idx="12556">
                  <c:v>13489.5509986877</c:v>
                </c:pt>
                <c:pt idx="12557">
                  <c:v>13483.7740058899</c:v>
                </c:pt>
                <c:pt idx="12558">
                  <c:v>13442.1400032043</c:v>
                </c:pt>
                <c:pt idx="12559">
                  <c:v>13220.786006927499</c:v>
                </c:pt>
                <c:pt idx="12560">
                  <c:v>13214.5640068054</c:v>
                </c:pt>
                <c:pt idx="12561">
                  <c:v>13101.9920043945</c:v>
                </c:pt>
                <c:pt idx="12562">
                  <c:v>13524.055000305199</c:v>
                </c:pt>
                <c:pt idx="12563">
                  <c:v>13063.625003814701</c:v>
                </c:pt>
                <c:pt idx="12564">
                  <c:v>12927.220001220699</c:v>
                </c:pt>
                <c:pt idx="12565">
                  <c:v>12760.307998657199</c:v>
                </c:pt>
                <c:pt idx="12566">
                  <c:v>13035.2229957581</c:v>
                </c:pt>
                <c:pt idx="12567">
                  <c:v>12661.1940040588</c:v>
                </c:pt>
                <c:pt idx="12568">
                  <c:v>12309.1759986877</c:v>
                </c:pt>
                <c:pt idx="12569">
                  <c:v>12081.125</c:v>
                </c:pt>
                <c:pt idx="12570">
                  <c:v>12095.3870048523</c:v>
                </c:pt>
                <c:pt idx="12571">
                  <c:v>12025.462001800501</c:v>
                </c:pt>
                <c:pt idx="12572">
                  <c:v>12025.4420051575</c:v>
                </c:pt>
                <c:pt idx="12573">
                  <c:v>11978.4070014954</c:v>
                </c:pt>
                <c:pt idx="12574">
                  <c:v>11806.463008880601</c:v>
                </c:pt>
                <c:pt idx="12575">
                  <c:v>11806.501003265401</c:v>
                </c:pt>
                <c:pt idx="12576">
                  <c:v>11696.4460029602</c:v>
                </c:pt>
                <c:pt idx="12577">
                  <c:v>11640.0380020142</c:v>
                </c:pt>
                <c:pt idx="12578">
                  <c:v>11540.078998565699</c:v>
                </c:pt>
                <c:pt idx="12579">
                  <c:v>11539.1769981384</c:v>
                </c:pt>
                <c:pt idx="12580">
                  <c:v>11537.2739982605</c:v>
                </c:pt>
                <c:pt idx="12581">
                  <c:v>11576.331005096399</c:v>
                </c:pt>
                <c:pt idx="12582">
                  <c:v>11178.3659973145</c:v>
                </c:pt>
                <c:pt idx="12583">
                  <c:v>11476.6980018616</c:v>
                </c:pt>
                <c:pt idx="12584">
                  <c:v>11473.7050018311</c:v>
                </c:pt>
                <c:pt idx="12585">
                  <c:v>11432.0900039673</c:v>
                </c:pt>
                <c:pt idx="12586">
                  <c:v>11319.2820014954</c:v>
                </c:pt>
                <c:pt idx="12587">
                  <c:v>11205.275001525901</c:v>
                </c:pt>
                <c:pt idx="12588">
                  <c:v>11034.234001159701</c:v>
                </c:pt>
                <c:pt idx="12589">
                  <c:v>10958.151000976601</c:v>
                </c:pt>
                <c:pt idx="12590">
                  <c:v>10919.168003082301</c:v>
                </c:pt>
                <c:pt idx="12591">
                  <c:v>10823.945999145501</c:v>
                </c:pt>
                <c:pt idx="12592">
                  <c:v>10660.038997650099</c:v>
                </c:pt>
                <c:pt idx="12593">
                  <c:v>10604.0200004578</c:v>
                </c:pt>
                <c:pt idx="12594">
                  <c:v>10603.993999481199</c:v>
                </c:pt>
                <c:pt idx="12595">
                  <c:v>10345.9909973145</c:v>
                </c:pt>
                <c:pt idx="12596">
                  <c:v>10289.035999298099</c:v>
                </c:pt>
                <c:pt idx="12597">
                  <c:v>10289.0029983521</c:v>
                </c:pt>
                <c:pt idx="12598">
                  <c:v>10288.9770011902</c:v>
                </c:pt>
                <c:pt idx="12599">
                  <c:v>10288.972000122099</c:v>
                </c:pt>
                <c:pt idx="12600">
                  <c:v>10288.963001251201</c:v>
                </c:pt>
                <c:pt idx="12601">
                  <c:v>10288.994998931899</c:v>
                </c:pt>
                <c:pt idx="12602">
                  <c:v>10288.9550018311</c:v>
                </c:pt>
                <c:pt idx="12603">
                  <c:v>10287.993000030499</c:v>
                </c:pt>
                <c:pt idx="12604">
                  <c:v>10287.909000396699</c:v>
                </c:pt>
                <c:pt idx="12605">
                  <c:v>10335.0200004578</c:v>
                </c:pt>
                <c:pt idx="12606">
                  <c:v>10391.0239982605</c:v>
                </c:pt>
                <c:pt idx="12607">
                  <c:v>10391.069000244101</c:v>
                </c:pt>
                <c:pt idx="12608">
                  <c:v>10390.102996826199</c:v>
                </c:pt>
                <c:pt idx="12609">
                  <c:v>10390.076000213599</c:v>
                </c:pt>
                <c:pt idx="12610">
                  <c:v>10390.1059989929</c:v>
                </c:pt>
                <c:pt idx="12611">
                  <c:v>10390.1099967957</c:v>
                </c:pt>
                <c:pt idx="12612">
                  <c:v>10390.090000152601</c:v>
                </c:pt>
                <c:pt idx="12613">
                  <c:v>10354.9079971313</c:v>
                </c:pt>
                <c:pt idx="12614">
                  <c:v>10354.889999389599</c:v>
                </c:pt>
                <c:pt idx="12615">
                  <c:v>10386.199016570999</c:v>
                </c:pt>
                <c:pt idx="12616">
                  <c:v>10386.1870155334</c:v>
                </c:pt>
                <c:pt idx="12617">
                  <c:v>10442.1400184631</c:v>
                </c:pt>
                <c:pt idx="12618">
                  <c:v>10442.241016387899</c:v>
                </c:pt>
                <c:pt idx="12619">
                  <c:v>10442.2160186768</c:v>
                </c:pt>
                <c:pt idx="12620">
                  <c:v>10441.2400169373</c:v>
                </c:pt>
                <c:pt idx="12621">
                  <c:v>10534.6810188293</c:v>
                </c:pt>
                <c:pt idx="12622">
                  <c:v>10534.7710151672</c:v>
                </c:pt>
                <c:pt idx="12623">
                  <c:v>10534.7800178528</c:v>
                </c:pt>
                <c:pt idx="12624">
                  <c:v>10534.716014862101</c:v>
                </c:pt>
                <c:pt idx="12625">
                  <c:v>10631.668018341101</c:v>
                </c:pt>
                <c:pt idx="12626">
                  <c:v>10795.7900161743</c:v>
                </c:pt>
                <c:pt idx="12627">
                  <c:v>10795.4889984131</c:v>
                </c:pt>
                <c:pt idx="12628">
                  <c:v>10904.5209999084</c:v>
                </c:pt>
                <c:pt idx="12629">
                  <c:v>10904.547996521</c:v>
                </c:pt>
                <c:pt idx="12630">
                  <c:v>10904.548000335701</c:v>
                </c:pt>
                <c:pt idx="12631">
                  <c:v>10904.5009994507</c:v>
                </c:pt>
                <c:pt idx="12632">
                  <c:v>10867.5929985046</c:v>
                </c:pt>
                <c:pt idx="12633">
                  <c:v>10924.5929985046</c:v>
                </c:pt>
                <c:pt idx="12634">
                  <c:v>10924.6269989014</c:v>
                </c:pt>
                <c:pt idx="12635">
                  <c:v>10980.2819976807</c:v>
                </c:pt>
                <c:pt idx="12636">
                  <c:v>10980.404998779301</c:v>
                </c:pt>
                <c:pt idx="12637">
                  <c:v>11037.3869972229</c:v>
                </c:pt>
                <c:pt idx="12638">
                  <c:v>11037.4109954834</c:v>
                </c:pt>
                <c:pt idx="12639">
                  <c:v>11252.5169868469</c:v>
                </c:pt>
                <c:pt idx="12640">
                  <c:v>11532.265991210899</c:v>
                </c:pt>
                <c:pt idx="12641">
                  <c:v>11630.667995452901</c:v>
                </c:pt>
                <c:pt idx="12642">
                  <c:v>11730.7249946594</c:v>
                </c:pt>
                <c:pt idx="12643">
                  <c:v>11787.8439941406</c:v>
                </c:pt>
                <c:pt idx="12644">
                  <c:v>11787.8009910583</c:v>
                </c:pt>
                <c:pt idx="12645">
                  <c:v>11937.719997406</c:v>
                </c:pt>
                <c:pt idx="12646">
                  <c:v>12738.8449897766</c:v>
                </c:pt>
                <c:pt idx="12647">
                  <c:v>12879.7929916382</c:v>
                </c:pt>
                <c:pt idx="12648">
                  <c:v>12842.7899932861</c:v>
                </c:pt>
                <c:pt idx="12649">
                  <c:v>12997.174983978301</c:v>
                </c:pt>
                <c:pt idx="12650">
                  <c:v>12955.299991607701</c:v>
                </c:pt>
                <c:pt idx="12651">
                  <c:v>12957.3040046692</c:v>
                </c:pt>
                <c:pt idx="12652">
                  <c:v>13010.6719970703</c:v>
                </c:pt>
                <c:pt idx="12653">
                  <c:v>13010.743999481199</c:v>
                </c:pt>
                <c:pt idx="12654">
                  <c:v>12953.9450035095</c:v>
                </c:pt>
                <c:pt idx="12655">
                  <c:v>13437.872997283899</c:v>
                </c:pt>
                <c:pt idx="12656">
                  <c:v>13438.9760093689</c:v>
                </c:pt>
                <c:pt idx="12657">
                  <c:v>13482.027000427201</c:v>
                </c:pt>
                <c:pt idx="12658">
                  <c:v>13794.138999938999</c:v>
                </c:pt>
                <c:pt idx="12659">
                  <c:v>13794.082004547099</c:v>
                </c:pt>
                <c:pt idx="12660">
                  <c:v>13793.895011901899</c:v>
                </c:pt>
                <c:pt idx="12661">
                  <c:v>13752.9900016785</c:v>
                </c:pt>
                <c:pt idx="12662">
                  <c:v>13754.9720039368</c:v>
                </c:pt>
                <c:pt idx="12663">
                  <c:v>13711.090999603301</c:v>
                </c:pt>
                <c:pt idx="12664">
                  <c:v>13717.190002441401</c:v>
                </c:pt>
                <c:pt idx="12665">
                  <c:v>13717.1760025024</c:v>
                </c:pt>
                <c:pt idx="12666">
                  <c:v>13718.069000244101</c:v>
                </c:pt>
                <c:pt idx="12667">
                  <c:v>13717.964000701901</c:v>
                </c:pt>
                <c:pt idx="12668">
                  <c:v>13717.964000701901</c:v>
                </c:pt>
                <c:pt idx="12669">
                  <c:v>13674.9289970398</c:v>
                </c:pt>
                <c:pt idx="12670">
                  <c:v>13674.9790000916</c:v>
                </c:pt>
                <c:pt idx="12671">
                  <c:v>13676.901000976601</c:v>
                </c:pt>
                <c:pt idx="12672">
                  <c:v>13677.875003814701</c:v>
                </c:pt>
                <c:pt idx="12673">
                  <c:v>13721.2870025635</c:v>
                </c:pt>
                <c:pt idx="12674">
                  <c:v>13721.289997100799</c:v>
                </c:pt>
                <c:pt idx="12675">
                  <c:v>13725.164005279499</c:v>
                </c:pt>
                <c:pt idx="12676">
                  <c:v>13725.120998382599</c:v>
                </c:pt>
                <c:pt idx="12677">
                  <c:v>13735.124004363999</c:v>
                </c:pt>
                <c:pt idx="12678">
                  <c:v>13885.194999694801</c:v>
                </c:pt>
                <c:pt idx="12679">
                  <c:v>13886.0429992676</c:v>
                </c:pt>
                <c:pt idx="12680">
                  <c:v>13885.877002716101</c:v>
                </c:pt>
                <c:pt idx="12681">
                  <c:v>13668.908008575399</c:v>
                </c:pt>
                <c:pt idx="12682">
                  <c:v>13669.0470046997</c:v>
                </c:pt>
                <c:pt idx="12683">
                  <c:v>13668.928001403799</c:v>
                </c:pt>
                <c:pt idx="12684">
                  <c:v>13669.8850059509</c:v>
                </c:pt>
                <c:pt idx="12685">
                  <c:v>13670.043003082301</c:v>
                </c:pt>
                <c:pt idx="12686">
                  <c:v>14420.0310020447</c:v>
                </c:pt>
                <c:pt idx="12687">
                  <c:v>14397.3020035028</c:v>
                </c:pt>
                <c:pt idx="12688">
                  <c:v>14401.2870002985</c:v>
                </c:pt>
                <c:pt idx="12689">
                  <c:v>14401.301000237499</c:v>
                </c:pt>
                <c:pt idx="12690">
                  <c:v>14692.8429962397</c:v>
                </c:pt>
                <c:pt idx="12691">
                  <c:v>14983.7729965448</c:v>
                </c:pt>
                <c:pt idx="12692">
                  <c:v>14983.661004662499</c:v>
                </c:pt>
                <c:pt idx="12693">
                  <c:v>14983.711999535601</c:v>
                </c:pt>
                <c:pt idx="12694">
                  <c:v>15220.7950035334</c:v>
                </c:pt>
                <c:pt idx="12695">
                  <c:v>15932.692998528501</c:v>
                </c:pt>
                <c:pt idx="12696">
                  <c:v>16436.658998131799</c:v>
                </c:pt>
                <c:pt idx="12697">
                  <c:v>16670.8509994745</c:v>
                </c:pt>
                <c:pt idx="12698">
                  <c:v>16670.894994378101</c:v>
                </c:pt>
                <c:pt idx="12699">
                  <c:v>16671.045996859699</c:v>
                </c:pt>
                <c:pt idx="12700">
                  <c:v>16676.984004214399</c:v>
                </c:pt>
                <c:pt idx="12701">
                  <c:v>16676.968005374099</c:v>
                </c:pt>
                <c:pt idx="12702">
                  <c:v>16676.9280082732</c:v>
                </c:pt>
                <c:pt idx="12703">
                  <c:v>16658.290003970302</c:v>
                </c:pt>
                <c:pt idx="12704">
                  <c:v>16942.162001803499</c:v>
                </c:pt>
                <c:pt idx="12705">
                  <c:v>16942.030005648699</c:v>
                </c:pt>
                <c:pt idx="12706">
                  <c:v>16942.084998324499</c:v>
                </c:pt>
                <c:pt idx="12707">
                  <c:v>16942.142001345801</c:v>
                </c:pt>
                <c:pt idx="12708">
                  <c:v>16943.093001559399</c:v>
                </c:pt>
                <c:pt idx="12709">
                  <c:v>16943.141009524501</c:v>
                </c:pt>
                <c:pt idx="12710">
                  <c:v>16943.282004550099</c:v>
                </c:pt>
                <c:pt idx="12711">
                  <c:v>16943.340007022001</c:v>
                </c:pt>
                <c:pt idx="12712">
                  <c:v>16971.491008758501</c:v>
                </c:pt>
                <c:pt idx="12713">
                  <c:v>16973.4830055237</c:v>
                </c:pt>
                <c:pt idx="12714">
                  <c:v>16973.361007690401</c:v>
                </c:pt>
                <c:pt idx="12715">
                  <c:v>16973.4380073547</c:v>
                </c:pt>
                <c:pt idx="12716">
                  <c:v>16973.338008880601</c:v>
                </c:pt>
                <c:pt idx="12717">
                  <c:v>17955.1650085449</c:v>
                </c:pt>
                <c:pt idx="12718">
                  <c:v>18475.5419921875</c:v>
                </c:pt>
                <c:pt idx="12719">
                  <c:v>19366.680992126501</c:v>
                </c:pt>
                <c:pt idx="12720">
                  <c:v>19366.522994995099</c:v>
                </c:pt>
                <c:pt idx="12721">
                  <c:v>19366.483993530299</c:v>
                </c:pt>
                <c:pt idx="12722">
                  <c:v>19366.720993041999</c:v>
                </c:pt>
                <c:pt idx="12723">
                  <c:v>19366.6669921875</c:v>
                </c:pt>
                <c:pt idx="12724">
                  <c:v>19366.3450050354</c:v>
                </c:pt>
                <c:pt idx="12725">
                  <c:v>19365.244003295898</c:v>
                </c:pt>
                <c:pt idx="12726">
                  <c:v>19365.2410049438</c:v>
                </c:pt>
                <c:pt idx="12727">
                  <c:v>19365.315010070801</c:v>
                </c:pt>
                <c:pt idx="12728">
                  <c:v>19365.027999877901</c:v>
                </c:pt>
                <c:pt idx="12729">
                  <c:v>19792.057006835901</c:v>
                </c:pt>
                <c:pt idx="12730">
                  <c:v>19791.996006011999</c:v>
                </c:pt>
                <c:pt idx="12731">
                  <c:v>19792.148006439202</c:v>
                </c:pt>
                <c:pt idx="12732">
                  <c:v>19791.988010406501</c:v>
                </c:pt>
                <c:pt idx="12733">
                  <c:v>19791.894001007098</c:v>
                </c:pt>
                <c:pt idx="12734">
                  <c:v>19800.065002441399</c:v>
                </c:pt>
                <c:pt idx="12735">
                  <c:v>19792.153007507299</c:v>
                </c:pt>
                <c:pt idx="12736">
                  <c:v>19793.8229789734</c:v>
                </c:pt>
                <c:pt idx="12737">
                  <c:v>19801.706977844198</c:v>
                </c:pt>
                <c:pt idx="12738">
                  <c:v>19801.4839820862</c:v>
                </c:pt>
                <c:pt idx="12739">
                  <c:v>19793.557983398401</c:v>
                </c:pt>
                <c:pt idx="12740">
                  <c:v>19801.4789848328</c:v>
                </c:pt>
                <c:pt idx="12741">
                  <c:v>19801.432975768999</c:v>
                </c:pt>
                <c:pt idx="12742">
                  <c:v>19793.3509788513</c:v>
                </c:pt>
                <c:pt idx="12743">
                  <c:v>19801.417976379402</c:v>
                </c:pt>
                <c:pt idx="12744">
                  <c:v>19793.462982177702</c:v>
                </c:pt>
                <c:pt idx="12745">
                  <c:v>19801.4729804993</c:v>
                </c:pt>
                <c:pt idx="12746">
                  <c:v>19863.186981201201</c:v>
                </c:pt>
                <c:pt idx="12747">
                  <c:v>19863.0739860535</c:v>
                </c:pt>
                <c:pt idx="12748">
                  <c:v>19865.887977600101</c:v>
                </c:pt>
                <c:pt idx="12749">
                  <c:v>19873.0319786072</c:v>
                </c:pt>
                <c:pt idx="12750">
                  <c:v>19873.267982482899</c:v>
                </c:pt>
                <c:pt idx="12751">
                  <c:v>19873.394977569598</c:v>
                </c:pt>
                <c:pt idx="12752">
                  <c:v>19873.0429840088</c:v>
                </c:pt>
                <c:pt idx="12753">
                  <c:v>19872.790981292699</c:v>
                </c:pt>
                <c:pt idx="12754">
                  <c:v>19872.875984191902</c:v>
                </c:pt>
                <c:pt idx="12755">
                  <c:v>19873.0579795837</c:v>
                </c:pt>
                <c:pt idx="12756">
                  <c:v>19873.133987426801</c:v>
                </c:pt>
                <c:pt idx="12757">
                  <c:v>19873.0349807739</c:v>
                </c:pt>
                <c:pt idx="12758">
                  <c:v>19873.141975402799</c:v>
                </c:pt>
                <c:pt idx="12759">
                  <c:v>19873.015983581499</c:v>
                </c:pt>
                <c:pt idx="12760">
                  <c:v>19875.309982299801</c:v>
                </c:pt>
                <c:pt idx="12761">
                  <c:v>19879.260982513399</c:v>
                </c:pt>
                <c:pt idx="12762">
                  <c:v>19879.252986907999</c:v>
                </c:pt>
                <c:pt idx="12763">
                  <c:v>19880.223983764601</c:v>
                </c:pt>
                <c:pt idx="12764">
                  <c:v>19880.0339889526</c:v>
                </c:pt>
                <c:pt idx="12765">
                  <c:v>19879.832984924298</c:v>
                </c:pt>
                <c:pt idx="12766">
                  <c:v>19879.911987304698</c:v>
                </c:pt>
                <c:pt idx="12767">
                  <c:v>19880.220977783199</c:v>
                </c:pt>
                <c:pt idx="12768">
                  <c:v>19880.1579856873</c:v>
                </c:pt>
                <c:pt idx="12769">
                  <c:v>20417.011985778801</c:v>
                </c:pt>
                <c:pt idx="12770">
                  <c:v>20417.023979187001</c:v>
                </c:pt>
                <c:pt idx="12771">
                  <c:v>20417.205982208299</c:v>
                </c:pt>
                <c:pt idx="12772">
                  <c:v>20377.945991516099</c:v>
                </c:pt>
                <c:pt idx="12773">
                  <c:v>20383.970993041999</c:v>
                </c:pt>
                <c:pt idx="12774">
                  <c:v>20383.8129920959</c:v>
                </c:pt>
                <c:pt idx="12775">
                  <c:v>20383.897994995099</c:v>
                </c:pt>
                <c:pt idx="12776">
                  <c:v>20383.693988800002</c:v>
                </c:pt>
                <c:pt idx="12777">
                  <c:v>20383.663990020799</c:v>
                </c:pt>
                <c:pt idx="12778">
                  <c:v>20383.648994445801</c:v>
                </c:pt>
                <c:pt idx="12779">
                  <c:v>20383.589996337902</c:v>
                </c:pt>
                <c:pt idx="12780">
                  <c:v>20146.7079925537</c:v>
                </c:pt>
                <c:pt idx="12781">
                  <c:v>20146.803993225101</c:v>
                </c:pt>
                <c:pt idx="12782">
                  <c:v>18874.960994720499</c:v>
                </c:pt>
                <c:pt idx="12783">
                  <c:v>18635.851993560798</c:v>
                </c:pt>
                <c:pt idx="12784">
                  <c:v>18686.433002471898</c:v>
                </c:pt>
                <c:pt idx="12785">
                  <c:v>18617.514007568399</c:v>
                </c:pt>
                <c:pt idx="12786">
                  <c:v>18617.520008087198</c:v>
                </c:pt>
                <c:pt idx="12787">
                  <c:v>18618.500007629402</c:v>
                </c:pt>
                <c:pt idx="12788">
                  <c:v>18618.3020019531</c:v>
                </c:pt>
                <c:pt idx="12789">
                  <c:v>18618.353000640898</c:v>
                </c:pt>
                <c:pt idx="12790">
                  <c:v>18379.2100067139</c:v>
                </c:pt>
                <c:pt idx="12791">
                  <c:v>18379.3970069885</c:v>
                </c:pt>
                <c:pt idx="12792">
                  <c:v>17483.396003723101</c:v>
                </c:pt>
                <c:pt idx="12793">
                  <c:v>17483.457004547101</c:v>
                </c:pt>
                <c:pt idx="12794">
                  <c:v>17483.367004394499</c:v>
                </c:pt>
                <c:pt idx="12795">
                  <c:v>17242.346008300799</c:v>
                </c:pt>
                <c:pt idx="12796">
                  <c:v>17192.793979644801</c:v>
                </c:pt>
                <c:pt idx="12797">
                  <c:v>17191.7259788513</c:v>
                </c:pt>
                <c:pt idx="12798">
                  <c:v>17191.8049812317</c:v>
                </c:pt>
                <c:pt idx="12799">
                  <c:v>17189.8389816284</c:v>
                </c:pt>
                <c:pt idx="12800">
                  <c:v>17170.876979827899</c:v>
                </c:pt>
                <c:pt idx="12801">
                  <c:v>17170.755981445302</c:v>
                </c:pt>
                <c:pt idx="12802">
                  <c:v>17170.870986938498</c:v>
                </c:pt>
                <c:pt idx="12803">
                  <c:v>16870.998981475801</c:v>
                </c:pt>
                <c:pt idx="12804">
                  <c:v>16870.9729804993</c:v>
                </c:pt>
                <c:pt idx="12805">
                  <c:v>16871.008987426801</c:v>
                </c:pt>
                <c:pt idx="12806">
                  <c:v>16873.212982177702</c:v>
                </c:pt>
                <c:pt idx="12807">
                  <c:v>16549.092983245799</c:v>
                </c:pt>
                <c:pt idx="12808">
                  <c:v>16541.985980987502</c:v>
                </c:pt>
                <c:pt idx="12809">
                  <c:v>16528.851982116699</c:v>
                </c:pt>
                <c:pt idx="12810">
                  <c:v>16528.994979858398</c:v>
                </c:pt>
                <c:pt idx="12811">
                  <c:v>16529.0759811401</c:v>
                </c:pt>
                <c:pt idx="12812">
                  <c:v>16527.817977905299</c:v>
                </c:pt>
                <c:pt idx="12813">
                  <c:v>16526.646980285601</c:v>
                </c:pt>
                <c:pt idx="12814">
                  <c:v>15352.6569747925</c:v>
                </c:pt>
                <c:pt idx="12815">
                  <c:v>14855.8699798584</c:v>
                </c:pt>
                <c:pt idx="12816">
                  <c:v>14854.8599739075</c:v>
                </c:pt>
                <c:pt idx="12817">
                  <c:v>14854.683975219699</c:v>
                </c:pt>
                <c:pt idx="12818">
                  <c:v>14852.819984436001</c:v>
                </c:pt>
                <c:pt idx="12819">
                  <c:v>14848.7949752808</c:v>
                </c:pt>
                <c:pt idx="12820">
                  <c:v>14839.7279777527</c:v>
                </c:pt>
                <c:pt idx="12821">
                  <c:v>14318.0060043335</c:v>
                </c:pt>
                <c:pt idx="12822">
                  <c:v>14317.9680023193</c:v>
                </c:pt>
                <c:pt idx="12823">
                  <c:v>14312.9830055237</c:v>
                </c:pt>
                <c:pt idx="12824">
                  <c:v>14312.8260040283</c:v>
                </c:pt>
                <c:pt idx="12825">
                  <c:v>14540.514007568399</c:v>
                </c:pt>
                <c:pt idx="12826">
                  <c:v>14540.6170120239</c:v>
                </c:pt>
                <c:pt idx="12827">
                  <c:v>14374.648002624501</c:v>
                </c:pt>
                <c:pt idx="12828">
                  <c:v>14374.5180015564</c:v>
                </c:pt>
                <c:pt idx="12829">
                  <c:v>14374.540004730199</c:v>
                </c:pt>
                <c:pt idx="12830">
                  <c:v>14317.129001617401</c:v>
                </c:pt>
                <c:pt idx="12831">
                  <c:v>14318.298007965101</c:v>
                </c:pt>
                <c:pt idx="12832">
                  <c:v>14288.3650016785</c:v>
                </c:pt>
                <c:pt idx="12833">
                  <c:v>14287.3070030212</c:v>
                </c:pt>
                <c:pt idx="12834">
                  <c:v>14287.0790023804</c:v>
                </c:pt>
                <c:pt idx="12835">
                  <c:v>14287.162998199499</c:v>
                </c:pt>
                <c:pt idx="12836">
                  <c:v>14287.2620048523</c:v>
                </c:pt>
                <c:pt idx="12837">
                  <c:v>14082.2480010986</c:v>
                </c:pt>
                <c:pt idx="12838">
                  <c:v>13848.9890060425</c:v>
                </c:pt>
                <c:pt idx="12839">
                  <c:v>13849.09400177</c:v>
                </c:pt>
                <c:pt idx="12840">
                  <c:v>13849.085002899201</c:v>
                </c:pt>
                <c:pt idx="12841">
                  <c:v>13699.2400054932</c:v>
                </c:pt>
                <c:pt idx="12842">
                  <c:v>13698.295001983601</c:v>
                </c:pt>
                <c:pt idx="12843">
                  <c:v>13754.5720062256</c:v>
                </c:pt>
                <c:pt idx="12844">
                  <c:v>13347.0930023193</c:v>
                </c:pt>
                <c:pt idx="12845">
                  <c:v>13183.1160049438</c:v>
                </c:pt>
                <c:pt idx="12846">
                  <c:v>13183.0030059814</c:v>
                </c:pt>
                <c:pt idx="12847">
                  <c:v>13183.2760047913</c:v>
                </c:pt>
                <c:pt idx="12848">
                  <c:v>13175.9840049744</c:v>
                </c:pt>
                <c:pt idx="12849">
                  <c:v>13170.936004638699</c:v>
                </c:pt>
                <c:pt idx="12850">
                  <c:v>13170.965000152601</c:v>
                </c:pt>
                <c:pt idx="12851">
                  <c:v>13176.0019989014</c:v>
                </c:pt>
                <c:pt idx="12852">
                  <c:v>13170.055000305199</c:v>
                </c:pt>
                <c:pt idx="12853">
                  <c:v>13176.0930023193</c:v>
                </c:pt>
                <c:pt idx="12854">
                  <c:v>13120.1790046692</c:v>
                </c:pt>
                <c:pt idx="12855">
                  <c:v>12871.25</c:v>
                </c:pt>
                <c:pt idx="12856">
                  <c:v>12865.5839920044</c:v>
                </c:pt>
                <c:pt idx="12857">
                  <c:v>12426.778991699201</c:v>
                </c:pt>
                <c:pt idx="12858">
                  <c:v>12426.700992584199</c:v>
                </c:pt>
                <c:pt idx="12859">
                  <c:v>12426.673992157001</c:v>
                </c:pt>
                <c:pt idx="12860">
                  <c:v>12426.686988830599</c:v>
                </c:pt>
                <c:pt idx="12861">
                  <c:v>12425.612991333001</c:v>
                </c:pt>
                <c:pt idx="12862">
                  <c:v>12425.726989746099</c:v>
                </c:pt>
                <c:pt idx="12863">
                  <c:v>12160.8049964905</c:v>
                </c:pt>
                <c:pt idx="12864">
                  <c:v>12180.3439865112</c:v>
                </c:pt>
                <c:pt idx="12865">
                  <c:v>12016.6869926453</c:v>
                </c:pt>
                <c:pt idx="12866">
                  <c:v>11909.223991393999</c:v>
                </c:pt>
                <c:pt idx="12867">
                  <c:v>11759.347991943399</c:v>
                </c:pt>
                <c:pt idx="12868">
                  <c:v>11674.704998016399</c:v>
                </c:pt>
                <c:pt idx="12869">
                  <c:v>11519.611000061001</c:v>
                </c:pt>
                <c:pt idx="12870">
                  <c:v>11576.987998962401</c:v>
                </c:pt>
                <c:pt idx="12871">
                  <c:v>11576.0859985352</c:v>
                </c:pt>
                <c:pt idx="12872">
                  <c:v>11631.950000762899</c:v>
                </c:pt>
                <c:pt idx="12873">
                  <c:v>11631.7860031128</c:v>
                </c:pt>
                <c:pt idx="12874">
                  <c:v>11631.750995636001</c:v>
                </c:pt>
                <c:pt idx="12875">
                  <c:v>11681.8359985352</c:v>
                </c:pt>
                <c:pt idx="12876">
                  <c:v>11625.2250022888</c:v>
                </c:pt>
                <c:pt idx="12877">
                  <c:v>11625.1469993591</c:v>
                </c:pt>
                <c:pt idx="12878">
                  <c:v>11568.813999176</c:v>
                </c:pt>
                <c:pt idx="12879">
                  <c:v>11405.984992981001</c:v>
                </c:pt>
                <c:pt idx="12880">
                  <c:v>11281.183013915999</c:v>
                </c:pt>
                <c:pt idx="12881">
                  <c:v>11334.6570053101</c:v>
                </c:pt>
                <c:pt idx="12882">
                  <c:v>11334.5400085449</c:v>
                </c:pt>
                <c:pt idx="12883">
                  <c:v>11334.660007476799</c:v>
                </c:pt>
                <c:pt idx="12884">
                  <c:v>11078.432006835899</c:v>
                </c:pt>
                <c:pt idx="12885">
                  <c:v>11078.317008972201</c:v>
                </c:pt>
                <c:pt idx="12886">
                  <c:v>11078.3320083618</c:v>
                </c:pt>
                <c:pt idx="12887">
                  <c:v>11078.4810066223</c:v>
                </c:pt>
                <c:pt idx="12888">
                  <c:v>11078.332004547099</c:v>
                </c:pt>
                <c:pt idx="12889">
                  <c:v>11078.4540100098</c:v>
                </c:pt>
                <c:pt idx="12890">
                  <c:v>11078.504009246801</c:v>
                </c:pt>
                <c:pt idx="12891">
                  <c:v>11024.4660110474</c:v>
                </c:pt>
                <c:pt idx="12892">
                  <c:v>10967.765991210899</c:v>
                </c:pt>
                <c:pt idx="12893">
                  <c:v>10770.984992981001</c:v>
                </c:pt>
                <c:pt idx="12894">
                  <c:v>10956.969993591299</c:v>
                </c:pt>
                <c:pt idx="12895">
                  <c:v>10958.138992309599</c:v>
                </c:pt>
                <c:pt idx="12896">
                  <c:v>10958.108993530301</c:v>
                </c:pt>
                <c:pt idx="12897">
                  <c:v>10900.935989379899</c:v>
                </c:pt>
                <c:pt idx="12898">
                  <c:v>10637.9649887085</c:v>
                </c:pt>
                <c:pt idx="12899">
                  <c:v>10638.1759910583</c:v>
                </c:pt>
                <c:pt idx="12900">
                  <c:v>10538.832988738999</c:v>
                </c:pt>
                <c:pt idx="12901">
                  <c:v>10538.820991516101</c:v>
                </c:pt>
                <c:pt idx="12902">
                  <c:v>10538.860992431601</c:v>
                </c:pt>
                <c:pt idx="12903">
                  <c:v>10538.8849906921</c:v>
                </c:pt>
                <c:pt idx="12904">
                  <c:v>10537.0580177307</c:v>
                </c:pt>
                <c:pt idx="12905">
                  <c:v>10901.0680198669</c:v>
                </c:pt>
                <c:pt idx="12906">
                  <c:v>10901.095016479499</c:v>
                </c:pt>
                <c:pt idx="12907">
                  <c:v>10901.0150184631</c:v>
                </c:pt>
                <c:pt idx="12908">
                  <c:v>10901.010017395</c:v>
                </c:pt>
                <c:pt idx="12909">
                  <c:v>10900.982017517101</c:v>
                </c:pt>
                <c:pt idx="12910">
                  <c:v>10900.949016570999</c:v>
                </c:pt>
                <c:pt idx="12911">
                  <c:v>10901.0360183716</c:v>
                </c:pt>
                <c:pt idx="12912">
                  <c:v>10901.0360183716</c:v>
                </c:pt>
                <c:pt idx="12913">
                  <c:v>10901.1130180359</c:v>
                </c:pt>
                <c:pt idx="12914">
                  <c:v>10901.066017150901</c:v>
                </c:pt>
                <c:pt idx="12915">
                  <c:v>10901.0590171814</c:v>
                </c:pt>
                <c:pt idx="12916">
                  <c:v>11272.9829978943</c:v>
                </c:pt>
                <c:pt idx="12917">
                  <c:v>11274.0429992676</c:v>
                </c:pt>
                <c:pt idx="12918">
                  <c:v>11273.9909973145</c:v>
                </c:pt>
                <c:pt idx="12919">
                  <c:v>11274.0139961243</c:v>
                </c:pt>
                <c:pt idx="12920">
                  <c:v>11274.0159950256</c:v>
                </c:pt>
                <c:pt idx="12921">
                  <c:v>11273.8269958496</c:v>
                </c:pt>
                <c:pt idx="12922">
                  <c:v>11325.234001159701</c:v>
                </c:pt>
                <c:pt idx="12923">
                  <c:v>11381.920001983601</c:v>
                </c:pt>
                <c:pt idx="12924">
                  <c:v>11437.362998962401</c:v>
                </c:pt>
                <c:pt idx="12925">
                  <c:v>11494.847999572799</c:v>
                </c:pt>
                <c:pt idx="12926">
                  <c:v>11551.390998840299</c:v>
                </c:pt>
                <c:pt idx="12927">
                  <c:v>11639.4399986267</c:v>
                </c:pt>
                <c:pt idx="12928">
                  <c:v>11609.841991424601</c:v>
                </c:pt>
                <c:pt idx="12929">
                  <c:v>11720.304992675799</c:v>
                </c:pt>
                <c:pt idx="12930">
                  <c:v>12155.3859901428</c:v>
                </c:pt>
                <c:pt idx="12931">
                  <c:v>12231.3379898071</c:v>
                </c:pt>
                <c:pt idx="12932">
                  <c:v>12339.382991790801</c:v>
                </c:pt>
                <c:pt idx="12933">
                  <c:v>12338.2599906921</c:v>
                </c:pt>
                <c:pt idx="12934">
                  <c:v>12579.161991119399</c:v>
                </c:pt>
                <c:pt idx="12935">
                  <c:v>12688.2439880371</c:v>
                </c:pt>
                <c:pt idx="12936">
                  <c:v>12799.782989502</c:v>
                </c:pt>
                <c:pt idx="12937">
                  <c:v>12908.208988189701</c:v>
                </c:pt>
                <c:pt idx="12938">
                  <c:v>13049.181991577099</c:v>
                </c:pt>
                <c:pt idx="12939">
                  <c:v>13048.8919944763</c:v>
                </c:pt>
                <c:pt idx="12940">
                  <c:v>13095.0850067139</c:v>
                </c:pt>
                <c:pt idx="12941">
                  <c:v>13137.575012207</c:v>
                </c:pt>
                <c:pt idx="12942">
                  <c:v>13137.4670143127</c:v>
                </c:pt>
                <c:pt idx="12943">
                  <c:v>13393.529014587401</c:v>
                </c:pt>
                <c:pt idx="12944">
                  <c:v>13705.147018432601</c:v>
                </c:pt>
                <c:pt idx="12945">
                  <c:v>13768.6140136719</c:v>
                </c:pt>
                <c:pt idx="12946">
                  <c:v>13811.7410202026</c:v>
                </c:pt>
                <c:pt idx="12947">
                  <c:v>13812.000011444101</c:v>
                </c:pt>
                <c:pt idx="12948">
                  <c:v>13915.02602005</c:v>
                </c:pt>
                <c:pt idx="12949">
                  <c:v>13915.140014648399</c:v>
                </c:pt>
                <c:pt idx="12950">
                  <c:v>13921.178016662599</c:v>
                </c:pt>
                <c:pt idx="12951">
                  <c:v>13877.9570159912</c:v>
                </c:pt>
                <c:pt idx="12952">
                  <c:v>13885.6979827881</c:v>
                </c:pt>
                <c:pt idx="12953">
                  <c:v>13887.7809944153</c:v>
                </c:pt>
                <c:pt idx="12954">
                  <c:v>14006.7659950256</c:v>
                </c:pt>
                <c:pt idx="12955">
                  <c:v>13955.519981384299</c:v>
                </c:pt>
                <c:pt idx="12956">
                  <c:v>13955.544986724901</c:v>
                </c:pt>
                <c:pt idx="12957">
                  <c:v>13955.4179840088</c:v>
                </c:pt>
                <c:pt idx="12958">
                  <c:v>13955.410984039299</c:v>
                </c:pt>
                <c:pt idx="12959">
                  <c:v>13955.5609931946</c:v>
                </c:pt>
                <c:pt idx="12960">
                  <c:v>13955.5379867554</c:v>
                </c:pt>
                <c:pt idx="12961">
                  <c:v>13960.4709892273</c:v>
                </c:pt>
                <c:pt idx="12962">
                  <c:v>14012.019989013699</c:v>
                </c:pt>
                <c:pt idx="12963">
                  <c:v>14013.0139884949</c:v>
                </c:pt>
                <c:pt idx="12964">
                  <c:v>14027.0520019531</c:v>
                </c:pt>
                <c:pt idx="12965">
                  <c:v>14027.825000762899</c:v>
                </c:pt>
                <c:pt idx="12966">
                  <c:v>14027.8009986877</c:v>
                </c:pt>
                <c:pt idx="12967">
                  <c:v>14178.098999023399</c:v>
                </c:pt>
                <c:pt idx="12968">
                  <c:v>14178.101997375499</c:v>
                </c:pt>
                <c:pt idx="12969">
                  <c:v>14178.939994812001</c:v>
                </c:pt>
                <c:pt idx="12970">
                  <c:v>14507.9480018616</c:v>
                </c:pt>
                <c:pt idx="12971">
                  <c:v>14508.0729980469</c:v>
                </c:pt>
                <c:pt idx="12972">
                  <c:v>14508.0549964905</c:v>
                </c:pt>
                <c:pt idx="12973">
                  <c:v>14508.3770050108</c:v>
                </c:pt>
                <c:pt idx="12974">
                  <c:v>14508.4480041564</c:v>
                </c:pt>
                <c:pt idx="12975">
                  <c:v>14736.252001196101</c:v>
                </c:pt>
                <c:pt idx="12976">
                  <c:v>14715.283998876799</c:v>
                </c:pt>
                <c:pt idx="12977">
                  <c:v>14981.276003271299</c:v>
                </c:pt>
                <c:pt idx="12978">
                  <c:v>14981.1749977171</c:v>
                </c:pt>
                <c:pt idx="12979">
                  <c:v>14981.511007696399</c:v>
                </c:pt>
                <c:pt idx="12980">
                  <c:v>14981.5480064452</c:v>
                </c:pt>
                <c:pt idx="12981">
                  <c:v>14981.3430046141</c:v>
                </c:pt>
                <c:pt idx="12982">
                  <c:v>16723.939978033301</c:v>
                </c:pt>
                <c:pt idx="12983">
                  <c:v>16944.068979650699</c:v>
                </c:pt>
                <c:pt idx="12984">
                  <c:v>17645.094980627298</c:v>
                </c:pt>
                <c:pt idx="12985">
                  <c:v>17876.9819816649</c:v>
                </c:pt>
                <c:pt idx="12986">
                  <c:v>18123.038977056702</c:v>
                </c:pt>
                <c:pt idx="12987">
                  <c:v>18122.853979498101</c:v>
                </c:pt>
                <c:pt idx="12988">
                  <c:v>18131.066001892101</c:v>
                </c:pt>
                <c:pt idx="12989">
                  <c:v>18691.9910049438</c:v>
                </c:pt>
                <c:pt idx="12990">
                  <c:v>18942.915004730199</c:v>
                </c:pt>
                <c:pt idx="12991">
                  <c:v>18943.030998229999</c:v>
                </c:pt>
                <c:pt idx="12992">
                  <c:v>18943.057006835901</c:v>
                </c:pt>
                <c:pt idx="12993">
                  <c:v>18943.007999420199</c:v>
                </c:pt>
                <c:pt idx="12994">
                  <c:v>18942.862003326401</c:v>
                </c:pt>
                <c:pt idx="12995">
                  <c:v>19171.043003082301</c:v>
                </c:pt>
                <c:pt idx="12996">
                  <c:v>19171.120006561301</c:v>
                </c:pt>
                <c:pt idx="12997">
                  <c:v>19171.033004760699</c:v>
                </c:pt>
                <c:pt idx="12998">
                  <c:v>19171.215000152599</c:v>
                </c:pt>
                <c:pt idx="12999">
                  <c:v>19171.146999359102</c:v>
                </c:pt>
                <c:pt idx="13000">
                  <c:v>19245.475986480698</c:v>
                </c:pt>
                <c:pt idx="13001">
                  <c:v>19245.215991973899</c:v>
                </c:pt>
                <c:pt idx="13002">
                  <c:v>19245.127986907999</c:v>
                </c:pt>
                <c:pt idx="13003">
                  <c:v>19245.531986236601</c:v>
                </c:pt>
                <c:pt idx="13004">
                  <c:v>19245.523986816399</c:v>
                </c:pt>
                <c:pt idx="13005">
                  <c:v>19252.3319854736</c:v>
                </c:pt>
                <c:pt idx="13006">
                  <c:v>19252.3089866638</c:v>
                </c:pt>
                <c:pt idx="13007">
                  <c:v>19252.443984985399</c:v>
                </c:pt>
                <c:pt idx="13008">
                  <c:v>19246.398986816399</c:v>
                </c:pt>
                <c:pt idx="13009">
                  <c:v>19252.3899879456</c:v>
                </c:pt>
                <c:pt idx="13010">
                  <c:v>19252.402984619101</c:v>
                </c:pt>
                <c:pt idx="13011">
                  <c:v>19252.4009895325</c:v>
                </c:pt>
                <c:pt idx="13012">
                  <c:v>19256.690975189202</c:v>
                </c:pt>
                <c:pt idx="13013">
                  <c:v>19257.521972656301</c:v>
                </c:pt>
                <c:pt idx="13014">
                  <c:v>19257.396972656301</c:v>
                </c:pt>
                <c:pt idx="13015">
                  <c:v>19257.718975067099</c:v>
                </c:pt>
                <c:pt idx="13016">
                  <c:v>19257.690975189202</c:v>
                </c:pt>
                <c:pt idx="13017">
                  <c:v>19257.558971405</c:v>
                </c:pt>
                <c:pt idx="13018">
                  <c:v>19257.555976867701</c:v>
                </c:pt>
                <c:pt idx="13019">
                  <c:v>19258.6609725952</c:v>
                </c:pt>
                <c:pt idx="13020">
                  <c:v>19258.568969726599</c:v>
                </c:pt>
                <c:pt idx="13021">
                  <c:v>19258.549976348899</c:v>
                </c:pt>
                <c:pt idx="13022">
                  <c:v>19258.377979278601</c:v>
                </c:pt>
                <c:pt idx="13023">
                  <c:v>19258.179977416999</c:v>
                </c:pt>
                <c:pt idx="13024">
                  <c:v>19262.336994171099</c:v>
                </c:pt>
                <c:pt idx="13025">
                  <c:v>19262.2359886169</c:v>
                </c:pt>
                <c:pt idx="13026">
                  <c:v>19262.250984191902</c:v>
                </c:pt>
                <c:pt idx="13027">
                  <c:v>19262.4379844666</c:v>
                </c:pt>
                <c:pt idx="13028">
                  <c:v>19262.363990783699</c:v>
                </c:pt>
                <c:pt idx="13029">
                  <c:v>19262.287990570101</c:v>
                </c:pt>
                <c:pt idx="13030">
                  <c:v>19262.478992462198</c:v>
                </c:pt>
                <c:pt idx="13031">
                  <c:v>19262.648986816399</c:v>
                </c:pt>
                <c:pt idx="13032">
                  <c:v>19262.452991485599</c:v>
                </c:pt>
                <c:pt idx="13033">
                  <c:v>19262.288990020799</c:v>
                </c:pt>
                <c:pt idx="13034">
                  <c:v>19262.353992462198</c:v>
                </c:pt>
                <c:pt idx="13035">
                  <c:v>19262.363990783699</c:v>
                </c:pt>
                <c:pt idx="13036">
                  <c:v>19264.092983245799</c:v>
                </c:pt>
                <c:pt idx="13037">
                  <c:v>19264.972991943399</c:v>
                </c:pt>
                <c:pt idx="13038">
                  <c:v>19264.747982025099</c:v>
                </c:pt>
                <c:pt idx="13039">
                  <c:v>19265.0289878845</c:v>
                </c:pt>
                <c:pt idx="13040">
                  <c:v>19265.096988678</c:v>
                </c:pt>
                <c:pt idx="13041">
                  <c:v>19265.006992340099</c:v>
                </c:pt>
                <c:pt idx="13042">
                  <c:v>19264.8929862976</c:v>
                </c:pt>
                <c:pt idx="13043">
                  <c:v>19265.028991699201</c:v>
                </c:pt>
                <c:pt idx="13044">
                  <c:v>19264.945983886701</c:v>
                </c:pt>
                <c:pt idx="13045">
                  <c:v>19264.855987548799</c:v>
                </c:pt>
                <c:pt idx="13046">
                  <c:v>19265.075988769499</c:v>
                </c:pt>
                <c:pt idx="13047">
                  <c:v>19264.907989502</c:v>
                </c:pt>
                <c:pt idx="13048">
                  <c:v>19270.222988128698</c:v>
                </c:pt>
                <c:pt idx="13049">
                  <c:v>19270.9699859619</c:v>
                </c:pt>
                <c:pt idx="13050">
                  <c:v>19270.814983367902</c:v>
                </c:pt>
                <c:pt idx="13051">
                  <c:v>19271.115985870401</c:v>
                </c:pt>
                <c:pt idx="13052">
                  <c:v>19271.146984100302</c:v>
                </c:pt>
                <c:pt idx="13053">
                  <c:v>18937.044986724901</c:v>
                </c:pt>
                <c:pt idx="13054">
                  <c:v>18937.0159873962</c:v>
                </c:pt>
                <c:pt idx="13055">
                  <c:v>18672.017982482899</c:v>
                </c:pt>
                <c:pt idx="13056">
                  <c:v>18622.063987731901</c:v>
                </c:pt>
                <c:pt idx="13057">
                  <c:v>18622.178981780999</c:v>
                </c:pt>
                <c:pt idx="13058">
                  <c:v>18613.828983306899</c:v>
                </c:pt>
                <c:pt idx="13059">
                  <c:v>18613.4649887085</c:v>
                </c:pt>
                <c:pt idx="13060">
                  <c:v>18620.358997345</c:v>
                </c:pt>
                <c:pt idx="13061">
                  <c:v>18620.319004058802</c:v>
                </c:pt>
                <c:pt idx="13062">
                  <c:v>18620.236995697</c:v>
                </c:pt>
                <c:pt idx="13063">
                  <c:v>18620.444000244101</c:v>
                </c:pt>
                <c:pt idx="13064">
                  <c:v>18620.535995483398</c:v>
                </c:pt>
                <c:pt idx="13065">
                  <c:v>18620.475997924801</c:v>
                </c:pt>
                <c:pt idx="13066">
                  <c:v>18620.374000549298</c:v>
                </c:pt>
                <c:pt idx="13067">
                  <c:v>17870.440002441399</c:v>
                </c:pt>
                <c:pt idx="13068">
                  <c:v>17870.547000884999</c:v>
                </c:pt>
                <c:pt idx="13069">
                  <c:v>17871.401996612502</c:v>
                </c:pt>
                <c:pt idx="13070">
                  <c:v>17876.412002563498</c:v>
                </c:pt>
                <c:pt idx="13071">
                  <c:v>17876.419998168902</c:v>
                </c:pt>
                <c:pt idx="13072">
                  <c:v>17931.9749717712</c:v>
                </c:pt>
                <c:pt idx="13073">
                  <c:v>17931.672969818101</c:v>
                </c:pt>
                <c:pt idx="13074">
                  <c:v>17936.768970489498</c:v>
                </c:pt>
                <c:pt idx="13075">
                  <c:v>17937.2559738159</c:v>
                </c:pt>
                <c:pt idx="13076">
                  <c:v>17937.0949745178</c:v>
                </c:pt>
                <c:pt idx="13077">
                  <c:v>17936.874973297101</c:v>
                </c:pt>
                <c:pt idx="13078">
                  <c:v>17937.0489730835</c:v>
                </c:pt>
                <c:pt idx="13079">
                  <c:v>17937.174968719501</c:v>
                </c:pt>
                <c:pt idx="13080">
                  <c:v>17937.2329750061</c:v>
                </c:pt>
                <c:pt idx="13081">
                  <c:v>17937.279975891099</c:v>
                </c:pt>
                <c:pt idx="13082">
                  <c:v>17937.2739753723</c:v>
                </c:pt>
                <c:pt idx="13083">
                  <c:v>17937.116973877</c:v>
                </c:pt>
                <c:pt idx="13084">
                  <c:v>17931.884986877401</c:v>
                </c:pt>
                <c:pt idx="13085">
                  <c:v>17411.426994323701</c:v>
                </c:pt>
                <c:pt idx="13086">
                  <c:v>17411.4479980469</c:v>
                </c:pt>
                <c:pt idx="13087">
                  <c:v>17411.5989952087</c:v>
                </c:pt>
                <c:pt idx="13088">
                  <c:v>17411.720993041999</c:v>
                </c:pt>
                <c:pt idx="13089">
                  <c:v>17181.555999755899</c:v>
                </c:pt>
                <c:pt idx="13090">
                  <c:v>17181.6779975891</c:v>
                </c:pt>
                <c:pt idx="13091">
                  <c:v>16928.657993316701</c:v>
                </c:pt>
                <c:pt idx="13092">
                  <c:v>16928.683002471898</c:v>
                </c:pt>
                <c:pt idx="13093">
                  <c:v>16928.6630020142</c:v>
                </c:pt>
                <c:pt idx="13094">
                  <c:v>16923.400997161902</c:v>
                </c:pt>
                <c:pt idx="13095">
                  <c:v>16699.562999725302</c:v>
                </c:pt>
                <c:pt idx="13096">
                  <c:v>16451.1210098267</c:v>
                </c:pt>
                <c:pt idx="13097">
                  <c:v>16211.1030158997</c:v>
                </c:pt>
                <c:pt idx="13098">
                  <c:v>16210.7040176392</c:v>
                </c:pt>
                <c:pt idx="13099">
                  <c:v>16210.2040100098</c:v>
                </c:pt>
                <c:pt idx="13100">
                  <c:v>16210.098014831499</c:v>
                </c:pt>
                <c:pt idx="13101">
                  <c:v>16167.120014190699</c:v>
                </c:pt>
                <c:pt idx="13102">
                  <c:v>15245.057014465299</c:v>
                </c:pt>
                <c:pt idx="13103">
                  <c:v>14626.1720123291</c:v>
                </c:pt>
                <c:pt idx="13104">
                  <c:v>14142.2310142517</c:v>
                </c:pt>
                <c:pt idx="13105">
                  <c:v>14039.674007415801</c:v>
                </c:pt>
                <c:pt idx="13106">
                  <c:v>13430.7510070801</c:v>
                </c:pt>
                <c:pt idx="13107">
                  <c:v>13000.5830078125</c:v>
                </c:pt>
                <c:pt idx="13108">
                  <c:v>12988.1599960327</c:v>
                </c:pt>
                <c:pt idx="13109">
                  <c:v>12794.4970016479</c:v>
                </c:pt>
                <c:pt idx="13110">
                  <c:v>12796.210002899201</c:v>
                </c:pt>
                <c:pt idx="13111">
                  <c:v>12805.280002594</c:v>
                </c:pt>
                <c:pt idx="13112">
                  <c:v>12600.4169998169</c:v>
                </c:pt>
                <c:pt idx="13113">
                  <c:v>12533.441001892101</c:v>
                </c:pt>
                <c:pt idx="13114">
                  <c:v>12533.2690010071</c:v>
                </c:pt>
                <c:pt idx="13115">
                  <c:v>12533.3460044861</c:v>
                </c:pt>
                <c:pt idx="13116">
                  <c:v>12370.171001434301</c:v>
                </c:pt>
                <c:pt idx="13117">
                  <c:v>12220.4070014954</c:v>
                </c:pt>
                <c:pt idx="13118">
                  <c:v>12220.421001434301</c:v>
                </c:pt>
                <c:pt idx="13119">
                  <c:v>12220.3369979858</c:v>
                </c:pt>
                <c:pt idx="13120">
                  <c:v>12191.065002441401</c:v>
                </c:pt>
                <c:pt idx="13121">
                  <c:v>12207.821006774901</c:v>
                </c:pt>
                <c:pt idx="13122">
                  <c:v>12207.7410011292</c:v>
                </c:pt>
                <c:pt idx="13123">
                  <c:v>12208.079998016399</c:v>
                </c:pt>
                <c:pt idx="13124">
                  <c:v>11941.9970016479</c:v>
                </c:pt>
                <c:pt idx="13125">
                  <c:v>11485.8500022888</c:v>
                </c:pt>
                <c:pt idx="13126">
                  <c:v>11484.9209976196</c:v>
                </c:pt>
                <c:pt idx="13127">
                  <c:v>11484.9819984436</c:v>
                </c:pt>
                <c:pt idx="13128">
                  <c:v>11423.6860027313</c:v>
                </c:pt>
                <c:pt idx="13129">
                  <c:v>11423.608999252299</c:v>
                </c:pt>
                <c:pt idx="13130">
                  <c:v>10407.7600021362</c:v>
                </c:pt>
                <c:pt idx="13131">
                  <c:v>10148.194999694801</c:v>
                </c:pt>
                <c:pt idx="13132">
                  <c:v>10142.611999511701</c:v>
                </c:pt>
                <c:pt idx="13133">
                  <c:v>9685.8579978942907</c:v>
                </c:pt>
                <c:pt idx="13134">
                  <c:v>9679.8199920654297</c:v>
                </c:pt>
                <c:pt idx="13135">
                  <c:v>9624.0489959716797</c:v>
                </c:pt>
                <c:pt idx="13136">
                  <c:v>9623.2150001525897</c:v>
                </c:pt>
                <c:pt idx="13137">
                  <c:v>9568.2350006103497</c:v>
                </c:pt>
                <c:pt idx="13138">
                  <c:v>9518.0379943847693</c:v>
                </c:pt>
                <c:pt idx="13139">
                  <c:v>9461.4939956665003</c:v>
                </c:pt>
                <c:pt idx="13140">
                  <c:v>9098.7649955749494</c:v>
                </c:pt>
                <c:pt idx="13141">
                  <c:v>9097.7899971008301</c:v>
                </c:pt>
                <c:pt idx="13142">
                  <c:v>8785.2599983215296</c:v>
                </c:pt>
                <c:pt idx="13143">
                  <c:v>8691.2309951782208</c:v>
                </c:pt>
                <c:pt idx="13144">
                  <c:v>8600.20799636841</c:v>
                </c:pt>
                <c:pt idx="13145">
                  <c:v>8354.9349937439001</c:v>
                </c:pt>
                <c:pt idx="13146">
                  <c:v>7609.0019950866699</c:v>
                </c:pt>
                <c:pt idx="13147">
                  <c:v>7552.4969940185501</c:v>
                </c:pt>
                <c:pt idx="13148">
                  <c:v>7557.4419937133798</c:v>
                </c:pt>
                <c:pt idx="13149">
                  <c:v>7552.4459953308096</c:v>
                </c:pt>
                <c:pt idx="13150">
                  <c:v>7552.3069953918503</c:v>
                </c:pt>
                <c:pt idx="13151">
                  <c:v>7552.3369941711398</c:v>
                </c:pt>
                <c:pt idx="13152">
                  <c:v>7510.8999938964798</c:v>
                </c:pt>
                <c:pt idx="13153">
                  <c:v>7510.8999938964798</c:v>
                </c:pt>
                <c:pt idx="13154">
                  <c:v>7356.8999938964798</c:v>
                </c:pt>
                <c:pt idx="13155">
                  <c:v>6812.8999938964798</c:v>
                </c:pt>
                <c:pt idx="13156">
                  <c:v>6623.1000022888202</c:v>
                </c:pt>
                <c:pt idx="13157">
                  <c:v>6469</c:v>
                </c:pt>
                <c:pt idx="13158">
                  <c:v>6282</c:v>
                </c:pt>
                <c:pt idx="13159">
                  <c:v>6282</c:v>
                </c:pt>
                <c:pt idx="13160">
                  <c:v>6045</c:v>
                </c:pt>
                <c:pt idx="13161">
                  <c:v>5989</c:v>
                </c:pt>
                <c:pt idx="13162">
                  <c:v>5989</c:v>
                </c:pt>
                <c:pt idx="13163">
                  <c:v>5989</c:v>
                </c:pt>
                <c:pt idx="13164">
                  <c:v>5989</c:v>
                </c:pt>
                <c:pt idx="13165">
                  <c:v>5932</c:v>
                </c:pt>
                <c:pt idx="13166">
                  <c:v>5932</c:v>
                </c:pt>
                <c:pt idx="13167">
                  <c:v>5862</c:v>
                </c:pt>
                <c:pt idx="13168">
                  <c:v>5774</c:v>
                </c:pt>
                <c:pt idx="13169">
                  <c:v>5635.7000007629404</c:v>
                </c:pt>
                <c:pt idx="13170">
                  <c:v>5450.7000007629404</c:v>
                </c:pt>
                <c:pt idx="13171">
                  <c:v>5514.7000007629404</c:v>
                </c:pt>
                <c:pt idx="13172">
                  <c:v>5332.7000007629404</c:v>
                </c:pt>
                <c:pt idx="13173">
                  <c:v>5161</c:v>
                </c:pt>
                <c:pt idx="13174">
                  <c:v>5117</c:v>
                </c:pt>
                <c:pt idx="13175">
                  <c:v>5117</c:v>
                </c:pt>
                <c:pt idx="13176">
                  <c:v>5069</c:v>
                </c:pt>
                <c:pt idx="13177">
                  <c:v>5022</c:v>
                </c:pt>
                <c:pt idx="13178">
                  <c:v>5022</c:v>
                </c:pt>
                <c:pt idx="13179">
                  <c:v>5004</c:v>
                </c:pt>
                <c:pt idx="13180">
                  <c:v>5004</c:v>
                </c:pt>
                <c:pt idx="13181">
                  <c:v>4969</c:v>
                </c:pt>
                <c:pt idx="13182">
                  <c:v>5004</c:v>
                </c:pt>
                <c:pt idx="13183">
                  <c:v>5004</c:v>
                </c:pt>
                <c:pt idx="13184">
                  <c:v>4969</c:v>
                </c:pt>
                <c:pt idx="13185">
                  <c:v>4969</c:v>
                </c:pt>
                <c:pt idx="13186">
                  <c:v>4969</c:v>
                </c:pt>
                <c:pt idx="13187">
                  <c:v>4969</c:v>
                </c:pt>
                <c:pt idx="13188">
                  <c:v>4969</c:v>
                </c:pt>
                <c:pt idx="13189">
                  <c:v>4969</c:v>
                </c:pt>
                <c:pt idx="13190">
                  <c:v>4969</c:v>
                </c:pt>
                <c:pt idx="13191">
                  <c:v>4969</c:v>
                </c:pt>
                <c:pt idx="13192">
                  <c:v>4969</c:v>
                </c:pt>
                <c:pt idx="13193">
                  <c:v>4969</c:v>
                </c:pt>
                <c:pt idx="13194">
                  <c:v>4968</c:v>
                </c:pt>
                <c:pt idx="13195">
                  <c:v>4966</c:v>
                </c:pt>
                <c:pt idx="13196">
                  <c:v>4966</c:v>
                </c:pt>
                <c:pt idx="13197">
                  <c:v>4966</c:v>
                </c:pt>
                <c:pt idx="13198">
                  <c:v>4966</c:v>
                </c:pt>
                <c:pt idx="13199">
                  <c:v>5034</c:v>
                </c:pt>
                <c:pt idx="13200">
                  <c:v>4966</c:v>
                </c:pt>
                <c:pt idx="13201">
                  <c:v>4966</c:v>
                </c:pt>
                <c:pt idx="13202">
                  <c:v>4968</c:v>
                </c:pt>
                <c:pt idx="13203">
                  <c:v>4968</c:v>
                </c:pt>
                <c:pt idx="13204">
                  <c:v>4968</c:v>
                </c:pt>
                <c:pt idx="13205">
                  <c:v>4968</c:v>
                </c:pt>
                <c:pt idx="13206">
                  <c:v>4987</c:v>
                </c:pt>
                <c:pt idx="13207">
                  <c:v>4997</c:v>
                </c:pt>
                <c:pt idx="13208">
                  <c:v>4997</c:v>
                </c:pt>
                <c:pt idx="13209">
                  <c:v>4997</c:v>
                </c:pt>
                <c:pt idx="13210">
                  <c:v>5053</c:v>
                </c:pt>
                <c:pt idx="13211">
                  <c:v>5053</c:v>
                </c:pt>
                <c:pt idx="13212">
                  <c:v>5053</c:v>
                </c:pt>
                <c:pt idx="13213">
                  <c:v>5095</c:v>
                </c:pt>
                <c:pt idx="13214">
                  <c:v>5095</c:v>
                </c:pt>
                <c:pt idx="13215">
                  <c:v>5095</c:v>
                </c:pt>
                <c:pt idx="13216">
                  <c:v>5095</c:v>
                </c:pt>
                <c:pt idx="13217">
                  <c:v>5095</c:v>
                </c:pt>
                <c:pt idx="13218">
                  <c:v>5095</c:v>
                </c:pt>
                <c:pt idx="13219">
                  <c:v>5244</c:v>
                </c:pt>
                <c:pt idx="13220">
                  <c:v>5708</c:v>
                </c:pt>
                <c:pt idx="13221">
                  <c:v>6653</c:v>
                </c:pt>
                <c:pt idx="13222">
                  <c:v>6653</c:v>
                </c:pt>
                <c:pt idx="13223">
                  <c:v>6653</c:v>
                </c:pt>
                <c:pt idx="13224">
                  <c:v>6653</c:v>
                </c:pt>
                <c:pt idx="13225">
                  <c:v>6720</c:v>
                </c:pt>
                <c:pt idx="13226">
                  <c:v>6720</c:v>
                </c:pt>
                <c:pt idx="13227">
                  <c:v>6720</c:v>
                </c:pt>
                <c:pt idx="13228">
                  <c:v>6720</c:v>
                </c:pt>
                <c:pt idx="13229">
                  <c:v>6720</c:v>
                </c:pt>
                <c:pt idx="13230">
                  <c:v>6720</c:v>
                </c:pt>
                <c:pt idx="13231">
                  <c:v>6768</c:v>
                </c:pt>
                <c:pt idx="13232">
                  <c:v>6859</c:v>
                </c:pt>
                <c:pt idx="13233">
                  <c:v>7107</c:v>
                </c:pt>
                <c:pt idx="13234">
                  <c:v>7109</c:v>
                </c:pt>
                <c:pt idx="13235">
                  <c:v>7261</c:v>
                </c:pt>
                <c:pt idx="13236">
                  <c:v>7858.2000007629404</c:v>
                </c:pt>
                <c:pt idx="13237">
                  <c:v>8081.7999992370596</c:v>
                </c:pt>
                <c:pt idx="13238">
                  <c:v>8081.7999992370596</c:v>
                </c:pt>
                <c:pt idx="13239">
                  <c:v>8095.7999992370596</c:v>
                </c:pt>
                <c:pt idx="13240">
                  <c:v>8095.7999992370596</c:v>
                </c:pt>
                <c:pt idx="13241">
                  <c:v>8095.7999992370596</c:v>
                </c:pt>
                <c:pt idx="13242">
                  <c:v>8095.7999992370596</c:v>
                </c:pt>
                <c:pt idx="13243">
                  <c:v>8095.7999992370596</c:v>
                </c:pt>
                <c:pt idx="13244">
                  <c:v>7641.6619987487802</c:v>
                </c:pt>
                <c:pt idx="13245">
                  <c:v>7700.3899955749503</c:v>
                </c:pt>
                <c:pt idx="13246">
                  <c:v>7745.3939971923801</c:v>
                </c:pt>
                <c:pt idx="13247">
                  <c:v>7745.39499664307</c:v>
                </c:pt>
                <c:pt idx="13248">
                  <c:v>7962.9299964904803</c:v>
                </c:pt>
                <c:pt idx="13249">
                  <c:v>8262.9829978942907</c:v>
                </c:pt>
                <c:pt idx="13250">
                  <c:v>8418.9999961852991</c:v>
                </c:pt>
                <c:pt idx="13251">
                  <c:v>8528.9999961852991</c:v>
                </c:pt>
                <c:pt idx="13252">
                  <c:v>8485.02099609375</c:v>
                </c:pt>
                <c:pt idx="13253">
                  <c:v>8605.0089988708496</c:v>
                </c:pt>
                <c:pt idx="13254">
                  <c:v>9455.0159988403302</c:v>
                </c:pt>
                <c:pt idx="13255">
                  <c:v>9390.0039939880407</c:v>
                </c:pt>
                <c:pt idx="13256">
                  <c:v>9431.4929962158203</c:v>
                </c:pt>
                <c:pt idx="13257">
                  <c:v>9471.51999664307</c:v>
                </c:pt>
                <c:pt idx="13258">
                  <c:v>9990.8619956970197</c:v>
                </c:pt>
                <c:pt idx="13259">
                  <c:v>10100.6329956055</c:v>
                </c:pt>
                <c:pt idx="13260">
                  <c:v>10100.645996093799</c:v>
                </c:pt>
                <c:pt idx="13261">
                  <c:v>10165.6449928284</c:v>
                </c:pt>
                <c:pt idx="13262">
                  <c:v>10898.345993041999</c:v>
                </c:pt>
                <c:pt idx="13263">
                  <c:v>11263.079998016399</c:v>
                </c:pt>
                <c:pt idx="13264">
                  <c:v>11354.041996002201</c:v>
                </c:pt>
                <c:pt idx="13265">
                  <c:v>11586.373989105199</c:v>
                </c:pt>
                <c:pt idx="13266">
                  <c:v>11561.390991210899</c:v>
                </c:pt>
                <c:pt idx="13267">
                  <c:v>11648.4369926453</c:v>
                </c:pt>
                <c:pt idx="13268">
                  <c:v>11699.8599967957</c:v>
                </c:pt>
                <c:pt idx="13269">
                  <c:v>11798.0419921875</c:v>
                </c:pt>
                <c:pt idx="13270">
                  <c:v>12055.1199951172</c:v>
                </c:pt>
                <c:pt idx="13271">
                  <c:v>12055.116992950399</c:v>
                </c:pt>
                <c:pt idx="13272">
                  <c:v>12953.826000213599</c:v>
                </c:pt>
                <c:pt idx="13273">
                  <c:v>13069.338993072501</c:v>
                </c:pt>
                <c:pt idx="13274">
                  <c:v>13069.347000122099</c:v>
                </c:pt>
                <c:pt idx="13275">
                  <c:v>13069.486000061001</c:v>
                </c:pt>
                <c:pt idx="13276">
                  <c:v>13606.766990661599</c:v>
                </c:pt>
                <c:pt idx="13277">
                  <c:v>13606.5839920044</c:v>
                </c:pt>
                <c:pt idx="13278">
                  <c:v>13834.3520011902</c:v>
                </c:pt>
                <c:pt idx="13279">
                  <c:v>13834.4460029602</c:v>
                </c:pt>
                <c:pt idx="13280">
                  <c:v>13835.864000707899</c:v>
                </c:pt>
                <c:pt idx="13281">
                  <c:v>13836.8610038757</c:v>
                </c:pt>
                <c:pt idx="13282">
                  <c:v>14105.0710105896</c:v>
                </c:pt>
                <c:pt idx="13283">
                  <c:v>14332.8870048523</c:v>
                </c:pt>
                <c:pt idx="13284">
                  <c:v>14340.6860084534</c:v>
                </c:pt>
                <c:pt idx="13285">
                  <c:v>14340.6440086365</c:v>
                </c:pt>
                <c:pt idx="13286">
                  <c:v>15258.582012176499</c:v>
                </c:pt>
                <c:pt idx="13287">
                  <c:v>15878.8640060425</c:v>
                </c:pt>
                <c:pt idx="13288">
                  <c:v>15879.076007842999</c:v>
                </c:pt>
                <c:pt idx="13289">
                  <c:v>16107.868007659899</c:v>
                </c:pt>
                <c:pt idx="13290">
                  <c:v>16343.5870056152</c:v>
                </c:pt>
                <c:pt idx="13291">
                  <c:v>16581.642013549801</c:v>
                </c:pt>
                <c:pt idx="13292">
                  <c:v>17051.662006378199</c:v>
                </c:pt>
                <c:pt idx="13293">
                  <c:v>17062.446994781501</c:v>
                </c:pt>
                <c:pt idx="13294">
                  <c:v>17009.710002899199</c:v>
                </c:pt>
                <c:pt idx="13295">
                  <c:v>17009.7740058899</c:v>
                </c:pt>
                <c:pt idx="13296">
                  <c:v>17009.694999694799</c:v>
                </c:pt>
                <c:pt idx="13297">
                  <c:v>17009.775001525901</c:v>
                </c:pt>
                <c:pt idx="13298">
                  <c:v>17009.654006958001</c:v>
                </c:pt>
                <c:pt idx="13299">
                  <c:v>17523.263977050799</c:v>
                </c:pt>
                <c:pt idx="13300">
                  <c:v>17523.2189788818</c:v>
                </c:pt>
                <c:pt idx="13301">
                  <c:v>17523.201980590798</c:v>
                </c:pt>
                <c:pt idx="13302">
                  <c:v>17523.1219711304</c:v>
                </c:pt>
                <c:pt idx="13303">
                  <c:v>17680.040977477998</c:v>
                </c:pt>
                <c:pt idx="13304">
                  <c:v>17680.313972473101</c:v>
                </c:pt>
                <c:pt idx="13305">
                  <c:v>17638.376003265399</c:v>
                </c:pt>
                <c:pt idx="13306">
                  <c:v>17638.685005187999</c:v>
                </c:pt>
                <c:pt idx="13307">
                  <c:v>17638.667003631599</c:v>
                </c:pt>
                <c:pt idx="13308">
                  <c:v>17633.688003539999</c:v>
                </c:pt>
                <c:pt idx="13309">
                  <c:v>16813.728000640898</c:v>
                </c:pt>
                <c:pt idx="13310">
                  <c:v>16813.632999420199</c:v>
                </c:pt>
                <c:pt idx="13311">
                  <c:v>16814.646003723101</c:v>
                </c:pt>
                <c:pt idx="13312">
                  <c:v>16814.686000824</c:v>
                </c:pt>
                <c:pt idx="13313">
                  <c:v>16814.714000701901</c:v>
                </c:pt>
                <c:pt idx="13314">
                  <c:v>16814.501003265399</c:v>
                </c:pt>
                <c:pt idx="13315">
                  <c:v>16814.441005706802</c:v>
                </c:pt>
                <c:pt idx="13316">
                  <c:v>16814.277999877901</c:v>
                </c:pt>
                <c:pt idx="13317">
                  <c:v>16810.190971374501</c:v>
                </c:pt>
                <c:pt idx="13318">
                  <c:v>16810.315975189202</c:v>
                </c:pt>
                <c:pt idx="13319">
                  <c:v>16810.394973754901</c:v>
                </c:pt>
                <c:pt idx="13320">
                  <c:v>16810.380970001199</c:v>
                </c:pt>
                <c:pt idx="13321">
                  <c:v>16810.376976013202</c:v>
                </c:pt>
                <c:pt idx="13322">
                  <c:v>16810.317974090602</c:v>
                </c:pt>
                <c:pt idx="13323">
                  <c:v>16810.4059715271</c:v>
                </c:pt>
                <c:pt idx="13324">
                  <c:v>16810.376976013202</c:v>
                </c:pt>
                <c:pt idx="13325">
                  <c:v>16810.371974945101</c:v>
                </c:pt>
                <c:pt idx="13326">
                  <c:v>16810.2119750977</c:v>
                </c:pt>
                <c:pt idx="13327">
                  <c:v>16810.099975585901</c:v>
                </c:pt>
                <c:pt idx="13328">
                  <c:v>16809.864978790301</c:v>
                </c:pt>
                <c:pt idx="13329">
                  <c:v>16814.288982391401</c:v>
                </c:pt>
                <c:pt idx="13330">
                  <c:v>16814.605987548799</c:v>
                </c:pt>
                <c:pt idx="13331">
                  <c:v>16814.607986450199</c:v>
                </c:pt>
                <c:pt idx="13332">
                  <c:v>16814.551990509</c:v>
                </c:pt>
                <c:pt idx="13333">
                  <c:v>16814.591983795199</c:v>
                </c:pt>
                <c:pt idx="13334">
                  <c:v>16814.441986083999</c:v>
                </c:pt>
                <c:pt idx="13335">
                  <c:v>16814.385982513399</c:v>
                </c:pt>
                <c:pt idx="13336">
                  <c:v>16814.442985534701</c:v>
                </c:pt>
                <c:pt idx="13337">
                  <c:v>16814.4899864197</c:v>
                </c:pt>
                <c:pt idx="13338">
                  <c:v>16814.485980987502</c:v>
                </c:pt>
                <c:pt idx="13339">
                  <c:v>16584.286983490001</c:v>
                </c:pt>
                <c:pt idx="13340">
                  <c:v>16584.081989288301</c:v>
                </c:pt>
                <c:pt idx="13341">
                  <c:v>16587.004985809301</c:v>
                </c:pt>
                <c:pt idx="13342">
                  <c:v>16589.104980468801</c:v>
                </c:pt>
                <c:pt idx="13343">
                  <c:v>16589.133983612101</c:v>
                </c:pt>
                <c:pt idx="13344">
                  <c:v>16570.384979248</c:v>
                </c:pt>
                <c:pt idx="13345">
                  <c:v>16570.370983123801</c:v>
                </c:pt>
                <c:pt idx="13346">
                  <c:v>16570.3689804077</c:v>
                </c:pt>
                <c:pt idx="13347">
                  <c:v>16570.2779808044</c:v>
                </c:pt>
                <c:pt idx="13348">
                  <c:v>16570.255981445302</c:v>
                </c:pt>
                <c:pt idx="13349">
                  <c:v>16570.357978820801</c:v>
                </c:pt>
                <c:pt idx="13350">
                  <c:v>16570.263977050799</c:v>
                </c:pt>
                <c:pt idx="13351">
                  <c:v>16569.987983703599</c:v>
                </c:pt>
                <c:pt idx="13352">
                  <c:v>16569.8199882507</c:v>
                </c:pt>
                <c:pt idx="13353">
                  <c:v>16601.0549964905</c:v>
                </c:pt>
                <c:pt idx="13354">
                  <c:v>16602.287994384798</c:v>
                </c:pt>
                <c:pt idx="13355">
                  <c:v>16602.3489952087</c:v>
                </c:pt>
                <c:pt idx="13356">
                  <c:v>16602.608001708999</c:v>
                </c:pt>
                <c:pt idx="13357">
                  <c:v>16602.569995880101</c:v>
                </c:pt>
                <c:pt idx="13358">
                  <c:v>16602.3279953003</c:v>
                </c:pt>
                <c:pt idx="13359">
                  <c:v>16602.489997863799</c:v>
                </c:pt>
                <c:pt idx="13360">
                  <c:v>16602.436996460001</c:v>
                </c:pt>
                <c:pt idx="13361">
                  <c:v>16602.5579948425</c:v>
                </c:pt>
                <c:pt idx="13362">
                  <c:v>16602.458000183098</c:v>
                </c:pt>
                <c:pt idx="13363">
                  <c:v>16602.1899909973</c:v>
                </c:pt>
                <c:pt idx="13364">
                  <c:v>16602.056999206499</c:v>
                </c:pt>
                <c:pt idx="13365">
                  <c:v>16630.524971008301</c:v>
                </c:pt>
                <c:pt idx="13366">
                  <c:v>16630.579971313498</c:v>
                </c:pt>
                <c:pt idx="13367">
                  <c:v>16630.725971221898</c:v>
                </c:pt>
                <c:pt idx="13368">
                  <c:v>16630.8599739075</c:v>
                </c:pt>
                <c:pt idx="13369">
                  <c:v>16630.675975799601</c:v>
                </c:pt>
                <c:pt idx="13370">
                  <c:v>16630.647972106901</c:v>
                </c:pt>
                <c:pt idx="13371">
                  <c:v>16630.687973022501</c:v>
                </c:pt>
                <c:pt idx="13372">
                  <c:v>16630.6129722595</c:v>
                </c:pt>
                <c:pt idx="13373">
                  <c:v>16630.5999717712</c:v>
                </c:pt>
                <c:pt idx="13374">
                  <c:v>16631.582969665498</c:v>
                </c:pt>
                <c:pt idx="13375">
                  <c:v>16631.4289741516</c:v>
                </c:pt>
                <c:pt idx="13376">
                  <c:v>15909.195976257301</c:v>
                </c:pt>
                <c:pt idx="13377">
                  <c:v>15911.1319885254</c:v>
                </c:pt>
                <c:pt idx="13378">
                  <c:v>15911.338985443101</c:v>
                </c:pt>
                <c:pt idx="13379">
                  <c:v>15672.2339897156</c:v>
                </c:pt>
                <c:pt idx="13380">
                  <c:v>15672.3019866943</c:v>
                </c:pt>
                <c:pt idx="13381">
                  <c:v>15672.492984771699</c:v>
                </c:pt>
                <c:pt idx="13382">
                  <c:v>15672.2779884338</c:v>
                </c:pt>
                <c:pt idx="13383">
                  <c:v>14784.457988738999</c:v>
                </c:pt>
                <c:pt idx="13384">
                  <c:v>13818.3619880676</c:v>
                </c:pt>
                <c:pt idx="13385">
                  <c:v>13363.4299888611</c:v>
                </c:pt>
                <c:pt idx="13386">
                  <c:v>13129.3009872437</c:v>
                </c:pt>
                <c:pt idx="13387">
                  <c:v>13129.3939857483</c:v>
                </c:pt>
                <c:pt idx="13388">
                  <c:v>13128.151992797901</c:v>
                </c:pt>
                <c:pt idx="13389">
                  <c:v>12814.3779907227</c:v>
                </c:pt>
                <c:pt idx="13390">
                  <c:v>12292.4930114746</c:v>
                </c:pt>
                <c:pt idx="13391">
                  <c:v>12286.595008850099</c:v>
                </c:pt>
                <c:pt idx="13392">
                  <c:v>12286.5930099487</c:v>
                </c:pt>
                <c:pt idx="13393">
                  <c:v>12020.589012146</c:v>
                </c:pt>
                <c:pt idx="13394">
                  <c:v>12020.4010124207</c:v>
                </c:pt>
                <c:pt idx="13395">
                  <c:v>11783.491016387899</c:v>
                </c:pt>
                <c:pt idx="13396">
                  <c:v>11782.9580154419</c:v>
                </c:pt>
                <c:pt idx="13397">
                  <c:v>11651.011013031</c:v>
                </c:pt>
                <c:pt idx="13398">
                  <c:v>11650.9070129395</c:v>
                </c:pt>
                <c:pt idx="13399">
                  <c:v>11642.9070167542</c:v>
                </c:pt>
                <c:pt idx="13400">
                  <c:v>11642.7830123901</c:v>
                </c:pt>
                <c:pt idx="13401">
                  <c:v>11650.4860115051</c:v>
                </c:pt>
                <c:pt idx="13402">
                  <c:v>11635.528991699201</c:v>
                </c:pt>
                <c:pt idx="13403">
                  <c:v>11394.4019966125</c:v>
                </c:pt>
                <c:pt idx="13404">
                  <c:v>11464.3070030212</c:v>
                </c:pt>
                <c:pt idx="13405">
                  <c:v>11298.1600036621</c:v>
                </c:pt>
                <c:pt idx="13406">
                  <c:v>11297.9550018311</c:v>
                </c:pt>
                <c:pt idx="13407">
                  <c:v>11298.1719970703</c:v>
                </c:pt>
                <c:pt idx="13408">
                  <c:v>11297.2879943848</c:v>
                </c:pt>
                <c:pt idx="13409">
                  <c:v>11105.209003448501</c:v>
                </c:pt>
                <c:pt idx="13410">
                  <c:v>10990.125003814701</c:v>
                </c:pt>
                <c:pt idx="13411">
                  <c:v>10989.920993804901</c:v>
                </c:pt>
                <c:pt idx="13412">
                  <c:v>10532.8399963379</c:v>
                </c:pt>
                <c:pt idx="13413">
                  <c:v>10279.4909934998</c:v>
                </c:pt>
                <c:pt idx="13414">
                  <c:v>10259.6160011292</c:v>
                </c:pt>
                <c:pt idx="13415">
                  <c:v>9793.7290000915491</c:v>
                </c:pt>
                <c:pt idx="13416">
                  <c:v>9793.8409996032697</c:v>
                </c:pt>
                <c:pt idx="13417">
                  <c:v>10202.871997833299</c:v>
                </c:pt>
                <c:pt idx="13418">
                  <c:v>10202.836994171101</c:v>
                </c:pt>
                <c:pt idx="13419">
                  <c:v>9746.7949981689508</c:v>
                </c:pt>
                <c:pt idx="13420">
                  <c:v>9540.8310012817401</c:v>
                </c:pt>
                <c:pt idx="13421">
                  <c:v>9423.7760047912598</c:v>
                </c:pt>
                <c:pt idx="13422">
                  <c:v>9544.8400001525897</c:v>
                </c:pt>
                <c:pt idx="13423">
                  <c:v>9545.9000015258807</c:v>
                </c:pt>
                <c:pt idx="13424">
                  <c:v>8956.2939987182599</c:v>
                </c:pt>
                <c:pt idx="13425">
                  <c:v>9007.7169990539605</c:v>
                </c:pt>
                <c:pt idx="13426">
                  <c:v>9000.9860038757306</c:v>
                </c:pt>
                <c:pt idx="13427">
                  <c:v>8453.9830055236798</c:v>
                </c:pt>
                <c:pt idx="13428">
                  <c:v>8453.0760002136194</c:v>
                </c:pt>
                <c:pt idx="13429">
                  <c:v>8289.9970016479492</c:v>
                </c:pt>
                <c:pt idx="13430">
                  <c:v>8289.9720077514703</c:v>
                </c:pt>
                <c:pt idx="13431">
                  <c:v>8237.5470046997107</c:v>
                </c:pt>
                <c:pt idx="13432">
                  <c:v>7798.5530014038104</c:v>
                </c:pt>
                <c:pt idx="13433">
                  <c:v>7646.5580062866202</c:v>
                </c:pt>
                <c:pt idx="13434">
                  <c:v>7534.8620033264197</c:v>
                </c:pt>
                <c:pt idx="13435">
                  <c:v>7328.9070014953604</c:v>
                </c:pt>
                <c:pt idx="13436">
                  <c:v>7328.5380020141602</c:v>
                </c:pt>
                <c:pt idx="13437">
                  <c:v>7187.47900390625</c:v>
                </c:pt>
                <c:pt idx="13438">
                  <c:v>6943.6389961242703</c:v>
                </c:pt>
                <c:pt idx="13439">
                  <c:v>6772.64699554443</c:v>
                </c:pt>
                <c:pt idx="13440">
                  <c:v>6717.2489929199201</c:v>
                </c:pt>
                <c:pt idx="13441">
                  <c:v>6661.4169960022</c:v>
                </c:pt>
                <c:pt idx="13442">
                  <c:v>6660.3929939270001</c:v>
                </c:pt>
                <c:pt idx="13443">
                  <c:v>6660.3869934082004</c:v>
                </c:pt>
                <c:pt idx="13444">
                  <c:v>6603.91599655151</c:v>
                </c:pt>
                <c:pt idx="13445">
                  <c:v>6503.8999938964798</c:v>
                </c:pt>
                <c:pt idx="13446">
                  <c:v>5768.8999938964798</c:v>
                </c:pt>
                <c:pt idx="13447">
                  <c:v>6251.8999938964798</c:v>
                </c:pt>
                <c:pt idx="13448">
                  <c:v>6251.8999938964798</c:v>
                </c:pt>
                <c:pt idx="13449">
                  <c:v>6147.8999938964798</c:v>
                </c:pt>
                <c:pt idx="13450">
                  <c:v>5405.3999938964798</c:v>
                </c:pt>
                <c:pt idx="13451">
                  <c:v>5355.3999938964798</c:v>
                </c:pt>
                <c:pt idx="13452">
                  <c:v>5177.7999954223596</c:v>
                </c:pt>
                <c:pt idx="13453">
                  <c:v>5040.2999954223596</c:v>
                </c:pt>
                <c:pt idx="13454">
                  <c:v>5040.2999954223596</c:v>
                </c:pt>
                <c:pt idx="13455">
                  <c:v>4932.2999954223596</c:v>
                </c:pt>
                <c:pt idx="13456">
                  <c:v>4741.5999984741202</c:v>
                </c:pt>
                <c:pt idx="13457">
                  <c:v>4301.5999984741202</c:v>
                </c:pt>
                <c:pt idx="13458">
                  <c:v>4301.5999984741202</c:v>
                </c:pt>
                <c:pt idx="13459">
                  <c:v>4301.5999984741202</c:v>
                </c:pt>
                <c:pt idx="13460">
                  <c:v>4156.4000015258798</c:v>
                </c:pt>
                <c:pt idx="13461">
                  <c:v>4118.4000015258798</c:v>
                </c:pt>
                <c:pt idx="13462">
                  <c:v>4118.4000015258798</c:v>
                </c:pt>
                <c:pt idx="13463">
                  <c:v>4070.4000015258798</c:v>
                </c:pt>
                <c:pt idx="13464">
                  <c:v>4093.4000015258798</c:v>
                </c:pt>
                <c:pt idx="13465">
                  <c:v>3773</c:v>
                </c:pt>
                <c:pt idx="13466">
                  <c:v>3643</c:v>
                </c:pt>
                <c:pt idx="13467">
                  <c:v>3643</c:v>
                </c:pt>
                <c:pt idx="13468">
                  <c:v>3598</c:v>
                </c:pt>
                <c:pt idx="13469">
                  <c:v>3503</c:v>
                </c:pt>
                <c:pt idx="13470">
                  <c:v>3455</c:v>
                </c:pt>
                <c:pt idx="13471">
                  <c:v>3455</c:v>
                </c:pt>
                <c:pt idx="13472">
                  <c:v>3455</c:v>
                </c:pt>
                <c:pt idx="13473">
                  <c:v>3455</c:v>
                </c:pt>
                <c:pt idx="13474">
                  <c:v>3455</c:v>
                </c:pt>
                <c:pt idx="13475">
                  <c:v>3455</c:v>
                </c:pt>
                <c:pt idx="13476">
                  <c:v>3455</c:v>
                </c:pt>
                <c:pt idx="13477">
                  <c:v>3455</c:v>
                </c:pt>
                <c:pt idx="13478">
                  <c:v>3455</c:v>
                </c:pt>
                <c:pt idx="13479">
                  <c:v>3455</c:v>
                </c:pt>
                <c:pt idx="13480">
                  <c:v>3455</c:v>
                </c:pt>
                <c:pt idx="13481">
                  <c:v>3455</c:v>
                </c:pt>
                <c:pt idx="13482">
                  <c:v>3375</c:v>
                </c:pt>
                <c:pt idx="13483">
                  <c:v>3453</c:v>
                </c:pt>
                <c:pt idx="13484">
                  <c:v>3343</c:v>
                </c:pt>
                <c:pt idx="13485">
                  <c:v>3343</c:v>
                </c:pt>
                <c:pt idx="13486">
                  <c:v>3263</c:v>
                </c:pt>
                <c:pt idx="13487">
                  <c:v>3263</c:v>
                </c:pt>
                <c:pt idx="13488">
                  <c:v>3263</c:v>
                </c:pt>
                <c:pt idx="13489">
                  <c:v>3263</c:v>
                </c:pt>
                <c:pt idx="13490">
                  <c:v>3263</c:v>
                </c:pt>
                <c:pt idx="13491">
                  <c:v>4093</c:v>
                </c:pt>
                <c:pt idx="13492">
                  <c:v>4093</c:v>
                </c:pt>
                <c:pt idx="13493">
                  <c:v>3263</c:v>
                </c:pt>
                <c:pt idx="13494">
                  <c:v>3264</c:v>
                </c:pt>
                <c:pt idx="13495">
                  <c:v>3374</c:v>
                </c:pt>
                <c:pt idx="13496">
                  <c:v>3374</c:v>
                </c:pt>
                <c:pt idx="13497">
                  <c:v>3416</c:v>
                </c:pt>
                <c:pt idx="13498">
                  <c:v>3416</c:v>
                </c:pt>
                <c:pt idx="13499">
                  <c:v>3416</c:v>
                </c:pt>
                <c:pt idx="13500">
                  <c:v>4165</c:v>
                </c:pt>
                <c:pt idx="13501">
                  <c:v>4165</c:v>
                </c:pt>
                <c:pt idx="13502">
                  <c:v>4175</c:v>
                </c:pt>
                <c:pt idx="13503">
                  <c:v>4175</c:v>
                </c:pt>
                <c:pt idx="13504">
                  <c:v>4133</c:v>
                </c:pt>
                <c:pt idx="13505">
                  <c:v>4133</c:v>
                </c:pt>
                <c:pt idx="13506">
                  <c:v>4202</c:v>
                </c:pt>
                <c:pt idx="13507">
                  <c:v>4322</c:v>
                </c:pt>
                <c:pt idx="13508">
                  <c:v>4298</c:v>
                </c:pt>
                <c:pt idx="13509">
                  <c:v>4285</c:v>
                </c:pt>
                <c:pt idx="13510">
                  <c:v>4332</c:v>
                </c:pt>
                <c:pt idx="13511">
                  <c:v>4396</c:v>
                </c:pt>
                <c:pt idx="13512">
                  <c:v>4392</c:v>
                </c:pt>
                <c:pt idx="13513">
                  <c:v>4385</c:v>
                </c:pt>
                <c:pt idx="13514">
                  <c:v>4385</c:v>
                </c:pt>
                <c:pt idx="13515">
                  <c:v>4386</c:v>
                </c:pt>
                <c:pt idx="13516">
                  <c:v>4385</c:v>
                </c:pt>
                <c:pt idx="13517">
                  <c:v>4386</c:v>
                </c:pt>
                <c:pt idx="13518">
                  <c:v>4468</c:v>
                </c:pt>
                <c:pt idx="13519">
                  <c:v>4526</c:v>
                </c:pt>
                <c:pt idx="13520">
                  <c:v>4584</c:v>
                </c:pt>
                <c:pt idx="13521">
                  <c:v>4584</c:v>
                </c:pt>
                <c:pt idx="13522">
                  <c:v>4584</c:v>
                </c:pt>
                <c:pt idx="13523">
                  <c:v>5105</c:v>
                </c:pt>
                <c:pt idx="13524">
                  <c:v>5230</c:v>
                </c:pt>
                <c:pt idx="13525">
                  <c:v>5286</c:v>
                </c:pt>
                <c:pt idx="13526">
                  <c:v>5281</c:v>
                </c:pt>
                <c:pt idx="13527">
                  <c:v>5326</c:v>
                </c:pt>
                <c:pt idx="13528">
                  <c:v>5491.4000015258798</c:v>
                </c:pt>
                <c:pt idx="13529">
                  <c:v>5668.4000015258798</c:v>
                </c:pt>
                <c:pt idx="13530">
                  <c:v>5668.4000015258798</c:v>
                </c:pt>
                <c:pt idx="13531">
                  <c:v>5673.4000015258798</c:v>
                </c:pt>
                <c:pt idx="13532">
                  <c:v>6160.4000015258798</c:v>
                </c:pt>
                <c:pt idx="13533">
                  <c:v>6787.1359939575204</c:v>
                </c:pt>
                <c:pt idx="13534">
                  <c:v>6787.2969932556098</c:v>
                </c:pt>
                <c:pt idx="13535">
                  <c:v>6787.1949958801297</c:v>
                </c:pt>
                <c:pt idx="13536">
                  <c:v>7353.2869949340802</c:v>
                </c:pt>
                <c:pt idx="13537">
                  <c:v>7442.2889938354501</c:v>
                </c:pt>
                <c:pt idx="13538">
                  <c:v>7527.2929954528799</c:v>
                </c:pt>
                <c:pt idx="13539">
                  <c:v>7527.2869949340802</c:v>
                </c:pt>
                <c:pt idx="13540">
                  <c:v>7527.29099273682</c:v>
                </c:pt>
                <c:pt idx="13541">
                  <c:v>7582.8919906616202</c:v>
                </c:pt>
                <c:pt idx="13542">
                  <c:v>7546.5960006713904</c:v>
                </c:pt>
                <c:pt idx="13543">
                  <c:v>7549.5909996032697</c:v>
                </c:pt>
                <c:pt idx="13544">
                  <c:v>7550.5860023498499</c:v>
                </c:pt>
                <c:pt idx="13545">
                  <c:v>8121.58300018311</c:v>
                </c:pt>
                <c:pt idx="13546">
                  <c:v>8328.5860023498499</c:v>
                </c:pt>
                <c:pt idx="13547">
                  <c:v>8329.5820007324201</c:v>
                </c:pt>
                <c:pt idx="13548">
                  <c:v>8375.5870018005407</c:v>
                </c:pt>
                <c:pt idx="13549">
                  <c:v>8375.5810012817401</c:v>
                </c:pt>
                <c:pt idx="13550">
                  <c:v>8614.5530014038104</c:v>
                </c:pt>
                <c:pt idx="13551">
                  <c:v>8614.5870018005407</c:v>
                </c:pt>
                <c:pt idx="13552">
                  <c:v>8732.6150016784704</c:v>
                </c:pt>
                <c:pt idx="13553">
                  <c:v>8744.3980026245099</c:v>
                </c:pt>
                <c:pt idx="13554">
                  <c:v>9519.0959968566895</c:v>
                </c:pt>
                <c:pt idx="13555">
                  <c:v>9818.0859947204608</c:v>
                </c:pt>
                <c:pt idx="13556">
                  <c:v>9913.5879974365198</c:v>
                </c:pt>
                <c:pt idx="13557">
                  <c:v>9951.0859985351599</c:v>
                </c:pt>
                <c:pt idx="13558">
                  <c:v>10122.6259994507</c:v>
                </c:pt>
                <c:pt idx="13559">
                  <c:v>10275.0969963074</c:v>
                </c:pt>
                <c:pt idx="13560">
                  <c:v>10480.119998931899</c:v>
                </c:pt>
                <c:pt idx="13561">
                  <c:v>10794.4819984436</c:v>
                </c:pt>
                <c:pt idx="13562">
                  <c:v>10794.482002258301</c:v>
                </c:pt>
                <c:pt idx="13563">
                  <c:v>10795.4580001831</c:v>
                </c:pt>
                <c:pt idx="13564">
                  <c:v>11027.493000030499</c:v>
                </c:pt>
                <c:pt idx="13565">
                  <c:v>11122.465000152601</c:v>
                </c:pt>
                <c:pt idx="13566">
                  <c:v>11466.9880027771</c:v>
                </c:pt>
                <c:pt idx="13567">
                  <c:v>11730.8610038757</c:v>
                </c:pt>
                <c:pt idx="13568">
                  <c:v>11961.729003906299</c:v>
                </c:pt>
                <c:pt idx="13569">
                  <c:v>12390.663005828899</c:v>
                </c:pt>
                <c:pt idx="13570">
                  <c:v>12550.602005004899</c:v>
                </c:pt>
                <c:pt idx="13571">
                  <c:v>13007.1360054016</c:v>
                </c:pt>
                <c:pt idx="13572">
                  <c:v>13006.895011901899</c:v>
                </c:pt>
                <c:pt idx="13573">
                  <c:v>13006.924999237101</c:v>
                </c:pt>
                <c:pt idx="13574">
                  <c:v>13007.216007232701</c:v>
                </c:pt>
                <c:pt idx="13575">
                  <c:v>12657.098999023399</c:v>
                </c:pt>
                <c:pt idx="13576">
                  <c:v>12889.263004303</c:v>
                </c:pt>
                <c:pt idx="13577">
                  <c:v>12889.263008117699</c:v>
                </c:pt>
                <c:pt idx="13578">
                  <c:v>12894.7429885864</c:v>
                </c:pt>
                <c:pt idx="13579">
                  <c:v>12895.835987091101</c:v>
                </c:pt>
                <c:pt idx="13580">
                  <c:v>12895.931991577099</c:v>
                </c:pt>
                <c:pt idx="13581">
                  <c:v>12895.821990966801</c:v>
                </c:pt>
                <c:pt idx="13582">
                  <c:v>13161.934989929199</c:v>
                </c:pt>
                <c:pt idx="13583">
                  <c:v>13770.9769859314</c:v>
                </c:pt>
                <c:pt idx="13584">
                  <c:v>14633.732994079601</c:v>
                </c:pt>
                <c:pt idx="13585">
                  <c:v>15350.8599815369</c:v>
                </c:pt>
                <c:pt idx="13586">
                  <c:v>15350.9429893494</c:v>
                </c:pt>
                <c:pt idx="13587">
                  <c:v>15349.7799873352</c:v>
                </c:pt>
                <c:pt idx="13588">
                  <c:v>15349.9769859314</c:v>
                </c:pt>
                <c:pt idx="13589">
                  <c:v>15349.8679885864</c:v>
                </c:pt>
                <c:pt idx="13590">
                  <c:v>15338.6159973145</c:v>
                </c:pt>
                <c:pt idx="13591">
                  <c:v>15651.165996551499</c:v>
                </c:pt>
                <c:pt idx="13592">
                  <c:v>15804.3609962463</c:v>
                </c:pt>
                <c:pt idx="13593">
                  <c:v>16154.3839950562</c:v>
                </c:pt>
                <c:pt idx="13594">
                  <c:v>16154.3429908752</c:v>
                </c:pt>
                <c:pt idx="13595">
                  <c:v>16155.3659934998</c:v>
                </c:pt>
                <c:pt idx="13596">
                  <c:v>16667.154987335201</c:v>
                </c:pt>
                <c:pt idx="13597">
                  <c:v>16667.1619796753</c:v>
                </c:pt>
                <c:pt idx="13598">
                  <c:v>16666.939983367902</c:v>
                </c:pt>
                <c:pt idx="13599">
                  <c:v>16666.9159851074</c:v>
                </c:pt>
                <c:pt idx="13600">
                  <c:v>16667.1619796753</c:v>
                </c:pt>
                <c:pt idx="13601">
                  <c:v>16667.0889816284</c:v>
                </c:pt>
                <c:pt idx="13602">
                  <c:v>16678.088985443101</c:v>
                </c:pt>
                <c:pt idx="13603">
                  <c:v>16679.313976287802</c:v>
                </c:pt>
                <c:pt idx="13604">
                  <c:v>16679.402976989699</c:v>
                </c:pt>
                <c:pt idx="13605">
                  <c:v>16684.379978179899</c:v>
                </c:pt>
                <c:pt idx="13606">
                  <c:v>16679.362976074201</c:v>
                </c:pt>
                <c:pt idx="13607">
                  <c:v>16684.3869781494</c:v>
                </c:pt>
                <c:pt idx="13608">
                  <c:v>16836.3809738159</c:v>
                </c:pt>
                <c:pt idx="13609">
                  <c:v>16836.3989753723</c:v>
                </c:pt>
                <c:pt idx="13610">
                  <c:v>16836.072975158699</c:v>
                </c:pt>
                <c:pt idx="13611">
                  <c:v>16836.022975921602</c:v>
                </c:pt>
                <c:pt idx="13612">
                  <c:v>16836.391986846898</c:v>
                </c:pt>
                <c:pt idx="13613">
                  <c:v>16836.248981475801</c:v>
                </c:pt>
                <c:pt idx="13614">
                  <c:v>16838.256984710701</c:v>
                </c:pt>
                <c:pt idx="13615">
                  <c:v>16838.362983703599</c:v>
                </c:pt>
                <c:pt idx="13616">
                  <c:v>16838.390983581499</c:v>
                </c:pt>
                <c:pt idx="13617">
                  <c:v>16838.3729858398</c:v>
                </c:pt>
                <c:pt idx="13618">
                  <c:v>16838.4059867859</c:v>
                </c:pt>
                <c:pt idx="13619">
                  <c:v>16838.450988769499</c:v>
                </c:pt>
                <c:pt idx="13620">
                  <c:v>16838.462985992399</c:v>
                </c:pt>
                <c:pt idx="13621">
                  <c:v>16838.441982269302</c:v>
                </c:pt>
                <c:pt idx="13622">
                  <c:v>16838.139984130899</c:v>
                </c:pt>
                <c:pt idx="13623">
                  <c:v>16838.1109886169</c:v>
                </c:pt>
                <c:pt idx="13624">
                  <c:v>16839.4789848328</c:v>
                </c:pt>
                <c:pt idx="13625">
                  <c:v>16839.3259811401</c:v>
                </c:pt>
                <c:pt idx="13626">
                  <c:v>16841.625984191902</c:v>
                </c:pt>
                <c:pt idx="13627">
                  <c:v>16841.765979766798</c:v>
                </c:pt>
                <c:pt idx="13628">
                  <c:v>16841.7889785767</c:v>
                </c:pt>
                <c:pt idx="13629">
                  <c:v>16841.875980377201</c:v>
                </c:pt>
                <c:pt idx="13630">
                  <c:v>16841.831981658899</c:v>
                </c:pt>
                <c:pt idx="13631">
                  <c:v>16841.866985321001</c:v>
                </c:pt>
                <c:pt idx="13632">
                  <c:v>16841.853981018099</c:v>
                </c:pt>
                <c:pt idx="13633">
                  <c:v>16841.753978729201</c:v>
                </c:pt>
                <c:pt idx="13634">
                  <c:v>16841.569976806601</c:v>
                </c:pt>
                <c:pt idx="13635">
                  <c:v>16841.4959793091</c:v>
                </c:pt>
                <c:pt idx="13636">
                  <c:v>16841.806976318399</c:v>
                </c:pt>
                <c:pt idx="13637">
                  <c:v>16841.6619796753</c:v>
                </c:pt>
                <c:pt idx="13638">
                  <c:v>16843.135993957501</c:v>
                </c:pt>
                <c:pt idx="13639">
                  <c:v>16844.3289871216</c:v>
                </c:pt>
                <c:pt idx="13640">
                  <c:v>16844.490989685099</c:v>
                </c:pt>
                <c:pt idx="13641">
                  <c:v>16844.560989379901</c:v>
                </c:pt>
                <c:pt idx="13642">
                  <c:v>16844.406990051299</c:v>
                </c:pt>
                <c:pt idx="13643">
                  <c:v>16844.4379920959</c:v>
                </c:pt>
                <c:pt idx="13644">
                  <c:v>16844.365989685099</c:v>
                </c:pt>
                <c:pt idx="13645">
                  <c:v>16844.338993072499</c:v>
                </c:pt>
                <c:pt idx="13646">
                  <c:v>16844.074996948199</c:v>
                </c:pt>
                <c:pt idx="13647">
                  <c:v>16844.077991485599</c:v>
                </c:pt>
                <c:pt idx="13648">
                  <c:v>16844.385993957501</c:v>
                </c:pt>
                <c:pt idx="13649">
                  <c:v>16844.281993866</c:v>
                </c:pt>
                <c:pt idx="13650">
                  <c:v>16848.7309913635</c:v>
                </c:pt>
                <c:pt idx="13651">
                  <c:v>16849.680992126501</c:v>
                </c:pt>
                <c:pt idx="13652">
                  <c:v>16790.8149909973</c:v>
                </c:pt>
                <c:pt idx="13653">
                  <c:v>16041.722991943399</c:v>
                </c:pt>
                <c:pt idx="13654">
                  <c:v>16041.672996521</c:v>
                </c:pt>
                <c:pt idx="13655">
                  <c:v>16041.8259887695</c:v>
                </c:pt>
                <c:pt idx="13656">
                  <c:v>16041.8369903564</c:v>
                </c:pt>
                <c:pt idx="13657">
                  <c:v>16041.848991393999</c:v>
                </c:pt>
                <c:pt idx="13658">
                  <c:v>16041.5089950562</c:v>
                </c:pt>
                <c:pt idx="13659">
                  <c:v>16041.313995361301</c:v>
                </c:pt>
                <c:pt idx="13660">
                  <c:v>16041.7599906921</c:v>
                </c:pt>
                <c:pt idx="13661">
                  <c:v>16044.6579933167</c:v>
                </c:pt>
                <c:pt idx="13662">
                  <c:v>16098.725975036599</c:v>
                </c:pt>
                <c:pt idx="13663">
                  <c:v>15550.977973937999</c:v>
                </c:pt>
                <c:pt idx="13664">
                  <c:v>15552.981967926</c:v>
                </c:pt>
                <c:pt idx="13665">
                  <c:v>15552.954975128199</c:v>
                </c:pt>
                <c:pt idx="13666">
                  <c:v>15552.929969787599</c:v>
                </c:pt>
                <c:pt idx="13667">
                  <c:v>15438.145973205599</c:v>
                </c:pt>
                <c:pt idx="13668">
                  <c:v>15098.973976135299</c:v>
                </c:pt>
                <c:pt idx="13669">
                  <c:v>14518.9119720459</c:v>
                </c:pt>
                <c:pt idx="13670">
                  <c:v>14266.6309738159</c:v>
                </c:pt>
                <c:pt idx="13671">
                  <c:v>14266.726966857899</c:v>
                </c:pt>
                <c:pt idx="13672">
                  <c:v>14267.0899734497</c:v>
                </c:pt>
                <c:pt idx="13673">
                  <c:v>14266.8409729004</c:v>
                </c:pt>
                <c:pt idx="13674">
                  <c:v>14263.158977508499</c:v>
                </c:pt>
                <c:pt idx="13675">
                  <c:v>13750.722000122099</c:v>
                </c:pt>
                <c:pt idx="13676">
                  <c:v>13742.599998474099</c:v>
                </c:pt>
                <c:pt idx="13677">
                  <c:v>13742.6599960327</c:v>
                </c:pt>
                <c:pt idx="13678">
                  <c:v>13067.8399963379</c:v>
                </c:pt>
                <c:pt idx="13679">
                  <c:v>13077.3679962158</c:v>
                </c:pt>
                <c:pt idx="13680">
                  <c:v>13077.3549995422</c:v>
                </c:pt>
                <c:pt idx="13681">
                  <c:v>12406.1609954834</c:v>
                </c:pt>
                <c:pt idx="13682">
                  <c:v>12173.1150016785</c:v>
                </c:pt>
                <c:pt idx="13683">
                  <c:v>12172.979995727501</c:v>
                </c:pt>
                <c:pt idx="13684">
                  <c:v>12169.252994537401</c:v>
                </c:pt>
                <c:pt idx="13685">
                  <c:v>12169.158996582</c:v>
                </c:pt>
                <c:pt idx="13686">
                  <c:v>12166.006992340101</c:v>
                </c:pt>
                <c:pt idx="13687">
                  <c:v>11912.0659980774</c:v>
                </c:pt>
                <c:pt idx="13688">
                  <c:v>11912.1240005493</c:v>
                </c:pt>
                <c:pt idx="13689">
                  <c:v>11912.108997345</c:v>
                </c:pt>
                <c:pt idx="13690">
                  <c:v>11912.1269989014</c:v>
                </c:pt>
                <c:pt idx="13691">
                  <c:v>11912.1049995422</c:v>
                </c:pt>
                <c:pt idx="13692">
                  <c:v>11912.0780029297</c:v>
                </c:pt>
                <c:pt idx="13693">
                  <c:v>11844.1630020142</c:v>
                </c:pt>
                <c:pt idx="13694">
                  <c:v>11630.042003631601</c:v>
                </c:pt>
                <c:pt idx="13695">
                  <c:v>11555.846000671399</c:v>
                </c:pt>
                <c:pt idx="13696">
                  <c:v>11246.1330032349</c:v>
                </c:pt>
                <c:pt idx="13697">
                  <c:v>11236.9350013733</c:v>
                </c:pt>
                <c:pt idx="13698">
                  <c:v>11238.8459968567</c:v>
                </c:pt>
                <c:pt idx="13699">
                  <c:v>11114.9540023804</c:v>
                </c:pt>
                <c:pt idx="13700">
                  <c:v>10773.078998565699</c:v>
                </c:pt>
                <c:pt idx="13701">
                  <c:v>10765.006000518801</c:v>
                </c:pt>
                <c:pt idx="13702">
                  <c:v>10764.9399986267</c:v>
                </c:pt>
                <c:pt idx="13703">
                  <c:v>10598.972000122099</c:v>
                </c:pt>
                <c:pt idx="13704">
                  <c:v>10599.1009941101</c:v>
                </c:pt>
                <c:pt idx="13705">
                  <c:v>10599.0600013733</c:v>
                </c:pt>
                <c:pt idx="13706">
                  <c:v>10598.747997283899</c:v>
                </c:pt>
                <c:pt idx="13707">
                  <c:v>9881.6129989624005</c:v>
                </c:pt>
                <c:pt idx="13708">
                  <c:v>9435.5909996032697</c:v>
                </c:pt>
                <c:pt idx="13709">
                  <c:v>9335.8310012817401</c:v>
                </c:pt>
                <c:pt idx="13710">
                  <c:v>9307.4149971008301</c:v>
                </c:pt>
                <c:pt idx="13711">
                  <c:v>9304.5100021362305</c:v>
                </c:pt>
                <c:pt idx="13712">
                  <c:v>9072.3490028381293</c:v>
                </c:pt>
                <c:pt idx="13713">
                  <c:v>8920.2800025939905</c:v>
                </c:pt>
                <c:pt idx="13714">
                  <c:v>8920.2430000305194</c:v>
                </c:pt>
                <c:pt idx="13715">
                  <c:v>8920.3390045165997</c:v>
                </c:pt>
                <c:pt idx="13716">
                  <c:v>8689.3880043029803</c:v>
                </c:pt>
                <c:pt idx="13717">
                  <c:v>8080.3670043945303</c:v>
                </c:pt>
                <c:pt idx="13718">
                  <c:v>8080.0820007324201</c:v>
                </c:pt>
                <c:pt idx="13719">
                  <c:v>7942.0520019531295</c:v>
                </c:pt>
                <c:pt idx="13720">
                  <c:v>7942.3819999694797</c:v>
                </c:pt>
                <c:pt idx="13721">
                  <c:v>7721.9550018310501</c:v>
                </c:pt>
                <c:pt idx="13722">
                  <c:v>7650.0830078125</c:v>
                </c:pt>
                <c:pt idx="13723">
                  <c:v>7214.9690055847204</c:v>
                </c:pt>
                <c:pt idx="13724">
                  <c:v>7092.9260101318396</c:v>
                </c:pt>
                <c:pt idx="13725">
                  <c:v>7214.98000335693</c:v>
                </c:pt>
                <c:pt idx="13726">
                  <c:v>7215.0440063476599</c:v>
                </c:pt>
                <c:pt idx="13727">
                  <c:v>7132.0390052795401</c:v>
                </c:pt>
                <c:pt idx="13728">
                  <c:v>7155.0140037536603</c:v>
                </c:pt>
                <c:pt idx="13729">
                  <c:v>6436.0430068969699</c:v>
                </c:pt>
                <c:pt idx="13730">
                  <c:v>6328.4690055847204</c:v>
                </c:pt>
                <c:pt idx="13731">
                  <c:v>5748.4240036010697</c:v>
                </c:pt>
                <c:pt idx="13732">
                  <c:v>5749.7980041503897</c:v>
                </c:pt>
                <c:pt idx="13733">
                  <c:v>5749.7360076904297</c:v>
                </c:pt>
                <c:pt idx="13734">
                  <c:v>5444.0339927673303</c:v>
                </c:pt>
                <c:pt idx="13735">
                  <c:v>4915.0639915466299</c:v>
                </c:pt>
                <c:pt idx="13736">
                  <c:v>4915.0899925231897</c:v>
                </c:pt>
                <c:pt idx="13737">
                  <c:v>4820.97999572754</c:v>
                </c:pt>
                <c:pt idx="13738">
                  <c:v>4730.0769920349103</c:v>
                </c:pt>
                <c:pt idx="13739">
                  <c:v>4731.1429901123001</c:v>
                </c:pt>
                <c:pt idx="13740">
                  <c:v>4727.1069908142099</c:v>
                </c:pt>
                <c:pt idx="13741">
                  <c:v>4621.3229942321796</c:v>
                </c:pt>
                <c:pt idx="13742">
                  <c:v>4621.0859909057599</c:v>
                </c:pt>
                <c:pt idx="13743">
                  <c:v>4621.0449943542499</c:v>
                </c:pt>
                <c:pt idx="13744">
                  <c:v>4494.7439918518103</c:v>
                </c:pt>
                <c:pt idx="13745">
                  <c:v>4052.99999237061</c:v>
                </c:pt>
                <c:pt idx="13746">
                  <c:v>3686.8000030517601</c:v>
                </c:pt>
                <c:pt idx="13747">
                  <c:v>3576.8000030517601</c:v>
                </c:pt>
                <c:pt idx="13748">
                  <c:v>2750.3000030517601</c:v>
                </c:pt>
                <c:pt idx="13749">
                  <c:v>2293.0000038147</c:v>
                </c:pt>
                <c:pt idx="13750">
                  <c:v>2293.0000038147</c:v>
                </c:pt>
                <c:pt idx="13751">
                  <c:v>2090.0000038147</c:v>
                </c:pt>
                <c:pt idx="13752">
                  <c:v>2090.0000038147</c:v>
                </c:pt>
                <c:pt idx="13753">
                  <c:v>2042.0000038147</c:v>
                </c:pt>
                <c:pt idx="13754">
                  <c:v>1995.0000038147</c:v>
                </c:pt>
                <c:pt idx="13755">
                  <c:v>1995.0000038147</c:v>
                </c:pt>
                <c:pt idx="13756">
                  <c:v>1902.0000038147</c:v>
                </c:pt>
                <c:pt idx="13757">
                  <c:v>1810.0000038147</c:v>
                </c:pt>
                <c:pt idx="13758">
                  <c:v>1617.7000007629399</c:v>
                </c:pt>
                <c:pt idx="13759">
                  <c:v>1571.7000007629399</c:v>
                </c:pt>
                <c:pt idx="13760">
                  <c:v>1571.7000007629399</c:v>
                </c:pt>
                <c:pt idx="13761">
                  <c:v>1571.7000007629399</c:v>
                </c:pt>
                <c:pt idx="13762">
                  <c:v>1571.7000007629399</c:v>
                </c:pt>
                <c:pt idx="13763">
                  <c:v>1515.7000007629399</c:v>
                </c:pt>
                <c:pt idx="13764">
                  <c:v>1515.7000007629399</c:v>
                </c:pt>
                <c:pt idx="13765">
                  <c:v>1425.7000007629399</c:v>
                </c:pt>
                <c:pt idx="13766">
                  <c:v>1425.7000007629399</c:v>
                </c:pt>
                <c:pt idx="13767">
                  <c:v>1372</c:v>
                </c:pt>
                <c:pt idx="13768">
                  <c:v>1372</c:v>
                </c:pt>
                <c:pt idx="13769">
                  <c:v>1372</c:v>
                </c:pt>
                <c:pt idx="13770">
                  <c:v>1373</c:v>
                </c:pt>
                <c:pt idx="13771">
                  <c:v>1373</c:v>
                </c:pt>
                <c:pt idx="13772">
                  <c:v>1373</c:v>
                </c:pt>
                <c:pt idx="13773">
                  <c:v>1373</c:v>
                </c:pt>
                <c:pt idx="13774">
                  <c:v>1373</c:v>
                </c:pt>
                <c:pt idx="13775">
                  <c:v>1373</c:v>
                </c:pt>
                <c:pt idx="13776">
                  <c:v>1373</c:v>
                </c:pt>
                <c:pt idx="13777">
                  <c:v>1373</c:v>
                </c:pt>
                <c:pt idx="13778">
                  <c:v>1373</c:v>
                </c:pt>
                <c:pt idx="13779">
                  <c:v>1373</c:v>
                </c:pt>
                <c:pt idx="13780">
                  <c:v>1373</c:v>
                </c:pt>
                <c:pt idx="13781">
                  <c:v>1373</c:v>
                </c:pt>
                <c:pt idx="13782">
                  <c:v>1373</c:v>
                </c:pt>
                <c:pt idx="13783">
                  <c:v>1373</c:v>
                </c:pt>
                <c:pt idx="13784">
                  <c:v>1373</c:v>
                </c:pt>
                <c:pt idx="13785">
                  <c:v>1373</c:v>
                </c:pt>
                <c:pt idx="13786">
                  <c:v>1373</c:v>
                </c:pt>
                <c:pt idx="13787">
                  <c:v>1373</c:v>
                </c:pt>
                <c:pt idx="13788">
                  <c:v>1373</c:v>
                </c:pt>
                <c:pt idx="13789">
                  <c:v>1373</c:v>
                </c:pt>
                <c:pt idx="13790">
                  <c:v>1373</c:v>
                </c:pt>
                <c:pt idx="13791">
                  <c:v>1465</c:v>
                </c:pt>
                <c:pt idx="13792">
                  <c:v>1465</c:v>
                </c:pt>
                <c:pt idx="13793">
                  <c:v>1465</c:v>
                </c:pt>
                <c:pt idx="13794">
                  <c:v>1465</c:v>
                </c:pt>
                <c:pt idx="13795">
                  <c:v>1501</c:v>
                </c:pt>
                <c:pt idx="13796">
                  <c:v>1563</c:v>
                </c:pt>
                <c:pt idx="13797">
                  <c:v>1563</c:v>
                </c:pt>
                <c:pt idx="13798">
                  <c:v>1563</c:v>
                </c:pt>
                <c:pt idx="13799">
                  <c:v>1563</c:v>
                </c:pt>
                <c:pt idx="13800">
                  <c:v>1563</c:v>
                </c:pt>
                <c:pt idx="13801">
                  <c:v>1563</c:v>
                </c:pt>
                <c:pt idx="13802">
                  <c:v>1563</c:v>
                </c:pt>
                <c:pt idx="13803">
                  <c:v>1563</c:v>
                </c:pt>
                <c:pt idx="13804">
                  <c:v>1563</c:v>
                </c:pt>
                <c:pt idx="13805">
                  <c:v>1800</c:v>
                </c:pt>
                <c:pt idx="13806">
                  <c:v>1802.2000007629399</c:v>
                </c:pt>
                <c:pt idx="13807">
                  <c:v>1802.2000007629399</c:v>
                </c:pt>
                <c:pt idx="13808">
                  <c:v>2306.2000007629399</c:v>
                </c:pt>
                <c:pt idx="13809">
                  <c:v>2741.2000007629399</c:v>
                </c:pt>
                <c:pt idx="13810">
                  <c:v>3040.5999984741202</c:v>
                </c:pt>
                <c:pt idx="13811">
                  <c:v>3924.5999984741202</c:v>
                </c:pt>
                <c:pt idx="13812">
                  <c:v>3980.5999984741202</c:v>
                </c:pt>
                <c:pt idx="13813">
                  <c:v>3980.5999984741202</c:v>
                </c:pt>
                <c:pt idx="13814">
                  <c:v>4503.5999984741202</c:v>
                </c:pt>
                <c:pt idx="13815">
                  <c:v>4547.5999984741202</c:v>
                </c:pt>
                <c:pt idx="13816">
                  <c:v>4547.5999984741202</c:v>
                </c:pt>
                <c:pt idx="13817">
                  <c:v>4694.5999984741202</c:v>
                </c:pt>
                <c:pt idx="13818">
                  <c:v>4741.1000022888202</c:v>
                </c:pt>
                <c:pt idx="13819">
                  <c:v>4679.7000007629404</c:v>
                </c:pt>
                <c:pt idx="13820">
                  <c:v>5156.7999992370596</c:v>
                </c:pt>
                <c:pt idx="13821">
                  <c:v>5591.7999992370596</c:v>
                </c:pt>
                <c:pt idx="13822">
                  <c:v>5658.7999992370596</c:v>
                </c:pt>
                <c:pt idx="13823">
                  <c:v>5734.7999992370596</c:v>
                </c:pt>
                <c:pt idx="13824">
                  <c:v>5791.7999992370596</c:v>
                </c:pt>
                <c:pt idx="13825">
                  <c:v>5846.7999992370596</c:v>
                </c:pt>
                <c:pt idx="13826">
                  <c:v>6199.7999992370596</c:v>
                </c:pt>
                <c:pt idx="13827">
                  <c:v>6199.7999992370596</c:v>
                </c:pt>
                <c:pt idx="13828">
                  <c:v>6313.7999992370596</c:v>
                </c:pt>
                <c:pt idx="13829">
                  <c:v>6370.2999992370596</c:v>
                </c:pt>
                <c:pt idx="13830">
                  <c:v>6788.7999992370596</c:v>
                </c:pt>
                <c:pt idx="13831">
                  <c:v>7230.7999992370596</c:v>
                </c:pt>
                <c:pt idx="13832">
                  <c:v>8019.7999992370596</c:v>
                </c:pt>
                <c:pt idx="13833">
                  <c:v>8184.7999992370596</c:v>
                </c:pt>
                <c:pt idx="13834">
                  <c:v>8274.7999992370605</c:v>
                </c:pt>
                <c:pt idx="13835">
                  <c:v>8402.7999992370605</c:v>
                </c:pt>
                <c:pt idx="13836">
                  <c:v>8517.7999992370605</c:v>
                </c:pt>
                <c:pt idx="13837">
                  <c:v>8672.7620010375995</c:v>
                </c:pt>
                <c:pt idx="13838">
                  <c:v>8672.7949981689508</c:v>
                </c:pt>
                <c:pt idx="13839">
                  <c:v>8625.7959976196307</c:v>
                </c:pt>
                <c:pt idx="13840">
                  <c:v>8681.6940002441406</c:v>
                </c:pt>
                <c:pt idx="13841">
                  <c:v>8681.7480010986292</c:v>
                </c:pt>
                <c:pt idx="13842">
                  <c:v>8764.7220077514703</c:v>
                </c:pt>
                <c:pt idx="13843">
                  <c:v>9096.7620086669904</c:v>
                </c:pt>
                <c:pt idx="13844">
                  <c:v>9168.7820091247595</c:v>
                </c:pt>
                <c:pt idx="13845">
                  <c:v>9168.7840080261194</c:v>
                </c:pt>
                <c:pt idx="13846">
                  <c:v>9103.7840118408203</c:v>
                </c:pt>
                <c:pt idx="13847">
                  <c:v>9111.8150062560999</c:v>
                </c:pt>
                <c:pt idx="13848">
                  <c:v>9111.8280067443902</c:v>
                </c:pt>
                <c:pt idx="13849">
                  <c:v>9343.8210067749005</c:v>
                </c:pt>
                <c:pt idx="13850">
                  <c:v>9571.7360076904297</c:v>
                </c:pt>
                <c:pt idx="13851">
                  <c:v>9623.1300086975098</c:v>
                </c:pt>
                <c:pt idx="13852">
                  <c:v>9828.1020050048792</c:v>
                </c:pt>
                <c:pt idx="13853">
                  <c:v>9875.1200103759802</c:v>
                </c:pt>
                <c:pt idx="13854">
                  <c:v>10111.9920043945</c:v>
                </c:pt>
                <c:pt idx="13855">
                  <c:v>10219.964008331301</c:v>
                </c:pt>
                <c:pt idx="13856">
                  <c:v>10573.2760047913</c:v>
                </c:pt>
                <c:pt idx="13857">
                  <c:v>10726.250003814701</c:v>
                </c:pt>
                <c:pt idx="13858">
                  <c:v>11266.3000030518</c:v>
                </c:pt>
                <c:pt idx="13859">
                  <c:v>11366.578998565699</c:v>
                </c:pt>
                <c:pt idx="13860">
                  <c:v>11453.867000579799</c:v>
                </c:pt>
                <c:pt idx="13861">
                  <c:v>11683.7990036011</c:v>
                </c:pt>
                <c:pt idx="13862">
                  <c:v>11683.4470024109</c:v>
                </c:pt>
                <c:pt idx="13863">
                  <c:v>11683.398994445801</c:v>
                </c:pt>
                <c:pt idx="13864">
                  <c:v>12266.3659973145</c:v>
                </c:pt>
                <c:pt idx="13865">
                  <c:v>12266.494998931899</c:v>
                </c:pt>
                <c:pt idx="13866">
                  <c:v>12381.661998748799</c:v>
                </c:pt>
                <c:pt idx="13867">
                  <c:v>12383.5939979553</c:v>
                </c:pt>
                <c:pt idx="13868">
                  <c:v>12383.516002655</c:v>
                </c:pt>
                <c:pt idx="13869">
                  <c:v>12978.4070053101</c:v>
                </c:pt>
                <c:pt idx="13870">
                  <c:v>12972.4440040588</c:v>
                </c:pt>
                <c:pt idx="13871">
                  <c:v>12980.610004425</c:v>
                </c:pt>
                <c:pt idx="13872">
                  <c:v>13452.878002166701</c:v>
                </c:pt>
                <c:pt idx="13873">
                  <c:v>13933.847000122099</c:v>
                </c:pt>
                <c:pt idx="13874">
                  <c:v>13933.471000671399</c:v>
                </c:pt>
                <c:pt idx="13875">
                  <c:v>13933.5060043335</c:v>
                </c:pt>
                <c:pt idx="13876">
                  <c:v>13933.5080032349</c:v>
                </c:pt>
                <c:pt idx="13877">
                  <c:v>13933.629001617401</c:v>
                </c:pt>
                <c:pt idx="13878">
                  <c:v>13916.9469947815</c:v>
                </c:pt>
                <c:pt idx="13879">
                  <c:v>14069.0759963989</c:v>
                </c:pt>
                <c:pt idx="13880">
                  <c:v>14068.170001983601</c:v>
                </c:pt>
                <c:pt idx="13881">
                  <c:v>14068.164997100799</c:v>
                </c:pt>
                <c:pt idx="13882">
                  <c:v>14068.0820007324</c:v>
                </c:pt>
                <c:pt idx="13883">
                  <c:v>14068.1200027466</c:v>
                </c:pt>
                <c:pt idx="13884">
                  <c:v>14068.118999481199</c:v>
                </c:pt>
                <c:pt idx="13885">
                  <c:v>14528.163997650099</c:v>
                </c:pt>
                <c:pt idx="13886">
                  <c:v>14882.930000305199</c:v>
                </c:pt>
                <c:pt idx="13887">
                  <c:v>15490.945999145501</c:v>
                </c:pt>
                <c:pt idx="13888">
                  <c:v>16010.5649757385</c:v>
                </c:pt>
                <c:pt idx="13889">
                  <c:v>16005.3239784241</c:v>
                </c:pt>
                <c:pt idx="13890">
                  <c:v>16005.024971008301</c:v>
                </c:pt>
                <c:pt idx="13891">
                  <c:v>16011.2979736328</c:v>
                </c:pt>
                <c:pt idx="13892">
                  <c:v>16019.1999969482</c:v>
                </c:pt>
                <c:pt idx="13893">
                  <c:v>16019.477989196799</c:v>
                </c:pt>
                <c:pt idx="13894">
                  <c:v>16090.5349884033</c:v>
                </c:pt>
                <c:pt idx="13895">
                  <c:v>16084.515991210899</c:v>
                </c:pt>
                <c:pt idx="13896">
                  <c:v>16025.4169921875</c:v>
                </c:pt>
                <c:pt idx="13897">
                  <c:v>16025.4679985046</c:v>
                </c:pt>
                <c:pt idx="13898">
                  <c:v>16025.455989837599</c:v>
                </c:pt>
                <c:pt idx="13899">
                  <c:v>16019.5429916382</c:v>
                </c:pt>
                <c:pt idx="13900">
                  <c:v>16025.557991027799</c:v>
                </c:pt>
                <c:pt idx="13901">
                  <c:v>16025.435997009299</c:v>
                </c:pt>
                <c:pt idx="13902">
                  <c:v>16041.117992401099</c:v>
                </c:pt>
                <c:pt idx="13903">
                  <c:v>16045.2179946899</c:v>
                </c:pt>
                <c:pt idx="13904">
                  <c:v>16046.1949806213</c:v>
                </c:pt>
                <c:pt idx="13905">
                  <c:v>16047.210979461701</c:v>
                </c:pt>
                <c:pt idx="13906">
                  <c:v>16047.2639808655</c:v>
                </c:pt>
                <c:pt idx="13907">
                  <c:v>16047.248973846399</c:v>
                </c:pt>
                <c:pt idx="13908">
                  <c:v>16047.1969795227</c:v>
                </c:pt>
                <c:pt idx="13909">
                  <c:v>16047.2059783936</c:v>
                </c:pt>
                <c:pt idx="13910">
                  <c:v>16047.2289772034</c:v>
                </c:pt>
                <c:pt idx="13911">
                  <c:v>16047.2969818115</c:v>
                </c:pt>
                <c:pt idx="13912">
                  <c:v>16047.232978820801</c:v>
                </c:pt>
                <c:pt idx="13913">
                  <c:v>16047.1169815063</c:v>
                </c:pt>
                <c:pt idx="13914">
                  <c:v>16046.696983337401</c:v>
                </c:pt>
                <c:pt idx="13915">
                  <c:v>16046.7949752808</c:v>
                </c:pt>
                <c:pt idx="13916">
                  <c:v>16047.3239822388</c:v>
                </c:pt>
                <c:pt idx="13917">
                  <c:v>16047.535987854</c:v>
                </c:pt>
                <c:pt idx="13918">
                  <c:v>16047.5429763794</c:v>
                </c:pt>
                <c:pt idx="13919">
                  <c:v>16048.549983978301</c:v>
                </c:pt>
                <c:pt idx="13920">
                  <c:v>16048.4339790344</c:v>
                </c:pt>
                <c:pt idx="13921">
                  <c:v>16048.5449829102</c:v>
                </c:pt>
                <c:pt idx="13922">
                  <c:v>16048.492980957</c:v>
                </c:pt>
                <c:pt idx="13923">
                  <c:v>16048.522983551</c:v>
                </c:pt>
                <c:pt idx="13924">
                  <c:v>16048.4549789429</c:v>
                </c:pt>
                <c:pt idx="13925">
                  <c:v>16048.379978179901</c:v>
                </c:pt>
                <c:pt idx="13926">
                  <c:v>16048.0259819031</c:v>
                </c:pt>
                <c:pt idx="13927">
                  <c:v>16047.9869804382</c:v>
                </c:pt>
                <c:pt idx="13928">
                  <c:v>16055.8849906921</c:v>
                </c:pt>
                <c:pt idx="13929">
                  <c:v>15661.871997833299</c:v>
                </c:pt>
                <c:pt idx="13930">
                  <c:v>15661.962993621801</c:v>
                </c:pt>
                <c:pt idx="13931">
                  <c:v>15661.9359931946</c:v>
                </c:pt>
                <c:pt idx="13932">
                  <c:v>15661.7799949646</c:v>
                </c:pt>
                <c:pt idx="13933">
                  <c:v>15661.9809913635</c:v>
                </c:pt>
                <c:pt idx="13934">
                  <c:v>15661.953994751</c:v>
                </c:pt>
                <c:pt idx="13935">
                  <c:v>15661.831996917699</c:v>
                </c:pt>
                <c:pt idx="13936">
                  <c:v>15669.7109909058</c:v>
                </c:pt>
                <c:pt idx="13937">
                  <c:v>15661.682991027799</c:v>
                </c:pt>
                <c:pt idx="13938">
                  <c:v>15669.5879974365</c:v>
                </c:pt>
                <c:pt idx="13939">
                  <c:v>15669.4769935608</c:v>
                </c:pt>
                <c:pt idx="13940">
                  <c:v>15663.4130020142</c:v>
                </c:pt>
                <c:pt idx="13941">
                  <c:v>15664.4200057983</c:v>
                </c:pt>
                <c:pt idx="13942">
                  <c:v>15797.5010070801</c:v>
                </c:pt>
                <c:pt idx="13943">
                  <c:v>15797.513004303</c:v>
                </c:pt>
                <c:pt idx="13944">
                  <c:v>15665.333003997799</c:v>
                </c:pt>
                <c:pt idx="13945">
                  <c:v>15673.504001617401</c:v>
                </c:pt>
                <c:pt idx="13946">
                  <c:v>15665.4390068054</c:v>
                </c:pt>
                <c:pt idx="13947">
                  <c:v>15558.4030036926</c:v>
                </c:pt>
                <c:pt idx="13948">
                  <c:v>15550.482002258301</c:v>
                </c:pt>
                <c:pt idx="13949">
                  <c:v>15550.178009033199</c:v>
                </c:pt>
                <c:pt idx="13950">
                  <c:v>15549.8930091858</c:v>
                </c:pt>
                <c:pt idx="13951">
                  <c:v>15557.7580108643</c:v>
                </c:pt>
                <c:pt idx="13952">
                  <c:v>15604.184009552</c:v>
                </c:pt>
                <c:pt idx="13953">
                  <c:v>15612.421009063701</c:v>
                </c:pt>
                <c:pt idx="13954">
                  <c:v>15604.5880050659</c:v>
                </c:pt>
                <c:pt idx="13955">
                  <c:v>15604.5340042114</c:v>
                </c:pt>
                <c:pt idx="13956">
                  <c:v>15604.2520065308</c:v>
                </c:pt>
                <c:pt idx="13957">
                  <c:v>15604.3500099182</c:v>
                </c:pt>
                <c:pt idx="13958">
                  <c:v>15604.4840049744</c:v>
                </c:pt>
                <c:pt idx="13959">
                  <c:v>15612.373012542699</c:v>
                </c:pt>
                <c:pt idx="13960">
                  <c:v>15604.541004180899</c:v>
                </c:pt>
                <c:pt idx="13961">
                  <c:v>15615.3100090027</c:v>
                </c:pt>
                <c:pt idx="13962">
                  <c:v>15606.964008331301</c:v>
                </c:pt>
                <c:pt idx="13963">
                  <c:v>15615.0320053101</c:v>
                </c:pt>
                <c:pt idx="13964">
                  <c:v>15605.6859855652</c:v>
                </c:pt>
                <c:pt idx="13965">
                  <c:v>14852.1500053406</c:v>
                </c:pt>
                <c:pt idx="13966">
                  <c:v>14843.998012542699</c:v>
                </c:pt>
                <c:pt idx="13967">
                  <c:v>14845.0710105896</c:v>
                </c:pt>
                <c:pt idx="13968">
                  <c:v>14845.0950050354</c:v>
                </c:pt>
                <c:pt idx="13969">
                  <c:v>14305.091007232701</c:v>
                </c:pt>
                <c:pt idx="13970">
                  <c:v>13957.0360183716</c:v>
                </c:pt>
                <c:pt idx="13971">
                  <c:v>13625.213008880601</c:v>
                </c:pt>
                <c:pt idx="13972">
                  <c:v>13144.104011535601</c:v>
                </c:pt>
                <c:pt idx="13973">
                  <c:v>13275.8390045166</c:v>
                </c:pt>
                <c:pt idx="13974">
                  <c:v>13275.7560119629</c:v>
                </c:pt>
                <c:pt idx="13975">
                  <c:v>13143.899009704601</c:v>
                </c:pt>
                <c:pt idx="13976">
                  <c:v>13139.6960029602</c:v>
                </c:pt>
                <c:pt idx="13977">
                  <c:v>12902.253002166701</c:v>
                </c:pt>
                <c:pt idx="13978">
                  <c:v>12902.4490013123</c:v>
                </c:pt>
                <c:pt idx="13979">
                  <c:v>12756.5080032349</c:v>
                </c:pt>
                <c:pt idx="13980">
                  <c:v>12634.341999054001</c:v>
                </c:pt>
                <c:pt idx="13981">
                  <c:v>12375.40599823</c:v>
                </c:pt>
                <c:pt idx="13982">
                  <c:v>12447.437004089399</c:v>
                </c:pt>
                <c:pt idx="13983">
                  <c:v>12447.5209999084</c:v>
                </c:pt>
                <c:pt idx="13984">
                  <c:v>12375.168994903601</c:v>
                </c:pt>
                <c:pt idx="13985">
                  <c:v>12225.1059989929</c:v>
                </c:pt>
                <c:pt idx="13986">
                  <c:v>12092.872997283899</c:v>
                </c:pt>
                <c:pt idx="13987">
                  <c:v>11622.986000061001</c:v>
                </c:pt>
                <c:pt idx="13988">
                  <c:v>10898.0100021362</c:v>
                </c:pt>
                <c:pt idx="13989">
                  <c:v>10419.0170021057</c:v>
                </c:pt>
                <c:pt idx="13990">
                  <c:v>10419.173000335701</c:v>
                </c:pt>
                <c:pt idx="13991">
                  <c:v>10261.1459999084</c:v>
                </c:pt>
                <c:pt idx="13992">
                  <c:v>10261.1899986267</c:v>
                </c:pt>
                <c:pt idx="13993">
                  <c:v>10261.045993804901</c:v>
                </c:pt>
                <c:pt idx="13994">
                  <c:v>10261.0650062561</c:v>
                </c:pt>
                <c:pt idx="13995">
                  <c:v>10261.159999847399</c:v>
                </c:pt>
                <c:pt idx="13996">
                  <c:v>10261.1230010986</c:v>
                </c:pt>
                <c:pt idx="13997">
                  <c:v>10261.056999206499</c:v>
                </c:pt>
                <c:pt idx="13998">
                  <c:v>10014.4730033875</c:v>
                </c:pt>
                <c:pt idx="13999">
                  <c:v>10040.46900177</c:v>
                </c:pt>
                <c:pt idx="14000">
                  <c:v>9757.4680061340296</c:v>
                </c:pt>
                <c:pt idx="14001">
                  <c:v>9523.6310081481897</c:v>
                </c:pt>
                <c:pt idx="14002">
                  <c:v>9592.0949974060095</c:v>
                </c:pt>
                <c:pt idx="14003">
                  <c:v>9128.1149978637695</c:v>
                </c:pt>
                <c:pt idx="14004">
                  <c:v>8923.0280036926306</c:v>
                </c:pt>
                <c:pt idx="14005">
                  <c:v>8923.0780029296893</c:v>
                </c:pt>
                <c:pt idx="14006">
                  <c:v>8922.9559974670392</c:v>
                </c:pt>
                <c:pt idx="14007">
                  <c:v>8805.1059989929199</c:v>
                </c:pt>
                <c:pt idx="14008">
                  <c:v>8645.8209953308105</c:v>
                </c:pt>
                <c:pt idx="14009">
                  <c:v>8644.5069961547906</c:v>
                </c:pt>
                <c:pt idx="14010">
                  <c:v>8644.2120018005407</c:v>
                </c:pt>
                <c:pt idx="14011">
                  <c:v>8544.5779991149902</c:v>
                </c:pt>
                <c:pt idx="14012">
                  <c:v>8419.8440017700195</c:v>
                </c:pt>
                <c:pt idx="14013">
                  <c:v>7981.8140029907199</c:v>
                </c:pt>
                <c:pt idx="14014">
                  <c:v>7797.1070022582999</c:v>
                </c:pt>
                <c:pt idx="14015">
                  <c:v>7459.41600036621</c:v>
                </c:pt>
                <c:pt idx="14016">
                  <c:v>7581.2989997863797</c:v>
                </c:pt>
                <c:pt idx="14017">
                  <c:v>7580.3829994201697</c:v>
                </c:pt>
                <c:pt idx="14018">
                  <c:v>7468.6929969787598</c:v>
                </c:pt>
                <c:pt idx="14019">
                  <c:v>7033.6409988403302</c:v>
                </c:pt>
                <c:pt idx="14020">
                  <c:v>6886.5809974670401</c:v>
                </c:pt>
                <c:pt idx="14021">
                  <c:v>6560.3710021972702</c:v>
                </c:pt>
                <c:pt idx="14022">
                  <c:v>6556.3699989318802</c:v>
                </c:pt>
                <c:pt idx="14023">
                  <c:v>6120.7999992370596</c:v>
                </c:pt>
                <c:pt idx="14024">
                  <c:v>5806.7999992370596</c:v>
                </c:pt>
                <c:pt idx="14025">
                  <c:v>5818.8999977111798</c:v>
                </c:pt>
                <c:pt idx="14026">
                  <c:v>5426.8999977111798</c:v>
                </c:pt>
                <c:pt idx="14027">
                  <c:v>5366.7999992370596</c:v>
                </c:pt>
                <c:pt idx="14028">
                  <c:v>5366.7999992370596</c:v>
                </c:pt>
                <c:pt idx="14029">
                  <c:v>5366.7999992370596</c:v>
                </c:pt>
                <c:pt idx="14030">
                  <c:v>5420.7999992370596</c:v>
                </c:pt>
                <c:pt idx="14031">
                  <c:v>5147.7999992370596</c:v>
                </c:pt>
                <c:pt idx="14032">
                  <c:v>4724.7000007629404</c:v>
                </c:pt>
                <c:pt idx="14033">
                  <c:v>4622.2999992370596</c:v>
                </c:pt>
                <c:pt idx="14034">
                  <c:v>4622.2999992370596</c:v>
                </c:pt>
                <c:pt idx="14035">
                  <c:v>4571.2999992370596</c:v>
                </c:pt>
                <c:pt idx="14036">
                  <c:v>4364.2999992370596</c:v>
                </c:pt>
                <c:pt idx="14037">
                  <c:v>4313.2999992370596</c:v>
                </c:pt>
                <c:pt idx="14038">
                  <c:v>4313.2999992370596</c:v>
                </c:pt>
                <c:pt idx="14039">
                  <c:v>4313.2999992370596</c:v>
                </c:pt>
                <c:pt idx="14040">
                  <c:v>4094.2999992370601</c:v>
                </c:pt>
                <c:pt idx="14041">
                  <c:v>4174.2999992370596</c:v>
                </c:pt>
                <c:pt idx="14042">
                  <c:v>3999.2999992370601</c:v>
                </c:pt>
                <c:pt idx="14043">
                  <c:v>3943.2999992370601</c:v>
                </c:pt>
                <c:pt idx="14044">
                  <c:v>3943.2999992370601</c:v>
                </c:pt>
                <c:pt idx="14045">
                  <c:v>4071.2999992370601</c:v>
                </c:pt>
                <c:pt idx="14046">
                  <c:v>3896.2999992370601</c:v>
                </c:pt>
                <c:pt idx="14047">
                  <c:v>3896.2999992370601</c:v>
                </c:pt>
                <c:pt idx="14048">
                  <c:v>3886.2999992370601</c:v>
                </c:pt>
                <c:pt idx="14049">
                  <c:v>3840.2999992370601</c:v>
                </c:pt>
                <c:pt idx="14050">
                  <c:v>3795.2999992370601</c:v>
                </c:pt>
                <c:pt idx="14051">
                  <c:v>3795.2999992370601</c:v>
                </c:pt>
                <c:pt idx="14052">
                  <c:v>3795.2999992370601</c:v>
                </c:pt>
                <c:pt idx="14053">
                  <c:v>3795.2999992370601</c:v>
                </c:pt>
                <c:pt idx="14054">
                  <c:v>3795.2999992370601</c:v>
                </c:pt>
                <c:pt idx="14055">
                  <c:v>3795.2999992370601</c:v>
                </c:pt>
                <c:pt idx="14056">
                  <c:v>3777.2999992370601</c:v>
                </c:pt>
                <c:pt idx="14057">
                  <c:v>3777.2999992370601</c:v>
                </c:pt>
                <c:pt idx="14058">
                  <c:v>3777.2999992370601</c:v>
                </c:pt>
                <c:pt idx="14059">
                  <c:v>3777.2999992370601</c:v>
                </c:pt>
                <c:pt idx="14060">
                  <c:v>3777.2999992370601</c:v>
                </c:pt>
                <c:pt idx="14061">
                  <c:v>3777.2999992370601</c:v>
                </c:pt>
                <c:pt idx="14062">
                  <c:v>3777.2999992370601</c:v>
                </c:pt>
                <c:pt idx="14063">
                  <c:v>3777.2999992370601</c:v>
                </c:pt>
                <c:pt idx="14064">
                  <c:v>3777.2999992370601</c:v>
                </c:pt>
                <c:pt idx="14065">
                  <c:v>3777.2999992370601</c:v>
                </c:pt>
                <c:pt idx="14066">
                  <c:v>3777.2999992370601</c:v>
                </c:pt>
                <c:pt idx="14067">
                  <c:v>3777.2999992370601</c:v>
                </c:pt>
                <c:pt idx="14068">
                  <c:v>3777.2999992370601</c:v>
                </c:pt>
                <c:pt idx="14069">
                  <c:v>3777.2999992370601</c:v>
                </c:pt>
                <c:pt idx="14070">
                  <c:v>3777.2999992370601</c:v>
                </c:pt>
                <c:pt idx="14071">
                  <c:v>3777.2999992370601</c:v>
                </c:pt>
                <c:pt idx="14072">
                  <c:v>3777.2999992370601</c:v>
                </c:pt>
                <c:pt idx="14073">
                  <c:v>3777.2999992370601</c:v>
                </c:pt>
                <c:pt idx="14074">
                  <c:v>3777.2999992370601</c:v>
                </c:pt>
                <c:pt idx="14075">
                  <c:v>3722</c:v>
                </c:pt>
                <c:pt idx="14076">
                  <c:v>3722</c:v>
                </c:pt>
                <c:pt idx="14077">
                  <c:v>3722</c:v>
                </c:pt>
                <c:pt idx="14078">
                  <c:v>3722</c:v>
                </c:pt>
                <c:pt idx="14079">
                  <c:v>3722</c:v>
                </c:pt>
                <c:pt idx="14080">
                  <c:v>3722</c:v>
                </c:pt>
                <c:pt idx="14081">
                  <c:v>3722</c:v>
                </c:pt>
                <c:pt idx="14082">
                  <c:v>3722</c:v>
                </c:pt>
                <c:pt idx="14083">
                  <c:v>4419.2000122070303</c:v>
                </c:pt>
                <c:pt idx="14084">
                  <c:v>4419.2000122070303</c:v>
                </c:pt>
                <c:pt idx="14085">
                  <c:v>4419.2000122070303</c:v>
                </c:pt>
                <c:pt idx="14086">
                  <c:v>3722</c:v>
                </c:pt>
                <c:pt idx="14087">
                  <c:v>3721</c:v>
                </c:pt>
                <c:pt idx="14088">
                  <c:v>3721</c:v>
                </c:pt>
                <c:pt idx="14089">
                  <c:v>3721</c:v>
                </c:pt>
                <c:pt idx="14090">
                  <c:v>3721</c:v>
                </c:pt>
                <c:pt idx="14091">
                  <c:v>3721</c:v>
                </c:pt>
                <c:pt idx="14092">
                  <c:v>3721</c:v>
                </c:pt>
                <c:pt idx="14093">
                  <c:v>3739</c:v>
                </c:pt>
                <c:pt idx="14094">
                  <c:v>3739</c:v>
                </c:pt>
                <c:pt idx="14095">
                  <c:v>3739</c:v>
                </c:pt>
                <c:pt idx="14096">
                  <c:v>3816</c:v>
                </c:pt>
                <c:pt idx="14097">
                  <c:v>3991</c:v>
                </c:pt>
                <c:pt idx="14098">
                  <c:v>4313</c:v>
                </c:pt>
                <c:pt idx="14099">
                  <c:v>4352</c:v>
                </c:pt>
                <c:pt idx="14100">
                  <c:v>4286</c:v>
                </c:pt>
                <c:pt idx="14101">
                  <c:v>4476</c:v>
                </c:pt>
                <c:pt idx="14102">
                  <c:v>4568</c:v>
                </c:pt>
                <c:pt idx="14103">
                  <c:v>4624</c:v>
                </c:pt>
                <c:pt idx="14104">
                  <c:v>4624</c:v>
                </c:pt>
                <c:pt idx="14105">
                  <c:v>4796</c:v>
                </c:pt>
                <c:pt idx="14106">
                  <c:v>4796</c:v>
                </c:pt>
                <c:pt idx="14107">
                  <c:v>4942</c:v>
                </c:pt>
                <c:pt idx="14108">
                  <c:v>5046</c:v>
                </c:pt>
                <c:pt idx="14109">
                  <c:v>5167</c:v>
                </c:pt>
                <c:pt idx="14110">
                  <c:v>5143</c:v>
                </c:pt>
                <c:pt idx="14111">
                  <c:v>5255</c:v>
                </c:pt>
                <c:pt idx="14112">
                  <c:v>5547.5</c:v>
                </c:pt>
                <c:pt idx="14113">
                  <c:v>5757.5</c:v>
                </c:pt>
                <c:pt idx="14114">
                  <c:v>6049.3000030517596</c:v>
                </c:pt>
                <c:pt idx="14115">
                  <c:v>6183.6000022888202</c:v>
                </c:pt>
                <c:pt idx="14116">
                  <c:v>6368.6000022888202</c:v>
                </c:pt>
                <c:pt idx="14117">
                  <c:v>6573.6000022888202</c:v>
                </c:pt>
                <c:pt idx="14118">
                  <c:v>6487.6000022888202</c:v>
                </c:pt>
                <c:pt idx="14119">
                  <c:v>6487.6000022888202</c:v>
                </c:pt>
                <c:pt idx="14120">
                  <c:v>6531.6000022888202</c:v>
                </c:pt>
                <c:pt idx="14121">
                  <c:v>6575.6000022888202</c:v>
                </c:pt>
                <c:pt idx="14122">
                  <c:v>6576.6000022888202</c:v>
                </c:pt>
                <c:pt idx="14123">
                  <c:v>7406.6000022888202</c:v>
                </c:pt>
                <c:pt idx="14124">
                  <c:v>7444.6000022888202</c:v>
                </c:pt>
                <c:pt idx="14125">
                  <c:v>8061.6000022888202</c:v>
                </c:pt>
                <c:pt idx="14126">
                  <c:v>8061.6000022888202</c:v>
                </c:pt>
                <c:pt idx="14127">
                  <c:v>8346.6000022888202</c:v>
                </c:pt>
                <c:pt idx="14128">
                  <c:v>8735.6000022888202</c:v>
                </c:pt>
                <c:pt idx="14129">
                  <c:v>8739.6000022888202</c:v>
                </c:pt>
                <c:pt idx="14130">
                  <c:v>8839.2360000610406</c:v>
                </c:pt>
                <c:pt idx="14131">
                  <c:v>8987.2350044250506</c:v>
                </c:pt>
                <c:pt idx="14132">
                  <c:v>9012.9830017089807</c:v>
                </c:pt>
                <c:pt idx="14133">
                  <c:v>9101.9750061035193</c:v>
                </c:pt>
                <c:pt idx="14134">
                  <c:v>9337.3100013732892</c:v>
                </c:pt>
                <c:pt idx="14135">
                  <c:v>9340.3180007934607</c:v>
                </c:pt>
                <c:pt idx="14136">
                  <c:v>9587.4820060729999</c:v>
                </c:pt>
                <c:pt idx="14137">
                  <c:v>10632.0150032043</c:v>
                </c:pt>
                <c:pt idx="14138">
                  <c:v>10639.936004638699</c:v>
                </c:pt>
                <c:pt idx="14139">
                  <c:v>10740.5490036011</c:v>
                </c:pt>
                <c:pt idx="14140">
                  <c:v>11177.7580032349</c:v>
                </c:pt>
                <c:pt idx="14141">
                  <c:v>11180.9130020142</c:v>
                </c:pt>
                <c:pt idx="14142">
                  <c:v>11236.5059967041</c:v>
                </c:pt>
                <c:pt idx="14143">
                  <c:v>11293.1640014648</c:v>
                </c:pt>
                <c:pt idx="14144">
                  <c:v>11293.6530036926</c:v>
                </c:pt>
                <c:pt idx="14145">
                  <c:v>11434.4610061646</c:v>
                </c:pt>
                <c:pt idx="14146">
                  <c:v>11415.4110031128</c:v>
                </c:pt>
                <c:pt idx="14147">
                  <c:v>11472.2530059814</c:v>
                </c:pt>
                <c:pt idx="14148">
                  <c:v>11622.1220016479</c:v>
                </c:pt>
                <c:pt idx="14149">
                  <c:v>11623.421001434301</c:v>
                </c:pt>
                <c:pt idx="14150">
                  <c:v>11623.472999572799</c:v>
                </c:pt>
                <c:pt idx="14151">
                  <c:v>11773.2240028381</c:v>
                </c:pt>
                <c:pt idx="14152">
                  <c:v>11773.570999145501</c:v>
                </c:pt>
                <c:pt idx="14153">
                  <c:v>12039.6160011292</c:v>
                </c:pt>
                <c:pt idx="14154">
                  <c:v>12399.5900039673</c:v>
                </c:pt>
                <c:pt idx="14155">
                  <c:v>12516.825000762899</c:v>
                </c:pt>
                <c:pt idx="14156">
                  <c:v>12516.826999664299</c:v>
                </c:pt>
                <c:pt idx="14157">
                  <c:v>12648.5820007324</c:v>
                </c:pt>
                <c:pt idx="14158">
                  <c:v>12647.264999389599</c:v>
                </c:pt>
                <c:pt idx="14159">
                  <c:v>12758.236999511701</c:v>
                </c:pt>
                <c:pt idx="14160">
                  <c:v>12758.2410011292</c:v>
                </c:pt>
                <c:pt idx="14161">
                  <c:v>12764.650001525901</c:v>
                </c:pt>
                <c:pt idx="14162">
                  <c:v>13074.4560012817</c:v>
                </c:pt>
                <c:pt idx="14163">
                  <c:v>13068.451000213599</c:v>
                </c:pt>
                <c:pt idx="14164">
                  <c:v>13922.709003448501</c:v>
                </c:pt>
                <c:pt idx="14165">
                  <c:v>14434.515983581499</c:v>
                </c:pt>
                <c:pt idx="14166">
                  <c:v>15152.417987823501</c:v>
                </c:pt>
                <c:pt idx="14167">
                  <c:v>15153.5149879456</c:v>
                </c:pt>
                <c:pt idx="14168">
                  <c:v>15153.3779907227</c:v>
                </c:pt>
                <c:pt idx="14169">
                  <c:v>15153.374988555899</c:v>
                </c:pt>
                <c:pt idx="14170">
                  <c:v>15306.658992767299</c:v>
                </c:pt>
                <c:pt idx="14171">
                  <c:v>15306.578990936299</c:v>
                </c:pt>
                <c:pt idx="14172">
                  <c:v>15241.514991760299</c:v>
                </c:pt>
                <c:pt idx="14173">
                  <c:v>15240.589992523201</c:v>
                </c:pt>
                <c:pt idx="14174">
                  <c:v>15240.404991149901</c:v>
                </c:pt>
                <c:pt idx="14175">
                  <c:v>15852.4949874878</c:v>
                </c:pt>
                <c:pt idx="14176">
                  <c:v>15852.8029937744</c:v>
                </c:pt>
                <c:pt idx="14177">
                  <c:v>15852.689994812001</c:v>
                </c:pt>
                <c:pt idx="14178">
                  <c:v>15852.6099891663</c:v>
                </c:pt>
                <c:pt idx="14179">
                  <c:v>15852.596988678</c:v>
                </c:pt>
                <c:pt idx="14180">
                  <c:v>15852.680992126499</c:v>
                </c:pt>
                <c:pt idx="14181">
                  <c:v>15852.7779960632</c:v>
                </c:pt>
                <c:pt idx="14182">
                  <c:v>15877.042980194101</c:v>
                </c:pt>
                <c:pt idx="14183">
                  <c:v>15878.672977447501</c:v>
                </c:pt>
                <c:pt idx="14184">
                  <c:v>15931.7509765625</c:v>
                </c:pt>
                <c:pt idx="14185">
                  <c:v>15933.2149810791</c:v>
                </c:pt>
                <c:pt idx="14186">
                  <c:v>15932.9209823608</c:v>
                </c:pt>
                <c:pt idx="14187">
                  <c:v>15933.194984436001</c:v>
                </c:pt>
                <c:pt idx="14188">
                  <c:v>15933.5279808044</c:v>
                </c:pt>
                <c:pt idx="14189">
                  <c:v>15935.5979804993</c:v>
                </c:pt>
                <c:pt idx="14190">
                  <c:v>15935.724983215299</c:v>
                </c:pt>
                <c:pt idx="14191">
                  <c:v>15935.715976715101</c:v>
                </c:pt>
                <c:pt idx="14192">
                  <c:v>15935.720977783199</c:v>
                </c:pt>
                <c:pt idx="14193">
                  <c:v>15935.6799812317</c:v>
                </c:pt>
                <c:pt idx="14194">
                  <c:v>15922.091991424601</c:v>
                </c:pt>
                <c:pt idx="14195">
                  <c:v>15921.8349914551</c:v>
                </c:pt>
                <c:pt idx="14196">
                  <c:v>15921.7729911804</c:v>
                </c:pt>
                <c:pt idx="14197">
                  <c:v>15921.863990783701</c:v>
                </c:pt>
                <c:pt idx="14198">
                  <c:v>15921.681991577099</c:v>
                </c:pt>
                <c:pt idx="14199">
                  <c:v>15921.8049888611</c:v>
                </c:pt>
                <c:pt idx="14200">
                  <c:v>15922.019989013699</c:v>
                </c:pt>
                <c:pt idx="14201">
                  <c:v>15921.9609909058</c:v>
                </c:pt>
                <c:pt idx="14202">
                  <c:v>15922.004989624</c:v>
                </c:pt>
                <c:pt idx="14203">
                  <c:v>15921.8869895935</c:v>
                </c:pt>
                <c:pt idx="14204">
                  <c:v>15921.8589820862</c:v>
                </c:pt>
                <c:pt idx="14205">
                  <c:v>15923.012992858899</c:v>
                </c:pt>
                <c:pt idx="14206">
                  <c:v>15925.665981292699</c:v>
                </c:pt>
                <c:pt idx="14207">
                  <c:v>15926.437980651899</c:v>
                </c:pt>
                <c:pt idx="14208">
                  <c:v>15926.270980834999</c:v>
                </c:pt>
                <c:pt idx="14209">
                  <c:v>15926.5099830627</c:v>
                </c:pt>
                <c:pt idx="14210">
                  <c:v>15926.31798172</c:v>
                </c:pt>
                <c:pt idx="14211">
                  <c:v>15926.254978179901</c:v>
                </c:pt>
                <c:pt idx="14212">
                  <c:v>15934.472984313999</c:v>
                </c:pt>
                <c:pt idx="14213">
                  <c:v>15926.5089797974</c:v>
                </c:pt>
                <c:pt idx="14214">
                  <c:v>15926.586978912401</c:v>
                </c:pt>
                <c:pt idx="14215">
                  <c:v>15934.503978729201</c:v>
                </c:pt>
                <c:pt idx="14216">
                  <c:v>15926.4719810486</c:v>
                </c:pt>
                <c:pt idx="14217">
                  <c:v>15926.4789848328</c:v>
                </c:pt>
                <c:pt idx="14218">
                  <c:v>15957.836994171101</c:v>
                </c:pt>
                <c:pt idx="14219">
                  <c:v>15957.5129890442</c:v>
                </c:pt>
                <c:pt idx="14220">
                  <c:v>15957.5699882507</c:v>
                </c:pt>
                <c:pt idx="14221">
                  <c:v>15949.731994628901</c:v>
                </c:pt>
                <c:pt idx="14222">
                  <c:v>15957.562988281299</c:v>
                </c:pt>
                <c:pt idx="14223">
                  <c:v>15949.681991577099</c:v>
                </c:pt>
                <c:pt idx="14224">
                  <c:v>15957.8419876099</c:v>
                </c:pt>
                <c:pt idx="14225">
                  <c:v>15957.7149887085</c:v>
                </c:pt>
                <c:pt idx="14226">
                  <c:v>15957.716991424601</c:v>
                </c:pt>
                <c:pt idx="14227">
                  <c:v>15957.8239898682</c:v>
                </c:pt>
                <c:pt idx="14228">
                  <c:v>15957.7919921875</c:v>
                </c:pt>
                <c:pt idx="14229">
                  <c:v>15949.8429908752</c:v>
                </c:pt>
                <c:pt idx="14230">
                  <c:v>15965.0330047607</c:v>
                </c:pt>
                <c:pt idx="14231">
                  <c:v>15965.8670043945</c:v>
                </c:pt>
                <c:pt idx="14232">
                  <c:v>15965.718006134</c:v>
                </c:pt>
                <c:pt idx="14233">
                  <c:v>15965.737007141101</c:v>
                </c:pt>
                <c:pt idx="14234">
                  <c:v>15965.686004638699</c:v>
                </c:pt>
                <c:pt idx="14235">
                  <c:v>15957.809005737299</c:v>
                </c:pt>
                <c:pt idx="14236">
                  <c:v>15965.9150085449</c:v>
                </c:pt>
                <c:pt idx="14237">
                  <c:v>15965.784008026099</c:v>
                </c:pt>
                <c:pt idx="14238">
                  <c:v>15965.977005004899</c:v>
                </c:pt>
                <c:pt idx="14239">
                  <c:v>15943.888008117699</c:v>
                </c:pt>
                <c:pt idx="14240">
                  <c:v>15943.9590072632</c:v>
                </c:pt>
                <c:pt idx="14241">
                  <c:v>15943.936004638699</c:v>
                </c:pt>
                <c:pt idx="14242">
                  <c:v>15995.5869827271</c:v>
                </c:pt>
                <c:pt idx="14243">
                  <c:v>15995.202976226799</c:v>
                </c:pt>
                <c:pt idx="14244">
                  <c:v>15986.958984375</c:v>
                </c:pt>
                <c:pt idx="14245">
                  <c:v>15995.3599815369</c:v>
                </c:pt>
                <c:pt idx="14246">
                  <c:v>15995.202976226799</c:v>
                </c:pt>
                <c:pt idx="14247">
                  <c:v>15995.3729782104</c:v>
                </c:pt>
                <c:pt idx="14248">
                  <c:v>15995.711978912401</c:v>
                </c:pt>
                <c:pt idx="14249">
                  <c:v>15995.2219810486</c:v>
                </c:pt>
                <c:pt idx="14250">
                  <c:v>15995.253986358601</c:v>
                </c:pt>
                <c:pt idx="14251">
                  <c:v>15995.413982391399</c:v>
                </c:pt>
                <c:pt idx="14252">
                  <c:v>15995.500988006601</c:v>
                </c:pt>
                <c:pt idx="14253">
                  <c:v>15995.474983215299</c:v>
                </c:pt>
                <c:pt idx="14254">
                  <c:v>15933.8659934998</c:v>
                </c:pt>
                <c:pt idx="14255">
                  <c:v>15413.4120101929</c:v>
                </c:pt>
                <c:pt idx="14256">
                  <c:v>15405.3220062256</c:v>
                </c:pt>
                <c:pt idx="14257">
                  <c:v>15413.5700035095</c:v>
                </c:pt>
                <c:pt idx="14258">
                  <c:v>15405.4480056763</c:v>
                </c:pt>
                <c:pt idx="14259">
                  <c:v>15405.441009521501</c:v>
                </c:pt>
                <c:pt idx="14260">
                  <c:v>15404.529006958001</c:v>
                </c:pt>
                <c:pt idx="14261">
                  <c:v>15404.4750099182</c:v>
                </c:pt>
                <c:pt idx="14262">
                  <c:v>15403.6680145264</c:v>
                </c:pt>
                <c:pt idx="14263">
                  <c:v>15403.457012176499</c:v>
                </c:pt>
                <c:pt idx="14264">
                  <c:v>15403.487007141101</c:v>
                </c:pt>
                <c:pt idx="14265">
                  <c:v>15403.562011718799</c:v>
                </c:pt>
                <c:pt idx="14266">
                  <c:v>15387.3310089111</c:v>
                </c:pt>
                <c:pt idx="14267">
                  <c:v>15151.096008300799</c:v>
                </c:pt>
                <c:pt idx="14268">
                  <c:v>15150.9530105591</c:v>
                </c:pt>
                <c:pt idx="14269">
                  <c:v>15151.448009491</c:v>
                </c:pt>
                <c:pt idx="14270">
                  <c:v>14885.171005249</c:v>
                </c:pt>
                <c:pt idx="14271">
                  <c:v>14885.165004730199</c:v>
                </c:pt>
                <c:pt idx="14272">
                  <c:v>14274.530006408701</c:v>
                </c:pt>
                <c:pt idx="14273">
                  <c:v>13426.419010162401</c:v>
                </c:pt>
                <c:pt idx="14274">
                  <c:v>12952.5310096741</c:v>
                </c:pt>
                <c:pt idx="14275">
                  <c:v>12802.485008239701</c:v>
                </c:pt>
                <c:pt idx="14276">
                  <c:v>12802.5440063477</c:v>
                </c:pt>
                <c:pt idx="14277">
                  <c:v>12796.4010047913</c:v>
                </c:pt>
                <c:pt idx="14278">
                  <c:v>12791.1720046997</c:v>
                </c:pt>
                <c:pt idx="14279">
                  <c:v>12790.0240058899</c:v>
                </c:pt>
                <c:pt idx="14280">
                  <c:v>12790.0360031128</c:v>
                </c:pt>
                <c:pt idx="14281">
                  <c:v>12681.1520042419</c:v>
                </c:pt>
                <c:pt idx="14282">
                  <c:v>12676.8850059509</c:v>
                </c:pt>
                <c:pt idx="14283">
                  <c:v>12471.790004730199</c:v>
                </c:pt>
                <c:pt idx="14284">
                  <c:v>12357.081005096399</c:v>
                </c:pt>
                <c:pt idx="14285">
                  <c:v>12357.1270065308</c:v>
                </c:pt>
                <c:pt idx="14286">
                  <c:v>12225.253009796101</c:v>
                </c:pt>
                <c:pt idx="14287">
                  <c:v>12067.2320137024</c:v>
                </c:pt>
                <c:pt idx="14288">
                  <c:v>11701.0170021057</c:v>
                </c:pt>
                <c:pt idx="14289">
                  <c:v>11700.957004547099</c:v>
                </c:pt>
                <c:pt idx="14290">
                  <c:v>11675.123004913299</c:v>
                </c:pt>
                <c:pt idx="14291">
                  <c:v>11313.9900054932</c:v>
                </c:pt>
                <c:pt idx="14292">
                  <c:v>11313.846000671399</c:v>
                </c:pt>
                <c:pt idx="14293">
                  <c:v>11312.824005127</c:v>
                </c:pt>
                <c:pt idx="14294">
                  <c:v>11081.6940040588</c:v>
                </c:pt>
                <c:pt idx="14295">
                  <c:v>11081.8800048828</c:v>
                </c:pt>
                <c:pt idx="14296">
                  <c:v>11082.083003997799</c:v>
                </c:pt>
                <c:pt idx="14297">
                  <c:v>10964.1610031128</c:v>
                </c:pt>
                <c:pt idx="14298">
                  <c:v>10964.0210075378</c:v>
                </c:pt>
                <c:pt idx="14299">
                  <c:v>10964.0750045776</c:v>
                </c:pt>
                <c:pt idx="14300">
                  <c:v>10351.9270057678</c:v>
                </c:pt>
                <c:pt idx="14301">
                  <c:v>10145.4840049744</c:v>
                </c:pt>
                <c:pt idx="14302">
                  <c:v>9943.5929985046405</c:v>
                </c:pt>
                <c:pt idx="14303">
                  <c:v>9941.4179992675799</c:v>
                </c:pt>
                <c:pt idx="14304">
                  <c:v>10063.4379997253</c:v>
                </c:pt>
                <c:pt idx="14305">
                  <c:v>10071.4679985046</c:v>
                </c:pt>
                <c:pt idx="14306">
                  <c:v>10071.3940010071</c:v>
                </c:pt>
                <c:pt idx="14307">
                  <c:v>10063.4709968567</c:v>
                </c:pt>
                <c:pt idx="14308">
                  <c:v>9941.6360015869104</c:v>
                </c:pt>
                <c:pt idx="14309">
                  <c:v>9506.6070022583008</c:v>
                </c:pt>
                <c:pt idx="14310">
                  <c:v>9505.5719985961896</c:v>
                </c:pt>
                <c:pt idx="14311">
                  <c:v>9495.5209999084509</c:v>
                </c:pt>
                <c:pt idx="14312">
                  <c:v>9499.5650024414099</c:v>
                </c:pt>
                <c:pt idx="14313">
                  <c:v>9498.6469993591309</c:v>
                </c:pt>
                <c:pt idx="14314">
                  <c:v>9445.2709999084509</c:v>
                </c:pt>
                <c:pt idx="14315">
                  <c:v>9448.0529975891095</c:v>
                </c:pt>
                <c:pt idx="14316">
                  <c:v>9437.9829978942907</c:v>
                </c:pt>
                <c:pt idx="14317">
                  <c:v>9438.2069969177192</c:v>
                </c:pt>
                <c:pt idx="14318">
                  <c:v>9248.10500335693</c:v>
                </c:pt>
                <c:pt idx="14319">
                  <c:v>9192.16599655151</c:v>
                </c:pt>
                <c:pt idx="14320">
                  <c:v>9036.3199996948206</c:v>
                </c:pt>
                <c:pt idx="14321">
                  <c:v>8980.6399993896503</c:v>
                </c:pt>
                <c:pt idx="14322">
                  <c:v>8821.6399993896503</c:v>
                </c:pt>
                <c:pt idx="14323">
                  <c:v>8172.6399993896503</c:v>
                </c:pt>
                <c:pt idx="14324">
                  <c:v>8171.6399993896503</c:v>
                </c:pt>
                <c:pt idx="14325">
                  <c:v>8070.3999977111798</c:v>
                </c:pt>
                <c:pt idx="14326">
                  <c:v>8070.3999977111798</c:v>
                </c:pt>
                <c:pt idx="14327">
                  <c:v>7844.5999984741202</c:v>
                </c:pt>
                <c:pt idx="14328">
                  <c:v>7407.5999984741202</c:v>
                </c:pt>
                <c:pt idx="14329">
                  <c:v>7407.5999984741202</c:v>
                </c:pt>
                <c:pt idx="14330">
                  <c:v>7407.5999984741202</c:v>
                </c:pt>
                <c:pt idx="14331">
                  <c:v>7407.5999984741202</c:v>
                </c:pt>
                <c:pt idx="14332">
                  <c:v>7407.5999984741202</c:v>
                </c:pt>
                <c:pt idx="14333">
                  <c:v>7178.5999984741202</c:v>
                </c:pt>
                <c:pt idx="14334">
                  <c:v>7178.5999984741202</c:v>
                </c:pt>
                <c:pt idx="14335">
                  <c:v>7178.5999984741202</c:v>
                </c:pt>
                <c:pt idx="14336">
                  <c:v>7037.5999984741202</c:v>
                </c:pt>
                <c:pt idx="14337">
                  <c:v>6939</c:v>
                </c:pt>
                <c:pt idx="14338">
                  <c:v>6731.4000015258798</c:v>
                </c:pt>
                <c:pt idx="14339">
                  <c:v>6603.8999977111798</c:v>
                </c:pt>
                <c:pt idx="14340">
                  <c:v>6448.8999977111798</c:v>
                </c:pt>
                <c:pt idx="14341">
                  <c:v>6448.8999977111798</c:v>
                </c:pt>
                <c:pt idx="14342">
                  <c:v>6448.8999977111798</c:v>
                </c:pt>
                <c:pt idx="14343">
                  <c:v>6391.8999977111798</c:v>
                </c:pt>
                <c:pt idx="14344">
                  <c:v>6391.8999977111798</c:v>
                </c:pt>
                <c:pt idx="14345">
                  <c:v>6330.8999977111798</c:v>
                </c:pt>
                <c:pt idx="14346">
                  <c:v>6330.8999977111798</c:v>
                </c:pt>
                <c:pt idx="14347">
                  <c:v>6282.8999977111798</c:v>
                </c:pt>
                <c:pt idx="14348">
                  <c:v>6235.8999977111798</c:v>
                </c:pt>
                <c:pt idx="14349">
                  <c:v>6174.0999984741202</c:v>
                </c:pt>
                <c:pt idx="14350">
                  <c:v>6174.0999984741202</c:v>
                </c:pt>
                <c:pt idx="14351">
                  <c:v>6174.0999984741202</c:v>
                </c:pt>
                <c:pt idx="14352">
                  <c:v>5894.0999984741202</c:v>
                </c:pt>
                <c:pt idx="14353">
                  <c:v>5846.0999984741202</c:v>
                </c:pt>
                <c:pt idx="14354">
                  <c:v>5739.0999984741202</c:v>
                </c:pt>
                <c:pt idx="14355">
                  <c:v>5742.0999984741202</c:v>
                </c:pt>
                <c:pt idx="14356">
                  <c:v>5736.0999984741202</c:v>
                </c:pt>
                <c:pt idx="14357">
                  <c:v>5742.0999984741202</c:v>
                </c:pt>
                <c:pt idx="14358">
                  <c:v>5736.0999984741202</c:v>
                </c:pt>
                <c:pt idx="14359">
                  <c:v>5742.0999984741202</c:v>
                </c:pt>
                <c:pt idx="14360">
                  <c:v>5602</c:v>
                </c:pt>
                <c:pt idx="14361">
                  <c:v>5599</c:v>
                </c:pt>
                <c:pt idx="14362">
                  <c:v>5602</c:v>
                </c:pt>
                <c:pt idx="14363">
                  <c:v>5645</c:v>
                </c:pt>
                <c:pt idx="14364">
                  <c:v>5646</c:v>
                </c:pt>
                <c:pt idx="14365">
                  <c:v>5646</c:v>
                </c:pt>
                <c:pt idx="14366">
                  <c:v>5592</c:v>
                </c:pt>
                <c:pt idx="14367">
                  <c:v>5592</c:v>
                </c:pt>
                <c:pt idx="14368">
                  <c:v>5592</c:v>
                </c:pt>
                <c:pt idx="14369">
                  <c:v>5535</c:v>
                </c:pt>
                <c:pt idx="14370">
                  <c:v>5538</c:v>
                </c:pt>
                <c:pt idx="14371">
                  <c:v>5538</c:v>
                </c:pt>
                <c:pt idx="14372">
                  <c:v>5529</c:v>
                </c:pt>
                <c:pt idx="14373">
                  <c:v>5529</c:v>
                </c:pt>
                <c:pt idx="14374">
                  <c:v>5529</c:v>
                </c:pt>
                <c:pt idx="14375">
                  <c:v>5530</c:v>
                </c:pt>
                <c:pt idx="14376">
                  <c:v>5566</c:v>
                </c:pt>
                <c:pt idx="14377">
                  <c:v>5566</c:v>
                </c:pt>
                <c:pt idx="14378">
                  <c:v>5566</c:v>
                </c:pt>
                <c:pt idx="14379">
                  <c:v>5566</c:v>
                </c:pt>
                <c:pt idx="14380">
                  <c:v>5566</c:v>
                </c:pt>
                <c:pt idx="14381">
                  <c:v>5566</c:v>
                </c:pt>
                <c:pt idx="14382">
                  <c:v>5566</c:v>
                </c:pt>
                <c:pt idx="14383">
                  <c:v>5566</c:v>
                </c:pt>
                <c:pt idx="14384">
                  <c:v>5566</c:v>
                </c:pt>
                <c:pt idx="14385">
                  <c:v>5616</c:v>
                </c:pt>
                <c:pt idx="14386">
                  <c:v>5664</c:v>
                </c:pt>
                <c:pt idx="14387">
                  <c:v>5664</c:v>
                </c:pt>
                <c:pt idx="14388">
                  <c:v>5664</c:v>
                </c:pt>
                <c:pt idx="14389">
                  <c:v>5797</c:v>
                </c:pt>
                <c:pt idx="14390">
                  <c:v>5797</c:v>
                </c:pt>
                <c:pt idx="14391">
                  <c:v>5664</c:v>
                </c:pt>
                <c:pt idx="14392">
                  <c:v>5664</c:v>
                </c:pt>
                <c:pt idx="14393">
                  <c:v>5674</c:v>
                </c:pt>
                <c:pt idx="14394">
                  <c:v>5674</c:v>
                </c:pt>
                <c:pt idx="14395">
                  <c:v>5674</c:v>
                </c:pt>
                <c:pt idx="14396">
                  <c:v>5674</c:v>
                </c:pt>
                <c:pt idx="14397">
                  <c:v>5674</c:v>
                </c:pt>
                <c:pt idx="14398">
                  <c:v>6109</c:v>
                </c:pt>
                <c:pt idx="14399">
                  <c:v>6109</c:v>
                </c:pt>
                <c:pt idx="14400">
                  <c:v>6109</c:v>
                </c:pt>
                <c:pt idx="14401">
                  <c:v>6165</c:v>
                </c:pt>
                <c:pt idx="14402">
                  <c:v>6168</c:v>
                </c:pt>
                <c:pt idx="14403">
                  <c:v>6417</c:v>
                </c:pt>
                <c:pt idx="14404">
                  <c:v>6466</c:v>
                </c:pt>
                <c:pt idx="14405">
                  <c:v>6449</c:v>
                </c:pt>
                <c:pt idx="14406">
                  <c:v>6517</c:v>
                </c:pt>
                <c:pt idx="14407">
                  <c:v>6449</c:v>
                </c:pt>
                <c:pt idx="14408">
                  <c:v>6517</c:v>
                </c:pt>
                <c:pt idx="14409">
                  <c:v>6581</c:v>
                </c:pt>
                <c:pt idx="14410">
                  <c:v>6577</c:v>
                </c:pt>
                <c:pt idx="14411">
                  <c:v>6556</c:v>
                </c:pt>
                <c:pt idx="14412">
                  <c:v>6632</c:v>
                </c:pt>
                <c:pt idx="14413">
                  <c:v>6692.7000007629404</c:v>
                </c:pt>
                <c:pt idx="14414">
                  <c:v>6694</c:v>
                </c:pt>
                <c:pt idx="14415">
                  <c:v>6635.2000007629404</c:v>
                </c:pt>
                <c:pt idx="14416">
                  <c:v>7081.2000007629404</c:v>
                </c:pt>
                <c:pt idx="14417">
                  <c:v>7560.2000007629404</c:v>
                </c:pt>
                <c:pt idx="14418">
                  <c:v>7817.2000007629404</c:v>
                </c:pt>
                <c:pt idx="14419">
                  <c:v>7926.4000015258798</c:v>
                </c:pt>
                <c:pt idx="14420">
                  <c:v>7926.4000015258798</c:v>
                </c:pt>
                <c:pt idx="14421">
                  <c:v>8044.4000015258798</c:v>
                </c:pt>
                <c:pt idx="14422">
                  <c:v>8229</c:v>
                </c:pt>
                <c:pt idx="14423">
                  <c:v>8229</c:v>
                </c:pt>
                <c:pt idx="14424">
                  <c:v>8229</c:v>
                </c:pt>
                <c:pt idx="14425">
                  <c:v>8275</c:v>
                </c:pt>
                <c:pt idx="14426">
                  <c:v>8442</c:v>
                </c:pt>
                <c:pt idx="14427">
                  <c:v>8602</c:v>
                </c:pt>
                <c:pt idx="14428">
                  <c:v>8918</c:v>
                </c:pt>
                <c:pt idx="14429">
                  <c:v>9092</c:v>
                </c:pt>
                <c:pt idx="14430">
                  <c:v>9207</c:v>
                </c:pt>
                <c:pt idx="14431">
                  <c:v>9303</c:v>
                </c:pt>
                <c:pt idx="14432">
                  <c:v>9361.9589996337909</c:v>
                </c:pt>
                <c:pt idx="14433">
                  <c:v>9752.9879989624005</c:v>
                </c:pt>
                <c:pt idx="14434">
                  <c:v>10039.8520011902</c:v>
                </c:pt>
                <c:pt idx="14435">
                  <c:v>10133.9009971619</c:v>
                </c:pt>
                <c:pt idx="14436">
                  <c:v>10250.695999145501</c:v>
                </c:pt>
                <c:pt idx="14437">
                  <c:v>10302.097999572799</c:v>
                </c:pt>
                <c:pt idx="14438">
                  <c:v>10355.1040000916</c:v>
                </c:pt>
                <c:pt idx="14439">
                  <c:v>10463.96900177</c:v>
                </c:pt>
                <c:pt idx="14440">
                  <c:v>10714.423000335701</c:v>
                </c:pt>
                <c:pt idx="14441">
                  <c:v>11297.7290077209</c:v>
                </c:pt>
                <c:pt idx="14442">
                  <c:v>11397.5690116882</c:v>
                </c:pt>
                <c:pt idx="14443">
                  <c:v>11397.748004913299</c:v>
                </c:pt>
                <c:pt idx="14444">
                  <c:v>11547.7870025635</c:v>
                </c:pt>
                <c:pt idx="14445">
                  <c:v>11995.746006011999</c:v>
                </c:pt>
                <c:pt idx="14446">
                  <c:v>11995.8850059509</c:v>
                </c:pt>
                <c:pt idx="14447">
                  <c:v>12004.8000106812</c:v>
                </c:pt>
                <c:pt idx="14448">
                  <c:v>12418.6780052185</c:v>
                </c:pt>
                <c:pt idx="14449">
                  <c:v>12559.7890090942</c:v>
                </c:pt>
                <c:pt idx="14450">
                  <c:v>12664.8280105591</c:v>
                </c:pt>
                <c:pt idx="14451">
                  <c:v>12141.9340019226</c:v>
                </c:pt>
                <c:pt idx="14452">
                  <c:v>12557.9840049744</c:v>
                </c:pt>
                <c:pt idx="14453">
                  <c:v>12143.017005920399</c:v>
                </c:pt>
                <c:pt idx="14454">
                  <c:v>12142.8530082703</c:v>
                </c:pt>
                <c:pt idx="14455">
                  <c:v>12152.952003479</c:v>
                </c:pt>
                <c:pt idx="14456">
                  <c:v>12153.0600090027</c:v>
                </c:pt>
                <c:pt idx="14457">
                  <c:v>13380.9750099182</c:v>
                </c:pt>
                <c:pt idx="14458">
                  <c:v>13894.702983856199</c:v>
                </c:pt>
                <c:pt idx="14459">
                  <c:v>14026.7039794922</c:v>
                </c:pt>
                <c:pt idx="14460">
                  <c:v>14025.495983123799</c:v>
                </c:pt>
                <c:pt idx="14461">
                  <c:v>14140.621982574499</c:v>
                </c:pt>
                <c:pt idx="14462">
                  <c:v>13970.143005371099</c:v>
                </c:pt>
                <c:pt idx="14463">
                  <c:v>14075.0970039368</c:v>
                </c:pt>
                <c:pt idx="14464">
                  <c:v>14076.2720069885</c:v>
                </c:pt>
                <c:pt idx="14465">
                  <c:v>14075.280002594</c:v>
                </c:pt>
                <c:pt idx="14466">
                  <c:v>14075.343006134</c:v>
                </c:pt>
                <c:pt idx="14467">
                  <c:v>14688.3370056152</c:v>
                </c:pt>
                <c:pt idx="14468">
                  <c:v>14694.3180046082</c:v>
                </c:pt>
                <c:pt idx="14469">
                  <c:v>15303.2590065002</c:v>
                </c:pt>
                <c:pt idx="14470">
                  <c:v>15377.1140060425</c:v>
                </c:pt>
                <c:pt idx="14471">
                  <c:v>15377.7860031128</c:v>
                </c:pt>
                <c:pt idx="14472">
                  <c:v>15383.7620048523</c:v>
                </c:pt>
                <c:pt idx="14473">
                  <c:v>15693.9010047913</c:v>
                </c:pt>
                <c:pt idx="14474">
                  <c:v>15699.7260017395</c:v>
                </c:pt>
                <c:pt idx="14475">
                  <c:v>15701.7690010071</c:v>
                </c:pt>
                <c:pt idx="14476">
                  <c:v>15700.984001159701</c:v>
                </c:pt>
                <c:pt idx="14477">
                  <c:v>15701.1150054932</c:v>
                </c:pt>
                <c:pt idx="14478">
                  <c:v>15701.221000671399</c:v>
                </c:pt>
                <c:pt idx="14479">
                  <c:v>15701.1770057678</c:v>
                </c:pt>
                <c:pt idx="14480">
                  <c:v>15701.1500053406</c:v>
                </c:pt>
                <c:pt idx="14481">
                  <c:v>15701.203006744399</c:v>
                </c:pt>
                <c:pt idx="14482">
                  <c:v>15701.247997283899</c:v>
                </c:pt>
                <c:pt idx="14483">
                  <c:v>15701.118000030499</c:v>
                </c:pt>
                <c:pt idx="14484">
                  <c:v>15701.006000518801</c:v>
                </c:pt>
                <c:pt idx="14485">
                  <c:v>15701.1359977722</c:v>
                </c:pt>
                <c:pt idx="14486">
                  <c:v>15707.2060012817</c:v>
                </c:pt>
                <c:pt idx="14487">
                  <c:v>15707.195999145501</c:v>
                </c:pt>
                <c:pt idx="14488">
                  <c:v>15707.297000885001</c:v>
                </c:pt>
                <c:pt idx="14489">
                  <c:v>15707.3149986267</c:v>
                </c:pt>
                <c:pt idx="14490">
                  <c:v>15709.347999572799</c:v>
                </c:pt>
                <c:pt idx="14491">
                  <c:v>15709.3400039673</c:v>
                </c:pt>
                <c:pt idx="14492">
                  <c:v>15709.4409980774</c:v>
                </c:pt>
                <c:pt idx="14493">
                  <c:v>15709.3630027771</c:v>
                </c:pt>
                <c:pt idx="14494">
                  <c:v>15709.411998748799</c:v>
                </c:pt>
                <c:pt idx="14495">
                  <c:v>15709.3430023193</c:v>
                </c:pt>
                <c:pt idx="14496">
                  <c:v>15709.1000022888</c:v>
                </c:pt>
                <c:pt idx="14497">
                  <c:v>15709.1970024109</c:v>
                </c:pt>
                <c:pt idx="14498">
                  <c:v>15712.808006286599</c:v>
                </c:pt>
                <c:pt idx="14499">
                  <c:v>15714.0229988098</c:v>
                </c:pt>
                <c:pt idx="14500">
                  <c:v>15714.194999694801</c:v>
                </c:pt>
                <c:pt idx="14501">
                  <c:v>15714.222999572799</c:v>
                </c:pt>
                <c:pt idx="14502">
                  <c:v>15714.215000152601</c:v>
                </c:pt>
                <c:pt idx="14503">
                  <c:v>16133.236000061001</c:v>
                </c:pt>
                <c:pt idx="14504">
                  <c:v>15714.214000701901</c:v>
                </c:pt>
                <c:pt idx="14505">
                  <c:v>15714.043003082301</c:v>
                </c:pt>
                <c:pt idx="14506">
                  <c:v>15714.1309967041</c:v>
                </c:pt>
                <c:pt idx="14507">
                  <c:v>15714.064002990701</c:v>
                </c:pt>
                <c:pt idx="14508">
                  <c:v>15713.9639968872</c:v>
                </c:pt>
                <c:pt idx="14509">
                  <c:v>15714.0649986267</c:v>
                </c:pt>
                <c:pt idx="14510">
                  <c:v>15713.1130027771</c:v>
                </c:pt>
                <c:pt idx="14511">
                  <c:v>15714.142997741699</c:v>
                </c:pt>
                <c:pt idx="14512">
                  <c:v>15714.181999206499</c:v>
                </c:pt>
                <c:pt idx="14513">
                  <c:v>15714.326999664299</c:v>
                </c:pt>
                <c:pt idx="14514">
                  <c:v>15714.388004303</c:v>
                </c:pt>
                <c:pt idx="14515">
                  <c:v>15714.378002166701</c:v>
                </c:pt>
                <c:pt idx="14516">
                  <c:v>15714.2690010071</c:v>
                </c:pt>
                <c:pt idx="14517">
                  <c:v>15714.1740036011</c:v>
                </c:pt>
                <c:pt idx="14518">
                  <c:v>15714.269996643099</c:v>
                </c:pt>
                <c:pt idx="14519">
                  <c:v>15705.736999511701</c:v>
                </c:pt>
                <c:pt idx="14520">
                  <c:v>15913.6820030212</c:v>
                </c:pt>
                <c:pt idx="14521">
                  <c:v>15705.7589988708</c:v>
                </c:pt>
                <c:pt idx="14522">
                  <c:v>15712.507999420201</c:v>
                </c:pt>
                <c:pt idx="14523">
                  <c:v>15712.5319976807</c:v>
                </c:pt>
                <c:pt idx="14524">
                  <c:v>15712.6180038452</c:v>
                </c:pt>
                <c:pt idx="14525">
                  <c:v>15712.702999114999</c:v>
                </c:pt>
                <c:pt idx="14526">
                  <c:v>15712.627002716101</c:v>
                </c:pt>
                <c:pt idx="14527">
                  <c:v>15712.5730018616</c:v>
                </c:pt>
                <c:pt idx="14528">
                  <c:v>15712.711002349901</c:v>
                </c:pt>
                <c:pt idx="14529">
                  <c:v>15712.7329978943</c:v>
                </c:pt>
                <c:pt idx="14530">
                  <c:v>15702.647003173801</c:v>
                </c:pt>
                <c:pt idx="14531">
                  <c:v>15702.452999114999</c:v>
                </c:pt>
                <c:pt idx="14532">
                  <c:v>15702.4030036926</c:v>
                </c:pt>
                <c:pt idx="14533">
                  <c:v>15702.5190010071</c:v>
                </c:pt>
                <c:pt idx="14534">
                  <c:v>15753.5710029602</c:v>
                </c:pt>
                <c:pt idx="14535">
                  <c:v>15236.497005462599</c:v>
                </c:pt>
                <c:pt idx="14536">
                  <c:v>14541.655002594</c:v>
                </c:pt>
                <c:pt idx="14537">
                  <c:v>14607.6960029602</c:v>
                </c:pt>
                <c:pt idx="14538">
                  <c:v>14607.6360054016</c:v>
                </c:pt>
                <c:pt idx="14539">
                  <c:v>14607.710002899201</c:v>
                </c:pt>
                <c:pt idx="14540">
                  <c:v>14541.7600021362</c:v>
                </c:pt>
                <c:pt idx="14541">
                  <c:v>14431.5890045166</c:v>
                </c:pt>
                <c:pt idx="14542">
                  <c:v>14431.7640037537</c:v>
                </c:pt>
                <c:pt idx="14543">
                  <c:v>14432.5510063171</c:v>
                </c:pt>
                <c:pt idx="14544">
                  <c:v>14542.314002990701</c:v>
                </c:pt>
                <c:pt idx="14545">
                  <c:v>14427.5090026855</c:v>
                </c:pt>
                <c:pt idx="14546">
                  <c:v>14428.416004180899</c:v>
                </c:pt>
                <c:pt idx="14547">
                  <c:v>14113.5049972534</c:v>
                </c:pt>
                <c:pt idx="14548">
                  <c:v>14113.7270011902</c:v>
                </c:pt>
                <c:pt idx="14549">
                  <c:v>14113.6689987183</c:v>
                </c:pt>
                <c:pt idx="14550">
                  <c:v>13993.720001220699</c:v>
                </c:pt>
                <c:pt idx="14551">
                  <c:v>13993.5769958496</c:v>
                </c:pt>
                <c:pt idx="14552">
                  <c:v>13653.716003418</c:v>
                </c:pt>
                <c:pt idx="14553">
                  <c:v>12819.685005187999</c:v>
                </c:pt>
                <c:pt idx="14554">
                  <c:v>12819.622005462599</c:v>
                </c:pt>
                <c:pt idx="14555">
                  <c:v>12583.418003082301</c:v>
                </c:pt>
                <c:pt idx="14556">
                  <c:v>12583.410007476799</c:v>
                </c:pt>
                <c:pt idx="14557">
                  <c:v>12526.502002716101</c:v>
                </c:pt>
                <c:pt idx="14558">
                  <c:v>12473.980010986301</c:v>
                </c:pt>
                <c:pt idx="14559">
                  <c:v>12263.9610061646</c:v>
                </c:pt>
                <c:pt idx="14560">
                  <c:v>12264.175006866501</c:v>
                </c:pt>
                <c:pt idx="14561">
                  <c:v>12264.0480041504</c:v>
                </c:pt>
                <c:pt idx="14562">
                  <c:v>12264.3350067139</c:v>
                </c:pt>
                <c:pt idx="14563">
                  <c:v>12126.394004821799</c:v>
                </c:pt>
                <c:pt idx="14564">
                  <c:v>12126.1350059509</c:v>
                </c:pt>
                <c:pt idx="14565">
                  <c:v>12126.006008148201</c:v>
                </c:pt>
                <c:pt idx="14566">
                  <c:v>11861.091003418</c:v>
                </c:pt>
                <c:pt idx="14567">
                  <c:v>11551.1560058594</c:v>
                </c:pt>
                <c:pt idx="14568">
                  <c:v>11547.965999603301</c:v>
                </c:pt>
                <c:pt idx="14569">
                  <c:v>11390.087001800501</c:v>
                </c:pt>
                <c:pt idx="14570">
                  <c:v>11156.7490081787</c:v>
                </c:pt>
                <c:pt idx="14571">
                  <c:v>11150.9270095825</c:v>
                </c:pt>
                <c:pt idx="14572">
                  <c:v>11143.0560112</c:v>
                </c:pt>
                <c:pt idx="14573">
                  <c:v>11142.982009887701</c:v>
                </c:pt>
                <c:pt idx="14574">
                  <c:v>11135.116008758499</c:v>
                </c:pt>
                <c:pt idx="14575">
                  <c:v>11135.0100059509</c:v>
                </c:pt>
                <c:pt idx="14576">
                  <c:v>11135.1150054932</c:v>
                </c:pt>
                <c:pt idx="14577">
                  <c:v>10972.0760040283</c:v>
                </c:pt>
                <c:pt idx="14578">
                  <c:v>10611.0060043335</c:v>
                </c:pt>
                <c:pt idx="14579">
                  <c:v>10610.8210105896</c:v>
                </c:pt>
                <c:pt idx="14580">
                  <c:v>9902.7910079956091</c:v>
                </c:pt>
                <c:pt idx="14581">
                  <c:v>9564.6070060729999</c:v>
                </c:pt>
                <c:pt idx="14582">
                  <c:v>8824.1870079040491</c:v>
                </c:pt>
                <c:pt idx="14583">
                  <c:v>8823.0250091552698</c:v>
                </c:pt>
                <c:pt idx="14584">
                  <c:v>8823.5380020141602</c:v>
                </c:pt>
                <c:pt idx="14585">
                  <c:v>8823.5920104980505</c:v>
                </c:pt>
                <c:pt idx="14586">
                  <c:v>9054.6430091857892</c:v>
                </c:pt>
                <c:pt idx="14587">
                  <c:v>9054.5110092163104</c:v>
                </c:pt>
                <c:pt idx="14588">
                  <c:v>8838.5060043334997</c:v>
                </c:pt>
                <c:pt idx="14589">
                  <c:v>8719.5040130615198</c:v>
                </c:pt>
                <c:pt idx="14590">
                  <c:v>8766.5810089111292</c:v>
                </c:pt>
                <c:pt idx="14591">
                  <c:v>8534.5420074462909</c:v>
                </c:pt>
                <c:pt idx="14592">
                  <c:v>8534.4060058593805</c:v>
                </c:pt>
                <c:pt idx="14593">
                  <c:v>8373.1590003967303</c:v>
                </c:pt>
                <c:pt idx="14594">
                  <c:v>8108.4100074768103</c:v>
                </c:pt>
                <c:pt idx="14595">
                  <c:v>8105.3560066223099</c:v>
                </c:pt>
                <c:pt idx="14596">
                  <c:v>7983.3720054626501</c:v>
                </c:pt>
                <c:pt idx="14597">
                  <c:v>7615.0450019836398</c:v>
                </c:pt>
                <c:pt idx="14598">
                  <c:v>7450.1230087280301</c:v>
                </c:pt>
                <c:pt idx="14599">
                  <c:v>7001.9960021972702</c:v>
                </c:pt>
                <c:pt idx="14600">
                  <c:v>6820.2270011901901</c:v>
                </c:pt>
                <c:pt idx="14601">
                  <c:v>6820.3199996948197</c:v>
                </c:pt>
                <c:pt idx="14602">
                  <c:v>6820.3070030212402</c:v>
                </c:pt>
                <c:pt idx="14603">
                  <c:v>6453.7720031738299</c:v>
                </c:pt>
                <c:pt idx="14604">
                  <c:v>5749.2350044250497</c:v>
                </c:pt>
                <c:pt idx="14605">
                  <c:v>5707.8000030517596</c:v>
                </c:pt>
                <c:pt idx="14606">
                  <c:v>4765.5999984741202</c:v>
                </c:pt>
                <c:pt idx="14607">
                  <c:v>4763.5999984741202</c:v>
                </c:pt>
                <c:pt idx="14608">
                  <c:v>4657.5999984741202</c:v>
                </c:pt>
                <c:pt idx="14609">
                  <c:v>4657.5999984741202</c:v>
                </c:pt>
                <c:pt idx="14610">
                  <c:v>4610.5999984741202</c:v>
                </c:pt>
                <c:pt idx="14611">
                  <c:v>4124.5999984741202</c:v>
                </c:pt>
                <c:pt idx="14612">
                  <c:v>4121.5999984741202</c:v>
                </c:pt>
                <c:pt idx="14613">
                  <c:v>4179.5999984741202</c:v>
                </c:pt>
                <c:pt idx="14614">
                  <c:v>4179.5999984741202</c:v>
                </c:pt>
                <c:pt idx="14615">
                  <c:v>4178.5999984741202</c:v>
                </c:pt>
                <c:pt idx="14616">
                  <c:v>4222.5999984741202</c:v>
                </c:pt>
                <c:pt idx="14617">
                  <c:v>4308.5999984741202</c:v>
                </c:pt>
                <c:pt idx="14618">
                  <c:v>3998.5999984741202</c:v>
                </c:pt>
                <c:pt idx="14619">
                  <c:v>3560.5999984741202</c:v>
                </c:pt>
                <c:pt idx="14620">
                  <c:v>3556.5999984741202</c:v>
                </c:pt>
                <c:pt idx="14621">
                  <c:v>3054.5999984741202</c:v>
                </c:pt>
                <c:pt idx="14622">
                  <c:v>2821.5999984741202</c:v>
                </c:pt>
                <c:pt idx="14623">
                  <c:v>2821.5999984741202</c:v>
                </c:pt>
                <c:pt idx="14624">
                  <c:v>2584.5999984741202</c:v>
                </c:pt>
                <c:pt idx="14625">
                  <c:v>2584.5999984741202</c:v>
                </c:pt>
                <c:pt idx="14626">
                  <c:v>2584.5999984741202</c:v>
                </c:pt>
                <c:pt idx="14627">
                  <c:v>2584.5999984741202</c:v>
                </c:pt>
                <c:pt idx="14628">
                  <c:v>2414.5999984741202</c:v>
                </c:pt>
                <c:pt idx="14629">
                  <c:v>2420.5999984741202</c:v>
                </c:pt>
                <c:pt idx="14630">
                  <c:v>2358.3999977111798</c:v>
                </c:pt>
                <c:pt idx="14631">
                  <c:v>2358.3999977111798</c:v>
                </c:pt>
                <c:pt idx="14632">
                  <c:v>2069.2000007629399</c:v>
                </c:pt>
                <c:pt idx="14633">
                  <c:v>1872.2000007629399</c:v>
                </c:pt>
                <c:pt idx="14634">
                  <c:v>1866.2000007629399</c:v>
                </c:pt>
                <c:pt idx="14635">
                  <c:v>1866.2000007629399</c:v>
                </c:pt>
                <c:pt idx="14636">
                  <c:v>1866.2000007629399</c:v>
                </c:pt>
                <c:pt idx="14637">
                  <c:v>1868.2000007629399</c:v>
                </c:pt>
                <c:pt idx="14638">
                  <c:v>1406.2000007629399</c:v>
                </c:pt>
                <c:pt idx="14639">
                  <c:v>1406.2000007629399</c:v>
                </c:pt>
                <c:pt idx="14640">
                  <c:v>1406.2000007629399</c:v>
                </c:pt>
                <c:pt idx="14641">
                  <c:v>1406.2000007629399</c:v>
                </c:pt>
                <c:pt idx="14642">
                  <c:v>1406.59999847412</c:v>
                </c:pt>
                <c:pt idx="14643">
                  <c:v>1406.59999847412</c:v>
                </c:pt>
                <c:pt idx="14644">
                  <c:v>1368.59999847412</c:v>
                </c:pt>
                <c:pt idx="14645">
                  <c:v>1313</c:v>
                </c:pt>
                <c:pt idx="14646">
                  <c:v>1265</c:v>
                </c:pt>
                <c:pt idx="14647">
                  <c:v>1265</c:v>
                </c:pt>
                <c:pt idx="14648">
                  <c:v>1265</c:v>
                </c:pt>
                <c:pt idx="14649">
                  <c:v>1265</c:v>
                </c:pt>
                <c:pt idx="14650">
                  <c:v>1265</c:v>
                </c:pt>
                <c:pt idx="14651">
                  <c:v>1265</c:v>
                </c:pt>
                <c:pt idx="14652">
                  <c:v>1265</c:v>
                </c:pt>
                <c:pt idx="14653">
                  <c:v>1265</c:v>
                </c:pt>
                <c:pt idx="14654">
                  <c:v>1264.7999992370601</c:v>
                </c:pt>
                <c:pt idx="14655">
                  <c:v>1264.7999992370601</c:v>
                </c:pt>
                <c:pt idx="14656">
                  <c:v>1264.7999992370601</c:v>
                </c:pt>
                <c:pt idx="14657">
                  <c:v>1264.7999992370601</c:v>
                </c:pt>
                <c:pt idx="14658">
                  <c:v>1264.7999992370601</c:v>
                </c:pt>
                <c:pt idx="14659">
                  <c:v>1264.7999992370601</c:v>
                </c:pt>
                <c:pt idx="14660">
                  <c:v>1264.7999992370601</c:v>
                </c:pt>
                <c:pt idx="14661">
                  <c:v>1264.7999992370601</c:v>
                </c:pt>
                <c:pt idx="14662">
                  <c:v>1264.7999992370601</c:v>
                </c:pt>
                <c:pt idx="14663">
                  <c:v>1264.7999992370601</c:v>
                </c:pt>
                <c:pt idx="14664">
                  <c:v>1264.7999992370601</c:v>
                </c:pt>
                <c:pt idx="14665">
                  <c:v>1264.7999992370601</c:v>
                </c:pt>
                <c:pt idx="14666">
                  <c:v>1300</c:v>
                </c:pt>
                <c:pt idx="14667">
                  <c:v>1300</c:v>
                </c:pt>
                <c:pt idx="14668">
                  <c:v>1300</c:v>
                </c:pt>
                <c:pt idx="14669">
                  <c:v>1300</c:v>
                </c:pt>
                <c:pt idx="14670">
                  <c:v>1300</c:v>
                </c:pt>
                <c:pt idx="14671">
                  <c:v>1300</c:v>
                </c:pt>
                <c:pt idx="14672">
                  <c:v>1802</c:v>
                </c:pt>
                <c:pt idx="14673">
                  <c:v>1802</c:v>
                </c:pt>
                <c:pt idx="14674">
                  <c:v>1802</c:v>
                </c:pt>
                <c:pt idx="14675">
                  <c:v>1802</c:v>
                </c:pt>
                <c:pt idx="14676">
                  <c:v>1802</c:v>
                </c:pt>
                <c:pt idx="14677">
                  <c:v>1802</c:v>
                </c:pt>
                <c:pt idx="14678">
                  <c:v>1804</c:v>
                </c:pt>
                <c:pt idx="14679">
                  <c:v>2420</c:v>
                </c:pt>
                <c:pt idx="14680">
                  <c:v>2516</c:v>
                </c:pt>
                <c:pt idx="14681">
                  <c:v>2908</c:v>
                </c:pt>
                <c:pt idx="14682">
                  <c:v>2908</c:v>
                </c:pt>
                <c:pt idx="14683">
                  <c:v>2908</c:v>
                </c:pt>
                <c:pt idx="14684">
                  <c:v>3018</c:v>
                </c:pt>
                <c:pt idx="14685">
                  <c:v>3056</c:v>
                </c:pt>
                <c:pt idx="14686">
                  <c:v>3579</c:v>
                </c:pt>
                <c:pt idx="14687">
                  <c:v>3696.4000015258798</c:v>
                </c:pt>
                <c:pt idx="14688">
                  <c:v>3865.4000015258798</c:v>
                </c:pt>
                <c:pt idx="14689">
                  <c:v>4159.4000015258798</c:v>
                </c:pt>
                <c:pt idx="14690">
                  <c:v>4217.4000015258798</c:v>
                </c:pt>
                <c:pt idx="14691">
                  <c:v>4354.4000015258798</c:v>
                </c:pt>
                <c:pt idx="14692">
                  <c:v>4483.4000015258798</c:v>
                </c:pt>
                <c:pt idx="14693">
                  <c:v>4483.4000015258798</c:v>
                </c:pt>
                <c:pt idx="14694">
                  <c:v>4483.4000015258798</c:v>
                </c:pt>
                <c:pt idx="14695">
                  <c:v>5090.4000015258798</c:v>
                </c:pt>
                <c:pt idx="14696">
                  <c:v>5090.4000015258798</c:v>
                </c:pt>
                <c:pt idx="14697">
                  <c:v>5192.4000015258798</c:v>
                </c:pt>
                <c:pt idx="14698">
                  <c:v>5192.4000015258798</c:v>
                </c:pt>
                <c:pt idx="14699">
                  <c:v>5291.4000015258798</c:v>
                </c:pt>
                <c:pt idx="14700">
                  <c:v>5339.4000015258798</c:v>
                </c:pt>
                <c:pt idx="14701">
                  <c:v>5342.4000015258798</c:v>
                </c:pt>
                <c:pt idx="14702">
                  <c:v>5533.9000015258798</c:v>
                </c:pt>
                <c:pt idx="14703">
                  <c:v>5571.9000015258798</c:v>
                </c:pt>
                <c:pt idx="14704">
                  <c:v>5571.9000015258798</c:v>
                </c:pt>
                <c:pt idx="14705">
                  <c:v>6174.9000015258798</c:v>
                </c:pt>
                <c:pt idx="14706">
                  <c:v>6180.9000015258798</c:v>
                </c:pt>
                <c:pt idx="14707">
                  <c:v>6232.2000007629404</c:v>
                </c:pt>
                <c:pt idx="14708">
                  <c:v>6232.2000007629404</c:v>
                </c:pt>
                <c:pt idx="14709">
                  <c:v>6270.2000007629404</c:v>
                </c:pt>
                <c:pt idx="14710">
                  <c:v>6270.2000007629404</c:v>
                </c:pt>
                <c:pt idx="14711">
                  <c:v>6326.1000022888202</c:v>
                </c:pt>
                <c:pt idx="14712">
                  <c:v>6326.1000022888202</c:v>
                </c:pt>
                <c:pt idx="14713">
                  <c:v>6326.1000022888202</c:v>
                </c:pt>
                <c:pt idx="14714">
                  <c:v>7051.5</c:v>
                </c:pt>
                <c:pt idx="14715">
                  <c:v>7235.5</c:v>
                </c:pt>
                <c:pt idx="14716">
                  <c:v>7235.5</c:v>
                </c:pt>
                <c:pt idx="14717">
                  <c:v>7535.5</c:v>
                </c:pt>
                <c:pt idx="14718">
                  <c:v>7693</c:v>
                </c:pt>
                <c:pt idx="14719">
                  <c:v>7873</c:v>
                </c:pt>
                <c:pt idx="14720">
                  <c:v>7873</c:v>
                </c:pt>
                <c:pt idx="14721">
                  <c:v>8040.9129981994602</c:v>
                </c:pt>
                <c:pt idx="14722">
                  <c:v>8116.49900054932</c:v>
                </c:pt>
                <c:pt idx="14723">
                  <c:v>8094.1640014648401</c:v>
                </c:pt>
                <c:pt idx="14724">
                  <c:v>8150.1520042419397</c:v>
                </c:pt>
                <c:pt idx="14725">
                  <c:v>8253.2200012206995</c:v>
                </c:pt>
                <c:pt idx="14726">
                  <c:v>8704.0890007019007</c:v>
                </c:pt>
                <c:pt idx="14727">
                  <c:v>8758.8199996948206</c:v>
                </c:pt>
                <c:pt idx="14728">
                  <c:v>8864.4980087280292</c:v>
                </c:pt>
                <c:pt idx="14729">
                  <c:v>9244.5730018615704</c:v>
                </c:pt>
                <c:pt idx="14730">
                  <c:v>9509.7109985351599</c:v>
                </c:pt>
                <c:pt idx="14731">
                  <c:v>9509.9099998474103</c:v>
                </c:pt>
                <c:pt idx="14732">
                  <c:v>9970.7660026550293</c:v>
                </c:pt>
                <c:pt idx="14733">
                  <c:v>10348.517005920399</c:v>
                </c:pt>
                <c:pt idx="14734">
                  <c:v>10443.3020095825</c:v>
                </c:pt>
                <c:pt idx="14735">
                  <c:v>10910.3390045166</c:v>
                </c:pt>
                <c:pt idx="14736">
                  <c:v>11232.291004180899</c:v>
                </c:pt>
                <c:pt idx="14737">
                  <c:v>11232.3639984131</c:v>
                </c:pt>
                <c:pt idx="14738">
                  <c:v>11248.6950035095</c:v>
                </c:pt>
                <c:pt idx="14739">
                  <c:v>11249.466003418</c:v>
                </c:pt>
                <c:pt idx="14740">
                  <c:v>11249.265998840299</c:v>
                </c:pt>
                <c:pt idx="14741">
                  <c:v>11504.3050041199</c:v>
                </c:pt>
                <c:pt idx="14742">
                  <c:v>11496.4060020447</c:v>
                </c:pt>
                <c:pt idx="14743">
                  <c:v>11865.611000061001</c:v>
                </c:pt>
                <c:pt idx="14744">
                  <c:v>12131.9199981689</c:v>
                </c:pt>
                <c:pt idx="14745">
                  <c:v>12131.8470039368</c:v>
                </c:pt>
                <c:pt idx="14746">
                  <c:v>12441.7729988098</c:v>
                </c:pt>
                <c:pt idx="14747">
                  <c:v>12956.771003723101</c:v>
                </c:pt>
                <c:pt idx="14748">
                  <c:v>12956.6269989014</c:v>
                </c:pt>
                <c:pt idx="14749">
                  <c:v>13173.7070007324</c:v>
                </c:pt>
                <c:pt idx="14750">
                  <c:v>13533.5820083618</c:v>
                </c:pt>
                <c:pt idx="14751">
                  <c:v>13535.526008606001</c:v>
                </c:pt>
                <c:pt idx="14752">
                  <c:v>13535.623008728</c:v>
                </c:pt>
                <c:pt idx="14753">
                  <c:v>13535.4130096436</c:v>
                </c:pt>
                <c:pt idx="14754">
                  <c:v>13535.230010986301</c:v>
                </c:pt>
                <c:pt idx="14755">
                  <c:v>13535.3010139465</c:v>
                </c:pt>
                <c:pt idx="14756">
                  <c:v>14769.5070114136</c:v>
                </c:pt>
                <c:pt idx="14757">
                  <c:v>14769.5940093994</c:v>
                </c:pt>
                <c:pt idx="14758">
                  <c:v>14769.504009246801</c:v>
                </c:pt>
                <c:pt idx="14759">
                  <c:v>14769.5050048828</c:v>
                </c:pt>
                <c:pt idx="14760">
                  <c:v>14769.2460098267</c:v>
                </c:pt>
                <c:pt idx="14761">
                  <c:v>14775.3530158997</c:v>
                </c:pt>
                <c:pt idx="14762">
                  <c:v>14779.2259864807</c:v>
                </c:pt>
                <c:pt idx="14763">
                  <c:v>14773.295993804901</c:v>
                </c:pt>
                <c:pt idx="14764">
                  <c:v>14487.2619895935</c:v>
                </c:pt>
                <c:pt idx="14765">
                  <c:v>14481.079990386999</c:v>
                </c:pt>
                <c:pt idx="14766">
                  <c:v>14487.084987640401</c:v>
                </c:pt>
                <c:pt idx="14767">
                  <c:v>14481.051990509</c:v>
                </c:pt>
                <c:pt idx="14768">
                  <c:v>14487.1569862366</c:v>
                </c:pt>
                <c:pt idx="14769">
                  <c:v>14487.22498703</c:v>
                </c:pt>
                <c:pt idx="14770">
                  <c:v>14487.160987854</c:v>
                </c:pt>
                <c:pt idx="14771">
                  <c:v>14487.0369873047</c:v>
                </c:pt>
                <c:pt idx="14772">
                  <c:v>14487.8969917297</c:v>
                </c:pt>
                <c:pt idx="14773">
                  <c:v>14487.9859886169</c:v>
                </c:pt>
                <c:pt idx="14774">
                  <c:v>14491.633991241501</c:v>
                </c:pt>
                <c:pt idx="14775">
                  <c:v>14491.6929893494</c:v>
                </c:pt>
                <c:pt idx="14776">
                  <c:v>14491.556991577099</c:v>
                </c:pt>
                <c:pt idx="14777">
                  <c:v>14491.373996734599</c:v>
                </c:pt>
                <c:pt idx="14778">
                  <c:v>14491.451992034899</c:v>
                </c:pt>
                <c:pt idx="14779">
                  <c:v>14491.4239959717</c:v>
                </c:pt>
                <c:pt idx="14780">
                  <c:v>14485.545993804901</c:v>
                </c:pt>
                <c:pt idx="14781">
                  <c:v>14485.5749855042</c:v>
                </c:pt>
                <c:pt idx="14782">
                  <c:v>14491.4959869385</c:v>
                </c:pt>
                <c:pt idx="14783">
                  <c:v>14507.2929916382</c:v>
                </c:pt>
                <c:pt idx="14784">
                  <c:v>14507.200984954799</c:v>
                </c:pt>
                <c:pt idx="14785">
                  <c:v>14507.3849868774</c:v>
                </c:pt>
                <c:pt idx="14786">
                  <c:v>14505.0959892273</c:v>
                </c:pt>
                <c:pt idx="14787">
                  <c:v>14431.037990570099</c:v>
                </c:pt>
                <c:pt idx="14788">
                  <c:v>14430.9609909058</c:v>
                </c:pt>
                <c:pt idx="14789">
                  <c:v>14430.9069824219</c:v>
                </c:pt>
                <c:pt idx="14790">
                  <c:v>14430.7199897766</c:v>
                </c:pt>
                <c:pt idx="14791">
                  <c:v>14430.8309936523</c:v>
                </c:pt>
                <c:pt idx="14792">
                  <c:v>14430.894989013699</c:v>
                </c:pt>
                <c:pt idx="14793">
                  <c:v>14430.941986084001</c:v>
                </c:pt>
                <c:pt idx="14794">
                  <c:v>14431.883991241501</c:v>
                </c:pt>
                <c:pt idx="14795">
                  <c:v>14431.641998290999</c:v>
                </c:pt>
                <c:pt idx="14796">
                  <c:v>14431.6509895325</c:v>
                </c:pt>
                <c:pt idx="14797">
                  <c:v>14431.8669891357</c:v>
                </c:pt>
                <c:pt idx="14798">
                  <c:v>14433.972984313999</c:v>
                </c:pt>
                <c:pt idx="14799">
                  <c:v>14435.204975128199</c:v>
                </c:pt>
                <c:pt idx="14800">
                  <c:v>14435.3059806824</c:v>
                </c:pt>
                <c:pt idx="14801">
                  <c:v>14435.284976959199</c:v>
                </c:pt>
                <c:pt idx="14802">
                  <c:v>14435.1459770203</c:v>
                </c:pt>
                <c:pt idx="14803">
                  <c:v>14435.0769729614</c:v>
                </c:pt>
                <c:pt idx="14804">
                  <c:v>14435.021980285601</c:v>
                </c:pt>
                <c:pt idx="14805">
                  <c:v>14435.2659797668</c:v>
                </c:pt>
                <c:pt idx="14806">
                  <c:v>14435.167980194101</c:v>
                </c:pt>
                <c:pt idx="14807">
                  <c:v>14435.045978546101</c:v>
                </c:pt>
                <c:pt idx="14808">
                  <c:v>14434.884975433401</c:v>
                </c:pt>
                <c:pt idx="14809">
                  <c:v>14435.0259742737</c:v>
                </c:pt>
                <c:pt idx="14810">
                  <c:v>14437.8529930115</c:v>
                </c:pt>
                <c:pt idx="14811">
                  <c:v>14438.9059867859</c:v>
                </c:pt>
                <c:pt idx="14812">
                  <c:v>14438.6539878845</c:v>
                </c:pt>
                <c:pt idx="14813">
                  <c:v>13739.7359886169</c:v>
                </c:pt>
                <c:pt idx="14814">
                  <c:v>13739.6289901733</c:v>
                </c:pt>
                <c:pt idx="14815">
                  <c:v>13739.735984802201</c:v>
                </c:pt>
                <c:pt idx="14816">
                  <c:v>13739.706993103</c:v>
                </c:pt>
                <c:pt idx="14817">
                  <c:v>13739.8229866028</c:v>
                </c:pt>
                <c:pt idx="14818">
                  <c:v>13739.8149909973</c:v>
                </c:pt>
                <c:pt idx="14819">
                  <c:v>13739.6559867859</c:v>
                </c:pt>
                <c:pt idx="14820">
                  <c:v>13739.574993133499</c:v>
                </c:pt>
                <c:pt idx="14821">
                  <c:v>13739.6389884949</c:v>
                </c:pt>
                <c:pt idx="14822">
                  <c:v>13786.8029899597</c:v>
                </c:pt>
                <c:pt idx="14823">
                  <c:v>13787.767993927</c:v>
                </c:pt>
                <c:pt idx="14824">
                  <c:v>13787.7629890442</c:v>
                </c:pt>
                <c:pt idx="14825">
                  <c:v>14079.620990753199</c:v>
                </c:pt>
                <c:pt idx="14826">
                  <c:v>14079.7039871216</c:v>
                </c:pt>
                <c:pt idx="14827">
                  <c:v>13787.6259918213</c:v>
                </c:pt>
                <c:pt idx="14828">
                  <c:v>14065.9258041382</c:v>
                </c:pt>
                <c:pt idx="14829">
                  <c:v>14160.903808593799</c:v>
                </c:pt>
                <c:pt idx="14830">
                  <c:v>14160.9058036804</c:v>
                </c:pt>
                <c:pt idx="14831">
                  <c:v>14160.8628120422</c:v>
                </c:pt>
                <c:pt idx="14832">
                  <c:v>14160.8098106384</c:v>
                </c:pt>
                <c:pt idx="14833">
                  <c:v>14160.8608055115</c:v>
                </c:pt>
                <c:pt idx="14834">
                  <c:v>14111.602821350099</c:v>
                </c:pt>
                <c:pt idx="14835">
                  <c:v>13383.739814758301</c:v>
                </c:pt>
                <c:pt idx="14836">
                  <c:v>13383.744819641101</c:v>
                </c:pt>
                <c:pt idx="14837">
                  <c:v>13105.378002166701</c:v>
                </c:pt>
                <c:pt idx="14838">
                  <c:v>12985.292003631601</c:v>
                </c:pt>
                <c:pt idx="14839">
                  <c:v>12985.3239974976</c:v>
                </c:pt>
                <c:pt idx="14840">
                  <c:v>12646.5620002747</c:v>
                </c:pt>
                <c:pt idx="14841">
                  <c:v>12646.4750022888</c:v>
                </c:pt>
                <c:pt idx="14842">
                  <c:v>12306.534999847399</c:v>
                </c:pt>
                <c:pt idx="14843">
                  <c:v>12306.357002258301</c:v>
                </c:pt>
                <c:pt idx="14844">
                  <c:v>12210.2230033875</c:v>
                </c:pt>
                <c:pt idx="14845">
                  <c:v>12210.319999694801</c:v>
                </c:pt>
                <c:pt idx="14846">
                  <c:v>11896.508007049601</c:v>
                </c:pt>
                <c:pt idx="14847">
                  <c:v>11896.513999938999</c:v>
                </c:pt>
                <c:pt idx="14848">
                  <c:v>11896.459003448501</c:v>
                </c:pt>
                <c:pt idx="14849">
                  <c:v>11896.002002716101</c:v>
                </c:pt>
                <c:pt idx="14850">
                  <c:v>11896.1160049438</c:v>
                </c:pt>
                <c:pt idx="14851">
                  <c:v>12036.3120002747</c:v>
                </c:pt>
                <c:pt idx="14852">
                  <c:v>12036.361007690401</c:v>
                </c:pt>
                <c:pt idx="14853">
                  <c:v>11921.436004638699</c:v>
                </c:pt>
                <c:pt idx="14854">
                  <c:v>11611.3470039368</c:v>
                </c:pt>
                <c:pt idx="14855">
                  <c:v>11455.279998779301</c:v>
                </c:pt>
                <c:pt idx="14856">
                  <c:v>11455.030006408701</c:v>
                </c:pt>
                <c:pt idx="14857">
                  <c:v>11455.2710075378</c:v>
                </c:pt>
                <c:pt idx="14858">
                  <c:v>11435.4320030212</c:v>
                </c:pt>
                <c:pt idx="14859">
                  <c:v>11423.4100036621</c:v>
                </c:pt>
                <c:pt idx="14860">
                  <c:v>11431.2509994507</c:v>
                </c:pt>
                <c:pt idx="14861">
                  <c:v>11423.2370033264</c:v>
                </c:pt>
                <c:pt idx="14862">
                  <c:v>11431.0360031128</c:v>
                </c:pt>
                <c:pt idx="14863">
                  <c:v>11265.201007842999</c:v>
                </c:pt>
                <c:pt idx="14864">
                  <c:v>11257.265007018999</c:v>
                </c:pt>
                <c:pt idx="14865">
                  <c:v>11257.3700027466</c:v>
                </c:pt>
                <c:pt idx="14866">
                  <c:v>11322.287006378199</c:v>
                </c:pt>
                <c:pt idx="14867">
                  <c:v>11206.2080001831</c:v>
                </c:pt>
                <c:pt idx="14868">
                  <c:v>9823.0450057983398</c:v>
                </c:pt>
                <c:pt idx="14869">
                  <c:v>8716.5730056762695</c:v>
                </c:pt>
                <c:pt idx="14870">
                  <c:v>8572.5349998474103</c:v>
                </c:pt>
                <c:pt idx="14871">
                  <c:v>8591.3580017089807</c:v>
                </c:pt>
                <c:pt idx="14872">
                  <c:v>8524.4179992675799</c:v>
                </c:pt>
                <c:pt idx="14873">
                  <c:v>8605.3000030517596</c:v>
                </c:pt>
                <c:pt idx="14874">
                  <c:v>8605.1800041198694</c:v>
                </c:pt>
                <c:pt idx="14875">
                  <c:v>8041.3929977417001</c:v>
                </c:pt>
                <c:pt idx="14876">
                  <c:v>8041.6199989318802</c:v>
                </c:pt>
                <c:pt idx="14877">
                  <c:v>7931.4930000305203</c:v>
                </c:pt>
                <c:pt idx="14878">
                  <c:v>7931.3990020751999</c:v>
                </c:pt>
                <c:pt idx="14879">
                  <c:v>7831.4290046691904</c:v>
                </c:pt>
                <c:pt idx="14880">
                  <c:v>7609.5</c:v>
                </c:pt>
                <c:pt idx="14881">
                  <c:v>7450.4420051574698</c:v>
                </c:pt>
                <c:pt idx="14882">
                  <c:v>6951.0990028381302</c:v>
                </c:pt>
                <c:pt idx="14883">
                  <c:v>6493.2229995727503</c:v>
                </c:pt>
                <c:pt idx="14884">
                  <c:v>6493.4109992981003</c:v>
                </c:pt>
                <c:pt idx="14885">
                  <c:v>6493.1370010376004</c:v>
                </c:pt>
                <c:pt idx="14886">
                  <c:v>6493.0089988708496</c:v>
                </c:pt>
                <c:pt idx="14887">
                  <c:v>6437.1699981689499</c:v>
                </c:pt>
                <c:pt idx="14888">
                  <c:v>6437.2799987792996</c:v>
                </c:pt>
                <c:pt idx="14889">
                  <c:v>6437.3240013122604</c:v>
                </c:pt>
                <c:pt idx="14890">
                  <c:v>6436.2739982604999</c:v>
                </c:pt>
                <c:pt idx="14891">
                  <c:v>6229.4879989623996</c:v>
                </c:pt>
                <c:pt idx="14892">
                  <c:v>6229.4710006713904</c:v>
                </c:pt>
                <c:pt idx="14893">
                  <c:v>6175.1019973754901</c:v>
                </c:pt>
                <c:pt idx="14894">
                  <c:v>5764.3670005798303</c:v>
                </c:pt>
                <c:pt idx="14895">
                  <c:v>5301.6270027160599</c:v>
                </c:pt>
                <c:pt idx="14896">
                  <c:v>5298.6160011291504</c:v>
                </c:pt>
                <c:pt idx="14897">
                  <c:v>5240.2940025329599</c:v>
                </c:pt>
                <c:pt idx="14898">
                  <c:v>5138.9000015258798</c:v>
                </c:pt>
                <c:pt idx="14899">
                  <c:v>4934.9000015258798</c:v>
                </c:pt>
                <c:pt idx="14900">
                  <c:v>4934.9000015258798</c:v>
                </c:pt>
                <c:pt idx="14901">
                  <c:v>4934.9000015258798</c:v>
                </c:pt>
                <c:pt idx="14902">
                  <c:v>4934.9000015258798</c:v>
                </c:pt>
                <c:pt idx="14903">
                  <c:v>4934.9000015258798</c:v>
                </c:pt>
                <c:pt idx="14904">
                  <c:v>4934.9000015258798</c:v>
                </c:pt>
                <c:pt idx="14905">
                  <c:v>4934.9000015258798</c:v>
                </c:pt>
                <c:pt idx="14906">
                  <c:v>4899.9000015258798</c:v>
                </c:pt>
                <c:pt idx="14907">
                  <c:v>4339.9000015258798</c:v>
                </c:pt>
                <c:pt idx="14908">
                  <c:v>4343.9000015258798</c:v>
                </c:pt>
                <c:pt idx="14909">
                  <c:v>4412.9000015258798</c:v>
                </c:pt>
                <c:pt idx="14910">
                  <c:v>4172.9000015258798</c:v>
                </c:pt>
                <c:pt idx="14911">
                  <c:v>4025.9000015258798</c:v>
                </c:pt>
                <c:pt idx="14912">
                  <c:v>4031.9000015258798</c:v>
                </c:pt>
                <c:pt idx="14913">
                  <c:v>3743.9000015258798</c:v>
                </c:pt>
                <c:pt idx="14914">
                  <c:v>3244.9000015258798</c:v>
                </c:pt>
                <c:pt idx="14915">
                  <c:v>3103.9000015258798</c:v>
                </c:pt>
                <c:pt idx="14916">
                  <c:v>2913.9000015258798</c:v>
                </c:pt>
                <c:pt idx="14917">
                  <c:v>2913.9000015258798</c:v>
                </c:pt>
                <c:pt idx="14918">
                  <c:v>2919.9000015258798</c:v>
                </c:pt>
                <c:pt idx="14919">
                  <c:v>2863.9000015258798</c:v>
                </c:pt>
                <c:pt idx="14920">
                  <c:v>2863.9000015258798</c:v>
                </c:pt>
                <c:pt idx="14921">
                  <c:v>2857.9000015258798</c:v>
                </c:pt>
                <c:pt idx="14922">
                  <c:v>2863.9000015258798</c:v>
                </c:pt>
                <c:pt idx="14923">
                  <c:v>2857.9000015258798</c:v>
                </c:pt>
                <c:pt idx="14924">
                  <c:v>2666.9000015258798</c:v>
                </c:pt>
                <c:pt idx="14925">
                  <c:v>2672.9000015258798</c:v>
                </c:pt>
                <c:pt idx="14926">
                  <c:v>2666.9000015258798</c:v>
                </c:pt>
                <c:pt idx="14927">
                  <c:v>2666.9000015258798</c:v>
                </c:pt>
                <c:pt idx="14928">
                  <c:v>2571.2000007629399</c:v>
                </c:pt>
                <c:pt idx="14929">
                  <c:v>2516.2000007629399</c:v>
                </c:pt>
                <c:pt idx="14930">
                  <c:v>2411.2000007629399</c:v>
                </c:pt>
                <c:pt idx="14931">
                  <c:v>2344.2000007629399</c:v>
                </c:pt>
                <c:pt idx="14932">
                  <c:v>2249.2000007629399</c:v>
                </c:pt>
                <c:pt idx="14933">
                  <c:v>2249.2000007629399</c:v>
                </c:pt>
                <c:pt idx="14934">
                  <c:v>2249.2000007629399</c:v>
                </c:pt>
                <c:pt idx="14935">
                  <c:v>2249.2000007629399</c:v>
                </c:pt>
                <c:pt idx="14936">
                  <c:v>2249.2000007629399</c:v>
                </c:pt>
                <c:pt idx="14937">
                  <c:v>2135.2000007629399</c:v>
                </c:pt>
                <c:pt idx="14938">
                  <c:v>2201.2000007629399</c:v>
                </c:pt>
                <c:pt idx="14939">
                  <c:v>2144.2000007629399</c:v>
                </c:pt>
                <c:pt idx="14940">
                  <c:v>2078.2000007629399</c:v>
                </c:pt>
                <c:pt idx="14941">
                  <c:v>2078.2000007629399</c:v>
                </c:pt>
                <c:pt idx="14942">
                  <c:v>2077.5999984741202</c:v>
                </c:pt>
                <c:pt idx="14943">
                  <c:v>2077.5999984741202</c:v>
                </c:pt>
                <c:pt idx="14944">
                  <c:v>2077.5999984741202</c:v>
                </c:pt>
                <c:pt idx="14945">
                  <c:v>2077.5999984741202</c:v>
                </c:pt>
                <c:pt idx="14946">
                  <c:v>2077.5999984741202</c:v>
                </c:pt>
                <c:pt idx="14947">
                  <c:v>2077.5999984741202</c:v>
                </c:pt>
                <c:pt idx="14948">
                  <c:v>2077.5999984741202</c:v>
                </c:pt>
                <c:pt idx="14949">
                  <c:v>2077.5999984741202</c:v>
                </c:pt>
                <c:pt idx="14950">
                  <c:v>2077.5999984741202</c:v>
                </c:pt>
                <c:pt idx="14951">
                  <c:v>2077.5999984741202</c:v>
                </c:pt>
                <c:pt idx="14952">
                  <c:v>2077.5999984741202</c:v>
                </c:pt>
                <c:pt idx="14953">
                  <c:v>2077.5999984741202</c:v>
                </c:pt>
                <c:pt idx="14954">
                  <c:v>2078.2000007629399</c:v>
                </c:pt>
                <c:pt idx="14955">
                  <c:v>2115.2000007629399</c:v>
                </c:pt>
                <c:pt idx="14956">
                  <c:v>2115.2000007629399</c:v>
                </c:pt>
                <c:pt idx="14957">
                  <c:v>2115.2000007629399</c:v>
                </c:pt>
                <c:pt idx="14958">
                  <c:v>2115.2000007629399</c:v>
                </c:pt>
                <c:pt idx="14959">
                  <c:v>2115.2000007629399</c:v>
                </c:pt>
                <c:pt idx="14960">
                  <c:v>2115.2000007629399</c:v>
                </c:pt>
                <c:pt idx="14961">
                  <c:v>2115.2000007629399</c:v>
                </c:pt>
                <c:pt idx="14962">
                  <c:v>2168.2000007629399</c:v>
                </c:pt>
                <c:pt idx="14963">
                  <c:v>2172.2000007629399</c:v>
                </c:pt>
                <c:pt idx="14964">
                  <c:v>2172.2000007629399</c:v>
                </c:pt>
                <c:pt idx="14965">
                  <c:v>2227.2000007629399</c:v>
                </c:pt>
                <c:pt idx="14966">
                  <c:v>2285.2000007629399</c:v>
                </c:pt>
                <c:pt idx="14967">
                  <c:v>2902.2000007629399</c:v>
                </c:pt>
                <c:pt idx="14968">
                  <c:v>2948.2000007629399</c:v>
                </c:pt>
                <c:pt idx="14969">
                  <c:v>2948.2000007629399</c:v>
                </c:pt>
                <c:pt idx="14970">
                  <c:v>3094.2000007629399</c:v>
                </c:pt>
                <c:pt idx="14971">
                  <c:v>3350.2000007629399</c:v>
                </c:pt>
                <c:pt idx="14972">
                  <c:v>4149.2000007629404</c:v>
                </c:pt>
                <c:pt idx="14973">
                  <c:v>4857.2000007629404</c:v>
                </c:pt>
                <c:pt idx="14974">
                  <c:v>4857.2000007629404</c:v>
                </c:pt>
                <c:pt idx="14975">
                  <c:v>5076.9000015258798</c:v>
                </c:pt>
                <c:pt idx="14976">
                  <c:v>5196.1000022888202</c:v>
                </c:pt>
                <c:pt idx="14977">
                  <c:v>5196.1000022888202</c:v>
                </c:pt>
                <c:pt idx="14978">
                  <c:v>5242.1000022888202</c:v>
                </c:pt>
                <c:pt idx="14979">
                  <c:v>5598.1000022888202</c:v>
                </c:pt>
                <c:pt idx="14980">
                  <c:v>5932.1000022888202</c:v>
                </c:pt>
                <c:pt idx="14981">
                  <c:v>6158.1000022888202</c:v>
                </c:pt>
                <c:pt idx="14982">
                  <c:v>6158.1000022888202</c:v>
                </c:pt>
                <c:pt idx="14983">
                  <c:v>6393.1000022888202</c:v>
                </c:pt>
                <c:pt idx="14984">
                  <c:v>6393.1000022888202</c:v>
                </c:pt>
                <c:pt idx="14985">
                  <c:v>6395.1000022888202</c:v>
                </c:pt>
                <c:pt idx="14986">
                  <c:v>6470.1000022888202</c:v>
                </c:pt>
                <c:pt idx="14987">
                  <c:v>6594.1000022888202</c:v>
                </c:pt>
                <c:pt idx="14988">
                  <c:v>6753.1000022888202</c:v>
                </c:pt>
                <c:pt idx="14989">
                  <c:v>6809.6000022888202</c:v>
                </c:pt>
                <c:pt idx="14990">
                  <c:v>6975.5</c:v>
                </c:pt>
                <c:pt idx="14991">
                  <c:v>7077.5</c:v>
                </c:pt>
                <c:pt idx="14992">
                  <c:v>7077.5</c:v>
                </c:pt>
                <c:pt idx="14993">
                  <c:v>7563.9000015258798</c:v>
                </c:pt>
                <c:pt idx="14994">
                  <c:v>7564.9000015258798</c:v>
                </c:pt>
                <c:pt idx="14995">
                  <c:v>7564.9000015258798</c:v>
                </c:pt>
                <c:pt idx="14996">
                  <c:v>7564.9000015258798</c:v>
                </c:pt>
                <c:pt idx="14997">
                  <c:v>7564.9000015258798</c:v>
                </c:pt>
                <c:pt idx="14998">
                  <c:v>7918.4180030822799</c:v>
                </c:pt>
                <c:pt idx="14999">
                  <c:v>7918.4510040283203</c:v>
                </c:pt>
                <c:pt idx="15000">
                  <c:v>7918.4290046691904</c:v>
                </c:pt>
                <c:pt idx="15001">
                  <c:v>7965.6339988708496</c:v>
                </c:pt>
                <c:pt idx="15002">
                  <c:v>8061.6200027465802</c:v>
                </c:pt>
                <c:pt idx="15003">
                  <c:v>8172.5290031433096</c:v>
                </c:pt>
                <c:pt idx="15004">
                  <c:v>8264.5350036621094</c:v>
                </c:pt>
                <c:pt idx="15005">
                  <c:v>8379.5000038147009</c:v>
                </c:pt>
                <c:pt idx="15006">
                  <c:v>8612.5509986877405</c:v>
                </c:pt>
                <c:pt idx="15007">
                  <c:v>9177.7580032348596</c:v>
                </c:pt>
                <c:pt idx="15008">
                  <c:v>9182.7620010375995</c:v>
                </c:pt>
                <c:pt idx="15009">
                  <c:v>9183.5380020141602</c:v>
                </c:pt>
                <c:pt idx="15010">
                  <c:v>9183.4850006103497</c:v>
                </c:pt>
                <c:pt idx="15011">
                  <c:v>9189.4980049133301</c:v>
                </c:pt>
                <c:pt idx="15012">
                  <c:v>9183.5110015869104</c:v>
                </c:pt>
                <c:pt idx="15013">
                  <c:v>9184.4420005679094</c:v>
                </c:pt>
                <c:pt idx="15014">
                  <c:v>9378.7310028076208</c:v>
                </c:pt>
                <c:pt idx="15015">
                  <c:v>9850.9240036010706</c:v>
                </c:pt>
                <c:pt idx="15016">
                  <c:v>10501.712001800501</c:v>
                </c:pt>
                <c:pt idx="15017">
                  <c:v>10881.770004272499</c:v>
                </c:pt>
                <c:pt idx="15018">
                  <c:v>10881.726005554199</c:v>
                </c:pt>
                <c:pt idx="15019">
                  <c:v>10882.0350036621</c:v>
                </c:pt>
                <c:pt idx="15020">
                  <c:v>11290.280002594</c:v>
                </c:pt>
                <c:pt idx="15021">
                  <c:v>11290.290004730199</c:v>
                </c:pt>
                <c:pt idx="15022">
                  <c:v>11299.038005828899</c:v>
                </c:pt>
                <c:pt idx="15023">
                  <c:v>11305.0540046692</c:v>
                </c:pt>
                <c:pt idx="15024">
                  <c:v>11304.9510040283</c:v>
                </c:pt>
                <c:pt idx="15025">
                  <c:v>11304.956005096399</c:v>
                </c:pt>
                <c:pt idx="15026">
                  <c:v>11306.5320091248</c:v>
                </c:pt>
                <c:pt idx="15027">
                  <c:v>11308.4260025024</c:v>
                </c:pt>
                <c:pt idx="15028">
                  <c:v>11640.3230018616</c:v>
                </c:pt>
                <c:pt idx="15029">
                  <c:v>11640.132999420201</c:v>
                </c:pt>
                <c:pt idx="15030">
                  <c:v>11640.1400032043</c:v>
                </c:pt>
                <c:pt idx="15031">
                  <c:v>12259.330005645799</c:v>
                </c:pt>
                <c:pt idx="15032">
                  <c:v>13017.5849990845</c:v>
                </c:pt>
                <c:pt idx="15033">
                  <c:v>13255.569999694801</c:v>
                </c:pt>
                <c:pt idx="15034">
                  <c:v>13405.3959999084</c:v>
                </c:pt>
                <c:pt idx="15035">
                  <c:v>13715.417003631601</c:v>
                </c:pt>
                <c:pt idx="15036">
                  <c:v>13716.4150009155</c:v>
                </c:pt>
                <c:pt idx="15037">
                  <c:v>13952.4420051575</c:v>
                </c:pt>
                <c:pt idx="15038">
                  <c:v>13992.3659858704</c:v>
                </c:pt>
                <c:pt idx="15039">
                  <c:v>13992.3019828796</c:v>
                </c:pt>
                <c:pt idx="15040">
                  <c:v>14247.2929840088</c:v>
                </c:pt>
                <c:pt idx="15041">
                  <c:v>14247.1239852905</c:v>
                </c:pt>
                <c:pt idx="15042">
                  <c:v>14244.0939865112</c:v>
                </c:pt>
                <c:pt idx="15043">
                  <c:v>14770.3139839172</c:v>
                </c:pt>
                <c:pt idx="15044">
                  <c:v>15382.311981201199</c:v>
                </c:pt>
                <c:pt idx="15045">
                  <c:v>15383.2439880371</c:v>
                </c:pt>
                <c:pt idx="15046">
                  <c:v>15383.284984588599</c:v>
                </c:pt>
                <c:pt idx="15047">
                  <c:v>15383.269989013699</c:v>
                </c:pt>
                <c:pt idx="15048">
                  <c:v>15382.950984954799</c:v>
                </c:pt>
                <c:pt idx="15049">
                  <c:v>15382.929985046399</c:v>
                </c:pt>
                <c:pt idx="15050">
                  <c:v>15385.5589790344</c:v>
                </c:pt>
                <c:pt idx="15051">
                  <c:v>15389.7119750977</c:v>
                </c:pt>
                <c:pt idx="15052">
                  <c:v>15389.7059783936</c:v>
                </c:pt>
                <c:pt idx="15053">
                  <c:v>15390.547977447501</c:v>
                </c:pt>
                <c:pt idx="15054">
                  <c:v>15390.4399833679</c:v>
                </c:pt>
                <c:pt idx="15055">
                  <c:v>15390.6639785767</c:v>
                </c:pt>
                <c:pt idx="15056">
                  <c:v>15390.7319831848</c:v>
                </c:pt>
                <c:pt idx="15057">
                  <c:v>15388.7039794922</c:v>
                </c:pt>
                <c:pt idx="15058">
                  <c:v>15389.793979644801</c:v>
                </c:pt>
                <c:pt idx="15059">
                  <c:v>15389.790977478</c:v>
                </c:pt>
                <c:pt idx="15060">
                  <c:v>15389.463977813701</c:v>
                </c:pt>
                <c:pt idx="15061">
                  <c:v>15389.5699729919</c:v>
                </c:pt>
                <c:pt idx="15062">
                  <c:v>15394.472991943399</c:v>
                </c:pt>
                <c:pt idx="15063">
                  <c:v>15386.474990844699</c:v>
                </c:pt>
                <c:pt idx="15064">
                  <c:v>15392.437988281299</c:v>
                </c:pt>
                <c:pt idx="15065">
                  <c:v>15392.189994812001</c:v>
                </c:pt>
                <c:pt idx="15066">
                  <c:v>15392.145988464399</c:v>
                </c:pt>
                <c:pt idx="15067">
                  <c:v>15392.4329872131</c:v>
                </c:pt>
                <c:pt idx="15068">
                  <c:v>15392.462985992401</c:v>
                </c:pt>
                <c:pt idx="15069">
                  <c:v>15392.374988555899</c:v>
                </c:pt>
                <c:pt idx="15070">
                  <c:v>15392.3169898987</c:v>
                </c:pt>
                <c:pt idx="15071">
                  <c:v>15392.3349914551</c:v>
                </c:pt>
                <c:pt idx="15072">
                  <c:v>15392.2089920044</c:v>
                </c:pt>
                <c:pt idx="15073">
                  <c:v>15392.242992401099</c:v>
                </c:pt>
                <c:pt idx="15074">
                  <c:v>15398.058998107899</c:v>
                </c:pt>
                <c:pt idx="15075">
                  <c:v>15402.0099983215</c:v>
                </c:pt>
                <c:pt idx="15076">
                  <c:v>15402.0119972229</c:v>
                </c:pt>
                <c:pt idx="15077">
                  <c:v>15401.868999481199</c:v>
                </c:pt>
                <c:pt idx="15078">
                  <c:v>15401.848007202099</c:v>
                </c:pt>
                <c:pt idx="15079">
                  <c:v>15401.9580001831</c:v>
                </c:pt>
                <c:pt idx="15080">
                  <c:v>15403.034999847399</c:v>
                </c:pt>
                <c:pt idx="15081">
                  <c:v>15402.961002349901</c:v>
                </c:pt>
                <c:pt idx="15082">
                  <c:v>15403.0060043335</c:v>
                </c:pt>
                <c:pt idx="15083">
                  <c:v>15402.899002075201</c:v>
                </c:pt>
                <c:pt idx="15084">
                  <c:v>15402.6140060425</c:v>
                </c:pt>
                <c:pt idx="15085">
                  <c:v>15402.7700004578</c:v>
                </c:pt>
                <c:pt idx="15086">
                  <c:v>15403.8080024719</c:v>
                </c:pt>
                <c:pt idx="15087">
                  <c:v>15405.577999114999</c:v>
                </c:pt>
                <c:pt idx="15088">
                  <c:v>15405.465999603301</c:v>
                </c:pt>
                <c:pt idx="15089">
                  <c:v>15405.347999572799</c:v>
                </c:pt>
                <c:pt idx="15090">
                  <c:v>15405.392997741699</c:v>
                </c:pt>
                <c:pt idx="15091">
                  <c:v>15405.432998657199</c:v>
                </c:pt>
                <c:pt idx="15092">
                  <c:v>15405.5630073547</c:v>
                </c:pt>
                <c:pt idx="15093">
                  <c:v>15405.5570030212</c:v>
                </c:pt>
                <c:pt idx="15094">
                  <c:v>15405.506999969501</c:v>
                </c:pt>
                <c:pt idx="15095">
                  <c:v>15405.457004547099</c:v>
                </c:pt>
                <c:pt idx="15096">
                  <c:v>15412.247005462599</c:v>
                </c:pt>
                <c:pt idx="15097">
                  <c:v>14883.2780036926</c:v>
                </c:pt>
                <c:pt idx="15098">
                  <c:v>14888.444000244101</c:v>
                </c:pt>
                <c:pt idx="15099">
                  <c:v>14832.4780006409</c:v>
                </c:pt>
                <c:pt idx="15100">
                  <c:v>14851.4479980469</c:v>
                </c:pt>
                <c:pt idx="15101">
                  <c:v>14851.2400016785</c:v>
                </c:pt>
                <c:pt idx="15102">
                  <c:v>14851.1180038452</c:v>
                </c:pt>
                <c:pt idx="15103">
                  <c:v>14851.519996643099</c:v>
                </c:pt>
                <c:pt idx="15104">
                  <c:v>14851.590999603301</c:v>
                </c:pt>
                <c:pt idx="15105">
                  <c:v>14851.438995361301</c:v>
                </c:pt>
                <c:pt idx="15106">
                  <c:v>14852.469993591299</c:v>
                </c:pt>
                <c:pt idx="15107">
                  <c:v>14852.4109954834</c:v>
                </c:pt>
                <c:pt idx="15108">
                  <c:v>14852.4479980469</c:v>
                </c:pt>
                <c:pt idx="15109">
                  <c:v>14944.4529953003</c:v>
                </c:pt>
                <c:pt idx="15110">
                  <c:v>14991.401969909701</c:v>
                </c:pt>
                <c:pt idx="15111">
                  <c:v>14991.376979827901</c:v>
                </c:pt>
                <c:pt idx="15112">
                  <c:v>14991.369976043699</c:v>
                </c:pt>
                <c:pt idx="15113">
                  <c:v>14991.0919723511</c:v>
                </c:pt>
                <c:pt idx="15114">
                  <c:v>15740.007976532001</c:v>
                </c:pt>
                <c:pt idx="15115">
                  <c:v>14663.4269790649</c:v>
                </c:pt>
                <c:pt idx="15116">
                  <c:v>14663.478969574</c:v>
                </c:pt>
                <c:pt idx="15117">
                  <c:v>14665.2889709473</c:v>
                </c:pt>
                <c:pt idx="15118">
                  <c:v>14371.305976867699</c:v>
                </c:pt>
                <c:pt idx="15119">
                  <c:v>13957.317977905301</c:v>
                </c:pt>
                <c:pt idx="15120">
                  <c:v>13957.2209739685</c:v>
                </c:pt>
                <c:pt idx="15121">
                  <c:v>13957.2189788818</c:v>
                </c:pt>
                <c:pt idx="15122">
                  <c:v>14185.0099639893</c:v>
                </c:pt>
                <c:pt idx="15123">
                  <c:v>13666.502994537401</c:v>
                </c:pt>
                <c:pt idx="15124">
                  <c:v>13666.531993866</c:v>
                </c:pt>
                <c:pt idx="15125">
                  <c:v>13666.370998382599</c:v>
                </c:pt>
                <c:pt idx="15126">
                  <c:v>13666.348999023399</c:v>
                </c:pt>
                <c:pt idx="15127">
                  <c:v>13426.2499923706</c:v>
                </c:pt>
                <c:pt idx="15128">
                  <c:v>13426.5249977112</c:v>
                </c:pt>
                <c:pt idx="15129">
                  <c:v>13424.733001709001</c:v>
                </c:pt>
                <c:pt idx="15130">
                  <c:v>13424.4289970398</c:v>
                </c:pt>
                <c:pt idx="15131">
                  <c:v>13098.596988678</c:v>
                </c:pt>
                <c:pt idx="15132">
                  <c:v>13098.4659957886</c:v>
                </c:pt>
                <c:pt idx="15133">
                  <c:v>13098.377994537401</c:v>
                </c:pt>
                <c:pt idx="15134">
                  <c:v>13093.6330108643</c:v>
                </c:pt>
                <c:pt idx="15135">
                  <c:v>12608.119998931899</c:v>
                </c:pt>
                <c:pt idx="15136">
                  <c:v>12608.462001800501</c:v>
                </c:pt>
                <c:pt idx="15137">
                  <c:v>12608.3790054321</c:v>
                </c:pt>
                <c:pt idx="15138">
                  <c:v>12482.140998840299</c:v>
                </c:pt>
                <c:pt idx="15139">
                  <c:v>11868.2590065002</c:v>
                </c:pt>
                <c:pt idx="15140">
                  <c:v>11862.3740005493</c:v>
                </c:pt>
                <c:pt idx="15141">
                  <c:v>11620.289997100799</c:v>
                </c:pt>
                <c:pt idx="15142">
                  <c:v>11361.340000152601</c:v>
                </c:pt>
                <c:pt idx="15143">
                  <c:v>11123.3420028687</c:v>
                </c:pt>
                <c:pt idx="15144">
                  <c:v>11123.1040077209</c:v>
                </c:pt>
                <c:pt idx="15145">
                  <c:v>11122.951999664299</c:v>
                </c:pt>
                <c:pt idx="15146">
                  <c:v>11050.6570129395</c:v>
                </c:pt>
                <c:pt idx="15147">
                  <c:v>11131.0670051575</c:v>
                </c:pt>
                <c:pt idx="15148">
                  <c:v>11130.167003631601</c:v>
                </c:pt>
                <c:pt idx="15149">
                  <c:v>11853.898002624501</c:v>
                </c:pt>
                <c:pt idx="15150">
                  <c:v>11853.729003906299</c:v>
                </c:pt>
                <c:pt idx="15151">
                  <c:v>11853.9580078125</c:v>
                </c:pt>
                <c:pt idx="15152">
                  <c:v>11854.068008422901</c:v>
                </c:pt>
                <c:pt idx="15153">
                  <c:v>11544.0380020142</c:v>
                </c:pt>
                <c:pt idx="15154">
                  <c:v>11544.1540031433</c:v>
                </c:pt>
                <c:pt idx="15155">
                  <c:v>11544.0390014648</c:v>
                </c:pt>
                <c:pt idx="15156">
                  <c:v>11278.651000976601</c:v>
                </c:pt>
                <c:pt idx="15157">
                  <c:v>10660.067001342801</c:v>
                </c:pt>
                <c:pt idx="15158">
                  <c:v>9866.0300064086896</c:v>
                </c:pt>
                <c:pt idx="15159">
                  <c:v>9844.2680053710901</c:v>
                </c:pt>
                <c:pt idx="15160">
                  <c:v>9480.1150016784704</c:v>
                </c:pt>
                <c:pt idx="15161">
                  <c:v>9479.8970069885308</c:v>
                </c:pt>
                <c:pt idx="15162">
                  <c:v>9474.8700027465802</c:v>
                </c:pt>
                <c:pt idx="15163">
                  <c:v>9289.0719985961896</c:v>
                </c:pt>
                <c:pt idx="15164">
                  <c:v>9126.1790008544904</c:v>
                </c:pt>
                <c:pt idx="15165">
                  <c:v>8561.1360015869104</c:v>
                </c:pt>
                <c:pt idx="15166">
                  <c:v>8555.1750030517596</c:v>
                </c:pt>
                <c:pt idx="15167">
                  <c:v>8555.2170028686505</c:v>
                </c:pt>
                <c:pt idx="15168">
                  <c:v>7973.0600051879901</c:v>
                </c:pt>
                <c:pt idx="15169">
                  <c:v>7689.5559997558603</c:v>
                </c:pt>
                <c:pt idx="15170">
                  <c:v>7509.3440017700204</c:v>
                </c:pt>
                <c:pt idx="15171">
                  <c:v>6747.3300018310501</c:v>
                </c:pt>
                <c:pt idx="15172">
                  <c:v>6619.1009979248001</c:v>
                </c:pt>
                <c:pt idx="15173">
                  <c:v>6619.0250015258798</c:v>
                </c:pt>
                <c:pt idx="15174">
                  <c:v>6619.1130027770996</c:v>
                </c:pt>
                <c:pt idx="15175">
                  <c:v>6619.3169975280798</c:v>
                </c:pt>
                <c:pt idx="15176">
                  <c:v>6619.3019981384296</c:v>
                </c:pt>
                <c:pt idx="15177">
                  <c:v>6562.4960021972702</c:v>
                </c:pt>
                <c:pt idx="15178">
                  <c:v>6462.4029998779297</c:v>
                </c:pt>
                <c:pt idx="15179">
                  <c:v>6462.50099945068</c:v>
                </c:pt>
                <c:pt idx="15180">
                  <c:v>6371.8149986267099</c:v>
                </c:pt>
                <c:pt idx="15181">
                  <c:v>6321.7390022277796</c:v>
                </c:pt>
                <c:pt idx="15182">
                  <c:v>6321.8240013122604</c:v>
                </c:pt>
                <c:pt idx="15183">
                  <c:v>6269.4249992370596</c:v>
                </c:pt>
                <c:pt idx="15184">
                  <c:v>6269.3559989929199</c:v>
                </c:pt>
                <c:pt idx="15185">
                  <c:v>6269.3139991760299</c:v>
                </c:pt>
                <c:pt idx="15186">
                  <c:v>6269.31299972534</c:v>
                </c:pt>
                <c:pt idx="15187">
                  <c:v>6210.9039993286096</c:v>
                </c:pt>
                <c:pt idx="15188">
                  <c:v>5995.97900009155</c:v>
                </c:pt>
                <c:pt idx="15189">
                  <c:v>5854.9519996643103</c:v>
                </c:pt>
                <c:pt idx="15190">
                  <c:v>5855.0060005187997</c:v>
                </c:pt>
                <c:pt idx="15191">
                  <c:v>5755.08399963379</c:v>
                </c:pt>
                <c:pt idx="15192">
                  <c:v>5749.0550003051803</c:v>
                </c:pt>
                <c:pt idx="15193">
                  <c:v>5535.4710006713904</c:v>
                </c:pt>
                <c:pt idx="15194">
                  <c:v>5438.0709991455096</c:v>
                </c:pt>
                <c:pt idx="15195">
                  <c:v>5361.9980010986301</c:v>
                </c:pt>
                <c:pt idx="15196">
                  <c:v>5305.58399963379</c:v>
                </c:pt>
                <c:pt idx="15197">
                  <c:v>5311.4780006408701</c:v>
                </c:pt>
                <c:pt idx="15198">
                  <c:v>5264.4199981689499</c:v>
                </c:pt>
                <c:pt idx="15199">
                  <c:v>5264.4710006713904</c:v>
                </c:pt>
                <c:pt idx="15200">
                  <c:v>5264.4970016479501</c:v>
                </c:pt>
                <c:pt idx="15201">
                  <c:v>5214.5</c:v>
                </c:pt>
                <c:pt idx="15202">
                  <c:v>5208.5</c:v>
                </c:pt>
                <c:pt idx="15203">
                  <c:v>5208.5</c:v>
                </c:pt>
                <c:pt idx="15204">
                  <c:v>4896.5</c:v>
                </c:pt>
                <c:pt idx="15205">
                  <c:v>4846.5</c:v>
                </c:pt>
                <c:pt idx="15206">
                  <c:v>4841.5</c:v>
                </c:pt>
                <c:pt idx="15207">
                  <c:v>4667.6999969482404</c:v>
                </c:pt>
                <c:pt idx="15208">
                  <c:v>4667.6999969482404</c:v>
                </c:pt>
                <c:pt idx="15209">
                  <c:v>4661.6999969482404</c:v>
                </c:pt>
                <c:pt idx="15210">
                  <c:v>4513.6999969482404</c:v>
                </c:pt>
                <c:pt idx="15211">
                  <c:v>4217.6999969482404</c:v>
                </c:pt>
                <c:pt idx="15212">
                  <c:v>3436</c:v>
                </c:pt>
                <c:pt idx="15213">
                  <c:v>3395</c:v>
                </c:pt>
                <c:pt idx="15214">
                  <c:v>3395</c:v>
                </c:pt>
                <c:pt idx="15215">
                  <c:v>3395</c:v>
                </c:pt>
                <c:pt idx="15216">
                  <c:v>3395</c:v>
                </c:pt>
                <c:pt idx="15217">
                  <c:v>3395</c:v>
                </c:pt>
                <c:pt idx="15218">
                  <c:v>3395</c:v>
                </c:pt>
                <c:pt idx="15219">
                  <c:v>3305</c:v>
                </c:pt>
                <c:pt idx="15220">
                  <c:v>3305</c:v>
                </c:pt>
                <c:pt idx="15221">
                  <c:v>3305</c:v>
                </c:pt>
                <c:pt idx="15222">
                  <c:v>3305</c:v>
                </c:pt>
                <c:pt idx="15223">
                  <c:v>3305</c:v>
                </c:pt>
                <c:pt idx="15224">
                  <c:v>3305</c:v>
                </c:pt>
                <c:pt idx="15225">
                  <c:v>3305</c:v>
                </c:pt>
                <c:pt idx="15226">
                  <c:v>3305</c:v>
                </c:pt>
                <c:pt idx="15227">
                  <c:v>3305</c:v>
                </c:pt>
                <c:pt idx="15228">
                  <c:v>3305</c:v>
                </c:pt>
                <c:pt idx="15229">
                  <c:v>3305</c:v>
                </c:pt>
                <c:pt idx="15230">
                  <c:v>3305</c:v>
                </c:pt>
                <c:pt idx="15231">
                  <c:v>3305</c:v>
                </c:pt>
                <c:pt idx="15232">
                  <c:v>3305</c:v>
                </c:pt>
                <c:pt idx="15233">
                  <c:v>3362</c:v>
                </c:pt>
                <c:pt idx="15234">
                  <c:v>3419</c:v>
                </c:pt>
                <c:pt idx="15235">
                  <c:v>3476</c:v>
                </c:pt>
                <c:pt idx="15236">
                  <c:v>3476</c:v>
                </c:pt>
                <c:pt idx="15237">
                  <c:v>3476</c:v>
                </c:pt>
                <c:pt idx="15238">
                  <c:v>3476</c:v>
                </c:pt>
                <c:pt idx="15239">
                  <c:v>3523</c:v>
                </c:pt>
                <c:pt idx="15240">
                  <c:v>3523</c:v>
                </c:pt>
                <c:pt idx="15241">
                  <c:v>3523</c:v>
                </c:pt>
                <c:pt idx="15242">
                  <c:v>3523</c:v>
                </c:pt>
                <c:pt idx="15243">
                  <c:v>3568</c:v>
                </c:pt>
                <c:pt idx="15244">
                  <c:v>3624</c:v>
                </c:pt>
                <c:pt idx="15245">
                  <c:v>3679</c:v>
                </c:pt>
                <c:pt idx="15246">
                  <c:v>3679</c:v>
                </c:pt>
                <c:pt idx="15247">
                  <c:v>3793</c:v>
                </c:pt>
                <c:pt idx="15248">
                  <c:v>3903.6999969482399</c:v>
                </c:pt>
                <c:pt idx="15249">
                  <c:v>3966.0999984741202</c:v>
                </c:pt>
                <c:pt idx="15250">
                  <c:v>3966.0999984741202</c:v>
                </c:pt>
                <c:pt idx="15251">
                  <c:v>3966.0999984741202</c:v>
                </c:pt>
                <c:pt idx="15252">
                  <c:v>3966.0999984741202</c:v>
                </c:pt>
                <c:pt idx="15253">
                  <c:v>3966.0999984741202</c:v>
                </c:pt>
                <c:pt idx="15254">
                  <c:v>4073.0999984741202</c:v>
                </c:pt>
                <c:pt idx="15255">
                  <c:v>4109.0999984741202</c:v>
                </c:pt>
                <c:pt idx="15256">
                  <c:v>4303.0999984741202</c:v>
                </c:pt>
                <c:pt idx="15257">
                  <c:v>4416.5</c:v>
                </c:pt>
                <c:pt idx="15258">
                  <c:v>4666.5</c:v>
                </c:pt>
                <c:pt idx="15259">
                  <c:v>4666.5</c:v>
                </c:pt>
                <c:pt idx="15260">
                  <c:v>4763.5</c:v>
                </c:pt>
                <c:pt idx="15261">
                  <c:v>4876.5</c:v>
                </c:pt>
                <c:pt idx="15262">
                  <c:v>4876.5</c:v>
                </c:pt>
                <c:pt idx="15263">
                  <c:v>4879.5</c:v>
                </c:pt>
                <c:pt idx="15264">
                  <c:v>4914</c:v>
                </c:pt>
                <c:pt idx="15265">
                  <c:v>4971.5</c:v>
                </c:pt>
                <c:pt idx="15266">
                  <c:v>5060.5</c:v>
                </c:pt>
                <c:pt idx="15267">
                  <c:v>5099</c:v>
                </c:pt>
                <c:pt idx="15268">
                  <c:v>5335</c:v>
                </c:pt>
                <c:pt idx="15269">
                  <c:v>5912</c:v>
                </c:pt>
                <c:pt idx="15270">
                  <c:v>6238.5</c:v>
                </c:pt>
                <c:pt idx="15271">
                  <c:v>6481.5</c:v>
                </c:pt>
                <c:pt idx="15272">
                  <c:v>6567.5</c:v>
                </c:pt>
                <c:pt idx="15273">
                  <c:v>6691.5</c:v>
                </c:pt>
                <c:pt idx="15274">
                  <c:v>6685.5</c:v>
                </c:pt>
                <c:pt idx="15275">
                  <c:v>6824.9000015258798</c:v>
                </c:pt>
                <c:pt idx="15276">
                  <c:v>6824.9000015258798</c:v>
                </c:pt>
                <c:pt idx="15277">
                  <c:v>6983.9000015258798</c:v>
                </c:pt>
                <c:pt idx="15278">
                  <c:v>6986.9000015258798</c:v>
                </c:pt>
                <c:pt idx="15279">
                  <c:v>7043.1000022888202</c:v>
                </c:pt>
                <c:pt idx="15280">
                  <c:v>7527.1000022888202</c:v>
                </c:pt>
                <c:pt idx="15281">
                  <c:v>7475.7000007629404</c:v>
                </c:pt>
                <c:pt idx="15282">
                  <c:v>7476.7000007629404</c:v>
                </c:pt>
                <c:pt idx="15283">
                  <c:v>7476.7000007629404</c:v>
                </c:pt>
                <c:pt idx="15284">
                  <c:v>7476.7000007629404</c:v>
                </c:pt>
                <c:pt idx="15285">
                  <c:v>7476.7000007629404</c:v>
                </c:pt>
                <c:pt idx="15286">
                  <c:v>8316.7000007629395</c:v>
                </c:pt>
                <c:pt idx="15287">
                  <c:v>8423.3690032959003</c:v>
                </c:pt>
                <c:pt idx="15288">
                  <c:v>8423.4029998779297</c:v>
                </c:pt>
                <c:pt idx="15289">
                  <c:v>8424.4070014953595</c:v>
                </c:pt>
                <c:pt idx="15290">
                  <c:v>8875.0810012817401</c:v>
                </c:pt>
                <c:pt idx="15291">
                  <c:v>8982.6860046386701</c:v>
                </c:pt>
                <c:pt idx="15292">
                  <c:v>9318.1800041198694</c:v>
                </c:pt>
                <c:pt idx="15293">
                  <c:v>9374.5850028991699</c:v>
                </c:pt>
                <c:pt idx="15294">
                  <c:v>9579.7470016479492</c:v>
                </c:pt>
                <c:pt idx="15295">
                  <c:v>9579.6010055541992</c:v>
                </c:pt>
                <c:pt idx="15296">
                  <c:v>9665.8800010681207</c:v>
                </c:pt>
                <c:pt idx="15297">
                  <c:v>9665.9810028076208</c:v>
                </c:pt>
                <c:pt idx="15298">
                  <c:v>9780.7340011596698</c:v>
                </c:pt>
                <c:pt idx="15299">
                  <c:v>9912.5410003662091</c:v>
                </c:pt>
                <c:pt idx="15300">
                  <c:v>10129.671001434301</c:v>
                </c:pt>
                <c:pt idx="15301">
                  <c:v>10129.665004730199</c:v>
                </c:pt>
                <c:pt idx="15302">
                  <c:v>10331.9000053406</c:v>
                </c:pt>
                <c:pt idx="15303">
                  <c:v>10734.9199981689</c:v>
                </c:pt>
                <c:pt idx="15304">
                  <c:v>10734.613006591801</c:v>
                </c:pt>
                <c:pt idx="15305">
                  <c:v>10969.8590126038</c:v>
                </c:pt>
                <c:pt idx="15306">
                  <c:v>11242.0020141602</c:v>
                </c:pt>
                <c:pt idx="15307">
                  <c:v>12251.0730056763</c:v>
                </c:pt>
                <c:pt idx="15308">
                  <c:v>12245.238006591801</c:v>
                </c:pt>
                <c:pt idx="15309">
                  <c:v>12482.4070014954</c:v>
                </c:pt>
                <c:pt idx="15310">
                  <c:v>12878.1570053101</c:v>
                </c:pt>
                <c:pt idx="15311">
                  <c:v>12878.146011352501</c:v>
                </c:pt>
                <c:pt idx="15312">
                  <c:v>13110.215007782001</c:v>
                </c:pt>
                <c:pt idx="15313">
                  <c:v>13111.272010803201</c:v>
                </c:pt>
                <c:pt idx="15314">
                  <c:v>13470.213001251201</c:v>
                </c:pt>
                <c:pt idx="15315">
                  <c:v>13734.2500076294</c:v>
                </c:pt>
                <c:pt idx="15316">
                  <c:v>14049.227005004899</c:v>
                </c:pt>
                <c:pt idx="15317">
                  <c:v>14105.060005187999</c:v>
                </c:pt>
                <c:pt idx="15318">
                  <c:v>14113.077999114999</c:v>
                </c:pt>
                <c:pt idx="15319">
                  <c:v>14726.091003418</c:v>
                </c:pt>
                <c:pt idx="15320">
                  <c:v>15473.333995819101</c:v>
                </c:pt>
                <c:pt idx="15321">
                  <c:v>15473.532989502</c:v>
                </c:pt>
                <c:pt idx="15322">
                  <c:v>15473.382991790801</c:v>
                </c:pt>
                <c:pt idx="15323">
                  <c:v>15473.3849945068</c:v>
                </c:pt>
                <c:pt idx="15324">
                  <c:v>15474.130985260001</c:v>
                </c:pt>
                <c:pt idx="15325">
                  <c:v>15474.1519889832</c:v>
                </c:pt>
                <c:pt idx="15326">
                  <c:v>15478.618984222399</c:v>
                </c:pt>
                <c:pt idx="15327">
                  <c:v>15478.641983032199</c:v>
                </c:pt>
                <c:pt idx="15328">
                  <c:v>15478.633983612101</c:v>
                </c:pt>
                <c:pt idx="15329">
                  <c:v>16889.603981018099</c:v>
                </c:pt>
                <c:pt idx="15330">
                  <c:v>16889.5479812622</c:v>
                </c:pt>
                <c:pt idx="15331">
                  <c:v>16889.430980682399</c:v>
                </c:pt>
                <c:pt idx="15332">
                  <c:v>16889.4269752502</c:v>
                </c:pt>
                <c:pt idx="15333">
                  <c:v>17410.519985199</c:v>
                </c:pt>
                <c:pt idx="15334">
                  <c:v>17410.311981201201</c:v>
                </c:pt>
                <c:pt idx="15335">
                  <c:v>17410.428985595699</c:v>
                </c:pt>
                <c:pt idx="15336">
                  <c:v>17410.2519836426</c:v>
                </c:pt>
                <c:pt idx="15337">
                  <c:v>17410.776988983202</c:v>
                </c:pt>
                <c:pt idx="15338">
                  <c:v>17412.199996948199</c:v>
                </c:pt>
                <c:pt idx="15339">
                  <c:v>17416.263992309599</c:v>
                </c:pt>
                <c:pt idx="15340">
                  <c:v>17416.250995636001</c:v>
                </c:pt>
                <c:pt idx="15341">
                  <c:v>17416.169994354201</c:v>
                </c:pt>
                <c:pt idx="15342">
                  <c:v>17416.2779960632</c:v>
                </c:pt>
                <c:pt idx="15343">
                  <c:v>17416.232994079601</c:v>
                </c:pt>
                <c:pt idx="15344">
                  <c:v>17416.060997009299</c:v>
                </c:pt>
                <c:pt idx="15345">
                  <c:v>17416.172996521</c:v>
                </c:pt>
                <c:pt idx="15346">
                  <c:v>17424.0529937744</c:v>
                </c:pt>
                <c:pt idx="15347">
                  <c:v>17424.123996734601</c:v>
                </c:pt>
                <c:pt idx="15348">
                  <c:v>17424.035995483398</c:v>
                </c:pt>
                <c:pt idx="15349">
                  <c:v>17415.986988067601</c:v>
                </c:pt>
                <c:pt idx="15350">
                  <c:v>17434.8319854736</c:v>
                </c:pt>
                <c:pt idx="15351">
                  <c:v>17438.902988433802</c:v>
                </c:pt>
                <c:pt idx="15352">
                  <c:v>17439.775978088401</c:v>
                </c:pt>
                <c:pt idx="15353">
                  <c:v>17439.738986969001</c:v>
                </c:pt>
                <c:pt idx="15354">
                  <c:v>17439.8539848328</c:v>
                </c:pt>
                <c:pt idx="15355">
                  <c:v>17439.709983825702</c:v>
                </c:pt>
                <c:pt idx="15356">
                  <c:v>17439.605987548799</c:v>
                </c:pt>
                <c:pt idx="15357">
                  <c:v>17439.712985992399</c:v>
                </c:pt>
                <c:pt idx="15358">
                  <c:v>17439.535980224598</c:v>
                </c:pt>
                <c:pt idx="15359">
                  <c:v>17439.716991424601</c:v>
                </c:pt>
                <c:pt idx="15360">
                  <c:v>17431.556987762498</c:v>
                </c:pt>
                <c:pt idx="15361">
                  <c:v>17439.546993255601</c:v>
                </c:pt>
                <c:pt idx="15362">
                  <c:v>17431.980983734102</c:v>
                </c:pt>
                <c:pt idx="15363">
                  <c:v>17443.856979370099</c:v>
                </c:pt>
                <c:pt idx="15364">
                  <c:v>17435.982982635502</c:v>
                </c:pt>
                <c:pt idx="15365">
                  <c:v>17443.951984405499</c:v>
                </c:pt>
                <c:pt idx="15366">
                  <c:v>17444.0279808044</c:v>
                </c:pt>
                <c:pt idx="15367">
                  <c:v>17443.679985046401</c:v>
                </c:pt>
                <c:pt idx="15368">
                  <c:v>17443.630981445302</c:v>
                </c:pt>
                <c:pt idx="15369">
                  <c:v>17443.8929862976</c:v>
                </c:pt>
                <c:pt idx="15370">
                  <c:v>17443.7189826965</c:v>
                </c:pt>
                <c:pt idx="15371">
                  <c:v>17459.7479858398</c:v>
                </c:pt>
                <c:pt idx="15372">
                  <c:v>17458.569980621302</c:v>
                </c:pt>
                <c:pt idx="15373">
                  <c:v>17458.684982299801</c:v>
                </c:pt>
                <c:pt idx="15374">
                  <c:v>17471.428985595699</c:v>
                </c:pt>
                <c:pt idx="15375">
                  <c:v>17473.4629898071</c:v>
                </c:pt>
                <c:pt idx="15376">
                  <c:v>17473.321990966801</c:v>
                </c:pt>
                <c:pt idx="15377">
                  <c:v>17474.3429870605</c:v>
                </c:pt>
                <c:pt idx="15378">
                  <c:v>17474.2449874878</c:v>
                </c:pt>
                <c:pt idx="15379">
                  <c:v>17468.276985168501</c:v>
                </c:pt>
                <c:pt idx="15380">
                  <c:v>17468.148986816399</c:v>
                </c:pt>
                <c:pt idx="15381">
                  <c:v>17474.220989227299</c:v>
                </c:pt>
                <c:pt idx="15382">
                  <c:v>17468.023986816399</c:v>
                </c:pt>
                <c:pt idx="15383">
                  <c:v>17468.086986541701</c:v>
                </c:pt>
                <c:pt idx="15384">
                  <c:v>17468.3199882507</c:v>
                </c:pt>
                <c:pt idx="15385">
                  <c:v>17468.213985443101</c:v>
                </c:pt>
                <c:pt idx="15386">
                  <c:v>17474.940990448002</c:v>
                </c:pt>
                <c:pt idx="15387">
                  <c:v>17482.906986236601</c:v>
                </c:pt>
                <c:pt idx="15388">
                  <c:v>17482.9289894104</c:v>
                </c:pt>
                <c:pt idx="15389">
                  <c:v>17482.620986938498</c:v>
                </c:pt>
                <c:pt idx="15390">
                  <c:v>17482.731986999501</c:v>
                </c:pt>
                <c:pt idx="15391">
                  <c:v>17482.705989837599</c:v>
                </c:pt>
                <c:pt idx="15392">
                  <c:v>17482.7539901733</c:v>
                </c:pt>
                <c:pt idx="15393">
                  <c:v>17482.854988098101</c:v>
                </c:pt>
                <c:pt idx="15394">
                  <c:v>17482.726989746101</c:v>
                </c:pt>
                <c:pt idx="15395">
                  <c:v>17482.7809867859</c:v>
                </c:pt>
                <c:pt idx="15396">
                  <c:v>17482.473987579298</c:v>
                </c:pt>
                <c:pt idx="15397">
                  <c:v>17482.486991882299</c:v>
                </c:pt>
                <c:pt idx="15398">
                  <c:v>17537.093975067099</c:v>
                </c:pt>
                <c:pt idx="15399">
                  <c:v>17539.170970916701</c:v>
                </c:pt>
                <c:pt idx="15400">
                  <c:v>17539.182975768999</c:v>
                </c:pt>
                <c:pt idx="15401">
                  <c:v>17539.084972381599</c:v>
                </c:pt>
                <c:pt idx="15402">
                  <c:v>17540.015975952101</c:v>
                </c:pt>
                <c:pt idx="15403">
                  <c:v>16882.9629745483</c:v>
                </c:pt>
                <c:pt idx="15404">
                  <c:v>16882.805976867701</c:v>
                </c:pt>
                <c:pt idx="15405">
                  <c:v>16883.159973144499</c:v>
                </c:pt>
                <c:pt idx="15406">
                  <c:v>15700.896980285601</c:v>
                </c:pt>
                <c:pt idx="15407">
                  <c:v>15175.1119804382</c:v>
                </c:pt>
                <c:pt idx="15408">
                  <c:v>14646.9069747925</c:v>
                </c:pt>
                <c:pt idx="15409">
                  <c:v>14646.627971649201</c:v>
                </c:pt>
                <c:pt idx="15410">
                  <c:v>14257.065994262701</c:v>
                </c:pt>
                <c:pt idx="15411">
                  <c:v>14257.2439880371</c:v>
                </c:pt>
                <c:pt idx="15412">
                  <c:v>14257.2739906311</c:v>
                </c:pt>
                <c:pt idx="15413">
                  <c:v>14257.046993255601</c:v>
                </c:pt>
                <c:pt idx="15414">
                  <c:v>14257.0479888916</c:v>
                </c:pt>
                <c:pt idx="15415">
                  <c:v>14257.055992126499</c:v>
                </c:pt>
                <c:pt idx="15416">
                  <c:v>14257.018997192399</c:v>
                </c:pt>
                <c:pt idx="15417">
                  <c:v>14257.262992858899</c:v>
                </c:pt>
                <c:pt idx="15418">
                  <c:v>13966.058990478499</c:v>
                </c:pt>
                <c:pt idx="15419">
                  <c:v>13965.882991790801</c:v>
                </c:pt>
                <c:pt idx="15420">
                  <c:v>13965.8979911804</c:v>
                </c:pt>
                <c:pt idx="15421">
                  <c:v>13965.908996582</c:v>
                </c:pt>
                <c:pt idx="15422">
                  <c:v>13989.247005462599</c:v>
                </c:pt>
                <c:pt idx="15423">
                  <c:v>13225.155002594</c:v>
                </c:pt>
                <c:pt idx="15424">
                  <c:v>13225.3009986877</c:v>
                </c:pt>
                <c:pt idx="15425">
                  <c:v>13225.193000793501</c:v>
                </c:pt>
                <c:pt idx="15426">
                  <c:v>12958.1289978027</c:v>
                </c:pt>
                <c:pt idx="15427">
                  <c:v>12957.098999023399</c:v>
                </c:pt>
                <c:pt idx="15428">
                  <c:v>12712.0290031433</c:v>
                </c:pt>
                <c:pt idx="15429">
                  <c:v>12456.230003356901</c:v>
                </c:pt>
                <c:pt idx="15430">
                  <c:v>12219.9619979858</c:v>
                </c:pt>
                <c:pt idx="15431">
                  <c:v>12221.065002441401</c:v>
                </c:pt>
                <c:pt idx="15432">
                  <c:v>11993.096000671399</c:v>
                </c:pt>
                <c:pt idx="15433">
                  <c:v>11994.0880050659</c:v>
                </c:pt>
                <c:pt idx="15434">
                  <c:v>11976.2870025635</c:v>
                </c:pt>
                <c:pt idx="15435">
                  <c:v>11756.0240058899</c:v>
                </c:pt>
                <c:pt idx="15436">
                  <c:v>11755.215999603301</c:v>
                </c:pt>
                <c:pt idx="15437">
                  <c:v>11756.329998016399</c:v>
                </c:pt>
                <c:pt idx="15438">
                  <c:v>11758.2399978638</c:v>
                </c:pt>
                <c:pt idx="15439">
                  <c:v>11699.985000610401</c:v>
                </c:pt>
                <c:pt idx="15440">
                  <c:v>11459.993999481199</c:v>
                </c:pt>
                <c:pt idx="15441">
                  <c:v>11310.0950050354</c:v>
                </c:pt>
                <c:pt idx="15442">
                  <c:v>11310.0820083618</c:v>
                </c:pt>
                <c:pt idx="15443">
                  <c:v>11309.9630050659</c:v>
                </c:pt>
                <c:pt idx="15444">
                  <c:v>10954.958003997799</c:v>
                </c:pt>
                <c:pt idx="15445">
                  <c:v>10512.9480056763</c:v>
                </c:pt>
                <c:pt idx="15446">
                  <c:v>10021.108001709001</c:v>
                </c:pt>
                <c:pt idx="15447">
                  <c:v>9259.2020111084003</c:v>
                </c:pt>
                <c:pt idx="15448">
                  <c:v>9143.3940086364692</c:v>
                </c:pt>
                <c:pt idx="15449">
                  <c:v>9143.2930030822808</c:v>
                </c:pt>
                <c:pt idx="15450">
                  <c:v>9143.3249969482404</c:v>
                </c:pt>
                <c:pt idx="15451">
                  <c:v>9139.1940078735406</c:v>
                </c:pt>
                <c:pt idx="15452">
                  <c:v>9143.1980056762695</c:v>
                </c:pt>
                <c:pt idx="15453">
                  <c:v>8770.4110031127893</c:v>
                </c:pt>
                <c:pt idx="15454">
                  <c:v>8655.0830001831091</c:v>
                </c:pt>
                <c:pt idx="15455">
                  <c:v>8699.0770034790003</c:v>
                </c:pt>
                <c:pt idx="15456">
                  <c:v>8523.2760009765607</c:v>
                </c:pt>
                <c:pt idx="15457">
                  <c:v>8522.2630043029803</c:v>
                </c:pt>
                <c:pt idx="15458">
                  <c:v>8520.0580024719202</c:v>
                </c:pt>
                <c:pt idx="15459">
                  <c:v>7619.9960060119602</c:v>
                </c:pt>
                <c:pt idx="15460">
                  <c:v>7447.0949974060104</c:v>
                </c:pt>
                <c:pt idx="15461">
                  <c:v>7463.1620025634802</c:v>
                </c:pt>
                <c:pt idx="15462">
                  <c:v>7376.1080017089798</c:v>
                </c:pt>
                <c:pt idx="15463">
                  <c:v>7369.1640014648401</c:v>
                </c:pt>
                <c:pt idx="15464">
                  <c:v>7376.1190071106003</c:v>
                </c:pt>
                <c:pt idx="15465">
                  <c:v>7122.3670005798303</c:v>
                </c:pt>
                <c:pt idx="15466">
                  <c:v>7130.2050056457501</c:v>
                </c:pt>
                <c:pt idx="15467">
                  <c:v>7136.2080039978</c:v>
                </c:pt>
                <c:pt idx="15468">
                  <c:v>6721.2550048828098</c:v>
                </c:pt>
                <c:pt idx="15469">
                  <c:v>6606.8800010681198</c:v>
                </c:pt>
                <c:pt idx="15470">
                  <c:v>6606.30700150132</c:v>
                </c:pt>
                <c:pt idx="15471">
                  <c:v>6612.3169998228605</c:v>
                </c:pt>
                <c:pt idx="15472">
                  <c:v>6500.7490028440998</c:v>
                </c:pt>
                <c:pt idx="15473">
                  <c:v>6500.6989997923401</c:v>
                </c:pt>
                <c:pt idx="15474">
                  <c:v>6353.9830040037596</c:v>
                </c:pt>
                <c:pt idx="15475">
                  <c:v>6345.9750007688999</c:v>
                </c:pt>
                <c:pt idx="15476">
                  <c:v>6137.0000022947797</c:v>
                </c:pt>
                <c:pt idx="15477">
                  <c:v>5700.0000022947797</c:v>
                </c:pt>
                <c:pt idx="15478">
                  <c:v>5600.0000022947797</c:v>
                </c:pt>
                <c:pt idx="15479">
                  <c:v>5501.0000022947797</c:v>
                </c:pt>
                <c:pt idx="15480">
                  <c:v>5495.0000022947797</c:v>
                </c:pt>
                <c:pt idx="15481">
                  <c:v>5495.0000022947797</c:v>
                </c:pt>
                <c:pt idx="15482">
                  <c:v>5434.1000007688999</c:v>
                </c:pt>
                <c:pt idx="15483">
                  <c:v>5437.1000007688999</c:v>
                </c:pt>
                <c:pt idx="15484">
                  <c:v>5431.1000007688999</c:v>
                </c:pt>
                <c:pt idx="15485">
                  <c:v>5405.4000000059596</c:v>
                </c:pt>
                <c:pt idx="15486">
                  <c:v>5405.4000000059596</c:v>
                </c:pt>
                <c:pt idx="15487">
                  <c:v>5448.6999992430201</c:v>
                </c:pt>
                <c:pt idx="15488">
                  <c:v>5448.2999992370596</c:v>
                </c:pt>
                <c:pt idx="15489">
                  <c:v>5379.2999992370596</c:v>
                </c:pt>
                <c:pt idx="15490">
                  <c:v>5379.2999992370596</c:v>
                </c:pt>
                <c:pt idx="15491">
                  <c:v>5379.2999992370596</c:v>
                </c:pt>
                <c:pt idx="15492">
                  <c:v>5379.2999992370596</c:v>
                </c:pt>
                <c:pt idx="15493">
                  <c:v>5379.2999992370596</c:v>
                </c:pt>
                <c:pt idx="15494">
                  <c:v>5343.7999992370596</c:v>
                </c:pt>
                <c:pt idx="15495">
                  <c:v>5400.2999992370596</c:v>
                </c:pt>
                <c:pt idx="15496">
                  <c:v>5400.2999992370596</c:v>
                </c:pt>
                <c:pt idx="15497">
                  <c:v>5400.2999992370596</c:v>
                </c:pt>
                <c:pt idx="15498">
                  <c:v>5400.2999992370596</c:v>
                </c:pt>
                <c:pt idx="15499">
                  <c:v>5395.2999992370596</c:v>
                </c:pt>
                <c:pt idx="15500">
                  <c:v>5254.2999992370596</c:v>
                </c:pt>
                <c:pt idx="15501">
                  <c:v>5221.2999992370596</c:v>
                </c:pt>
                <c:pt idx="15502">
                  <c:v>5221.2999992370596</c:v>
                </c:pt>
                <c:pt idx="15503">
                  <c:v>5221.2999992370596</c:v>
                </c:pt>
                <c:pt idx="15504">
                  <c:v>5080.2999992370596</c:v>
                </c:pt>
                <c:pt idx="15505">
                  <c:v>5080.2999992370596</c:v>
                </c:pt>
                <c:pt idx="15506">
                  <c:v>4834.99999237061</c:v>
                </c:pt>
                <c:pt idx="15507">
                  <c:v>4829.99999237061</c:v>
                </c:pt>
                <c:pt idx="15508">
                  <c:v>4829.99999237061</c:v>
                </c:pt>
                <c:pt idx="15509">
                  <c:v>4826.99999237061</c:v>
                </c:pt>
                <c:pt idx="15510">
                  <c:v>4737.99999237061</c:v>
                </c:pt>
                <c:pt idx="15511">
                  <c:v>4732.99999237061</c:v>
                </c:pt>
                <c:pt idx="15512">
                  <c:v>4637.99999237061</c:v>
                </c:pt>
                <c:pt idx="15513">
                  <c:v>4643.99999237061</c:v>
                </c:pt>
                <c:pt idx="15514">
                  <c:v>4632.99999237061</c:v>
                </c:pt>
                <c:pt idx="15515">
                  <c:v>4643.99999237061</c:v>
                </c:pt>
                <c:pt idx="15516">
                  <c:v>4576.49999237061</c:v>
                </c:pt>
                <c:pt idx="15517">
                  <c:v>4581.49999237061</c:v>
                </c:pt>
                <c:pt idx="15518">
                  <c:v>4574.5999984741202</c:v>
                </c:pt>
                <c:pt idx="15519">
                  <c:v>4580.5999984741202</c:v>
                </c:pt>
                <c:pt idx="15520">
                  <c:v>4575.5999984741202</c:v>
                </c:pt>
                <c:pt idx="15521">
                  <c:v>4518.0999984741202</c:v>
                </c:pt>
                <c:pt idx="15522">
                  <c:v>4518.0999984741202</c:v>
                </c:pt>
                <c:pt idx="15523">
                  <c:v>4519.0999984741202</c:v>
                </c:pt>
                <c:pt idx="15524">
                  <c:v>4524.0999984741202</c:v>
                </c:pt>
                <c:pt idx="15525">
                  <c:v>4466.5</c:v>
                </c:pt>
                <c:pt idx="15526">
                  <c:v>4429</c:v>
                </c:pt>
                <c:pt idx="15527">
                  <c:v>4428</c:v>
                </c:pt>
                <c:pt idx="15528">
                  <c:v>4428</c:v>
                </c:pt>
                <c:pt idx="15529">
                  <c:v>4429</c:v>
                </c:pt>
                <c:pt idx="15530">
                  <c:v>4432.8999938964798</c:v>
                </c:pt>
                <c:pt idx="15531">
                  <c:v>4425.8999938964798</c:v>
                </c:pt>
                <c:pt idx="15532">
                  <c:v>4425.8999938964798</c:v>
                </c:pt>
                <c:pt idx="15533">
                  <c:v>4431.8999938964798</c:v>
                </c:pt>
                <c:pt idx="15534">
                  <c:v>4425.8999938964798</c:v>
                </c:pt>
                <c:pt idx="15535">
                  <c:v>4426.8999938964798</c:v>
                </c:pt>
                <c:pt idx="15536">
                  <c:v>4426.8999938964798</c:v>
                </c:pt>
                <c:pt idx="15537">
                  <c:v>4426.8999938964798</c:v>
                </c:pt>
                <c:pt idx="15538">
                  <c:v>4425.8999938964798</c:v>
                </c:pt>
                <c:pt idx="15539">
                  <c:v>4431.8999938964798</c:v>
                </c:pt>
                <c:pt idx="15540">
                  <c:v>4426.8999938964798</c:v>
                </c:pt>
                <c:pt idx="15541">
                  <c:v>4431.8999938964798</c:v>
                </c:pt>
                <c:pt idx="15542">
                  <c:v>4433</c:v>
                </c:pt>
                <c:pt idx="15543">
                  <c:v>4471</c:v>
                </c:pt>
                <c:pt idx="15544">
                  <c:v>4571</c:v>
                </c:pt>
                <c:pt idx="15545">
                  <c:v>4568</c:v>
                </c:pt>
                <c:pt idx="15546">
                  <c:v>4617</c:v>
                </c:pt>
                <c:pt idx="15547">
                  <c:v>4665</c:v>
                </c:pt>
                <c:pt idx="15548">
                  <c:v>5057</c:v>
                </c:pt>
                <c:pt idx="15549">
                  <c:v>5113</c:v>
                </c:pt>
                <c:pt idx="15550">
                  <c:v>5160</c:v>
                </c:pt>
                <c:pt idx="15551">
                  <c:v>5154</c:v>
                </c:pt>
                <c:pt idx="15552">
                  <c:v>5260</c:v>
                </c:pt>
                <c:pt idx="15553">
                  <c:v>5260</c:v>
                </c:pt>
                <c:pt idx="15554">
                  <c:v>5261.5999908447302</c:v>
                </c:pt>
                <c:pt idx="15555">
                  <c:v>5300.0999908447302</c:v>
                </c:pt>
                <c:pt idx="15556">
                  <c:v>5736.99998474121</c:v>
                </c:pt>
                <c:pt idx="15557">
                  <c:v>5966.8999786376899</c:v>
                </c:pt>
                <c:pt idx="15558">
                  <c:v>5967.8999786376899</c:v>
                </c:pt>
                <c:pt idx="15559">
                  <c:v>6164.8999786376899</c:v>
                </c:pt>
                <c:pt idx="15560">
                  <c:v>6164.8999786376899</c:v>
                </c:pt>
                <c:pt idx="15561">
                  <c:v>6249.8999786376899</c:v>
                </c:pt>
                <c:pt idx="15562">
                  <c:v>6367.8999786376899</c:v>
                </c:pt>
                <c:pt idx="15563">
                  <c:v>6531.8999786376899</c:v>
                </c:pt>
                <c:pt idx="15564">
                  <c:v>6531.8999786376899</c:v>
                </c:pt>
                <c:pt idx="15565">
                  <c:v>6588.3999786376899</c:v>
                </c:pt>
                <c:pt idx="15566">
                  <c:v>6808.1999969482404</c:v>
                </c:pt>
                <c:pt idx="15567">
                  <c:v>7111.7999992370596</c:v>
                </c:pt>
                <c:pt idx="15568">
                  <c:v>7111.7999992370596</c:v>
                </c:pt>
                <c:pt idx="15569">
                  <c:v>7592.7999992370596</c:v>
                </c:pt>
                <c:pt idx="15570">
                  <c:v>7797.7999992370596</c:v>
                </c:pt>
                <c:pt idx="15571">
                  <c:v>7797.7999992370596</c:v>
                </c:pt>
                <c:pt idx="15572">
                  <c:v>7797.7999992370596</c:v>
                </c:pt>
                <c:pt idx="15573">
                  <c:v>7981.7000007629404</c:v>
                </c:pt>
                <c:pt idx="15574">
                  <c:v>8044.1000022888202</c:v>
                </c:pt>
                <c:pt idx="15575">
                  <c:v>8757.1000022888202</c:v>
                </c:pt>
                <c:pt idx="15576">
                  <c:v>8813.5000038147009</c:v>
                </c:pt>
                <c:pt idx="15577">
                  <c:v>9030.5000038147009</c:v>
                </c:pt>
                <c:pt idx="15578">
                  <c:v>9267.8000030517596</c:v>
                </c:pt>
                <c:pt idx="15579">
                  <c:v>9482.1870040893591</c:v>
                </c:pt>
                <c:pt idx="15580">
                  <c:v>9529.31299972534</c:v>
                </c:pt>
                <c:pt idx="15581">
                  <c:v>10404.653007507301</c:v>
                </c:pt>
                <c:pt idx="15582">
                  <c:v>10820.5770111084</c:v>
                </c:pt>
                <c:pt idx="15583">
                  <c:v>10961.889007568399</c:v>
                </c:pt>
                <c:pt idx="15584">
                  <c:v>10965.9760093689</c:v>
                </c:pt>
                <c:pt idx="15585">
                  <c:v>11184.939002990701</c:v>
                </c:pt>
                <c:pt idx="15586">
                  <c:v>11675.924007415801</c:v>
                </c:pt>
                <c:pt idx="15587">
                  <c:v>11807.6780128479</c:v>
                </c:pt>
                <c:pt idx="15588">
                  <c:v>11957.722007751499</c:v>
                </c:pt>
                <c:pt idx="15589">
                  <c:v>12187.943008422901</c:v>
                </c:pt>
                <c:pt idx="15590">
                  <c:v>12159.2619972229</c:v>
                </c:pt>
                <c:pt idx="15591">
                  <c:v>12161.1450004578</c:v>
                </c:pt>
                <c:pt idx="15592">
                  <c:v>12161.2209968567</c:v>
                </c:pt>
                <c:pt idx="15593">
                  <c:v>12161.9209976196</c:v>
                </c:pt>
                <c:pt idx="15594">
                  <c:v>12427.9329948425</c:v>
                </c:pt>
                <c:pt idx="15595">
                  <c:v>12665.1459999084</c:v>
                </c:pt>
                <c:pt idx="15596">
                  <c:v>13894.1669998169</c:v>
                </c:pt>
                <c:pt idx="15597">
                  <c:v>14129.1359977722</c:v>
                </c:pt>
                <c:pt idx="15598">
                  <c:v>14129.2529983521</c:v>
                </c:pt>
                <c:pt idx="15599">
                  <c:v>14129.0109977722</c:v>
                </c:pt>
                <c:pt idx="15600">
                  <c:v>14657.0279960632</c:v>
                </c:pt>
                <c:pt idx="15601">
                  <c:v>14657.1989936829</c:v>
                </c:pt>
                <c:pt idx="15602">
                  <c:v>14970.0929946899</c:v>
                </c:pt>
                <c:pt idx="15603">
                  <c:v>15221.297000885001</c:v>
                </c:pt>
                <c:pt idx="15604">
                  <c:v>15221.3320007324</c:v>
                </c:pt>
                <c:pt idx="15605">
                  <c:v>15221.313999176</c:v>
                </c:pt>
                <c:pt idx="15606">
                  <c:v>15221.3220024109</c:v>
                </c:pt>
                <c:pt idx="15607">
                  <c:v>15222.3229980469</c:v>
                </c:pt>
                <c:pt idx="15608">
                  <c:v>15964.3229980469</c:v>
                </c:pt>
                <c:pt idx="15609">
                  <c:v>15965.2430038452</c:v>
                </c:pt>
                <c:pt idx="15610">
                  <c:v>15973.3530006409</c:v>
                </c:pt>
                <c:pt idx="15611">
                  <c:v>16194.0689964294</c:v>
                </c:pt>
                <c:pt idx="15612">
                  <c:v>16186.0109939575</c:v>
                </c:pt>
                <c:pt idx="15613">
                  <c:v>16194.0729942322</c:v>
                </c:pt>
                <c:pt idx="15614">
                  <c:v>16215.7699775696</c:v>
                </c:pt>
                <c:pt idx="15615">
                  <c:v>16217.9689788818</c:v>
                </c:pt>
                <c:pt idx="15616">
                  <c:v>16367.9849739075</c:v>
                </c:pt>
                <c:pt idx="15617">
                  <c:v>16881.9989776611</c:v>
                </c:pt>
                <c:pt idx="15618">
                  <c:v>16881.7819786072</c:v>
                </c:pt>
                <c:pt idx="15619">
                  <c:v>17397.784973144499</c:v>
                </c:pt>
                <c:pt idx="15620">
                  <c:v>17397.9139785767</c:v>
                </c:pt>
                <c:pt idx="15621">
                  <c:v>17397.896972656301</c:v>
                </c:pt>
                <c:pt idx="15622">
                  <c:v>17397.994972229</c:v>
                </c:pt>
                <c:pt idx="15623">
                  <c:v>17397.756977081299</c:v>
                </c:pt>
                <c:pt idx="15624">
                  <c:v>17397.689971923799</c:v>
                </c:pt>
                <c:pt idx="15625">
                  <c:v>17397.706974029501</c:v>
                </c:pt>
                <c:pt idx="15626">
                  <c:v>17408.8509941101</c:v>
                </c:pt>
                <c:pt idx="15627">
                  <c:v>17411.984996795702</c:v>
                </c:pt>
                <c:pt idx="15628">
                  <c:v>17412.064994812001</c:v>
                </c:pt>
                <c:pt idx="15629">
                  <c:v>18297.085994720499</c:v>
                </c:pt>
                <c:pt idx="15630">
                  <c:v>18298.127998352102</c:v>
                </c:pt>
                <c:pt idx="15631">
                  <c:v>19183.1040000916</c:v>
                </c:pt>
                <c:pt idx="15632">
                  <c:v>19183.023998260502</c:v>
                </c:pt>
                <c:pt idx="15633">
                  <c:v>19182.920993804899</c:v>
                </c:pt>
                <c:pt idx="15634">
                  <c:v>19183.103000640898</c:v>
                </c:pt>
                <c:pt idx="15635">
                  <c:v>19182.890995025598</c:v>
                </c:pt>
                <c:pt idx="15636">
                  <c:v>19182.8409957886</c:v>
                </c:pt>
                <c:pt idx="15637">
                  <c:v>19188.785991668701</c:v>
                </c:pt>
                <c:pt idx="15638">
                  <c:v>19195.165981292699</c:v>
                </c:pt>
                <c:pt idx="15639">
                  <c:v>19198.4249801636</c:v>
                </c:pt>
                <c:pt idx="15640">
                  <c:v>19198.4499893188</c:v>
                </c:pt>
                <c:pt idx="15641">
                  <c:v>19198.420989990202</c:v>
                </c:pt>
                <c:pt idx="15642">
                  <c:v>19193.377979278601</c:v>
                </c:pt>
                <c:pt idx="15643">
                  <c:v>19193.372989654501</c:v>
                </c:pt>
                <c:pt idx="15644">
                  <c:v>19193.4379920959</c:v>
                </c:pt>
                <c:pt idx="15645">
                  <c:v>19193.313987731901</c:v>
                </c:pt>
                <c:pt idx="15646">
                  <c:v>19193.286987304698</c:v>
                </c:pt>
                <c:pt idx="15647">
                  <c:v>19198.077987670898</c:v>
                </c:pt>
                <c:pt idx="15648">
                  <c:v>19198.153984069799</c:v>
                </c:pt>
                <c:pt idx="15649">
                  <c:v>19198.1859855652</c:v>
                </c:pt>
                <c:pt idx="15650">
                  <c:v>19204.413970947298</c:v>
                </c:pt>
                <c:pt idx="15651">
                  <c:v>19212.509975433299</c:v>
                </c:pt>
                <c:pt idx="15652">
                  <c:v>19212.492977142301</c:v>
                </c:pt>
                <c:pt idx="15653">
                  <c:v>19212.550975799601</c:v>
                </c:pt>
                <c:pt idx="15654">
                  <c:v>19158.487976074201</c:v>
                </c:pt>
                <c:pt idx="15655">
                  <c:v>19158.5149726868</c:v>
                </c:pt>
                <c:pt idx="15656">
                  <c:v>19158.490970611601</c:v>
                </c:pt>
                <c:pt idx="15657">
                  <c:v>19158.3239746094</c:v>
                </c:pt>
                <c:pt idx="15658">
                  <c:v>19158.530967712399</c:v>
                </c:pt>
                <c:pt idx="15659">
                  <c:v>19158.246974945101</c:v>
                </c:pt>
                <c:pt idx="15660">
                  <c:v>19158.138973236099</c:v>
                </c:pt>
                <c:pt idx="15661">
                  <c:v>19158.223968505899</c:v>
                </c:pt>
                <c:pt idx="15662">
                  <c:v>19161.504001617399</c:v>
                </c:pt>
                <c:pt idx="15663">
                  <c:v>19159.610996246302</c:v>
                </c:pt>
                <c:pt idx="15664">
                  <c:v>19159.701995849598</c:v>
                </c:pt>
                <c:pt idx="15665">
                  <c:v>19159.829998016401</c:v>
                </c:pt>
                <c:pt idx="15666">
                  <c:v>19159.7999954224</c:v>
                </c:pt>
                <c:pt idx="15667">
                  <c:v>19159.5889968872</c:v>
                </c:pt>
                <c:pt idx="15668">
                  <c:v>19159.780998229999</c:v>
                </c:pt>
                <c:pt idx="15669">
                  <c:v>19159.589000701901</c:v>
                </c:pt>
                <c:pt idx="15670">
                  <c:v>19159.4639968872</c:v>
                </c:pt>
                <c:pt idx="15671">
                  <c:v>19159.2519989014</c:v>
                </c:pt>
                <c:pt idx="15672">
                  <c:v>19154.379001617399</c:v>
                </c:pt>
                <c:pt idx="15673">
                  <c:v>19159.3540000916</c:v>
                </c:pt>
                <c:pt idx="15674">
                  <c:v>19160.3599891663</c:v>
                </c:pt>
                <c:pt idx="15675">
                  <c:v>19161.775985717799</c:v>
                </c:pt>
                <c:pt idx="15676">
                  <c:v>19161.745983123801</c:v>
                </c:pt>
                <c:pt idx="15677">
                  <c:v>19161.769985199</c:v>
                </c:pt>
                <c:pt idx="15678">
                  <c:v>19161.785984039299</c:v>
                </c:pt>
                <c:pt idx="15679">
                  <c:v>19162.858985900901</c:v>
                </c:pt>
                <c:pt idx="15680">
                  <c:v>19162.732982635502</c:v>
                </c:pt>
                <c:pt idx="15681">
                  <c:v>19162.518985748298</c:v>
                </c:pt>
                <c:pt idx="15682">
                  <c:v>19163.116985321001</c:v>
                </c:pt>
                <c:pt idx="15683">
                  <c:v>19162.820987701401</c:v>
                </c:pt>
                <c:pt idx="15684">
                  <c:v>19162.6809883118</c:v>
                </c:pt>
                <c:pt idx="15685">
                  <c:v>19162.7209815979</c:v>
                </c:pt>
                <c:pt idx="15686">
                  <c:v>19578.243999481201</c:v>
                </c:pt>
                <c:pt idx="15687">
                  <c:v>19591.311996460001</c:v>
                </c:pt>
                <c:pt idx="15688">
                  <c:v>19582.268997192401</c:v>
                </c:pt>
                <c:pt idx="15689">
                  <c:v>19590.270996093801</c:v>
                </c:pt>
                <c:pt idx="15690">
                  <c:v>19590.395996093801</c:v>
                </c:pt>
                <c:pt idx="15691">
                  <c:v>19582.3439941406</c:v>
                </c:pt>
                <c:pt idx="15692">
                  <c:v>19582.330997467001</c:v>
                </c:pt>
                <c:pt idx="15693">
                  <c:v>19587.035995483398</c:v>
                </c:pt>
                <c:pt idx="15694">
                  <c:v>19595.1979980469</c:v>
                </c:pt>
                <c:pt idx="15695">
                  <c:v>18551.9659957886</c:v>
                </c:pt>
                <c:pt idx="15696">
                  <c:v>18551.9279937744</c:v>
                </c:pt>
                <c:pt idx="15697">
                  <c:v>18543.876995086699</c:v>
                </c:pt>
                <c:pt idx="15698">
                  <c:v>18042.779010772701</c:v>
                </c:pt>
                <c:pt idx="15699">
                  <c:v>18047.0570030212</c:v>
                </c:pt>
                <c:pt idx="15700">
                  <c:v>18047.0040054321</c:v>
                </c:pt>
                <c:pt idx="15701">
                  <c:v>18046.9200057983</c:v>
                </c:pt>
                <c:pt idx="15702">
                  <c:v>18046.950012206999</c:v>
                </c:pt>
                <c:pt idx="15703">
                  <c:v>18047.099002838098</c:v>
                </c:pt>
                <c:pt idx="15704">
                  <c:v>17159.150009155299</c:v>
                </c:pt>
                <c:pt idx="15705">
                  <c:v>16262.7880020142</c:v>
                </c:pt>
                <c:pt idx="15706">
                  <c:v>16262.985008239701</c:v>
                </c:pt>
                <c:pt idx="15707">
                  <c:v>16262.8530082703</c:v>
                </c:pt>
                <c:pt idx="15708">
                  <c:v>16257.768005371099</c:v>
                </c:pt>
                <c:pt idx="15709">
                  <c:v>16256.7740135193</c:v>
                </c:pt>
                <c:pt idx="15710">
                  <c:v>16249.362007141101</c:v>
                </c:pt>
                <c:pt idx="15711">
                  <c:v>14768.4700050354</c:v>
                </c:pt>
                <c:pt idx="15712">
                  <c:v>14768.169010162401</c:v>
                </c:pt>
                <c:pt idx="15713">
                  <c:v>14768.2980041504</c:v>
                </c:pt>
                <c:pt idx="15714">
                  <c:v>14768.516006469699</c:v>
                </c:pt>
                <c:pt idx="15715">
                  <c:v>14547.627010345501</c:v>
                </c:pt>
                <c:pt idx="15716">
                  <c:v>14309.3660011292</c:v>
                </c:pt>
                <c:pt idx="15717">
                  <c:v>14309.3500099182</c:v>
                </c:pt>
                <c:pt idx="15718">
                  <c:v>14056.370006561299</c:v>
                </c:pt>
                <c:pt idx="15719">
                  <c:v>13829.315010070801</c:v>
                </c:pt>
                <c:pt idx="15720">
                  <c:v>13829.151008606001</c:v>
                </c:pt>
                <c:pt idx="15721">
                  <c:v>13829.3310089111</c:v>
                </c:pt>
                <c:pt idx="15722">
                  <c:v>13770.9900131226</c:v>
                </c:pt>
                <c:pt idx="15723">
                  <c:v>13769.118007659899</c:v>
                </c:pt>
                <c:pt idx="15724">
                  <c:v>13769.401008606001</c:v>
                </c:pt>
                <c:pt idx="15725">
                  <c:v>13756.3290100098</c:v>
                </c:pt>
                <c:pt idx="15726">
                  <c:v>13495.2810096741</c:v>
                </c:pt>
                <c:pt idx="15727">
                  <c:v>13489.235008239701</c:v>
                </c:pt>
                <c:pt idx="15728">
                  <c:v>13490.184013366699</c:v>
                </c:pt>
                <c:pt idx="15729">
                  <c:v>11880.0670127869</c:v>
                </c:pt>
                <c:pt idx="15730">
                  <c:v>11880.1810112</c:v>
                </c:pt>
                <c:pt idx="15731">
                  <c:v>11880.021011352501</c:v>
                </c:pt>
                <c:pt idx="15732">
                  <c:v>11672.860008239701</c:v>
                </c:pt>
                <c:pt idx="15733">
                  <c:v>11672.8780136108</c:v>
                </c:pt>
                <c:pt idx="15734">
                  <c:v>11403.442993164101</c:v>
                </c:pt>
                <c:pt idx="15735">
                  <c:v>10422.695999145501</c:v>
                </c:pt>
                <c:pt idx="15736">
                  <c:v>10062.7140045166</c:v>
                </c:pt>
                <c:pt idx="15737">
                  <c:v>10131.7240028381</c:v>
                </c:pt>
                <c:pt idx="15738">
                  <c:v>10131.775001525901</c:v>
                </c:pt>
                <c:pt idx="15739">
                  <c:v>9959.7630081176794</c:v>
                </c:pt>
                <c:pt idx="15740">
                  <c:v>9967.9930076599103</c:v>
                </c:pt>
                <c:pt idx="15741">
                  <c:v>9780.8440017700195</c:v>
                </c:pt>
                <c:pt idx="15742">
                  <c:v>9781.8680038452203</c:v>
                </c:pt>
                <c:pt idx="15743">
                  <c:v>9772.4290008544904</c:v>
                </c:pt>
                <c:pt idx="15744">
                  <c:v>9780.5089988708496</c:v>
                </c:pt>
                <c:pt idx="15745">
                  <c:v>9575.5260047912598</c:v>
                </c:pt>
                <c:pt idx="15746">
                  <c:v>9574.62100374699</c:v>
                </c:pt>
                <c:pt idx="15747">
                  <c:v>9449.8070045709592</c:v>
                </c:pt>
                <c:pt idx="15748">
                  <c:v>9279.8110023737008</c:v>
                </c:pt>
                <c:pt idx="15749">
                  <c:v>9273.9140030145609</c:v>
                </c:pt>
                <c:pt idx="15750">
                  <c:v>9164.8190017938596</c:v>
                </c:pt>
                <c:pt idx="15751">
                  <c:v>9164.7540031671506</c:v>
                </c:pt>
                <c:pt idx="15752">
                  <c:v>9026.8620086908304</c:v>
                </c:pt>
                <c:pt idx="15753">
                  <c:v>8904.8799988031406</c:v>
                </c:pt>
                <c:pt idx="15754">
                  <c:v>8558.0120025873202</c:v>
                </c:pt>
                <c:pt idx="15755">
                  <c:v>8414.5760017633402</c:v>
                </c:pt>
                <c:pt idx="15756">
                  <c:v>7975.41300356388</c:v>
                </c:pt>
                <c:pt idx="15757">
                  <c:v>7868.7200027704203</c:v>
                </c:pt>
                <c:pt idx="15758">
                  <c:v>7397.95400393009</c:v>
                </c:pt>
                <c:pt idx="15759">
                  <c:v>6945.8960052728698</c:v>
                </c:pt>
                <c:pt idx="15760">
                  <c:v>6889.93300402164</c:v>
                </c:pt>
                <c:pt idx="15761">
                  <c:v>6833.9930053949402</c:v>
                </c:pt>
                <c:pt idx="15762">
                  <c:v>6589.9910064935702</c:v>
                </c:pt>
                <c:pt idx="15763">
                  <c:v>6534.2620064020202</c:v>
                </c:pt>
                <c:pt idx="15764">
                  <c:v>6533.2650047540701</c:v>
                </c:pt>
                <c:pt idx="15765">
                  <c:v>6539.2660042047501</c:v>
                </c:pt>
                <c:pt idx="15766">
                  <c:v>6538.3170067071896</c:v>
                </c:pt>
                <c:pt idx="15767">
                  <c:v>6433.3160072565097</c:v>
                </c:pt>
                <c:pt idx="15768">
                  <c:v>6433.3180061578796</c:v>
                </c:pt>
                <c:pt idx="15769">
                  <c:v>6433.3130050897598</c:v>
                </c:pt>
                <c:pt idx="15770">
                  <c:v>6222.4180046319998</c:v>
                </c:pt>
                <c:pt idx="15771">
                  <c:v>6221.4220024347296</c:v>
                </c:pt>
                <c:pt idx="15772">
                  <c:v>6221.4160057306299</c:v>
                </c:pt>
                <c:pt idx="15773">
                  <c:v>5829.4180046319998</c:v>
                </c:pt>
                <c:pt idx="15774">
                  <c:v>5829.4200035333597</c:v>
                </c:pt>
                <c:pt idx="15775">
                  <c:v>5802.6230049133301</c:v>
                </c:pt>
                <c:pt idx="15776">
                  <c:v>5776.9250030517596</c:v>
                </c:pt>
                <c:pt idx="15777">
                  <c:v>5776.8810005187997</c:v>
                </c:pt>
                <c:pt idx="15778">
                  <c:v>5622.3190002441397</c:v>
                </c:pt>
                <c:pt idx="15779">
                  <c:v>5565.8209991455096</c:v>
                </c:pt>
                <c:pt idx="15780">
                  <c:v>5560.8230018615704</c:v>
                </c:pt>
                <c:pt idx="15781">
                  <c:v>5419.8580017089798</c:v>
                </c:pt>
                <c:pt idx="15782">
                  <c:v>5418.1110038757297</c:v>
                </c:pt>
                <c:pt idx="15783">
                  <c:v>5416.1170043945303</c:v>
                </c:pt>
                <c:pt idx="15784">
                  <c:v>5359.6200027465802</c:v>
                </c:pt>
                <c:pt idx="15785">
                  <c:v>5082.6180038452203</c:v>
                </c:pt>
                <c:pt idx="15786">
                  <c:v>5082.6220016479501</c:v>
                </c:pt>
                <c:pt idx="15787">
                  <c:v>5026.1230049133301</c:v>
                </c:pt>
                <c:pt idx="15788">
                  <c:v>4888.8940010070801</c:v>
                </c:pt>
                <c:pt idx="15789">
                  <c:v>4826.2510032653799</c:v>
                </c:pt>
                <c:pt idx="15790">
                  <c:v>4770.5000038147</c:v>
                </c:pt>
                <c:pt idx="15791">
                  <c:v>4765.5000038147</c:v>
                </c:pt>
                <c:pt idx="15792">
                  <c:v>4765.5000038147</c:v>
                </c:pt>
                <c:pt idx="15793">
                  <c:v>4764.5000038147</c:v>
                </c:pt>
                <c:pt idx="15794">
                  <c:v>4764.2999954223596</c:v>
                </c:pt>
                <c:pt idx="15795">
                  <c:v>4619.2999954223596</c:v>
                </c:pt>
                <c:pt idx="15796">
                  <c:v>4619.2999954223596</c:v>
                </c:pt>
                <c:pt idx="15797">
                  <c:v>4680.2999954223596</c:v>
                </c:pt>
                <c:pt idx="15798">
                  <c:v>4592.2999954223596</c:v>
                </c:pt>
                <c:pt idx="15799">
                  <c:v>4592.2999954223596</c:v>
                </c:pt>
                <c:pt idx="15800">
                  <c:v>4591.2999954223596</c:v>
                </c:pt>
                <c:pt idx="15801">
                  <c:v>4545.2999954223596</c:v>
                </c:pt>
                <c:pt idx="15802">
                  <c:v>4472.2999954223596</c:v>
                </c:pt>
                <c:pt idx="15803">
                  <c:v>4432.2999954223596</c:v>
                </c:pt>
                <c:pt idx="15804">
                  <c:v>4311.6999969482404</c:v>
                </c:pt>
                <c:pt idx="15805">
                  <c:v>4311.6999969482404</c:v>
                </c:pt>
                <c:pt idx="15806">
                  <c:v>4247.1999969482404</c:v>
                </c:pt>
                <c:pt idx="15807">
                  <c:v>4252.1999969482404</c:v>
                </c:pt>
                <c:pt idx="15808">
                  <c:v>4241.1999969482404</c:v>
                </c:pt>
                <c:pt idx="15809">
                  <c:v>4310.1999969482404</c:v>
                </c:pt>
                <c:pt idx="15810">
                  <c:v>4361.1999969482404</c:v>
                </c:pt>
                <c:pt idx="15811">
                  <c:v>4356.1999969482404</c:v>
                </c:pt>
                <c:pt idx="15812">
                  <c:v>4241.1999969482404</c:v>
                </c:pt>
                <c:pt idx="15813">
                  <c:v>4246.1999969482404</c:v>
                </c:pt>
                <c:pt idx="15814">
                  <c:v>4251.1999969482404</c:v>
                </c:pt>
                <c:pt idx="15815">
                  <c:v>4246.1999969482404</c:v>
                </c:pt>
                <c:pt idx="15816">
                  <c:v>4246.1999969482404</c:v>
                </c:pt>
                <c:pt idx="15817">
                  <c:v>4246.1999969482404</c:v>
                </c:pt>
                <c:pt idx="15818">
                  <c:v>4245</c:v>
                </c:pt>
                <c:pt idx="15819">
                  <c:v>4244</c:v>
                </c:pt>
                <c:pt idx="15820">
                  <c:v>4244</c:v>
                </c:pt>
                <c:pt idx="15821">
                  <c:v>4244</c:v>
                </c:pt>
                <c:pt idx="15822">
                  <c:v>4244</c:v>
                </c:pt>
                <c:pt idx="15823">
                  <c:v>4244</c:v>
                </c:pt>
                <c:pt idx="15824">
                  <c:v>4244</c:v>
                </c:pt>
                <c:pt idx="15825">
                  <c:v>4244</c:v>
                </c:pt>
                <c:pt idx="15826">
                  <c:v>4244</c:v>
                </c:pt>
                <c:pt idx="15827">
                  <c:v>4291</c:v>
                </c:pt>
                <c:pt idx="15828">
                  <c:v>4291</c:v>
                </c:pt>
                <c:pt idx="15829">
                  <c:v>4291</c:v>
                </c:pt>
                <c:pt idx="15830">
                  <c:v>4292.1999969482404</c:v>
                </c:pt>
                <c:pt idx="15831">
                  <c:v>4330.1999969482404</c:v>
                </c:pt>
                <c:pt idx="15832">
                  <c:v>4330.1999969482404</c:v>
                </c:pt>
                <c:pt idx="15833">
                  <c:v>4330.1999969482404</c:v>
                </c:pt>
                <c:pt idx="15834">
                  <c:v>4521.0999984741202</c:v>
                </c:pt>
                <c:pt idx="15835">
                  <c:v>4521.0999984741202</c:v>
                </c:pt>
                <c:pt idx="15836">
                  <c:v>5079.0999984741202</c:v>
                </c:pt>
                <c:pt idx="15837">
                  <c:v>5471.0999984741202</c:v>
                </c:pt>
                <c:pt idx="15838">
                  <c:v>5471.0999984741202</c:v>
                </c:pt>
                <c:pt idx="15839">
                  <c:v>5471.0999984741202</c:v>
                </c:pt>
                <c:pt idx="15840">
                  <c:v>5471.0999984741202</c:v>
                </c:pt>
                <c:pt idx="15841">
                  <c:v>5567.0999984741202</c:v>
                </c:pt>
                <c:pt idx="15842">
                  <c:v>5611.2000045776404</c:v>
                </c:pt>
                <c:pt idx="15843">
                  <c:v>5782.2000045776404</c:v>
                </c:pt>
                <c:pt idx="15844">
                  <c:v>5907.2000045776404</c:v>
                </c:pt>
                <c:pt idx="15845">
                  <c:v>7086.2000045776404</c:v>
                </c:pt>
                <c:pt idx="15846">
                  <c:v>7086.2000045776404</c:v>
                </c:pt>
                <c:pt idx="15847">
                  <c:v>7278.2000045776404</c:v>
                </c:pt>
                <c:pt idx="15848">
                  <c:v>7393.2000045776404</c:v>
                </c:pt>
                <c:pt idx="15849">
                  <c:v>7765.2000045776404</c:v>
                </c:pt>
                <c:pt idx="15850">
                  <c:v>7765.2000045776404</c:v>
                </c:pt>
                <c:pt idx="15851">
                  <c:v>7972.2000045776404</c:v>
                </c:pt>
                <c:pt idx="15852">
                  <c:v>8058.2000045776404</c:v>
                </c:pt>
                <c:pt idx="15853">
                  <c:v>8114.7000045776404</c:v>
                </c:pt>
                <c:pt idx="15854">
                  <c:v>8129.5</c:v>
                </c:pt>
                <c:pt idx="15855">
                  <c:v>8289.5</c:v>
                </c:pt>
                <c:pt idx="15856">
                  <c:v>8451.4000015258807</c:v>
                </c:pt>
                <c:pt idx="15857">
                  <c:v>8721.4000015258807</c:v>
                </c:pt>
                <c:pt idx="15858">
                  <c:v>8958.4000015258807</c:v>
                </c:pt>
                <c:pt idx="15859">
                  <c:v>8958.4000015258807</c:v>
                </c:pt>
                <c:pt idx="15860">
                  <c:v>8958.4000015258807</c:v>
                </c:pt>
                <c:pt idx="15861">
                  <c:v>9080.4000015258807</c:v>
                </c:pt>
                <c:pt idx="15862">
                  <c:v>9080.4000015258807</c:v>
                </c:pt>
                <c:pt idx="15863">
                  <c:v>9131.8000030517596</c:v>
                </c:pt>
                <c:pt idx="15864">
                  <c:v>9131.8000030517596</c:v>
                </c:pt>
                <c:pt idx="15865">
                  <c:v>9131.8000030517596</c:v>
                </c:pt>
                <c:pt idx="15866">
                  <c:v>9639.0000038147009</c:v>
                </c:pt>
                <c:pt idx="15867">
                  <c:v>9642.0000038147009</c:v>
                </c:pt>
                <c:pt idx="15868">
                  <c:v>9642.0000038147009</c:v>
                </c:pt>
                <c:pt idx="15869">
                  <c:v>10176.3999977112</c:v>
                </c:pt>
                <c:pt idx="15870">
                  <c:v>10177.3999977112</c:v>
                </c:pt>
                <c:pt idx="15871">
                  <c:v>10819.3999977112</c:v>
                </c:pt>
                <c:pt idx="15872">
                  <c:v>11013.599998474099</c:v>
                </c:pt>
                <c:pt idx="15873">
                  <c:v>11169.21900177</c:v>
                </c:pt>
                <c:pt idx="15874">
                  <c:v>11416.194999694801</c:v>
                </c:pt>
                <c:pt idx="15875">
                  <c:v>11416.194999694801</c:v>
                </c:pt>
                <c:pt idx="15876">
                  <c:v>11417.4239959717</c:v>
                </c:pt>
                <c:pt idx="15877">
                  <c:v>11591.446001529701</c:v>
                </c:pt>
                <c:pt idx="15878">
                  <c:v>11723.5530114174</c:v>
                </c:pt>
                <c:pt idx="15879">
                  <c:v>11725.524012088799</c:v>
                </c:pt>
                <c:pt idx="15880">
                  <c:v>11875.5050148964</c:v>
                </c:pt>
                <c:pt idx="15881">
                  <c:v>12185.541006565099</c:v>
                </c:pt>
                <c:pt idx="15882">
                  <c:v>12451.751013278999</c:v>
                </c:pt>
                <c:pt idx="15883">
                  <c:v>12492.516012668601</c:v>
                </c:pt>
                <c:pt idx="15884">
                  <c:v>13958.324007511101</c:v>
                </c:pt>
                <c:pt idx="15885">
                  <c:v>14705.738993167901</c:v>
                </c:pt>
                <c:pt idx="15886">
                  <c:v>15192.780992984801</c:v>
                </c:pt>
                <c:pt idx="15887">
                  <c:v>15192.983995914499</c:v>
                </c:pt>
                <c:pt idx="15888">
                  <c:v>15730.1859993935</c:v>
                </c:pt>
                <c:pt idx="15889">
                  <c:v>15729.8949952126</c:v>
                </c:pt>
                <c:pt idx="15890">
                  <c:v>15739.643975257901</c:v>
                </c:pt>
                <c:pt idx="15891">
                  <c:v>15980.7699785233</c:v>
                </c:pt>
                <c:pt idx="15892">
                  <c:v>15972.7989740372</c:v>
                </c:pt>
                <c:pt idx="15893">
                  <c:v>15980.998974800101</c:v>
                </c:pt>
                <c:pt idx="15894">
                  <c:v>15982.247975349401</c:v>
                </c:pt>
                <c:pt idx="15895">
                  <c:v>15981.027974128699</c:v>
                </c:pt>
                <c:pt idx="15896">
                  <c:v>15981.1469774246</c:v>
                </c:pt>
                <c:pt idx="15897">
                  <c:v>16428.159977912899</c:v>
                </c:pt>
                <c:pt idx="15898">
                  <c:v>16421.123974800099</c:v>
                </c:pt>
                <c:pt idx="15899">
                  <c:v>16429.364972114599</c:v>
                </c:pt>
                <c:pt idx="15900">
                  <c:v>16429.358975410501</c:v>
                </c:pt>
                <c:pt idx="15901">
                  <c:v>16430.0449762344</c:v>
                </c:pt>
                <c:pt idx="15902">
                  <c:v>15966.1520111561</c:v>
                </c:pt>
                <c:pt idx="15903">
                  <c:v>15966.2520096302</c:v>
                </c:pt>
                <c:pt idx="15904">
                  <c:v>15966.061007738101</c:v>
                </c:pt>
                <c:pt idx="15905">
                  <c:v>16482.243010759401</c:v>
                </c:pt>
                <c:pt idx="15906">
                  <c:v>16482.414008379001</c:v>
                </c:pt>
                <c:pt idx="15907">
                  <c:v>16482.3020088673</c:v>
                </c:pt>
                <c:pt idx="15908">
                  <c:v>17373.429007768598</c:v>
                </c:pt>
                <c:pt idx="15909">
                  <c:v>17373.419013261799</c:v>
                </c:pt>
                <c:pt idx="15910">
                  <c:v>17373.343005418799</c:v>
                </c:pt>
                <c:pt idx="15911">
                  <c:v>17373.211005449299</c:v>
                </c:pt>
                <c:pt idx="15912">
                  <c:v>17375.207007646601</c:v>
                </c:pt>
                <c:pt idx="15913">
                  <c:v>17375.487010240598</c:v>
                </c:pt>
                <c:pt idx="15914">
                  <c:v>17382.174005866102</c:v>
                </c:pt>
                <c:pt idx="15915">
                  <c:v>17377.9920028448</c:v>
                </c:pt>
                <c:pt idx="15916">
                  <c:v>17377.7589973211</c:v>
                </c:pt>
                <c:pt idx="15917">
                  <c:v>17378.014002203901</c:v>
                </c:pt>
                <c:pt idx="15918">
                  <c:v>17897.178999304801</c:v>
                </c:pt>
                <c:pt idx="15919">
                  <c:v>17897.052999854099</c:v>
                </c:pt>
                <c:pt idx="15920">
                  <c:v>17902.229997992501</c:v>
                </c:pt>
                <c:pt idx="15921">
                  <c:v>17902.265993475899</c:v>
                </c:pt>
                <c:pt idx="15922">
                  <c:v>17897.259996771802</c:v>
                </c:pt>
                <c:pt idx="15923">
                  <c:v>17903.274999976202</c:v>
                </c:pt>
                <c:pt idx="15924">
                  <c:v>17903.2659972906</c:v>
                </c:pt>
                <c:pt idx="15925">
                  <c:v>17903.148001074798</c:v>
                </c:pt>
                <c:pt idx="15926">
                  <c:v>17908.2240135223</c:v>
                </c:pt>
                <c:pt idx="15927">
                  <c:v>17904.006011202899</c:v>
                </c:pt>
                <c:pt idx="15928">
                  <c:v>17903.781005099401</c:v>
                </c:pt>
                <c:pt idx="15929">
                  <c:v>17908.990008547898</c:v>
                </c:pt>
                <c:pt idx="15930">
                  <c:v>17909.1430122405</c:v>
                </c:pt>
                <c:pt idx="15931">
                  <c:v>17909.149012759299</c:v>
                </c:pt>
                <c:pt idx="15932">
                  <c:v>17909.260012820399</c:v>
                </c:pt>
                <c:pt idx="15933">
                  <c:v>17909.265006259098</c:v>
                </c:pt>
                <c:pt idx="15934">
                  <c:v>17909.2390090972</c:v>
                </c:pt>
                <c:pt idx="15935">
                  <c:v>17909.166007235599</c:v>
                </c:pt>
                <c:pt idx="15936">
                  <c:v>17909.2390090972</c:v>
                </c:pt>
                <c:pt idx="15937">
                  <c:v>17909.2640068084</c:v>
                </c:pt>
                <c:pt idx="15938">
                  <c:v>17906.1139945984</c:v>
                </c:pt>
                <c:pt idx="15939">
                  <c:v>17903.9169921875</c:v>
                </c:pt>
                <c:pt idx="15940">
                  <c:v>17903.544998168902</c:v>
                </c:pt>
                <c:pt idx="15941">
                  <c:v>17908.8209953308</c:v>
                </c:pt>
                <c:pt idx="15942">
                  <c:v>17909.121997833299</c:v>
                </c:pt>
                <c:pt idx="15943">
                  <c:v>17908.9349937439</c:v>
                </c:pt>
                <c:pt idx="15944">
                  <c:v>17909.051002502401</c:v>
                </c:pt>
                <c:pt idx="15945">
                  <c:v>17903.941997528102</c:v>
                </c:pt>
                <c:pt idx="15946">
                  <c:v>17904.002998352102</c:v>
                </c:pt>
                <c:pt idx="15947">
                  <c:v>17909.020996093699</c:v>
                </c:pt>
                <c:pt idx="15948">
                  <c:v>17909.016998291001</c:v>
                </c:pt>
                <c:pt idx="15949">
                  <c:v>17908.931995391798</c:v>
                </c:pt>
                <c:pt idx="15950">
                  <c:v>17913.9029960632</c:v>
                </c:pt>
                <c:pt idx="15951">
                  <c:v>17916.739997863799</c:v>
                </c:pt>
                <c:pt idx="15952">
                  <c:v>17916.437995910601</c:v>
                </c:pt>
                <c:pt idx="15953">
                  <c:v>17917.562000274698</c:v>
                </c:pt>
                <c:pt idx="15954">
                  <c:v>17918.378993988001</c:v>
                </c:pt>
                <c:pt idx="15955">
                  <c:v>17918.196994781501</c:v>
                </c:pt>
                <c:pt idx="15956">
                  <c:v>17918.555995941198</c:v>
                </c:pt>
                <c:pt idx="15957">
                  <c:v>17918.4149932861</c:v>
                </c:pt>
                <c:pt idx="15958">
                  <c:v>17918.545993804899</c:v>
                </c:pt>
                <c:pt idx="15959">
                  <c:v>17918.4699897766</c:v>
                </c:pt>
                <c:pt idx="15960">
                  <c:v>17918.5099945068</c:v>
                </c:pt>
                <c:pt idx="15961">
                  <c:v>17919.380992889401</c:v>
                </c:pt>
                <c:pt idx="15962">
                  <c:v>17922.226005554199</c:v>
                </c:pt>
                <c:pt idx="15963">
                  <c:v>17925.096004486099</c:v>
                </c:pt>
                <c:pt idx="15964">
                  <c:v>17925.702007293701</c:v>
                </c:pt>
                <c:pt idx="15965">
                  <c:v>17925.914009094198</c:v>
                </c:pt>
                <c:pt idx="15966">
                  <c:v>17926.264003753698</c:v>
                </c:pt>
                <c:pt idx="15967">
                  <c:v>17926.051006317099</c:v>
                </c:pt>
                <c:pt idx="15968">
                  <c:v>17926.301006317099</c:v>
                </c:pt>
                <c:pt idx="15969">
                  <c:v>17928.189006805402</c:v>
                </c:pt>
                <c:pt idx="15970">
                  <c:v>17928.207008361798</c:v>
                </c:pt>
                <c:pt idx="15971">
                  <c:v>17928.278011322</c:v>
                </c:pt>
                <c:pt idx="15972">
                  <c:v>17926.264007568399</c:v>
                </c:pt>
                <c:pt idx="15973">
                  <c:v>17926.046009063699</c:v>
                </c:pt>
                <c:pt idx="15974">
                  <c:v>17974.4349937439</c:v>
                </c:pt>
                <c:pt idx="15975">
                  <c:v>17984.229991912802</c:v>
                </c:pt>
                <c:pt idx="15976">
                  <c:v>17984.000999450702</c:v>
                </c:pt>
                <c:pt idx="15977">
                  <c:v>17984.137996673599</c:v>
                </c:pt>
                <c:pt idx="15978">
                  <c:v>17984.361995697</c:v>
                </c:pt>
                <c:pt idx="15979">
                  <c:v>17984.1979980469</c:v>
                </c:pt>
                <c:pt idx="15980">
                  <c:v>17988.317993164099</c:v>
                </c:pt>
                <c:pt idx="15981">
                  <c:v>17091.349994659398</c:v>
                </c:pt>
                <c:pt idx="15982">
                  <c:v>17091.510993957501</c:v>
                </c:pt>
                <c:pt idx="15983">
                  <c:v>16048.379993438701</c:v>
                </c:pt>
                <c:pt idx="15984">
                  <c:v>16056.2309989929</c:v>
                </c:pt>
                <c:pt idx="15985">
                  <c:v>16056.2849960327</c:v>
                </c:pt>
                <c:pt idx="15986">
                  <c:v>15812.664005279499</c:v>
                </c:pt>
                <c:pt idx="15987">
                  <c:v>15810.4280052185</c:v>
                </c:pt>
                <c:pt idx="15988">
                  <c:v>15818.1500053406</c:v>
                </c:pt>
                <c:pt idx="15989">
                  <c:v>15810.5100059509</c:v>
                </c:pt>
                <c:pt idx="15990">
                  <c:v>15810.6730041504</c:v>
                </c:pt>
                <c:pt idx="15991">
                  <c:v>15818.5200080872</c:v>
                </c:pt>
                <c:pt idx="15992">
                  <c:v>15808.819007873501</c:v>
                </c:pt>
                <c:pt idx="15993">
                  <c:v>15808.7180099487</c:v>
                </c:pt>
                <c:pt idx="15994">
                  <c:v>15808.5930023193</c:v>
                </c:pt>
                <c:pt idx="15995">
                  <c:v>15808.7400093079</c:v>
                </c:pt>
                <c:pt idx="15996">
                  <c:v>15801.794010162401</c:v>
                </c:pt>
                <c:pt idx="15997">
                  <c:v>15806.5970039368</c:v>
                </c:pt>
                <c:pt idx="15998">
                  <c:v>15787.286012291899</c:v>
                </c:pt>
                <c:pt idx="15999">
                  <c:v>15547.237008690799</c:v>
                </c:pt>
                <c:pt idx="16000">
                  <c:v>15304.9820114374</c:v>
                </c:pt>
                <c:pt idx="16001">
                  <c:v>15305.0430122614</c:v>
                </c:pt>
                <c:pt idx="16002">
                  <c:v>15034.248010277701</c:v>
                </c:pt>
                <c:pt idx="16003">
                  <c:v>15037.096013665199</c:v>
                </c:pt>
                <c:pt idx="16004">
                  <c:v>14808.311010003101</c:v>
                </c:pt>
                <c:pt idx="16005">
                  <c:v>13582.2770134211</c:v>
                </c:pt>
                <c:pt idx="16006">
                  <c:v>13091.4970070124</c:v>
                </c:pt>
                <c:pt idx="16007">
                  <c:v>12854.222005486499</c:v>
                </c:pt>
                <c:pt idx="16008">
                  <c:v>12848.3150116205</c:v>
                </c:pt>
                <c:pt idx="16009">
                  <c:v>12534.394010186201</c:v>
                </c:pt>
                <c:pt idx="16010">
                  <c:v>12527.497000887999</c:v>
                </c:pt>
                <c:pt idx="16011">
                  <c:v>12299.2830001861</c:v>
                </c:pt>
                <c:pt idx="16012">
                  <c:v>11989.0369979888</c:v>
                </c:pt>
                <c:pt idx="16013">
                  <c:v>11989.3760025054</c:v>
                </c:pt>
                <c:pt idx="16014">
                  <c:v>11989.4579956084</c:v>
                </c:pt>
                <c:pt idx="16015">
                  <c:v>11874.331000521801</c:v>
                </c:pt>
                <c:pt idx="16016">
                  <c:v>11874.4100067168</c:v>
                </c:pt>
                <c:pt idx="16017">
                  <c:v>11724.472003176799</c:v>
                </c:pt>
                <c:pt idx="16018">
                  <c:v>11285.297003939701</c:v>
                </c:pt>
                <c:pt idx="16019">
                  <c:v>11286.233000949</c:v>
                </c:pt>
                <c:pt idx="16020">
                  <c:v>10699.1730033904</c:v>
                </c:pt>
                <c:pt idx="16021">
                  <c:v>10691.2520019561</c:v>
                </c:pt>
                <c:pt idx="16022">
                  <c:v>10663.6669998169</c:v>
                </c:pt>
                <c:pt idx="16023">
                  <c:v>10524.292003631601</c:v>
                </c:pt>
                <c:pt idx="16024">
                  <c:v>9808.1420059204102</c:v>
                </c:pt>
                <c:pt idx="16025">
                  <c:v>9808.3030014038104</c:v>
                </c:pt>
                <c:pt idx="16026">
                  <c:v>9645.5610046386701</c:v>
                </c:pt>
                <c:pt idx="16027">
                  <c:v>9649.3230056762695</c:v>
                </c:pt>
                <c:pt idx="16028">
                  <c:v>9713.41600418091</c:v>
                </c:pt>
                <c:pt idx="16029">
                  <c:v>9595.5280036926306</c:v>
                </c:pt>
                <c:pt idx="16030">
                  <c:v>9480.7630043029803</c:v>
                </c:pt>
                <c:pt idx="16031">
                  <c:v>9412.5630035400409</c:v>
                </c:pt>
                <c:pt idx="16032">
                  <c:v>9047.5610046386701</c:v>
                </c:pt>
                <c:pt idx="16033">
                  <c:v>8876.4580001831091</c:v>
                </c:pt>
                <c:pt idx="16034">
                  <c:v>8883.9270035028494</c:v>
                </c:pt>
                <c:pt idx="16035">
                  <c:v>8311.9710022211093</c:v>
                </c:pt>
                <c:pt idx="16036">
                  <c:v>8439.7020050287192</c:v>
                </c:pt>
                <c:pt idx="16037">
                  <c:v>8438.7760063409805</c:v>
                </c:pt>
                <c:pt idx="16038">
                  <c:v>8435.0130020380002</c:v>
                </c:pt>
                <c:pt idx="16039">
                  <c:v>8432.8880058526993</c:v>
                </c:pt>
                <c:pt idx="16040">
                  <c:v>8432.9880005121195</c:v>
                </c:pt>
                <c:pt idx="16041">
                  <c:v>8260.87200319767</c:v>
                </c:pt>
                <c:pt idx="16042">
                  <c:v>7737.9510055780402</c:v>
                </c:pt>
                <c:pt idx="16043">
                  <c:v>7631.97600710392</c:v>
                </c:pt>
                <c:pt idx="16044">
                  <c:v>7488.9010063409796</c:v>
                </c:pt>
                <c:pt idx="16045">
                  <c:v>7488.8200050592404</c:v>
                </c:pt>
                <c:pt idx="16046">
                  <c:v>7439.76800310612</c:v>
                </c:pt>
                <c:pt idx="16047">
                  <c:v>7435.8240028619803</c:v>
                </c:pt>
                <c:pt idx="16048">
                  <c:v>7434.8110061883899</c:v>
                </c:pt>
                <c:pt idx="16049">
                  <c:v>7219.9770027399099</c:v>
                </c:pt>
                <c:pt idx="16050">
                  <c:v>7220.9860054254495</c:v>
                </c:pt>
                <c:pt idx="16051">
                  <c:v>7220.9740043878601</c:v>
                </c:pt>
                <c:pt idx="16052">
                  <c:v>7220.9780060052899</c:v>
                </c:pt>
                <c:pt idx="16053">
                  <c:v>7219.9800049066498</c:v>
                </c:pt>
                <c:pt idx="16054">
                  <c:v>7220.9680038690603</c:v>
                </c:pt>
                <c:pt idx="16055">
                  <c:v>6789.9810043573398</c:v>
                </c:pt>
                <c:pt idx="16056">
                  <c:v>6746.6130043268204</c:v>
                </c:pt>
                <c:pt idx="16057">
                  <c:v>6746.5870033502597</c:v>
                </c:pt>
                <c:pt idx="16058">
                  <c:v>6023.60000383854</c:v>
                </c:pt>
                <c:pt idx="16059">
                  <c:v>5881.0000038147</c:v>
                </c:pt>
                <c:pt idx="16060">
                  <c:v>5881.0000038147</c:v>
                </c:pt>
                <c:pt idx="16061">
                  <c:v>5722.4000015258798</c:v>
                </c:pt>
                <c:pt idx="16062">
                  <c:v>5707.4000015258798</c:v>
                </c:pt>
                <c:pt idx="16063">
                  <c:v>5717.4000015258798</c:v>
                </c:pt>
                <c:pt idx="16064">
                  <c:v>5586.4000015258798</c:v>
                </c:pt>
                <c:pt idx="16065">
                  <c:v>5568.4000015258798</c:v>
                </c:pt>
                <c:pt idx="16066">
                  <c:v>5354.4000015258798</c:v>
                </c:pt>
                <c:pt idx="16067">
                  <c:v>5363.4000015258798</c:v>
                </c:pt>
                <c:pt idx="16068">
                  <c:v>5359.4000015258798</c:v>
                </c:pt>
                <c:pt idx="16069">
                  <c:v>5368.4000015258798</c:v>
                </c:pt>
                <c:pt idx="16070">
                  <c:v>5363.4000015258798</c:v>
                </c:pt>
                <c:pt idx="16071">
                  <c:v>5625.4000015258798</c:v>
                </c:pt>
                <c:pt idx="16072">
                  <c:v>5625.4000015258798</c:v>
                </c:pt>
                <c:pt idx="16073">
                  <c:v>5532.4000015258798</c:v>
                </c:pt>
                <c:pt idx="16074">
                  <c:v>5537.4000015258798</c:v>
                </c:pt>
                <c:pt idx="16075">
                  <c:v>5396.4000015258798</c:v>
                </c:pt>
                <c:pt idx="16076">
                  <c:v>5178.4000015258798</c:v>
                </c:pt>
                <c:pt idx="16077">
                  <c:v>5178.4000015258798</c:v>
                </c:pt>
                <c:pt idx="16078">
                  <c:v>5178.4000015258798</c:v>
                </c:pt>
                <c:pt idx="16079">
                  <c:v>5178.4000015258798</c:v>
                </c:pt>
                <c:pt idx="16080">
                  <c:v>4913.4000015258798</c:v>
                </c:pt>
                <c:pt idx="16081">
                  <c:v>4908.4000015258798</c:v>
                </c:pt>
                <c:pt idx="16082">
                  <c:v>5421.49997711182</c:v>
                </c:pt>
                <c:pt idx="16083">
                  <c:v>5331.49997711182</c:v>
                </c:pt>
                <c:pt idx="16084">
                  <c:v>5326.49997711182</c:v>
                </c:pt>
                <c:pt idx="16085">
                  <c:v>5326.49997711182</c:v>
                </c:pt>
                <c:pt idx="16086">
                  <c:v>5331.49997711182</c:v>
                </c:pt>
                <c:pt idx="16087">
                  <c:v>5327.49997711182</c:v>
                </c:pt>
                <c:pt idx="16088">
                  <c:v>5331.49997711182</c:v>
                </c:pt>
                <c:pt idx="16089">
                  <c:v>5331.49997711182</c:v>
                </c:pt>
                <c:pt idx="16090">
                  <c:v>5331.49997711182</c:v>
                </c:pt>
                <c:pt idx="16091">
                  <c:v>5331.49997711182</c:v>
                </c:pt>
                <c:pt idx="16092">
                  <c:v>5331.49997711182</c:v>
                </c:pt>
                <c:pt idx="16093">
                  <c:v>5331.49997711182</c:v>
                </c:pt>
                <c:pt idx="16094">
                  <c:v>5323.49999237061</c:v>
                </c:pt>
                <c:pt idx="16095">
                  <c:v>5324.49999237061</c:v>
                </c:pt>
                <c:pt idx="16096">
                  <c:v>5324.49999237061</c:v>
                </c:pt>
                <c:pt idx="16097">
                  <c:v>5324.49999237061</c:v>
                </c:pt>
                <c:pt idx="16098">
                  <c:v>5324.49999237061</c:v>
                </c:pt>
                <c:pt idx="16099">
                  <c:v>5324.49999237061</c:v>
                </c:pt>
                <c:pt idx="16100">
                  <c:v>5324.49999237061</c:v>
                </c:pt>
                <c:pt idx="16101">
                  <c:v>5324.49999237061</c:v>
                </c:pt>
                <c:pt idx="16102">
                  <c:v>5324.49999237061</c:v>
                </c:pt>
                <c:pt idx="16103">
                  <c:v>5324.49999237061</c:v>
                </c:pt>
                <c:pt idx="16104">
                  <c:v>5329.49999237061</c:v>
                </c:pt>
                <c:pt idx="16105">
                  <c:v>5324.49999237061</c:v>
                </c:pt>
                <c:pt idx="16106">
                  <c:v>5376.0000038147</c:v>
                </c:pt>
                <c:pt idx="16107">
                  <c:v>5416.0000038147</c:v>
                </c:pt>
                <c:pt idx="16108">
                  <c:v>5411.0000038147</c:v>
                </c:pt>
                <c:pt idx="16109">
                  <c:v>5411.0000038147</c:v>
                </c:pt>
                <c:pt idx="16110">
                  <c:v>5416.0000038147</c:v>
                </c:pt>
                <c:pt idx="16111">
                  <c:v>5411.0000038147</c:v>
                </c:pt>
                <c:pt idx="16112">
                  <c:v>5416.0000038147</c:v>
                </c:pt>
                <c:pt idx="16113">
                  <c:v>5411.0000038147</c:v>
                </c:pt>
                <c:pt idx="16114">
                  <c:v>5416.0000038147</c:v>
                </c:pt>
                <c:pt idx="16115">
                  <c:v>5414.0000038147</c:v>
                </c:pt>
                <c:pt idx="16116">
                  <c:v>5416.0000038147</c:v>
                </c:pt>
                <c:pt idx="16117">
                  <c:v>5411.0000038147</c:v>
                </c:pt>
                <c:pt idx="16118">
                  <c:v>5414.1000099182102</c:v>
                </c:pt>
                <c:pt idx="16119">
                  <c:v>5777.50001144409</c:v>
                </c:pt>
                <c:pt idx="16120">
                  <c:v>6446.50001144409</c:v>
                </c:pt>
                <c:pt idx="16121">
                  <c:v>6881.50001144409</c:v>
                </c:pt>
                <c:pt idx="16122">
                  <c:v>6876.50001144409</c:v>
                </c:pt>
                <c:pt idx="16123">
                  <c:v>6970.50001144409</c:v>
                </c:pt>
                <c:pt idx="16124">
                  <c:v>7136.50001144409</c:v>
                </c:pt>
                <c:pt idx="16125">
                  <c:v>7136.50001144409</c:v>
                </c:pt>
                <c:pt idx="16126">
                  <c:v>7186.4070129394504</c:v>
                </c:pt>
                <c:pt idx="16127">
                  <c:v>7351.3920097351102</c:v>
                </c:pt>
                <c:pt idx="16128">
                  <c:v>7609.3910102844202</c:v>
                </c:pt>
                <c:pt idx="16129">
                  <c:v>7609.4050102233896</c:v>
                </c:pt>
                <c:pt idx="16130">
                  <c:v>7614.1239891052201</c:v>
                </c:pt>
                <c:pt idx="16131">
                  <c:v>7710.1399879455603</c:v>
                </c:pt>
                <c:pt idx="16132">
                  <c:v>7757.8789901733398</c:v>
                </c:pt>
                <c:pt idx="16133">
                  <c:v>8368.9039878845197</c:v>
                </c:pt>
                <c:pt idx="16134">
                  <c:v>8527.8929862976092</c:v>
                </c:pt>
                <c:pt idx="16135">
                  <c:v>8583.7879867553693</c:v>
                </c:pt>
                <c:pt idx="16136">
                  <c:v>8584.0389862060601</c:v>
                </c:pt>
                <c:pt idx="16137">
                  <c:v>8757.7269859314001</c:v>
                </c:pt>
                <c:pt idx="16138">
                  <c:v>8757.5779914855993</c:v>
                </c:pt>
                <c:pt idx="16139">
                  <c:v>8757.5479888915997</c:v>
                </c:pt>
                <c:pt idx="16140">
                  <c:v>8757.5669898986798</c:v>
                </c:pt>
                <c:pt idx="16141">
                  <c:v>8813.6659851074201</c:v>
                </c:pt>
                <c:pt idx="16142">
                  <c:v>8822.1949729919397</c:v>
                </c:pt>
                <c:pt idx="16143">
                  <c:v>9246.2139739990198</c:v>
                </c:pt>
                <c:pt idx="16144">
                  <c:v>9245.9569702148401</c:v>
                </c:pt>
                <c:pt idx="16145">
                  <c:v>9357.3329734802301</c:v>
                </c:pt>
                <c:pt idx="16146">
                  <c:v>9309.3319778442401</c:v>
                </c:pt>
                <c:pt idx="16147">
                  <c:v>9362.5129814148004</c:v>
                </c:pt>
                <c:pt idx="16148">
                  <c:v>9357.7629776000995</c:v>
                </c:pt>
                <c:pt idx="16149">
                  <c:v>9363.7629776000995</c:v>
                </c:pt>
                <c:pt idx="16150">
                  <c:v>9485.7349739074707</c:v>
                </c:pt>
                <c:pt idx="16151">
                  <c:v>9480.7619819641095</c:v>
                </c:pt>
                <c:pt idx="16152">
                  <c:v>9730.7569770813006</c:v>
                </c:pt>
                <c:pt idx="16153">
                  <c:v>9733.7599754333496</c:v>
                </c:pt>
                <c:pt idx="16154">
                  <c:v>9734.4069938659704</c:v>
                </c:pt>
                <c:pt idx="16155">
                  <c:v>10453.2629890442</c:v>
                </c:pt>
                <c:pt idx="16156">
                  <c:v>10838.3179969788</c:v>
                </c:pt>
                <c:pt idx="16157">
                  <c:v>11071.621990203899</c:v>
                </c:pt>
                <c:pt idx="16158">
                  <c:v>11072.392990112299</c:v>
                </c:pt>
                <c:pt idx="16159">
                  <c:v>11072.417987823501</c:v>
                </c:pt>
                <c:pt idx="16160">
                  <c:v>11354.5539894104</c:v>
                </c:pt>
                <c:pt idx="16161">
                  <c:v>11354.605987548801</c:v>
                </c:pt>
                <c:pt idx="16162">
                  <c:v>11354.595985412599</c:v>
                </c:pt>
                <c:pt idx="16163">
                  <c:v>11501.206994533501</c:v>
                </c:pt>
                <c:pt idx="16164">
                  <c:v>11501.1799864769</c:v>
                </c:pt>
                <c:pt idx="16165">
                  <c:v>11501.1459898949</c:v>
                </c:pt>
                <c:pt idx="16166">
                  <c:v>11483.597997188601</c:v>
                </c:pt>
                <c:pt idx="16167">
                  <c:v>11485.577996730801</c:v>
                </c:pt>
                <c:pt idx="16168">
                  <c:v>11806.740998744999</c:v>
                </c:pt>
                <c:pt idx="16169">
                  <c:v>12077.390996456101</c:v>
                </c:pt>
                <c:pt idx="16170">
                  <c:v>13009.2569975853</c:v>
                </c:pt>
                <c:pt idx="16171">
                  <c:v>13925.2479987144</c:v>
                </c:pt>
                <c:pt idx="16172">
                  <c:v>14160.558995723701</c:v>
                </c:pt>
                <c:pt idx="16173">
                  <c:v>14621.445992946599</c:v>
                </c:pt>
                <c:pt idx="16174">
                  <c:v>14621.3509993553</c:v>
                </c:pt>
                <c:pt idx="16175">
                  <c:v>14621.263997554801</c:v>
                </c:pt>
                <c:pt idx="16176">
                  <c:v>14621.259992122599</c:v>
                </c:pt>
                <c:pt idx="16177">
                  <c:v>14621.451997280101</c:v>
                </c:pt>
                <c:pt idx="16178">
                  <c:v>14931.8249717951</c:v>
                </c:pt>
                <c:pt idx="16179">
                  <c:v>14934.7799659967</c:v>
                </c:pt>
                <c:pt idx="16180">
                  <c:v>14934.679975151999</c:v>
                </c:pt>
                <c:pt idx="16181">
                  <c:v>14982.609975457201</c:v>
                </c:pt>
                <c:pt idx="16182">
                  <c:v>14988.3629699945</c:v>
                </c:pt>
                <c:pt idx="16183">
                  <c:v>14982.602971673001</c:v>
                </c:pt>
                <c:pt idx="16184">
                  <c:v>14988.866975426699</c:v>
                </c:pt>
                <c:pt idx="16185">
                  <c:v>15924.791978478401</c:v>
                </c:pt>
                <c:pt idx="16186">
                  <c:v>15924.6459747553</c:v>
                </c:pt>
                <c:pt idx="16187">
                  <c:v>15924.565976738901</c:v>
                </c:pt>
                <c:pt idx="16188">
                  <c:v>15925.685971856101</c:v>
                </c:pt>
                <c:pt idx="16189">
                  <c:v>15924.6919723749</c:v>
                </c:pt>
                <c:pt idx="16190">
                  <c:v>15862.0199775696</c:v>
                </c:pt>
                <c:pt idx="16191">
                  <c:v>15864.0799789429</c:v>
                </c:pt>
                <c:pt idx="16192">
                  <c:v>15864.1329727173</c:v>
                </c:pt>
                <c:pt idx="16193">
                  <c:v>15864.013977050799</c:v>
                </c:pt>
                <c:pt idx="16194">
                  <c:v>18657.811973571799</c:v>
                </c:pt>
                <c:pt idx="16195">
                  <c:v>18657.8869781494</c:v>
                </c:pt>
                <c:pt idx="16196">
                  <c:v>18658.093975067099</c:v>
                </c:pt>
                <c:pt idx="16197">
                  <c:v>18660.0539741516</c:v>
                </c:pt>
                <c:pt idx="16198">
                  <c:v>18660.079971313498</c:v>
                </c:pt>
                <c:pt idx="16199">
                  <c:v>18659.994972229</c:v>
                </c:pt>
                <c:pt idx="16200">
                  <c:v>18657.763973236099</c:v>
                </c:pt>
                <c:pt idx="16201">
                  <c:v>18659.893970489498</c:v>
                </c:pt>
                <c:pt idx="16202">
                  <c:v>18662.721988678</c:v>
                </c:pt>
                <c:pt idx="16203">
                  <c:v>18660.770984649698</c:v>
                </c:pt>
                <c:pt idx="16204">
                  <c:v>18660.793983459502</c:v>
                </c:pt>
                <c:pt idx="16205">
                  <c:v>18661.773983001702</c:v>
                </c:pt>
                <c:pt idx="16206">
                  <c:v>18661.5739860535</c:v>
                </c:pt>
                <c:pt idx="16207">
                  <c:v>18661.4909820557</c:v>
                </c:pt>
                <c:pt idx="16208">
                  <c:v>18661.719993591301</c:v>
                </c:pt>
                <c:pt idx="16209">
                  <c:v>18661.746982574499</c:v>
                </c:pt>
                <c:pt idx="16210">
                  <c:v>18661.712985992399</c:v>
                </c:pt>
                <c:pt idx="16211">
                  <c:v>18666.611988067601</c:v>
                </c:pt>
                <c:pt idx="16212">
                  <c:v>18666.387992858901</c:v>
                </c:pt>
                <c:pt idx="16213">
                  <c:v>18666.5079879761</c:v>
                </c:pt>
                <c:pt idx="16214">
                  <c:v>18672.589004516602</c:v>
                </c:pt>
                <c:pt idx="16215">
                  <c:v>18674.666999816902</c:v>
                </c:pt>
                <c:pt idx="16216">
                  <c:v>18674.580005645799</c:v>
                </c:pt>
                <c:pt idx="16217">
                  <c:v>18674.5090065002</c:v>
                </c:pt>
                <c:pt idx="16218">
                  <c:v>18669.421001434301</c:v>
                </c:pt>
                <c:pt idx="16219">
                  <c:v>18669.473003387498</c:v>
                </c:pt>
                <c:pt idx="16220">
                  <c:v>18669.700000762899</c:v>
                </c:pt>
                <c:pt idx="16221">
                  <c:v>18669.5590019226</c:v>
                </c:pt>
                <c:pt idx="16222">
                  <c:v>18670.667003631599</c:v>
                </c:pt>
                <c:pt idx="16223">
                  <c:v>18675.503005981402</c:v>
                </c:pt>
                <c:pt idx="16224">
                  <c:v>18675.422008514401</c:v>
                </c:pt>
                <c:pt idx="16225">
                  <c:v>18675.486000060999</c:v>
                </c:pt>
                <c:pt idx="16226">
                  <c:v>18673.8599891663</c:v>
                </c:pt>
                <c:pt idx="16227">
                  <c:v>18672.815990448002</c:v>
                </c:pt>
                <c:pt idx="16228">
                  <c:v>18672.892990112301</c:v>
                </c:pt>
                <c:pt idx="16229">
                  <c:v>18672.861991882299</c:v>
                </c:pt>
                <c:pt idx="16230">
                  <c:v>18672.649990081802</c:v>
                </c:pt>
                <c:pt idx="16231">
                  <c:v>18672.686988830599</c:v>
                </c:pt>
                <c:pt idx="16232">
                  <c:v>18672.938987731901</c:v>
                </c:pt>
                <c:pt idx="16233">
                  <c:v>18667.907989502</c:v>
                </c:pt>
                <c:pt idx="16234">
                  <c:v>18672.890991210901</c:v>
                </c:pt>
                <c:pt idx="16235">
                  <c:v>18672.554988861099</c:v>
                </c:pt>
                <c:pt idx="16236">
                  <c:v>18667.419986724901</c:v>
                </c:pt>
                <c:pt idx="16237">
                  <c:v>18672.5159873962</c:v>
                </c:pt>
                <c:pt idx="16238">
                  <c:v>18675.436004638701</c:v>
                </c:pt>
                <c:pt idx="16239">
                  <c:v>18688.4470024109</c:v>
                </c:pt>
                <c:pt idx="16240">
                  <c:v>18688.3560066223</c:v>
                </c:pt>
                <c:pt idx="16241">
                  <c:v>18688.068004608202</c:v>
                </c:pt>
                <c:pt idx="16242">
                  <c:v>18688.0180015564</c:v>
                </c:pt>
                <c:pt idx="16243">
                  <c:v>18688.098007202101</c:v>
                </c:pt>
                <c:pt idx="16244">
                  <c:v>18688.385005950899</c:v>
                </c:pt>
                <c:pt idx="16245">
                  <c:v>18688.3220024109</c:v>
                </c:pt>
                <c:pt idx="16246">
                  <c:v>18688.366001129201</c:v>
                </c:pt>
                <c:pt idx="16247">
                  <c:v>18688.098007202101</c:v>
                </c:pt>
                <c:pt idx="16248">
                  <c:v>18687.939998626702</c:v>
                </c:pt>
                <c:pt idx="16249">
                  <c:v>18688.127002716101</c:v>
                </c:pt>
                <c:pt idx="16250">
                  <c:v>18697.369003295898</c:v>
                </c:pt>
                <c:pt idx="16251">
                  <c:v>19069.187004089399</c:v>
                </c:pt>
                <c:pt idx="16252">
                  <c:v>19069.0940093994</c:v>
                </c:pt>
                <c:pt idx="16253">
                  <c:v>19069.1020011902</c:v>
                </c:pt>
                <c:pt idx="16254">
                  <c:v>19069.010002136201</c:v>
                </c:pt>
                <c:pt idx="16255">
                  <c:v>19068.9880027771</c:v>
                </c:pt>
                <c:pt idx="16256">
                  <c:v>19069.083003997799</c:v>
                </c:pt>
                <c:pt idx="16257">
                  <c:v>19069.138999939001</c:v>
                </c:pt>
                <c:pt idx="16258">
                  <c:v>19069.1040000916</c:v>
                </c:pt>
                <c:pt idx="16259">
                  <c:v>19070.098007202101</c:v>
                </c:pt>
                <c:pt idx="16260">
                  <c:v>19069.7280082703</c:v>
                </c:pt>
                <c:pt idx="16261">
                  <c:v>19069.8830032349</c:v>
                </c:pt>
                <c:pt idx="16262">
                  <c:v>19127.661987304698</c:v>
                </c:pt>
                <c:pt idx="16263">
                  <c:v>19136.6059913635</c:v>
                </c:pt>
                <c:pt idx="16264">
                  <c:v>19136.503993988001</c:v>
                </c:pt>
                <c:pt idx="16265">
                  <c:v>19136.467983245901</c:v>
                </c:pt>
                <c:pt idx="16266">
                  <c:v>19136.320987701401</c:v>
                </c:pt>
                <c:pt idx="16267">
                  <c:v>19136.3359985352</c:v>
                </c:pt>
                <c:pt idx="16268">
                  <c:v>19136.4169921875</c:v>
                </c:pt>
                <c:pt idx="16269">
                  <c:v>19136.4759941101</c:v>
                </c:pt>
                <c:pt idx="16270">
                  <c:v>19136.428985595699</c:v>
                </c:pt>
                <c:pt idx="16271">
                  <c:v>19144.4349937439</c:v>
                </c:pt>
                <c:pt idx="16272">
                  <c:v>19144.366989135699</c:v>
                </c:pt>
                <c:pt idx="16273">
                  <c:v>19144.420993804899</c:v>
                </c:pt>
                <c:pt idx="16274">
                  <c:v>19100.246006011999</c:v>
                </c:pt>
                <c:pt idx="16275">
                  <c:v>19102.186996460001</c:v>
                </c:pt>
                <c:pt idx="16276">
                  <c:v>19074.251014709502</c:v>
                </c:pt>
                <c:pt idx="16277">
                  <c:v>19074.128009796099</c:v>
                </c:pt>
                <c:pt idx="16278">
                  <c:v>19073.881008148201</c:v>
                </c:pt>
                <c:pt idx="16279">
                  <c:v>19073.940002441399</c:v>
                </c:pt>
                <c:pt idx="16280">
                  <c:v>19074.215999603301</c:v>
                </c:pt>
                <c:pt idx="16281">
                  <c:v>17286.377010345499</c:v>
                </c:pt>
                <c:pt idx="16282">
                  <c:v>17207.3220062256</c:v>
                </c:pt>
                <c:pt idx="16283">
                  <c:v>16166.9840049744</c:v>
                </c:pt>
                <c:pt idx="16284">
                  <c:v>16166.941009521501</c:v>
                </c:pt>
                <c:pt idx="16285">
                  <c:v>16167.1950035095</c:v>
                </c:pt>
                <c:pt idx="16286">
                  <c:v>16147.475988030399</c:v>
                </c:pt>
                <c:pt idx="16287">
                  <c:v>16145.541993737201</c:v>
                </c:pt>
                <c:pt idx="16288">
                  <c:v>16145.5919929743</c:v>
                </c:pt>
                <c:pt idx="16289">
                  <c:v>16145.4699875116</c:v>
                </c:pt>
                <c:pt idx="16290">
                  <c:v>15917.1179939508</c:v>
                </c:pt>
                <c:pt idx="16291">
                  <c:v>15917.229985833201</c:v>
                </c:pt>
                <c:pt idx="16292">
                  <c:v>15330.620988488199</c:v>
                </c:pt>
                <c:pt idx="16293">
                  <c:v>14506.722989678399</c:v>
                </c:pt>
                <c:pt idx="16294">
                  <c:v>14505.8319984674</c:v>
                </c:pt>
                <c:pt idx="16295">
                  <c:v>14498.63999331</c:v>
                </c:pt>
                <c:pt idx="16296">
                  <c:v>14277.532987237</c:v>
                </c:pt>
                <c:pt idx="16297">
                  <c:v>13497.1830002069</c:v>
                </c:pt>
                <c:pt idx="16298">
                  <c:v>13168.8790031672</c:v>
                </c:pt>
                <c:pt idx="16299">
                  <c:v>13167.0199981928</c:v>
                </c:pt>
                <c:pt idx="16300">
                  <c:v>13167.162004113199</c:v>
                </c:pt>
                <c:pt idx="16301">
                  <c:v>13161.8729988337</c:v>
                </c:pt>
                <c:pt idx="16302">
                  <c:v>12895.692006707201</c:v>
                </c:pt>
                <c:pt idx="16303">
                  <c:v>12670.697000145899</c:v>
                </c:pt>
                <c:pt idx="16304">
                  <c:v>12666.077996849999</c:v>
                </c:pt>
                <c:pt idx="16305">
                  <c:v>12666.2040001154</c:v>
                </c:pt>
                <c:pt idx="16306">
                  <c:v>11952.369004845599</c:v>
                </c:pt>
                <c:pt idx="16307">
                  <c:v>11802.268003106101</c:v>
                </c:pt>
                <c:pt idx="16308">
                  <c:v>11487.936002373701</c:v>
                </c:pt>
                <c:pt idx="16309">
                  <c:v>11354.176007866899</c:v>
                </c:pt>
                <c:pt idx="16310">
                  <c:v>10795.387001037599</c:v>
                </c:pt>
                <c:pt idx="16311">
                  <c:v>10942.437004089399</c:v>
                </c:pt>
                <c:pt idx="16312">
                  <c:v>10942.4250030518</c:v>
                </c:pt>
                <c:pt idx="16313">
                  <c:v>10934.420001983601</c:v>
                </c:pt>
                <c:pt idx="16314">
                  <c:v>10934.0990028381</c:v>
                </c:pt>
                <c:pt idx="16315">
                  <c:v>10929.2620048523</c:v>
                </c:pt>
                <c:pt idx="16316">
                  <c:v>10929.4990081787</c:v>
                </c:pt>
                <c:pt idx="16317">
                  <c:v>10816.530006408701</c:v>
                </c:pt>
                <c:pt idx="16318">
                  <c:v>10857.374004363999</c:v>
                </c:pt>
                <c:pt idx="16319">
                  <c:v>10653.2410049438</c:v>
                </c:pt>
                <c:pt idx="16320">
                  <c:v>10588.0390090942</c:v>
                </c:pt>
                <c:pt idx="16321">
                  <c:v>10588.059005737299</c:v>
                </c:pt>
                <c:pt idx="16322">
                  <c:v>10151.7600059509</c:v>
                </c:pt>
                <c:pt idx="16323">
                  <c:v>9959.7560043334997</c:v>
                </c:pt>
                <c:pt idx="16324">
                  <c:v>10081.715999603301</c:v>
                </c:pt>
                <c:pt idx="16325">
                  <c:v>10081.6560058594</c:v>
                </c:pt>
                <c:pt idx="16326">
                  <c:v>10081.5070037842</c:v>
                </c:pt>
                <c:pt idx="16327">
                  <c:v>9965.6820030212402</c:v>
                </c:pt>
                <c:pt idx="16328">
                  <c:v>9965.9050025939905</c:v>
                </c:pt>
                <c:pt idx="16329">
                  <c:v>9571.6830024719202</c:v>
                </c:pt>
                <c:pt idx="16330">
                  <c:v>9456.6700019836408</c:v>
                </c:pt>
                <c:pt idx="16331">
                  <c:v>9406.7550010681207</c:v>
                </c:pt>
                <c:pt idx="16332">
                  <c:v>9026.7350044250506</c:v>
                </c:pt>
                <c:pt idx="16333">
                  <c:v>9026.8710060119593</c:v>
                </c:pt>
                <c:pt idx="16334">
                  <c:v>9025.9869995117206</c:v>
                </c:pt>
                <c:pt idx="16335">
                  <c:v>8973.7440032959003</c:v>
                </c:pt>
                <c:pt idx="16336">
                  <c:v>8923.9430046081507</c:v>
                </c:pt>
                <c:pt idx="16337">
                  <c:v>8923.9250030517596</c:v>
                </c:pt>
                <c:pt idx="16338">
                  <c:v>8915.9500045776404</c:v>
                </c:pt>
                <c:pt idx="16339">
                  <c:v>8915.9350013732892</c:v>
                </c:pt>
                <c:pt idx="16340">
                  <c:v>8916.9100036621094</c:v>
                </c:pt>
                <c:pt idx="16341">
                  <c:v>8915.9240036010706</c:v>
                </c:pt>
                <c:pt idx="16342">
                  <c:v>8902.9039993286096</c:v>
                </c:pt>
                <c:pt idx="16343">
                  <c:v>8815.8900032043493</c:v>
                </c:pt>
                <c:pt idx="16344">
                  <c:v>8815.9100036621094</c:v>
                </c:pt>
                <c:pt idx="16345">
                  <c:v>8815.8610000610406</c:v>
                </c:pt>
                <c:pt idx="16346">
                  <c:v>8658.89500045776</c:v>
                </c:pt>
                <c:pt idx="16347">
                  <c:v>8657.8400077819806</c:v>
                </c:pt>
                <c:pt idx="16348">
                  <c:v>8657.8940010070801</c:v>
                </c:pt>
                <c:pt idx="16349">
                  <c:v>8657.8130035400409</c:v>
                </c:pt>
                <c:pt idx="16350">
                  <c:v>8657.8720016479492</c:v>
                </c:pt>
                <c:pt idx="16351">
                  <c:v>8657.8840026855505</c:v>
                </c:pt>
                <c:pt idx="16352">
                  <c:v>8654.8390007019007</c:v>
                </c:pt>
                <c:pt idx="16353">
                  <c:v>8643.8689994811994</c:v>
                </c:pt>
                <c:pt idx="16354">
                  <c:v>8643.85300445557</c:v>
                </c:pt>
                <c:pt idx="16355">
                  <c:v>8557.8320007324201</c:v>
                </c:pt>
                <c:pt idx="16356">
                  <c:v>8557.8280029296893</c:v>
                </c:pt>
                <c:pt idx="16357">
                  <c:v>8557.8080024719202</c:v>
                </c:pt>
                <c:pt idx="16358">
                  <c:v>8555.8510017395001</c:v>
                </c:pt>
                <c:pt idx="16359">
                  <c:v>8539.7940063476599</c:v>
                </c:pt>
                <c:pt idx="16360">
                  <c:v>8553.8660049438495</c:v>
                </c:pt>
                <c:pt idx="16361">
                  <c:v>8551.8450012206995</c:v>
                </c:pt>
                <c:pt idx="16362">
                  <c:v>8551.8650016784704</c:v>
                </c:pt>
                <c:pt idx="16363">
                  <c:v>8492.5020027160608</c:v>
                </c:pt>
                <c:pt idx="16364">
                  <c:v>8500.5239982604999</c:v>
                </c:pt>
                <c:pt idx="16365">
                  <c:v>8500.5600013732892</c:v>
                </c:pt>
                <c:pt idx="16366">
                  <c:v>8500.5520019531305</c:v>
                </c:pt>
                <c:pt idx="16367">
                  <c:v>8500.5350036621094</c:v>
                </c:pt>
                <c:pt idx="16368">
                  <c:v>8500.5349998474103</c:v>
                </c:pt>
                <c:pt idx="16369">
                  <c:v>8500.4850044250506</c:v>
                </c:pt>
                <c:pt idx="16370">
                  <c:v>8497.8059997558594</c:v>
                </c:pt>
                <c:pt idx="16371">
                  <c:v>8497.7959938049298</c:v>
                </c:pt>
                <c:pt idx="16372">
                  <c:v>8440.77099609375</c:v>
                </c:pt>
                <c:pt idx="16373">
                  <c:v>8440.6949958801306</c:v>
                </c:pt>
                <c:pt idx="16374">
                  <c:v>8385.0139961242694</c:v>
                </c:pt>
                <c:pt idx="16375">
                  <c:v>8390.01999664307</c:v>
                </c:pt>
                <c:pt idx="16376">
                  <c:v>8334.1999969482404</c:v>
                </c:pt>
                <c:pt idx="16377">
                  <c:v>8335.1999969482404</c:v>
                </c:pt>
                <c:pt idx="16378">
                  <c:v>8335.1999969482404</c:v>
                </c:pt>
                <c:pt idx="16379">
                  <c:v>8335.1999969482404</c:v>
                </c:pt>
                <c:pt idx="16380">
                  <c:v>8340.1999969482404</c:v>
                </c:pt>
                <c:pt idx="16381">
                  <c:v>8340.1999969482404</c:v>
                </c:pt>
                <c:pt idx="16382">
                  <c:v>8331.4000015258807</c:v>
                </c:pt>
                <c:pt idx="16383">
                  <c:v>8331.4000015258807</c:v>
                </c:pt>
                <c:pt idx="16384">
                  <c:v>8336.4000015258807</c:v>
                </c:pt>
                <c:pt idx="16385">
                  <c:v>8337.4000015258807</c:v>
                </c:pt>
                <c:pt idx="16386">
                  <c:v>8337.4000015258807</c:v>
                </c:pt>
                <c:pt idx="16387">
                  <c:v>8337.4000015258807</c:v>
                </c:pt>
                <c:pt idx="16388">
                  <c:v>8337.4000015258807</c:v>
                </c:pt>
                <c:pt idx="16389">
                  <c:v>8337.4000015258807</c:v>
                </c:pt>
                <c:pt idx="16390">
                  <c:v>8180.0000038147</c:v>
                </c:pt>
                <c:pt idx="16391">
                  <c:v>8180.0000038147</c:v>
                </c:pt>
                <c:pt idx="16392">
                  <c:v>8180.0000038147</c:v>
                </c:pt>
                <c:pt idx="16393">
                  <c:v>8180.0000038147</c:v>
                </c:pt>
                <c:pt idx="16394">
                  <c:v>8187.8999977111798</c:v>
                </c:pt>
                <c:pt idx="16395">
                  <c:v>8221.8999977111798</c:v>
                </c:pt>
                <c:pt idx="16396">
                  <c:v>8221.8999977111798</c:v>
                </c:pt>
                <c:pt idx="16397">
                  <c:v>8227.8999977111798</c:v>
                </c:pt>
                <c:pt idx="16398">
                  <c:v>8221.8999977111798</c:v>
                </c:pt>
                <c:pt idx="16399">
                  <c:v>8221.8999977111798</c:v>
                </c:pt>
                <c:pt idx="16400">
                  <c:v>8221.8999977111798</c:v>
                </c:pt>
                <c:pt idx="16401">
                  <c:v>8221.8999977111798</c:v>
                </c:pt>
                <c:pt idx="16402">
                  <c:v>8221.8999977111798</c:v>
                </c:pt>
                <c:pt idx="16403">
                  <c:v>8220.8999977111798</c:v>
                </c:pt>
                <c:pt idx="16404">
                  <c:v>8335.8999977111798</c:v>
                </c:pt>
                <c:pt idx="16405">
                  <c:v>8335.8999977111798</c:v>
                </c:pt>
                <c:pt idx="16406">
                  <c:v>8226.1999931335395</c:v>
                </c:pt>
                <c:pt idx="16407">
                  <c:v>8337.1999931335395</c:v>
                </c:pt>
                <c:pt idx="16408">
                  <c:v>8626.1999931335395</c:v>
                </c:pt>
                <c:pt idx="16409">
                  <c:v>8626.1999931335395</c:v>
                </c:pt>
                <c:pt idx="16410">
                  <c:v>8626.1999931335395</c:v>
                </c:pt>
                <c:pt idx="16411">
                  <c:v>8626.1999931335395</c:v>
                </c:pt>
                <c:pt idx="16412">
                  <c:v>8629.5999946594202</c:v>
                </c:pt>
                <c:pt idx="16413">
                  <c:v>8629.5999946594202</c:v>
                </c:pt>
                <c:pt idx="16414">
                  <c:v>8635.5999946594202</c:v>
                </c:pt>
                <c:pt idx="16415">
                  <c:v>8635.5999946594202</c:v>
                </c:pt>
                <c:pt idx="16416">
                  <c:v>8635.5999946594202</c:v>
                </c:pt>
                <c:pt idx="16417">
                  <c:v>8635.5999946594202</c:v>
                </c:pt>
                <c:pt idx="16418">
                  <c:v>8725.2000007629395</c:v>
                </c:pt>
                <c:pt idx="16419">
                  <c:v>8778.4000015258807</c:v>
                </c:pt>
                <c:pt idx="16420">
                  <c:v>8778.4000015258807</c:v>
                </c:pt>
                <c:pt idx="16421">
                  <c:v>9213.4000015258807</c:v>
                </c:pt>
                <c:pt idx="16422">
                  <c:v>9266.6000022888202</c:v>
                </c:pt>
                <c:pt idx="16423">
                  <c:v>9274.6000022888202</c:v>
                </c:pt>
                <c:pt idx="16424">
                  <c:v>9389.6000022888202</c:v>
                </c:pt>
                <c:pt idx="16425">
                  <c:v>9559.8000030517596</c:v>
                </c:pt>
                <c:pt idx="16426">
                  <c:v>9620.8050041198694</c:v>
                </c:pt>
                <c:pt idx="16427">
                  <c:v>9898.6610031127893</c:v>
                </c:pt>
                <c:pt idx="16428">
                  <c:v>9898.6900024414099</c:v>
                </c:pt>
                <c:pt idx="16429">
                  <c:v>9898.7740020752008</c:v>
                </c:pt>
                <c:pt idx="16430">
                  <c:v>9908.6720046997107</c:v>
                </c:pt>
                <c:pt idx="16431">
                  <c:v>9911.6380043029803</c:v>
                </c:pt>
                <c:pt idx="16432">
                  <c:v>9911.5910034179706</c:v>
                </c:pt>
                <c:pt idx="16433">
                  <c:v>9911.5950050354004</c:v>
                </c:pt>
                <c:pt idx="16434">
                  <c:v>9911.5890045165997</c:v>
                </c:pt>
                <c:pt idx="16435">
                  <c:v>10116.5940055847</c:v>
                </c:pt>
                <c:pt idx="16436">
                  <c:v>10116.5870056152</c:v>
                </c:pt>
                <c:pt idx="16437">
                  <c:v>10117.5920028687</c:v>
                </c:pt>
                <c:pt idx="16438">
                  <c:v>10117.587001800501</c:v>
                </c:pt>
                <c:pt idx="16439">
                  <c:v>10239.584003448501</c:v>
                </c:pt>
                <c:pt idx="16440">
                  <c:v>10239.586002349901</c:v>
                </c:pt>
                <c:pt idx="16441">
                  <c:v>10240.582004547099</c:v>
                </c:pt>
                <c:pt idx="16442">
                  <c:v>10243.5810012817</c:v>
                </c:pt>
                <c:pt idx="16443">
                  <c:v>10243.599006652799</c:v>
                </c:pt>
                <c:pt idx="16444">
                  <c:v>10536.6990013123</c:v>
                </c:pt>
                <c:pt idx="16445">
                  <c:v>10769.6990013123</c:v>
                </c:pt>
                <c:pt idx="16446">
                  <c:v>10769.7360038757</c:v>
                </c:pt>
                <c:pt idx="16447">
                  <c:v>10771.734001159701</c:v>
                </c:pt>
                <c:pt idx="16448">
                  <c:v>10771.7430038452</c:v>
                </c:pt>
                <c:pt idx="16449">
                  <c:v>10983.329006195099</c:v>
                </c:pt>
                <c:pt idx="16450">
                  <c:v>10983.357002258301</c:v>
                </c:pt>
                <c:pt idx="16451">
                  <c:v>11230.3420028687</c:v>
                </c:pt>
                <c:pt idx="16452">
                  <c:v>11541.486000061001</c:v>
                </c:pt>
                <c:pt idx="16453">
                  <c:v>11541.5869979858</c:v>
                </c:pt>
                <c:pt idx="16454">
                  <c:v>11512.584003448501</c:v>
                </c:pt>
                <c:pt idx="16455">
                  <c:v>11914.1330032349</c:v>
                </c:pt>
                <c:pt idx="16456">
                  <c:v>11914.326000213599</c:v>
                </c:pt>
                <c:pt idx="16457">
                  <c:v>12180.524002075201</c:v>
                </c:pt>
                <c:pt idx="16458">
                  <c:v>12499.582004547099</c:v>
                </c:pt>
                <c:pt idx="16459">
                  <c:v>13112.463001251201</c:v>
                </c:pt>
                <c:pt idx="16460">
                  <c:v>13963.496997833299</c:v>
                </c:pt>
                <c:pt idx="16461">
                  <c:v>15426.2409973145</c:v>
                </c:pt>
                <c:pt idx="16462">
                  <c:v>15646.229003906299</c:v>
                </c:pt>
                <c:pt idx="16463">
                  <c:v>15884.570999145501</c:v>
                </c:pt>
                <c:pt idx="16464">
                  <c:v>15884.538997650099</c:v>
                </c:pt>
                <c:pt idx="16465">
                  <c:v>15886.553001403799</c:v>
                </c:pt>
                <c:pt idx="16466">
                  <c:v>15894.149991631501</c:v>
                </c:pt>
                <c:pt idx="16467">
                  <c:v>15893.827989220599</c:v>
                </c:pt>
                <c:pt idx="16468">
                  <c:v>15893.9819885492</c:v>
                </c:pt>
                <c:pt idx="16469">
                  <c:v>15892.1729866266</c:v>
                </c:pt>
                <c:pt idx="16470">
                  <c:v>16774.211984276801</c:v>
                </c:pt>
                <c:pt idx="16471">
                  <c:v>16774.189984917601</c:v>
                </c:pt>
                <c:pt idx="16472">
                  <c:v>16776.195985436399</c:v>
                </c:pt>
                <c:pt idx="16473">
                  <c:v>16776.2089897394</c:v>
                </c:pt>
                <c:pt idx="16474">
                  <c:v>16776.1799865961</c:v>
                </c:pt>
                <c:pt idx="16475">
                  <c:v>16776.432988762899</c:v>
                </c:pt>
                <c:pt idx="16476">
                  <c:v>16776.357987999902</c:v>
                </c:pt>
                <c:pt idx="16477">
                  <c:v>16776.3689857721</c:v>
                </c:pt>
                <c:pt idx="16478">
                  <c:v>16590.484996795702</c:v>
                </c:pt>
                <c:pt idx="16479">
                  <c:v>16712.423000335701</c:v>
                </c:pt>
                <c:pt idx="16480">
                  <c:v>16718.537998199499</c:v>
                </c:pt>
                <c:pt idx="16481">
                  <c:v>17225.291996002201</c:v>
                </c:pt>
                <c:pt idx="16482">
                  <c:v>18628.308998107899</c:v>
                </c:pt>
                <c:pt idx="16483">
                  <c:v>18628.524993896499</c:v>
                </c:pt>
                <c:pt idx="16484">
                  <c:v>18635.519996643099</c:v>
                </c:pt>
                <c:pt idx="16485">
                  <c:v>18629.058002471898</c:v>
                </c:pt>
                <c:pt idx="16486">
                  <c:v>18629.0859985352</c:v>
                </c:pt>
                <c:pt idx="16487">
                  <c:v>18635.5139961243</c:v>
                </c:pt>
                <c:pt idx="16488">
                  <c:v>18635.5110015869</c:v>
                </c:pt>
                <c:pt idx="16489">
                  <c:v>18635.546997070302</c:v>
                </c:pt>
                <c:pt idx="16490">
                  <c:v>18641.539997100801</c:v>
                </c:pt>
                <c:pt idx="16491">
                  <c:v>18638.515995025598</c:v>
                </c:pt>
                <c:pt idx="16492">
                  <c:v>18638.525997161902</c:v>
                </c:pt>
                <c:pt idx="16493">
                  <c:v>18638.172996521</c:v>
                </c:pt>
                <c:pt idx="16494">
                  <c:v>18636.3669967651</c:v>
                </c:pt>
                <c:pt idx="16495">
                  <c:v>18636.4040031433</c:v>
                </c:pt>
                <c:pt idx="16496">
                  <c:v>18636.456005096399</c:v>
                </c:pt>
                <c:pt idx="16497">
                  <c:v>18636.214996337902</c:v>
                </c:pt>
                <c:pt idx="16498">
                  <c:v>18636.138999939001</c:v>
                </c:pt>
                <c:pt idx="16499">
                  <c:v>18636.374000549298</c:v>
                </c:pt>
                <c:pt idx="16500">
                  <c:v>18636.2669944763</c:v>
                </c:pt>
                <c:pt idx="16501">
                  <c:v>18636.482997894302</c:v>
                </c:pt>
                <c:pt idx="16502">
                  <c:v>18633.493999481201</c:v>
                </c:pt>
                <c:pt idx="16503">
                  <c:v>18633.3540000916</c:v>
                </c:pt>
                <c:pt idx="16504">
                  <c:v>18633.507995605501</c:v>
                </c:pt>
                <c:pt idx="16505">
                  <c:v>18633.1820030212</c:v>
                </c:pt>
                <c:pt idx="16506">
                  <c:v>18633.195999145501</c:v>
                </c:pt>
                <c:pt idx="16507">
                  <c:v>18633.481002807599</c:v>
                </c:pt>
                <c:pt idx="16508">
                  <c:v>18633.4900016785</c:v>
                </c:pt>
                <c:pt idx="16509">
                  <c:v>18633.266002655</c:v>
                </c:pt>
                <c:pt idx="16510">
                  <c:v>18633.262996673599</c:v>
                </c:pt>
                <c:pt idx="16511">
                  <c:v>18635.416999816902</c:v>
                </c:pt>
                <c:pt idx="16512">
                  <c:v>18633.5260047913</c:v>
                </c:pt>
                <c:pt idx="16513">
                  <c:v>18635.5209999084</c:v>
                </c:pt>
                <c:pt idx="16514">
                  <c:v>18641.507003784202</c:v>
                </c:pt>
                <c:pt idx="16515">
                  <c:v>18644.273002624501</c:v>
                </c:pt>
                <c:pt idx="16516">
                  <c:v>18644.375999450702</c:v>
                </c:pt>
                <c:pt idx="16517">
                  <c:v>18644.203998565699</c:v>
                </c:pt>
                <c:pt idx="16518">
                  <c:v>18644.257003784202</c:v>
                </c:pt>
                <c:pt idx="16519">
                  <c:v>18644.429000854499</c:v>
                </c:pt>
                <c:pt idx="16520">
                  <c:v>18644.375</c:v>
                </c:pt>
                <c:pt idx="16521">
                  <c:v>18427.165996551499</c:v>
                </c:pt>
                <c:pt idx="16522">
                  <c:v>18427.158000946001</c:v>
                </c:pt>
                <c:pt idx="16523">
                  <c:v>18427.4680023193</c:v>
                </c:pt>
                <c:pt idx="16524">
                  <c:v>18427.284000396699</c:v>
                </c:pt>
                <c:pt idx="16525">
                  <c:v>18427.402999877901</c:v>
                </c:pt>
                <c:pt idx="16526">
                  <c:v>18429.4459953308</c:v>
                </c:pt>
                <c:pt idx="16527">
                  <c:v>18429.364002227801</c:v>
                </c:pt>
                <c:pt idx="16528">
                  <c:v>18429.330005645799</c:v>
                </c:pt>
                <c:pt idx="16529">
                  <c:v>18429.099998474099</c:v>
                </c:pt>
                <c:pt idx="16530">
                  <c:v>18429.112998962399</c:v>
                </c:pt>
                <c:pt idx="16531">
                  <c:v>18431.309997558601</c:v>
                </c:pt>
                <c:pt idx="16532">
                  <c:v>18431.298999786399</c:v>
                </c:pt>
                <c:pt idx="16533">
                  <c:v>18428.970001220699</c:v>
                </c:pt>
                <c:pt idx="16534">
                  <c:v>18429.0410003662</c:v>
                </c:pt>
                <c:pt idx="16535">
                  <c:v>18431.3639984131</c:v>
                </c:pt>
                <c:pt idx="16536">
                  <c:v>18431.586994171099</c:v>
                </c:pt>
                <c:pt idx="16537">
                  <c:v>18431.4670028687</c:v>
                </c:pt>
                <c:pt idx="16538">
                  <c:v>18432.263000488299</c:v>
                </c:pt>
                <c:pt idx="16539">
                  <c:v>18441.282001495401</c:v>
                </c:pt>
                <c:pt idx="16540">
                  <c:v>18443.301002502401</c:v>
                </c:pt>
                <c:pt idx="16541">
                  <c:v>18443.0249977112</c:v>
                </c:pt>
                <c:pt idx="16542">
                  <c:v>18443.141998291001</c:v>
                </c:pt>
                <c:pt idx="16543">
                  <c:v>18443.525001525901</c:v>
                </c:pt>
                <c:pt idx="16544">
                  <c:v>18443.265998840299</c:v>
                </c:pt>
                <c:pt idx="16545">
                  <c:v>18443.061996460001</c:v>
                </c:pt>
                <c:pt idx="16546">
                  <c:v>18443.005001068101</c:v>
                </c:pt>
                <c:pt idx="16547">
                  <c:v>17557.4209976196</c:v>
                </c:pt>
                <c:pt idx="16548">
                  <c:v>17557.650993347201</c:v>
                </c:pt>
                <c:pt idx="16549">
                  <c:v>17551.478000640898</c:v>
                </c:pt>
                <c:pt idx="16550">
                  <c:v>17609.959003448501</c:v>
                </c:pt>
                <c:pt idx="16551">
                  <c:v>17616.789009094198</c:v>
                </c:pt>
                <c:pt idx="16552">
                  <c:v>17616.775001525901</c:v>
                </c:pt>
                <c:pt idx="16553">
                  <c:v>17616.640003204298</c:v>
                </c:pt>
                <c:pt idx="16554">
                  <c:v>17616.716999053999</c:v>
                </c:pt>
                <c:pt idx="16555">
                  <c:v>17617.0380020142</c:v>
                </c:pt>
                <c:pt idx="16556">
                  <c:v>17617.090000152599</c:v>
                </c:pt>
                <c:pt idx="16557">
                  <c:v>17616.563003539999</c:v>
                </c:pt>
                <c:pt idx="16558">
                  <c:v>17616.482006073002</c:v>
                </c:pt>
                <c:pt idx="16559">
                  <c:v>16728.836002349901</c:v>
                </c:pt>
                <c:pt idx="16560">
                  <c:v>16209.0100021362</c:v>
                </c:pt>
                <c:pt idx="16561">
                  <c:v>16209.012001037599</c:v>
                </c:pt>
                <c:pt idx="16562">
                  <c:v>16211.835002899201</c:v>
                </c:pt>
                <c:pt idx="16563">
                  <c:v>15690.711002349901</c:v>
                </c:pt>
                <c:pt idx="16564">
                  <c:v>15690.8879966736</c:v>
                </c:pt>
                <c:pt idx="16565">
                  <c:v>15690.755001068101</c:v>
                </c:pt>
                <c:pt idx="16566">
                  <c:v>15690.7600021362</c:v>
                </c:pt>
                <c:pt idx="16567">
                  <c:v>15370.839000701901</c:v>
                </c:pt>
                <c:pt idx="16568">
                  <c:v>15370.769004821799</c:v>
                </c:pt>
                <c:pt idx="16569">
                  <c:v>15370.708003997799</c:v>
                </c:pt>
                <c:pt idx="16570">
                  <c:v>15370.707004547099</c:v>
                </c:pt>
                <c:pt idx="16571">
                  <c:v>15369.8780059814</c:v>
                </c:pt>
                <c:pt idx="16572">
                  <c:v>14845.836002349901</c:v>
                </c:pt>
                <c:pt idx="16573">
                  <c:v>14846.001003265401</c:v>
                </c:pt>
                <c:pt idx="16574">
                  <c:v>14831.307998657199</c:v>
                </c:pt>
                <c:pt idx="16575">
                  <c:v>14829.0040054321</c:v>
                </c:pt>
                <c:pt idx="16576">
                  <c:v>14591.221000671399</c:v>
                </c:pt>
                <c:pt idx="16577">
                  <c:v>14593.9630050659</c:v>
                </c:pt>
                <c:pt idx="16578">
                  <c:v>14366.0110015869</c:v>
                </c:pt>
                <c:pt idx="16579">
                  <c:v>14366.226005554199</c:v>
                </c:pt>
                <c:pt idx="16580">
                  <c:v>14361.3950004578</c:v>
                </c:pt>
                <c:pt idx="16581">
                  <c:v>14360.9910049438</c:v>
                </c:pt>
                <c:pt idx="16582">
                  <c:v>13054.8530082703</c:v>
                </c:pt>
                <c:pt idx="16583">
                  <c:v>13055.0440063477</c:v>
                </c:pt>
                <c:pt idx="16584">
                  <c:v>12826.083995819101</c:v>
                </c:pt>
                <c:pt idx="16585">
                  <c:v>12821.2949981689</c:v>
                </c:pt>
                <c:pt idx="16586">
                  <c:v>12813.668003082301</c:v>
                </c:pt>
                <c:pt idx="16587">
                  <c:v>12812.452003479</c:v>
                </c:pt>
                <c:pt idx="16588">
                  <c:v>12812.280002594</c:v>
                </c:pt>
                <c:pt idx="16589">
                  <c:v>12649.283008575399</c:v>
                </c:pt>
                <c:pt idx="16590">
                  <c:v>12161.474006652799</c:v>
                </c:pt>
                <c:pt idx="16591">
                  <c:v>12161.5419998169</c:v>
                </c:pt>
                <c:pt idx="16592">
                  <c:v>11571.284000396699</c:v>
                </c:pt>
                <c:pt idx="16593">
                  <c:v>11571.2220039368</c:v>
                </c:pt>
                <c:pt idx="16594">
                  <c:v>11571.3060035706</c:v>
                </c:pt>
                <c:pt idx="16595">
                  <c:v>11421.5180015564</c:v>
                </c:pt>
                <c:pt idx="16596">
                  <c:v>11421.582004547099</c:v>
                </c:pt>
                <c:pt idx="16597">
                  <c:v>11421.494007110599</c:v>
                </c:pt>
                <c:pt idx="16598">
                  <c:v>11091.1040000916</c:v>
                </c:pt>
                <c:pt idx="16599">
                  <c:v>11089.935005187999</c:v>
                </c:pt>
                <c:pt idx="16600">
                  <c:v>11090.168003082301</c:v>
                </c:pt>
                <c:pt idx="16601">
                  <c:v>10867.684009552</c:v>
                </c:pt>
                <c:pt idx="16602">
                  <c:v>10867.876003265401</c:v>
                </c:pt>
                <c:pt idx="16603">
                  <c:v>10868.103004455599</c:v>
                </c:pt>
                <c:pt idx="16604">
                  <c:v>10868.070007324201</c:v>
                </c:pt>
                <c:pt idx="16605">
                  <c:v>10544.7690010071</c:v>
                </c:pt>
                <c:pt idx="16606">
                  <c:v>10385.743000030499</c:v>
                </c:pt>
                <c:pt idx="16607">
                  <c:v>10263.0820007324</c:v>
                </c:pt>
                <c:pt idx="16608">
                  <c:v>9827.0010070800799</c:v>
                </c:pt>
                <c:pt idx="16609">
                  <c:v>9826.9280052185095</c:v>
                </c:pt>
                <c:pt idx="16610">
                  <c:v>10060.841003418</c:v>
                </c:pt>
                <c:pt idx="16611">
                  <c:v>9720.6990013122595</c:v>
                </c:pt>
                <c:pt idx="16612">
                  <c:v>9720.9350051879901</c:v>
                </c:pt>
                <c:pt idx="16613">
                  <c:v>9597.6889991760308</c:v>
                </c:pt>
                <c:pt idx="16614">
                  <c:v>9720.5750045776404</c:v>
                </c:pt>
                <c:pt idx="16615">
                  <c:v>9719.8370018005407</c:v>
                </c:pt>
                <c:pt idx="16616">
                  <c:v>9719.95900344849</c:v>
                </c:pt>
                <c:pt idx="16617">
                  <c:v>9597.7859992980993</c:v>
                </c:pt>
                <c:pt idx="16618">
                  <c:v>9533.2750015258807</c:v>
                </c:pt>
                <c:pt idx="16619">
                  <c:v>9383.4140090942401</c:v>
                </c:pt>
                <c:pt idx="16620">
                  <c:v>9439.5530014038104</c:v>
                </c:pt>
                <c:pt idx="16621">
                  <c:v>9347.9980049133301</c:v>
                </c:pt>
                <c:pt idx="16622">
                  <c:v>9342.72800445557</c:v>
                </c:pt>
                <c:pt idx="16623">
                  <c:v>9340.5960044860803</c:v>
                </c:pt>
                <c:pt idx="16624">
                  <c:v>9340.6210021972693</c:v>
                </c:pt>
                <c:pt idx="16625">
                  <c:v>9340.6050071716309</c:v>
                </c:pt>
                <c:pt idx="16626">
                  <c:v>9340.7170028686505</c:v>
                </c:pt>
                <c:pt idx="16627">
                  <c:v>9290.64600753784</c:v>
                </c:pt>
                <c:pt idx="16628">
                  <c:v>9289.6800041198694</c:v>
                </c:pt>
                <c:pt idx="16629">
                  <c:v>9235.6390037536603</c:v>
                </c:pt>
                <c:pt idx="16630">
                  <c:v>9239.6770019531305</c:v>
                </c:pt>
                <c:pt idx="16631">
                  <c:v>8945.0460014343298</c:v>
                </c:pt>
                <c:pt idx="16632">
                  <c:v>8945.0370025634802</c:v>
                </c:pt>
                <c:pt idx="16633">
                  <c:v>8937.0670051574707</c:v>
                </c:pt>
                <c:pt idx="16634">
                  <c:v>8934.0419998168909</c:v>
                </c:pt>
                <c:pt idx="16635">
                  <c:v>8932.9900016784704</c:v>
                </c:pt>
                <c:pt idx="16636">
                  <c:v>8933.0730056762695</c:v>
                </c:pt>
                <c:pt idx="16637">
                  <c:v>8933.1219978332501</c:v>
                </c:pt>
                <c:pt idx="16638">
                  <c:v>8876.7459983825702</c:v>
                </c:pt>
                <c:pt idx="16639">
                  <c:v>8884.6759986877405</c:v>
                </c:pt>
                <c:pt idx="16640">
                  <c:v>8837.7260017395001</c:v>
                </c:pt>
                <c:pt idx="16641">
                  <c:v>8737.7769966125506</c:v>
                </c:pt>
                <c:pt idx="16642">
                  <c:v>8737.7039985656702</c:v>
                </c:pt>
                <c:pt idx="16643">
                  <c:v>8743.68700027466</c:v>
                </c:pt>
                <c:pt idx="16644">
                  <c:v>8743.7169990539605</c:v>
                </c:pt>
                <c:pt idx="16645">
                  <c:v>8743.7449989318793</c:v>
                </c:pt>
                <c:pt idx="16646">
                  <c:v>8617.5949935913104</c:v>
                </c:pt>
                <c:pt idx="16647">
                  <c:v>8620.4939956665003</c:v>
                </c:pt>
                <c:pt idx="16648">
                  <c:v>8564.5529937744104</c:v>
                </c:pt>
                <c:pt idx="16649">
                  <c:v>8572.5069961547797</c:v>
                </c:pt>
                <c:pt idx="16650">
                  <c:v>8572.5329933166504</c:v>
                </c:pt>
                <c:pt idx="16651">
                  <c:v>8566.5439949035608</c:v>
                </c:pt>
                <c:pt idx="16652">
                  <c:v>8566.5379943847693</c:v>
                </c:pt>
                <c:pt idx="16653">
                  <c:v>8510.8769950866699</c:v>
                </c:pt>
                <c:pt idx="16654">
                  <c:v>8510.8599929809607</c:v>
                </c:pt>
                <c:pt idx="16655">
                  <c:v>8540.8999938964807</c:v>
                </c:pt>
                <c:pt idx="16656">
                  <c:v>8454.8999938964807</c:v>
                </c:pt>
                <c:pt idx="16657">
                  <c:v>8454.8999938964807</c:v>
                </c:pt>
                <c:pt idx="16658">
                  <c:v>8406.3000030517596</c:v>
                </c:pt>
                <c:pt idx="16659">
                  <c:v>8458.5000038147009</c:v>
                </c:pt>
                <c:pt idx="16660">
                  <c:v>8458.5000038147009</c:v>
                </c:pt>
                <c:pt idx="16661">
                  <c:v>8458.5000038147009</c:v>
                </c:pt>
                <c:pt idx="16662">
                  <c:v>8409.5000038147009</c:v>
                </c:pt>
                <c:pt idx="16663">
                  <c:v>8404.5000038147009</c:v>
                </c:pt>
                <c:pt idx="16664">
                  <c:v>8409.5000038147009</c:v>
                </c:pt>
                <c:pt idx="16665">
                  <c:v>8404.5000038147009</c:v>
                </c:pt>
                <c:pt idx="16666">
                  <c:v>8305.5000038147009</c:v>
                </c:pt>
                <c:pt idx="16667">
                  <c:v>8169.5000038147</c:v>
                </c:pt>
                <c:pt idx="16668">
                  <c:v>8009.5000038147</c:v>
                </c:pt>
                <c:pt idx="16669">
                  <c:v>7909.5000038147</c:v>
                </c:pt>
                <c:pt idx="16670">
                  <c:v>7861.9000053405798</c:v>
                </c:pt>
                <c:pt idx="16671">
                  <c:v>7852.2999992370596</c:v>
                </c:pt>
                <c:pt idx="16672">
                  <c:v>7859.2999992370596</c:v>
                </c:pt>
                <c:pt idx="16673">
                  <c:v>7859.2999992370596</c:v>
                </c:pt>
                <c:pt idx="16674">
                  <c:v>7851.2999992370596</c:v>
                </c:pt>
                <c:pt idx="16675">
                  <c:v>7851.2999992370596</c:v>
                </c:pt>
                <c:pt idx="16676">
                  <c:v>7859.2999992370596</c:v>
                </c:pt>
                <c:pt idx="16677">
                  <c:v>7851.2999992370596</c:v>
                </c:pt>
                <c:pt idx="16678">
                  <c:v>7851.2999992370596</c:v>
                </c:pt>
                <c:pt idx="16679">
                  <c:v>7807.0999984741202</c:v>
                </c:pt>
                <c:pt idx="16680">
                  <c:v>7812.0999984741202</c:v>
                </c:pt>
                <c:pt idx="16681">
                  <c:v>7820.0999984741202</c:v>
                </c:pt>
                <c:pt idx="16682">
                  <c:v>7820.0999984741202</c:v>
                </c:pt>
                <c:pt idx="16683">
                  <c:v>7819.7000045776404</c:v>
                </c:pt>
                <c:pt idx="16684">
                  <c:v>7862.7000045776404</c:v>
                </c:pt>
                <c:pt idx="16685">
                  <c:v>7909.7000045776404</c:v>
                </c:pt>
                <c:pt idx="16686">
                  <c:v>7909.7000045776404</c:v>
                </c:pt>
                <c:pt idx="16687">
                  <c:v>7909.7000045776404</c:v>
                </c:pt>
                <c:pt idx="16688">
                  <c:v>7909.7000045776404</c:v>
                </c:pt>
                <c:pt idx="16689">
                  <c:v>7909.7000045776404</c:v>
                </c:pt>
                <c:pt idx="16690">
                  <c:v>7908.7000045776404</c:v>
                </c:pt>
                <c:pt idx="16691">
                  <c:v>7961.5000038147</c:v>
                </c:pt>
                <c:pt idx="16692">
                  <c:v>7961.5000038147</c:v>
                </c:pt>
                <c:pt idx="16693">
                  <c:v>8069.4000053405798</c:v>
                </c:pt>
                <c:pt idx="16694">
                  <c:v>8061.4000053405798</c:v>
                </c:pt>
                <c:pt idx="16695">
                  <c:v>8111.9000015258798</c:v>
                </c:pt>
                <c:pt idx="16696">
                  <c:v>8111.9000015258798</c:v>
                </c:pt>
                <c:pt idx="16697">
                  <c:v>8111.9000015258798</c:v>
                </c:pt>
                <c:pt idx="16698">
                  <c:v>8258.6000022888202</c:v>
                </c:pt>
                <c:pt idx="16699">
                  <c:v>8360.6000022888202</c:v>
                </c:pt>
                <c:pt idx="16700">
                  <c:v>8360.6000022888202</c:v>
                </c:pt>
                <c:pt idx="16701">
                  <c:v>8360.6000022888202</c:v>
                </c:pt>
                <c:pt idx="16702">
                  <c:v>8360.6000022888202</c:v>
                </c:pt>
                <c:pt idx="16703">
                  <c:v>8360.6000022888202</c:v>
                </c:pt>
                <c:pt idx="16704">
                  <c:v>8317.6000022888202</c:v>
                </c:pt>
                <c:pt idx="16705">
                  <c:v>8317.6000022888202</c:v>
                </c:pt>
                <c:pt idx="16706">
                  <c:v>8369.0000038147009</c:v>
                </c:pt>
                <c:pt idx="16707">
                  <c:v>8509.8000030517596</c:v>
                </c:pt>
                <c:pt idx="16708">
                  <c:v>8674.8000030517596</c:v>
                </c:pt>
                <c:pt idx="16709">
                  <c:v>8674.8000030517596</c:v>
                </c:pt>
                <c:pt idx="16710">
                  <c:v>8925.8000030517596</c:v>
                </c:pt>
                <c:pt idx="16711">
                  <c:v>8925.8000030517596</c:v>
                </c:pt>
                <c:pt idx="16712">
                  <c:v>8925.8000030517596</c:v>
                </c:pt>
                <c:pt idx="16713">
                  <c:v>9105.8000030517596</c:v>
                </c:pt>
                <c:pt idx="16714">
                  <c:v>9223.8000030517596</c:v>
                </c:pt>
                <c:pt idx="16715">
                  <c:v>9223.8000030517596</c:v>
                </c:pt>
                <c:pt idx="16716">
                  <c:v>9223.8000030517596</c:v>
                </c:pt>
                <c:pt idx="16717">
                  <c:v>9224.8000030517596</c:v>
                </c:pt>
                <c:pt idx="16718">
                  <c:v>9224.8000030517596</c:v>
                </c:pt>
                <c:pt idx="16719">
                  <c:v>9231.9000015258807</c:v>
                </c:pt>
                <c:pt idx="16720">
                  <c:v>9231.9000015258807</c:v>
                </c:pt>
                <c:pt idx="16721">
                  <c:v>9648.9000015258807</c:v>
                </c:pt>
                <c:pt idx="16722">
                  <c:v>9838.9000015258807</c:v>
                </c:pt>
                <c:pt idx="16723">
                  <c:v>10043.900001525901</c:v>
                </c:pt>
                <c:pt idx="16724">
                  <c:v>10043.900001525901</c:v>
                </c:pt>
                <c:pt idx="16725">
                  <c:v>10165.900001525901</c:v>
                </c:pt>
                <c:pt idx="16726">
                  <c:v>10432.8220024109</c:v>
                </c:pt>
                <c:pt idx="16727">
                  <c:v>10574.8480033875</c:v>
                </c:pt>
                <c:pt idx="16728">
                  <c:v>10574.8480033875</c:v>
                </c:pt>
                <c:pt idx="16729">
                  <c:v>10574.847000122099</c:v>
                </c:pt>
                <c:pt idx="16730">
                  <c:v>10574.964000701901</c:v>
                </c:pt>
                <c:pt idx="16731">
                  <c:v>10718.965000152601</c:v>
                </c:pt>
                <c:pt idx="16732">
                  <c:v>10876.7780036926</c:v>
                </c:pt>
                <c:pt idx="16733">
                  <c:v>11282.775001525901</c:v>
                </c:pt>
                <c:pt idx="16734">
                  <c:v>11515.8420028687</c:v>
                </c:pt>
                <c:pt idx="16735">
                  <c:v>12130.588001251201</c:v>
                </c:pt>
                <c:pt idx="16736">
                  <c:v>12237.0970039368</c:v>
                </c:pt>
                <c:pt idx="16737">
                  <c:v>12350.919002533001</c:v>
                </c:pt>
                <c:pt idx="16738">
                  <c:v>12342.9060058594</c:v>
                </c:pt>
                <c:pt idx="16739">
                  <c:v>12350.720001220699</c:v>
                </c:pt>
                <c:pt idx="16740">
                  <c:v>12465.655002594</c:v>
                </c:pt>
                <c:pt idx="16741">
                  <c:v>12466.0290054381</c:v>
                </c:pt>
                <c:pt idx="16742">
                  <c:v>12572.9880050719</c:v>
                </c:pt>
                <c:pt idx="16743">
                  <c:v>12548.6770042479</c:v>
                </c:pt>
                <c:pt idx="16744">
                  <c:v>12864.749002844101</c:v>
                </c:pt>
                <c:pt idx="16745">
                  <c:v>12863.574999242999</c:v>
                </c:pt>
                <c:pt idx="16746">
                  <c:v>13129.290003210301</c:v>
                </c:pt>
                <c:pt idx="16747">
                  <c:v>13129.2800048888</c:v>
                </c:pt>
                <c:pt idx="16748">
                  <c:v>13742.4220069945</c:v>
                </c:pt>
                <c:pt idx="16749">
                  <c:v>13742.665003210301</c:v>
                </c:pt>
                <c:pt idx="16750">
                  <c:v>15040.906999975399</c:v>
                </c:pt>
                <c:pt idx="16751">
                  <c:v>15953.7950004637</c:v>
                </c:pt>
                <c:pt idx="16752">
                  <c:v>15953.619005590701</c:v>
                </c:pt>
                <c:pt idx="16753">
                  <c:v>15954.6480049193</c:v>
                </c:pt>
                <c:pt idx="16754">
                  <c:v>15959.6319984496</c:v>
                </c:pt>
                <c:pt idx="16755">
                  <c:v>15959.7510055602</c:v>
                </c:pt>
                <c:pt idx="16756">
                  <c:v>15961.0130027831</c:v>
                </c:pt>
                <c:pt idx="16757">
                  <c:v>15961.001001745501</c:v>
                </c:pt>
                <c:pt idx="16758">
                  <c:v>16471.641004949801</c:v>
                </c:pt>
                <c:pt idx="16759">
                  <c:v>16471.644003301899</c:v>
                </c:pt>
                <c:pt idx="16760">
                  <c:v>16984.874002844099</c:v>
                </c:pt>
                <c:pt idx="16761">
                  <c:v>16984.891004949801</c:v>
                </c:pt>
                <c:pt idx="16762">
                  <c:v>16984.964998632699</c:v>
                </c:pt>
                <c:pt idx="16763">
                  <c:v>16984.959005743302</c:v>
                </c:pt>
                <c:pt idx="16764">
                  <c:v>16984.991999059901</c:v>
                </c:pt>
                <c:pt idx="16765">
                  <c:v>16984.879000097499</c:v>
                </c:pt>
                <c:pt idx="16766">
                  <c:v>16984.687002569401</c:v>
                </c:pt>
                <c:pt idx="16767">
                  <c:v>16998.7799797058</c:v>
                </c:pt>
                <c:pt idx="16768">
                  <c:v>16990.8689804077</c:v>
                </c:pt>
                <c:pt idx="16769">
                  <c:v>16990.883987426801</c:v>
                </c:pt>
                <c:pt idx="16770">
                  <c:v>17203.177989959699</c:v>
                </c:pt>
                <c:pt idx="16771">
                  <c:v>17203.1989860535</c:v>
                </c:pt>
                <c:pt idx="16772">
                  <c:v>17203.185981750499</c:v>
                </c:pt>
                <c:pt idx="16773">
                  <c:v>17203.0519866943</c:v>
                </c:pt>
                <c:pt idx="16774">
                  <c:v>17203.181983947801</c:v>
                </c:pt>
                <c:pt idx="16775">
                  <c:v>17203.267982482899</c:v>
                </c:pt>
                <c:pt idx="16776">
                  <c:v>17203.2959823608</c:v>
                </c:pt>
                <c:pt idx="16777">
                  <c:v>17203.177986145001</c:v>
                </c:pt>
                <c:pt idx="16778">
                  <c:v>17203.1199874878</c:v>
                </c:pt>
                <c:pt idx="16779">
                  <c:v>17208.131984710701</c:v>
                </c:pt>
                <c:pt idx="16780">
                  <c:v>17207.152984619101</c:v>
                </c:pt>
                <c:pt idx="16781">
                  <c:v>17207.238990783699</c:v>
                </c:pt>
                <c:pt idx="16782">
                  <c:v>17207.111984252901</c:v>
                </c:pt>
                <c:pt idx="16783">
                  <c:v>17207.105987548799</c:v>
                </c:pt>
                <c:pt idx="16784">
                  <c:v>17207.069984435999</c:v>
                </c:pt>
                <c:pt idx="16785">
                  <c:v>17206.943984985399</c:v>
                </c:pt>
                <c:pt idx="16786">
                  <c:v>17207.255981445302</c:v>
                </c:pt>
                <c:pt idx="16787">
                  <c:v>17207.280982971199</c:v>
                </c:pt>
                <c:pt idx="16788">
                  <c:v>17207.257984161399</c:v>
                </c:pt>
                <c:pt idx="16789">
                  <c:v>17207.179985046401</c:v>
                </c:pt>
                <c:pt idx="16790">
                  <c:v>17206.9079856873</c:v>
                </c:pt>
                <c:pt idx="16791">
                  <c:v>17212.369998931899</c:v>
                </c:pt>
                <c:pt idx="16792">
                  <c:v>17213.479995727499</c:v>
                </c:pt>
                <c:pt idx="16793">
                  <c:v>17214.4919967651</c:v>
                </c:pt>
                <c:pt idx="16794">
                  <c:v>17214.353992462198</c:v>
                </c:pt>
                <c:pt idx="16795">
                  <c:v>18097.280998229999</c:v>
                </c:pt>
                <c:pt idx="16796">
                  <c:v>18097.312995910601</c:v>
                </c:pt>
                <c:pt idx="16797">
                  <c:v>18097.277999877901</c:v>
                </c:pt>
                <c:pt idx="16798">
                  <c:v>18097.285999298099</c:v>
                </c:pt>
                <c:pt idx="16799">
                  <c:v>18097.286998748801</c:v>
                </c:pt>
                <c:pt idx="16800">
                  <c:v>18097.395004272501</c:v>
                </c:pt>
                <c:pt idx="16801">
                  <c:v>18097.235996246302</c:v>
                </c:pt>
                <c:pt idx="16802">
                  <c:v>18097.0520019531</c:v>
                </c:pt>
                <c:pt idx="16803">
                  <c:v>18094.257976532001</c:v>
                </c:pt>
                <c:pt idx="16804">
                  <c:v>18100.350971221898</c:v>
                </c:pt>
                <c:pt idx="16805">
                  <c:v>18100.493968963601</c:v>
                </c:pt>
                <c:pt idx="16806">
                  <c:v>18100.293968200702</c:v>
                </c:pt>
                <c:pt idx="16807">
                  <c:v>18100.131977081299</c:v>
                </c:pt>
                <c:pt idx="16808">
                  <c:v>18100.011974334699</c:v>
                </c:pt>
                <c:pt idx="16809">
                  <c:v>18100.191978454601</c:v>
                </c:pt>
                <c:pt idx="16810">
                  <c:v>18100.360973358202</c:v>
                </c:pt>
                <c:pt idx="16811">
                  <c:v>18100.380970001199</c:v>
                </c:pt>
                <c:pt idx="16812">
                  <c:v>18100.1989746094</c:v>
                </c:pt>
                <c:pt idx="16813">
                  <c:v>18100.409976959199</c:v>
                </c:pt>
                <c:pt idx="16814">
                  <c:v>18100.289974212599</c:v>
                </c:pt>
                <c:pt idx="16815">
                  <c:v>18100.972991943399</c:v>
                </c:pt>
                <c:pt idx="16816">
                  <c:v>18103.068984985399</c:v>
                </c:pt>
                <c:pt idx="16817">
                  <c:v>18103.076984405499</c:v>
                </c:pt>
                <c:pt idx="16818">
                  <c:v>18105.013988494899</c:v>
                </c:pt>
                <c:pt idx="16819">
                  <c:v>18104.927986145001</c:v>
                </c:pt>
                <c:pt idx="16820">
                  <c:v>18102.859985351599</c:v>
                </c:pt>
                <c:pt idx="16821">
                  <c:v>18102.888988494899</c:v>
                </c:pt>
                <c:pt idx="16822">
                  <c:v>18102.959987640399</c:v>
                </c:pt>
                <c:pt idx="16823">
                  <c:v>18102.962985992399</c:v>
                </c:pt>
                <c:pt idx="16824">
                  <c:v>18038.676982879599</c:v>
                </c:pt>
                <c:pt idx="16825">
                  <c:v>18038.618988037098</c:v>
                </c:pt>
                <c:pt idx="16826">
                  <c:v>18038.428977966301</c:v>
                </c:pt>
                <c:pt idx="16827">
                  <c:v>18044.898986816399</c:v>
                </c:pt>
                <c:pt idx="16828">
                  <c:v>18042.7809867859</c:v>
                </c:pt>
                <c:pt idx="16829">
                  <c:v>18042.916988372799</c:v>
                </c:pt>
                <c:pt idx="16830">
                  <c:v>18042.960987091101</c:v>
                </c:pt>
                <c:pt idx="16831">
                  <c:v>18042.7839889526</c:v>
                </c:pt>
                <c:pt idx="16832">
                  <c:v>18042.713985443101</c:v>
                </c:pt>
                <c:pt idx="16833">
                  <c:v>18042.931983947801</c:v>
                </c:pt>
                <c:pt idx="16834">
                  <c:v>17157.088989257802</c:v>
                </c:pt>
                <c:pt idx="16835">
                  <c:v>17165.003986358599</c:v>
                </c:pt>
                <c:pt idx="16836">
                  <c:v>17516.916984558098</c:v>
                </c:pt>
                <c:pt idx="16837">
                  <c:v>17516.904991149899</c:v>
                </c:pt>
                <c:pt idx="16838">
                  <c:v>17524.6759872437</c:v>
                </c:pt>
                <c:pt idx="16839">
                  <c:v>17573.163993835398</c:v>
                </c:pt>
                <c:pt idx="16840">
                  <c:v>17578.426994323701</c:v>
                </c:pt>
                <c:pt idx="16841">
                  <c:v>17578.506000518799</c:v>
                </c:pt>
                <c:pt idx="16842">
                  <c:v>17577.245998382601</c:v>
                </c:pt>
                <c:pt idx="16843">
                  <c:v>17577.193000793501</c:v>
                </c:pt>
                <c:pt idx="16844">
                  <c:v>17585.291996002201</c:v>
                </c:pt>
                <c:pt idx="16845">
                  <c:v>17585.392997741699</c:v>
                </c:pt>
                <c:pt idx="16846">
                  <c:v>17585.398994445801</c:v>
                </c:pt>
                <c:pt idx="16847">
                  <c:v>17585.435997009299</c:v>
                </c:pt>
                <c:pt idx="16848">
                  <c:v>17577.396995544401</c:v>
                </c:pt>
                <c:pt idx="16849">
                  <c:v>17577.205997467001</c:v>
                </c:pt>
                <c:pt idx="16850">
                  <c:v>17585.016002655</c:v>
                </c:pt>
                <c:pt idx="16851">
                  <c:v>17523.8639793396</c:v>
                </c:pt>
                <c:pt idx="16852">
                  <c:v>17525.055969238299</c:v>
                </c:pt>
                <c:pt idx="16853">
                  <c:v>17525.0949745178</c:v>
                </c:pt>
                <c:pt idx="16854">
                  <c:v>17526.757976532001</c:v>
                </c:pt>
                <c:pt idx="16855">
                  <c:v>17526.751976013202</c:v>
                </c:pt>
                <c:pt idx="16856">
                  <c:v>17526.846977233901</c:v>
                </c:pt>
                <c:pt idx="16857">
                  <c:v>17208.919971466101</c:v>
                </c:pt>
                <c:pt idx="16858">
                  <c:v>17209.136970520001</c:v>
                </c:pt>
                <c:pt idx="16859">
                  <c:v>17204.108974456802</c:v>
                </c:pt>
                <c:pt idx="16860">
                  <c:v>16501.952972412098</c:v>
                </c:pt>
                <c:pt idx="16861">
                  <c:v>15981.867977142299</c:v>
                </c:pt>
                <c:pt idx="16862">
                  <c:v>16054.810966491699</c:v>
                </c:pt>
                <c:pt idx="16863">
                  <c:v>16041.311996459999</c:v>
                </c:pt>
                <c:pt idx="16864">
                  <c:v>15471.4060020447</c:v>
                </c:pt>
                <c:pt idx="16865">
                  <c:v>15471.803001403799</c:v>
                </c:pt>
                <c:pt idx="16866">
                  <c:v>15470.5839996338</c:v>
                </c:pt>
                <c:pt idx="16867">
                  <c:v>15470.404998779301</c:v>
                </c:pt>
                <c:pt idx="16868">
                  <c:v>15170.5089950562</c:v>
                </c:pt>
                <c:pt idx="16869">
                  <c:v>15170.395004272499</c:v>
                </c:pt>
                <c:pt idx="16870">
                  <c:v>15170.568000793501</c:v>
                </c:pt>
                <c:pt idx="16871">
                  <c:v>15170.585002899201</c:v>
                </c:pt>
                <c:pt idx="16872">
                  <c:v>14655.585002899201</c:v>
                </c:pt>
                <c:pt idx="16873">
                  <c:v>14207.4960021973</c:v>
                </c:pt>
                <c:pt idx="16874">
                  <c:v>14207.401000976601</c:v>
                </c:pt>
                <c:pt idx="16875">
                  <c:v>14008.5860061646</c:v>
                </c:pt>
                <c:pt idx="16876">
                  <c:v>14046.6349983215</c:v>
                </c:pt>
                <c:pt idx="16877">
                  <c:v>13577.7410011292</c:v>
                </c:pt>
                <c:pt idx="16878">
                  <c:v>13572.4689979553</c:v>
                </c:pt>
                <c:pt idx="16879">
                  <c:v>13076.3839988708</c:v>
                </c:pt>
                <c:pt idx="16880">
                  <c:v>13075.5329971313</c:v>
                </c:pt>
                <c:pt idx="16881">
                  <c:v>13075.597000122099</c:v>
                </c:pt>
                <c:pt idx="16882">
                  <c:v>11377.4799995422</c:v>
                </c:pt>
                <c:pt idx="16883">
                  <c:v>11396.423000335701</c:v>
                </c:pt>
                <c:pt idx="16884">
                  <c:v>11396.290996551499</c:v>
                </c:pt>
                <c:pt idx="16885">
                  <c:v>11205.9849967957</c:v>
                </c:pt>
                <c:pt idx="16886">
                  <c:v>10839.7429962158</c:v>
                </c:pt>
                <c:pt idx="16887">
                  <c:v>10817.610008239701</c:v>
                </c:pt>
                <c:pt idx="16888">
                  <c:v>10816.9670066833</c:v>
                </c:pt>
                <c:pt idx="16889">
                  <c:v>10816.939002990701</c:v>
                </c:pt>
                <c:pt idx="16890">
                  <c:v>10816.855003356901</c:v>
                </c:pt>
                <c:pt idx="16891">
                  <c:v>10653.715007782001</c:v>
                </c:pt>
                <c:pt idx="16892">
                  <c:v>10652.847007751499</c:v>
                </c:pt>
                <c:pt idx="16893">
                  <c:v>10447.899002075201</c:v>
                </c:pt>
                <c:pt idx="16894">
                  <c:v>10447.950000762899</c:v>
                </c:pt>
                <c:pt idx="16895">
                  <c:v>10447.860000610401</c:v>
                </c:pt>
                <c:pt idx="16896">
                  <c:v>10447.9390068054</c:v>
                </c:pt>
                <c:pt idx="16897">
                  <c:v>10447.4560012817</c:v>
                </c:pt>
                <c:pt idx="16898">
                  <c:v>10447.7840042114</c:v>
                </c:pt>
                <c:pt idx="16899">
                  <c:v>10247.1790122986</c:v>
                </c:pt>
                <c:pt idx="16900">
                  <c:v>9904.9480056762695</c:v>
                </c:pt>
                <c:pt idx="16901">
                  <c:v>9792.8309974670392</c:v>
                </c:pt>
                <c:pt idx="16902">
                  <c:v>9703.5710029602105</c:v>
                </c:pt>
                <c:pt idx="16903">
                  <c:v>9703.4869995117206</c:v>
                </c:pt>
                <c:pt idx="16904">
                  <c:v>9702.5830001831091</c:v>
                </c:pt>
                <c:pt idx="16905">
                  <c:v>9475.5120010375995</c:v>
                </c:pt>
                <c:pt idx="16906">
                  <c:v>9475.64500045776</c:v>
                </c:pt>
                <c:pt idx="16907">
                  <c:v>9475.6560020446796</c:v>
                </c:pt>
                <c:pt idx="16908">
                  <c:v>9480.5989990234393</c:v>
                </c:pt>
                <c:pt idx="16909">
                  <c:v>9526.8690032959003</c:v>
                </c:pt>
                <c:pt idx="16910">
                  <c:v>9426.5390014648401</c:v>
                </c:pt>
                <c:pt idx="16911">
                  <c:v>9419.3090019226092</c:v>
                </c:pt>
                <c:pt idx="16912">
                  <c:v>9419.6479988098108</c:v>
                </c:pt>
                <c:pt idx="16913">
                  <c:v>9468.6029968261701</c:v>
                </c:pt>
                <c:pt idx="16914">
                  <c:v>9580.5540008544904</c:v>
                </c:pt>
                <c:pt idx="16915">
                  <c:v>9580.5859985351599</c:v>
                </c:pt>
                <c:pt idx="16916">
                  <c:v>9465.5970039367694</c:v>
                </c:pt>
                <c:pt idx="16917">
                  <c:v>9242.5880050659198</c:v>
                </c:pt>
                <c:pt idx="16918">
                  <c:v>9084.6739997863806</c:v>
                </c:pt>
                <c:pt idx="16919">
                  <c:v>8934.7319984435999</c:v>
                </c:pt>
                <c:pt idx="16920">
                  <c:v>8933.6209983825702</c:v>
                </c:pt>
                <c:pt idx="16921">
                  <c:v>8933.5400047302192</c:v>
                </c:pt>
                <c:pt idx="16922">
                  <c:v>8783.3410034179706</c:v>
                </c:pt>
                <c:pt idx="16923">
                  <c:v>8730.0960006713904</c:v>
                </c:pt>
                <c:pt idx="16924">
                  <c:v>8683.7919998168909</c:v>
                </c:pt>
                <c:pt idx="16925">
                  <c:v>8678.8860015869104</c:v>
                </c:pt>
                <c:pt idx="16926">
                  <c:v>8628.8659973144495</c:v>
                </c:pt>
                <c:pt idx="16927">
                  <c:v>8627.8739967346191</c:v>
                </c:pt>
                <c:pt idx="16928">
                  <c:v>8622.8530006408691</c:v>
                </c:pt>
                <c:pt idx="16929">
                  <c:v>8566.9520034790003</c:v>
                </c:pt>
                <c:pt idx="16930">
                  <c:v>8448.9660034179706</c:v>
                </c:pt>
                <c:pt idx="16931">
                  <c:v>8448.0399971008301</c:v>
                </c:pt>
                <c:pt idx="16932">
                  <c:v>8345.3210029602105</c:v>
                </c:pt>
                <c:pt idx="16933">
                  <c:v>8344.4090003967303</c:v>
                </c:pt>
                <c:pt idx="16934">
                  <c:v>8294.2369995117206</c:v>
                </c:pt>
                <c:pt idx="16935">
                  <c:v>8142.7999992370596</c:v>
                </c:pt>
                <c:pt idx="16936">
                  <c:v>7450.49999237061</c:v>
                </c:pt>
                <c:pt idx="16937">
                  <c:v>7346.49999237061</c:v>
                </c:pt>
                <c:pt idx="16938">
                  <c:v>6663.49999237061</c:v>
                </c:pt>
                <c:pt idx="16939">
                  <c:v>6663.49999237061</c:v>
                </c:pt>
                <c:pt idx="16940">
                  <c:v>6351.3999938964798</c:v>
                </c:pt>
                <c:pt idx="16941">
                  <c:v>6244.8999938964798</c:v>
                </c:pt>
                <c:pt idx="16942">
                  <c:v>6244.8999938964798</c:v>
                </c:pt>
                <c:pt idx="16943">
                  <c:v>6244.8999938964798</c:v>
                </c:pt>
                <c:pt idx="16944">
                  <c:v>6244.8999938964798</c:v>
                </c:pt>
                <c:pt idx="16945">
                  <c:v>6244.8999938964798</c:v>
                </c:pt>
                <c:pt idx="16946">
                  <c:v>6244.8999938964798</c:v>
                </c:pt>
                <c:pt idx="16947">
                  <c:v>6244.8999938964798</c:v>
                </c:pt>
                <c:pt idx="16948">
                  <c:v>6188.6999969482404</c:v>
                </c:pt>
                <c:pt idx="16949">
                  <c:v>6189.6999969482404</c:v>
                </c:pt>
                <c:pt idx="16950">
                  <c:v>6240.6999969482404</c:v>
                </c:pt>
                <c:pt idx="16951">
                  <c:v>5880.6999969482404</c:v>
                </c:pt>
                <c:pt idx="16952">
                  <c:v>5880.6999969482404</c:v>
                </c:pt>
                <c:pt idx="16953">
                  <c:v>5927.6999969482404</c:v>
                </c:pt>
                <c:pt idx="16954">
                  <c:v>5927.6999969482404</c:v>
                </c:pt>
                <c:pt idx="16955">
                  <c:v>5927.6999969482404</c:v>
                </c:pt>
                <c:pt idx="16956">
                  <c:v>5927.6999969482404</c:v>
                </c:pt>
                <c:pt idx="16957">
                  <c:v>5927.6999969482404</c:v>
                </c:pt>
                <c:pt idx="16958">
                  <c:v>5927.6999969482404</c:v>
                </c:pt>
                <c:pt idx="16959">
                  <c:v>6079.6999969482404</c:v>
                </c:pt>
                <c:pt idx="16960">
                  <c:v>6078.8999977111798</c:v>
                </c:pt>
                <c:pt idx="16961">
                  <c:v>6245.4999961853</c:v>
                </c:pt>
                <c:pt idx="16962">
                  <c:v>6245.4999961853</c:v>
                </c:pt>
                <c:pt idx="16963">
                  <c:v>6245.4999961853</c:v>
                </c:pt>
                <c:pt idx="16964">
                  <c:v>6245.4999961853</c:v>
                </c:pt>
                <c:pt idx="16965">
                  <c:v>6245.4999961853</c:v>
                </c:pt>
                <c:pt idx="16966">
                  <c:v>6245.4999961853</c:v>
                </c:pt>
                <c:pt idx="16967">
                  <c:v>6245.4999961853</c:v>
                </c:pt>
                <c:pt idx="16968">
                  <c:v>6245.4999961853</c:v>
                </c:pt>
                <c:pt idx="16969">
                  <c:v>6245.4999961853</c:v>
                </c:pt>
                <c:pt idx="16970">
                  <c:v>6245.4999961853</c:v>
                </c:pt>
                <c:pt idx="16971">
                  <c:v>6245.4999961853</c:v>
                </c:pt>
                <c:pt idx="16972">
                  <c:v>6303.5999984741202</c:v>
                </c:pt>
                <c:pt idx="16973">
                  <c:v>6339.5999984741202</c:v>
                </c:pt>
                <c:pt idx="16974">
                  <c:v>6339.5999984741202</c:v>
                </c:pt>
                <c:pt idx="16975">
                  <c:v>6338.5999984741202</c:v>
                </c:pt>
                <c:pt idx="16976">
                  <c:v>6339.5999984741202</c:v>
                </c:pt>
                <c:pt idx="16977">
                  <c:v>6338.5999984741202</c:v>
                </c:pt>
                <c:pt idx="16978">
                  <c:v>6339.5999984741202</c:v>
                </c:pt>
                <c:pt idx="16979">
                  <c:v>6338.5999984741202</c:v>
                </c:pt>
                <c:pt idx="16980">
                  <c:v>6339.5999984741202</c:v>
                </c:pt>
                <c:pt idx="16981">
                  <c:v>6339.5999984741202</c:v>
                </c:pt>
                <c:pt idx="16982">
                  <c:v>6339.5999984741202</c:v>
                </c:pt>
                <c:pt idx="16983">
                  <c:v>6339.5999984741202</c:v>
                </c:pt>
                <c:pt idx="16984">
                  <c:v>6459.5999984741202</c:v>
                </c:pt>
                <c:pt idx="16985">
                  <c:v>6623.2999992370596</c:v>
                </c:pt>
                <c:pt idx="16986">
                  <c:v>6681.2999992370596</c:v>
                </c:pt>
                <c:pt idx="16987">
                  <c:v>6793.2999992370596</c:v>
                </c:pt>
                <c:pt idx="16988">
                  <c:v>6838.2999992370596</c:v>
                </c:pt>
                <c:pt idx="16989">
                  <c:v>6973.7000007629404</c:v>
                </c:pt>
                <c:pt idx="16990">
                  <c:v>6973.7000007629404</c:v>
                </c:pt>
                <c:pt idx="16991">
                  <c:v>6979.7000007629404</c:v>
                </c:pt>
                <c:pt idx="16992">
                  <c:v>6973.7000007629404</c:v>
                </c:pt>
                <c:pt idx="16993">
                  <c:v>7015.7000007629404</c:v>
                </c:pt>
                <c:pt idx="16994">
                  <c:v>7021.7000007629404</c:v>
                </c:pt>
                <c:pt idx="16995">
                  <c:v>7021.7000007629404</c:v>
                </c:pt>
                <c:pt idx="16996">
                  <c:v>7023.2000045776404</c:v>
                </c:pt>
                <c:pt idx="16997">
                  <c:v>7029.2000045776404</c:v>
                </c:pt>
                <c:pt idx="16998">
                  <c:v>7077.2000045776404</c:v>
                </c:pt>
                <c:pt idx="16999">
                  <c:v>7512.2000045776404</c:v>
                </c:pt>
                <c:pt idx="17000">
                  <c:v>7549.2000045776404</c:v>
                </c:pt>
                <c:pt idx="17001">
                  <c:v>7555.2000045776404</c:v>
                </c:pt>
                <c:pt idx="17002">
                  <c:v>7555.2000045776404</c:v>
                </c:pt>
                <c:pt idx="17003">
                  <c:v>7556.2000045776404</c:v>
                </c:pt>
                <c:pt idx="17004">
                  <c:v>7556.2000045776404</c:v>
                </c:pt>
                <c:pt idx="17005">
                  <c:v>7556.2000045776404</c:v>
                </c:pt>
                <c:pt idx="17006">
                  <c:v>7556.2000045776404</c:v>
                </c:pt>
                <c:pt idx="17007">
                  <c:v>7556.2000045776404</c:v>
                </c:pt>
                <c:pt idx="17008">
                  <c:v>7558.9000015258798</c:v>
                </c:pt>
                <c:pt idx="17009">
                  <c:v>7614.60500335693</c:v>
                </c:pt>
                <c:pt idx="17010">
                  <c:v>7704.6230010986301</c:v>
                </c:pt>
                <c:pt idx="17011">
                  <c:v>7760.56200027466</c:v>
                </c:pt>
                <c:pt idx="17012">
                  <c:v>7761.5590019226102</c:v>
                </c:pt>
                <c:pt idx="17013">
                  <c:v>7761.5390014648401</c:v>
                </c:pt>
                <c:pt idx="17014">
                  <c:v>7882.56200027466</c:v>
                </c:pt>
                <c:pt idx="17015">
                  <c:v>8088.5600013732901</c:v>
                </c:pt>
                <c:pt idx="17016">
                  <c:v>8252.4690055847204</c:v>
                </c:pt>
                <c:pt idx="17017">
                  <c:v>8252.4780006408691</c:v>
                </c:pt>
                <c:pt idx="17018">
                  <c:v>8366.4630012512207</c:v>
                </c:pt>
                <c:pt idx="17019">
                  <c:v>8525.4700012206995</c:v>
                </c:pt>
                <c:pt idx="17020">
                  <c:v>8692.3670005798303</c:v>
                </c:pt>
                <c:pt idx="17021">
                  <c:v>8695.3650054931604</c:v>
                </c:pt>
                <c:pt idx="17022">
                  <c:v>9067.3590049743707</c:v>
                </c:pt>
                <c:pt idx="17023">
                  <c:v>9273.1000022888202</c:v>
                </c:pt>
                <c:pt idx="17024">
                  <c:v>9499.1170005798303</c:v>
                </c:pt>
                <c:pt idx="17025">
                  <c:v>9744.2770042419397</c:v>
                </c:pt>
                <c:pt idx="17026">
                  <c:v>9932.6409950256293</c:v>
                </c:pt>
                <c:pt idx="17027">
                  <c:v>9932.6790046691895</c:v>
                </c:pt>
                <c:pt idx="17028">
                  <c:v>10154.7880020142</c:v>
                </c:pt>
                <c:pt idx="17029">
                  <c:v>10154.9390068054</c:v>
                </c:pt>
                <c:pt idx="17030">
                  <c:v>10154.6760025024</c:v>
                </c:pt>
                <c:pt idx="17031">
                  <c:v>10380.667003631601</c:v>
                </c:pt>
                <c:pt idx="17032">
                  <c:v>10461.1400032043</c:v>
                </c:pt>
                <c:pt idx="17033">
                  <c:v>11745.126995086701</c:v>
                </c:pt>
                <c:pt idx="17034">
                  <c:v>12127.1799987555</c:v>
                </c:pt>
                <c:pt idx="17035">
                  <c:v>12393.2000030279</c:v>
                </c:pt>
                <c:pt idx="17036">
                  <c:v>12393.091993689501</c:v>
                </c:pt>
                <c:pt idx="17037">
                  <c:v>13622.074991583801</c:v>
                </c:pt>
                <c:pt idx="17038">
                  <c:v>13622.070993781101</c:v>
                </c:pt>
                <c:pt idx="17039">
                  <c:v>14845.052999854101</c:v>
                </c:pt>
                <c:pt idx="17040">
                  <c:v>15385.1270011663</c:v>
                </c:pt>
                <c:pt idx="17041">
                  <c:v>15385.1919997931</c:v>
                </c:pt>
                <c:pt idx="17042">
                  <c:v>15386.0309966803</c:v>
                </c:pt>
                <c:pt idx="17043">
                  <c:v>15394.044996619201</c:v>
                </c:pt>
                <c:pt idx="17044">
                  <c:v>16107.770990729299</c:v>
                </c:pt>
                <c:pt idx="17045">
                  <c:v>16100.807993292799</c:v>
                </c:pt>
                <c:pt idx="17046">
                  <c:v>16108.9179939032</c:v>
                </c:pt>
                <c:pt idx="17047">
                  <c:v>16108.925997138</c:v>
                </c:pt>
                <c:pt idx="17048">
                  <c:v>16109.989996314</c:v>
                </c:pt>
                <c:pt idx="17049">
                  <c:v>16109.9919914007</c:v>
                </c:pt>
                <c:pt idx="17050">
                  <c:v>16331.087995886801</c:v>
                </c:pt>
                <c:pt idx="17051">
                  <c:v>16559.102991461801</c:v>
                </c:pt>
                <c:pt idx="17052">
                  <c:v>16559.1099914312</c:v>
                </c:pt>
                <c:pt idx="17053">
                  <c:v>16559.1479934454</c:v>
                </c:pt>
                <c:pt idx="17054">
                  <c:v>16559.0120033026</c:v>
                </c:pt>
                <c:pt idx="17055">
                  <c:v>16558.9339965582</c:v>
                </c:pt>
                <c:pt idx="17056">
                  <c:v>16616.725986480698</c:v>
                </c:pt>
                <c:pt idx="17057">
                  <c:v>16617.809986114498</c:v>
                </c:pt>
                <c:pt idx="17058">
                  <c:v>16617.892978668198</c:v>
                </c:pt>
                <c:pt idx="17059">
                  <c:v>16617.916984558098</c:v>
                </c:pt>
                <c:pt idx="17060">
                  <c:v>17499.971988678</c:v>
                </c:pt>
                <c:pt idx="17061">
                  <c:v>18013.9569854736</c:v>
                </c:pt>
                <c:pt idx="17062">
                  <c:v>18013.9349784851</c:v>
                </c:pt>
                <c:pt idx="17063">
                  <c:v>18243.804977416999</c:v>
                </c:pt>
                <c:pt idx="17064">
                  <c:v>18249.798984527599</c:v>
                </c:pt>
                <c:pt idx="17065">
                  <c:v>18249.944984435999</c:v>
                </c:pt>
                <c:pt idx="17066">
                  <c:v>18244.785984039299</c:v>
                </c:pt>
                <c:pt idx="17067">
                  <c:v>18250.737983703599</c:v>
                </c:pt>
                <c:pt idx="17068">
                  <c:v>18259.690986633301</c:v>
                </c:pt>
                <c:pt idx="17069">
                  <c:v>18260.631988525402</c:v>
                </c:pt>
                <c:pt idx="17070">
                  <c:v>18260.767982482899</c:v>
                </c:pt>
                <c:pt idx="17071">
                  <c:v>18304.861988067601</c:v>
                </c:pt>
                <c:pt idx="17072">
                  <c:v>18304.896987914999</c:v>
                </c:pt>
                <c:pt idx="17073">
                  <c:v>18298.9059867859</c:v>
                </c:pt>
                <c:pt idx="17074">
                  <c:v>18304.682987213098</c:v>
                </c:pt>
                <c:pt idx="17075">
                  <c:v>18304.654987335201</c:v>
                </c:pt>
                <c:pt idx="17076">
                  <c:v>18304.876991272002</c:v>
                </c:pt>
                <c:pt idx="17077">
                  <c:v>18304.8779907227</c:v>
                </c:pt>
                <c:pt idx="17078">
                  <c:v>18304.764984130899</c:v>
                </c:pt>
                <c:pt idx="17079">
                  <c:v>18300.601982116699</c:v>
                </c:pt>
                <c:pt idx="17080">
                  <c:v>18289.277969360399</c:v>
                </c:pt>
                <c:pt idx="17081">
                  <c:v>18294.316967010502</c:v>
                </c:pt>
                <c:pt idx="17082">
                  <c:v>18294.358970642101</c:v>
                </c:pt>
                <c:pt idx="17083">
                  <c:v>18294.187973022501</c:v>
                </c:pt>
                <c:pt idx="17084">
                  <c:v>18294.342971801801</c:v>
                </c:pt>
                <c:pt idx="17085">
                  <c:v>18298.4749717712</c:v>
                </c:pt>
                <c:pt idx="17086">
                  <c:v>18303.463970184301</c:v>
                </c:pt>
                <c:pt idx="17087">
                  <c:v>17554.41796875</c:v>
                </c:pt>
                <c:pt idx="17088">
                  <c:v>17554.341968536399</c:v>
                </c:pt>
                <c:pt idx="17089">
                  <c:v>17554.436969757098</c:v>
                </c:pt>
                <c:pt idx="17090">
                  <c:v>17554.305969238299</c:v>
                </c:pt>
                <c:pt idx="17091">
                  <c:v>17554.370971679698</c:v>
                </c:pt>
                <c:pt idx="17092">
                  <c:v>17554.108974456802</c:v>
                </c:pt>
                <c:pt idx="17093">
                  <c:v>17555.1349716187</c:v>
                </c:pt>
                <c:pt idx="17094">
                  <c:v>17555.289970397898</c:v>
                </c:pt>
                <c:pt idx="17095">
                  <c:v>17555.223968505899</c:v>
                </c:pt>
                <c:pt idx="17096">
                  <c:v>17555.457969665498</c:v>
                </c:pt>
                <c:pt idx="17097">
                  <c:v>17555.337970733599</c:v>
                </c:pt>
                <c:pt idx="17098">
                  <c:v>17555.298969268799</c:v>
                </c:pt>
                <c:pt idx="17099">
                  <c:v>17555.304969787601</c:v>
                </c:pt>
                <c:pt idx="17100">
                  <c:v>17511.391971588098</c:v>
                </c:pt>
                <c:pt idx="17101">
                  <c:v>17511.371967315699</c:v>
                </c:pt>
                <c:pt idx="17102">
                  <c:v>17511.1759719849</c:v>
                </c:pt>
                <c:pt idx="17103">
                  <c:v>17510.954975128199</c:v>
                </c:pt>
                <c:pt idx="17104">
                  <c:v>17515.188991546602</c:v>
                </c:pt>
                <c:pt idx="17105">
                  <c:v>17518.191986083999</c:v>
                </c:pt>
                <c:pt idx="17106">
                  <c:v>17523.200988769499</c:v>
                </c:pt>
                <c:pt idx="17107">
                  <c:v>17523.1289901733</c:v>
                </c:pt>
                <c:pt idx="17108">
                  <c:v>17523.428985595699</c:v>
                </c:pt>
                <c:pt idx="17109">
                  <c:v>17523.522983551</c:v>
                </c:pt>
                <c:pt idx="17110">
                  <c:v>17523.620990753199</c:v>
                </c:pt>
                <c:pt idx="17111">
                  <c:v>16637.457984924298</c:v>
                </c:pt>
                <c:pt idx="17112">
                  <c:v>16637.388984680201</c:v>
                </c:pt>
                <c:pt idx="17113">
                  <c:v>16637.441986083999</c:v>
                </c:pt>
                <c:pt idx="17114">
                  <c:v>16119.2479934692</c:v>
                </c:pt>
                <c:pt idx="17115">
                  <c:v>16119.2569885254</c:v>
                </c:pt>
                <c:pt idx="17116">
                  <c:v>16124.549999237101</c:v>
                </c:pt>
                <c:pt idx="17117">
                  <c:v>16124.577999114999</c:v>
                </c:pt>
                <c:pt idx="17118">
                  <c:v>16124.591999054001</c:v>
                </c:pt>
                <c:pt idx="17119">
                  <c:v>16124.6279983521</c:v>
                </c:pt>
                <c:pt idx="17120">
                  <c:v>16124.9299964905</c:v>
                </c:pt>
                <c:pt idx="17121">
                  <c:v>16125.0139961243</c:v>
                </c:pt>
                <c:pt idx="17122">
                  <c:v>16124.946998596201</c:v>
                </c:pt>
                <c:pt idx="17123">
                  <c:v>16124.814994812001</c:v>
                </c:pt>
                <c:pt idx="17124">
                  <c:v>15510.7559967041</c:v>
                </c:pt>
                <c:pt idx="17125">
                  <c:v>15510.8749923706</c:v>
                </c:pt>
                <c:pt idx="17126">
                  <c:v>15510.8469963074</c:v>
                </c:pt>
                <c:pt idx="17127">
                  <c:v>15510.624996185299</c:v>
                </c:pt>
                <c:pt idx="17128">
                  <c:v>15563.774993896501</c:v>
                </c:pt>
                <c:pt idx="17129">
                  <c:v>15564.6099967957</c:v>
                </c:pt>
                <c:pt idx="17130">
                  <c:v>15564.6179962158</c:v>
                </c:pt>
                <c:pt idx="17131">
                  <c:v>15564.7359962463</c:v>
                </c:pt>
                <c:pt idx="17132">
                  <c:v>15560.055999755899</c:v>
                </c:pt>
                <c:pt idx="17133">
                  <c:v>15559.955997466999</c:v>
                </c:pt>
                <c:pt idx="17134">
                  <c:v>15560.904991149901</c:v>
                </c:pt>
                <c:pt idx="17135">
                  <c:v>15560.639995575</c:v>
                </c:pt>
                <c:pt idx="17136">
                  <c:v>15560.7719917297</c:v>
                </c:pt>
                <c:pt idx="17137">
                  <c:v>15560.972999572799</c:v>
                </c:pt>
                <c:pt idx="17138">
                  <c:v>15560.8359985352</c:v>
                </c:pt>
                <c:pt idx="17139">
                  <c:v>15560.800994873</c:v>
                </c:pt>
                <c:pt idx="17140">
                  <c:v>15467.1549720764</c:v>
                </c:pt>
                <c:pt idx="17141">
                  <c:v>15467.2969741821</c:v>
                </c:pt>
                <c:pt idx="17142">
                  <c:v>15467.358978271501</c:v>
                </c:pt>
                <c:pt idx="17143">
                  <c:v>15413.5689735413</c:v>
                </c:pt>
                <c:pt idx="17144">
                  <c:v>15413.586971283001</c:v>
                </c:pt>
                <c:pt idx="17145">
                  <c:v>15184.5169715881</c:v>
                </c:pt>
                <c:pt idx="17146">
                  <c:v>14571.400970459001</c:v>
                </c:pt>
                <c:pt idx="17147">
                  <c:v>14571.430973053</c:v>
                </c:pt>
                <c:pt idx="17148">
                  <c:v>14571.383972168</c:v>
                </c:pt>
                <c:pt idx="17149">
                  <c:v>14527.450969695999</c:v>
                </c:pt>
                <c:pt idx="17150">
                  <c:v>14139.4089736938</c:v>
                </c:pt>
                <c:pt idx="17151">
                  <c:v>14138.208972930899</c:v>
                </c:pt>
                <c:pt idx="17152">
                  <c:v>14134.137969970699</c:v>
                </c:pt>
                <c:pt idx="17153">
                  <c:v>13481.517990112299</c:v>
                </c:pt>
                <c:pt idx="17154">
                  <c:v>12766.6759986877</c:v>
                </c:pt>
                <c:pt idx="17155">
                  <c:v>12766.546993255601</c:v>
                </c:pt>
                <c:pt idx="17156">
                  <c:v>12494.777992248501</c:v>
                </c:pt>
                <c:pt idx="17157">
                  <c:v>12264.8439979553</c:v>
                </c:pt>
                <c:pt idx="17158">
                  <c:v>12322.899002075201</c:v>
                </c:pt>
                <c:pt idx="17159">
                  <c:v>11660.6299972534</c:v>
                </c:pt>
                <c:pt idx="17160">
                  <c:v>11660.8119926453</c:v>
                </c:pt>
                <c:pt idx="17161">
                  <c:v>11660.785999298099</c:v>
                </c:pt>
                <c:pt idx="17162">
                  <c:v>11457.599998474099</c:v>
                </c:pt>
                <c:pt idx="17163">
                  <c:v>11462.542995452901</c:v>
                </c:pt>
                <c:pt idx="17164">
                  <c:v>10887.5109977722</c:v>
                </c:pt>
                <c:pt idx="17165">
                  <c:v>10881.5649986267</c:v>
                </c:pt>
                <c:pt idx="17166">
                  <c:v>10881.6740036011</c:v>
                </c:pt>
                <c:pt idx="17167">
                  <c:v>10814.6679992676</c:v>
                </c:pt>
                <c:pt idx="17168">
                  <c:v>10814.6549949646</c:v>
                </c:pt>
                <c:pt idx="17169">
                  <c:v>10609.6620025635</c:v>
                </c:pt>
                <c:pt idx="17170">
                  <c:v>10608.860000610401</c:v>
                </c:pt>
                <c:pt idx="17171">
                  <c:v>10298.5129966736</c:v>
                </c:pt>
                <c:pt idx="17172">
                  <c:v>10298.4919967651</c:v>
                </c:pt>
                <c:pt idx="17173">
                  <c:v>10188.588001251201</c:v>
                </c:pt>
                <c:pt idx="17174">
                  <c:v>10132.355003356901</c:v>
                </c:pt>
                <c:pt idx="17175">
                  <c:v>10132.4580001831</c:v>
                </c:pt>
                <c:pt idx="17176">
                  <c:v>9753.0519981384296</c:v>
                </c:pt>
                <c:pt idx="17177">
                  <c:v>9334.8319969177192</c:v>
                </c:pt>
                <c:pt idx="17178">
                  <c:v>9171.7439994811994</c:v>
                </c:pt>
                <c:pt idx="17179">
                  <c:v>9171.6789970397895</c:v>
                </c:pt>
                <c:pt idx="17180">
                  <c:v>9104.9249992370605</c:v>
                </c:pt>
                <c:pt idx="17181">
                  <c:v>8838.9569931030292</c:v>
                </c:pt>
                <c:pt idx="17182">
                  <c:v>8839.9439926147497</c:v>
                </c:pt>
                <c:pt idx="17183">
                  <c:v>8720.9419975280798</c:v>
                </c:pt>
                <c:pt idx="17184">
                  <c:v>8571.9469947814905</c:v>
                </c:pt>
                <c:pt idx="17185">
                  <c:v>8015.0029907226599</c:v>
                </c:pt>
                <c:pt idx="17186">
                  <c:v>8014.4359970092801</c:v>
                </c:pt>
                <c:pt idx="17187">
                  <c:v>7441.8400001525897</c:v>
                </c:pt>
                <c:pt idx="17188">
                  <c:v>7547.2649993896503</c:v>
                </c:pt>
                <c:pt idx="17189">
                  <c:v>6879.1829986572302</c:v>
                </c:pt>
                <c:pt idx="17190">
                  <c:v>7216.1250038147</c:v>
                </c:pt>
                <c:pt idx="17191">
                  <c:v>7074.0570030212402</c:v>
                </c:pt>
                <c:pt idx="17192">
                  <c:v>7073.1780052185104</c:v>
                </c:pt>
                <c:pt idx="17193">
                  <c:v>7078.2040023803702</c:v>
                </c:pt>
                <c:pt idx="17194">
                  <c:v>7078.3260002136203</c:v>
                </c:pt>
                <c:pt idx="17195">
                  <c:v>6956.1889991760299</c:v>
                </c:pt>
                <c:pt idx="17196">
                  <c:v>6956.1889991760299</c:v>
                </c:pt>
                <c:pt idx="17197">
                  <c:v>6569.2849998474103</c:v>
                </c:pt>
                <c:pt idx="17198">
                  <c:v>6666.2330017089798</c:v>
                </c:pt>
                <c:pt idx="17199">
                  <c:v>6666.1760025024396</c:v>
                </c:pt>
                <c:pt idx="17200">
                  <c:v>6525.8819999694797</c:v>
                </c:pt>
                <c:pt idx="17201">
                  <c:v>6430.9339981079102</c:v>
                </c:pt>
                <c:pt idx="17202">
                  <c:v>6430.7260017395001</c:v>
                </c:pt>
                <c:pt idx="17203">
                  <c:v>6430.6440010070801</c:v>
                </c:pt>
                <c:pt idx="17204">
                  <c:v>5907.8499984741202</c:v>
                </c:pt>
                <c:pt idx="17205">
                  <c:v>5860.8200035095197</c:v>
                </c:pt>
                <c:pt idx="17206">
                  <c:v>5654.8819999694797</c:v>
                </c:pt>
                <c:pt idx="17207">
                  <c:v>5653.9290008544904</c:v>
                </c:pt>
                <c:pt idx="17208">
                  <c:v>5653.8849983215296</c:v>
                </c:pt>
                <c:pt idx="17209">
                  <c:v>5653.77099990845</c:v>
                </c:pt>
                <c:pt idx="17210">
                  <c:v>5654.7849998474103</c:v>
                </c:pt>
                <c:pt idx="17211">
                  <c:v>5653.8299980163602</c:v>
                </c:pt>
                <c:pt idx="17212">
                  <c:v>5534.8190002441397</c:v>
                </c:pt>
                <c:pt idx="17213">
                  <c:v>5574.7649993896503</c:v>
                </c:pt>
                <c:pt idx="17214">
                  <c:v>5480.6990013122604</c:v>
                </c:pt>
                <c:pt idx="17215">
                  <c:v>5480.6190032959003</c:v>
                </c:pt>
                <c:pt idx="17216">
                  <c:v>5367.7570037841797</c:v>
                </c:pt>
                <c:pt idx="17217">
                  <c:v>5367.7859992981003</c:v>
                </c:pt>
                <c:pt idx="17218">
                  <c:v>5377.2259979248001</c:v>
                </c:pt>
                <c:pt idx="17219">
                  <c:v>5382.2109985351599</c:v>
                </c:pt>
                <c:pt idx="17220">
                  <c:v>5382.2390022277796</c:v>
                </c:pt>
                <c:pt idx="17221">
                  <c:v>5376.33399963379</c:v>
                </c:pt>
                <c:pt idx="17222">
                  <c:v>5382.20799636841</c:v>
                </c:pt>
                <c:pt idx="17223">
                  <c:v>5382.2530021667499</c:v>
                </c:pt>
                <c:pt idx="17224">
                  <c:v>5375.20800018311</c:v>
                </c:pt>
                <c:pt idx="17225">
                  <c:v>5374.1089973449698</c:v>
                </c:pt>
                <c:pt idx="17226">
                  <c:v>5326.0489997863797</c:v>
                </c:pt>
                <c:pt idx="17227">
                  <c:v>5326.1380043029803</c:v>
                </c:pt>
                <c:pt idx="17228">
                  <c:v>5270.5349998474103</c:v>
                </c:pt>
                <c:pt idx="17229">
                  <c:v>5270.4939994812003</c:v>
                </c:pt>
                <c:pt idx="17230">
                  <c:v>5334.4650039672897</c:v>
                </c:pt>
                <c:pt idx="17231">
                  <c:v>5270.5509986877396</c:v>
                </c:pt>
                <c:pt idx="17232">
                  <c:v>5270.5789985656702</c:v>
                </c:pt>
                <c:pt idx="17233">
                  <c:v>5180.6350021362296</c:v>
                </c:pt>
                <c:pt idx="17234">
                  <c:v>5175.5810012817401</c:v>
                </c:pt>
                <c:pt idx="17235">
                  <c:v>5175.5869979858398</c:v>
                </c:pt>
                <c:pt idx="17236">
                  <c:v>5173.9899978637704</c:v>
                </c:pt>
                <c:pt idx="17237">
                  <c:v>5173.9869956970197</c:v>
                </c:pt>
                <c:pt idx="17238">
                  <c:v>5173.7759933471698</c:v>
                </c:pt>
                <c:pt idx="17239">
                  <c:v>5173.8559989929199</c:v>
                </c:pt>
                <c:pt idx="17240">
                  <c:v>5239.1069984435999</c:v>
                </c:pt>
                <c:pt idx="17241">
                  <c:v>5239.0149993896503</c:v>
                </c:pt>
                <c:pt idx="17242">
                  <c:v>5238.8819999694797</c:v>
                </c:pt>
                <c:pt idx="17243">
                  <c:v>5237.9970016479501</c:v>
                </c:pt>
                <c:pt idx="17244">
                  <c:v>5238.0460014343298</c:v>
                </c:pt>
                <c:pt idx="17245">
                  <c:v>5238.0679931640598</c:v>
                </c:pt>
                <c:pt idx="17246">
                  <c:v>5238.0649948120099</c:v>
                </c:pt>
                <c:pt idx="17247">
                  <c:v>5237.9669952392596</c:v>
                </c:pt>
                <c:pt idx="17248">
                  <c:v>5238.8929977417001</c:v>
                </c:pt>
                <c:pt idx="17249">
                  <c:v>5238.8929977417001</c:v>
                </c:pt>
                <c:pt idx="17250">
                  <c:v>5238.8199958801297</c:v>
                </c:pt>
                <c:pt idx="17251">
                  <c:v>5238.8219947814896</c:v>
                </c:pt>
                <c:pt idx="17252">
                  <c:v>5183.2649955749503</c:v>
                </c:pt>
                <c:pt idx="17253">
                  <c:v>5183.18699645996</c:v>
                </c:pt>
                <c:pt idx="17254">
                  <c:v>5121.2759971618698</c:v>
                </c:pt>
                <c:pt idx="17255">
                  <c:v>5121.3479995727503</c:v>
                </c:pt>
                <c:pt idx="17256">
                  <c:v>5121.5269966125497</c:v>
                </c:pt>
                <c:pt idx="17257">
                  <c:v>5121.5439987182599</c:v>
                </c:pt>
                <c:pt idx="17258">
                  <c:v>5122.4029998779297</c:v>
                </c:pt>
                <c:pt idx="17259">
                  <c:v>5127.3309974670401</c:v>
                </c:pt>
                <c:pt idx="17260">
                  <c:v>5121.8109931945801</c:v>
                </c:pt>
                <c:pt idx="17261">
                  <c:v>5163.8519935607901</c:v>
                </c:pt>
                <c:pt idx="17262">
                  <c:v>5163.7949943542499</c:v>
                </c:pt>
                <c:pt idx="17263">
                  <c:v>5163.8079910278302</c:v>
                </c:pt>
                <c:pt idx="17264">
                  <c:v>5163.9719924926803</c:v>
                </c:pt>
                <c:pt idx="17265">
                  <c:v>5163.8869934082004</c:v>
                </c:pt>
                <c:pt idx="17266">
                  <c:v>5163.9139938354501</c:v>
                </c:pt>
                <c:pt idx="17267">
                  <c:v>5163.8849945068396</c:v>
                </c:pt>
                <c:pt idx="17268">
                  <c:v>5164.00099563599</c:v>
                </c:pt>
                <c:pt idx="17269">
                  <c:v>5158.9899940490704</c:v>
                </c:pt>
                <c:pt idx="17270">
                  <c:v>5158.9439926147497</c:v>
                </c:pt>
                <c:pt idx="17271">
                  <c:v>5158.8319931030301</c:v>
                </c:pt>
                <c:pt idx="17272">
                  <c:v>5164.6840019226102</c:v>
                </c:pt>
                <c:pt idx="17273">
                  <c:v>5169.6980018615704</c:v>
                </c:pt>
                <c:pt idx="17274">
                  <c:v>5264.5789985656702</c:v>
                </c:pt>
                <c:pt idx="17275">
                  <c:v>5766.5000038147</c:v>
                </c:pt>
                <c:pt idx="17276">
                  <c:v>6291.7159996032697</c:v>
                </c:pt>
                <c:pt idx="17277">
                  <c:v>6288.7229995727503</c:v>
                </c:pt>
                <c:pt idx="17278">
                  <c:v>6351.2730026245099</c:v>
                </c:pt>
                <c:pt idx="17279">
                  <c:v>6349.2440032959003</c:v>
                </c:pt>
                <c:pt idx="17280">
                  <c:v>6345.2730026245099</c:v>
                </c:pt>
                <c:pt idx="17281">
                  <c:v>6351.2450027465802</c:v>
                </c:pt>
                <c:pt idx="17282">
                  <c:v>6351.2320022582999</c:v>
                </c:pt>
                <c:pt idx="17283">
                  <c:v>6345.2160034179697</c:v>
                </c:pt>
                <c:pt idx="17284">
                  <c:v>6511.8089981079102</c:v>
                </c:pt>
                <c:pt idx="17285">
                  <c:v>6511.8659973144504</c:v>
                </c:pt>
                <c:pt idx="17286">
                  <c:v>6659.6899986267099</c:v>
                </c:pt>
                <c:pt idx="17287">
                  <c:v>7132.0720024108896</c:v>
                </c:pt>
                <c:pt idx="17288">
                  <c:v>7337.2350006103497</c:v>
                </c:pt>
                <c:pt idx="17289">
                  <c:v>7337.3639984130896</c:v>
                </c:pt>
                <c:pt idx="17290">
                  <c:v>7601.87400054932</c:v>
                </c:pt>
                <c:pt idx="17291">
                  <c:v>7919.2639999389603</c:v>
                </c:pt>
                <c:pt idx="17292">
                  <c:v>8005.1890029907199</c:v>
                </c:pt>
                <c:pt idx="17293">
                  <c:v>8062.6529998779297</c:v>
                </c:pt>
                <c:pt idx="17294">
                  <c:v>8062.7200012207004</c:v>
                </c:pt>
                <c:pt idx="17295">
                  <c:v>8062.7470016479501</c:v>
                </c:pt>
                <c:pt idx="17296">
                  <c:v>8062.7320022582999</c:v>
                </c:pt>
                <c:pt idx="17297">
                  <c:v>8207.6809997558594</c:v>
                </c:pt>
                <c:pt idx="17298">
                  <c:v>8213.4409980773908</c:v>
                </c:pt>
                <c:pt idx="17299">
                  <c:v>8213.39500045776</c:v>
                </c:pt>
                <c:pt idx="17300">
                  <c:v>8335.6800003051794</c:v>
                </c:pt>
                <c:pt idx="17301">
                  <c:v>8335.7340011596698</c:v>
                </c:pt>
                <c:pt idx="17302">
                  <c:v>8336.7930030822808</c:v>
                </c:pt>
                <c:pt idx="17303">
                  <c:v>8336.6529998779297</c:v>
                </c:pt>
                <c:pt idx="17304">
                  <c:v>8336.6339988708496</c:v>
                </c:pt>
                <c:pt idx="17305">
                  <c:v>8482.6500015258807</c:v>
                </c:pt>
                <c:pt idx="17306">
                  <c:v>8482.7729988098108</c:v>
                </c:pt>
                <c:pt idx="17307">
                  <c:v>8714.7620010375995</c:v>
                </c:pt>
                <c:pt idx="17308">
                  <c:v>8766.5540008544904</c:v>
                </c:pt>
                <c:pt idx="17309">
                  <c:v>8965.3660011291504</c:v>
                </c:pt>
                <c:pt idx="17310">
                  <c:v>9187.2420043945294</c:v>
                </c:pt>
                <c:pt idx="17311">
                  <c:v>9418.8919944763202</c:v>
                </c:pt>
                <c:pt idx="17312">
                  <c:v>9419.2389984130896</c:v>
                </c:pt>
                <c:pt idx="17313">
                  <c:v>9651.1819992065393</c:v>
                </c:pt>
                <c:pt idx="17314">
                  <c:v>9856.0799980163592</c:v>
                </c:pt>
                <c:pt idx="17315">
                  <c:v>9856.1900024414099</c:v>
                </c:pt>
                <c:pt idx="17316">
                  <c:v>9967.8869972229004</c:v>
                </c:pt>
                <c:pt idx="17317">
                  <c:v>9975.8039970397895</c:v>
                </c:pt>
                <c:pt idx="17318">
                  <c:v>9975.7879981994593</c:v>
                </c:pt>
                <c:pt idx="17319">
                  <c:v>9981.8059921264594</c:v>
                </c:pt>
                <c:pt idx="17320">
                  <c:v>10084.223009467099</c:v>
                </c:pt>
                <c:pt idx="17321">
                  <c:v>10402.205004096</c:v>
                </c:pt>
                <c:pt idx="17322">
                  <c:v>10402.1730064154</c:v>
                </c:pt>
                <c:pt idx="17323">
                  <c:v>10667.090002417601</c:v>
                </c:pt>
                <c:pt idx="17324">
                  <c:v>11039.234003424601</c:v>
                </c:pt>
                <c:pt idx="17325">
                  <c:v>11413.2130073309</c:v>
                </c:pt>
                <c:pt idx="17326">
                  <c:v>11925.1399902105</c:v>
                </c:pt>
                <c:pt idx="17327">
                  <c:v>11925.204992651899</c:v>
                </c:pt>
                <c:pt idx="17328">
                  <c:v>11925.1589950323</c:v>
                </c:pt>
                <c:pt idx="17329">
                  <c:v>11925.0809882879</c:v>
                </c:pt>
                <c:pt idx="17330">
                  <c:v>12594.9859908819</c:v>
                </c:pt>
                <c:pt idx="17331">
                  <c:v>12745.095991492301</c:v>
                </c:pt>
                <c:pt idx="17332">
                  <c:v>12751.5759834051</c:v>
                </c:pt>
                <c:pt idx="17333">
                  <c:v>12744.5599883795</c:v>
                </c:pt>
                <c:pt idx="17334">
                  <c:v>12902.2279876471</c:v>
                </c:pt>
                <c:pt idx="17335">
                  <c:v>12903.068987250301</c:v>
                </c:pt>
                <c:pt idx="17336">
                  <c:v>12903.213987708101</c:v>
                </c:pt>
                <c:pt idx="17337">
                  <c:v>14123.4159873724</c:v>
                </c:pt>
                <c:pt idx="17338">
                  <c:v>14367.772985816</c:v>
                </c:pt>
                <c:pt idx="17339">
                  <c:v>15046.5399955511</c:v>
                </c:pt>
                <c:pt idx="17340">
                  <c:v>15524.288988471</c:v>
                </c:pt>
                <c:pt idx="17341">
                  <c:v>15524.261991858501</c:v>
                </c:pt>
                <c:pt idx="17342">
                  <c:v>15524.470983862901</c:v>
                </c:pt>
                <c:pt idx="17343">
                  <c:v>15524.4699805975</c:v>
                </c:pt>
                <c:pt idx="17344">
                  <c:v>15521.422985076901</c:v>
                </c:pt>
                <c:pt idx="17345">
                  <c:v>16240.416988372799</c:v>
                </c:pt>
                <c:pt idx="17346">
                  <c:v>16240.3259811401</c:v>
                </c:pt>
                <c:pt idx="17347">
                  <c:v>16240.139976501499</c:v>
                </c:pt>
                <c:pt idx="17348">
                  <c:v>16240.296985626201</c:v>
                </c:pt>
                <c:pt idx="17349">
                  <c:v>16240.4529876709</c:v>
                </c:pt>
                <c:pt idx="17350">
                  <c:v>16240.480987548801</c:v>
                </c:pt>
                <c:pt idx="17351">
                  <c:v>16240.4369850159</c:v>
                </c:pt>
                <c:pt idx="17352">
                  <c:v>16240.3999824524</c:v>
                </c:pt>
                <c:pt idx="17353">
                  <c:v>16240.3849830627</c:v>
                </c:pt>
                <c:pt idx="17354">
                  <c:v>16240.213985443101</c:v>
                </c:pt>
                <c:pt idx="17355">
                  <c:v>16240.2459869385</c:v>
                </c:pt>
                <c:pt idx="17356">
                  <c:v>16250.917995452901</c:v>
                </c:pt>
                <c:pt idx="17357">
                  <c:v>16251.607002258301</c:v>
                </c:pt>
                <c:pt idx="17358">
                  <c:v>16251.833995819101</c:v>
                </c:pt>
                <c:pt idx="17359">
                  <c:v>16251.724998474099</c:v>
                </c:pt>
                <c:pt idx="17360">
                  <c:v>16994.864002227801</c:v>
                </c:pt>
                <c:pt idx="17361">
                  <c:v>18057.9639968872</c:v>
                </c:pt>
                <c:pt idx="17362">
                  <c:v>18723.869998931899</c:v>
                </c:pt>
                <c:pt idx="17363">
                  <c:v>18723.835994720499</c:v>
                </c:pt>
                <c:pt idx="17364">
                  <c:v>18723.874004363999</c:v>
                </c:pt>
                <c:pt idx="17365">
                  <c:v>18723.818000793501</c:v>
                </c:pt>
                <c:pt idx="17366">
                  <c:v>18725.596004486099</c:v>
                </c:pt>
                <c:pt idx="17367">
                  <c:v>18725.5549964905</c:v>
                </c:pt>
                <c:pt idx="17368">
                  <c:v>18725.923969268799</c:v>
                </c:pt>
                <c:pt idx="17369">
                  <c:v>18728.897975921602</c:v>
                </c:pt>
                <c:pt idx="17370">
                  <c:v>18728.775970458999</c:v>
                </c:pt>
                <c:pt idx="17371">
                  <c:v>18728.6969718933</c:v>
                </c:pt>
                <c:pt idx="17372">
                  <c:v>18728.961971282999</c:v>
                </c:pt>
                <c:pt idx="17373">
                  <c:v>18728.948982238799</c:v>
                </c:pt>
                <c:pt idx="17374">
                  <c:v>18736.985980987502</c:v>
                </c:pt>
                <c:pt idx="17375">
                  <c:v>18728.883975982699</c:v>
                </c:pt>
                <c:pt idx="17376">
                  <c:v>18728.930976867701</c:v>
                </c:pt>
                <c:pt idx="17377">
                  <c:v>18736.9189758301</c:v>
                </c:pt>
                <c:pt idx="17378">
                  <c:v>18728.606967926</c:v>
                </c:pt>
                <c:pt idx="17379">
                  <c:v>18728.530975341801</c:v>
                </c:pt>
                <c:pt idx="17380">
                  <c:v>18733.938987731901</c:v>
                </c:pt>
                <c:pt idx="17381">
                  <c:v>18727.015983581499</c:v>
                </c:pt>
                <c:pt idx="17382">
                  <c:v>18734.880981445302</c:v>
                </c:pt>
                <c:pt idx="17383">
                  <c:v>18734.771980285601</c:v>
                </c:pt>
                <c:pt idx="17384">
                  <c:v>18726.791984558098</c:v>
                </c:pt>
                <c:pt idx="17385">
                  <c:v>18726.890979766798</c:v>
                </c:pt>
                <c:pt idx="17386">
                  <c:v>18727.071990966801</c:v>
                </c:pt>
                <c:pt idx="17387">
                  <c:v>18726.973983764601</c:v>
                </c:pt>
                <c:pt idx="17388">
                  <c:v>18726.888988494899</c:v>
                </c:pt>
                <c:pt idx="17389">
                  <c:v>18726.840984344501</c:v>
                </c:pt>
                <c:pt idx="17390">
                  <c:v>18218.7499847412</c:v>
                </c:pt>
                <c:pt idx="17391">
                  <c:v>18224.711986541701</c:v>
                </c:pt>
                <c:pt idx="17392">
                  <c:v>18220.856010437001</c:v>
                </c:pt>
                <c:pt idx="17393">
                  <c:v>18230.033008575399</c:v>
                </c:pt>
                <c:pt idx="17394">
                  <c:v>18230.882003784202</c:v>
                </c:pt>
                <c:pt idx="17395">
                  <c:v>18231.8220062256</c:v>
                </c:pt>
                <c:pt idx="17396">
                  <c:v>18231.994007110599</c:v>
                </c:pt>
                <c:pt idx="17397">
                  <c:v>18239.965007782001</c:v>
                </c:pt>
                <c:pt idx="17398">
                  <c:v>18239.9790077209</c:v>
                </c:pt>
                <c:pt idx="17399">
                  <c:v>16473.994003295898</c:v>
                </c:pt>
                <c:pt idx="17400">
                  <c:v>16479.986007690401</c:v>
                </c:pt>
                <c:pt idx="17401">
                  <c:v>16479.8220062256</c:v>
                </c:pt>
                <c:pt idx="17402">
                  <c:v>16479.7000045776</c:v>
                </c:pt>
                <c:pt idx="17403">
                  <c:v>16479.712005615202</c:v>
                </c:pt>
                <c:pt idx="17404">
                  <c:v>16481.805007934599</c:v>
                </c:pt>
                <c:pt idx="17405">
                  <c:v>16483.895008087198</c:v>
                </c:pt>
                <c:pt idx="17406">
                  <c:v>16483.701004028298</c:v>
                </c:pt>
                <c:pt idx="17407">
                  <c:v>16483.931007385301</c:v>
                </c:pt>
                <c:pt idx="17408">
                  <c:v>16484.053005218499</c:v>
                </c:pt>
                <c:pt idx="17409">
                  <c:v>16484.0190086365</c:v>
                </c:pt>
                <c:pt idx="17410">
                  <c:v>16483.984008789099</c:v>
                </c:pt>
                <c:pt idx="17411">
                  <c:v>16484.034008026101</c:v>
                </c:pt>
                <c:pt idx="17412">
                  <c:v>16486.114006042499</c:v>
                </c:pt>
                <c:pt idx="17413">
                  <c:v>16486.000003814701</c:v>
                </c:pt>
                <c:pt idx="17414">
                  <c:v>16485.863006591801</c:v>
                </c:pt>
                <c:pt idx="17415">
                  <c:v>16485.745006561301</c:v>
                </c:pt>
                <c:pt idx="17416">
                  <c:v>16541.671993255601</c:v>
                </c:pt>
                <c:pt idx="17417">
                  <c:v>16540.8409957886</c:v>
                </c:pt>
                <c:pt idx="17418">
                  <c:v>16540.7779960632</c:v>
                </c:pt>
                <c:pt idx="17419">
                  <c:v>16541.8669967651</c:v>
                </c:pt>
                <c:pt idx="17420">
                  <c:v>16541.873996734601</c:v>
                </c:pt>
                <c:pt idx="17421">
                  <c:v>16541.915996551499</c:v>
                </c:pt>
                <c:pt idx="17422">
                  <c:v>16541.899990081802</c:v>
                </c:pt>
                <c:pt idx="17423">
                  <c:v>16541.806995391798</c:v>
                </c:pt>
                <c:pt idx="17424">
                  <c:v>16541.8919944763</c:v>
                </c:pt>
                <c:pt idx="17425">
                  <c:v>16541.886993408199</c:v>
                </c:pt>
                <c:pt idx="17426">
                  <c:v>16541.599994659398</c:v>
                </c:pt>
                <c:pt idx="17427">
                  <c:v>16541.7029953003</c:v>
                </c:pt>
                <c:pt idx="17428">
                  <c:v>16543.5650062561</c:v>
                </c:pt>
                <c:pt idx="17429">
                  <c:v>16543.522010803201</c:v>
                </c:pt>
                <c:pt idx="17430">
                  <c:v>16543.4370079041</c:v>
                </c:pt>
                <c:pt idx="17431">
                  <c:v>16543.3230133057</c:v>
                </c:pt>
                <c:pt idx="17432">
                  <c:v>16543.430000305201</c:v>
                </c:pt>
                <c:pt idx="17433">
                  <c:v>15950.5090065002</c:v>
                </c:pt>
                <c:pt idx="17434">
                  <c:v>15019.703006744399</c:v>
                </c:pt>
                <c:pt idx="17435">
                  <c:v>15013.673007965101</c:v>
                </c:pt>
                <c:pt idx="17436">
                  <c:v>15013.5520095825</c:v>
                </c:pt>
                <c:pt idx="17437">
                  <c:v>15007.4880027771</c:v>
                </c:pt>
                <c:pt idx="17438">
                  <c:v>14790.2830047607</c:v>
                </c:pt>
                <c:pt idx="17439">
                  <c:v>14784.174007415801</c:v>
                </c:pt>
                <c:pt idx="17440">
                  <c:v>14766.304008483899</c:v>
                </c:pt>
                <c:pt idx="17441">
                  <c:v>14526.205005645799</c:v>
                </c:pt>
                <c:pt idx="17442">
                  <c:v>14410.912006378199</c:v>
                </c:pt>
                <c:pt idx="17443">
                  <c:v>14410.111007690401</c:v>
                </c:pt>
                <c:pt idx="17444">
                  <c:v>14410.263008117699</c:v>
                </c:pt>
                <c:pt idx="17445">
                  <c:v>13855.1610031128</c:v>
                </c:pt>
                <c:pt idx="17446">
                  <c:v>13855.228004455599</c:v>
                </c:pt>
                <c:pt idx="17447">
                  <c:v>13236.1340065002</c:v>
                </c:pt>
                <c:pt idx="17448">
                  <c:v>12687.234001159701</c:v>
                </c:pt>
                <c:pt idx="17449">
                  <c:v>11971.1810035706</c:v>
                </c:pt>
                <c:pt idx="17450">
                  <c:v>11779.8230056763</c:v>
                </c:pt>
                <c:pt idx="17451">
                  <c:v>11325.0120048523</c:v>
                </c:pt>
                <c:pt idx="17452">
                  <c:v>11312.3210029602</c:v>
                </c:pt>
                <c:pt idx="17453">
                  <c:v>10550.3260040283</c:v>
                </c:pt>
                <c:pt idx="17454">
                  <c:v>10549.980003356901</c:v>
                </c:pt>
                <c:pt idx="17455">
                  <c:v>10359.8950004578</c:v>
                </c:pt>
                <c:pt idx="17456">
                  <c:v>10359.0900039673</c:v>
                </c:pt>
                <c:pt idx="17457">
                  <c:v>10149.2870025635</c:v>
                </c:pt>
                <c:pt idx="17458">
                  <c:v>10149.148002624501</c:v>
                </c:pt>
                <c:pt idx="17459">
                  <c:v>10075.1800041199</c:v>
                </c:pt>
                <c:pt idx="17460">
                  <c:v>10075.0320014954</c:v>
                </c:pt>
                <c:pt idx="17461">
                  <c:v>9966.1160011291504</c:v>
                </c:pt>
                <c:pt idx="17462">
                  <c:v>9911.1959991455096</c:v>
                </c:pt>
                <c:pt idx="17463">
                  <c:v>9823.7940025329608</c:v>
                </c:pt>
                <c:pt idx="17464">
                  <c:v>9800.8079948425293</c:v>
                </c:pt>
                <c:pt idx="17465">
                  <c:v>9798.6269950866699</c:v>
                </c:pt>
                <c:pt idx="17466">
                  <c:v>9798.6379890441895</c:v>
                </c:pt>
                <c:pt idx="17467">
                  <c:v>9798.66599273682</c:v>
                </c:pt>
                <c:pt idx="17468">
                  <c:v>9683.8629951476996</c:v>
                </c:pt>
                <c:pt idx="17469">
                  <c:v>9633.9299964904803</c:v>
                </c:pt>
                <c:pt idx="17470">
                  <c:v>9566.9789962768591</c:v>
                </c:pt>
                <c:pt idx="17471">
                  <c:v>9285.9279975891095</c:v>
                </c:pt>
                <c:pt idx="17472">
                  <c:v>9068.6699905395508</c:v>
                </c:pt>
                <c:pt idx="17473">
                  <c:v>9277.7229919433594</c:v>
                </c:pt>
                <c:pt idx="17474">
                  <c:v>9102.7769927978497</c:v>
                </c:pt>
                <c:pt idx="17475">
                  <c:v>8801.1249961852991</c:v>
                </c:pt>
                <c:pt idx="17476">
                  <c:v>8677.1310005188006</c:v>
                </c:pt>
                <c:pt idx="17477">
                  <c:v>8125.8180007934598</c:v>
                </c:pt>
                <c:pt idx="17478">
                  <c:v>8131.89500045776</c:v>
                </c:pt>
                <c:pt idx="17479">
                  <c:v>7696.8590049743698</c:v>
                </c:pt>
                <c:pt idx="17480">
                  <c:v>7690.7100028991699</c:v>
                </c:pt>
                <c:pt idx="17481">
                  <c:v>7690.8889999389603</c:v>
                </c:pt>
                <c:pt idx="17482">
                  <c:v>7359.52000045776</c:v>
                </c:pt>
                <c:pt idx="17483">
                  <c:v>7048.47900390625</c:v>
                </c:pt>
                <c:pt idx="17484">
                  <c:v>7012.4879989623996</c:v>
                </c:pt>
                <c:pt idx="17485">
                  <c:v>6956.7200012207004</c:v>
                </c:pt>
                <c:pt idx="17486">
                  <c:v>6759.6599998474103</c:v>
                </c:pt>
                <c:pt idx="17487">
                  <c:v>6708.8199996948197</c:v>
                </c:pt>
                <c:pt idx="17488">
                  <c:v>6528.8769989013699</c:v>
                </c:pt>
                <c:pt idx="17489">
                  <c:v>6469.9900016784704</c:v>
                </c:pt>
                <c:pt idx="17490">
                  <c:v>6470.0060005187997</c:v>
                </c:pt>
                <c:pt idx="17491">
                  <c:v>6469.9850006103497</c:v>
                </c:pt>
                <c:pt idx="17492">
                  <c:v>6420</c:v>
                </c:pt>
                <c:pt idx="17493">
                  <c:v>6420</c:v>
                </c:pt>
                <c:pt idx="17494">
                  <c:v>6204.5</c:v>
                </c:pt>
                <c:pt idx="17495">
                  <c:v>6204.5</c:v>
                </c:pt>
                <c:pt idx="17496">
                  <c:v>6148</c:v>
                </c:pt>
                <c:pt idx="17497">
                  <c:v>6002</c:v>
                </c:pt>
                <c:pt idx="17498">
                  <c:v>6008</c:v>
                </c:pt>
                <c:pt idx="17499">
                  <c:v>5914</c:v>
                </c:pt>
                <c:pt idx="17500">
                  <c:v>5879</c:v>
                </c:pt>
                <c:pt idx="17501">
                  <c:v>5879</c:v>
                </c:pt>
                <c:pt idx="17502">
                  <c:v>5879</c:v>
                </c:pt>
                <c:pt idx="17503">
                  <c:v>5879</c:v>
                </c:pt>
                <c:pt idx="17504">
                  <c:v>5879</c:v>
                </c:pt>
                <c:pt idx="17505">
                  <c:v>6072</c:v>
                </c:pt>
                <c:pt idx="17506">
                  <c:v>5879</c:v>
                </c:pt>
                <c:pt idx="17507">
                  <c:v>5832</c:v>
                </c:pt>
                <c:pt idx="17508">
                  <c:v>5788</c:v>
                </c:pt>
                <c:pt idx="17509">
                  <c:v>5736</c:v>
                </c:pt>
                <c:pt idx="17510">
                  <c:v>5574</c:v>
                </c:pt>
                <c:pt idx="17511">
                  <c:v>5266.5999984741202</c:v>
                </c:pt>
                <c:pt idx="17512">
                  <c:v>5019.5999984741202</c:v>
                </c:pt>
                <c:pt idx="17513">
                  <c:v>5101.5999984741202</c:v>
                </c:pt>
                <c:pt idx="17514">
                  <c:v>5044.5999984741202</c:v>
                </c:pt>
                <c:pt idx="17515">
                  <c:v>4797.5999984741202</c:v>
                </c:pt>
                <c:pt idx="17516">
                  <c:v>4797.5999984741202</c:v>
                </c:pt>
                <c:pt idx="17517">
                  <c:v>4797.5999984741202</c:v>
                </c:pt>
                <c:pt idx="17518">
                  <c:v>4797.5999984741202</c:v>
                </c:pt>
                <c:pt idx="17519">
                  <c:v>4437.5999984741202</c:v>
                </c:pt>
                <c:pt idx="17520">
                  <c:v>4437.5999984741202</c:v>
                </c:pt>
                <c:pt idx="17521">
                  <c:v>4323.5999984741202</c:v>
                </c:pt>
                <c:pt idx="17522">
                  <c:v>4323.5999984741202</c:v>
                </c:pt>
                <c:pt idx="17523">
                  <c:v>4209.5999984741202</c:v>
                </c:pt>
                <c:pt idx="17524">
                  <c:v>4208.5999984741202</c:v>
                </c:pt>
                <c:pt idx="17525">
                  <c:v>4208.5999984741202</c:v>
                </c:pt>
                <c:pt idx="17526">
                  <c:v>4208.5999984741202</c:v>
                </c:pt>
                <c:pt idx="17527">
                  <c:v>4208.5999984741202</c:v>
                </c:pt>
                <c:pt idx="17528">
                  <c:v>4209.5999984741202</c:v>
                </c:pt>
                <c:pt idx="17529">
                  <c:v>4208.5999984741202</c:v>
                </c:pt>
                <c:pt idx="17530">
                  <c:v>4161.5999984741202</c:v>
                </c:pt>
                <c:pt idx="17531">
                  <c:v>4107.5999984741202</c:v>
                </c:pt>
                <c:pt idx="17532">
                  <c:v>4056.5</c:v>
                </c:pt>
                <c:pt idx="17533">
                  <c:v>3947.5</c:v>
                </c:pt>
                <c:pt idx="17534">
                  <c:v>3947.5</c:v>
                </c:pt>
                <c:pt idx="17535">
                  <c:v>3947.5</c:v>
                </c:pt>
                <c:pt idx="17536">
                  <c:v>3904</c:v>
                </c:pt>
                <c:pt idx="17537">
                  <c:v>3905</c:v>
                </c:pt>
                <c:pt idx="17538">
                  <c:v>3905</c:v>
                </c:pt>
                <c:pt idx="17539">
                  <c:v>3905</c:v>
                </c:pt>
                <c:pt idx="17540">
                  <c:v>3905</c:v>
                </c:pt>
                <c:pt idx="17541">
                  <c:v>3905</c:v>
                </c:pt>
                <c:pt idx="17542">
                  <c:v>3905</c:v>
                </c:pt>
                <c:pt idx="17543">
                  <c:v>3905</c:v>
                </c:pt>
                <c:pt idx="17544">
                  <c:v>3905</c:v>
                </c:pt>
                <c:pt idx="17545">
                  <c:v>3905</c:v>
                </c:pt>
                <c:pt idx="17546">
                  <c:v>3905</c:v>
                </c:pt>
                <c:pt idx="17547">
                  <c:v>3905</c:v>
                </c:pt>
                <c:pt idx="17548">
                  <c:v>3906</c:v>
                </c:pt>
                <c:pt idx="17549">
                  <c:v>3942</c:v>
                </c:pt>
                <c:pt idx="17550">
                  <c:v>3942</c:v>
                </c:pt>
                <c:pt idx="17551">
                  <c:v>4006</c:v>
                </c:pt>
                <c:pt idx="17552">
                  <c:v>4006</c:v>
                </c:pt>
                <c:pt idx="17553">
                  <c:v>3942</c:v>
                </c:pt>
                <c:pt idx="17554">
                  <c:v>4053</c:v>
                </c:pt>
                <c:pt idx="17555">
                  <c:v>4053</c:v>
                </c:pt>
                <c:pt idx="17556">
                  <c:v>3989</c:v>
                </c:pt>
                <c:pt idx="17557">
                  <c:v>4105</c:v>
                </c:pt>
                <c:pt idx="17558">
                  <c:v>4194</c:v>
                </c:pt>
                <c:pt idx="17559">
                  <c:v>4310</c:v>
                </c:pt>
                <c:pt idx="17560">
                  <c:v>4311</c:v>
                </c:pt>
                <c:pt idx="17561">
                  <c:v>4311</c:v>
                </c:pt>
                <c:pt idx="17562">
                  <c:v>4635</c:v>
                </c:pt>
                <c:pt idx="17563">
                  <c:v>4887.2999992370596</c:v>
                </c:pt>
                <c:pt idx="17564">
                  <c:v>5106.2000007629404</c:v>
                </c:pt>
                <c:pt idx="17565">
                  <c:v>5100.2000007629404</c:v>
                </c:pt>
                <c:pt idx="17566">
                  <c:v>5256.2000007629404</c:v>
                </c:pt>
                <c:pt idx="17567">
                  <c:v>5256.2000007629404</c:v>
                </c:pt>
                <c:pt idx="17568">
                  <c:v>5509.2000007629404</c:v>
                </c:pt>
                <c:pt idx="17569">
                  <c:v>5509.2000007629404</c:v>
                </c:pt>
                <c:pt idx="17570">
                  <c:v>5702.0999946594202</c:v>
                </c:pt>
                <c:pt idx="17571">
                  <c:v>5755.0999946594202</c:v>
                </c:pt>
                <c:pt idx="17572">
                  <c:v>5757.7000007629404</c:v>
                </c:pt>
                <c:pt idx="17573">
                  <c:v>5905.7000007629404</c:v>
                </c:pt>
                <c:pt idx="17574">
                  <c:v>5959.7000007629404</c:v>
                </c:pt>
                <c:pt idx="17575">
                  <c:v>6045.7000007629404</c:v>
                </c:pt>
                <c:pt idx="17576">
                  <c:v>6247.6000022888202</c:v>
                </c:pt>
                <c:pt idx="17577">
                  <c:v>6768.6000022888202</c:v>
                </c:pt>
                <c:pt idx="17578">
                  <c:v>6774.6000022888202</c:v>
                </c:pt>
                <c:pt idx="17579">
                  <c:v>6831.1000022888202</c:v>
                </c:pt>
                <c:pt idx="17580">
                  <c:v>6863.1000022888202</c:v>
                </c:pt>
                <c:pt idx="17581">
                  <c:v>7032.1000022888202</c:v>
                </c:pt>
                <c:pt idx="17582">
                  <c:v>7191.1000022888202</c:v>
                </c:pt>
                <c:pt idx="17583">
                  <c:v>7384.0020027160599</c:v>
                </c:pt>
                <c:pt idx="17584">
                  <c:v>7386.625</c:v>
                </c:pt>
                <c:pt idx="17585">
                  <c:v>7388.6220016479501</c:v>
                </c:pt>
                <c:pt idx="17586">
                  <c:v>7388.6220016479501</c:v>
                </c:pt>
                <c:pt idx="17587">
                  <c:v>7668.9500045776404</c:v>
                </c:pt>
                <c:pt idx="17588">
                  <c:v>7791.9720039367703</c:v>
                </c:pt>
                <c:pt idx="17589">
                  <c:v>7791.8430023193396</c:v>
                </c:pt>
                <c:pt idx="17590">
                  <c:v>7792.85400390625</c:v>
                </c:pt>
                <c:pt idx="17591">
                  <c:v>7792.9560050964401</c:v>
                </c:pt>
                <c:pt idx="17592">
                  <c:v>7793.9670066833496</c:v>
                </c:pt>
                <c:pt idx="17593">
                  <c:v>7934.9770011901901</c:v>
                </c:pt>
                <c:pt idx="17594">
                  <c:v>8697.9660034179706</c:v>
                </c:pt>
                <c:pt idx="17595">
                  <c:v>8697.8580017089807</c:v>
                </c:pt>
                <c:pt idx="17596">
                  <c:v>8841.2479972839392</c:v>
                </c:pt>
                <c:pt idx="17597">
                  <c:v>9048.3499984741193</c:v>
                </c:pt>
                <c:pt idx="17598">
                  <c:v>9211.93700027466</c:v>
                </c:pt>
                <c:pt idx="17599">
                  <c:v>9572.1189994811994</c:v>
                </c:pt>
                <c:pt idx="17600">
                  <c:v>9572.0180015564001</c:v>
                </c:pt>
                <c:pt idx="17601">
                  <c:v>9572.0059967040997</c:v>
                </c:pt>
                <c:pt idx="17602">
                  <c:v>9575.1299972534198</c:v>
                </c:pt>
                <c:pt idx="17603">
                  <c:v>9780.1220016479492</c:v>
                </c:pt>
                <c:pt idx="17604">
                  <c:v>10008.0109939575</c:v>
                </c:pt>
                <c:pt idx="17605">
                  <c:v>10008.118991851799</c:v>
                </c:pt>
                <c:pt idx="17606">
                  <c:v>10140.1109962463</c:v>
                </c:pt>
                <c:pt idx="17607">
                  <c:v>10368.101997375499</c:v>
                </c:pt>
                <c:pt idx="17608">
                  <c:v>10383.0380020142</c:v>
                </c:pt>
                <c:pt idx="17609">
                  <c:v>10341.0550041199</c:v>
                </c:pt>
                <c:pt idx="17610">
                  <c:v>10531.9279975891</c:v>
                </c:pt>
                <c:pt idx="17611">
                  <c:v>10532.0370025635</c:v>
                </c:pt>
                <c:pt idx="17612">
                  <c:v>10798.0500030518</c:v>
                </c:pt>
                <c:pt idx="17613">
                  <c:v>10948.053001403799</c:v>
                </c:pt>
                <c:pt idx="17614">
                  <c:v>11676.1540031433</c:v>
                </c:pt>
                <c:pt idx="17615">
                  <c:v>11681.146003723101</c:v>
                </c:pt>
                <c:pt idx="17616">
                  <c:v>12003.0810012817</c:v>
                </c:pt>
                <c:pt idx="17617">
                  <c:v>12313.2340049744</c:v>
                </c:pt>
                <c:pt idx="17618">
                  <c:v>12313.107006073</c:v>
                </c:pt>
                <c:pt idx="17619">
                  <c:v>12503.1180038452</c:v>
                </c:pt>
                <c:pt idx="17620">
                  <c:v>12504.5379943848</c:v>
                </c:pt>
                <c:pt idx="17621">
                  <c:v>13230.7599945068</c:v>
                </c:pt>
                <c:pt idx="17622">
                  <c:v>13230.7639961243</c:v>
                </c:pt>
                <c:pt idx="17623">
                  <c:v>13230.7319984436</c:v>
                </c:pt>
                <c:pt idx="17624">
                  <c:v>13380.7319984436</c:v>
                </c:pt>
                <c:pt idx="17625">
                  <c:v>13995.708995819101</c:v>
                </c:pt>
                <c:pt idx="17626">
                  <c:v>13995.654991149901</c:v>
                </c:pt>
                <c:pt idx="17627">
                  <c:v>14981.053977966299</c:v>
                </c:pt>
                <c:pt idx="17628">
                  <c:v>15674.202968597399</c:v>
                </c:pt>
                <c:pt idx="17629">
                  <c:v>15906.2519683838</c:v>
                </c:pt>
                <c:pt idx="17630">
                  <c:v>15899.245975494399</c:v>
                </c:pt>
                <c:pt idx="17631">
                  <c:v>15905.0339736938</c:v>
                </c:pt>
                <c:pt idx="17632">
                  <c:v>15854.105979919401</c:v>
                </c:pt>
                <c:pt idx="17633">
                  <c:v>15856.1679840088</c:v>
                </c:pt>
                <c:pt idx="17634">
                  <c:v>15853.2819824219</c:v>
                </c:pt>
                <c:pt idx="17635">
                  <c:v>15853.272983551</c:v>
                </c:pt>
                <c:pt idx="17636">
                  <c:v>15853.2549819946</c:v>
                </c:pt>
                <c:pt idx="17637">
                  <c:v>17617.300979614301</c:v>
                </c:pt>
                <c:pt idx="17638">
                  <c:v>17617.209987640399</c:v>
                </c:pt>
                <c:pt idx="17639">
                  <c:v>17617.172985076901</c:v>
                </c:pt>
                <c:pt idx="17640">
                  <c:v>17617.1599807739</c:v>
                </c:pt>
                <c:pt idx="17641">
                  <c:v>17617.337982177702</c:v>
                </c:pt>
                <c:pt idx="17642">
                  <c:v>17617.059982299801</c:v>
                </c:pt>
                <c:pt idx="17643">
                  <c:v>17617.120983123801</c:v>
                </c:pt>
                <c:pt idx="17644">
                  <c:v>17621.018966674801</c:v>
                </c:pt>
                <c:pt idx="17645">
                  <c:v>17623.990974426299</c:v>
                </c:pt>
                <c:pt idx="17646">
                  <c:v>17624.0179710388</c:v>
                </c:pt>
                <c:pt idx="17647">
                  <c:v>17624.118968963601</c:v>
                </c:pt>
                <c:pt idx="17648">
                  <c:v>18136.1349716187</c:v>
                </c:pt>
                <c:pt idx="17649">
                  <c:v>18136.1359710693</c:v>
                </c:pt>
                <c:pt idx="17650">
                  <c:v>18135.924972534202</c:v>
                </c:pt>
                <c:pt idx="17651">
                  <c:v>18133.964969634999</c:v>
                </c:pt>
                <c:pt idx="17652">
                  <c:v>18130.9269752502</c:v>
                </c:pt>
                <c:pt idx="17653">
                  <c:v>18131.1169700623</c:v>
                </c:pt>
                <c:pt idx="17654">
                  <c:v>18130.988971710201</c:v>
                </c:pt>
                <c:pt idx="17655">
                  <c:v>18132.839965820302</c:v>
                </c:pt>
                <c:pt idx="17656">
                  <c:v>18134.473983764601</c:v>
                </c:pt>
                <c:pt idx="17657">
                  <c:v>18135.607978820801</c:v>
                </c:pt>
                <c:pt idx="17658">
                  <c:v>18135.610984802199</c:v>
                </c:pt>
                <c:pt idx="17659">
                  <c:v>18135.473987579298</c:v>
                </c:pt>
                <c:pt idx="17660">
                  <c:v>18135.5659828186</c:v>
                </c:pt>
                <c:pt idx="17661">
                  <c:v>18135.480987548799</c:v>
                </c:pt>
                <c:pt idx="17662">
                  <c:v>18135.520984649698</c:v>
                </c:pt>
                <c:pt idx="17663">
                  <c:v>18135.387981414799</c:v>
                </c:pt>
                <c:pt idx="17664">
                  <c:v>18135.414985656698</c:v>
                </c:pt>
                <c:pt idx="17665">
                  <c:v>18143.599990844701</c:v>
                </c:pt>
                <c:pt idx="17666">
                  <c:v>18135.332984924298</c:v>
                </c:pt>
                <c:pt idx="17667">
                  <c:v>18135.295986175501</c:v>
                </c:pt>
                <c:pt idx="17668">
                  <c:v>18139.729991912802</c:v>
                </c:pt>
                <c:pt idx="17669">
                  <c:v>18138.8759918213</c:v>
                </c:pt>
                <c:pt idx="17670">
                  <c:v>18136.873989105199</c:v>
                </c:pt>
                <c:pt idx="17671">
                  <c:v>18136.8839950562</c:v>
                </c:pt>
                <c:pt idx="17672">
                  <c:v>18136.873996734601</c:v>
                </c:pt>
                <c:pt idx="17673">
                  <c:v>18136.764991760301</c:v>
                </c:pt>
                <c:pt idx="17674">
                  <c:v>18144.8049964905</c:v>
                </c:pt>
                <c:pt idx="17675">
                  <c:v>18136.594993591301</c:v>
                </c:pt>
                <c:pt idx="17676">
                  <c:v>18136.6899909973</c:v>
                </c:pt>
                <c:pt idx="17677">
                  <c:v>18136.8409957886</c:v>
                </c:pt>
                <c:pt idx="17678">
                  <c:v>18138.624996185299</c:v>
                </c:pt>
                <c:pt idx="17679">
                  <c:v>18138.529991149899</c:v>
                </c:pt>
                <c:pt idx="17680">
                  <c:v>18142.235008239699</c:v>
                </c:pt>
                <c:pt idx="17681">
                  <c:v>18145.3560066223</c:v>
                </c:pt>
                <c:pt idx="17682">
                  <c:v>18145.383010864301</c:v>
                </c:pt>
                <c:pt idx="17683">
                  <c:v>18145.349006652799</c:v>
                </c:pt>
                <c:pt idx="17684">
                  <c:v>18145.4460105896</c:v>
                </c:pt>
                <c:pt idx="17685">
                  <c:v>18154.326004028298</c:v>
                </c:pt>
                <c:pt idx="17686">
                  <c:v>18154.3530082703</c:v>
                </c:pt>
                <c:pt idx="17687">
                  <c:v>18154.256008148201</c:v>
                </c:pt>
                <c:pt idx="17688">
                  <c:v>18154.164005279501</c:v>
                </c:pt>
                <c:pt idx="17689">
                  <c:v>16388.180007934599</c:v>
                </c:pt>
                <c:pt idx="17690">
                  <c:v>16388.0710105896</c:v>
                </c:pt>
                <c:pt idx="17691">
                  <c:v>16387.961006164602</c:v>
                </c:pt>
                <c:pt idx="17692">
                  <c:v>16378.090984344501</c:v>
                </c:pt>
                <c:pt idx="17693">
                  <c:v>16489.088985443101</c:v>
                </c:pt>
                <c:pt idx="17694">
                  <c:v>16488.916988372799</c:v>
                </c:pt>
                <c:pt idx="17695">
                  <c:v>16488.957984924298</c:v>
                </c:pt>
                <c:pt idx="17696">
                  <c:v>16489.107982635502</c:v>
                </c:pt>
                <c:pt idx="17697">
                  <c:v>16489.0329856873</c:v>
                </c:pt>
                <c:pt idx="17698">
                  <c:v>16489.0369796753</c:v>
                </c:pt>
                <c:pt idx="17699">
                  <c:v>16488.910984039299</c:v>
                </c:pt>
                <c:pt idx="17700">
                  <c:v>16489.003986358599</c:v>
                </c:pt>
                <c:pt idx="17701">
                  <c:v>16489.8879890442</c:v>
                </c:pt>
                <c:pt idx="17702">
                  <c:v>16489.657989502</c:v>
                </c:pt>
                <c:pt idx="17703">
                  <c:v>16489.6629867554</c:v>
                </c:pt>
                <c:pt idx="17704">
                  <c:v>16540.3640136719</c:v>
                </c:pt>
                <c:pt idx="17705">
                  <c:v>16023.668010711701</c:v>
                </c:pt>
                <c:pt idx="17706">
                  <c:v>16023.5930137634</c:v>
                </c:pt>
                <c:pt idx="17707">
                  <c:v>16023.3710098267</c:v>
                </c:pt>
                <c:pt idx="17708">
                  <c:v>16025.528007507301</c:v>
                </c:pt>
                <c:pt idx="17709">
                  <c:v>16025.5520057678</c:v>
                </c:pt>
                <c:pt idx="17710">
                  <c:v>16025.5150108337</c:v>
                </c:pt>
                <c:pt idx="17711">
                  <c:v>16025.4260101318</c:v>
                </c:pt>
                <c:pt idx="17712">
                  <c:v>16025.4310112</c:v>
                </c:pt>
                <c:pt idx="17713">
                  <c:v>16025.550006866501</c:v>
                </c:pt>
                <c:pt idx="17714">
                  <c:v>15875.450008392299</c:v>
                </c:pt>
                <c:pt idx="17715">
                  <c:v>15875.320007324201</c:v>
                </c:pt>
                <c:pt idx="17716">
                  <c:v>15874.9399833679</c:v>
                </c:pt>
                <c:pt idx="17717">
                  <c:v>15351.4890098572</c:v>
                </c:pt>
                <c:pt idx="17718">
                  <c:v>15351.570007324201</c:v>
                </c:pt>
                <c:pt idx="17719">
                  <c:v>15351.4750099182</c:v>
                </c:pt>
                <c:pt idx="17720">
                  <c:v>15349.696006774901</c:v>
                </c:pt>
                <c:pt idx="17721">
                  <c:v>15349.639007568399</c:v>
                </c:pt>
                <c:pt idx="17722">
                  <c:v>15349.619007110599</c:v>
                </c:pt>
                <c:pt idx="17723">
                  <c:v>15349.394012451199</c:v>
                </c:pt>
                <c:pt idx="17724">
                  <c:v>14765.6140136719</c:v>
                </c:pt>
                <c:pt idx="17725">
                  <c:v>14765.674007415801</c:v>
                </c:pt>
                <c:pt idx="17726">
                  <c:v>14575.544010162401</c:v>
                </c:pt>
                <c:pt idx="17727">
                  <c:v>14575.4480133057</c:v>
                </c:pt>
                <c:pt idx="17728">
                  <c:v>14237.2720069885</c:v>
                </c:pt>
                <c:pt idx="17729">
                  <c:v>14235.368999481199</c:v>
                </c:pt>
                <c:pt idx="17730">
                  <c:v>13518.502002716101</c:v>
                </c:pt>
                <c:pt idx="17731">
                  <c:v>13517.6520118713</c:v>
                </c:pt>
                <c:pt idx="17732">
                  <c:v>13019.342010498</c:v>
                </c:pt>
                <c:pt idx="17733">
                  <c:v>12766.4530029297</c:v>
                </c:pt>
                <c:pt idx="17734">
                  <c:v>12766.3020019531</c:v>
                </c:pt>
                <c:pt idx="17735">
                  <c:v>12765.186004638699</c:v>
                </c:pt>
                <c:pt idx="17736">
                  <c:v>12765.2600059509</c:v>
                </c:pt>
                <c:pt idx="17737">
                  <c:v>12215.506999969501</c:v>
                </c:pt>
                <c:pt idx="17738">
                  <c:v>11993.1760063171</c:v>
                </c:pt>
                <c:pt idx="17739">
                  <c:v>11756.2200050354</c:v>
                </c:pt>
                <c:pt idx="17740">
                  <c:v>11507.139007568399</c:v>
                </c:pt>
                <c:pt idx="17741">
                  <c:v>11185.3320083618</c:v>
                </c:pt>
                <c:pt idx="17742">
                  <c:v>11431.141006469699</c:v>
                </c:pt>
                <c:pt idx="17743">
                  <c:v>11431.096000671399</c:v>
                </c:pt>
                <c:pt idx="17744">
                  <c:v>11423.237007141101</c:v>
                </c:pt>
                <c:pt idx="17745">
                  <c:v>11423.184009552</c:v>
                </c:pt>
                <c:pt idx="17746">
                  <c:v>10958.149009704601</c:v>
                </c:pt>
                <c:pt idx="17747">
                  <c:v>10591.9480018616</c:v>
                </c:pt>
                <c:pt idx="17748">
                  <c:v>10391.9490013123</c:v>
                </c:pt>
                <c:pt idx="17749">
                  <c:v>10340.2730064392</c:v>
                </c:pt>
                <c:pt idx="17750">
                  <c:v>9855.0320014953595</c:v>
                </c:pt>
                <c:pt idx="17751">
                  <c:v>9628.9110031127893</c:v>
                </c:pt>
                <c:pt idx="17752">
                  <c:v>9606.2019920349103</c:v>
                </c:pt>
                <c:pt idx="17753">
                  <c:v>9613.8310012817401</c:v>
                </c:pt>
                <c:pt idx="17754">
                  <c:v>9613.8279953002893</c:v>
                </c:pt>
                <c:pt idx="17755">
                  <c:v>9613.7849960327094</c:v>
                </c:pt>
                <c:pt idx="17756">
                  <c:v>9613.9359970092792</c:v>
                </c:pt>
                <c:pt idx="17757">
                  <c:v>9499.0399971008301</c:v>
                </c:pt>
                <c:pt idx="17758">
                  <c:v>9497.9190025329608</c:v>
                </c:pt>
                <c:pt idx="17759">
                  <c:v>9498.64499664307</c:v>
                </c:pt>
                <c:pt idx="17760">
                  <c:v>9498.75</c:v>
                </c:pt>
                <c:pt idx="17761">
                  <c:v>9498.1400032043493</c:v>
                </c:pt>
                <c:pt idx="17762">
                  <c:v>9323.5669975280798</c:v>
                </c:pt>
                <c:pt idx="17763">
                  <c:v>9215.8899955749494</c:v>
                </c:pt>
                <c:pt idx="17764">
                  <c:v>9085.4320030212402</c:v>
                </c:pt>
                <c:pt idx="17765">
                  <c:v>8533.7860031127893</c:v>
                </c:pt>
                <c:pt idx="17766">
                  <c:v>8308.7890014648401</c:v>
                </c:pt>
                <c:pt idx="17767">
                  <c:v>8356.5970001220703</c:v>
                </c:pt>
                <c:pt idx="17768">
                  <c:v>8074.52100753784</c:v>
                </c:pt>
                <c:pt idx="17769">
                  <c:v>8069.62400436401</c:v>
                </c:pt>
                <c:pt idx="17770">
                  <c:v>7942.6360054016104</c:v>
                </c:pt>
                <c:pt idx="17771">
                  <c:v>7637.9450035095197</c:v>
                </c:pt>
                <c:pt idx="17772">
                  <c:v>7637.9390029907199</c:v>
                </c:pt>
                <c:pt idx="17773">
                  <c:v>7631.8870010376004</c:v>
                </c:pt>
                <c:pt idx="17774">
                  <c:v>7478.8899993896503</c:v>
                </c:pt>
                <c:pt idx="17775">
                  <c:v>7423.98000335693</c:v>
                </c:pt>
                <c:pt idx="17776">
                  <c:v>7415.9469985961896</c:v>
                </c:pt>
                <c:pt idx="17777">
                  <c:v>7938.9650001525897</c:v>
                </c:pt>
                <c:pt idx="17778">
                  <c:v>7426.8760032653799</c:v>
                </c:pt>
                <c:pt idx="17779">
                  <c:v>7421.7719993591299</c:v>
                </c:pt>
                <c:pt idx="17780">
                  <c:v>7255.7129974365198</c:v>
                </c:pt>
                <c:pt idx="17781">
                  <c:v>7254.6000022888202</c:v>
                </c:pt>
                <c:pt idx="17782">
                  <c:v>7116.7210006713904</c:v>
                </c:pt>
                <c:pt idx="17783">
                  <c:v>7064.8979988098099</c:v>
                </c:pt>
                <c:pt idx="17784">
                  <c:v>7014</c:v>
                </c:pt>
                <c:pt idx="17785">
                  <c:v>6914</c:v>
                </c:pt>
                <c:pt idx="17786">
                  <c:v>6226</c:v>
                </c:pt>
                <c:pt idx="17787">
                  <c:v>6226</c:v>
                </c:pt>
                <c:pt idx="17788">
                  <c:v>6226</c:v>
                </c:pt>
                <c:pt idx="17789">
                  <c:v>5957.8999977111798</c:v>
                </c:pt>
                <c:pt idx="17790">
                  <c:v>5956.8999977111798</c:v>
                </c:pt>
                <c:pt idx="17791">
                  <c:v>5956.8999977111798</c:v>
                </c:pt>
                <c:pt idx="17792">
                  <c:v>5956.8999977111798</c:v>
                </c:pt>
                <c:pt idx="17793">
                  <c:v>5900.3999977111798</c:v>
                </c:pt>
                <c:pt idx="17794">
                  <c:v>6425.3999977111798</c:v>
                </c:pt>
                <c:pt idx="17795">
                  <c:v>6425.3999977111798</c:v>
                </c:pt>
                <c:pt idx="17796">
                  <c:v>6368.8999977111798</c:v>
                </c:pt>
                <c:pt idx="17797">
                  <c:v>6368.8999977111798</c:v>
                </c:pt>
                <c:pt idx="17798">
                  <c:v>6368.8999977111798</c:v>
                </c:pt>
                <c:pt idx="17799">
                  <c:v>6274.8999977111798</c:v>
                </c:pt>
                <c:pt idx="17800">
                  <c:v>6274.8999977111798</c:v>
                </c:pt>
                <c:pt idx="17801">
                  <c:v>6138.3999977111798</c:v>
                </c:pt>
                <c:pt idx="17802">
                  <c:v>6136.3999977111798</c:v>
                </c:pt>
                <c:pt idx="17803">
                  <c:v>6136.3999977111798</c:v>
                </c:pt>
                <c:pt idx="17804">
                  <c:v>6136.3999977111798</c:v>
                </c:pt>
                <c:pt idx="17805">
                  <c:v>6136.3999977111798</c:v>
                </c:pt>
                <c:pt idx="17806">
                  <c:v>6131.3999977111798</c:v>
                </c:pt>
                <c:pt idx="17807">
                  <c:v>6131.3999977111798</c:v>
                </c:pt>
                <c:pt idx="17808">
                  <c:v>6131.3999977111798</c:v>
                </c:pt>
                <c:pt idx="17809">
                  <c:v>6131.3999977111798</c:v>
                </c:pt>
                <c:pt idx="17810">
                  <c:v>6098.3999977111798</c:v>
                </c:pt>
                <c:pt idx="17811">
                  <c:v>6098.3999977111798</c:v>
                </c:pt>
                <c:pt idx="17812">
                  <c:v>6203.3999977111798</c:v>
                </c:pt>
                <c:pt idx="17813">
                  <c:v>6101.7999916076697</c:v>
                </c:pt>
                <c:pt idx="17814">
                  <c:v>6275.6999931335404</c:v>
                </c:pt>
                <c:pt idx="17815">
                  <c:v>6163.5999946594202</c:v>
                </c:pt>
                <c:pt idx="17816">
                  <c:v>6163.5999946594202</c:v>
                </c:pt>
                <c:pt idx="17817">
                  <c:v>6158.5999946594202</c:v>
                </c:pt>
                <c:pt idx="17818">
                  <c:v>5990.5999946594202</c:v>
                </c:pt>
                <c:pt idx="17819">
                  <c:v>5990.5999946594202</c:v>
                </c:pt>
                <c:pt idx="17820">
                  <c:v>5990.5999946594202</c:v>
                </c:pt>
                <c:pt idx="17821">
                  <c:v>5990.5999946594202</c:v>
                </c:pt>
                <c:pt idx="17822">
                  <c:v>5990.5999946594202</c:v>
                </c:pt>
                <c:pt idx="17823">
                  <c:v>5986.5999946594202</c:v>
                </c:pt>
                <c:pt idx="17824">
                  <c:v>5990.5999946594202</c:v>
                </c:pt>
                <c:pt idx="17825">
                  <c:v>5463.8999977111798</c:v>
                </c:pt>
                <c:pt idx="17826">
                  <c:v>5463.8999977111798</c:v>
                </c:pt>
                <c:pt idx="17827">
                  <c:v>5458.8999977111798</c:v>
                </c:pt>
                <c:pt idx="17828">
                  <c:v>5458.8999977111798</c:v>
                </c:pt>
                <c:pt idx="17829">
                  <c:v>5463.8999977111798</c:v>
                </c:pt>
                <c:pt idx="17830">
                  <c:v>5463.8999977111798</c:v>
                </c:pt>
                <c:pt idx="17831">
                  <c:v>5575.0999946594202</c:v>
                </c:pt>
                <c:pt idx="17832">
                  <c:v>5672.0999946594202</c:v>
                </c:pt>
                <c:pt idx="17833">
                  <c:v>5672.0999946594202</c:v>
                </c:pt>
                <c:pt idx="17834">
                  <c:v>5672.0999946594202</c:v>
                </c:pt>
                <c:pt idx="17835">
                  <c:v>5748.0999946594202</c:v>
                </c:pt>
                <c:pt idx="17836">
                  <c:v>5748.0999946594202</c:v>
                </c:pt>
                <c:pt idx="17837">
                  <c:v>5751.8999938964798</c:v>
                </c:pt>
                <c:pt idx="17838">
                  <c:v>5788.8999938964798</c:v>
                </c:pt>
                <c:pt idx="17839">
                  <c:v>5886.8999938964798</c:v>
                </c:pt>
                <c:pt idx="17840">
                  <c:v>5886.8999938964798</c:v>
                </c:pt>
                <c:pt idx="17841">
                  <c:v>5886.8999938964798</c:v>
                </c:pt>
                <c:pt idx="17842">
                  <c:v>6000.8999938964798</c:v>
                </c:pt>
                <c:pt idx="17843">
                  <c:v>6000.8999938964798</c:v>
                </c:pt>
                <c:pt idx="17844">
                  <c:v>6000.8999938964798</c:v>
                </c:pt>
                <c:pt idx="17845">
                  <c:v>6000.8999938964798</c:v>
                </c:pt>
                <c:pt idx="17846">
                  <c:v>6000.8999938964798</c:v>
                </c:pt>
                <c:pt idx="17847">
                  <c:v>6000.8999938964798</c:v>
                </c:pt>
                <c:pt idx="17848">
                  <c:v>6000.8999938964798</c:v>
                </c:pt>
                <c:pt idx="17849">
                  <c:v>6003.7000007629404</c:v>
                </c:pt>
                <c:pt idx="17850">
                  <c:v>6117.2000007629404</c:v>
                </c:pt>
                <c:pt idx="17851">
                  <c:v>6402.7000007629404</c:v>
                </c:pt>
                <c:pt idx="17852">
                  <c:v>6650.7000007629404</c:v>
                </c:pt>
                <c:pt idx="17853">
                  <c:v>6797.2000007629404</c:v>
                </c:pt>
                <c:pt idx="17854">
                  <c:v>6883.2000007629404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89046472"/>
        <c:axId val="389044120"/>
        <c:extLst>
          <c:ext xmlns:c15="http://schemas.microsoft.com/office/drawing/2012/chart" uri="{02D57815-91ED-43cb-92C2-25804820EDAC}">
            <c15:filteredLineSeries>
              <c15:ser>
                <c:idx val="2"/>
                <c:order val="0"/>
                <c:tx>
                  <c:strRef>
                    <c:extLst>
                      <c:ext uri="{02D57815-91ED-43cb-92C2-25804820EDAC}">
                        <c15:formulaRef>
                          <c15:sqref>SCED_Summary_HSL_01JUL2015_Ver2!$N$1</c15:sqref>
                        </c15:formulaRef>
                      </c:ext>
                    </c:extLst>
                    <c:strCache>
                      <c:ptCount val="1"/>
                      <c:pt idx="0">
                        <c:v>2016 OFF HSL</c:v>
                      </c:pt>
                    </c:strCache>
                  </c:strRef>
                </c:tx>
                <c:spPr>
                  <a:ln w="28575" cap="rnd">
                    <a:solidFill>
                      <a:srgbClr val="FFFF00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SCED_Summary_HSL_01JUL2015_Ver2!$L$3:$L$17849</c15:sqref>
                        </c15:formulaRef>
                      </c:ext>
                    </c:extLst>
                    <c:numCache>
                      <c:formatCode>m/d/yyyy\ h:mm</c:formatCode>
                      <c:ptCount val="17847"/>
                      <c:pt idx="0">
                        <c:v>42552.003726852003</c:v>
                      </c:pt>
                      <c:pt idx="1">
                        <c:v>42552.007222221997</c:v>
                      </c:pt>
                      <c:pt idx="2">
                        <c:v>42552.010706018998</c:v>
                      </c:pt>
                      <c:pt idx="3">
                        <c:v>42552.014293981003</c:v>
                      </c:pt>
                      <c:pt idx="4">
                        <c:v>42552.017604166998</c:v>
                      </c:pt>
                      <c:pt idx="5">
                        <c:v>42552.021203703996</c:v>
                      </c:pt>
                      <c:pt idx="6">
                        <c:v>42552.024548611</c:v>
                      </c:pt>
                      <c:pt idx="7">
                        <c:v>42552.028078704003</c:v>
                      </c:pt>
                      <c:pt idx="8">
                        <c:v>42552.031527778003</c:v>
                      </c:pt>
                      <c:pt idx="9">
                        <c:v>42552.034976852003</c:v>
                      </c:pt>
                      <c:pt idx="10">
                        <c:v>42552.038414351999</c:v>
                      </c:pt>
                      <c:pt idx="11">
                        <c:v>42552.042106481</c:v>
                      </c:pt>
                      <c:pt idx="12">
                        <c:v>42552.045497685001</c:v>
                      </c:pt>
                      <c:pt idx="13">
                        <c:v>42552.048958332998</c:v>
                      </c:pt>
                      <c:pt idx="14">
                        <c:v>42552.052418981002</c:v>
                      </c:pt>
                      <c:pt idx="15">
                        <c:v>42552.055868055999</c:v>
                      </c:pt>
                      <c:pt idx="16">
                        <c:v>42552.059259258996</c:v>
                      </c:pt>
                      <c:pt idx="17">
                        <c:v>42552.062835648001</c:v>
                      </c:pt>
                      <c:pt idx="18">
                        <c:v>42552.066226852003</c:v>
                      </c:pt>
                      <c:pt idx="19">
                        <c:v>42552.069687499999</c:v>
                      </c:pt>
                      <c:pt idx="20">
                        <c:v>42552.073194443998</c:v>
                      </c:pt>
                      <c:pt idx="21">
                        <c:v>42552.076701389</c:v>
                      </c:pt>
                      <c:pt idx="22">
                        <c:v>42552.080162036997</c:v>
                      </c:pt>
                      <c:pt idx="23">
                        <c:v>42552.083761574002</c:v>
                      </c:pt>
                      <c:pt idx="24">
                        <c:v>42552.087118055999</c:v>
                      </c:pt>
                      <c:pt idx="25">
                        <c:v>42552.090555556002</c:v>
                      </c:pt>
                      <c:pt idx="26">
                        <c:v>42552.093981480997</c:v>
                      </c:pt>
                      <c:pt idx="27">
                        <c:v>42552.097430556001</c:v>
                      </c:pt>
                      <c:pt idx="28">
                        <c:v>42552.100821758999</c:v>
                      </c:pt>
                      <c:pt idx="29">
                        <c:v>42552.104386573999</c:v>
                      </c:pt>
                      <c:pt idx="30">
                        <c:v>42552.107777778001</c:v>
                      </c:pt>
                      <c:pt idx="31">
                        <c:v>42552.111273148003</c:v>
                      </c:pt>
                      <c:pt idx="32">
                        <c:v>42552.114826388999</c:v>
                      </c:pt>
                      <c:pt idx="33">
                        <c:v>42552.118206018997</c:v>
                      </c:pt>
                      <c:pt idx="34">
                        <c:v>42552.121678240997</c:v>
                      </c:pt>
                      <c:pt idx="35">
                        <c:v>42552.125324073997</c:v>
                      </c:pt>
                      <c:pt idx="36">
                        <c:v>42552.128634259003</c:v>
                      </c:pt>
                      <c:pt idx="37">
                        <c:v>42552.132106481004</c:v>
                      </c:pt>
                      <c:pt idx="38">
                        <c:v>42552.135671295997</c:v>
                      </c:pt>
                      <c:pt idx="39">
                        <c:v>42552.139074074003</c:v>
                      </c:pt>
                      <c:pt idx="40">
                        <c:v>42552.142500000002</c:v>
                      </c:pt>
                      <c:pt idx="41">
                        <c:v>42552.146076388999</c:v>
                      </c:pt>
                      <c:pt idx="42">
                        <c:v>42552.149467593001</c:v>
                      </c:pt>
                      <c:pt idx="43">
                        <c:v>42552.152974536999</c:v>
                      </c:pt>
                      <c:pt idx="44">
                        <c:v>42552.156469907</c:v>
                      </c:pt>
                      <c:pt idx="45">
                        <c:v>42552.159965277999</c:v>
                      </c:pt>
                      <c:pt idx="46">
                        <c:v>42552.163379630001</c:v>
                      </c:pt>
                      <c:pt idx="47">
                        <c:v>42552.167013888997</c:v>
                      </c:pt>
                      <c:pt idx="48">
                        <c:v>42552.170289351998</c:v>
                      </c:pt>
                      <c:pt idx="49">
                        <c:v>42552.173773148003</c:v>
                      </c:pt>
                      <c:pt idx="50">
                        <c:v>42552.177326388999</c:v>
                      </c:pt>
                      <c:pt idx="51">
                        <c:v>42552.180902777996</c:v>
                      </c:pt>
                      <c:pt idx="52">
                        <c:v>42552.184131943999</c:v>
                      </c:pt>
                      <c:pt idx="53">
                        <c:v>42552.187719907</c:v>
                      </c:pt>
                      <c:pt idx="54">
                        <c:v>42552.191087963001</c:v>
                      </c:pt>
                      <c:pt idx="55">
                        <c:v>42552.194594907</c:v>
                      </c:pt>
                      <c:pt idx="56">
                        <c:v>42552.198078704001</c:v>
                      </c:pt>
                      <c:pt idx="57">
                        <c:v>42552.201585647999</c:v>
                      </c:pt>
                      <c:pt idx="58">
                        <c:v>42552.205000000002</c:v>
                      </c:pt>
                      <c:pt idx="59">
                        <c:v>42552.208634258997</c:v>
                      </c:pt>
                      <c:pt idx="60">
                        <c:v>42552.211979166997</c:v>
                      </c:pt>
                      <c:pt idx="61">
                        <c:v>42552.215451388998</c:v>
                      </c:pt>
                      <c:pt idx="62">
                        <c:v>42552.218946759</c:v>
                      </c:pt>
                      <c:pt idx="63">
                        <c:v>42552.222430556001</c:v>
                      </c:pt>
                      <c:pt idx="64">
                        <c:v>42552.225821758999</c:v>
                      </c:pt>
                      <c:pt idx="65">
                        <c:v>42552.229421295997</c:v>
                      </c:pt>
                      <c:pt idx="66">
                        <c:v>42552.232766203997</c:v>
                      </c:pt>
                      <c:pt idx="67">
                        <c:v>42552.236250000002</c:v>
                      </c:pt>
                      <c:pt idx="68">
                        <c:v>42552.239756944</c:v>
                      </c:pt>
                      <c:pt idx="69">
                        <c:v>42552.243217593001</c:v>
                      </c:pt>
                      <c:pt idx="70">
                        <c:v>42552.246666667001</c:v>
                      </c:pt>
                      <c:pt idx="71">
                        <c:v>42552.250231480997</c:v>
                      </c:pt>
                      <c:pt idx="72">
                        <c:v>42552.253634259003</c:v>
                      </c:pt>
                      <c:pt idx="73">
                        <c:v>42552.257094907</c:v>
                      </c:pt>
                      <c:pt idx="74">
                        <c:v>42552.260613425999</c:v>
                      </c:pt>
                      <c:pt idx="75">
                        <c:v>42552.264039351998</c:v>
                      </c:pt>
                      <c:pt idx="76">
                        <c:v>42552.267511573998</c:v>
                      </c:pt>
                      <c:pt idx="77">
                        <c:v>42552.271099537</c:v>
                      </c:pt>
                      <c:pt idx="78">
                        <c:v>42552.274409721998</c:v>
                      </c:pt>
                      <c:pt idx="79">
                        <c:v>42552.277928240997</c:v>
                      </c:pt>
                      <c:pt idx="80">
                        <c:v>42552.281481480997</c:v>
                      </c:pt>
                      <c:pt idx="81">
                        <c:v>42552.284872684999</c:v>
                      </c:pt>
                      <c:pt idx="82">
                        <c:v>42552.288321758999</c:v>
                      </c:pt>
                      <c:pt idx="83">
                        <c:v>42552.291956018998</c:v>
                      </c:pt>
                      <c:pt idx="84">
                        <c:v>42552.295289351998</c:v>
                      </c:pt>
                      <c:pt idx="85">
                        <c:v>42552.298773148003</c:v>
                      </c:pt>
                      <c:pt idx="86">
                        <c:v>42552.302314815002</c:v>
                      </c:pt>
                      <c:pt idx="87">
                        <c:v>42552.305740741002</c:v>
                      </c:pt>
                      <c:pt idx="88">
                        <c:v>42552.309166667001</c:v>
                      </c:pt>
                      <c:pt idx="89">
                        <c:v>42552.312719907</c:v>
                      </c:pt>
                      <c:pt idx="90">
                        <c:v>42552.316087963001</c:v>
                      </c:pt>
                      <c:pt idx="91">
                        <c:v>42552.319583333003</c:v>
                      </c:pt>
                      <c:pt idx="92">
                        <c:v>42552.323101852002</c:v>
                      </c:pt>
                      <c:pt idx="93">
                        <c:v>42552.326527778001</c:v>
                      </c:pt>
                      <c:pt idx="94">
                        <c:v>42552.329976852001</c:v>
                      </c:pt>
                      <c:pt idx="95">
                        <c:v>42552.333645833001</c:v>
                      </c:pt>
                      <c:pt idx="96">
                        <c:v>42552.336944444003</c:v>
                      </c:pt>
                      <c:pt idx="97">
                        <c:v>42552.340428240997</c:v>
                      </c:pt>
                      <c:pt idx="98">
                        <c:v>42552.343993055998</c:v>
                      </c:pt>
                      <c:pt idx="99">
                        <c:v>42552.347442129998</c:v>
                      </c:pt>
                      <c:pt idx="100">
                        <c:v>42552.350810185002</c:v>
                      </c:pt>
                      <c:pt idx="101">
                        <c:v>42552.354444443998</c:v>
                      </c:pt>
                      <c:pt idx="102">
                        <c:v>42552.35775463</c:v>
                      </c:pt>
                      <c:pt idx="103">
                        <c:v>42552.361250000002</c:v>
                      </c:pt>
                      <c:pt idx="104">
                        <c:v>42552.364768519001</c:v>
                      </c:pt>
                      <c:pt idx="105">
                        <c:v>42552.368206018997</c:v>
                      </c:pt>
                      <c:pt idx="106">
                        <c:v>42552.371655092997</c:v>
                      </c:pt>
                      <c:pt idx="107">
                        <c:v>42552.375300926004</c:v>
                      </c:pt>
                      <c:pt idx="108">
                        <c:v>42552.378622684999</c:v>
                      </c:pt>
                      <c:pt idx="109">
                        <c:v>42552.382118055997</c:v>
                      </c:pt>
                      <c:pt idx="110">
                        <c:v>42552.385659722</c:v>
                      </c:pt>
                      <c:pt idx="111">
                        <c:v>42552.389108796</c:v>
                      </c:pt>
                      <c:pt idx="112">
                        <c:v>42552.392488425998</c:v>
                      </c:pt>
                      <c:pt idx="113">
                        <c:v>42552.396099537</c:v>
                      </c:pt>
                      <c:pt idx="114">
                        <c:v>42552.399432869999</c:v>
                      </c:pt>
                      <c:pt idx="115">
                        <c:v>42552.402893519</c:v>
                      </c:pt>
                      <c:pt idx="116">
                        <c:v>42552.406574073997</c:v>
                      </c:pt>
                      <c:pt idx="117">
                        <c:v>42552.410011574</c:v>
                      </c:pt>
                      <c:pt idx="118">
                        <c:v>42552.413402778002</c:v>
                      </c:pt>
                      <c:pt idx="119">
                        <c:v>42552.417164352002</c:v>
                      </c:pt>
                      <c:pt idx="120">
                        <c:v>42552.420416667002</c:v>
                      </c:pt>
                      <c:pt idx="121">
                        <c:v>42552.423831018998</c:v>
                      </c:pt>
                      <c:pt idx="122">
                        <c:v>42552.427407406998</c:v>
                      </c:pt>
                      <c:pt idx="123">
                        <c:v>42552.430833332997</c:v>
                      </c:pt>
                      <c:pt idx="124">
                        <c:v>42552.434259258996</c:v>
                      </c:pt>
                      <c:pt idx="125">
                        <c:v>42552.437835648001</c:v>
                      </c:pt>
                      <c:pt idx="126">
                        <c:v>42552.441192129998</c:v>
                      </c:pt>
                      <c:pt idx="127">
                        <c:v>42552.444687499999</c:v>
                      </c:pt>
                      <c:pt idx="128">
                        <c:v>42552.448182870001</c:v>
                      </c:pt>
                      <c:pt idx="129">
                        <c:v>42552.451655092998</c:v>
                      </c:pt>
                      <c:pt idx="130">
                        <c:v>42552.455081018998</c:v>
                      </c:pt>
                      <c:pt idx="131">
                        <c:v>42552.458784722003</c:v>
                      </c:pt>
                      <c:pt idx="132">
                        <c:v>42552.462071759001</c:v>
                      </c:pt>
                      <c:pt idx="133">
                        <c:v>42552.465532406997</c:v>
                      </c:pt>
                      <c:pt idx="134">
                        <c:v>42552.4690625</c:v>
                      </c:pt>
                      <c:pt idx="135">
                        <c:v>42552.472500000003</c:v>
                      </c:pt>
                      <c:pt idx="136">
                        <c:v>42552.475891203998</c:v>
                      </c:pt>
                      <c:pt idx="137">
                        <c:v>42552.479479166999</c:v>
                      </c:pt>
                      <c:pt idx="138">
                        <c:v>42552.482893519002</c:v>
                      </c:pt>
                      <c:pt idx="139">
                        <c:v>42552.486319443997</c:v>
                      </c:pt>
                      <c:pt idx="140">
                        <c:v>42552.489849537</c:v>
                      </c:pt>
                      <c:pt idx="141">
                        <c:v>42552.493298611</c:v>
                      </c:pt>
                      <c:pt idx="142">
                        <c:v>42552.496736111003</c:v>
                      </c:pt>
                      <c:pt idx="143">
                        <c:v>42552.500405093</c:v>
                      </c:pt>
                      <c:pt idx="144">
                        <c:v>42552.503622684999</c:v>
                      </c:pt>
                      <c:pt idx="145">
                        <c:v>42552.507083333003</c:v>
                      </c:pt>
                      <c:pt idx="146">
                        <c:v>42552.510625000003</c:v>
                      </c:pt>
                      <c:pt idx="147">
                        <c:v>42552.514085647999</c:v>
                      </c:pt>
                      <c:pt idx="148">
                        <c:v>42552.517488425998</c:v>
                      </c:pt>
                      <c:pt idx="149">
                        <c:v>42552.521076388999</c:v>
                      </c:pt>
                      <c:pt idx="150">
                        <c:v>42552.524421296002</c:v>
                      </c:pt>
                      <c:pt idx="151">
                        <c:v>42552.527916667001</c:v>
                      </c:pt>
                      <c:pt idx="152">
                        <c:v>42552.531446759</c:v>
                      </c:pt>
                      <c:pt idx="153">
                        <c:v>42552.534895833</c:v>
                      </c:pt>
                      <c:pt idx="154">
                        <c:v>42552.538333333003</c:v>
                      </c:pt>
                      <c:pt idx="155">
                        <c:v>42552.541979166999</c:v>
                      </c:pt>
                      <c:pt idx="156">
                        <c:v>42552.545300926002</c:v>
                      </c:pt>
                      <c:pt idx="157">
                        <c:v>42552.548865741002</c:v>
                      </c:pt>
                      <c:pt idx="158">
                        <c:v>42552.552430556003</c:v>
                      </c:pt>
                      <c:pt idx="159">
                        <c:v>42552.555821759001</c:v>
                      </c:pt>
                      <c:pt idx="160">
                        <c:v>42552.559259258996</c:v>
                      </c:pt>
                      <c:pt idx="161">
                        <c:v>42552.5628125</c:v>
                      </c:pt>
                      <c:pt idx="162">
                        <c:v>42552.566168981</c:v>
                      </c:pt>
                      <c:pt idx="163">
                        <c:v>42552.569664351999</c:v>
                      </c:pt>
                      <c:pt idx="164">
                        <c:v>42552.573206018998</c:v>
                      </c:pt>
                      <c:pt idx="165">
                        <c:v>42552.576643519002</c:v>
                      </c:pt>
                      <c:pt idx="166">
                        <c:v>42552.580069443997</c:v>
                      </c:pt>
                      <c:pt idx="167">
                        <c:v>42552.583784722003</c:v>
                      </c:pt>
                      <c:pt idx="168">
                        <c:v>42552.587083332997</c:v>
                      </c:pt>
                      <c:pt idx="169">
                        <c:v>42552.590509258996</c:v>
                      </c:pt>
                      <c:pt idx="170">
                        <c:v>42552.594050926004</c:v>
                      </c:pt>
                      <c:pt idx="171">
                        <c:v>42552.597488425999</c:v>
                      </c:pt>
                      <c:pt idx="172">
                        <c:v>42552.600914351999</c:v>
                      </c:pt>
                      <c:pt idx="173">
                        <c:v>42552.604513888997</c:v>
                      </c:pt>
                      <c:pt idx="174">
                        <c:v>42552.607870369997</c:v>
                      </c:pt>
                      <c:pt idx="175">
                        <c:v>42552.611342593002</c:v>
                      </c:pt>
                      <c:pt idx="176">
                        <c:v>42552.614861110997</c:v>
                      </c:pt>
                      <c:pt idx="177">
                        <c:v>42552.618298611</c:v>
                      </c:pt>
                      <c:pt idx="178">
                        <c:v>42552.621747685</c:v>
                      </c:pt>
                      <c:pt idx="179">
                        <c:v>42552.625405093</c:v>
                      </c:pt>
                      <c:pt idx="180">
                        <c:v>42552.628726852003</c:v>
                      </c:pt>
                      <c:pt idx="181">
                        <c:v>42552.632187499999</c:v>
                      </c:pt>
                      <c:pt idx="182">
                        <c:v>42552.635729166999</c:v>
                      </c:pt>
                      <c:pt idx="183">
                        <c:v>42552.639143519002</c:v>
                      </c:pt>
                      <c:pt idx="184">
                        <c:v>42552.642581018998</c:v>
                      </c:pt>
                      <c:pt idx="185">
                        <c:v>42552.646168981002</c:v>
                      </c:pt>
                      <c:pt idx="186">
                        <c:v>42552.649502314998</c:v>
                      </c:pt>
                      <c:pt idx="187">
                        <c:v>42552.652986111003</c:v>
                      </c:pt>
                      <c:pt idx="188">
                        <c:v>42552.656516203999</c:v>
                      </c:pt>
                      <c:pt idx="189">
                        <c:v>42552.659988425999</c:v>
                      </c:pt>
                      <c:pt idx="190">
                        <c:v>42552.663414351999</c:v>
                      </c:pt>
                      <c:pt idx="191">
                        <c:v>42552.667152777998</c:v>
                      </c:pt>
                      <c:pt idx="192">
                        <c:v>42552.670405092998</c:v>
                      </c:pt>
                      <c:pt idx="193">
                        <c:v>42552.673831018998</c:v>
                      </c:pt>
                      <c:pt idx="194">
                        <c:v>42552.677407406998</c:v>
                      </c:pt>
                      <c:pt idx="195">
                        <c:v>42552.680879630003</c:v>
                      </c:pt>
                      <c:pt idx="196">
                        <c:v>42552.684247685</c:v>
                      </c:pt>
                      <c:pt idx="197">
                        <c:v>42552.687835648001</c:v>
                      </c:pt>
                      <c:pt idx="198">
                        <c:v>42552.691192129998</c:v>
                      </c:pt>
                      <c:pt idx="199">
                        <c:v>42552.694745369998</c:v>
                      </c:pt>
                      <c:pt idx="200">
                        <c:v>42552.698182870001</c:v>
                      </c:pt>
                      <c:pt idx="201">
                        <c:v>42552.701655092998</c:v>
                      </c:pt>
                      <c:pt idx="202">
                        <c:v>42552.705092593002</c:v>
                      </c:pt>
                      <c:pt idx="203">
                        <c:v>42552.708749999998</c:v>
                      </c:pt>
                      <c:pt idx="204">
                        <c:v>42552.712025462999</c:v>
                      </c:pt>
                      <c:pt idx="205">
                        <c:v>42552.715578704003</c:v>
                      </c:pt>
                      <c:pt idx="206">
                        <c:v>42552.7190625</c:v>
                      </c:pt>
                      <c:pt idx="207">
                        <c:v>42552.722511574</c:v>
                      </c:pt>
                      <c:pt idx="208">
                        <c:v>42552.725891203998</c:v>
                      </c:pt>
                      <c:pt idx="209">
                        <c:v>42552.729525463001</c:v>
                      </c:pt>
                      <c:pt idx="210">
                        <c:v>42552.732835647999</c:v>
                      </c:pt>
                      <c:pt idx="211">
                        <c:v>42552.736319443997</c:v>
                      </c:pt>
                      <c:pt idx="212">
                        <c:v>42552.739849537</c:v>
                      </c:pt>
                      <c:pt idx="213">
                        <c:v>42552.743344907001</c:v>
                      </c:pt>
                      <c:pt idx="214">
                        <c:v>42552.746747685</c:v>
                      </c:pt>
                      <c:pt idx="215">
                        <c:v>42552.750393519003</c:v>
                      </c:pt>
                      <c:pt idx="216">
                        <c:v>42552.753761574</c:v>
                      </c:pt>
                      <c:pt idx="217">
                        <c:v>42552.757245369998</c:v>
                      </c:pt>
                      <c:pt idx="218">
                        <c:v>42552.760740741003</c:v>
                      </c:pt>
                      <c:pt idx="219">
                        <c:v>42552.764224537001</c:v>
                      </c:pt>
                      <c:pt idx="220">
                        <c:v>42552.767604166998</c:v>
                      </c:pt>
                      <c:pt idx="221">
                        <c:v>42552.771226851997</c:v>
                      </c:pt>
                      <c:pt idx="222">
                        <c:v>42552.774606480998</c:v>
                      </c:pt>
                      <c:pt idx="223">
                        <c:v>42552.778055556002</c:v>
                      </c:pt>
                      <c:pt idx="224">
                        <c:v>42552.7815625</c:v>
                      </c:pt>
                      <c:pt idx="225">
                        <c:v>42552.784976852003</c:v>
                      </c:pt>
                      <c:pt idx="226">
                        <c:v>42552.788449074003</c:v>
                      </c:pt>
                      <c:pt idx="227">
                        <c:v>42552.792118056001</c:v>
                      </c:pt>
                      <c:pt idx="228">
                        <c:v>42552.795393519002</c:v>
                      </c:pt>
                      <c:pt idx="229">
                        <c:v>42552.798854166998</c:v>
                      </c:pt>
                      <c:pt idx="230">
                        <c:v>42552.802395833001</c:v>
                      </c:pt>
                      <c:pt idx="231">
                        <c:v>42552.806030093001</c:v>
                      </c:pt>
                      <c:pt idx="232">
                        <c:v>42552.809293981001</c:v>
                      </c:pt>
                      <c:pt idx="233">
                        <c:v>42552.812974537002</c:v>
                      </c:pt>
                      <c:pt idx="234">
                        <c:v>42552.816273147997</c:v>
                      </c:pt>
                      <c:pt idx="235">
                        <c:v>42552.819768519003</c:v>
                      </c:pt>
                      <c:pt idx="236">
                        <c:v>42552.823298611002</c:v>
                      </c:pt>
                      <c:pt idx="237">
                        <c:v>42552.826736110997</c:v>
                      </c:pt>
                      <c:pt idx="238">
                        <c:v>42552.830196759001</c:v>
                      </c:pt>
                      <c:pt idx="239">
                        <c:v>42552.833819444</c:v>
                      </c:pt>
                      <c:pt idx="240">
                        <c:v>42552.837106480998</c:v>
                      </c:pt>
                      <c:pt idx="241">
                        <c:v>42552.840532406997</c:v>
                      </c:pt>
                      <c:pt idx="242">
                        <c:v>42552.844074073997</c:v>
                      </c:pt>
                      <c:pt idx="243">
                        <c:v>42552.847465277999</c:v>
                      </c:pt>
                      <c:pt idx="244">
                        <c:v>42552.850914351999</c:v>
                      </c:pt>
                      <c:pt idx="245">
                        <c:v>42552.854479166999</c:v>
                      </c:pt>
                      <c:pt idx="246">
                        <c:v>42552.857824074003</c:v>
                      </c:pt>
                      <c:pt idx="247">
                        <c:v>42552.861296296003</c:v>
                      </c:pt>
                      <c:pt idx="248">
                        <c:v>42552.864837963003</c:v>
                      </c:pt>
                      <c:pt idx="249">
                        <c:v>42552.868298611</c:v>
                      </c:pt>
                      <c:pt idx="250">
                        <c:v>42552.871747685</c:v>
                      </c:pt>
                      <c:pt idx="251">
                        <c:v>42552.875451389002</c:v>
                      </c:pt>
                      <c:pt idx="252">
                        <c:v>42552.878726852003</c:v>
                      </c:pt>
                      <c:pt idx="253">
                        <c:v>42552.882199074003</c:v>
                      </c:pt>
                      <c:pt idx="254">
                        <c:v>42552.885729166999</c:v>
                      </c:pt>
                      <c:pt idx="255">
                        <c:v>42552.889108796</c:v>
                      </c:pt>
                      <c:pt idx="256">
                        <c:v>42552.89255787</c:v>
                      </c:pt>
                      <c:pt idx="257">
                        <c:v>42552.896157406998</c:v>
                      </c:pt>
                      <c:pt idx="258">
                        <c:v>42552.899513889002</c:v>
                      </c:pt>
                      <c:pt idx="259">
                        <c:v>42552.902951388998</c:v>
                      </c:pt>
                      <c:pt idx="260">
                        <c:v>42552.906493055998</c:v>
                      </c:pt>
                      <c:pt idx="261">
                        <c:v>42552.909976852003</c:v>
                      </c:pt>
                      <c:pt idx="262">
                        <c:v>42552.913414351999</c:v>
                      </c:pt>
                      <c:pt idx="263">
                        <c:v>42552.917141204001</c:v>
                      </c:pt>
                      <c:pt idx="264">
                        <c:v>42552.920451389</c:v>
                      </c:pt>
                      <c:pt idx="265">
                        <c:v>42552.923935184997</c:v>
                      </c:pt>
                      <c:pt idx="266">
                        <c:v>42552.927476851997</c:v>
                      </c:pt>
                      <c:pt idx="267">
                        <c:v>42552.930879630003</c:v>
                      </c:pt>
                      <c:pt idx="268">
                        <c:v>42552.934270833</c:v>
                      </c:pt>
                      <c:pt idx="269">
                        <c:v>42552.937881944003</c:v>
                      </c:pt>
                      <c:pt idx="270">
                        <c:v>42552.941238425999</c:v>
                      </c:pt>
                      <c:pt idx="271">
                        <c:v>42552.944687499999</c:v>
                      </c:pt>
                      <c:pt idx="272">
                        <c:v>42552.948206018998</c:v>
                      </c:pt>
                      <c:pt idx="273">
                        <c:v>42552.951631944001</c:v>
                      </c:pt>
                      <c:pt idx="274">
                        <c:v>42552.955092593002</c:v>
                      </c:pt>
                      <c:pt idx="275">
                        <c:v>42552.958726851997</c:v>
                      </c:pt>
                      <c:pt idx="276">
                        <c:v>42552.962106480998</c:v>
                      </c:pt>
                      <c:pt idx="277">
                        <c:v>42552.965532406997</c:v>
                      </c:pt>
                      <c:pt idx="278">
                        <c:v>42552.969074073997</c:v>
                      </c:pt>
                      <c:pt idx="279">
                        <c:v>42552.972500000003</c:v>
                      </c:pt>
                      <c:pt idx="280">
                        <c:v>42552.975914351999</c:v>
                      </c:pt>
                      <c:pt idx="281">
                        <c:v>42552.979525463001</c:v>
                      </c:pt>
                      <c:pt idx="282">
                        <c:v>42552.982858796</c:v>
                      </c:pt>
                      <c:pt idx="283">
                        <c:v>42552.986319443997</c:v>
                      </c:pt>
                      <c:pt idx="284">
                        <c:v>42552.989837963003</c:v>
                      </c:pt>
                      <c:pt idx="285">
                        <c:v>42552.993321759001</c:v>
                      </c:pt>
                      <c:pt idx="286">
                        <c:v>42552.996840278</c:v>
                      </c:pt>
                      <c:pt idx="287">
                        <c:v>42553.000497685003</c:v>
                      </c:pt>
                      <c:pt idx="288">
                        <c:v>42553.003738425999</c:v>
                      </c:pt>
                      <c:pt idx="289">
                        <c:v>42553.007210648</c:v>
                      </c:pt>
                      <c:pt idx="290">
                        <c:v>42553.010763888997</c:v>
                      </c:pt>
                      <c:pt idx="291">
                        <c:v>42553.014247685001</c:v>
                      </c:pt>
                      <c:pt idx="292">
                        <c:v>42553.017569443997</c:v>
                      </c:pt>
                      <c:pt idx="293">
                        <c:v>42553.021157406998</c:v>
                      </c:pt>
                      <c:pt idx="294">
                        <c:v>42553.024571759001</c:v>
                      </c:pt>
                      <c:pt idx="295">
                        <c:v>42553.028055556002</c:v>
                      </c:pt>
                      <c:pt idx="296">
                        <c:v>42553.0315625</c:v>
                      </c:pt>
                      <c:pt idx="297">
                        <c:v>42553.035000000003</c:v>
                      </c:pt>
                      <c:pt idx="298">
                        <c:v>42553.038472221997</c:v>
                      </c:pt>
                      <c:pt idx="299">
                        <c:v>42553.045520833002</c:v>
                      </c:pt>
                      <c:pt idx="300">
                        <c:v>42553.048935184997</c:v>
                      </c:pt>
                      <c:pt idx="301">
                        <c:v>42553.052476851997</c:v>
                      </c:pt>
                      <c:pt idx="302">
                        <c:v>42553.055879630003</c:v>
                      </c:pt>
                      <c:pt idx="303">
                        <c:v>42553.059282406997</c:v>
                      </c:pt>
                      <c:pt idx="304">
                        <c:v>42553.062858796002</c:v>
                      </c:pt>
                      <c:pt idx="305">
                        <c:v>42553.066238425999</c:v>
                      </c:pt>
                      <c:pt idx="306">
                        <c:v>42553.069710648</c:v>
                      </c:pt>
                      <c:pt idx="307">
                        <c:v>42553.073240741003</c:v>
                      </c:pt>
                      <c:pt idx="308">
                        <c:v>42553.076701389</c:v>
                      </c:pt>
                      <c:pt idx="309">
                        <c:v>42553.080173611001</c:v>
                      </c:pt>
                      <c:pt idx="310">
                        <c:v>42553.083784722003</c:v>
                      </c:pt>
                      <c:pt idx="311">
                        <c:v>42553.087094907001</c:v>
                      </c:pt>
                      <c:pt idx="312">
                        <c:v>42553.090578704003</c:v>
                      </c:pt>
                      <c:pt idx="313">
                        <c:v>42553.094120369999</c:v>
                      </c:pt>
                      <c:pt idx="314">
                        <c:v>42553.097592593003</c:v>
                      </c:pt>
                      <c:pt idx="315">
                        <c:v>42553.100960648</c:v>
                      </c:pt>
                      <c:pt idx="316">
                        <c:v>42553.104537036997</c:v>
                      </c:pt>
                      <c:pt idx="317">
                        <c:v>42553.107905092998</c:v>
                      </c:pt>
                      <c:pt idx="318">
                        <c:v>42553.111354166998</c:v>
                      </c:pt>
                      <c:pt idx="319">
                        <c:v>42553.114884258997</c:v>
                      </c:pt>
                      <c:pt idx="320">
                        <c:v>42553.118368055999</c:v>
                      </c:pt>
                      <c:pt idx="321">
                        <c:v>42553.121782406997</c:v>
                      </c:pt>
                      <c:pt idx="322">
                        <c:v>42553.125428241001</c:v>
                      </c:pt>
                      <c:pt idx="323">
                        <c:v>42553.128761574</c:v>
                      </c:pt>
                      <c:pt idx="324">
                        <c:v>42553.132245369998</c:v>
                      </c:pt>
                      <c:pt idx="325">
                        <c:v>42553.135775463001</c:v>
                      </c:pt>
                      <c:pt idx="326">
                        <c:v>42553.139189815003</c:v>
                      </c:pt>
                      <c:pt idx="327">
                        <c:v>42553.142592593002</c:v>
                      </c:pt>
                      <c:pt idx="328">
                        <c:v>42553.146203703996</c:v>
                      </c:pt>
                      <c:pt idx="329">
                        <c:v>42553.149513889002</c:v>
                      </c:pt>
                      <c:pt idx="330">
                        <c:v>42553.153055556002</c:v>
                      </c:pt>
                      <c:pt idx="331">
                        <c:v>42553.156585648001</c:v>
                      </c:pt>
                      <c:pt idx="332">
                        <c:v>42553.160069443999</c:v>
                      </c:pt>
                      <c:pt idx="333">
                        <c:v>42553.163460648</c:v>
                      </c:pt>
                      <c:pt idx="334">
                        <c:v>42553.167048611002</c:v>
                      </c:pt>
                      <c:pt idx="335">
                        <c:v>42553.170439815003</c:v>
                      </c:pt>
                      <c:pt idx="336">
                        <c:v>42553.173900463</c:v>
                      </c:pt>
                      <c:pt idx="337">
                        <c:v>42553.177418981002</c:v>
                      </c:pt>
                      <c:pt idx="338">
                        <c:v>42553.180891204</c:v>
                      </c:pt>
                      <c:pt idx="339">
                        <c:v>42553.184270833</c:v>
                      </c:pt>
                      <c:pt idx="340">
                        <c:v>42553.187847221998</c:v>
                      </c:pt>
                      <c:pt idx="341">
                        <c:v>42553.191180556001</c:v>
                      </c:pt>
                      <c:pt idx="342">
                        <c:v>42553.194675926003</c:v>
                      </c:pt>
                      <c:pt idx="343">
                        <c:v>42553.198206018998</c:v>
                      </c:pt>
                      <c:pt idx="344">
                        <c:v>42553.201608796</c:v>
                      </c:pt>
                      <c:pt idx="345">
                        <c:v>42553.205127314999</c:v>
                      </c:pt>
                      <c:pt idx="346">
                        <c:v>42553.208761574002</c:v>
                      </c:pt>
                      <c:pt idx="347">
                        <c:v>42553.212083332997</c:v>
                      </c:pt>
                      <c:pt idx="348">
                        <c:v>42553.215567129999</c:v>
                      </c:pt>
                      <c:pt idx="349">
                        <c:v>42553.219085648001</c:v>
                      </c:pt>
                      <c:pt idx="350">
                        <c:v>42553.222627315001</c:v>
                      </c:pt>
                      <c:pt idx="351">
                        <c:v>42553.225925926003</c:v>
                      </c:pt>
                      <c:pt idx="352">
                        <c:v>42553.229502315</c:v>
                      </c:pt>
                      <c:pt idx="353">
                        <c:v>42553.232835647999</c:v>
                      </c:pt>
                      <c:pt idx="354">
                        <c:v>42553.236331018998</c:v>
                      </c:pt>
                      <c:pt idx="355">
                        <c:v>42553.239861110997</c:v>
                      </c:pt>
                      <c:pt idx="356">
                        <c:v>42553.243287037003</c:v>
                      </c:pt>
                      <c:pt idx="357">
                        <c:v>42553.246736111003</c:v>
                      </c:pt>
                      <c:pt idx="358">
                        <c:v>42553.250474537002</c:v>
                      </c:pt>
                      <c:pt idx="359">
                        <c:v>42553.253750000003</c:v>
                      </c:pt>
                      <c:pt idx="360">
                        <c:v>42553.257210648</c:v>
                      </c:pt>
                      <c:pt idx="361">
                        <c:v>42553.260798611002</c:v>
                      </c:pt>
                      <c:pt idx="362">
                        <c:v>42553.264236110997</c:v>
                      </c:pt>
                      <c:pt idx="363">
                        <c:v>42553.267627314999</c:v>
                      </c:pt>
                      <c:pt idx="364">
                        <c:v>42553.27119213</c:v>
                      </c:pt>
                      <c:pt idx="365">
                        <c:v>42553.274513889002</c:v>
                      </c:pt>
                      <c:pt idx="366">
                        <c:v>42553.278020833</c:v>
                      </c:pt>
                      <c:pt idx="367">
                        <c:v>42553.281550926004</c:v>
                      </c:pt>
                      <c:pt idx="368">
                        <c:v>42553.285011574</c:v>
                      </c:pt>
                      <c:pt idx="369">
                        <c:v>42553.288437499999</c:v>
                      </c:pt>
                      <c:pt idx="370">
                        <c:v>42553.292129629997</c:v>
                      </c:pt>
                      <c:pt idx="371">
                        <c:v>42553.295393519002</c:v>
                      </c:pt>
                      <c:pt idx="372">
                        <c:v>42553.298888889003</c:v>
                      </c:pt>
                      <c:pt idx="373">
                        <c:v>42553.30244213</c:v>
                      </c:pt>
                      <c:pt idx="374">
                        <c:v>42553.305879630003</c:v>
                      </c:pt>
                      <c:pt idx="375">
                        <c:v>42553.309270833</c:v>
                      </c:pt>
                      <c:pt idx="376">
                        <c:v>42553.312835648001</c:v>
                      </c:pt>
                      <c:pt idx="377">
                        <c:v>42553.316180556001</c:v>
                      </c:pt>
                      <c:pt idx="378">
                        <c:v>42553.319699074003</c:v>
                      </c:pt>
                      <c:pt idx="379">
                        <c:v>42553.323206018998</c:v>
                      </c:pt>
                      <c:pt idx="380">
                        <c:v>42553.326655092998</c:v>
                      </c:pt>
                      <c:pt idx="381">
                        <c:v>42553.330081018998</c:v>
                      </c:pt>
                      <c:pt idx="382">
                        <c:v>42553.333761574002</c:v>
                      </c:pt>
                      <c:pt idx="383">
                        <c:v>42553.336944444003</c:v>
                      </c:pt>
                      <c:pt idx="384">
                        <c:v>42553.340439815001</c:v>
                      </c:pt>
                      <c:pt idx="385">
                        <c:v>42553.344004630002</c:v>
                      </c:pt>
                      <c:pt idx="386">
                        <c:v>42553.347430556001</c:v>
                      </c:pt>
                      <c:pt idx="387">
                        <c:v>42553.350844907</c:v>
                      </c:pt>
                      <c:pt idx="388">
                        <c:v>42553.354398148003</c:v>
                      </c:pt>
                      <c:pt idx="389">
                        <c:v>42553.357766203997</c:v>
                      </c:pt>
                      <c:pt idx="390">
                        <c:v>42553.361261573998</c:v>
                      </c:pt>
                      <c:pt idx="391">
                        <c:v>42553.364780092998</c:v>
                      </c:pt>
                      <c:pt idx="392">
                        <c:v>42553.368252314998</c:v>
                      </c:pt>
                      <c:pt idx="393">
                        <c:v>42553.371678240997</c:v>
                      </c:pt>
                      <c:pt idx="394">
                        <c:v>42553.375335648001</c:v>
                      </c:pt>
                      <c:pt idx="395">
                        <c:v>42553.378645833</c:v>
                      </c:pt>
                      <c:pt idx="396">
                        <c:v>42553.382106481004</c:v>
                      </c:pt>
                      <c:pt idx="397">
                        <c:v>42553.385775463001</c:v>
                      </c:pt>
                      <c:pt idx="398">
                        <c:v>42553.389212962997</c:v>
                      </c:pt>
                      <c:pt idx="399">
                        <c:v>42553.392569443997</c:v>
                      </c:pt>
                      <c:pt idx="400">
                        <c:v>42553.39619213</c:v>
                      </c:pt>
                      <c:pt idx="401">
                        <c:v>42553.399502314998</c:v>
                      </c:pt>
                      <c:pt idx="402">
                        <c:v>42553.402997685</c:v>
                      </c:pt>
                      <c:pt idx="403">
                        <c:v>42553.406527778003</c:v>
                      </c:pt>
                      <c:pt idx="404">
                        <c:v>42553.409988425999</c:v>
                      </c:pt>
                      <c:pt idx="405">
                        <c:v>42553.413425926003</c:v>
                      </c:pt>
                      <c:pt idx="406">
                        <c:v>42553.417037036997</c:v>
                      </c:pt>
                      <c:pt idx="407">
                        <c:v>42553.420416667002</c:v>
                      </c:pt>
                      <c:pt idx="408">
                        <c:v>42553.423900463</c:v>
                      </c:pt>
                      <c:pt idx="409">
                        <c:v>42553.427534722003</c:v>
                      </c:pt>
                      <c:pt idx="410">
                        <c:v>42553.430868055999</c:v>
                      </c:pt>
                      <c:pt idx="411">
                        <c:v>42553.434247685</c:v>
                      </c:pt>
                      <c:pt idx="412">
                        <c:v>42553.437824073997</c:v>
                      </c:pt>
                      <c:pt idx="413">
                        <c:v>42553.441192129998</c:v>
                      </c:pt>
                      <c:pt idx="414">
                        <c:v>42553.444687499999</c:v>
                      </c:pt>
                      <c:pt idx="415">
                        <c:v>42553.448229166999</c:v>
                      </c:pt>
                      <c:pt idx="416">
                        <c:v>42553.451608796</c:v>
                      </c:pt>
                      <c:pt idx="417">
                        <c:v>42553.455138889003</c:v>
                      </c:pt>
                      <c:pt idx="418">
                        <c:v>42553.458773147999</c:v>
                      </c:pt>
                      <c:pt idx="419">
                        <c:v>42553.462094907001</c:v>
                      </c:pt>
                      <c:pt idx="420">
                        <c:v>42553.465555556002</c:v>
                      </c:pt>
                      <c:pt idx="421">
                        <c:v>42553.469085648001</c:v>
                      </c:pt>
                      <c:pt idx="422">
                        <c:v>42553.472638888998</c:v>
                      </c:pt>
                      <c:pt idx="423">
                        <c:v>42553.475960648</c:v>
                      </c:pt>
                      <c:pt idx="424">
                        <c:v>42553.479525463001</c:v>
                      </c:pt>
                      <c:pt idx="425">
                        <c:v>42553.482847222003</c:v>
                      </c:pt>
                      <c:pt idx="426">
                        <c:v>42553.486354166998</c:v>
                      </c:pt>
                      <c:pt idx="427">
                        <c:v>42553.489861110997</c:v>
                      </c:pt>
                      <c:pt idx="428">
                        <c:v>42553.493275462999</c:v>
                      </c:pt>
                      <c:pt idx="429">
                        <c:v>42553.496747685</c:v>
                      </c:pt>
                      <c:pt idx="430">
                        <c:v>42553.500428241001</c:v>
                      </c:pt>
                      <c:pt idx="431">
                        <c:v>42553.503680556001</c:v>
                      </c:pt>
                      <c:pt idx="432">
                        <c:v>42553.507152778002</c:v>
                      </c:pt>
                      <c:pt idx="433">
                        <c:v>42553.510752315</c:v>
                      </c:pt>
                      <c:pt idx="434">
                        <c:v>42553.514178240999</c:v>
                      </c:pt>
                      <c:pt idx="435">
                        <c:v>42553.517592593002</c:v>
                      </c:pt>
                      <c:pt idx="436">
                        <c:v>42553.521215278</c:v>
                      </c:pt>
                      <c:pt idx="437">
                        <c:v>42553.524525462999</c:v>
                      </c:pt>
                      <c:pt idx="438">
                        <c:v>42553.528020833</c:v>
                      </c:pt>
                      <c:pt idx="439">
                        <c:v>42553.531550926004</c:v>
                      </c:pt>
                      <c:pt idx="440">
                        <c:v>42553.534988425999</c:v>
                      </c:pt>
                      <c:pt idx="441">
                        <c:v>42553.538472221997</c:v>
                      </c:pt>
                      <c:pt idx="442">
                        <c:v>42553.542060184998</c:v>
                      </c:pt>
                      <c:pt idx="443">
                        <c:v>42553.545381944001</c:v>
                      </c:pt>
                      <c:pt idx="444">
                        <c:v>42553.548865741002</c:v>
                      </c:pt>
                      <c:pt idx="445">
                        <c:v>42553.552418981002</c:v>
                      </c:pt>
                      <c:pt idx="446">
                        <c:v>42553.555844907001</c:v>
                      </c:pt>
                      <c:pt idx="447">
                        <c:v>42553.559224536999</c:v>
                      </c:pt>
                      <c:pt idx="448">
                        <c:v>42553.562858796002</c:v>
                      </c:pt>
                      <c:pt idx="449">
                        <c:v>42553.566192129998</c:v>
                      </c:pt>
                      <c:pt idx="450">
                        <c:v>42553.569641203998</c:v>
                      </c:pt>
                      <c:pt idx="451">
                        <c:v>42553.573206018998</c:v>
                      </c:pt>
                      <c:pt idx="452">
                        <c:v>42553.576666667002</c:v>
                      </c:pt>
                      <c:pt idx="453">
                        <c:v>42553.58005787</c:v>
                      </c:pt>
                      <c:pt idx="454">
                        <c:v>42553.583749999998</c:v>
                      </c:pt>
                      <c:pt idx="455">
                        <c:v>42553.587106480998</c:v>
                      </c:pt>
                      <c:pt idx="456">
                        <c:v>42553.590520833</c:v>
                      </c:pt>
                      <c:pt idx="457">
                        <c:v>42553.594131944003</c:v>
                      </c:pt>
                      <c:pt idx="458">
                        <c:v>42553.597523147997</c:v>
                      </c:pt>
                      <c:pt idx="459">
                        <c:v>42553.600914351999</c:v>
                      </c:pt>
                      <c:pt idx="460">
                        <c:v>42553.604537036997</c:v>
                      </c:pt>
                      <c:pt idx="461">
                        <c:v>42553.607881944001</c:v>
                      </c:pt>
                      <c:pt idx="462">
                        <c:v>42553.611319443997</c:v>
                      </c:pt>
                      <c:pt idx="463">
                        <c:v>42553.614918981002</c:v>
                      </c:pt>
                      <c:pt idx="464">
                        <c:v>42553.618287037003</c:v>
                      </c:pt>
                      <c:pt idx="465">
                        <c:v>42553.621747685</c:v>
                      </c:pt>
                      <c:pt idx="466">
                        <c:v>42553.625439814998</c:v>
                      </c:pt>
                      <c:pt idx="467">
                        <c:v>42553.628761574</c:v>
                      </c:pt>
                      <c:pt idx="468">
                        <c:v>42553.632164351999</c:v>
                      </c:pt>
                      <c:pt idx="469">
                        <c:v>42553.635740741003</c:v>
                      </c:pt>
                      <c:pt idx="470">
                        <c:v>42553.639189815003</c:v>
                      </c:pt>
                      <c:pt idx="471">
                        <c:v>42553.64255787</c:v>
                      </c:pt>
                      <c:pt idx="472">
                        <c:v>42553.646215278</c:v>
                      </c:pt>
                      <c:pt idx="473">
                        <c:v>42553.649513889002</c:v>
                      </c:pt>
                      <c:pt idx="474">
                        <c:v>42553.653032406997</c:v>
                      </c:pt>
                      <c:pt idx="475">
                        <c:v>42553.656527778003</c:v>
                      </c:pt>
                      <c:pt idx="476">
                        <c:v>42553.659965277999</c:v>
                      </c:pt>
                      <c:pt idx="477">
                        <c:v>42553.663391203998</c:v>
                      </c:pt>
                      <c:pt idx="478">
                        <c:v>42553.667141204001</c:v>
                      </c:pt>
                      <c:pt idx="479">
                        <c:v>42553.670393519002</c:v>
                      </c:pt>
                      <c:pt idx="480">
                        <c:v>42553.673831018998</c:v>
                      </c:pt>
                      <c:pt idx="481">
                        <c:v>42553.677430556003</c:v>
                      </c:pt>
                      <c:pt idx="482">
                        <c:v>42553.680902777996</c:v>
                      </c:pt>
                      <c:pt idx="483">
                        <c:v>42553.684247685</c:v>
                      </c:pt>
                      <c:pt idx="484">
                        <c:v>42553.687824073997</c:v>
                      </c:pt>
                      <c:pt idx="485">
                        <c:v>42553.691192129998</c:v>
                      </c:pt>
                      <c:pt idx="486">
                        <c:v>42553.694664351999</c:v>
                      </c:pt>
                      <c:pt idx="487">
                        <c:v>42553.698159722</c:v>
                      </c:pt>
                      <c:pt idx="488">
                        <c:v>42553.701643519002</c:v>
                      </c:pt>
                      <c:pt idx="489">
                        <c:v>42553.70505787</c:v>
                      </c:pt>
                      <c:pt idx="490">
                        <c:v>42553.708796295999</c:v>
                      </c:pt>
                      <c:pt idx="491">
                        <c:v>42553.712048611</c:v>
                      </c:pt>
                      <c:pt idx="492">
                        <c:v>42553.715543981001</c:v>
                      </c:pt>
                      <c:pt idx="493">
                        <c:v>42553.719085648001</c:v>
                      </c:pt>
                      <c:pt idx="494">
                        <c:v>42553.722569443999</c:v>
                      </c:pt>
                      <c:pt idx="495">
                        <c:v>42553.725925926003</c:v>
                      </c:pt>
                      <c:pt idx="496">
                        <c:v>42553.729525463001</c:v>
                      </c:pt>
                      <c:pt idx="497">
                        <c:v>42553.732835647999</c:v>
                      </c:pt>
                      <c:pt idx="498">
                        <c:v>42553.736331018998</c:v>
                      </c:pt>
                      <c:pt idx="499">
                        <c:v>42553.739884258997</c:v>
                      </c:pt>
                      <c:pt idx="500">
                        <c:v>42553.743310184997</c:v>
                      </c:pt>
                      <c:pt idx="501">
                        <c:v>42553.746724536999</c:v>
                      </c:pt>
                      <c:pt idx="502">
                        <c:v>42553.750428241001</c:v>
                      </c:pt>
                      <c:pt idx="503">
                        <c:v>42553.753784722001</c:v>
                      </c:pt>
                      <c:pt idx="504">
                        <c:v>42553.757256944002</c:v>
                      </c:pt>
                      <c:pt idx="505">
                        <c:v>42553.760787036997</c:v>
                      </c:pt>
                      <c:pt idx="506">
                        <c:v>42553.764340278001</c:v>
                      </c:pt>
                      <c:pt idx="507">
                        <c:v>42553.767662036997</c:v>
                      </c:pt>
                      <c:pt idx="508">
                        <c:v>42553.771249999998</c:v>
                      </c:pt>
                      <c:pt idx="509">
                        <c:v>42553.774629630003</c:v>
                      </c:pt>
                      <c:pt idx="510">
                        <c:v>42553.778055556002</c:v>
                      </c:pt>
                      <c:pt idx="511">
                        <c:v>42553.781574073997</c:v>
                      </c:pt>
                      <c:pt idx="512">
                        <c:v>42553.785023147997</c:v>
                      </c:pt>
                      <c:pt idx="513">
                        <c:v>42553.788472221997</c:v>
                      </c:pt>
                      <c:pt idx="514">
                        <c:v>42553.792118056001</c:v>
                      </c:pt>
                      <c:pt idx="515">
                        <c:v>42553.795393519002</c:v>
                      </c:pt>
                      <c:pt idx="516">
                        <c:v>42553.798935184997</c:v>
                      </c:pt>
                      <c:pt idx="517">
                        <c:v>42553.802407406998</c:v>
                      </c:pt>
                      <c:pt idx="518">
                        <c:v>42553.805937500001</c:v>
                      </c:pt>
                      <c:pt idx="519">
                        <c:v>42553.809328704003</c:v>
                      </c:pt>
                      <c:pt idx="520">
                        <c:v>42553.812951389002</c:v>
                      </c:pt>
                      <c:pt idx="521">
                        <c:v>42553.816296295998</c:v>
                      </c:pt>
                      <c:pt idx="522">
                        <c:v>42553.819803241</c:v>
                      </c:pt>
                      <c:pt idx="523">
                        <c:v>42553.823298611002</c:v>
                      </c:pt>
                      <c:pt idx="524">
                        <c:v>42553.826840278001</c:v>
                      </c:pt>
                      <c:pt idx="525">
                        <c:v>42553.830138889003</c:v>
                      </c:pt>
                      <c:pt idx="526">
                        <c:v>42553.833854167002</c:v>
                      </c:pt>
                      <c:pt idx="527">
                        <c:v>42553.837094907001</c:v>
                      </c:pt>
                      <c:pt idx="528">
                        <c:v>42553.840532406997</c:v>
                      </c:pt>
                      <c:pt idx="529">
                        <c:v>42553.844074073997</c:v>
                      </c:pt>
                      <c:pt idx="530">
                        <c:v>42553.847546295998</c:v>
                      </c:pt>
                      <c:pt idx="531">
                        <c:v>42553.850937499999</c:v>
                      </c:pt>
                      <c:pt idx="532">
                        <c:v>42553.854502315</c:v>
                      </c:pt>
                      <c:pt idx="533">
                        <c:v>42553.857858796</c:v>
                      </c:pt>
                      <c:pt idx="534">
                        <c:v>42553.861331018998</c:v>
                      </c:pt>
                      <c:pt idx="535">
                        <c:v>42553.864895833001</c:v>
                      </c:pt>
                      <c:pt idx="536">
                        <c:v>42553.868310184997</c:v>
                      </c:pt>
                      <c:pt idx="537">
                        <c:v>42553.871736111003</c:v>
                      </c:pt>
                      <c:pt idx="538">
                        <c:v>42553.875381944003</c:v>
                      </c:pt>
                      <c:pt idx="539">
                        <c:v>42553.878738425999</c:v>
                      </c:pt>
                      <c:pt idx="540">
                        <c:v>42553.882199074003</c:v>
                      </c:pt>
                      <c:pt idx="541">
                        <c:v>42553.885671295997</c:v>
                      </c:pt>
                      <c:pt idx="542">
                        <c:v>42553.889166667002</c:v>
                      </c:pt>
                      <c:pt idx="543">
                        <c:v>42553.892569443997</c:v>
                      </c:pt>
                      <c:pt idx="544">
                        <c:v>42553.896145833001</c:v>
                      </c:pt>
                      <c:pt idx="545">
                        <c:v>42553.899513889002</c:v>
                      </c:pt>
                      <c:pt idx="546">
                        <c:v>42553.902997685</c:v>
                      </c:pt>
                      <c:pt idx="547">
                        <c:v>42553.906516203999</c:v>
                      </c:pt>
                      <c:pt idx="548">
                        <c:v>42553.909976852003</c:v>
                      </c:pt>
                      <c:pt idx="549">
                        <c:v>42553.913414351999</c:v>
                      </c:pt>
                      <c:pt idx="550">
                        <c:v>42553.917048611002</c:v>
                      </c:pt>
                      <c:pt idx="551">
                        <c:v>42553.920462962997</c:v>
                      </c:pt>
                      <c:pt idx="552">
                        <c:v>42553.923912036997</c:v>
                      </c:pt>
                      <c:pt idx="553">
                        <c:v>42553.927465278</c:v>
                      </c:pt>
                      <c:pt idx="554">
                        <c:v>42553.930949073998</c:v>
                      </c:pt>
                      <c:pt idx="555">
                        <c:v>42553.934224536999</c:v>
                      </c:pt>
                      <c:pt idx="556">
                        <c:v>42553.937835648001</c:v>
                      </c:pt>
                      <c:pt idx="557">
                        <c:v>42553.941157407004</c:v>
                      </c:pt>
                      <c:pt idx="558">
                        <c:v>42553.944664351999</c:v>
                      </c:pt>
                      <c:pt idx="559">
                        <c:v>42553.948194443998</c:v>
                      </c:pt>
                      <c:pt idx="560">
                        <c:v>42553.951585647999</c:v>
                      </c:pt>
                      <c:pt idx="561">
                        <c:v>42553.95505787</c:v>
                      </c:pt>
                      <c:pt idx="562">
                        <c:v>42553.958738426001</c:v>
                      </c:pt>
                      <c:pt idx="563">
                        <c:v>42553.962013889002</c:v>
                      </c:pt>
                      <c:pt idx="564">
                        <c:v>42553.965532406997</c:v>
                      </c:pt>
                      <c:pt idx="565">
                        <c:v>42553.969120369999</c:v>
                      </c:pt>
                      <c:pt idx="566">
                        <c:v>42553.972523147997</c:v>
                      </c:pt>
                      <c:pt idx="567">
                        <c:v>42553.975902778002</c:v>
                      </c:pt>
                      <c:pt idx="568">
                        <c:v>42553.979525463001</c:v>
                      </c:pt>
                      <c:pt idx="569">
                        <c:v>42553.982812499999</c:v>
                      </c:pt>
                      <c:pt idx="570">
                        <c:v>42553.986319443997</c:v>
                      </c:pt>
                      <c:pt idx="571">
                        <c:v>42553.989884258997</c:v>
                      </c:pt>
                      <c:pt idx="572">
                        <c:v>42553.993275462999</c:v>
                      </c:pt>
                      <c:pt idx="573">
                        <c:v>42553.996747685</c:v>
                      </c:pt>
                      <c:pt idx="574">
                        <c:v>42554.000497685003</c:v>
                      </c:pt>
                      <c:pt idx="575">
                        <c:v>42554.003750000003</c:v>
                      </c:pt>
                      <c:pt idx="576">
                        <c:v>42554.007187499999</c:v>
                      </c:pt>
                      <c:pt idx="577">
                        <c:v>42554.010775463001</c:v>
                      </c:pt>
                      <c:pt idx="578">
                        <c:v>42554.014189815003</c:v>
                      </c:pt>
                      <c:pt idx="579">
                        <c:v>42554.017604166998</c:v>
                      </c:pt>
                      <c:pt idx="580">
                        <c:v>42554.021157406998</c:v>
                      </c:pt>
                      <c:pt idx="581">
                        <c:v>42554.024513889002</c:v>
                      </c:pt>
                      <c:pt idx="582">
                        <c:v>42554.028055556002</c:v>
                      </c:pt>
                      <c:pt idx="583">
                        <c:v>42554.031550926004</c:v>
                      </c:pt>
                      <c:pt idx="584">
                        <c:v>42554.035023147997</c:v>
                      </c:pt>
                      <c:pt idx="585">
                        <c:v>42554.038449074003</c:v>
                      </c:pt>
                      <c:pt idx="586">
                        <c:v>42554.042141204001</c:v>
                      </c:pt>
                      <c:pt idx="587">
                        <c:v>42554.045567130001</c:v>
                      </c:pt>
                      <c:pt idx="588">
                        <c:v>42554.048935184997</c:v>
                      </c:pt>
                      <c:pt idx="589">
                        <c:v>42554.052465278</c:v>
                      </c:pt>
                      <c:pt idx="590">
                        <c:v>42554.055879630003</c:v>
                      </c:pt>
                      <c:pt idx="591">
                        <c:v>42554.059247685</c:v>
                      </c:pt>
                      <c:pt idx="592">
                        <c:v>42554.0628125</c:v>
                      </c:pt>
                      <c:pt idx="593">
                        <c:v>42554.066226852003</c:v>
                      </c:pt>
                      <c:pt idx="594">
                        <c:v>42554.069699074003</c:v>
                      </c:pt>
                      <c:pt idx="595">
                        <c:v>42554.073194443998</c:v>
                      </c:pt>
                      <c:pt idx="596">
                        <c:v>42554.076678240999</c:v>
                      </c:pt>
                      <c:pt idx="597">
                        <c:v>42554.080104166998</c:v>
                      </c:pt>
                      <c:pt idx="598">
                        <c:v>42554.083784722003</c:v>
                      </c:pt>
                      <c:pt idx="599">
                        <c:v>42554.087106480998</c:v>
                      </c:pt>
                      <c:pt idx="600">
                        <c:v>42554.090543981001</c:v>
                      </c:pt>
                      <c:pt idx="601">
                        <c:v>42554.094155093</c:v>
                      </c:pt>
                      <c:pt idx="602">
                        <c:v>42554.097557870002</c:v>
                      </c:pt>
                      <c:pt idx="603">
                        <c:v>42554.100960648</c:v>
                      </c:pt>
                      <c:pt idx="604">
                        <c:v>42554.104502315</c:v>
                      </c:pt>
                      <c:pt idx="605">
                        <c:v>42554.107847222003</c:v>
                      </c:pt>
                      <c:pt idx="606">
                        <c:v>42554.111319443997</c:v>
                      </c:pt>
                      <c:pt idx="607">
                        <c:v>42554.114884258997</c:v>
                      </c:pt>
                      <c:pt idx="608">
                        <c:v>42554.118333332997</c:v>
                      </c:pt>
                      <c:pt idx="609">
                        <c:v>42554.121724536999</c:v>
                      </c:pt>
                      <c:pt idx="610">
                        <c:v>42554.125439814998</c:v>
                      </c:pt>
                      <c:pt idx="611">
                        <c:v>42554.128738425999</c:v>
                      </c:pt>
                      <c:pt idx="612">
                        <c:v>42554.132256944002</c:v>
                      </c:pt>
                      <c:pt idx="613">
                        <c:v>42554.135752315</c:v>
                      </c:pt>
                      <c:pt idx="614">
                        <c:v>42554.139224537001</c:v>
                      </c:pt>
                      <c:pt idx="615">
                        <c:v>42554.142569443997</c:v>
                      </c:pt>
                      <c:pt idx="616">
                        <c:v>42554.146168981002</c:v>
                      </c:pt>
                      <c:pt idx="617">
                        <c:v>42554.149513889002</c:v>
                      </c:pt>
                      <c:pt idx="618">
                        <c:v>42554.153078704003</c:v>
                      </c:pt>
                      <c:pt idx="619">
                        <c:v>42554.156643519003</c:v>
                      </c:pt>
                      <c:pt idx="620">
                        <c:v>42554.160046295998</c:v>
                      </c:pt>
                      <c:pt idx="621">
                        <c:v>42554.163530092999</c:v>
                      </c:pt>
                      <c:pt idx="622">
                        <c:v>42554.167106481</c:v>
                      </c:pt>
                      <c:pt idx="623">
                        <c:v>42554.170405092998</c:v>
                      </c:pt>
                      <c:pt idx="624">
                        <c:v>42554.173900463</c:v>
                      </c:pt>
                      <c:pt idx="625">
                        <c:v>42554.177430556003</c:v>
                      </c:pt>
                      <c:pt idx="626">
                        <c:v>42554.180902777996</c:v>
                      </c:pt>
                      <c:pt idx="627">
                        <c:v>42554.184236111003</c:v>
                      </c:pt>
                      <c:pt idx="628">
                        <c:v>42554.187847221998</c:v>
                      </c:pt>
                      <c:pt idx="629">
                        <c:v>42554.191180556001</c:v>
                      </c:pt>
                      <c:pt idx="630">
                        <c:v>42554.194664351999</c:v>
                      </c:pt>
                      <c:pt idx="631">
                        <c:v>42554.198182870001</c:v>
                      </c:pt>
                      <c:pt idx="632">
                        <c:v>42554.201608796</c:v>
                      </c:pt>
                      <c:pt idx="633">
                        <c:v>42554.205046296003</c:v>
                      </c:pt>
                      <c:pt idx="634">
                        <c:v>42554.208912037</c:v>
                      </c:pt>
                      <c:pt idx="635">
                        <c:v>42554.212048611</c:v>
                      </c:pt>
                      <c:pt idx="636">
                        <c:v>42554.215555556002</c:v>
                      </c:pt>
                      <c:pt idx="637">
                        <c:v>42554.219074073997</c:v>
                      </c:pt>
                      <c:pt idx="638">
                        <c:v>42554.222534722001</c:v>
                      </c:pt>
                      <c:pt idx="639">
                        <c:v>42554.225879630001</c:v>
                      </c:pt>
                      <c:pt idx="640">
                        <c:v>42554.229479166999</c:v>
                      </c:pt>
                      <c:pt idx="641">
                        <c:v>42554.232824074003</c:v>
                      </c:pt>
                      <c:pt idx="642">
                        <c:v>42554.236354166998</c:v>
                      </c:pt>
                      <c:pt idx="643">
                        <c:v>42554.239826388999</c:v>
                      </c:pt>
                      <c:pt idx="644">
                        <c:v>42554.243298611</c:v>
                      </c:pt>
                      <c:pt idx="645">
                        <c:v>42554.246736111003</c:v>
                      </c:pt>
                      <c:pt idx="646">
                        <c:v>42554.250474537002</c:v>
                      </c:pt>
                      <c:pt idx="647">
                        <c:v>42554.253784722001</c:v>
                      </c:pt>
                      <c:pt idx="648">
                        <c:v>42554.257233796001</c:v>
                      </c:pt>
                      <c:pt idx="649">
                        <c:v>42554.260740741003</c:v>
                      </c:pt>
                      <c:pt idx="650">
                        <c:v>42554.264189815003</c:v>
                      </c:pt>
                      <c:pt idx="651">
                        <c:v>42554.267615741002</c:v>
                      </c:pt>
                      <c:pt idx="652">
                        <c:v>42554.271157406998</c:v>
                      </c:pt>
                      <c:pt idx="653">
                        <c:v>42554.274525462999</c:v>
                      </c:pt>
                      <c:pt idx="654">
                        <c:v>42554.277962963002</c:v>
                      </c:pt>
                      <c:pt idx="655">
                        <c:v>42554.281550926004</c:v>
                      </c:pt>
                      <c:pt idx="656">
                        <c:v>42554.284953704002</c:v>
                      </c:pt>
                      <c:pt idx="657">
                        <c:v>42554.288402778002</c:v>
                      </c:pt>
                      <c:pt idx="658">
                        <c:v>42554.292164352002</c:v>
                      </c:pt>
                      <c:pt idx="659">
                        <c:v>42554.295405092998</c:v>
                      </c:pt>
                      <c:pt idx="660">
                        <c:v>42554.298877314999</c:v>
                      </c:pt>
                      <c:pt idx="661">
                        <c:v>42554.302407406998</c:v>
                      </c:pt>
                      <c:pt idx="662">
                        <c:v>42554.305821759001</c:v>
                      </c:pt>
                      <c:pt idx="663">
                        <c:v>42554.309236111003</c:v>
                      </c:pt>
                      <c:pt idx="664">
                        <c:v>42554.312824073997</c:v>
                      </c:pt>
                      <c:pt idx="665">
                        <c:v>42554.316157407004</c:v>
                      </c:pt>
                      <c:pt idx="666">
                        <c:v>42554.319664351999</c:v>
                      </c:pt>
                      <c:pt idx="667">
                        <c:v>42554.323182870001</c:v>
                      </c:pt>
                      <c:pt idx="668">
                        <c:v>42554.326666667002</c:v>
                      </c:pt>
                      <c:pt idx="669">
                        <c:v>42554.330069443997</c:v>
                      </c:pt>
                      <c:pt idx="670">
                        <c:v>42554.333703703996</c:v>
                      </c:pt>
                      <c:pt idx="671">
                        <c:v>42554.337060184997</c:v>
                      </c:pt>
                      <c:pt idx="672">
                        <c:v>42554.340520833</c:v>
                      </c:pt>
                      <c:pt idx="673">
                        <c:v>42554.344027778003</c:v>
                      </c:pt>
                      <c:pt idx="674">
                        <c:v>42554.347465277999</c:v>
                      </c:pt>
                      <c:pt idx="675">
                        <c:v>42554.350891203998</c:v>
                      </c:pt>
                      <c:pt idx="676">
                        <c:v>42554.354490741003</c:v>
                      </c:pt>
                      <c:pt idx="677">
                        <c:v>42554.357847222003</c:v>
                      </c:pt>
                      <c:pt idx="678">
                        <c:v>42554.361319443997</c:v>
                      </c:pt>
                      <c:pt idx="679">
                        <c:v>42554.364826388999</c:v>
                      </c:pt>
                      <c:pt idx="680">
                        <c:v>42554.368263889002</c:v>
                      </c:pt>
                      <c:pt idx="681">
                        <c:v>42554.371736111003</c:v>
                      </c:pt>
                      <c:pt idx="682">
                        <c:v>42554.375358796002</c:v>
                      </c:pt>
                      <c:pt idx="683">
                        <c:v>42554.378692129998</c:v>
                      </c:pt>
                      <c:pt idx="684">
                        <c:v>42554.382199074003</c:v>
                      </c:pt>
                      <c:pt idx="685">
                        <c:v>42554.385717593002</c:v>
                      </c:pt>
                      <c:pt idx="686">
                        <c:v>42554.389166667002</c:v>
                      </c:pt>
                      <c:pt idx="687">
                        <c:v>42554.392569443997</c:v>
                      </c:pt>
                      <c:pt idx="688">
                        <c:v>42554.396168981002</c:v>
                      </c:pt>
                      <c:pt idx="689">
                        <c:v>42554.399490741002</c:v>
                      </c:pt>
                      <c:pt idx="690">
                        <c:v>42554.402974536999</c:v>
                      </c:pt>
                      <c:pt idx="691">
                        <c:v>42554.406550926004</c:v>
                      </c:pt>
                      <c:pt idx="692">
                        <c:v>42554.409965277999</c:v>
                      </c:pt>
                      <c:pt idx="693">
                        <c:v>42554.413379630001</c:v>
                      </c:pt>
                      <c:pt idx="694">
                        <c:v>42554.417037036997</c:v>
                      </c:pt>
                      <c:pt idx="695">
                        <c:v>42554.420393519002</c:v>
                      </c:pt>
                      <c:pt idx="696">
                        <c:v>42554.423877314999</c:v>
                      </c:pt>
                      <c:pt idx="697">
                        <c:v>42554.427430556003</c:v>
                      </c:pt>
                      <c:pt idx="698">
                        <c:v>42554.430902777996</c:v>
                      </c:pt>
                      <c:pt idx="699">
                        <c:v>42554.434224536999</c:v>
                      </c:pt>
                      <c:pt idx="700">
                        <c:v>42554.437824073997</c:v>
                      </c:pt>
                      <c:pt idx="701">
                        <c:v>42554.441168981</c:v>
                      </c:pt>
                      <c:pt idx="702">
                        <c:v>42554.444652778002</c:v>
                      </c:pt>
                      <c:pt idx="703">
                        <c:v>42554.448217593002</c:v>
                      </c:pt>
                      <c:pt idx="704">
                        <c:v>42554.451597222003</c:v>
                      </c:pt>
                      <c:pt idx="705">
                        <c:v>42554.455069443997</c:v>
                      </c:pt>
                      <c:pt idx="706">
                        <c:v>42554.458738426001</c:v>
                      </c:pt>
                      <c:pt idx="707">
                        <c:v>42554.462280093001</c:v>
                      </c:pt>
                      <c:pt idx="708">
                        <c:v>42554.465474536999</c:v>
                      </c:pt>
                      <c:pt idx="709">
                        <c:v>42554.469097221998</c:v>
                      </c:pt>
                      <c:pt idx="710">
                        <c:v>42554.472511574</c:v>
                      </c:pt>
                      <c:pt idx="711">
                        <c:v>42554.475902778002</c:v>
                      </c:pt>
                      <c:pt idx="712">
                        <c:v>42554.479467593002</c:v>
                      </c:pt>
                      <c:pt idx="713">
                        <c:v>42554.482881944001</c:v>
                      </c:pt>
                      <c:pt idx="714">
                        <c:v>42554.48630787</c:v>
                      </c:pt>
                      <c:pt idx="715">
                        <c:v>42554.489872685001</c:v>
                      </c:pt>
                      <c:pt idx="716">
                        <c:v>42554.493287037003</c:v>
                      </c:pt>
                      <c:pt idx="717">
                        <c:v>42554.496724536999</c:v>
                      </c:pt>
                      <c:pt idx="718">
                        <c:v>42554.500393519003</c:v>
                      </c:pt>
                      <c:pt idx="719">
                        <c:v>42554.503715277999</c:v>
                      </c:pt>
                      <c:pt idx="720">
                        <c:v>42554.507152778002</c:v>
                      </c:pt>
                      <c:pt idx="721">
                        <c:v>42554.510706018998</c:v>
                      </c:pt>
                      <c:pt idx="722">
                        <c:v>42554.514155092998</c:v>
                      </c:pt>
                      <c:pt idx="723">
                        <c:v>42554.517569443997</c:v>
                      </c:pt>
                      <c:pt idx="724">
                        <c:v>42554.52119213</c:v>
                      </c:pt>
                      <c:pt idx="725">
                        <c:v>42554.524502314998</c:v>
                      </c:pt>
                      <c:pt idx="726">
                        <c:v>42554.528020833</c:v>
                      </c:pt>
                      <c:pt idx="727">
                        <c:v>42554.5315625</c:v>
                      </c:pt>
                      <c:pt idx="728">
                        <c:v>42554.534930556001</c:v>
                      </c:pt>
                      <c:pt idx="729">
                        <c:v>42554.538391203998</c:v>
                      </c:pt>
                      <c:pt idx="730">
                        <c:v>42554.542013888997</c:v>
                      </c:pt>
                      <c:pt idx="731">
                        <c:v>42554.545358796</c:v>
                      </c:pt>
                      <c:pt idx="732">
                        <c:v>42554.54880787</c:v>
                      </c:pt>
                      <c:pt idx="733">
                        <c:v>42554.552407406998</c:v>
                      </c:pt>
                      <c:pt idx="734">
                        <c:v>42554.555775462999</c:v>
                      </c:pt>
                      <c:pt idx="735">
                        <c:v>42554.559224536999</c:v>
                      </c:pt>
                      <c:pt idx="736">
                        <c:v>42554.562858796002</c:v>
                      </c:pt>
                      <c:pt idx="737">
                        <c:v>42554.566168981</c:v>
                      </c:pt>
                      <c:pt idx="738">
                        <c:v>42554.569618055997</c:v>
                      </c:pt>
                      <c:pt idx="739">
                        <c:v>42554.573171295997</c:v>
                      </c:pt>
                      <c:pt idx="740">
                        <c:v>42554.576643519002</c:v>
                      </c:pt>
                      <c:pt idx="741">
                        <c:v>42554.580104166998</c:v>
                      </c:pt>
                      <c:pt idx="742">
                        <c:v>42554.583784722003</c:v>
                      </c:pt>
                      <c:pt idx="743">
                        <c:v>42554.587071759001</c:v>
                      </c:pt>
                      <c:pt idx="744">
                        <c:v>42554.590486111003</c:v>
                      </c:pt>
                      <c:pt idx="745">
                        <c:v>42554.594074073997</c:v>
                      </c:pt>
                      <c:pt idx="746">
                        <c:v>42554.597500000003</c:v>
                      </c:pt>
                      <c:pt idx="747">
                        <c:v>42554.600891203998</c:v>
                      </c:pt>
                      <c:pt idx="748">
                        <c:v>42554.604513888997</c:v>
                      </c:pt>
                      <c:pt idx="749">
                        <c:v>42554.607824074003</c:v>
                      </c:pt>
                      <c:pt idx="750">
                        <c:v>42554.611331018998</c:v>
                      </c:pt>
                      <c:pt idx="751">
                        <c:v>42554.614826388999</c:v>
                      </c:pt>
                      <c:pt idx="752">
                        <c:v>42554.618310184997</c:v>
                      </c:pt>
                      <c:pt idx="753">
                        <c:v>42554.621736111003</c:v>
                      </c:pt>
                      <c:pt idx="754">
                        <c:v>42554.625405093</c:v>
                      </c:pt>
                      <c:pt idx="755">
                        <c:v>42554.628668981</c:v>
                      </c:pt>
                      <c:pt idx="756">
                        <c:v>42554.632175926003</c:v>
                      </c:pt>
                      <c:pt idx="757">
                        <c:v>42554.635717593002</c:v>
                      </c:pt>
                      <c:pt idx="758">
                        <c:v>42554.639120369997</c:v>
                      </c:pt>
                      <c:pt idx="759">
                        <c:v>42554.642569443997</c:v>
                      </c:pt>
                      <c:pt idx="760">
                        <c:v>42554.646145833001</c:v>
                      </c:pt>
                      <c:pt idx="761">
                        <c:v>42554.649490741002</c:v>
                      </c:pt>
                      <c:pt idx="762">
                        <c:v>42554.652974536999</c:v>
                      </c:pt>
                      <c:pt idx="763">
                        <c:v>42554.656504630002</c:v>
                      </c:pt>
                      <c:pt idx="764">
                        <c:v>42554.659976852003</c:v>
                      </c:pt>
                      <c:pt idx="765">
                        <c:v>42554.663379630001</c:v>
                      </c:pt>
                      <c:pt idx="766">
                        <c:v>42554.667129629997</c:v>
                      </c:pt>
                      <c:pt idx="767">
                        <c:v>42554.670381944001</c:v>
                      </c:pt>
                      <c:pt idx="768">
                        <c:v>42554.67380787</c:v>
                      </c:pt>
                      <c:pt idx="769">
                        <c:v>42554.677453703996</c:v>
                      </c:pt>
                      <c:pt idx="770">
                        <c:v>42554.680856480998</c:v>
                      </c:pt>
                      <c:pt idx="771">
                        <c:v>42554.684212963002</c:v>
                      </c:pt>
                      <c:pt idx="772">
                        <c:v>42554.687835648001</c:v>
                      </c:pt>
                      <c:pt idx="773">
                        <c:v>42554.691192129998</c:v>
                      </c:pt>
                      <c:pt idx="774">
                        <c:v>42554.694664351999</c:v>
                      </c:pt>
                      <c:pt idx="775">
                        <c:v>42554.698182870001</c:v>
                      </c:pt>
                      <c:pt idx="776">
                        <c:v>42554.701631944001</c:v>
                      </c:pt>
                      <c:pt idx="777">
                        <c:v>42554.705046296003</c:v>
                      </c:pt>
                      <c:pt idx="778">
                        <c:v>42554.708738426001</c:v>
                      </c:pt>
                      <c:pt idx="779">
                        <c:v>42554.711990741002</c:v>
                      </c:pt>
                      <c:pt idx="780">
                        <c:v>42554.715497685</c:v>
                      </c:pt>
                      <c:pt idx="781">
                        <c:v>42554.719050926004</c:v>
                      </c:pt>
                      <c:pt idx="782">
                        <c:v>42554.722500000003</c:v>
                      </c:pt>
                      <c:pt idx="783">
                        <c:v>42554.725879630001</c:v>
                      </c:pt>
                      <c:pt idx="784">
                        <c:v>42554.729467593002</c:v>
                      </c:pt>
                      <c:pt idx="785">
                        <c:v>42554.732812499999</c:v>
                      </c:pt>
                      <c:pt idx="786">
                        <c:v>42554.73630787</c:v>
                      </c:pt>
                      <c:pt idx="787">
                        <c:v>42554.739849537</c:v>
                      </c:pt>
                      <c:pt idx="788">
                        <c:v>42554.743275462999</c:v>
                      </c:pt>
                      <c:pt idx="789">
                        <c:v>42554.746747685</c:v>
                      </c:pt>
                      <c:pt idx="790">
                        <c:v>42554.750347221998</c:v>
                      </c:pt>
                      <c:pt idx="791">
                        <c:v>42554.753750000003</c:v>
                      </c:pt>
                      <c:pt idx="792">
                        <c:v>42554.757256944002</c:v>
                      </c:pt>
                      <c:pt idx="793">
                        <c:v>42554.760740741003</c:v>
                      </c:pt>
                      <c:pt idx="794">
                        <c:v>42554.764178240999</c:v>
                      </c:pt>
                      <c:pt idx="795">
                        <c:v>42554.767592593002</c:v>
                      </c:pt>
                      <c:pt idx="796">
                        <c:v>42554.77119213</c:v>
                      </c:pt>
                      <c:pt idx="797">
                        <c:v>42554.774571759001</c:v>
                      </c:pt>
                      <c:pt idx="798">
                        <c:v>42554.778043981001</c:v>
                      </c:pt>
                      <c:pt idx="799">
                        <c:v>42554.781550926004</c:v>
                      </c:pt>
                      <c:pt idx="800">
                        <c:v>42554.785000000003</c:v>
                      </c:pt>
                      <c:pt idx="801">
                        <c:v>42554.788449074003</c:v>
                      </c:pt>
                      <c:pt idx="802">
                        <c:v>42554.792083332999</c:v>
                      </c:pt>
                      <c:pt idx="803">
                        <c:v>42554.795393519002</c:v>
                      </c:pt>
                      <c:pt idx="804">
                        <c:v>42554.798888889003</c:v>
                      </c:pt>
                      <c:pt idx="805">
                        <c:v>42554.802418981002</c:v>
                      </c:pt>
                      <c:pt idx="806">
                        <c:v>42554.805914352</c:v>
                      </c:pt>
                      <c:pt idx="807">
                        <c:v>42554.809270833</c:v>
                      </c:pt>
                      <c:pt idx="808">
                        <c:v>42554.812951389002</c:v>
                      </c:pt>
                      <c:pt idx="809">
                        <c:v>42554.816250000003</c:v>
                      </c:pt>
                      <c:pt idx="810">
                        <c:v>42554.819768519003</c:v>
                      </c:pt>
                      <c:pt idx="811">
                        <c:v>42554.823275463001</c:v>
                      </c:pt>
                      <c:pt idx="812">
                        <c:v>42554.826736110997</c:v>
                      </c:pt>
                      <c:pt idx="813">
                        <c:v>42554.830185184997</c:v>
                      </c:pt>
                      <c:pt idx="814">
                        <c:v>42554.833749999998</c:v>
                      </c:pt>
                      <c:pt idx="815">
                        <c:v>42554.837048611</c:v>
                      </c:pt>
                      <c:pt idx="816">
                        <c:v>42554.840509258996</c:v>
                      </c:pt>
                      <c:pt idx="817">
                        <c:v>42554.844097221998</c:v>
                      </c:pt>
                      <c:pt idx="818">
                        <c:v>42554.847465277999</c:v>
                      </c:pt>
                      <c:pt idx="819">
                        <c:v>42554.850879630001</c:v>
                      </c:pt>
                      <c:pt idx="820">
                        <c:v>42554.854467593002</c:v>
                      </c:pt>
                      <c:pt idx="821">
                        <c:v>42554.857847222003</c:v>
                      </c:pt>
                      <c:pt idx="822">
                        <c:v>42554.861319443997</c:v>
                      </c:pt>
                      <c:pt idx="823">
                        <c:v>42554.864849537</c:v>
                      </c:pt>
                      <c:pt idx="824">
                        <c:v>42554.868252314998</c:v>
                      </c:pt>
                      <c:pt idx="825">
                        <c:v>42554.871724536999</c:v>
                      </c:pt>
                      <c:pt idx="826">
                        <c:v>42554.875370369999</c:v>
                      </c:pt>
                      <c:pt idx="827">
                        <c:v>42554.878657407004</c:v>
                      </c:pt>
                      <c:pt idx="828">
                        <c:v>42554.882175926003</c:v>
                      </c:pt>
                      <c:pt idx="829">
                        <c:v>42554.885729166999</c:v>
                      </c:pt>
                      <c:pt idx="830">
                        <c:v>42554.889120369997</c:v>
                      </c:pt>
                      <c:pt idx="831">
                        <c:v>42554.89255787</c:v>
                      </c:pt>
                      <c:pt idx="832">
                        <c:v>42554.896111110997</c:v>
                      </c:pt>
                      <c:pt idx="833">
                        <c:v>42554.899513889002</c:v>
                      </c:pt>
                      <c:pt idx="834">
                        <c:v>42554.902997685</c:v>
                      </c:pt>
                      <c:pt idx="835">
                        <c:v>42554.906516203999</c:v>
                      </c:pt>
                      <c:pt idx="836">
                        <c:v>42554.909930556001</c:v>
                      </c:pt>
                      <c:pt idx="837">
                        <c:v>42554.913437499999</c:v>
                      </c:pt>
                      <c:pt idx="838">
                        <c:v>42554.917071759002</c:v>
                      </c:pt>
                      <c:pt idx="839">
                        <c:v>42554.920393519002</c:v>
                      </c:pt>
                      <c:pt idx="840">
                        <c:v>42554.923877314999</c:v>
                      </c:pt>
                      <c:pt idx="841">
                        <c:v>42554.927499999998</c:v>
                      </c:pt>
                      <c:pt idx="842">
                        <c:v>42554.930879630003</c:v>
                      </c:pt>
                      <c:pt idx="843">
                        <c:v>42554.934247685</c:v>
                      </c:pt>
                      <c:pt idx="844">
                        <c:v>42554.937847221998</c:v>
                      </c:pt>
                      <c:pt idx="845">
                        <c:v>42554.941168981</c:v>
                      </c:pt>
                      <c:pt idx="846">
                        <c:v>42554.944664351999</c:v>
                      </c:pt>
                      <c:pt idx="847">
                        <c:v>42554.948171295997</c:v>
                      </c:pt>
                      <c:pt idx="848">
                        <c:v>42554.951620369997</c:v>
                      </c:pt>
                      <c:pt idx="849">
                        <c:v>42554.955069443997</c:v>
                      </c:pt>
                      <c:pt idx="850">
                        <c:v>42554.958796295999</c:v>
                      </c:pt>
                      <c:pt idx="851">
                        <c:v>42554.962048611</c:v>
                      </c:pt>
                      <c:pt idx="852">
                        <c:v>42554.965543981001</c:v>
                      </c:pt>
                      <c:pt idx="853">
                        <c:v>42554.969074073997</c:v>
                      </c:pt>
                      <c:pt idx="854">
                        <c:v>42554.972453704002</c:v>
                      </c:pt>
                      <c:pt idx="855">
                        <c:v>42554.975914351999</c:v>
                      </c:pt>
                      <c:pt idx="856">
                        <c:v>42554.979537036997</c:v>
                      </c:pt>
                      <c:pt idx="857">
                        <c:v>42554.982824074003</c:v>
                      </c:pt>
                      <c:pt idx="858">
                        <c:v>42554.986354166998</c:v>
                      </c:pt>
                      <c:pt idx="859">
                        <c:v>42554.989849537</c:v>
                      </c:pt>
                      <c:pt idx="860">
                        <c:v>42554.993321759001</c:v>
                      </c:pt>
                      <c:pt idx="861">
                        <c:v>42554.996759258996</c:v>
                      </c:pt>
                      <c:pt idx="862">
                        <c:v>42555.000462962998</c:v>
                      </c:pt>
                      <c:pt idx="863">
                        <c:v>42555.003773147997</c:v>
                      </c:pt>
                      <c:pt idx="864">
                        <c:v>42555.007210648</c:v>
                      </c:pt>
                      <c:pt idx="865">
                        <c:v>42555.010752315</c:v>
                      </c:pt>
                      <c:pt idx="866">
                        <c:v>42555.014247685001</c:v>
                      </c:pt>
                      <c:pt idx="867">
                        <c:v>42555.017650463</c:v>
                      </c:pt>
                      <c:pt idx="868">
                        <c:v>42555.02119213</c:v>
                      </c:pt>
                      <c:pt idx="869">
                        <c:v>42555.024502314998</c:v>
                      </c:pt>
                      <c:pt idx="870">
                        <c:v>42555.028009258996</c:v>
                      </c:pt>
                      <c:pt idx="871">
                        <c:v>42555.031516203999</c:v>
                      </c:pt>
                      <c:pt idx="872">
                        <c:v>42555.034988425999</c:v>
                      </c:pt>
                      <c:pt idx="873">
                        <c:v>42555.038460648</c:v>
                      </c:pt>
                      <c:pt idx="874">
                        <c:v>42555.042164352002</c:v>
                      </c:pt>
                      <c:pt idx="875">
                        <c:v>42555.045497685001</c:v>
                      </c:pt>
                      <c:pt idx="876">
                        <c:v>42555.048865741002</c:v>
                      </c:pt>
                      <c:pt idx="877">
                        <c:v>42555.05244213</c:v>
                      </c:pt>
                      <c:pt idx="878">
                        <c:v>42555.055856480998</c:v>
                      </c:pt>
                      <c:pt idx="879">
                        <c:v>42555.059259258996</c:v>
                      </c:pt>
                      <c:pt idx="880">
                        <c:v>42555.062789352</c:v>
                      </c:pt>
                      <c:pt idx="881">
                        <c:v>42555.066215277999</c:v>
                      </c:pt>
                      <c:pt idx="882">
                        <c:v>42555.069699074003</c:v>
                      </c:pt>
                      <c:pt idx="883">
                        <c:v>42555.073206018998</c:v>
                      </c:pt>
                      <c:pt idx="884">
                        <c:v>42555.076643519002</c:v>
                      </c:pt>
                      <c:pt idx="885">
                        <c:v>42555.080127314999</c:v>
                      </c:pt>
                      <c:pt idx="886">
                        <c:v>42555.083796295999</c:v>
                      </c:pt>
                      <c:pt idx="887">
                        <c:v>42555.087083332997</c:v>
                      </c:pt>
                      <c:pt idx="888">
                        <c:v>42555.090555556002</c:v>
                      </c:pt>
                      <c:pt idx="889">
                        <c:v>42555.094120369999</c:v>
                      </c:pt>
                      <c:pt idx="890">
                        <c:v>42555.097500000003</c:v>
                      </c:pt>
                      <c:pt idx="891">
                        <c:v>42555.100925926003</c:v>
                      </c:pt>
                      <c:pt idx="892">
                        <c:v>42555.104513888997</c:v>
                      </c:pt>
                      <c:pt idx="893">
                        <c:v>42555.107847222003</c:v>
                      </c:pt>
                      <c:pt idx="894">
                        <c:v>42555.111319443997</c:v>
                      </c:pt>
                      <c:pt idx="895">
                        <c:v>42555.114895833001</c:v>
                      </c:pt>
                      <c:pt idx="896">
                        <c:v>42555.118310184997</c:v>
                      </c:pt>
                      <c:pt idx="897">
                        <c:v>42555.121678240997</c:v>
                      </c:pt>
                      <c:pt idx="898">
                        <c:v>42555.125324073997</c:v>
                      </c:pt>
                      <c:pt idx="899">
                        <c:v>42555.128657407004</c:v>
                      </c:pt>
                      <c:pt idx="900">
                        <c:v>42555.132106481004</c:v>
                      </c:pt>
                      <c:pt idx="901">
                        <c:v>42555.135671295997</c:v>
                      </c:pt>
                      <c:pt idx="902">
                        <c:v>42555.139085647999</c:v>
                      </c:pt>
                      <c:pt idx="903">
                        <c:v>42555.142500000002</c:v>
                      </c:pt>
                      <c:pt idx="904">
                        <c:v>42555.146053240998</c:v>
                      </c:pt>
                      <c:pt idx="905">
                        <c:v>42555.149444444003</c:v>
                      </c:pt>
                      <c:pt idx="906">
                        <c:v>42555.152928240997</c:v>
                      </c:pt>
                      <c:pt idx="907">
                        <c:v>42555.156469907</c:v>
                      </c:pt>
                      <c:pt idx="908">
                        <c:v>42555.159942129998</c:v>
                      </c:pt>
                      <c:pt idx="909">
                        <c:v>42555.163379630001</c:v>
                      </c:pt>
                      <c:pt idx="910">
                        <c:v>42555.166990741003</c:v>
                      </c:pt>
                      <c:pt idx="911">
                        <c:v>42555.170439815003</c:v>
                      </c:pt>
                      <c:pt idx="912">
                        <c:v>42555.173888889003</c:v>
                      </c:pt>
                      <c:pt idx="913">
                        <c:v>42555.177372685001</c:v>
                      </c:pt>
                      <c:pt idx="914">
                        <c:v>42555.180821759001</c:v>
                      </c:pt>
                      <c:pt idx="915">
                        <c:v>42555.184270833</c:v>
                      </c:pt>
                      <c:pt idx="916">
                        <c:v>42555.187870369999</c:v>
                      </c:pt>
                      <c:pt idx="917">
                        <c:v>42555.191180556001</c:v>
                      </c:pt>
                      <c:pt idx="918">
                        <c:v>42555.194687499999</c:v>
                      </c:pt>
                      <c:pt idx="919">
                        <c:v>42555.198217593002</c:v>
                      </c:pt>
                      <c:pt idx="920">
                        <c:v>42555.201597222003</c:v>
                      </c:pt>
                      <c:pt idx="921">
                        <c:v>42555.205104166998</c:v>
                      </c:pt>
                      <c:pt idx="922">
                        <c:v>42555.208796295999</c:v>
                      </c:pt>
                      <c:pt idx="923">
                        <c:v>42555.212071759001</c:v>
                      </c:pt>
                      <c:pt idx="924">
                        <c:v>42555.215555556002</c:v>
                      </c:pt>
                      <c:pt idx="925">
                        <c:v>42555.219050926004</c:v>
                      </c:pt>
                      <c:pt idx="926">
                        <c:v>42555.222627315001</c:v>
                      </c:pt>
                      <c:pt idx="927">
                        <c:v>42555.225925926003</c:v>
                      </c:pt>
                      <c:pt idx="928">
                        <c:v>42555.229537036997</c:v>
                      </c:pt>
                      <c:pt idx="929">
                        <c:v>42555.232824074003</c:v>
                      </c:pt>
                      <c:pt idx="930">
                        <c:v>42555.23630787</c:v>
                      </c:pt>
                      <c:pt idx="931">
                        <c:v>42555.239861110997</c:v>
                      </c:pt>
                      <c:pt idx="932">
                        <c:v>42555.243252314998</c:v>
                      </c:pt>
                      <c:pt idx="933">
                        <c:v>42555.246724536999</c:v>
                      </c:pt>
                      <c:pt idx="934">
                        <c:v>42555.250439814998</c:v>
                      </c:pt>
                      <c:pt idx="935">
                        <c:v>42555.253703704002</c:v>
                      </c:pt>
                      <c:pt idx="936">
                        <c:v>42555.257210648</c:v>
                      </c:pt>
                      <c:pt idx="937">
                        <c:v>42555.260706018998</c:v>
                      </c:pt>
                      <c:pt idx="938">
                        <c:v>42555.264155092998</c:v>
                      </c:pt>
                      <c:pt idx="939">
                        <c:v>42555.267581018998</c:v>
                      </c:pt>
                      <c:pt idx="940">
                        <c:v>42555.271168981002</c:v>
                      </c:pt>
                      <c:pt idx="941">
                        <c:v>42555.274513889002</c:v>
                      </c:pt>
                      <c:pt idx="942">
                        <c:v>42555.277986111003</c:v>
                      </c:pt>
                      <c:pt idx="943">
                        <c:v>42555.281539352</c:v>
                      </c:pt>
                      <c:pt idx="944">
                        <c:v>42555.284965277999</c:v>
                      </c:pt>
                      <c:pt idx="945">
                        <c:v>42555.288402778002</c:v>
                      </c:pt>
                      <c:pt idx="946">
                        <c:v>42555.292129629997</c:v>
                      </c:pt>
                      <c:pt idx="947">
                        <c:v>42555.295405092998</c:v>
                      </c:pt>
                      <c:pt idx="948">
                        <c:v>42555.298912036997</c:v>
                      </c:pt>
                      <c:pt idx="949">
                        <c:v>42555.30244213</c:v>
                      </c:pt>
                      <c:pt idx="950">
                        <c:v>42555.305844907001</c:v>
                      </c:pt>
                      <c:pt idx="951">
                        <c:v>42555.309247685</c:v>
                      </c:pt>
                      <c:pt idx="952">
                        <c:v>42555.3128125</c:v>
                      </c:pt>
                      <c:pt idx="953">
                        <c:v>42555.316168981</c:v>
                      </c:pt>
                      <c:pt idx="954">
                        <c:v>42555.319664351999</c:v>
                      </c:pt>
                      <c:pt idx="955">
                        <c:v>42555.323159722</c:v>
                      </c:pt>
                      <c:pt idx="956">
                        <c:v>42555.326643519002</c:v>
                      </c:pt>
                      <c:pt idx="957">
                        <c:v>42555.330104166998</c:v>
                      </c:pt>
                      <c:pt idx="958">
                        <c:v>42555.33369213</c:v>
                      </c:pt>
                      <c:pt idx="959">
                        <c:v>42555.337060184997</c:v>
                      </c:pt>
                      <c:pt idx="960">
                        <c:v>42555.340486111003</c:v>
                      </c:pt>
                      <c:pt idx="961">
                        <c:v>42555.3440625</c:v>
                      </c:pt>
                      <c:pt idx="962">
                        <c:v>42555.347488425999</c:v>
                      </c:pt>
                      <c:pt idx="963">
                        <c:v>42555.350902778002</c:v>
                      </c:pt>
                      <c:pt idx="964">
                        <c:v>42555.354467593002</c:v>
                      </c:pt>
                      <c:pt idx="965">
                        <c:v>42555.357835647999</c:v>
                      </c:pt>
                      <c:pt idx="966">
                        <c:v>42555.361296296003</c:v>
                      </c:pt>
                      <c:pt idx="967">
                        <c:v>42555.364837963003</c:v>
                      </c:pt>
                      <c:pt idx="968">
                        <c:v>42555.368298611</c:v>
                      </c:pt>
                      <c:pt idx="969">
                        <c:v>42555.371724536999</c:v>
                      </c:pt>
                      <c:pt idx="970">
                        <c:v>42555.375381944003</c:v>
                      </c:pt>
                      <c:pt idx="971">
                        <c:v>42555.378692129998</c:v>
                      </c:pt>
                      <c:pt idx="972">
                        <c:v>42555.382175926003</c:v>
                      </c:pt>
                      <c:pt idx="973">
                        <c:v>42555.385706018998</c:v>
                      </c:pt>
                      <c:pt idx="974">
                        <c:v>42555.389108796</c:v>
                      </c:pt>
                      <c:pt idx="975">
                        <c:v>42555.392569443997</c:v>
                      </c:pt>
                      <c:pt idx="976">
                        <c:v>42555.396168981002</c:v>
                      </c:pt>
                      <c:pt idx="977">
                        <c:v>42555.399490741002</c:v>
                      </c:pt>
                      <c:pt idx="978">
                        <c:v>42555.402962963002</c:v>
                      </c:pt>
                      <c:pt idx="979">
                        <c:v>42555.406539352</c:v>
                      </c:pt>
                      <c:pt idx="980">
                        <c:v>42555.409976852003</c:v>
                      </c:pt>
                      <c:pt idx="981">
                        <c:v>42555.413379630001</c:v>
                      </c:pt>
                      <c:pt idx="982">
                        <c:v>42555.417037036997</c:v>
                      </c:pt>
                      <c:pt idx="983">
                        <c:v>42555.420393519002</c:v>
                      </c:pt>
                      <c:pt idx="984">
                        <c:v>42555.423831018998</c:v>
                      </c:pt>
                      <c:pt idx="985">
                        <c:v>42555.427407406998</c:v>
                      </c:pt>
                      <c:pt idx="986">
                        <c:v>42555.431134259001</c:v>
                      </c:pt>
                      <c:pt idx="987">
                        <c:v>42555.434236111003</c:v>
                      </c:pt>
                      <c:pt idx="988">
                        <c:v>42555.438009259</c:v>
                      </c:pt>
                      <c:pt idx="989">
                        <c:v>42555.441157407004</c:v>
                      </c:pt>
                      <c:pt idx="990">
                        <c:v>42555.444629630001</c:v>
                      </c:pt>
                      <c:pt idx="991">
                        <c:v>42555.448194443998</c:v>
                      </c:pt>
                      <c:pt idx="992">
                        <c:v>42555.451597222003</c:v>
                      </c:pt>
                      <c:pt idx="993">
                        <c:v>42555.455081018998</c:v>
                      </c:pt>
                      <c:pt idx="994">
                        <c:v>42555.458958333002</c:v>
                      </c:pt>
                      <c:pt idx="995">
                        <c:v>42555.462025462999</c:v>
                      </c:pt>
                      <c:pt idx="996">
                        <c:v>42555.465810185</c:v>
                      </c:pt>
                      <c:pt idx="997">
                        <c:v>42555.469050926004</c:v>
                      </c:pt>
                      <c:pt idx="998">
                        <c:v>42555.472453704002</c:v>
                      </c:pt>
                      <c:pt idx="999">
                        <c:v>42555.475891203998</c:v>
                      </c:pt>
                      <c:pt idx="1000">
                        <c:v>42555.479456018998</c:v>
                      </c:pt>
                      <c:pt idx="1001">
                        <c:v>42555.482881944001</c:v>
                      </c:pt>
                      <c:pt idx="1002">
                        <c:v>42555.486365741002</c:v>
                      </c:pt>
                      <c:pt idx="1003">
                        <c:v>42555.489826388999</c:v>
                      </c:pt>
                      <c:pt idx="1004">
                        <c:v>42555.493298611</c:v>
                      </c:pt>
                      <c:pt idx="1005">
                        <c:v>42555.496747685</c:v>
                      </c:pt>
                      <c:pt idx="1006">
                        <c:v>42555.500370369999</c:v>
                      </c:pt>
                      <c:pt idx="1007">
                        <c:v>42555.503692129998</c:v>
                      </c:pt>
                      <c:pt idx="1008">
                        <c:v>42555.507141203998</c:v>
                      </c:pt>
                      <c:pt idx="1009">
                        <c:v>42555.510740741003</c:v>
                      </c:pt>
                      <c:pt idx="1010">
                        <c:v>42555.514166667002</c:v>
                      </c:pt>
                      <c:pt idx="1011">
                        <c:v>42555.517615741002</c:v>
                      </c:pt>
                      <c:pt idx="1012">
                        <c:v>42555.521157406998</c:v>
                      </c:pt>
                      <c:pt idx="1013">
                        <c:v>42555.524548611</c:v>
                      </c:pt>
                      <c:pt idx="1014">
                        <c:v>42555.528020833</c:v>
                      </c:pt>
                      <c:pt idx="1015">
                        <c:v>42555.5315625</c:v>
                      </c:pt>
                      <c:pt idx="1016">
                        <c:v>42555.534976852003</c:v>
                      </c:pt>
                      <c:pt idx="1017">
                        <c:v>42555.538472221997</c:v>
                      </c:pt>
                      <c:pt idx="1018">
                        <c:v>42555.542083332999</c:v>
                      </c:pt>
                      <c:pt idx="1019">
                        <c:v>42555.545358796</c:v>
                      </c:pt>
                      <c:pt idx="1020">
                        <c:v>42555.548865741002</c:v>
                      </c:pt>
                      <c:pt idx="1021">
                        <c:v>42555.552384258997</c:v>
                      </c:pt>
                      <c:pt idx="1022">
                        <c:v>42555.555833332997</c:v>
                      </c:pt>
                      <c:pt idx="1023">
                        <c:v>42555.559247685</c:v>
                      </c:pt>
                      <c:pt idx="1024">
                        <c:v>42555.562835648001</c:v>
                      </c:pt>
                      <c:pt idx="1025">
                        <c:v>42555.566180556001</c:v>
                      </c:pt>
                      <c:pt idx="1026">
                        <c:v>42555.569664351999</c:v>
                      </c:pt>
                      <c:pt idx="1027">
                        <c:v>42555.573171295997</c:v>
                      </c:pt>
                      <c:pt idx="1028">
                        <c:v>42555.576631944001</c:v>
                      </c:pt>
                      <c:pt idx="1029">
                        <c:v>42555.580069443997</c:v>
                      </c:pt>
                      <c:pt idx="1030">
                        <c:v>42555.583761574002</c:v>
                      </c:pt>
                      <c:pt idx="1031">
                        <c:v>42555.587048611</c:v>
                      </c:pt>
                      <c:pt idx="1032">
                        <c:v>42555.590486111003</c:v>
                      </c:pt>
                      <c:pt idx="1033">
                        <c:v>42555.594050926004</c:v>
                      </c:pt>
                      <c:pt idx="1034">
                        <c:v>42555.597534722001</c:v>
                      </c:pt>
                      <c:pt idx="1035">
                        <c:v>42555.600902778002</c:v>
                      </c:pt>
                      <c:pt idx="1036">
                        <c:v>42555.604548611002</c:v>
                      </c:pt>
                      <c:pt idx="1037">
                        <c:v>42555.607916667002</c:v>
                      </c:pt>
                      <c:pt idx="1038">
                        <c:v>42555.611331018998</c:v>
                      </c:pt>
                      <c:pt idx="1039">
                        <c:v>42555.614837963003</c:v>
                      </c:pt>
                      <c:pt idx="1040">
                        <c:v>42555.618298611</c:v>
                      </c:pt>
                      <c:pt idx="1041">
                        <c:v>42555.621759258996</c:v>
                      </c:pt>
                      <c:pt idx="1042">
                        <c:v>42555.625370369999</c:v>
                      </c:pt>
                      <c:pt idx="1043">
                        <c:v>42555.628668981</c:v>
                      </c:pt>
                      <c:pt idx="1044">
                        <c:v>42555.632175926003</c:v>
                      </c:pt>
                      <c:pt idx="1045">
                        <c:v>42555.635694443998</c:v>
                      </c:pt>
                      <c:pt idx="1046">
                        <c:v>42555.639178240999</c:v>
                      </c:pt>
                      <c:pt idx="1047">
                        <c:v>42555.642546296003</c:v>
                      </c:pt>
                      <c:pt idx="1048">
                        <c:v>42555.646122685001</c:v>
                      </c:pt>
                      <c:pt idx="1049">
                        <c:v>42555.649490741002</c:v>
                      </c:pt>
                      <c:pt idx="1050">
                        <c:v>42555.652986111003</c:v>
                      </c:pt>
                      <c:pt idx="1051">
                        <c:v>42555.656493055998</c:v>
                      </c:pt>
                      <c:pt idx="1052">
                        <c:v>42555.659942129998</c:v>
                      </c:pt>
                      <c:pt idx="1053">
                        <c:v>42555.663414351999</c:v>
                      </c:pt>
                      <c:pt idx="1054">
                        <c:v>42555.667094907003</c:v>
                      </c:pt>
                      <c:pt idx="1055">
                        <c:v>42555.670370369997</c:v>
                      </c:pt>
                      <c:pt idx="1056">
                        <c:v>42555.673865741002</c:v>
                      </c:pt>
                      <c:pt idx="1057">
                        <c:v>42555.677430556003</c:v>
                      </c:pt>
                      <c:pt idx="1058">
                        <c:v>42555.680810184997</c:v>
                      </c:pt>
                      <c:pt idx="1059">
                        <c:v>42555.684282406997</c:v>
                      </c:pt>
                      <c:pt idx="1060">
                        <c:v>42555.6878125</c:v>
                      </c:pt>
                      <c:pt idx="1061">
                        <c:v>42555.691192129998</c:v>
                      </c:pt>
                      <c:pt idx="1062">
                        <c:v>42555.694699074003</c:v>
                      </c:pt>
                      <c:pt idx="1063">
                        <c:v>42555.698182870001</c:v>
                      </c:pt>
                      <c:pt idx="1064">
                        <c:v>42555.701597222003</c:v>
                      </c:pt>
                      <c:pt idx="1065">
                        <c:v>42555.705034721999</c:v>
                      </c:pt>
                      <c:pt idx="1066">
                        <c:v>42555.708726851997</c:v>
                      </c:pt>
                      <c:pt idx="1067">
                        <c:v>42555.712002314998</c:v>
                      </c:pt>
                      <c:pt idx="1068">
                        <c:v>42555.715520833</c:v>
                      </c:pt>
                      <c:pt idx="1069">
                        <c:v>42555.719039352</c:v>
                      </c:pt>
                      <c:pt idx="1070">
                        <c:v>42555.722465277999</c:v>
                      </c:pt>
                      <c:pt idx="1071">
                        <c:v>42555.725891203998</c:v>
                      </c:pt>
                      <c:pt idx="1072">
                        <c:v>42555.729513888997</c:v>
                      </c:pt>
                      <c:pt idx="1073">
                        <c:v>42555.732824074003</c:v>
                      </c:pt>
                      <c:pt idx="1074">
                        <c:v>42555.736331018998</c:v>
                      </c:pt>
                      <c:pt idx="1075">
                        <c:v>42555.739872685001</c:v>
                      </c:pt>
                      <c:pt idx="1076">
                        <c:v>42555.743263889002</c:v>
                      </c:pt>
                      <c:pt idx="1077">
                        <c:v>42555.746736111003</c:v>
                      </c:pt>
                      <c:pt idx="1078">
                        <c:v>42555.750393519003</c:v>
                      </c:pt>
                      <c:pt idx="1079">
                        <c:v>42555.753773147997</c:v>
                      </c:pt>
                      <c:pt idx="1080">
                        <c:v>42555.757268519003</c:v>
                      </c:pt>
                      <c:pt idx="1081">
                        <c:v>42555.760717593002</c:v>
                      </c:pt>
                      <c:pt idx="1082">
                        <c:v>42555.764189815003</c:v>
                      </c:pt>
                      <c:pt idx="1083">
                        <c:v>42555.767638889003</c:v>
                      </c:pt>
                      <c:pt idx="1084">
                        <c:v>42555.771261574002</c:v>
                      </c:pt>
                      <c:pt idx="1085">
                        <c:v>42555.774583332997</c:v>
                      </c:pt>
                      <c:pt idx="1086">
                        <c:v>42555.778055556002</c:v>
                      </c:pt>
                      <c:pt idx="1087">
                        <c:v>42555.781574073997</c:v>
                      </c:pt>
                      <c:pt idx="1088">
                        <c:v>42555.784953704002</c:v>
                      </c:pt>
                      <c:pt idx="1089">
                        <c:v>42555.788437499999</c:v>
                      </c:pt>
                      <c:pt idx="1090">
                        <c:v>42555.792106481</c:v>
                      </c:pt>
                      <c:pt idx="1091">
                        <c:v>42555.795381944001</c:v>
                      </c:pt>
                      <c:pt idx="1092">
                        <c:v>42555.798877314999</c:v>
                      </c:pt>
                      <c:pt idx="1093">
                        <c:v>42555.802407406998</c:v>
                      </c:pt>
                      <c:pt idx="1094">
                        <c:v>42555.806018518997</c:v>
                      </c:pt>
                      <c:pt idx="1095">
                        <c:v>42555.809270833</c:v>
                      </c:pt>
                      <c:pt idx="1096">
                        <c:v>42555.812916666997</c:v>
                      </c:pt>
                      <c:pt idx="1097">
                        <c:v>42555.816284722001</c:v>
                      </c:pt>
                      <c:pt idx="1098">
                        <c:v>42555.819803241</c:v>
                      </c:pt>
                      <c:pt idx="1099">
                        <c:v>42555.823298611002</c:v>
                      </c:pt>
                      <c:pt idx="1100">
                        <c:v>42555.826724537001</c:v>
                      </c:pt>
                      <c:pt idx="1101">
                        <c:v>42555.830173611001</c:v>
                      </c:pt>
                      <c:pt idx="1102">
                        <c:v>42555.833784722003</c:v>
                      </c:pt>
                      <c:pt idx="1103">
                        <c:v>42555.837118055999</c:v>
                      </c:pt>
                      <c:pt idx="1104">
                        <c:v>42555.840509258996</c:v>
                      </c:pt>
                      <c:pt idx="1105">
                        <c:v>42555.844074073997</c:v>
                      </c:pt>
                      <c:pt idx="1106">
                        <c:v>42555.847557870002</c:v>
                      </c:pt>
                      <c:pt idx="1107">
                        <c:v>42555.850902778002</c:v>
                      </c:pt>
                      <c:pt idx="1108">
                        <c:v>42555.854467593002</c:v>
                      </c:pt>
                      <c:pt idx="1109">
                        <c:v>42555.857847222003</c:v>
                      </c:pt>
                      <c:pt idx="1110">
                        <c:v>42555.861354166998</c:v>
                      </c:pt>
                      <c:pt idx="1111">
                        <c:v>42555.864861110997</c:v>
                      </c:pt>
                      <c:pt idx="1112">
                        <c:v>42555.868298611</c:v>
                      </c:pt>
                      <c:pt idx="1113">
                        <c:v>42555.871724536999</c:v>
                      </c:pt>
                      <c:pt idx="1114">
                        <c:v>42555.875428241001</c:v>
                      </c:pt>
                      <c:pt idx="1115">
                        <c:v>42555.878738425999</c:v>
                      </c:pt>
                      <c:pt idx="1116">
                        <c:v>42555.882222221997</c:v>
                      </c:pt>
                      <c:pt idx="1117">
                        <c:v>42555.885706018998</c:v>
                      </c:pt>
                      <c:pt idx="1118">
                        <c:v>42555.889201389</c:v>
                      </c:pt>
                      <c:pt idx="1119">
                        <c:v>42555.892604166998</c:v>
                      </c:pt>
                      <c:pt idx="1120">
                        <c:v>42555.896238426001</c:v>
                      </c:pt>
                      <c:pt idx="1121">
                        <c:v>42555.899525462999</c:v>
                      </c:pt>
                      <c:pt idx="1122">
                        <c:v>42555.903032406997</c:v>
                      </c:pt>
                      <c:pt idx="1123">
                        <c:v>42555.906539352</c:v>
                      </c:pt>
                      <c:pt idx="1124">
                        <c:v>42555.909953704002</c:v>
                      </c:pt>
                      <c:pt idx="1125">
                        <c:v>42555.913414351999</c:v>
                      </c:pt>
                      <c:pt idx="1126">
                        <c:v>42555.917106481</c:v>
                      </c:pt>
                      <c:pt idx="1127">
                        <c:v>42555.920439815003</c:v>
                      </c:pt>
                      <c:pt idx="1128">
                        <c:v>42555.923912036997</c:v>
                      </c:pt>
                      <c:pt idx="1129">
                        <c:v>42555.92744213</c:v>
                      </c:pt>
                      <c:pt idx="1130">
                        <c:v>42555.931018518997</c:v>
                      </c:pt>
                      <c:pt idx="1131">
                        <c:v>42555.934282406997</c:v>
                      </c:pt>
                      <c:pt idx="1132">
                        <c:v>42555.937881944003</c:v>
                      </c:pt>
                      <c:pt idx="1133">
                        <c:v>42555.941203704002</c:v>
                      </c:pt>
                      <c:pt idx="1134">
                        <c:v>42555.944733796001</c:v>
                      </c:pt>
                      <c:pt idx="1135">
                        <c:v>42555.948217593002</c:v>
                      </c:pt>
                      <c:pt idx="1136">
                        <c:v>42555.951631944001</c:v>
                      </c:pt>
                      <c:pt idx="1137">
                        <c:v>42555.955069443997</c:v>
                      </c:pt>
                      <c:pt idx="1138">
                        <c:v>42555.958784722003</c:v>
                      </c:pt>
                      <c:pt idx="1139">
                        <c:v>42555.962048611</c:v>
                      </c:pt>
                      <c:pt idx="1140">
                        <c:v>42555.965543981001</c:v>
                      </c:pt>
                      <c:pt idx="1141">
                        <c:v>42555.969039352</c:v>
                      </c:pt>
                      <c:pt idx="1142">
                        <c:v>42555.972523147997</c:v>
                      </c:pt>
                      <c:pt idx="1143">
                        <c:v>42555.975937499999</c:v>
                      </c:pt>
                      <c:pt idx="1144">
                        <c:v>42555.979560184998</c:v>
                      </c:pt>
                      <c:pt idx="1145">
                        <c:v>42555.982847222003</c:v>
                      </c:pt>
                      <c:pt idx="1146">
                        <c:v>42555.986354166998</c:v>
                      </c:pt>
                      <c:pt idx="1147">
                        <c:v>42555.989884258997</c:v>
                      </c:pt>
                      <c:pt idx="1148">
                        <c:v>42555.993298611</c:v>
                      </c:pt>
                      <c:pt idx="1149">
                        <c:v>42555.996759258996</c:v>
                      </c:pt>
                      <c:pt idx="1150">
                        <c:v>42556.000486110999</c:v>
                      </c:pt>
                      <c:pt idx="1151">
                        <c:v>42556.003784722001</c:v>
                      </c:pt>
                      <c:pt idx="1152">
                        <c:v>42556.007268519003</c:v>
                      </c:pt>
                      <c:pt idx="1153">
                        <c:v>42556.010717593002</c:v>
                      </c:pt>
                      <c:pt idx="1154">
                        <c:v>42556.014201389</c:v>
                      </c:pt>
                      <c:pt idx="1155">
                        <c:v>42556.017627314999</c:v>
                      </c:pt>
                      <c:pt idx="1156">
                        <c:v>42556.02119213</c:v>
                      </c:pt>
                      <c:pt idx="1157">
                        <c:v>42556.024583332997</c:v>
                      </c:pt>
                      <c:pt idx="1158">
                        <c:v>42556.028101852004</c:v>
                      </c:pt>
                      <c:pt idx="1159">
                        <c:v>42556.0315625</c:v>
                      </c:pt>
                      <c:pt idx="1160">
                        <c:v>42556.035011574</c:v>
                      </c:pt>
                      <c:pt idx="1161">
                        <c:v>42556.038495369998</c:v>
                      </c:pt>
                      <c:pt idx="1162">
                        <c:v>42556.042152777998</c:v>
                      </c:pt>
                      <c:pt idx="1163">
                        <c:v>42556.045486110997</c:v>
                      </c:pt>
                      <c:pt idx="1164">
                        <c:v>42556.048923611001</c:v>
                      </c:pt>
                      <c:pt idx="1165">
                        <c:v>42556.052430556003</c:v>
                      </c:pt>
                      <c:pt idx="1166">
                        <c:v>42556.055937500001</c:v>
                      </c:pt>
                      <c:pt idx="1167">
                        <c:v>42556.059293981001</c:v>
                      </c:pt>
                      <c:pt idx="1168">
                        <c:v>42556.062835648001</c:v>
                      </c:pt>
                      <c:pt idx="1169">
                        <c:v>42556.066192129998</c:v>
                      </c:pt>
                      <c:pt idx="1170">
                        <c:v>42556.069699074003</c:v>
                      </c:pt>
                      <c:pt idx="1171">
                        <c:v>42556.073217593002</c:v>
                      </c:pt>
                      <c:pt idx="1172">
                        <c:v>42556.076643519002</c:v>
                      </c:pt>
                      <c:pt idx="1173">
                        <c:v>42556.080069443997</c:v>
                      </c:pt>
                      <c:pt idx="1174">
                        <c:v>42556.083831019001</c:v>
                      </c:pt>
                      <c:pt idx="1175">
                        <c:v>42556.087129630003</c:v>
                      </c:pt>
                      <c:pt idx="1176">
                        <c:v>42556.090601852004</c:v>
                      </c:pt>
                      <c:pt idx="1177">
                        <c:v>42556.094143519003</c:v>
                      </c:pt>
                      <c:pt idx="1178">
                        <c:v>42556.097581018999</c:v>
                      </c:pt>
                      <c:pt idx="1179">
                        <c:v>42556.100995369998</c:v>
                      </c:pt>
                      <c:pt idx="1180">
                        <c:v>42556.104583332999</c:v>
                      </c:pt>
                      <c:pt idx="1181">
                        <c:v>42556.107905092998</c:v>
                      </c:pt>
                      <c:pt idx="1182">
                        <c:v>42556.111388889003</c:v>
                      </c:pt>
                      <c:pt idx="1183">
                        <c:v>42556.114884258997</c:v>
                      </c:pt>
                      <c:pt idx="1184">
                        <c:v>42556.118368055999</c:v>
                      </c:pt>
                      <c:pt idx="1185">
                        <c:v>42556.121805556002</c:v>
                      </c:pt>
                      <c:pt idx="1186">
                        <c:v>42556.125520832997</c:v>
                      </c:pt>
                      <c:pt idx="1187">
                        <c:v>42556.128750000003</c:v>
                      </c:pt>
                      <c:pt idx="1188">
                        <c:v>42556.132245369998</c:v>
                      </c:pt>
                      <c:pt idx="1189">
                        <c:v>42556.135729166999</c:v>
                      </c:pt>
                      <c:pt idx="1190">
                        <c:v>42556.139224537001</c:v>
                      </c:pt>
                      <c:pt idx="1191">
                        <c:v>42556.142615741002</c:v>
                      </c:pt>
                      <c:pt idx="1192">
                        <c:v>42556.146261574002</c:v>
                      </c:pt>
                      <c:pt idx="1193">
                        <c:v>42556.149537037003</c:v>
                      </c:pt>
                      <c:pt idx="1194">
                        <c:v>42556.153078704003</c:v>
                      </c:pt>
                      <c:pt idx="1195">
                        <c:v>42556.156597221998</c:v>
                      </c:pt>
                      <c:pt idx="1196">
                        <c:v>42556.160115740997</c:v>
                      </c:pt>
                      <c:pt idx="1197">
                        <c:v>42556.163449074003</c:v>
                      </c:pt>
                      <c:pt idx="1198">
                        <c:v>42556.167141204001</c:v>
                      </c:pt>
                      <c:pt idx="1199">
                        <c:v>42556.170439815003</c:v>
                      </c:pt>
                      <c:pt idx="1200">
                        <c:v>42556.173900463</c:v>
                      </c:pt>
                      <c:pt idx="1201">
                        <c:v>42556.177407406998</c:v>
                      </c:pt>
                      <c:pt idx="1202">
                        <c:v>42556.180891204</c:v>
                      </c:pt>
                      <c:pt idx="1203">
                        <c:v>42556.184270833</c:v>
                      </c:pt>
                      <c:pt idx="1204">
                        <c:v>42556.187881944003</c:v>
                      </c:pt>
                      <c:pt idx="1205">
                        <c:v>42556.191203704002</c:v>
                      </c:pt>
                      <c:pt idx="1206">
                        <c:v>42556.194710648</c:v>
                      </c:pt>
                      <c:pt idx="1207">
                        <c:v>42556.198206018998</c:v>
                      </c:pt>
                      <c:pt idx="1208">
                        <c:v>42556.201666667002</c:v>
                      </c:pt>
                      <c:pt idx="1209">
                        <c:v>42556.205127314999</c:v>
                      </c:pt>
                      <c:pt idx="1210">
                        <c:v>42556.208865740999</c:v>
                      </c:pt>
                      <c:pt idx="1211">
                        <c:v>42556.212106480998</c:v>
                      </c:pt>
                      <c:pt idx="1212">
                        <c:v>42556.215567129999</c:v>
                      </c:pt>
                      <c:pt idx="1213">
                        <c:v>42556.219050926004</c:v>
                      </c:pt>
                      <c:pt idx="1214">
                        <c:v>42556.222696759003</c:v>
                      </c:pt>
                      <c:pt idx="1215">
                        <c:v>42556.225925926003</c:v>
                      </c:pt>
                      <c:pt idx="1216">
                        <c:v>42556.229537036997</c:v>
                      </c:pt>
                      <c:pt idx="1217">
                        <c:v>42556.232847222003</c:v>
                      </c:pt>
                      <c:pt idx="1218">
                        <c:v>42556.236354166998</c:v>
                      </c:pt>
                      <c:pt idx="1219">
                        <c:v>42556.239861110997</c:v>
                      </c:pt>
                      <c:pt idx="1220">
                        <c:v>42556.243287037003</c:v>
                      </c:pt>
                      <c:pt idx="1221">
                        <c:v>42556.246747685</c:v>
                      </c:pt>
                      <c:pt idx="1222">
                        <c:v>42556.250428241001</c:v>
                      </c:pt>
                      <c:pt idx="1223">
                        <c:v>42556.253715277999</c:v>
                      </c:pt>
                      <c:pt idx="1224">
                        <c:v>42556.257222221997</c:v>
                      </c:pt>
                      <c:pt idx="1225">
                        <c:v>42556.260775463001</c:v>
                      </c:pt>
                      <c:pt idx="1226">
                        <c:v>42556.264212962997</c:v>
                      </c:pt>
                      <c:pt idx="1227">
                        <c:v>42556.267615741002</c:v>
                      </c:pt>
                      <c:pt idx="1228">
                        <c:v>42556.271168981002</c:v>
                      </c:pt>
                      <c:pt idx="1229">
                        <c:v>42556.274560184997</c:v>
                      </c:pt>
                      <c:pt idx="1230">
                        <c:v>42556.278055556002</c:v>
                      </c:pt>
                      <c:pt idx="1231">
                        <c:v>42556.281527778003</c:v>
                      </c:pt>
                      <c:pt idx="1232">
                        <c:v>42556.284976852003</c:v>
                      </c:pt>
                      <c:pt idx="1233">
                        <c:v>42556.288460648</c:v>
                      </c:pt>
                      <c:pt idx="1234">
                        <c:v>42556.292106481</c:v>
                      </c:pt>
                      <c:pt idx="1235">
                        <c:v>42556.295428240999</c:v>
                      </c:pt>
                      <c:pt idx="1236">
                        <c:v>42556.298923611001</c:v>
                      </c:pt>
                      <c:pt idx="1237">
                        <c:v>42556.302418981002</c:v>
                      </c:pt>
                      <c:pt idx="1238">
                        <c:v>42556.305879630003</c:v>
                      </c:pt>
                      <c:pt idx="1239">
                        <c:v>42556.309247685</c:v>
                      </c:pt>
                      <c:pt idx="1240">
                        <c:v>42556.312870369999</c:v>
                      </c:pt>
                      <c:pt idx="1241">
                        <c:v>42556.316192129998</c:v>
                      </c:pt>
                      <c:pt idx="1242">
                        <c:v>42556.319664351999</c:v>
                      </c:pt>
                      <c:pt idx="1243">
                        <c:v>42556.323182870001</c:v>
                      </c:pt>
                      <c:pt idx="1244">
                        <c:v>42556.326678240999</c:v>
                      </c:pt>
                      <c:pt idx="1245">
                        <c:v>42556.330069443997</c:v>
                      </c:pt>
                      <c:pt idx="1246">
                        <c:v>42556.333715278</c:v>
                      </c:pt>
                      <c:pt idx="1247">
                        <c:v>42556.337037037003</c:v>
                      </c:pt>
                      <c:pt idx="1248">
                        <c:v>42556.340474536999</c:v>
                      </c:pt>
                      <c:pt idx="1249">
                        <c:v>42556.344074073997</c:v>
                      </c:pt>
                      <c:pt idx="1250">
                        <c:v>42556.347442129998</c:v>
                      </c:pt>
                      <c:pt idx="1251">
                        <c:v>42556.350879630001</c:v>
                      </c:pt>
                      <c:pt idx="1252">
                        <c:v>42556.354502315</c:v>
                      </c:pt>
                      <c:pt idx="1253">
                        <c:v>42556.357824074003</c:v>
                      </c:pt>
                      <c:pt idx="1254">
                        <c:v>42556.361319443997</c:v>
                      </c:pt>
                      <c:pt idx="1255">
                        <c:v>42556.364837963003</c:v>
                      </c:pt>
                      <c:pt idx="1256">
                        <c:v>42556.368298611</c:v>
                      </c:pt>
                      <c:pt idx="1257">
                        <c:v>42556.371736111003</c:v>
                      </c:pt>
                      <c:pt idx="1258">
                        <c:v>42556.375416666997</c:v>
                      </c:pt>
                      <c:pt idx="1259">
                        <c:v>42556.378761574</c:v>
                      </c:pt>
                      <c:pt idx="1260">
                        <c:v>42556.382233796001</c:v>
                      </c:pt>
                      <c:pt idx="1261">
                        <c:v>42556.385717593002</c:v>
                      </c:pt>
                      <c:pt idx="1262">
                        <c:v>42556.389212962997</c:v>
                      </c:pt>
                      <c:pt idx="1263">
                        <c:v>42556.392615741002</c:v>
                      </c:pt>
                      <c:pt idx="1264">
                        <c:v>42556.396180556003</c:v>
                      </c:pt>
                      <c:pt idx="1265">
                        <c:v>42556.399525462999</c:v>
                      </c:pt>
                      <c:pt idx="1266">
                        <c:v>42556.403032406997</c:v>
                      </c:pt>
                      <c:pt idx="1267">
                        <c:v>42556.406516203999</c:v>
                      </c:pt>
                      <c:pt idx="1268">
                        <c:v>42556.409942129998</c:v>
                      </c:pt>
                      <c:pt idx="1269">
                        <c:v>42556.413402778002</c:v>
                      </c:pt>
                      <c:pt idx="1270">
                        <c:v>42556.417071759002</c:v>
                      </c:pt>
                      <c:pt idx="1271">
                        <c:v>42556.420358796</c:v>
                      </c:pt>
                      <c:pt idx="1272">
                        <c:v>42556.424027777997</c:v>
                      </c:pt>
                      <c:pt idx="1273">
                        <c:v>42556.42744213</c:v>
                      </c:pt>
                      <c:pt idx="1274">
                        <c:v>42556.430891204</c:v>
                      </c:pt>
                      <c:pt idx="1275">
                        <c:v>42556.434328704003</c:v>
                      </c:pt>
                      <c:pt idx="1276">
                        <c:v>42556.437881944003</c:v>
                      </c:pt>
                      <c:pt idx="1277">
                        <c:v>42556.441423611002</c:v>
                      </c:pt>
                      <c:pt idx="1278">
                        <c:v>42556.444699074003</c:v>
                      </c:pt>
                      <c:pt idx="1279">
                        <c:v>42556.448171295997</c:v>
                      </c:pt>
                      <c:pt idx="1280">
                        <c:v>42556.451736110997</c:v>
                      </c:pt>
                      <c:pt idx="1281">
                        <c:v>42556.455115741002</c:v>
                      </c:pt>
                      <c:pt idx="1282">
                        <c:v>42556.458796295999</c:v>
                      </c:pt>
                      <c:pt idx="1283">
                        <c:v>42556.462025462999</c:v>
                      </c:pt>
                      <c:pt idx="1284">
                        <c:v>42556.465555556002</c:v>
                      </c:pt>
                      <c:pt idx="1285">
                        <c:v>42556.469236110999</c:v>
                      </c:pt>
                      <c:pt idx="1286">
                        <c:v>42556.472592593003</c:v>
                      </c:pt>
                      <c:pt idx="1287">
                        <c:v>42556.476076389001</c:v>
                      </c:pt>
                      <c:pt idx="1288">
                        <c:v>42556.479537036997</c:v>
                      </c:pt>
                      <c:pt idx="1289">
                        <c:v>42556.482881944001</c:v>
                      </c:pt>
                      <c:pt idx="1290">
                        <c:v>42556.486365741002</c:v>
                      </c:pt>
                      <c:pt idx="1291">
                        <c:v>42556.489861110997</c:v>
                      </c:pt>
                      <c:pt idx="1292">
                        <c:v>42556.493379630003</c:v>
                      </c:pt>
                      <c:pt idx="1293">
                        <c:v>42556.496736111003</c:v>
                      </c:pt>
                      <c:pt idx="1294">
                        <c:v>42556.500428241001</c:v>
                      </c:pt>
                      <c:pt idx="1295">
                        <c:v>42556.503738425999</c:v>
                      </c:pt>
                      <c:pt idx="1296">
                        <c:v>42556.507129630001</c:v>
                      </c:pt>
                      <c:pt idx="1297">
                        <c:v>42556.510729166999</c:v>
                      </c:pt>
                      <c:pt idx="1298">
                        <c:v>42556.514224537001</c:v>
                      </c:pt>
                      <c:pt idx="1299">
                        <c:v>42556.517569443997</c:v>
                      </c:pt>
                      <c:pt idx="1300">
                        <c:v>42556.521134258997</c:v>
                      </c:pt>
                      <c:pt idx="1301">
                        <c:v>42556.524513889002</c:v>
                      </c:pt>
                      <c:pt idx="1302">
                        <c:v>42556.528043981001</c:v>
                      </c:pt>
                      <c:pt idx="1303">
                        <c:v>42556.531527778003</c:v>
                      </c:pt>
                      <c:pt idx="1304">
                        <c:v>42556.534988425999</c:v>
                      </c:pt>
                      <c:pt idx="1305">
                        <c:v>42556.538391203998</c:v>
                      </c:pt>
                      <c:pt idx="1306">
                        <c:v>42556.542118056001</c:v>
                      </c:pt>
                      <c:pt idx="1307">
                        <c:v>42556.545393519002</c:v>
                      </c:pt>
                      <c:pt idx="1308">
                        <c:v>42556.548865741002</c:v>
                      </c:pt>
                      <c:pt idx="1309">
                        <c:v>42556.552395833001</c:v>
                      </c:pt>
                      <c:pt idx="1310">
                        <c:v>42556.555868055999</c:v>
                      </c:pt>
                      <c:pt idx="1311">
                        <c:v>42556.559236111003</c:v>
                      </c:pt>
                      <c:pt idx="1312">
                        <c:v>42556.562858796002</c:v>
                      </c:pt>
                      <c:pt idx="1313">
                        <c:v>42556.566168981</c:v>
                      </c:pt>
                      <c:pt idx="1314">
                        <c:v>42556.569664351999</c:v>
                      </c:pt>
                      <c:pt idx="1315">
                        <c:v>42556.573171295997</c:v>
                      </c:pt>
                      <c:pt idx="1316">
                        <c:v>42556.576655092998</c:v>
                      </c:pt>
                      <c:pt idx="1317">
                        <c:v>42556.580069443997</c:v>
                      </c:pt>
                      <c:pt idx="1318">
                        <c:v>42556.583796295999</c:v>
                      </c:pt>
                      <c:pt idx="1319">
                        <c:v>42556.587060184997</c:v>
                      </c:pt>
                      <c:pt idx="1320">
                        <c:v>42556.590474536999</c:v>
                      </c:pt>
                      <c:pt idx="1321">
                        <c:v>42556.594050926004</c:v>
                      </c:pt>
                      <c:pt idx="1322">
                        <c:v>42556.597546295998</c:v>
                      </c:pt>
                      <c:pt idx="1323">
                        <c:v>42556.600925926003</c:v>
                      </c:pt>
                      <c:pt idx="1324">
                        <c:v>42556.604583332999</c:v>
                      </c:pt>
                      <c:pt idx="1325">
                        <c:v>42556.607881944001</c:v>
                      </c:pt>
                      <c:pt idx="1326">
                        <c:v>42556.611319443997</c:v>
                      </c:pt>
                      <c:pt idx="1327">
                        <c:v>42556.614837963003</c:v>
                      </c:pt>
                      <c:pt idx="1328">
                        <c:v>42556.618298611</c:v>
                      </c:pt>
                      <c:pt idx="1329">
                        <c:v>42556.621701388998</c:v>
                      </c:pt>
                      <c:pt idx="1330">
                        <c:v>42556.625428241001</c:v>
                      </c:pt>
                      <c:pt idx="1331">
                        <c:v>42556.628726852003</c:v>
                      </c:pt>
                      <c:pt idx="1332">
                        <c:v>42556.632175926003</c:v>
                      </c:pt>
                      <c:pt idx="1333">
                        <c:v>42556.635706018998</c:v>
                      </c:pt>
                      <c:pt idx="1334">
                        <c:v>42556.639224537001</c:v>
                      </c:pt>
                      <c:pt idx="1335">
                        <c:v>42556.642569443997</c:v>
                      </c:pt>
                      <c:pt idx="1336">
                        <c:v>42556.64619213</c:v>
                      </c:pt>
                      <c:pt idx="1337">
                        <c:v>42556.649490741002</c:v>
                      </c:pt>
                      <c:pt idx="1338">
                        <c:v>42556.653032406997</c:v>
                      </c:pt>
                      <c:pt idx="1339">
                        <c:v>42556.656516203999</c:v>
                      </c:pt>
                      <c:pt idx="1340">
                        <c:v>42556.659953704002</c:v>
                      </c:pt>
                      <c:pt idx="1341">
                        <c:v>42556.663425926003</c:v>
                      </c:pt>
                      <c:pt idx="1342">
                        <c:v>42556.667164352002</c:v>
                      </c:pt>
                      <c:pt idx="1343">
                        <c:v>42556.670416667002</c:v>
                      </c:pt>
                      <c:pt idx="1344">
                        <c:v>42556.673819443997</c:v>
                      </c:pt>
                      <c:pt idx="1345">
                        <c:v>42556.677407406998</c:v>
                      </c:pt>
                      <c:pt idx="1346">
                        <c:v>42556.680821759001</c:v>
                      </c:pt>
                      <c:pt idx="1347">
                        <c:v>42556.684224536999</c:v>
                      </c:pt>
                      <c:pt idx="1348">
                        <c:v>42556.687824073997</c:v>
                      </c:pt>
                      <c:pt idx="1349">
                        <c:v>42556.691168981</c:v>
                      </c:pt>
                      <c:pt idx="1350">
                        <c:v>42556.694652778002</c:v>
                      </c:pt>
                      <c:pt idx="1351">
                        <c:v>42556.698240741003</c:v>
                      </c:pt>
                      <c:pt idx="1352">
                        <c:v>42556.701631944001</c:v>
                      </c:pt>
                      <c:pt idx="1353">
                        <c:v>42556.705104166998</c:v>
                      </c:pt>
                      <c:pt idx="1354">
                        <c:v>42556.708796295999</c:v>
                      </c:pt>
                      <c:pt idx="1355">
                        <c:v>42556.712048611</c:v>
                      </c:pt>
                      <c:pt idx="1356">
                        <c:v>42556.715532406997</c:v>
                      </c:pt>
                      <c:pt idx="1357">
                        <c:v>42556.719050926004</c:v>
                      </c:pt>
                      <c:pt idx="1358">
                        <c:v>42556.722488425999</c:v>
                      </c:pt>
                      <c:pt idx="1359">
                        <c:v>42556.725891203998</c:v>
                      </c:pt>
                      <c:pt idx="1360">
                        <c:v>42556.729479166999</c:v>
                      </c:pt>
                      <c:pt idx="1361">
                        <c:v>42556.732824074003</c:v>
                      </c:pt>
                      <c:pt idx="1362">
                        <c:v>42556.736354166998</c:v>
                      </c:pt>
                      <c:pt idx="1363">
                        <c:v>42556.739837963003</c:v>
                      </c:pt>
                      <c:pt idx="1364">
                        <c:v>42556.743240741002</c:v>
                      </c:pt>
                      <c:pt idx="1365">
                        <c:v>42556.746701388998</c:v>
                      </c:pt>
                      <c:pt idx="1366">
                        <c:v>42556.750405093</c:v>
                      </c:pt>
                      <c:pt idx="1367">
                        <c:v>42556.753715277999</c:v>
                      </c:pt>
                      <c:pt idx="1368">
                        <c:v>42556.757210648</c:v>
                      </c:pt>
                      <c:pt idx="1369">
                        <c:v>42556.760729166999</c:v>
                      </c:pt>
                      <c:pt idx="1370">
                        <c:v>42556.764143519002</c:v>
                      </c:pt>
                      <c:pt idx="1371">
                        <c:v>42556.767604166998</c:v>
                      </c:pt>
                      <c:pt idx="1372">
                        <c:v>42556.771203703996</c:v>
                      </c:pt>
                      <c:pt idx="1373">
                        <c:v>42556.774583332997</c:v>
                      </c:pt>
                      <c:pt idx="1374">
                        <c:v>42556.778067129999</c:v>
                      </c:pt>
                      <c:pt idx="1375">
                        <c:v>42556.781574073997</c:v>
                      </c:pt>
                      <c:pt idx="1376">
                        <c:v>42556.784965277999</c:v>
                      </c:pt>
                      <c:pt idx="1377">
                        <c:v>42556.788414351999</c:v>
                      </c:pt>
                      <c:pt idx="1378">
                        <c:v>42556.792106481</c:v>
                      </c:pt>
                      <c:pt idx="1379">
                        <c:v>42556.795347222003</c:v>
                      </c:pt>
                      <c:pt idx="1380">
                        <c:v>42556.798888889003</c:v>
                      </c:pt>
                      <c:pt idx="1381">
                        <c:v>42556.802395833001</c:v>
                      </c:pt>
                      <c:pt idx="1382">
                        <c:v>42556.805879630003</c:v>
                      </c:pt>
                      <c:pt idx="1383">
                        <c:v>42556.809293981001</c:v>
                      </c:pt>
                      <c:pt idx="1384">
                        <c:v>42556.812881944003</c:v>
                      </c:pt>
                      <c:pt idx="1385">
                        <c:v>42556.816238425999</c:v>
                      </c:pt>
                      <c:pt idx="1386">
                        <c:v>42556.819791667003</c:v>
                      </c:pt>
                      <c:pt idx="1387">
                        <c:v>42556.823263888997</c:v>
                      </c:pt>
                      <c:pt idx="1388">
                        <c:v>42556.826747685001</c:v>
                      </c:pt>
                      <c:pt idx="1389">
                        <c:v>42556.830138889003</c:v>
                      </c:pt>
                      <c:pt idx="1390">
                        <c:v>42556.833819444</c:v>
                      </c:pt>
                      <c:pt idx="1391">
                        <c:v>42556.837060184997</c:v>
                      </c:pt>
                      <c:pt idx="1392">
                        <c:v>42556.840555556002</c:v>
                      </c:pt>
                      <c:pt idx="1393">
                        <c:v>42556.8440625</c:v>
                      </c:pt>
                      <c:pt idx="1394">
                        <c:v>42556.847511574</c:v>
                      </c:pt>
                      <c:pt idx="1395">
                        <c:v>42556.850914351999</c:v>
                      </c:pt>
                      <c:pt idx="1396">
                        <c:v>42556.854490741003</c:v>
                      </c:pt>
                      <c:pt idx="1397">
                        <c:v>42556.857858796</c:v>
                      </c:pt>
                      <c:pt idx="1398">
                        <c:v>42556.861331018998</c:v>
                      </c:pt>
                      <c:pt idx="1399">
                        <c:v>42556.864849537</c:v>
                      </c:pt>
                      <c:pt idx="1400">
                        <c:v>42556.868263889002</c:v>
                      </c:pt>
                      <c:pt idx="1401">
                        <c:v>42556.871712963002</c:v>
                      </c:pt>
                      <c:pt idx="1402">
                        <c:v>42556.875370369999</c:v>
                      </c:pt>
                      <c:pt idx="1403">
                        <c:v>42556.878692129998</c:v>
                      </c:pt>
                      <c:pt idx="1404">
                        <c:v>42556.882187499999</c:v>
                      </c:pt>
                      <c:pt idx="1405">
                        <c:v>42556.885694443998</c:v>
                      </c:pt>
                      <c:pt idx="1406">
                        <c:v>42556.889143519002</c:v>
                      </c:pt>
                      <c:pt idx="1407">
                        <c:v>42556.892581018998</c:v>
                      </c:pt>
                      <c:pt idx="1408">
                        <c:v>42556.896168981002</c:v>
                      </c:pt>
                      <c:pt idx="1409">
                        <c:v>42556.899490741002</c:v>
                      </c:pt>
                      <c:pt idx="1410">
                        <c:v>42556.903020833</c:v>
                      </c:pt>
                      <c:pt idx="1411">
                        <c:v>42556.906527778003</c:v>
                      </c:pt>
                      <c:pt idx="1412">
                        <c:v>42556.909918981</c:v>
                      </c:pt>
                      <c:pt idx="1413">
                        <c:v>42556.913368055997</c:v>
                      </c:pt>
                      <c:pt idx="1414">
                        <c:v>42556.917094907003</c:v>
                      </c:pt>
                      <c:pt idx="1415">
                        <c:v>42556.920451389</c:v>
                      </c:pt>
                      <c:pt idx="1416">
                        <c:v>42556.923946759001</c:v>
                      </c:pt>
                      <c:pt idx="1417">
                        <c:v>42556.927453703996</c:v>
                      </c:pt>
                      <c:pt idx="1418">
                        <c:v>42556.930925925997</c:v>
                      </c:pt>
                      <c:pt idx="1419">
                        <c:v>42556.934282406997</c:v>
                      </c:pt>
                      <c:pt idx="1420">
                        <c:v>42556.937916666997</c:v>
                      </c:pt>
                      <c:pt idx="1421">
                        <c:v>42556.941203704002</c:v>
                      </c:pt>
                      <c:pt idx="1422">
                        <c:v>42556.944710648</c:v>
                      </c:pt>
                      <c:pt idx="1423">
                        <c:v>42556.948229166999</c:v>
                      </c:pt>
                      <c:pt idx="1424">
                        <c:v>42556.951655092998</c:v>
                      </c:pt>
                      <c:pt idx="1425">
                        <c:v>42556.955127314999</c:v>
                      </c:pt>
                      <c:pt idx="1426">
                        <c:v>42556.958807870004</c:v>
                      </c:pt>
                      <c:pt idx="1427">
                        <c:v>42556.962071759001</c:v>
                      </c:pt>
                      <c:pt idx="1428">
                        <c:v>42556.965555556002</c:v>
                      </c:pt>
                      <c:pt idx="1429">
                        <c:v>42556.969016203999</c:v>
                      </c:pt>
                      <c:pt idx="1430">
                        <c:v>42556.972488425999</c:v>
                      </c:pt>
                      <c:pt idx="1431">
                        <c:v>42556.975925926003</c:v>
                      </c:pt>
                      <c:pt idx="1432">
                        <c:v>42556.979537036997</c:v>
                      </c:pt>
                      <c:pt idx="1433">
                        <c:v>42556.982858796</c:v>
                      </c:pt>
                      <c:pt idx="1434">
                        <c:v>42556.986354166998</c:v>
                      </c:pt>
                      <c:pt idx="1435">
                        <c:v>42556.989861110997</c:v>
                      </c:pt>
                      <c:pt idx="1436">
                        <c:v>42556.993287037003</c:v>
                      </c:pt>
                      <c:pt idx="1437">
                        <c:v>42556.996736111003</c:v>
                      </c:pt>
                      <c:pt idx="1438">
                        <c:v>42557.000555555998</c:v>
                      </c:pt>
                      <c:pt idx="1439">
                        <c:v>42557.003958333</c:v>
                      </c:pt>
                      <c:pt idx="1440">
                        <c:v>42557.007256944002</c:v>
                      </c:pt>
                      <c:pt idx="1441">
                        <c:v>42557.010775463001</c:v>
                      </c:pt>
                      <c:pt idx="1442">
                        <c:v>42557.014236110997</c:v>
                      </c:pt>
                      <c:pt idx="1443">
                        <c:v>42557.017604166998</c:v>
                      </c:pt>
                      <c:pt idx="1444">
                        <c:v>42557.021145833001</c:v>
                      </c:pt>
                      <c:pt idx="1445">
                        <c:v>42557.024513889002</c:v>
                      </c:pt>
                      <c:pt idx="1446">
                        <c:v>42557.028020833</c:v>
                      </c:pt>
                      <c:pt idx="1447">
                        <c:v>42557.031527778003</c:v>
                      </c:pt>
                      <c:pt idx="1448">
                        <c:v>42557.035011574</c:v>
                      </c:pt>
                      <c:pt idx="1449">
                        <c:v>42557.038449074003</c:v>
                      </c:pt>
                      <c:pt idx="1450">
                        <c:v>42557.042118056001</c:v>
                      </c:pt>
                      <c:pt idx="1451">
                        <c:v>42557.045474537001</c:v>
                      </c:pt>
                      <c:pt idx="1452">
                        <c:v>42557.048946759001</c:v>
                      </c:pt>
                      <c:pt idx="1453">
                        <c:v>42557.052395833001</c:v>
                      </c:pt>
                      <c:pt idx="1454">
                        <c:v>42557.055856480998</c:v>
                      </c:pt>
                      <c:pt idx="1455">
                        <c:v>42557.059224536999</c:v>
                      </c:pt>
                      <c:pt idx="1456">
                        <c:v>42557.0628125</c:v>
                      </c:pt>
                      <c:pt idx="1457">
                        <c:v>42557.066180556001</c:v>
                      </c:pt>
                      <c:pt idx="1458">
                        <c:v>42557.069687499999</c:v>
                      </c:pt>
                      <c:pt idx="1459">
                        <c:v>42557.073182870001</c:v>
                      </c:pt>
                      <c:pt idx="1460">
                        <c:v>42557.076643519002</c:v>
                      </c:pt>
                      <c:pt idx="1461">
                        <c:v>42557.08005787</c:v>
                      </c:pt>
                      <c:pt idx="1462">
                        <c:v>42557.083784722003</c:v>
                      </c:pt>
                      <c:pt idx="1463">
                        <c:v>42557.087141204</c:v>
                      </c:pt>
                      <c:pt idx="1464">
                        <c:v>42557.090543981001</c:v>
                      </c:pt>
                      <c:pt idx="1465">
                        <c:v>42557.094085648001</c:v>
                      </c:pt>
                      <c:pt idx="1466">
                        <c:v>42557.097488425999</c:v>
                      </c:pt>
                      <c:pt idx="1467">
                        <c:v>42557.100937499999</c:v>
                      </c:pt>
                      <c:pt idx="1468">
                        <c:v>42557.104606481</c:v>
                      </c:pt>
                      <c:pt idx="1469">
                        <c:v>42557.107835647999</c:v>
                      </c:pt>
                      <c:pt idx="1470">
                        <c:v>42557.111319443997</c:v>
                      </c:pt>
                      <c:pt idx="1471">
                        <c:v>42557.114884258997</c:v>
                      </c:pt>
                      <c:pt idx="1472">
                        <c:v>42557.118298611</c:v>
                      </c:pt>
                      <c:pt idx="1473">
                        <c:v>42557.121736111003</c:v>
                      </c:pt>
                      <c:pt idx="1474">
                        <c:v>42557.125451389002</c:v>
                      </c:pt>
                      <c:pt idx="1475">
                        <c:v>42557.128750000003</c:v>
                      </c:pt>
                      <c:pt idx="1476">
                        <c:v>42557.132210648</c:v>
                      </c:pt>
                      <c:pt idx="1477">
                        <c:v>42557.135717593002</c:v>
                      </c:pt>
                      <c:pt idx="1478">
                        <c:v>42557.139131944001</c:v>
                      </c:pt>
                      <c:pt idx="1479">
                        <c:v>42557.142569443997</c:v>
                      </c:pt>
                      <c:pt idx="1480">
                        <c:v>42557.146111110997</c:v>
                      </c:pt>
                      <c:pt idx="1481">
                        <c:v>42557.149490741002</c:v>
                      </c:pt>
                      <c:pt idx="1482">
                        <c:v>42557.153043981001</c:v>
                      </c:pt>
                      <c:pt idx="1483">
                        <c:v>42557.156574073997</c:v>
                      </c:pt>
                      <c:pt idx="1484">
                        <c:v>42557.160092593003</c:v>
                      </c:pt>
                      <c:pt idx="1485">
                        <c:v>42557.163414351999</c:v>
                      </c:pt>
                      <c:pt idx="1486">
                        <c:v>42557.167060184998</c:v>
                      </c:pt>
                      <c:pt idx="1487">
                        <c:v>42557.170451389</c:v>
                      </c:pt>
                      <c:pt idx="1488">
                        <c:v>42557.173865741002</c:v>
                      </c:pt>
                      <c:pt idx="1489">
                        <c:v>42557.177395833001</c:v>
                      </c:pt>
                      <c:pt idx="1490">
                        <c:v>42557.180891204</c:v>
                      </c:pt>
                      <c:pt idx="1491">
                        <c:v>42557.184212963002</c:v>
                      </c:pt>
                      <c:pt idx="1492">
                        <c:v>42557.187766203999</c:v>
                      </c:pt>
                      <c:pt idx="1493">
                        <c:v>42557.191157407004</c:v>
                      </c:pt>
                      <c:pt idx="1494">
                        <c:v>42557.194664351999</c:v>
                      </c:pt>
                      <c:pt idx="1495">
                        <c:v>42557.198182870001</c:v>
                      </c:pt>
                      <c:pt idx="1496">
                        <c:v>42557.201608796</c:v>
                      </c:pt>
                      <c:pt idx="1497">
                        <c:v>42557.205081018998</c:v>
                      </c:pt>
                      <c:pt idx="1498">
                        <c:v>42557.208784722003</c:v>
                      </c:pt>
                      <c:pt idx="1499">
                        <c:v>42557.212071759001</c:v>
                      </c:pt>
                      <c:pt idx="1500">
                        <c:v>42557.215532406997</c:v>
                      </c:pt>
                      <c:pt idx="1501">
                        <c:v>42557.219016203999</c:v>
                      </c:pt>
                      <c:pt idx="1502">
                        <c:v>42557.222523147997</c:v>
                      </c:pt>
                      <c:pt idx="1503">
                        <c:v>42557.225879630001</c:v>
                      </c:pt>
                      <c:pt idx="1504">
                        <c:v>42557.229479166999</c:v>
                      </c:pt>
                      <c:pt idx="1505">
                        <c:v>42557.232847222003</c:v>
                      </c:pt>
                      <c:pt idx="1506">
                        <c:v>42557.236319443997</c:v>
                      </c:pt>
                      <c:pt idx="1507">
                        <c:v>42557.239814815002</c:v>
                      </c:pt>
                      <c:pt idx="1508">
                        <c:v>42557.243275462999</c:v>
                      </c:pt>
                      <c:pt idx="1509">
                        <c:v>42557.246747685</c:v>
                      </c:pt>
                      <c:pt idx="1510">
                        <c:v>42557.250358796002</c:v>
                      </c:pt>
                      <c:pt idx="1511">
                        <c:v>42557.253692129998</c:v>
                      </c:pt>
                      <c:pt idx="1512">
                        <c:v>42557.257152778002</c:v>
                      </c:pt>
                      <c:pt idx="1513">
                        <c:v>42557.260717593002</c:v>
                      </c:pt>
                      <c:pt idx="1514">
                        <c:v>42557.264155092998</c:v>
                      </c:pt>
                      <c:pt idx="1515">
                        <c:v>42557.267546296003</c:v>
                      </c:pt>
                      <c:pt idx="1516">
                        <c:v>42557.271111110997</c:v>
                      </c:pt>
                      <c:pt idx="1517">
                        <c:v>42557.274525462999</c:v>
                      </c:pt>
                      <c:pt idx="1518">
                        <c:v>42557.278020833</c:v>
                      </c:pt>
                      <c:pt idx="1519">
                        <c:v>42557.281539352</c:v>
                      </c:pt>
                      <c:pt idx="1520">
                        <c:v>42557.284976852003</c:v>
                      </c:pt>
                      <c:pt idx="1521">
                        <c:v>42557.288391203998</c:v>
                      </c:pt>
                      <c:pt idx="1522">
                        <c:v>42557.292094907003</c:v>
                      </c:pt>
                      <c:pt idx="1523">
                        <c:v>42557.295370369997</c:v>
                      </c:pt>
                      <c:pt idx="1524">
                        <c:v>42557.298842593002</c:v>
                      </c:pt>
                      <c:pt idx="1525">
                        <c:v>42557.302384258997</c:v>
                      </c:pt>
                      <c:pt idx="1526">
                        <c:v>42557.305798611</c:v>
                      </c:pt>
                      <c:pt idx="1527">
                        <c:v>42557.309247685</c:v>
                      </c:pt>
                      <c:pt idx="1528">
                        <c:v>42557.3128125</c:v>
                      </c:pt>
                      <c:pt idx="1529">
                        <c:v>42557.316203704002</c:v>
                      </c:pt>
                      <c:pt idx="1530">
                        <c:v>42557.319664351999</c:v>
                      </c:pt>
                      <c:pt idx="1531">
                        <c:v>42557.323171295997</c:v>
                      </c:pt>
                      <c:pt idx="1532">
                        <c:v>42557.326620369997</c:v>
                      </c:pt>
                      <c:pt idx="1533">
                        <c:v>42557.330081018998</c:v>
                      </c:pt>
                      <c:pt idx="1534">
                        <c:v>42557.33369213</c:v>
                      </c:pt>
                      <c:pt idx="1535">
                        <c:v>42557.337060184997</c:v>
                      </c:pt>
                      <c:pt idx="1536">
                        <c:v>42557.340474536999</c:v>
                      </c:pt>
                      <c:pt idx="1537">
                        <c:v>42557.344004630002</c:v>
                      </c:pt>
                      <c:pt idx="1538">
                        <c:v>42557.347465277999</c:v>
                      </c:pt>
                      <c:pt idx="1539">
                        <c:v>42557.350879630001</c:v>
                      </c:pt>
                      <c:pt idx="1540">
                        <c:v>42557.354456018998</c:v>
                      </c:pt>
                      <c:pt idx="1541">
                        <c:v>42557.357835647999</c:v>
                      </c:pt>
                      <c:pt idx="1542">
                        <c:v>42557.361296296003</c:v>
                      </c:pt>
                      <c:pt idx="1543">
                        <c:v>42557.364826388999</c:v>
                      </c:pt>
                      <c:pt idx="1544">
                        <c:v>42557.368252314998</c:v>
                      </c:pt>
                      <c:pt idx="1545">
                        <c:v>42557.371736111003</c:v>
                      </c:pt>
                      <c:pt idx="1546">
                        <c:v>42557.375358796002</c:v>
                      </c:pt>
                      <c:pt idx="1547">
                        <c:v>42557.378692129998</c:v>
                      </c:pt>
                      <c:pt idx="1548">
                        <c:v>42557.382187499999</c:v>
                      </c:pt>
                      <c:pt idx="1549">
                        <c:v>42557.385694443998</c:v>
                      </c:pt>
                      <c:pt idx="1550">
                        <c:v>42557.389085647999</c:v>
                      </c:pt>
                      <c:pt idx="1551">
                        <c:v>42557.39255787</c:v>
                      </c:pt>
                      <c:pt idx="1552">
                        <c:v>42557.396168981002</c:v>
                      </c:pt>
                      <c:pt idx="1553">
                        <c:v>42557.399479166997</c:v>
                      </c:pt>
                      <c:pt idx="1554">
                        <c:v>42557.402974536999</c:v>
                      </c:pt>
                      <c:pt idx="1555">
                        <c:v>42557.406469907</c:v>
                      </c:pt>
                      <c:pt idx="1556">
                        <c:v>42557.409976852003</c:v>
                      </c:pt>
                      <c:pt idx="1557">
                        <c:v>42557.413437499999</c:v>
                      </c:pt>
                      <c:pt idx="1558">
                        <c:v>42557.417071759002</c:v>
                      </c:pt>
                      <c:pt idx="1559">
                        <c:v>42557.420370369997</c:v>
                      </c:pt>
                      <c:pt idx="1560">
                        <c:v>42557.423865741002</c:v>
                      </c:pt>
                      <c:pt idx="1561">
                        <c:v>42557.427349537</c:v>
                      </c:pt>
                      <c:pt idx="1562">
                        <c:v>42557.430868055999</c:v>
                      </c:pt>
                      <c:pt idx="1563">
                        <c:v>42557.434224536999</c:v>
                      </c:pt>
                      <c:pt idx="1564">
                        <c:v>42557.437847221998</c:v>
                      </c:pt>
                      <c:pt idx="1565">
                        <c:v>42557.441192129998</c:v>
                      </c:pt>
                      <c:pt idx="1566">
                        <c:v>42557.444652778002</c:v>
                      </c:pt>
                      <c:pt idx="1567">
                        <c:v>42557.448206018998</c:v>
                      </c:pt>
                      <c:pt idx="1568">
                        <c:v>42557.451631944001</c:v>
                      </c:pt>
                      <c:pt idx="1569">
                        <c:v>42557.455219907002</c:v>
                      </c:pt>
                      <c:pt idx="1570">
                        <c:v>42557.458773147999</c:v>
                      </c:pt>
                      <c:pt idx="1571">
                        <c:v>42557.462256944003</c:v>
                      </c:pt>
                      <c:pt idx="1572">
                        <c:v>42557.465543981001</c:v>
                      </c:pt>
                      <c:pt idx="1573">
                        <c:v>42557.469270832997</c:v>
                      </c:pt>
                      <c:pt idx="1574">
                        <c:v>42557.472511574</c:v>
                      </c:pt>
                      <c:pt idx="1575">
                        <c:v>42557.476226851999</c:v>
                      </c:pt>
                      <c:pt idx="1576">
                        <c:v>42557.479479166999</c:v>
                      </c:pt>
                      <c:pt idx="1577">
                        <c:v>42557.482893519002</c:v>
                      </c:pt>
                      <c:pt idx="1578">
                        <c:v>42557.486388889003</c:v>
                      </c:pt>
                      <c:pt idx="1579">
                        <c:v>42557.489849537</c:v>
                      </c:pt>
                      <c:pt idx="1580">
                        <c:v>42557.493275462999</c:v>
                      </c:pt>
                      <c:pt idx="1581">
                        <c:v>42557.496736111003</c:v>
                      </c:pt>
                      <c:pt idx="1582">
                        <c:v>42557.500393519003</c:v>
                      </c:pt>
                      <c:pt idx="1583">
                        <c:v>42557.503750000003</c:v>
                      </c:pt>
                      <c:pt idx="1584">
                        <c:v>42557.507152778002</c:v>
                      </c:pt>
                      <c:pt idx="1585">
                        <c:v>42557.510706018998</c:v>
                      </c:pt>
                      <c:pt idx="1586">
                        <c:v>42557.514155092998</c:v>
                      </c:pt>
                      <c:pt idx="1587">
                        <c:v>42557.51755787</c:v>
                      </c:pt>
                      <c:pt idx="1588">
                        <c:v>42557.521157406998</c:v>
                      </c:pt>
                      <c:pt idx="1589">
                        <c:v>42557.524537037003</c:v>
                      </c:pt>
                      <c:pt idx="1590">
                        <c:v>42557.528032406997</c:v>
                      </c:pt>
                      <c:pt idx="1591">
                        <c:v>42557.531539352</c:v>
                      </c:pt>
                      <c:pt idx="1592">
                        <c:v>42557.534965277999</c:v>
                      </c:pt>
                      <c:pt idx="1593">
                        <c:v>42557.538391203998</c:v>
                      </c:pt>
                      <c:pt idx="1594">
                        <c:v>42557.542094907003</c:v>
                      </c:pt>
                      <c:pt idx="1595">
                        <c:v>42557.545381944001</c:v>
                      </c:pt>
                      <c:pt idx="1596">
                        <c:v>42557.548854166998</c:v>
                      </c:pt>
                      <c:pt idx="1597">
                        <c:v>42557.552418981002</c:v>
                      </c:pt>
                      <c:pt idx="1598">
                        <c:v>42557.555821759001</c:v>
                      </c:pt>
                      <c:pt idx="1599">
                        <c:v>42557.559224536999</c:v>
                      </c:pt>
                      <c:pt idx="1600">
                        <c:v>42557.562824073997</c:v>
                      </c:pt>
                      <c:pt idx="1601">
                        <c:v>42557.566157407004</c:v>
                      </c:pt>
                      <c:pt idx="1602">
                        <c:v>42557.569652778002</c:v>
                      </c:pt>
                      <c:pt idx="1603">
                        <c:v>42557.573171295997</c:v>
                      </c:pt>
                      <c:pt idx="1604">
                        <c:v>42557.576631944001</c:v>
                      </c:pt>
                      <c:pt idx="1605">
                        <c:v>42557.580046296003</c:v>
                      </c:pt>
                      <c:pt idx="1606">
                        <c:v>42557.583726851997</c:v>
                      </c:pt>
                      <c:pt idx="1607">
                        <c:v>42557.587060184997</c:v>
                      </c:pt>
                      <c:pt idx="1608">
                        <c:v>42557.590520833</c:v>
                      </c:pt>
                      <c:pt idx="1609">
                        <c:v>42557.5940625</c:v>
                      </c:pt>
                      <c:pt idx="1610">
                        <c:v>42557.597546295998</c:v>
                      </c:pt>
                      <c:pt idx="1611">
                        <c:v>42557.600914351999</c:v>
                      </c:pt>
                      <c:pt idx="1612">
                        <c:v>42557.604548611002</c:v>
                      </c:pt>
                      <c:pt idx="1613">
                        <c:v>42557.607835647999</c:v>
                      </c:pt>
                      <c:pt idx="1614">
                        <c:v>42557.611388889003</c:v>
                      </c:pt>
                      <c:pt idx="1615">
                        <c:v>42557.614884258997</c:v>
                      </c:pt>
                      <c:pt idx="1616">
                        <c:v>42557.618263889002</c:v>
                      </c:pt>
                      <c:pt idx="1617">
                        <c:v>42557.621782406997</c:v>
                      </c:pt>
                      <c:pt idx="1618">
                        <c:v>42557.625393519003</c:v>
                      </c:pt>
                      <c:pt idx="1619">
                        <c:v>42557.628703704002</c:v>
                      </c:pt>
                      <c:pt idx="1620">
                        <c:v>42557.632152778002</c:v>
                      </c:pt>
                      <c:pt idx="1621">
                        <c:v>42557.635740741003</c:v>
                      </c:pt>
                      <c:pt idx="1622">
                        <c:v>42557.639212962997</c:v>
                      </c:pt>
                      <c:pt idx="1623">
                        <c:v>42557.642534721999</c:v>
                      </c:pt>
                      <c:pt idx="1624">
                        <c:v>42557.646145833001</c:v>
                      </c:pt>
                      <c:pt idx="1625">
                        <c:v>42557.649525462999</c:v>
                      </c:pt>
                      <c:pt idx="1626">
                        <c:v>42557.652997685</c:v>
                      </c:pt>
                      <c:pt idx="1627">
                        <c:v>42557.656539352</c:v>
                      </c:pt>
                      <c:pt idx="1628">
                        <c:v>42557.659953704002</c:v>
                      </c:pt>
                      <c:pt idx="1629">
                        <c:v>42557.663437499999</c:v>
                      </c:pt>
                      <c:pt idx="1630">
                        <c:v>42557.667060184998</c:v>
                      </c:pt>
                      <c:pt idx="1631">
                        <c:v>42557.670416667002</c:v>
                      </c:pt>
                      <c:pt idx="1632">
                        <c:v>42557.673912036997</c:v>
                      </c:pt>
                      <c:pt idx="1633">
                        <c:v>42557.677453703996</c:v>
                      </c:pt>
                      <c:pt idx="1634">
                        <c:v>42557.680891204</c:v>
                      </c:pt>
                      <c:pt idx="1635">
                        <c:v>42557.684293981001</c:v>
                      </c:pt>
                      <c:pt idx="1636">
                        <c:v>42557.6878125</c:v>
                      </c:pt>
                      <c:pt idx="1637">
                        <c:v>42557.691226852003</c:v>
                      </c:pt>
                      <c:pt idx="1638">
                        <c:v>42557.694768519003</c:v>
                      </c:pt>
                      <c:pt idx="1639">
                        <c:v>42557.698182870001</c:v>
                      </c:pt>
                      <c:pt idx="1640">
                        <c:v>42557.701620369997</c:v>
                      </c:pt>
                      <c:pt idx="1641">
                        <c:v>42557.705081018998</c:v>
                      </c:pt>
                      <c:pt idx="1642">
                        <c:v>42557.708726851997</c:v>
                      </c:pt>
                      <c:pt idx="1643">
                        <c:v>42557.712118055999</c:v>
                      </c:pt>
                      <c:pt idx="1644">
                        <c:v>42557.715567129999</c:v>
                      </c:pt>
                      <c:pt idx="1645">
                        <c:v>42557.719050926004</c:v>
                      </c:pt>
                      <c:pt idx="1646">
                        <c:v>42557.722476852003</c:v>
                      </c:pt>
                      <c:pt idx="1647">
                        <c:v>42557.725902778002</c:v>
                      </c:pt>
                      <c:pt idx="1648">
                        <c:v>42557.729513888997</c:v>
                      </c:pt>
                      <c:pt idx="1649">
                        <c:v>42557.732812499999</c:v>
                      </c:pt>
                      <c:pt idx="1650">
                        <c:v>42557.736319443997</c:v>
                      </c:pt>
                      <c:pt idx="1651">
                        <c:v>42557.739872685001</c:v>
                      </c:pt>
                      <c:pt idx="1652">
                        <c:v>42557.743310184997</c:v>
                      </c:pt>
                      <c:pt idx="1653">
                        <c:v>42557.746736111003</c:v>
                      </c:pt>
                      <c:pt idx="1654">
                        <c:v>42557.750393519003</c:v>
                      </c:pt>
                      <c:pt idx="1655">
                        <c:v>42557.753750000003</c:v>
                      </c:pt>
                      <c:pt idx="1656">
                        <c:v>42557.757210648</c:v>
                      </c:pt>
                      <c:pt idx="1657">
                        <c:v>42557.760775463001</c:v>
                      </c:pt>
                      <c:pt idx="1658">
                        <c:v>42557.764143519002</c:v>
                      </c:pt>
                      <c:pt idx="1659">
                        <c:v>42557.767662036997</c:v>
                      </c:pt>
                      <c:pt idx="1660">
                        <c:v>42557.771284722003</c:v>
                      </c:pt>
                      <c:pt idx="1661">
                        <c:v>42557.774641204</c:v>
                      </c:pt>
                      <c:pt idx="1662">
                        <c:v>42557.778032406997</c:v>
                      </c:pt>
                      <c:pt idx="1663">
                        <c:v>42557.781550926004</c:v>
                      </c:pt>
                      <c:pt idx="1664">
                        <c:v>42557.784953704002</c:v>
                      </c:pt>
                      <c:pt idx="1665">
                        <c:v>42557.788449074003</c:v>
                      </c:pt>
                      <c:pt idx="1666">
                        <c:v>42557.792094907003</c:v>
                      </c:pt>
                      <c:pt idx="1667">
                        <c:v>42557.795393519002</c:v>
                      </c:pt>
                      <c:pt idx="1668">
                        <c:v>42557.798854166998</c:v>
                      </c:pt>
                      <c:pt idx="1669">
                        <c:v>42557.80244213</c:v>
                      </c:pt>
                      <c:pt idx="1670">
                        <c:v>42557.805868055999</c:v>
                      </c:pt>
                      <c:pt idx="1671">
                        <c:v>42557.809247685</c:v>
                      </c:pt>
                      <c:pt idx="1672">
                        <c:v>42557.812939814998</c:v>
                      </c:pt>
                      <c:pt idx="1673">
                        <c:v>42557.816307870002</c:v>
                      </c:pt>
                      <c:pt idx="1674">
                        <c:v>42557.819780092999</c:v>
                      </c:pt>
                      <c:pt idx="1675">
                        <c:v>42557.823298611002</c:v>
                      </c:pt>
                      <c:pt idx="1676">
                        <c:v>42557.826736110997</c:v>
                      </c:pt>
                      <c:pt idx="1677">
                        <c:v>42557.830150463</c:v>
                      </c:pt>
                      <c:pt idx="1678">
                        <c:v>42557.833807870004</c:v>
                      </c:pt>
                      <c:pt idx="1679">
                        <c:v>42557.837071759001</c:v>
                      </c:pt>
                      <c:pt idx="1680">
                        <c:v>42557.840532406997</c:v>
                      </c:pt>
                      <c:pt idx="1681">
                        <c:v>42557.8440625</c:v>
                      </c:pt>
                      <c:pt idx="1682">
                        <c:v>42557.847546295998</c:v>
                      </c:pt>
                      <c:pt idx="1683">
                        <c:v>42557.850902778002</c:v>
                      </c:pt>
                      <c:pt idx="1684">
                        <c:v>42557.854548611002</c:v>
                      </c:pt>
                      <c:pt idx="1685">
                        <c:v>42557.857847222003</c:v>
                      </c:pt>
                      <c:pt idx="1686">
                        <c:v>42557.861331018998</c:v>
                      </c:pt>
                      <c:pt idx="1687">
                        <c:v>42557.864907406998</c:v>
                      </c:pt>
                      <c:pt idx="1688">
                        <c:v>42557.868333332997</c:v>
                      </c:pt>
                      <c:pt idx="1689">
                        <c:v>42557.871782406997</c:v>
                      </c:pt>
                      <c:pt idx="1690">
                        <c:v>42557.875405093</c:v>
                      </c:pt>
                      <c:pt idx="1691">
                        <c:v>42557.878703704002</c:v>
                      </c:pt>
                      <c:pt idx="1692">
                        <c:v>42557.882233796001</c:v>
                      </c:pt>
                      <c:pt idx="1693">
                        <c:v>42557.885775463001</c:v>
                      </c:pt>
                      <c:pt idx="1694">
                        <c:v>42557.889120369997</c:v>
                      </c:pt>
                      <c:pt idx="1695">
                        <c:v>42557.892581018998</c:v>
                      </c:pt>
                      <c:pt idx="1696">
                        <c:v>42557.896203703996</c:v>
                      </c:pt>
                      <c:pt idx="1697">
                        <c:v>42557.899479166997</c:v>
                      </c:pt>
                      <c:pt idx="1698">
                        <c:v>42557.902974536999</c:v>
                      </c:pt>
                      <c:pt idx="1699">
                        <c:v>42557.906527778003</c:v>
                      </c:pt>
                      <c:pt idx="1700">
                        <c:v>42557.909965277999</c:v>
                      </c:pt>
                      <c:pt idx="1701">
                        <c:v>42557.913402778002</c:v>
                      </c:pt>
                      <c:pt idx="1702">
                        <c:v>42557.917060184998</c:v>
                      </c:pt>
                      <c:pt idx="1703">
                        <c:v>42557.920428240999</c:v>
                      </c:pt>
                      <c:pt idx="1704">
                        <c:v>42557.923935184997</c:v>
                      </c:pt>
                      <c:pt idx="1705">
                        <c:v>42557.927534722003</c:v>
                      </c:pt>
                      <c:pt idx="1706">
                        <c:v>42557.930960648002</c:v>
                      </c:pt>
                      <c:pt idx="1707">
                        <c:v>42557.934305556002</c:v>
                      </c:pt>
                      <c:pt idx="1708">
                        <c:v>42557.937893519003</c:v>
                      </c:pt>
                      <c:pt idx="1709">
                        <c:v>42557.941238425999</c:v>
                      </c:pt>
                      <c:pt idx="1710">
                        <c:v>42557.944756944002</c:v>
                      </c:pt>
                      <c:pt idx="1711">
                        <c:v>42557.948252315</c:v>
                      </c:pt>
                      <c:pt idx="1712">
                        <c:v>42557.951620369997</c:v>
                      </c:pt>
                      <c:pt idx="1713">
                        <c:v>42557.955115741002</c:v>
                      </c:pt>
                      <c:pt idx="1714">
                        <c:v>42557.958807870004</c:v>
                      </c:pt>
                      <c:pt idx="1715">
                        <c:v>42557.962071759001</c:v>
                      </c:pt>
                      <c:pt idx="1716">
                        <c:v>42557.965567129999</c:v>
                      </c:pt>
                      <c:pt idx="1717">
                        <c:v>42557.969108796002</c:v>
                      </c:pt>
                      <c:pt idx="1718">
                        <c:v>42557.972523147997</c:v>
                      </c:pt>
                      <c:pt idx="1719">
                        <c:v>42557.975902778002</c:v>
                      </c:pt>
                      <c:pt idx="1720">
                        <c:v>42557.979525463001</c:v>
                      </c:pt>
                      <c:pt idx="1721">
                        <c:v>42557.982824074003</c:v>
                      </c:pt>
                      <c:pt idx="1722">
                        <c:v>42557.986331018998</c:v>
                      </c:pt>
                      <c:pt idx="1723">
                        <c:v>42557.989895833001</c:v>
                      </c:pt>
                      <c:pt idx="1724">
                        <c:v>42557.993321759001</c:v>
                      </c:pt>
                      <c:pt idx="1725">
                        <c:v>42557.996747685</c:v>
                      </c:pt>
                      <c:pt idx="1726">
                        <c:v>42558.000439814998</c:v>
                      </c:pt>
                      <c:pt idx="1727">
                        <c:v>42558.003773147997</c:v>
                      </c:pt>
                      <c:pt idx="1728">
                        <c:v>42558.007245369998</c:v>
                      </c:pt>
                      <c:pt idx="1729">
                        <c:v>42558.010740741003</c:v>
                      </c:pt>
                      <c:pt idx="1730">
                        <c:v>42558.014224537001</c:v>
                      </c:pt>
                      <c:pt idx="1731">
                        <c:v>42558.017592593002</c:v>
                      </c:pt>
                      <c:pt idx="1732">
                        <c:v>42558.021168981002</c:v>
                      </c:pt>
                      <c:pt idx="1733">
                        <c:v>42558.024513889002</c:v>
                      </c:pt>
                      <c:pt idx="1734">
                        <c:v>42558.028043981001</c:v>
                      </c:pt>
                      <c:pt idx="1735">
                        <c:v>42558.031516203999</c:v>
                      </c:pt>
                      <c:pt idx="1736">
                        <c:v>42558.034965277999</c:v>
                      </c:pt>
                      <c:pt idx="1737">
                        <c:v>42558.038414351999</c:v>
                      </c:pt>
                      <c:pt idx="1738">
                        <c:v>42558.042106481</c:v>
                      </c:pt>
                      <c:pt idx="1739">
                        <c:v>42558.045520833002</c:v>
                      </c:pt>
                      <c:pt idx="1740">
                        <c:v>42558.048935184997</c:v>
                      </c:pt>
                      <c:pt idx="1741">
                        <c:v>42558.052395833001</c:v>
                      </c:pt>
                      <c:pt idx="1742">
                        <c:v>42558.055891204</c:v>
                      </c:pt>
                      <c:pt idx="1743">
                        <c:v>42558.059259258996</c:v>
                      </c:pt>
                      <c:pt idx="1744">
                        <c:v>42558.062835648001</c:v>
                      </c:pt>
                      <c:pt idx="1745">
                        <c:v>42558.066192129998</c:v>
                      </c:pt>
                      <c:pt idx="1746">
                        <c:v>42558.069733796001</c:v>
                      </c:pt>
                      <c:pt idx="1747">
                        <c:v>42558.073229166999</c:v>
                      </c:pt>
                      <c:pt idx="1748">
                        <c:v>42558.076678240999</c:v>
                      </c:pt>
                      <c:pt idx="1749">
                        <c:v>42558.080104166998</c:v>
                      </c:pt>
                      <c:pt idx="1750">
                        <c:v>42558.083807870004</c:v>
                      </c:pt>
                      <c:pt idx="1751">
                        <c:v>42558.087175925997</c:v>
                      </c:pt>
                      <c:pt idx="1752">
                        <c:v>42558.090578704003</c:v>
                      </c:pt>
                      <c:pt idx="1753">
                        <c:v>42558.094120369999</c:v>
                      </c:pt>
                      <c:pt idx="1754">
                        <c:v>42558.097581018999</c:v>
                      </c:pt>
                      <c:pt idx="1755">
                        <c:v>42558.100925926003</c:v>
                      </c:pt>
                      <c:pt idx="1756">
                        <c:v>42558.104571759002</c:v>
                      </c:pt>
                      <c:pt idx="1757">
                        <c:v>42558.107858796</c:v>
                      </c:pt>
                      <c:pt idx="1758">
                        <c:v>42558.111342593002</c:v>
                      </c:pt>
                      <c:pt idx="1759">
                        <c:v>42558.114861110997</c:v>
                      </c:pt>
                      <c:pt idx="1760">
                        <c:v>42558.118321759001</c:v>
                      </c:pt>
                      <c:pt idx="1761">
                        <c:v>42558.121770833</c:v>
                      </c:pt>
                      <c:pt idx="1762">
                        <c:v>42558.125428241001</c:v>
                      </c:pt>
                      <c:pt idx="1763">
                        <c:v>42558.128761574</c:v>
                      </c:pt>
                      <c:pt idx="1764">
                        <c:v>42558.132303241</c:v>
                      </c:pt>
                      <c:pt idx="1765">
                        <c:v>42558.135810184998</c:v>
                      </c:pt>
                      <c:pt idx="1766">
                        <c:v>42558.139212962997</c:v>
                      </c:pt>
                      <c:pt idx="1767">
                        <c:v>42558.142627314999</c:v>
                      </c:pt>
                      <c:pt idx="1768">
                        <c:v>42558.146157406998</c:v>
                      </c:pt>
                      <c:pt idx="1769">
                        <c:v>42558.149513889002</c:v>
                      </c:pt>
                      <c:pt idx="1770">
                        <c:v>42558.153055556002</c:v>
                      </c:pt>
                      <c:pt idx="1771">
                        <c:v>42558.156631944003</c:v>
                      </c:pt>
                      <c:pt idx="1772">
                        <c:v>42558.160115740997</c:v>
                      </c:pt>
                      <c:pt idx="1773">
                        <c:v>42558.163437499999</c:v>
                      </c:pt>
                      <c:pt idx="1774">
                        <c:v>42558.167118056001</c:v>
                      </c:pt>
                      <c:pt idx="1775">
                        <c:v>42558.170416667002</c:v>
                      </c:pt>
                      <c:pt idx="1776">
                        <c:v>42558.173935184997</c:v>
                      </c:pt>
                      <c:pt idx="1777">
                        <c:v>42558.177453703996</c:v>
                      </c:pt>
                      <c:pt idx="1778">
                        <c:v>42558.180821759001</c:v>
                      </c:pt>
                      <c:pt idx="1779">
                        <c:v>42558.184236111003</c:v>
                      </c:pt>
                      <c:pt idx="1780">
                        <c:v>42558.187870369999</c:v>
                      </c:pt>
                      <c:pt idx="1781">
                        <c:v>42558.191157407004</c:v>
                      </c:pt>
                      <c:pt idx="1782">
                        <c:v>42558.194652778002</c:v>
                      </c:pt>
                      <c:pt idx="1783">
                        <c:v>42558.198217593002</c:v>
                      </c:pt>
                      <c:pt idx="1784">
                        <c:v>42558.201597222003</c:v>
                      </c:pt>
                      <c:pt idx="1785">
                        <c:v>42558.205081018998</c:v>
                      </c:pt>
                      <c:pt idx="1786">
                        <c:v>42558.208773147999</c:v>
                      </c:pt>
                      <c:pt idx="1787">
                        <c:v>42558.212060184997</c:v>
                      </c:pt>
                      <c:pt idx="1788">
                        <c:v>42558.215613426</c:v>
                      </c:pt>
                      <c:pt idx="1789">
                        <c:v>42558.2190625</c:v>
                      </c:pt>
                      <c:pt idx="1790">
                        <c:v>42558.222557870002</c:v>
                      </c:pt>
                      <c:pt idx="1791">
                        <c:v>42558.225925926003</c:v>
                      </c:pt>
                      <c:pt idx="1792">
                        <c:v>42558.229479166999</c:v>
                      </c:pt>
                      <c:pt idx="1793">
                        <c:v>42558.232812499999</c:v>
                      </c:pt>
                      <c:pt idx="1794">
                        <c:v>42558.236319443997</c:v>
                      </c:pt>
                      <c:pt idx="1795">
                        <c:v>42558.239837963003</c:v>
                      </c:pt>
                      <c:pt idx="1796">
                        <c:v>42558.243287037003</c:v>
                      </c:pt>
                      <c:pt idx="1797">
                        <c:v>42558.246736111003</c:v>
                      </c:pt>
                      <c:pt idx="1798">
                        <c:v>42558.250381944003</c:v>
                      </c:pt>
                      <c:pt idx="1799">
                        <c:v>42558.253726852003</c:v>
                      </c:pt>
                      <c:pt idx="1800">
                        <c:v>42558.257152778002</c:v>
                      </c:pt>
                      <c:pt idx="1801">
                        <c:v>42558.260717593002</c:v>
                      </c:pt>
                      <c:pt idx="1802">
                        <c:v>42558.264131944001</c:v>
                      </c:pt>
                      <c:pt idx="1803">
                        <c:v>42558.26755787</c:v>
                      </c:pt>
                      <c:pt idx="1804">
                        <c:v>42558.271134258997</c:v>
                      </c:pt>
                      <c:pt idx="1805">
                        <c:v>42558.274467593001</c:v>
                      </c:pt>
                      <c:pt idx="1806">
                        <c:v>42558.277997685</c:v>
                      </c:pt>
                      <c:pt idx="1807">
                        <c:v>42558.2815625</c:v>
                      </c:pt>
                      <c:pt idx="1808">
                        <c:v>42558.284942129998</c:v>
                      </c:pt>
                      <c:pt idx="1809">
                        <c:v>42558.288368055997</c:v>
                      </c:pt>
                      <c:pt idx="1810">
                        <c:v>42558.292071759002</c:v>
                      </c:pt>
                      <c:pt idx="1811">
                        <c:v>42558.295347222003</c:v>
                      </c:pt>
                      <c:pt idx="1812">
                        <c:v>42558.298854166998</c:v>
                      </c:pt>
                      <c:pt idx="1813">
                        <c:v>42558.302326388999</c:v>
                      </c:pt>
                      <c:pt idx="1814">
                        <c:v>42558.305763889002</c:v>
                      </c:pt>
                      <c:pt idx="1815">
                        <c:v>42558.309201388998</c:v>
                      </c:pt>
                      <c:pt idx="1816">
                        <c:v>42558.312824073997</c:v>
                      </c:pt>
                      <c:pt idx="1817">
                        <c:v>42558.316145833</c:v>
                      </c:pt>
                      <c:pt idx="1818">
                        <c:v>42558.319641203998</c:v>
                      </c:pt>
                      <c:pt idx="1819">
                        <c:v>42558.323159722</c:v>
                      </c:pt>
                      <c:pt idx="1820">
                        <c:v>42558.326574074003</c:v>
                      </c:pt>
                      <c:pt idx="1821">
                        <c:v>42558.330081018998</c:v>
                      </c:pt>
                      <c:pt idx="1822">
                        <c:v>42558.333715278</c:v>
                      </c:pt>
                      <c:pt idx="1823">
                        <c:v>42558.337025462999</c:v>
                      </c:pt>
                      <c:pt idx="1824">
                        <c:v>42558.340520833</c:v>
                      </c:pt>
                      <c:pt idx="1825">
                        <c:v>42558.3440625</c:v>
                      </c:pt>
                      <c:pt idx="1826">
                        <c:v>42558.347476852003</c:v>
                      </c:pt>
                      <c:pt idx="1827">
                        <c:v>42558.350868055997</c:v>
                      </c:pt>
                      <c:pt idx="1828">
                        <c:v>42558.354479166999</c:v>
                      </c:pt>
                      <c:pt idx="1829">
                        <c:v>42558.357800926002</c:v>
                      </c:pt>
                      <c:pt idx="1830">
                        <c:v>42558.361284721999</c:v>
                      </c:pt>
                      <c:pt idx="1831">
                        <c:v>42558.364837963003</c:v>
                      </c:pt>
                      <c:pt idx="1832">
                        <c:v>42558.368275462999</c:v>
                      </c:pt>
                      <c:pt idx="1833">
                        <c:v>42558.371782406997</c:v>
                      </c:pt>
                      <c:pt idx="1834">
                        <c:v>42558.375405093</c:v>
                      </c:pt>
                      <c:pt idx="1835">
                        <c:v>42558.378692129998</c:v>
                      </c:pt>
                      <c:pt idx="1836">
                        <c:v>42558.382210648</c:v>
                      </c:pt>
                      <c:pt idx="1837">
                        <c:v>42558.385752315</c:v>
                      </c:pt>
                      <c:pt idx="1838">
                        <c:v>42558.389155092998</c:v>
                      </c:pt>
                      <c:pt idx="1839">
                        <c:v>42558.39255787</c:v>
                      </c:pt>
                      <c:pt idx="1840">
                        <c:v>42558.396134258997</c:v>
                      </c:pt>
                      <c:pt idx="1841">
                        <c:v>42558.399502314998</c:v>
                      </c:pt>
                      <c:pt idx="1842">
                        <c:v>42558.402974536999</c:v>
                      </c:pt>
                      <c:pt idx="1843">
                        <c:v>42558.406516203999</c:v>
                      </c:pt>
                      <c:pt idx="1844">
                        <c:v>42558.409942129998</c:v>
                      </c:pt>
                      <c:pt idx="1845">
                        <c:v>42558.413425926003</c:v>
                      </c:pt>
                      <c:pt idx="1846">
                        <c:v>42558.417106481</c:v>
                      </c:pt>
                      <c:pt idx="1847">
                        <c:v>42558.420370369997</c:v>
                      </c:pt>
                      <c:pt idx="1848">
                        <c:v>42558.423865741002</c:v>
                      </c:pt>
                      <c:pt idx="1849">
                        <c:v>42558.427395833001</c:v>
                      </c:pt>
                      <c:pt idx="1850">
                        <c:v>42558.430844907001</c:v>
                      </c:pt>
                      <c:pt idx="1851">
                        <c:v>42558.434583333001</c:v>
                      </c:pt>
                      <c:pt idx="1852">
                        <c:v>42558.437881944003</c:v>
                      </c:pt>
                      <c:pt idx="1853">
                        <c:v>42558.441180556001</c:v>
                      </c:pt>
                      <c:pt idx="1854">
                        <c:v>42558.444687499999</c:v>
                      </c:pt>
                      <c:pt idx="1855">
                        <c:v>42558.448229166999</c:v>
                      </c:pt>
                      <c:pt idx="1856">
                        <c:v>42558.451701389</c:v>
                      </c:pt>
                      <c:pt idx="1857">
                        <c:v>42558.455069443997</c:v>
                      </c:pt>
                      <c:pt idx="1858">
                        <c:v>42558.458831019001</c:v>
                      </c:pt>
                      <c:pt idx="1859">
                        <c:v>42558.462060184997</c:v>
                      </c:pt>
                      <c:pt idx="1860">
                        <c:v>42558.465532406997</c:v>
                      </c:pt>
                      <c:pt idx="1861">
                        <c:v>42558.469085648001</c:v>
                      </c:pt>
                      <c:pt idx="1862">
                        <c:v>42558.472534722001</c:v>
                      </c:pt>
                      <c:pt idx="1863">
                        <c:v>42558.475937499999</c:v>
                      </c:pt>
                      <c:pt idx="1864">
                        <c:v>42558.479594907003</c:v>
                      </c:pt>
                      <c:pt idx="1865">
                        <c:v>42558.482858796</c:v>
                      </c:pt>
                      <c:pt idx="1866">
                        <c:v>42558.486655093002</c:v>
                      </c:pt>
                      <c:pt idx="1867">
                        <c:v>42558.489814815002</c:v>
                      </c:pt>
                      <c:pt idx="1868">
                        <c:v>42558.493321759001</c:v>
                      </c:pt>
                      <c:pt idx="1869">
                        <c:v>42558.496724536999</c:v>
                      </c:pt>
                      <c:pt idx="1870">
                        <c:v>42558.500416666997</c:v>
                      </c:pt>
                      <c:pt idx="1871">
                        <c:v>42558.503715277999</c:v>
                      </c:pt>
                      <c:pt idx="1872">
                        <c:v>42558.507210648</c:v>
                      </c:pt>
                      <c:pt idx="1873">
                        <c:v>42558.510706018998</c:v>
                      </c:pt>
                      <c:pt idx="1874">
                        <c:v>42558.511053241004</c:v>
                      </c:pt>
                      <c:pt idx="1875">
                        <c:v>42558.514143519002</c:v>
                      </c:pt>
                      <c:pt idx="1876">
                        <c:v>42558.517546296003</c:v>
                      </c:pt>
                      <c:pt idx="1877">
                        <c:v>42558.521180556003</c:v>
                      </c:pt>
                      <c:pt idx="1878">
                        <c:v>42558.524537037003</c:v>
                      </c:pt>
                      <c:pt idx="1879">
                        <c:v>42558.528055556002</c:v>
                      </c:pt>
                      <c:pt idx="1880">
                        <c:v>42558.531539352</c:v>
                      </c:pt>
                      <c:pt idx="1881">
                        <c:v>42558.534988425999</c:v>
                      </c:pt>
                      <c:pt idx="1882">
                        <c:v>42558.538414351999</c:v>
                      </c:pt>
                      <c:pt idx="1883">
                        <c:v>42558.542071759002</c:v>
                      </c:pt>
                      <c:pt idx="1884">
                        <c:v>42558.545405092998</c:v>
                      </c:pt>
                      <c:pt idx="1885">
                        <c:v>42558.548831018998</c:v>
                      </c:pt>
                      <c:pt idx="1886">
                        <c:v>42558.552326388999</c:v>
                      </c:pt>
                      <c:pt idx="1887">
                        <c:v>42558.555844907001</c:v>
                      </c:pt>
                      <c:pt idx="1888">
                        <c:v>42558.559189815001</c:v>
                      </c:pt>
                      <c:pt idx="1889">
                        <c:v>42558.5628125</c:v>
                      </c:pt>
                      <c:pt idx="1890">
                        <c:v>42558.566134259003</c:v>
                      </c:pt>
                      <c:pt idx="1891">
                        <c:v>42558.569722221997</c:v>
                      </c:pt>
                      <c:pt idx="1892">
                        <c:v>42558.573206018998</c:v>
                      </c:pt>
                      <c:pt idx="1893">
                        <c:v>42558.576597222003</c:v>
                      </c:pt>
                      <c:pt idx="1894">
                        <c:v>42558.58005787</c:v>
                      </c:pt>
                      <c:pt idx="1895">
                        <c:v>42558.583749999998</c:v>
                      </c:pt>
                      <c:pt idx="1896">
                        <c:v>42558.587083332997</c:v>
                      </c:pt>
                      <c:pt idx="1897">
                        <c:v>42558.590486111003</c:v>
                      </c:pt>
                      <c:pt idx="1898">
                        <c:v>42558.5940625</c:v>
                      </c:pt>
                      <c:pt idx="1899">
                        <c:v>42558.597500000003</c:v>
                      </c:pt>
                      <c:pt idx="1900">
                        <c:v>42558.600914351999</c:v>
                      </c:pt>
                      <c:pt idx="1901">
                        <c:v>42558.604525463001</c:v>
                      </c:pt>
                      <c:pt idx="1902">
                        <c:v>42558.607824074003</c:v>
                      </c:pt>
                      <c:pt idx="1903">
                        <c:v>42558.61130787</c:v>
                      </c:pt>
                      <c:pt idx="1904">
                        <c:v>42558.61494213</c:v>
                      </c:pt>
                      <c:pt idx="1905">
                        <c:v>42558.618333332997</c:v>
                      </c:pt>
                      <c:pt idx="1906">
                        <c:v>42558.621805556002</c:v>
                      </c:pt>
                      <c:pt idx="1907">
                        <c:v>42558.625405093</c:v>
                      </c:pt>
                      <c:pt idx="1908">
                        <c:v>42558.628692129998</c:v>
                      </c:pt>
                      <c:pt idx="1909">
                        <c:v>42558.632164351999</c:v>
                      </c:pt>
                      <c:pt idx="1910">
                        <c:v>42558.635729166999</c:v>
                      </c:pt>
                      <c:pt idx="1911">
                        <c:v>42558.639178240999</c:v>
                      </c:pt>
                      <c:pt idx="1912">
                        <c:v>42558.642546296003</c:v>
                      </c:pt>
                      <c:pt idx="1913">
                        <c:v>42558.646157406998</c:v>
                      </c:pt>
                      <c:pt idx="1914">
                        <c:v>42558.649502314998</c:v>
                      </c:pt>
                      <c:pt idx="1915">
                        <c:v>42558.652974536999</c:v>
                      </c:pt>
                      <c:pt idx="1916">
                        <c:v>42558.656550926004</c:v>
                      </c:pt>
                      <c:pt idx="1917">
                        <c:v>42558.659976852003</c:v>
                      </c:pt>
                      <c:pt idx="1918">
                        <c:v>42558.663402778002</c:v>
                      </c:pt>
                      <c:pt idx="1919">
                        <c:v>42558.667129629997</c:v>
                      </c:pt>
                      <c:pt idx="1920">
                        <c:v>42558.670416667002</c:v>
                      </c:pt>
                      <c:pt idx="1921">
                        <c:v>42558.673831018998</c:v>
                      </c:pt>
                      <c:pt idx="1922">
                        <c:v>42558.677465278</c:v>
                      </c:pt>
                      <c:pt idx="1923">
                        <c:v>42558.680914352</c:v>
                      </c:pt>
                      <c:pt idx="1924">
                        <c:v>42558.684270833</c:v>
                      </c:pt>
                      <c:pt idx="1925">
                        <c:v>42558.687858796002</c:v>
                      </c:pt>
                      <c:pt idx="1926">
                        <c:v>42558.691203704002</c:v>
                      </c:pt>
                      <c:pt idx="1927">
                        <c:v>42558.694664351999</c:v>
                      </c:pt>
                      <c:pt idx="1928">
                        <c:v>42558.698263888997</c:v>
                      </c:pt>
                      <c:pt idx="1929">
                        <c:v>42558.701643519002</c:v>
                      </c:pt>
                      <c:pt idx="1930">
                        <c:v>42558.705081018998</c:v>
                      </c:pt>
                      <c:pt idx="1931">
                        <c:v>42558.708749999998</c:v>
                      </c:pt>
                      <c:pt idx="1932">
                        <c:v>42558.712094907001</c:v>
                      </c:pt>
                      <c:pt idx="1933">
                        <c:v>42558.715520833</c:v>
                      </c:pt>
                      <c:pt idx="1934">
                        <c:v>42558.719108796002</c:v>
                      </c:pt>
                      <c:pt idx="1935">
                        <c:v>42558.722511574</c:v>
                      </c:pt>
                      <c:pt idx="1936">
                        <c:v>42558.725879630001</c:v>
                      </c:pt>
                      <c:pt idx="1937">
                        <c:v>42558.729502315</c:v>
                      </c:pt>
                      <c:pt idx="1938">
                        <c:v>42558.732824074003</c:v>
                      </c:pt>
                      <c:pt idx="1939">
                        <c:v>42558.736319443997</c:v>
                      </c:pt>
                      <c:pt idx="1940">
                        <c:v>42558.739872685001</c:v>
                      </c:pt>
                      <c:pt idx="1941">
                        <c:v>42558.743356480998</c:v>
                      </c:pt>
                      <c:pt idx="1942">
                        <c:v>42558.746747685</c:v>
                      </c:pt>
                      <c:pt idx="1943">
                        <c:v>42558.750358796002</c:v>
                      </c:pt>
                      <c:pt idx="1944">
                        <c:v>42558.753784722001</c:v>
                      </c:pt>
                      <c:pt idx="1945">
                        <c:v>42558.757199074003</c:v>
                      </c:pt>
                      <c:pt idx="1946">
                        <c:v>42558.760787036997</c:v>
                      </c:pt>
                      <c:pt idx="1947">
                        <c:v>42558.764178240999</c:v>
                      </c:pt>
                      <c:pt idx="1948">
                        <c:v>42558.767673611001</c:v>
                      </c:pt>
                      <c:pt idx="1949">
                        <c:v>42558.771284722003</c:v>
                      </c:pt>
                      <c:pt idx="1950">
                        <c:v>42558.774629630003</c:v>
                      </c:pt>
                      <c:pt idx="1951">
                        <c:v>42558.778078704003</c:v>
                      </c:pt>
                      <c:pt idx="1952">
                        <c:v>42558.781585648001</c:v>
                      </c:pt>
                      <c:pt idx="1953">
                        <c:v>42558.784976852003</c:v>
                      </c:pt>
                      <c:pt idx="1954">
                        <c:v>42558.788437499999</c:v>
                      </c:pt>
                      <c:pt idx="1955">
                        <c:v>42558.792152777998</c:v>
                      </c:pt>
                      <c:pt idx="1956">
                        <c:v>42558.795428240999</c:v>
                      </c:pt>
                      <c:pt idx="1957">
                        <c:v>42558.798877314999</c:v>
                      </c:pt>
                      <c:pt idx="1958">
                        <c:v>42558.802465278</c:v>
                      </c:pt>
                      <c:pt idx="1959">
                        <c:v>42558.805833332997</c:v>
                      </c:pt>
                      <c:pt idx="1960">
                        <c:v>42558.809282406997</c:v>
                      </c:pt>
                      <c:pt idx="1961">
                        <c:v>42558.812939814998</c:v>
                      </c:pt>
                      <c:pt idx="1962">
                        <c:v>42558.816342593003</c:v>
                      </c:pt>
                      <c:pt idx="1963">
                        <c:v>42558.819745369998</c:v>
                      </c:pt>
                      <c:pt idx="1964">
                        <c:v>42558.823344907003</c:v>
                      </c:pt>
                      <c:pt idx="1965">
                        <c:v>42558.826747685001</c:v>
                      </c:pt>
                      <c:pt idx="1966">
                        <c:v>42558.830104166998</c:v>
                      </c:pt>
                      <c:pt idx="1967">
                        <c:v>42558.833831019001</c:v>
                      </c:pt>
                      <c:pt idx="1968">
                        <c:v>42558.837106480998</c:v>
                      </c:pt>
                      <c:pt idx="1969">
                        <c:v>42558.840509258996</c:v>
                      </c:pt>
                      <c:pt idx="1970">
                        <c:v>42558.844108796002</c:v>
                      </c:pt>
                      <c:pt idx="1971">
                        <c:v>42558.847442129998</c:v>
                      </c:pt>
                      <c:pt idx="1972">
                        <c:v>42558.850914351999</c:v>
                      </c:pt>
                      <c:pt idx="1973">
                        <c:v>42558.854490741003</c:v>
                      </c:pt>
                      <c:pt idx="1974">
                        <c:v>42558.857835647999</c:v>
                      </c:pt>
                      <c:pt idx="1975">
                        <c:v>42558.861296296003</c:v>
                      </c:pt>
                      <c:pt idx="1976">
                        <c:v>42558.864837963003</c:v>
                      </c:pt>
                      <c:pt idx="1977">
                        <c:v>42558.868275462999</c:v>
                      </c:pt>
                      <c:pt idx="1978">
                        <c:v>42558.871770833</c:v>
                      </c:pt>
                      <c:pt idx="1979">
                        <c:v>42558.875335648001</c:v>
                      </c:pt>
                      <c:pt idx="1980">
                        <c:v>42558.878703704002</c:v>
                      </c:pt>
                      <c:pt idx="1981">
                        <c:v>42558.882233796001</c:v>
                      </c:pt>
                      <c:pt idx="1982">
                        <c:v>42558.885740741003</c:v>
                      </c:pt>
                      <c:pt idx="1983">
                        <c:v>42558.889143519002</c:v>
                      </c:pt>
                      <c:pt idx="1984">
                        <c:v>42558.892546296003</c:v>
                      </c:pt>
                      <c:pt idx="1985">
                        <c:v>42558.896145833001</c:v>
                      </c:pt>
                      <c:pt idx="1986">
                        <c:v>42558.899502314998</c:v>
                      </c:pt>
                      <c:pt idx="1987">
                        <c:v>42558.902939815001</c:v>
                      </c:pt>
                      <c:pt idx="1988">
                        <c:v>42558.906504630002</c:v>
                      </c:pt>
                      <c:pt idx="1989">
                        <c:v>42558.909930556001</c:v>
                      </c:pt>
                      <c:pt idx="1990">
                        <c:v>42558.913391203998</c:v>
                      </c:pt>
                      <c:pt idx="1991">
                        <c:v>42558.917106481</c:v>
                      </c:pt>
                      <c:pt idx="1992">
                        <c:v>42558.920532406999</c:v>
                      </c:pt>
                      <c:pt idx="1993">
                        <c:v>42558.923969907002</c:v>
                      </c:pt>
                      <c:pt idx="1994">
                        <c:v>42558.927534722003</c:v>
                      </c:pt>
                      <c:pt idx="1995">
                        <c:v>42558.930902777996</c:v>
                      </c:pt>
                      <c:pt idx="1996">
                        <c:v>42558.934317129999</c:v>
                      </c:pt>
                      <c:pt idx="1997">
                        <c:v>42558.937870369999</c:v>
                      </c:pt>
                      <c:pt idx="1998">
                        <c:v>42558.941226852003</c:v>
                      </c:pt>
                      <c:pt idx="1999">
                        <c:v>42558.944710648</c:v>
                      </c:pt>
                      <c:pt idx="2000">
                        <c:v>42558.948252315</c:v>
                      </c:pt>
                      <c:pt idx="2001">
                        <c:v>42558.951631944001</c:v>
                      </c:pt>
                      <c:pt idx="2002">
                        <c:v>42558.955104166998</c:v>
                      </c:pt>
                      <c:pt idx="2003">
                        <c:v>42558.958761574002</c:v>
                      </c:pt>
                      <c:pt idx="2004">
                        <c:v>42558.962060184997</c:v>
                      </c:pt>
                      <c:pt idx="2005">
                        <c:v>42558.965555556002</c:v>
                      </c:pt>
                      <c:pt idx="2006">
                        <c:v>42558.9690625</c:v>
                      </c:pt>
                      <c:pt idx="2007">
                        <c:v>42558.972534722001</c:v>
                      </c:pt>
                      <c:pt idx="2008">
                        <c:v>42558.975914351999</c:v>
                      </c:pt>
                      <c:pt idx="2009">
                        <c:v>42558.979490741003</c:v>
                      </c:pt>
                      <c:pt idx="2010">
                        <c:v>42558.982847222003</c:v>
                      </c:pt>
                      <c:pt idx="2011">
                        <c:v>42558.986365741002</c:v>
                      </c:pt>
                      <c:pt idx="2012">
                        <c:v>42558.989884258997</c:v>
                      </c:pt>
                      <c:pt idx="2013">
                        <c:v>42558.993321759001</c:v>
                      </c:pt>
                      <c:pt idx="2014">
                        <c:v>42558.996770833</c:v>
                      </c:pt>
                      <c:pt idx="2015">
                        <c:v>42559.000509259</c:v>
                      </c:pt>
                      <c:pt idx="2016">
                        <c:v>42559.003784722001</c:v>
                      </c:pt>
                      <c:pt idx="2017">
                        <c:v>42559.007199074003</c:v>
                      </c:pt>
                      <c:pt idx="2018">
                        <c:v>42559.010787036997</c:v>
                      </c:pt>
                      <c:pt idx="2019">
                        <c:v>42559.014259258998</c:v>
                      </c:pt>
                      <c:pt idx="2020">
                        <c:v>42559.017627314999</c:v>
                      </c:pt>
                      <c:pt idx="2021">
                        <c:v>42559.021215278</c:v>
                      </c:pt>
                      <c:pt idx="2022">
                        <c:v>42559.024513889002</c:v>
                      </c:pt>
                      <c:pt idx="2023">
                        <c:v>42559.028055556002</c:v>
                      </c:pt>
                      <c:pt idx="2024">
                        <c:v>42559.031608796002</c:v>
                      </c:pt>
                      <c:pt idx="2025">
                        <c:v>42559.034976852003</c:v>
                      </c:pt>
                      <c:pt idx="2026">
                        <c:v>42559.038460648</c:v>
                      </c:pt>
                      <c:pt idx="2027">
                        <c:v>42559.042118056001</c:v>
                      </c:pt>
                      <c:pt idx="2028">
                        <c:v>42559.045520833002</c:v>
                      </c:pt>
                      <c:pt idx="2029">
                        <c:v>42559.048854166998</c:v>
                      </c:pt>
                      <c:pt idx="2030">
                        <c:v>42559.052418981002</c:v>
                      </c:pt>
                      <c:pt idx="2031">
                        <c:v>42559.055868055999</c:v>
                      </c:pt>
                      <c:pt idx="2032">
                        <c:v>42559.059282406997</c:v>
                      </c:pt>
                      <c:pt idx="2033">
                        <c:v>42559.062800926004</c:v>
                      </c:pt>
                      <c:pt idx="2034">
                        <c:v>42559.066192129998</c:v>
                      </c:pt>
                      <c:pt idx="2035">
                        <c:v>42559.069722221997</c:v>
                      </c:pt>
                      <c:pt idx="2036">
                        <c:v>42559.073240741003</c:v>
                      </c:pt>
                      <c:pt idx="2037">
                        <c:v>42559.076678240999</c:v>
                      </c:pt>
                      <c:pt idx="2038">
                        <c:v>42559.080115741002</c:v>
                      </c:pt>
                      <c:pt idx="2039">
                        <c:v>42559.083761574002</c:v>
                      </c:pt>
                      <c:pt idx="2040">
                        <c:v>42559.087141204</c:v>
                      </c:pt>
                      <c:pt idx="2041">
                        <c:v>42559.090613426</c:v>
                      </c:pt>
                      <c:pt idx="2042">
                        <c:v>42559.094201389002</c:v>
                      </c:pt>
                      <c:pt idx="2043">
                        <c:v>42559.097546295998</c:v>
                      </c:pt>
                      <c:pt idx="2044">
                        <c:v>42559.100972221997</c:v>
                      </c:pt>
                      <c:pt idx="2045">
                        <c:v>42559.104560184998</c:v>
                      </c:pt>
                      <c:pt idx="2046">
                        <c:v>42559.107858796</c:v>
                      </c:pt>
                      <c:pt idx="2047">
                        <c:v>42559.111354166998</c:v>
                      </c:pt>
                      <c:pt idx="2048">
                        <c:v>42559.114895833001</c:v>
                      </c:pt>
                      <c:pt idx="2049">
                        <c:v>42559.118310184997</c:v>
                      </c:pt>
                      <c:pt idx="2050">
                        <c:v>42559.121840278</c:v>
                      </c:pt>
                      <c:pt idx="2051">
                        <c:v>42559.125451389002</c:v>
                      </c:pt>
                      <c:pt idx="2052">
                        <c:v>42559.128796295998</c:v>
                      </c:pt>
                      <c:pt idx="2053">
                        <c:v>42559.132245369998</c:v>
                      </c:pt>
                      <c:pt idx="2054">
                        <c:v>42559.135810184998</c:v>
                      </c:pt>
                      <c:pt idx="2055">
                        <c:v>42559.139212962997</c:v>
                      </c:pt>
                      <c:pt idx="2056">
                        <c:v>42559.142615741002</c:v>
                      </c:pt>
                      <c:pt idx="2057">
                        <c:v>42559.146215278</c:v>
                      </c:pt>
                      <c:pt idx="2058">
                        <c:v>42559.149513889002</c:v>
                      </c:pt>
                      <c:pt idx="2059">
                        <c:v>42559.153101852004</c:v>
                      </c:pt>
                      <c:pt idx="2060">
                        <c:v>42559.156631944003</c:v>
                      </c:pt>
                      <c:pt idx="2061">
                        <c:v>42559.160046295998</c:v>
                      </c:pt>
                      <c:pt idx="2062">
                        <c:v>42559.163495369998</c:v>
                      </c:pt>
                      <c:pt idx="2063">
                        <c:v>42559.167094907003</c:v>
                      </c:pt>
                      <c:pt idx="2064">
                        <c:v>42559.170439815003</c:v>
                      </c:pt>
                      <c:pt idx="2065">
                        <c:v>42559.173900463</c:v>
                      </c:pt>
                      <c:pt idx="2066">
                        <c:v>42559.177488426001</c:v>
                      </c:pt>
                      <c:pt idx="2067">
                        <c:v>42559.180821759001</c:v>
                      </c:pt>
                      <c:pt idx="2068">
                        <c:v>42559.184247685</c:v>
                      </c:pt>
                      <c:pt idx="2069">
                        <c:v>42559.187835648001</c:v>
                      </c:pt>
                      <c:pt idx="2070">
                        <c:v>42559.191180556001</c:v>
                      </c:pt>
                      <c:pt idx="2071">
                        <c:v>42559.194675926003</c:v>
                      </c:pt>
                      <c:pt idx="2072">
                        <c:v>42559.198206018998</c:v>
                      </c:pt>
                      <c:pt idx="2073">
                        <c:v>42559.201643519002</c:v>
                      </c:pt>
                      <c:pt idx="2074">
                        <c:v>42559.205104166998</c:v>
                      </c:pt>
                      <c:pt idx="2075">
                        <c:v>42559.208738426001</c:v>
                      </c:pt>
                      <c:pt idx="2076">
                        <c:v>42559.212083332997</c:v>
                      </c:pt>
                      <c:pt idx="2077">
                        <c:v>42559.215578704003</c:v>
                      </c:pt>
                      <c:pt idx="2078">
                        <c:v>42559.219085648001</c:v>
                      </c:pt>
                      <c:pt idx="2079">
                        <c:v>42559.222534722001</c:v>
                      </c:pt>
                      <c:pt idx="2080">
                        <c:v>42559.225914351999</c:v>
                      </c:pt>
                      <c:pt idx="2081">
                        <c:v>42559.229560184998</c:v>
                      </c:pt>
                      <c:pt idx="2082">
                        <c:v>42559.232858796</c:v>
                      </c:pt>
                      <c:pt idx="2083">
                        <c:v>42559.236331018998</c:v>
                      </c:pt>
                      <c:pt idx="2084">
                        <c:v>42559.239895833001</c:v>
                      </c:pt>
                      <c:pt idx="2085">
                        <c:v>42559.243333332997</c:v>
                      </c:pt>
                      <c:pt idx="2086">
                        <c:v>42559.246770833</c:v>
                      </c:pt>
                      <c:pt idx="2087">
                        <c:v>42559.250462962998</c:v>
                      </c:pt>
                      <c:pt idx="2088">
                        <c:v>42559.253703704002</c:v>
                      </c:pt>
                      <c:pt idx="2089">
                        <c:v>42559.257256944002</c:v>
                      </c:pt>
                      <c:pt idx="2090">
                        <c:v>42559.260717593002</c:v>
                      </c:pt>
                      <c:pt idx="2091">
                        <c:v>42559.264166667002</c:v>
                      </c:pt>
                      <c:pt idx="2092">
                        <c:v>42559.267581018998</c:v>
                      </c:pt>
                      <c:pt idx="2093">
                        <c:v>42559.271180556003</c:v>
                      </c:pt>
                      <c:pt idx="2094">
                        <c:v>42559.274525462999</c:v>
                      </c:pt>
                      <c:pt idx="2095">
                        <c:v>42559.278020833</c:v>
                      </c:pt>
                      <c:pt idx="2096">
                        <c:v>42559.281516203999</c:v>
                      </c:pt>
                      <c:pt idx="2097">
                        <c:v>42559.284988425999</c:v>
                      </c:pt>
                      <c:pt idx="2098">
                        <c:v>42559.288437499999</c:v>
                      </c:pt>
                      <c:pt idx="2099">
                        <c:v>42559.292118056001</c:v>
                      </c:pt>
                      <c:pt idx="2100">
                        <c:v>42559.295416667002</c:v>
                      </c:pt>
                      <c:pt idx="2101">
                        <c:v>42559.298900463</c:v>
                      </c:pt>
                      <c:pt idx="2102">
                        <c:v>42559.30244213</c:v>
                      </c:pt>
                      <c:pt idx="2103">
                        <c:v>42559.305821759001</c:v>
                      </c:pt>
                      <c:pt idx="2104">
                        <c:v>42559.309247685</c:v>
                      </c:pt>
                      <c:pt idx="2105">
                        <c:v>42559.312881944003</c:v>
                      </c:pt>
                      <c:pt idx="2106">
                        <c:v>42559.316203704002</c:v>
                      </c:pt>
                      <c:pt idx="2107">
                        <c:v>42559.319710648</c:v>
                      </c:pt>
                      <c:pt idx="2108">
                        <c:v>42559.323217593002</c:v>
                      </c:pt>
                      <c:pt idx="2109">
                        <c:v>42559.326655092998</c:v>
                      </c:pt>
                      <c:pt idx="2110">
                        <c:v>42559.330069443997</c:v>
                      </c:pt>
                      <c:pt idx="2111">
                        <c:v>42559.333738426001</c:v>
                      </c:pt>
                      <c:pt idx="2112">
                        <c:v>42559.337025462999</c:v>
                      </c:pt>
                      <c:pt idx="2113">
                        <c:v>42559.340486111003</c:v>
                      </c:pt>
                      <c:pt idx="2114">
                        <c:v>42559.344074073997</c:v>
                      </c:pt>
                      <c:pt idx="2115">
                        <c:v>42559.347476852003</c:v>
                      </c:pt>
                      <c:pt idx="2116">
                        <c:v>42559.350891203998</c:v>
                      </c:pt>
                      <c:pt idx="2117">
                        <c:v>42559.354456018998</c:v>
                      </c:pt>
                      <c:pt idx="2118">
                        <c:v>42559.357870369997</c:v>
                      </c:pt>
                      <c:pt idx="2119">
                        <c:v>42559.361342593002</c:v>
                      </c:pt>
                      <c:pt idx="2120">
                        <c:v>42559.364837963003</c:v>
                      </c:pt>
                      <c:pt idx="2121">
                        <c:v>42559.368263889002</c:v>
                      </c:pt>
                      <c:pt idx="2122">
                        <c:v>42559.371736111003</c:v>
                      </c:pt>
                      <c:pt idx="2123">
                        <c:v>42559.375370369999</c:v>
                      </c:pt>
                      <c:pt idx="2124">
                        <c:v>42559.378715277999</c:v>
                      </c:pt>
                      <c:pt idx="2125">
                        <c:v>42559.382199074003</c:v>
                      </c:pt>
                      <c:pt idx="2126">
                        <c:v>42559.385694443998</c:v>
                      </c:pt>
                      <c:pt idx="2127">
                        <c:v>42559.389155092998</c:v>
                      </c:pt>
                      <c:pt idx="2128">
                        <c:v>42559.392546296003</c:v>
                      </c:pt>
                      <c:pt idx="2129">
                        <c:v>42559.396180556003</c:v>
                      </c:pt>
                      <c:pt idx="2130">
                        <c:v>42559.399502314998</c:v>
                      </c:pt>
                      <c:pt idx="2131">
                        <c:v>42559.403032406997</c:v>
                      </c:pt>
                      <c:pt idx="2132">
                        <c:v>42559.4065625</c:v>
                      </c:pt>
                      <c:pt idx="2133">
                        <c:v>42559.409976852003</c:v>
                      </c:pt>
                      <c:pt idx="2134">
                        <c:v>42559.413414351999</c:v>
                      </c:pt>
                      <c:pt idx="2135">
                        <c:v>42559.417094907003</c:v>
                      </c:pt>
                      <c:pt idx="2136">
                        <c:v>42559.420358796</c:v>
                      </c:pt>
                      <c:pt idx="2137">
                        <c:v>42559.423865741002</c:v>
                      </c:pt>
                      <c:pt idx="2138">
                        <c:v>42559.427418981002</c:v>
                      </c:pt>
                      <c:pt idx="2139">
                        <c:v>42559.430856480998</c:v>
                      </c:pt>
                      <c:pt idx="2140">
                        <c:v>42559.434374999997</c:v>
                      </c:pt>
                      <c:pt idx="2141">
                        <c:v>42559.437870369999</c:v>
                      </c:pt>
                      <c:pt idx="2142">
                        <c:v>42559.441192129998</c:v>
                      </c:pt>
                      <c:pt idx="2143">
                        <c:v>42559.444675926003</c:v>
                      </c:pt>
                      <c:pt idx="2144">
                        <c:v>42559.448229166999</c:v>
                      </c:pt>
                      <c:pt idx="2145">
                        <c:v>42559.451724537001</c:v>
                      </c:pt>
                      <c:pt idx="2146">
                        <c:v>42559.455185184997</c:v>
                      </c:pt>
                      <c:pt idx="2147">
                        <c:v>42559.458796295999</c:v>
                      </c:pt>
                      <c:pt idx="2148">
                        <c:v>42559.462071759001</c:v>
                      </c:pt>
                      <c:pt idx="2149">
                        <c:v>42559.465567129999</c:v>
                      </c:pt>
                      <c:pt idx="2150">
                        <c:v>42559.469131944003</c:v>
                      </c:pt>
                      <c:pt idx="2151">
                        <c:v>42559.472523147997</c:v>
                      </c:pt>
                      <c:pt idx="2152">
                        <c:v>42559.475902778002</c:v>
                      </c:pt>
                      <c:pt idx="2153">
                        <c:v>42559.479490741003</c:v>
                      </c:pt>
                      <c:pt idx="2154">
                        <c:v>42559.482893519002</c:v>
                      </c:pt>
                      <c:pt idx="2155">
                        <c:v>42559.486342593002</c:v>
                      </c:pt>
                      <c:pt idx="2156">
                        <c:v>42559.489872685001</c:v>
                      </c:pt>
                      <c:pt idx="2157">
                        <c:v>42559.493333332997</c:v>
                      </c:pt>
                      <c:pt idx="2158">
                        <c:v>42559.496736111003</c:v>
                      </c:pt>
                      <c:pt idx="2159">
                        <c:v>42559.500462962998</c:v>
                      </c:pt>
                      <c:pt idx="2160">
                        <c:v>42559.503750000003</c:v>
                      </c:pt>
                      <c:pt idx="2161">
                        <c:v>42559.507152778002</c:v>
                      </c:pt>
                      <c:pt idx="2162">
                        <c:v>42559.510694443998</c:v>
                      </c:pt>
                      <c:pt idx="2163">
                        <c:v>42559.514166667002</c:v>
                      </c:pt>
                      <c:pt idx="2164">
                        <c:v>42559.51755787</c:v>
                      </c:pt>
                      <c:pt idx="2165">
                        <c:v>42559.521157406998</c:v>
                      </c:pt>
                      <c:pt idx="2166">
                        <c:v>42559.524490741002</c:v>
                      </c:pt>
                      <c:pt idx="2167">
                        <c:v>42559.528067129999</c:v>
                      </c:pt>
                      <c:pt idx="2168">
                        <c:v>42559.531574073997</c:v>
                      </c:pt>
                      <c:pt idx="2169">
                        <c:v>42559.535000000003</c:v>
                      </c:pt>
                      <c:pt idx="2170">
                        <c:v>42559.538437499999</c:v>
                      </c:pt>
                      <c:pt idx="2171">
                        <c:v>42559.542094907003</c:v>
                      </c:pt>
                      <c:pt idx="2172">
                        <c:v>42559.545405092998</c:v>
                      </c:pt>
                      <c:pt idx="2173">
                        <c:v>42559.548865741002</c:v>
                      </c:pt>
                      <c:pt idx="2174">
                        <c:v>42559.552430556003</c:v>
                      </c:pt>
                      <c:pt idx="2175">
                        <c:v>42559.555821759001</c:v>
                      </c:pt>
                      <c:pt idx="2176">
                        <c:v>42559.559247685</c:v>
                      </c:pt>
                      <c:pt idx="2177">
                        <c:v>42559.562835648001</c:v>
                      </c:pt>
                      <c:pt idx="2178">
                        <c:v>42559.566168981</c:v>
                      </c:pt>
                      <c:pt idx="2179">
                        <c:v>42559.569699074003</c:v>
                      </c:pt>
                      <c:pt idx="2180">
                        <c:v>42559.573217593002</c:v>
                      </c:pt>
                      <c:pt idx="2181">
                        <c:v>42559.576643519002</c:v>
                      </c:pt>
                      <c:pt idx="2182">
                        <c:v>42559.580034721999</c:v>
                      </c:pt>
                      <c:pt idx="2183">
                        <c:v>42559.583807870004</c:v>
                      </c:pt>
                      <c:pt idx="2184">
                        <c:v>42559.587164352</c:v>
                      </c:pt>
                      <c:pt idx="2185">
                        <c:v>42559.590543981001</c:v>
                      </c:pt>
                      <c:pt idx="2186">
                        <c:v>42559.594074073997</c:v>
                      </c:pt>
                      <c:pt idx="2187">
                        <c:v>42559.597534722001</c:v>
                      </c:pt>
                      <c:pt idx="2188">
                        <c:v>42559.600914351999</c:v>
                      </c:pt>
                      <c:pt idx="2189">
                        <c:v>42559.604502315</c:v>
                      </c:pt>
                      <c:pt idx="2190">
                        <c:v>42559.607881944001</c:v>
                      </c:pt>
                      <c:pt idx="2191">
                        <c:v>42559.61130787</c:v>
                      </c:pt>
                      <c:pt idx="2192">
                        <c:v>42559.614930556003</c:v>
                      </c:pt>
                      <c:pt idx="2193">
                        <c:v>42559.618298611</c:v>
                      </c:pt>
                      <c:pt idx="2194">
                        <c:v>42559.621782406997</c:v>
                      </c:pt>
                      <c:pt idx="2195">
                        <c:v>42559.625405093</c:v>
                      </c:pt>
                      <c:pt idx="2196">
                        <c:v>42559.628750000003</c:v>
                      </c:pt>
                      <c:pt idx="2197">
                        <c:v>42559.632164351999</c:v>
                      </c:pt>
                      <c:pt idx="2198">
                        <c:v>42559.635729166999</c:v>
                      </c:pt>
                      <c:pt idx="2199">
                        <c:v>42559.639189815003</c:v>
                      </c:pt>
                      <c:pt idx="2200">
                        <c:v>42559.642604166998</c:v>
                      </c:pt>
                      <c:pt idx="2201">
                        <c:v>42559.646215278</c:v>
                      </c:pt>
                      <c:pt idx="2202">
                        <c:v>42559.649479166997</c:v>
                      </c:pt>
                      <c:pt idx="2203">
                        <c:v>42559.652986111003</c:v>
                      </c:pt>
                      <c:pt idx="2204">
                        <c:v>42559.656550926004</c:v>
                      </c:pt>
                      <c:pt idx="2205">
                        <c:v>42559.659942129998</c:v>
                      </c:pt>
                      <c:pt idx="2206">
                        <c:v>42559.663391203998</c:v>
                      </c:pt>
                      <c:pt idx="2207">
                        <c:v>42559.667152777998</c:v>
                      </c:pt>
                      <c:pt idx="2208">
                        <c:v>42559.670416667002</c:v>
                      </c:pt>
                      <c:pt idx="2209">
                        <c:v>42559.673912036997</c:v>
                      </c:pt>
                      <c:pt idx="2210">
                        <c:v>42559.677488426001</c:v>
                      </c:pt>
                      <c:pt idx="2211">
                        <c:v>42559.680902777996</c:v>
                      </c:pt>
                      <c:pt idx="2212">
                        <c:v>42559.684247685</c:v>
                      </c:pt>
                      <c:pt idx="2213">
                        <c:v>42559.687835648001</c:v>
                      </c:pt>
                      <c:pt idx="2214">
                        <c:v>42559.691203704002</c:v>
                      </c:pt>
                      <c:pt idx="2215">
                        <c:v>42559.694710648</c:v>
                      </c:pt>
                      <c:pt idx="2216">
                        <c:v>42559.698194443998</c:v>
                      </c:pt>
                      <c:pt idx="2217">
                        <c:v>42559.701666667002</c:v>
                      </c:pt>
                      <c:pt idx="2218">
                        <c:v>42559.705092593002</c:v>
                      </c:pt>
                      <c:pt idx="2219">
                        <c:v>42559.708715278</c:v>
                      </c:pt>
                      <c:pt idx="2220">
                        <c:v>42559.712048611</c:v>
                      </c:pt>
                      <c:pt idx="2221">
                        <c:v>42559.715578704003</c:v>
                      </c:pt>
                      <c:pt idx="2222">
                        <c:v>42559.7190625</c:v>
                      </c:pt>
                      <c:pt idx="2223">
                        <c:v>42559.722476852003</c:v>
                      </c:pt>
                      <c:pt idx="2224">
                        <c:v>42559.725914351999</c:v>
                      </c:pt>
                      <c:pt idx="2225">
                        <c:v>42559.729537036997</c:v>
                      </c:pt>
                      <c:pt idx="2226">
                        <c:v>42559.732835647999</c:v>
                      </c:pt>
                      <c:pt idx="2227">
                        <c:v>42559.736331018998</c:v>
                      </c:pt>
                      <c:pt idx="2228">
                        <c:v>42559.739861110997</c:v>
                      </c:pt>
                      <c:pt idx="2229">
                        <c:v>42559.743298611</c:v>
                      </c:pt>
                      <c:pt idx="2230">
                        <c:v>42559.746724536999</c:v>
                      </c:pt>
                      <c:pt idx="2231">
                        <c:v>42559.750439814998</c:v>
                      </c:pt>
                      <c:pt idx="2232">
                        <c:v>42559.753750000003</c:v>
                      </c:pt>
                      <c:pt idx="2233">
                        <c:v>42559.757210648</c:v>
                      </c:pt>
                      <c:pt idx="2234">
                        <c:v>42559.760787036997</c:v>
                      </c:pt>
                      <c:pt idx="2235">
                        <c:v>42559.764247685001</c:v>
                      </c:pt>
                      <c:pt idx="2236">
                        <c:v>42559.767673611001</c:v>
                      </c:pt>
                      <c:pt idx="2237">
                        <c:v>42559.771273147999</c:v>
                      </c:pt>
                      <c:pt idx="2238">
                        <c:v>42559.774594907001</c:v>
                      </c:pt>
                      <c:pt idx="2239">
                        <c:v>42559.778078704003</c:v>
                      </c:pt>
                      <c:pt idx="2240">
                        <c:v>42559.781550926004</c:v>
                      </c:pt>
                      <c:pt idx="2241">
                        <c:v>42559.784942129998</c:v>
                      </c:pt>
                      <c:pt idx="2242">
                        <c:v>42559.788414351999</c:v>
                      </c:pt>
                      <c:pt idx="2243">
                        <c:v>42559.792106481</c:v>
                      </c:pt>
                      <c:pt idx="2244">
                        <c:v>42559.795358796</c:v>
                      </c:pt>
                      <c:pt idx="2245">
                        <c:v>42559.798877314999</c:v>
                      </c:pt>
                      <c:pt idx="2246">
                        <c:v>42559.802407406998</c:v>
                      </c:pt>
                      <c:pt idx="2247">
                        <c:v>42559.805856480998</c:v>
                      </c:pt>
                      <c:pt idx="2248">
                        <c:v>42559.809282406997</c:v>
                      </c:pt>
                      <c:pt idx="2249">
                        <c:v>42559.812870369999</c:v>
                      </c:pt>
                      <c:pt idx="2250">
                        <c:v>42559.816296295998</c:v>
                      </c:pt>
                      <c:pt idx="2251">
                        <c:v>42559.819814814997</c:v>
                      </c:pt>
                      <c:pt idx="2252">
                        <c:v>42559.823298611002</c:v>
                      </c:pt>
                      <c:pt idx="2253">
                        <c:v>42559.826782406999</c:v>
                      </c:pt>
                      <c:pt idx="2254">
                        <c:v>42559.830196759001</c:v>
                      </c:pt>
                      <c:pt idx="2255">
                        <c:v>42559.833784722003</c:v>
                      </c:pt>
                      <c:pt idx="2256">
                        <c:v>42559.837083332997</c:v>
                      </c:pt>
                      <c:pt idx="2257">
                        <c:v>42559.840520833</c:v>
                      </c:pt>
                      <c:pt idx="2258">
                        <c:v>42559.844108796002</c:v>
                      </c:pt>
                      <c:pt idx="2259">
                        <c:v>42559.847511574</c:v>
                      </c:pt>
                      <c:pt idx="2260">
                        <c:v>42559.850914351999</c:v>
                      </c:pt>
                      <c:pt idx="2261">
                        <c:v>42559.854513888997</c:v>
                      </c:pt>
                      <c:pt idx="2262">
                        <c:v>42559.857824074003</c:v>
                      </c:pt>
                      <c:pt idx="2263">
                        <c:v>42559.861331018998</c:v>
                      </c:pt>
                      <c:pt idx="2264">
                        <c:v>42559.864837963003</c:v>
                      </c:pt>
                      <c:pt idx="2265">
                        <c:v>42559.868310184997</c:v>
                      </c:pt>
                      <c:pt idx="2266">
                        <c:v>42559.871747685</c:v>
                      </c:pt>
                      <c:pt idx="2267">
                        <c:v>42559.875451389002</c:v>
                      </c:pt>
                      <c:pt idx="2268">
                        <c:v>42559.878715277999</c:v>
                      </c:pt>
                      <c:pt idx="2269">
                        <c:v>42559.882199074003</c:v>
                      </c:pt>
                      <c:pt idx="2270">
                        <c:v>42559.885717593002</c:v>
                      </c:pt>
                      <c:pt idx="2271">
                        <c:v>42559.889201389</c:v>
                      </c:pt>
                      <c:pt idx="2272">
                        <c:v>42559.89255787</c:v>
                      </c:pt>
                      <c:pt idx="2273">
                        <c:v>42559.896157406998</c:v>
                      </c:pt>
                      <c:pt idx="2274">
                        <c:v>42559.899502314998</c:v>
                      </c:pt>
                      <c:pt idx="2275">
                        <c:v>42559.902986111003</c:v>
                      </c:pt>
                      <c:pt idx="2276">
                        <c:v>42559.906493055998</c:v>
                      </c:pt>
                      <c:pt idx="2277">
                        <c:v>42559.909988425999</c:v>
                      </c:pt>
                      <c:pt idx="2278">
                        <c:v>42559.913437499999</c:v>
                      </c:pt>
                      <c:pt idx="2279">
                        <c:v>42559.917129629997</c:v>
                      </c:pt>
                      <c:pt idx="2280">
                        <c:v>42559.920497685001</c:v>
                      </c:pt>
                      <c:pt idx="2281">
                        <c:v>42559.923900463</c:v>
                      </c:pt>
                      <c:pt idx="2282">
                        <c:v>42559.92744213</c:v>
                      </c:pt>
                      <c:pt idx="2283">
                        <c:v>42559.930949073998</c:v>
                      </c:pt>
                      <c:pt idx="2284">
                        <c:v>42559.934270833</c:v>
                      </c:pt>
                      <c:pt idx="2285">
                        <c:v>42559.937870369999</c:v>
                      </c:pt>
                      <c:pt idx="2286">
                        <c:v>42559.941180556001</c:v>
                      </c:pt>
                      <c:pt idx="2287">
                        <c:v>42559.944687499999</c:v>
                      </c:pt>
                      <c:pt idx="2288">
                        <c:v>42559.948194443998</c:v>
                      </c:pt>
                      <c:pt idx="2289">
                        <c:v>42559.951666667002</c:v>
                      </c:pt>
                      <c:pt idx="2290">
                        <c:v>42559.955069443997</c:v>
                      </c:pt>
                      <c:pt idx="2291">
                        <c:v>42559.958819444</c:v>
                      </c:pt>
                      <c:pt idx="2292">
                        <c:v>42559.962048611</c:v>
                      </c:pt>
                      <c:pt idx="2293">
                        <c:v>42559.965567129999</c:v>
                      </c:pt>
                      <c:pt idx="2294">
                        <c:v>42559.9690625</c:v>
                      </c:pt>
                      <c:pt idx="2295">
                        <c:v>42559.972557870002</c:v>
                      </c:pt>
                      <c:pt idx="2296">
                        <c:v>42559.975868055997</c:v>
                      </c:pt>
                      <c:pt idx="2297">
                        <c:v>42559.979525463001</c:v>
                      </c:pt>
                      <c:pt idx="2298">
                        <c:v>42559.982847222003</c:v>
                      </c:pt>
                      <c:pt idx="2299">
                        <c:v>42559.986354166998</c:v>
                      </c:pt>
                      <c:pt idx="2300">
                        <c:v>42559.989930556003</c:v>
                      </c:pt>
                      <c:pt idx="2301">
                        <c:v>42559.993275462999</c:v>
                      </c:pt>
                      <c:pt idx="2302">
                        <c:v>42559.996747685</c:v>
                      </c:pt>
                      <c:pt idx="2303">
                        <c:v>42560.000567130002</c:v>
                      </c:pt>
                      <c:pt idx="2304">
                        <c:v>42560.003715277999</c:v>
                      </c:pt>
                      <c:pt idx="2305">
                        <c:v>42560.007245369998</c:v>
                      </c:pt>
                      <c:pt idx="2306">
                        <c:v>42560.010775463001</c:v>
                      </c:pt>
                      <c:pt idx="2307">
                        <c:v>42560.014282406999</c:v>
                      </c:pt>
                      <c:pt idx="2308">
                        <c:v>42560.017569443997</c:v>
                      </c:pt>
                      <c:pt idx="2309">
                        <c:v>42560.021145833001</c:v>
                      </c:pt>
                      <c:pt idx="2310">
                        <c:v>42560.024537037003</c:v>
                      </c:pt>
                      <c:pt idx="2311">
                        <c:v>42560.028055556002</c:v>
                      </c:pt>
                      <c:pt idx="2312">
                        <c:v>42560.031516203999</c:v>
                      </c:pt>
                      <c:pt idx="2313">
                        <c:v>42560.034988425999</c:v>
                      </c:pt>
                      <c:pt idx="2314">
                        <c:v>42560.038414351999</c:v>
                      </c:pt>
                      <c:pt idx="2315">
                        <c:v>42560.042175925999</c:v>
                      </c:pt>
                      <c:pt idx="2316">
                        <c:v>42560.045462962997</c:v>
                      </c:pt>
                      <c:pt idx="2317">
                        <c:v>42560.048923611001</c:v>
                      </c:pt>
                      <c:pt idx="2318">
                        <c:v>42560.052430556003</c:v>
                      </c:pt>
                      <c:pt idx="2319">
                        <c:v>42560.055914352</c:v>
                      </c:pt>
                      <c:pt idx="2320">
                        <c:v>42560.059282406997</c:v>
                      </c:pt>
                      <c:pt idx="2321">
                        <c:v>42560.062824073997</c:v>
                      </c:pt>
                      <c:pt idx="2322">
                        <c:v>42560.066226852003</c:v>
                      </c:pt>
                      <c:pt idx="2323">
                        <c:v>42560.069722221997</c:v>
                      </c:pt>
                      <c:pt idx="2324">
                        <c:v>42560.073263888997</c:v>
                      </c:pt>
                      <c:pt idx="2325">
                        <c:v>42560.076712962997</c:v>
                      </c:pt>
                      <c:pt idx="2326">
                        <c:v>42560.080127314999</c:v>
                      </c:pt>
                      <c:pt idx="2327">
                        <c:v>42560.083842592998</c:v>
                      </c:pt>
                      <c:pt idx="2328">
                        <c:v>42560.087141204</c:v>
                      </c:pt>
                      <c:pt idx="2329">
                        <c:v>42560.090567129999</c:v>
                      </c:pt>
                      <c:pt idx="2330">
                        <c:v>42560.094189814998</c:v>
                      </c:pt>
                      <c:pt idx="2331">
                        <c:v>42560.097604167</c:v>
                      </c:pt>
                      <c:pt idx="2332">
                        <c:v>42560.100937499999</c:v>
                      </c:pt>
                      <c:pt idx="2333">
                        <c:v>42560.104548611002</c:v>
                      </c:pt>
                      <c:pt idx="2334">
                        <c:v>42560.107858796</c:v>
                      </c:pt>
                      <c:pt idx="2335">
                        <c:v>42560.111365741002</c:v>
                      </c:pt>
                      <c:pt idx="2336">
                        <c:v>42560.114907406998</c:v>
                      </c:pt>
                      <c:pt idx="2337">
                        <c:v>42560.118356480998</c:v>
                      </c:pt>
                      <c:pt idx="2338">
                        <c:v>42560.121724536999</c:v>
                      </c:pt>
                      <c:pt idx="2339">
                        <c:v>42560.125347221998</c:v>
                      </c:pt>
                      <c:pt idx="2340">
                        <c:v>42560.128680556001</c:v>
                      </c:pt>
                      <c:pt idx="2341">
                        <c:v>42560.132175926003</c:v>
                      </c:pt>
                      <c:pt idx="2342">
                        <c:v>42560.135671295997</c:v>
                      </c:pt>
                      <c:pt idx="2343">
                        <c:v>42560.139097222003</c:v>
                      </c:pt>
                      <c:pt idx="2344">
                        <c:v>42560.142523148003</c:v>
                      </c:pt>
                      <c:pt idx="2345">
                        <c:v>42560.146087963003</c:v>
                      </c:pt>
                      <c:pt idx="2346">
                        <c:v>42560.149456018997</c:v>
                      </c:pt>
                      <c:pt idx="2347">
                        <c:v>42560.152997685</c:v>
                      </c:pt>
                      <c:pt idx="2348">
                        <c:v>42560.156539352</c:v>
                      </c:pt>
                      <c:pt idx="2349">
                        <c:v>42560.160000000003</c:v>
                      </c:pt>
                      <c:pt idx="2350">
                        <c:v>42560.163414351999</c:v>
                      </c:pt>
                      <c:pt idx="2351">
                        <c:v>42560.166990741003</c:v>
                      </c:pt>
                      <c:pt idx="2352">
                        <c:v>42560.170324074003</c:v>
                      </c:pt>
                      <c:pt idx="2353">
                        <c:v>42560.173842593002</c:v>
                      </c:pt>
                      <c:pt idx="2354">
                        <c:v>42560.177349537</c:v>
                      </c:pt>
                      <c:pt idx="2355">
                        <c:v>42560.180798611</c:v>
                      </c:pt>
                      <c:pt idx="2356">
                        <c:v>42560.184178240997</c:v>
                      </c:pt>
                      <c:pt idx="2357">
                        <c:v>42560.187800926004</c:v>
                      </c:pt>
                      <c:pt idx="2358">
                        <c:v>42560.191099536998</c:v>
                      </c:pt>
                      <c:pt idx="2359">
                        <c:v>42560.194606481004</c:v>
                      </c:pt>
                      <c:pt idx="2360">
                        <c:v>42560.198171295997</c:v>
                      </c:pt>
                      <c:pt idx="2361">
                        <c:v>42560.201608796</c:v>
                      </c:pt>
                      <c:pt idx="2362">
                        <c:v>42560.205034721999</c:v>
                      </c:pt>
                      <c:pt idx="2363">
                        <c:v>42560.208749999998</c:v>
                      </c:pt>
                      <c:pt idx="2364">
                        <c:v>42560.212025462999</c:v>
                      </c:pt>
                      <c:pt idx="2365">
                        <c:v>42560.215543981001</c:v>
                      </c:pt>
                      <c:pt idx="2366">
                        <c:v>42560.219004630002</c:v>
                      </c:pt>
                      <c:pt idx="2367">
                        <c:v>42560.222500000003</c:v>
                      </c:pt>
                      <c:pt idx="2368">
                        <c:v>42560.225856481004</c:v>
                      </c:pt>
                      <c:pt idx="2369">
                        <c:v>42560.229456018998</c:v>
                      </c:pt>
                      <c:pt idx="2370">
                        <c:v>42560.232800926002</c:v>
                      </c:pt>
                      <c:pt idx="2371">
                        <c:v>42560.23630787</c:v>
                      </c:pt>
                      <c:pt idx="2372">
                        <c:v>42560.239826388999</c:v>
                      </c:pt>
                      <c:pt idx="2373">
                        <c:v>42560.243298611</c:v>
                      </c:pt>
                      <c:pt idx="2374">
                        <c:v>42560.246689815001</c:v>
                      </c:pt>
                      <c:pt idx="2375">
                        <c:v>42560.250451389002</c:v>
                      </c:pt>
                      <c:pt idx="2376">
                        <c:v>42560.253854167</c:v>
                      </c:pt>
                      <c:pt idx="2377">
                        <c:v>42560.257268519003</c:v>
                      </c:pt>
                      <c:pt idx="2378">
                        <c:v>42560.260752315</c:v>
                      </c:pt>
                      <c:pt idx="2379">
                        <c:v>42560.264178240999</c:v>
                      </c:pt>
                      <c:pt idx="2380">
                        <c:v>42560.26755787</c:v>
                      </c:pt>
                      <c:pt idx="2381">
                        <c:v>42560.271134258997</c:v>
                      </c:pt>
                      <c:pt idx="2382">
                        <c:v>42560.274513889002</c:v>
                      </c:pt>
                      <c:pt idx="2383">
                        <c:v>42560.277997685</c:v>
                      </c:pt>
                      <c:pt idx="2384">
                        <c:v>42560.281527778003</c:v>
                      </c:pt>
                      <c:pt idx="2385">
                        <c:v>42560.284976852003</c:v>
                      </c:pt>
                      <c:pt idx="2386">
                        <c:v>42560.288449074003</c:v>
                      </c:pt>
                      <c:pt idx="2387">
                        <c:v>42560.292118056001</c:v>
                      </c:pt>
                      <c:pt idx="2388">
                        <c:v>42560.295393519002</c:v>
                      </c:pt>
                      <c:pt idx="2389">
                        <c:v>42560.298877314999</c:v>
                      </c:pt>
                      <c:pt idx="2390">
                        <c:v>42560.302349537</c:v>
                      </c:pt>
                      <c:pt idx="2391">
                        <c:v>42560.305833332997</c:v>
                      </c:pt>
                      <c:pt idx="2392">
                        <c:v>42560.309236111003</c:v>
                      </c:pt>
                      <c:pt idx="2393">
                        <c:v>42560.3128125</c:v>
                      </c:pt>
                      <c:pt idx="2394">
                        <c:v>42560.316180556001</c:v>
                      </c:pt>
                      <c:pt idx="2395">
                        <c:v>42560.319699074003</c:v>
                      </c:pt>
                      <c:pt idx="2396">
                        <c:v>42560.323182870001</c:v>
                      </c:pt>
                      <c:pt idx="2397">
                        <c:v>42560.326620369997</c:v>
                      </c:pt>
                      <c:pt idx="2398">
                        <c:v>42560.330034721999</c:v>
                      </c:pt>
                      <c:pt idx="2399">
                        <c:v>42560.333715278</c:v>
                      </c:pt>
                      <c:pt idx="2400">
                        <c:v>42560.337060184997</c:v>
                      </c:pt>
                      <c:pt idx="2401">
                        <c:v>42560.340497685</c:v>
                      </c:pt>
                      <c:pt idx="2402">
                        <c:v>42560.344004630002</c:v>
                      </c:pt>
                      <c:pt idx="2403">
                        <c:v>42560.347511574</c:v>
                      </c:pt>
                      <c:pt idx="2404">
                        <c:v>42560.350879630001</c:v>
                      </c:pt>
                      <c:pt idx="2405">
                        <c:v>42560.354548611002</c:v>
                      </c:pt>
                      <c:pt idx="2406">
                        <c:v>42560.357812499999</c:v>
                      </c:pt>
                      <c:pt idx="2407">
                        <c:v>42560.361319443997</c:v>
                      </c:pt>
                      <c:pt idx="2408">
                        <c:v>42560.364861110997</c:v>
                      </c:pt>
                      <c:pt idx="2409">
                        <c:v>42560.368252314998</c:v>
                      </c:pt>
                      <c:pt idx="2410">
                        <c:v>42560.371770833</c:v>
                      </c:pt>
                      <c:pt idx="2411">
                        <c:v>42560.375393519003</c:v>
                      </c:pt>
                      <c:pt idx="2412">
                        <c:v>42560.378703704002</c:v>
                      </c:pt>
                      <c:pt idx="2413">
                        <c:v>42560.382175926003</c:v>
                      </c:pt>
                      <c:pt idx="2414">
                        <c:v>42560.385706018998</c:v>
                      </c:pt>
                      <c:pt idx="2415">
                        <c:v>42560.389131944001</c:v>
                      </c:pt>
                      <c:pt idx="2416">
                        <c:v>42560.392546296003</c:v>
                      </c:pt>
                      <c:pt idx="2417">
                        <c:v>42560.396157406998</c:v>
                      </c:pt>
                      <c:pt idx="2418">
                        <c:v>42560.399502314998</c:v>
                      </c:pt>
                      <c:pt idx="2419">
                        <c:v>42560.402974536999</c:v>
                      </c:pt>
                      <c:pt idx="2420">
                        <c:v>42560.406516203999</c:v>
                      </c:pt>
                      <c:pt idx="2421">
                        <c:v>42560.409918981</c:v>
                      </c:pt>
                      <c:pt idx="2422">
                        <c:v>42560.413425926003</c:v>
                      </c:pt>
                      <c:pt idx="2423">
                        <c:v>42560.417106481</c:v>
                      </c:pt>
                      <c:pt idx="2424">
                        <c:v>42560.420405092998</c:v>
                      </c:pt>
                      <c:pt idx="2425">
                        <c:v>42560.423888889003</c:v>
                      </c:pt>
                      <c:pt idx="2426">
                        <c:v>42560.427546295999</c:v>
                      </c:pt>
                      <c:pt idx="2427">
                        <c:v>42560.430856480998</c:v>
                      </c:pt>
                      <c:pt idx="2428">
                        <c:v>42560.434247685</c:v>
                      </c:pt>
                      <c:pt idx="2429">
                        <c:v>42560.437858796002</c:v>
                      </c:pt>
                      <c:pt idx="2430">
                        <c:v>42560.441180556001</c:v>
                      </c:pt>
                      <c:pt idx="2431">
                        <c:v>42560.444687499999</c:v>
                      </c:pt>
                      <c:pt idx="2432">
                        <c:v>42560.448240741003</c:v>
                      </c:pt>
                      <c:pt idx="2433">
                        <c:v>42560.451782406999</c:v>
                      </c:pt>
                      <c:pt idx="2434">
                        <c:v>42560.455081018998</c:v>
                      </c:pt>
                      <c:pt idx="2435">
                        <c:v>42560.458842592998</c:v>
                      </c:pt>
                      <c:pt idx="2436">
                        <c:v>42560.462118055999</c:v>
                      </c:pt>
                      <c:pt idx="2437">
                        <c:v>42560.465532406997</c:v>
                      </c:pt>
                      <c:pt idx="2438">
                        <c:v>42560.469074073997</c:v>
                      </c:pt>
                      <c:pt idx="2439">
                        <c:v>42560.472488425999</c:v>
                      </c:pt>
                      <c:pt idx="2440">
                        <c:v>42560.475902778002</c:v>
                      </c:pt>
                      <c:pt idx="2441">
                        <c:v>42560.479594907003</c:v>
                      </c:pt>
                      <c:pt idx="2442">
                        <c:v>42560.482847222003</c:v>
                      </c:pt>
                      <c:pt idx="2443">
                        <c:v>42560.486365741002</c:v>
                      </c:pt>
                      <c:pt idx="2444">
                        <c:v>42560.48994213</c:v>
                      </c:pt>
                      <c:pt idx="2445">
                        <c:v>42560.493321759001</c:v>
                      </c:pt>
                      <c:pt idx="2446">
                        <c:v>42560.496770833</c:v>
                      </c:pt>
                      <c:pt idx="2447">
                        <c:v>42560.500439814998</c:v>
                      </c:pt>
                      <c:pt idx="2448">
                        <c:v>42560.503715277999</c:v>
                      </c:pt>
                      <c:pt idx="2449">
                        <c:v>42560.507210648</c:v>
                      </c:pt>
                      <c:pt idx="2450">
                        <c:v>42560.510763888997</c:v>
                      </c:pt>
                      <c:pt idx="2451">
                        <c:v>42560.514178240999</c:v>
                      </c:pt>
                      <c:pt idx="2452">
                        <c:v>42560.51755787</c:v>
                      </c:pt>
                      <c:pt idx="2453">
                        <c:v>42560.521168981002</c:v>
                      </c:pt>
                      <c:pt idx="2454">
                        <c:v>42560.524490741002</c:v>
                      </c:pt>
                      <c:pt idx="2455">
                        <c:v>42560.528020833</c:v>
                      </c:pt>
                      <c:pt idx="2456">
                        <c:v>42560.531527778003</c:v>
                      </c:pt>
                      <c:pt idx="2457">
                        <c:v>42560.535023147997</c:v>
                      </c:pt>
                      <c:pt idx="2458">
                        <c:v>42560.538414351999</c:v>
                      </c:pt>
                      <c:pt idx="2459">
                        <c:v>42560.542152777998</c:v>
                      </c:pt>
                      <c:pt idx="2460">
                        <c:v>42560.545416667002</c:v>
                      </c:pt>
                      <c:pt idx="2461">
                        <c:v>42560.548877314999</c:v>
                      </c:pt>
                      <c:pt idx="2462">
                        <c:v>42560.552384258997</c:v>
                      </c:pt>
                      <c:pt idx="2463">
                        <c:v>42560.555833332997</c:v>
                      </c:pt>
                      <c:pt idx="2464">
                        <c:v>42560.559224536999</c:v>
                      </c:pt>
                      <c:pt idx="2465">
                        <c:v>42560.562824073997</c:v>
                      </c:pt>
                      <c:pt idx="2466">
                        <c:v>42560.566180556001</c:v>
                      </c:pt>
                      <c:pt idx="2467">
                        <c:v>42560.569652778002</c:v>
                      </c:pt>
                      <c:pt idx="2468">
                        <c:v>42560.573194443998</c:v>
                      </c:pt>
                      <c:pt idx="2469">
                        <c:v>42560.576643519002</c:v>
                      </c:pt>
                      <c:pt idx="2470">
                        <c:v>42560.580092593002</c:v>
                      </c:pt>
                      <c:pt idx="2471">
                        <c:v>42560.583807870004</c:v>
                      </c:pt>
                      <c:pt idx="2472">
                        <c:v>42560.587106480998</c:v>
                      </c:pt>
                      <c:pt idx="2473">
                        <c:v>42560.590543981001</c:v>
                      </c:pt>
                      <c:pt idx="2474">
                        <c:v>42560.594074073997</c:v>
                      </c:pt>
                      <c:pt idx="2475">
                        <c:v>42560.597534722001</c:v>
                      </c:pt>
                      <c:pt idx="2476">
                        <c:v>42560.600891203998</c:v>
                      </c:pt>
                      <c:pt idx="2477">
                        <c:v>42560.604490741003</c:v>
                      </c:pt>
                      <c:pt idx="2478">
                        <c:v>42560.607847222003</c:v>
                      </c:pt>
                      <c:pt idx="2479">
                        <c:v>42560.611331018998</c:v>
                      </c:pt>
                      <c:pt idx="2480">
                        <c:v>42560.614884258997</c:v>
                      </c:pt>
                      <c:pt idx="2481">
                        <c:v>42560.618275462999</c:v>
                      </c:pt>
                      <c:pt idx="2482">
                        <c:v>42560.621724536999</c:v>
                      </c:pt>
                      <c:pt idx="2483">
                        <c:v>42560.625416666997</c:v>
                      </c:pt>
                      <c:pt idx="2484">
                        <c:v>42560.628692129998</c:v>
                      </c:pt>
                      <c:pt idx="2485">
                        <c:v>42560.632199074003</c:v>
                      </c:pt>
                      <c:pt idx="2486">
                        <c:v>42560.635706018998</c:v>
                      </c:pt>
                      <c:pt idx="2487">
                        <c:v>42560.639178240999</c:v>
                      </c:pt>
                      <c:pt idx="2488">
                        <c:v>42560.642534721999</c:v>
                      </c:pt>
                      <c:pt idx="2489">
                        <c:v>42560.646157406998</c:v>
                      </c:pt>
                      <c:pt idx="2490">
                        <c:v>42560.649502314998</c:v>
                      </c:pt>
                      <c:pt idx="2491">
                        <c:v>42560.652974536999</c:v>
                      </c:pt>
                      <c:pt idx="2492">
                        <c:v>42560.656527778003</c:v>
                      </c:pt>
                      <c:pt idx="2493">
                        <c:v>42560.659930556001</c:v>
                      </c:pt>
                      <c:pt idx="2494">
                        <c:v>42560.663414351999</c:v>
                      </c:pt>
                      <c:pt idx="2495">
                        <c:v>42560.667152777998</c:v>
                      </c:pt>
                      <c:pt idx="2496">
                        <c:v>42560.670416667002</c:v>
                      </c:pt>
                      <c:pt idx="2497">
                        <c:v>42560.673865741002</c:v>
                      </c:pt>
                      <c:pt idx="2498">
                        <c:v>42560.677395833001</c:v>
                      </c:pt>
                      <c:pt idx="2499">
                        <c:v>42560.680949073998</c:v>
                      </c:pt>
                      <c:pt idx="2500">
                        <c:v>42560.684224536999</c:v>
                      </c:pt>
                      <c:pt idx="2501">
                        <c:v>42560.687824073997</c:v>
                      </c:pt>
                      <c:pt idx="2502">
                        <c:v>42560.691180556001</c:v>
                      </c:pt>
                      <c:pt idx="2503">
                        <c:v>42560.694675926003</c:v>
                      </c:pt>
                      <c:pt idx="2504">
                        <c:v>42560.698182870001</c:v>
                      </c:pt>
                      <c:pt idx="2505">
                        <c:v>42560.701655092998</c:v>
                      </c:pt>
                      <c:pt idx="2506">
                        <c:v>42560.705046296003</c:v>
                      </c:pt>
                      <c:pt idx="2507">
                        <c:v>42560.708761574002</c:v>
                      </c:pt>
                      <c:pt idx="2508">
                        <c:v>42560.712002314998</c:v>
                      </c:pt>
                      <c:pt idx="2509">
                        <c:v>42560.715567129999</c:v>
                      </c:pt>
                      <c:pt idx="2510">
                        <c:v>42560.7190625</c:v>
                      </c:pt>
                      <c:pt idx="2511">
                        <c:v>42560.722488425999</c:v>
                      </c:pt>
                      <c:pt idx="2512">
                        <c:v>42560.725856481004</c:v>
                      </c:pt>
                      <c:pt idx="2513">
                        <c:v>42560.729479166999</c:v>
                      </c:pt>
                      <c:pt idx="2514">
                        <c:v>42560.732812499999</c:v>
                      </c:pt>
                      <c:pt idx="2515">
                        <c:v>42560.736296296003</c:v>
                      </c:pt>
                      <c:pt idx="2516">
                        <c:v>42560.739861110997</c:v>
                      </c:pt>
                      <c:pt idx="2517">
                        <c:v>42560.743240741002</c:v>
                      </c:pt>
                      <c:pt idx="2518">
                        <c:v>42560.746712963002</c:v>
                      </c:pt>
                      <c:pt idx="2519">
                        <c:v>42560.750370369999</c:v>
                      </c:pt>
                      <c:pt idx="2520">
                        <c:v>42560.753773147997</c:v>
                      </c:pt>
                      <c:pt idx="2521">
                        <c:v>42560.757268519003</c:v>
                      </c:pt>
                      <c:pt idx="2522">
                        <c:v>42560.760752315</c:v>
                      </c:pt>
                      <c:pt idx="2523">
                        <c:v>42560.764166667002</c:v>
                      </c:pt>
                      <c:pt idx="2524">
                        <c:v>42560.767592593002</c:v>
                      </c:pt>
                      <c:pt idx="2525">
                        <c:v>42560.771249999998</c:v>
                      </c:pt>
                      <c:pt idx="2526">
                        <c:v>42560.774629630003</c:v>
                      </c:pt>
                      <c:pt idx="2527">
                        <c:v>42560.778067129999</c:v>
                      </c:pt>
                      <c:pt idx="2528">
                        <c:v>42560.781585648001</c:v>
                      </c:pt>
                      <c:pt idx="2529">
                        <c:v>42560.784988425999</c:v>
                      </c:pt>
                      <c:pt idx="2530">
                        <c:v>42560.788460648</c:v>
                      </c:pt>
                      <c:pt idx="2531">
                        <c:v>42560.792141204001</c:v>
                      </c:pt>
                      <c:pt idx="2532">
                        <c:v>42560.795358796</c:v>
                      </c:pt>
                      <c:pt idx="2533">
                        <c:v>42560.798877314999</c:v>
                      </c:pt>
                      <c:pt idx="2534">
                        <c:v>42560.802407406998</c:v>
                      </c:pt>
                      <c:pt idx="2535">
                        <c:v>42560.805914352</c:v>
                      </c:pt>
                      <c:pt idx="2536">
                        <c:v>42560.809293981001</c:v>
                      </c:pt>
                      <c:pt idx="2537">
                        <c:v>42560.812916666997</c:v>
                      </c:pt>
                      <c:pt idx="2538">
                        <c:v>42560.816307870002</c:v>
                      </c:pt>
                      <c:pt idx="2539">
                        <c:v>42560.819745369998</c:v>
                      </c:pt>
                      <c:pt idx="2540">
                        <c:v>42560.823252315</c:v>
                      </c:pt>
                      <c:pt idx="2541">
                        <c:v>42560.826712962997</c:v>
                      </c:pt>
                      <c:pt idx="2542">
                        <c:v>42560.830150463</c:v>
                      </c:pt>
                      <c:pt idx="2543">
                        <c:v>42560.833784722003</c:v>
                      </c:pt>
                      <c:pt idx="2544">
                        <c:v>42560.837094907001</c:v>
                      </c:pt>
                      <c:pt idx="2545">
                        <c:v>42560.840486111003</c:v>
                      </c:pt>
                      <c:pt idx="2546">
                        <c:v>42560.844085648001</c:v>
                      </c:pt>
                      <c:pt idx="2547">
                        <c:v>42560.847500000003</c:v>
                      </c:pt>
                      <c:pt idx="2548">
                        <c:v>42560.850891203998</c:v>
                      </c:pt>
                      <c:pt idx="2549">
                        <c:v>42560.854479166999</c:v>
                      </c:pt>
                      <c:pt idx="2550">
                        <c:v>42560.857824074003</c:v>
                      </c:pt>
                      <c:pt idx="2551">
                        <c:v>42560.86130787</c:v>
                      </c:pt>
                      <c:pt idx="2552">
                        <c:v>42560.864861110997</c:v>
                      </c:pt>
                      <c:pt idx="2553">
                        <c:v>42560.868298611</c:v>
                      </c:pt>
                      <c:pt idx="2554">
                        <c:v>42560.871724536999</c:v>
                      </c:pt>
                      <c:pt idx="2555">
                        <c:v>42560.875405093</c:v>
                      </c:pt>
                      <c:pt idx="2556">
                        <c:v>42560.878692129998</c:v>
                      </c:pt>
                      <c:pt idx="2557">
                        <c:v>42560.882210648</c:v>
                      </c:pt>
                      <c:pt idx="2558">
                        <c:v>42560.885717593002</c:v>
                      </c:pt>
                      <c:pt idx="2559">
                        <c:v>42560.889166667002</c:v>
                      </c:pt>
                      <c:pt idx="2560">
                        <c:v>42560.892546296003</c:v>
                      </c:pt>
                      <c:pt idx="2561">
                        <c:v>42560.896145833001</c:v>
                      </c:pt>
                      <c:pt idx="2562">
                        <c:v>42560.899490741002</c:v>
                      </c:pt>
                      <c:pt idx="2563">
                        <c:v>42560.902986111003</c:v>
                      </c:pt>
                      <c:pt idx="2564">
                        <c:v>42560.906527778003</c:v>
                      </c:pt>
                      <c:pt idx="2565">
                        <c:v>42560.909965277999</c:v>
                      </c:pt>
                      <c:pt idx="2566">
                        <c:v>42560.913391203998</c:v>
                      </c:pt>
                      <c:pt idx="2567">
                        <c:v>42560.917118056001</c:v>
                      </c:pt>
                      <c:pt idx="2568">
                        <c:v>42560.920428240999</c:v>
                      </c:pt>
                      <c:pt idx="2569">
                        <c:v>42560.923935184997</c:v>
                      </c:pt>
                      <c:pt idx="2570">
                        <c:v>42560.927430556003</c:v>
                      </c:pt>
                      <c:pt idx="2571">
                        <c:v>42560.930868055999</c:v>
                      </c:pt>
                      <c:pt idx="2572">
                        <c:v>42560.934247685</c:v>
                      </c:pt>
                      <c:pt idx="2573">
                        <c:v>42560.937835648001</c:v>
                      </c:pt>
                      <c:pt idx="2574">
                        <c:v>42560.941168981</c:v>
                      </c:pt>
                      <c:pt idx="2575">
                        <c:v>42560.944629630001</c:v>
                      </c:pt>
                      <c:pt idx="2576">
                        <c:v>42560.948194443998</c:v>
                      </c:pt>
                      <c:pt idx="2577">
                        <c:v>42560.951608796</c:v>
                      </c:pt>
                      <c:pt idx="2578">
                        <c:v>42560.95505787</c:v>
                      </c:pt>
                      <c:pt idx="2579">
                        <c:v>42560.958761574002</c:v>
                      </c:pt>
                      <c:pt idx="2580">
                        <c:v>42560.962048611</c:v>
                      </c:pt>
                      <c:pt idx="2581">
                        <c:v>42560.965543981001</c:v>
                      </c:pt>
                      <c:pt idx="2582">
                        <c:v>42560.969050926004</c:v>
                      </c:pt>
                      <c:pt idx="2583">
                        <c:v>42560.972500000003</c:v>
                      </c:pt>
                      <c:pt idx="2584">
                        <c:v>42560.975925926003</c:v>
                      </c:pt>
                      <c:pt idx="2585">
                        <c:v>42560.979502315</c:v>
                      </c:pt>
                      <c:pt idx="2586">
                        <c:v>42560.982835647999</c:v>
                      </c:pt>
                      <c:pt idx="2587">
                        <c:v>42560.986342593002</c:v>
                      </c:pt>
                      <c:pt idx="2588">
                        <c:v>42560.989826388999</c:v>
                      </c:pt>
                      <c:pt idx="2589">
                        <c:v>42560.993333332997</c:v>
                      </c:pt>
                      <c:pt idx="2590">
                        <c:v>42560.996759258996</c:v>
                      </c:pt>
                      <c:pt idx="2591">
                        <c:v>42561.000439814998</c:v>
                      </c:pt>
                      <c:pt idx="2592">
                        <c:v>42561.003750000003</c:v>
                      </c:pt>
                      <c:pt idx="2593">
                        <c:v>42561.007199074003</c:v>
                      </c:pt>
                      <c:pt idx="2594">
                        <c:v>42561.010740741003</c:v>
                      </c:pt>
                      <c:pt idx="2595">
                        <c:v>42561.014212962997</c:v>
                      </c:pt>
                      <c:pt idx="2596">
                        <c:v>42561.017569443997</c:v>
                      </c:pt>
                      <c:pt idx="2597">
                        <c:v>42561.02119213</c:v>
                      </c:pt>
                      <c:pt idx="2598">
                        <c:v>42561.024537037003</c:v>
                      </c:pt>
                      <c:pt idx="2599">
                        <c:v>42561.028043981001</c:v>
                      </c:pt>
                      <c:pt idx="2600">
                        <c:v>42561.031504630002</c:v>
                      </c:pt>
                      <c:pt idx="2601">
                        <c:v>42561.034988425999</c:v>
                      </c:pt>
                      <c:pt idx="2602">
                        <c:v>42561.038449074003</c:v>
                      </c:pt>
                      <c:pt idx="2603">
                        <c:v>42561.042083332999</c:v>
                      </c:pt>
                      <c:pt idx="2604">
                        <c:v>42561.045451389</c:v>
                      </c:pt>
                      <c:pt idx="2605">
                        <c:v>42561.048923611001</c:v>
                      </c:pt>
                      <c:pt idx="2606">
                        <c:v>42561.052395833001</c:v>
                      </c:pt>
                      <c:pt idx="2607">
                        <c:v>42561.055844907001</c:v>
                      </c:pt>
                      <c:pt idx="2608">
                        <c:v>42561.059259258996</c:v>
                      </c:pt>
                      <c:pt idx="2609">
                        <c:v>42561.062835648001</c:v>
                      </c:pt>
                      <c:pt idx="2610">
                        <c:v>42561.066145833</c:v>
                      </c:pt>
                      <c:pt idx="2611">
                        <c:v>42561.069664351999</c:v>
                      </c:pt>
                      <c:pt idx="2612">
                        <c:v>42561.073194443998</c:v>
                      </c:pt>
                      <c:pt idx="2613">
                        <c:v>42561.076655092998</c:v>
                      </c:pt>
                      <c:pt idx="2614">
                        <c:v>42561.080081018998</c:v>
                      </c:pt>
                      <c:pt idx="2615">
                        <c:v>42561.083796295999</c:v>
                      </c:pt>
                      <c:pt idx="2616">
                        <c:v>42561.087094907001</c:v>
                      </c:pt>
                      <c:pt idx="2617">
                        <c:v>42561.090578704003</c:v>
                      </c:pt>
                      <c:pt idx="2618">
                        <c:v>42561.094108796002</c:v>
                      </c:pt>
                      <c:pt idx="2619">
                        <c:v>42561.097557870002</c:v>
                      </c:pt>
                      <c:pt idx="2620">
                        <c:v>42561.100925926003</c:v>
                      </c:pt>
                      <c:pt idx="2621">
                        <c:v>42561.104502315</c:v>
                      </c:pt>
                      <c:pt idx="2622">
                        <c:v>42561.107835647999</c:v>
                      </c:pt>
                      <c:pt idx="2623">
                        <c:v>42561.111342593002</c:v>
                      </c:pt>
                      <c:pt idx="2624">
                        <c:v>42561.114884258997</c:v>
                      </c:pt>
                      <c:pt idx="2625">
                        <c:v>42561.118298611</c:v>
                      </c:pt>
                      <c:pt idx="2626">
                        <c:v>42561.121736111003</c:v>
                      </c:pt>
                      <c:pt idx="2627">
                        <c:v>42561.125428241001</c:v>
                      </c:pt>
                      <c:pt idx="2628">
                        <c:v>42561.128726852003</c:v>
                      </c:pt>
                      <c:pt idx="2629">
                        <c:v>42561.132233796001</c:v>
                      </c:pt>
                      <c:pt idx="2630">
                        <c:v>42561.135752315</c:v>
                      </c:pt>
                      <c:pt idx="2631">
                        <c:v>42561.139155092998</c:v>
                      </c:pt>
                      <c:pt idx="2632">
                        <c:v>42561.142569443997</c:v>
                      </c:pt>
                      <c:pt idx="2633">
                        <c:v>42561.146134258997</c:v>
                      </c:pt>
                      <c:pt idx="2634">
                        <c:v>42561.149479166997</c:v>
                      </c:pt>
                      <c:pt idx="2635">
                        <c:v>42561.153067129999</c:v>
                      </c:pt>
                      <c:pt idx="2636">
                        <c:v>42561.156585648001</c:v>
                      </c:pt>
                      <c:pt idx="2637">
                        <c:v>42561.160034722001</c:v>
                      </c:pt>
                      <c:pt idx="2638">
                        <c:v>42561.163449074003</c:v>
                      </c:pt>
                      <c:pt idx="2639">
                        <c:v>42561.167060184998</c:v>
                      </c:pt>
                      <c:pt idx="2640">
                        <c:v>42561.170370369997</c:v>
                      </c:pt>
                      <c:pt idx="2641">
                        <c:v>42561.173900463</c:v>
                      </c:pt>
                      <c:pt idx="2642">
                        <c:v>42561.177337963003</c:v>
                      </c:pt>
                      <c:pt idx="2643">
                        <c:v>42561.180821759001</c:v>
                      </c:pt>
                      <c:pt idx="2644">
                        <c:v>42561.184189815001</c:v>
                      </c:pt>
                      <c:pt idx="2645">
                        <c:v>42561.187800926004</c:v>
                      </c:pt>
                      <c:pt idx="2646">
                        <c:v>42561.191145833</c:v>
                      </c:pt>
                      <c:pt idx="2647">
                        <c:v>42561.194641203998</c:v>
                      </c:pt>
                      <c:pt idx="2648">
                        <c:v>42561.198148148003</c:v>
                      </c:pt>
                      <c:pt idx="2649">
                        <c:v>42561.201585647999</c:v>
                      </c:pt>
                      <c:pt idx="2650">
                        <c:v>42561.205069443997</c:v>
                      </c:pt>
                      <c:pt idx="2651">
                        <c:v>42561.208819444</c:v>
                      </c:pt>
                      <c:pt idx="2652">
                        <c:v>42561.212048611</c:v>
                      </c:pt>
                      <c:pt idx="2653">
                        <c:v>42561.215543981001</c:v>
                      </c:pt>
                      <c:pt idx="2654">
                        <c:v>42561.2190625</c:v>
                      </c:pt>
                      <c:pt idx="2655">
                        <c:v>42561.222534722001</c:v>
                      </c:pt>
                      <c:pt idx="2656">
                        <c:v>42561.225844907</c:v>
                      </c:pt>
                      <c:pt idx="2657">
                        <c:v>42561.229513888997</c:v>
                      </c:pt>
                      <c:pt idx="2658">
                        <c:v>42561.232824074003</c:v>
                      </c:pt>
                      <c:pt idx="2659">
                        <c:v>42561.23630787</c:v>
                      </c:pt>
                      <c:pt idx="2660">
                        <c:v>42561.239826388999</c:v>
                      </c:pt>
                      <c:pt idx="2661">
                        <c:v>42561.243275462999</c:v>
                      </c:pt>
                      <c:pt idx="2662">
                        <c:v>42561.246736111003</c:v>
                      </c:pt>
                      <c:pt idx="2663">
                        <c:v>42561.250451389002</c:v>
                      </c:pt>
                      <c:pt idx="2664">
                        <c:v>42561.253796295998</c:v>
                      </c:pt>
                      <c:pt idx="2665">
                        <c:v>42561.257233796001</c:v>
                      </c:pt>
                      <c:pt idx="2666">
                        <c:v>42561.260706018998</c:v>
                      </c:pt>
                      <c:pt idx="2667">
                        <c:v>42561.264247685001</c:v>
                      </c:pt>
                      <c:pt idx="2668">
                        <c:v>42561.267638889003</c:v>
                      </c:pt>
                      <c:pt idx="2669">
                        <c:v>42561.271215278</c:v>
                      </c:pt>
                      <c:pt idx="2670">
                        <c:v>42561.274490741002</c:v>
                      </c:pt>
                      <c:pt idx="2671">
                        <c:v>42561.278020833</c:v>
                      </c:pt>
                      <c:pt idx="2672">
                        <c:v>42561.281516203999</c:v>
                      </c:pt>
                      <c:pt idx="2673">
                        <c:v>42561.284942129998</c:v>
                      </c:pt>
                      <c:pt idx="2674">
                        <c:v>42561.288368055997</c:v>
                      </c:pt>
                      <c:pt idx="2675">
                        <c:v>42561.292060184998</c:v>
                      </c:pt>
                      <c:pt idx="2676">
                        <c:v>42561.295347222003</c:v>
                      </c:pt>
                      <c:pt idx="2677">
                        <c:v>42561.298877314999</c:v>
                      </c:pt>
                      <c:pt idx="2678">
                        <c:v>42561.302395833001</c:v>
                      </c:pt>
                      <c:pt idx="2679">
                        <c:v>42561.305810184997</c:v>
                      </c:pt>
                      <c:pt idx="2680">
                        <c:v>42561.309212963002</c:v>
                      </c:pt>
                      <c:pt idx="2681">
                        <c:v>42561.312824073997</c:v>
                      </c:pt>
                      <c:pt idx="2682">
                        <c:v>42561.316168981</c:v>
                      </c:pt>
                      <c:pt idx="2683">
                        <c:v>42561.319652778002</c:v>
                      </c:pt>
                      <c:pt idx="2684">
                        <c:v>42561.323229166999</c:v>
                      </c:pt>
                      <c:pt idx="2685">
                        <c:v>42561.326655092998</c:v>
                      </c:pt>
                      <c:pt idx="2686">
                        <c:v>42561.330069443997</c:v>
                      </c:pt>
                      <c:pt idx="2687">
                        <c:v>42561.333738426001</c:v>
                      </c:pt>
                      <c:pt idx="2688">
                        <c:v>42561.337083332997</c:v>
                      </c:pt>
                      <c:pt idx="2689">
                        <c:v>42561.340520833</c:v>
                      </c:pt>
                      <c:pt idx="2690">
                        <c:v>42561.344074073997</c:v>
                      </c:pt>
                      <c:pt idx="2691">
                        <c:v>42561.347569443999</c:v>
                      </c:pt>
                      <c:pt idx="2692">
                        <c:v>42561.350902778002</c:v>
                      </c:pt>
                      <c:pt idx="2693">
                        <c:v>42561.354490741003</c:v>
                      </c:pt>
                      <c:pt idx="2694">
                        <c:v>42561.357847222003</c:v>
                      </c:pt>
                      <c:pt idx="2695">
                        <c:v>42561.361296296003</c:v>
                      </c:pt>
                      <c:pt idx="2696">
                        <c:v>42561.364849537</c:v>
                      </c:pt>
                      <c:pt idx="2697">
                        <c:v>42561.368298611</c:v>
                      </c:pt>
                      <c:pt idx="2698">
                        <c:v>42561.371736111003</c:v>
                      </c:pt>
                      <c:pt idx="2699">
                        <c:v>42561.375451389002</c:v>
                      </c:pt>
                      <c:pt idx="2700">
                        <c:v>42561.378692129998</c:v>
                      </c:pt>
                      <c:pt idx="2701">
                        <c:v>42561.382199074003</c:v>
                      </c:pt>
                      <c:pt idx="2702">
                        <c:v>42561.385729166999</c:v>
                      </c:pt>
                      <c:pt idx="2703">
                        <c:v>42561.389143519002</c:v>
                      </c:pt>
                      <c:pt idx="2704">
                        <c:v>42561.392546296003</c:v>
                      </c:pt>
                      <c:pt idx="2705">
                        <c:v>42561.396157406998</c:v>
                      </c:pt>
                      <c:pt idx="2706">
                        <c:v>42561.399490741002</c:v>
                      </c:pt>
                      <c:pt idx="2707">
                        <c:v>42561.402986111003</c:v>
                      </c:pt>
                      <c:pt idx="2708">
                        <c:v>42561.406527778003</c:v>
                      </c:pt>
                      <c:pt idx="2709">
                        <c:v>42561.409965277999</c:v>
                      </c:pt>
                      <c:pt idx="2710">
                        <c:v>42561.413368055997</c:v>
                      </c:pt>
                      <c:pt idx="2711">
                        <c:v>42561.417071759002</c:v>
                      </c:pt>
                      <c:pt idx="2712">
                        <c:v>42561.420381944001</c:v>
                      </c:pt>
                      <c:pt idx="2713">
                        <c:v>42561.423831018998</c:v>
                      </c:pt>
                      <c:pt idx="2714">
                        <c:v>42561.427453703996</c:v>
                      </c:pt>
                      <c:pt idx="2715">
                        <c:v>42561.430891204</c:v>
                      </c:pt>
                      <c:pt idx="2716">
                        <c:v>42561.434606481002</c:v>
                      </c:pt>
                      <c:pt idx="2717">
                        <c:v>42561.437858796002</c:v>
                      </c:pt>
                      <c:pt idx="2718">
                        <c:v>42561.441180556001</c:v>
                      </c:pt>
                      <c:pt idx="2719">
                        <c:v>42561.444664351999</c:v>
                      </c:pt>
                      <c:pt idx="2720">
                        <c:v>42561.448206018998</c:v>
                      </c:pt>
                      <c:pt idx="2721">
                        <c:v>42561.451608796</c:v>
                      </c:pt>
                      <c:pt idx="2722">
                        <c:v>42561.455127314999</c:v>
                      </c:pt>
                      <c:pt idx="2723">
                        <c:v>42561.458796295999</c:v>
                      </c:pt>
                      <c:pt idx="2724">
                        <c:v>42561.462083332997</c:v>
                      </c:pt>
                      <c:pt idx="2725">
                        <c:v>42561.465520833</c:v>
                      </c:pt>
                      <c:pt idx="2726">
                        <c:v>42561.469074073997</c:v>
                      </c:pt>
                      <c:pt idx="2727">
                        <c:v>42561.472511574</c:v>
                      </c:pt>
                      <c:pt idx="2728">
                        <c:v>42561.475914351999</c:v>
                      </c:pt>
                      <c:pt idx="2729">
                        <c:v>42561.479618056001</c:v>
                      </c:pt>
                      <c:pt idx="2730">
                        <c:v>42561.482893519002</c:v>
                      </c:pt>
                      <c:pt idx="2731">
                        <c:v>42561.486643518998</c:v>
                      </c:pt>
                      <c:pt idx="2732">
                        <c:v>42561.489872685001</c:v>
                      </c:pt>
                      <c:pt idx="2733">
                        <c:v>42561.493310184997</c:v>
                      </c:pt>
                      <c:pt idx="2734">
                        <c:v>42561.496759258996</c:v>
                      </c:pt>
                      <c:pt idx="2735">
                        <c:v>42561.500416666997</c:v>
                      </c:pt>
                      <c:pt idx="2736">
                        <c:v>42561.503738425999</c:v>
                      </c:pt>
                      <c:pt idx="2737">
                        <c:v>42561.507152778002</c:v>
                      </c:pt>
                      <c:pt idx="2738">
                        <c:v>42561.510717593002</c:v>
                      </c:pt>
                      <c:pt idx="2739">
                        <c:v>42561.514178240999</c:v>
                      </c:pt>
                      <c:pt idx="2740">
                        <c:v>42561.51755787</c:v>
                      </c:pt>
                      <c:pt idx="2741">
                        <c:v>42561.521111110997</c:v>
                      </c:pt>
                      <c:pt idx="2742">
                        <c:v>42561.524502314998</c:v>
                      </c:pt>
                      <c:pt idx="2743">
                        <c:v>42561.528043981001</c:v>
                      </c:pt>
                      <c:pt idx="2744">
                        <c:v>42561.531527778003</c:v>
                      </c:pt>
                      <c:pt idx="2745">
                        <c:v>42561.534965277999</c:v>
                      </c:pt>
                      <c:pt idx="2746">
                        <c:v>42561.538437499999</c:v>
                      </c:pt>
                      <c:pt idx="2747">
                        <c:v>42561.542129629997</c:v>
                      </c:pt>
                      <c:pt idx="2748">
                        <c:v>42561.545381944001</c:v>
                      </c:pt>
                      <c:pt idx="2749">
                        <c:v>42561.548877314999</c:v>
                      </c:pt>
                      <c:pt idx="2750">
                        <c:v>42561.55244213</c:v>
                      </c:pt>
                      <c:pt idx="2751">
                        <c:v>42561.555844907001</c:v>
                      </c:pt>
                      <c:pt idx="2752">
                        <c:v>42561.559236111003</c:v>
                      </c:pt>
                      <c:pt idx="2753">
                        <c:v>42561.562835648001</c:v>
                      </c:pt>
                      <c:pt idx="2754">
                        <c:v>42561.566157407004</c:v>
                      </c:pt>
                      <c:pt idx="2755">
                        <c:v>42561.569664351999</c:v>
                      </c:pt>
                      <c:pt idx="2756">
                        <c:v>42561.573206018998</c:v>
                      </c:pt>
                      <c:pt idx="2757">
                        <c:v>42561.576643519002</c:v>
                      </c:pt>
                      <c:pt idx="2758">
                        <c:v>42561.580081018998</c:v>
                      </c:pt>
                      <c:pt idx="2759">
                        <c:v>42561.583773147999</c:v>
                      </c:pt>
                      <c:pt idx="2760">
                        <c:v>42561.587071759001</c:v>
                      </c:pt>
                      <c:pt idx="2761">
                        <c:v>42561.590543981001</c:v>
                      </c:pt>
                      <c:pt idx="2762">
                        <c:v>42561.594085648001</c:v>
                      </c:pt>
                      <c:pt idx="2763">
                        <c:v>42561.597569443999</c:v>
                      </c:pt>
                      <c:pt idx="2764">
                        <c:v>42561.600914351999</c:v>
                      </c:pt>
                      <c:pt idx="2765">
                        <c:v>42561.604803241004</c:v>
                      </c:pt>
                      <c:pt idx="2766">
                        <c:v>42561.607858796</c:v>
                      </c:pt>
                      <c:pt idx="2767">
                        <c:v>42561.611377314999</c:v>
                      </c:pt>
                      <c:pt idx="2768">
                        <c:v>42561.614930556003</c:v>
                      </c:pt>
                      <c:pt idx="2769">
                        <c:v>42561.618298611</c:v>
                      </c:pt>
                      <c:pt idx="2770">
                        <c:v>42561.621747685</c:v>
                      </c:pt>
                      <c:pt idx="2771">
                        <c:v>42561.625405093</c:v>
                      </c:pt>
                      <c:pt idx="2772">
                        <c:v>42561.628715277999</c:v>
                      </c:pt>
                      <c:pt idx="2773">
                        <c:v>42561.632164351999</c:v>
                      </c:pt>
                      <c:pt idx="2774">
                        <c:v>42561.635729166999</c:v>
                      </c:pt>
                      <c:pt idx="2775">
                        <c:v>42561.639178240999</c:v>
                      </c:pt>
                      <c:pt idx="2776">
                        <c:v>42561.642569443997</c:v>
                      </c:pt>
                      <c:pt idx="2777">
                        <c:v>42561.646134258997</c:v>
                      </c:pt>
                      <c:pt idx="2778">
                        <c:v>42561.649479166997</c:v>
                      </c:pt>
                      <c:pt idx="2779">
                        <c:v>42561.652962963002</c:v>
                      </c:pt>
                      <c:pt idx="2780">
                        <c:v>42561.656527778003</c:v>
                      </c:pt>
                      <c:pt idx="2781">
                        <c:v>42561.659965277999</c:v>
                      </c:pt>
                      <c:pt idx="2782">
                        <c:v>42561.663425926003</c:v>
                      </c:pt>
                      <c:pt idx="2783">
                        <c:v>42561.667175925999</c:v>
                      </c:pt>
                      <c:pt idx="2784">
                        <c:v>42561.670405092998</c:v>
                      </c:pt>
                      <c:pt idx="2785">
                        <c:v>42561.673865741002</c:v>
                      </c:pt>
                      <c:pt idx="2786">
                        <c:v>42561.67744213</c:v>
                      </c:pt>
                      <c:pt idx="2787">
                        <c:v>42561.680833332997</c:v>
                      </c:pt>
                      <c:pt idx="2788">
                        <c:v>42561.684282406997</c:v>
                      </c:pt>
                      <c:pt idx="2789">
                        <c:v>42561.687824073997</c:v>
                      </c:pt>
                      <c:pt idx="2790">
                        <c:v>42561.691157407004</c:v>
                      </c:pt>
                      <c:pt idx="2791">
                        <c:v>42561.694664351999</c:v>
                      </c:pt>
                      <c:pt idx="2792">
                        <c:v>42561.698229166999</c:v>
                      </c:pt>
                      <c:pt idx="2793">
                        <c:v>42561.701597222003</c:v>
                      </c:pt>
                      <c:pt idx="2794">
                        <c:v>42561.705069443997</c:v>
                      </c:pt>
                      <c:pt idx="2795">
                        <c:v>42561.708761574002</c:v>
                      </c:pt>
                      <c:pt idx="2796">
                        <c:v>42561.712037037003</c:v>
                      </c:pt>
                      <c:pt idx="2797">
                        <c:v>42561.715543981001</c:v>
                      </c:pt>
                      <c:pt idx="2798">
                        <c:v>42561.719097221998</c:v>
                      </c:pt>
                      <c:pt idx="2799">
                        <c:v>42561.722476852003</c:v>
                      </c:pt>
                      <c:pt idx="2800">
                        <c:v>42561.725914351999</c:v>
                      </c:pt>
                      <c:pt idx="2801">
                        <c:v>42561.729502315</c:v>
                      </c:pt>
                      <c:pt idx="2802">
                        <c:v>42561.732824074003</c:v>
                      </c:pt>
                      <c:pt idx="2803">
                        <c:v>42561.736296296003</c:v>
                      </c:pt>
                      <c:pt idx="2804">
                        <c:v>42561.739849537</c:v>
                      </c:pt>
                      <c:pt idx="2805">
                        <c:v>42561.743287037003</c:v>
                      </c:pt>
                      <c:pt idx="2806">
                        <c:v>42561.746736111003</c:v>
                      </c:pt>
                      <c:pt idx="2807">
                        <c:v>42561.750381944003</c:v>
                      </c:pt>
                      <c:pt idx="2808">
                        <c:v>42561.753738425999</c:v>
                      </c:pt>
                      <c:pt idx="2809">
                        <c:v>42561.757222221997</c:v>
                      </c:pt>
                      <c:pt idx="2810">
                        <c:v>42561.760775463001</c:v>
                      </c:pt>
                      <c:pt idx="2811">
                        <c:v>42561.764224537001</c:v>
                      </c:pt>
                      <c:pt idx="2812">
                        <c:v>42561.767650463</c:v>
                      </c:pt>
                      <c:pt idx="2813">
                        <c:v>42561.771215278</c:v>
                      </c:pt>
                      <c:pt idx="2814">
                        <c:v>42561.774618055999</c:v>
                      </c:pt>
                      <c:pt idx="2815">
                        <c:v>42561.778078704003</c:v>
                      </c:pt>
                      <c:pt idx="2816">
                        <c:v>42561.7815625</c:v>
                      </c:pt>
                      <c:pt idx="2817">
                        <c:v>42561.785023147997</c:v>
                      </c:pt>
                      <c:pt idx="2818">
                        <c:v>42561.788414351999</c:v>
                      </c:pt>
                      <c:pt idx="2819">
                        <c:v>42561.788738426003</c:v>
                      </c:pt>
                      <c:pt idx="2820">
                        <c:v>42561.792083332999</c:v>
                      </c:pt>
                      <c:pt idx="2821">
                        <c:v>42561.795335647999</c:v>
                      </c:pt>
                      <c:pt idx="2822">
                        <c:v>42561.798888889003</c:v>
                      </c:pt>
                      <c:pt idx="2823">
                        <c:v>42561.802453703996</c:v>
                      </c:pt>
                      <c:pt idx="2824">
                        <c:v>42561.805868055999</c:v>
                      </c:pt>
                      <c:pt idx="2825">
                        <c:v>42561.809293981001</c:v>
                      </c:pt>
                      <c:pt idx="2826">
                        <c:v>42561.812870369999</c:v>
                      </c:pt>
                      <c:pt idx="2827">
                        <c:v>42561.816250000003</c:v>
                      </c:pt>
                      <c:pt idx="2828">
                        <c:v>42561.819745369998</c:v>
                      </c:pt>
                      <c:pt idx="2829">
                        <c:v>42561.823310184998</c:v>
                      </c:pt>
                      <c:pt idx="2830">
                        <c:v>42561.826701389</c:v>
                      </c:pt>
                      <c:pt idx="2831">
                        <c:v>42561.830081018998</c:v>
                      </c:pt>
                      <c:pt idx="2832">
                        <c:v>42561.833819444</c:v>
                      </c:pt>
                      <c:pt idx="2833">
                        <c:v>42561.837060184997</c:v>
                      </c:pt>
                      <c:pt idx="2834">
                        <c:v>42561.840497685</c:v>
                      </c:pt>
                      <c:pt idx="2835">
                        <c:v>42561.844074073997</c:v>
                      </c:pt>
                      <c:pt idx="2836">
                        <c:v>42561.847500000003</c:v>
                      </c:pt>
                      <c:pt idx="2837">
                        <c:v>42561.850879630001</c:v>
                      </c:pt>
                      <c:pt idx="2838">
                        <c:v>42561.854467593002</c:v>
                      </c:pt>
                      <c:pt idx="2839">
                        <c:v>42561.857824074003</c:v>
                      </c:pt>
                      <c:pt idx="2840">
                        <c:v>42561.86130787</c:v>
                      </c:pt>
                      <c:pt idx="2841">
                        <c:v>42561.864849537</c:v>
                      </c:pt>
                      <c:pt idx="2842">
                        <c:v>42561.868321759001</c:v>
                      </c:pt>
                      <c:pt idx="2843">
                        <c:v>42561.871724536999</c:v>
                      </c:pt>
                      <c:pt idx="2844">
                        <c:v>42561.875347221998</c:v>
                      </c:pt>
                      <c:pt idx="2845">
                        <c:v>42561.878726852003</c:v>
                      </c:pt>
                      <c:pt idx="2846">
                        <c:v>42561.882164351999</c:v>
                      </c:pt>
                      <c:pt idx="2847">
                        <c:v>42561.885706018998</c:v>
                      </c:pt>
                      <c:pt idx="2848">
                        <c:v>42561.889189815003</c:v>
                      </c:pt>
                      <c:pt idx="2849">
                        <c:v>42561.892569443997</c:v>
                      </c:pt>
                      <c:pt idx="2850">
                        <c:v>42561.896122685001</c:v>
                      </c:pt>
                      <c:pt idx="2851">
                        <c:v>42561.899513889002</c:v>
                      </c:pt>
                      <c:pt idx="2852">
                        <c:v>42561.902951388998</c:v>
                      </c:pt>
                      <c:pt idx="2853">
                        <c:v>42561.906504630002</c:v>
                      </c:pt>
                      <c:pt idx="2854">
                        <c:v>42561.909953704002</c:v>
                      </c:pt>
                      <c:pt idx="2855">
                        <c:v>42561.913414351999</c:v>
                      </c:pt>
                      <c:pt idx="2856">
                        <c:v>42561.917048611002</c:v>
                      </c:pt>
                      <c:pt idx="2857">
                        <c:v>42561.920428240999</c:v>
                      </c:pt>
                      <c:pt idx="2858">
                        <c:v>42561.923946759001</c:v>
                      </c:pt>
                      <c:pt idx="2859">
                        <c:v>42561.92744213</c:v>
                      </c:pt>
                      <c:pt idx="2860">
                        <c:v>42561.930868055999</c:v>
                      </c:pt>
                      <c:pt idx="2861">
                        <c:v>42561.934247685</c:v>
                      </c:pt>
                      <c:pt idx="2862">
                        <c:v>42561.937835648001</c:v>
                      </c:pt>
                      <c:pt idx="2863">
                        <c:v>42561.941192129998</c:v>
                      </c:pt>
                      <c:pt idx="2864">
                        <c:v>42561.944675926003</c:v>
                      </c:pt>
                      <c:pt idx="2865">
                        <c:v>42561.948182870001</c:v>
                      </c:pt>
                      <c:pt idx="2866">
                        <c:v>42561.951643519002</c:v>
                      </c:pt>
                      <c:pt idx="2867">
                        <c:v>42561.955081018998</c:v>
                      </c:pt>
                      <c:pt idx="2868">
                        <c:v>42561.958726851997</c:v>
                      </c:pt>
                      <c:pt idx="2869">
                        <c:v>42561.962048611</c:v>
                      </c:pt>
                      <c:pt idx="2870">
                        <c:v>42561.965543981001</c:v>
                      </c:pt>
                      <c:pt idx="2871">
                        <c:v>42561.969074073997</c:v>
                      </c:pt>
                      <c:pt idx="2872">
                        <c:v>42561.972534722001</c:v>
                      </c:pt>
                      <c:pt idx="2873">
                        <c:v>42561.975914351999</c:v>
                      </c:pt>
                      <c:pt idx="2874">
                        <c:v>42561.979490741003</c:v>
                      </c:pt>
                      <c:pt idx="2875">
                        <c:v>42561.982847222003</c:v>
                      </c:pt>
                      <c:pt idx="2876">
                        <c:v>42561.98630787</c:v>
                      </c:pt>
                      <c:pt idx="2877">
                        <c:v>42561.989849537</c:v>
                      </c:pt>
                      <c:pt idx="2878">
                        <c:v>42561.993333332997</c:v>
                      </c:pt>
                      <c:pt idx="2879">
                        <c:v>42561.996782406997</c:v>
                      </c:pt>
                      <c:pt idx="2880">
                        <c:v>42562.000555555998</c:v>
                      </c:pt>
                      <c:pt idx="2881">
                        <c:v>42562.003750000003</c:v>
                      </c:pt>
                      <c:pt idx="2882">
                        <c:v>42562.007245369998</c:v>
                      </c:pt>
                      <c:pt idx="2883">
                        <c:v>42562.010752315</c:v>
                      </c:pt>
                      <c:pt idx="2884">
                        <c:v>42562.014293981003</c:v>
                      </c:pt>
                      <c:pt idx="2885">
                        <c:v>42562.017650463</c:v>
                      </c:pt>
                      <c:pt idx="2886">
                        <c:v>42562.021145833001</c:v>
                      </c:pt>
                      <c:pt idx="2887">
                        <c:v>42562.024548611</c:v>
                      </c:pt>
                      <c:pt idx="2888">
                        <c:v>42562.028078704003</c:v>
                      </c:pt>
                      <c:pt idx="2889">
                        <c:v>42562.031539352</c:v>
                      </c:pt>
                      <c:pt idx="2890">
                        <c:v>42562.035011574</c:v>
                      </c:pt>
                      <c:pt idx="2891">
                        <c:v>42562.038414351999</c:v>
                      </c:pt>
                      <c:pt idx="2892">
                        <c:v>42562.042164352002</c:v>
                      </c:pt>
                      <c:pt idx="2893">
                        <c:v>42562.045497685001</c:v>
                      </c:pt>
                      <c:pt idx="2894">
                        <c:v>42562.048912036997</c:v>
                      </c:pt>
                      <c:pt idx="2895">
                        <c:v>42562.052465278</c:v>
                      </c:pt>
                      <c:pt idx="2896">
                        <c:v>42562.055937500001</c:v>
                      </c:pt>
                      <c:pt idx="2897">
                        <c:v>42562.059247685</c:v>
                      </c:pt>
                      <c:pt idx="2898">
                        <c:v>42562.062847221998</c:v>
                      </c:pt>
                      <c:pt idx="2899">
                        <c:v>42562.066192129998</c:v>
                      </c:pt>
                      <c:pt idx="2900">
                        <c:v>42562.069745369998</c:v>
                      </c:pt>
                      <c:pt idx="2901">
                        <c:v>42562.073240741003</c:v>
                      </c:pt>
                      <c:pt idx="2902">
                        <c:v>42562.076678240999</c:v>
                      </c:pt>
                      <c:pt idx="2903">
                        <c:v>42562.080104166998</c:v>
                      </c:pt>
                      <c:pt idx="2904">
                        <c:v>42562.083784722003</c:v>
                      </c:pt>
                      <c:pt idx="2905">
                        <c:v>42562.087094907001</c:v>
                      </c:pt>
                      <c:pt idx="2906">
                        <c:v>42562.090590278</c:v>
                      </c:pt>
                      <c:pt idx="2907">
                        <c:v>42562.094143519003</c:v>
                      </c:pt>
                      <c:pt idx="2908">
                        <c:v>42562.097511574</c:v>
                      </c:pt>
                      <c:pt idx="2909">
                        <c:v>42562.100972221997</c:v>
                      </c:pt>
                      <c:pt idx="2910">
                        <c:v>42562.104525463001</c:v>
                      </c:pt>
                      <c:pt idx="2911">
                        <c:v>42562.107870369997</c:v>
                      </c:pt>
                      <c:pt idx="2912">
                        <c:v>42562.111365741002</c:v>
                      </c:pt>
                      <c:pt idx="2913">
                        <c:v>42562.114861110997</c:v>
                      </c:pt>
                      <c:pt idx="2914">
                        <c:v>42562.118333332997</c:v>
                      </c:pt>
                      <c:pt idx="2915">
                        <c:v>42562.121793981001</c:v>
                      </c:pt>
                      <c:pt idx="2916">
                        <c:v>42562.125474537002</c:v>
                      </c:pt>
                      <c:pt idx="2917">
                        <c:v>42562.128750000003</c:v>
                      </c:pt>
                      <c:pt idx="2918">
                        <c:v>42562.132245369998</c:v>
                      </c:pt>
                      <c:pt idx="2919">
                        <c:v>42562.135763888997</c:v>
                      </c:pt>
                      <c:pt idx="2920">
                        <c:v>42562.139166667002</c:v>
                      </c:pt>
                      <c:pt idx="2921">
                        <c:v>42562.142627314999</c:v>
                      </c:pt>
                      <c:pt idx="2922">
                        <c:v>42562.146180556003</c:v>
                      </c:pt>
                      <c:pt idx="2923">
                        <c:v>42562.149490741002</c:v>
                      </c:pt>
                      <c:pt idx="2924">
                        <c:v>42562.153101852004</c:v>
                      </c:pt>
                      <c:pt idx="2925">
                        <c:v>42562.156585648001</c:v>
                      </c:pt>
                      <c:pt idx="2926">
                        <c:v>42562.160081018999</c:v>
                      </c:pt>
                      <c:pt idx="2927">
                        <c:v>42562.163518519003</c:v>
                      </c:pt>
                      <c:pt idx="2928">
                        <c:v>42562.167187500003</c:v>
                      </c:pt>
                      <c:pt idx="2929">
                        <c:v>42562.170416667002</c:v>
                      </c:pt>
                      <c:pt idx="2930">
                        <c:v>42562.173900463</c:v>
                      </c:pt>
                      <c:pt idx="2931">
                        <c:v>42562.177395833001</c:v>
                      </c:pt>
                      <c:pt idx="2932">
                        <c:v>42562.180914352</c:v>
                      </c:pt>
                      <c:pt idx="2933">
                        <c:v>42562.184282406997</c:v>
                      </c:pt>
                      <c:pt idx="2934">
                        <c:v>42562.187847221998</c:v>
                      </c:pt>
                      <c:pt idx="2935">
                        <c:v>42562.191215277999</c:v>
                      </c:pt>
                      <c:pt idx="2936">
                        <c:v>42562.194687499999</c:v>
                      </c:pt>
                      <c:pt idx="2937">
                        <c:v>42562.198217593002</c:v>
                      </c:pt>
                      <c:pt idx="2938">
                        <c:v>42562.201631944001</c:v>
                      </c:pt>
                      <c:pt idx="2939">
                        <c:v>42562.205092593002</c:v>
                      </c:pt>
                      <c:pt idx="2940">
                        <c:v>42562.208877315003</c:v>
                      </c:pt>
                      <c:pt idx="2941">
                        <c:v>42562.212141204</c:v>
                      </c:pt>
                      <c:pt idx="2942">
                        <c:v>42562.215555556002</c:v>
                      </c:pt>
                      <c:pt idx="2943">
                        <c:v>42562.219085648001</c:v>
                      </c:pt>
                      <c:pt idx="2944">
                        <c:v>42562.222604167</c:v>
                      </c:pt>
                      <c:pt idx="2945">
                        <c:v>42562.225972221997</c:v>
                      </c:pt>
                      <c:pt idx="2946">
                        <c:v>42562.229560184998</c:v>
                      </c:pt>
                      <c:pt idx="2947">
                        <c:v>42562.232881944001</c:v>
                      </c:pt>
                      <c:pt idx="2948">
                        <c:v>42562.236388889003</c:v>
                      </c:pt>
                      <c:pt idx="2949">
                        <c:v>42562.239907406998</c:v>
                      </c:pt>
                      <c:pt idx="2950">
                        <c:v>42562.243356480998</c:v>
                      </c:pt>
                      <c:pt idx="2951">
                        <c:v>42562.246805556002</c:v>
                      </c:pt>
                      <c:pt idx="2952">
                        <c:v>42562.250439814998</c:v>
                      </c:pt>
                      <c:pt idx="2953">
                        <c:v>42562.253761574</c:v>
                      </c:pt>
                      <c:pt idx="2954">
                        <c:v>42562.257245369998</c:v>
                      </c:pt>
                      <c:pt idx="2955">
                        <c:v>42562.260729166999</c:v>
                      </c:pt>
                      <c:pt idx="2956">
                        <c:v>42562.264166667002</c:v>
                      </c:pt>
                      <c:pt idx="2957">
                        <c:v>42562.267569443997</c:v>
                      </c:pt>
                      <c:pt idx="2958">
                        <c:v>42562.271203703996</c:v>
                      </c:pt>
                      <c:pt idx="2959">
                        <c:v>42562.274537037003</c:v>
                      </c:pt>
                      <c:pt idx="2960">
                        <c:v>42562.278020833</c:v>
                      </c:pt>
                      <c:pt idx="2961">
                        <c:v>42562.281550926004</c:v>
                      </c:pt>
                      <c:pt idx="2962">
                        <c:v>42562.284976852003</c:v>
                      </c:pt>
                      <c:pt idx="2963">
                        <c:v>42562.288414351999</c:v>
                      </c:pt>
                      <c:pt idx="2964">
                        <c:v>42562.292210647996</c:v>
                      </c:pt>
                      <c:pt idx="2965">
                        <c:v>42562.295370369997</c:v>
                      </c:pt>
                      <c:pt idx="2966">
                        <c:v>42562.298900463</c:v>
                      </c:pt>
                      <c:pt idx="2967">
                        <c:v>42562.302407406998</c:v>
                      </c:pt>
                      <c:pt idx="2968">
                        <c:v>42562.305810184997</c:v>
                      </c:pt>
                      <c:pt idx="2969">
                        <c:v>42562.309259258996</c:v>
                      </c:pt>
                      <c:pt idx="2970">
                        <c:v>42562.3128125</c:v>
                      </c:pt>
                      <c:pt idx="2971">
                        <c:v>42562.316168981</c:v>
                      </c:pt>
                      <c:pt idx="2972">
                        <c:v>42562.319699074003</c:v>
                      </c:pt>
                      <c:pt idx="2973">
                        <c:v>42562.323194443998</c:v>
                      </c:pt>
                      <c:pt idx="2974">
                        <c:v>42562.326666667002</c:v>
                      </c:pt>
                      <c:pt idx="2975">
                        <c:v>42562.330081018998</c:v>
                      </c:pt>
                      <c:pt idx="2976">
                        <c:v>42562.333796295999</c:v>
                      </c:pt>
                      <c:pt idx="2977">
                        <c:v>42562.337118055999</c:v>
                      </c:pt>
                      <c:pt idx="2978">
                        <c:v>42562.340555556002</c:v>
                      </c:pt>
                      <c:pt idx="2979">
                        <c:v>42562.344039352</c:v>
                      </c:pt>
                      <c:pt idx="2980">
                        <c:v>42562.347546295998</c:v>
                      </c:pt>
                      <c:pt idx="2981">
                        <c:v>42562.350902778002</c:v>
                      </c:pt>
                      <c:pt idx="2982">
                        <c:v>42562.354513888997</c:v>
                      </c:pt>
                      <c:pt idx="2983">
                        <c:v>42562.357835647999</c:v>
                      </c:pt>
                      <c:pt idx="2984">
                        <c:v>42562.361365741002</c:v>
                      </c:pt>
                      <c:pt idx="2985">
                        <c:v>42562.364861110997</c:v>
                      </c:pt>
                      <c:pt idx="2986">
                        <c:v>42562.368263889002</c:v>
                      </c:pt>
                      <c:pt idx="2987">
                        <c:v>42562.371793981001</c:v>
                      </c:pt>
                      <c:pt idx="2988">
                        <c:v>42562.375451389002</c:v>
                      </c:pt>
                      <c:pt idx="2989">
                        <c:v>42562.378738425999</c:v>
                      </c:pt>
                      <c:pt idx="2990">
                        <c:v>42562.382210648</c:v>
                      </c:pt>
                      <c:pt idx="2991">
                        <c:v>42562.385706018998</c:v>
                      </c:pt>
                      <c:pt idx="2992">
                        <c:v>42562.389155092998</c:v>
                      </c:pt>
                      <c:pt idx="2993">
                        <c:v>42562.392581018998</c:v>
                      </c:pt>
                      <c:pt idx="2994">
                        <c:v>42562.396168981002</c:v>
                      </c:pt>
                      <c:pt idx="2995">
                        <c:v>42562.399513889002</c:v>
                      </c:pt>
                      <c:pt idx="2996">
                        <c:v>42562.403032406997</c:v>
                      </c:pt>
                      <c:pt idx="2997">
                        <c:v>42562.406585648001</c:v>
                      </c:pt>
                      <c:pt idx="2998">
                        <c:v>42562.409988425999</c:v>
                      </c:pt>
                      <c:pt idx="2999">
                        <c:v>42562.413437499999</c:v>
                      </c:pt>
                      <c:pt idx="3000">
                        <c:v>42562.417175925999</c:v>
                      </c:pt>
                      <c:pt idx="3001">
                        <c:v>42562.420462962997</c:v>
                      </c:pt>
                      <c:pt idx="3002">
                        <c:v>42562.423993056</c:v>
                      </c:pt>
                      <c:pt idx="3003">
                        <c:v>42562.42744213</c:v>
                      </c:pt>
                      <c:pt idx="3004">
                        <c:v>42562.430868055999</c:v>
                      </c:pt>
                      <c:pt idx="3005">
                        <c:v>42562.434247685</c:v>
                      </c:pt>
                      <c:pt idx="3006">
                        <c:v>42562.437881944003</c:v>
                      </c:pt>
                      <c:pt idx="3007">
                        <c:v>42562.441180556001</c:v>
                      </c:pt>
                      <c:pt idx="3008">
                        <c:v>42562.444687499999</c:v>
                      </c:pt>
                      <c:pt idx="3009">
                        <c:v>42562.448240741003</c:v>
                      </c:pt>
                      <c:pt idx="3010">
                        <c:v>42562.451620369997</c:v>
                      </c:pt>
                      <c:pt idx="3011">
                        <c:v>42562.455138889003</c:v>
                      </c:pt>
                      <c:pt idx="3012">
                        <c:v>42562.458900463003</c:v>
                      </c:pt>
                      <c:pt idx="3013">
                        <c:v>42562.462060184997</c:v>
                      </c:pt>
                      <c:pt idx="3014">
                        <c:v>42562.465567129999</c:v>
                      </c:pt>
                      <c:pt idx="3015">
                        <c:v>42562.469097221998</c:v>
                      </c:pt>
                      <c:pt idx="3016">
                        <c:v>42562.472534722001</c:v>
                      </c:pt>
                      <c:pt idx="3017">
                        <c:v>42562.475937499999</c:v>
                      </c:pt>
                      <c:pt idx="3018">
                        <c:v>42562.479525463001</c:v>
                      </c:pt>
                      <c:pt idx="3019">
                        <c:v>42562.482905092998</c:v>
                      </c:pt>
                      <c:pt idx="3020">
                        <c:v>42562.486388889003</c:v>
                      </c:pt>
                      <c:pt idx="3021">
                        <c:v>42562.489895833001</c:v>
                      </c:pt>
                      <c:pt idx="3022">
                        <c:v>42562.493310184997</c:v>
                      </c:pt>
                      <c:pt idx="3023">
                        <c:v>42562.496770833</c:v>
                      </c:pt>
                      <c:pt idx="3024">
                        <c:v>42562.500416666997</c:v>
                      </c:pt>
                      <c:pt idx="3025">
                        <c:v>42562.503738425999</c:v>
                      </c:pt>
                      <c:pt idx="3026">
                        <c:v>42562.507268519003</c:v>
                      </c:pt>
                      <c:pt idx="3027">
                        <c:v>42562.510752315</c:v>
                      </c:pt>
                      <c:pt idx="3028">
                        <c:v>42562.514236110997</c:v>
                      </c:pt>
                      <c:pt idx="3029">
                        <c:v>42562.51755787</c:v>
                      </c:pt>
                      <c:pt idx="3030">
                        <c:v>42562.521145833001</c:v>
                      </c:pt>
                      <c:pt idx="3031">
                        <c:v>42562.524548611</c:v>
                      </c:pt>
                      <c:pt idx="3032">
                        <c:v>42562.528055556002</c:v>
                      </c:pt>
                      <c:pt idx="3033">
                        <c:v>42562.531539352</c:v>
                      </c:pt>
                      <c:pt idx="3034">
                        <c:v>42562.534988425999</c:v>
                      </c:pt>
                      <c:pt idx="3035">
                        <c:v>42562.538402778002</c:v>
                      </c:pt>
                      <c:pt idx="3036">
                        <c:v>42562.542060184998</c:v>
                      </c:pt>
                      <c:pt idx="3037">
                        <c:v>42562.545439815003</c:v>
                      </c:pt>
                      <c:pt idx="3038">
                        <c:v>42562.548923611001</c:v>
                      </c:pt>
                      <c:pt idx="3039">
                        <c:v>42562.55244213</c:v>
                      </c:pt>
                      <c:pt idx="3040">
                        <c:v>42562.555879630003</c:v>
                      </c:pt>
                      <c:pt idx="3041">
                        <c:v>42562.559282406997</c:v>
                      </c:pt>
                      <c:pt idx="3042">
                        <c:v>42562.562835648001</c:v>
                      </c:pt>
                      <c:pt idx="3043">
                        <c:v>42562.566192129998</c:v>
                      </c:pt>
                      <c:pt idx="3044">
                        <c:v>42562.569687499999</c:v>
                      </c:pt>
                      <c:pt idx="3045">
                        <c:v>42562.573229166999</c:v>
                      </c:pt>
                      <c:pt idx="3046">
                        <c:v>42562.576666667002</c:v>
                      </c:pt>
                      <c:pt idx="3047">
                        <c:v>42562.580081018998</c:v>
                      </c:pt>
                      <c:pt idx="3048">
                        <c:v>42562.583831019001</c:v>
                      </c:pt>
                      <c:pt idx="3049">
                        <c:v>42562.587060184997</c:v>
                      </c:pt>
                      <c:pt idx="3050">
                        <c:v>42562.590567129999</c:v>
                      </c:pt>
                      <c:pt idx="3051">
                        <c:v>42562.594050926004</c:v>
                      </c:pt>
                      <c:pt idx="3052">
                        <c:v>42562.597546295998</c:v>
                      </c:pt>
                      <c:pt idx="3053">
                        <c:v>42562.600925926003</c:v>
                      </c:pt>
                      <c:pt idx="3054">
                        <c:v>42562.604594907003</c:v>
                      </c:pt>
                      <c:pt idx="3055">
                        <c:v>42562.607870369997</c:v>
                      </c:pt>
                      <c:pt idx="3056">
                        <c:v>42562.611354166998</c:v>
                      </c:pt>
                      <c:pt idx="3057">
                        <c:v>42562.614895833001</c:v>
                      </c:pt>
                      <c:pt idx="3058">
                        <c:v>42562.618298611</c:v>
                      </c:pt>
                      <c:pt idx="3059">
                        <c:v>42562.621770833</c:v>
                      </c:pt>
                      <c:pt idx="3060">
                        <c:v>42562.625405093</c:v>
                      </c:pt>
                      <c:pt idx="3061">
                        <c:v>42562.628726852003</c:v>
                      </c:pt>
                      <c:pt idx="3062">
                        <c:v>42562.632210648</c:v>
                      </c:pt>
                      <c:pt idx="3063">
                        <c:v>42562.635706018998</c:v>
                      </c:pt>
                      <c:pt idx="3064">
                        <c:v>42562.639143519002</c:v>
                      </c:pt>
                      <c:pt idx="3065">
                        <c:v>42562.642581018998</c:v>
                      </c:pt>
                      <c:pt idx="3066">
                        <c:v>42562.646168981002</c:v>
                      </c:pt>
                      <c:pt idx="3067">
                        <c:v>42562.649513889002</c:v>
                      </c:pt>
                      <c:pt idx="3068">
                        <c:v>42562.652997685</c:v>
                      </c:pt>
                      <c:pt idx="3069">
                        <c:v>42562.656493055998</c:v>
                      </c:pt>
                      <c:pt idx="3070">
                        <c:v>42562.659942129998</c:v>
                      </c:pt>
                      <c:pt idx="3071">
                        <c:v>42562.663425926003</c:v>
                      </c:pt>
                      <c:pt idx="3072">
                        <c:v>42562.667199074</c:v>
                      </c:pt>
                      <c:pt idx="3073">
                        <c:v>42562.670428240999</c:v>
                      </c:pt>
                      <c:pt idx="3074">
                        <c:v>42562.673935184997</c:v>
                      </c:pt>
                      <c:pt idx="3075">
                        <c:v>42562.677418981002</c:v>
                      </c:pt>
                      <c:pt idx="3076">
                        <c:v>42562.680891204</c:v>
                      </c:pt>
                      <c:pt idx="3077">
                        <c:v>42562.684282406997</c:v>
                      </c:pt>
                      <c:pt idx="3078">
                        <c:v>42562.687824073997</c:v>
                      </c:pt>
                      <c:pt idx="3079">
                        <c:v>42562.691168981</c:v>
                      </c:pt>
                      <c:pt idx="3080">
                        <c:v>42562.694652778002</c:v>
                      </c:pt>
                      <c:pt idx="3081">
                        <c:v>42562.698217593002</c:v>
                      </c:pt>
                      <c:pt idx="3082">
                        <c:v>42562.701655092998</c:v>
                      </c:pt>
                      <c:pt idx="3083">
                        <c:v>42562.705127314999</c:v>
                      </c:pt>
                      <c:pt idx="3084">
                        <c:v>42562.708773147999</c:v>
                      </c:pt>
                      <c:pt idx="3085">
                        <c:v>42562.712060184997</c:v>
                      </c:pt>
                      <c:pt idx="3086">
                        <c:v>42562.715532406997</c:v>
                      </c:pt>
                      <c:pt idx="3087">
                        <c:v>42562.719050926004</c:v>
                      </c:pt>
                      <c:pt idx="3088">
                        <c:v>42562.722488425999</c:v>
                      </c:pt>
                      <c:pt idx="3089">
                        <c:v>42562.725891203998</c:v>
                      </c:pt>
                      <c:pt idx="3090">
                        <c:v>42562.729537036997</c:v>
                      </c:pt>
                      <c:pt idx="3091">
                        <c:v>42562.732835647999</c:v>
                      </c:pt>
                      <c:pt idx="3092">
                        <c:v>42562.73630787</c:v>
                      </c:pt>
                      <c:pt idx="3093">
                        <c:v>42562.739837963003</c:v>
                      </c:pt>
                      <c:pt idx="3094">
                        <c:v>42562.743298611</c:v>
                      </c:pt>
                      <c:pt idx="3095">
                        <c:v>42562.746747685</c:v>
                      </c:pt>
                      <c:pt idx="3096">
                        <c:v>42562.750405093</c:v>
                      </c:pt>
                      <c:pt idx="3097">
                        <c:v>42562.753738425999</c:v>
                      </c:pt>
                      <c:pt idx="3098">
                        <c:v>42562.757187499999</c:v>
                      </c:pt>
                      <c:pt idx="3099">
                        <c:v>42562.760717593002</c:v>
                      </c:pt>
                      <c:pt idx="3100">
                        <c:v>42562.764247685001</c:v>
                      </c:pt>
                      <c:pt idx="3101">
                        <c:v>42562.767615741002</c:v>
                      </c:pt>
                      <c:pt idx="3102">
                        <c:v>42562.77119213</c:v>
                      </c:pt>
                      <c:pt idx="3103">
                        <c:v>42562.774664352</c:v>
                      </c:pt>
                      <c:pt idx="3104">
                        <c:v>42562.778043981001</c:v>
                      </c:pt>
                      <c:pt idx="3105">
                        <c:v>42562.781574073997</c:v>
                      </c:pt>
                      <c:pt idx="3106">
                        <c:v>42562.784953704002</c:v>
                      </c:pt>
                      <c:pt idx="3107">
                        <c:v>42562.788391203998</c:v>
                      </c:pt>
                      <c:pt idx="3108">
                        <c:v>42562.792094907003</c:v>
                      </c:pt>
                      <c:pt idx="3109">
                        <c:v>42562.795393519002</c:v>
                      </c:pt>
                      <c:pt idx="3110">
                        <c:v>42562.798865741002</c:v>
                      </c:pt>
                      <c:pt idx="3111">
                        <c:v>42562.802372685001</c:v>
                      </c:pt>
                      <c:pt idx="3112">
                        <c:v>42562.805891204</c:v>
                      </c:pt>
                      <c:pt idx="3113">
                        <c:v>42562.809305556002</c:v>
                      </c:pt>
                      <c:pt idx="3114">
                        <c:v>42562.812916666997</c:v>
                      </c:pt>
                      <c:pt idx="3115">
                        <c:v>42562.816180556001</c:v>
                      </c:pt>
                      <c:pt idx="3116">
                        <c:v>42562.819780092999</c:v>
                      </c:pt>
                      <c:pt idx="3117">
                        <c:v>42562.823287036997</c:v>
                      </c:pt>
                      <c:pt idx="3118">
                        <c:v>42562.826724537001</c:v>
                      </c:pt>
                      <c:pt idx="3119">
                        <c:v>42562.830162036997</c:v>
                      </c:pt>
                      <c:pt idx="3120">
                        <c:v>42562.833761574002</c:v>
                      </c:pt>
                      <c:pt idx="3121">
                        <c:v>42562.837083332997</c:v>
                      </c:pt>
                      <c:pt idx="3122">
                        <c:v>42562.840520833</c:v>
                      </c:pt>
                      <c:pt idx="3123">
                        <c:v>42562.844085648001</c:v>
                      </c:pt>
                      <c:pt idx="3124">
                        <c:v>42562.847500000003</c:v>
                      </c:pt>
                      <c:pt idx="3125">
                        <c:v>42562.850891203998</c:v>
                      </c:pt>
                      <c:pt idx="3126">
                        <c:v>42562.854444443998</c:v>
                      </c:pt>
                      <c:pt idx="3127">
                        <c:v>42562.857824074003</c:v>
                      </c:pt>
                      <c:pt idx="3128">
                        <c:v>42562.861319443997</c:v>
                      </c:pt>
                      <c:pt idx="3129">
                        <c:v>42562.864849537</c:v>
                      </c:pt>
                      <c:pt idx="3130">
                        <c:v>42562.868263889002</c:v>
                      </c:pt>
                      <c:pt idx="3131">
                        <c:v>42562.871747685</c:v>
                      </c:pt>
                      <c:pt idx="3132">
                        <c:v>42562.875370369999</c:v>
                      </c:pt>
                      <c:pt idx="3133">
                        <c:v>42562.878750000003</c:v>
                      </c:pt>
                      <c:pt idx="3134">
                        <c:v>42562.882199074003</c:v>
                      </c:pt>
                      <c:pt idx="3135">
                        <c:v>42562.885694443998</c:v>
                      </c:pt>
                      <c:pt idx="3136">
                        <c:v>42562.889224537001</c:v>
                      </c:pt>
                      <c:pt idx="3137">
                        <c:v>42562.892569443997</c:v>
                      </c:pt>
                      <c:pt idx="3138">
                        <c:v>42562.896180556003</c:v>
                      </c:pt>
                      <c:pt idx="3139">
                        <c:v>42562.899467593001</c:v>
                      </c:pt>
                      <c:pt idx="3140">
                        <c:v>42562.902997685</c:v>
                      </c:pt>
                      <c:pt idx="3141">
                        <c:v>42562.906516203999</c:v>
                      </c:pt>
                      <c:pt idx="3142">
                        <c:v>42562.910046295998</c:v>
                      </c:pt>
                      <c:pt idx="3143">
                        <c:v>42562.913402778002</c:v>
                      </c:pt>
                      <c:pt idx="3144">
                        <c:v>42562.917164352002</c:v>
                      </c:pt>
                      <c:pt idx="3145">
                        <c:v>42562.920555555997</c:v>
                      </c:pt>
                      <c:pt idx="3146">
                        <c:v>42562.923935184997</c:v>
                      </c:pt>
                      <c:pt idx="3147">
                        <c:v>42562.927488426001</c:v>
                      </c:pt>
                      <c:pt idx="3148">
                        <c:v>42562.930960648002</c:v>
                      </c:pt>
                      <c:pt idx="3149">
                        <c:v>42562.934340278</c:v>
                      </c:pt>
                      <c:pt idx="3150">
                        <c:v>42562.937893519003</c:v>
                      </c:pt>
                      <c:pt idx="3151">
                        <c:v>42562.941238425999</c:v>
                      </c:pt>
                      <c:pt idx="3152">
                        <c:v>42562.944722221997</c:v>
                      </c:pt>
                      <c:pt idx="3153">
                        <c:v>42562.948217593002</c:v>
                      </c:pt>
                      <c:pt idx="3154">
                        <c:v>42562.951689815003</c:v>
                      </c:pt>
                      <c:pt idx="3155">
                        <c:v>42562.955081018998</c:v>
                      </c:pt>
                      <c:pt idx="3156">
                        <c:v>42562.958738426001</c:v>
                      </c:pt>
                      <c:pt idx="3157">
                        <c:v>42562.962048611</c:v>
                      </c:pt>
                      <c:pt idx="3158">
                        <c:v>42562.965543981001</c:v>
                      </c:pt>
                      <c:pt idx="3159">
                        <c:v>42562.969074073997</c:v>
                      </c:pt>
                      <c:pt idx="3160">
                        <c:v>42562.972500000003</c:v>
                      </c:pt>
                      <c:pt idx="3161">
                        <c:v>42562.975902778002</c:v>
                      </c:pt>
                      <c:pt idx="3162">
                        <c:v>42562.979502315</c:v>
                      </c:pt>
                      <c:pt idx="3163">
                        <c:v>42562.982847222003</c:v>
                      </c:pt>
                      <c:pt idx="3164">
                        <c:v>42562.98630787</c:v>
                      </c:pt>
                      <c:pt idx="3165">
                        <c:v>42562.989837963003</c:v>
                      </c:pt>
                      <c:pt idx="3166">
                        <c:v>42562.993298611</c:v>
                      </c:pt>
                      <c:pt idx="3167">
                        <c:v>42562.996747685</c:v>
                      </c:pt>
                      <c:pt idx="3168">
                        <c:v>42563.000532407001</c:v>
                      </c:pt>
                      <c:pt idx="3169">
                        <c:v>42563.003726852003</c:v>
                      </c:pt>
                      <c:pt idx="3170">
                        <c:v>42563.007256944002</c:v>
                      </c:pt>
                      <c:pt idx="3171">
                        <c:v>42563.010775463001</c:v>
                      </c:pt>
                      <c:pt idx="3172">
                        <c:v>42563.014236110997</c:v>
                      </c:pt>
                      <c:pt idx="3173">
                        <c:v>42563.017604166998</c:v>
                      </c:pt>
                      <c:pt idx="3174">
                        <c:v>42563.021203703996</c:v>
                      </c:pt>
                      <c:pt idx="3175">
                        <c:v>42563.024560184997</c:v>
                      </c:pt>
                      <c:pt idx="3176">
                        <c:v>42563.028101852004</c:v>
                      </c:pt>
                      <c:pt idx="3177">
                        <c:v>42563.031527778003</c:v>
                      </c:pt>
                      <c:pt idx="3178">
                        <c:v>42563.034988425999</c:v>
                      </c:pt>
                      <c:pt idx="3179">
                        <c:v>42563.038437499999</c:v>
                      </c:pt>
                      <c:pt idx="3180">
                        <c:v>42563.042060184998</c:v>
                      </c:pt>
                      <c:pt idx="3181">
                        <c:v>42563.045474537001</c:v>
                      </c:pt>
                      <c:pt idx="3182">
                        <c:v>42563.048923611001</c:v>
                      </c:pt>
                      <c:pt idx="3183">
                        <c:v>42563.052430556003</c:v>
                      </c:pt>
                      <c:pt idx="3184">
                        <c:v>42563.055902777996</c:v>
                      </c:pt>
                      <c:pt idx="3185">
                        <c:v>42563.059293981001</c:v>
                      </c:pt>
                      <c:pt idx="3186">
                        <c:v>42563.062835648001</c:v>
                      </c:pt>
                      <c:pt idx="3187">
                        <c:v>42563.066168981</c:v>
                      </c:pt>
                      <c:pt idx="3188">
                        <c:v>42563.069699074003</c:v>
                      </c:pt>
                      <c:pt idx="3189">
                        <c:v>42563.073263888997</c:v>
                      </c:pt>
                      <c:pt idx="3190">
                        <c:v>42563.076666667002</c:v>
                      </c:pt>
                      <c:pt idx="3191">
                        <c:v>42563.08005787</c:v>
                      </c:pt>
                      <c:pt idx="3192">
                        <c:v>42563.083842592998</c:v>
                      </c:pt>
                      <c:pt idx="3193">
                        <c:v>42563.087152777996</c:v>
                      </c:pt>
                      <c:pt idx="3194">
                        <c:v>42563.090567129999</c:v>
                      </c:pt>
                      <c:pt idx="3195">
                        <c:v>42563.094166666997</c:v>
                      </c:pt>
                      <c:pt idx="3196">
                        <c:v>42563.097581018999</c:v>
                      </c:pt>
                      <c:pt idx="3197">
                        <c:v>42563.100914351999</c:v>
                      </c:pt>
                      <c:pt idx="3198">
                        <c:v>42563.104537036997</c:v>
                      </c:pt>
                      <c:pt idx="3199">
                        <c:v>42563.107847222003</c:v>
                      </c:pt>
                      <c:pt idx="3200">
                        <c:v>42563.11130787</c:v>
                      </c:pt>
                      <c:pt idx="3201">
                        <c:v>42563.114861110997</c:v>
                      </c:pt>
                      <c:pt idx="3202">
                        <c:v>42563.118356480998</c:v>
                      </c:pt>
                      <c:pt idx="3203">
                        <c:v>42563.121759258996</c:v>
                      </c:pt>
                      <c:pt idx="3204">
                        <c:v>42563.125393519003</c:v>
                      </c:pt>
                      <c:pt idx="3205">
                        <c:v>42563.128831018999</c:v>
                      </c:pt>
                      <c:pt idx="3206">
                        <c:v>42563.132233796001</c:v>
                      </c:pt>
                      <c:pt idx="3207">
                        <c:v>42563.135798611002</c:v>
                      </c:pt>
                      <c:pt idx="3208">
                        <c:v>42563.139212962997</c:v>
                      </c:pt>
                      <c:pt idx="3209">
                        <c:v>42563.142627314999</c:v>
                      </c:pt>
                      <c:pt idx="3210">
                        <c:v>42563.146168981002</c:v>
                      </c:pt>
                      <c:pt idx="3211">
                        <c:v>42563.149548611</c:v>
                      </c:pt>
                      <c:pt idx="3212">
                        <c:v>42563.153067129999</c:v>
                      </c:pt>
                      <c:pt idx="3213">
                        <c:v>42563.156620369999</c:v>
                      </c:pt>
                      <c:pt idx="3214">
                        <c:v>42563.160069443999</c:v>
                      </c:pt>
                      <c:pt idx="3215">
                        <c:v>42563.163472221997</c:v>
                      </c:pt>
                      <c:pt idx="3216">
                        <c:v>42563.167106481</c:v>
                      </c:pt>
                      <c:pt idx="3217">
                        <c:v>42563.170439815003</c:v>
                      </c:pt>
                      <c:pt idx="3218">
                        <c:v>42563.173923611001</c:v>
                      </c:pt>
                      <c:pt idx="3219">
                        <c:v>42563.177453703996</c:v>
                      </c:pt>
                      <c:pt idx="3220">
                        <c:v>42563.180972221999</c:v>
                      </c:pt>
                      <c:pt idx="3221">
                        <c:v>42563.184259258996</c:v>
                      </c:pt>
                      <c:pt idx="3222">
                        <c:v>42563.187824073997</c:v>
                      </c:pt>
                      <c:pt idx="3223">
                        <c:v>42563.191226852003</c:v>
                      </c:pt>
                      <c:pt idx="3224">
                        <c:v>42563.194710648</c:v>
                      </c:pt>
                      <c:pt idx="3225">
                        <c:v>42563.198229166999</c:v>
                      </c:pt>
                      <c:pt idx="3226">
                        <c:v>42563.201643519002</c:v>
                      </c:pt>
                      <c:pt idx="3227">
                        <c:v>42563.205115741002</c:v>
                      </c:pt>
                      <c:pt idx="3228">
                        <c:v>42563.208842592998</c:v>
                      </c:pt>
                      <c:pt idx="3229">
                        <c:v>42563.212106480998</c:v>
                      </c:pt>
                      <c:pt idx="3230">
                        <c:v>42563.215578704003</c:v>
                      </c:pt>
                      <c:pt idx="3231">
                        <c:v>42563.219085648001</c:v>
                      </c:pt>
                      <c:pt idx="3232">
                        <c:v>42563.222523147997</c:v>
                      </c:pt>
                      <c:pt idx="3233">
                        <c:v>42563.225937499999</c:v>
                      </c:pt>
                      <c:pt idx="3234">
                        <c:v>42563.229513888997</c:v>
                      </c:pt>
                      <c:pt idx="3235">
                        <c:v>42563.232858796</c:v>
                      </c:pt>
                      <c:pt idx="3236">
                        <c:v>42563.236365741002</c:v>
                      </c:pt>
                      <c:pt idx="3237">
                        <c:v>42563.239895833001</c:v>
                      </c:pt>
                      <c:pt idx="3238">
                        <c:v>42563.243356480998</c:v>
                      </c:pt>
                      <c:pt idx="3239">
                        <c:v>42563.246759258996</c:v>
                      </c:pt>
                      <c:pt idx="3240">
                        <c:v>42563.250439814998</c:v>
                      </c:pt>
                      <c:pt idx="3241">
                        <c:v>42563.253761574</c:v>
                      </c:pt>
                      <c:pt idx="3242">
                        <c:v>42563.257233796001</c:v>
                      </c:pt>
                      <c:pt idx="3243">
                        <c:v>42563.260798611002</c:v>
                      </c:pt>
                      <c:pt idx="3244">
                        <c:v>42563.264259258998</c:v>
                      </c:pt>
                      <c:pt idx="3245">
                        <c:v>42563.267592593002</c:v>
                      </c:pt>
                      <c:pt idx="3246">
                        <c:v>42563.271168981002</c:v>
                      </c:pt>
                      <c:pt idx="3247">
                        <c:v>42563.274548611</c:v>
                      </c:pt>
                      <c:pt idx="3248">
                        <c:v>42563.278043981001</c:v>
                      </c:pt>
                      <c:pt idx="3249">
                        <c:v>42563.2815625</c:v>
                      </c:pt>
                      <c:pt idx="3250">
                        <c:v>42563.284976852003</c:v>
                      </c:pt>
                      <c:pt idx="3251">
                        <c:v>42563.288449074003</c:v>
                      </c:pt>
                      <c:pt idx="3252">
                        <c:v>42563.292071759002</c:v>
                      </c:pt>
                      <c:pt idx="3253">
                        <c:v>42563.295462962997</c:v>
                      </c:pt>
                      <c:pt idx="3254">
                        <c:v>42563.298900463</c:v>
                      </c:pt>
                      <c:pt idx="3255">
                        <c:v>42563.302430556003</c:v>
                      </c:pt>
                      <c:pt idx="3256">
                        <c:v>42563.305821759001</c:v>
                      </c:pt>
                      <c:pt idx="3257">
                        <c:v>42563.309224536999</c:v>
                      </c:pt>
                      <c:pt idx="3258">
                        <c:v>42563.312881944003</c:v>
                      </c:pt>
                      <c:pt idx="3259">
                        <c:v>42563.316157407004</c:v>
                      </c:pt>
                      <c:pt idx="3260">
                        <c:v>42563.319664351999</c:v>
                      </c:pt>
                      <c:pt idx="3261">
                        <c:v>42563.323206018998</c:v>
                      </c:pt>
                      <c:pt idx="3262">
                        <c:v>42563.326655092998</c:v>
                      </c:pt>
                      <c:pt idx="3263">
                        <c:v>42563.330081018998</c:v>
                      </c:pt>
                      <c:pt idx="3264">
                        <c:v>42563.333715278</c:v>
                      </c:pt>
                      <c:pt idx="3265">
                        <c:v>42563.337071759001</c:v>
                      </c:pt>
                      <c:pt idx="3266">
                        <c:v>42563.340497685</c:v>
                      </c:pt>
                      <c:pt idx="3267">
                        <c:v>42563.344097221998</c:v>
                      </c:pt>
                      <c:pt idx="3268">
                        <c:v>42563.347511574</c:v>
                      </c:pt>
                      <c:pt idx="3269">
                        <c:v>42563.350902778002</c:v>
                      </c:pt>
                      <c:pt idx="3270">
                        <c:v>42563.354467593002</c:v>
                      </c:pt>
                      <c:pt idx="3271">
                        <c:v>42563.357870369997</c:v>
                      </c:pt>
                      <c:pt idx="3272">
                        <c:v>42563.361319443997</c:v>
                      </c:pt>
                      <c:pt idx="3273">
                        <c:v>42563.364884258997</c:v>
                      </c:pt>
                      <c:pt idx="3274">
                        <c:v>42563.368310184997</c:v>
                      </c:pt>
                      <c:pt idx="3275">
                        <c:v>42563.371759258996</c:v>
                      </c:pt>
                      <c:pt idx="3276">
                        <c:v>42563.375416666997</c:v>
                      </c:pt>
                      <c:pt idx="3277">
                        <c:v>42563.378668981</c:v>
                      </c:pt>
                      <c:pt idx="3278">
                        <c:v>42563.382187499999</c:v>
                      </c:pt>
                      <c:pt idx="3279">
                        <c:v>42563.385740741003</c:v>
                      </c:pt>
                      <c:pt idx="3280">
                        <c:v>42563.389166667002</c:v>
                      </c:pt>
                      <c:pt idx="3281">
                        <c:v>42563.392546296003</c:v>
                      </c:pt>
                      <c:pt idx="3282">
                        <c:v>42563.396180556003</c:v>
                      </c:pt>
                      <c:pt idx="3283">
                        <c:v>42563.399513889002</c:v>
                      </c:pt>
                      <c:pt idx="3284">
                        <c:v>42563.402974536999</c:v>
                      </c:pt>
                      <c:pt idx="3285">
                        <c:v>42563.406493055998</c:v>
                      </c:pt>
                      <c:pt idx="3286">
                        <c:v>42563.409942129998</c:v>
                      </c:pt>
                      <c:pt idx="3287">
                        <c:v>42563.413402778002</c:v>
                      </c:pt>
                      <c:pt idx="3288">
                        <c:v>42563.417118056001</c:v>
                      </c:pt>
                      <c:pt idx="3289">
                        <c:v>42563.420405092998</c:v>
                      </c:pt>
                      <c:pt idx="3290">
                        <c:v>42563.423888889003</c:v>
                      </c:pt>
                      <c:pt idx="3291">
                        <c:v>42563.427430556003</c:v>
                      </c:pt>
                      <c:pt idx="3292">
                        <c:v>42563.430879630003</c:v>
                      </c:pt>
                      <c:pt idx="3293">
                        <c:v>42563.434236111003</c:v>
                      </c:pt>
                      <c:pt idx="3294">
                        <c:v>42563.437835648001</c:v>
                      </c:pt>
                      <c:pt idx="3295">
                        <c:v>42563.441192129998</c:v>
                      </c:pt>
                      <c:pt idx="3296">
                        <c:v>42563.444861110998</c:v>
                      </c:pt>
                      <c:pt idx="3297">
                        <c:v>42563.448252315</c:v>
                      </c:pt>
                      <c:pt idx="3298">
                        <c:v>42563.451631944001</c:v>
                      </c:pt>
                      <c:pt idx="3299">
                        <c:v>42563.455150463</c:v>
                      </c:pt>
                      <c:pt idx="3300">
                        <c:v>42563.459016203997</c:v>
                      </c:pt>
                      <c:pt idx="3301">
                        <c:v>42563.462094907001</c:v>
                      </c:pt>
                      <c:pt idx="3302">
                        <c:v>42563.465706019</c:v>
                      </c:pt>
                      <c:pt idx="3303">
                        <c:v>42563.4690625</c:v>
                      </c:pt>
                      <c:pt idx="3304">
                        <c:v>42563.472557870002</c:v>
                      </c:pt>
                      <c:pt idx="3305">
                        <c:v>42563.475925926003</c:v>
                      </c:pt>
                      <c:pt idx="3306">
                        <c:v>42563.479583332999</c:v>
                      </c:pt>
                      <c:pt idx="3307">
                        <c:v>42563.482847222003</c:v>
                      </c:pt>
                      <c:pt idx="3308">
                        <c:v>42563.486296296003</c:v>
                      </c:pt>
                      <c:pt idx="3309">
                        <c:v>42563.489884258997</c:v>
                      </c:pt>
                      <c:pt idx="3310">
                        <c:v>42563.493368055999</c:v>
                      </c:pt>
                      <c:pt idx="3311">
                        <c:v>42563.496747685</c:v>
                      </c:pt>
                      <c:pt idx="3312">
                        <c:v>42563.500451389002</c:v>
                      </c:pt>
                      <c:pt idx="3313">
                        <c:v>42563.503738425999</c:v>
                      </c:pt>
                      <c:pt idx="3314">
                        <c:v>42563.507210648</c:v>
                      </c:pt>
                      <c:pt idx="3315">
                        <c:v>42563.510775463001</c:v>
                      </c:pt>
                      <c:pt idx="3316">
                        <c:v>42563.514247685001</c:v>
                      </c:pt>
                      <c:pt idx="3317">
                        <c:v>42563.517592593002</c:v>
                      </c:pt>
                      <c:pt idx="3318">
                        <c:v>42563.521215278</c:v>
                      </c:pt>
                      <c:pt idx="3319">
                        <c:v>42563.524537037003</c:v>
                      </c:pt>
                      <c:pt idx="3320">
                        <c:v>42563.528020833</c:v>
                      </c:pt>
                      <c:pt idx="3321">
                        <c:v>42563.531574073997</c:v>
                      </c:pt>
                      <c:pt idx="3322">
                        <c:v>42563.535000000003</c:v>
                      </c:pt>
                      <c:pt idx="3323">
                        <c:v>42563.538449074003</c:v>
                      </c:pt>
                      <c:pt idx="3324">
                        <c:v>42563.542048611002</c:v>
                      </c:pt>
                      <c:pt idx="3325">
                        <c:v>42563.545439815003</c:v>
                      </c:pt>
                      <c:pt idx="3326">
                        <c:v>42563.548854166998</c:v>
                      </c:pt>
                      <c:pt idx="3327">
                        <c:v>42563.552395833001</c:v>
                      </c:pt>
                      <c:pt idx="3328">
                        <c:v>42563.555879630003</c:v>
                      </c:pt>
                      <c:pt idx="3329">
                        <c:v>42563.559236111003</c:v>
                      </c:pt>
                      <c:pt idx="3330">
                        <c:v>42563.562824073997</c:v>
                      </c:pt>
                      <c:pt idx="3331">
                        <c:v>42563.566203704002</c:v>
                      </c:pt>
                      <c:pt idx="3332">
                        <c:v>42563.569699074003</c:v>
                      </c:pt>
                      <c:pt idx="3333">
                        <c:v>42563.573206018998</c:v>
                      </c:pt>
                      <c:pt idx="3334">
                        <c:v>42563.576655092998</c:v>
                      </c:pt>
                      <c:pt idx="3335">
                        <c:v>42563.580104166998</c:v>
                      </c:pt>
                      <c:pt idx="3336">
                        <c:v>42563.583784722003</c:v>
                      </c:pt>
                      <c:pt idx="3337">
                        <c:v>42563.587129630003</c:v>
                      </c:pt>
                      <c:pt idx="3338">
                        <c:v>42563.590543981001</c:v>
                      </c:pt>
                      <c:pt idx="3339">
                        <c:v>42563.594097221998</c:v>
                      </c:pt>
                      <c:pt idx="3340">
                        <c:v>42563.597569443999</c:v>
                      </c:pt>
                      <c:pt idx="3341">
                        <c:v>42563.600914351999</c:v>
                      </c:pt>
                      <c:pt idx="3342">
                        <c:v>42563.604537036997</c:v>
                      </c:pt>
                      <c:pt idx="3343">
                        <c:v>42563.607893519002</c:v>
                      </c:pt>
                      <c:pt idx="3344">
                        <c:v>42563.611377314999</c:v>
                      </c:pt>
                      <c:pt idx="3345">
                        <c:v>42563.614907406998</c:v>
                      </c:pt>
                      <c:pt idx="3346">
                        <c:v>42563.618275462999</c:v>
                      </c:pt>
                      <c:pt idx="3347">
                        <c:v>42563.621793981001</c:v>
                      </c:pt>
                      <c:pt idx="3348">
                        <c:v>42563.625416666997</c:v>
                      </c:pt>
                      <c:pt idx="3349">
                        <c:v>42563.628726852003</c:v>
                      </c:pt>
                      <c:pt idx="3350">
                        <c:v>42563.632187499999</c:v>
                      </c:pt>
                      <c:pt idx="3351">
                        <c:v>42563.635694443998</c:v>
                      </c:pt>
                      <c:pt idx="3352">
                        <c:v>42563.639143519002</c:v>
                      </c:pt>
                      <c:pt idx="3353">
                        <c:v>42563.64255787</c:v>
                      </c:pt>
                      <c:pt idx="3354">
                        <c:v>42563.646180556003</c:v>
                      </c:pt>
                      <c:pt idx="3355">
                        <c:v>42563.649513889002</c:v>
                      </c:pt>
                      <c:pt idx="3356">
                        <c:v>42563.653020833</c:v>
                      </c:pt>
                      <c:pt idx="3357">
                        <c:v>42563.656527778003</c:v>
                      </c:pt>
                      <c:pt idx="3358">
                        <c:v>42563.660011574</c:v>
                      </c:pt>
                      <c:pt idx="3359">
                        <c:v>42563.663402778002</c:v>
                      </c:pt>
                      <c:pt idx="3360">
                        <c:v>42563.667152777998</c:v>
                      </c:pt>
                      <c:pt idx="3361">
                        <c:v>42563.670486110997</c:v>
                      </c:pt>
                      <c:pt idx="3362">
                        <c:v>42563.673854166998</c:v>
                      </c:pt>
                      <c:pt idx="3363">
                        <c:v>42563.67744213</c:v>
                      </c:pt>
                      <c:pt idx="3364">
                        <c:v>42563.680914352</c:v>
                      </c:pt>
                      <c:pt idx="3365">
                        <c:v>42563.684282406997</c:v>
                      </c:pt>
                      <c:pt idx="3366">
                        <c:v>42563.687835648001</c:v>
                      </c:pt>
                      <c:pt idx="3367">
                        <c:v>42563.691226852003</c:v>
                      </c:pt>
                      <c:pt idx="3368">
                        <c:v>42563.694664351999</c:v>
                      </c:pt>
                      <c:pt idx="3369">
                        <c:v>42563.698240741003</c:v>
                      </c:pt>
                      <c:pt idx="3370">
                        <c:v>42563.701643519002</c:v>
                      </c:pt>
                      <c:pt idx="3371">
                        <c:v>42563.705069443997</c:v>
                      </c:pt>
                      <c:pt idx="3372">
                        <c:v>42563.708715278</c:v>
                      </c:pt>
                      <c:pt idx="3373">
                        <c:v>42563.712083332997</c:v>
                      </c:pt>
                      <c:pt idx="3374">
                        <c:v>42563.715543981001</c:v>
                      </c:pt>
                      <c:pt idx="3375">
                        <c:v>42563.719085648001</c:v>
                      </c:pt>
                      <c:pt idx="3376">
                        <c:v>42563.722523147997</c:v>
                      </c:pt>
                      <c:pt idx="3377">
                        <c:v>42563.725902778002</c:v>
                      </c:pt>
                      <c:pt idx="3378">
                        <c:v>42563.729513888997</c:v>
                      </c:pt>
                      <c:pt idx="3379">
                        <c:v>42563.732812499999</c:v>
                      </c:pt>
                      <c:pt idx="3380">
                        <c:v>42563.736342593002</c:v>
                      </c:pt>
                      <c:pt idx="3381">
                        <c:v>42563.739884258997</c:v>
                      </c:pt>
                      <c:pt idx="3382">
                        <c:v>42563.743275462999</c:v>
                      </c:pt>
                      <c:pt idx="3383">
                        <c:v>42563.746747685</c:v>
                      </c:pt>
                      <c:pt idx="3384">
                        <c:v>42563.750416666997</c:v>
                      </c:pt>
                      <c:pt idx="3385">
                        <c:v>42563.753784722001</c:v>
                      </c:pt>
                      <c:pt idx="3386">
                        <c:v>42563.757280092999</c:v>
                      </c:pt>
                      <c:pt idx="3387">
                        <c:v>42563.760740741003</c:v>
                      </c:pt>
                      <c:pt idx="3388">
                        <c:v>42563.764259258998</c:v>
                      </c:pt>
                      <c:pt idx="3389">
                        <c:v>42563.767662036997</c:v>
                      </c:pt>
                      <c:pt idx="3390">
                        <c:v>42563.771226851997</c:v>
                      </c:pt>
                      <c:pt idx="3391">
                        <c:v>42563.774606480998</c:v>
                      </c:pt>
                      <c:pt idx="3392">
                        <c:v>42563.778078704003</c:v>
                      </c:pt>
                      <c:pt idx="3393">
                        <c:v>42563.781574073997</c:v>
                      </c:pt>
                      <c:pt idx="3394">
                        <c:v>42563.785034722001</c:v>
                      </c:pt>
                      <c:pt idx="3395">
                        <c:v>42563.788495369998</c:v>
                      </c:pt>
                      <c:pt idx="3396">
                        <c:v>42563.792118056001</c:v>
                      </c:pt>
                      <c:pt idx="3397">
                        <c:v>42563.795393519002</c:v>
                      </c:pt>
                      <c:pt idx="3398">
                        <c:v>42563.798900463</c:v>
                      </c:pt>
                      <c:pt idx="3399">
                        <c:v>42563.802395833001</c:v>
                      </c:pt>
                      <c:pt idx="3400">
                        <c:v>42563.805937500001</c:v>
                      </c:pt>
                      <c:pt idx="3401">
                        <c:v>42563.809259258996</c:v>
                      </c:pt>
                      <c:pt idx="3402">
                        <c:v>42563.812905093</c:v>
                      </c:pt>
                      <c:pt idx="3403">
                        <c:v>42563.816215277999</c:v>
                      </c:pt>
                      <c:pt idx="3404">
                        <c:v>42563.819733796001</c:v>
                      </c:pt>
                      <c:pt idx="3405">
                        <c:v>42563.823287036997</c:v>
                      </c:pt>
                      <c:pt idx="3406">
                        <c:v>42563.826712962997</c:v>
                      </c:pt>
                      <c:pt idx="3407">
                        <c:v>42563.830150463</c:v>
                      </c:pt>
                      <c:pt idx="3408">
                        <c:v>42563.833831019001</c:v>
                      </c:pt>
                      <c:pt idx="3409">
                        <c:v>42563.837094907001</c:v>
                      </c:pt>
                      <c:pt idx="3410">
                        <c:v>42563.840486111003</c:v>
                      </c:pt>
                      <c:pt idx="3411">
                        <c:v>42563.844085648001</c:v>
                      </c:pt>
                      <c:pt idx="3412">
                        <c:v>42563.847534722001</c:v>
                      </c:pt>
                      <c:pt idx="3413">
                        <c:v>42563.850891203998</c:v>
                      </c:pt>
                      <c:pt idx="3414">
                        <c:v>42563.854479166999</c:v>
                      </c:pt>
                      <c:pt idx="3415">
                        <c:v>42563.857858796</c:v>
                      </c:pt>
                      <c:pt idx="3416">
                        <c:v>42563.861331018998</c:v>
                      </c:pt>
                      <c:pt idx="3417">
                        <c:v>42563.864837963003</c:v>
                      </c:pt>
                      <c:pt idx="3418">
                        <c:v>42563.868298611</c:v>
                      </c:pt>
                      <c:pt idx="3419">
                        <c:v>42563.871747685</c:v>
                      </c:pt>
                      <c:pt idx="3420">
                        <c:v>42563.875428241001</c:v>
                      </c:pt>
                      <c:pt idx="3421">
                        <c:v>42563.878726852003</c:v>
                      </c:pt>
                      <c:pt idx="3422">
                        <c:v>42563.882199074003</c:v>
                      </c:pt>
                      <c:pt idx="3423">
                        <c:v>42563.885775463001</c:v>
                      </c:pt>
                      <c:pt idx="3424">
                        <c:v>42563.889155092998</c:v>
                      </c:pt>
                      <c:pt idx="3425">
                        <c:v>42563.892581018998</c:v>
                      </c:pt>
                      <c:pt idx="3426">
                        <c:v>42563.896203703996</c:v>
                      </c:pt>
                      <c:pt idx="3427">
                        <c:v>42563.899490741002</c:v>
                      </c:pt>
                      <c:pt idx="3428">
                        <c:v>42563.902997685</c:v>
                      </c:pt>
                      <c:pt idx="3429">
                        <c:v>42563.906539352</c:v>
                      </c:pt>
                      <c:pt idx="3430">
                        <c:v>42563.909953704002</c:v>
                      </c:pt>
                      <c:pt idx="3431">
                        <c:v>42563.913402778002</c:v>
                      </c:pt>
                      <c:pt idx="3432">
                        <c:v>42563.917129629997</c:v>
                      </c:pt>
                      <c:pt idx="3433">
                        <c:v>42563.920497685001</c:v>
                      </c:pt>
                      <c:pt idx="3434">
                        <c:v>42563.923993056</c:v>
                      </c:pt>
                      <c:pt idx="3435">
                        <c:v>42563.927499999998</c:v>
                      </c:pt>
                      <c:pt idx="3436">
                        <c:v>42563.930937500001</c:v>
                      </c:pt>
                      <c:pt idx="3437">
                        <c:v>42563.934305556002</c:v>
                      </c:pt>
                      <c:pt idx="3438">
                        <c:v>42563.937916666997</c:v>
                      </c:pt>
                      <c:pt idx="3439">
                        <c:v>42563.941307870002</c:v>
                      </c:pt>
                      <c:pt idx="3440">
                        <c:v>42563.944780092999</c:v>
                      </c:pt>
                      <c:pt idx="3441">
                        <c:v>42563.948298611002</c:v>
                      </c:pt>
                      <c:pt idx="3442">
                        <c:v>42563.951736110997</c:v>
                      </c:pt>
                      <c:pt idx="3443">
                        <c:v>42563.955115741002</c:v>
                      </c:pt>
                      <c:pt idx="3444">
                        <c:v>42563.958761574002</c:v>
                      </c:pt>
                      <c:pt idx="3445">
                        <c:v>42563.962106480998</c:v>
                      </c:pt>
                      <c:pt idx="3446">
                        <c:v>42563.965578704003</c:v>
                      </c:pt>
                      <c:pt idx="3447">
                        <c:v>42563.969097221998</c:v>
                      </c:pt>
                      <c:pt idx="3448">
                        <c:v>42563.972592593003</c:v>
                      </c:pt>
                      <c:pt idx="3449">
                        <c:v>42563.975925926003</c:v>
                      </c:pt>
                      <c:pt idx="3450">
                        <c:v>42563.979525463001</c:v>
                      </c:pt>
                      <c:pt idx="3451">
                        <c:v>42563.982905092998</c:v>
                      </c:pt>
                      <c:pt idx="3452">
                        <c:v>42563.986331018998</c:v>
                      </c:pt>
                      <c:pt idx="3453">
                        <c:v>42563.989872685001</c:v>
                      </c:pt>
                      <c:pt idx="3454">
                        <c:v>42563.993333332997</c:v>
                      </c:pt>
                      <c:pt idx="3455">
                        <c:v>42563.996817129999</c:v>
                      </c:pt>
                      <c:pt idx="3456">
                        <c:v>42564.000555555998</c:v>
                      </c:pt>
                      <c:pt idx="3457">
                        <c:v>42564.004085647997</c:v>
                      </c:pt>
                      <c:pt idx="3458">
                        <c:v>42564.007303241</c:v>
                      </c:pt>
                      <c:pt idx="3459">
                        <c:v>42564.010833332999</c:v>
                      </c:pt>
                      <c:pt idx="3460">
                        <c:v>42564.014270833002</c:v>
                      </c:pt>
                      <c:pt idx="3461">
                        <c:v>42564.017638889003</c:v>
                      </c:pt>
                      <c:pt idx="3462">
                        <c:v>42564.021238426001</c:v>
                      </c:pt>
                      <c:pt idx="3463">
                        <c:v>42564.024560184997</c:v>
                      </c:pt>
                      <c:pt idx="3464">
                        <c:v>42564.028043981001</c:v>
                      </c:pt>
                      <c:pt idx="3465">
                        <c:v>42564.031539352</c:v>
                      </c:pt>
                      <c:pt idx="3466">
                        <c:v>42564.035023147997</c:v>
                      </c:pt>
                      <c:pt idx="3467">
                        <c:v>42564.038449074003</c:v>
                      </c:pt>
                      <c:pt idx="3468">
                        <c:v>42564.042129629997</c:v>
                      </c:pt>
                      <c:pt idx="3469">
                        <c:v>42564.045439815003</c:v>
                      </c:pt>
                      <c:pt idx="3470">
                        <c:v>42564.048935184997</c:v>
                      </c:pt>
                      <c:pt idx="3471">
                        <c:v>42564.052430556003</c:v>
                      </c:pt>
                      <c:pt idx="3472">
                        <c:v>42564.055914352</c:v>
                      </c:pt>
                      <c:pt idx="3473">
                        <c:v>42564.059293981001</c:v>
                      </c:pt>
                      <c:pt idx="3474">
                        <c:v>42564.062893519003</c:v>
                      </c:pt>
                      <c:pt idx="3475">
                        <c:v>42564.066215277999</c:v>
                      </c:pt>
                      <c:pt idx="3476">
                        <c:v>42564.069756944002</c:v>
                      </c:pt>
                      <c:pt idx="3477">
                        <c:v>42564.073240741003</c:v>
                      </c:pt>
                      <c:pt idx="3478">
                        <c:v>42564.076759258998</c:v>
                      </c:pt>
                      <c:pt idx="3479">
                        <c:v>42564.080138889003</c:v>
                      </c:pt>
                      <c:pt idx="3480">
                        <c:v>42564.083842592998</c:v>
                      </c:pt>
                      <c:pt idx="3481">
                        <c:v>42564.087118055999</c:v>
                      </c:pt>
                      <c:pt idx="3482">
                        <c:v>42564.090659722002</c:v>
                      </c:pt>
                      <c:pt idx="3483">
                        <c:v>42564.094155093</c:v>
                      </c:pt>
                      <c:pt idx="3484">
                        <c:v>42564.097592593003</c:v>
                      </c:pt>
                      <c:pt idx="3485">
                        <c:v>42564.101006944002</c:v>
                      </c:pt>
                      <c:pt idx="3486">
                        <c:v>42564.104560184998</c:v>
                      </c:pt>
                      <c:pt idx="3487">
                        <c:v>42564.107881944001</c:v>
                      </c:pt>
                      <c:pt idx="3488">
                        <c:v>42564.111354166998</c:v>
                      </c:pt>
                      <c:pt idx="3489">
                        <c:v>42564.114895833001</c:v>
                      </c:pt>
                      <c:pt idx="3490">
                        <c:v>42564.118379630003</c:v>
                      </c:pt>
                      <c:pt idx="3491">
                        <c:v>42564.121793981001</c:v>
                      </c:pt>
                      <c:pt idx="3492">
                        <c:v>42564.125497685003</c:v>
                      </c:pt>
                      <c:pt idx="3493">
                        <c:v>42564.128750000003</c:v>
                      </c:pt>
                      <c:pt idx="3494">
                        <c:v>42564.132222221997</c:v>
                      </c:pt>
                      <c:pt idx="3495">
                        <c:v>42564.135798611002</c:v>
                      </c:pt>
                      <c:pt idx="3496">
                        <c:v>42564.139189815003</c:v>
                      </c:pt>
                      <c:pt idx="3497">
                        <c:v>42564.142592593002</c:v>
                      </c:pt>
                      <c:pt idx="3498">
                        <c:v>42564.146203703996</c:v>
                      </c:pt>
                      <c:pt idx="3499">
                        <c:v>42564.149537037003</c:v>
                      </c:pt>
                      <c:pt idx="3500">
                        <c:v>42564.153067129999</c:v>
                      </c:pt>
                      <c:pt idx="3501">
                        <c:v>42564.156620369999</c:v>
                      </c:pt>
                      <c:pt idx="3502">
                        <c:v>42564.160115740997</c:v>
                      </c:pt>
                      <c:pt idx="3503">
                        <c:v>42564.163506944002</c:v>
                      </c:pt>
                      <c:pt idx="3504">
                        <c:v>42564.167152777998</c:v>
                      </c:pt>
                      <c:pt idx="3505">
                        <c:v>42564.170405092998</c:v>
                      </c:pt>
                      <c:pt idx="3506">
                        <c:v>42564.173935184997</c:v>
                      </c:pt>
                      <c:pt idx="3507">
                        <c:v>42564.177349537</c:v>
                      </c:pt>
                      <c:pt idx="3508">
                        <c:v>42564.181053241002</c:v>
                      </c:pt>
                      <c:pt idx="3509">
                        <c:v>42564.184236111003</c:v>
                      </c:pt>
                      <c:pt idx="3510">
                        <c:v>42564.187858796002</c:v>
                      </c:pt>
                      <c:pt idx="3511">
                        <c:v>42564.191157407004</c:v>
                      </c:pt>
                      <c:pt idx="3512">
                        <c:v>42564.194710648</c:v>
                      </c:pt>
                      <c:pt idx="3513">
                        <c:v>42564.198194443998</c:v>
                      </c:pt>
                      <c:pt idx="3514">
                        <c:v>42564.201701389</c:v>
                      </c:pt>
                      <c:pt idx="3515">
                        <c:v>42564.205081018998</c:v>
                      </c:pt>
                      <c:pt idx="3516">
                        <c:v>42564.208923610997</c:v>
                      </c:pt>
                      <c:pt idx="3517">
                        <c:v>42564.212106480998</c:v>
                      </c:pt>
                      <c:pt idx="3518">
                        <c:v>42564.215648147998</c:v>
                      </c:pt>
                      <c:pt idx="3519">
                        <c:v>42564.219097221998</c:v>
                      </c:pt>
                      <c:pt idx="3520">
                        <c:v>42564.222627315001</c:v>
                      </c:pt>
                      <c:pt idx="3521">
                        <c:v>42564.225902778002</c:v>
                      </c:pt>
                      <c:pt idx="3522">
                        <c:v>42564.229548611002</c:v>
                      </c:pt>
                      <c:pt idx="3523">
                        <c:v>42564.232858796</c:v>
                      </c:pt>
                      <c:pt idx="3524">
                        <c:v>42564.236365741002</c:v>
                      </c:pt>
                      <c:pt idx="3525">
                        <c:v>42564.239849537</c:v>
                      </c:pt>
                      <c:pt idx="3526">
                        <c:v>42564.243310184997</c:v>
                      </c:pt>
                      <c:pt idx="3527">
                        <c:v>42564.246724536999</c:v>
                      </c:pt>
                      <c:pt idx="3528">
                        <c:v>42564.250451389002</c:v>
                      </c:pt>
                      <c:pt idx="3529">
                        <c:v>42564.253738425999</c:v>
                      </c:pt>
                      <c:pt idx="3530">
                        <c:v>42564.257187499999</c:v>
                      </c:pt>
                      <c:pt idx="3531">
                        <c:v>42564.260775463001</c:v>
                      </c:pt>
                      <c:pt idx="3532">
                        <c:v>42564.264201389</c:v>
                      </c:pt>
                      <c:pt idx="3533">
                        <c:v>42564.267604166998</c:v>
                      </c:pt>
                      <c:pt idx="3534">
                        <c:v>42564.271180556003</c:v>
                      </c:pt>
                      <c:pt idx="3535">
                        <c:v>42564.274525462999</c:v>
                      </c:pt>
                      <c:pt idx="3536">
                        <c:v>42564.278009258996</c:v>
                      </c:pt>
                      <c:pt idx="3537">
                        <c:v>42564.281539352</c:v>
                      </c:pt>
                      <c:pt idx="3538">
                        <c:v>42564.285000000003</c:v>
                      </c:pt>
                      <c:pt idx="3539">
                        <c:v>42564.288437499999</c:v>
                      </c:pt>
                      <c:pt idx="3540">
                        <c:v>42564.292106481</c:v>
                      </c:pt>
                      <c:pt idx="3541">
                        <c:v>42564.295370369997</c:v>
                      </c:pt>
                      <c:pt idx="3542">
                        <c:v>42564.298900463</c:v>
                      </c:pt>
                      <c:pt idx="3543">
                        <c:v>42564.302372685001</c:v>
                      </c:pt>
                      <c:pt idx="3544">
                        <c:v>42564.305891204</c:v>
                      </c:pt>
                      <c:pt idx="3545">
                        <c:v>42564.309236111003</c:v>
                      </c:pt>
                      <c:pt idx="3546">
                        <c:v>42564.312835648001</c:v>
                      </c:pt>
                      <c:pt idx="3547">
                        <c:v>42564.316168981</c:v>
                      </c:pt>
                      <c:pt idx="3548">
                        <c:v>42564.319710648</c:v>
                      </c:pt>
                      <c:pt idx="3549">
                        <c:v>42564.323206018998</c:v>
                      </c:pt>
                      <c:pt idx="3550">
                        <c:v>42564.326678240999</c:v>
                      </c:pt>
                      <c:pt idx="3551">
                        <c:v>42564.330127314999</c:v>
                      </c:pt>
                      <c:pt idx="3552">
                        <c:v>42564.333761574002</c:v>
                      </c:pt>
                      <c:pt idx="3553">
                        <c:v>42564.337060184997</c:v>
                      </c:pt>
                      <c:pt idx="3554">
                        <c:v>42564.340567129999</c:v>
                      </c:pt>
                      <c:pt idx="3555">
                        <c:v>42564.344085648001</c:v>
                      </c:pt>
                      <c:pt idx="3556">
                        <c:v>42564.347523147997</c:v>
                      </c:pt>
                      <c:pt idx="3557">
                        <c:v>42564.350891203998</c:v>
                      </c:pt>
                      <c:pt idx="3558">
                        <c:v>42564.354490741003</c:v>
                      </c:pt>
                      <c:pt idx="3559">
                        <c:v>42564.357847222003</c:v>
                      </c:pt>
                      <c:pt idx="3560">
                        <c:v>42564.361342593002</c:v>
                      </c:pt>
                      <c:pt idx="3561">
                        <c:v>42564.364849537</c:v>
                      </c:pt>
                      <c:pt idx="3562">
                        <c:v>42564.368333332997</c:v>
                      </c:pt>
                      <c:pt idx="3563">
                        <c:v>42564.371736111003</c:v>
                      </c:pt>
                      <c:pt idx="3564">
                        <c:v>42564.375428241001</c:v>
                      </c:pt>
                      <c:pt idx="3565">
                        <c:v>42564.378703704002</c:v>
                      </c:pt>
                      <c:pt idx="3566">
                        <c:v>42564.382233796001</c:v>
                      </c:pt>
                      <c:pt idx="3567">
                        <c:v>42564.385752315</c:v>
                      </c:pt>
                      <c:pt idx="3568">
                        <c:v>42564.389108796</c:v>
                      </c:pt>
                      <c:pt idx="3569">
                        <c:v>42564.392581018998</c:v>
                      </c:pt>
                      <c:pt idx="3570">
                        <c:v>42564.396215278</c:v>
                      </c:pt>
                      <c:pt idx="3571">
                        <c:v>42564.399525462999</c:v>
                      </c:pt>
                      <c:pt idx="3572">
                        <c:v>42564.402986111003</c:v>
                      </c:pt>
                      <c:pt idx="3573">
                        <c:v>42564.406550926004</c:v>
                      </c:pt>
                      <c:pt idx="3574">
                        <c:v>42564.409988425999</c:v>
                      </c:pt>
                      <c:pt idx="3575">
                        <c:v>42564.413391203998</c:v>
                      </c:pt>
                      <c:pt idx="3576">
                        <c:v>42564.417118056001</c:v>
                      </c:pt>
                      <c:pt idx="3577">
                        <c:v>42564.420428240999</c:v>
                      </c:pt>
                      <c:pt idx="3578">
                        <c:v>42564.423912036997</c:v>
                      </c:pt>
                      <c:pt idx="3579">
                        <c:v>42564.42744213</c:v>
                      </c:pt>
                      <c:pt idx="3580">
                        <c:v>42564.430879630003</c:v>
                      </c:pt>
                      <c:pt idx="3581">
                        <c:v>42564.434247685</c:v>
                      </c:pt>
                      <c:pt idx="3582">
                        <c:v>42564.437997685003</c:v>
                      </c:pt>
                      <c:pt idx="3583">
                        <c:v>42564.441226852003</c:v>
                      </c:pt>
                      <c:pt idx="3584">
                        <c:v>42564.444884258999</c:v>
                      </c:pt>
                      <c:pt idx="3585">
                        <c:v>42564.448217593002</c:v>
                      </c:pt>
                      <c:pt idx="3586">
                        <c:v>42564.451817130001</c:v>
                      </c:pt>
                      <c:pt idx="3587">
                        <c:v>42564.455104166998</c:v>
                      </c:pt>
                      <c:pt idx="3588">
                        <c:v>42564.462048611</c:v>
                      </c:pt>
                      <c:pt idx="3589">
                        <c:v>42564.465694443999</c:v>
                      </c:pt>
                      <c:pt idx="3590">
                        <c:v>42564.469131944003</c:v>
                      </c:pt>
                      <c:pt idx="3591">
                        <c:v>42564.472557870002</c:v>
                      </c:pt>
                      <c:pt idx="3592">
                        <c:v>42564.475914351999</c:v>
                      </c:pt>
                      <c:pt idx="3593">
                        <c:v>42564.479560184998</c:v>
                      </c:pt>
                      <c:pt idx="3594">
                        <c:v>42564.482858796</c:v>
                      </c:pt>
                      <c:pt idx="3595">
                        <c:v>42564.486400463</c:v>
                      </c:pt>
                      <c:pt idx="3596">
                        <c:v>42564.489872685001</c:v>
                      </c:pt>
                      <c:pt idx="3597">
                        <c:v>42564.493333332997</c:v>
                      </c:pt>
                      <c:pt idx="3598">
                        <c:v>42564.496817129999</c:v>
                      </c:pt>
                      <c:pt idx="3599">
                        <c:v>42564.500428241001</c:v>
                      </c:pt>
                      <c:pt idx="3600">
                        <c:v>42564.503715277999</c:v>
                      </c:pt>
                      <c:pt idx="3601">
                        <c:v>42564.507175926003</c:v>
                      </c:pt>
                      <c:pt idx="3602">
                        <c:v>42564.510740741003</c:v>
                      </c:pt>
                      <c:pt idx="3603">
                        <c:v>42564.514178240999</c:v>
                      </c:pt>
                      <c:pt idx="3604">
                        <c:v>42564.517592593002</c:v>
                      </c:pt>
                      <c:pt idx="3605">
                        <c:v>42564.521203703996</c:v>
                      </c:pt>
                      <c:pt idx="3606">
                        <c:v>42564.524525462999</c:v>
                      </c:pt>
                      <c:pt idx="3607">
                        <c:v>42564.528043981001</c:v>
                      </c:pt>
                      <c:pt idx="3608">
                        <c:v>42564.5315625</c:v>
                      </c:pt>
                      <c:pt idx="3609">
                        <c:v>42564.535011574</c:v>
                      </c:pt>
                      <c:pt idx="3610">
                        <c:v>42564.538449074003</c:v>
                      </c:pt>
                      <c:pt idx="3611">
                        <c:v>42564.542129629997</c:v>
                      </c:pt>
                      <c:pt idx="3612">
                        <c:v>42564.545381944001</c:v>
                      </c:pt>
                      <c:pt idx="3613">
                        <c:v>42564.548969907002</c:v>
                      </c:pt>
                      <c:pt idx="3614">
                        <c:v>42564.552361110997</c:v>
                      </c:pt>
                      <c:pt idx="3615">
                        <c:v>42564.555868055999</c:v>
                      </c:pt>
                      <c:pt idx="3616">
                        <c:v>42564.559270833</c:v>
                      </c:pt>
                      <c:pt idx="3617">
                        <c:v>42564.562916666997</c:v>
                      </c:pt>
                      <c:pt idx="3618">
                        <c:v>42564.566145833</c:v>
                      </c:pt>
                      <c:pt idx="3619">
                        <c:v>42564.569675926003</c:v>
                      </c:pt>
                      <c:pt idx="3620">
                        <c:v>42564.573217593002</c:v>
                      </c:pt>
                      <c:pt idx="3621">
                        <c:v>42564.576678240999</c:v>
                      </c:pt>
                      <c:pt idx="3622">
                        <c:v>42564.580081018998</c:v>
                      </c:pt>
                      <c:pt idx="3623">
                        <c:v>42564.583865740999</c:v>
                      </c:pt>
                      <c:pt idx="3624">
                        <c:v>42564.587071759001</c:v>
                      </c:pt>
                      <c:pt idx="3625">
                        <c:v>42564.590520833</c:v>
                      </c:pt>
                      <c:pt idx="3626">
                        <c:v>42564.5940625</c:v>
                      </c:pt>
                      <c:pt idx="3627">
                        <c:v>42564.597615740997</c:v>
                      </c:pt>
                      <c:pt idx="3628">
                        <c:v>42564.600937499999</c:v>
                      </c:pt>
                      <c:pt idx="3629">
                        <c:v>42564.604803241004</c:v>
                      </c:pt>
                      <c:pt idx="3630">
                        <c:v>42564.607858796</c:v>
                      </c:pt>
                      <c:pt idx="3631">
                        <c:v>42564.611354166998</c:v>
                      </c:pt>
                      <c:pt idx="3632">
                        <c:v>42564.614849537</c:v>
                      </c:pt>
                      <c:pt idx="3633">
                        <c:v>42564.618321759001</c:v>
                      </c:pt>
                      <c:pt idx="3634">
                        <c:v>42564.621817129999</c:v>
                      </c:pt>
                      <c:pt idx="3635">
                        <c:v>42564.625486110999</c:v>
                      </c:pt>
                      <c:pt idx="3636">
                        <c:v>42564.628750000003</c:v>
                      </c:pt>
                      <c:pt idx="3637">
                        <c:v>42564.632256944002</c:v>
                      </c:pt>
                      <c:pt idx="3638">
                        <c:v>42564.635717593002</c:v>
                      </c:pt>
                      <c:pt idx="3639">
                        <c:v>42564.639201389</c:v>
                      </c:pt>
                      <c:pt idx="3640">
                        <c:v>42564.64255787</c:v>
                      </c:pt>
                      <c:pt idx="3641">
                        <c:v>42564.646226851997</c:v>
                      </c:pt>
                      <c:pt idx="3642">
                        <c:v>42564.649525462999</c:v>
                      </c:pt>
                      <c:pt idx="3643">
                        <c:v>42564.653043981001</c:v>
                      </c:pt>
                      <c:pt idx="3644">
                        <c:v>42564.6565625</c:v>
                      </c:pt>
                      <c:pt idx="3645">
                        <c:v>42564.66</c:v>
                      </c:pt>
                      <c:pt idx="3646">
                        <c:v>42564.663460648</c:v>
                      </c:pt>
                      <c:pt idx="3647">
                        <c:v>42564.667164352002</c:v>
                      </c:pt>
                      <c:pt idx="3648">
                        <c:v>42564.670428240999</c:v>
                      </c:pt>
                      <c:pt idx="3649">
                        <c:v>42564.673865741002</c:v>
                      </c:pt>
                      <c:pt idx="3650">
                        <c:v>42564.67744213</c:v>
                      </c:pt>
                      <c:pt idx="3651">
                        <c:v>42564.680879630003</c:v>
                      </c:pt>
                      <c:pt idx="3652">
                        <c:v>42564.684236111003</c:v>
                      </c:pt>
                      <c:pt idx="3653">
                        <c:v>42564.687824073997</c:v>
                      </c:pt>
                      <c:pt idx="3654">
                        <c:v>42564.691180556001</c:v>
                      </c:pt>
                      <c:pt idx="3655">
                        <c:v>42564.694722221997</c:v>
                      </c:pt>
                      <c:pt idx="3656">
                        <c:v>42564.698229166999</c:v>
                      </c:pt>
                      <c:pt idx="3657">
                        <c:v>42564.701655092998</c:v>
                      </c:pt>
                      <c:pt idx="3658">
                        <c:v>42564.705138889003</c:v>
                      </c:pt>
                      <c:pt idx="3659">
                        <c:v>42564.708784722003</c:v>
                      </c:pt>
                      <c:pt idx="3660">
                        <c:v>42564.712071759001</c:v>
                      </c:pt>
                      <c:pt idx="3661">
                        <c:v>42564.715590278</c:v>
                      </c:pt>
                      <c:pt idx="3662">
                        <c:v>42564.719074073997</c:v>
                      </c:pt>
                      <c:pt idx="3663">
                        <c:v>42564.722534722001</c:v>
                      </c:pt>
                      <c:pt idx="3664">
                        <c:v>42564.725902778002</c:v>
                      </c:pt>
                      <c:pt idx="3665">
                        <c:v>42564.729537036997</c:v>
                      </c:pt>
                      <c:pt idx="3666">
                        <c:v>42564.732847222003</c:v>
                      </c:pt>
                      <c:pt idx="3667">
                        <c:v>42564.736377314999</c:v>
                      </c:pt>
                      <c:pt idx="3668">
                        <c:v>42564.739861110997</c:v>
                      </c:pt>
                      <c:pt idx="3669">
                        <c:v>42564.743310184997</c:v>
                      </c:pt>
                      <c:pt idx="3670">
                        <c:v>42564.746712963002</c:v>
                      </c:pt>
                      <c:pt idx="3671">
                        <c:v>42564.750416666997</c:v>
                      </c:pt>
                      <c:pt idx="3672">
                        <c:v>42564.753738425999</c:v>
                      </c:pt>
                      <c:pt idx="3673">
                        <c:v>42564.757245369998</c:v>
                      </c:pt>
                      <c:pt idx="3674">
                        <c:v>42564.760740741003</c:v>
                      </c:pt>
                      <c:pt idx="3675">
                        <c:v>42564.764282406999</c:v>
                      </c:pt>
                      <c:pt idx="3676">
                        <c:v>42564.767662036997</c:v>
                      </c:pt>
                      <c:pt idx="3677">
                        <c:v>42564.771203703996</c:v>
                      </c:pt>
                      <c:pt idx="3678">
                        <c:v>42564.774606480998</c:v>
                      </c:pt>
                      <c:pt idx="3679">
                        <c:v>42564.778067129999</c:v>
                      </c:pt>
                      <c:pt idx="3680">
                        <c:v>42564.7815625</c:v>
                      </c:pt>
                      <c:pt idx="3681">
                        <c:v>42564.784988425999</c:v>
                      </c:pt>
                      <c:pt idx="3682">
                        <c:v>42564.788437499999</c:v>
                      </c:pt>
                      <c:pt idx="3683">
                        <c:v>42564.792129629997</c:v>
                      </c:pt>
                      <c:pt idx="3684">
                        <c:v>42564.795370369997</c:v>
                      </c:pt>
                      <c:pt idx="3685">
                        <c:v>42564.798923611001</c:v>
                      </c:pt>
                      <c:pt idx="3686">
                        <c:v>42564.802384258997</c:v>
                      </c:pt>
                      <c:pt idx="3687">
                        <c:v>42564.805972221999</c:v>
                      </c:pt>
                      <c:pt idx="3688">
                        <c:v>42564.809317129999</c:v>
                      </c:pt>
                      <c:pt idx="3689">
                        <c:v>42564.812928241001</c:v>
                      </c:pt>
                      <c:pt idx="3690">
                        <c:v>42564.816261574</c:v>
                      </c:pt>
                      <c:pt idx="3691">
                        <c:v>42564.819756944002</c:v>
                      </c:pt>
                      <c:pt idx="3692">
                        <c:v>42564.823275463001</c:v>
                      </c:pt>
                      <c:pt idx="3693">
                        <c:v>42564.826712962997</c:v>
                      </c:pt>
                      <c:pt idx="3694">
                        <c:v>42564.830162036997</c:v>
                      </c:pt>
                      <c:pt idx="3695">
                        <c:v>42564.833854167002</c:v>
                      </c:pt>
                      <c:pt idx="3696">
                        <c:v>42564.837118055999</c:v>
                      </c:pt>
                      <c:pt idx="3697">
                        <c:v>42564.840555556002</c:v>
                      </c:pt>
                      <c:pt idx="3698">
                        <c:v>42564.844050926004</c:v>
                      </c:pt>
                      <c:pt idx="3699">
                        <c:v>42564.847465277999</c:v>
                      </c:pt>
                      <c:pt idx="3700">
                        <c:v>42564.850914351999</c:v>
                      </c:pt>
                      <c:pt idx="3701">
                        <c:v>42564.854490741003</c:v>
                      </c:pt>
                      <c:pt idx="3702">
                        <c:v>42564.857835647999</c:v>
                      </c:pt>
                      <c:pt idx="3703">
                        <c:v>42564.861319443997</c:v>
                      </c:pt>
                      <c:pt idx="3704">
                        <c:v>42564.864849537</c:v>
                      </c:pt>
                      <c:pt idx="3705">
                        <c:v>42564.868287037003</c:v>
                      </c:pt>
                      <c:pt idx="3706">
                        <c:v>42564.871736111003</c:v>
                      </c:pt>
                      <c:pt idx="3707">
                        <c:v>42564.875393519003</c:v>
                      </c:pt>
                      <c:pt idx="3708">
                        <c:v>42564.878680556001</c:v>
                      </c:pt>
                      <c:pt idx="3709">
                        <c:v>42564.882187499999</c:v>
                      </c:pt>
                      <c:pt idx="3710">
                        <c:v>42564.885717593002</c:v>
                      </c:pt>
                      <c:pt idx="3711">
                        <c:v>42564.889131944001</c:v>
                      </c:pt>
                      <c:pt idx="3712">
                        <c:v>42564.892534721999</c:v>
                      </c:pt>
                      <c:pt idx="3713">
                        <c:v>42564.896134258997</c:v>
                      </c:pt>
                      <c:pt idx="3714">
                        <c:v>42564.899513889002</c:v>
                      </c:pt>
                      <c:pt idx="3715">
                        <c:v>42564.902997685</c:v>
                      </c:pt>
                      <c:pt idx="3716">
                        <c:v>42564.906527778003</c:v>
                      </c:pt>
                      <c:pt idx="3717">
                        <c:v>42564.909965277999</c:v>
                      </c:pt>
                      <c:pt idx="3718">
                        <c:v>42564.913414351999</c:v>
                      </c:pt>
                      <c:pt idx="3719">
                        <c:v>42564.917141204001</c:v>
                      </c:pt>
                      <c:pt idx="3720">
                        <c:v>42564.920451389</c:v>
                      </c:pt>
                      <c:pt idx="3721">
                        <c:v>42564.923969907002</c:v>
                      </c:pt>
                      <c:pt idx="3722">
                        <c:v>42564.927453703996</c:v>
                      </c:pt>
                      <c:pt idx="3723">
                        <c:v>42564.931041666998</c:v>
                      </c:pt>
                      <c:pt idx="3724">
                        <c:v>42564.934305556002</c:v>
                      </c:pt>
                      <c:pt idx="3725">
                        <c:v>42564.937881944003</c:v>
                      </c:pt>
                      <c:pt idx="3726">
                        <c:v>42564.941215277999</c:v>
                      </c:pt>
                      <c:pt idx="3727">
                        <c:v>42564.944780092999</c:v>
                      </c:pt>
                      <c:pt idx="3728">
                        <c:v>42564.948217593002</c:v>
                      </c:pt>
                      <c:pt idx="3729">
                        <c:v>42564.951701389</c:v>
                      </c:pt>
                      <c:pt idx="3730">
                        <c:v>42564.955150463</c:v>
                      </c:pt>
                      <c:pt idx="3731">
                        <c:v>42564.958773147999</c:v>
                      </c:pt>
                      <c:pt idx="3732">
                        <c:v>42564.962071759001</c:v>
                      </c:pt>
                      <c:pt idx="3733">
                        <c:v>42564.965648147998</c:v>
                      </c:pt>
                      <c:pt idx="3734">
                        <c:v>42564.9690625</c:v>
                      </c:pt>
                      <c:pt idx="3735">
                        <c:v>42564.972523147997</c:v>
                      </c:pt>
                      <c:pt idx="3736">
                        <c:v>42564.975902778002</c:v>
                      </c:pt>
                      <c:pt idx="3737">
                        <c:v>42564.979583332999</c:v>
                      </c:pt>
                      <c:pt idx="3738">
                        <c:v>42564.982835647999</c:v>
                      </c:pt>
                      <c:pt idx="3739">
                        <c:v>42564.986331018998</c:v>
                      </c:pt>
                      <c:pt idx="3740">
                        <c:v>42564.989849537</c:v>
                      </c:pt>
                      <c:pt idx="3741">
                        <c:v>42564.993333332997</c:v>
                      </c:pt>
                      <c:pt idx="3742">
                        <c:v>42564.996736111003</c:v>
                      </c:pt>
                      <c:pt idx="3743">
                        <c:v>42565.000462962998</c:v>
                      </c:pt>
                      <c:pt idx="3744">
                        <c:v>42565.003738425999</c:v>
                      </c:pt>
                      <c:pt idx="3745">
                        <c:v>42565.007210648</c:v>
                      </c:pt>
                      <c:pt idx="3746">
                        <c:v>42565.010740741003</c:v>
                      </c:pt>
                      <c:pt idx="3747">
                        <c:v>42565.014259258998</c:v>
                      </c:pt>
                      <c:pt idx="3748">
                        <c:v>42565.017638889003</c:v>
                      </c:pt>
                      <c:pt idx="3749">
                        <c:v>42565.021157406998</c:v>
                      </c:pt>
                      <c:pt idx="3750">
                        <c:v>42565.024537037003</c:v>
                      </c:pt>
                      <c:pt idx="3751">
                        <c:v>42565.028078704003</c:v>
                      </c:pt>
                      <c:pt idx="3752">
                        <c:v>42565.031527778003</c:v>
                      </c:pt>
                      <c:pt idx="3753">
                        <c:v>42565.034976852003</c:v>
                      </c:pt>
                      <c:pt idx="3754">
                        <c:v>42565.038425926003</c:v>
                      </c:pt>
                      <c:pt idx="3755">
                        <c:v>42565.042106481</c:v>
                      </c:pt>
                      <c:pt idx="3756">
                        <c:v>42565.045428240999</c:v>
                      </c:pt>
                      <c:pt idx="3757">
                        <c:v>42565.048935184997</c:v>
                      </c:pt>
                      <c:pt idx="3758">
                        <c:v>42565.052407406998</c:v>
                      </c:pt>
                      <c:pt idx="3759">
                        <c:v>42565.055833332997</c:v>
                      </c:pt>
                      <c:pt idx="3760">
                        <c:v>42565.059212963002</c:v>
                      </c:pt>
                      <c:pt idx="3761">
                        <c:v>42565.062835648001</c:v>
                      </c:pt>
                      <c:pt idx="3762">
                        <c:v>42565.066180556001</c:v>
                      </c:pt>
                      <c:pt idx="3763">
                        <c:v>42565.069722221997</c:v>
                      </c:pt>
                      <c:pt idx="3764">
                        <c:v>42565.073217593002</c:v>
                      </c:pt>
                      <c:pt idx="3765">
                        <c:v>42565.076701389</c:v>
                      </c:pt>
                      <c:pt idx="3766">
                        <c:v>42565.080104166998</c:v>
                      </c:pt>
                      <c:pt idx="3767">
                        <c:v>42565.083831019001</c:v>
                      </c:pt>
                      <c:pt idx="3768">
                        <c:v>42565.087094907001</c:v>
                      </c:pt>
                      <c:pt idx="3769">
                        <c:v>42565.090624999997</c:v>
                      </c:pt>
                      <c:pt idx="3770">
                        <c:v>42565.094178241001</c:v>
                      </c:pt>
                      <c:pt idx="3771">
                        <c:v>42565.097592593003</c:v>
                      </c:pt>
                      <c:pt idx="3772">
                        <c:v>42565.100937499999</c:v>
                      </c:pt>
                      <c:pt idx="3773">
                        <c:v>42565.104583332999</c:v>
                      </c:pt>
                      <c:pt idx="3774">
                        <c:v>42565.107905092998</c:v>
                      </c:pt>
                      <c:pt idx="3775">
                        <c:v>42565.111388889003</c:v>
                      </c:pt>
                      <c:pt idx="3776">
                        <c:v>42565.114872685001</c:v>
                      </c:pt>
                      <c:pt idx="3777">
                        <c:v>42565.118333332997</c:v>
                      </c:pt>
                      <c:pt idx="3778">
                        <c:v>42565.121770833</c:v>
                      </c:pt>
                      <c:pt idx="3779">
                        <c:v>42565.125486110999</c:v>
                      </c:pt>
                      <c:pt idx="3780">
                        <c:v>42565.128761574</c:v>
                      </c:pt>
                      <c:pt idx="3781">
                        <c:v>42565.132256944002</c:v>
                      </c:pt>
                      <c:pt idx="3782">
                        <c:v>42565.135729166999</c:v>
                      </c:pt>
                      <c:pt idx="3783">
                        <c:v>42565.139224537001</c:v>
                      </c:pt>
                      <c:pt idx="3784">
                        <c:v>42565.142581018998</c:v>
                      </c:pt>
                      <c:pt idx="3785">
                        <c:v>42565.146238426001</c:v>
                      </c:pt>
                      <c:pt idx="3786">
                        <c:v>42565.149513889002</c:v>
                      </c:pt>
                      <c:pt idx="3787">
                        <c:v>42565.153124999997</c:v>
                      </c:pt>
                      <c:pt idx="3788">
                        <c:v>42565.156585648001</c:v>
                      </c:pt>
                      <c:pt idx="3789">
                        <c:v>42565.160115740997</c:v>
                      </c:pt>
                      <c:pt idx="3790">
                        <c:v>42565.163437499999</c:v>
                      </c:pt>
                      <c:pt idx="3791">
                        <c:v>42565.167141204001</c:v>
                      </c:pt>
                      <c:pt idx="3792">
                        <c:v>42565.170416667002</c:v>
                      </c:pt>
                      <c:pt idx="3793">
                        <c:v>42565.173900463</c:v>
                      </c:pt>
                      <c:pt idx="3794">
                        <c:v>42565.177407406998</c:v>
                      </c:pt>
                      <c:pt idx="3795">
                        <c:v>42565.180983796003</c:v>
                      </c:pt>
                      <c:pt idx="3796">
                        <c:v>42565.184247685</c:v>
                      </c:pt>
                      <c:pt idx="3797">
                        <c:v>42565.187858796002</c:v>
                      </c:pt>
                      <c:pt idx="3798">
                        <c:v>42565.191192129998</c:v>
                      </c:pt>
                      <c:pt idx="3799">
                        <c:v>42565.194675926003</c:v>
                      </c:pt>
                      <c:pt idx="3800">
                        <c:v>42565.198171295997</c:v>
                      </c:pt>
                      <c:pt idx="3801">
                        <c:v>42565.201655092998</c:v>
                      </c:pt>
                      <c:pt idx="3802">
                        <c:v>42565.205081018998</c:v>
                      </c:pt>
                      <c:pt idx="3803">
                        <c:v>42565.208865740999</c:v>
                      </c:pt>
                      <c:pt idx="3804">
                        <c:v>42565.212037037003</c:v>
                      </c:pt>
                      <c:pt idx="3805">
                        <c:v>42565.215590278</c:v>
                      </c:pt>
                      <c:pt idx="3806">
                        <c:v>42565.219039352</c:v>
                      </c:pt>
                      <c:pt idx="3807">
                        <c:v>42565.222523147997</c:v>
                      </c:pt>
                      <c:pt idx="3808">
                        <c:v>42565.225891203998</c:v>
                      </c:pt>
                      <c:pt idx="3809">
                        <c:v>42565.229502315</c:v>
                      </c:pt>
                      <c:pt idx="3810">
                        <c:v>42565.232835647999</c:v>
                      </c:pt>
                      <c:pt idx="3811">
                        <c:v>42565.236331018998</c:v>
                      </c:pt>
                      <c:pt idx="3812">
                        <c:v>42565.239837963003</c:v>
                      </c:pt>
                      <c:pt idx="3813">
                        <c:v>42565.243310184997</c:v>
                      </c:pt>
                      <c:pt idx="3814">
                        <c:v>42565.246759258996</c:v>
                      </c:pt>
                      <c:pt idx="3815">
                        <c:v>42565.250428241001</c:v>
                      </c:pt>
                      <c:pt idx="3816">
                        <c:v>42565.253703704002</c:v>
                      </c:pt>
                      <c:pt idx="3817">
                        <c:v>42565.257175926003</c:v>
                      </c:pt>
                      <c:pt idx="3818">
                        <c:v>42565.260694443998</c:v>
                      </c:pt>
                      <c:pt idx="3819">
                        <c:v>42565.264178240999</c:v>
                      </c:pt>
                      <c:pt idx="3820">
                        <c:v>42565.267569443997</c:v>
                      </c:pt>
                      <c:pt idx="3821">
                        <c:v>42565.271145833001</c:v>
                      </c:pt>
                      <c:pt idx="3822">
                        <c:v>42565.274490741002</c:v>
                      </c:pt>
                      <c:pt idx="3823">
                        <c:v>42565.278032406997</c:v>
                      </c:pt>
                      <c:pt idx="3824">
                        <c:v>42565.281539352</c:v>
                      </c:pt>
                      <c:pt idx="3825">
                        <c:v>42565.284930556001</c:v>
                      </c:pt>
                      <c:pt idx="3826">
                        <c:v>42565.288437499999</c:v>
                      </c:pt>
                      <c:pt idx="3827">
                        <c:v>42565.292094907003</c:v>
                      </c:pt>
                      <c:pt idx="3828">
                        <c:v>42565.295358796</c:v>
                      </c:pt>
                      <c:pt idx="3829">
                        <c:v>42565.298877314999</c:v>
                      </c:pt>
                      <c:pt idx="3830">
                        <c:v>42565.302384258997</c:v>
                      </c:pt>
                      <c:pt idx="3831">
                        <c:v>42565.305787037003</c:v>
                      </c:pt>
                      <c:pt idx="3832">
                        <c:v>42565.309224536999</c:v>
                      </c:pt>
                      <c:pt idx="3833">
                        <c:v>42565.312835648001</c:v>
                      </c:pt>
                      <c:pt idx="3834">
                        <c:v>42565.316180556001</c:v>
                      </c:pt>
                      <c:pt idx="3835">
                        <c:v>42565.319687499999</c:v>
                      </c:pt>
                      <c:pt idx="3836">
                        <c:v>42565.323182870001</c:v>
                      </c:pt>
                      <c:pt idx="3837">
                        <c:v>42565.326620369997</c:v>
                      </c:pt>
                      <c:pt idx="3838">
                        <c:v>42565.330081018998</c:v>
                      </c:pt>
                      <c:pt idx="3839">
                        <c:v>42565.33369213</c:v>
                      </c:pt>
                      <c:pt idx="3840">
                        <c:v>42565.337048611</c:v>
                      </c:pt>
                      <c:pt idx="3841">
                        <c:v>42565.340486111003</c:v>
                      </c:pt>
                      <c:pt idx="3842">
                        <c:v>42565.344050926004</c:v>
                      </c:pt>
                      <c:pt idx="3843">
                        <c:v>42565.347557870002</c:v>
                      </c:pt>
                      <c:pt idx="3844">
                        <c:v>42565.350902778002</c:v>
                      </c:pt>
                      <c:pt idx="3845">
                        <c:v>42565.354456018998</c:v>
                      </c:pt>
                      <c:pt idx="3846">
                        <c:v>42565.357905092998</c:v>
                      </c:pt>
                      <c:pt idx="3847">
                        <c:v>42565.361331018998</c:v>
                      </c:pt>
                      <c:pt idx="3848">
                        <c:v>42565.364861110997</c:v>
                      </c:pt>
                      <c:pt idx="3849">
                        <c:v>42565.368298611</c:v>
                      </c:pt>
                      <c:pt idx="3850">
                        <c:v>42565.371770833</c:v>
                      </c:pt>
                      <c:pt idx="3851">
                        <c:v>42565.375393519003</c:v>
                      </c:pt>
                      <c:pt idx="3852">
                        <c:v>42565.378726852003</c:v>
                      </c:pt>
                      <c:pt idx="3853">
                        <c:v>42565.382210648</c:v>
                      </c:pt>
                      <c:pt idx="3854">
                        <c:v>42565.385717593002</c:v>
                      </c:pt>
                      <c:pt idx="3855">
                        <c:v>42565.389224537001</c:v>
                      </c:pt>
                      <c:pt idx="3856">
                        <c:v>42565.392638889003</c:v>
                      </c:pt>
                      <c:pt idx="3857">
                        <c:v>42565.39619213</c:v>
                      </c:pt>
                      <c:pt idx="3858">
                        <c:v>42565.399490741002</c:v>
                      </c:pt>
                      <c:pt idx="3859">
                        <c:v>42565.403020833</c:v>
                      </c:pt>
                      <c:pt idx="3860">
                        <c:v>42565.406527778003</c:v>
                      </c:pt>
                      <c:pt idx="3861">
                        <c:v>42565.409930556001</c:v>
                      </c:pt>
                      <c:pt idx="3862">
                        <c:v>42565.413402778002</c:v>
                      </c:pt>
                      <c:pt idx="3863">
                        <c:v>42565.417048611002</c:v>
                      </c:pt>
                      <c:pt idx="3864">
                        <c:v>42565.420393519002</c:v>
                      </c:pt>
                      <c:pt idx="3865">
                        <c:v>42565.423877314999</c:v>
                      </c:pt>
                      <c:pt idx="3866">
                        <c:v>42565.427407406998</c:v>
                      </c:pt>
                      <c:pt idx="3867">
                        <c:v>42565.430856480998</c:v>
                      </c:pt>
                      <c:pt idx="3868">
                        <c:v>42565.434571758997</c:v>
                      </c:pt>
                      <c:pt idx="3869">
                        <c:v>42565.437835648001</c:v>
                      </c:pt>
                      <c:pt idx="3870">
                        <c:v>42565.441446759003</c:v>
                      </c:pt>
                      <c:pt idx="3871">
                        <c:v>42565.444675926003</c:v>
                      </c:pt>
                      <c:pt idx="3872">
                        <c:v>42565.448321759002</c:v>
                      </c:pt>
                      <c:pt idx="3873">
                        <c:v>42565.451643519002</c:v>
                      </c:pt>
                      <c:pt idx="3874">
                        <c:v>42565.455347222</c:v>
                      </c:pt>
                      <c:pt idx="3875">
                        <c:v>42565.458749999998</c:v>
                      </c:pt>
                      <c:pt idx="3876">
                        <c:v>42565.462303241002</c:v>
                      </c:pt>
                      <c:pt idx="3877">
                        <c:v>42565.465578704003</c:v>
                      </c:pt>
                      <c:pt idx="3878">
                        <c:v>42565.469259259</c:v>
                      </c:pt>
                      <c:pt idx="3879">
                        <c:v>42565.472511574</c:v>
                      </c:pt>
                      <c:pt idx="3880">
                        <c:v>42565.476145833003</c:v>
                      </c:pt>
                      <c:pt idx="3881">
                        <c:v>42565.479490741003</c:v>
                      </c:pt>
                      <c:pt idx="3882">
                        <c:v>42565.482881944001</c:v>
                      </c:pt>
                      <c:pt idx="3883">
                        <c:v>42565.486412036997</c:v>
                      </c:pt>
                      <c:pt idx="3884">
                        <c:v>42565.489884258997</c:v>
                      </c:pt>
                      <c:pt idx="3885">
                        <c:v>42565.493310184997</c:v>
                      </c:pt>
                      <c:pt idx="3886">
                        <c:v>42565.496770833</c:v>
                      </c:pt>
                      <c:pt idx="3887">
                        <c:v>42565.500416666997</c:v>
                      </c:pt>
                      <c:pt idx="3888">
                        <c:v>42565.503750000003</c:v>
                      </c:pt>
                      <c:pt idx="3889">
                        <c:v>42565.507164351999</c:v>
                      </c:pt>
                      <c:pt idx="3890">
                        <c:v>42565.510740741003</c:v>
                      </c:pt>
                      <c:pt idx="3891">
                        <c:v>42565.514201389</c:v>
                      </c:pt>
                      <c:pt idx="3892">
                        <c:v>42565.517569443997</c:v>
                      </c:pt>
                      <c:pt idx="3893">
                        <c:v>42565.521238426001</c:v>
                      </c:pt>
                      <c:pt idx="3894">
                        <c:v>42565.524560184997</c:v>
                      </c:pt>
                      <c:pt idx="3895">
                        <c:v>42565.528101852004</c:v>
                      </c:pt>
                      <c:pt idx="3896">
                        <c:v>42565.531608796002</c:v>
                      </c:pt>
                      <c:pt idx="3897">
                        <c:v>42565.535092593003</c:v>
                      </c:pt>
                      <c:pt idx="3898">
                        <c:v>42565.538541667003</c:v>
                      </c:pt>
                      <c:pt idx="3899">
                        <c:v>42565.542199074</c:v>
                      </c:pt>
                      <c:pt idx="3900">
                        <c:v>42565.545532406999</c:v>
                      </c:pt>
                      <c:pt idx="3901">
                        <c:v>42565.549004629996</c:v>
                      </c:pt>
                      <c:pt idx="3902">
                        <c:v>42565.552418981002</c:v>
                      </c:pt>
                      <c:pt idx="3903">
                        <c:v>42565.555925925997</c:v>
                      </c:pt>
                      <c:pt idx="3904">
                        <c:v>42565.559340278</c:v>
                      </c:pt>
                      <c:pt idx="3905">
                        <c:v>42565.562928241001</c:v>
                      </c:pt>
                      <c:pt idx="3906">
                        <c:v>42565.566261574</c:v>
                      </c:pt>
                      <c:pt idx="3907">
                        <c:v>42565.569745369998</c:v>
                      </c:pt>
                      <c:pt idx="3908">
                        <c:v>42565.573287036997</c:v>
                      </c:pt>
                      <c:pt idx="3909">
                        <c:v>42565.576712962997</c:v>
                      </c:pt>
                      <c:pt idx="3910">
                        <c:v>42565.580185184997</c:v>
                      </c:pt>
                      <c:pt idx="3911">
                        <c:v>42565.583900463003</c:v>
                      </c:pt>
                      <c:pt idx="3912">
                        <c:v>42565.587141204</c:v>
                      </c:pt>
                      <c:pt idx="3913">
                        <c:v>42565.590601852004</c:v>
                      </c:pt>
                      <c:pt idx="3914">
                        <c:v>42565.594120369999</c:v>
                      </c:pt>
                      <c:pt idx="3915">
                        <c:v>42565.597557870002</c:v>
                      </c:pt>
                      <c:pt idx="3916">
                        <c:v>42565.601030092999</c:v>
                      </c:pt>
                      <c:pt idx="3917">
                        <c:v>42565.607951389</c:v>
                      </c:pt>
                      <c:pt idx="3918">
                        <c:v>42565.611469907002</c:v>
                      </c:pt>
                      <c:pt idx="3919">
                        <c:v>42565.614965278</c:v>
                      </c:pt>
                      <c:pt idx="3920">
                        <c:v>42565.618356480998</c:v>
                      </c:pt>
                      <c:pt idx="3921">
                        <c:v>42565.621840278</c:v>
                      </c:pt>
                      <c:pt idx="3922">
                        <c:v>42565.625509259</c:v>
                      </c:pt>
                      <c:pt idx="3923">
                        <c:v>42565.628773147997</c:v>
                      </c:pt>
                      <c:pt idx="3924">
                        <c:v>42565.632199074003</c:v>
                      </c:pt>
                      <c:pt idx="3925">
                        <c:v>42565.635729166999</c:v>
                      </c:pt>
                      <c:pt idx="3926">
                        <c:v>42565.639247685001</c:v>
                      </c:pt>
                      <c:pt idx="3927">
                        <c:v>42565.642638889003</c:v>
                      </c:pt>
                      <c:pt idx="3928">
                        <c:v>42565.646238426001</c:v>
                      </c:pt>
                      <c:pt idx="3929">
                        <c:v>42565.649560184997</c:v>
                      </c:pt>
                      <c:pt idx="3930">
                        <c:v>42565.653067129999</c:v>
                      </c:pt>
                      <c:pt idx="3931">
                        <c:v>42565.656585648001</c:v>
                      </c:pt>
                      <c:pt idx="3932">
                        <c:v>42565.660034722001</c:v>
                      </c:pt>
                      <c:pt idx="3933">
                        <c:v>42565.663472221997</c:v>
                      </c:pt>
                      <c:pt idx="3934">
                        <c:v>42565.667199074</c:v>
                      </c:pt>
                      <c:pt idx="3935">
                        <c:v>42565.670462962997</c:v>
                      </c:pt>
                      <c:pt idx="3936">
                        <c:v>42565.673935184997</c:v>
                      </c:pt>
                      <c:pt idx="3937">
                        <c:v>42565.677465278</c:v>
                      </c:pt>
                      <c:pt idx="3938">
                        <c:v>42565.680949073998</c:v>
                      </c:pt>
                      <c:pt idx="3939">
                        <c:v>42565.684293981001</c:v>
                      </c:pt>
                      <c:pt idx="3940">
                        <c:v>42565.687962962998</c:v>
                      </c:pt>
                      <c:pt idx="3941">
                        <c:v>42565.691238425999</c:v>
                      </c:pt>
                      <c:pt idx="3942">
                        <c:v>42565.694722221997</c:v>
                      </c:pt>
                      <c:pt idx="3943">
                        <c:v>42565.698229166999</c:v>
                      </c:pt>
                      <c:pt idx="3944">
                        <c:v>42565.701655092998</c:v>
                      </c:pt>
                      <c:pt idx="3945">
                        <c:v>42565.705150463</c:v>
                      </c:pt>
                      <c:pt idx="3946">
                        <c:v>42565.708865740999</c:v>
                      </c:pt>
                      <c:pt idx="3947">
                        <c:v>42565.712106480998</c:v>
                      </c:pt>
                      <c:pt idx="3948">
                        <c:v>42565.715590278</c:v>
                      </c:pt>
                      <c:pt idx="3949">
                        <c:v>42565.719120369999</c:v>
                      </c:pt>
                      <c:pt idx="3950">
                        <c:v>42565.722546295998</c:v>
                      </c:pt>
                      <c:pt idx="3951">
                        <c:v>42565.725972221997</c:v>
                      </c:pt>
                      <c:pt idx="3952">
                        <c:v>42565.729548611002</c:v>
                      </c:pt>
                      <c:pt idx="3953">
                        <c:v>42565.732870369997</c:v>
                      </c:pt>
                      <c:pt idx="3954">
                        <c:v>42565.736365741002</c:v>
                      </c:pt>
                      <c:pt idx="3955">
                        <c:v>42565.739884258997</c:v>
                      </c:pt>
                      <c:pt idx="3956">
                        <c:v>42565.743333332997</c:v>
                      </c:pt>
                      <c:pt idx="3957">
                        <c:v>42565.746793981001</c:v>
                      </c:pt>
                      <c:pt idx="3958">
                        <c:v>42565.750486110999</c:v>
                      </c:pt>
                      <c:pt idx="3959">
                        <c:v>42565.753784722001</c:v>
                      </c:pt>
                      <c:pt idx="3960">
                        <c:v>42565.757256944002</c:v>
                      </c:pt>
                      <c:pt idx="3961">
                        <c:v>42565.760763888997</c:v>
                      </c:pt>
                      <c:pt idx="3962">
                        <c:v>42565.764236110997</c:v>
                      </c:pt>
                      <c:pt idx="3963">
                        <c:v>42565.767696759001</c:v>
                      </c:pt>
                      <c:pt idx="3964">
                        <c:v>42565.771226851997</c:v>
                      </c:pt>
                      <c:pt idx="3965">
                        <c:v>42565.774664352</c:v>
                      </c:pt>
                      <c:pt idx="3966">
                        <c:v>42565.778078704003</c:v>
                      </c:pt>
                      <c:pt idx="3967">
                        <c:v>42565.781585648001</c:v>
                      </c:pt>
                      <c:pt idx="3968">
                        <c:v>42565.785000000003</c:v>
                      </c:pt>
                      <c:pt idx="3969">
                        <c:v>42565.788472221997</c:v>
                      </c:pt>
                      <c:pt idx="3970">
                        <c:v>42565.792129629997</c:v>
                      </c:pt>
                      <c:pt idx="3971">
                        <c:v>42565.795416667002</c:v>
                      </c:pt>
                      <c:pt idx="3972">
                        <c:v>42565.798865741002</c:v>
                      </c:pt>
                      <c:pt idx="3973">
                        <c:v>42565.802453703996</c:v>
                      </c:pt>
                      <c:pt idx="3974">
                        <c:v>42565.806006944003</c:v>
                      </c:pt>
                      <c:pt idx="3975">
                        <c:v>42565.809363426</c:v>
                      </c:pt>
                      <c:pt idx="3976">
                        <c:v>42565.812951389002</c:v>
                      </c:pt>
                      <c:pt idx="3977">
                        <c:v>42565.816354167</c:v>
                      </c:pt>
                      <c:pt idx="3978">
                        <c:v>42565.819803241</c:v>
                      </c:pt>
                      <c:pt idx="3979">
                        <c:v>42565.823368056001</c:v>
                      </c:pt>
                      <c:pt idx="3980">
                        <c:v>42565.826770833002</c:v>
                      </c:pt>
                      <c:pt idx="3981">
                        <c:v>42565.830127314999</c:v>
                      </c:pt>
                      <c:pt idx="3982">
                        <c:v>42565.833877315003</c:v>
                      </c:pt>
                      <c:pt idx="3983">
                        <c:v>42565.837094907001</c:v>
                      </c:pt>
                      <c:pt idx="3984">
                        <c:v>42565.840532406997</c:v>
                      </c:pt>
                      <c:pt idx="3985">
                        <c:v>42565.844085648001</c:v>
                      </c:pt>
                      <c:pt idx="3986">
                        <c:v>42565.847511574</c:v>
                      </c:pt>
                      <c:pt idx="3987">
                        <c:v>42565.850949074003</c:v>
                      </c:pt>
                      <c:pt idx="3988">
                        <c:v>42565.854502315</c:v>
                      </c:pt>
                      <c:pt idx="3989">
                        <c:v>42565.857847222003</c:v>
                      </c:pt>
                      <c:pt idx="3990">
                        <c:v>42565.861365741002</c:v>
                      </c:pt>
                      <c:pt idx="3991">
                        <c:v>42565.864849537</c:v>
                      </c:pt>
                      <c:pt idx="3992">
                        <c:v>42565.868321759001</c:v>
                      </c:pt>
                      <c:pt idx="3993">
                        <c:v>42565.871759258996</c:v>
                      </c:pt>
                      <c:pt idx="3994">
                        <c:v>42565.875405093</c:v>
                      </c:pt>
                      <c:pt idx="3995">
                        <c:v>42565.878750000003</c:v>
                      </c:pt>
                      <c:pt idx="3996">
                        <c:v>42565.882233796001</c:v>
                      </c:pt>
                      <c:pt idx="3997">
                        <c:v>42565.885682870001</c:v>
                      </c:pt>
                      <c:pt idx="3998">
                        <c:v>42565.889155092998</c:v>
                      </c:pt>
                      <c:pt idx="3999">
                        <c:v>42565.892604166998</c:v>
                      </c:pt>
                      <c:pt idx="4000">
                        <c:v>42565.896180556003</c:v>
                      </c:pt>
                      <c:pt idx="4001">
                        <c:v>42565.899513889002</c:v>
                      </c:pt>
                      <c:pt idx="4002">
                        <c:v>42565.903020833</c:v>
                      </c:pt>
                      <c:pt idx="4003">
                        <c:v>42565.906516203999</c:v>
                      </c:pt>
                      <c:pt idx="4004">
                        <c:v>42565.910011574</c:v>
                      </c:pt>
                      <c:pt idx="4005">
                        <c:v>42565.913414351999</c:v>
                      </c:pt>
                      <c:pt idx="4006">
                        <c:v>42565.917118056001</c:v>
                      </c:pt>
                      <c:pt idx="4007">
                        <c:v>42565.920474537001</c:v>
                      </c:pt>
                      <c:pt idx="4008">
                        <c:v>42565.923981480999</c:v>
                      </c:pt>
                      <c:pt idx="4009">
                        <c:v>42565.927476851997</c:v>
                      </c:pt>
                      <c:pt idx="4010">
                        <c:v>42565.931006944003</c:v>
                      </c:pt>
                      <c:pt idx="4011">
                        <c:v>42565.934351852004</c:v>
                      </c:pt>
                      <c:pt idx="4012">
                        <c:v>42565.937974537002</c:v>
                      </c:pt>
                      <c:pt idx="4013">
                        <c:v>42565.941319443999</c:v>
                      </c:pt>
                      <c:pt idx="4014">
                        <c:v>42565.944803241</c:v>
                      </c:pt>
                      <c:pt idx="4015">
                        <c:v>42565.948298611002</c:v>
                      </c:pt>
                      <c:pt idx="4016">
                        <c:v>42565.951689815003</c:v>
                      </c:pt>
                      <c:pt idx="4017">
                        <c:v>42565.955162036997</c:v>
                      </c:pt>
                      <c:pt idx="4018">
                        <c:v>42565.958819444</c:v>
                      </c:pt>
                      <c:pt idx="4019">
                        <c:v>42565.962118055999</c:v>
                      </c:pt>
                      <c:pt idx="4020">
                        <c:v>42565.965636574001</c:v>
                      </c:pt>
                      <c:pt idx="4021">
                        <c:v>42565.9690625</c:v>
                      </c:pt>
                      <c:pt idx="4022">
                        <c:v>42565.972546295998</c:v>
                      </c:pt>
                      <c:pt idx="4023">
                        <c:v>42565.975937499999</c:v>
                      </c:pt>
                      <c:pt idx="4024">
                        <c:v>42565.979548611002</c:v>
                      </c:pt>
                      <c:pt idx="4025">
                        <c:v>42565.982847222003</c:v>
                      </c:pt>
                      <c:pt idx="4026">
                        <c:v>42565.986354166998</c:v>
                      </c:pt>
                      <c:pt idx="4027">
                        <c:v>42565.989895833001</c:v>
                      </c:pt>
                      <c:pt idx="4028">
                        <c:v>42565.993310184997</c:v>
                      </c:pt>
                      <c:pt idx="4029">
                        <c:v>42565.996747685</c:v>
                      </c:pt>
                      <c:pt idx="4030">
                        <c:v>42566.000532407001</c:v>
                      </c:pt>
                      <c:pt idx="4031">
                        <c:v>42566.003726852003</c:v>
                      </c:pt>
                      <c:pt idx="4032">
                        <c:v>42566.007245369998</c:v>
                      </c:pt>
                      <c:pt idx="4033">
                        <c:v>42566.010787036997</c:v>
                      </c:pt>
                      <c:pt idx="4034">
                        <c:v>42566.014224537001</c:v>
                      </c:pt>
                      <c:pt idx="4035">
                        <c:v>42566.017604166998</c:v>
                      </c:pt>
                      <c:pt idx="4036">
                        <c:v>42566.02119213</c:v>
                      </c:pt>
                      <c:pt idx="4037">
                        <c:v>42566.024537037003</c:v>
                      </c:pt>
                      <c:pt idx="4038">
                        <c:v>42566.028043981001</c:v>
                      </c:pt>
                      <c:pt idx="4039">
                        <c:v>42566.031550926004</c:v>
                      </c:pt>
                      <c:pt idx="4040">
                        <c:v>42566.034942129998</c:v>
                      </c:pt>
                      <c:pt idx="4041">
                        <c:v>42566.038449074003</c:v>
                      </c:pt>
                      <c:pt idx="4042">
                        <c:v>42566.042106481</c:v>
                      </c:pt>
                      <c:pt idx="4043">
                        <c:v>42566.045474537001</c:v>
                      </c:pt>
                      <c:pt idx="4044">
                        <c:v>42566.048912036997</c:v>
                      </c:pt>
                      <c:pt idx="4045">
                        <c:v>42566.052418981002</c:v>
                      </c:pt>
                      <c:pt idx="4046">
                        <c:v>42566.055856480998</c:v>
                      </c:pt>
                      <c:pt idx="4047">
                        <c:v>42566.059293981001</c:v>
                      </c:pt>
                      <c:pt idx="4048">
                        <c:v>42566.062870369999</c:v>
                      </c:pt>
                      <c:pt idx="4049">
                        <c:v>42566.066226852003</c:v>
                      </c:pt>
                      <c:pt idx="4050">
                        <c:v>42566.069722221997</c:v>
                      </c:pt>
                      <c:pt idx="4051">
                        <c:v>42566.073229166999</c:v>
                      </c:pt>
                      <c:pt idx="4052">
                        <c:v>42566.076747685001</c:v>
                      </c:pt>
                      <c:pt idx="4053">
                        <c:v>42566.080104166998</c:v>
                      </c:pt>
                      <c:pt idx="4054">
                        <c:v>42566.083761574002</c:v>
                      </c:pt>
                      <c:pt idx="4055">
                        <c:v>42566.087141204</c:v>
                      </c:pt>
                      <c:pt idx="4056">
                        <c:v>42566.090613426</c:v>
                      </c:pt>
                      <c:pt idx="4057">
                        <c:v>42566.094131944003</c:v>
                      </c:pt>
                      <c:pt idx="4058">
                        <c:v>42566.097569443999</c:v>
                      </c:pt>
                      <c:pt idx="4059">
                        <c:v>42566.100925926003</c:v>
                      </c:pt>
                      <c:pt idx="4060">
                        <c:v>42566.104502315</c:v>
                      </c:pt>
                      <c:pt idx="4061">
                        <c:v>42566.107881944001</c:v>
                      </c:pt>
                      <c:pt idx="4062">
                        <c:v>42566.111388889003</c:v>
                      </c:pt>
                      <c:pt idx="4063">
                        <c:v>42566.114907406998</c:v>
                      </c:pt>
                      <c:pt idx="4064">
                        <c:v>42566.118333332997</c:v>
                      </c:pt>
                      <c:pt idx="4065">
                        <c:v>42566.121805556002</c:v>
                      </c:pt>
                      <c:pt idx="4066">
                        <c:v>42566.125474537002</c:v>
                      </c:pt>
                      <c:pt idx="4067">
                        <c:v>42566.128750000003</c:v>
                      </c:pt>
                      <c:pt idx="4068">
                        <c:v>42566.132268519003</c:v>
                      </c:pt>
                      <c:pt idx="4069">
                        <c:v>42566.135752315</c:v>
                      </c:pt>
                      <c:pt idx="4070">
                        <c:v>42566.139166667002</c:v>
                      </c:pt>
                      <c:pt idx="4071">
                        <c:v>42566.142604166998</c:v>
                      </c:pt>
                      <c:pt idx="4072">
                        <c:v>42566.146203703996</c:v>
                      </c:pt>
                      <c:pt idx="4073">
                        <c:v>42566.149583332997</c:v>
                      </c:pt>
                      <c:pt idx="4074">
                        <c:v>42566.153124999997</c:v>
                      </c:pt>
                      <c:pt idx="4075">
                        <c:v>42566.156620369999</c:v>
                      </c:pt>
                      <c:pt idx="4076">
                        <c:v>42566.160057870002</c:v>
                      </c:pt>
                      <c:pt idx="4077">
                        <c:v>42566.163483796001</c:v>
                      </c:pt>
                      <c:pt idx="4078">
                        <c:v>42566.167141204001</c:v>
                      </c:pt>
                      <c:pt idx="4079">
                        <c:v>42566.170439815003</c:v>
                      </c:pt>
                      <c:pt idx="4080">
                        <c:v>42566.173981480999</c:v>
                      </c:pt>
                      <c:pt idx="4081">
                        <c:v>42566.177453703996</c:v>
                      </c:pt>
                      <c:pt idx="4082">
                        <c:v>42566.180902777996</c:v>
                      </c:pt>
                      <c:pt idx="4083">
                        <c:v>42566.184270833</c:v>
                      </c:pt>
                      <c:pt idx="4084">
                        <c:v>42566.187916666997</c:v>
                      </c:pt>
                      <c:pt idx="4085">
                        <c:v>42566.191192129998</c:v>
                      </c:pt>
                      <c:pt idx="4086">
                        <c:v>42566.194710648</c:v>
                      </c:pt>
                      <c:pt idx="4087">
                        <c:v>42566.198217593002</c:v>
                      </c:pt>
                      <c:pt idx="4088">
                        <c:v>42566.201678240999</c:v>
                      </c:pt>
                      <c:pt idx="4089">
                        <c:v>42566.205081018998</c:v>
                      </c:pt>
                      <c:pt idx="4090">
                        <c:v>42566.208842592998</c:v>
                      </c:pt>
                      <c:pt idx="4091">
                        <c:v>42566.212106480998</c:v>
                      </c:pt>
                      <c:pt idx="4092">
                        <c:v>42566.215567129999</c:v>
                      </c:pt>
                      <c:pt idx="4093">
                        <c:v>42566.219097221998</c:v>
                      </c:pt>
                      <c:pt idx="4094">
                        <c:v>42566.222604167</c:v>
                      </c:pt>
                      <c:pt idx="4095">
                        <c:v>42566.225925926003</c:v>
                      </c:pt>
                      <c:pt idx="4096">
                        <c:v>42566.229548611002</c:v>
                      </c:pt>
                      <c:pt idx="4097">
                        <c:v>42566.232835647999</c:v>
                      </c:pt>
                      <c:pt idx="4098">
                        <c:v>42566.236365741002</c:v>
                      </c:pt>
                      <c:pt idx="4099">
                        <c:v>42566.239837963003</c:v>
                      </c:pt>
                      <c:pt idx="4100">
                        <c:v>42566.243321759001</c:v>
                      </c:pt>
                      <c:pt idx="4101">
                        <c:v>42566.246759258996</c:v>
                      </c:pt>
                      <c:pt idx="4102">
                        <c:v>42566.250451389002</c:v>
                      </c:pt>
                      <c:pt idx="4103">
                        <c:v>42566.253726852003</c:v>
                      </c:pt>
                      <c:pt idx="4104">
                        <c:v>42566.257222221997</c:v>
                      </c:pt>
                      <c:pt idx="4105">
                        <c:v>42566.260717593002</c:v>
                      </c:pt>
                      <c:pt idx="4106">
                        <c:v>42566.264178240999</c:v>
                      </c:pt>
                      <c:pt idx="4107">
                        <c:v>42566.267604166998</c:v>
                      </c:pt>
                      <c:pt idx="4108">
                        <c:v>42566.27119213</c:v>
                      </c:pt>
                      <c:pt idx="4109">
                        <c:v>42566.274513889002</c:v>
                      </c:pt>
                      <c:pt idx="4110">
                        <c:v>42566.278020833</c:v>
                      </c:pt>
                      <c:pt idx="4111">
                        <c:v>42566.281539352</c:v>
                      </c:pt>
                      <c:pt idx="4112">
                        <c:v>42566.284976852003</c:v>
                      </c:pt>
                      <c:pt idx="4113">
                        <c:v>42566.288402778002</c:v>
                      </c:pt>
                      <c:pt idx="4114">
                        <c:v>42566.292083332999</c:v>
                      </c:pt>
                      <c:pt idx="4115">
                        <c:v>42566.295405092998</c:v>
                      </c:pt>
                      <c:pt idx="4116">
                        <c:v>42566.298865741002</c:v>
                      </c:pt>
                      <c:pt idx="4117">
                        <c:v>42566.302361110997</c:v>
                      </c:pt>
                      <c:pt idx="4118">
                        <c:v>42566.305844907001</c:v>
                      </c:pt>
                      <c:pt idx="4119">
                        <c:v>42566.309236111003</c:v>
                      </c:pt>
                      <c:pt idx="4120">
                        <c:v>42566.312858796002</c:v>
                      </c:pt>
                      <c:pt idx="4121">
                        <c:v>42566.316192129998</c:v>
                      </c:pt>
                      <c:pt idx="4122">
                        <c:v>42566.319745369998</c:v>
                      </c:pt>
                      <c:pt idx="4123">
                        <c:v>42566.323229166999</c:v>
                      </c:pt>
                      <c:pt idx="4124">
                        <c:v>42566.326678240999</c:v>
                      </c:pt>
                      <c:pt idx="4125">
                        <c:v>42566.330104166998</c:v>
                      </c:pt>
                      <c:pt idx="4126">
                        <c:v>42566.333773147999</c:v>
                      </c:pt>
                      <c:pt idx="4127">
                        <c:v>42566.337083332997</c:v>
                      </c:pt>
                      <c:pt idx="4128">
                        <c:v>42566.340532406997</c:v>
                      </c:pt>
                      <c:pt idx="4129">
                        <c:v>42566.343981480997</c:v>
                      </c:pt>
                      <c:pt idx="4130">
                        <c:v>42566.347500000003</c:v>
                      </c:pt>
                      <c:pt idx="4131">
                        <c:v>42566.350844907</c:v>
                      </c:pt>
                      <c:pt idx="4132">
                        <c:v>42566.354444443998</c:v>
                      </c:pt>
                      <c:pt idx="4133">
                        <c:v>42566.357777778001</c:v>
                      </c:pt>
                      <c:pt idx="4134">
                        <c:v>42566.361261573998</c:v>
                      </c:pt>
                      <c:pt idx="4135">
                        <c:v>42566.364756944</c:v>
                      </c:pt>
                      <c:pt idx="4136">
                        <c:v>42566.368298611</c:v>
                      </c:pt>
                      <c:pt idx="4137">
                        <c:v>42566.371712963002</c:v>
                      </c:pt>
                      <c:pt idx="4138">
                        <c:v>42566.375324073997</c:v>
                      </c:pt>
                      <c:pt idx="4139">
                        <c:v>42566.378761574</c:v>
                      </c:pt>
                      <c:pt idx="4140">
                        <c:v>42566.382245369998</c:v>
                      </c:pt>
                      <c:pt idx="4141">
                        <c:v>42566.385717593002</c:v>
                      </c:pt>
                      <c:pt idx="4142">
                        <c:v>42566.389201389</c:v>
                      </c:pt>
                      <c:pt idx="4143">
                        <c:v>42566.392569443997</c:v>
                      </c:pt>
                      <c:pt idx="4144">
                        <c:v>42566.396226851997</c:v>
                      </c:pt>
                      <c:pt idx="4145">
                        <c:v>42566.399525462999</c:v>
                      </c:pt>
                      <c:pt idx="4146">
                        <c:v>42566.403043981001</c:v>
                      </c:pt>
                      <c:pt idx="4147">
                        <c:v>42566.4065625</c:v>
                      </c:pt>
                      <c:pt idx="4148">
                        <c:v>42566.409976852003</c:v>
                      </c:pt>
                      <c:pt idx="4149">
                        <c:v>42566.413379630001</c:v>
                      </c:pt>
                      <c:pt idx="4150">
                        <c:v>42566.417164352002</c:v>
                      </c:pt>
                      <c:pt idx="4151">
                        <c:v>42566.420416667002</c:v>
                      </c:pt>
                      <c:pt idx="4152">
                        <c:v>42566.423912036997</c:v>
                      </c:pt>
                      <c:pt idx="4153">
                        <c:v>42566.427418981002</c:v>
                      </c:pt>
                      <c:pt idx="4154">
                        <c:v>42566.430879630003</c:v>
                      </c:pt>
                      <c:pt idx="4155">
                        <c:v>42566.434282406997</c:v>
                      </c:pt>
                      <c:pt idx="4156">
                        <c:v>42566.437916666997</c:v>
                      </c:pt>
                      <c:pt idx="4157">
                        <c:v>42566.441192129998</c:v>
                      </c:pt>
                      <c:pt idx="4158">
                        <c:v>42566.444814814997</c:v>
                      </c:pt>
                      <c:pt idx="4159">
                        <c:v>42566.448194443998</c:v>
                      </c:pt>
                      <c:pt idx="4160">
                        <c:v>42566.451666667002</c:v>
                      </c:pt>
                      <c:pt idx="4161">
                        <c:v>42566.455127314999</c:v>
                      </c:pt>
                      <c:pt idx="4162">
                        <c:v>42566.458807870004</c:v>
                      </c:pt>
                      <c:pt idx="4163">
                        <c:v>42566.462060184997</c:v>
                      </c:pt>
                      <c:pt idx="4164">
                        <c:v>42566.465567129999</c:v>
                      </c:pt>
                      <c:pt idx="4165">
                        <c:v>42566.469085648001</c:v>
                      </c:pt>
                      <c:pt idx="4166">
                        <c:v>42566.472500000003</c:v>
                      </c:pt>
                      <c:pt idx="4167">
                        <c:v>42566.475937499999</c:v>
                      </c:pt>
                      <c:pt idx="4168">
                        <c:v>42566.479675925999</c:v>
                      </c:pt>
                      <c:pt idx="4169">
                        <c:v>42566.482881944001</c:v>
                      </c:pt>
                      <c:pt idx="4170">
                        <c:v>42566.486388889003</c:v>
                      </c:pt>
                      <c:pt idx="4171">
                        <c:v>42566.489861110997</c:v>
                      </c:pt>
                      <c:pt idx="4172">
                        <c:v>42566.493321759001</c:v>
                      </c:pt>
                      <c:pt idx="4173">
                        <c:v>42566.496747685</c:v>
                      </c:pt>
                      <c:pt idx="4174">
                        <c:v>42566.500462962998</c:v>
                      </c:pt>
                      <c:pt idx="4175">
                        <c:v>42566.503784722001</c:v>
                      </c:pt>
                      <c:pt idx="4176">
                        <c:v>42566.507199074003</c:v>
                      </c:pt>
                      <c:pt idx="4177">
                        <c:v>42566.510706018998</c:v>
                      </c:pt>
                      <c:pt idx="4178">
                        <c:v>42566.514224537001</c:v>
                      </c:pt>
                      <c:pt idx="4179">
                        <c:v>42566.517581018998</c:v>
                      </c:pt>
                      <c:pt idx="4180">
                        <c:v>42566.521284722003</c:v>
                      </c:pt>
                      <c:pt idx="4181">
                        <c:v>42566.524560184997</c:v>
                      </c:pt>
                      <c:pt idx="4182">
                        <c:v>42566.528078704003</c:v>
                      </c:pt>
                      <c:pt idx="4183">
                        <c:v>42566.531574073997</c:v>
                      </c:pt>
                      <c:pt idx="4184">
                        <c:v>42566.535034722001</c:v>
                      </c:pt>
                      <c:pt idx="4185">
                        <c:v>42566.538472221997</c:v>
                      </c:pt>
                      <c:pt idx="4186">
                        <c:v>42566.542175925999</c:v>
                      </c:pt>
                      <c:pt idx="4187">
                        <c:v>42566.545381944001</c:v>
                      </c:pt>
                      <c:pt idx="4188">
                        <c:v>42566.548888889003</c:v>
                      </c:pt>
                      <c:pt idx="4189">
                        <c:v>42566.552395833001</c:v>
                      </c:pt>
                      <c:pt idx="4190">
                        <c:v>42566.555844907001</c:v>
                      </c:pt>
                      <c:pt idx="4191">
                        <c:v>42566.559224536999</c:v>
                      </c:pt>
                      <c:pt idx="4192">
                        <c:v>42566.562928241001</c:v>
                      </c:pt>
                      <c:pt idx="4193">
                        <c:v>42566.566203704002</c:v>
                      </c:pt>
                      <c:pt idx="4194">
                        <c:v>42566.569675926003</c:v>
                      </c:pt>
                      <c:pt idx="4195">
                        <c:v>42566.573229166999</c:v>
                      </c:pt>
                      <c:pt idx="4196">
                        <c:v>42566.576631944001</c:v>
                      </c:pt>
                      <c:pt idx="4197">
                        <c:v>42566.580104166998</c:v>
                      </c:pt>
                      <c:pt idx="4198">
                        <c:v>42566.583900463003</c:v>
                      </c:pt>
                      <c:pt idx="4199">
                        <c:v>42566.587083332997</c:v>
                      </c:pt>
                      <c:pt idx="4200">
                        <c:v>42566.590543981001</c:v>
                      </c:pt>
                      <c:pt idx="4201">
                        <c:v>42566.594108796002</c:v>
                      </c:pt>
                      <c:pt idx="4202">
                        <c:v>42566.597511574</c:v>
                      </c:pt>
                      <c:pt idx="4203">
                        <c:v>42566.600914351999</c:v>
                      </c:pt>
                      <c:pt idx="4204">
                        <c:v>42566.604791667</c:v>
                      </c:pt>
                      <c:pt idx="4205">
                        <c:v>42566.607858796</c:v>
                      </c:pt>
                      <c:pt idx="4206">
                        <c:v>42566.611400463</c:v>
                      </c:pt>
                      <c:pt idx="4207">
                        <c:v>42566.614895833001</c:v>
                      </c:pt>
                      <c:pt idx="4208">
                        <c:v>42566.618310184997</c:v>
                      </c:pt>
                      <c:pt idx="4209">
                        <c:v>42566.621782406997</c:v>
                      </c:pt>
                      <c:pt idx="4210">
                        <c:v>42566.625428241001</c:v>
                      </c:pt>
                      <c:pt idx="4211">
                        <c:v>42566.628715277999</c:v>
                      </c:pt>
                      <c:pt idx="4212">
                        <c:v>42566.632210648</c:v>
                      </c:pt>
                      <c:pt idx="4213">
                        <c:v>42566.635740741003</c:v>
                      </c:pt>
                      <c:pt idx="4214">
                        <c:v>42566.639166667002</c:v>
                      </c:pt>
                      <c:pt idx="4215">
                        <c:v>42566.642604166998</c:v>
                      </c:pt>
                      <c:pt idx="4216">
                        <c:v>42566.646168981002</c:v>
                      </c:pt>
                      <c:pt idx="4217">
                        <c:v>42566.649502314998</c:v>
                      </c:pt>
                      <c:pt idx="4218">
                        <c:v>42566.653055556002</c:v>
                      </c:pt>
                      <c:pt idx="4219">
                        <c:v>42566.656527778003</c:v>
                      </c:pt>
                      <c:pt idx="4220">
                        <c:v>42566.660023147997</c:v>
                      </c:pt>
                      <c:pt idx="4221">
                        <c:v>42566.663437499999</c:v>
                      </c:pt>
                      <c:pt idx="4222">
                        <c:v>42566.667118056001</c:v>
                      </c:pt>
                      <c:pt idx="4223">
                        <c:v>42566.670428240999</c:v>
                      </c:pt>
                      <c:pt idx="4224">
                        <c:v>42566.673900463</c:v>
                      </c:pt>
                      <c:pt idx="4225">
                        <c:v>42566.677407406998</c:v>
                      </c:pt>
                      <c:pt idx="4226">
                        <c:v>42566.680949073998</c:v>
                      </c:pt>
                      <c:pt idx="4227">
                        <c:v>42566.684282406997</c:v>
                      </c:pt>
                      <c:pt idx="4228">
                        <c:v>42566.687824073997</c:v>
                      </c:pt>
                      <c:pt idx="4229">
                        <c:v>42566.691238425999</c:v>
                      </c:pt>
                      <c:pt idx="4230">
                        <c:v>42566.694710648</c:v>
                      </c:pt>
                      <c:pt idx="4231">
                        <c:v>42566.698240741003</c:v>
                      </c:pt>
                      <c:pt idx="4232">
                        <c:v>42566.701655092998</c:v>
                      </c:pt>
                      <c:pt idx="4233">
                        <c:v>42566.705127314999</c:v>
                      </c:pt>
                      <c:pt idx="4234">
                        <c:v>42566.708749999998</c:v>
                      </c:pt>
                      <c:pt idx="4235">
                        <c:v>42566.712060184997</c:v>
                      </c:pt>
                      <c:pt idx="4236">
                        <c:v>42566.715578704003</c:v>
                      </c:pt>
                      <c:pt idx="4237">
                        <c:v>42566.7190625</c:v>
                      </c:pt>
                      <c:pt idx="4238">
                        <c:v>42566.722511574</c:v>
                      </c:pt>
                      <c:pt idx="4239">
                        <c:v>42566.725949074003</c:v>
                      </c:pt>
                      <c:pt idx="4240">
                        <c:v>42566.729537036997</c:v>
                      </c:pt>
                      <c:pt idx="4241">
                        <c:v>42566.732870369997</c:v>
                      </c:pt>
                      <c:pt idx="4242">
                        <c:v>42566.736342593002</c:v>
                      </c:pt>
                      <c:pt idx="4243">
                        <c:v>42566.739884258997</c:v>
                      </c:pt>
                      <c:pt idx="4244">
                        <c:v>42566.743321759001</c:v>
                      </c:pt>
                      <c:pt idx="4245">
                        <c:v>42566.746770833</c:v>
                      </c:pt>
                      <c:pt idx="4246">
                        <c:v>42566.750405093</c:v>
                      </c:pt>
                      <c:pt idx="4247">
                        <c:v>42566.753726852003</c:v>
                      </c:pt>
                      <c:pt idx="4248">
                        <c:v>42566.757222221997</c:v>
                      </c:pt>
                      <c:pt idx="4249">
                        <c:v>42566.760752315</c:v>
                      </c:pt>
                      <c:pt idx="4250">
                        <c:v>42566.764247685001</c:v>
                      </c:pt>
                      <c:pt idx="4251">
                        <c:v>42566.767650463</c:v>
                      </c:pt>
                      <c:pt idx="4252">
                        <c:v>42566.771226851997</c:v>
                      </c:pt>
                      <c:pt idx="4253">
                        <c:v>42566.774664352</c:v>
                      </c:pt>
                      <c:pt idx="4254">
                        <c:v>42566.778124999997</c:v>
                      </c:pt>
                      <c:pt idx="4255">
                        <c:v>42566.781574073997</c:v>
                      </c:pt>
                      <c:pt idx="4256">
                        <c:v>42566.785011574</c:v>
                      </c:pt>
                      <c:pt idx="4257">
                        <c:v>42566.788437499999</c:v>
                      </c:pt>
                      <c:pt idx="4258">
                        <c:v>42566.792152777998</c:v>
                      </c:pt>
                      <c:pt idx="4259">
                        <c:v>42566.795439815003</c:v>
                      </c:pt>
                      <c:pt idx="4260">
                        <c:v>42566.798912036997</c:v>
                      </c:pt>
                      <c:pt idx="4261">
                        <c:v>42566.802395833001</c:v>
                      </c:pt>
                      <c:pt idx="4262">
                        <c:v>42566.805925925997</c:v>
                      </c:pt>
                      <c:pt idx="4263">
                        <c:v>42566.809328704003</c:v>
                      </c:pt>
                      <c:pt idx="4264">
                        <c:v>42566.812928241001</c:v>
                      </c:pt>
                      <c:pt idx="4265">
                        <c:v>42566.816273147997</c:v>
                      </c:pt>
                      <c:pt idx="4266">
                        <c:v>42566.819780092999</c:v>
                      </c:pt>
                      <c:pt idx="4267">
                        <c:v>42566.823287036997</c:v>
                      </c:pt>
                      <c:pt idx="4268">
                        <c:v>42566.826759258998</c:v>
                      </c:pt>
                      <c:pt idx="4269">
                        <c:v>42566.830231480999</c:v>
                      </c:pt>
                      <c:pt idx="4270">
                        <c:v>42566.833784722003</c:v>
                      </c:pt>
                      <c:pt idx="4271">
                        <c:v>42566.837106480998</c:v>
                      </c:pt>
                      <c:pt idx="4272">
                        <c:v>42566.840555556002</c:v>
                      </c:pt>
                      <c:pt idx="4273">
                        <c:v>42566.844108796002</c:v>
                      </c:pt>
                      <c:pt idx="4274">
                        <c:v>42566.847534722001</c:v>
                      </c:pt>
                      <c:pt idx="4275">
                        <c:v>42566.850891203998</c:v>
                      </c:pt>
                      <c:pt idx="4276">
                        <c:v>42566.854537036997</c:v>
                      </c:pt>
                      <c:pt idx="4277">
                        <c:v>42566.857835647999</c:v>
                      </c:pt>
                      <c:pt idx="4278">
                        <c:v>42566.861354166998</c:v>
                      </c:pt>
                      <c:pt idx="4279">
                        <c:v>42566.864884258997</c:v>
                      </c:pt>
                      <c:pt idx="4280">
                        <c:v>42566.868310184997</c:v>
                      </c:pt>
                      <c:pt idx="4281">
                        <c:v>42566.871770833</c:v>
                      </c:pt>
                      <c:pt idx="4282">
                        <c:v>42566.875416666997</c:v>
                      </c:pt>
                      <c:pt idx="4283">
                        <c:v>42566.878738425999</c:v>
                      </c:pt>
                      <c:pt idx="4284">
                        <c:v>42566.882210648</c:v>
                      </c:pt>
                      <c:pt idx="4285">
                        <c:v>42566.885752315</c:v>
                      </c:pt>
                      <c:pt idx="4286">
                        <c:v>42566.889178240999</c:v>
                      </c:pt>
                      <c:pt idx="4287">
                        <c:v>42566.892581018998</c:v>
                      </c:pt>
                      <c:pt idx="4288">
                        <c:v>42566.896180556003</c:v>
                      </c:pt>
                      <c:pt idx="4289">
                        <c:v>42566.899513889002</c:v>
                      </c:pt>
                      <c:pt idx="4290">
                        <c:v>42566.903032406997</c:v>
                      </c:pt>
                      <c:pt idx="4291">
                        <c:v>42566.906527778003</c:v>
                      </c:pt>
                      <c:pt idx="4292">
                        <c:v>42566.909976852003</c:v>
                      </c:pt>
                      <c:pt idx="4293">
                        <c:v>42566.913449074003</c:v>
                      </c:pt>
                      <c:pt idx="4294">
                        <c:v>42566.917141204001</c:v>
                      </c:pt>
                      <c:pt idx="4295">
                        <c:v>42566.920474537001</c:v>
                      </c:pt>
                      <c:pt idx="4296">
                        <c:v>42566.923946759001</c:v>
                      </c:pt>
                      <c:pt idx="4297">
                        <c:v>42566.927511574002</c:v>
                      </c:pt>
                      <c:pt idx="4298">
                        <c:v>42566.930925925997</c:v>
                      </c:pt>
                      <c:pt idx="4299">
                        <c:v>42566.934363426</c:v>
                      </c:pt>
                      <c:pt idx="4300">
                        <c:v>42566.937893519003</c:v>
                      </c:pt>
                      <c:pt idx="4301">
                        <c:v>42566.941261574</c:v>
                      </c:pt>
                      <c:pt idx="4302">
                        <c:v>42566.944756944002</c:v>
                      </c:pt>
                      <c:pt idx="4303">
                        <c:v>42566.948217593002</c:v>
                      </c:pt>
                      <c:pt idx="4304">
                        <c:v>42566.951689815003</c:v>
                      </c:pt>
                      <c:pt idx="4305">
                        <c:v>42566.955150463</c:v>
                      </c:pt>
                      <c:pt idx="4306">
                        <c:v>42566.958784722003</c:v>
                      </c:pt>
                      <c:pt idx="4307">
                        <c:v>42566.962094907001</c:v>
                      </c:pt>
                      <c:pt idx="4308">
                        <c:v>42566.965601852004</c:v>
                      </c:pt>
                      <c:pt idx="4309">
                        <c:v>42566.969085648001</c:v>
                      </c:pt>
                      <c:pt idx="4310">
                        <c:v>42566.972534722001</c:v>
                      </c:pt>
                      <c:pt idx="4311">
                        <c:v>42566.975937499999</c:v>
                      </c:pt>
                      <c:pt idx="4312">
                        <c:v>42566.979571759002</c:v>
                      </c:pt>
                      <c:pt idx="4313">
                        <c:v>42566.982858796</c:v>
                      </c:pt>
                      <c:pt idx="4314">
                        <c:v>42566.986365741002</c:v>
                      </c:pt>
                      <c:pt idx="4315">
                        <c:v>42566.989884258997</c:v>
                      </c:pt>
                      <c:pt idx="4316">
                        <c:v>42566.993333332997</c:v>
                      </c:pt>
                      <c:pt idx="4317">
                        <c:v>42566.996759258996</c:v>
                      </c:pt>
                      <c:pt idx="4318">
                        <c:v>42567.000509259</c:v>
                      </c:pt>
                      <c:pt idx="4319">
                        <c:v>42567.003750000003</c:v>
                      </c:pt>
                      <c:pt idx="4320">
                        <c:v>42567.007245369998</c:v>
                      </c:pt>
                      <c:pt idx="4321">
                        <c:v>42567.010787036997</c:v>
                      </c:pt>
                      <c:pt idx="4322">
                        <c:v>42567.014212962997</c:v>
                      </c:pt>
                      <c:pt idx="4323">
                        <c:v>42567.017638889003</c:v>
                      </c:pt>
                      <c:pt idx="4324">
                        <c:v>42567.021203703996</c:v>
                      </c:pt>
                      <c:pt idx="4325">
                        <c:v>42567.024525462999</c:v>
                      </c:pt>
                      <c:pt idx="4326">
                        <c:v>42567.028043981001</c:v>
                      </c:pt>
                      <c:pt idx="4327">
                        <c:v>42567.031550926004</c:v>
                      </c:pt>
                      <c:pt idx="4328">
                        <c:v>42567.035000000003</c:v>
                      </c:pt>
                      <c:pt idx="4329">
                        <c:v>42567.038460648</c:v>
                      </c:pt>
                      <c:pt idx="4330">
                        <c:v>42567.042175925999</c:v>
                      </c:pt>
                      <c:pt idx="4331">
                        <c:v>42567.045405092998</c:v>
                      </c:pt>
                      <c:pt idx="4332">
                        <c:v>42567.048946759001</c:v>
                      </c:pt>
                      <c:pt idx="4333">
                        <c:v>42567.052430556003</c:v>
                      </c:pt>
                      <c:pt idx="4334">
                        <c:v>42567.055879630003</c:v>
                      </c:pt>
                      <c:pt idx="4335">
                        <c:v>42567.059270833</c:v>
                      </c:pt>
                      <c:pt idx="4336">
                        <c:v>42567.062870369999</c:v>
                      </c:pt>
                      <c:pt idx="4337">
                        <c:v>42567.066226852003</c:v>
                      </c:pt>
                      <c:pt idx="4338">
                        <c:v>42567.069780092999</c:v>
                      </c:pt>
                      <c:pt idx="4339">
                        <c:v>42567.073252315</c:v>
                      </c:pt>
                      <c:pt idx="4340">
                        <c:v>42567.076712962997</c:v>
                      </c:pt>
                      <c:pt idx="4341">
                        <c:v>42567.080115741002</c:v>
                      </c:pt>
                      <c:pt idx="4342">
                        <c:v>42567.08369213</c:v>
                      </c:pt>
                      <c:pt idx="4343">
                        <c:v>42567.087002314998</c:v>
                      </c:pt>
                      <c:pt idx="4344">
                        <c:v>42567.090509258996</c:v>
                      </c:pt>
                      <c:pt idx="4345">
                        <c:v>42567.094027778003</c:v>
                      </c:pt>
                      <c:pt idx="4346">
                        <c:v>42567.097476852003</c:v>
                      </c:pt>
                      <c:pt idx="4347">
                        <c:v>42567.100891203998</c:v>
                      </c:pt>
                      <c:pt idx="4348">
                        <c:v>42567.104432870001</c:v>
                      </c:pt>
                      <c:pt idx="4349">
                        <c:v>42567.107800926002</c:v>
                      </c:pt>
                      <c:pt idx="4350">
                        <c:v>42567.111296296003</c:v>
                      </c:pt>
                      <c:pt idx="4351">
                        <c:v>42567.114826388999</c:v>
                      </c:pt>
                      <c:pt idx="4352">
                        <c:v>42567.118275462999</c:v>
                      </c:pt>
                      <c:pt idx="4353">
                        <c:v>42567.121724536999</c:v>
                      </c:pt>
                      <c:pt idx="4354">
                        <c:v>42567.125370369999</c:v>
                      </c:pt>
                      <c:pt idx="4355">
                        <c:v>42567.128657407004</c:v>
                      </c:pt>
                      <c:pt idx="4356">
                        <c:v>42567.132175926003</c:v>
                      </c:pt>
                      <c:pt idx="4357">
                        <c:v>42567.135706018998</c:v>
                      </c:pt>
                      <c:pt idx="4358">
                        <c:v>42567.139131944001</c:v>
                      </c:pt>
                      <c:pt idx="4359">
                        <c:v>42567.142534721999</c:v>
                      </c:pt>
                      <c:pt idx="4360">
                        <c:v>42567.146111110997</c:v>
                      </c:pt>
                      <c:pt idx="4361">
                        <c:v>42567.149467593001</c:v>
                      </c:pt>
                      <c:pt idx="4362">
                        <c:v>42567.153043981001</c:v>
                      </c:pt>
                      <c:pt idx="4363">
                        <c:v>42567.156539352</c:v>
                      </c:pt>
                      <c:pt idx="4364">
                        <c:v>42567.160011574</c:v>
                      </c:pt>
                      <c:pt idx="4365">
                        <c:v>42567.163368055997</c:v>
                      </c:pt>
                      <c:pt idx="4366">
                        <c:v>42567.167037036997</c:v>
                      </c:pt>
                      <c:pt idx="4367">
                        <c:v>42567.170335647999</c:v>
                      </c:pt>
                      <c:pt idx="4368">
                        <c:v>42567.173854166998</c:v>
                      </c:pt>
                      <c:pt idx="4369">
                        <c:v>42567.177372685001</c:v>
                      </c:pt>
                      <c:pt idx="4370">
                        <c:v>42567.180833332997</c:v>
                      </c:pt>
                      <c:pt idx="4371">
                        <c:v>42567.184189815001</c:v>
                      </c:pt>
                      <c:pt idx="4372">
                        <c:v>42567.187789352</c:v>
                      </c:pt>
                      <c:pt idx="4373">
                        <c:v>42567.191134259003</c:v>
                      </c:pt>
                      <c:pt idx="4374">
                        <c:v>42567.194594907</c:v>
                      </c:pt>
                      <c:pt idx="4375">
                        <c:v>42567.198148148003</c:v>
                      </c:pt>
                      <c:pt idx="4376">
                        <c:v>42567.201585647999</c:v>
                      </c:pt>
                      <c:pt idx="4377">
                        <c:v>42567.20505787</c:v>
                      </c:pt>
                      <c:pt idx="4378">
                        <c:v>42567.208738426001</c:v>
                      </c:pt>
                      <c:pt idx="4379">
                        <c:v>42567.212002314998</c:v>
                      </c:pt>
                      <c:pt idx="4380">
                        <c:v>42567.215474536999</c:v>
                      </c:pt>
                      <c:pt idx="4381">
                        <c:v>42567.218981480997</c:v>
                      </c:pt>
                      <c:pt idx="4382">
                        <c:v>42567.222418981</c:v>
                      </c:pt>
                      <c:pt idx="4383">
                        <c:v>42567.225868055997</c:v>
                      </c:pt>
                      <c:pt idx="4384">
                        <c:v>42567.229456018998</c:v>
                      </c:pt>
                      <c:pt idx="4385">
                        <c:v>42567.232789351998</c:v>
                      </c:pt>
                      <c:pt idx="4386">
                        <c:v>42567.236261573998</c:v>
                      </c:pt>
                      <c:pt idx="4387">
                        <c:v>42567.239780092998</c:v>
                      </c:pt>
                      <c:pt idx="4388">
                        <c:v>42567.243229166997</c:v>
                      </c:pt>
                      <c:pt idx="4389">
                        <c:v>42567.246666667001</c:v>
                      </c:pt>
                      <c:pt idx="4390">
                        <c:v>42567.250358796002</c:v>
                      </c:pt>
                      <c:pt idx="4391">
                        <c:v>42567.253692129998</c:v>
                      </c:pt>
                      <c:pt idx="4392">
                        <c:v>42567.257141203998</c:v>
                      </c:pt>
                      <c:pt idx="4393">
                        <c:v>42567.260659722</c:v>
                      </c:pt>
                      <c:pt idx="4394">
                        <c:v>42567.264108796</c:v>
                      </c:pt>
                      <c:pt idx="4395">
                        <c:v>42567.267523148003</c:v>
                      </c:pt>
                      <c:pt idx="4396">
                        <c:v>42567.271087963003</c:v>
                      </c:pt>
                      <c:pt idx="4397">
                        <c:v>42567.274456018997</c:v>
                      </c:pt>
                      <c:pt idx="4398">
                        <c:v>42567.277939815001</c:v>
                      </c:pt>
                      <c:pt idx="4399">
                        <c:v>42567.281458332996</c:v>
                      </c:pt>
                      <c:pt idx="4400">
                        <c:v>42567.284884259003</c:v>
                      </c:pt>
                      <c:pt idx="4401">
                        <c:v>42567.288333333003</c:v>
                      </c:pt>
                      <c:pt idx="4402">
                        <c:v>42567.292002315</c:v>
                      </c:pt>
                      <c:pt idx="4403">
                        <c:v>42567.295324074003</c:v>
                      </c:pt>
                      <c:pt idx="4404">
                        <c:v>42567.298784721999</c:v>
                      </c:pt>
                      <c:pt idx="4405">
                        <c:v>42567.302326388999</c:v>
                      </c:pt>
                      <c:pt idx="4406">
                        <c:v>42567.305706018997</c:v>
                      </c:pt>
                      <c:pt idx="4407">
                        <c:v>42567.309212963002</c:v>
                      </c:pt>
                      <c:pt idx="4408">
                        <c:v>42567.312743055998</c:v>
                      </c:pt>
                      <c:pt idx="4409">
                        <c:v>42567.316111111002</c:v>
                      </c:pt>
                      <c:pt idx="4410">
                        <c:v>42567.319606481004</c:v>
                      </c:pt>
                      <c:pt idx="4411">
                        <c:v>42567.323136573999</c:v>
                      </c:pt>
                      <c:pt idx="4412">
                        <c:v>42567.326574074003</c:v>
                      </c:pt>
                      <c:pt idx="4413">
                        <c:v>42567.330023148003</c:v>
                      </c:pt>
                      <c:pt idx="4414">
                        <c:v>42567.333657406998</c:v>
                      </c:pt>
                      <c:pt idx="4415">
                        <c:v>42567.336967593001</c:v>
                      </c:pt>
                      <c:pt idx="4416">
                        <c:v>42567.340462963002</c:v>
                      </c:pt>
                      <c:pt idx="4417">
                        <c:v>42567.344039352</c:v>
                      </c:pt>
                      <c:pt idx="4418">
                        <c:v>42567.347442129998</c:v>
                      </c:pt>
                      <c:pt idx="4419">
                        <c:v>42567.350821758999</c:v>
                      </c:pt>
                      <c:pt idx="4420">
                        <c:v>42567.354467593002</c:v>
                      </c:pt>
                      <c:pt idx="4421">
                        <c:v>42567.357777778001</c:v>
                      </c:pt>
                      <c:pt idx="4422">
                        <c:v>42567.361284721999</c:v>
                      </c:pt>
                      <c:pt idx="4423">
                        <c:v>42567.364791667002</c:v>
                      </c:pt>
                      <c:pt idx="4424">
                        <c:v>42567.368217593001</c:v>
                      </c:pt>
                      <c:pt idx="4425">
                        <c:v>42567.371678240997</c:v>
                      </c:pt>
                      <c:pt idx="4426">
                        <c:v>42567.3753125</c:v>
                      </c:pt>
                      <c:pt idx="4427">
                        <c:v>42567.378645833</c:v>
                      </c:pt>
                      <c:pt idx="4428">
                        <c:v>42567.382175926003</c:v>
                      </c:pt>
                      <c:pt idx="4429">
                        <c:v>42567.385659722</c:v>
                      </c:pt>
                      <c:pt idx="4430">
                        <c:v>42567.389085647999</c:v>
                      </c:pt>
                      <c:pt idx="4431">
                        <c:v>42567.392500000002</c:v>
                      </c:pt>
                      <c:pt idx="4432">
                        <c:v>42567.396145833001</c:v>
                      </c:pt>
                      <c:pt idx="4433">
                        <c:v>42567.399432869999</c:v>
                      </c:pt>
                      <c:pt idx="4434">
                        <c:v>42567.402951388998</c:v>
                      </c:pt>
                      <c:pt idx="4435">
                        <c:v>42567.406469907</c:v>
                      </c:pt>
                      <c:pt idx="4436">
                        <c:v>42567.409907407004</c:v>
                      </c:pt>
                      <c:pt idx="4437">
                        <c:v>42567.413356481004</c:v>
                      </c:pt>
                      <c:pt idx="4438">
                        <c:v>42567.416990741003</c:v>
                      </c:pt>
                      <c:pt idx="4439">
                        <c:v>42567.420393519002</c:v>
                      </c:pt>
                      <c:pt idx="4440">
                        <c:v>42567.423773148003</c:v>
                      </c:pt>
                      <c:pt idx="4441">
                        <c:v>42567.427314815002</c:v>
                      </c:pt>
                      <c:pt idx="4442">
                        <c:v>42567.430810184997</c:v>
                      </c:pt>
                      <c:pt idx="4443">
                        <c:v>42567.434189815001</c:v>
                      </c:pt>
                      <c:pt idx="4444">
                        <c:v>42567.437754630002</c:v>
                      </c:pt>
                      <c:pt idx="4445">
                        <c:v>42567.441111111002</c:v>
                      </c:pt>
                      <c:pt idx="4446">
                        <c:v>42567.444837962998</c:v>
                      </c:pt>
                      <c:pt idx="4447">
                        <c:v>42567.448136573999</c:v>
                      </c:pt>
                      <c:pt idx="4448">
                        <c:v>42567.451539351998</c:v>
                      </c:pt>
                      <c:pt idx="4449">
                        <c:v>42567.455046296003</c:v>
                      </c:pt>
                      <c:pt idx="4450">
                        <c:v>42567.45869213</c:v>
                      </c:pt>
                      <c:pt idx="4451">
                        <c:v>42567.462013889002</c:v>
                      </c:pt>
                      <c:pt idx="4452">
                        <c:v>42567.465497685</c:v>
                      </c:pt>
                      <c:pt idx="4453">
                        <c:v>42567.469004630002</c:v>
                      </c:pt>
                      <c:pt idx="4454">
                        <c:v>42567.472418981</c:v>
                      </c:pt>
                      <c:pt idx="4455">
                        <c:v>42567.475856481004</c:v>
                      </c:pt>
                      <c:pt idx="4456">
                        <c:v>42567.479421295997</c:v>
                      </c:pt>
                      <c:pt idx="4457">
                        <c:v>42567.482777778001</c:v>
                      </c:pt>
                      <c:pt idx="4458">
                        <c:v>42567.486284721999</c:v>
                      </c:pt>
                      <c:pt idx="4459">
                        <c:v>42567.489814815002</c:v>
                      </c:pt>
                      <c:pt idx="4460">
                        <c:v>42567.493252314998</c:v>
                      </c:pt>
                      <c:pt idx="4461">
                        <c:v>42567.496678240997</c:v>
                      </c:pt>
                      <c:pt idx="4462">
                        <c:v>42567.500347221998</c:v>
                      </c:pt>
                      <c:pt idx="4463">
                        <c:v>42567.503750000003</c:v>
                      </c:pt>
                      <c:pt idx="4464">
                        <c:v>42567.507199074003</c:v>
                      </c:pt>
                      <c:pt idx="4465">
                        <c:v>42567.510763888997</c:v>
                      </c:pt>
                      <c:pt idx="4466">
                        <c:v>42567.514201389</c:v>
                      </c:pt>
                      <c:pt idx="4467">
                        <c:v>42567.517523148003</c:v>
                      </c:pt>
                      <c:pt idx="4468">
                        <c:v>42567.521122685001</c:v>
                      </c:pt>
                      <c:pt idx="4469">
                        <c:v>42567.524479166997</c:v>
                      </c:pt>
                      <c:pt idx="4470">
                        <c:v>42567.527939815001</c:v>
                      </c:pt>
                      <c:pt idx="4471">
                        <c:v>42567.531458332996</c:v>
                      </c:pt>
                      <c:pt idx="4472">
                        <c:v>42567.534930556001</c:v>
                      </c:pt>
                      <c:pt idx="4473">
                        <c:v>42567.538379630001</c:v>
                      </c:pt>
                      <c:pt idx="4474">
                        <c:v>42567.542013888997</c:v>
                      </c:pt>
                      <c:pt idx="4475">
                        <c:v>42567.545335647999</c:v>
                      </c:pt>
                      <c:pt idx="4476">
                        <c:v>42567.548819443997</c:v>
                      </c:pt>
                      <c:pt idx="4477">
                        <c:v>42567.552337963003</c:v>
                      </c:pt>
                      <c:pt idx="4478">
                        <c:v>42567.555763889002</c:v>
                      </c:pt>
                      <c:pt idx="4479">
                        <c:v>42567.559155092997</c:v>
                      </c:pt>
                      <c:pt idx="4480">
                        <c:v>42567.562754630002</c:v>
                      </c:pt>
                      <c:pt idx="4481">
                        <c:v>42567.566099536998</c:v>
                      </c:pt>
                      <c:pt idx="4482">
                        <c:v>42567.569594907</c:v>
                      </c:pt>
                      <c:pt idx="4483">
                        <c:v>42567.573136573999</c:v>
                      </c:pt>
                      <c:pt idx="4484">
                        <c:v>42567.576562499999</c:v>
                      </c:pt>
                      <c:pt idx="4485">
                        <c:v>42567.58</c:v>
                      </c:pt>
                      <c:pt idx="4486">
                        <c:v>42567.583715278</c:v>
                      </c:pt>
                      <c:pt idx="4487">
                        <c:v>42567.586990741002</c:v>
                      </c:pt>
                      <c:pt idx="4488">
                        <c:v>42567.590486111003</c:v>
                      </c:pt>
                      <c:pt idx="4489">
                        <c:v>42567.593981480997</c:v>
                      </c:pt>
                      <c:pt idx="4490">
                        <c:v>42567.597488425999</c:v>
                      </c:pt>
                      <c:pt idx="4491">
                        <c:v>42567.600960648</c:v>
                      </c:pt>
                      <c:pt idx="4492">
                        <c:v>42567.604560184998</c:v>
                      </c:pt>
                      <c:pt idx="4493">
                        <c:v>42567.607881944001</c:v>
                      </c:pt>
                      <c:pt idx="4494">
                        <c:v>42567.611354166998</c:v>
                      </c:pt>
                      <c:pt idx="4495">
                        <c:v>42567.614861110997</c:v>
                      </c:pt>
                      <c:pt idx="4496">
                        <c:v>42567.618298611</c:v>
                      </c:pt>
                      <c:pt idx="4497">
                        <c:v>42567.621782406997</c:v>
                      </c:pt>
                      <c:pt idx="4498">
                        <c:v>42567.625405093</c:v>
                      </c:pt>
                      <c:pt idx="4499">
                        <c:v>42567.628738425999</c:v>
                      </c:pt>
                      <c:pt idx="4500">
                        <c:v>42567.632268519003</c:v>
                      </c:pt>
                      <c:pt idx="4501">
                        <c:v>42567.635729166999</c:v>
                      </c:pt>
                      <c:pt idx="4502">
                        <c:v>42567.639189815003</c:v>
                      </c:pt>
                      <c:pt idx="4503">
                        <c:v>42567.642569443997</c:v>
                      </c:pt>
                      <c:pt idx="4504">
                        <c:v>42567.646203703996</c:v>
                      </c:pt>
                      <c:pt idx="4505">
                        <c:v>42567.649513889002</c:v>
                      </c:pt>
                      <c:pt idx="4506">
                        <c:v>42567.653020833</c:v>
                      </c:pt>
                      <c:pt idx="4507">
                        <c:v>42567.656539352</c:v>
                      </c:pt>
                      <c:pt idx="4508">
                        <c:v>42567.66</c:v>
                      </c:pt>
                      <c:pt idx="4509">
                        <c:v>42567.663460648</c:v>
                      </c:pt>
                      <c:pt idx="4510">
                        <c:v>42567.667129629997</c:v>
                      </c:pt>
                      <c:pt idx="4511">
                        <c:v>42567.670416667002</c:v>
                      </c:pt>
                      <c:pt idx="4512">
                        <c:v>42567.673831018998</c:v>
                      </c:pt>
                      <c:pt idx="4513">
                        <c:v>42567.67744213</c:v>
                      </c:pt>
                      <c:pt idx="4514">
                        <c:v>42567.680995369999</c:v>
                      </c:pt>
                      <c:pt idx="4515">
                        <c:v>42567.684340278</c:v>
                      </c:pt>
                      <c:pt idx="4516">
                        <c:v>42567.687905093</c:v>
                      </c:pt>
                      <c:pt idx="4517">
                        <c:v>42567.691192129998</c:v>
                      </c:pt>
                      <c:pt idx="4518">
                        <c:v>42567.694710648</c:v>
                      </c:pt>
                      <c:pt idx="4519">
                        <c:v>42567.698252315</c:v>
                      </c:pt>
                      <c:pt idx="4520">
                        <c:v>42567.701701389</c:v>
                      </c:pt>
                      <c:pt idx="4521">
                        <c:v>42567.705092593002</c:v>
                      </c:pt>
                      <c:pt idx="4522">
                        <c:v>42567.708796295999</c:v>
                      </c:pt>
                      <c:pt idx="4523">
                        <c:v>42567.712071759001</c:v>
                      </c:pt>
                      <c:pt idx="4524">
                        <c:v>42567.715578704003</c:v>
                      </c:pt>
                      <c:pt idx="4525">
                        <c:v>42567.719074073997</c:v>
                      </c:pt>
                      <c:pt idx="4526">
                        <c:v>42567.722546295998</c:v>
                      </c:pt>
                      <c:pt idx="4527">
                        <c:v>42567.725937499999</c:v>
                      </c:pt>
                      <c:pt idx="4528">
                        <c:v>42567.729548611002</c:v>
                      </c:pt>
                      <c:pt idx="4529">
                        <c:v>42567.732893519002</c:v>
                      </c:pt>
                      <c:pt idx="4530">
                        <c:v>42567.736377314999</c:v>
                      </c:pt>
                      <c:pt idx="4531">
                        <c:v>42567.739907406998</c:v>
                      </c:pt>
                      <c:pt idx="4532">
                        <c:v>42567.743356480998</c:v>
                      </c:pt>
                      <c:pt idx="4533">
                        <c:v>42567.746782406997</c:v>
                      </c:pt>
                      <c:pt idx="4534">
                        <c:v>42567.750474537002</c:v>
                      </c:pt>
                      <c:pt idx="4535">
                        <c:v>42567.753773147997</c:v>
                      </c:pt>
                      <c:pt idx="4536">
                        <c:v>42567.757280092999</c:v>
                      </c:pt>
                      <c:pt idx="4537">
                        <c:v>42567.760833332999</c:v>
                      </c:pt>
                      <c:pt idx="4538">
                        <c:v>42567.764224537001</c:v>
                      </c:pt>
                      <c:pt idx="4539">
                        <c:v>42567.767685184997</c:v>
                      </c:pt>
                      <c:pt idx="4540">
                        <c:v>42567.771226851997</c:v>
                      </c:pt>
                      <c:pt idx="4541">
                        <c:v>42567.774652777996</c:v>
                      </c:pt>
                      <c:pt idx="4542">
                        <c:v>42567.778090278</c:v>
                      </c:pt>
                      <c:pt idx="4543">
                        <c:v>42567.781597221998</c:v>
                      </c:pt>
                      <c:pt idx="4544">
                        <c:v>42567.785034722001</c:v>
                      </c:pt>
                      <c:pt idx="4545">
                        <c:v>42567.788495369998</c:v>
                      </c:pt>
                      <c:pt idx="4546">
                        <c:v>42567.792175925999</c:v>
                      </c:pt>
                      <c:pt idx="4547">
                        <c:v>42567.795451389</c:v>
                      </c:pt>
                      <c:pt idx="4548">
                        <c:v>42567.798923611001</c:v>
                      </c:pt>
                      <c:pt idx="4549">
                        <c:v>42567.802418981002</c:v>
                      </c:pt>
                      <c:pt idx="4550">
                        <c:v>42567.806064814999</c:v>
                      </c:pt>
                      <c:pt idx="4551">
                        <c:v>42567.809363426</c:v>
                      </c:pt>
                      <c:pt idx="4552">
                        <c:v>42567.812974537002</c:v>
                      </c:pt>
                      <c:pt idx="4553">
                        <c:v>42567.816354167</c:v>
                      </c:pt>
                      <c:pt idx="4554">
                        <c:v>42567.819791667003</c:v>
                      </c:pt>
                      <c:pt idx="4555">
                        <c:v>42567.823356481</c:v>
                      </c:pt>
                      <c:pt idx="4556">
                        <c:v>42567.826747685001</c:v>
                      </c:pt>
                      <c:pt idx="4557">
                        <c:v>42567.830219907002</c:v>
                      </c:pt>
                      <c:pt idx="4558">
                        <c:v>42567.833807870004</c:v>
                      </c:pt>
                      <c:pt idx="4559">
                        <c:v>42567.837118055999</c:v>
                      </c:pt>
                      <c:pt idx="4560">
                        <c:v>42567.840520833</c:v>
                      </c:pt>
                      <c:pt idx="4561">
                        <c:v>42567.844074073997</c:v>
                      </c:pt>
                      <c:pt idx="4562">
                        <c:v>42567.847569443999</c:v>
                      </c:pt>
                      <c:pt idx="4563">
                        <c:v>42567.850891203998</c:v>
                      </c:pt>
                      <c:pt idx="4564">
                        <c:v>42567.854490741003</c:v>
                      </c:pt>
                      <c:pt idx="4565">
                        <c:v>42567.857881944001</c:v>
                      </c:pt>
                      <c:pt idx="4566">
                        <c:v>42567.861365741002</c:v>
                      </c:pt>
                      <c:pt idx="4567">
                        <c:v>42567.864861110997</c:v>
                      </c:pt>
                      <c:pt idx="4568">
                        <c:v>42567.868333332997</c:v>
                      </c:pt>
                      <c:pt idx="4569">
                        <c:v>42567.871782406997</c:v>
                      </c:pt>
                      <c:pt idx="4570">
                        <c:v>42567.875393519003</c:v>
                      </c:pt>
                      <c:pt idx="4571">
                        <c:v>42567.878738425999</c:v>
                      </c:pt>
                      <c:pt idx="4572">
                        <c:v>42567.882245369998</c:v>
                      </c:pt>
                      <c:pt idx="4573">
                        <c:v>42567.885740741003</c:v>
                      </c:pt>
                      <c:pt idx="4574">
                        <c:v>42567.889224537001</c:v>
                      </c:pt>
                      <c:pt idx="4575">
                        <c:v>42567.892604166998</c:v>
                      </c:pt>
                      <c:pt idx="4576">
                        <c:v>42567.896215278</c:v>
                      </c:pt>
                      <c:pt idx="4577">
                        <c:v>42567.899537037003</c:v>
                      </c:pt>
                      <c:pt idx="4578">
                        <c:v>42567.902997685</c:v>
                      </c:pt>
                      <c:pt idx="4579">
                        <c:v>42567.906539352</c:v>
                      </c:pt>
                      <c:pt idx="4580">
                        <c:v>42567.910011574</c:v>
                      </c:pt>
                      <c:pt idx="4581">
                        <c:v>42567.913449074003</c:v>
                      </c:pt>
                      <c:pt idx="4582">
                        <c:v>42567.917164352002</c:v>
                      </c:pt>
                      <c:pt idx="4583">
                        <c:v>42567.920474537001</c:v>
                      </c:pt>
                      <c:pt idx="4584">
                        <c:v>42567.923981480999</c:v>
                      </c:pt>
                      <c:pt idx="4585">
                        <c:v>42567.927499999998</c:v>
                      </c:pt>
                      <c:pt idx="4586">
                        <c:v>42567.930937500001</c:v>
                      </c:pt>
                      <c:pt idx="4587">
                        <c:v>42567.934328704003</c:v>
                      </c:pt>
                      <c:pt idx="4588">
                        <c:v>42567.937858796002</c:v>
                      </c:pt>
                      <c:pt idx="4589">
                        <c:v>42567.941215277999</c:v>
                      </c:pt>
                      <c:pt idx="4590">
                        <c:v>42567.944687499999</c:v>
                      </c:pt>
                      <c:pt idx="4591">
                        <c:v>42567.948240741003</c:v>
                      </c:pt>
                      <c:pt idx="4592">
                        <c:v>42567.951736110997</c:v>
                      </c:pt>
                      <c:pt idx="4593">
                        <c:v>42567.955081018998</c:v>
                      </c:pt>
                      <c:pt idx="4594">
                        <c:v>42567.958819444</c:v>
                      </c:pt>
                      <c:pt idx="4595">
                        <c:v>42567.962071759001</c:v>
                      </c:pt>
                      <c:pt idx="4596">
                        <c:v>42567.965590278</c:v>
                      </c:pt>
                      <c:pt idx="4597">
                        <c:v>42567.969120369999</c:v>
                      </c:pt>
                      <c:pt idx="4598">
                        <c:v>42567.972523147997</c:v>
                      </c:pt>
                      <c:pt idx="4599">
                        <c:v>42567.975949074003</c:v>
                      </c:pt>
                      <c:pt idx="4600">
                        <c:v>42567.979583332999</c:v>
                      </c:pt>
                      <c:pt idx="4601">
                        <c:v>42567.982905092998</c:v>
                      </c:pt>
                      <c:pt idx="4602">
                        <c:v>42567.986412036997</c:v>
                      </c:pt>
                      <c:pt idx="4603">
                        <c:v>42567.989918981002</c:v>
                      </c:pt>
                      <c:pt idx="4604">
                        <c:v>42567.993356480998</c:v>
                      </c:pt>
                      <c:pt idx="4605">
                        <c:v>42567.996793981001</c:v>
                      </c:pt>
                      <c:pt idx="4606">
                        <c:v>42568.000613425997</c:v>
                      </c:pt>
                      <c:pt idx="4607">
                        <c:v>42568.003807870002</c:v>
                      </c:pt>
                      <c:pt idx="4608">
                        <c:v>42568.007291667003</c:v>
                      </c:pt>
                      <c:pt idx="4609">
                        <c:v>42568.010798611002</c:v>
                      </c:pt>
                      <c:pt idx="4610">
                        <c:v>42568.014282406999</c:v>
                      </c:pt>
                      <c:pt idx="4611">
                        <c:v>42568.017604166998</c:v>
                      </c:pt>
                      <c:pt idx="4612">
                        <c:v>42568.021215278</c:v>
                      </c:pt>
                      <c:pt idx="4613">
                        <c:v>42568.024606480998</c:v>
                      </c:pt>
                      <c:pt idx="4614">
                        <c:v>42568.028078704003</c:v>
                      </c:pt>
                      <c:pt idx="4615">
                        <c:v>42568.031539352</c:v>
                      </c:pt>
                      <c:pt idx="4616">
                        <c:v>42568.035069443999</c:v>
                      </c:pt>
                      <c:pt idx="4617">
                        <c:v>42568.038449074003</c:v>
                      </c:pt>
                      <c:pt idx="4618">
                        <c:v>42568.042152777998</c:v>
                      </c:pt>
                      <c:pt idx="4619">
                        <c:v>42568.045462962997</c:v>
                      </c:pt>
                      <c:pt idx="4620">
                        <c:v>42568.048923611001</c:v>
                      </c:pt>
                      <c:pt idx="4621">
                        <c:v>42568.052465278</c:v>
                      </c:pt>
                      <c:pt idx="4622">
                        <c:v>42568.055879630003</c:v>
                      </c:pt>
                      <c:pt idx="4623">
                        <c:v>42568.059270833</c:v>
                      </c:pt>
                      <c:pt idx="4624">
                        <c:v>42568.062835648001</c:v>
                      </c:pt>
                      <c:pt idx="4625">
                        <c:v>42568.066215277999</c:v>
                      </c:pt>
                      <c:pt idx="4626">
                        <c:v>42568.069780092999</c:v>
                      </c:pt>
                      <c:pt idx="4627">
                        <c:v>42568.073217593002</c:v>
                      </c:pt>
                      <c:pt idx="4628">
                        <c:v>42568.076678240999</c:v>
                      </c:pt>
                      <c:pt idx="4629">
                        <c:v>42568.080115741002</c:v>
                      </c:pt>
                      <c:pt idx="4630">
                        <c:v>42568.083807870004</c:v>
                      </c:pt>
                      <c:pt idx="4631">
                        <c:v>42568.087106480998</c:v>
                      </c:pt>
                      <c:pt idx="4632">
                        <c:v>42568.090567129999</c:v>
                      </c:pt>
                      <c:pt idx="4633">
                        <c:v>42568.094155093</c:v>
                      </c:pt>
                      <c:pt idx="4634">
                        <c:v>42568.097650463002</c:v>
                      </c:pt>
                      <c:pt idx="4635">
                        <c:v>42568.100960648</c:v>
                      </c:pt>
                      <c:pt idx="4636">
                        <c:v>42568.104606481</c:v>
                      </c:pt>
                      <c:pt idx="4637">
                        <c:v>42568.107893519002</c:v>
                      </c:pt>
                      <c:pt idx="4638">
                        <c:v>42568.111423611001</c:v>
                      </c:pt>
                      <c:pt idx="4639">
                        <c:v>42568.114907406998</c:v>
                      </c:pt>
                      <c:pt idx="4640">
                        <c:v>42568.118321759001</c:v>
                      </c:pt>
                      <c:pt idx="4641">
                        <c:v>42568.121770833</c:v>
                      </c:pt>
                      <c:pt idx="4642">
                        <c:v>42568.125451389002</c:v>
                      </c:pt>
                      <c:pt idx="4643">
                        <c:v>42568.128715277999</c:v>
                      </c:pt>
                      <c:pt idx="4644">
                        <c:v>42568.132222221997</c:v>
                      </c:pt>
                      <c:pt idx="4645">
                        <c:v>42568.135752315</c:v>
                      </c:pt>
                      <c:pt idx="4646">
                        <c:v>42568.139212962997</c:v>
                      </c:pt>
                      <c:pt idx="4647">
                        <c:v>42568.142592593002</c:v>
                      </c:pt>
                      <c:pt idx="4648">
                        <c:v>42568.146145833001</c:v>
                      </c:pt>
                      <c:pt idx="4649">
                        <c:v>42568.149525462999</c:v>
                      </c:pt>
                      <c:pt idx="4650">
                        <c:v>42568.153090278</c:v>
                      </c:pt>
                      <c:pt idx="4651">
                        <c:v>42568.156597221998</c:v>
                      </c:pt>
                      <c:pt idx="4652">
                        <c:v>42568.160011574</c:v>
                      </c:pt>
                      <c:pt idx="4653">
                        <c:v>42568.163449074003</c:v>
                      </c:pt>
                      <c:pt idx="4654">
                        <c:v>42568.167094907003</c:v>
                      </c:pt>
                      <c:pt idx="4655">
                        <c:v>42568.170393519002</c:v>
                      </c:pt>
                      <c:pt idx="4656">
                        <c:v>42568.173900463</c:v>
                      </c:pt>
                      <c:pt idx="4657">
                        <c:v>42568.17744213</c:v>
                      </c:pt>
                      <c:pt idx="4658">
                        <c:v>42568.180937500001</c:v>
                      </c:pt>
                      <c:pt idx="4659">
                        <c:v>42568.184247685</c:v>
                      </c:pt>
                      <c:pt idx="4660">
                        <c:v>42568.187870369999</c:v>
                      </c:pt>
                      <c:pt idx="4661">
                        <c:v>42568.191168981</c:v>
                      </c:pt>
                      <c:pt idx="4662">
                        <c:v>42568.194675926003</c:v>
                      </c:pt>
                      <c:pt idx="4663">
                        <c:v>42568.198206018998</c:v>
                      </c:pt>
                      <c:pt idx="4664">
                        <c:v>42568.201597222003</c:v>
                      </c:pt>
                      <c:pt idx="4665">
                        <c:v>42568.205104166998</c:v>
                      </c:pt>
                      <c:pt idx="4666">
                        <c:v>42568.208807870004</c:v>
                      </c:pt>
                      <c:pt idx="4667">
                        <c:v>42568.212060184997</c:v>
                      </c:pt>
                      <c:pt idx="4668">
                        <c:v>42568.215543981001</c:v>
                      </c:pt>
                      <c:pt idx="4669">
                        <c:v>42568.219039352</c:v>
                      </c:pt>
                      <c:pt idx="4670">
                        <c:v>42568.222696759003</c:v>
                      </c:pt>
                      <c:pt idx="4671">
                        <c:v>42568.225879630001</c:v>
                      </c:pt>
                      <c:pt idx="4672">
                        <c:v>42568.229513888997</c:v>
                      </c:pt>
                      <c:pt idx="4673">
                        <c:v>42568.232870369997</c:v>
                      </c:pt>
                      <c:pt idx="4674">
                        <c:v>42568.236331018998</c:v>
                      </c:pt>
                      <c:pt idx="4675">
                        <c:v>42568.239918981002</c:v>
                      </c:pt>
                      <c:pt idx="4676">
                        <c:v>42568.243275462999</c:v>
                      </c:pt>
                      <c:pt idx="4677">
                        <c:v>42568.246747685</c:v>
                      </c:pt>
                      <c:pt idx="4678">
                        <c:v>42568.250555555998</c:v>
                      </c:pt>
                      <c:pt idx="4679">
                        <c:v>42568.253807870002</c:v>
                      </c:pt>
                      <c:pt idx="4680">
                        <c:v>42568.257233796001</c:v>
                      </c:pt>
                      <c:pt idx="4681">
                        <c:v>42568.260752315</c:v>
                      </c:pt>
                      <c:pt idx="4682">
                        <c:v>42568.264212962997</c:v>
                      </c:pt>
                      <c:pt idx="4683">
                        <c:v>42568.267604166998</c:v>
                      </c:pt>
                      <c:pt idx="4684">
                        <c:v>42568.27119213</c:v>
                      </c:pt>
                      <c:pt idx="4685">
                        <c:v>42568.274513889002</c:v>
                      </c:pt>
                      <c:pt idx="4686">
                        <c:v>42568.277997685</c:v>
                      </c:pt>
                      <c:pt idx="4687">
                        <c:v>42568.281539352</c:v>
                      </c:pt>
                      <c:pt idx="4688">
                        <c:v>42568.284953704002</c:v>
                      </c:pt>
                      <c:pt idx="4689">
                        <c:v>42568.288391203998</c:v>
                      </c:pt>
                      <c:pt idx="4690">
                        <c:v>42568.292071759002</c:v>
                      </c:pt>
                      <c:pt idx="4691">
                        <c:v>42568.295393519002</c:v>
                      </c:pt>
                      <c:pt idx="4692">
                        <c:v>42568.298854166998</c:v>
                      </c:pt>
                      <c:pt idx="4693">
                        <c:v>42568.302384258997</c:v>
                      </c:pt>
                      <c:pt idx="4694">
                        <c:v>42568.305821759001</c:v>
                      </c:pt>
                      <c:pt idx="4695">
                        <c:v>42568.309201388998</c:v>
                      </c:pt>
                      <c:pt idx="4696">
                        <c:v>42568.312835648001</c:v>
                      </c:pt>
                      <c:pt idx="4697">
                        <c:v>42568.316168981</c:v>
                      </c:pt>
                      <c:pt idx="4698">
                        <c:v>42568.319652778002</c:v>
                      </c:pt>
                      <c:pt idx="4699">
                        <c:v>42568.323182870001</c:v>
                      </c:pt>
                      <c:pt idx="4700">
                        <c:v>42568.326608796</c:v>
                      </c:pt>
                      <c:pt idx="4701">
                        <c:v>42568.330081018998</c:v>
                      </c:pt>
                      <c:pt idx="4702">
                        <c:v>42568.333715278</c:v>
                      </c:pt>
                      <c:pt idx="4703">
                        <c:v>42568.337037037003</c:v>
                      </c:pt>
                      <c:pt idx="4704">
                        <c:v>42568.340532406997</c:v>
                      </c:pt>
                      <c:pt idx="4705">
                        <c:v>42568.3440625</c:v>
                      </c:pt>
                      <c:pt idx="4706">
                        <c:v>42568.347581018999</c:v>
                      </c:pt>
                      <c:pt idx="4707">
                        <c:v>42568.350879630001</c:v>
                      </c:pt>
                      <c:pt idx="4708">
                        <c:v>42568.354490741003</c:v>
                      </c:pt>
                      <c:pt idx="4709">
                        <c:v>42568.357847222003</c:v>
                      </c:pt>
                      <c:pt idx="4710">
                        <c:v>42568.361331018998</c:v>
                      </c:pt>
                      <c:pt idx="4711">
                        <c:v>42568.364849537</c:v>
                      </c:pt>
                      <c:pt idx="4712">
                        <c:v>42568.368310184997</c:v>
                      </c:pt>
                      <c:pt idx="4713">
                        <c:v>42568.371747685</c:v>
                      </c:pt>
                      <c:pt idx="4714">
                        <c:v>42568.375393519003</c:v>
                      </c:pt>
                      <c:pt idx="4715">
                        <c:v>42568.378715277999</c:v>
                      </c:pt>
                      <c:pt idx="4716">
                        <c:v>42568.382175926003</c:v>
                      </c:pt>
                      <c:pt idx="4717">
                        <c:v>42568.385752315</c:v>
                      </c:pt>
                      <c:pt idx="4718">
                        <c:v>42568.389212962997</c:v>
                      </c:pt>
                      <c:pt idx="4719">
                        <c:v>42568.392581018998</c:v>
                      </c:pt>
                      <c:pt idx="4720">
                        <c:v>42568.396157406998</c:v>
                      </c:pt>
                      <c:pt idx="4721">
                        <c:v>42568.399513889002</c:v>
                      </c:pt>
                      <c:pt idx="4722">
                        <c:v>42568.402986111003</c:v>
                      </c:pt>
                      <c:pt idx="4723">
                        <c:v>42568.406539352</c:v>
                      </c:pt>
                      <c:pt idx="4724">
                        <c:v>42568.41</c:v>
                      </c:pt>
                      <c:pt idx="4725">
                        <c:v>42568.413402778002</c:v>
                      </c:pt>
                      <c:pt idx="4726">
                        <c:v>42568.417083332999</c:v>
                      </c:pt>
                      <c:pt idx="4727">
                        <c:v>42568.420370369997</c:v>
                      </c:pt>
                      <c:pt idx="4728">
                        <c:v>42568.423958332998</c:v>
                      </c:pt>
                      <c:pt idx="4729">
                        <c:v>42568.427476851997</c:v>
                      </c:pt>
                      <c:pt idx="4730">
                        <c:v>42568.430868055999</c:v>
                      </c:pt>
                      <c:pt idx="4731">
                        <c:v>42568.434247685</c:v>
                      </c:pt>
                      <c:pt idx="4732">
                        <c:v>42568.437858796002</c:v>
                      </c:pt>
                      <c:pt idx="4733">
                        <c:v>42568.441192129998</c:v>
                      </c:pt>
                      <c:pt idx="4734">
                        <c:v>42568.444756944002</c:v>
                      </c:pt>
                      <c:pt idx="4735">
                        <c:v>42568.448217593002</c:v>
                      </c:pt>
                      <c:pt idx="4736">
                        <c:v>42568.451643519002</c:v>
                      </c:pt>
                      <c:pt idx="4737">
                        <c:v>42568.455104166998</c:v>
                      </c:pt>
                      <c:pt idx="4738">
                        <c:v>42568.458842592998</c:v>
                      </c:pt>
                      <c:pt idx="4739">
                        <c:v>42568.462037037003</c:v>
                      </c:pt>
                      <c:pt idx="4740">
                        <c:v>42568.465694443999</c:v>
                      </c:pt>
                      <c:pt idx="4741">
                        <c:v>42568.469074073997</c:v>
                      </c:pt>
                      <c:pt idx="4742">
                        <c:v>42568.472557870002</c:v>
                      </c:pt>
                      <c:pt idx="4743">
                        <c:v>42568.475960648</c:v>
                      </c:pt>
                      <c:pt idx="4744">
                        <c:v>42568.479513888997</c:v>
                      </c:pt>
                      <c:pt idx="4745">
                        <c:v>42568.482858796</c:v>
                      </c:pt>
                      <c:pt idx="4746">
                        <c:v>42568.486354166998</c:v>
                      </c:pt>
                      <c:pt idx="4747">
                        <c:v>42568.489849537</c:v>
                      </c:pt>
                      <c:pt idx="4748">
                        <c:v>42568.493298611</c:v>
                      </c:pt>
                      <c:pt idx="4749">
                        <c:v>42568.496747685</c:v>
                      </c:pt>
                      <c:pt idx="4750">
                        <c:v>42568.500405093</c:v>
                      </c:pt>
                      <c:pt idx="4751">
                        <c:v>42568.503703704002</c:v>
                      </c:pt>
                      <c:pt idx="4752">
                        <c:v>42568.507164351999</c:v>
                      </c:pt>
                      <c:pt idx="4753">
                        <c:v>42568.510729166999</c:v>
                      </c:pt>
                      <c:pt idx="4754">
                        <c:v>42568.514189815003</c:v>
                      </c:pt>
                      <c:pt idx="4755">
                        <c:v>42568.517581018998</c:v>
                      </c:pt>
                      <c:pt idx="4756">
                        <c:v>42568.52119213</c:v>
                      </c:pt>
                      <c:pt idx="4757">
                        <c:v>42568.524525462999</c:v>
                      </c:pt>
                      <c:pt idx="4758">
                        <c:v>42568.528032406997</c:v>
                      </c:pt>
                      <c:pt idx="4759">
                        <c:v>42568.531527778003</c:v>
                      </c:pt>
                      <c:pt idx="4760">
                        <c:v>42568.535000000003</c:v>
                      </c:pt>
                      <c:pt idx="4761">
                        <c:v>42568.538425926003</c:v>
                      </c:pt>
                      <c:pt idx="4762">
                        <c:v>42568.542083332999</c:v>
                      </c:pt>
                      <c:pt idx="4763">
                        <c:v>42568.545370369997</c:v>
                      </c:pt>
                      <c:pt idx="4764">
                        <c:v>42568.548842593002</c:v>
                      </c:pt>
                      <c:pt idx="4765">
                        <c:v>42568.552372685001</c:v>
                      </c:pt>
                      <c:pt idx="4766">
                        <c:v>42568.555821759001</c:v>
                      </c:pt>
                      <c:pt idx="4767">
                        <c:v>42568.559224536999</c:v>
                      </c:pt>
                      <c:pt idx="4768">
                        <c:v>42568.562824073997</c:v>
                      </c:pt>
                      <c:pt idx="4769">
                        <c:v>42568.566180556001</c:v>
                      </c:pt>
                      <c:pt idx="4770">
                        <c:v>42568.569710648</c:v>
                      </c:pt>
                      <c:pt idx="4771">
                        <c:v>42568.573206018998</c:v>
                      </c:pt>
                      <c:pt idx="4772">
                        <c:v>42568.576631944001</c:v>
                      </c:pt>
                      <c:pt idx="4773">
                        <c:v>42568.580081018998</c:v>
                      </c:pt>
                      <c:pt idx="4774">
                        <c:v>42568.583784722003</c:v>
                      </c:pt>
                      <c:pt idx="4775">
                        <c:v>42568.587094907001</c:v>
                      </c:pt>
                      <c:pt idx="4776">
                        <c:v>42568.590601852004</c:v>
                      </c:pt>
                      <c:pt idx="4777">
                        <c:v>42568.594120369999</c:v>
                      </c:pt>
                      <c:pt idx="4778">
                        <c:v>42568.597500000003</c:v>
                      </c:pt>
                      <c:pt idx="4779">
                        <c:v>42568.600925926003</c:v>
                      </c:pt>
                      <c:pt idx="4780">
                        <c:v>42568.604583332999</c:v>
                      </c:pt>
                      <c:pt idx="4781">
                        <c:v>42568.607824074003</c:v>
                      </c:pt>
                      <c:pt idx="4782">
                        <c:v>42568.611377314999</c:v>
                      </c:pt>
                      <c:pt idx="4783">
                        <c:v>42568.614884258997</c:v>
                      </c:pt>
                      <c:pt idx="4784">
                        <c:v>42568.618275462999</c:v>
                      </c:pt>
                      <c:pt idx="4785">
                        <c:v>42568.621736111003</c:v>
                      </c:pt>
                      <c:pt idx="4786">
                        <c:v>42568.625451389002</c:v>
                      </c:pt>
                      <c:pt idx="4787">
                        <c:v>42568.628726852003</c:v>
                      </c:pt>
                      <c:pt idx="4788">
                        <c:v>42568.632210648</c:v>
                      </c:pt>
                      <c:pt idx="4789">
                        <c:v>42568.635717593002</c:v>
                      </c:pt>
                      <c:pt idx="4790">
                        <c:v>42568.639201389</c:v>
                      </c:pt>
                      <c:pt idx="4791">
                        <c:v>42568.642604166998</c:v>
                      </c:pt>
                      <c:pt idx="4792">
                        <c:v>42568.64619213</c:v>
                      </c:pt>
                      <c:pt idx="4793">
                        <c:v>42568.649513889002</c:v>
                      </c:pt>
                      <c:pt idx="4794">
                        <c:v>42568.652997685</c:v>
                      </c:pt>
                      <c:pt idx="4795">
                        <c:v>42568.656550926004</c:v>
                      </c:pt>
                      <c:pt idx="4796">
                        <c:v>42568.660011574</c:v>
                      </c:pt>
                      <c:pt idx="4797">
                        <c:v>42568.663402778002</c:v>
                      </c:pt>
                      <c:pt idx="4798">
                        <c:v>42568.667094907003</c:v>
                      </c:pt>
                      <c:pt idx="4799">
                        <c:v>42568.670393519002</c:v>
                      </c:pt>
                      <c:pt idx="4800">
                        <c:v>42568.673854166998</c:v>
                      </c:pt>
                      <c:pt idx="4801">
                        <c:v>42568.677407406998</c:v>
                      </c:pt>
                      <c:pt idx="4802">
                        <c:v>42568.680925925997</c:v>
                      </c:pt>
                      <c:pt idx="4803">
                        <c:v>42568.684259258996</c:v>
                      </c:pt>
                      <c:pt idx="4804">
                        <c:v>42568.687847221998</c:v>
                      </c:pt>
                      <c:pt idx="4805">
                        <c:v>42568.691192129998</c:v>
                      </c:pt>
                      <c:pt idx="4806">
                        <c:v>42568.694675926003</c:v>
                      </c:pt>
                      <c:pt idx="4807">
                        <c:v>42568.698252315</c:v>
                      </c:pt>
                      <c:pt idx="4808">
                        <c:v>42568.701655092998</c:v>
                      </c:pt>
                      <c:pt idx="4809">
                        <c:v>42568.705081018998</c:v>
                      </c:pt>
                      <c:pt idx="4810">
                        <c:v>42568.708738426001</c:v>
                      </c:pt>
                      <c:pt idx="4811">
                        <c:v>42568.712048611</c:v>
                      </c:pt>
                      <c:pt idx="4812">
                        <c:v>42568.715520833</c:v>
                      </c:pt>
                      <c:pt idx="4813">
                        <c:v>42568.719027778003</c:v>
                      </c:pt>
                      <c:pt idx="4814">
                        <c:v>42568.722500000003</c:v>
                      </c:pt>
                      <c:pt idx="4815">
                        <c:v>42568.725902778002</c:v>
                      </c:pt>
                      <c:pt idx="4816">
                        <c:v>42568.729525463001</c:v>
                      </c:pt>
                      <c:pt idx="4817">
                        <c:v>42568.732858796</c:v>
                      </c:pt>
                      <c:pt idx="4818">
                        <c:v>42568.736400463</c:v>
                      </c:pt>
                      <c:pt idx="4819">
                        <c:v>42568.739849537</c:v>
                      </c:pt>
                      <c:pt idx="4820">
                        <c:v>42568.743321759001</c:v>
                      </c:pt>
                      <c:pt idx="4821">
                        <c:v>42568.746712963002</c:v>
                      </c:pt>
                      <c:pt idx="4822">
                        <c:v>42568.750439814998</c:v>
                      </c:pt>
                      <c:pt idx="4823">
                        <c:v>42568.753773147997</c:v>
                      </c:pt>
                      <c:pt idx="4824">
                        <c:v>42568.757303241</c:v>
                      </c:pt>
                      <c:pt idx="4825">
                        <c:v>42568.760740741003</c:v>
                      </c:pt>
                      <c:pt idx="4826">
                        <c:v>42568.764212962997</c:v>
                      </c:pt>
                      <c:pt idx="4827">
                        <c:v>42568.767627314999</c:v>
                      </c:pt>
                      <c:pt idx="4828">
                        <c:v>42568.771238426001</c:v>
                      </c:pt>
                      <c:pt idx="4829">
                        <c:v>42568.774606480998</c:v>
                      </c:pt>
                      <c:pt idx="4830">
                        <c:v>42568.778043981001</c:v>
                      </c:pt>
                      <c:pt idx="4831">
                        <c:v>42568.781574073997</c:v>
                      </c:pt>
                      <c:pt idx="4832">
                        <c:v>42568.785000000003</c:v>
                      </c:pt>
                      <c:pt idx="4833">
                        <c:v>42568.788437499999</c:v>
                      </c:pt>
                      <c:pt idx="4834">
                        <c:v>42568.792106481</c:v>
                      </c:pt>
                      <c:pt idx="4835">
                        <c:v>42568.795393519002</c:v>
                      </c:pt>
                      <c:pt idx="4836">
                        <c:v>42568.798912036997</c:v>
                      </c:pt>
                      <c:pt idx="4837">
                        <c:v>42568.802430556003</c:v>
                      </c:pt>
                      <c:pt idx="4838">
                        <c:v>42568.805937500001</c:v>
                      </c:pt>
                      <c:pt idx="4839">
                        <c:v>42568.809282406997</c:v>
                      </c:pt>
                      <c:pt idx="4840">
                        <c:v>42568.812928241001</c:v>
                      </c:pt>
                      <c:pt idx="4841">
                        <c:v>42568.816226852003</c:v>
                      </c:pt>
                      <c:pt idx="4842">
                        <c:v>42568.819803241</c:v>
                      </c:pt>
                      <c:pt idx="4843">
                        <c:v>42568.823287036997</c:v>
                      </c:pt>
                      <c:pt idx="4844">
                        <c:v>42568.826712962997</c:v>
                      </c:pt>
                      <c:pt idx="4845">
                        <c:v>42568.830185184997</c:v>
                      </c:pt>
                      <c:pt idx="4846">
                        <c:v>42568.833749999998</c:v>
                      </c:pt>
                      <c:pt idx="4847">
                        <c:v>42568.837060184997</c:v>
                      </c:pt>
                      <c:pt idx="4848">
                        <c:v>42568.840532406997</c:v>
                      </c:pt>
                      <c:pt idx="4849">
                        <c:v>42568.844039352</c:v>
                      </c:pt>
                      <c:pt idx="4850">
                        <c:v>42568.847500000003</c:v>
                      </c:pt>
                      <c:pt idx="4851">
                        <c:v>42568.850937499999</c:v>
                      </c:pt>
                      <c:pt idx="4852">
                        <c:v>42568.854525463001</c:v>
                      </c:pt>
                      <c:pt idx="4853">
                        <c:v>42568.857847222003</c:v>
                      </c:pt>
                      <c:pt idx="4854">
                        <c:v>42568.861331018998</c:v>
                      </c:pt>
                      <c:pt idx="4855">
                        <c:v>42568.864884258997</c:v>
                      </c:pt>
                      <c:pt idx="4856">
                        <c:v>42568.868275462999</c:v>
                      </c:pt>
                      <c:pt idx="4857">
                        <c:v>42568.871782406997</c:v>
                      </c:pt>
                      <c:pt idx="4858">
                        <c:v>42568.875416666997</c:v>
                      </c:pt>
                      <c:pt idx="4859">
                        <c:v>42568.878726852003</c:v>
                      </c:pt>
                      <c:pt idx="4860">
                        <c:v>42568.882245369998</c:v>
                      </c:pt>
                      <c:pt idx="4861">
                        <c:v>42568.885752315</c:v>
                      </c:pt>
                      <c:pt idx="4862">
                        <c:v>42568.889189815003</c:v>
                      </c:pt>
                      <c:pt idx="4863">
                        <c:v>42568.892581018998</c:v>
                      </c:pt>
                      <c:pt idx="4864">
                        <c:v>42568.89619213</c:v>
                      </c:pt>
                      <c:pt idx="4865">
                        <c:v>42568.899513889002</c:v>
                      </c:pt>
                      <c:pt idx="4866">
                        <c:v>42568.903020833</c:v>
                      </c:pt>
                      <c:pt idx="4867">
                        <c:v>42568.906539352</c:v>
                      </c:pt>
                      <c:pt idx="4868">
                        <c:v>42568.909953704002</c:v>
                      </c:pt>
                      <c:pt idx="4869">
                        <c:v>42568.913391203998</c:v>
                      </c:pt>
                      <c:pt idx="4870">
                        <c:v>42568.917106481</c:v>
                      </c:pt>
                      <c:pt idx="4871">
                        <c:v>42568.920439815003</c:v>
                      </c:pt>
                      <c:pt idx="4872">
                        <c:v>42568.923981480999</c:v>
                      </c:pt>
                      <c:pt idx="4873">
                        <c:v>42568.927407406998</c:v>
                      </c:pt>
                      <c:pt idx="4874">
                        <c:v>42568.930972221999</c:v>
                      </c:pt>
                      <c:pt idx="4875">
                        <c:v>42568.934293981001</c:v>
                      </c:pt>
                      <c:pt idx="4876">
                        <c:v>42568.937893519003</c:v>
                      </c:pt>
                      <c:pt idx="4877">
                        <c:v>42568.941203704002</c:v>
                      </c:pt>
                      <c:pt idx="4878">
                        <c:v>42568.944745369998</c:v>
                      </c:pt>
                      <c:pt idx="4879">
                        <c:v>42568.948217593002</c:v>
                      </c:pt>
                      <c:pt idx="4880">
                        <c:v>42568.951666667002</c:v>
                      </c:pt>
                      <c:pt idx="4881">
                        <c:v>42568.955104166998</c:v>
                      </c:pt>
                      <c:pt idx="4882">
                        <c:v>42568.958819444</c:v>
                      </c:pt>
                      <c:pt idx="4883">
                        <c:v>42568.962083332997</c:v>
                      </c:pt>
                      <c:pt idx="4884">
                        <c:v>42568.965590278</c:v>
                      </c:pt>
                      <c:pt idx="4885">
                        <c:v>42568.9690625</c:v>
                      </c:pt>
                      <c:pt idx="4886">
                        <c:v>42568.972557870002</c:v>
                      </c:pt>
                      <c:pt idx="4887">
                        <c:v>42568.975937499999</c:v>
                      </c:pt>
                      <c:pt idx="4888">
                        <c:v>42568.979594907003</c:v>
                      </c:pt>
                      <c:pt idx="4889">
                        <c:v>42568.982905092998</c:v>
                      </c:pt>
                      <c:pt idx="4890">
                        <c:v>42568.986365741002</c:v>
                      </c:pt>
                      <c:pt idx="4891">
                        <c:v>42568.989907406998</c:v>
                      </c:pt>
                      <c:pt idx="4892">
                        <c:v>42568.993356480998</c:v>
                      </c:pt>
                      <c:pt idx="4893">
                        <c:v>42568.996770833</c:v>
                      </c:pt>
                      <c:pt idx="4894">
                        <c:v>42569.000520832997</c:v>
                      </c:pt>
                      <c:pt idx="4895">
                        <c:v>42569.003750000003</c:v>
                      </c:pt>
                      <c:pt idx="4896">
                        <c:v>42569.007303241</c:v>
                      </c:pt>
                      <c:pt idx="4897">
                        <c:v>42569.010810184998</c:v>
                      </c:pt>
                      <c:pt idx="4898">
                        <c:v>42569.014282406999</c:v>
                      </c:pt>
                      <c:pt idx="4899">
                        <c:v>42569.017650463</c:v>
                      </c:pt>
                      <c:pt idx="4900">
                        <c:v>42569.021168981002</c:v>
                      </c:pt>
                      <c:pt idx="4901">
                        <c:v>42569.024548611</c:v>
                      </c:pt>
                      <c:pt idx="4902">
                        <c:v>42569.028055556002</c:v>
                      </c:pt>
                      <c:pt idx="4903">
                        <c:v>42569.031539352</c:v>
                      </c:pt>
                      <c:pt idx="4904">
                        <c:v>42569.035000000003</c:v>
                      </c:pt>
                      <c:pt idx="4905">
                        <c:v>42569.038460648</c:v>
                      </c:pt>
                      <c:pt idx="4906">
                        <c:v>42569.042164352002</c:v>
                      </c:pt>
                      <c:pt idx="4907">
                        <c:v>42569.045474537001</c:v>
                      </c:pt>
                      <c:pt idx="4908">
                        <c:v>42569.048958332998</c:v>
                      </c:pt>
                      <c:pt idx="4909">
                        <c:v>42569.052384258997</c:v>
                      </c:pt>
                      <c:pt idx="4910">
                        <c:v>42569.055868055999</c:v>
                      </c:pt>
                      <c:pt idx="4911">
                        <c:v>42569.059236111003</c:v>
                      </c:pt>
                      <c:pt idx="4912">
                        <c:v>42569.062870369999</c:v>
                      </c:pt>
                      <c:pt idx="4913">
                        <c:v>42569.066192129998</c:v>
                      </c:pt>
                      <c:pt idx="4914">
                        <c:v>42569.069722221997</c:v>
                      </c:pt>
                      <c:pt idx="4915">
                        <c:v>42569.073240741003</c:v>
                      </c:pt>
                      <c:pt idx="4916">
                        <c:v>42569.076689815003</c:v>
                      </c:pt>
                      <c:pt idx="4917">
                        <c:v>42569.080081018998</c:v>
                      </c:pt>
                      <c:pt idx="4918">
                        <c:v>42569.083796295999</c:v>
                      </c:pt>
                      <c:pt idx="4919">
                        <c:v>42569.087094907001</c:v>
                      </c:pt>
                      <c:pt idx="4920">
                        <c:v>42569.090567129999</c:v>
                      </c:pt>
                      <c:pt idx="4921">
                        <c:v>42569.094074073997</c:v>
                      </c:pt>
                      <c:pt idx="4922">
                        <c:v>42569.097592593003</c:v>
                      </c:pt>
                      <c:pt idx="4923">
                        <c:v>42569.100914351999</c:v>
                      </c:pt>
                      <c:pt idx="4924">
                        <c:v>42569.104560184998</c:v>
                      </c:pt>
                      <c:pt idx="4925">
                        <c:v>42569.107916667002</c:v>
                      </c:pt>
                      <c:pt idx="4926">
                        <c:v>42569.111423611001</c:v>
                      </c:pt>
                      <c:pt idx="4927">
                        <c:v>42569.114907406998</c:v>
                      </c:pt>
                      <c:pt idx="4928">
                        <c:v>42569.118356480998</c:v>
                      </c:pt>
                      <c:pt idx="4929">
                        <c:v>42569.121805556002</c:v>
                      </c:pt>
                      <c:pt idx="4930">
                        <c:v>42569.125486110999</c:v>
                      </c:pt>
                      <c:pt idx="4931">
                        <c:v>42569.128750000003</c:v>
                      </c:pt>
                      <c:pt idx="4932">
                        <c:v>42569.132256944002</c:v>
                      </c:pt>
                      <c:pt idx="4933">
                        <c:v>42569.135729166999</c:v>
                      </c:pt>
                      <c:pt idx="4934">
                        <c:v>42569.139236110997</c:v>
                      </c:pt>
                      <c:pt idx="4935">
                        <c:v>42569.142604166998</c:v>
                      </c:pt>
                      <c:pt idx="4936">
                        <c:v>42569.146157406998</c:v>
                      </c:pt>
                      <c:pt idx="4937">
                        <c:v>42569.149560184997</c:v>
                      </c:pt>
                      <c:pt idx="4938">
                        <c:v>42569.153159722002</c:v>
                      </c:pt>
                      <c:pt idx="4939">
                        <c:v>42569.156620369999</c:v>
                      </c:pt>
                      <c:pt idx="4940">
                        <c:v>42569.160081018999</c:v>
                      </c:pt>
                      <c:pt idx="4941">
                        <c:v>42569.163495369998</c:v>
                      </c:pt>
                      <c:pt idx="4942">
                        <c:v>42569.167094907003</c:v>
                      </c:pt>
                      <c:pt idx="4943">
                        <c:v>42569.170462962997</c:v>
                      </c:pt>
                      <c:pt idx="4944">
                        <c:v>42569.173912036997</c:v>
                      </c:pt>
                      <c:pt idx="4945">
                        <c:v>42569.177453703996</c:v>
                      </c:pt>
                      <c:pt idx="4946">
                        <c:v>42569.180844907001</c:v>
                      </c:pt>
                      <c:pt idx="4947">
                        <c:v>42569.184374999997</c:v>
                      </c:pt>
                      <c:pt idx="4948">
                        <c:v>42569.187893519003</c:v>
                      </c:pt>
                      <c:pt idx="4949">
                        <c:v>42569.191238425999</c:v>
                      </c:pt>
                      <c:pt idx="4950">
                        <c:v>42569.194687499999</c:v>
                      </c:pt>
                      <c:pt idx="4951">
                        <c:v>42569.198206018998</c:v>
                      </c:pt>
                      <c:pt idx="4952">
                        <c:v>42569.201655092998</c:v>
                      </c:pt>
                      <c:pt idx="4953">
                        <c:v>42569.205150463</c:v>
                      </c:pt>
                      <c:pt idx="4954">
                        <c:v>42569.208958333002</c:v>
                      </c:pt>
                      <c:pt idx="4955">
                        <c:v>42569.212141204</c:v>
                      </c:pt>
                      <c:pt idx="4956">
                        <c:v>42569.215613426</c:v>
                      </c:pt>
                      <c:pt idx="4957">
                        <c:v>42569.219120369999</c:v>
                      </c:pt>
                      <c:pt idx="4958">
                        <c:v>42569.222743056001</c:v>
                      </c:pt>
                      <c:pt idx="4959">
                        <c:v>42569.225937499999</c:v>
                      </c:pt>
                      <c:pt idx="4960">
                        <c:v>42569.229548611002</c:v>
                      </c:pt>
                      <c:pt idx="4961">
                        <c:v>42569.232893519002</c:v>
                      </c:pt>
                      <c:pt idx="4962">
                        <c:v>42569.236319443997</c:v>
                      </c:pt>
                      <c:pt idx="4963">
                        <c:v>42569.239803240998</c:v>
                      </c:pt>
                      <c:pt idx="4964">
                        <c:v>42569.243252314998</c:v>
                      </c:pt>
                      <c:pt idx="4965">
                        <c:v>42569.246712963002</c:v>
                      </c:pt>
                      <c:pt idx="4966">
                        <c:v>42569.250393519003</c:v>
                      </c:pt>
                      <c:pt idx="4967">
                        <c:v>42569.253622684999</c:v>
                      </c:pt>
                      <c:pt idx="4968">
                        <c:v>42569.257118055997</c:v>
                      </c:pt>
                      <c:pt idx="4969">
                        <c:v>42569.260636573999</c:v>
                      </c:pt>
                      <c:pt idx="4970">
                        <c:v>42569.264074074003</c:v>
                      </c:pt>
                      <c:pt idx="4971">
                        <c:v>42569.267523148003</c:v>
                      </c:pt>
                      <c:pt idx="4972">
                        <c:v>42569.271099537</c:v>
                      </c:pt>
                      <c:pt idx="4973">
                        <c:v>42569.274456018997</c:v>
                      </c:pt>
                      <c:pt idx="4974">
                        <c:v>42569.277928240997</c:v>
                      </c:pt>
                      <c:pt idx="4975">
                        <c:v>42569.281469907</c:v>
                      </c:pt>
                      <c:pt idx="4976">
                        <c:v>42569.284872684999</c:v>
                      </c:pt>
                      <c:pt idx="4977">
                        <c:v>42569.288344907</c:v>
                      </c:pt>
                      <c:pt idx="4978">
                        <c:v>42569.291990741003</c:v>
                      </c:pt>
                      <c:pt idx="4979">
                        <c:v>42569.295335647999</c:v>
                      </c:pt>
                      <c:pt idx="4980">
                        <c:v>42569.29880787</c:v>
                      </c:pt>
                      <c:pt idx="4981">
                        <c:v>42569.302314815002</c:v>
                      </c:pt>
                      <c:pt idx="4982">
                        <c:v>42569.305729166997</c:v>
                      </c:pt>
                      <c:pt idx="4983">
                        <c:v>42569.309224536999</c:v>
                      </c:pt>
                      <c:pt idx="4984">
                        <c:v>42569.312743055998</c:v>
                      </c:pt>
                      <c:pt idx="4985">
                        <c:v>42569.316111111002</c:v>
                      </c:pt>
                      <c:pt idx="4986">
                        <c:v>42569.319618055997</c:v>
                      </c:pt>
                      <c:pt idx="4987">
                        <c:v>42569.323113425999</c:v>
                      </c:pt>
                      <c:pt idx="4988">
                        <c:v>42569.326550926002</c:v>
                      </c:pt>
                      <c:pt idx="4989">
                        <c:v>42569.330011573998</c:v>
                      </c:pt>
                      <c:pt idx="4990">
                        <c:v>42569.333645833001</c:v>
                      </c:pt>
                      <c:pt idx="4991">
                        <c:v>42569.336990741002</c:v>
                      </c:pt>
                      <c:pt idx="4992">
                        <c:v>42569.340462963002</c:v>
                      </c:pt>
                      <c:pt idx="4993">
                        <c:v>42569.344016203999</c:v>
                      </c:pt>
                      <c:pt idx="4994">
                        <c:v>42569.347511574</c:v>
                      </c:pt>
                      <c:pt idx="4995">
                        <c:v>42569.350833333003</c:v>
                      </c:pt>
                      <c:pt idx="4996">
                        <c:v>42569.354432870001</c:v>
                      </c:pt>
                      <c:pt idx="4997">
                        <c:v>42569.357777778001</c:v>
                      </c:pt>
                      <c:pt idx="4998">
                        <c:v>42569.361261573998</c:v>
                      </c:pt>
                      <c:pt idx="4999">
                        <c:v>42569.364780092998</c:v>
                      </c:pt>
                      <c:pt idx="5000">
                        <c:v>42569.368229166997</c:v>
                      </c:pt>
                      <c:pt idx="5001">
                        <c:v>42569.371666667001</c:v>
                      </c:pt>
                      <c:pt idx="5002">
                        <c:v>42569.375347221998</c:v>
                      </c:pt>
                      <c:pt idx="5003">
                        <c:v>42569.378645833</c:v>
                      </c:pt>
                      <c:pt idx="5004">
                        <c:v>42569.382118055997</c:v>
                      </c:pt>
                      <c:pt idx="5005">
                        <c:v>42569.385659722</c:v>
                      </c:pt>
                      <c:pt idx="5006">
                        <c:v>42569.389097222003</c:v>
                      </c:pt>
                      <c:pt idx="5007">
                        <c:v>42569.392500000002</c:v>
                      </c:pt>
                      <c:pt idx="5008">
                        <c:v>42569.396099537</c:v>
                      </c:pt>
                      <c:pt idx="5009">
                        <c:v>42569.399444444003</c:v>
                      </c:pt>
                      <c:pt idx="5010">
                        <c:v>42569.402916667001</c:v>
                      </c:pt>
                      <c:pt idx="5011">
                        <c:v>42569.406469907</c:v>
                      </c:pt>
                      <c:pt idx="5012">
                        <c:v>42569.409895833</c:v>
                      </c:pt>
                      <c:pt idx="5013">
                        <c:v>42569.413333333003</c:v>
                      </c:pt>
                      <c:pt idx="5014">
                        <c:v>42569.416979166999</c:v>
                      </c:pt>
                      <c:pt idx="5015">
                        <c:v>42569.420324074003</c:v>
                      </c:pt>
                      <c:pt idx="5016">
                        <c:v>42569.423784721999</c:v>
                      </c:pt>
                      <c:pt idx="5017">
                        <c:v>42569.427326388999</c:v>
                      </c:pt>
                      <c:pt idx="5018">
                        <c:v>42569.430740741002</c:v>
                      </c:pt>
                      <c:pt idx="5019">
                        <c:v>42569.434513888998</c:v>
                      </c:pt>
                      <c:pt idx="5020">
                        <c:v>42569.437754630002</c:v>
                      </c:pt>
                      <c:pt idx="5021">
                        <c:v>42569.441099536998</c:v>
                      </c:pt>
                      <c:pt idx="5022">
                        <c:v>42569.444629630001</c:v>
                      </c:pt>
                      <c:pt idx="5023">
                        <c:v>42569.448113425999</c:v>
                      </c:pt>
                      <c:pt idx="5024">
                        <c:v>42569.451574074003</c:v>
                      </c:pt>
                      <c:pt idx="5025">
                        <c:v>42569.455011573998</c:v>
                      </c:pt>
                      <c:pt idx="5026">
                        <c:v>42569.458657406998</c:v>
                      </c:pt>
                      <c:pt idx="5027">
                        <c:v>42569.461967593001</c:v>
                      </c:pt>
                      <c:pt idx="5028">
                        <c:v>42569.465474536999</c:v>
                      </c:pt>
                      <c:pt idx="5029">
                        <c:v>42569.469016203999</c:v>
                      </c:pt>
                      <c:pt idx="5030">
                        <c:v>42569.472465277999</c:v>
                      </c:pt>
                      <c:pt idx="5031">
                        <c:v>42569.475914351999</c:v>
                      </c:pt>
                      <c:pt idx="5032">
                        <c:v>42569.479560184998</c:v>
                      </c:pt>
                      <c:pt idx="5033">
                        <c:v>42569.482858796</c:v>
                      </c:pt>
                      <c:pt idx="5034">
                        <c:v>42569.486354166998</c:v>
                      </c:pt>
                      <c:pt idx="5035">
                        <c:v>42569.489884258997</c:v>
                      </c:pt>
                      <c:pt idx="5036">
                        <c:v>42569.493321759001</c:v>
                      </c:pt>
                      <c:pt idx="5037">
                        <c:v>42569.496770833</c:v>
                      </c:pt>
                      <c:pt idx="5038">
                        <c:v>42569.500428241001</c:v>
                      </c:pt>
                      <c:pt idx="5039">
                        <c:v>42569.503738425999</c:v>
                      </c:pt>
                      <c:pt idx="5040">
                        <c:v>42569.507164351999</c:v>
                      </c:pt>
                      <c:pt idx="5041">
                        <c:v>42569.510752315</c:v>
                      </c:pt>
                      <c:pt idx="5042">
                        <c:v>42569.514212962997</c:v>
                      </c:pt>
                      <c:pt idx="5043">
                        <c:v>42569.517581018998</c:v>
                      </c:pt>
                      <c:pt idx="5044">
                        <c:v>42569.521168981002</c:v>
                      </c:pt>
                      <c:pt idx="5045">
                        <c:v>42569.524490741002</c:v>
                      </c:pt>
                      <c:pt idx="5046">
                        <c:v>42569.528009258996</c:v>
                      </c:pt>
                      <c:pt idx="5047">
                        <c:v>42569.531539352</c:v>
                      </c:pt>
                      <c:pt idx="5048">
                        <c:v>42569.535034722001</c:v>
                      </c:pt>
                      <c:pt idx="5049">
                        <c:v>42569.538437499999</c:v>
                      </c:pt>
                      <c:pt idx="5050">
                        <c:v>42569.542083332999</c:v>
                      </c:pt>
                      <c:pt idx="5051">
                        <c:v>42569.545416667002</c:v>
                      </c:pt>
                      <c:pt idx="5052">
                        <c:v>42569.548900463</c:v>
                      </c:pt>
                      <c:pt idx="5053">
                        <c:v>42569.552407406998</c:v>
                      </c:pt>
                      <c:pt idx="5054">
                        <c:v>42569.555856480998</c:v>
                      </c:pt>
                      <c:pt idx="5055">
                        <c:v>42569.559247685</c:v>
                      </c:pt>
                      <c:pt idx="5056">
                        <c:v>42569.562858796002</c:v>
                      </c:pt>
                      <c:pt idx="5057">
                        <c:v>42569.566168981</c:v>
                      </c:pt>
                      <c:pt idx="5058">
                        <c:v>42569.569675926003</c:v>
                      </c:pt>
                      <c:pt idx="5059">
                        <c:v>42569.573194443998</c:v>
                      </c:pt>
                      <c:pt idx="5060">
                        <c:v>42569.576655092998</c:v>
                      </c:pt>
                      <c:pt idx="5061">
                        <c:v>42569.580046296003</c:v>
                      </c:pt>
                      <c:pt idx="5062">
                        <c:v>42569.583784722003</c:v>
                      </c:pt>
                      <c:pt idx="5063">
                        <c:v>42569.587071759001</c:v>
                      </c:pt>
                      <c:pt idx="5064">
                        <c:v>42569.590520833</c:v>
                      </c:pt>
                      <c:pt idx="5065">
                        <c:v>42569.594074073997</c:v>
                      </c:pt>
                      <c:pt idx="5066">
                        <c:v>42569.597511574</c:v>
                      </c:pt>
                      <c:pt idx="5067">
                        <c:v>42569.600914351999</c:v>
                      </c:pt>
                      <c:pt idx="5068">
                        <c:v>42569.604537036997</c:v>
                      </c:pt>
                      <c:pt idx="5069">
                        <c:v>42569.607881944001</c:v>
                      </c:pt>
                      <c:pt idx="5070">
                        <c:v>42569.611331018998</c:v>
                      </c:pt>
                      <c:pt idx="5071">
                        <c:v>42569.614849537</c:v>
                      </c:pt>
                      <c:pt idx="5072">
                        <c:v>42569.618333332997</c:v>
                      </c:pt>
                      <c:pt idx="5073">
                        <c:v>42569.621770833</c:v>
                      </c:pt>
                      <c:pt idx="5074">
                        <c:v>42569.625416666997</c:v>
                      </c:pt>
                      <c:pt idx="5075">
                        <c:v>42569.628726852003</c:v>
                      </c:pt>
                      <c:pt idx="5076">
                        <c:v>42569.632222221997</c:v>
                      </c:pt>
                      <c:pt idx="5077">
                        <c:v>42569.635717593002</c:v>
                      </c:pt>
                      <c:pt idx="5078">
                        <c:v>42569.639224537001</c:v>
                      </c:pt>
                      <c:pt idx="5079">
                        <c:v>42569.642569443997</c:v>
                      </c:pt>
                      <c:pt idx="5080">
                        <c:v>42569.646168981002</c:v>
                      </c:pt>
                      <c:pt idx="5081">
                        <c:v>42569.649502314998</c:v>
                      </c:pt>
                      <c:pt idx="5082">
                        <c:v>42569.653009258996</c:v>
                      </c:pt>
                      <c:pt idx="5083">
                        <c:v>42569.656539352</c:v>
                      </c:pt>
                      <c:pt idx="5084">
                        <c:v>42569.659965277999</c:v>
                      </c:pt>
                      <c:pt idx="5085">
                        <c:v>42569.663449074003</c:v>
                      </c:pt>
                      <c:pt idx="5086">
                        <c:v>42569.667164352002</c:v>
                      </c:pt>
                      <c:pt idx="5087">
                        <c:v>42569.670358796</c:v>
                      </c:pt>
                      <c:pt idx="5088">
                        <c:v>42569.673877314999</c:v>
                      </c:pt>
                      <c:pt idx="5089">
                        <c:v>42569.677476851997</c:v>
                      </c:pt>
                      <c:pt idx="5090">
                        <c:v>42569.680983796003</c:v>
                      </c:pt>
                      <c:pt idx="5091">
                        <c:v>42569.684305556002</c:v>
                      </c:pt>
                      <c:pt idx="5092">
                        <c:v>42569.687800926004</c:v>
                      </c:pt>
                      <c:pt idx="5093">
                        <c:v>42569.691192129998</c:v>
                      </c:pt>
                      <c:pt idx="5094">
                        <c:v>42569.694675926003</c:v>
                      </c:pt>
                      <c:pt idx="5095">
                        <c:v>42569.698240741003</c:v>
                      </c:pt>
                      <c:pt idx="5096">
                        <c:v>42569.701689815003</c:v>
                      </c:pt>
                      <c:pt idx="5097">
                        <c:v>42569.705138889003</c:v>
                      </c:pt>
                      <c:pt idx="5098">
                        <c:v>42569.708749999998</c:v>
                      </c:pt>
                      <c:pt idx="5099">
                        <c:v>42569.712025462999</c:v>
                      </c:pt>
                      <c:pt idx="5100">
                        <c:v>42569.715555556002</c:v>
                      </c:pt>
                      <c:pt idx="5101">
                        <c:v>42569.719074073997</c:v>
                      </c:pt>
                      <c:pt idx="5102">
                        <c:v>42569.722500000003</c:v>
                      </c:pt>
                      <c:pt idx="5103">
                        <c:v>42569.725914351999</c:v>
                      </c:pt>
                      <c:pt idx="5104">
                        <c:v>42569.729525463001</c:v>
                      </c:pt>
                      <c:pt idx="5105">
                        <c:v>42569.732847222003</c:v>
                      </c:pt>
                      <c:pt idx="5106">
                        <c:v>42569.736331018998</c:v>
                      </c:pt>
                      <c:pt idx="5107">
                        <c:v>42569.739861110997</c:v>
                      </c:pt>
                      <c:pt idx="5108">
                        <c:v>42569.743321759001</c:v>
                      </c:pt>
                      <c:pt idx="5109">
                        <c:v>42569.746805556002</c:v>
                      </c:pt>
                      <c:pt idx="5110">
                        <c:v>42569.750439814998</c:v>
                      </c:pt>
                      <c:pt idx="5111">
                        <c:v>42569.753784722001</c:v>
                      </c:pt>
                      <c:pt idx="5112">
                        <c:v>42569.757222221997</c:v>
                      </c:pt>
                      <c:pt idx="5113">
                        <c:v>42569.760729166999</c:v>
                      </c:pt>
                      <c:pt idx="5114">
                        <c:v>42569.764201389</c:v>
                      </c:pt>
                      <c:pt idx="5115">
                        <c:v>42569.767615741002</c:v>
                      </c:pt>
                      <c:pt idx="5116">
                        <c:v>42569.771226851997</c:v>
                      </c:pt>
                      <c:pt idx="5117">
                        <c:v>42569.774606480998</c:v>
                      </c:pt>
                      <c:pt idx="5118">
                        <c:v>42569.778067129999</c:v>
                      </c:pt>
                      <c:pt idx="5119">
                        <c:v>42569.781574073997</c:v>
                      </c:pt>
                      <c:pt idx="5120">
                        <c:v>42569.785000000003</c:v>
                      </c:pt>
                      <c:pt idx="5121">
                        <c:v>42569.788437499999</c:v>
                      </c:pt>
                      <c:pt idx="5122">
                        <c:v>42569.792118056001</c:v>
                      </c:pt>
                      <c:pt idx="5123">
                        <c:v>42569.795393519002</c:v>
                      </c:pt>
                      <c:pt idx="5124">
                        <c:v>42569.798854166998</c:v>
                      </c:pt>
                      <c:pt idx="5125">
                        <c:v>42569.802384258997</c:v>
                      </c:pt>
                      <c:pt idx="5126">
                        <c:v>42569.805995369999</c:v>
                      </c:pt>
                      <c:pt idx="5127">
                        <c:v>42569.809305556002</c:v>
                      </c:pt>
                      <c:pt idx="5128">
                        <c:v>42569.812939814998</c:v>
                      </c:pt>
                      <c:pt idx="5129">
                        <c:v>42569.816215277999</c:v>
                      </c:pt>
                      <c:pt idx="5130">
                        <c:v>42569.819780092999</c:v>
                      </c:pt>
                      <c:pt idx="5131">
                        <c:v>42569.823263888997</c:v>
                      </c:pt>
                      <c:pt idx="5132">
                        <c:v>42569.826666667002</c:v>
                      </c:pt>
                      <c:pt idx="5133">
                        <c:v>42569.830185184997</c:v>
                      </c:pt>
                      <c:pt idx="5134">
                        <c:v>42569.833784722003</c:v>
                      </c:pt>
                      <c:pt idx="5135">
                        <c:v>42569.837094907001</c:v>
                      </c:pt>
                      <c:pt idx="5136">
                        <c:v>42569.840532406997</c:v>
                      </c:pt>
                      <c:pt idx="5137">
                        <c:v>42569.844120369999</c:v>
                      </c:pt>
                      <c:pt idx="5138">
                        <c:v>42569.847465277999</c:v>
                      </c:pt>
                      <c:pt idx="5139">
                        <c:v>42569.850914351999</c:v>
                      </c:pt>
                      <c:pt idx="5140">
                        <c:v>42569.854502315</c:v>
                      </c:pt>
                      <c:pt idx="5141">
                        <c:v>42569.857858796</c:v>
                      </c:pt>
                      <c:pt idx="5142">
                        <c:v>42569.861354166998</c:v>
                      </c:pt>
                      <c:pt idx="5143">
                        <c:v>42569.864872685001</c:v>
                      </c:pt>
                      <c:pt idx="5144">
                        <c:v>42569.868275462999</c:v>
                      </c:pt>
                      <c:pt idx="5145">
                        <c:v>42569.871747685</c:v>
                      </c:pt>
                      <c:pt idx="5146">
                        <c:v>42569.875405093</c:v>
                      </c:pt>
                      <c:pt idx="5147">
                        <c:v>42569.878738425999</c:v>
                      </c:pt>
                      <c:pt idx="5148">
                        <c:v>42569.882222221997</c:v>
                      </c:pt>
                      <c:pt idx="5149">
                        <c:v>42569.885752315</c:v>
                      </c:pt>
                      <c:pt idx="5150">
                        <c:v>42569.889282406999</c:v>
                      </c:pt>
                      <c:pt idx="5151">
                        <c:v>42569.892569443997</c:v>
                      </c:pt>
                      <c:pt idx="5152">
                        <c:v>42569.89619213</c:v>
                      </c:pt>
                      <c:pt idx="5153">
                        <c:v>42569.899525462999</c:v>
                      </c:pt>
                      <c:pt idx="5154">
                        <c:v>42569.903009258996</c:v>
                      </c:pt>
                      <c:pt idx="5155">
                        <c:v>42569.906550926004</c:v>
                      </c:pt>
                      <c:pt idx="5156">
                        <c:v>42569.909976852003</c:v>
                      </c:pt>
                      <c:pt idx="5157">
                        <c:v>42569.913437499999</c:v>
                      </c:pt>
                      <c:pt idx="5158">
                        <c:v>42569.917152777998</c:v>
                      </c:pt>
                      <c:pt idx="5159">
                        <c:v>42569.920462962997</c:v>
                      </c:pt>
                      <c:pt idx="5160">
                        <c:v>42569.923969907002</c:v>
                      </c:pt>
                      <c:pt idx="5161">
                        <c:v>42569.927499999998</c:v>
                      </c:pt>
                      <c:pt idx="5162">
                        <c:v>42569.931076389003</c:v>
                      </c:pt>
                      <c:pt idx="5163">
                        <c:v>42569.934293981001</c:v>
                      </c:pt>
                      <c:pt idx="5164">
                        <c:v>42569.937939814998</c:v>
                      </c:pt>
                      <c:pt idx="5165">
                        <c:v>42569.941238425999</c:v>
                      </c:pt>
                      <c:pt idx="5166">
                        <c:v>42569.944687499999</c:v>
                      </c:pt>
                      <c:pt idx="5167">
                        <c:v>42569.948217593002</c:v>
                      </c:pt>
                      <c:pt idx="5168">
                        <c:v>42569.951689815003</c:v>
                      </c:pt>
                      <c:pt idx="5169">
                        <c:v>42569.955127314999</c:v>
                      </c:pt>
                      <c:pt idx="5170">
                        <c:v>42569.958749999998</c:v>
                      </c:pt>
                      <c:pt idx="5171">
                        <c:v>42569.962094907001</c:v>
                      </c:pt>
                      <c:pt idx="5172">
                        <c:v>42569.965578704003</c:v>
                      </c:pt>
                      <c:pt idx="5173">
                        <c:v>42569.969074073997</c:v>
                      </c:pt>
                      <c:pt idx="5174">
                        <c:v>42569.972546295998</c:v>
                      </c:pt>
                      <c:pt idx="5175">
                        <c:v>42569.975937499999</c:v>
                      </c:pt>
                      <c:pt idx="5176">
                        <c:v>42569.979571759002</c:v>
                      </c:pt>
                      <c:pt idx="5177">
                        <c:v>42569.982893519002</c:v>
                      </c:pt>
                      <c:pt idx="5178">
                        <c:v>42569.986400463</c:v>
                      </c:pt>
                      <c:pt idx="5179">
                        <c:v>42569.989884258997</c:v>
                      </c:pt>
                      <c:pt idx="5180">
                        <c:v>42569.993310184997</c:v>
                      </c:pt>
                      <c:pt idx="5181">
                        <c:v>42569.996770833</c:v>
                      </c:pt>
                      <c:pt idx="5182">
                        <c:v>42570.000567130002</c:v>
                      </c:pt>
                      <c:pt idx="5183">
                        <c:v>42570.003750000003</c:v>
                      </c:pt>
                      <c:pt idx="5184">
                        <c:v>42570.007199074003</c:v>
                      </c:pt>
                      <c:pt idx="5185">
                        <c:v>42570.010787036997</c:v>
                      </c:pt>
                      <c:pt idx="5186">
                        <c:v>42570.014282406999</c:v>
                      </c:pt>
                      <c:pt idx="5187">
                        <c:v>42570.017592593002</c:v>
                      </c:pt>
                      <c:pt idx="5188">
                        <c:v>42570.021180556003</c:v>
                      </c:pt>
                      <c:pt idx="5189">
                        <c:v>42570.024548611</c:v>
                      </c:pt>
                      <c:pt idx="5190">
                        <c:v>42570.028032406997</c:v>
                      </c:pt>
                      <c:pt idx="5191">
                        <c:v>42570.031539352</c:v>
                      </c:pt>
                      <c:pt idx="5192">
                        <c:v>42570.035034722001</c:v>
                      </c:pt>
                      <c:pt idx="5193">
                        <c:v>42570.038460648</c:v>
                      </c:pt>
                      <c:pt idx="5194">
                        <c:v>42570.042129629997</c:v>
                      </c:pt>
                      <c:pt idx="5195">
                        <c:v>42570.045428240999</c:v>
                      </c:pt>
                      <c:pt idx="5196">
                        <c:v>42570.048923611001</c:v>
                      </c:pt>
                      <c:pt idx="5197">
                        <c:v>42570.052418981002</c:v>
                      </c:pt>
                      <c:pt idx="5198">
                        <c:v>42570.055902777996</c:v>
                      </c:pt>
                      <c:pt idx="5199">
                        <c:v>42570.059247685</c:v>
                      </c:pt>
                      <c:pt idx="5200">
                        <c:v>42570.062847221998</c:v>
                      </c:pt>
                      <c:pt idx="5201">
                        <c:v>42570.066215277999</c:v>
                      </c:pt>
                      <c:pt idx="5202">
                        <c:v>42570.069594907</c:v>
                      </c:pt>
                      <c:pt idx="5203">
                        <c:v>42570.073125000003</c:v>
                      </c:pt>
                      <c:pt idx="5204">
                        <c:v>42570.076550926002</c:v>
                      </c:pt>
                      <c:pt idx="5205">
                        <c:v>42570.080000000002</c:v>
                      </c:pt>
                      <c:pt idx="5206">
                        <c:v>42570.083657406998</c:v>
                      </c:pt>
                      <c:pt idx="5207">
                        <c:v>42570.086967593001</c:v>
                      </c:pt>
                      <c:pt idx="5208">
                        <c:v>42570.090462963002</c:v>
                      </c:pt>
                      <c:pt idx="5209">
                        <c:v>42570.093981480997</c:v>
                      </c:pt>
                      <c:pt idx="5210">
                        <c:v>42570.097442129998</c:v>
                      </c:pt>
                      <c:pt idx="5211">
                        <c:v>42570.100833333003</c:v>
                      </c:pt>
                      <c:pt idx="5212">
                        <c:v>42570.104409722</c:v>
                      </c:pt>
                      <c:pt idx="5213">
                        <c:v>42570.107789351998</c:v>
                      </c:pt>
                      <c:pt idx="5214">
                        <c:v>42570.111273148003</c:v>
                      </c:pt>
                      <c:pt idx="5215">
                        <c:v>42570.114768519001</c:v>
                      </c:pt>
                      <c:pt idx="5216">
                        <c:v>42570.118206018997</c:v>
                      </c:pt>
                      <c:pt idx="5217">
                        <c:v>42570.121678240997</c:v>
                      </c:pt>
                      <c:pt idx="5218">
                        <c:v>42570.125381944003</c:v>
                      </c:pt>
                      <c:pt idx="5219">
                        <c:v>42570.128634259003</c:v>
                      </c:pt>
                      <c:pt idx="5220">
                        <c:v>42570.132083333003</c:v>
                      </c:pt>
                      <c:pt idx="5221">
                        <c:v>42570.135636573999</c:v>
                      </c:pt>
                      <c:pt idx="5222">
                        <c:v>42570.139108796</c:v>
                      </c:pt>
                      <c:pt idx="5223">
                        <c:v>42570.142488425998</c:v>
                      </c:pt>
                      <c:pt idx="5224">
                        <c:v>42570.146076388999</c:v>
                      </c:pt>
                      <c:pt idx="5225">
                        <c:v>42570.149432869999</c:v>
                      </c:pt>
                      <c:pt idx="5226">
                        <c:v>42570.152962963002</c:v>
                      </c:pt>
                      <c:pt idx="5227">
                        <c:v>42570.156446759</c:v>
                      </c:pt>
                      <c:pt idx="5228">
                        <c:v>42570.159965277999</c:v>
                      </c:pt>
                      <c:pt idx="5229">
                        <c:v>42570.163344907</c:v>
                      </c:pt>
                      <c:pt idx="5230">
                        <c:v>42570.166967593002</c:v>
                      </c:pt>
                      <c:pt idx="5231">
                        <c:v>42570.170300926002</c:v>
                      </c:pt>
                      <c:pt idx="5232">
                        <c:v>42570.173773148003</c:v>
                      </c:pt>
                      <c:pt idx="5233">
                        <c:v>42570.177280092998</c:v>
                      </c:pt>
                      <c:pt idx="5234">
                        <c:v>42570.180752314998</c:v>
                      </c:pt>
                      <c:pt idx="5235">
                        <c:v>42570.184155092997</c:v>
                      </c:pt>
                      <c:pt idx="5236">
                        <c:v>42570.187754630002</c:v>
                      </c:pt>
                      <c:pt idx="5237">
                        <c:v>42570.191087963001</c:v>
                      </c:pt>
                      <c:pt idx="5238">
                        <c:v>42570.194560185002</c:v>
                      </c:pt>
                      <c:pt idx="5239">
                        <c:v>42570.198090277998</c:v>
                      </c:pt>
                      <c:pt idx="5240">
                        <c:v>42570.201527778001</c:v>
                      </c:pt>
                      <c:pt idx="5241">
                        <c:v>42570.205011573998</c:v>
                      </c:pt>
                      <c:pt idx="5242">
                        <c:v>42570.208831019001</c:v>
                      </c:pt>
                      <c:pt idx="5243">
                        <c:v>42570.211979166997</c:v>
                      </c:pt>
                      <c:pt idx="5244">
                        <c:v>42570.215439815001</c:v>
                      </c:pt>
                      <c:pt idx="5245">
                        <c:v>42570.218912037002</c:v>
                      </c:pt>
                      <c:pt idx="5246">
                        <c:v>42570.222395833</c:v>
                      </c:pt>
                      <c:pt idx="5247">
                        <c:v>42570.225844907</c:v>
                      </c:pt>
                      <c:pt idx="5248">
                        <c:v>42570.229409722</c:v>
                      </c:pt>
                      <c:pt idx="5249">
                        <c:v>42570.232847222003</c:v>
                      </c:pt>
                      <c:pt idx="5250">
                        <c:v>42570.236354166998</c:v>
                      </c:pt>
                      <c:pt idx="5251">
                        <c:v>42570.239861110997</c:v>
                      </c:pt>
                      <c:pt idx="5252">
                        <c:v>42570.243333332997</c:v>
                      </c:pt>
                      <c:pt idx="5253">
                        <c:v>42570.246747685</c:v>
                      </c:pt>
                      <c:pt idx="5254">
                        <c:v>42570.250509259</c:v>
                      </c:pt>
                      <c:pt idx="5255">
                        <c:v>42570.253726852003</c:v>
                      </c:pt>
                      <c:pt idx="5256">
                        <c:v>42570.257256944002</c:v>
                      </c:pt>
                      <c:pt idx="5257">
                        <c:v>42570.260798611002</c:v>
                      </c:pt>
                      <c:pt idx="5258">
                        <c:v>42570.264247685001</c:v>
                      </c:pt>
                      <c:pt idx="5259">
                        <c:v>42570.267569443997</c:v>
                      </c:pt>
                      <c:pt idx="5260">
                        <c:v>42570.271215278</c:v>
                      </c:pt>
                      <c:pt idx="5261">
                        <c:v>42570.274513889002</c:v>
                      </c:pt>
                      <c:pt idx="5262">
                        <c:v>42570.278020833</c:v>
                      </c:pt>
                      <c:pt idx="5263">
                        <c:v>42570.281585648001</c:v>
                      </c:pt>
                      <c:pt idx="5264">
                        <c:v>42570.285011574</c:v>
                      </c:pt>
                      <c:pt idx="5265">
                        <c:v>42570.288425926003</c:v>
                      </c:pt>
                      <c:pt idx="5266">
                        <c:v>42570.292175925999</c:v>
                      </c:pt>
                      <c:pt idx="5267">
                        <c:v>42570.295370369997</c:v>
                      </c:pt>
                      <c:pt idx="5268">
                        <c:v>42570.298865741002</c:v>
                      </c:pt>
                      <c:pt idx="5269">
                        <c:v>42570.302384258997</c:v>
                      </c:pt>
                      <c:pt idx="5270">
                        <c:v>42570.305844907001</c:v>
                      </c:pt>
                      <c:pt idx="5271">
                        <c:v>42570.309259258996</c:v>
                      </c:pt>
                      <c:pt idx="5272">
                        <c:v>42570.312858796002</c:v>
                      </c:pt>
                      <c:pt idx="5273">
                        <c:v>42570.316203704002</c:v>
                      </c:pt>
                      <c:pt idx="5274">
                        <c:v>42570.319710648</c:v>
                      </c:pt>
                      <c:pt idx="5275">
                        <c:v>42570.323217593002</c:v>
                      </c:pt>
                      <c:pt idx="5276">
                        <c:v>42570.326678240999</c:v>
                      </c:pt>
                      <c:pt idx="5277">
                        <c:v>42570.330081018998</c:v>
                      </c:pt>
                      <c:pt idx="5278">
                        <c:v>42570.333796295999</c:v>
                      </c:pt>
                      <c:pt idx="5279">
                        <c:v>42570.337048611</c:v>
                      </c:pt>
                      <c:pt idx="5280">
                        <c:v>42570.340543981001</c:v>
                      </c:pt>
                      <c:pt idx="5281">
                        <c:v>42570.344050926004</c:v>
                      </c:pt>
                      <c:pt idx="5282">
                        <c:v>42570.347523147997</c:v>
                      </c:pt>
                      <c:pt idx="5283">
                        <c:v>42570.350902778002</c:v>
                      </c:pt>
                      <c:pt idx="5284">
                        <c:v>42570.354548611002</c:v>
                      </c:pt>
                      <c:pt idx="5285">
                        <c:v>42570.357847222003</c:v>
                      </c:pt>
                      <c:pt idx="5286">
                        <c:v>42570.361365741002</c:v>
                      </c:pt>
                      <c:pt idx="5287">
                        <c:v>42570.364895833001</c:v>
                      </c:pt>
                      <c:pt idx="5288">
                        <c:v>42570.368310184997</c:v>
                      </c:pt>
                      <c:pt idx="5289">
                        <c:v>42570.371747685</c:v>
                      </c:pt>
                      <c:pt idx="5290">
                        <c:v>42570.375416666997</c:v>
                      </c:pt>
                      <c:pt idx="5291">
                        <c:v>42570.378703704002</c:v>
                      </c:pt>
                      <c:pt idx="5292">
                        <c:v>42570.382233796001</c:v>
                      </c:pt>
                      <c:pt idx="5293">
                        <c:v>42570.385740741003</c:v>
                      </c:pt>
                      <c:pt idx="5294">
                        <c:v>42570.389131944001</c:v>
                      </c:pt>
                      <c:pt idx="5295">
                        <c:v>42570.39255787</c:v>
                      </c:pt>
                      <c:pt idx="5296">
                        <c:v>42570.396180556003</c:v>
                      </c:pt>
                      <c:pt idx="5297">
                        <c:v>42570.399513889002</c:v>
                      </c:pt>
                      <c:pt idx="5298">
                        <c:v>42570.403009258996</c:v>
                      </c:pt>
                      <c:pt idx="5299">
                        <c:v>42570.406516203999</c:v>
                      </c:pt>
                      <c:pt idx="5300">
                        <c:v>42570.409976852003</c:v>
                      </c:pt>
                      <c:pt idx="5301">
                        <c:v>42570.413402778002</c:v>
                      </c:pt>
                      <c:pt idx="5302">
                        <c:v>42570.417118056001</c:v>
                      </c:pt>
                      <c:pt idx="5303">
                        <c:v>42570.420358796</c:v>
                      </c:pt>
                      <c:pt idx="5304">
                        <c:v>42570.424004629996</c:v>
                      </c:pt>
                      <c:pt idx="5305">
                        <c:v>42570.427453703996</c:v>
                      </c:pt>
                      <c:pt idx="5306">
                        <c:v>42570.431018518997</c:v>
                      </c:pt>
                      <c:pt idx="5307">
                        <c:v>42570.434583333001</c:v>
                      </c:pt>
                      <c:pt idx="5308">
                        <c:v>42570.437951389002</c:v>
                      </c:pt>
                      <c:pt idx="5309">
                        <c:v>42570.441273147997</c:v>
                      </c:pt>
                      <c:pt idx="5310">
                        <c:v>42570.444814814997</c:v>
                      </c:pt>
                      <c:pt idx="5311">
                        <c:v>42570.448217593002</c:v>
                      </c:pt>
                      <c:pt idx="5312">
                        <c:v>42570.451782406999</c:v>
                      </c:pt>
                      <c:pt idx="5313">
                        <c:v>42570.455127314999</c:v>
                      </c:pt>
                      <c:pt idx="5314">
                        <c:v>42570.45900463</c:v>
                      </c:pt>
                      <c:pt idx="5315">
                        <c:v>42570.462129630003</c:v>
                      </c:pt>
                      <c:pt idx="5316">
                        <c:v>42570.465601852004</c:v>
                      </c:pt>
                      <c:pt idx="5317">
                        <c:v>42570.469097221998</c:v>
                      </c:pt>
                      <c:pt idx="5318">
                        <c:v>42570.472627315001</c:v>
                      </c:pt>
                      <c:pt idx="5319">
                        <c:v>42570.475925926003</c:v>
                      </c:pt>
                      <c:pt idx="5320">
                        <c:v>42570.479652777998</c:v>
                      </c:pt>
                      <c:pt idx="5321">
                        <c:v>42570.482893519002</c:v>
                      </c:pt>
                      <c:pt idx="5322">
                        <c:v>42570.486423611001</c:v>
                      </c:pt>
                      <c:pt idx="5323">
                        <c:v>42570.489895833001</c:v>
                      </c:pt>
                      <c:pt idx="5324">
                        <c:v>42570.493356480998</c:v>
                      </c:pt>
                      <c:pt idx="5325">
                        <c:v>42570.496782406997</c:v>
                      </c:pt>
                      <c:pt idx="5326">
                        <c:v>42570.500462962998</c:v>
                      </c:pt>
                      <c:pt idx="5327">
                        <c:v>42570.503680556001</c:v>
                      </c:pt>
                      <c:pt idx="5328">
                        <c:v>42570.507256944002</c:v>
                      </c:pt>
                      <c:pt idx="5329">
                        <c:v>42570.510717593002</c:v>
                      </c:pt>
                      <c:pt idx="5330">
                        <c:v>42570.514212962997</c:v>
                      </c:pt>
                      <c:pt idx="5331">
                        <c:v>42570.517592593002</c:v>
                      </c:pt>
                      <c:pt idx="5332">
                        <c:v>42570.521296295999</c:v>
                      </c:pt>
                      <c:pt idx="5333">
                        <c:v>42570.524560184997</c:v>
                      </c:pt>
                      <c:pt idx="5334">
                        <c:v>42570.528090278</c:v>
                      </c:pt>
                      <c:pt idx="5335">
                        <c:v>42570.531550926004</c:v>
                      </c:pt>
                      <c:pt idx="5336">
                        <c:v>42570.535034722001</c:v>
                      </c:pt>
                      <c:pt idx="5337">
                        <c:v>42570.538437499999</c:v>
                      </c:pt>
                      <c:pt idx="5338">
                        <c:v>42570.542106481</c:v>
                      </c:pt>
                      <c:pt idx="5339">
                        <c:v>42570.545416667002</c:v>
                      </c:pt>
                      <c:pt idx="5340">
                        <c:v>42570.548877314999</c:v>
                      </c:pt>
                      <c:pt idx="5341">
                        <c:v>42570.552349537</c:v>
                      </c:pt>
                      <c:pt idx="5342">
                        <c:v>42570.555937500001</c:v>
                      </c:pt>
                      <c:pt idx="5343">
                        <c:v>42570.559247685</c:v>
                      </c:pt>
                      <c:pt idx="5344">
                        <c:v>42570.562847221998</c:v>
                      </c:pt>
                      <c:pt idx="5345">
                        <c:v>42570.566180556001</c:v>
                      </c:pt>
                      <c:pt idx="5346">
                        <c:v>42570.569687499999</c:v>
                      </c:pt>
                      <c:pt idx="5347">
                        <c:v>42570.573194443998</c:v>
                      </c:pt>
                      <c:pt idx="5348">
                        <c:v>42570.576643519002</c:v>
                      </c:pt>
                      <c:pt idx="5349">
                        <c:v>42570.580092593002</c:v>
                      </c:pt>
                      <c:pt idx="5350">
                        <c:v>42570.583773147999</c:v>
                      </c:pt>
                      <c:pt idx="5351">
                        <c:v>42570.587037037003</c:v>
                      </c:pt>
                      <c:pt idx="5352">
                        <c:v>42570.590520833</c:v>
                      </c:pt>
                      <c:pt idx="5353">
                        <c:v>42570.5940625</c:v>
                      </c:pt>
                      <c:pt idx="5354">
                        <c:v>42570.597546295998</c:v>
                      </c:pt>
                      <c:pt idx="5355">
                        <c:v>42570.600891203998</c:v>
                      </c:pt>
                      <c:pt idx="5356">
                        <c:v>42570.604537036997</c:v>
                      </c:pt>
                      <c:pt idx="5357">
                        <c:v>42570.607858796</c:v>
                      </c:pt>
                      <c:pt idx="5358">
                        <c:v>42570.611342593002</c:v>
                      </c:pt>
                      <c:pt idx="5359">
                        <c:v>42570.614861110997</c:v>
                      </c:pt>
                      <c:pt idx="5360">
                        <c:v>42570.618321759001</c:v>
                      </c:pt>
                      <c:pt idx="5361">
                        <c:v>42570.621770833</c:v>
                      </c:pt>
                      <c:pt idx="5362">
                        <c:v>42570.625439814998</c:v>
                      </c:pt>
                      <c:pt idx="5363">
                        <c:v>42570.628692129998</c:v>
                      </c:pt>
                      <c:pt idx="5364">
                        <c:v>42570.632164351999</c:v>
                      </c:pt>
                      <c:pt idx="5365">
                        <c:v>42570.635682870001</c:v>
                      </c:pt>
                      <c:pt idx="5366">
                        <c:v>42570.639143519002</c:v>
                      </c:pt>
                      <c:pt idx="5367">
                        <c:v>42570.642592593002</c:v>
                      </c:pt>
                      <c:pt idx="5368">
                        <c:v>42570.646168981002</c:v>
                      </c:pt>
                      <c:pt idx="5369">
                        <c:v>42570.649490741002</c:v>
                      </c:pt>
                      <c:pt idx="5370">
                        <c:v>42570.653009258996</c:v>
                      </c:pt>
                      <c:pt idx="5371">
                        <c:v>42570.656516203999</c:v>
                      </c:pt>
                      <c:pt idx="5372">
                        <c:v>42570.659942129998</c:v>
                      </c:pt>
                      <c:pt idx="5373">
                        <c:v>42570.663414351999</c:v>
                      </c:pt>
                      <c:pt idx="5374">
                        <c:v>42570.667129629997</c:v>
                      </c:pt>
                      <c:pt idx="5375">
                        <c:v>42570.670405092998</c:v>
                      </c:pt>
                      <c:pt idx="5376">
                        <c:v>42570.673854166998</c:v>
                      </c:pt>
                      <c:pt idx="5377">
                        <c:v>42570.677395833001</c:v>
                      </c:pt>
                      <c:pt idx="5378">
                        <c:v>42570.680844907001</c:v>
                      </c:pt>
                      <c:pt idx="5379">
                        <c:v>42570.684236111003</c:v>
                      </c:pt>
                      <c:pt idx="5380">
                        <c:v>42570.687835648001</c:v>
                      </c:pt>
                      <c:pt idx="5381">
                        <c:v>42570.691192129998</c:v>
                      </c:pt>
                      <c:pt idx="5382">
                        <c:v>42570.694664351999</c:v>
                      </c:pt>
                      <c:pt idx="5383">
                        <c:v>42570.698229166999</c:v>
                      </c:pt>
                      <c:pt idx="5384">
                        <c:v>42570.701631944001</c:v>
                      </c:pt>
                      <c:pt idx="5385">
                        <c:v>42570.70505787</c:v>
                      </c:pt>
                      <c:pt idx="5386">
                        <c:v>42570.708738426001</c:v>
                      </c:pt>
                      <c:pt idx="5387">
                        <c:v>42570.712002314998</c:v>
                      </c:pt>
                      <c:pt idx="5388">
                        <c:v>42570.715543981001</c:v>
                      </c:pt>
                      <c:pt idx="5389">
                        <c:v>42570.7190625</c:v>
                      </c:pt>
                      <c:pt idx="5390">
                        <c:v>42570.722476852003</c:v>
                      </c:pt>
                      <c:pt idx="5391">
                        <c:v>42570.725891203998</c:v>
                      </c:pt>
                      <c:pt idx="5392">
                        <c:v>42570.729502315</c:v>
                      </c:pt>
                      <c:pt idx="5393">
                        <c:v>42570.732812499999</c:v>
                      </c:pt>
                      <c:pt idx="5394">
                        <c:v>42570.736331018998</c:v>
                      </c:pt>
                      <c:pt idx="5395">
                        <c:v>42570.739849537</c:v>
                      </c:pt>
                      <c:pt idx="5396">
                        <c:v>42570.743287037003</c:v>
                      </c:pt>
                      <c:pt idx="5397">
                        <c:v>42570.746689815001</c:v>
                      </c:pt>
                      <c:pt idx="5398">
                        <c:v>42570.750405093</c:v>
                      </c:pt>
                      <c:pt idx="5399">
                        <c:v>42570.753703704002</c:v>
                      </c:pt>
                      <c:pt idx="5400">
                        <c:v>42570.757210648</c:v>
                      </c:pt>
                      <c:pt idx="5401">
                        <c:v>42570.760740741003</c:v>
                      </c:pt>
                      <c:pt idx="5402">
                        <c:v>42570.764189815003</c:v>
                      </c:pt>
                      <c:pt idx="5403">
                        <c:v>42570.767615741002</c:v>
                      </c:pt>
                      <c:pt idx="5404">
                        <c:v>42570.771215278</c:v>
                      </c:pt>
                      <c:pt idx="5405">
                        <c:v>42570.774606480998</c:v>
                      </c:pt>
                      <c:pt idx="5406">
                        <c:v>42570.778020833</c:v>
                      </c:pt>
                      <c:pt idx="5407">
                        <c:v>42570.781550926004</c:v>
                      </c:pt>
                      <c:pt idx="5408">
                        <c:v>42570.785034722001</c:v>
                      </c:pt>
                      <c:pt idx="5409">
                        <c:v>42570.788414351999</c:v>
                      </c:pt>
                      <c:pt idx="5410">
                        <c:v>42570.792071759002</c:v>
                      </c:pt>
                      <c:pt idx="5411">
                        <c:v>42570.795347222003</c:v>
                      </c:pt>
                      <c:pt idx="5412">
                        <c:v>42570.798865741002</c:v>
                      </c:pt>
                      <c:pt idx="5413">
                        <c:v>42570.802407406998</c:v>
                      </c:pt>
                      <c:pt idx="5414">
                        <c:v>42570.805960648002</c:v>
                      </c:pt>
                      <c:pt idx="5415">
                        <c:v>42570.809293981001</c:v>
                      </c:pt>
                      <c:pt idx="5416">
                        <c:v>42570.812951389002</c:v>
                      </c:pt>
                      <c:pt idx="5417">
                        <c:v>42570.816284722001</c:v>
                      </c:pt>
                      <c:pt idx="5418">
                        <c:v>42570.819791667003</c:v>
                      </c:pt>
                      <c:pt idx="5419">
                        <c:v>42570.823275463001</c:v>
                      </c:pt>
                      <c:pt idx="5420">
                        <c:v>42570.826701389</c:v>
                      </c:pt>
                      <c:pt idx="5421">
                        <c:v>42570.830196759001</c:v>
                      </c:pt>
                      <c:pt idx="5422">
                        <c:v>42570.833773147999</c:v>
                      </c:pt>
                      <c:pt idx="5423">
                        <c:v>42570.837048611</c:v>
                      </c:pt>
                      <c:pt idx="5424">
                        <c:v>42570.840497685</c:v>
                      </c:pt>
                      <c:pt idx="5425">
                        <c:v>42570.844039352</c:v>
                      </c:pt>
                      <c:pt idx="5426">
                        <c:v>42570.847500000003</c:v>
                      </c:pt>
                      <c:pt idx="5427">
                        <c:v>42570.850891203998</c:v>
                      </c:pt>
                      <c:pt idx="5428">
                        <c:v>42570.854479166999</c:v>
                      </c:pt>
                      <c:pt idx="5429">
                        <c:v>42570.857824074003</c:v>
                      </c:pt>
                      <c:pt idx="5430">
                        <c:v>42570.861331018998</c:v>
                      </c:pt>
                      <c:pt idx="5431">
                        <c:v>42570.864826388999</c:v>
                      </c:pt>
                      <c:pt idx="5432">
                        <c:v>42570.868287037003</c:v>
                      </c:pt>
                      <c:pt idx="5433">
                        <c:v>42570.871724536999</c:v>
                      </c:pt>
                      <c:pt idx="5434">
                        <c:v>42570.875405093</c:v>
                      </c:pt>
                      <c:pt idx="5435">
                        <c:v>42570.878715277999</c:v>
                      </c:pt>
                      <c:pt idx="5436">
                        <c:v>42570.882233796001</c:v>
                      </c:pt>
                      <c:pt idx="5437">
                        <c:v>42570.885729166999</c:v>
                      </c:pt>
                      <c:pt idx="5438">
                        <c:v>42570.889155092998</c:v>
                      </c:pt>
                      <c:pt idx="5439">
                        <c:v>42570.892569443997</c:v>
                      </c:pt>
                      <c:pt idx="5440">
                        <c:v>42570.896168981002</c:v>
                      </c:pt>
                      <c:pt idx="5441">
                        <c:v>42570.899502314998</c:v>
                      </c:pt>
                      <c:pt idx="5442">
                        <c:v>42570.902986111003</c:v>
                      </c:pt>
                      <c:pt idx="5443">
                        <c:v>42570.906527778003</c:v>
                      </c:pt>
                      <c:pt idx="5444">
                        <c:v>42570.909942129998</c:v>
                      </c:pt>
                      <c:pt idx="5445">
                        <c:v>42570.913391203998</c:v>
                      </c:pt>
                      <c:pt idx="5446">
                        <c:v>42570.917152777998</c:v>
                      </c:pt>
                      <c:pt idx="5447">
                        <c:v>42570.920486110997</c:v>
                      </c:pt>
                      <c:pt idx="5448">
                        <c:v>42570.923958332998</c:v>
                      </c:pt>
                      <c:pt idx="5449">
                        <c:v>42570.927511574002</c:v>
                      </c:pt>
                      <c:pt idx="5450">
                        <c:v>42570.930995369999</c:v>
                      </c:pt>
                      <c:pt idx="5451">
                        <c:v>42570.934305556002</c:v>
                      </c:pt>
                      <c:pt idx="5452">
                        <c:v>42570.937951389002</c:v>
                      </c:pt>
                      <c:pt idx="5453">
                        <c:v>42570.941261574</c:v>
                      </c:pt>
                      <c:pt idx="5454">
                        <c:v>42570.944756944002</c:v>
                      </c:pt>
                      <c:pt idx="5455">
                        <c:v>42570.948229166999</c:v>
                      </c:pt>
                      <c:pt idx="5456">
                        <c:v>42570.951724537001</c:v>
                      </c:pt>
                      <c:pt idx="5457">
                        <c:v>42570.955138889003</c:v>
                      </c:pt>
                      <c:pt idx="5458">
                        <c:v>42570.958831019001</c:v>
                      </c:pt>
                      <c:pt idx="5459">
                        <c:v>42570.962141204</c:v>
                      </c:pt>
                      <c:pt idx="5460">
                        <c:v>42570.965659722002</c:v>
                      </c:pt>
                      <c:pt idx="5461">
                        <c:v>42570.969108796002</c:v>
                      </c:pt>
                      <c:pt idx="5462">
                        <c:v>42570.972604167</c:v>
                      </c:pt>
                      <c:pt idx="5463">
                        <c:v>42570.975937499999</c:v>
                      </c:pt>
                      <c:pt idx="5464">
                        <c:v>42570.979583332999</c:v>
                      </c:pt>
                      <c:pt idx="5465">
                        <c:v>42570.982858796</c:v>
                      </c:pt>
                      <c:pt idx="5466">
                        <c:v>42570.986388889003</c:v>
                      </c:pt>
                      <c:pt idx="5467">
                        <c:v>42570.989884258997</c:v>
                      </c:pt>
                      <c:pt idx="5468">
                        <c:v>42570.993321759001</c:v>
                      </c:pt>
                      <c:pt idx="5469">
                        <c:v>42570.996840278</c:v>
                      </c:pt>
                      <c:pt idx="5470">
                        <c:v>42571.000590278003</c:v>
                      </c:pt>
                      <c:pt idx="5471">
                        <c:v>42571.004016204002</c:v>
                      </c:pt>
                      <c:pt idx="5472">
                        <c:v>42571.007256944002</c:v>
                      </c:pt>
                      <c:pt idx="5473">
                        <c:v>42571.010821759002</c:v>
                      </c:pt>
                      <c:pt idx="5474">
                        <c:v>42571.014293981003</c:v>
                      </c:pt>
                      <c:pt idx="5475">
                        <c:v>42571.017592593002</c:v>
                      </c:pt>
                      <c:pt idx="5476">
                        <c:v>42571.021261574002</c:v>
                      </c:pt>
                      <c:pt idx="5477">
                        <c:v>42571.024537037003</c:v>
                      </c:pt>
                      <c:pt idx="5478">
                        <c:v>42571.028101852004</c:v>
                      </c:pt>
                      <c:pt idx="5479">
                        <c:v>42571.0315625</c:v>
                      </c:pt>
                      <c:pt idx="5480">
                        <c:v>42571.035034722001</c:v>
                      </c:pt>
                      <c:pt idx="5481">
                        <c:v>42571.038460648</c:v>
                      </c:pt>
                      <c:pt idx="5482">
                        <c:v>42571.045451389</c:v>
                      </c:pt>
                      <c:pt idx="5483">
                        <c:v>42571.049050925998</c:v>
                      </c:pt>
                      <c:pt idx="5484">
                        <c:v>42571.052488426001</c:v>
                      </c:pt>
                      <c:pt idx="5485">
                        <c:v>42571.055891204</c:v>
                      </c:pt>
                      <c:pt idx="5486">
                        <c:v>42571.059259258996</c:v>
                      </c:pt>
                      <c:pt idx="5487">
                        <c:v>42571.062962962998</c:v>
                      </c:pt>
                      <c:pt idx="5488">
                        <c:v>42571.066261574</c:v>
                      </c:pt>
                      <c:pt idx="5489">
                        <c:v>42571.069699074003</c:v>
                      </c:pt>
                      <c:pt idx="5490">
                        <c:v>42571.073240741003</c:v>
                      </c:pt>
                      <c:pt idx="5491">
                        <c:v>42571.076770833002</c:v>
                      </c:pt>
                      <c:pt idx="5492">
                        <c:v>42571.080104166998</c:v>
                      </c:pt>
                      <c:pt idx="5493">
                        <c:v>42571.083831019001</c:v>
                      </c:pt>
                      <c:pt idx="5494">
                        <c:v>42571.087118055999</c:v>
                      </c:pt>
                      <c:pt idx="5495">
                        <c:v>42571.090671295999</c:v>
                      </c:pt>
                      <c:pt idx="5496">
                        <c:v>42571.094189814998</c:v>
                      </c:pt>
                      <c:pt idx="5497">
                        <c:v>42571.097627315001</c:v>
                      </c:pt>
                      <c:pt idx="5498">
                        <c:v>42571.100960648</c:v>
                      </c:pt>
                      <c:pt idx="5499">
                        <c:v>42571.104641204001</c:v>
                      </c:pt>
                      <c:pt idx="5500">
                        <c:v>42571.107905092998</c:v>
                      </c:pt>
                      <c:pt idx="5501">
                        <c:v>42571.111423611001</c:v>
                      </c:pt>
                      <c:pt idx="5502">
                        <c:v>42571.114930556003</c:v>
                      </c:pt>
                      <c:pt idx="5503">
                        <c:v>42571.118460648002</c:v>
                      </c:pt>
                      <c:pt idx="5504">
                        <c:v>42571.121782406997</c:v>
                      </c:pt>
                      <c:pt idx="5505">
                        <c:v>42571.125555555998</c:v>
                      </c:pt>
                      <c:pt idx="5506">
                        <c:v>42571.128750000003</c:v>
                      </c:pt>
                      <c:pt idx="5507">
                        <c:v>42571.132245369998</c:v>
                      </c:pt>
                      <c:pt idx="5508">
                        <c:v>42571.135763888997</c:v>
                      </c:pt>
                      <c:pt idx="5509">
                        <c:v>42571.139212962997</c:v>
                      </c:pt>
                      <c:pt idx="5510">
                        <c:v>42571.142615741002</c:v>
                      </c:pt>
                      <c:pt idx="5511">
                        <c:v>42571.146215278</c:v>
                      </c:pt>
                      <c:pt idx="5512">
                        <c:v>42571.149537037003</c:v>
                      </c:pt>
                      <c:pt idx="5513">
                        <c:v>42571.153136574001</c:v>
                      </c:pt>
                      <c:pt idx="5514">
                        <c:v>42571.156620369999</c:v>
                      </c:pt>
                      <c:pt idx="5515">
                        <c:v>42571.160173611002</c:v>
                      </c:pt>
                      <c:pt idx="5516">
                        <c:v>42571.163530092999</c:v>
                      </c:pt>
                      <c:pt idx="5517">
                        <c:v>42571.167094907003</c:v>
                      </c:pt>
                      <c:pt idx="5518">
                        <c:v>42571.170428240999</c:v>
                      </c:pt>
                      <c:pt idx="5519">
                        <c:v>42571.173946759001</c:v>
                      </c:pt>
                      <c:pt idx="5520">
                        <c:v>42571.177418981002</c:v>
                      </c:pt>
                      <c:pt idx="5521">
                        <c:v>42571.180856480998</c:v>
                      </c:pt>
                      <c:pt idx="5522">
                        <c:v>42571.184293981001</c:v>
                      </c:pt>
                      <c:pt idx="5523">
                        <c:v>42571.187916666997</c:v>
                      </c:pt>
                      <c:pt idx="5524">
                        <c:v>42571.191168981</c:v>
                      </c:pt>
                      <c:pt idx="5525">
                        <c:v>42571.194687499999</c:v>
                      </c:pt>
                      <c:pt idx="5526">
                        <c:v>42571.198217593002</c:v>
                      </c:pt>
                      <c:pt idx="5527">
                        <c:v>42571.201643519002</c:v>
                      </c:pt>
                      <c:pt idx="5528">
                        <c:v>42571.205092593002</c:v>
                      </c:pt>
                      <c:pt idx="5529">
                        <c:v>42571.208958333002</c:v>
                      </c:pt>
                      <c:pt idx="5530">
                        <c:v>42571.212071759001</c:v>
                      </c:pt>
                      <c:pt idx="5531">
                        <c:v>42571.215567129999</c:v>
                      </c:pt>
                      <c:pt idx="5532">
                        <c:v>42571.219097221998</c:v>
                      </c:pt>
                      <c:pt idx="5533">
                        <c:v>42571.222754629998</c:v>
                      </c:pt>
                      <c:pt idx="5534">
                        <c:v>42571.225902778002</c:v>
                      </c:pt>
                      <c:pt idx="5535">
                        <c:v>42571.229560184998</c:v>
                      </c:pt>
                      <c:pt idx="5536">
                        <c:v>42571.232835647999</c:v>
                      </c:pt>
                      <c:pt idx="5537">
                        <c:v>42571.236319443997</c:v>
                      </c:pt>
                      <c:pt idx="5538">
                        <c:v>42571.239884258997</c:v>
                      </c:pt>
                      <c:pt idx="5539">
                        <c:v>42571.243263889002</c:v>
                      </c:pt>
                      <c:pt idx="5540">
                        <c:v>42571.246770833</c:v>
                      </c:pt>
                      <c:pt idx="5541">
                        <c:v>42571.250405093</c:v>
                      </c:pt>
                      <c:pt idx="5542">
                        <c:v>42571.253750000003</c:v>
                      </c:pt>
                      <c:pt idx="5543">
                        <c:v>42571.257222221997</c:v>
                      </c:pt>
                      <c:pt idx="5544">
                        <c:v>42571.260787036997</c:v>
                      </c:pt>
                      <c:pt idx="5545">
                        <c:v>42571.264201389</c:v>
                      </c:pt>
                      <c:pt idx="5546">
                        <c:v>42571.26755787</c:v>
                      </c:pt>
                      <c:pt idx="5547">
                        <c:v>42571.271180556003</c:v>
                      </c:pt>
                      <c:pt idx="5548">
                        <c:v>42571.274513889002</c:v>
                      </c:pt>
                      <c:pt idx="5549">
                        <c:v>42571.278020833</c:v>
                      </c:pt>
                      <c:pt idx="5550">
                        <c:v>42571.281585648001</c:v>
                      </c:pt>
                      <c:pt idx="5551">
                        <c:v>42571.284953704002</c:v>
                      </c:pt>
                      <c:pt idx="5552">
                        <c:v>42571.288425926003</c:v>
                      </c:pt>
                      <c:pt idx="5553">
                        <c:v>42571.292152777998</c:v>
                      </c:pt>
                      <c:pt idx="5554">
                        <c:v>42571.295393519002</c:v>
                      </c:pt>
                      <c:pt idx="5555">
                        <c:v>42571.298888889003</c:v>
                      </c:pt>
                      <c:pt idx="5556">
                        <c:v>42571.302453703996</c:v>
                      </c:pt>
                      <c:pt idx="5557">
                        <c:v>42571.305844907001</c:v>
                      </c:pt>
                      <c:pt idx="5558">
                        <c:v>42571.309270833</c:v>
                      </c:pt>
                      <c:pt idx="5559">
                        <c:v>42571.312881944003</c:v>
                      </c:pt>
                      <c:pt idx="5560">
                        <c:v>42571.316168981</c:v>
                      </c:pt>
                      <c:pt idx="5561">
                        <c:v>42571.319722221997</c:v>
                      </c:pt>
                      <c:pt idx="5562">
                        <c:v>42571.323263888997</c:v>
                      </c:pt>
                      <c:pt idx="5563">
                        <c:v>42571.326666667002</c:v>
                      </c:pt>
                      <c:pt idx="5564">
                        <c:v>42571.330138889003</c:v>
                      </c:pt>
                      <c:pt idx="5565">
                        <c:v>42571.333807870004</c:v>
                      </c:pt>
                      <c:pt idx="5566">
                        <c:v>42571.337060184997</c:v>
                      </c:pt>
                      <c:pt idx="5567">
                        <c:v>42571.340578704003</c:v>
                      </c:pt>
                      <c:pt idx="5568">
                        <c:v>42571.344120369999</c:v>
                      </c:pt>
                      <c:pt idx="5569">
                        <c:v>42571.347488425999</c:v>
                      </c:pt>
                      <c:pt idx="5570">
                        <c:v>42571.350914351999</c:v>
                      </c:pt>
                      <c:pt idx="5571">
                        <c:v>42571.354502315</c:v>
                      </c:pt>
                      <c:pt idx="5572">
                        <c:v>42571.357847222003</c:v>
                      </c:pt>
                      <c:pt idx="5573">
                        <c:v>42571.361319443997</c:v>
                      </c:pt>
                      <c:pt idx="5574">
                        <c:v>42571.364907406998</c:v>
                      </c:pt>
                      <c:pt idx="5575">
                        <c:v>42571.368333332997</c:v>
                      </c:pt>
                      <c:pt idx="5576">
                        <c:v>42571.371747685</c:v>
                      </c:pt>
                      <c:pt idx="5577">
                        <c:v>42571.375439814998</c:v>
                      </c:pt>
                      <c:pt idx="5578">
                        <c:v>42571.378773147997</c:v>
                      </c:pt>
                      <c:pt idx="5579">
                        <c:v>42571.382256944002</c:v>
                      </c:pt>
                      <c:pt idx="5580">
                        <c:v>42571.385821759002</c:v>
                      </c:pt>
                      <c:pt idx="5581">
                        <c:v>42571.389166667002</c:v>
                      </c:pt>
                      <c:pt idx="5582">
                        <c:v>42571.392581018998</c:v>
                      </c:pt>
                      <c:pt idx="5583">
                        <c:v>42571.39619213</c:v>
                      </c:pt>
                      <c:pt idx="5584">
                        <c:v>42571.399490741002</c:v>
                      </c:pt>
                      <c:pt idx="5585">
                        <c:v>42571.403009258996</c:v>
                      </c:pt>
                      <c:pt idx="5586">
                        <c:v>42571.406574073997</c:v>
                      </c:pt>
                      <c:pt idx="5587">
                        <c:v>42571.409976852003</c:v>
                      </c:pt>
                      <c:pt idx="5588">
                        <c:v>42571.413425926003</c:v>
                      </c:pt>
                      <c:pt idx="5589">
                        <c:v>42571.417152777998</c:v>
                      </c:pt>
                      <c:pt idx="5590">
                        <c:v>42571.420451389</c:v>
                      </c:pt>
                      <c:pt idx="5591">
                        <c:v>42571.424016204001</c:v>
                      </c:pt>
                      <c:pt idx="5592">
                        <c:v>42571.427465278</c:v>
                      </c:pt>
                      <c:pt idx="5593">
                        <c:v>42571.430925925997</c:v>
                      </c:pt>
                      <c:pt idx="5594">
                        <c:v>42571.434618056002</c:v>
                      </c:pt>
                      <c:pt idx="5595">
                        <c:v>42571.437916666997</c:v>
                      </c:pt>
                      <c:pt idx="5596">
                        <c:v>42571.441284722001</c:v>
                      </c:pt>
                      <c:pt idx="5597">
                        <c:v>42571.444699074003</c:v>
                      </c:pt>
                      <c:pt idx="5598">
                        <c:v>42571.448240741003</c:v>
                      </c:pt>
                      <c:pt idx="5599">
                        <c:v>42571.451643519002</c:v>
                      </c:pt>
                      <c:pt idx="5600">
                        <c:v>42571.455138889003</c:v>
                      </c:pt>
                      <c:pt idx="5601">
                        <c:v>42571.458854167002</c:v>
                      </c:pt>
                      <c:pt idx="5602">
                        <c:v>42571.462060184997</c:v>
                      </c:pt>
                      <c:pt idx="5603">
                        <c:v>42571.465532406997</c:v>
                      </c:pt>
                      <c:pt idx="5604">
                        <c:v>42571.469074073997</c:v>
                      </c:pt>
                      <c:pt idx="5605">
                        <c:v>42571.472581018999</c:v>
                      </c:pt>
                      <c:pt idx="5606">
                        <c:v>42571.476261573996</c:v>
                      </c:pt>
                      <c:pt idx="5607">
                        <c:v>42571.479502315</c:v>
                      </c:pt>
                      <c:pt idx="5608">
                        <c:v>42571.482847222003</c:v>
                      </c:pt>
                      <c:pt idx="5609">
                        <c:v>42571.486412036997</c:v>
                      </c:pt>
                      <c:pt idx="5610">
                        <c:v>42571.489884258997</c:v>
                      </c:pt>
                      <c:pt idx="5611">
                        <c:v>42571.493321759001</c:v>
                      </c:pt>
                      <c:pt idx="5612">
                        <c:v>42571.496782406997</c:v>
                      </c:pt>
                      <c:pt idx="5613">
                        <c:v>42571.500462962998</c:v>
                      </c:pt>
                      <c:pt idx="5614">
                        <c:v>42571.503715277999</c:v>
                      </c:pt>
                      <c:pt idx="5615">
                        <c:v>42571.507210648</c:v>
                      </c:pt>
                      <c:pt idx="5616">
                        <c:v>42571.510787036997</c:v>
                      </c:pt>
                      <c:pt idx="5617">
                        <c:v>42571.514178240999</c:v>
                      </c:pt>
                      <c:pt idx="5618">
                        <c:v>42571.517569443997</c:v>
                      </c:pt>
                      <c:pt idx="5619">
                        <c:v>42571.521203703996</c:v>
                      </c:pt>
                      <c:pt idx="5620">
                        <c:v>42571.524525462999</c:v>
                      </c:pt>
                      <c:pt idx="5621">
                        <c:v>42571.528067129999</c:v>
                      </c:pt>
                      <c:pt idx="5622">
                        <c:v>42571.531597221998</c:v>
                      </c:pt>
                      <c:pt idx="5623">
                        <c:v>42571.535046295998</c:v>
                      </c:pt>
                      <c:pt idx="5624">
                        <c:v>42571.538518519003</c:v>
                      </c:pt>
                      <c:pt idx="5625">
                        <c:v>42571.542129629997</c:v>
                      </c:pt>
                      <c:pt idx="5626">
                        <c:v>42571.545439815003</c:v>
                      </c:pt>
                      <c:pt idx="5627">
                        <c:v>42571.548854166998</c:v>
                      </c:pt>
                      <c:pt idx="5628">
                        <c:v>42571.552407406998</c:v>
                      </c:pt>
                      <c:pt idx="5629">
                        <c:v>42571.555925925997</c:v>
                      </c:pt>
                      <c:pt idx="5630">
                        <c:v>42571.559317129999</c:v>
                      </c:pt>
                      <c:pt idx="5631">
                        <c:v>42571.562789352</c:v>
                      </c:pt>
                      <c:pt idx="5632">
                        <c:v>42571.566111111002</c:v>
                      </c:pt>
                      <c:pt idx="5633">
                        <c:v>42571.569629630001</c:v>
                      </c:pt>
                      <c:pt idx="5634">
                        <c:v>42571.573182870001</c:v>
                      </c:pt>
                      <c:pt idx="5635">
                        <c:v>42571.576608796</c:v>
                      </c:pt>
                      <c:pt idx="5636">
                        <c:v>42571.580092593002</c:v>
                      </c:pt>
                      <c:pt idx="5637">
                        <c:v>42571.583773147999</c:v>
                      </c:pt>
                      <c:pt idx="5638">
                        <c:v>42571.586979166997</c:v>
                      </c:pt>
                      <c:pt idx="5639">
                        <c:v>42571.590462963002</c:v>
                      </c:pt>
                      <c:pt idx="5640">
                        <c:v>42571.594016203999</c:v>
                      </c:pt>
                      <c:pt idx="5641">
                        <c:v>42571.597488425999</c:v>
                      </c:pt>
                      <c:pt idx="5642">
                        <c:v>42571.600891203998</c:v>
                      </c:pt>
                      <c:pt idx="5643">
                        <c:v>42571.604513888997</c:v>
                      </c:pt>
                      <c:pt idx="5644">
                        <c:v>42571.607824074003</c:v>
                      </c:pt>
                      <c:pt idx="5645">
                        <c:v>42571.611412036997</c:v>
                      </c:pt>
                      <c:pt idx="5646">
                        <c:v>42571.614930556003</c:v>
                      </c:pt>
                      <c:pt idx="5647">
                        <c:v>42571.618310184997</c:v>
                      </c:pt>
                      <c:pt idx="5648">
                        <c:v>42571.621759258996</c:v>
                      </c:pt>
                      <c:pt idx="5649">
                        <c:v>42571.625462962998</c:v>
                      </c:pt>
                      <c:pt idx="5650">
                        <c:v>42571.628750000003</c:v>
                      </c:pt>
                      <c:pt idx="5651">
                        <c:v>42571.632210648</c:v>
                      </c:pt>
                      <c:pt idx="5652">
                        <c:v>42571.635752315</c:v>
                      </c:pt>
                      <c:pt idx="5653">
                        <c:v>42571.639212962997</c:v>
                      </c:pt>
                      <c:pt idx="5654">
                        <c:v>42571.642592593002</c:v>
                      </c:pt>
                      <c:pt idx="5655">
                        <c:v>42571.646249999998</c:v>
                      </c:pt>
                      <c:pt idx="5656">
                        <c:v>42571.649502314998</c:v>
                      </c:pt>
                      <c:pt idx="5657">
                        <c:v>42571.652997685</c:v>
                      </c:pt>
                      <c:pt idx="5658">
                        <c:v>42571.656597221998</c:v>
                      </c:pt>
                      <c:pt idx="5659">
                        <c:v>42571.660115740997</c:v>
                      </c:pt>
                      <c:pt idx="5660">
                        <c:v>42571.663425926003</c:v>
                      </c:pt>
                      <c:pt idx="5661">
                        <c:v>42571.667175925999</c:v>
                      </c:pt>
                      <c:pt idx="5662">
                        <c:v>42571.670381944001</c:v>
                      </c:pt>
                      <c:pt idx="5663">
                        <c:v>42571.673888889003</c:v>
                      </c:pt>
                      <c:pt idx="5664">
                        <c:v>42571.677476851997</c:v>
                      </c:pt>
                      <c:pt idx="5665">
                        <c:v>42571.680879630003</c:v>
                      </c:pt>
                      <c:pt idx="5666">
                        <c:v>42571.684305556002</c:v>
                      </c:pt>
                      <c:pt idx="5667">
                        <c:v>42571.687881944003</c:v>
                      </c:pt>
                      <c:pt idx="5668">
                        <c:v>42571.691180556001</c:v>
                      </c:pt>
                      <c:pt idx="5669">
                        <c:v>42571.694664351999</c:v>
                      </c:pt>
                      <c:pt idx="5670">
                        <c:v>42571.698252315</c:v>
                      </c:pt>
                      <c:pt idx="5671">
                        <c:v>42571.701620369997</c:v>
                      </c:pt>
                      <c:pt idx="5672">
                        <c:v>42571.705069443997</c:v>
                      </c:pt>
                      <c:pt idx="5673">
                        <c:v>42571.708726851997</c:v>
                      </c:pt>
                      <c:pt idx="5674">
                        <c:v>42571.712037037003</c:v>
                      </c:pt>
                      <c:pt idx="5675">
                        <c:v>42571.715590278</c:v>
                      </c:pt>
                      <c:pt idx="5676">
                        <c:v>42571.719074073997</c:v>
                      </c:pt>
                      <c:pt idx="5677">
                        <c:v>42571.722488425999</c:v>
                      </c:pt>
                      <c:pt idx="5678">
                        <c:v>42571.725902778002</c:v>
                      </c:pt>
                      <c:pt idx="5679">
                        <c:v>42571.729502315</c:v>
                      </c:pt>
                      <c:pt idx="5680">
                        <c:v>42571.732835647999</c:v>
                      </c:pt>
                      <c:pt idx="5681">
                        <c:v>42571.736354166998</c:v>
                      </c:pt>
                      <c:pt idx="5682">
                        <c:v>42571.739884258997</c:v>
                      </c:pt>
                      <c:pt idx="5683">
                        <c:v>42571.743275462999</c:v>
                      </c:pt>
                      <c:pt idx="5684">
                        <c:v>42571.746712963002</c:v>
                      </c:pt>
                      <c:pt idx="5685">
                        <c:v>42571.750428241001</c:v>
                      </c:pt>
                      <c:pt idx="5686">
                        <c:v>42571.753738425999</c:v>
                      </c:pt>
                      <c:pt idx="5687">
                        <c:v>42571.757268519003</c:v>
                      </c:pt>
                      <c:pt idx="5688">
                        <c:v>42571.760787036997</c:v>
                      </c:pt>
                      <c:pt idx="5689">
                        <c:v>42571.764282406999</c:v>
                      </c:pt>
                      <c:pt idx="5690">
                        <c:v>42571.767673611001</c:v>
                      </c:pt>
                      <c:pt idx="5691">
                        <c:v>42571.771273147999</c:v>
                      </c:pt>
                      <c:pt idx="5692">
                        <c:v>42571.774618055999</c:v>
                      </c:pt>
                      <c:pt idx="5693">
                        <c:v>42571.778124999997</c:v>
                      </c:pt>
                      <c:pt idx="5694">
                        <c:v>42571.781608796002</c:v>
                      </c:pt>
                      <c:pt idx="5695">
                        <c:v>42571.784988425999</c:v>
                      </c:pt>
                      <c:pt idx="5696">
                        <c:v>42571.788437499999</c:v>
                      </c:pt>
                      <c:pt idx="5697">
                        <c:v>42571.792106481</c:v>
                      </c:pt>
                      <c:pt idx="5698">
                        <c:v>42571.795393519002</c:v>
                      </c:pt>
                      <c:pt idx="5699">
                        <c:v>42571.798912036997</c:v>
                      </c:pt>
                      <c:pt idx="5700">
                        <c:v>42571.802418981002</c:v>
                      </c:pt>
                      <c:pt idx="5701">
                        <c:v>42571.805902777996</c:v>
                      </c:pt>
                      <c:pt idx="5702">
                        <c:v>42571.809317129999</c:v>
                      </c:pt>
                      <c:pt idx="5703">
                        <c:v>42571.812928241001</c:v>
                      </c:pt>
                      <c:pt idx="5704">
                        <c:v>42571.816168981</c:v>
                      </c:pt>
                      <c:pt idx="5705">
                        <c:v>42571.819745369998</c:v>
                      </c:pt>
                      <c:pt idx="5706">
                        <c:v>42571.823287036997</c:v>
                      </c:pt>
                      <c:pt idx="5707">
                        <c:v>42571.826701389</c:v>
                      </c:pt>
                      <c:pt idx="5708">
                        <c:v>42571.830162036997</c:v>
                      </c:pt>
                      <c:pt idx="5709">
                        <c:v>42571.833749999998</c:v>
                      </c:pt>
                      <c:pt idx="5710">
                        <c:v>42571.837048611</c:v>
                      </c:pt>
                      <c:pt idx="5711">
                        <c:v>42571.840532406997</c:v>
                      </c:pt>
                      <c:pt idx="5712">
                        <c:v>42571.844097221998</c:v>
                      </c:pt>
                      <c:pt idx="5713">
                        <c:v>42571.847569443999</c:v>
                      </c:pt>
                      <c:pt idx="5714">
                        <c:v>42571.850914351999</c:v>
                      </c:pt>
                      <c:pt idx="5715">
                        <c:v>42571.854502315</c:v>
                      </c:pt>
                      <c:pt idx="5716">
                        <c:v>42571.857824074003</c:v>
                      </c:pt>
                      <c:pt idx="5717">
                        <c:v>42571.86130787</c:v>
                      </c:pt>
                      <c:pt idx="5718">
                        <c:v>42571.864849537</c:v>
                      </c:pt>
                      <c:pt idx="5719">
                        <c:v>42571.868298611</c:v>
                      </c:pt>
                      <c:pt idx="5720">
                        <c:v>42571.871759258996</c:v>
                      </c:pt>
                      <c:pt idx="5721">
                        <c:v>42571.875416666997</c:v>
                      </c:pt>
                      <c:pt idx="5722">
                        <c:v>42571.878726852003</c:v>
                      </c:pt>
                      <c:pt idx="5723">
                        <c:v>42571.882210648</c:v>
                      </c:pt>
                      <c:pt idx="5724">
                        <c:v>42571.885740741003</c:v>
                      </c:pt>
                      <c:pt idx="5725">
                        <c:v>42571.889201389</c:v>
                      </c:pt>
                      <c:pt idx="5726">
                        <c:v>42571.89255787</c:v>
                      </c:pt>
                      <c:pt idx="5727">
                        <c:v>42571.896180556003</c:v>
                      </c:pt>
                      <c:pt idx="5728">
                        <c:v>42571.899548611</c:v>
                      </c:pt>
                      <c:pt idx="5729">
                        <c:v>42571.903032406997</c:v>
                      </c:pt>
                      <c:pt idx="5730">
                        <c:v>42571.906527778003</c:v>
                      </c:pt>
                      <c:pt idx="5731">
                        <c:v>42571.909976852003</c:v>
                      </c:pt>
                      <c:pt idx="5732">
                        <c:v>42571.913425926003</c:v>
                      </c:pt>
                      <c:pt idx="5733">
                        <c:v>42571.917141204001</c:v>
                      </c:pt>
                      <c:pt idx="5734">
                        <c:v>42571.920532406999</c:v>
                      </c:pt>
                      <c:pt idx="5735">
                        <c:v>42571.923946759001</c:v>
                      </c:pt>
                      <c:pt idx="5736">
                        <c:v>42571.927523147999</c:v>
                      </c:pt>
                      <c:pt idx="5737">
                        <c:v>42571.931006944003</c:v>
                      </c:pt>
                      <c:pt idx="5738">
                        <c:v>42571.934282406997</c:v>
                      </c:pt>
                      <c:pt idx="5739">
                        <c:v>42571.937951389002</c:v>
                      </c:pt>
                      <c:pt idx="5740">
                        <c:v>42571.941238425999</c:v>
                      </c:pt>
                      <c:pt idx="5741">
                        <c:v>42571.944733796001</c:v>
                      </c:pt>
                      <c:pt idx="5742">
                        <c:v>42571.948275463001</c:v>
                      </c:pt>
                      <c:pt idx="5743">
                        <c:v>42571.951701389</c:v>
                      </c:pt>
                      <c:pt idx="5744">
                        <c:v>42571.955138889003</c:v>
                      </c:pt>
                      <c:pt idx="5745">
                        <c:v>42571.958784722003</c:v>
                      </c:pt>
                      <c:pt idx="5746">
                        <c:v>42571.962037037003</c:v>
                      </c:pt>
                      <c:pt idx="5747">
                        <c:v>42571.965567129999</c:v>
                      </c:pt>
                      <c:pt idx="5748">
                        <c:v>42571.969097221998</c:v>
                      </c:pt>
                      <c:pt idx="5749">
                        <c:v>42571.972592593003</c:v>
                      </c:pt>
                      <c:pt idx="5750">
                        <c:v>42571.975879630001</c:v>
                      </c:pt>
                      <c:pt idx="5751">
                        <c:v>42571.979606481</c:v>
                      </c:pt>
                      <c:pt idx="5752">
                        <c:v>42571.982847222003</c:v>
                      </c:pt>
                      <c:pt idx="5753">
                        <c:v>42571.986365741002</c:v>
                      </c:pt>
                      <c:pt idx="5754">
                        <c:v>42571.989895833001</c:v>
                      </c:pt>
                      <c:pt idx="5755">
                        <c:v>42571.993333332997</c:v>
                      </c:pt>
                      <c:pt idx="5756">
                        <c:v>42571.996805556002</c:v>
                      </c:pt>
                      <c:pt idx="5757">
                        <c:v>42572.000578703999</c:v>
                      </c:pt>
                      <c:pt idx="5758">
                        <c:v>42572.003750000003</c:v>
                      </c:pt>
                      <c:pt idx="5759">
                        <c:v>42572.007256944002</c:v>
                      </c:pt>
                      <c:pt idx="5760">
                        <c:v>42572.010810184998</c:v>
                      </c:pt>
                      <c:pt idx="5761">
                        <c:v>42572.014270833002</c:v>
                      </c:pt>
                      <c:pt idx="5762">
                        <c:v>42572.017650463</c:v>
                      </c:pt>
                      <c:pt idx="5763">
                        <c:v>42572.021261574002</c:v>
                      </c:pt>
                      <c:pt idx="5764">
                        <c:v>42572.024583332997</c:v>
                      </c:pt>
                      <c:pt idx="5765">
                        <c:v>42572.028101852004</c:v>
                      </c:pt>
                      <c:pt idx="5766">
                        <c:v>42572.031550926004</c:v>
                      </c:pt>
                      <c:pt idx="5767">
                        <c:v>42572.034988425999</c:v>
                      </c:pt>
                      <c:pt idx="5768">
                        <c:v>42572.038425926003</c:v>
                      </c:pt>
                      <c:pt idx="5769">
                        <c:v>42572.042349536998</c:v>
                      </c:pt>
                      <c:pt idx="5770">
                        <c:v>42572.045486110997</c:v>
                      </c:pt>
                      <c:pt idx="5771">
                        <c:v>42572.049097222</c:v>
                      </c:pt>
                      <c:pt idx="5772">
                        <c:v>42572.052465278</c:v>
                      </c:pt>
                      <c:pt idx="5773">
                        <c:v>42572.055914352</c:v>
                      </c:pt>
                      <c:pt idx="5774">
                        <c:v>42572.059247685</c:v>
                      </c:pt>
                      <c:pt idx="5775">
                        <c:v>42572.062939814998</c:v>
                      </c:pt>
                      <c:pt idx="5776">
                        <c:v>42572.066180556001</c:v>
                      </c:pt>
                      <c:pt idx="5777">
                        <c:v>42572.069756944002</c:v>
                      </c:pt>
                      <c:pt idx="5778">
                        <c:v>42572.073275463001</c:v>
                      </c:pt>
                      <c:pt idx="5779">
                        <c:v>42572.076678240999</c:v>
                      </c:pt>
                      <c:pt idx="5780">
                        <c:v>42572.080104166998</c:v>
                      </c:pt>
                      <c:pt idx="5781">
                        <c:v>42572.083831019001</c:v>
                      </c:pt>
                      <c:pt idx="5782">
                        <c:v>42572.087118055999</c:v>
                      </c:pt>
                      <c:pt idx="5783">
                        <c:v>42572.090659722002</c:v>
                      </c:pt>
                      <c:pt idx="5784">
                        <c:v>42572.094143519003</c:v>
                      </c:pt>
                      <c:pt idx="5785">
                        <c:v>42572.097604167</c:v>
                      </c:pt>
                      <c:pt idx="5786">
                        <c:v>42572.100949074003</c:v>
                      </c:pt>
                      <c:pt idx="5787">
                        <c:v>42572.104583332999</c:v>
                      </c:pt>
                      <c:pt idx="5788">
                        <c:v>42572.107893519002</c:v>
                      </c:pt>
                      <c:pt idx="5789">
                        <c:v>42572.111400463</c:v>
                      </c:pt>
                      <c:pt idx="5790">
                        <c:v>42572.114953703996</c:v>
                      </c:pt>
                      <c:pt idx="5791">
                        <c:v>42572.118402777996</c:v>
                      </c:pt>
                      <c:pt idx="5792">
                        <c:v>42572.121793981001</c:v>
                      </c:pt>
                      <c:pt idx="5793">
                        <c:v>42572.125590278003</c:v>
                      </c:pt>
                      <c:pt idx="5794">
                        <c:v>42572.128831018999</c:v>
                      </c:pt>
                      <c:pt idx="5795">
                        <c:v>42572.132268519003</c:v>
                      </c:pt>
                      <c:pt idx="5796">
                        <c:v>42572.135729166999</c:v>
                      </c:pt>
                      <c:pt idx="5797">
                        <c:v>42572.139247685001</c:v>
                      </c:pt>
                      <c:pt idx="5798">
                        <c:v>42572.142569443997</c:v>
                      </c:pt>
                      <c:pt idx="5799">
                        <c:v>42572.14619213</c:v>
                      </c:pt>
                      <c:pt idx="5800">
                        <c:v>42572.149513889002</c:v>
                      </c:pt>
                      <c:pt idx="5801">
                        <c:v>42572.153078704003</c:v>
                      </c:pt>
                      <c:pt idx="5802">
                        <c:v>42572.156550926004</c:v>
                      </c:pt>
                      <c:pt idx="5803">
                        <c:v>42572.160069443999</c:v>
                      </c:pt>
                      <c:pt idx="5804">
                        <c:v>42572.163460648</c:v>
                      </c:pt>
                      <c:pt idx="5805">
                        <c:v>42572.167152777998</c:v>
                      </c:pt>
                      <c:pt idx="5806">
                        <c:v>42572.170393519002</c:v>
                      </c:pt>
                      <c:pt idx="5807">
                        <c:v>42572.173900463</c:v>
                      </c:pt>
                      <c:pt idx="5808">
                        <c:v>42572.177430556003</c:v>
                      </c:pt>
                      <c:pt idx="5809">
                        <c:v>42572.180949073998</c:v>
                      </c:pt>
                      <c:pt idx="5810">
                        <c:v>42572.184247685</c:v>
                      </c:pt>
                      <c:pt idx="5811">
                        <c:v>42572.187881944003</c:v>
                      </c:pt>
                      <c:pt idx="5812">
                        <c:v>42572.191180556001</c:v>
                      </c:pt>
                      <c:pt idx="5813">
                        <c:v>42572.194664351999</c:v>
                      </c:pt>
                      <c:pt idx="5814">
                        <c:v>42572.198240741003</c:v>
                      </c:pt>
                      <c:pt idx="5815">
                        <c:v>42572.201712962997</c:v>
                      </c:pt>
                      <c:pt idx="5816">
                        <c:v>42572.205069443997</c:v>
                      </c:pt>
                      <c:pt idx="5817">
                        <c:v>42572.208865740999</c:v>
                      </c:pt>
                      <c:pt idx="5818">
                        <c:v>42572.212071759001</c:v>
                      </c:pt>
                      <c:pt idx="5819">
                        <c:v>42572.215601852004</c:v>
                      </c:pt>
                      <c:pt idx="5820">
                        <c:v>42572.219131944003</c:v>
                      </c:pt>
                      <c:pt idx="5821">
                        <c:v>42572.222685184999</c:v>
                      </c:pt>
                      <c:pt idx="5822">
                        <c:v>42572.225902778002</c:v>
                      </c:pt>
                      <c:pt idx="5823">
                        <c:v>42572.229548611002</c:v>
                      </c:pt>
                      <c:pt idx="5824">
                        <c:v>42572.232824074003</c:v>
                      </c:pt>
                      <c:pt idx="5825">
                        <c:v>42572.23630787</c:v>
                      </c:pt>
                      <c:pt idx="5826">
                        <c:v>42572.239884258997</c:v>
                      </c:pt>
                      <c:pt idx="5827">
                        <c:v>42572.243356480998</c:v>
                      </c:pt>
                      <c:pt idx="5828">
                        <c:v>42572.246712963002</c:v>
                      </c:pt>
                      <c:pt idx="5829">
                        <c:v>42572.250439814998</c:v>
                      </c:pt>
                      <c:pt idx="5830">
                        <c:v>42572.253738425999</c:v>
                      </c:pt>
                      <c:pt idx="5831">
                        <c:v>42572.257187499999</c:v>
                      </c:pt>
                      <c:pt idx="5832">
                        <c:v>42572.260752315</c:v>
                      </c:pt>
                      <c:pt idx="5833">
                        <c:v>42572.264201389</c:v>
                      </c:pt>
                      <c:pt idx="5834">
                        <c:v>42572.26755787</c:v>
                      </c:pt>
                      <c:pt idx="5835">
                        <c:v>42572.271215278</c:v>
                      </c:pt>
                      <c:pt idx="5836">
                        <c:v>42572.274502314998</c:v>
                      </c:pt>
                      <c:pt idx="5837">
                        <c:v>42572.277997685</c:v>
                      </c:pt>
                      <c:pt idx="5838">
                        <c:v>42572.281550926004</c:v>
                      </c:pt>
                      <c:pt idx="5839">
                        <c:v>42572.284953704002</c:v>
                      </c:pt>
                      <c:pt idx="5840">
                        <c:v>42572.288333333003</c:v>
                      </c:pt>
                      <c:pt idx="5841">
                        <c:v>42572.291967593002</c:v>
                      </c:pt>
                      <c:pt idx="5842">
                        <c:v>42572.295324074003</c:v>
                      </c:pt>
                      <c:pt idx="5843">
                        <c:v>42572.298819443997</c:v>
                      </c:pt>
                      <c:pt idx="5844">
                        <c:v>42572.302326388999</c:v>
                      </c:pt>
                      <c:pt idx="5845">
                        <c:v>42572.305752314998</c:v>
                      </c:pt>
                      <c:pt idx="5846">
                        <c:v>42572.309155092997</c:v>
                      </c:pt>
                      <c:pt idx="5847">
                        <c:v>42572.312777778003</c:v>
                      </c:pt>
                      <c:pt idx="5848">
                        <c:v>42572.316122684999</c:v>
                      </c:pt>
                      <c:pt idx="5849">
                        <c:v>42572.319606481004</c:v>
                      </c:pt>
                      <c:pt idx="5850">
                        <c:v>42572.323136573999</c:v>
                      </c:pt>
                      <c:pt idx="5851">
                        <c:v>42572.326562499999</c:v>
                      </c:pt>
                      <c:pt idx="5852">
                        <c:v>42572.33</c:v>
                      </c:pt>
                      <c:pt idx="5853">
                        <c:v>42572.333657406998</c:v>
                      </c:pt>
                      <c:pt idx="5854">
                        <c:v>42572.337002314998</c:v>
                      </c:pt>
                      <c:pt idx="5855">
                        <c:v>42572.340474536999</c:v>
                      </c:pt>
                      <c:pt idx="5856">
                        <c:v>42572.344016203999</c:v>
                      </c:pt>
                      <c:pt idx="5857">
                        <c:v>42572.347476852003</c:v>
                      </c:pt>
                      <c:pt idx="5858">
                        <c:v>42572.350902778002</c:v>
                      </c:pt>
                      <c:pt idx="5859">
                        <c:v>42572.354432870001</c:v>
                      </c:pt>
                      <c:pt idx="5860">
                        <c:v>42572.357800926002</c:v>
                      </c:pt>
                      <c:pt idx="5861">
                        <c:v>42572.36130787</c:v>
                      </c:pt>
                      <c:pt idx="5862">
                        <c:v>42572.364814815002</c:v>
                      </c:pt>
                      <c:pt idx="5863">
                        <c:v>42572.368206018997</c:v>
                      </c:pt>
                      <c:pt idx="5864">
                        <c:v>42572.371689815001</c:v>
                      </c:pt>
                      <c:pt idx="5865">
                        <c:v>42572.375324073997</c:v>
                      </c:pt>
                      <c:pt idx="5866">
                        <c:v>42572.378668981</c:v>
                      </c:pt>
                      <c:pt idx="5867">
                        <c:v>42572.382187499999</c:v>
                      </c:pt>
                      <c:pt idx="5868">
                        <c:v>42572.385682870001</c:v>
                      </c:pt>
                      <c:pt idx="5869">
                        <c:v>42572.389120369997</c:v>
                      </c:pt>
                      <c:pt idx="5870">
                        <c:v>42572.392534721999</c:v>
                      </c:pt>
                      <c:pt idx="5871">
                        <c:v>42572.396134258997</c:v>
                      </c:pt>
                      <c:pt idx="5872">
                        <c:v>42572.399467593001</c:v>
                      </c:pt>
                      <c:pt idx="5873">
                        <c:v>42572.402962963002</c:v>
                      </c:pt>
                      <c:pt idx="5874">
                        <c:v>42572.406516203999</c:v>
                      </c:pt>
                      <c:pt idx="5875">
                        <c:v>42572.409965277999</c:v>
                      </c:pt>
                      <c:pt idx="5876">
                        <c:v>42572.413414351999</c:v>
                      </c:pt>
                      <c:pt idx="5877">
                        <c:v>42572.417048611002</c:v>
                      </c:pt>
                      <c:pt idx="5878">
                        <c:v>42572.420358796</c:v>
                      </c:pt>
                      <c:pt idx="5879">
                        <c:v>42572.423900463</c:v>
                      </c:pt>
                      <c:pt idx="5880">
                        <c:v>42572.427395833001</c:v>
                      </c:pt>
                      <c:pt idx="5881">
                        <c:v>42572.430763889002</c:v>
                      </c:pt>
                      <c:pt idx="5882">
                        <c:v>42572.434178240997</c:v>
                      </c:pt>
                      <c:pt idx="5883">
                        <c:v>42572.4378125</c:v>
                      </c:pt>
                      <c:pt idx="5884">
                        <c:v>42572.441180556001</c:v>
                      </c:pt>
                      <c:pt idx="5885">
                        <c:v>42572.444664351999</c:v>
                      </c:pt>
                      <c:pt idx="5886">
                        <c:v>42572.448125000003</c:v>
                      </c:pt>
                      <c:pt idx="5887">
                        <c:v>42572.451678240999</c:v>
                      </c:pt>
                      <c:pt idx="5888">
                        <c:v>42572.455000000002</c:v>
                      </c:pt>
                      <c:pt idx="5889">
                        <c:v>42572.458923610997</c:v>
                      </c:pt>
                      <c:pt idx="5890">
                        <c:v>42572.461967593001</c:v>
                      </c:pt>
                      <c:pt idx="5891">
                        <c:v>42572.465462963002</c:v>
                      </c:pt>
                      <c:pt idx="5892">
                        <c:v>42572.469004630002</c:v>
                      </c:pt>
                      <c:pt idx="5893">
                        <c:v>42572.472418981</c:v>
                      </c:pt>
                      <c:pt idx="5894">
                        <c:v>42572.475844907</c:v>
                      </c:pt>
                      <c:pt idx="5895">
                        <c:v>42572.479513888997</c:v>
                      </c:pt>
                      <c:pt idx="5896">
                        <c:v>42572.482835647999</c:v>
                      </c:pt>
                      <c:pt idx="5897">
                        <c:v>42572.486296296003</c:v>
                      </c:pt>
                      <c:pt idx="5898">
                        <c:v>42572.489861110997</c:v>
                      </c:pt>
                      <c:pt idx="5899">
                        <c:v>42572.493240741002</c:v>
                      </c:pt>
                      <c:pt idx="5900">
                        <c:v>42572.496666667001</c:v>
                      </c:pt>
                      <c:pt idx="5901">
                        <c:v>42572.500335648001</c:v>
                      </c:pt>
                      <c:pt idx="5902">
                        <c:v>42572.503657407004</c:v>
                      </c:pt>
                      <c:pt idx="5903">
                        <c:v>42572.507094907</c:v>
                      </c:pt>
                      <c:pt idx="5904">
                        <c:v>42572.510706018998</c:v>
                      </c:pt>
                      <c:pt idx="5905">
                        <c:v>42572.514062499999</c:v>
                      </c:pt>
                      <c:pt idx="5906">
                        <c:v>42572.517592593002</c:v>
                      </c:pt>
                      <c:pt idx="5907">
                        <c:v>42572.521203703996</c:v>
                      </c:pt>
                      <c:pt idx="5908">
                        <c:v>42572.524560184997</c:v>
                      </c:pt>
                      <c:pt idx="5909">
                        <c:v>42572.528032406997</c:v>
                      </c:pt>
                      <c:pt idx="5910">
                        <c:v>42572.531620369999</c:v>
                      </c:pt>
                      <c:pt idx="5911">
                        <c:v>42572.535023147997</c:v>
                      </c:pt>
                      <c:pt idx="5912">
                        <c:v>42572.538437499999</c:v>
                      </c:pt>
                      <c:pt idx="5913">
                        <c:v>42572.542152777998</c:v>
                      </c:pt>
                      <c:pt idx="5914">
                        <c:v>42572.545405092998</c:v>
                      </c:pt>
                      <c:pt idx="5915">
                        <c:v>42572.548854166998</c:v>
                      </c:pt>
                      <c:pt idx="5916">
                        <c:v>42572.552407406998</c:v>
                      </c:pt>
                      <c:pt idx="5917">
                        <c:v>42572.555833332997</c:v>
                      </c:pt>
                      <c:pt idx="5918">
                        <c:v>42572.559247685</c:v>
                      </c:pt>
                      <c:pt idx="5919">
                        <c:v>42572.562881944003</c:v>
                      </c:pt>
                      <c:pt idx="5920">
                        <c:v>42572.566180556001</c:v>
                      </c:pt>
                      <c:pt idx="5921">
                        <c:v>42572.569675926003</c:v>
                      </c:pt>
                      <c:pt idx="5922">
                        <c:v>42572.573217593002</c:v>
                      </c:pt>
                      <c:pt idx="5923">
                        <c:v>42572.576701389</c:v>
                      </c:pt>
                      <c:pt idx="5924">
                        <c:v>42572.580115741002</c:v>
                      </c:pt>
                      <c:pt idx="5925">
                        <c:v>42572.583842592998</c:v>
                      </c:pt>
                      <c:pt idx="5926">
                        <c:v>42572.587175925997</c:v>
                      </c:pt>
                      <c:pt idx="5927">
                        <c:v>42572.590520833</c:v>
                      </c:pt>
                      <c:pt idx="5928">
                        <c:v>42572.594097221998</c:v>
                      </c:pt>
                      <c:pt idx="5929">
                        <c:v>42572.597534722001</c:v>
                      </c:pt>
                      <c:pt idx="5930">
                        <c:v>42572.600925926003</c:v>
                      </c:pt>
                      <c:pt idx="5931">
                        <c:v>42572.604583332999</c:v>
                      </c:pt>
                      <c:pt idx="5932">
                        <c:v>42572.607858796</c:v>
                      </c:pt>
                      <c:pt idx="5933">
                        <c:v>42572.611377314999</c:v>
                      </c:pt>
                      <c:pt idx="5934">
                        <c:v>42572.614918981002</c:v>
                      </c:pt>
                      <c:pt idx="5935">
                        <c:v>42572.618310184997</c:v>
                      </c:pt>
                      <c:pt idx="5936">
                        <c:v>42572.621863426</c:v>
                      </c:pt>
                      <c:pt idx="5937">
                        <c:v>42572.625428241001</c:v>
                      </c:pt>
                      <c:pt idx="5938">
                        <c:v>42572.628726852003</c:v>
                      </c:pt>
                      <c:pt idx="5939">
                        <c:v>42572.632222221997</c:v>
                      </c:pt>
                      <c:pt idx="5940">
                        <c:v>42572.635775463001</c:v>
                      </c:pt>
                      <c:pt idx="5941">
                        <c:v>42572.639236110997</c:v>
                      </c:pt>
                      <c:pt idx="5942">
                        <c:v>42572.642592593002</c:v>
                      </c:pt>
                      <c:pt idx="5943">
                        <c:v>42572.646215278</c:v>
                      </c:pt>
                      <c:pt idx="5944">
                        <c:v>42572.649525462999</c:v>
                      </c:pt>
                      <c:pt idx="5945">
                        <c:v>42572.653009258996</c:v>
                      </c:pt>
                      <c:pt idx="5946">
                        <c:v>42572.656585648001</c:v>
                      </c:pt>
                      <c:pt idx="5947">
                        <c:v>42572.659953704002</c:v>
                      </c:pt>
                      <c:pt idx="5948">
                        <c:v>42572.663391203998</c:v>
                      </c:pt>
                      <c:pt idx="5949">
                        <c:v>42572.667141204001</c:v>
                      </c:pt>
                      <c:pt idx="5950">
                        <c:v>42572.670451389</c:v>
                      </c:pt>
                      <c:pt idx="5951">
                        <c:v>42572.673935184997</c:v>
                      </c:pt>
                      <c:pt idx="5952">
                        <c:v>42572.677453703996</c:v>
                      </c:pt>
                      <c:pt idx="5953">
                        <c:v>42572.680821759001</c:v>
                      </c:pt>
                      <c:pt idx="5954">
                        <c:v>42572.684236111003</c:v>
                      </c:pt>
                      <c:pt idx="5955">
                        <c:v>42572.687905093</c:v>
                      </c:pt>
                      <c:pt idx="5956">
                        <c:v>42572.691226852003</c:v>
                      </c:pt>
                      <c:pt idx="5957">
                        <c:v>42572.694675926003</c:v>
                      </c:pt>
                      <c:pt idx="5958">
                        <c:v>42572.698263888997</c:v>
                      </c:pt>
                      <c:pt idx="5959">
                        <c:v>42572.701712962997</c:v>
                      </c:pt>
                      <c:pt idx="5960">
                        <c:v>42572.705081018998</c:v>
                      </c:pt>
                      <c:pt idx="5961">
                        <c:v>42572.708773147999</c:v>
                      </c:pt>
                      <c:pt idx="5962">
                        <c:v>42572.712106480998</c:v>
                      </c:pt>
                      <c:pt idx="5963">
                        <c:v>42572.715578704003</c:v>
                      </c:pt>
                      <c:pt idx="5964">
                        <c:v>42572.719085648001</c:v>
                      </c:pt>
                      <c:pt idx="5965">
                        <c:v>42572.722511574</c:v>
                      </c:pt>
                      <c:pt idx="5966">
                        <c:v>42572.725891203998</c:v>
                      </c:pt>
                      <c:pt idx="5967">
                        <c:v>42572.729583332999</c:v>
                      </c:pt>
                      <c:pt idx="5968">
                        <c:v>42572.732824074003</c:v>
                      </c:pt>
                      <c:pt idx="5969">
                        <c:v>42572.736354166998</c:v>
                      </c:pt>
                      <c:pt idx="5970">
                        <c:v>42572.739861110997</c:v>
                      </c:pt>
                      <c:pt idx="5971">
                        <c:v>42572.743298611</c:v>
                      </c:pt>
                      <c:pt idx="5972">
                        <c:v>42572.746736111003</c:v>
                      </c:pt>
                      <c:pt idx="5973">
                        <c:v>42572.750497685003</c:v>
                      </c:pt>
                      <c:pt idx="5974">
                        <c:v>42572.753715277999</c:v>
                      </c:pt>
                      <c:pt idx="5975">
                        <c:v>42572.757233796001</c:v>
                      </c:pt>
                      <c:pt idx="5976">
                        <c:v>42572.760787036997</c:v>
                      </c:pt>
                      <c:pt idx="5977">
                        <c:v>42572.764259258998</c:v>
                      </c:pt>
                      <c:pt idx="5978">
                        <c:v>42572.767627314999</c:v>
                      </c:pt>
                      <c:pt idx="5979">
                        <c:v>42572.771261574002</c:v>
                      </c:pt>
                      <c:pt idx="5980">
                        <c:v>42572.774606480998</c:v>
                      </c:pt>
                      <c:pt idx="5981">
                        <c:v>42572.778101852004</c:v>
                      </c:pt>
                      <c:pt idx="5982">
                        <c:v>42572.781597221998</c:v>
                      </c:pt>
                      <c:pt idx="5983">
                        <c:v>42572.785034722001</c:v>
                      </c:pt>
                      <c:pt idx="5984">
                        <c:v>42572.788402778002</c:v>
                      </c:pt>
                      <c:pt idx="5985">
                        <c:v>42572.792164352002</c:v>
                      </c:pt>
                      <c:pt idx="5986">
                        <c:v>42572.795428240999</c:v>
                      </c:pt>
                      <c:pt idx="5987">
                        <c:v>42572.798888889003</c:v>
                      </c:pt>
                      <c:pt idx="5988">
                        <c:v>42572.802465278</c:v>
                      </c:pt>
                      <c:pt idx="5989">
                        <c:v>42572.805925925997</c:v>
                      </c:pt>
                      <c:pt idx="5990">
                        <c:v>42572.809236111003</c:v>
                      </c:pt>
                      <c:pt idx="5991">
                        <c:v>42572.812928241001</c:v>
                      </c:pt>
                      <c:pt idx="5992">
                        <c:v>42572.816215277999</c:v>
                      </c:pt>
                      <c:pt idx="5993">
                        <c:v>42572.819756944002</c:v>
                      </c:pt>
                      <c:pt idx="5994">
                        <c:v>42572.823310184998</c:v>
                      </c:pt>
                      <c:pt idx="5995">
                        <c:v>42572.826655092998</c:v>
                      </c:pt>
                      <c:pt idx="5996">
                        <c:v>42572.830150463</c:v>
                      </c:pt>
                      <c:pt idx="5997">
                        <c:v>42572.833773147999</c:v>
                      </c:pt>
                      <c:pt idx="5998">
                        <c:v>42572.837060184997</c:v>
                      </c:pt>
                      <c:pt idx="5999">
                        <c:v>42572.840555556002</c:v>
                      </c:pt>
                      <c:pt idx="6000">
                        <c:v>42572.844143519003</c:v>
                      </c:pt>
                      <c:pt idx="6001">
                        <c:v>42572.847546295998</c:v>
                      </c:pt>
                      <c:pt idx="6002">
                        <c:v>42572.850914351999</c:v>
                      </c:pt>
                      <c:pt idx="6003">
                        <c:v>42572.854560184998</c:v>
                      </c:pt>
                      <c:pt idx="6004">
                        <c:v>42572.857835647999</c:v>
                      </c:pt>
                      <c:pt idx="6005">
                        <c:v>42572.861377314999</c:v>
                      </c:pt>
                      <c:pt idx="6006">
                        <c:v>42572.864884258997</c:v>
                      </c:pt>
                      <c:pt idx="6007">
                        <c:v>42572.868321759001</c:v>
                      </c:pt>
                      <c:pt idx="6008">
                        <c:v>42572.871736111003</c:v>
                      </c:pt>
                      <c:pt idx="6009">
                        <c:v>42572.875416666997</c:v>
                      </c:pt>
                      <c:pt idx="6010">
                        <c:v>42572.878750000003</c:v>
                      </c:pt>
                      <c:pt idx="6011">
                        <c:v>42572.882210648</c:v>
                      </c:pt>
                      <c:pt idx="6012">
                        <c:v>42572.885752315</c:v>
                      </c:pt>
                      <c:pt idx="6013">
                        <c:v>42572.889120369997</c:v>
                      </c:pt>
                      <c:pt idx="6014">
                        <c:v>42572.89255787</c:v>
                      </c:pt>
                      <c:pt idx="6015">
                        <c:v>42572.896203703996</c:v>
                      </c:pt>
                      <c:pt idx="6016">
                        <c:v>42572.899525462999</c:v>
                      </c:pt>
                      <c:pt idx="6017">
                        <c:v>42572.902997685</c:v>
                      </c:pt>
                      <c:pt idx="6018">
                        <c:v>42572.9065625</c:v>
                      </c:pt>
                      <c:pt idx="6019">
                        <c:v>42572.909976852003</c:v>
                      </c:pt>
                      <c:pt idx="6020">
                        <c:v>42572.913402778002</c:v>
                      </c:pt>
                      <c:pt idx="6021">
                        <c:v>42572.917164352002</c:v>
                      </c:pt>
                      <c:pt idx="6022">
                        <c:v>42572.920486110997</c:v>
                      </c:pt>
                      <c:pt idx="6023">
                        <c:v>42572.923935184997</c:v>
                      </c:pt>
                      <c:pt idx="6024">
                        <c:v>42572.927476851997</c:v>
                      </c:pt>
                      <c:pt idx="6025">
                        <c:v>42572.931053241002</c:v>
                      </c:pt>
                      <c:pt idx="6026">
                        <c:v>42572.934270833</c:v>
                      </c:pt>
                      <c:pt idx="6027">
                        <c:v>42572.937928241001</c:v>
                      </c:pt>
                      <c:pt idx="6028">
                        <c:v>42572.941203704002</c:v>
                      </c:pt>
                      <c:pt idx="6029">
                        <c:v>42572.944687499999</c:v>
                      </c:pt>
                      <c:pt idx="6030">
                        <c:v>42572.948217593002</c:v>
                      </c:pt>
                      <c:pt idx="6031">
                        <c:v>42572.951631944001</c:v>
                      </c:pt>
                      <c:pt idx="6032">
                        <c:v>42572.955092593002</c:v>
                      </c:pt>
                      <c:pt idx="6033">
                        <c:v>42572.958842592998</c:v>
                      </c:pt>
                      <c:pt idx="6034">
                        <c:v>42572.962106480998</c:v>
                      </c:pt>
                      <c:pt idx="6035">
                        <c:v>42572.965578704003</c:v>
                      </c:pt>
                      <c:pt idx="6036">
                        <c:v>42572.969120369999</c:v>
                      </c:pt>
                      <c:pt idx="6037">
                        <c:v>42572.972534722001</c:v>
                      </c:pt>
                      <c:pt idx="6038">
                        <c:v>42572.975891203998</c:v>
                      </c:pt>
                      <c:pt idx="6039">
                        <c:v>42572.979583332999</c:v>
                      </c:pt>
                      <c:pt idx="6040">
                        <c:v>42572.982858796</c:v>
                      </c:pt>
                      <c:pt idx="6041">
                        <c:v>42572.986365741002</c:v>
                      </c:pt>
                      <c:pt idx="6042">
                        <c:v>42572.989861110997</c:v>
                      </c:pt>
                      <c:pt idx="6043">
                        <c:v>42572.993310184997</c:v>
                      </c:pt>
                      <c:pt idx="6044">
                        <c:v>42572.996724536999</c:v>
                      </c:pt>
                      <c:pt idx="6045">
                        <c:v>42573.000520832997</c:v>
                      </c:pt>
                      <c:pt idx="6046">
                        <c:v>42573.003750000003</c:v>
                      </c:pt>
                      <c:pt idx="6047">
                        <c:v>42573.007245369998</c:v>
                      </c:pt>
                      <c:pt idx="6048">
                        <c:v>42573.010740741003</c:v>
                      </c:pt>
                      <c:pt idx="6049">
                        <c:v>42573.014212962997</c:v>
                      </c:pt>
                      <c:pt idx="6050">
                        <c:v>42573.017627314999</c:v>
                      </c:pt>
                      <c:pt idx="6051">
                        <c:v>42573.021215278</c:v>
                      </c:pt>
                      <c:pt idx="6052">
                        <c:v>42573.024548611</c:v>
                      </c:pt>
                      <c:pt idx="6053">
                        <c:v>42573.028067129999</c:v>
                      </c:pt>
                      <c:pt idx="6054">
                        <c:v>42573.031597221998</c:v>
                      </c:pt>
                      <c:pt idx="6055">
                        <c:v>42573.035046295998</c:v>
                      </c:pt>
                      <c:pt idx="6056">
                        <c:v>42573.038472221997</c:v>
                      </c:pt>
                      <c:pt idx="6057">
                        <c:v>42573.045428240999</c:v>
                      </c:pt>
                      <c:pt idx="6058">
                        <c:v>42573.049004629996</c:v>
                      </c:pt>
                      <c:pt idx="6059">
                        <c:v>42573.052407406998</c:v>
                      </c:pt>
                      <c:pt idx="6060">
                        <c:v>42573.055902777996</c:v>
                      </c:pt>
                      <c:pt idx="6061">
                        <c:v>42573.059282406997</c:v>
                      </c:pt>
                      <c:pt idx="6062">
                        <c:v>42573.062928241001</c:v>
                      </c:pt>
                      <c:pt idx="6063">
                        <c:v>42573.066226852003</c:v>
                      </c:pt>
                      <c:pt idx="6064">
                        <c:v>42573.069768519003</c:v>
                      </c:pt>
                      <c:pt idx="6065">
                        <c:v>42573.073252315</c:v>
                      </c:pt>
                      <c:pt idx="6066">
                        <c:v>42573.076689815003</c:v>
                      </c:pt>
                      <c:pt idx="6067">
                        <c:v>42573.080081018998</c:v>
                      </c:pt>
                      <c:pt idx="6068">
                        <c:v>42573.083958333002</c:v>
                      </c:pt>
                      <c:pt idx="6069">
                        <c:v>42573.087083332997</c:v>
                      </c:pt>
                      <c:pt idx="6070">
                        <c:v>42573.090601852004</c:v>
                      </c:pt>
                      <c:pt idx="6071">
                        <c:v>42573.094120369999</c:v>
                      </c:pt>
                      <c:pt idx="6072">
                        <c:v>42573.097581018999</c:v>
                      </c:pt>
                      <c:pt idx="6073">
                        <c:v>42573.100949074003</c:v>
                      </c:pt>
                      <c:pt idx="6074">
                        <c:v>42573.104618056001</c:v>
                      </c:pt>
                      <c:pt idx="6075">
                        <c:v>42573.107881944001</c:v>
                      </c:pt>
                      <c:pt idx="6076">
                        <c:v>42573.111342593002</c:v>
                      </c:pt>
                      <c:pt idx="6077">
                        <c:v>42573.11494213</c:v>
                      </c:pt>
                      <c:pt idx="6078">
                        <c:v>42573.118344907001</c:v>
                      </c:pt>
                      <c:pt idx="6079">
                        <c:v>42573.121782406997</c:v>
                      </c:pt>
                      <c:pt idx="6080">
                        <c:v>42573.125474537002</c:v>
                      </c:pt>
                      <c:pt idx="6081">
                        <c:v>42573.128796295998</c:v>
                      </c:pt>
                      <c:pt idx="6082">
                        <c:v>42573.132361110998</c:v>
                      </c:pt>
                      <c:pt idx="6083">
                        <c:v>42573.135775463001</c:v>
                      </c:pt>
                      <c:pt idx="6084">
                        <c:v>42573.139166667002</c:v>
                      </c:pt>
                      <c:pt idx="6085">
                        <c:v>42573.142546296003</c:v>
                      </c:pt>
                      <c:pt idx="6086">
                        <c:v>42573.146180556003</c:v>
                      </c:pt>
                      <c:pt idx="6087">
                        <c:v>42573.149502314998</c:v>
                      </c:pt>
                      <c:pt idx="6088">
                        <c:v>42573.153101852004</c:v>
                      </c:pt>
                      <c:pt idx="6089">
                        <c:v>42573.156597221998</c:v>
                      </c:pt>
                      <c:pt idx="6090">
                        <c:v>42573.160034722001</c:v>
                      </c:pt>
                      <c:pt idx="6091">
                        <c:v>42573.163391203998</c:v>
                      </c:pt>
                      <c:pt idx="6092">
                        <c:v>42573.167118056001</c:v>
                      </c:pt>
                      <c:pt idx="6093">
                        <c:v>42573.170416667002</c:v>
                      </c:pt>
                      <c:pt idx="6094">
                        <c:v>42573.173900463</c:v>
                      </c:pt>
                      <c:pt idx="6095">
                        <c:v>42573.177372685001</c:v>
                      </c:pt>
                      <c:pt idx="6096">
                        <c:v>42573.180833332997</c:v>
                      </c:pt>
                      <c:pt idx="6097">
                        <c:v>42573.184236111003</c:v>
                      </c:pt>
                      <c:pt idx="6098">
                        <c:v>42573.187881944003</c:v>
                      </c:pt>
                      <c:pt idx="6099">
                        <c:v>42573.191180556001</c:v>
                      </c:pt>
                      <c:pt idx="6100">
                        <c:v>42573.194664351999</c:v>
                      </c:pt>
                      <c:pt idx="6101">
                        <c:v>42573.198182870001</c:v>
                      </c:pt>
                      <c:pt idx="6102">
                        <c:v>42573.201608796</c:v>
                      </c:pt>
                      <c:pt idx="6103">
                        <c:v>42573.205081018998</c:v>
                      </c:pt>
                      <c:pt idx="6104">
                        <c:v>42573.208888888999</c:v>
                      </c:pt>
                      <c:pt idx="6105">
                        <c:v>42573.212106480998</c:v>
                      </c:pt>
                      <c:pt idx="6106">
                        <c:v>42573.215590278</c:v>
                      </c:pt>
                      <c:pt idx="6107">
                        <c:v>42573.219074073997</c:v>
                      </c:pt>
                      <c:pt idx="6108">
                        <c:v>42573.222581018999</c:v>
                      </c:pt>
                      <c:pt idx="6109">
                        <c:v>42573.225891203998</c:v>
                      </c:pt>
                      <c:pt idx="6110">
                        <c:v>42573.229594907003</c:v>
                      </c:pt>
                      <c:pt idx="6111">
                        <c:v>42573.232847222003</c:v>
                      </c:pt>
                      <c:pt idx="6112">
                        <c:v>42573.236319443997</c:v>
                      </c:pt>
                      <c:pt idx="6113">
                        <c:v>42573.239907406998</c:v>
                      </c:pt>
                      <c:pt idx="6114">
                        <c:v>42573.243321759001</c:v>
                      </c:pt>
                      <c:pt idx="6115">
                        <c:v>42573.246736111003</c:v>
                      </c:pt>
                      <c:pt idx="6116">
                        <c:v>42573.250451389002</c:v>
                      </c:pt>
                      <c:pt idx="6117">
                        <c:v>42573.253692129998</c:v>
                      </c:pt>
                      <c:pt idx="6118">
                        <c:v>42573.257199074003</c:v>
                      </c:pt>
                      <c:pt idx="6119">
                        <c:v>42573.260706018998</c:v>
                      </c:pt>
                      <c:pt idx="6120">
                        <c:v>42573.264166667002</c:v>
                      </c:pt>
                      <c:pt idx="6121">
                        <c:v>42573.267581018998</c:v>
                      </c:pt>
                      <c:pt idx="6122">
                        <c:v>42573.271203703996</c:v>
                      </c:pt>
                      <c:pt idx="6123">
                        <c:v>42573.274490741002</c:v>
                      </c:pt>
                      <c:pt idx="6124">
                        <c:v>42573.277997685</c:v>
                      </c:pt>
                      <c:pt idx="6125">
                        <c:v>42573.281550926004</c:v>
                      </c:pt>
                      <c:pt idx="6126">
                        <c:v>42573.285011574</c:v>
                      </c:pt>
                      <c:pt idx="6127">
                        <c:v>42573.288368055997</c:v>
                      </c:pt>
                      <c:pt idx="6128">
                        <c:v>42573.292118056001</c:v>
                      </c:pt>
                      <c:pt idx="6129">
                        <c:v>42573.295393519002</c:v>
                      </c:pt>
                      <c:pt idx="6130">
                        <c:v>42573.298935184997</c:v>
                      </c:pt>
                      <c:pt idx="6131">
                        <c:v>42573.302395833001</c:v>
                      </c:pt>
                      <c:pt idx="6132">
                        <c:v>42573.305902777996</c:v>
                      </c:pt>
                      <c:pt idx="6133">
                        <c:v>42573.309236111003</c:v>
                      </c:pt>
                      <c:pt idx="6134">
                        <c:v>42573.312847221998</c:v>
                      </c:pt>
                      <c:pt idx="6135">
                        <c:v>42573.316099536998</c:v>
                      </c:pt>
                      <c:pt idx="6136">
                        <c:v>42573.319583333003</c:v>
                      </c:pt>
                      <c:pt idx="6137">
                        <c:v>42573.323113425999</c:v>
                      </c:pt>
                      <c:pt idx="6138">
                        <c:v>42573.326608796</c:v>
                      </c:pt>
                      <c:pt idx="6139">
                        <c:v>42573.33</c:v>
                      </c:pt>
                      <c:pt idx="6140">
                        <c:v>42573.333680556003</c:v>
                      </c:pt>
                      <c:pt idx="6141">
                        <c:v>42573.336967593001</c:v>
                      </c:pt>
                      <c:pt idx="6142">
                        <c:v>42573.340486111003</c:v>
                      </c:pt>
                      <c:pt idx="6143">
                        <c:v>42573.343993055998</c:v>
                      </c:pt>
                      <c:pt idx="6144">
                        <c:v>42573.347430556001</c:v>
                      </c:pt>
                      <c:pt idx="6145">
                        <c:v>42573.350821758999</c:v>
                      </c:pt>
                      <c:pt idx="6146">
                        <c:v>42573.354444443998</c:v>
                      </c:pt>
                      <c:pt idx="6147">
                        <c:v>42573.357777778001</c:v>
                      </c:pt>
                      <c:pt idx="6148">
                        <c:v>42573.361273148003</c:v>
                      </c:pt>
                      <c:pt idx="6149">
                        <c:v>42573.364791667002</c:v>
                      </c:pt>
                      <c:pt idx="6150">
                        <c:v>42573.368229166997</c:v>
                      </c:pt>
                      <c:pt idx="6151">
                        <c:v>42573.371689815001</c:v>
                      </c:pt>
                      <c:pt idx="6152">
                        <c:v>42573.375381944003</c:v>
                      </c:pt>
                      <c:pt idx="6153">
                        <c:v>42573.378634259003</c:v>
                      </c:pt>
                      <c:pt idx="6154">
                        <c:v>42573.382175926003</c:v>
                      </c:pt>
                      <c:pt idx="6155">
                        <c:v>42573.385682870001</c:v>
                      </c:pt>
                      <c:pt idx="6156">
                        <c:v>42573.389108796</c:v>
                      </c:pt>
                      <c:pt idx="6157">
                        <c:v>42573.392500000002</c:v>
                      </c:pt>
                      <c:pt idx="6158">
                        <c:v>42573.396168981002</c:v>
                      </c:pt>
                      <c:pt idx="6159">
                        <c:v>42573.399456018997</c:v>
                      </c:pt>
                      <c:pt idx="6160">
                        <c:v>42573.402928240997</c:v>
                      </c:pt>
                      <c:pt idx="6161">
                        <c:v>42573.406458332996</c:v>
                      </c:pt>
                      <c:pt idx="6162">
                        <c:v>42573.409861111002</c:v>
                      </c:pt>
                      <c:pt idx="6163">
                        <c:v>42573.413333333003</c:v>
                      </c:pt>
                      <c:pt idx="6164">
                        <c:v>42573.417037036997</c:v>
                      </c:pt>
                      <c:pt idx="6165">
                        <c:v>42573.420324074003</c:v>
                      </c:pt>
                      <c:pt idx="6166">
                        <c:v>42573.423854166998</c:v>
                      </c:pt>
                      <c:pt idx="6167">
                        <c:v>42573.427314815002</c:v>
                      </c:pt>
                      <c:pt idx="6168">
                        <c:v>42573.430810184997</c:v>
                      </c:pt>
                      <c:pt idx="6169">
                        <c:v>42573.434189815001</c:v>
                      </c:pt>
                      <c:pt idx="6170">
                        <c:v>42573.437858796002</c:v>
                      </c:pt>
                      <c:pt idx="6171">
                        <c:v>42573.441111111002</c:v>
                      </c:pt>
                      <c:pt idx="6172">
                        <c:v>42573.444629630001</c:v>
                      </c:pt>
                      <c:pt idx="6173">
                        <c:v>42573.448368056001</c:v>
                      </c:pt>
                      <c:pt idx="6174">
                        <c:v>42573.451585647999</c:v>
                      </c:pt>
                      <c:pt idx="6175">
                        <c:v>42573.455173611001</c:v>
                      </c:pt>
                      <c:pt idx="6176">
                        <c:v>42573.458784722003</c:v>
                      </c:pt>
                      <c:pt idx="6177">
                        <c:v>42573.461990741002</c:v>
                      </c:pt>
                      <c:pt idx="6178">
                        <c:v>42573.465462963002</c:v>
                      </c:pt>
                      <c:pt idx="6179">
                        <c:v>42573.469027778003</c:v>
                      </c:pt>
                      <c:pt idx="6180">
                        <c:v>42573.472453704002</c:v>
                      </c:pt>
                      <c:pt idx="6181">
                        <c:v>42573.475833333003</c:v>
                      </c:pt>
                      <c:pt idx="6182">
                        <c:v>42573.479502315</c:v>
                      </c:pt>
                      <c:pt idx="6183">
                        <c:v>42573.482777778001</c:v>
                      </c:pt>
                      <c:pt idx="6184">
                        <c:v>42573.486261573998</c:v>
                      </c:pt>
                      <c:pt idx="6185">
                        <c:v>42573.489814815002</c:v>
                      </c:pt>
                      <c:pt idx="6186">
                        <c:v>42573.493240741002</c:v>
                      </c:pt>
                      <c:pt idx="6187">
                        <c:v>42573.496701388998</c:v>
                      </c:pt>
                      <c:pt idx="6188">
                        <c:v>42573.500486110999</c:v>
                      </c:pt>
                      <c:pt idx="6189">
                        <c:v>42573.503703704002</c:v>
                      </c:pt>
                      <c:pt idx="6190">
                        <c:v>42573.507187499999</c:v>
                      </c:pt>
                      <c:pt idx="6191">
                        <c:v>42573.510694443998</c:v>
                      </c:pt>
                      <c:pt idx="6192">
                        <c:v>42573.514282406999</c:v>
                      </c:pt>
                      <c:pt idx="6193">
                        <c:v>42573.517569443997</c:v>
                      </c:pt>
                      <c:pt idx="6194">
                        <c:v>42573.521342592998</c:v>
                      </c:pt>
                      <c:pt idx="6195">
                        <c:v>42573.524571759001</c:v>
                      </c:pt>
                      <c:pt idx="6196">
                        <c:v>42573.528043981001</c:v>
                      </c:pt>
                      <c:pt idx="6197">
                        <c:v>42573.531516203999</c:v>
                      </c:pt>
                      <c:pt idx="6198">
                        <c:v>42573.535023147997</c:v>
                      </c:pt>
                      <c:pt idx="6199">
                        <c:v>42573.538402778002</c:v>
                      </c:pt>
                      <c:pt idx="6200">
                        <c:v>42573.542083332999</c:v>
                      </c:pt>
                      <c:pt idx="6201">
                        <c:v>42573.545312499999</c:v>
                      </c:pt>
                      <c:pt idx="6202">
                        <c:v>42573.548900463</c:v>
                      </c:pt>
                      <c:pt idx="6203">
                        <c:v>42573.552326388999</c:v>
                      </c:pt>
                      <c:pt idx="6204">
                        <c:v>42573.555821759001</c:v>
                      </c:pt>
                      <c:pt idx="6205">
                        <c:v>42573.559189815001</c:v>
                      </c:pt>
                      <c:pt idx="6206">
                        <c:v>42573.562800926004</c:v>
                      </c:pt>
                      <c:pt idx="6207">
                        <c:v>42573.566215277999</c:v>
                      </c:pt>
                      <c:pt idx="6208">
                        <c:v>42573.569687499999</c:v>
                      </c:pt>
                      <c:pt idx="6209">
                        <c:v>42573.573194443998</c:v>
                      </c:pt>
                      <c:pt idx="6210">
                        <c:v>42573.576666667002</c:v>
                      </c:pt>
                      <c:pt idx="6211">
                        <c:v>42573.580092593002</c:v>
                      </c:pt>
                      <c:pt idx="6212">
                        <c:v>42573.583865740999</c:v>
                      </c:pt>
                      <c:pt idx="6213">
                        <c:v>42573.587175925997</c:v>
                      </c:pt>
                      <c:pt idx="6214">
                        <c:v>42573.590601852004</c:v>
                      </c:pt>
                      <c:pt idx="6215">
                        <c:v>42573.594074073997</c:v>
                      </c:pt>
                      <c:pt idx="6216">
                        <c:v>42573.597511574</c:v>
                      </c:pt>
                      <c:pt idx="6217">
                        <c:v>42573.600960648</c:v>
                      </c:pt>
                      <c:pt idx="6218">
                        <c:v>42573.604606481</c:v>
                      </c:pt>
                      <c:pt idx="6219">
                        <c:v>42573.607870369997</c:v>
                      </c:pt>
                      <c:pt idx="6220">
                        <c:v>42573.611400463</c:v>
                      </c:pt>
                      <c:pt idx="6221">
                        <c:v>42573.614907406998</c:v>
                      </c:pt>
                      <c:pt idx="6222">
                        <c:v>42573.618310184997</c:v>
                      </c:pt>
                      <c:pt idx="6223">
                        <c:v>42573.621782406997</c:v>
                      </c:pt>
                      <c:pt idx="6224">
                        <c:v>42573.625439814998</c:v>
                      </c:pt>
                      <c:pt idx="6225">
                        <c:v>42573.628738425999</c:v>
                      </c:pt>
                      <c:pt idx="6226">
                        <c:v>42573.632245369998</c:v>
                      </c:pt>
                      <c:pt idx="6227">
                        <c:v>42573.635752315</c:v>
                      </c:pt>
                      <c:pt idx="6228">
                        <c:v>42573.639178240999</c:v>
                      </c:pt>
                      <c:pt idx="6229">
                        <c:v>42573.642604166998</c:v>
                      </c:pt>
                      <c:pt idx="6230">
                        <c:v>42573.646249999998</c:v>
                      </c:pt>
                      <c:pt idx="6231">
                        <c:v>42573.649513889002</c:v>
                      </c:pt>
                      <c:pt idx="6232">
                        <c:v>42573.653009258996</c:v>
                      </c:pt>
                      <c:pt idx="6233">
                        <c:v>42573.6565625</c:v>
                      </c:pt>
                      <c:pt idx="6234">
                        <c:v>42573.659976852003</c:v>
                      </c:pt>
                      <c:pt idx="6235">
                        <c:v>42573.663391203998</c:v>
                      </c:pt>
                      <c:pt idx="6236">
                        <c:v>42573.667152777998</c:v>
                      </c:pt>
                      <c:pt idx="6237">
                        <c:v>42573.670405092998</c:v>
                      </c:pt>
                      <c:pt idx="6238">
                        <c:v>42573.673935184997</c:v>
                      </c:pt>
                      <c:pt idx="6239">
                        <c:v>42573.67744213</c:v>
                      </c:pt>
                      <c:pt idx="6240">
                        <c:v>42573.680914352</c:v>
                      </c:pt>
                      <c:pt idx="6241">
                        <c:v>42573.684259258996</c:v>
                      </c:pt>
                      <c:pt idx="6242">
                        <c:v>42573.687905093</c:v>
                      </c:pt>
                      <c:pt idx="6243">
                        <c:v>42573.691215277999</c:v>
                      </c:pt>
                      <c:pt idx="6244">
                        <c:v>42573.694699074003</c:v>
                      </c:pt>
                      <c:pt idx="6245">
                        <c:v>42573.698240741003</c:v>
                      </c:pt>
                      <c:pt idx="6246">
                        <c:v>42573.701655092998</c:v>
                      </c:pt>
                      <c:pt idx="6247">
                        <c:v>42573.705115741002</c:v>
                      </c:pt>
                      <c:pt idx="6248">
                        <c:v>42573.708738426001</c:v>
                      </c:pt>
                      <c:pt idx="6249">
                        <c:v>42573.712071759001</c:v>
                      </c:pt>
                      <c:pt idx="6250">
                        <c:v>42573.715567129999</c:v>
                      </c:pt>
                      <c:pt idx="6251">
                        <c:v>42573.7190625</c:v>
                      </c:pt>
                      <c:pt idx="6252">
                        <c:v>42573.722615740997</c:v>
                      </c:pt>
                      <c:pt idx="6253">
                        <c:v>42573.725891203998</c:v>
                      </c:pt>
                      <c:pt idx="6254">
                        <c:v>42573.729548611002</c:v>
                      </c:pt>
                      <c:pt idx="6255">
                        <c:v>42573.732835647999</c:v>
                      </c:pt>
                      <c:pt idx="6256">
                        <c:v>42573.736365741002</c:v>
                      </c:pt>
                      <c:pt idx="6257">
                        <c:v>42573.739884258997</c:v>
                      </c:pt>
                      <c:pt idx="6258">
                        <c:v>42573.743275462999</c:v>
                      </c:pt>
                      <c:pt idx="6259">
                        <c:v>42573.746724536999</c:v>
                      </c:pt>
                      <c:pt idx="6260">
                        <c:v>42573.750416666997</c:v>
                      </c:pt>
                      <c:pt idx="6261">
                        <c:v>42573.753773147997</c:v>
                      </c:pt>
                      <c:pt idx="6262">
                        <c:v>42573.757303241</c:v>
                      </c:pt>
                      <c:pt idx="6263">
                        <c:v>42573.760775463001</c:v>
                      </c:pt>
                      <c:pt idx="6264">
                        <c:v>42573.764305555997</c:v>
                      </c:pt>
                      <c:pt idx="6265">
                        <c:v>42573.767627314999</c:v>
                      </c:pt>
                      <c:pt idx="6266">
                        <c:v>42573.771249999998</c:v>
                      </c:pt>
                      <c:pt idx="6267">
                        <c:v>42573.774594907001</c:v>
                      </c:pt>
                      <c:pt idx="6268">
                        <c:v>42573.778078704003</c:v>
                      </c:pt>
                      <c:pt idx="6269">
                        <c:v>42573.781574073997</c:v>
                      </c:pt>
                      <c:pt idx="6270">
                        <c:v>42573.784988425999</c:v>
                      </c:pt>
                      <c:pt idx="6271">
                        <c:v>42573.788449074003</c:v>
                      </c:pt>
                      <c:pt idx="6272">
                        <c:v>42573.792175925999</c:v>
                      </c:pt>
                      <c:pt idx="6273">
                        <c:v>42573.795381944001</c:v>
                      </c:pt>
                      <c:pt idx="6274">
                        <c:v>42573.798935184997</c:v>
                      </c:pt>
                      <c:pt idx="6275">
                        <c:v>42573.802418981002</c:v>
                      </c:pt>
                      <c:pt idx="6276">
                        <c:v>42573.805960648002</c:v>
                      </c:pt>
                      <c:pt idx="6277">
                        <c:v>42573.809236111003</c:v>
                      </c:pt>
                      <c:pt idx="6278">
                        <c:v>42573.812928241001</c:v>
                      </c:pt>
                      <c:pt idx="6279">
                        <c:v>42573.816203704002</c:v>
                      </c:pt>
                      <c:pt idx="6280">
                        <c:v>42573.819745369998</c:v>
                      </c:pt>
                      <c:pt idx="6281">
                        <c:v>42573.823321759002</c:v>
                      </c:pt>
                      <c:pt idx="6282">
                        <c:v>42573.826759258998</c:v>
                      </c:pt>
                      <c:pt idx="6283">
                        <c:v>42573.830127314999</c:v>
                      </c:pt>
                      <c:pt idx="6284">
                        <c:v>42573.833854167002</c:v>
                      </c:pt>
                      <c:pt idx="6285">
                        <c:v>42573.837118055999</c:v>
                      </c:pt>
                      <c:pt idx="6286">
                        <c:v>42573.840543981001</c:v>
                      </c:pt>
                      <c:pt idx="6287">
                        <c:v>42573.844074073997</c:v>
                      </c:pt>
                      <c:pt idx="6288">
                        <c:v>42573.847604167</c:v>
                      </c:pt>
                      <c:pt idx="6289">
                        <c:v>42573.850902778002</c:v>
                      </c:pt>
                      <c:pt idx="6290">
                        <c:v>42573.854513888997</c:v>
                      </c:pt>
                      <c:pt idx="6291">
                        <c:v>42573.857847222003</c:v>
                      </c:pt>
                      <c:pt idx="6292">
                        <c:v>42573.861331018998</c:v>
                      </c:pt>
                      <c:pt idx="6293">
                        <c:v>42573.864884258997</c:v>
                      </c:pt>
                      <c:pt idx="6294">
                        <c:v>42573.868287037003</c:v>
                      </c:pt>
                      <c:pt idx="6295">
                        <c:v>42573.871736111003</c:v>
                      </c:pt>
                      <c:pt idx="6296">
                        <c:v>42573.875428241001</c:v>
                      </c:pt>
                      <c:pt idx="6297">
                        <c:v>42573.878726852003</c:v>
                      </c:pt>
                      <c:pt idx="6298">
                        <c:v>42573.882256944002</c:v>
                      </c:pt>
                      <c:pt idx="6299">
                        <c:v>42573.885729166999</c:v>
                      </c:pt>
                      <c:pt idx="6300">
                        <c:v>42573.889212962997</c:v>
                      </c:pt>
                      <c:pt idx="6301">
                        <c:v>42573.892581018998</c:v>
                      </c:pt>
                      <c:pt idx="6302">
                        <c:v>42573.896261574002</c:v>
                      </c:pt>
                      <c:pt idx="6303">
                        <c:v>42573.899490741002</c:v>
                      </c:pt>
                      <c:pt idx="6304">
                        <c:v>42573.903009258996</c:v>
                      </c:pt>
                      <c:pt idx="6305">
                        <c:v>42573.906539352</c:v>
                      </c:pt>
                      <c:pt idx="6306">
                        <c:v>42573.909976852003</c:v>
                      </c:pt>
                      <c:pt idx="6307">
                        <c:v>42573.913425926003</c:v>
                      </c:pt>
                      <c:pt idx="6308">
                        <c:v>42573.917175925999</c:v>
                      </c:pt>
                      <c:pt idx="6309">
                        <c:v>42573.920416667002</c:v>
                      </c:pt>
                      <c:pt idx="6310">
                        <c:v>42573.923912036997</c:v>
                      </c:pt>
                      <c:pt idx="6311">
                        <c:v>42573.927453703996</c:v>
                      </c:pt>
                      <c:pt idx="6312">
                        <c:v>42573.930960648002</c:v>
                      </c:pt>
                      <c:pt idx="6313">
                        <c:v>42573.934282406997</c:v>
                      </c:pt>
                      <c:pt idx="6314">
                        <c:v>42573.937905093</c:v>
                      </c:pt>
                      <c:pt idx="6315">
                        <c:v>42573.941203704002</c:v>
                      </c:pt>
                      <c:pt idx="6316">
                        <c:v>42573.944699074003</c:v>
                      </c:pt>
                      <c:pt idx="6317">
                        <c:v>42573.948252315</c:v>
                      </c:pt>
                      <c:pt idx="6318">
                        <c:v>42573.951678240999</c:v>
                      </c:pt>
                      <c:pt idx="6319">
                        <c:v>42573.95505787</c:v>
                      </c:pt>
                      <c:pt idx="6320">
                        <c:v>42573.958842592998</c:v>
                      </c:pt>
                      <c:pt idx="6321">
                        <c:v>42573.962002314998</c:v>
                      </c:pt>
                      <c:pt idx="6322">
                        <c:v>42573.965462963002</c:v>
                      </c:pt>
                      <c:pt idx="6323">
                        <c:v>42573.969027778003</c:v>
                      </c:pt>
                      <c:pt idx="6324">
                        <c:v>42573.972476852003</c:v>
                      </c:pt>
                      <c:pt idx="6325">
                        <c:v>42573.975821758999</c:v>
                      </c:pt>
                      <c:pt idx="6326">
                        <c:v>42573.979560184998</c:v>
                      </c:pt>
                      <c:pt idx="6327">
                        <c:v>42573.982835647999</c:v>
                      </c:pt>
                      <c:pt idx="6328">
                        <c:v>42573.986365741002</c:v>
                      </c:pt>
                      <c:pt idx="6329">
                        <c:v>42573.989895833001</c:v>
                      </c:pt>
                      <c:pt idx="6330">
                        <c:v>42573.993344907001</c:v>
                      </c:pt>
                      <c:pt idx="6331">
                        <c:v>42573.996770833</c:v>
                      </c:pt>
                      <c:pt idx="6332">
                        <c:v>42574.000601852</c:v>
                      </c:pt>
                      <c:pt idx="6333">
                        <c:v>42574.003773147997</c:v>
                      </c:pt>
                      <c:pt idx="6334">
                        <c:v>42574.007210648</c:v>
                      </c:pt>
                      <c:pt idx="6335">
                        <c:v>42574.010752315</c:v>
                      </c:pt>
                      <c:pt idx="6336">
                        <c:v>42574.014282406999</c:v>
                      </c:pt>
                      <c:pt idx="6337">
                        <c:v>42574.017592593002</c:v>
                      </c:pt>
                      <c:pt idx="6338">
                        <c:v>42574.021273147999</c:v>
                      </c:pt>
                      <c:pt idx="6339">
                        <c:v>42574.024525462999</c:v>
                      </c:pt>
                      <c:pt idx="6340">
                        <c:v>42574.028043981001</c:v>
                      </c:pt>
                      <c:pt idx="6341">
                        <c:v>42574.031608796002</c:v>
                      </c:pt>
                      <c:pt idx="6342">
                        <c:v>42574.035023147997</c:v>
                      </c:pt>
                      <c:pt idx="6343">
                        <c:v>42574.038449074003</c:v>
                      </c:pt>
                      <c:pt idx="6344">
                        <c:v>42574.042222222</c:v>
                      </c:pt>
                      <c:pt idx="6345">
                        <c:v>42574.045428240999</c:v>
                      </c:pt>
                      <c:pt idx="6346">
                        <c:v>42574.048981480999</c:v>
                      </c:pt>
                      <c:pt idx="6347">
                        <c:v>42574.052453703996</c:v>
                      </c:pt>
                      <c:pt idx="6348">
                        <c:v>42574.055937500001</c:v>
                      </c:pt>
                      <c:pt idx="6349">
                        <c:v>42574.059293981001</c:v>
                      </c:pt>
                      <c:pt idx="6350">
                        <c:v>42574.062939814998</c:v>
                      </c:pt>
                      <c:pt idx="6351">
                        <c:v>42574.066284722001</c:v>
                      </c:pt>
                      <c:pt idx="6352">
                        <c:v>42574.069780092999</c:v>
                      </c:pt>
                      <c:pt idx="6353">
                        <c:v>42574.073298611002</c:v>
                      </c:pt>
                      <c:pt idx="6354">
                        <c:v>42574.076747685001</c:v>
                      </c:pt>
                      <c:pt idx="6355">
                        <c:v>42574.080127314999</c:v>
                      </c:pt>
                      <c:pt idx="6356">
                        <c:v>42574.083819444</c:v>
                      </c:pt>
                      <c:pt idx="6357">
                        <c:v>42574.087164352</c:v>
                      </c:pt>
                      <c:pt idx="6358">
                        <c:v>42574.090601852004</c:v>
                      </c:pt>
                      <c:pt idx="6359">
                        <c:v>42574.094166666997</c:v>
                      </c:pt>
                      <c:pt idx="6360">
                        <c:v>42574.097615740997</c:v>
                      </c:pt>
                      <c:pt idx="6361">
                        <c:v>42574.101018519003</c:v>
                      </c:pt>
                      <c:pt idx="6362">
                        <c:v>42574.104629629997</c:v>
                      </c:pt>
                      <c:pt idx="6363">
                        <c:v>42574.107881944001</c:v>
                      </c:pt>
                      <c:pt idx="6364">
                        <c:v>42574.111365741002</c:v>
                      </c:pt>
                      <c:pt idx="6365">
                        <c:v>42574.114895833001</c:v>
                      </c:pt>
                      <c:pt idx="6366">
                        <c:v>42574.118379630003</c:v>
                      </c:pt>
                      <c:pt idx="6367">
                        <c:v>42574.121759258996</c:v>
                      </c:pt>
                      <c:pt idx="6368">
                        <c:v>42574.125567130002</c:v>
                      </c:pt>
                      <c:pt idx="6369">
                        <c:v>42574.128703704002</c:v>
                      </c:pt>
                      <c:pt idx="6370">
                        <c:v>42574.132268519003</c:v>
                      </c:pt>
                      <c:pt idx="6371">
                        <c:v>42574.135752315</c:v>
                      </c:pt>
                      <c:pt idx="6372">
                        <c:v>42574.139201389</c:v>
                      </c:pt>
                      <c:pt idx="6373">
                        <c:v>42574.142615741002</c:v>
                      </c:pt>
                      <c:pt idx="6374">
                        <c:v>42574.146226851997</c:v>
                      </c:pt>
                      <c:pt idx="6375">
                        <c:v>42574.149490741002</c:v>
                      </c:pt>
                      <c:pt idx="6376">
                        <c:v>42574.153101852004</c:v>
                      </c:pt>
                      <c:pt idx="6377">
                        <c:v>42574.156550926004</c:v>
                      </c:pt>
                      <c:pt idx="6378">
                        <c:v>42574.160057870002</c:v>
                      </c:pt>
                      <c:pt idx="6379">
                        <c:v>42574.163402778002</c:v>
                      </c:pt>
                      <c:pt idx="6380">
                        <c:v>42574.167210647996</c:v>
                      </c:pt>
                      <c:pt idx="6381">
                        <c:v>42574.170405092998</c:v>
                      </c:pt>
                      <c:pt idx="6382">
                        <c:v>42574.173923611001</c:v>
                      </c:pt>
                      <c:pt idx="6383">
                        <c:v>42574.177395833001</c:v>
                      </c:pt>
                      <c:pt idx="6384">
                        <c:v>42574.180891204</c:v>
                      </c:pt>
                      <c:pt idx="6385">
                        <c:v>42574.184201388998</c:v>
                      </c:pt>
                      <c:pt idx="6386">
                        <c:v>42574.187928241001</c:v>
                      </c:pt>
                      <c:pt idx="6387">
                        <c:v>42574.191203704002</c:v>
                      </c:pt>
                      <c:pt idx="6388">
                        <c:v>42574.194664351999</c:v>
                      </c:pt>
                      <c:pt idx="6389">
                        <c:v>42574.198182870001</c:v>
                      </c:pt>
                      <c:pt idx="6390">
                        <c:v>42574.201655092998</c:v>
                      </c:pt>
                      <c:pt idx="6391">
                        <c:v>42574.205092593002</c:v>
                      </c:pt>
                      <c:pt idx="6392">
                        <c:v>42574.208923610997</c:v>
                      </c:pt>
                      <c:pt idx="6393">
                        <c:v>42574.212094907001</c:v>
                      </c:pt>
                      <c:pt idx="6394">
                        <c:v>42574.215543981001</c:v>
                      </c:pt>
                      <c:pt idx="6395">
                        <c:v>42574.219108796002</c:v>
                      </c:pt>
                      <c:pt idx="6396">
                        <c:v>42574.222581018999</c:v>
                      </c:pt>
                      <c:pt idx="6397">
                        <c:v>42574.225937499999</c:v>
                      </c:pt>
                      <c:pt idx="6398">
                        <c:v>42574.229456018998</c:v>
                      </c:pt>
                      <c:pt idx="6399">
                        <c:v>42574.232789351998</c:v>
                      </c:pt>
                      <c:pt idx="6400">
                        <c:v>42574.236273148003</c:v>
                      </c:pt>
                      <c:pt idx="6401">
                        <c:v>42574.239826388999</c:v>
                      </c:pt>
                      <c:pt idx="6402">
                        <c:v>42574.243252314998</c:v>
                      </c:pt>
                      <c:pt idx="6403">
                        <c:v>42574.246666667001</c:v>
                      </c:pt>
                      <c:pt idx="6404">
                        <c:v>42574.250335648001</c:v>
                      </c:pt>
                      <c:pt idx="6405">
                        <c:v>42574.253692129998</c:v>
                      </c:pt>
                      <c:pt idx="6406">
                        <c:v>42574.257187499999</c:v>
                      </c:pt>
                      <c:pt idx="6407">
                        <c:v>42574.260659722</c:v>
                      </c:pt>
                      <c:pt idx="6408">
                        <c:v>42574.264155092998</c:v>
                      </c:pt>
                      <c:pt idx="6409">
                        <c:v>42574.267546296003</c:v>
                      </c:pt>
                      <c:pt idx="6410">
                        <c:v>42574.271099537</c:v>
                      </c:pt>
                      <c:pt idx="6411">
                        <c:v>42574.274456018997</c:v>
                      </c:pt>
                      <c:pt idx="6412">
                        <c:v>42574.277974536999</c:v>
                      </c:pt>
                      <c:pt idx="6413">
                        <c:v>42574.281481480997</c:v>
                      </c:pt>
                      <c:pt idx="6414">
                        <c:v>42574.284918981</c:v>
                      </c:pt>
                      <c:pt idx="6415">
                        <c:v>42574.288368055997</c:v>
                      </c:pt>
                      <c:pt idx="6416">
                        <c:v>42574.292071759002</c:v>
                      </c:pt>
                      <c:pt idx="6417">
                        <c:v>42574.295300926002</c:v>
                      </c:pt>
                      <c:pt idx="6418">
                        <c:v>42574.298796296003</c:v>
                      </c:pt>
                      <c:pt idx="6419">
                        <c:v>42574.302337963003</c:v>
                      </c:pt>
                      <c:pt idx="6420">
                        <c:v>42574.305775462999</c:v>
                      </c:pt>
                      <c:pt idx="6421">
                        <c:v>42574.309189815001</c:v>
                      </c:pt>
                      <c:pt idx="6422">
                        <c:v>42574.312800926004</c:v>
                      </c:pt>
                      <c:pt idx="6423">
                        <c:v>42574.316122684999</c:v>
                      </c:pt>
                      <c:pt idx="6424">
                        <c:v>42574.319618055997</c:v>
                      </c:pt>
                      <c:pt idx="6425">
                        <c:v>42574.323136573999</c:v>
                      </c:pt>
                      <c:pt idx="6426">
                        <c:v>42574.326562499999</c:v>
                      </c:pt>
                      <c:pt idx="6427">
                        <c:v>42574.330034721999</c:v>
                      </c:pt>
                      <c:pt idx="6428">
                        <c:v>42574.333726851997</c:v>
                      </c:pt>
                      <c:pt idx="6429">
                        <c:v>42574.336956018997</c:v>
                      </c:pt>
                      <c:pt idx="6430">
                        <c:v>42574.340451388998</c:v>
                      </c:pt>
                      <c:pt idx="6431">
                        <c:v>42574.343993055998</c:v>
                      </c:pt>
                      <c:pt idx="6432">
                        <c:v>42574.347453704002</c:v>
                      </c:pt>
                      <c:pt idx="6433">
                        <c:v>42574.350879630001</c:v>
                      </c:pt>
                      <c:pt idx="6434">
                        <c:v>42574.354594907003</c:v>
                      </c:pt>
                      <c:pt idx="6435">
                        <c:v>42574.357789351998</c:v>
                      </c:pt>
                      <c:pt idx="6436">
                        <c:v>42574.361284721999</c:v>
                      </c:pt>
                      <c:pt idx="6437">
                        <c:v>42574.364837963003</c:v>
                      </c:pt>
                      <c:pt idx="6438">
                        <c:v>42574.368229166997</c:v>
                      </c:pt>
                      <c:pt idx="6439">
                        <c:v>42574.371689815001</c:v>
                      </c:pt>
                      <c:pt idx="6440">
                        <c:v>42574.375358796002</c:v>
                      </c:pt>
                      <c:pt idx="6441">
                        <c:v>42574.378634259003</c:v>
                      </c:pt>
                      <c:pt idx="6442">
                        <c:v>42574.382164351999</c:v>
                      </c:pt>
                      <c:pt idx="6443">
                        <c:v>42574.385717593002</c:v>
                      </c:pt>
                      <c:pt idx="6444">
                        <c:v>42574.389143519002</c:v>
                      </c:pt>
                      <c:pt idx="6445">
                        <c:v>42574.39255787</c:v>
                      </c:pt>
                      <c:pt idx="6446">
                        <c:v>42574.396180556003</c:v>
                      </c:pt>
                      <c:pt idx="6447">
                        <c:v>42574.399467593001</c:v>
                      </c:pt>
                      <c:pt idx="6448">
                        <c:v>42574.402916667001</c:v>
                      </c:pt>
                      <c:pt idx="6449">
                        <c:v>42574.406504630002</c:v>
                      </c:pt>
                      <c:pt idx="6450">
                        <c:v>42574.409918981</c:v>
                      </c:pt>
                      <c:pt idx="6451">
                        <c:v>42574.413344907</c:v>
                      </c:pt>
                      <c:pt idx="6452">
                        <c:v>42574.417037036997</c:v>
                      </c:pt>
                      <c:pt idx="6453">
                        <c:v>42574.420393519002</c:v>
                      </c:pt>
                      <c:pt idx="6454">
                        <c:v>42574.423900463</c:v>
                      </c:pt>
                      <c:pt idx="6455">
                        <c:v>42574.427384258997</c:v>
                      </c:pt>
                      <c:pt idx="6456">
                        <c:v>42574.430914352</c:v>
                      </c:pt>
                      <c:pt idx="6457">
                        <c:v>42574.434247685</c:v>
                      </c:pt>
                      <c:pt idx="6458">
                        <c:v>42574.437858796002</c:v>
                      </c:pt>
                      <c:pt idx="6459">
                        <c:v>42574.441145833</c:v>
                      </c:pt>
                      <c:pt idx="6460">
                        <c:v>42574.444907407</c:v>
                      </c:pt>
                      <c:pt idx="6461">
                        <c:v>42574.448171295997</c:v>
                      </c:pt>
                      <c:pt idx="6462">
                        <c:v>42574.451631944001</c:v>
                      </c:pt>
                      <c:pt idx="6463">
                        <c:v>42574.455069443997</c:v>
                      </c:pt>
                      <c:pt idx="6464">
                        <c:v>42574.458784722003</c:v>
                      </c:pt>
                      <c:pt idx="6465">
                        <c:v>42574.461990741002</c:v>
                      </c:pt>
                      <c:pt idx="6466">
                        <c:v>42574.465543981001</c:v>
                      </c:pt>
                      <c:pt idx="6467">
                        <c:v>42574.469120369999</c:v>
                      </c:pt>
                      <c:pt idx="6468">
                        <c:v>42574.472638888998</c:v>
                      </c:pt>
                      <c:pt idx="6469">
                        <c:v>42574.475937499999</c:v>
                      </c:pt>
                      <c:pt idx="6470">
                        <c:v>42574.479560184998</c:v>
                      </c:pt>
                      <c:pt idx="6471">
                        <c:v>42574.482893519002</c:v>
                      </c:pt>
                      <c:pt idx="6472">
                        <c:v>42574.486412036997</c:v>
                      </c:pt>
                      <c:pt idx="6473">
                        <c:v>42574.489930556003</c:v>
                      </c:pt>
                      <c:pt idx="6474">
                        <c:v>42574.493379630003</c:v>
                      </c:pt>
                      <c:pt idx="6475">
                        <c:v>42574.496770833</c:v>
                      </c:pt>
                      <c:pt idx="6476">
                        <c:v>42574.500405093</c:v>
                      </c:pt>
                      <c:pt idx="6477">
                        <c:v>42574.503750000003</c:v>
                      </c:pt>
                      <c:pt idx="6478">
                        <c:v>42574.507256944002</c:v>
                      </c:pt>
                      <c:pt idx="6479">
                        <c:v>42574.510775463001</c:v>
                      </c:pt>
                      <c:pt idx="6480">
                        <c:v>42574.514189815003</c:v>
                      </c:pt>
                      <c:pt idx="6481">
                        <c:v>42574.517604166998</c:v>
                      </c:pt>
                      <c:pt idx="6482">
                        <c:v>42574.521226851997</c:v>
                      </c:pt>
                      <c:pt idx="6483">
                        <c:v>42574.524525462999</c:v>
                      </c:pt>
                      <c:pt idx="6484">
                        <c:v>42574.528055556002</c:v>
                      </c:pt>
                      <c:pt idx="6485">
                        <c:v>42574.531574073997</c:v>
                      </c:pt>
                      <c:pt idx="6486">
                        <c:v>42574.535023147997</c:v>
                      </c:pt>
                      <c:pt idx="6487">
                        <c:v>42574.538402778002</c:v>
                      </c:pt>
                      <c:pt idx="6488">
                        <c:v>42574.542118056001</c:v>
                      </c:pt>
                      <c:pt idx="6489">
                        <c:v>42574.545393519002</c:v>
                      </c:pt>
                      <c:pt idx="6490">
                        <c:v>42574.548888889003</c:v>
                      </c:pt>
                      <c:pt idx="6491">
                        <c:v>42574.552465278</c:v>
                      </c:pt>
                      <c:pt idx="6492">
                        <c:v>42574.555891204</c:v>
                      </c:pt>
                      <c:pt idx="6493">
                        <c:v>42574.559212963002</c:v>
                      </c:pt>
                      <c:pt idx="6494">
                        <c:v>42574.562893519003</c:v>
                      </c:pt>
                      <c:pt idx="6495">
                        <c:v>42574.566192129998</c:v>
                      </c:pt>
                      <c:pt idx="6496">
                        <c:v>42574.569710648</c:v>
                      </c:pt>
                      <c:pt idx="6497">
                        <c:v>42574.573240741003</c:v>
                      </c:pt>
                      <c:pt idx="6498">
                        <c:v>42574.576631944001</c:v>
                      </c:pt>
                      <c:pt idx="6499">
                        <c:v>42574.580104166998</c:v>
                      </c:pt>
                      <c:pt idx="6500">
                        <c:v>42574.583784722003</c:v>
                      </c:pt>
                      <c:pt idx="6501">
                        <c:v>42574.587094907001</c:v>
                      </c:pt>
                      <c:pt idx="6502">
                        <c:v>42574.590624999997</c:v>
                      </c:pt>
                      <c:pt idx="6503">
                        <c:v>42574.594097221998</c:v>
                      </c:pt>
                      <c:pt idx="6504">
                        <c:v>42574.597592593003</c:v>
                      </c:pt>
                      <c:pt idx="6505">
                        <c:v>42574.600949074003</c:v>
                      </c:pt>
                      <c:pt idx="6506">
                        <c:v>42574.604537036997</c:v>
                      </c:pt>
                      <c:pt idx="6507">
                        <c:v>42574.607858796</c:v>
                      </c:pt>
                      <c:pt idx="6508">
                        <c:v>42574.611377314999</c:v>
                      </c:pt>
                      <c:pt idx="6509">
                        <c:v>42574.614930556003</c:v>
                      </c:pt>
                      <c:pt idx="6510">
                        <c:v>42574.618356480998</c:v>
                      </c:pt>
                      <c:pt idx="6511">
                        <c:v>42574.621759258996</c:v>
                      </c:pt>
                      <c:pt idx="6512">
                        <c:v>42574.625462962998</c:v>
                      </c:pt>
                      <c:pt idx="6513">
                        <c:v>42574.628784722001</c:v>
                      </c:pt>
                      <c:pt idx="6514">
                        <c:v>42574.632233796001</c:v>
                      </c:pt>
                      <c:pt idx="6515">
                        <c:v>42574.635671295997</c:v>
                      </c:pt>
                      <c:pt idx="6516">
                        <c:v>42574.639201389</c:v>
                      </c:pt>
                      <c:pt idx="6517">
                        <c:v>42574.642581018998</c:v>
                      </c:pt>
                      <c:pt idx="6518">
                        <c:v>42574.646296295999</c:v>
                      </c:pt>
                      <c:pt idx="6519">
                        <c:v>42574.649548611</c:v>
                      </c:pt>
                      <c:pt idx="6520">
                        <c:v>42574.653043981001</c:v>
                      </c:pt>
                      <c:pt idx="6521">
                        <c:v>42574.656550926004</c:v>
                      </c:pt>
                      <c:pt idx="6522">
                        <c:v>42574.660023147997</c:v>
                      </c:pt>
                      <c:pt idx="6523">
                        <c:v>42574.663391203998</c:v>
                      </c:pt>
                      <c:pt idx="6524">
                        <c:v>42574.667118056001</c:v>
                      </c:pt>
                      <c:pt idx="6525">
                        <c:v>42574.670451389</c:v>
                      </c:pt>
                      <c:pt idx="6526">
                        <c:v>42574.673877314999</c:v>
                      </c:pt>
                      <c:pt idx="6527">
                        <c:v>42574.677465278</c:v>
                      </c:pt>
                      <c:pt idx="6528">
                        <c:v>42574.680972221999</c:v>
                      </c:pt>
                      <c:pt idx="6529">
                        <c:v>42574.684259258996</c:v>
                      </c:pt>
                      <c:pt idx="6530">
                        <c:v>42574.687916666997</c:v>
                      </c:pt>
                      <c:pt idx="6531">
                        <c:v>42574.691203704002</c:v>
                      </c:pt>
                      <c:pt idx="6532">
                        <c:v>42574.694675926003</c:v>
                      </c:pt>
                      <c:pt idx="6533">
                        <c:v>42574.698229166999</c:v>
                      </c:pt>
                      <c:pt idx="6534">
                        <c:v>42574.701643519002</c:v>
                      </c:pt>
                      <c:pt idx="6535">
                        <c:v>42574.705069443997</c:v>
                      </c:pt>
                      <c:pt idx="6536">
                        <c:v>42574.708761574002</c:v>
                      </c:pt>
                      <c:pt idx="6537">
                        <c:v>42574.712025462999</c:v>
                      </c:pt>
                      <c:pt idx="6538">
                        <c:v>42574.715532406997</c:v>
                      </c:pt>
                      <c:pt idx="6539">
                        <c:v>42574.719085648001</c:v>
                      </c:pt>
                      <c:pt idx="6540">
                        <c:v>42574.722476852003</c:v>
                      </c:pt>
                      <c:pt idx="6541">
                        <c:v>42574.725879630001</c:v>
                      </c:pt>
                      <c:pt idx="6542">
                        <c:v>42574.729502315</c:v>
                      </c:pt>
                      <c:pt idx="6543">
                        <c:v>42574.732835647999</c:v>
                      </c:pt>
                      <c:pt idx="6544">
                        <c:v>42574.736331018998</c:v>
                      </c:pt>
                      <c:pt idx="6545">
                        <c:v>42574.739837963003</c:v>
                      </c:pt>
                      <c:pt idx="6546">
                        <c:v>42574.743310184997</c:v>
                      </c:pt>
                      <c:pt idx="6547">
                        <c:v>42574.746712963002</c:v>
                      </c:pt>
                      <c:pt idx="6548">
                        <c:v>42574.750405093</c:v>
                      </c:pt>
                      <c:pt idx="6549">
                        <c:v>42574.753761574</c:v>
                      </c:pt>
                      <c:pt idx="6550">
                        <c:v>42574.757314814997</c:v>
                      </c:pt>
                      <c:pt idx="6551">
                        <c:v>42574.760752315</c:v>
                      </c:pt>
                      <c:pt idx="6552">
                        <c:v>42574.764293981003</c:v>
                      </c:pt>
                      <c:pt idx="6553">
                        <c:v>42574.767604166998</c:v>
                      </c:pt>
                      <c:pt idx="6554">
                        <c:v>42574.771226851997</c:v>
                      </c:pt>
                      <c:pt idx="6555">
                        <c:v>42574.774571759001</c:v>
                      </c:pt>
                      <c:pt idx="6556">
                        <c:v>42574.778043981001</c:v>
                      </c:pt>
                      <c:pt idx="6557">
                        <c:v>42574.781585648001</c:v>
                      </c:pt>
                      <c:pt idx="6558">
                        <c:v>42574.784988425999</c:v>
                      </c:pt>
                      <c:pt idx="6559">
                        <c:v>42574.788460648</c:v>
                      </c:pt>
                      <c:pt idx="6560">
                        <c:v>42574.792094907003</c:v>
                      </c:pt>
                      <c:pt idx="6561">
                        <c:v>42574.795370369997</c:v>
                      </c:pt>
                      <c:pt idx="6562">
                        <c:v>42574.798888889003</c:v>
                      </c:pt>
                      <c:pt idx="6563">
                        <c:v>42574.80244213</c:v>
                      </c:pt>
                      <c:pt idx="6564">
                        <c:v>42574.805891204</c:v>
                      </c:pt>
                      <c:pt idx="6565">
                        <c:v>42574.809247685</c:v>
                      </c:pt>
                      <c:pt idx="6566">
                        <c:v>42574.812939814998</c:v>
                      </c:pt>
                      <c:pt idx="6567">
                        <c:v>42574.816226852003</c:v>
                      </c:pt>
                      <c:pt idx="6568">
                        <c:v>42574.819699074003</c:v>
                      </c:pt>
                      <c:pt idx="6569">
                        <c:v>42574.823298611002</c:v>
                      </c:pt>
                      <c:pt idx="6570">
                        <c:v>42574.826724537001</c:v>
                      </c:pt>
                      <c:pt idx="6571">
                        <c:v>42574.830173611001</c:v>
                      </c:pt>
                      <c:pt idx="6572">
                        <c:v>42574.833865740999</c:v>
                      </c:pt>
                      <c:pt idx="6573">
                        <c:v>42574.837060184997</c:v>
                      </c:pt>
                      <c:pt idx="6574">
                        <c:v>42574.840555556002</c:v>
                      </c:pt>
                      <c:pt idx="6575">
                        <c:v>42574.844108796002</c:v>
                      </c:pt>
                      <c:pt idx="6576">
                        <c:v>42574.847557870002</c:v>
                      </c:pt>
                      <c:pt idx="6577">
                        <c:v>42574.850902778002</c:v>
                      </c:pt>
                      <c:pt idx="6578">
                        <c:v>42574.854490741003</c:v>
                      </c:pt>
                      <c:pt idx="6579">
                        <c:v>42574.857824074003</c:v>
                      </c:pt>
                      <c:pt idx="6580">
                        <c:v>42574.861377314999</c:v>
                      </c:pt>
                      <c:pt idx="6581">
                        <c:v>42574.864861110997</c:v>
                      </c:pt>
                      <c:pt idx="6582">
                        <c:v>42574.868321759001</c:v>
                      </c:pt>
                      <c:pt idx="6583">
                        <c:v>42574.871712963002</c:v>
                      </c:pt>
                      <c:pt idx="6584">
                        <c:v>42574.875393519003</c:v>
                      </c:pt>
                      <c:pt idx="6585">
                        <c:v>42574.878726852003</c:v>
                      </c:pt>
                      <c:pt idx="6586">
                        <c:v>42574.882199074003</c:v>
                      </c:pt>
                      <c:pt idx="6587">
                        <c:v>42574.885752315</c:v>
                      </c:pt>
                      <c:pt idx="6588">
                        <c:v>42574.889259258998</c:v>
                      </c:pt>
                      <c:pt idx="6589">
                        <c:v>42574.89255787</c:v>
                      </c:pt>
                      <c:pt idx="6590">
                        <c:v>42574.896203703996</c:v>
                      </c:pt>
                      <c:pt idx="6591">
                        <c:v>42574.899502314998</c:v>
                      </c:pt>
                      <c:pt idx="6592">
                        <c:v>42574.902986111003</c:v>
                      </c:pt>
                      <c:pt idx="6593">
                        <c:v>42574.906539352</c:v>
                      </c:pt>
                      <c:pt idx="6594">
                        <c:v>42574.910023147997</c:v>
                      </c:pt>
                      <c:pt idx="6595">
                        <c:v>42574.913437499999</c:v>
                      </c:pt>
                      <c:pt idx="6596">
                        <c:v>42574.917118056001</c:v>
                      </c:pt>
                      <c:pt idx="6597">
                        <c:v>42574.920474537001</c:v>
                      </c:pt>
                      <c:pt idx="6598">
                        <c:v>42574.923946759001</c:v>
                      </c:pt>
                      <c:pt idx="6599">
                        <c:v>42574.927430556003</c:v>
                      </c:pt>
                      <c:pt idx="6600">
                        <c:v>42574.930891204</c:v>
                      </c:pt>
                      <c:pt idx="6601">
                        <c:v>42574.934247685</c:v>
                      </c:pt>
                      <c:pt idx="6602">
                        <c:v>42574.937881944003</c:v>
                      </c:pt>
                      <c:pt idx="6603">
                        <c:v>42574.941168981</c:v>
                      </c:pt>
                      <c:pt idx="6604">
                        <c:v>42574.944664351999</c:v>
                      </c:pt>
                      <c:pt idx="6605">
                        <c:v>42574.948206018998</c:v>
                      </c:pt>
                      <c:pt idx="6606">
                        <c:v>42574.951643519002</c:v>
                      </c:pt>
                      <c:pt idx="6607">
                        <c:v>42574.955069443997</c:v>
                      </c:pt>
                      <c:pt idx="6608">
                        <c:v>42574.958796295999</c:v>
                      </c:pt>
                      <c:pt idx="6609">
                        <c:v>42574.962048611</c:v>
                      </c:pt>
                      <c:pt idx="6610">
                        <c:v>42574.965567129999</c:v>
                      </c:pt>
                      <c:pt idx="6611">
                        <c:v>42574.969108796002</c:v>
                      </c:pt>
                      <c:pt idx="6612">
                        <c:v>42574.972534722001</c:v>
                      </c:pt>
                      <c:pt idx="6613">
                        <c:v>42574.975891203998</c:v>
                      </c:pt>
                      <c:pt idx="6614">
                        <c:v>42574.979571759002</c:v>
                      </c:pt>
                      <c:pt idx="6615">
                        <c:v>42574.982847222003</c:v>
                      </c:pt>
                      <c:pt idx="6616">
                        <c:v>42574.986331018998</c:v>
                      </c:pt>
                      <c:pt idx="6617">
                        <c:v>42574.989907406998</c:v>
                      </c:pt>
                      <c:pt idx="6618">
                        <c:v>42574.993275462999</c:v>
                      </c:pt>
                      <c:pt idx="6619">
                        <c:v>42574.996770833</c:v>
                      </c:pt>
                      <c:pt idx="6620">
                        <c:v>42575.000601852</c:v>
                      </c:pt>
                      <c:pt idx="6621">
                        <c:v>42575.003831018999</c:v>
                      </c:pt>
                      <c:pt idx="6622">
                        <c:v>42575.007268519003</c:v>
                      </c:pt>
                      <c:pt idx="6623">
                        <c:v>42575.010740741003</c:v>
                      </c:pt>
                      <c:pt idx="6624">
                        <c:v>42575.014201389</c:v>
                      </c:pt>
                      <c:pt idx="6625">
                        <c:v>42575.017604166998</c:v>
                      </c:pt>
                      <c:pt idx="6626">
                        <c:v>42575.021226851997</c:v>
                      </c:pt>
                      <c:pt idx="6627">
                        <c:v>42575.024490741002</c:v>
                      </c:pt>
                      <c:pt idx="6628">
                        <c:v>42575.028055556002</c:v>
                      </c:pt>
                      <c:pt idx="6629">
                        <c:v>42575.031585648001</c:v>
                      </c:pt>
                      <c:pt idx="6630">
                        <c:v>42575.035011574</c:v>
                      </c:pt>
                      <c:pt idx="6631">
                        <c:v>42575.038437499999</c:v>
                      </c:pt>
                      <c:pt idx="6632">
                        <c:v>42575.042141204001</c:v>
                      </c:pt>
                      <c:pt idx="6633">
                        <c:v>42575.045416667002</c:v>
                      </c:pt>
                      <c:pt idx="6634">
                        <c:v>42575.048900463</c:v>
                      </c:pt>
                      <c:pt idx="6635">
                        <c:v>42575.052430556003</c:v>
                      </c:pt>
                      <c:pt idx="6636">
                        <c:v>42575.055879630003</c:v>
                      </c:pt>
                      <c:pt idx="6637">
                        <c:v>42575.059247685</c:v>
                      </c:pt>
                      <c:pt idx="6638">
                        <c:v>42575.062893519003</c:v>
                      </c:pt>
                      <c:pt idx="6639">
                        <c:v>42575.066203704002</c:v>
                      </c:pt>
                      <c:pt idx="6640">
                        <c:v>42575.069791667003</c:v>
                      </c:pt>
                      <c:pt idx="6641">
                        <c:v>42575.073240741003</c:v>
                      </c:pt>
                      <c:pt idx="6642">
                        <c:v>42575.076712962997</c:v>
                      </c:pt>
                      <c:pt idx="6643">
                        <c:v>42575.080104166998</c:v>
                      </c:pt>
                      <c:pt idx="6644">
                        <c:v>42575.083877315003</c:v>
                      </c:pt>
                      <c:pt idx="6645">
                        <c:v>42575.087106480998</c:v>
                      </c:pt>
                      <c:pt idx="6646">
                        <c:v>42575.090532406997</c:v>
                      </c:pt>
                      <c:pt idx="6647">
                        <c:v>42575.094097221998</c:v>
                      </c:pt>
                      <c:pt idx="6648">
                        <c:v>42575.097638888998</c:v>
                      </c:pt>
                      <c:pt idx="6649">
                        <c:v>42575.100891203998</c:v>
                      </c:pt>
                      <c:pt idx="6650">
                        <c:v>42575.104571759002</c:v>
                      </c:pt>
                      <c:pt idx="6651">
                        <c:v>42575.107858796</c:v>
                      </c:pt>
                      <c:pt idx="6652">
                        <c:v>42575.111365741002</c:v>
                      </c:pt>
                      <c:pt idx="6653">
                        <c:v>42575.114907406998</c:v>
                      </c:pt>
                      <c:pt idx="6654">
                        <c:v>42575.118310184997</c:v>
                      </c:pt>
                      <c:pt idx="6655">
                        <c:v>42575.121770833</c:v>
                      </c:pt>
                      <c:pt idx="6656">
                        <c:v>42575.125486110999</c:v>
                      </c:pt>
                      <c:pt idx="6657">
                        <c:v>42575.128750000003</c:v>
                      </c:pt>
                      <c:pt idx="6658">
                        <c:v>42575.132210648</c:v>
                      </c:pt>
                      <c:pt idx="6659">
                        <c:v>42575.135706018998</c:v>
                      </c:pt>
                      <c:pt idx="6660">
                        <c:v>42575.139189815003</c:v>
                      </c:pt>
                      <c:pt idx="6661">
                        <c:v>42575.14255787</c:v>
                      </c:pt>
                      <c:pt idx="6662">
                        <c:v>42575.146203703996</c:v>
                      </c:pt>
                      <c:pt idx="6663">
                        <c:v>42575.149513889002</c:v>
                      </c:pt>
                      <c:pt idx="6664">
                        <c:v>42575.153194443999</c:v>
                      </c:pt>
                      <c:pt idx="6665">
                        <c:v>42575.1565625</c:v>
                      </c:pt>
                      <c:pt idx="6666">
                        <c:v>42575.160011574</c:v>
                      </c:pt>
                      <c:pt idx="6667">
                        <c:v>42575.163449074003</c:v>
                      </c:pt>
                      <c:pt idx="6668">
                        <c:v>42575.167152777998</c:v>
                      </c:pt>
                      <c:pt idx="6669">
                        <c:v>42575.170358796</c:v>
                      </c:pt>
                      <c:pt idx="6670">
                        <c:v>42575.17380787</c:v>
                      </c:pt>
                      <c:pt idx="6671">
                        <c:v>42575.177326388999</c:v>
                      </c:pt>
                      <c:pt idx="6672">
                        <c:v>42575.180775462999</c:v>
                      </c:pt>
                      <c:pt idx="6673">
                        <c:v>42575.184178240997</c:v>
                      </c:pt>
                      <c:pt idx="6674">
                        <c:v>42575.187754630002</c:v>
                      </c:pt>
                      <c:pt idx="6675">
                        <c:v>42575.191111111002</c:v>
                      </c:pt>
                      <c:pt idx="6676">
                        <c:v>42575.194583333003</c:v>
                      </c:pt>
                      <c:pt idx="6677">
                        <c:v>42575.198101852002</c:v>
                      </c:pt>
                      <c:pt idx="6678">
                        <c:v>42575.201539351998</c:v>
                      </c:pt>
                      <c:pt idx="6679">
                        <c:v>42575.205011573998</c:v>
                      </c:pt>
                      <c:pt idx="6680">
                        <c:v>42575.208761574002</c:v>
                      </c:pt>
                      <c:pt idx="6681">
                        <c:v>42575.211979166997</c:v>
                      </c:pt>
                      <c:pt idx="6682">
                        <c:v>42575.215486111003</c:v>
                      </c:pt>
                      <c:pt idx="6683">
                        <c:v>42575.218981480997</c:v>
                      </c:pt>
                      <c:pt idx="6684">
                        <c:v>42575.222442129998</c:v>
                      </c:pt>
                      <c:pt idx="6685">
                        <c:v>42575.225821758999</c:v>
                      </c:pt>
                      <c:pt idx="6686">
                        <c:v>42575.229444443998</c:v>
                      </c:pt>
                      <c:pt idx="6687">
                        <c:v>42575.232777778001</c:v>
                      </c:pt>
                      <c:pt idx="6688">
                        <c:v>42575.236250000002</c:v>
                      </c:pt>
                      <c:pt idx="6689">
                        <c:v>42575.239814815002</c:v>
                      </c:pt>
                      <c:pt idx="6690">
                        <c:v>42575.243206018997</c:v>
                      </c:pt>
                      <c:pt idx="6691">
                        <c:v>42575.246655092997</c:v>
                      </c:pt>
                      <c:pt idx="6692">
                        <c:v>42575.250358796002</c:v>
                      </c:pt>
                      <c:pt idx="6693">
                        <c:v>42575.253726852003</c:v>
                      </c:pt>
                      <c:pt idx="6694">
                        <c:v>42575.257199074003</c:v>
                      </c:pt>
                      <c:pt idx="6695">
                        <c:v>42575.260729166999</c:v>
                      </c:pt>
                      <c:pt idx="6696">
                        <c:v>42575.264212962997</c:v>
                      </c:pt>
                      <c:pt idx="6697">
                        <c:v>42575.267500000002</c:v>
                      </c:pt>
                      <c:pt idx="6698">
                        <c:v>42575.271134258997</c:v>
                      </c:pt>
                      <c:pt idx="6699">
                        <c:v>42575.274490741002</c:v>
                      </c:pt>
                      <c:pt idx="6700">
                        <c:v>42575.277962963002</c:v>
                      </c:pt>
                      <c:pt idx="6701">
                        <c:v>42575.281481480997</c:v>
                      </c:pt>
                      <c:pt idx="6702">
                        <c:v>42575.284895833</c:v>
                      </c:pt>
                      <c:pt idx="6703">
                        <c:v>42575.288368055997</c:v>
                      </c:pt>
                      <c:pt idx="6704">
                        <c:v>42575.292060184998</c:v>
                      </c:pt>
                      <c:pt idx="6705">
                        <c:v>42575.295312499999</c:v>
                      </c:pt>
                      <c:pt idx="6706">
                        <c:v>42575.298831018998</c:v>
                      </c:pt>
                      <c:pt idx="6707">
                        <c:v>42575.302303240998</c:v>
                      </c:pt>
                      <c:pt idx="6708">
                        <c:v>42575.305775462999</c:v>
                      </c:pt>
                      <c:pt idx="6709">
                        <c:v>42575.309166667001</c:v>
                      </c:pt>
                      <c:pt idx="6710">
                        <c:v>42575.312800926004</c:v>
                      </c:pt>
                      <c:pt idx="6711">
                        <c:v>42575.316111111002</c:v>
                      </c:pt>
                      <c:pt idx="6712">
                        <c:v>42575.319664351999</c:v>
                      </c:pt>
                      <c:pt idx="6713">
                        <c:v>42575.323125000003</c:v>
                      </c:pt>
                      <c:pt idx="6714">
                        <c:v>42575.326527778001</c:v>
                      </c:pt>
                      <c:pt idx="6715">
                        <c:v>42575.33</c:v>
                      </c:pt>
                      <c:pt idx="6716">
                        <c:v>42575.333668981002</c:v>
                      </c:pt>
                      <c:pt idx="6717">
                        <c:v>42575.336990741002</c:v>
                      </c:pt>
                      <c:pt idx="6718">
                        <c:v>42575.340451388998</c:v>
                      </c:pt>
                      <c:pt idx="6719">
                        <c:v>42575.344016203999</c:v>
                      </c:pt>
                      <c:pt idx="6720">
                        <c:v>42575.347418981</c:v>
                      </c:pt>
                      <c:pt idx="6721">
                        <c:v>42575.350821758999</c:v>
                      </c:pt>
                      <c:pt idx="6722">
                        <c:v>42575.354398148003</c:v>
                      </c:pt>
                      <c:pt idx="6723">
                        <c:v>42575.357777778001</c:v>
                      </c:pt>
                      <c:pt idx="6724">
                        <c:v>42575.361250000002</c:v>
                      </c:pt>
                      <c:pt idx="6725">
                        <c:v>42575.364791667002</c:v>
                      </c:pt>
                      <c:pt idx="6726">
                        <c:v>42575.368217593001</c:v>
                      </c:pt>
                      <c:pt idx="6727">
                        <c:v>42575.371689815001</c:v>
                      </c:pt>
                      <c:pt idx="6728">
                        <c:v>42575.375370369999</c:v>
                      </c:pt>
                      <c:pt idx="6729">
                        <c:v>42575.378622684999</c:v>
                      </c:pt>
                      <c:pt idx="6730">
                        <c:v>42575.382175926003</c:v>
                      </c:pt>
                      <c:pt idx="6731">
                        <c:v>42575.385694443998</c:v>
                      </c:pt>
                      <c:pt idx="6732">
                        <c:v>42575.389131944001</c:v>
                      </c:pt>
                      <c:pt idx="6733">
                        <c:v>42575.392500000002</c:v>
                      </c:pt>
                      <c:pt idx="6734">
                        <c:v>42575.396134258997</c:v>
                      </c:pt>
                      <c:pt idx="6735">
                        <c:v>42575.399432869999</c:v>
                      </c:pt>
                      <c:pt idx="6736">
                        <c:v>42575.402928240997</c:v>
                      </c:pt>
                      <c:pt idx="6737">
                        <c:v>42575.406481480997</c:v>
                      </c:pt>
                      <c:pt idx="6738">
                        <c:v>42575.409884259003</c:v>
                      </c:pt>
                      <c:pt idx="6739">
                        <c:v>42575.413333333003</c:v>
                      </c:pt>
                      <c:pt idx="6740">
                        <c:v>42575.416979166999</c:v>
                      </c:pt>
                      <c:pt idx="6741">
                        <c:v>42575.420335647999</c:v>
                      </c:pt>
                      <c:pt idx="6742">
                        <c:v>42575.423854166998</c:v>
                      </c:pt>
                      <c:pt idx="6743">
                        <c:v>42575.427361110997</c:v>
                      </c:pt>
                      <c:pt idx="6744">
                        <c:v>42575.430856480998</c:v>
                      </c:pt>
                      <c:pt idx="6745">
                        <c:v>42575.434189815001</c:v>
                      </c:pt>
                      <c:pt idx="6746">
                        <c:v>42575.4378125</c:v>
                      </c:pt>
                      <c:pt idx="6747">
                        <c:v>42575.441111111002</c:v>
                      </c:pt>
                      <c:pt idx="6748">
                        <c:v>42575.444652778002</c:v>
                      </c:pt>
                      <c:pt idx="6749">
                        <c:v>42575.448449074</c:v>
                      </c:pt>
                      <c:pt idx="6750">
                        <c:v>42575.451620369997</c:v>
                      </c:pt>
                      <c:pt idx="6751">
                        <c:v>42575.455023148003</c:v>
                      </c:pt>
                      <c:pt idx="6752">
                        <c:v>42575.462002314998</c:v>
                      </c:pt>
                      <c:pt idx="6753">
                        <c:v>42575.465509258996</c:v>
                      </c:pt>
                      <c:pt idx="6754">
                        <c:v>42575.469282407001</c:v>
                      </c:pt>
                      <c:pt idx="6755">
                        <c:v>42575.472430556001</c:v>
                      </c:pt>
                      <c:pt idx="6756">
                        <c:v>42575.475856481004</c:v>
                      </c:pt>
                      <c:pt idx="6757">
                        <c:v>42575.479699074</c:v>
                      </c:pt>
                      <c:pt idx="6758">
                        <c:v>42575.482777778001</c:v>
                      </c:pt>
                      <c:pt idx="6759">
                        <c:v>42575.486331018998</c:v>
                      </c:pt>
                      <c:pt idx="6760">
                        <c:v>42575.490069444</c:v>
                      </c:pt>
                      <c:pt idx="6761">
                        <c:v>42575.493252314998</c:v>
                      </c:pt>
                      <c:pt idx="6762">
                        <c:v>42575.496724536999</c:v>
                      </c:pt>
                      <c:pt idx="6763">
                        <c:v>42575.500682869999</c:v>
                      </c:pt>
                      <c:pt idx="6764">
                        <c:v>42575.503645833</c:v>
                      </c:pt>
                      <c:pt idx="6765">
                        <c:v>42575.507164351999</c:v>
                      </c:pt>
                      <c:pt idx="6766">
                        <c:v>42575.510682870001</c:v>
                      </c:pt>
                      <c:pt idx="6767">
                        <c:v>42575.514120369997</c:v>
                      </c:pt>
                      <c:pt idx="6768">
                        <c:v>42575.517488425998</c:v>
                      </c:pt>
                      <c:pt idx="6769">
                        <c:v>42575.521099537</c:v>
                      </c:pt>
                      <c:pt idx="6770">
                        <c:v>42575.524444444003</c:v>
                      </c:pt>
                      <c:pt idx="6771">
                        <c:v>42575.527939815001</c:v>
                      </c:pt>
                      <c:pt idx="6772">
                        <c:v>42575.531481480997</c:v>
                      </c:pt>
                      <c:pt idx="6773">
                        <c:v>42575.534930556001</c:v>
                      </c:pt>
                      <c:pt idx="6774">
                        <c:v>42575.538379630001</c:v>
                      </c:pt>
                      <c:pt idx="6775">
                        <c:v>42575.542048611002</c:v>
                      </c:pt>
                      <c:pt idx="6776">
                        <c:v>42575.545347222003</c:v>
                      </c:pt>
                      <c:pt idx="6777">
                        <c:v>42575.548900463</c:v>
                      </c:pt>
                      <c:pt idx="6778">
                        <c:v>42575.552314815002</c:v>
                      </c:pt>
                      <c:pt idx="6779">
                        <c:v>42575.555810184997</c:v>
                      </c:pt>
                      <c:pt idx="6780">
                        <c:v>42575.559166667001</c:v>
                      </c:pt>
                      <c:pt idx="6781">
                        <c:v>42575.562777778003</c:v>
                      </c:pt>
                      <c:pt idx="6782">
                        <c:v>42575.566180556001</c:v>
                      </c:pt>
                      <c:pt idx="6783">
                        <c:v>42575.569699074003</c:v>
                      </c:pt>
                      <c:pt idx="6784">
                        <c:v>42575.573229166999</c:v>
                      </c:pt>
                      <c:pt idx="6785">
                        <c:v>42575.576666667002</c:v>
                      </c:pt>
                      <c:pt idx="6786">
                        <c:v>42575.58005787</c:v>
                      </c:pt>
                      <c:pt idx="6787">
                        <c:v>42575.583807870004</c:v>
                      </c:pt>
                      <c:pt idx="6788">
                        <c:v>42575.587071759001</c:v>
                      </c:pt>
                      <c:pt idx="6789">
                        <c:v>42575.590601852004</c:v>
                      </c:pt>
                      <c:pt idx="6790">
                        <c:v>42575.5940625</c:v>
                      </c:pt>
                      <c:pt idx="6791">
                        <c:v>42575.597500000003</c:v>
                      </c:pt>
                      <c:pt idx="6792">
                        <c:v>42575.600902778002</c:v>
                      </c:pt>
                      <c:pt idx="6793">
                        <c:v>42575.604548611002</c:v>
                      </c:pt>
                      <c:pt idx="6794">
                        <c:v>42575.607835647999</c:v>
                      </c:pt>
                      <c:pt idx="6795">
                        <c:v>42575.611365741002</c:v>
                      </c:pt>
                      <c:pt idx="6796">
                        <c:v>42575.614872685001</c:v>
                      </c:pt>
                      <c:pt idx="6797">
                        <c:v>42575.618287037003</c:v>
                      </c:pt>
                      <c:pt idx="6798">
                        <c:v>42575.621747685</c:v>
                      </c:pt>
                      <c:pt idx="6799">
                        <c:v>42575.625416666997</c:v>
                      </c:pt>
                      <c:pt idx="6800">
                        <c:v>42575.628680556001</c:v>
                      </c:pt>
                      <c:pt idx="6801">
                        <c:v>42575.632199074003</c:v>
                      </c:pt>
                      <c:pt idx="6802">
                        <c:v>42575.635717593002</c:v>
                      </c:pt>
                      <c:pt idx="6803">
                        <c:v>42575.639166667002</c:v>
                      </c:pt>
                      <c:pt idx="6804">
                        <c:v>42575.64255787</c:v>
                      </c:pt>
                      <c:pt idx="6805">
                        <c:v>42575.646168981002</c:v>
                      </c:pt>
                      <c:pt idx="6806">
                        <c:v>42575.649513889002</c:v>
                      </c:pt>
                      <c:pt idx="6807">
                        <c:v>42575.652986111003</c:v>
                      </c:pt>
                      <c:pt idx="6808">
                        <c:v>42575.656550926004</c:v>
                      </c:pt>
                      <c:pt idx="6809">
                        <c:v>42575.659976852003</c:v>
                      </c:pt>
                      <c:pt idx="6810">
                        <c:v>42575.663391203998</c:v>
                      </c:pt>
                      <c:pt idx="6811">
                        <c:v>42575.667164352002</c:v>
                      </c:pt>
                      <c:pt idx="6812">
                        <c:v>42575.670381944001</c:v>
                      </c:pt>
                      <c:pt idx="6813">
                        <c:v>42575.673912036997</c:v>
                      </c:pt>
                      <c:pt idx="6814">
                        <c:v>42575.677453703996</c:v>
                      </c:pt>
                      <c:pt idx="6815">
                        <c:v>42575.680914352</c:v>
                      </c:pt>
                      <c:pt idx="6816">
                        <c:v>42575.684224536999</c:v>
                      </c:pt>
                      <c:pt idx="6817">
                        <c:v>42575.687905093</c:v>
                      </c:pt>
                      <c:pt idx="6818">
                        <c:v>42575.691261574</c:v>
                      </c:pt>
                      <c:pt idx="6819">
                        <c:v>42575.694664351999</c:v>
                      </c:pt>
                      <c:pt idx="6820">
                        <c:v>42575.698229166999</c:v>
                      </c:pt>
                      <c:pt idx="6821">
                        <c:v>42575.701643519002</c:v>
                      </c:pt>
                      <c:pt idx="6822">
                        <c:v>42575.70505787</c:v>
                      </c:pt>
                      <c:pt idx="6823">
                        <c:v>42575.708784722003</c:v>
                      </c:pt>
                      <c:pt idx="6824">
                        <c:v>42575.712060184997</c:v>
                      </c:pt>
                      <c:pt idx="6825">
                        <c:v>42575.715543981001</c:v>
                      </c:pt>
                      <c:pt idx="6826">
                        <c:v>42575.719039352</c:v>
                      </c:pt>
                      <c:pt idx="6827">
                        <c:v>42575.722511574</c:v>
                      </c:pt>
                      <c:pt idx="6828">
                        <c:v>42575.725914351999</c:v>
                      </c:pt>
                      <c:pt idx="6829">
                        <c:v>42575.729502315</c:v>
                      </c:pt>
                      <c:pt idx="6830">
                        <c:v>42575.732824074003</c:v>
                      </c:pt>
                      <c:pt idx="6831">
                        <c:v>42575.736331018998</c:v>
                      </c:pt>
                      <c:pt idx="6832">
                        <c:v>42575.739872685001</c:v>
                      </c:pt>
                      <c:pt idx="6833">
                        <c:v>42575.743275462999</c:v>
                      </c:pt>
                      <c:pt idx="6834">
                        <c:v>42575.746747685</c:v>
                      </c:pt>
                      <c:pt idx="6835">
                        <c:v>42575.750381944003</c:v>
                      </c:pt>
                      <c:pt idx="6836">
                        <c:v>42575.753726852003</c:v>
                      </c:pt>
                      <c:pt idx="6837">
                        <c:v>42575.757303241</c:v>
                      </c:pt>
                      <c:pt idx="6838">
                        <c:v>42575.760798611002</c:v>
                      </c:pt>
                      <c:pt idx="6839">
                        <c:v>42575.764317130001</c:v>
                      </c:pt>
                      <c:pt idx="6840">
                        <c:v>42575.767627314999</c:v>
                      </c:pt>
                      <c:pt idx="6841">
                        <c:v>42575.771249999998</c:v>
                      </c:pt>
                      <c:pt idx="6842">
                        <c:v>42575.774594907001</c:v>
                      </c:pt>
                      <c:pt idx="6843">
                        <c:v>42575.778055556002</c:v>
                      </c:pt>
                      <c:pt idx="6844">
                        <c:v>42575.781539352</c:v>
                      </c:pt>
                      <c:pt idx="6845">
                        <c:v>42575.785034722001</c:v>
                      </c:pt>
                      <c:pt idx="6846">
                        <c:v>42575.788425926003</c:v>
                      </c:pt>
                      <c:pt idx="6847">
                        <c:v>42575.792118056001</c:v>
                      </c:pt>
                      <c:pt idx="6848">
                        <c:v>42575.795381944001</c:v>
                      </c:pt>
                      <c:pt idx="6849">
                        <c:v>42575.798923611001</c:v>
                      </c:pt>
                      <c:pt idx="6850">
                        <c:v>42575.802407406998</c:v>
                      </c:pt>
                      <c:pt idx="6851">
                        <c:v>42575.805914352</c:v>
                      </c:pt>
                      <c:pt idx="6852">
                        <c:v>42575.809247685</c:v>
                      </c:pt>
                      <c:pt idx="6853">
                        <c:v>42575.812870369999</c:v>
                      </c:pt>
                      <c:pt idx="6854">
                        <c:v>42575.816180556001</c:v>
                      </c:pt>
                      <c:pt idx="6855">
                        <c:v>42575.819710648</c:v>
                      </c:pt>
                      <c:pt idx="6856">
                        <c:v>42575.823287036997</c:v>
                      </c:pt>
                      <c:pt idx="6857">
                        <c:v>42575.826770833002</c:v>
                      </c:pt>
                      <c:pt idx="6858">
                        <c:v>42575.830138889003</c:v>
                      </c:pt>
                      <c:pt idx="6859">
                        <c:v>42575.833784722003</c:v>
                      </c:pt>
                      <c:pt idx="6860">
                        <c:v>42575.837060184997</c:v>
                      </c:pt>
                      <c:pt idx="6861">
                        <c:v>42575.840509258996</c:v>
                      </c:pt>
                      <c:pt idx="6862">
                        <c:v>42575.844085648001</c:v>
                      </c:pt>
                      <c:pt idx="6863">
                        <c:v>42575.847488425999</c:v>
                      </c:pt>
                      <c:pt idx="6864">
                        <c:v>42575.850902778002</c:v>
                      </c:pt>
                      <c:pt idx="6865">
                        <c:v>42575.854490741003</c:v>
                      </c:pt>
                      <c:pt idx="6866">
                        <c:v>42575.857881944001</c:v>
                      </c:pt>
                      <c:pt idx="6867">
                        <c:v>42575.861319443997</c:v>
                      </c:pt>
                      <c:pt idx="6868">
                        <c:v>42575.864895833001</c:v>
                      </c:pt>
                      <c:pt idx="6869">
                        <c:v>42575.868252314998</c:v>
                      </c:pt>
                      <c:pt idx="6870">
                        <c:v>42575.871770833</c:v>
                      </c:pt>
                      <c:pt idx="6871">
                        <c:v>42575.875381944003</c:v>
                      </c:pt>
                      <c:pt idx="6872">
                        <c:v>42575.878703704002</c:v>
                      </c:pt>
                      <c:pt idx="6873">
                        <c:v>42575.882256944002</c:v>
                      </c:pt>
                      <c:pt idx="6874">
                        <c:v>42575.885752315</c:v>
                      </c:pt>
                      <c:pt idx="6875">
                        <c:v>42575.889201389</c:v>
                      </c:pt>
                      <c:pt idx="6876">
                        <c:v>42575.892638889003</c:v>
                      </c:pt>
                      <c:pt idx="6877">
                        <c:v>42575.896203703996</c:v>
                      </c:pt>
                      <c:pt idx="6878">
                        <c:v>42575.899525462999</c:v>
                      </c:pt>
                      <c:pt idx="6879">
                        <c:v>42575.903009258996</c:v>
                      </c:pt>
                      <c:pt idx="6880">
                        <c:v>42575.9065625</c:v>
                      </c:pt>
                      <c:pt idx="6881">
                        <c:v>42575.91</c:v>
                      </c:pt>
                      <c:pt idx="6882">
                        <c:v>42575.913414351999</c:v>
                      </c:pt>
                      <c:pt idx="6883">
                        <c:v>42575.917129629997</c:v>
                      </c:pt>
                      <c:pt idx="6884">
                        <c:v>42575.920416667002</c:v>
                      </c:pt>
                      <c:pt idx="6885">
                        <c:v>42575.923923611001</c:v>
                      </c:pt>
                      <c:pt idx="6886">
                        <c:v>42575.927465278</c:v>
                      </c:pt>
                      <c:pt idx="6887">
                        <c:v>42575.930937500001</c:v>
                      </c:pt>
                      <c:pt idx="6888">
                        <c:v>42575.934259258996</c:v>
                      </c:pt>
                      <c:pt idx="6889">
                        <c:v>42575.937905093</c:v>
                      </c:pt>
                      <c:pt idx="6890">
                        <c:v>42575.941180556001</c:v>
                      </c:pt>
                      <c:pt idx="6891">
                        <c:v>42575.944652778002</c:v>
                      </c:pt>
                      <c:pt idx="6892">
                        <c:v>42575.948206018998</c:v>
                      </c:pt>
                      <c:pt idx="6893">
                        <c:v>42575.951666667002</c:v>
                      </c:pt>
                      <c:pt idx="6894">
                        <c:v>42575.95505787</c:v>
                      </c:pt>
                      <c:pt idx="6895">
                        <c:v>42575.958761574002</c:v>
                      </c:pt>
                      <c:pt idx="6896">
                        <c:v>42575.962094907001</c:v>
                      </c:pt>
                      <c:pt idx="6897">
                        <c:v>42575.965543981001</c:v>
                      </c:pt>
                      <c:pt idx="6898">
                        <c:v>42575.969108796002</c:v>
                      </c:pt>
                      <c:pt idx="6899">
                        <c:v>42575.972557870002</c:v>
                      </c:pt>
                      <c:pt idx="6900">
                        <c:v>42575.975925926003</c:v>
                      </c:pt>
                      <c:pt idx="6901">
                        <c:v>42575.979583332999</c:v>
                      </c:pt>
                      <c:pt idx="6902">
                        <c:v>42575.982881944001</c:v>
                      </c:pt>
                      <c:pt idx="6903">
                        <c:v>42575.986365741002</c:v>
                      </c:pt>
                      <c:pt idx="6904">
                        <c:v>42575.989895833001</c:v>
                      </c:pt>
                      <c:pt idx="6905">
                        <c:v>42575.993321759001</c:v>
                      </c:pt>
                      <c:pt idx="6906">
                        <c:v>42575.996770833</c:v>
                      </c:pt>
                      <c:pt idx="6907">
                        <c:v>42576.000567130002</c:v>
                      </c:pt>
                      <c:pt idx="6908">
                        <c:v>42576.003750000003</c:v>
                      </c:pt>
                      <c:pt idx="6909">
                        <c:v>42576.007199074003</c:v>
                      </c:pt>
                      <c:pt idx="6910">
                        <c:v>42576.010740741003</c:v>
                      </c:pt>
                      <c:pt idx="6911">
                        <c:v>42576.014201389</c:v>
                      </c:pt>
                      <c:pt idx="6912">
                        <c:v>42576.017615741002</c:v>
                      </c:pt>
                      <c:pt idx="6913">
                        <c:v>42576.021226851997</c:v>
                      </c:pt>
                      <c:pt idx="6914">
                        <c:v>42576.024502314998</c:v>
                      </c:pt>
                      <c:pt idx="6915">
                        <c:v>42576.028032406997</c:v>
                      </c:pt>
                      <c:pt idx="6916">
                        <c:v>42576.031550926004</c:v>
                      </c:pt>
                      <c:pt idx="6917">
                        <c:v>42576.035011574</c:v>
                      </c:pt>
                      <c:pt idx="6918">
                        <c:v>42576.038414351999</c:v>
                      </c:pt>
                      <c:pt idx="6919">
                        <c:v>42576.042037036997</c:v>
                      </c:pt>
                      <c:pt idx="6920">
                        <c:v>42576.045393519002</c:v>
                      </c:pt>
                      <c:pt idx="6921">
                        <c:v>42576.048888889003</c:v>
                      </c:pt>
                      <c:pt idx="6922">
                        <c:v>42576.052349537</c:v>
                      </c:pt>
                      <c:pt idx="6923">
                        <c:v>42576.055891204</c:v>
                      </c:pt>
                      <c:pt idx="6924">
                        <c:v>42576.059236111003</c:v>
                      </c:pt>
                      <c:pt idx="6925">
                        <c:v>42576.062777778003</c:v>
                      </c:pt>
                      <c:pt idx="6926">
                        <c:v>42576.066134259003</c:v>
                      </c:pt>
                      <c:pt idx="6927">
                        <c:v>42576.069641203998</c:v>
                      </c:pt>
                      <c:pt idx="6928">
                        <c:v>42576.073159722</c:v>
                      </c:pt>
                      <c:pt idx="6929">
                        <c:v>42576.076655092998</c:v>
                      </c:pt>
                      <c:pt idx="6930">
                        <c:v>42576.080011573998</c:v>
                      </c:pt>
                      <c:pt idx="6931">
                        <c:v>42576.083680556003</c:v>
                      </c:pt>
                      <c:pt idx="6932">
                        <c:v>42576.086990741002</c:v>
                      </c:pt>
                      <c:pt idx="6933">
                        <c:v>42576.090543981001</c:v>
                      </c:pt>
                      <c:pt idx="6934">
                        <c:v>42576.093993055998</c:v>
                      </c:pt>
                      <c:pt idx="6935">
                        <c:v>42576.097465277999</c:v>
                      </c:pt>
                      <c:pt idx="6936">
                        <c:v>42576.100844907</c:v>
                      </c:pt>
                      <c:pt idx="6937">
                        <c:v>42576.104502315</c:v>
                      </c:pt>
                      <c:pt idx="6938">
                        <c:v>42576.107789351998</c:v>
                      </c:pt>
                      <c:pt idx="6939">
                        <c:v>42576.111261573998</c:v>
                      </c:pt>
                      <c:pt idx="6940">
                        <c:v>42576.114837963003</c:v>
                      </c:pt>
                      <c:pt idx="6941">
                        <c:v>42576.118229166997</c:v>
                      </c:pt>
                      <c:pt idx="6942">
                        <c:v>42576.121689815001</c:v>
                      </c:pt>
                      <c:pt idx="6943">
                        <c:v>42576.125416666997</c:v>
                      </c:pt>
                      <c:pt idx="6944">
                        <c:v>42576.128680556001</c:v>
                      </c:pt>
                      <c:pt idx="6945">
                        <c:v>42576.132129630001</c:v>
                      </c:pt>
                      <c:pt idx="6946">
                        <c:v>42576.135671295997</c:v>
                      </c:pt>
                      <c:pt idx="6947">
                        <c:v>42576.139143519002</c:v>
                      </c:pt>
                      <c:pt idx="6948">
                        <c:v>42576.142523148003</c:v>
                      </c:pt>
                      <c:pt idx="6949">
                        <c:v>42576.146111110997</c:v>
                      </c:pt>
                      <c:pt idx="6950">
                        <c:v>42576.149456018997</c:v>
                      </c:pt>
                      <c:pt idx="6951">
                        <c:v>42576.153043981001</c:v>
                      </c:pt>
                      <c:pt idx="6952">
                        <c:v>42576.156493055998</c:v>
                      </c:pt>
                      <c:pt idx="6953">
                        <c:v>42576.159976852003</c:v>
                      </c:pt>
                      <c:pt idx="6954">
                        <c:v>42576.163356481004</c:v>
                      </c:pt>
                      <c:pt idx="6955">
                        <c:v>42576.167106481</c:v>
                      </c:pt>
                      <c:pt idx="6956">
                        <c:v>42576.170335647999</c:v>
                      </c:pt>
                      <c:pt idx="6957">
                        <c:v>42576.173854166998</c:v>
                      </c:pt>
                      <c:pt idx="6958">
                        <c:v>42576.177314815002</c:v>
                      </c:pt>
                      <c:pt idx="6959">
                        <c:v>42576.180787037003</c:v>
                      </c:pt>
                      <c:pt idx="6960">
                        <c:v>42576.184166667001</c:v>
                      </c:pt>
                      <c:pt idx="6961">
                        <c:v>42576.187777778003</c:v>
                      </c:pt>
                      <c:pt idx="6962">
                        <c:v>42576.191111111002</c:v>
                      </c:pt>
                      <c:pt idx="6963">
                        <c:v>42576.194606481004</c:v>
                      </c:pt>
                      <c:pt idx="6964">
                        <c:v>42576.198148148003</c:v>
                      </c:pt>
                      <c:pt idx="6965">
                        <c:v>42576.201608796</c:v>
                      </c:pt>
                      <c:pt idx="6966">
                        <c:v>42576.205034721999</c:v>
                      </c:pt>
                      <c:pt idx="6967">
                        <c:v>42576.208807870004</c:v>
                      </c:pt>
                      <c:pt idx="6968">
                        <c:v>42576.212037037003</c:v>
                      </c:pt>
                      <c:pt idx="6969">
                        <c:v>42576.215497685</c:v>
                      </c:pt>
                      <c:pt idx="6970">
                        <c:v>42576.219004630002</c:v>
                      </c:pt>
                      <c:pt idx="6971">
                        <c:v>42576.222453704002</c:v>
                      </c:pt>
                      <c:pt idx="6972">
                        <c:v>42576.225914351999</c:v>
                      </c:pt>
                      <c:pt idx="6973">
                        <c:v>42576.229479166999</c:v>
                      </c:pt>
                      <c:pt idx="6974">
                        <c:v>42576.232777778001</c:v>
                      </c:pt>
                      <c:pt idx="6975">
                        <c:v>42576.236261573998</c:v>
                      </c:pt>
                      <c:pt idx="6976">
                        <c:v>42576.239791667002</c:v>
                      </c:pt>
                      <c:pt idx="6977">
                        <c:v>42576.243263889002</c:v>
                      </c:pt>
                      <c:pt idx="6978">
                        <c:v>42576.246678240997</c:v>
                      </c:pt>
                      <c:pt idx="6979">
                        <c:v>42576.250324073997</c:v>
                      </c:pt>
                      <c:pt idx="6980">
                        <c:v>42576.253634259003</c:v>
                      </c:pt>
                      <c:pt idx="6981">
                        <c:v>42576.257152778002</c:v>
                      </c:pt>
                      <c:pt idx="6982">
                        <c:v>42576.260682870001</c:v>
                      </c:pt>
                      <c:pt idx="6983">
                        <c:v>42576.264120369997</c:v>
                      </c:pt>
                      <c:pt idx="6984">
                        <c:v>42576.267500000002</c:v>
                      </c:pt>
                      <c:pt idx="6985">
                        <c:v>42576.271168981002</c:v>
                      </c:pt>
                      <c:pt idx="6986">
                        <c:v>42576.274432869999</c:v>
                      </c:pt>
                      <c:pt idx="6987">
                        <c:v>42576.277916667001</c:v>
                      </c:pt>
                      <c:pt idx="6988">
                        <c:v>42576.281493055998</c:v>
                      </c:pt>
                      <c:pt idx="6989">
                        <c:v>42576.284930556001</c:v>
                      </c:pt>
                      <c:pt idx="6990">
                        <c:v>42576.288344907</c:v>
                      </c:pt>
                      <c:pt idx="6991">
                        <c:v>42576.292002315</c:v>
                      </c:pt>
                      <c:pt idx="6992">
                        <c:v>42576.295324074003</c:v>
                      </c:pt>
                      <c:pt idx="6993">
                        <c:v>42576.298854166998</c:v>
                      </c:pt>
                      <c:pt idx="6994">
                        <c:v>42576.302337963003</c:v>
                      </c:pt>
                      <c:pt idx="6995">
                        <c:v>42576.305763889002</c:v>
                      </c:pt>
                      <c:pt idx="6996">
                        <c:v>42576.309166667001</c:v>
                      </c:pt>
                      <c:pt idx="6997">
                        <c:v>42576.312824073997</c:v>
                      </c:pt>
                      <c:pt idx="6998">
                        <c:v>42576.316111111002</c:v>
                      </c:pt>
                      <c:pt idx="6999">
                        <c:v>42576.319652778002</c:v>
                      </c:pt>
                      <c:pt idx="7000">
                        <c:v>42576.323148148003</c:v>
                      </c:pt>
                      <c:pt idx="7001">
                        <c:v>42576.326574074003</c:v>
                      </c:pt>
                      <c:pt idx="7002">
                        <c:v>42576.330011573998</c:v>
                      </c:pt>
                      <c:pt idx="7003">
                        <c:v>42576.333657406998</c:v>
                      </c:pt>
                      <c:pt idx="7004">
                        <c:v>42576.336967593001</c:v>
                      </c:pt>
                      <c:pt idx="7005">
                        <c:v>42576.340462963002</c:v>
                      </c:pt>
                      <c:pt idx="7006">
                        <c:v>42576.344004630002</c:v>
                      </c:pt>
                      <c:pt idx="7007">
                        <c:v>42576.347442129998</c:v>
                      </c:pt>
                      <c:pt idx="7008">
                        <c:v>42576.350844907</c:v>
                      </c:pt>
                      <c:pt idx="7009">
                        <c:v>42576.354490741003</c:v>
                      </c:pt>
                      <c:pt idx="7010">
                        <c:v>42576.357789351998</c:v>
                      </c:pt>
                      <c:pt idx="7011">
                        <c:v>42576.361250000002</c:v>
                      </c:pt>
                      <c:pt idx="7012">
                        <c:v>42576.364814815002</c:v>
                      </c:pt>
                      <c:pt idx="7013">
                        <c:v>42576.368321759001</c:v>
                      </c:pt>
                      <c:pt idx="7014">
                        <c:v>42576.371689815001</c:v>
                      </c:pt>
                      <c:pt idx="7015">
                        <c:v>42576.375428241001</c:v>
                      </c:pt>
                      <c:pt idx="7016">
                        <c:v>42576.378773147997</c:v>
                      </c:pt>
                      <c:pt idx="7017">
                        <c:v>42576.382268519003</c:v>
                      </c:pt>
                      <c:pt idx="7018">
                        <c:v>42576.385787036997</c:v>
                      </c:pt>
                      <c:pt idx="7019">
                        <c:v>42576.389178240999</c:v>
                      </c:pt>
                      <c:pt idx="7020">
                        <c:v>42576.392615741002</c:v>
                      </c:pt>
                      <c:pt idx="7021">
                        <c:v>42576.396261574002</c:v>
                      </c:pt>
                      <c:pt idx="7022">
                        <c:v>42576.399525462999</c:v>
                      </c:pt>
                      <c:pt idx="7023">
                        <c:v>42576.403055556002</c:v>
                      </c:pt>
                      <c:pt idx="7024">
                        <c:v>42576.406574073997</c:v>
                      </c:pt>
                      <c:pt idx="7025">
                        <c:v>42576.409918981</c:v>
                      </c:pt>
                      <c:pt idx="7026">
                        <c:v>42576.413356481004</c:v>
                      </c:pt>
                      <c:pt idx="7027">
                        <c:v>42576.417071759002</c:v>
                      </c:pt>
                      <c:pt idx="7028">
                        <c:v>42576.420370369997</c:v>
                      </c:pt>
                      <c:pt idx="7029">
                        <c:v>42576.423854166998</c:v>
                      </c:pt>
                      <c:pt idx="7030">
                        <c:v>42576.427372685001</c:v>
                      </c:pt>
                      <c:pt idx="7031">
                        <c:v>42576.430833332997</c:v>
                      </c:pt>
                      <c:pt idx="7032">
                        <c:v>42576.434189815001</c:v>
                      </c:pt>
                      <c:pt idx="7033">
                        <c:v>42576.437905093</c:v>
                      </c:pt>
                      <c:pt idx="7034">
                        <c:v>42576.441122684999</c:v>
                      </c:pt>
                      <c:pt idx="7035">
                        <c:v>42576.444710648</c:v>
                      </c:pt>
                      <c:pt idx="7036">
                        <c:v>42576.448159722</c:v>
                      </c:pt>
                      <c:pt idx="7037">
                        <c:v>42576.451608796</c:v>
                      </c:pt>
                      <c:pt idx="7038">
                        <c:v>42576.455046296003</c:v>
                      </c:pt>
                      <c:pt idx="7039">
                        <c:v>42576.458773147999</c:v>
                      </c:pt>
                      <c:pt idx="7040">
                        <c:v>42576.462060184997</c:v>
                      </c:pt>
                      <c:pt idx="7041">
                        <c:v>42576.465462963002</c:v>
                      </c:pt>
                      <c:pt idx="7042">
                        <c:v>42576.469027778003</c:v>
                      </c:pt>
                      <c:pt idx="7043">
                        <c:v>42576.472523147997</c:v>
                      </c:pt>
                      <c:pt idx="7044">
                        <c:v>42576.475960648</c:v>
                      </c:pt>
                      <c:pt idx="7045">
                        <c:v>42576.479467593002</c:v>
                      </c:pt>
                      <c:pt idx="7046">
                        <c:v>42576.482777778001</c:v>
                      </c:pt>
                      <c:pt idx="7047">
                        <c:v>42576.486261573998</c:v>
                      </c:pt>
                      <c:pt idx="7048">
                        <c:v>42576.489953703996</c:v>
                      </c:pt>
                      <c:pt idx="7049">
                        <c:v>42576.493368055999</c:v>
                      </c:pt>
                      <c:pt idx="7050">
                        <c:v>42576.496782406997</c:v>
                      </c:pt>
                      <c:pt idx="7051">
                        <c:v>42576.500474537002</c:v>
                      </c:pt>
                      <c:pt idx="7052">
                        <c:v>42576.503761574</c:v>
                      </c:pt>
                      <c:pt idx="7053">
                        <c:v>42576.507164351999</c:v>
                      </c:pt>
                      <c:pt idx="7054">
                        <c:v>42576.510729166999</c:v>
                      </c:pt>
                      <c:pt idx="7055">
                        <c:v>42576.514247685001</c:v>
                      </c:pt>
                      <c:pt idx="7056">
                        <c:v>42576.517569443997</c:v>
                      </c:pt>
                      <c:pt idx="7057">
                        <c:v>42576.521203703996</c:v>
                      </c:pt>
                      <c:pt idx="7058">
                        <c:v>42576.524571759001</c:v>
                      </c:pt>
                      <c:pt idx="7059">
                        <c:v>42576.528043981001</c:v>
                      </c:pt>
                      <c:pt idx="7060">
                        <c:v>42576.5315625</c:v>
                      </c:pt>
                      <c:pt idx="7061">
                        <c:v>42576.534976852003</c:v>
                      </c:pt>
                      <c:pt idx="7062">
                        <c:v>42576.538402778002</c:v>
                      </c:pt>
                      <c:pt idx="7063">
                        <c:v>42576.542141204001</c:v>
                      </c:pt>
                      <c:pt idx="7064">
                        <c:v>42576.545416667002</c:v>
                      </c:pt>
                      <c:pt idx="7065">
                        <c:v>42576.548842593002</c:v>
                      </c:pt>
                      <c:pt idx="7066">
                        <c:v>42576.552395833001</c:v>
                      </c:pt>
                      <c:pt idx="7067">
                        <c:v>42576.555833332997</c:v>
                      </c:pt>
                      <c:pt idx="7068">
                        <c:v>42576.559270833</c:v>
                      </c:pt>
                      <c:pt idx="7069">
                        <c:v>42576.562881944003</c:v>
                      </c:pt>
                      <c:pt idx="7070">
                        <c:v>42576.566215277999</c:v>
                      </c:pt>
                      <c:pt idx="7071">
                        <c:v>42576.569699074003</c:v>
                      </c:pt>
                      <c:pt idx="7072">
                        <c:v>42576.573217593002</c:v>
                      </c:pt>
                      <c:pt idx="7073">
                        <c:v>42576.576608796</c:v>
                      </c:pt>
                      <c:pt idx="7074">
                        <c:v>42576.580115741002</c:v>
                      </c:pt>
                      <c:pt idx="7075">
                        <c:v>42576.583854167002</c:v>
                      </c:pt>
                      <c:pt idx="7076">
                        <c:v>42576.587083332997</c:v>
                      </c:pt>
                      <c:pt idx="7077">
                        <c:v>42576.590543981001</c:v>
                      </c:pt>
                      <c:pt idx="7078">
                        <c:v>42576.594050926004</c:v>
                      </c:pt>
                      <c:pt idx="7079">
                        <c:v>42576.597476852003</c:v>
                      </c:pt>
                      <c:pt idx="7080">
                        <c:v>42576.600891203998</c:v>
                      </c:pt>
                      <c:pt idx="7081">
                        <c:v>42576.604490741003</c:v>
                      </c:pt>
                      <c:pt idx="7082">
                        <c:v>42576.607858796</c:v>
                      </c:pt>
                      <c:pt idx="7083">
                        <c:v>42576.611273148003</c:v>
                      </c:pt>
                      <c:pt idx="7084">
                        <c:v>42576.614930556003</c:v>
                      </c:pt>
                      <c:pt idx="7085">
                        <c:v>42576.618379630003</c:v>
                      </c:pt>
                      <c:pt idx="7086">
                        <c:v>42576.621782406997</c:v>
                      </c:pt>
                      <c:pt idx="7087">
                        <c:v>42576.625474537002</c:v>
                      </c:pt>
                      <c:pt idx="7088">
                        <c:v>42576.628761574</c:v>
                      </c:pt>
                      <c:pt idx="7089">
                        <c:v>42576.632233796001</c:v>
                      </c:pt>
                      <c:pt idx="7090">
                        <c:v>42576.635706018998</c:v>
                      </c:pt>
                      <c:pt idx="7091">
                        <c:v>42576.639236110997</c:v>
                      </c:pt>
                      <c:pt idx="7092">
                        <c:v>42576.642592593002</c:v>
                      </c:pt>
                      <c:pt idx="7093">
                        <c:v>42576.646261574002</c:v>
                      </c:pt>
                      <c:pt idx="7094">
                        <c:v>42576.649513889002</c:v>
                      </c:pt>
                      <c:pt idx="7095">
                        <c:v>42576.652974536999</c:v>
                      </c:pt>
                      <c:pt idx="7096">
                        <c:v>42576.656493055998</c:v>
                      </c:pt>
                      <c:pt idx="7097">
                        <c:v>42576.659872684999</c:v>
                      </c:pt>
                      <c:pt idx="7098">
                        <c:v>42576.663356481004</c:v>
                      </c:pt>
                      <c:pt idx="7099">
                        <c:v>42576.667106481</c:v>
                      </c:pt>
                      <c:pt idx="7100">
                        <c:v>42576.670335647999</c:v>
                      </c:pt>
                      <c:pt idx="7101">
                        <c:v>42576.673854166998</c:v>
                      </c:pt>
                      <c:pt idx="7102">
                        <c:v>42576.677418981002</c:v>
                      </c:pt>
                      <c:pt idx="7103">
                        <c:v>42576.680798611</c:v>
                      </c:pt>
                      <c:pt idx="7104">
                        <c:v>42576.684236111003</c:v>
                      </c:pt>
                      <c:pt idx="7105">
                        <c:v>42576.687893519003</c:v>
                      </c:pt>
                      <c:pt idx="7106">
                        <c:v>42576.691215277999</c:v>
                      </c:pt>
                      <c:pt idx="7107">
                        <c:v>42576.694710648</c:v>
                      </c:pt>
                      <c:pt idx="7108">
                        <c:v>42576.698252315</c:v>
                      </c:pt>
                      <c:pt idx="7109">
                        <c:v>42576.701631944001</c:v>
                      </c:pt>
                      <c:pt idx="7110">
                        <c:v>42576.705069443997</c:v>
                      </c:pt>
                      <c:pt idx="7111">
                        <c:v>42576.708761574002</c:v>
                      </c:pt>
                      <c:pt idx="7112">
                        <c:v>42576.712048611</c:v>
                      </c:pt>
                      <c:pt idx="7113">
                        <c:v>42576.715590278</c:v>
                      </c:pt>
                      <c:pt idx="7114">
                        <c:v>42576.719097221998</c:v>
                      </c:pt>
                      <c:pt idx="7115">
                        <c:v>42576.722523147997</c:v>
                      </c:pt>
                      <c:pt idx="7116">
                        <c:v>42576.725902778002</c:v>
                      </c:pt>
                      <c:pt idx="7117">
                        <c:v>42576.729560184998</c:v>
                      </c:pt>
                      <c:pt idx="7118">
                        <c:v>42576.732824074003</c:v>
                      </c:pt>
                      <c:pt idx="7119">
                        <c:v>42576.736331018998</c:v>
                      </c:pt>
                      <c:pt idx="7120">
                        <c:v>42576.739884258997</c:v>
                      </c:pt>
                      <c:pt idx="7121">
                        <c:v>42576.743333332997</c:v>
                      </c:pt>
                      <c:pt idx="7122">
                        <c:v>42576.746736111003</c:v>
                      </c:pt>
                      <c:pt idx="7123">
                        <c:v>42576.750439814998</c:v>
                      </c:pt>
                      <c:pt idx="7124">
                        <c:v>42576.753796295998</c:v>
                      </c:pt>
                      <c:pt idx="7125">
                        <c:v>42576.757303241</c:v>
                      </c:pt>
                      <c:pt idx="7126">
                        <c:v>42576.760787036997</c:v>
                      </c:pt>
                      <c:pt idx="7127">
                        <c:v>42576.764293981003</c:v>
                      </c:pt>
                      <c:pt idx="7128">
                        <c:v>42576.767638889003</c:v>
                      </c:pt>
                      <c:pt idx="7129">
                        <c:v>42576.771354167002</c:v>
                      </c:pt>
                      <c:pt idx="7130">
                        <c:v>42576.774606480998</c:v>
                      </c:pt>
                      <c:pt idx="7131">
                        <c:v>42576.778113426</c:v>
                      </c:pt>
                      <c:pt idx="7132">
                        <c:v>42576.781620369999</c:v>
                      </c:pt>
                      <c:pt idx="7133">
                        <c:v>42576.785046295998</c:v>
                      </c:pt>
                      <c:pt idx="7134">
                        <c:v>42576.788506944002</c:v>
                      </c:pt>
                      <c:pt idx="7135">
                        <c:v>42576.792175925999</c:v>
                      </c:pt>
                      <c:pt idx="7136">
                        <c:v>42576.795405092998</c:v>
                      </c:pt>
                      <c:pt idx="7137">
                        <c:v>42576.798854166998</c:v>
                      </c:pt>
                      <c:pt idx="7138">
                        <c:v>42576.80244213</c:v>
                      </c:pt>
                      <c:pt idx="7139">
                        <c:v>42576.805972221999</c:v>
                      </c:pt>
                      <c:pt idx="7140">
                        <c:v>42576.809247685</c:v>
                      </c:pt>
                      <c:pt idx="7141">
                        <c:v>42576.812962962998</c:v>
                      </c:pt>
                      <c:pt idx="7142">
                        <c:v>42576.816203704002</c:v>
                      </c:pt>
                      <c:pt idx="7143">
                        <c:v>42576.819699074003</c:v>
                      </c:pt>
                      <c:pt idx="7144">
                        <c:v>42576.823287036997</c:v>
                      </c:pt>
                      <c:pt idx="7145">
                        <c:v>42576.826759258998</c:v>
                      </c:pt>
                      <c:pt idx="7146">
                        <c:v>42576.830092593002</c:v>
                      </c:pt>
                      <c:pt idx="7147">
                        <c:v>42576.833854167002</c:v>
                      </c:pt>
                      <c:pt idx="7148">
                        <c:v>42576.837164352</c:v>
                      </c:pt>
                      <c:pt idx="7149">
                        <c:v>42576.840590278</c:v>
                      </c:pt>
                      <c:pt idx="7150">
                        <c:v>42576.844143519003</c:v>
                      </c:pt>
                      <c:pt idx="7151">
                        <c:v>42576.847511574</c:v>
                      </c:pt>
                      <c:pt idx="7152">
                        <c:v>42576.850902778002</c:v>
                      </c:pt>
                      <c:pt idx="7153">
                        <c:v>42576.854560184998</c:v>
                      </c:pt>
                      <c:pt idx="7154">
                        <c:v>42576.857835647999</c:v>
                      </c:pt>
                      <c:pt idx="7155">
                        <c:v>42576.861342593002</c:v>
                      </c:pt>
                      <c:pt idx="7156">
                        <c:v>42576.864895833001</c:v>
                      </c:pt>
                      <c:pt idx="7157">
                        <c:v>42576.868310184997</c:v>
                      </c:pt>
                      <c:pt idx="7158">
                        <c:v>42576.871736111003</c:v>
                      </c:pt>
                      <c:pt idx="7159">
                        <c:v>42576.875451389002</c:v>
                      </c:pt>
                      <c:pt idx="7160">
                        <c:v>42576.878715277999</c:v>
                      </c:pt>
                      <c:pt idx="7161">
                        <c:v>42576.882280092999</c:v>
                      </c:pt>
                      <c:pt idx="7162">
                        <c:v>42576.885798611002</c:v>
                      </c:pt>
                      <c:pt idx="7163">
                        <c:v>42576.889178240999</c:v>
                      </c:pt>
                      <c:pt idx="7164">
                        <c:v>42576.892581018998</c:v>
                      </c:pt>
                      <c:pt idx="7165">
                        <c:v>42576.896249999998</c:v>
                      </c:pt>
                      <c:pt idx="7166">
                        <c:v>42576.899560184997</c:v>
                      </c:pt>
                      <c:pt idx="7167">
                        <c:v>42576.903009258996</c:v>
                      </c:pt>
                      <c:pt idx="7168">
                        <c:v>42576.906550926004</c:v>
                      </c:pt>
                      <c:pt idx="7169">
                        <c:v>42576.910034722001</c:v>
                      </c:pt>
                      <c:pt idx="7170">
                        <c:v>42576.913472221997</c:v>
                      </c:pt>
                      <c:pt idx="7171">
                        <c:v>42576.917245370001</c:v>
                      </c:pt>
                      <c:pt idx="7172">
                        <c:v>42576.920509258998</c:v>
                      </c:pt>
                      <c:pt idx="7173">
                        <c:v>42576.923958332998</c:v>
                      </c:pt>
                      <c:pt idx="7174">
                        <c:v>42576.927523147999</c:v>
                      </c:pt>
                      <c:pt idx="7175">
                        <c:v>42576.931030093001</c:v>
                      </c:pt>
                      <c:pt idx="7176">
                        <c:v>42576.934293981001</c:v>
                      </c:pt>
                      <c:pt idx="7177">
                        <c:v>42576.937928241001</c:v>
                      </c:pt>
                      <c:pt idx="7178">
                        <c:v>42576.941226852003</c:v>
                      </c:pt>
                      <c:pt idx="7179">
                        <c:v>42576.944768519003</c:v>
                      </c:pt>
                      <c:pt idx="7180">
                        <c:v>42576.948240741003</c:v>
                      </c:pt>
                      <c:pt idx="7181">
                        <c:v>42576.951678240999</c:v>
                      </c:pt>
                      <c:pt idx="7182">
                        <c:v>42576.955081018998</c:v>
                      </c:pt>
                      <c:pt idx="7183">
                        <c:v>42576.958842592998</c:v>
                      </c:pt>
                      <c:pt idx="7184">
                        <c:v>42576.962048611</c:v>
                      </c:pt>
                      <c:pt idx="7185">
                        <c:v>42576.965624999997</c:v>
                      </c:pt>
                      <c:pt idx="7186">
                        <c:v>42576.969074073997</c:v>
                      </c:pt>
                      <c:pt idx="7187">
                        <c:v>42576.972557870002</c:v>
                      </c:pt>
                      <c:pt idx="7188">
                        <c:v>42576.975891203998</c:v>
                      </c:pt>
                      <c:pt idx="7189">
                        <c:v>42576.979571759002</c:v>
                      </c:pt>
                      <c:pt idx="7190">
                        <c:v>42576.982835647999</c:v>
                      </c:pt>
                      <c:pt idx="7191">
                        <c:v>42576.986354166998</c:v>
                      </c:pt>
                      <c:pt idx="7192">
                        <c:v>42576.989884258997</c:v>
                      </c:pt>
                      <c:pt idx="7193">
                        <c:v>42576.993368055999</c:v>
                      </c:pt>
                      <c:pt idx="7194">
                        <c:v>42576.996747685</c:v>
                      </c:pt>
                      <c:pt idx="7195">
                        <c:v>42577.000543980997</c:v>
                      </c:pt>
                      <c:pt idx="7196">
                        <c:v>42577.003750000003</c:v>
                      </c:pt>
                      <c:pt idx="7197">
                        <c:v>42577.007199074003</c:v>
                      </c:pt>
                      <c:pt idx="7198">
                        <c:v>42577.010775463001</c:v>
                      </c:pt>
                      <c:pt idx="7199">
                        <c:v>42577.014317130001</c:v>
                      </c:pt>
                      <c:pt idx="7200">
                        <c:v>42577.01755787</c:v>
                      </c:pt>
                      <c:pt idx="7201">
                        <c:v>42577.021249999998</c:v>
                      </c:pt>
                      <c:pt idx="7202">
                        <c:v>42577.024490741002</c:v>
                      </c:pt>
                      <c:pt idx="7203">
                        <c:v>42577.027962963002</c:v>
                      </c:pt>
                      <c:pt idx="7204">
                        <c:v>42577.031504630002</c:v>
                      </c:pt>
                      <c:pt idx="7205">
                        <c:v>42577.034861111002</c:v>
                      </c:pt>
                      <c:pt idx="7206">
                        <c:v>42577.038333333003</c:v>
                      </c:pt>
                      <c:pt idx="7207">
                        <c:v>42577.042048611002</c:v>
                      </c:pt>
                      <c:pt idx="7208">
                        <c:v>42577.045358796</c:v>
                      </c:pt>
                      <c:pt idx="7209">
                        <c:v>42577.048854166998</c:v>
                      </c:pt>
                      <c:pt idx="7210">
                        <c:v>42577.052361110997</c:v>
                      </c:pt>
                      <c:pt idx="7211">
                        <c:v>42577.055752314998</c:v>
                      </c:pt>
                      <c:pt idx="7212">
                        <c:v>42577.059155092997</c:v>
                      </c:pt>
                      <c:pt idx="7213">
                        <c:v>42577.062766203999</c:v>
                      </c:pt>
                      <c:pt idx="7214">
                        <c:v>42577.066087963001</c:v>
                      </c:pt>
                      <c:pt idx="7215">
                        <c:v>42577.069583333003</c:v>
                      </c:pt>
                      <c:pt idx="7216">
                        <c:v>42577.073148148003</c:v>
                      </c:pt>
                      <c:pt idx="7217">
                        <c:v>42577.076527778001</c:v>
                      </c:pt>
                      <c:pt idx="7218">
                        <c:v>42577.079988425998</c:v>
                      </c:pt>
                      <c:pt idx="7219">
                        <c:v>42577.083668981002</c:v>
                      </c:pt>
                      <c:pt idx="7220">
                        <c:v>42577.086979166997</c:v>
                      </c:pt>
                      <c:pt idx="7221">
                        <c:v>42577.090509258996</c:v>
                      </c:pt>
                      <c:pt idx="7222">
                        <c:v>42577.094016203999</c:v>
                      </c:pt>
                      <c:pt idx="7223">
                        <c:v>42577.097500000003</c:v>
                      </c:pt>
                      <c:pt idx="7224">
                        <c:v>42577.100844907</c:v>
                      </c:pt>
                      <c:pt idx="7225">
                        <c:v>42577.104421295997</c:v>
                      </c:pt>
                      <c:pt idx="7226">
                        <c:v>42577.107777778001</c:v>
                      </c:pt>
                      <c:pt idx="7227">
                        <c:v>42577.111250000002</c:v>
                      </c:pt>
                      <c:pt idx="7228">
                        <c:v>42577.114803240998</c:v>
                      </c:pt>
                      <c:pt idx="7229">
                        <c:v>42577.118217593001</c:v>
                      </c:pt>
                      <c:pt idx="7230">
                        <c:v>42577.121655092997</c:v>
                      </c:pt>
                      <c:pt idx="7231">
                        <c:v>42577.125370369999</c:v>
                      </c:pt>
                      <c:pt idx="7232">
                        <c:v>42577.128634259003</c:v>
                      </c:pt>
                      <c:pt idx="7233">
                        <c:v>42577.132118055997</c:v>
                      </c:pt>
                      <c:pt idx="7234">
                        <c:v>42577.135659722</c:v>
                      </c:pt>
                      <c:pt idx="7235">
                        <c:v>42577.139074074003</c:v>
                      </c:pt>
                      <c:pt idx="7236">
                        <c:v>42577.142488425998</c:v>
                      </c:pt>
                      <c:pt idx="7237">
                        <c:v>42577.146099537</c:v>
                      </c:pt>
                      <c:pt idx="7238">
                        <c:v>42577.149432869999</c:v>
                      </c:pt>
                      <c:pt idx="7239">
                        <c:v>42577.152974536999</c:v>
                      </c:pt>
                      <c:pt idx="7240">
                        <c:v>42577.156493055998</c:v>
                      </c:pt>
                      <c:pt idx="7241">
                        <c:v>42577.159884259003</c:v>
                      </c:pt>
                      <c:pt idx="7242">
                        <c:v>42577.163344907</c:v>
                      </c:pt>
                      <c:pt idx="7243">
                        <c:v>42577.167060184998</c:v>
                      </c:pt>
                      <c:pt idx="7244">
                        <c:v>42577.170347222003</c:v>
                      </c:pt>
                      <c:pt idx="7245">
                        <c:v>42577.173784721999</c:v>
                      </c:pt>
                      <c:pt idx="7246">
                        <c:v>42577.177303240998</c:v>
                      </c:pt>
                      <c:pt idx="7247">
                        <c:v>42577.180810184997</c:v>
                      </c:pt>
                      <c:pt idx="7248">
                        <c:v>42577.184178240997</c:v>
                      </c:pt>
                      <c:pt idx="7249">
                        <c:v>42577.187800926004</c:v>
                      </c:pt>
                      <c:pt idx="7250">
                        <c:v>42577.191111111002</c:v>
                      </c:pt>
                      <c:pt idx="7251">
                        <c:v>42577.194618055997</c:v>
                      </c:pt>
                      <c:pt idx="7252">
                        <c:v>42577.198148148003</c:v>
                      </c:pt>
                      <c:pt idx="7253">
                        <c:v>42577.201574074003</c:v>
                      </c:pt>
                      <c:pt idx="7254">
                        <c:v>42577.205011573998</c:v>
                      </c:pt>
                      <c:pt idx="7255">
                        <c:v>42577.208749999998</c:v>
                      </c:pt>
                      <c:pt idx="7256">
                        <c:v>42577.212002314998</c:v>
                      </c:pt>
                      <c:pt idx="7257">
                        <c:v>42577.215543981001</c:v>
                      </c:pt>
                      <c:pt idx="7258">
                        <c:v>42577.219004630002</c:v>
                      </c:pt>
                      <c:pt idx="7259">
                        <c:v>42577.222500000003</c:v>
                      </c:pt>
                      <c:pt idx="7260">
                        <c:v>42577.225833333003</c:v>
                      </c:pt>
                      <c:pt idx="7261">
                        <c:v>42577.229479166999</c:v>
                      </c:pt>
                      <c:pt idx="7262">
                        <c:v>42577.232766203997</c:v>
                      </c:pt>
                      <c:pt idx="7263">
                        <c:v>42577.236273148003</c:v>
                      </c:pt>
                      <c:pt idx="7264">
                        <c:v>42577.239826388999</c:v>
                      </c:pt>
                      <c:pt idx="7265">
                        <c:v>42577.243217593001</c:v>
                      </c:pt>
                      <c:pt idx="7266">
                        <c:v>42577.246655092997</c:v>
                      </c:pt>
                      <c:pt idx="7267">
                        <c:v>42577.2503125</c:v>
                      </c:pt>
                      <c:pt idx="7268">
                        <c:v>42577.253645833</c:v>
                      </c:pt>
                      <c:pt idx="7269">
                        <c:v>42577.257164351999</c:v>
                      </c:pt>
                      <c:pt idx="7270">
                        <c:v>42577.260613425999</c:v>
                      </c:pt>
                      <c:pt idx="7271">
                        <c:v>42577.264097222003</c:v>
                      </c:pt>
                      <c:pt idx="7272">
                        <c:v>42577.267500000002</c:v>
                      </c:pt>
                      <c:pt idx="7273">
                        <c:v>42577.271145833001</c:v>
                      </c:pt>
                      <c:pt idx="7274">
                        <c:v>42577.274444444003</c:v>
                      </c:pt>
                      <c:pt idx="7275">
                        <c:v>42577.278009258996</c:v>
                      </c:pt>
                      <c:pt idx="7276">
                        <c:v>42577.281469907</c:v>
                      </c:pt>
                      <c:pt idx="7277">
                        <c:v>42577.284872684999</c:v>
                      </c:pt>
                      <c:pt idx="7278">
                        <c:v>42577.288333333003</c:v>
                      </c:pt>
                      <c:pt idx="7279">
                        <c:v>42577.292025463001</c:v>
                      </c:pt>
                      <c:pt idx="7280">
                        <c:v>42577.295312499999</c:v>
                      </c:pt>
                      <c:pt idx="7281">
                        <c:v>42577.298877314999</c:v>
                      </c:pt>
                      <c:pt idx="7282">
                        <c:v>42577.302326388999</c:v>
                      </c:pt>
                      <c:pt idx="7283">
                        <c:v>42577.305752314998</c:v>
                      </c:pt>
                      <c:pt idx="7284">
                        <c:v>42577.309178240997</c:v>
                      </c:pt>
                      <c:pt idx="7285">
                        <c:v>42577.312789352</c:v>
                      </c:pt>
                      <c:pt idx="7286">
                        <c:v>42577.316111111002</c:v>
                      </c:pt>
                      <c:pt idx="7287">
                        <c:v>42577.319583333003</c:v>
                      </c:pt>
                      <c:pt idx="7288">
                        <c:v>42577.323113425999</c:v>
                      </c:pt>
                      <c:pt idx="7289">
                        <c:v>42577.326574074003</c:v>
                      </c:pt>
                      <c:pt idx="7290">
                        <c:v>42577.33</c:v>
                      </c:pt>
                      <c:pt idx="7291">
                        <c:v>42577.333680556003</c:v>
                      </c:pt>
                      <c:pt idx="7292">
                        <c:v>42577.336956018997</c:v>
                      </c:pt>
                      <c:pt idx="7293">
                        <c:v>42577.340451388998</c:v>
                      </c:pt>
                      <c:pt idx="7294">
                        <c:v>42577.343993055998</c:v>
                      </c:pt>
                      <c:pt idx="7295">
                        <c:v>42577.347418981</c:v>
                      </c:pt>
                      <c:pt idx="7296">
                        <c:v>42577.350821758999</c:v>
                      </c:pt>
                      <c:pt idx="7297">
                        <c:v>42577.354444443998</c:v>
                      </c:pt>
                      <c:pt idx="7298">
                        <c:v>42577.357777778001</c:v>
                      </c:pt>
                      <c:pt idx="7299">
                        <c:v>42577.361261573998</c:v>
                      </c:pt>
                      <c:pt idx="7300">
                        <c:v>42577.364780092998</c:v>
                      </c:pt>
                      <c:pt idx="7301">
                        <c:v>42577.368252314998</c:v>
                      </c:pt>
                      <c:pt idx="7302">
                        <c:v>42577.371666667001</c:v>
                      </c:pt>
                      <c:pt idx="7303">
                        <c:v>42577.375324073997</c:v>
                      </c:pt>
                      <c:pt idx="7304">
                        <c:v>42577.378634259003</c:v>
                      </c:pt>
                      <c:pt idx="7305">
                        <c:v>42577.382152778002</c:v>
                      </c:pt>
                      <c:pt idx="7306">
                        <c:v>42577.385682870001</c:v>
                      </c:pt>
                      <c:pt idx="7307">
                        <c:v>42577.389039351998</c:v>
                      </c:pt>
                      <c:pt idx="7308">
                        <c:v>42577.392511573998</c:v>
                      </c:pt>
                      <c:pt idx="7309">
                        <c:v>42577.396168981002</c:v>
                      </c:pt>
                      <c:pt idx="7310">
                        <c:v>42577.399444444003</c:v>
                      </c:pt>
                      <c:pt idx="7311">
                        <c:v>42577.402928240997</c:v>
                      </c:pt>
                      <c:pt idx="7312">
                        <c:v>42577.406481480997</c:v>
                      </c:pt>
                      <c:pt idx="7313">
                        <c:v>42577.409942129998</c:v>
                      </c:pt>
                      <c:pt idx="7314">
                        <c:v>42577.413391203998</c:v>
                      </c:pt>
                      <c:pt idx="7315">
                        <c:v>42577.417083332999</c:v>
                      </c:pt>
                      <c:pt idx="7316">
                        <c:v>42577.420370369997</c:v>
                      </c:pt>
                      <c:pt idx="7317">
                        <c:v>42577.423877314999</c:v>
                      </c:pt>
                      <c:pt idx="7318">
                        <c:v>42577.427303240998</c:v>
                      </c:pt>
                      <c:pt idx="7319">
                        <c:v>42577.431053241002</c:v>
                      </c:pt>
                      <c:pt idx="7320">
                        <c:v>42577.434189815001</c:v>
                      </c:pt>
                      <c:pt idx="7321">
                        <c:v>42577.438032407001</c:v>
                      </c:pt>
                      <c:pt idx="7322">
                        <c:v>42577.441145833</c:v>
                      </c:pt>
                      <c:pt idx="7323">
                        <c:v>42577.444652778002</c:v>
                      </c:pt>
                      <c:pt idx="7324">
                        <c:v>42577.448206018998</c:v>
                      </c:pt>
                      <c:pt idx="7325">
                        <c:v>42577.451585647999</c:v>
                      </c:pt>
                      <c:pt idx="7326">
                        <c:v>42577.455034721999</c:v>
                      </c:pt>
                      <c:pt idx="7327">
                        <c:v>42577.458761574002</c:v>
                      </c:pt>
                      <c:pt idx="7328">
                        <c:v>42577.462048611</c:v>
                      </c:pt>
                      <c:pt idx="7329">
                        <c:v>42577.465787036999</c:v>
                      </c:pt>
                      <c:pt idx="7330">
                        <c:v>42577.469027778003</c:v>
                      </c:pt>
                      <c:pt idx="7331">
                        <c:v>42577.472488425999</c:v>
                      </c:pt>
                      <c:pt idx="7332">
                        <c:v>42577.475868055997</c:v>
                      </c:pt>
                      <c:pt idx="7333">
                        <c:v>42577.479490741003</c:v>
                      </c:pt>
                      <c:pt idx="7334">
                        <c:v>42577.482812499999</c:v>
                      </c:pt>
                      <c:pt idx="7335">
                        <c:v>42577.486342593002</c:v>
                      </c:pt>
                      <c:pt idx="7336">
                        <c:v>42577.489826388999</c:v>
                      </c:pt>
                      <c:pt idx="7337">
                        <c:v>42577.493298611</c:v>
                      </c:pt>
                      <c:pt idx="7338">
                        <c:v>42577.496712963002</c:v>
                      </c:pt>
                      <c:pt idx="7339">
                        <c:v>42577.500451389002</c:v>
                      </c:pt>
                      <c:pt idx="7340">
                        <c:v>42577.503680556001</c:v>
                      </c:pt>
                      <c:pt idx="7341">
                        <c:v>42577.507187499999</c:v>
                      </c:pt>
                      <c:pt idx="7342">
                        <c:v>42577.510706018998</c:v>
                      </c:pt>
                      <c:pt idx="7343">
                        <c:v>42577.514201389</c:v>
                      </c:pt>
                      <c:pt idx="7344">
                        <c:v>42577.51755787</c:v>
                      </c:pt>
                      <c:pt idx="7345">
                        <c:v>42577.521203703996</c:v>
                      </c:pt>
                      <c:pt idx="7346">
                        <c:v>42577.524525462999</c:v>
                      </c:pt>
                      <c:pt idx="7347">
                        <c:v>42577.528009258996</c:v>
                      </c:pt>
                      <c:pt idx="7348">
                        <c:v>42577.531539352</c:v>
                      </c:pt>
                      <c:pt idx="7349">
                        <c:v>42577.534965277999</c:v>
                      </c:pt>
                      <c:pt idx="7350">
                        <c:v>42577.538414351999</c:v>
                      </c:pt>
                      <c:pt idx="7351">
                        <c:v>42577.542071759002</c:v>
                      </c:pt>
                      <c:pt idx="7352">
                        <c:v>42577.545393519002</c:v>
                      </c:pt>
                      <c:pt idx="7353">
                        <c:v>42577.548842593002</c:v>
                      </c:pt>
                      <c:pt idx="7354">
                        <c:v>42577.552384258997</c:v>
                      </c:pt>
                      <c:pt idx="7355">
                        <c:v>42577.555810184997</c:v>
                      </c:pt>
                      <c:pt idx="7356">
                        <c:v>42577.559247685</c:v>
                      </c:pt>
                      <c:pt idx="7357">
                        <c:v>42577.562881944003</c:v>
                      </c:pt>
                      <c:pt idx="7358">
                        <c:v>42577.566168981</c:v>
                      </c:pt>
                      <c:pt idx="7359">
                        <c:v>42577.569675926003</c:v>
                      </c:pt>
                      <c:pt idx="7360">
                        <c:v>42577.573182870001</c:v>
                      </c:pt>
                      <c:pt idx="7361">
                        <c:v>42577.576643519002</c:v>
                      </c:pt>
                      <c:pt idx="7362">
                        <c:v>42577.58005787</c:v>
                      </c:pt>
                      <c:pt idx="7363">
                        <c:v>42577.583784722003</c:v>
                      </c:pt>
                      <c:pt idx="7364">
                        <c:v>42577.587106480998</c:v>
                      </c:pt>
                      <c:pt idx="7365">
                        <c:v>42577.590567129999</c:v>
                      </c:pt>
                      <c:pt idx="7366">
                        <c:v>42577.594097221998</c:v>
                      </c:pt>
                      <c:pt idx="7367">
                        <c:v>42577.597581018999</c:v>
                      </c:pt>
                      <c:pt idx="7368">
                        <c:v>42577.600891203998</c:v>
                      </c:pt>
                      <c:pt idx="7369">
                        <c:v>42577.604664352002</c:v>
                      </c:pt>
                      <c:pt idx="7370">
                        <c:v>42577.607847222003</c:v>
                      </c:pt>
                      <c:pt idx="7371">
                        <c:v>42577.611377314999</c:v>
                      </c:pt>
                      <c:pt idx="7372">
                        <c:v>42577.614861110997</c:v>
                      </c:pt>
                      <c:pt idx="7373">
                        <c:v>42577.618275462999</c:v>
                      </c:pt>
                      <c:pt idx="7374">
                        <c:v>42577.621747685</c:v>
                      </c:pt>
                      <c:pt idx="7375">
                        <c:v>42577.625428241001</c:v>
                      </c:pt>
                      <c:pt idx="7376">
                        <c:v>42577.628680556001</c:v>
                      </c:pt>
                      <c:pt idx="7377">
                        <c:v>42577.632187499999</c:v>
                      </c:pt>
                      <c:pt idx="7378">
                        <c:v>42577.635706018998</c:v>
                      </c:pt>
                      <c:pt idx="7379">
                        <c:v>42577.639155092998</c:v>
                      </c:pt>
                      <c:pt idx="7380">
                        <c:v>42577.64255787</c:v>
                      </c:pt>
                      <c:pt idx="7381">
                        <c:v>42577.646215278</c:v>
                      </c:pt>
                      <c:pt idx="7382">
                        <c:v>42577.649479166997</c:v>
                      </c:pt>
                      <c:pt idx="7383">
                        <c:v>42577.652986111003</c:v>
                      </c:pt>
                      <c:pt idx="7384">
                        <c:v>42577.6565625</c:v>
                      </c:pt>
                      <c:pt idx="7385">
                        <c:v>42577.660023147997</c:v>
                      </c:pt>
                      <c:pt idx="7386">
                        <c:v>42577.663391203998</c:v>
                      </c:pt>
                      <c:pt idx="7387">
                        <c:v>42577.667118056001</c:v>
                      </c:pt>
                      <c:pt idx="7388">
                        <c:v>42577.670416667002</c:v>
                      </c:pt>
                      <c:pt idx="7389">
                        <c:v>42577.673946759001</c:v>
                      </c:pt>
                      <c:pt idx="7390">
                        <c:v>42577.677430556003</c:v>
                      </c:pt>
                      <c:pt idx="7391">
                        <c:v>42577.680879630003</c:v>
                      </c:pt>
                      <c:pt idx="7392">
                        <c:v>42577.684224536999</c:v>
                      </c:pt>
                      <c:pt idx="7393">
                        <c:v>42577.687881944003</c:v>
                      </c:pt>
                      <c:pt idx="7394">
                        <c:v>42577.691226852003</c:v>
                      </c:pt>
                      <c:pt idx="7395">
                        <c:v>42577.694710648</c:v>
                      </c:pt>
                      <c:pt idx="7396">
                        <c:v>42577.698252315</c:v>
                      </c:pt>
                      <c:pt idx="7397">
                        <c:v>42577.701643519002</c:v>
                      </c:pt>
                      <c:pt idx="7398">
                        <c:v>42577.705104166998</c:v>
                      </c:pt>
                      <c:pt idx="7399">
                        <c:v>42577.708749999998</c:v>
                      </c:pt>
                      <c:pt idx="7400">
                        <c:v>42577.712071759001</c:v>
                      </c:pt>
                      <c:pt idx="7401">
                        <c:v>42577.715613426</c:v>
                      </c:pt>
                      <c:pt idx="7402">
                        <c:v>42577.719050926004</c:v>
                      </c:pt>
                      <c:pt idx="7403">
                        <c:v>42577.722465277999</c:v>
                      </c:pt>
                      <c:pt idx="7404">
                        <c:v>42577.725902778002</c:v>
                      </c:pt>
                      <c:pt idx="7405">
                        <c:v>42577.729548611002</c:v>
                      </c:pt>
                      <c:pt idx="7406">
                        <c:v>42577.732835647999</c:v>
                      </c:pt>
                      <c:pt idx="7407">
                        <c:v>42577.736342593002</c:v>
                      </c:pt>
                      <c:pt idx="7408">
                        <c:v>42577.739907406998</c:v>
                      </c:pt>
                      <c:pt idx="7409">
                        <c:v>42577.743321759001</c:v>
                      </c:pt>
                      <c:pt idx="7410">
                        <c:v>42577.746736111003</c:v>
                      </c:pt>
                      <c:pt idx="7411">
                        <c:v>42577.750439814998</c:v>
                      </c:pt>
                      <c:pt idx="7412">
                        <c:v>42577.753726852003</c:v>
                      </c:pt>
                      <c:pt idx="7413">
                        <c:v>42577.757280092999</c:v>
                      </c:pt>
                      <c:pt idx="7414">
                        <c:v>42577.760752315</c:v>
                      </c:pt>
                      <c:pt idx="7415">
                        <c:v>42577.764212962997</c:v>
                      </c:pt>
                      <c:pt idx="7416">
                        <c:v>42577.767650463</c:v>
                      </c:pt>
                      <c:pt idx="7417">
                        <c:v>42577.771273147999</c:v>
                      </c:pt>
                      <c:pt idx="7418">
                        <c:v>42577.774629630003</c:v>
                      </c:pt>
                      <c:pt idx="7419">
                        <c:v>42577.778043981001</c:v>
                      </c:pt>
                      <c:pt idx="7420">
                        <c:v>42577.781585648001</c:v>
                      </c:pt>
                      <c:pt idx="7421">
                        <c:v>42577.785011574</c:v>
                      </c:pt>
                      <c:pt idx="7422">
                        <c:v>42577.788460648</c:v>
                      </c:pt>
                      <c:pt idx="7423">
                        <c:v>42577.792152777998</c:v>
                      </c:pt>
                      <c:pt idx="7424">
                        <c:v>42577.795347222003</c:v>
                      </c:pt>
                      <c:pt idx="7425">
                        <c:v>42577.798854166998</c:v>
                      </c:pt>
                      <c:pt idx="7426">
                        <c:v>42577.802453703996</c:v>
                      </c:pt>
                      <c:pt idx="7427">
                        <c:v>42577.805821759001</c:v>
                      </c:pt>
                      <c:pt idx="7428">
                        <c:v>42577.809224536999</c:v>
                      </c:pt>
                      <c:pt idx="7429">
                        <c:v>42577.812858796002</c:v>
                      </c:pt>
                      <c:pt idx="7430">
                        <c:v>42577.816192129998</c:v>
                      </c:pt>
                      <c:pt idx="7431">
                        <c:v>42577.819699074003</c:v>
                      </c:pt>
                      <c:pt idx="7432">
                        <c:v>42577.823275463001</c:v>
                      </c:pt>
                      <c:pt idx="7433">
                        <c:v>42577.826736110997</c:v>
                      </c:pt>
                      <c:pt idx="7434">
                        <c:v>42577.830081018998</c:v>
                      </c:pt>
                      <c:pt idx="7435">
                        <c:v>42577.833854167002</c:v>
                      </c:pt>
                      <c:pt idx="7436">
                        <c:v>42577.837025462999</c:v>
                      </c:pt>
                      <c:pt idx="7437">
                        <c:v>42577.840520833</c:v>
                      </c:pt>
                      <c:pt idx="7438">
                        <c:v>42577.844085648001</c:v>
                      </c:pt>
                      <c:pt idx="7439">
                        <c:v>42577.847500000003</c:v>
                      </c:pt>
                      <c:pt idx="7440">
                        <c:v>42577.850879630001</c:v>
                      </c:pt>
                      <c:pt idx="7441">
                        <c:v>42577.854490741003</c:v>
                      </c:pt>
                      <c:pt idx="7442">
                        <c:v>42577.857812499999</c:v>
                      </c:pt>
                      <c:pt idx="7443">
                        <c:v>42577.861365741002</c:v>
                      </c:pt>
                      <c:pt idx="7444">
                        <c:v>42577.864849537</c:v>
                      </c:pt>
                      <c:pt idx="7445">
                        <c:v>42577.868263889002</c:v>
                      </c:pt>
                      <c:pt idx="7446">
                        <c:v>42577.871689815001</c:v>
                      </c:pt>
                      <c:pt idx="7447">
                        <c:v>42577.875405093</c:v>
                      </c:pt>
                      <c:pt idx="7448">
                        <c:v>42577.878680556001</c:v>
                      </c:pt>
                      <c:pt idx="7449">
                        <c:v>42577.882222221997</c:v>
                      </c:pt>
                      <c:pt idx="7450">
                        <c:v>42577.885706018998</c:v>
                      </c:pt>
                      <c:pt idx="7451">
                        <c:v>42577.889050926002</c:v>
                      </c:pt>
                      <c:pt idx="7452">
                        <c:v>42577.892511573998</c:v>
                      </c:pt>
                      <c:pt idx="7453">
                        <c:v>42577.896122685001</c:v>
                      </c:pt>
                      <c:pt idx="7454">
                        <c:v>42577.899444444003</c:v>
                      </c:pt>
                      <c:pt idx="7455">
                        <c:v>42577.902928240997</c:v>
                      </c:pt>
                      <c:pt idx="7456">
                        <c:v>42577.906504630002</c:v>
                      </c:pt>
                      <c:pt idx="7457">
                        <c:v>42577.909884259003</c:v>
                      </c:pt>
                      <c:pt idx="7458">
                        <c:v>42577.913333333003</c:v>
                      </c:pt>
                      <c:pt idx="7459">
                        <c:v>42577.917071759002</c:v>
                      </c:pt>
                      <c:pt idx="7460">
                        <c:v>42577.920324074003</c:v>
                      </c:pt>
                      <c:pt idx="7461">
                        <c:v>42577.923900463</c:v>
                      </c:pt>
                      <c:pt idx="7462">
                        <c:v>42577.927361110997</c:v>
                      </c:pt>
                      <c:pt idx="7463">
                        <c:v>42577.930868055999</c:v>
                      </c:pt>
                      <c:pt idx="7464">
                        <c:v>42577.934201388998</c:v>
                      </c:pt>
                      <c:pt idx="7465">
                        <c:v>42577.937870369999</c:v>
                      </c:pt>
                      <c:pt idx="7466">
                        <c:v>42577.941134259003</c:v>
                      </c:pt>
                      <c:pt idx="7467">
                        <c:v>42577.944606481004</c:v>
                      </c:pt>
                      <c:pt idx="7468">
                        <c:v>42577.948136573999</c:v>
                      </c:pt>
                      <c:pt idx="7469">
                        <c:v>42577.951562499999</c:v>
                      </c:pt>
                      <c:pt idx="7470">
                        <c:v>42577.955023148003</c:v>
                      </c:pt>
                      <c:pt idx="7471">
                        <c:v>42577.958715278</c:v>
                      </c:pt>
                      <c:pt idx="7472">
                        <c:v>42577.962025462999</c:v>
                      </c:pt>
                      <c:pt idx="7473">
                        <c:v>42577.965486111003</c:v>
                      </c:pt>
                      <c:pt idx="7474">
                        <c:v>42577.968981480997</c:v>
                      </c:pt>
                      <c:pt idx="7475">
                        <c:v>42577.972476852003</c:v>
                      </c:pt>
                      <c:pt idx="7476">
                        <c:v>42577.975821758999</c:v>
                      </c:pt>
                      <c:pt idx="7477">
                        <c:v>42577.979479166999</c:v>
                      </c:pt>
                      <c:pt idx="7478">
                        <c:v>42577.982789351998</c:v>
                      </c:pt>
                      <c:pt idx="7479">
                        <c:v>42577.986273148003</c:v>
                      </c:pt>
                      <c:pt idx="7480">
                        <c:v>42577.989803240998</c:v>
                      </c:pt>
                      <c:pt idx="7481">
                        <c:v>42577.993229166997</c:v>
                      </c:pt>
                      <c:pt idx="7482">
                        <c:v>42577.996689815001</c:v>
                      </c:pt>
                      <c:pt idx="7483">
                        <c:v>42578.000451389002</c:v>
                      </c:pt>
                      <c:pt idx="7484">
                        <c:v>42578.003796295998</c:v>
                      </c:pt>
                      <c:pt idx="7485">
                        <c:v>42578.007164351999</c:v>
                      </c:pt>
                      <c:pt idx="7486">
                        <c:v>42578.010671295997</c:v>
                      </c:pt>
                      <c:pt idx="7487">
                        <c:v>42578.014120369997</c:v>
                      </c:pt>
                      <c:pt idx="7488">
                        <c:v>42578.017534721999</c:v>
                      </c:pt>
                      <c:pt idx="7489">
                        <c:v>42578.021134258997</c:v>
                      </c:pt>
                      <c:pt idx="7490">
                        <c:v>42578.024490741002</c:v>
                      </c:pt>
                      <c:pt idx="7491">
                        <c:v>42578.027939815001</c:v>
                      </c:pt>
                      <c:pt idx="7492">
                        <c:v>42578.031481480997</c:v>
                      </c:pt>
                      <c:pt idx="7493">
                        <c:v>42578.034918981</c:v>
                      </c:pt>
                      <c:pt idx="7494">
                        <c:v>42578.038344907</c:v>
                      </c:pt>
                      <c:pt idx="7495">
                        <c:v>42578.042060184998</c:v>
                      </c:pt>
                      <c:pt idx="7496">
                        <c:v>42578.045370369997</c:v>
                      </c:pt>
                      <c:pt idx="7497">
                        <c:v>42578.048819443997</c:v>
                      </c:pt>
                      <c:pt idx="7498">
                        <c:v>42578.052314815002</c:v>
                      </c:pt>
                      <c:pt idx="7499">
                        <c:v>42578.055833332997</c:v>
                      </c:pt>
                      <c:pt idx="7500">
                        <c:v>42578.059155092997</c:v>
                      </c:pt>
                      <c:pt idx="7501">
                        <c:v>42578.062754630002</c:v>
                      </c:pt>
                      <c:pt idx="7502">
                        <c:v>42578.066145833</c:v>
                      </c:pt>
                      <c:pt idx="7503">
                        <c:v>42578.069583333003</c:v>
                      </c:pt>
                      <c:pt idx="7504">
                        <c:v>42578.073125000003</c:v>
                      </c:pt>
                      <c:pt idx="7505">
                        <c:v>42578.076550926002</c:v>
                      </c:pt>
                      <c:pt idx="7506">
                        <c:v>42578.080023148003</c:v>
                      </c:pt>
                      <c:pt idx="7507">
                        <c:v>42578.083680556003</c:v>
                      </c:pt>
                      <c:pt idx="7508">
                        <c:v>42578.087013889002</c:v>
                      </c:pt>
                      <c:pt idx="7509">
                        <c:v>42578.090474536999</c:v>
                      </c:pt>
                      <c:pt idx="7510">
                        <c:v>42578.093993055998</c:v>
                      </c:pt>
                      <c:pt idx="7511">
                        <c:v>42578.097476852003</c:v>
                      </c:pt>
                      <c:pt idx="7512">
                        <c:v>42578.100833333003</c:v>
                      </c:pt>
                      <c:pt idx="7513">
                        <c:v>42578.104456018998</c:v>
                      </c:pt>
                      <c:pt idx="7514">
                        <c:v>42578.107766203997</c:v>
                      </c:pt>
                      <c:pt idx="7515">
                        <c:v>42578.111250000002</c:v>
                      </c:pt>
                      <c:pt idx="7516">
                        <c:v>42578.114814815002</c:v>
                      </c:pt>
                      <c:pt idx="7517">
                        <c:v>42578.118229166997</c:v>
                      </c:pt>
                      <c:pt idx="7518">
                        <c:v>42578.121689815001</c:v>
                      </c:pt>
                      <c:pt idx="7519">
                        <c:v>42578.125347221998</c:v>
                      </c:pt>
                      <c:pt idx="7520">
                        <c:v>42578.128634259003</c:v>
                      </c:pt>
                      <c:pt idx="7521">
                        <c:v>42578.132118055997</c:v>
                      </c:pt>
                      <c:pt idx="7522">
                        <c:v>42578.135648148003</c:v>
                      </c:pt>
                      <c:pt idx="7523">
                        <c:v>42578.139120369997</c:v>
                      </c:pt>
                      <c:pt idx="7524">
                        <c:v>42578.142523148003</c:v>
                      </c:pt>
                      <c:pt idx="7525">
                        <c:v>42578.146111110997</c:v>
                      </c:pt>
                      <c:pt idx="7526">
                        <c:v>42578.149444444003</c:v>
                      </c:pt>
                      <c:pt idx="7527">
                        <c:v>42578.153020833</c:v>
                      </c:pt>
                      <c:pt idx="7528">
                        <c:v>42578.156446759</c:v>
                      </c:pt>
                      <c:pt idx="7529">
                        <c:v>42578.159895833</c:v>
                      </c:pt>
                      <c:pt idx="7530">
                        <c:v>42578.163344907</c:v>
                      </c:pt>
                      <c:pt idx="7531">
                        <c:v>42578.167048611002</c:v>
                      </c:pt>
                      <c:pt idx="7532">
                        <c:v>42578.170312499999</c:v>
                      </c:pt>
                      <c:pt idx="7533">
                        <c:v>42578.17380787</c:v>
                      </c:pt>
                      <c:pt idx="7534">
                        <c:v>42578.177337963003</c:v>
                      </c:pt>
                      <c:pt idx="7535">
                        <c:v>42578.180810184997</c:v>
                      </c:pt>
                      <c:pt idx="7536">
                        <c:v>42578.184155092997</c:v>
                      </c:pt>
                      <c:pt idx="7537">
                        <c:v>42578.187800926004</c:v>
                      </c:pt>
                      <c:pt idx="7538">
                        <c:v>42578.191111111002</c:v>
                      </c:pt>
                      <c:pt idx="7539">
                        <c:v>42578.194606481004</c:v>
                      </c:pt>
                      <c:pt idx="7540">
                        <c:v>42578.198113425999</c:v>
                      </c:pt>
                      <c:pt idx="7541">
                        <c:v>42578.201585647999</c:v>
                      </c:pt>
                      <c:pt idx="7542">
                        <c:v>42578.205046296003</c:v>
                      </c:pt>
                      <c:pt idx="7543">
                        <c:v>42578.208784722003</c:v>
                      </c:pt>
                      <c:pt idx="7544">
                        <c:v>42578.211967593001</c:v>
                      </c:pt>
                      <c:pt idx="7545">
                        <c:v>42578.215462963002</c:v>
                      </c:pt>
                      <c:pt idx="7546">
                        <c:v>42578.218946759</c:v>
                      </c:pt>
                      <c:pt idx="7547">
                        <c:v>42578.222453704002</c:v>
                      </c:pt>
                      <c:pt idx="7548">
                        <c:v>42578.225833333003</c:v>
                      </c:pt>
                      <c:pt idx="7549">
                        <c:v>42578.229398148003</c:v>
                      </c:pt>
                      <c:pt idx="7550">
                        <c:v>42578.232789351998</c:v>
                      </c:pt>
                      <c:pt idx="7551">
                        <c:v>42578.236250000002</c:v>
                      </c:pt>
                      <c:pt idx="7552">
                        <c:v>42578.239803240998</c:v>
                      </c:pt>
                      <c:pt idx="7553">
                        <c:v>42578.243217593001</c:v>
                      </c:pt>
                      <c:pt idx="7554">
                        <c:v>42578.246666667001</c:v>
                      </c:pt>
                      <c:pt idx="7555">
                        <c:v>42578.250358796002</c:v>
                      </c:pt>
                      <c:pt idx="7556">
                        <c:v>42578.253611111002</c:v>
                      </c:pt>
                      <c:pt idx="7557">
                        <c:v>42578.257118055997</c:v>
                      </c:pt>
                      <c:pt idx="7558">
                        <c:v>42578.260625000003</c:v>
                      </c:pt>
                      <c:pt idx="7559">
                        <c:v>42578.264120369997</c:v>
                      </c:pt>
                      <c:pt idx="7560">
                        <c:v>42578.267534721999</c:v>
                      </c:pt>
                      <c:pt idx="7561">
                        <c:v>42578.271064815002</c:v>
                      </c:pt>
                      <c:pt idx="7562">
                        <c:v>42578.274432869999</c:v>
                      </c:pt>
                      <c:pt idx="7563">
                        <c:v>42578.277974536999</c:v>
                      </c:pt>
                      <c:pt idx="7564">
                        <c:v>42578.281481480997</c:v>
                      </c:pt>
                      <c:pt idx="7565">
                        <c:v>42578.284930556001</c:v>
                      </c:pt>
                      <c:pt idx="7566">
                        <c:v>42578.288356481004</c:v>
                      </c:pt>
                      <c:pt idx="7567">
                        <c:v>42578.292025463001</c:v>
                      </c:pt>
                      <c:pt idx="7568">
                        <c:v>42578.295300926002</c:v>
                      </c:pt>
                      <c:pt idx="7569">
                        <c:v>42578.298842593002</c:v>
                      </c:pt>
                      <c:pt idx="7570">
                        <c:v>42578.302314815002</c:v>
                      </c:pt>
                      <c:pt idx="7571">
                        <c:v>42578.305833332997</c:v>
                      </c:pt>
                      <c:pt idx="7572">
                        <c:v>42578.309166667001</c:v>
                      </c:pt>
                      <c:pt idx="7573">
                        <c:v>42578.312777778003</c:v>
                      </c:pt>
                      <c:pt idx="7574">
                        <c:v>42578.316145833</c:v>
                      </c:pt>
                      <c:pt idx="7575">
                        <c:v>42578.319606481004</c:v>
                      </c:pt>
                      <c:pt idx="7576">
                        <c:v>42578.323159722</c:v>
                      </c:pt>
                      <c:pt idx="7577">
                        <c:v>42578.326736110997</c:v>
                      </c:pt>
                      <c:pt idx="7578">
                        <c:v>42578.330069443997</c:v>
                      </c:pt>
                      <c:pt idx="7579">
                        <c:v>42578.333784722003</c:v>
                      </c:pt>
                      <c:pt idx="7580">
                        <c:v>42578.337048611</c:v>
                      </c:pt>
                      <c:pt idx="7581">
                        <c:v>42578.340555556002</c:v>
                      </c:pt>
                      <c:pt idx="7582">
                        <c:v>42578.344050926004</c:v>
                      </c:pt>
                      <c:pt idx="7583">
                        <c:v>42578.347557870002</c:v>
                      </c:pt>
                      <c:pt idx="7584">
                        <c:v>42578.350879630001</c:v>
                      </c:pt>
                      <c:pt idx="7585">
                        <c:v>42578.354537036997</c:v>
                      </c:pt>
                      <c:pt idx="7586">
                        <c:v>42578.357870369997</c:v>
                      </c:pt>
                      <c:pt idx="7587">
                        <c:v>42578.361296296003</c:v>
                      </c:pt>
                      <c:pt idx="7588">
                        <c:v>42578.364895833001</c:v>
                      </c:pt>
                      <c:pt idx="7589">
                        <c:v>42578.368298611</c:v>
                      </c:pt>
                      <c:pt idx="7590">
                        <c:v>42578.371724536999</c:v>
                      </c:pt>
                      <c:pt idx="7591">
                        <c:v>42578.375462962998</c:v>
                      </c:pt>
                      <c:pt idx="7592">
                        <c:v>42578.378738425999</c:v>
                      </c:pt>
                      <c:pt idx="7593">
                        <c:v>42578.382187499999</c:v>
                      </c:pt>
                      <c:pt idx="7594">
                        <c:v>42578.385706018998</c:v>
                      </c:pt>
                      <c:pt idx="7595">
                        <c:v>42578.389201389</c:v>
                      </c:pt>
                      <c:pt idx="7596">
                        <c:v>42578.392604166998</c:v>
                      </c:pt>
                      <c:pt idx="7597">
                        <c:v>42578.39619213</c:v>
                      </c:pt>
                      <c:pt idx="7598">
                        <c:v>42578.399490741002</c:v>
                      </c:pt>
                      <c:pt idx="7599">
                        <c:v>42578.402997685</c:v>
                      </c:pt>
                      <c:pt idx="7600">
                        <c:v>42578.406539352</c:v>
                      </c:pt>
                      <c:pt idx="7601">
                        <c:v>42578.409976852003</c:v>
                      </c:pt>
                      <c:pt idx="7602">
                        <c:v>42578.413391203998</c:v>
                      </c:pt>
                      <c:pt idx="7603">
                        <c:v>42578.417060184998</c:v>
                      </c:pt>
                      <c:pt idx="7604">
                        <c:v>42578.420370369997</c:v>
                      </c:pt>
                      <c:pt idx="7605">
                        <c:v>42578.423865741002</c:v>
                      </c:pt>
                      <c:pt idx="7606">
                        <c:v>42578.427395833001</c:v>
                      </c:pt>
                      <c:pt idx="7607">
                        <c:v>42578.430798611</c:v>
                      </c:pt>
                      <c:pt idx="7608">
                        <c:v>42578.434236111003</c:v>
                      </c:pt>
                      <c:pt idx="7609">
                        <c:v>42578.437870369999</c:v>
                      </c:pt>
                      <c:pt idx="7610">
                        <c:v>42578.441180556001</c:v>
                      </c:pt>
                      <c:pt idx="7611">
                        <c:v>42578.444710648</c:v>
                      </c:pt>
                      <c:pt idx="7612">
                        <c:v>42578.448263888997</c:v>
                      </c:pt>
                      <c:pt idx="7613">
                        <c:v>42578.451631944001</c:v>
                      </c:pt>
                      <c:pt idx="7614">
                        <c:v>42578.455104166998</c:v>
                      </c:pt>
                      <c:pt idx="7615">
                        <c:v>42578.458773147999</c:v>
                      </c:pt>
                      <c:pt idx="7616">
                        <c:v>42578.462071759001</c:v>
                      </c:pt>
                      <c:pt idx="7617">
                        <c:v>42578.465532406997</c:v>
                      </c:pt>
                      <c:pt idx="7618">
                        <c:v>42578.4690625</c:v>
                      </c:pt>
                      <c:pt idx="7619">
                        <c:v>42578.472546295998</c:v>
                      </c:pt>
                      <c:pt idx="7620">
                        <c:v>42578.475914351999</c:v>
                      </c:pt>
                      <c:pt idx="7621">
                        <c:v>42578.479537036997</c:v>
                      </c:pt>
                      <c:pt idx="7622">
                        <c:v>42578.482858796</c:v>
                      </c:pt>
                      <c:pt idx="7623">
                        <c:v>42578.486331018998</c:v>
                      </c:pt>
                      <c:pt idx="7624">
                        <c:v>42578.489884258997</c:v>
                      </c:pt>
                      <c:pt idx="7625">
                        <c:v>42578.493298611</c:v>
                      </c:pt>
                      <c:pt idx="7626">
                        <c:v>42578.496782406997</c:v>
                      </c:pt>
                      <c:pt idx="7627">
                        <c:v>42578.500428241001</c:v>
                      </c:pt>
                      <c:pt idx="7628">
                        <c:v>42578.503680556001</c:v>
                      </c:pt>
                      <c:pt idx="7629">
                        <c:v>42578.507175926003</c:v>
                      </c:pt>
                      <c:pt idx="7630">
                        <c:v>42578.510717593002</c:v>
                      </c:pt>
                      <c:pt idx="7631">
                        <c:v>42578.514189815003</c:v>
                      </c:pt>
                      <c:pt idx="7632">
                        <c:v>42578.51755787</c:v>
                      </c:pt>
                      <c:pt idx="7633">
                        <c:v>42578.521168981002</c:v>
                      </c:pt>
                      <c:pt idx="7634">
                        <c:v>42578.524513889002</c:v>
                      </c:pt>
                      <c:pt idx="7635">
                        <c:v>42578.527997685</c:v>
                      </c:pt>
                      <c:pt idx="7636">
                        <c:v>42578.5315625</c:v>
                      </c:pt>
                      <c:pt idx="7637">
                        <c:v>42578.535034722001</c:v>
                      </c:pt>
                      <c:pt idx="7638">
                        <c:v>42578.538425926003</c:v>
                      </c:pt>
                      <c:pt idx="7639">
                        <c:v>42578.542118056001</c:v>
                      </c:pt>
                      <c:pt idx="7640">
                        <c:v>42578.545439815003</c:v>
                      </c:pt>
                      <c:pt idx="7641">
                        <c:v>42578.54880787</c:v>
                      </c:pt>
                      <c:pt idx="7642">
                        <c:v>42578.552326388999</c:v>
                      </c:pt>
                      <c:pt idx="7643">
                        <c:v>42578.555798611</c:v>
                      </c:pt>
                      <c:pt idx="7644">
                        <c:v>42578.559166667001</c:v>
                      </c:pt>
                      <c:pt idx="7645">
                        <c:v>42578.562743055998</c:v>
                      </c:pt>
                      <c:pt idx="7646">
                        <c:v>42578.566122684999</c:v>
                      </c:pt>
                      <c:pt idx="7647">
                        <c:v>42578.569733796001</c:v>
                      </c:pt>
                      <c:pt idx="7648">
                        <c:v>42578.573206018998</c:v>
                      </c:pt>
                      <c:pt idx="7649">
                        <c:v>42578.576666667002</c:v>
                      </c:pt>
                      <c:pt idx="7650">
                        <c:v>42578.58005787</c:v>
                      </c:pt>
                      <c:pt idx="7651">
                        <c:v>42578.583807870004</c:v>
                      </c:pt>
                      <c:pt idx="7652">
                        <c:v>42578.587071759001</c:v>
                      </c:pt>
                      <c:pt idx="7653">
                        <c:v>42578.590520833</c:v>
                      </c:pt>
                      <c:pt idx="7654">
                        <c:v>42578.5940625</c:v>
                      </c:pt>
                      <c:pt idx="7655">
                        <c:v>42578.597534722001</c:v>
                      </c:pt>
                      <c:pt idx="7656">
                        <c:v>42578.600960648</c:v>
                      </c:pt>
                      <c:pt idx="7657">
                        <c:v>42578.604502315</c:v>
                      </c:pt>
                      <c:pt idx="7658">
                        <c:v>42578.607870369997</c:v>
                      </c:pt>
                      <c:pt idx="7659">
                        <c:v>42578.611342593002</c:v>
                      </c:pt>
                      <c:pt idx="7660">
                        <c:v>42578.614849537</c:v>
                      </c:pt>
                      <c:pt idx="7661">
                        <c:v>42578.618333332997</c:v>
                      </c:pt>
                      <c:pt idx="7662">
                        <c:v>42578.621724536999</c:v>
                      </c:pt>
                      <c:pt idx="7663">
                        <c:v>42578.625451389002</c:v>
                      </c:pt>
                      <c:pt idx="7664">
                        <c:v>42578.628738425999</c:v>
                      </c:pt>
                      <c:pt idx="7665">
                        <c:v>42578.632210648</c:v>
                      </c:pt>
                      <c:pt idx="7666">
                        <c:v>42578.635706018998</c:v>
                      </c:pt>
                      <c:pt idx="7667">
                        <c:v>42578.639166667002</c:v>
                      </c:pt>
                      <c:pt idx="7668">
                        <c:v>42578.64255787</c:v>
                      </c:pt>
                      <c:pt idx="7669">
                        <c:v>42578.646203703996</c:v>
                      </c:pt>
                      <c:pt idx="7670">
                        <c:v>42578.649490741002</c:v>
                      </c:pt>
                      <c:pt idx="7671">
                        <c:v>42578.652986111003</c:v>
                      </c:pt>
                      <c:pt idx="7672">
                        <c:v>42578.656539352</c:v>
                      </c:pt>
                      <c:pt idx="7673">
                        <c:v>42578.659953704002</c:v>
                      </c:pt>
                      <c:pt idx="7674">
                        <c:v>42578.663402778002</c:v>
                      </c:pt>
                      <c:pt idx="7675">
                        <c:v>42578.667187500003</c:v>
                      </c:pt>
                      <c:pt idx="7676">
                        <c:v>42578.670405092998</c:v>
                      </c:pt>
                      <c:pt idx="7677">
                        <c:v>42578.673842593002</c:v>
                      </c:pt>
                      <c:pt idx="7678">
                        <c:v>42578.67744213</c:v>
                      </c:pt>
                      <c:pt idx="7679">
                        <c:v>42578.680879630003</c:v>
                      </c:pt>
                      <c:pt idx="7680">
                        <c:v>42578.684305556002</c:v>
                      </c:pt>
                      <c:pt idx="7681">
                        <c:v>42578.687847221998</c:v>
                      </c:pt>
                      <c:pt idx="7682">
                        <c:v>42578.691192129998</c:v>
                      </c:pt>
                      <c:pt idx="7683">
                        <c:v>42578.694675926003</c:v>
                      </c:pt>
                      <c:pt idx="7684">
                        <c:v>42578.698229166999</c:v>
                      </c:pt>
                      <c:pt idx="7685">
                        <c:v>42578.701666667002</c:v>
                      </c:pt>
                      <c:pt idx="7686">
                        <c:v>42578.705081018998</c:v>
                      </c:pt>
                      <c:pt idx="7687">
                        <c:v>42578.708715278</c:v>
                      </c:pt>
                      <c:pt idx="7688">
                        <c:v>42578.712060184997</c:v>
                      </c:pt>
                      <c:pt idx="7689">
                        <c:v>42578.715532406997</c:v>
                      </c:pt>
                      <c:pt idx="7690">
                        <c:v>42578.719050926004</c:v>
                      </c:pt>
                      <c:pt idx="7691">
                        <c:v>42578.722511574</c:v>
                      </c:pt>
                      <c:pt idx="7692">
                        <c:v>42578.725891203998</c:v>
                      </c:pt>
                      <c:pt idx="7693">
                        <c:v>42578.729490741003</c:v>
                      </c:pt>
                      <c:pt idx="7694">
                        <c:v>42578.732847222003</c:v>
                      </c:pt>
                      <c:pt idx="7695">
                        <c:v>42578.736342593002</c:v>
                      </c:pt>
                      <c:pt idx="7696">
                        <c:v>42578.739861110997</c:v>
                      </c:pt>
                      <c:pt idx="7697">
                        <c:v>42578.743310184997</c:v>
                      </c:pt>
                      <c:pt idx="7698">
                        <c:v>42578.746724536999</c:v>
                      </c:pt>
                      <c:pt idx="7699">
                        <c:v>42578.750416666997</c:v>
                      </c:pt>
                      <c:pt idx="7700">
                        <c:v>42578.753715277999</c:v>
                      </c:pt>
                      <c:pt idx="7701">
                        <c:v>42578.757245369998</c:v>
                      </c:pt>
                      <c:pt idx="7702">
                        <c:v>42578.760671295997</c:v>
                      </c:pt>
                      <c:pt idx="7703">
                        <c:v>42578.764085647999</c:v>
                      </c:pt>
                      <c:pt idx="7704">
                        <c:v>42578.767523148003</c:v>
                      </c:pt>
                      <c:pt idx="7705">
                        <c:v>42578.771122685001</c:v>
                      </c:pt>
                      <c:pt idx="7706">
                        <c:v>42578.774456018997</c:v>
                      </c:pt>
                      <c:pt idx="7707">
                        <c:v>42578.777951388998</c:v>
                      </c:pt>
                      <c:pt idx="7708">
                        <c:v>42578.781493055998</c:v>
                      </c:pt>
                      <c:pt idx="7709">
                        <c:v>42578.784895833</c:v>
                      </c:pt>
                      <c:pt idx="7710">
                        <c:v>42578.788333333003</c:v>
                      </c:pt>
                      <c:pt idx="7711">
                        <c:v>42578.792048611002</c:v>
                      </c:pt>
                      <c:pt idx="7712">
                        <c:v>42578.795300926002</c:v>
                      </c:pt>
                      <c:pt idx="7713">
                        <c:v>42578.798831018998</c:v>
                      </c:pt>
                      <c:pt idx="7714">
                        <c:v>42578.802361110997</c:v>
                      </c:pt>
                      <c:pt idx="7715">
                        <c:v>42578.805960648002</c:v>
                      </c:pt>
                      <c:pt idx="7716">
                        <c:v>42578.809305556002</c:v>
                      </c:pt>
                      <c:pt idx="7717">
                        <c:v>42578.812893519003</c:v>
                      </c:pt>
                      <c:pt idx="7718">
                        <c:v>42578.816238425999</c:v>
                      </c:pt>
                      <c:pt idx="7719">
                        <c:v>42578.819780092999</c:v>
                      </c:pt>
                      <c:pt idx="7720">
                        <c:v>42578.823298611002</c:v>
                      </c:pt>
                      <c:pt idx="7721">
                        <c:v>42578.826770833002</c:v>
                      </c:pt>
                      <c:pt idx="7722">
                        <c:v>42578.830115741002</c:v>
                      </c:pt>
                      <c:pt idx="7723">
                        <c:v>42578.833761574002</c:v>
                      </c:pt>
                      <c:pt idx="7724">
                        <c:v>42578.836967593001</c:v>
                      </c:pt>
                      <c:pt idx="7725">
                        <c:v>42578.840439815001</c:v>
                      </c:pt>
                      <c:pt idx="7726">
                        <c:v>42578.843981480997</c:v>
                      </c:pt>
                      <c:pt idx="7727">
                        <c:v>42578.847442129998</c:v>
                      </c:pt>
                      <c:pt idx="7728">
                        <c:v>42578.850879630001</c:v>
                      </c:pt>
                      <c:pt idx="7729">
                        <c:v>42578.854467593002</c:v>
                      </c:pt>
                      <c:pt idx="7730">
                        <c:v>42578.857858796</c:v>
                      </c:pt>
                      <c:pt idx="7731">
                        <c:v>42578.861319443997</c:v>
                      </c:pt>
                      <c:pt idx="7732">
                        <c:v>42578.864884258997</c:v>
                      </c:pt>
                      <c:pt idx="7733">
                        <c:v>42578.868275462999</c:v>
                      </c:pt>
                      <c:pt idx="7734">
                        <c:v>42578.871724536999</c:v>
                      </c:pt>
                      <c:pt idx="7735">
                        <c:v>42578.875370369999</c:v>
                      </c:pt>
                      <c:pt idx="7736">
                        <c:v>42578.878680556001</c:v>
                      </c:pt>
                      <c:pt idx="7737">
                        <c:v>42578.882233796001</c:v>
                      </c:pt>
                      <c:pt idx="7738">
                        <c:v>42578.885694443998</c:v>
                      </c:pt>
                      <c:pt idx="7739">
                        <c:v>42578.889120369997</c:v>
                      </c:pt>
                      <c:pt idx="7740">
                        <c:v>42578.89255787</c:v>
                      </c:pt>
                      <c:pt idx="7741">
                        <c:v>42578.896168981002</c:v>
                      </c:pt>
                      <c:pt idx="7742">
                        <c:v>42578.899479166997</c:v>
                      </c:pt>
                      <c:pt idx="7743">
                        <c:v>42578.902974536999</c:v>
                      </c:pt>
                      <c:pt idx="7744">
                        <c:v>42578.906550926004</c:v>
                      </c:pt>
                      <c:pt idx="7745">
                        <c:v>42578.91</c:v>
                      </c:pt>
                      <c:pt idx="7746">
                        <c:v>42578.913391203998</c:v>
                      </c:pt>
                      <c:pt idx="7747">
                        <c:v>42578.917106481</c:v>
                      </c:pt>
                      <c:pt idx="7748">
                        <c:v>42578.920428240999</c:v>
                      </c:pt>
                      <c:pt idx="7749">
                        <c:v>42578.923900463</c:v>
                      </c:pt>
                      <c:pt idx="7750">
                        <c:v>42578.927453703996</c:v>
                      </c:pt>
                      <c:pt idx="7751">
                        <c:v>42578.930868055999</c:v>
                      </c:pt>
                      <c:pt idx="7752">
                        <c:v>42578.934270833</c:v>
                      </c:pt>
                      <c:pt idx="7753">
                        <c:v>42578.937847221998</c:v>
                      </c:pt>
                      <c:pt idx="7754">
                        <c:v>42578.941215277999</c:v>
                      </c:pt>
                      <c:pt idx="7755">
                        <c:v>42578.944699074003</c:v>
                      </c:pt>
                      <c:pt idx="7756">
                        <c:v>42578.948229166999</c:v>
                      </c:pt>
                      <c:pt idx="7757">
                        <c:v>42578.951643519002</c:v>
                      </c:pt>
                      <c:pt idx="7758">
                        <c:v>42578.955104166998</c:v>
                      </c:pt>
                      <c:pt idx="7759">
                        <c:v>42578.958773147999</c:v>
                      </c:pt>
                      <c:pt idx="7760">
                        <c:v>42578.962037037003</c:v>
                      </c:pt>
                      <c:pt idx="7761">
                        <c:v>42578.965578704003</c:v>
                      </c:pt>
                      <c:pt idx="7762">
                        <c:v>42578.9690625</c:v>
                      </c:pt>
                      <c:pt idx="7763">
                        <c:v>42578.972523147997</c:v>
                      </c:pt>
                      <c:pt idx="7764">
                        <c:v>42578.975914351999</c:v>
                      </c:pt>
                      <c:pt idx="7765">
                        <c:v>42578.979571759002</c:v>
                      </c:pt>
                      <c:pt idx="7766">
                        <c:v>42578.982847222003</c:v>
                      </c:pt>
                      <c:pt idx="7767">
                        <c:v>42578.986354166998</c:v>
                      </c:pt>
                      <c:pt idx="7768">
                        <c:v>42578.989907406998</c:v>
                      </c:pt>
                      <c:pt idx="7769">
                        <c:v>42578.993263889002</c:v>
                      </c:pt>
                      <c:pt idx="7770">
                        <c:v>42578.996724536999</c:v>
                      </c:pt>
                      <c:pt idx="7771">
                        <c:v>42579.000532407001</c:v>
                      </c:pt>
                      <c:pt idx="7772">
                        <c:v>42579.003750000003</c:v>
                      </c:pt>
                      <c:pt idx="7773">
                        <c:v>42579.007222221997</c:v>
                      </c:pt>
                      <c:pt idx="7774">
                        <c:v>42579.010740741003</c:v>
                      </c:pt>
                      <c:pt idx="7775">
                        <c:v>42579.014305555997</c:v>
                      </c:pt>
                      <c:pt idx="7776">
                        <c:v>42579.017627314999</c:v>
                      </c:pt>
                      <c:pt idx="7777">
                        <c:v>42579.021226851997</c:v>
                      </c:pt>
                      <c:pt idx="7778">
                        <c:v>42579.024502314998</c:v>
                      </c:pt>
                      <c:pt idx="7779">
                        <c:v>42579.028020833</c:v>
                      </c:pt>
                      <c:pt idx="7780">
                        <c:v>42579.031550926004</c:v>
                      </c:pt>
                      <c:pt idx="7781">
                        <c:v>42579.034988425999</c:v>
                      </c:pt>
                      <c:pt idx="7782">
                        <c:v>42579.038425926003</c:v>
                      </c:pt>
                      <c:pt idx="7783">
                        <c:v>42579.042071759002</c:v>
                      </c:pt>
                      <c:pt idx="7784">
                        <c:v>42579.045416667002</c:v>
                      </c:pt>
                      <c:pt idx="7785">
                        <c:v>42579.048912036997</c:v>
                      </c:pt>
                      <c:pt idx="7786">
                        <c:v>42579.052384258997</c:v>
                      </c:pt>
                      <c:pt idx="7787">
                        <c:v>42579.055821759001</c:v>
                      </c:pt>
                      <c:pt idx="7788">
                        <c:v>42579.059224536999</c:v>
                      </c:pt>
                      <c:pt idx="7789">
                        <c:v>42579.062858796002</c:v>
                      </c:pt>
                      <c:pt idx="7790">
                        <c:v>42579.066203704002</c:v>
                      </c:pt>
                      <c:pt idx="7791">
                        <c:v>42579.069733796001</c:v>
                      </c:pt>
                      <c:pt idx="7792">
                        <c:v>42579.073206018998</c:v>
                      </c:pt>
                      <c:pt idx="7793">
                        <c:v>42579.076712962997</c:v>
                      </c:pt>
                      <c:pt idx="7794">
                        <c:v>42579.080104166998</c:v>
                      </c:pt>
                      <c:pt idx="7795">
                        <c:v>42579.083796295999</c:v>
                      </c:pt>
                      <c:pt idx="7796">
                        <c:v>42579.087013889002</c:v>
                      </c:pt>
                      <c:pt idx="7797">
                        <c:v>42579.090532406997</c:v>
                      </c:pt>
                      <c:pt idx="7798">
                        <c:v>42579.094027778003</c:v>
                      </c:pt>
                      <c:pt idx="7799">
                        <c:v>42579.097488425999</c:v>
                      </c:pt>
                      <c:pt idx="7800">
                        <c:v>42579.100902778002</c:v>
                      </c:pt>
                      <c:pt idx="7801">
                        <c:v>42579.104444443998</c:v>
                      </c:pt>
                      <c:pt idx="7802">
                        <c:v>42579.107789351998</c:v>
                      </c:pt>
                      <c:pt idx="7803">
                        <c:v>42579.111273148003</c:v>
                      </c:pt>
                      <c:pt idx="7804">
                        <c:v>42579.114837963003</c:v>
                      </c:pt>
                      <c:pt idx="7805">
                        <c:v>42579.118217593001</c:v>
                      </c:pt>
                      <c:pt idx="7806">
                        <c:v>42579.121724536999</c:v>
                      </c:pt>
                      <c:pt idx="7807">
                        <c:v>42579.125393519003</c:v>
                      </c:pt>
                      <c:pt idx="7808">
                        <c:v>42579.128634259003</c:v>
                      </c:pt>
                      <c:pt idx="7809">
                        <c:v>42579.132152778002</c:v>
                      </c:pt>
                      <c:pt idx="7810">
                        <c:v>42579.135659722</c:v>
                      </c:pt>
                      <c:pt idx="7811">
                        <c:v>42579.139097222003</c:v>
                      </c:pt>
                      <c:pt idx="7812">
                        <c:v>42579.142534721999</c:v>
                      </c:pt>
                      <c:pt idx="7813">
                        <c:v>42579.146111110997</c:v>
                      </c:pt>
                      <c:pt idx="7814">
                        <c:v>42579.149444444003</c:v>
                      </c:pt>
                      <c:pt idx="7815">
                        <c:v>42579.152974536999</c:v>
                      </c:pt>
                      <c:pt idx="7816">
                        <c:v>42579.156481480997</c:v>
                      </c:pt>
                      <c:pt idx="7817">
                        <c:v>42579.159907407004</c:v>
                      </c:pt>
                      <c:pt idx="7818">
                        <c:v>42579.163402778002</c:v>
                      </c:pt>
                      <c:pt idx="7819">
                        <c:v>42579.167013888997</c:v>
                      </c:pt>
                      <c:pt idx="7820">
                        <c:v>42579.170300926002</c:v>
                      </c:pt>
                      <c:pt idx="7821">
                        <c:v>42579.173831018998</c:v>
                      </c:pt>
                      <c:pt idx="7822">
                        <c:v>42579.177303240998</c:v>
                      </c:pt>
                      <c:pt idx="7823">
                        <c:v>42579.180891204</c:v>
                      </c:pt>
                      <c:pt idx="7824">
                        <c:v>42579.184155092997</c:v>
                      </c:pt>
                      <c:pt idx="7825">
                        <c:v>42579.187789352</c:v>
                      </c:pt>
                      <c:pt idx="7826">
                        <c:v>42579.191099536998</c:v>
                      </c:pt>
                      <c:pt idx="7827">
                        <c:v>42579.194583333003</c:v>
                      </c:pt>
                      <c:pt idx="7828">
                        <c:v>42579.198136573999</c:v>
                      </c:pt>
                      <c:pt idx="7829">
                        <c:v>42579.201562499999</c:v>
                      </c:pt>
                      <c:pt idx="7830">
                        <c:v>42579.205046296003</c:v>
                      </c:pt>
                      <c:pt idx="7831">
                        <c:v>42579.208807870004</c:v>
                      </c:pt>
                      <c:pt idx="7832">
                        <c:v>42579.212037037003</c:v>
                      </c:pt>
                      <c:pt idx="7833">
                        <c:v>42579.215474536999</c:v>
                      </c:pt>
                      <c:pt idx="7834">
                        <c:v>42579.218993055998</c:v>
                      </c:pt>
                      <c:pt idx="7835">
                        <c:v>42579.222453704002</c:v>
                      </c:pt>
                      <c:pt idx="7836">
                        <c:v>42579.225833333003</c:v>
                      </c:pt>
                      <c:pt idx="7837">
                        <c:v>42579.229444443998</c:v>
                      </c:pt>
                      <c:pt idx="7838">
                        <c:v>42579.232789351998</c:v>
                      </c:pt>
                      <c:pt idx="7839">
                        <c:v>42579.236296296003</c:v>
                      </c:pt>
                      <c:pt idx="7840">
                        <c:v>42579.239814815002</c:v>
                      </c:pt>
                      <c:pt idx="7841">
                        <c:v>42579.243206018997</c:v>
                      </c:pt>
                      <c:pt idx="7842">
                        <c:v>42579.246689815001</c:v>
                      </c:pt>
                      <c:pt idx="7843">
                        <c:v>42579.250370369999</c:v>
                      </c:pt>
                      <c:pt idx="7844">
                        <c:v>42579.253645833</c:v>
                      </c:pt>
                      <c:pt idx="7845">
                        <c:v>42579.257141203998</c:v>
                      </c:pt>
                      <c:pt idx="7846">
                        <c:v>42579.260648148003</c:v>
                      </c:pt>
                      <c:pt idx="7847">
                        <c:v>42579.264062499999</c:v>
                      </c:pt>
                      <c:pt idx="7848">
                        <c:v>42579.267488425998</c:v>
                      </c:pt>
                      <c:pt idx="7849">
                        <c:v>42579.271122685001</c:v>
                      </c:pt>
                      <c:pt idx="7850">
                        <c:v>42579.274432869999</c:v>
                      </c:pt>
                      <c:pt idx="7851">
                        <c:v>42579.277916667001</c:v>
                      </c:pt>
                      <c:pt idx="7852">
                        <c:v>42579.281493055998</c:v>
                      </c:pt>
                      <c:pt idx="7853">
                        <c:v>42579.284872684999</c:v>
                      </c:pt>
                      <c:pt idx="7854">
                        <c:v>42579.288333333003</c:v>
                      </c:pt>
                      <c:pt idx="7855">
                        <c:v>42579.292013888997</c:v>
                      </c:pt>
                      <c:pt idx="7856">
                        <c:v>42579.295300926002</c:v>
                      </c:pt>
                      <c:pt idx="7857">
                        <c:v>42579.298854166998</c:v>
                      </c:pt>
                      <c:pt idx="7858">
                        <c:v>42579.302349537</c:v>
                      </c:pt>
                      <c:pt idx="7859">
                        <c:v>42579.305740741002</c:v>
                      </c:pt>
                      <c:pt idx="7860">
                        <c:v>42579.309166667001</c:v>
                      </c:pt>
                      <c:pt idx="7861">
                        <c:v>42579.312766203999</c:v>
                      </c:pt>
                      <c:pt idx="7862">
                        <c:v>42579.316111111002</c:v>
                      </c:pt>
                      <c:pt idx="7863">
                        <c:v>42579.319629630001</c:v>
                      </c:pt>
                      <c:pt idx="7864">
                        <c:v>42579.323148148003</c:v>
                      </c:pt>
                      <c:pt idx="7865">
                        <c:v>42579.326562499999</c:v>
                      </c:pt>
                      <c:pt idx="7866">
                        <c:v>42579.330011573998</c:v>
                      </c:pt>
                      <c:pt idx="7867">
                        <c:v>42579.33369213</c:v>
                      </c:pt>
                      <c:pt idx="7868">
                        <c:v>42579.336967593001</c:v>
                      </c:pt>
                      <c:pt idx="7869">
                        <c:v>42579.340451388998</c:v>
                      </c:pt>
                      <c:pt idx="7870">
                        <c:v>42579.343969907</c:v>
                      </c:pt>
                      <c:pt idx="7871">
                        <c:v>42579.347430556001</c:v>
                      </c:pt>
                      <c:pt idx="7872">
                        <c:v>42579.350844907</c:v>
                      </c:pt>
                      <c:pt idx="7873">
                        <c:v>42579.354444443998</c:v>
                      </c:pt>
                      <c:pt idx="7874">
                        <c:v>42579.357777778001</c:v>
                      </c:pt>
                      <c:pt idx="7875">
                        <c:v>42579.361284721999</c:v>
                      </c:pt>
                      <c:pt idx="7876">
                        <c:v>42579.364814815002</c:v>
                      </c:pt>
                      <c:pt idx="7877">
                        <c:v>42579.368252314998</c:v>
                      </c:pt>
                      <c:pt idx="7878">
                        <c:v>42579.371689815001</c:v>
                      </c:pt>
                      <c:pt idx="7879">
                        <c:v>42579.375347221998</c:v>
                      </c:pt>
                      <c:pt idx="7880">
                        <c:v>42579.378796295998</c:v>
                      </c:pt>
                      <c:pt idx="7881">
                        <c:v>42579.382384258999</c:v>
                      </c:pt>
                      <c:pt idx="7882">
                        <c:v>42579.385833332999</c:v>
                      </c:pt>
                      <c:pt idx="7883">
                        <c:v>42579.389317130001</c:v>
                      </c:pt>
                      <c:pt idx="7884">
                        <c:v>42579.392696759001</c:v>
                      </c:pt>
                      <c:pt idx="7885">
                        <c:v>42579.396249999998</c:v>
                      </c:pt>
                      <c:pt idx="7886">
                        <c:v>42579.399456018997</c:v>
                      </c:pt>
                      <c:pt idx="7887">
                        <c:v>42579.402962963002</c:v>
                      </c:pt>
                      <c:pt idx="7888">
                        <c:v>42579.406516203999</c:v>
                      </c:pt>
                      <c:pt idx="7889">
                        <c:v>42579.409895833</c:v>
                      </c:pt>
                      <c:pt idx="7890">
                        <c:v>42579.413356481004</c:v>
                      </c:pt>
                      <c:pt idx="7891">
                        <c:v>42579.417048611002</c:v>
                      </c:pt>
                      <c:pt idx="7892">
                        <c:v>42579.420347222003</c:v>
                      </c:pt>
                      <c:pt idx="7893">
                        <c:v>42579.42380787</c:v>
                      </c:pt>
                      <c:pt idx="7894">
                        <c:v>42579.427361110997</c:v>
                      </c:pt>
                      <c:pt idx="7895">
                        <c:v>42579.430937500001</c:v>
                      </c:pt>
                      <c:pt idx="7896">
                        <c:v>42579.434236111003</c:v>
                      </c:pt>
                      <c:pt idx="7897">
                        <c:v>42579.437881944003</c:v>
                      </c:pt>
                      <c:pt idx="7898">
                        <c:v>42579.441180556001</c:v>
                      </c:pt>
                      <c:pt idx="7899">
                        <c:v>42579.444745369998</c:v>
                      </c:pt>
                      <c:pt idx="7900">
                        <c:v>42579.448240741003</c:v>
                      </c:pt>
                      <c:pt idx="7901">
                        <c:v>42579.451689815003</c:v>
                      </c:pt>
                      <c:pt idx="7902">
                        <c:v>42579.455092593002</c:v>
                      </c:pt>
                      <c:pt idx="7903">
                        <c:v>42579.458831019001</c:v>
                      </c:pt>
                      <c:pt idx="7904">
                        <c:v>42579.462141204</c:v>
                      </c:pt>
                      <c:pt idx="7905">
                        <c:v>42579.465555556002</c:v>
                      </c:pt>
                      <c:pt idx="7906">
                        <c:v>42579.469108796002</c:v>
                      </c:pt>
                      <c:pt idx="7907">
                        <c:v>42579.472569443999</c:v>
                      </c:pt>
                      <c:pt idx="7908">
                        <c:v>42579.475902778002</c:v>
                      </c:pt>
                      <c:pt idx="7909">
                        <c:v>42579.479571759002</c:v>
                      </c:pt>
                      <c:pt idx="7910">
                        <c:v>42579.482835647999</c:v>
                      </c:pt>
                      <c:pt idx="7911">
                        <c:v>42579.486377314999</c:v>
                      </c:pt>
                      <c:pt idx="7912">
                        <c:v>42579.48994213</c:v>
                      </c:pt>
                      <c:pt idx="7913">
                        <c:v>42579.493287037003</c:v>
                      </c:pt>
                      <c:pt idx="7914">
                        <c:v>42579.496724536999</c:v>
                      </c:pt>
                      <c:pt idx="7915">
                        <c:v>42579.500439814998</c:v>
                      </c:pt>
                      <c:pt idx="7916">
                        <c:v>42579.503738425999</c:v>
                      </c:pt>
                      <c:pt idx="7917">
                        <c:v>42579.507199074003</c:v>
                      </c:pt>
                      <c:pt idx="7918">
                        <c:v>42579.510694443998</c:v>
                      </c:pt>
                      <c:pt idx="7919">
                        <c:v>42579.514305555997</c:v>
                      </c:pt>
                      <c:pt idx="7920">
                        <c:v>42579.517581018998</c:v>
                      </c:pt>
                      <c:pt idx="7921">
                        <c:v>42579.52119213</c:v>
                      </c:pt>
                      <c:pt idx="7922">
                        <c:v>42579.524583332997</c:v>
                      </c:pt>
                      <c:pt idx="7923">
                        <c:v>42579.528055556002</c:v>
                      </c:pt>
                      <c:pt idx="7924">
                        <c:v>42579.531550926004</c:v>
                      </c:pt>
                      <c:pt idx="7925">
                        <c:v>42579.535046295998</c:v>
                      </c:pt>
                      <c:pt idx="7926">
                        <c:v>42579.538425926003</c:v>
                      </c:pt>
                      <c:pt idx="7927">
                        <c:v>42579.542141204001</c:v>
                      </c:pt>
                      <c:pt idx="7928">
                        <c:v>42579.545324074003</c:v>
                      </c:pt>
                      <c:pt idx="7929">
                        <c:v>42579.548831018998</c:v>
                      </c:pt>
                      <c:pt idx="7930">
                        <c:v>42579.552303240998</c:v>
                      </c:pt>
                      <c:pt idx="7931">
                        <c:v>42579.555856480998</c:v>
                      </c:pt>
                      <c:pt idx="7932">
                        <c:v>42579.559259258996</c:v>
                      </c:pt>
                      <c:pt idx="7933">
                        <c:v>42579.562824073997</c:v>
                      </c:pt>
                      <c:pt idx="7934">
                        <c:v>42579.566192129998</c:v>
                      </c:pt>
                      <c:pt idx="7935">
                        <c:v>42579.569652778002</c:v>
                      </c:pt>
                      <c:pt idx="7936">
                        <c:v>42579.573217593002</c:v>
                      </c:pt>
                      <c:pt idx="7937">
                        <c:v>42579.576631944001</c:v>
                      </c:pt>
                      <c:pt idx="7938">
                        <c:v>42579.580069443997</c:v>
                      </c:pt>
                      <c:pt idx="7939">
                        <c:v>42579.583726851997</c:v>
                      </c:pt>
                      <c:pt idx="7940">
                        <c:v>42579.587048611</c:v>
                      </c:pt>
                      <c:pt idx="7941">
                        <c:v>42579.590532406997</c:v>
                      </c:pt>
                      <c:pt idx="7942">
                        <c:v>42579.594050926004</c:v>
                      </c:pt>
                      <c:pt idx="7943">
                        <c:v>42579.597592593003</c:v>
                      </c:pt>
                      <c:pt idx="7944">
                        <c:v>42579.600937499999</c:v>
                      </c:pt>
                      <c:pt idx="7945">
                        <c:v>42579.604548611002</c:v>
                      </c:pt>
                      <c:pt idx="7946">
                        <c:v>42579.607916667002</c:v>
                      </c:pt>
                      <c:pt idx="7947">
                        <c:v>42579.61130787</c:v>
                      </c:pt>
                      <c:pt idx="7948">
                        <c:v>42579.614872685001</c:v>
                      </c:pt>
                      <c:pt idx="7949">
                        <c:v>42579.618333332997</c:v>
                      </c:pt>
                      <c:pt idx="7950">
                        <c:v>42579.621759258996</c:v>
                      </c:pt>
                      <c:pt idx="7951">
                        <c:v>42579.625428241001</c:v>
                      </c:pt>
                      <c:pt idx="7952">
                        <c:v>42579.628750000003</c:v>
                      </c:pt>
                      <c:pt idx="7953">
                        <c:v>42579.632199074003</c:v>
                      </c:pt>
                      <c:pt idx="7954">
                        <c:v>42579.635740741003</c:v>
                      </c:pt>
                      <c:pt idx="7955">
                        <c:v>42579.639189815003</c:v>
                      </c:pt>
                      <c:pt idx="7956">
                        <c:v>42579.64255787</c:v>
                      </c:pt>
                      <c:pt idx="7957">
                        <c:v>42579.646226851997</c:v>
                      </c:pt>
                      <c:pt idx="7958">
                        <c:v>42579.649502314998</c:v>
                      </c:pt>
                      <c:pt idx="7959">
                        <c:v>42579.652962963002</c:v>
                      </c:pt>
                      <c:pt idx="7960">
                        <c:v>42579.656550926004</c:v>
                      </c:pt>
                      <c:pt idx="7961">
                        <c:v>42579.659942129998</c:v>
                      </c:pt>
                      <c:pt idx="7962">
                        <c:v>42579.663402778002</c:v>
                      </c:pt>
                      <c:pt idx="7963">
                        <c:v>42579.667118056001</c:v>
                      </c:pt>
                      <c:pt idx="7964">
                        <c:v>42579.670335647999</c:v>
                      </c:pt>
                      <c:pt idx="7965">
                        <c:v>42579.673831018998</c:v>
                      </c:pt>
                      <c:pt idx="7966">
                        <c:v>42579.677430556003</c:v>
                      </c:pt>
                      <c:pt idx="7967">
                        <c:v>42579.680960648002</c:v>
                      </c:pt>
                      <c:pt idx="7968">
                        <c:v>42579.684270833</c:v>
                      </c:pt>
                      <c:pt idx="7969">
                        <c:v>42579.687824073997</c:v>
                      </c:pt>
                      <c:pt idx="7970">
                        <c:v>42579.691157407004</c:v>
                      </c:pt>
                      <c:pt idx="7971">
                        <c:v>42579.694710648</c:v>
                      </c:pt>
                      <c:pt idx="7972">
                        <c:v>42579.698217593002</c:v>
                      </c:pt>
                      <c:pt idx="7973">
                        <c:v>42579.701643519002</c:v>
                      </c:pt>
                      <c:pt idx="7974">
                        <c:v>42579.705069443997</c:v>
                      </c:pt>
                      <c:pt idx="7975">
                        <c:v>42579.708749999998</c:v>
                      </c:pt>
                      <c:pt idx="7976">
                        <c:v>42579.712013889002</c:v>
                      </c:pt>
                      <c:pt idx="7977">
                        <c:v>42579.715532406997</c:v>
                      </c:pt>
                      <c:pt idx="7978">
                        <c:v>42579.719050926004</c:v>
                      </c:pt>
                      <c:pt idx="7979">
                        <c:v>42579.722511574</c:v>
                      </c:pt>
                      <c:pt idx="7980">
                        <c:v>42579.725879630001</c:v>
                      </c:pt>
                      <c:pt idx="7981">
                        <c:v>42579.729502315</c:v>
                      </c:pt>
                      <c:pt idx="7982">
                        <c:v>42579.732800926002</c:v>
                      </c:pt>
                      <c:pt idx="7983">
                        <c:v>42579.736342593002</c:v>
                      </c:pt>
                      <c:pt idx="7984">
                        <c:v>42579.739884258997</c:v>
                      </c:pt>
                      <c:pt idx="7985">
                        <c:v>42579.743310184997</c:v>
                      </c:pt>
                      <c:pt idx="7986">
                        <c:v>42579.746770833</c:v>
                      </c:pt>
                      <c:pt idx="7987">
                        <c:v>42579.750428241001</c:v>
                      </c:pt>
                      <c:pt idx="7988">
                        <c:v>42579.753715277999</c:v>
                      </c:pt>
                      <c:pt idx="7989">
                        <c:v>42579.757256944002</c:v>
                      </c:pt>
                      <c:pt idx="7990">
                        <c:v>42579.760717593002</c:v>
                      </c:pt>
                      <c:pt idx="7991">
                        <c:v>42579.764224537001</c:v>
                      </c:pt>
                      <c:pt idx="7992">
                        <c:v>42579.767615741002</c:v>
                      </c:pt>
                      <c:pt idx="7993">
                        <c:v>42579.771261574002</c:v>
                      </c:pt>
                      <c:pt idx="7994">
                        <c:v>42579.774618055999</c:v>
                      </c:pt>
                      <c:pt idx="7995">
                        <c:v>42579.778043981001</c:v>
                      </c:pt>
                      <c:pt idx="7996">
                        <c:v>42579.781574073997</c:v>
                      </c:pt>
                      <c:pt idx="7997">
                        <c:v>42579.784953704002</c:v>
                      </c:pt>
                      <c:pt idx="7998">
                        <c:v>42579.788425926003</c:v>
                      </c:pt>
                      <c:pt idx="7999">
                        <c:v>42579.792129629997</c:v>
                      </c:pt>
                      <c:pt idx="8000">
                        <c:v>42579.795324074003</c:v>
                      </c:pt>
                      <c:pt idx="8001">
                        <c:v>42579.798819443997</c:v>
                      </c:pt>
                      <c:pt idx="8002">
                        <c:v>42579.802430556003</c:v>
                      </c:pt>
                      <c:pt idx="8003">
                        <c:v>42579.805821759001</c:v>
                      </c:pt>
                      <c:pt idx="8004">
                        <c:v>42579.809247685</c:v>
                      </c:pt>
                      <c:pt idx="8005">
                        <c:v>42579.812858796002</c:v>
                      </c:pt>
                      <c:pt idx="8006">
                        <c:v>42579.816203704002</c:v>
                      </c:pt>
                      <c:pt idx="8007">
                        <c:v>42579.819699074003</c:v>
                      </c:pt>
                      <c:pt idx="8008">
                        <c:v>42579.823240741003</c:v>
                      </c:pt>
                      <c:pt idx="8009">
                        <c:v>42579.826643519002</c:v>
                      </c:pt>
                      <c:pt idx="8010">
                        <c:v>42579.830104166998</c:v>
                      </c:pt>
                      <c:pt idx="8011">
                        <c:v>42579.833761574002</c:v>
                      </c:pt>
                      <c:pt idx="8012">
                        <c:v>42579.837094907001</c:v>
                      </c:pt>
                      <c:pt idx="8013">
                        <c:v>42579.840543981001</c:v>
                      </c:pt>
                      <c:pt idx="8014">
                        <c:v>42579.843969907</c:v>
                      </c:pt>
                      <c:pt idx="8015">
                        <c:v>42579.847395833</c:v>
                      </c:pt>
                      <c:pt idx="8016">
                        <c:v>42579.850833333003</c:v>
                      </c:pt>
                      <c:pt idx="8017">
                        <c:v>42579.854409722</c:v>
                      </c:pt>
                      <c:pt idx="8018">
                        <c:v>42579.85775463</c:v>
                      </c:pt>
                      <c:pt idx="8019">
                        <c:v>42579.861238425998</c:v>
                      </c:pt>
                      <c:pt idx="8020">
                        <c:v>42579.864826388999</c:v>
                      </c:pt>
                      <c:pt idx="8021">
                        <c:v>42579.868206018997</c:v>
                      </c:pt>
                      <c:pt idx="8022">
                        <c:v>42579.871712963002</c:v>
                      </c:pt>
                      <c:pt idx="8023">
                        <c:v>42579.875381944003</c:v>
                      </c:pt>
                      <c:pt idx="8024">
                        <c:v>42579.878692129998</c:v>
                      </c:pt>
                      <c:pt idx="8025">
                        <c:v>42579.882141203998</c:v>
                      </c:pt>
                      <c:pt idx="8026">
                        <c:v>42579.885671295997</c:v>
                      </c:pt>
                      <c:pt idx="8027">
                        <c:v>42579.889097222003</c:v>
                      </c:pt>
                      <c:pt idx="8028">
                        <c:v>42579.892500000002</c:v>
                      </c:pt>
                      <c:pt idx="8029">
                        <c:v>42579.896087963003</c:v>
                      </c:pt>
                      <c:pt idx="8030">
                        <c:v>42579.899432869999</c:v>
                      </c:pt>
                      <c:pt idx="8031">
                        <c:v>42579.902928240997</c:v>
                      </c:pt>
                      <c:pt idx="8032">
                        <c:v>42579.906493055998</c:v>
                      </c:pt>
                      <c:pt idx="8033">
                        <c:v>42579.909872684999</c:v>
                      </c:pt>
                      <c:pt idx="8034">
                        <c:v>42579.913333333003</c:v>
                      </c:pt>
                      <c:pt idx="8035">
                        <c:v>42579.917048611002</c:v>
                      </c:pt>
                      <c:pt idx="8036">
                        <c:v>42579.920324074003</c:v>
                      </c:pt>
                      <c:pt idx="8037">
                        <c:v>42579.923831018998</c:v>
                      </c:pt>
                      <c:pt idx="8038">
                        <c:v>42579.927384258997</c:v>
                      </c:pt>
                      <c:pt idx="8039">
                        <c:v>42579.930821759001</c:v>
                      </c:pt>
                      <c:pt idx="8040">
                        <c:v>42579.934178240997</c:v>
                      </c:pt>
                      <c:pt idx="8041">
                        <c:v>42579.937766203999</c:v>
                      </c:pt>
                      <c:pt idx="8042">
                        <c:v>42579.941122684999</c:v>
                      </c:pt>
                      <c:pt idx="8043">
                        <c:v>42579.944618055997</c:v>
                      </c:pt>
                      <c:pt idx="8044">
                        <c:v>42579.948136573999</c:v>
                      </c:pt>
                      <c:pt idx="8045">
                        <c:v>42579.951550926002</c:v>
                      </c:pt>
                      <c:pt idx="8046">
                        <c:v>42579.955034721999</c:v>
                      </c:pt>
                      <c:pt idx="8047">
                        <c:v>42579.958657406998</c:v>
                      </c:pt>
                      <c:pt idx="8048">
                        <c:v>42579.961967593001</c:v>
                      </c:pt>
                      <c:pt idx="8049">
                        <c:v>42579.965509258996</c:v>
                      </c:pt>
                      <c:pt idx="8050">
                        <c:v>42579.969004630002</c:v>
                      </c:pt>
                      <c:pt idx="8051">
                        <c:v>42579.972453704002</c:v>
                      </c:pt>
                      <c:pt idx="8052">
                        <c:v>42579.975844907</c:v>
                      </c:pt>
                      <c:pt idx="8053">
                        <c:v>42579.979467593002</c:v>
                      </c:pt>
                      <c:pt idx="8054">
                        <c:v>42579.982766203997</c:v>
                      </c:pt>
                      <c:pt idx="8055">
                        <c:v>42579.986273148003</c:v>
                      </c:pt>
                      <c:pt idx="8056">
                        <c:v>42579.989803240998</c:v>
                      </c:pt>
                      <c:pt idx="8057">
                        <c:v>42579.993217593001</c:v>
                      </c:pt>
                      <c:pt idx="8058">
                        <c:v>42579.996678240997</c:v>
                      </c:pt>
                      <c:pt idx="8059">
                        <c:v>42580.000509259</c:v>
                      </c:pt>
                      <c:pt idx="8060">
                        <c:v>42580.003657407004</c:v>
                      </c:pt>
                      <c:pt idx="8061">
                        <c:v>42580.007118055997</c:v>
                      </c:pt>
                      <c:pt idx="8062">
                        <c:v>42580.010671295997</c:v>
                      </c:pt>
                      <c:pt idx="8063">
                        <c:v>42580.014178240999</c:v>
                      </c:pt>
                      <c:pt idx="8064">
                        <c:v>42580.017546296003</c:v>
                      </c:pt>
                      <c:pt idx="8065">
                        <c:v>42580.021076388999</c:v>
                      </c:pt>
                      <c:pt idx="8066">
                        <c:v>42580.024444444003</c:v>
                      </c:pt>
                      <c:pt idx="8067">
                        <c:v>42580.027974536999</c:v>
                      </c:pt>
                      <c:pt idx="8068">
                        <c:v>42580.031469907</c:v>
                      </c:pt>
                      <c:pt idx="8069">
                        <c:v>42580.034884259003</c:v>
                      </c:pt>
                      <c:pt idx="8070">
                        <c:v>42580.038333333003</c:v>
                      </c:pt>
                      <c:pt idx="8071">
                        <c:v>42580.042025463001</c:v>
                      </c:pt>
                      <c:pt idx="8072">
                        <c:v>42580.045300926002</c:v>
                      </c:pt>
                      <c:pt idx="8073">
                        <c:v>42580.048796296003</c:v>
                      </c:pt>
                      <c:pt idx="8074">
                        <c:v>42580.052326388999</c:v>
                      </c:pt>
                      <c:pt idx="8075">
                        <c:v>42580.055798611</c:v>
                      </c:pt>
                      <c:pt idx="8076">
                        <c:v>42580.059189815001</c:v>
                      </c:pt>
                      <c:pt idx="8077">
                        <c:v>42580.062789352</c:v>
                      </c:pt>
                      <c:pt idx="8078">
                        <c:v>42580.066099536998</c:v>
                      </c:pt>
                      <c:pt idx="8079">
                        <c:v>42580.069618055997</c:v>
                      </c:pt>
                      <c:pt idx="8080">
                        <c:v>42580.073159722</c:v>
                      </c:pt>
                      <c:pt idx="8081">
                        <c:v>42580.076597222003</c:v>
                      </c:pt>
                      <c:pt idx="8082">
                        <c:v>42580.080023148003</c:v>
                      </c:pt>
                      <c:pt idx="8083">
                        <c:v>42580.083738426001</c:v>
                      </c:pt>
                      <c:pt idx="8084">
                        <c:v>42580.087013889002</c:v>
                      </c:pt>
                      <c:pt idx="8085">
                        <c:v>42580.090474536999</c:v>
                      </c:pt>
                      <c:pt idx="8086">
                        <c:v>42580.094004630002</c:v>
                      </c:pt>
                      <c:pt idx="8087">
                        <c:v>42580.097500000003</c:v>
                      </c:pt>
                      <c:pt idx="8088">
                        <c:v>42580.100844907</c:v>
                      </c:pt>
                      <c:pt idx="8089">
                        <c:v>42580.104456018998</c:v>
                      </c:pt>
                      <c:pt idx="8090">
                        <c:v>42580.107789351998</c:v>
                      </c:pt>
                      <c:pt idx="8091">
                        <c:v>42580.111273148003</c:v>
                      </c:pt>
                      <c:pt idx="8092">
                        <c:v>42580.114814815002</c:v>
                      </c:pt>
                      <c:pt idx="8093">
                        <c:v>42580.118229166997</c:v>
                      </c:pt>
                      <c:pt idx="8094">
                        <c:v>42580.121689815001</c:v>
                      </c:pt>
                      <c:pt idx="8095">
                        <c:v>42580.125428241001</c:v>
                      </c:pt>
                      <c:pt idx="8096">
                        <c:v>42580.128645833</c:v>
                      </c:pt>
                      <c:pt idx="8097">
                        <c:v>42580.132187499999</c:v>
                      </c:pt>
                      <c:pt idx="8098">
                        <c:v>42580.135636573999</c:v>
                      </c:pt>
                      <c:pt idx="8099">
                        <c:v>42580.139108796</c:v>
                      </c:pt>
                      <c:pt idx="8100">
                        <c:v>42580.142511573998</c:v>
                      </c:pt>
                      <c:pt idx="8101">
                        <c:v>42580.146145833001</c:v>
                      </c:pt>
                      <c:pt idx="8102">
                        <c:v>42580.149456018997</c:v>
                      </c:pt>
                      <c:pt idx="8103">
                        <c:v>42580.153020833</c:v>
                      </c:pt>
                      <c:pt idx="8104">
                        <c:v>42580.156469907</c:v>
                      </c:pt>
                      <c:pt idx="8105">
                        <c:v>42580.159942129998</c:v>
                      </c:pt>
                      <c:pt idx="8106">
                        <c:v>42580.163344907</c:v>
                      </c:pt>
                      <c:pt idx="8107">
                        <c:v>42580.167060184998</c:v>
                      </c:pt>
                      <c:pt idx="8108">
                        <c:v>42580.170289351998</c:v>
                      </c:pt>
                      <c:pt idx="8109">
                        <c:v>42580.173819443997</c:v>
                      </c:pt>
                      <c:pt idx="8110">
                        <c:v>42580.177314815002</c:v>
                      </c:pt>
                      <c:pt idx="8111">
                        <c:v>42580.180810184997</c:v>
                      </c:pt>
                      <c:pt idx="8112">
                        <c:v>42580.184166667001</c:v>
                      </c:pt>
                      <c:pt idx="8113">
                        <c:v>42580.187789352</c:v>
                      </c:pt>
                      <c:pt idx="8114">
                        <c:v>42580.191111111002</c:v>
                      </c:pt>
                      <c:pt idx="8115">
                        <c:v>42580.194571758999</c:v>
                      </c:pt>
                      <c:pt idx="8116">
                        <c:v>42580.198136573999</c:v>
                      </c:pt>
                      <c:pt idx="8117">
                        <c:v>42580.201527778001</c:v>
                      </c:pt>
                      <c:pt idx="8118">
                        <c:v>42580.205000000002</c:v>
                      </c:pt>
                      <c:pt idx="8119">
                        <c:v>42580.208715278</c:v>
                      </c:pt>
                      <c:pt idx="8120">
                        <c:v>42580.211979166997</c:v>
                      </c:pt>
                      <c:pt idx="8121">
                        <c:v>42580.215486111003</c:v>
                      </c:pt>
                      <c:pt idx="8122">
                        <c:v>42580.218969907</c:v>
                      </c:pt>
                      <c:pt idx="8123">
                        <c:v>42580.222465277999</c:v>
                      </c:pt>
                      <c:pt idx="8124">
                        <c:v>42580.225810185002</c:v>
                      </c:pt>
                      <c:pt idx="8125">
                        <c:v>42580.229432870001</c:v>
                      </c:pt>
                      <c:pt idx="8126">
                        <c:v>42580.232766203997</c:v>
                      </c:pt>
                      <c:pt idx="8127">
                        <c:v>42580.236273148003</c:v>
                      </c:pt>
                      <c:pt idx="8128">
                        <c:v>42580.239803240998</c:v>
                      </c:pt>
                      <c:pt idx="8129">
                        <c:v>42580.243217593001</c:v>
                      </c:pt>
                      <c:pt idx="8130">
                        <c:v>42580.246678240997</c:v>
                      </c:pt>
                      <c:pt idx="8131">
                        <c:v>42580.250347221998</c:v>
                      </c:pt>
                      <c:pt idx="8132">
                        <c:v>42580.253634259003</c:v>
                      </c:pt>
                      <c:pt idx="8133">
                        <c:v>42580.257175926003</c:v>
                      </c:pt>
                      <c:pt idx="8134">
                        <c:v>42580.260625000003</c:v>
                      </c:pt>
                      <c:pt idx="8135">
                        <c:v>42580.264085647999</c:v>
                      </c:pt>
                      <c:pt idx="8136">
                        <c:v>42580.267534721999</c:v>
                      </c:pt>
                      <c:pt idx="8137">
                        <c:v>42580.271122685001</c:v>
                      </c:pt>
                      <c:pt idx="8138">
                        <c:v>42580.274421296002</c:v>
                      </c:pt>
                      <c:pt idx="8139">
                        <c:v>42580.277962963002</c:v>
                      </c:pt>
                      <c:pt idx="8140">
                        <c:v>42580.281469907</c:v>
                      </c:pt>
                      <c:pt idx="8141">
                        <c:v>42580.284872684999</c:v>
                      </c:pt>
                      <c:pt idx="8142">
                        <c:v>42580.288344907</c:v>
                      </c:pt>
                      <c:pt idx="8143">
                        <c:v>42580.292048611002</c:v>
                      </c:pt>
                      <c:pt idx="8144">
                        <c:v>42580.295266203997</c:v>
                      </c:pt>
                      <c:pt idx="8145">
                        <c:v>42580.298784721999</c:v>
                      </c:pt>
                      <c:pt idx="8146">
                        <c:v>42580.302337963003</c:v>
                      </c:pt>
                      <c:pt idx="8147">
                        <c:v>42580.305821759001</c:v>
                      </c:pt>
                      <c:pt idx="8148">
                        <c:v>42580.309166667001</c:v>
                      </c:pt>
                      <c:pt idx="8149">
                        <c:v>42580.312766203999</c:v>
                      </c:pt>
                      <c:pt idx="8150">
                        <c:v>42580.316111111002</c:v>
                      </c:pt>
                      <c:pt idx="8151">
                        <c:v>42580.319618055997</c:v>
                      </c:pt>
                      <c:pt idx="8152">
                        <c:v>42580.323113425999</c:v>
                      </c:pt>
                      <c:pt idx="8153">
                        <c:v>42580.326550926002</c:v>
                      </c:pt>
                      <c:pt idx="8154">
                        <c:v>42580.33</c:v>
                      </c:pt>
                      <c:pt idx="8155">
                        <c:v>42580.333680556003</c:v>
                      </c:pt>
                      <c:pt idx="8156">
                        <c:v>42580.336956018997</c:v>
                      </c:pt>
                      <c:pt idx="8157">
                        <c:v>42580.340509258996</c:v>
                      </c:pt>
                      <c:pt idx="8158">
                        <c:v>42580.343993055998</c:v>
                      </c:pt>
                      <c:pt idx="8159">
                        <c:v>42580.347465277999</c:v>
                      </c:pt>
                      <c:pt idx="8160">
                        <c:v>42580.350821758999</c:v>
                      </c:pt>
                      <c:pt idx="8161">
                        <c:v>42580.354432870001</c:v>
                      </c:pt>
                      <c:pt idx="8162">
                        <c:v>42580.357789351998</c:v>
                      </c:pt>
                      <c:pt idx="8163">
                        <c:v>42580.361331018998</c:v>
                      </c:pt>
                      <c:pt idx="8164">
                        <c:v>42580.364780092998</c:v>
                      </c:pt>
                      <c:pt idx="8165">
                        <c:v>42580.368206018997</c:v>
                      </c:pt>
                      <c:pt idx="8166">
                        <c:v>42580.371666667001</c:v>
                      </c:pt>
                      <c:pt idx="8167">
                        <c:v>42580.375370369999</c:v>
                      </c:pt>
                      <c:pt idx="8168">
                        <c:v>42580.378668981</c:v>
                      </c:pt>
                      <c:pt idx="8169">
                        <c:v>42580.382152778002</c:v>
                      </c:pt>
                      <c:pt idx="8170">
                        <c:v>42580.385659722</c:v>
                      </c:pt>
                      <c:pt idx="8171">
                        <c:v>42580.389131944001</c:v>
                      </c:pt>
                      <c:pt idx="8172">
                        <c:v>42580.392523148003</c:v>
                      </c:pt>
                      <c:pt idx="8173">
                        <c:v>42580.396099537</c:v>
                      </c:pt>
                      <c:pt idx="8174">
                        <c:v>42580.399432869999</c:v>
                      </c:pt>
                      <c:pt idx="8175">
                        <c:v>42580.402951388998</c:v>
                      </c:pt>
                      <c:pt idx="8176">
                        <c:v>42580.406446759</c:v>
                      </c:pt>
                      <c:pt idx="8177">
                        <c:v>42580.409976852003</c:v>
                      </c:pt>
                      <c:pt idx="8178">
                        <c:v>42580.413368055997</c:v>
                      </c:pt>
                      <c:pt idx="8179">
                        <c:v>42580.417037036997</c:v>
                      </c:pt>
                      <c:pt idx="8180">
                        <c:v>42580.420347222003</c:v>
                      </c:pt>
                      <c:pt idx="8181">
                        <c:v>42580.42380787</c:v>
                      </c:pt>
                      <c:pt idx="8182">
                        <c:v>42580.427557870004</c:v>
                      </c:pt>
                      <c:pt idx="8183">
                        <c:v>42580.430960648002</c:v>
                      </c:pt>
                      <c:pt idx="8184">
                        <c:v>42580.434270833</c:v>
                      </c:pt>
                      <c:pt idx="8185">
                        <c:v>42580.437858796002</c:v>
                      </c:pt>
                      <c:pt idx="8186">
                        <c:v>42580.441157407004</c:v>
                      </c:pt>
                      <c:pt idx="8187">
                        <c:v>42580.444699074003</c:v>
                      </c:pt>
                      <c:pt idx="8188">
                        <c:v>42580.448206018998</c:v>
                      </c:pt>
                      <c:pt idx="8189">
                        <c:v>42580.451678240999</c:v>
                      </c:pt>
                      <c:pt idx="8190">
                        <c:v>42580.455069443997</c:v>
                      </c:pt>
                      <c:pt idx="8191">
                        <c:v>42580.458749999998</c:v>
                      </c:pt>
                      <c:pt idx="8192">
                        <c:v>42580.462037037003</c:v>
                      </c:pt>
                      <c:pt idx="8193">
                        <c:v>42580.465578704003</c:v>
                      </c:pt>
                      <c:pt idx="8194">
                        <c:v>42580.469039352</c:v>
                      </c:pt>
                      <c:pt idx="8195">
                        <c:v>42580.472511574</c:v>
                      </c:pt>
                      <c:pt idx="8196">
                        <c:v>42580.475902778002</c:v>
                      </c:pt>
                      <c:pt idx="8197">
                        <c:v>42580.479525463001</c:v>
                      </c:pt>
                      <c:pt idx="8198">
                        <c:v>42580.482847222003</c:v>
                      </c:pt>
                      <c:pt idx="8199">
                        <c:v>42580.486354166998</c:v>
                      </c:pt>
                      <c:pt idx="8200">
                        <c:v>42580.489895833001</c:v>
                      </c:pt>
                      <c:pt idx="8201">
                        <c:v>42580.493298611</c:v>
                      </c:pt>
                      <c:pt idx="8202">
                        <c:v>42580.496736111003</c:v>
                      </c:pt>
                      <c:pt idx="8203">
                        <c:v>42580.500451389002</c:v>
                      </c:pt>
                      <c:pt idx="8204">
                        <c:v>42580.503680556001</c:v>
                      </c:pt>
                      <c:pt idx="8205">
                        <c:v>42580.507210648</c:v>
                      </c:pt>
                      <c:pt idx="8206">
                        <c:v>42580.510694443998</c:v>
                      </c:pt>
                      <c:pt idx="8207">
                        <c:v>42580.514212962997</c:v>
                      </c:pt>
                      <c:pt idx="8208">
                        <c:v>42580.51755787</c:v>
                      </c:pt>
                      <c:pt idx="8209">
                        <c:v>42580.521168981002</c:v>
                      </c:pt>
                      <c:pt idx="8210">
                        <c:v>42580.524525462999</c:v>
                      </c:pt>
                      <c:pt idx="8211">
                        <c:v>42580.528020833</c:v>
                      </c:pt>
                      <c:pt idx="8212">
                        <c:v>42580.531527778003</c:v>
                      </c:pt>
                      <c:pt idx="8213">
                        <c:v>42580.534988425999</c:v>
                      </c:pt>
                      <c:pt idx="8214">
                        <c:v>42580.538425926003</c:v>
                      </c:pt>
                      <c:pt idx="8215">
                        <c:v>42580.542060184998</c:v>
                      </c:pt>
                      <c:pt idx="8216">
                        <c:v>42580.545393519002</c:v>
                      </c:pt>
                      <c:pt idx="8217">
                        <c:v>42580.548865741002</c:v>
                      </c:pt>
                      <c:pt idx="8218">
                        <c:v>42580.552372685001</c:v>
                      </c:pt>
                      <c:pt idx="8219">
                        <c:v>42580.555856480998</c:v>
                      </c:pt>
                      <c:pt idx="8220">
                        <c:v>42580.559247685</c:v>
                      </c:pt>
                      <c:pt idx="8221">
                        <c:v>42580.562847221998</c:v>
                      </c:pt>
                      <c:pt idx="8222">
                        <c:v>42580.566180556001</c:v>
                      </c:pt>
                      <c:pt idx="8223">
                        <c:v>42580.569687499999</c:v>
                      </c:pt>
                      <c:pt idx="8224">
                        <c:v>42580.573194443998</c:v>
                      </c:pt>
                      <c:pt idx="8225">
                        <c:v>42580.576631944001</c:v>
                      </c:pt>
                      <c:pt idx="8226">
                        <c:v>42580.58005787</c:v>
                      </c:pt>
                      <c:pt idx="8227">
                        <c:v>42580.583796295999</c:v>
                      </c:pt>
                      <c:pt idx="8228">
                        <c:v>42580.587002314998</c:v>
                      </c:pt>
                      <c:pt idx="8229">
                        <c:v>42580.590532406997</c:v>
                      </c:pt>
                      <c:pt idx="8230">
                        <c:v>42580.594039352</c:v>
                      </c:pt>
                      <c:pt idx="8231">
                        <c:v>42580.597557870002</c:v>
                      </c:pt>
                      <c:pt idx="8232">
                        <c:v>42580.600891203998</c:v>
                      </c:pt>
                      <c:pt idx="8233">
                        <c:v>42580.604537036997</c:v>
                      </c:pt>
                      <c:pt idx="8234">
                        <c:v>42580.607881944001</c:v>
                      </c:pt>
                      <c:pt idx="8235">
                        <c:v>42580.611342593002</c:v>
                      </c:pt>
                      <c:pt idx="8236">
                        <c:v>42580.614872685001</c:v>
                      </c:pt>
                      <c:pt idx="8237">
                        <c:v>42580.618298611</c:v>
                      </c:pt>
                      <c:pt idx="8238">
                        <c:v>42580.621736111003</c:v>
                      </c:pt>
                      <c:pt idx="8239">
                        <c:v>42580.625439814998</c:v>
                      </c:pt>
                      <c:pt idx="8240">
                        <c:v>42580.628703704002</c:v>
                      </c:pt>
                      <c:pt idx="8241">
                        <c:v>42580.632187499999</c:v>
                      </c:pt>
                      <c:pt idx="8242">
                        <c:v>42580.635717593002</c:v>
                      </c:pt>
                      <c:pt idx="8243">
                        <c:v>42580.639201389</c:v>
                      </c:pt>
                      <c:pt idx="8244">
                        <c:v>42580.642546296003</c:v>
                      </c:pt>
                      <c:pt idx="8245">
                        <c:v>42580.646203703996</c:v>
                      </c:pt>
                      <c:pt idx="8246">
                        <c:v>42580.649479166997</c:v>
                      </c:pt>
                      <c:pt idx="8247">
                        <c:v>42580.652986111003</c:v>
                      </c:pt>
                      <c:pt idx="8248">
                        <c:v>42580.656516203999</c:v>
                      </c:pt>
                      <c:pt idx="8249">
                        <c:v>42580.659953704002</c:v>
                      </c:pt>
                      <c:pt idx="8250">
                        <c:v>42580.663402778002</c:v>
                      </c:pt>
                      <c:pt idx="8251">
                        <c:v>42580.667118056001</c:v>
                      </c:pt>
                      <c:pt idx="8252">
                        <c:v>42580.670393519002</c:v>
                      </c:pt>
                      <c:pt idx="8253">
                        <c:v>42580.673831018998</c:v>
                      </c:pt>
                      <c:pt idx="8254">
                        <c:v>42580.677395833001</c:v>
                      </c:pt>
                      <c:pt idx="8255">
                        <c:v>42580.680833332997</c:v>
                      </c:pt>
                      <c:pt idx="8256">
                        <c:v>42580.684247685</c:v>
                      </c:pt>
                      <c:pt idx="8257">
                        <c:v>42580.687847221998</c:v>
                      </c:pt>
                      <c:pt idx="8258">
                        <c:v>42580.691215277999</c:v>
                      </c:pt>
                      <c:pt idx="8259">
                        <c:v>42580.694710648</c:v>
                      </c:pt>
                      <c:pt idx="8260">
                        <c:v>42580.698240741003</c:v>
                      </c:pt>
                      <c:pt idx="8261">
                        <c:v>42580.701620369997</c:v>
                      </c:pt>
                      <c:pt idx="8262">
                        <c:v>42580.705081018998</c:v>
                      </c:pt>
                      <c:pt idx="8263">
                        <c:v>42580.708738426001</c:v>
                      </c:pt>
                      <c:pt idx="8264">
                        <c:v>42580.711990741002</c:v>
                      </c:pt>
                      <c:pt idx="8265">
                        <c:v>42580.715509258996</c:v>
                      </c:pt>
                      <c:pt idx="8266">
                        <c:v>42580.7190625</c:v>
                      </c:pt>
                      <c:pt idx="8267">
                        <c:v>42580.722500000003</c:v>
                      </c:pt>
                      <c:pt idx="8268">
                        <c:v>42580.725891203998</c:v>
                      </c:pt>
                      <c:pt idx="8269">
                        <c:v>42580.729490741003</c:v>
                      </c:pt>
                      <c:pt idx="8270">
                        <c:v>42580.732824074003</c:v>
                      </c:pt>
                      <c:pt idx="8271">
                        <c:v>42580.736319443997</c:v>
                      </c:pt>
                      <c:pt idx="8272">
                        <c:v>42580.739849537</c:v>
                      </c:pt>
                      <c:pt idx="8273">
                        <c:v>42580.743263889002</c:v>
                      </c:pt>
                      <c:pt idx="8274">
                        <c:v>42580.746736111003</c:v>
                      </c:pt>
                      <c:pt idx="8275">
                        <c:v>42580.750416666997</c:v>
                      </c:pt>
                      <c:pt idx="8276">
                        <c:v>42580.753715277999</c:v>
                      </c:pt>
                      <c:pt idx="8277">
                        <c:v>42580.757210648</c:v>
                      </c:pt>
                      <c:pt idx="8278">
                        <c:v>42580.760752315</c:v>
                      </c:pt>
                      <c:pt idx="8279">
                        <c:v>42580.764224537001</c:v>
                      </c:pt>
                      <c:pt idx="8280">
                        <c:v>42580.767615741002</c:v>
                      </c:pt>
                      <c:pt idx="8281">
                        <c:v>42580.771249999998</c:v>
                      </c:pt>
                      <c:pt idx="8282">
                        <c:v>42580.774537037003</c:v>
                      </c:pt>
                      <c:pt idx="8283">
                        <c:v>42580.778043981001</c:v>
                      </c:pt>
                      <c:pt idx="8284">
                        <c:v>42580.7815625</c:v>
                      </c:pt>
                      <c:pt idx="8285">
                        <c:v>42580.784953704002</c:v>
                      </c:pt>
                      <c:pt idx="8286">
                        <c:v>42580.788402778002</c:v>
                      </c:pt>
                      <c:pt idx="8287">
                        <c:v>42580.792118056001</c:v>
                      </c:pt>
                      <c:pt idx="8288">
                        <c:v>42580.795358796</c:v>
                      </c:pt>
                      <c:pt idx="8289">
                        <c:v>42580.798854166998</c:v>
                      </c:pt>
                      <c:pt idx="8290">
                        <c:v>42580.802430556003</c:v>
                      </c:pt>
                      <c:pt idx="8291">
                        <c:v>42580.805949073998</c:v>
                      </c:pt>
                      <c:pt idx="8292">
                        <c:v>42580.809236111003</c:v>
                      </c:pt>
                      <c:pt idx="8293">
                        <c:v>42580.812928241001</c:v>
                      </c:pt>
                      <c:pt idx="8294">
                        <c:v>42580.816215277999</c:v>
                      </c:pt>
                      <c:pt idx="8295">
                        <c:v>42580.819710648</c:v>
                      </c:pt>
                      <c:pt idx="8296">
                        <c:v>42580.823287036997</c:v>
                      </c:pt>
                      <c:pt idx="8297">
                        <c:v>42580.826643519002</c:v>
                      </c:pt>
                      <c:pt idx="8298">
                        <c:v>42580.830115741002</c:v>
                      </c:pt>
                      <c:pt idx="8299">
                        <c:v>42580.833726851997</c:v>
                      </c:pt>
                      <c:pt idx="8300">
                        <c:v>42580.837048611</c:v>
                      </c:pt>
                      <c:pt idx="8301">
                        <c:v>42580.840543981001</c:v>
                      </c:pt>
                      <c:pt idx="8302">
                        <c:v>42580.844074073997</c:v>
                      </c:pt>
                      <c:pt idx="8303">
                        <c:v>42580.847546295998</c:v>
                      </c:pt>
                      <c:pt idx="8304">
                        <c:v>42580.850925926003</c:v>
                      </c:pt>
                      <c:pt idx="8305">
                        <c:v>42580.854513888997</c:v>
                      </c:pt>
                      <c:pt idx="8306">
                        <c:v>42580.857824074003</c:v>
                      </c:pt>
                      <c:pt idx="8307">
                        <c:v>42580.861365741002</c:v>
                      </c:pt>
                      <c:pt idx="8308">
                        <c:v>42580.864861110997</c:v>
                      </c:pt>
                      <c:pt idx="8309">
                        <c:v>42580.868252314998</c:v>
                      </c:pt>
                      <c:pt idx="8310">
                        <c:v>42580.871712963002</c:v>
                      </c:pt>
                      <c:pt idx="8311">
                        <c:v>42580.875370369999</c:v>
                      </c:pt>
                      <c:pt idx="8312">
                        <c:v>42580.878692129998</c:v>
                      </c:pt>
                      <c:pt idx="8313">
                        <c:v>42580.882199074003</c:v>
                      </c:pt>
                      <c:pt idx="8314">
                        <c:v>42580.885717593002</c:v>
                      </c:pt>
                      <c:pt idx="8315">
                        <c:v>42580.889178240999</c:v>
                      </c:pt>
                      <c:pt idx="8316">
                        <c:v>42580.89255787</c:v>
                      </c:pt>
                      <c:pt idx="8317">
                        <c:v>42580.896145833001</c:v>
                      </c:pt>
                      <c:pt idx="8318">
                        <c:v>42580.899479166997</c:v>
                      </c:pt>
                      <c:pt idx="8319">
                        <c:v>42580.902997685</c:v>
                      </c:pt>
                      <c:pt idx="8320">
                        <c:v>42580.906539352</c:v>
                      </c:pt>
                      <c:pt idx="8321">
                        <c:v>42580.909988425999</c:v>
                      </c:pt>
                      <c:pt idx="8322">
                        <c:v>42580.913425926003</c:v>
                      </c:pt>
                      <c:pt idx="8323">
                        <c:v>42580.917141204001</c:v>
                      </c:pt>
                      <c:pt idx="8324">
                        <c:v>42580.920451389</c:v>
                      </c:pt>
                      <c:pt idx="8325">
                        <c:v>42580.923912036997</c:v>
                      </c:pt>
                      <c:pt idx="8326">
                        <c:v>42580.92744213</c:v>
                      </c:pt>
                      <c:pt idx="8327">
                        <c:v>42580.930960648002</c:v>
                      </c:pt>
                      <c:pt idx="8328">
                        <c:v>42580.934247685</c:v>
                      </c:pt>
                      <c:pt idx="8329">
                        <c:v>42580.937916666997</c:v>
                      </c:pt>
                      <c:pt idx="8330">
                        <c:v>42580.941203704002</c:v>
                      </c:pt>
                      <c:pt idx="8331">
                        <c:v>42580.944722221997</c:v>
                      </c:pt>
                      <c:pt idx="8332">
                        <c:v>42580.948217593002</c:v>
                      </c:pt>
                      <c:pt idx="8333">
                        <c:v>42580.951643519002</c:v>
                      </c:pt>
                      <c:pt idx="8334">
                        <c:v>42580.955081018998</c:v>
                      </c:pt>
                      <c:pt idx="8335">
                        <c:v>42580.958749999998</c:v>
                      </c:pt>
                      <c:pt idx="8336">
                        <c:v>42580.961990741002</c:v>
                      </c:pt>
                      <c:pt idx="8337">
                        <c:v>42580.965555556002</c:v>
                      </c:pt>
                      <c:pt idx="8338">
                        <c:v>42580.969050926004</c:v>
                      </c:pt>
                      <c:pt idx="8339">
                        <c:v>42580.972418981</c:v>
                      </c:pt>
                      <c:pt idx="8340">
                        <c:v>42580.975821758999</c:v>
                      </c:pt>
                      <c:pt idx="8341">
                        <c:v>42580.979456018998</c:v>
                      </c:pt>
                      <c:pt idx="8342">
                        <c:v>42580.982766203997</c:v>
                      </c:pt>
                      <c:pt idx="8343">
                        <c:v>42580.986238425998</c:v>
                      </c:pt>
                      <c:pt idx="8344">
                        <c:v>42580.989814815002</c:v>
                      </c:pt>
                      <c:pt idx="8345">
                        <c:v>42580.993240741002</c:v>
                      </c:pt>
                      <c:pt idx="8346">
                        <c:v>42580.996678240997</c:v>
                      </c:pt>
                      <c:pt idx="8347">
                        <c:v>42581.000474537002</c:v>
                      </c:pt>
                      <c:pt idx="8348">
                        <c:v>42581.003668981</c:v>
                      </c:pt>
                      <c:pt idx="8349">
                        <c:v>42581.007152778002</c:v>
                      </c:pt>
                      <c:pt idx="8350">
                        <c:v>42581.010648148003</c:v>
                      </c:pt>
                      <c:pt idx="8351">
                        <c:v>42581.014143519002</c:v>
                      </c:pt>
                      <c:pt idx="8352">
                        <c:v>42581.017511573998</c:v>
                      </c:pt>
                      <c:pt idx="8353">
                        <c:v>42581.021134258997</c:v>
                      </c:pt>
                      <c:pt idx="8354">
                        <c:v>42581.024456018997</c:v>
                      </c:pt>
                      <c:pt idx="8355">
                        <c:v>42581.027997685</c:v>
                      </c:pt>
                      <c:pt idx="8356">
                        <c:v>42581.031481480997</c:v>
                      </c:pt>
                      <c:pt idx="8357">
                        <c:v>42581.034918981</c:v>
                      </c:pt>
                      <c:pt idx="8358">
                        <c:v>42581.038368055997</c:v>
                      </c:pt>
                      <c:pt idx="8359">
                        <c:v>42581.042060184998</c:v>
                      </c:pt>
                      <c:pt idx="8360">
                        <c:v>42581.045381944001</c:v>
                      </c:pt>
                      <c:pt idx="8361">
                        <c:v>42581.048865741002</c:v>
                      </c:pt>
                      <c:pt idx="8362">
                        <c:v>42581.052349537</c:v>
                      </c:pt>
                      <c:pt idx="8363">
                        <c:v>42581.055810184997</c:v>
                      </c:pt>
                      <c:pt idx="8364">
                        <c:v>42581.059189815001</c:v>
                      </c:pt>
                      <c:pt idx="8365">
                        <c:v>42581.062800926004</c:v>
                      </c:pt>
                      <c:pt idx="8366">
                        <c:v>42581.066134259003</c:v>
                      </c:pt>
                      <c:pt idx="8367">
                        <c:v>42581.069629630001</c:v>
                      </c:pt>
                      <c:pt idx="8368">
                        <c:v>42581.073159722</c:v>
                      </c:pt>
                      <c:pt idx="8369">
                        <c:v>42581.076574074003</c:v>
                      </c:pt>
                      <c:pt idx="8370">
                        <c:v>42581.080034721999</c:v>
                      </c:pt>
                      <c:pt idx="8371">
                        <c:v>42581.083726851997</c:v>
                      </c:pt>
                      <c:pt idx="8372">
                        <c:v>42581.087025462999</c:v>
                      </c:pt>
                      <c:pt idx="8373">
                        <c:v>42581.090532406997</c:v>
                      </c:pt>
                      <c:pt idx="8374">
                        <c:v>42581.0940625</c:v>
                      </c:pt>
                      <c:pt idx="8375">
                        <c:v>42581.097534722001</c:v>
                      </c:pt>
                      <c:pt idx="8376">
                        <c:v>42581.100902778002</c:v>
                      </c:pt>
                      <c:pt idx="8377">
                        <c:v>42581.104479166999</c:v>
                      </c:pt>
                      <c:pt idx="8378">
                        <c:v>42581.107812499999</c:v>
                      </c:pt>
                      <c:pt idx="8379">
                        <c:v>42581.111296296003</c:v>
                      </c:pt>
                      <c:pt idx="8380">
                        <c:v>42581.114837963003</c:v>
                      </c:pt>
                      <c:pt idx="8381">
                        <c:v>42581.118333332997</c:v>
                      </c:pt>
                      <c:pt idx="8382">
                        <c:v>42581.121712963002</c:v>
                      </c:pt>
                      <c:pt idx="8383">
                        <c:v>42581.125370369999</c:v>
                      </c:pt>
                      <c:pt idx="8384">
                        <c:v>42581.128657407004</c:v>
                      </c:pt>
                      <c:pt idx="8385">
                        <c:v>42581.132175926003</c:v>
                      </c:pt>
                      <c:pt idx="8386">
                        <c:v>42581.135706018998</c:v>
                      </c:pt>
                      <c:pt idx="8387">
                        <c:v>42581.139178240999</c:v>
                      </c:pt>
                      <c:pt idx="8388">
                        <c:v>42581.142500000002</c:v>
                      </c:pt>
                      <c:pt idx="8389">
                        <c:v>42581.146157406998</c:v>
                      </c:pt>
                      <c:pt idx="8390">
                        <c:v>42581.149456018997</c:v>
                      </c:pt>
                      <c:pt idx="8391">
                        <c:v>42581.153020833</c:v>
                      </c:pt>
                      <c:pt idx="8392">
                        <c:v>42581.156493055998</c:v>
                      </c:pt>
                      <c:pt idx="8393">
                        <c:v>42581.159988425999</c:v>
                      </c:pt>
                      <c:pt idx="8394">
                        <c:v>42581.163391203998</c:v>
                      </c:pt>
                      <c:pt idx="8395">
                        <c:v>42581.167048611002</c:v>
                      </c:pt>
                      <c:pt idx="8396">
                        <c:v>42581.170347222003</c:v>
                      </c:pt>
                      <c:pt idx="8397">
                        <c:v>42581.17380787</c:v>
                      </c:pt>
                      <c:pt idx="8398">
                        <c:v>42581.177337963003</c:v>
                      </c:pt>
                      <c:pt idx="8399">
                        <c:v>42581.180844907001</c:v>
                      </c:pt>
                      <c:pt idx="8400">
                        <c:v>42581.184189815001</c:v>
                      </c:pt>
                      <c:pt idx="8401">
                        <c:v>42581.187777778003</c:v>
                      </c:pt>
                      <c:pt idx="8402">
                        <c:v>42581.191111111002</c:v>
                      </c:pt>
                      <c:pt idx="8403">
                        <c:v>42581.194606481004</c:v>
                      </c:pt>
                      <c:pt idx="8404">
                        <c:v>42581.198148148003</c:v>
                      </c:pt>
                      <c:pt idx="8405">
                        <c:v>42581.201562499999</c:v>
                      </c:pt>
                      <c:pt idx="8406">
                        <c:v>42581.205023148003</c:v>
                      </c:pt>
                      <c:pt idx="8407">
                        <c:v>42581.208749999998</c:v>
                      </c:pt>
                      <c:pt idx="8408">
                        <c:v>42581.211979166997</c:v>
                      </c:pt>
                      <c:pt idx="8409">
                        <c:v>42581.215474536999</c:v>
                      </c:pt>
                      <c:pt idx="8410">
                        <c:v>42581.218993055998</c:v>
                      </c:pt>
                      <c:pt idx="8411">
                        <c:v>42581.222453704002</c:v>
                      </c:pt>
                      <c:pt idx="8412">
                        <c:v>42581.225821758999</c:v>
                      </c:pt>
                      <c:pt idx="8413">
                        <c:v>42581.229421295997</c:v>
                      </c:pt>
                      <c:pt idx="8414">
                        <c:v>42581.232766203997</c:v>
                      </c:pt>
                      <c:pt idx="8415">
                        <c:v>42581.236250000002</c:v>
                      </c:pt>
                      <c:pt idx="8416">
                        <c:v>42581.239814815002</c:v>
                      </c:pt>
                      <c:pt idx="8417">
                        <c:v>42581.243206018997</c:v>
                      </c:pt>
                      <c:pt idx="8418">
                        <c:v>42581.246678240997</c:v>
                      </c:pt>
                      <c:pt idx="8419">
                        <c:v>42581.250416666997</c:v>
                      </c:pt>
                      <c:pt idx="8420">
                        <c:v>42581.253692129998</c:v>
                      </c:pt>
                      <c:pt idx="8421">
                        <c:v>42581.257141203998</c:v>
                      </c:pt>
                      <c:pt idx="8422">
                        <c:v>42581.260648148003</c:v>
                      </c:pt>
                      <c:pt idx="8423">
                        <c:v>42581.264062499999</c:v>
                      </c:pt>
                      <c:pt idx="8424">
                        <c:v>42581.267534721999</c:v>
                      </c:pt>
                      <c:pt idx="8425">
                        <c:v>42581.271111110997</c:v>
                      </c:pt>
                      <c:pt idx="8426">
                        <c:v>42581.274432869999</c:v>
                      </c:pt>
                      <c:pt idx="8427">
                        <c:v>42581.277962963002</c:v>
                      </c:pt>
                      <c:pt idx="8428">
                        <c:v>42581.281504630002</c:v>
                      </c:pt>
                      <c:pt idx="8429">
                        <c:v>42581.284884259003</c:v>
                      </c:pt>
                      <c:pt idx="8430">
                        <c:v>42581.288379630001</c:v>
                      </c:pt>
                      <c:pt idx="8431">
                        <c:v>42581.292013888997</c:v>
                      </c:pt>
                      <c:pt idx="8432">
                        <c:v>42581.295289351998</c:v>
                      </c:pt>
                      <c:pt idx="8433">
                        <c:v>42581.298796296003</c:v>
                      </c:pt>
                      <c:pt idx="8434">
                        <c:v>42581.302280092998</c:v>
                      </c:pt>
                      <c:pt idx="8435">
                        <c:v>42581.305763889002</c:v>
                      </c:pt>
                      <c:pt idx="8436">
                        <c:v>42581.309189815001</c:v>
                      </c:pt>
                      <c:pt idx="8437">
                        <c:v>42581.312743055998</c:v>
                      </c:pt>
                      <c:pt idx="8438">
                        <c:v>42581.316122684999</c:v>
                      </c:pt>
                      <c:pt idx="8439">
                        <c:v>42581.319629630001</c:v>
                      </c:pt>
                      <c:pt idx="8440">
                        <c:v>42581.323113425999</c:v>
                      </c:pt>
                      <c:pt idx="8441">
                        <c:v>42581.326550926002</c:v>
                      </c:pt>
                      <c:pt idx="8442">
                        <c:v>42581.330034721999</c:v>
                      </c:pt>
                      <c:pt idx="8443">
                        <c:v>42581.333680556003</c:v>
                      </c:pt>
                      <c:pt idx="8444">
                        <c:v>42581.336990741002</c:v>
                      </c:pt>
                      <c:pt idx="8445">
                        <c:v>42581.340509258996</c:v>
                      </c:pt>
                      <c:pt idx="8446">
                        <c:v>42581.343958332996</c:v>
                      </c:pt>
                      <c:pt idx="8447">
                        <c:v>42581.347407407004</c:v>
                      </c:pt>
                      <c:pt idx="8448">
                        <c:v>42581.350844907</c:v>
                      </c:pt>
                      <c:pt idx="8449">
                        <c:v>42581.354513888997</c:v>
                      </c:pt>
                      <c:pt idx="8450">
                        <c:v>42581.357789351998</c:v>
                      </c:pt>
                      <c:pt idx="8451">
                        <c:v>42581.361284721999</c:v>
                      </c:pt>
                      <c:pt idx="8452">
                        <c:v>42581.364837963003</c:v>
                      </c:pt>
                      <c:pt idx="8453">
                        <c:v>42581.368229166997</c:v>
                      </c:pt>
                      <c:pt idx="8454">
                        <c:v>42581.371701388998</c:v>
                      </c:pt>
                      <c:pt idx="8455">
                        <c:v>42581.375381944003</c:v>
                      </c:pt>
                      <c:pt idx="8456">
                        <c:v>42581.378622684999</c:v>
                      </c:pt>
                      <c:pt idx="8457">
                        <c:v>42581.382152778002</c:v>
                      </c:pt>
                      <c:pt idx="8458">
                        <c:v>42581.385636573999</c:v>
                      </c:pt>
                      <c:pt idx="8459">
                        <c:v>42581.389085647999</c:v>
                      </c:pt>
                      <c:pt idx="8460">
                        <c:v>42581.392523148003</c:v>
                      </c:pt>
                      <c:pt idx="8461">
                        <c:v>42581.39619213</c:v>
                      </c:pt>
                      <c:pt idx="8462">
                        <c:v>42581.399444444003</c:v>
                      </c:pt>
                      <c:pt idx="8463">
                        <c:v>42581.402928240997</c:v>
                      </c:pt>
                      <c:pt idx="8464">
                        <c:v>42581.406481480997</c:v>
                      </c:pt>
                      <c:pt idx="8465">
                        <c:v>42581.409930556001</c:v>
                      </c:pt>
                      <c:pt idx="8466">
                        <c:v>42581.413356481004</c:v>
                      </c:pt>
                      <c:pt idx="8467">
                        <c:v>42581.416944443998</c:v>
                      </c:pt>
                      <c:pt idx="8468">
                        <c:v>42581.420358796</c:v>
                      </c:pt>
                      <c:pt idx="8469">
                        <c:v>42581.423831018998</c:v>
                      </c:pt>
                      <c:pt idx="8470">
                        <c:v>42581.427407406998</c:v>
                      </c:pt>
                      <c:pt idx="8471">
                        <c:v>42581.430844907001</c:v>
                      </c:pt>
                      <c:pt idx="8472">
                        <c:v>42581.434293981001</c:v>
                      </c:pt>
                      <c:pt idx="8473">
                        <c:v>42581.4378125</c:v>
                      </c:pt>
                      <c:pt idx="8474">
                        <c:v>42581.441157407004</c:v>
                      </c:pt>
                      <c:pt idx="8475">
                        <c:v>42581.444699074003</c:v>
                      </c:pt>
                      <c:pt idx="8476">
                        <c:v>42581.448344907003</c:v>
                      </c:pt>
                      <c:pt idx="8477">
                        <c:v>42581.451620369997</c:v>
                      </c:pt>
                      <c:pt idx="8478">
                        <c:v>42581.455115741002</c:v>
                      </c:pt>
                      <c:pt idx="8479">
                        <c:v>42581.45900463</c:v>
                      </c:pt>
                      <c:pt idx="8480">
                        <c:v>42581.462025462999</c:v>
                      </c:pt>
                      <c:pt idx="8481">
                        <c:v>42581.465543981001</c:v>
                      </c:pt>
                      <c:pt idx="8482">
                        <c:v>42581.469270832997</c:v>
                      </c:pt>
                      <c:pt idx="8483">
                        <c:v>42581.472500000003</c:v>
                      </c:pt>
                      <c:pt idx="8484">
                        <c:v>42581.475902778002</c:v>
                      </c:pt>
                      <c:pt idx="8485">
                        <c:v>42581.479699074</c:v>
                      </c:pt>
                      <c:pt idx="8486">
                        <c:v>42581.482835647999</c:v>
                      </c:pt>
                      <c:pt idx="8487">
                        <c:v>42581.486377314999</c:v>
                      </c:pt>
                      <c:pt idx="8488">
                        <c:v>42581.489837963003</c:v>
                      </c:pt>
                      <c:pt idx="8489">
                        <c:v>42581.493263889002</c:v>
                      </c:pt>
                      <c:pt idx="8490">
                        <c:v>42581.496736111003</c:v>
                      </c:pt>
                      <c:pt idx="8491">
                        <c:v>42581.500405093</c:v>
                      </c:pt>
                      <c:pt idx="8492">
                        <c:v>42581.503668981</c:v>
                      </c:pt>
                      <c:pt idx="8493">
                        <c:v>42581.507187499999</c:v>
                      </c:pt>
                      <c:pt idx="8494">
                        <c:v>42581.510729166999</c:v>
                      </c:pt>
                      <c:pt idx="8495">
                        <c:v>42581.514166667002</c:v>
                      </c:pt>
                      <c:pt idx="8496">
                        <c:v>42581.517604166998</c:v>
                      </c:pt>
                      <c:pt idx="8497">
                        <c:v>42581.521180556003</c:v>
                      </c:pt>
                      <c:pt idx="8498">
                        <c:v>42581.524571759001</c:v>
                      </c:pt>
                      <c:pt idx="8499">
                        <c:v>42581.528067129999</c:v>
                      </c:pt>
                      <c:pt idx="8500">
                        <c:v>42581.531585648001</c:v>
                      </c:pt>
                      <c:pt idx="8501">
                        <c:v>42581.535000000003</c:v>
                      </c:pt>
                      <c:pt idx="8502">
                        <c:v>42581.538425926003</c:v>
                      </c:pt>
                      <c:pt idx="8503">
                        <c:v>42581.542106481</c:v>
                      </c:pt>
                      <c:pt idx="8504">
                        <c:v>42581.545381944001</c:v>
                      </c:pt>
                      <c:pt idx="8505">
                        <c:v>42581.548831018998</c:v>
                      </c:pt>
                      <c:pt idx="8506">
                        <c:v>42581.552418981002</c:v>
                      </c:pt>
                      <c:pt idx="8507">
                        <c:v>42581.555821759001</c:v>
                      </c:pt>
                      <c:pt idx="8508">
                        <c:v>42581.559259258996</c:v>
                      </c:pt>
                      <c:pt idx="8509">
                        <c:v>42581.562870369999</c:v>
                      </c:pt>
                      <c:pt idx="8510">
                        <c:v>42581.566157407004</c:v>
                      </c:pt>
                      <c:pt idx="8511">
                        <c:v>42581.569652778002</c:v>
                      </c:pt>
                      <c:pt idx="8512">
                        <c:v>42581.573206018998</c:v>
                      </c:pt>
                      <c:pt idx="8513">
                        <c:v>42581.576620369997</c:v>
                      </c:pt>
                      <c:pt idx="8514">
                        <c:v>42581.580081018998</c:v>
                      </c:pt>
                      <c:pt idx="8515">
                        <c:v>42581.583749999998</c:v>
                      </c:pt>
                      <c:pt idx="8516">
                        <c:v>42581.587071759001</c:v>
                      </c:pt>
                      <c:pt idx="8517">
                        <c:v>42581.590567129999</c:v>
                      </c:pt>
                      <c:pt idx="8518">
                        <c:v>42581.594085648001</c:v>
                      </c:pt>
                      <c:pt idx="8519">
                        <c:v>42581.597523147997</c:v>
                      </c:pt>
                      <c:pt idx="8520">
                        <c:v>42581.600925926003</c:v>
                      </c:pt>
                      <c:pt idx="8521">
                        <c:v>42581.604513888997</c:v>
                      </c:pt>
                      <c:pt idx="8522">
                        <c:v>42581.607858796</c:v>
                      </c:pt>
                      <c:pt idx="8523">
                        <c:v>42581.611342593002</c:v>
                      </c:pt>
                      <c:pt idx="8524">
                        <c:v>42581.614918981002</c:v>
                      </c:pt>
                      <c:pt idx="8525">
                        <c:v>42581.618263889002</c:v>
                      </c:pt>
                      <c:pt idx="8526">
                        <c:v>42581.621793981001</c:v>
                      </c:pt>
                      <c:pt idx="8527">
                        <c:v>42581.625428241001</c:v>
                      </c:pt>
                      <c:pt idx="8528">
                        <c:v>42581.628738425999</c:v>
                      </c:pt>
                      <c:pt idx="8529">
                        <c:v>42581.632199074003</c:v>
                      </c:pt>
                      <c:pt idx="8530">
                        <c:v>42581.635740741003</c:v>
                      </c:pt>
                      <c:pt idx="8531">
                        <c:v>42581.639189815003</c:v>
                      </c:pt>
                      <c:pt idx="8532">
                        <c:v>42581.642592593002</c:v>
                      </c:pt>
                      <c:pt idx="8533">
                        <c:v>42581.646180556003</c:v>
                      </c:pt>
                      <c:pt idx="8534">
                        <c:v>42581.649513889002</c:v>
                      </c:pt>
                      <c:pt idx="8535">
                        <c:v>42581.653009258996</c:v>
                      </c:pt>
                      <c:pt idx="8536">
                        <c:v>42581.656539352</c:v>
                      </c:pt>
                      <c:pt idx="8537">
                        <c:v>42581.659918981</c:v>
                      </c:pt>
                      <c:pt idx="8538">
                        <c:v>42581.663402778002</c:v>
                      </c:pt>
                      <c:pt idx="8539">
                        <c:v>42581.667141204001</c:v>
                      </c:pt>
                      <c:pt idx="8540">
                        <c:v>42581.670358796</c:v>
                      </c:pt>
                      <c:pt idx="8541">
                        <c:v>42581.673854166998</c:v>
                      </c:pt>
                      <c:pt idx="8542">
                        <c:v>42581.677407406998</c:v>
                      </c:pt>
                      <c:pt idx="8543">
                        <c:v>42581.680856480998</c:v>
                      </c:pt>
                      <c:pt idx="8544">
                        <c:v>42581.684282406997</c:v>
                      </c:pt>
                      <c:pt idx="8545">
                        <c:v>42581.687858796002</c:v>
                      </c:pt>
                      <c:pt idx="8546">
                        <c:v>42581.691203704002</c:v>
                      </c:pt>
                      <c:pt idx="8547">
                        <c:v>42581.694710648</c:v>
                      </c:pt>
                      <c:pt idx="8548">
                        <c:v>42581.698229166999</c:v>
                      </c:pt>
                      <c:pt idx="8549">
                        <c:v>42581.701620369997</c:v>
                      </c:pt>
                      <c:pt idx="8550">
                        <c:v>42581.705092593002</c:v>
                      </c:pt>
                      <c:pt idx="8551">
                        <c:v>42581.708784722003</c:v>
                      </c:pt>
                      <c:pt idx="8552">
                        <c:v>42581.712013889002</c:v>
                      </c:pt>
                      <c:pt idx="8553">
                        <c:v>42581.715543981001</c:v>
                      </c:pt>
                      <c:pt idx="8554">
                        <c:v>42581.719097221998</c:v>
                      </c:pt>
                      <c:pt idx="8555">
                        <c:v>42581.722488425999</c:v>
                      </c:pt>
                      <c:pt idx="8556">
                        <c:v>42581.725937499999</c:v>
                      </c:pt>
                      <c:pt idx="8557">
                        <c:v>42581.729525463001</c:v>
                      </c:pt>
                      <c:pt idx="8558">
                        <c:v>42581.732824074003</c:v>
                      </c:pt>
                      <c:pt idx="8559">
                        <c:v>42581.736331018998</c:v>
                      </c:pt>
                      <c:pt idx="8560">
                        <c:v>42581.739861110997</c:v>
                      </c:pt>
                      <c:pt idx="8561">
                        <c:v>42581.743310184997</c:v>
                      </c:pt>
                      <c:pt idx="8562">
                        <c:v>42581.746747685</c:v>
                      </c:pt>
                      <c:pt idx="8563">
                        <c:v>42581.750439814998</c:v>
                      </c:pt>
                      <c:pt idx="8564">
                        <c:v>42581.753773147997</c:v>
                      </c:pt>
                      <c:pt idx="8565">
                        <c:v>42581.757268519003</c:v>
                      </c:pt>
                      <c:pt idx="8566">
                        <c:v>42581.760787036997</c:v>
                      </c:pt>
                      <c:pt idx="8567">
                        <c:v>42581.764282406999</c:v>
                      </c:pt>
                      <c:pt idx="8568">
                        <c:v>42581.767627314999</c:v>
                      </c:pt>
                      <c:pt idx="8569">
                        <c:v>42581.771238426001</c:v>
                      </c:pt>
                      <c:pt idx="8570">
                        <c:v>42581.774594907001</c:v>
                      </c:pt>
                      <c:pt idx="8571">
                        <c:v>42581.778078704003</c:v>
                      </c:pt>
                      <c:pt idx="8572">
                        <c:v>42581.781597221998</c:v>
                      </c:pt>
                      <c:pt idx="8573">
                        <c:v>42581.785000000003</c:v>
                      </c:pt>
                      <c:pt idx="8574">
                        <c:v>42581.788437499999</c:v>
                      </c:pt>
                      <c:pt idx="8575">
                        <c:v>42581.792118056001</c:v>
                      </c:pt>
                      <c:pt idx="8576">
                        <c:v>42581.795358796</c:v>
                      </c:pt>
                      <c:pt idx="8577">
                        <c:v>42581.798900463</c:v>
                      </c:pt>
                      <c:pt idx="8578">
                        <c:v>42581.802430556003</c:v>
                      </c:pt>
                      <c:pt idx="8579">
                        <c:v>42581.805925925997</c:v>
                      </c:pt>
                      <c:pt idx="8580">
                        <c:v>42581.809270833</c:v>
                      </c:pt>
                      <c:pt idx="8581">
                        <c:v>42581.812858796002</c:v>
                      </c:pt>
                      <c:pt idx="8582">
                        <c:v>42581.816203704002</c:v>
                      </c:pt>
                      <c:pt idx="8583">
                        <c:v>42581.819756944002</c:v>
                      </c:pt>
                      <c:pt idx="8584">
                        <c:v>42581.823298611002</c:v>
                      </c:pt>
                      <c:pt idx="8585">
                        <c:v>42581.826689815003</c:v>
                      </c:pt>
                      <c:pt idx="8586">
                        <c:v>42581.830150463</c:v>
                      </c:pt>
                      <c:pt idx="8587">
                        <c:v>42581.833761574002</c:v>
                      </c:pt>
                      <c:pt idx="8588">
                        <c:v>42581.837013889002</c:v>
                      </c:pt>
                      <c:pt idx="8589">
                        <c:v>42581.840567129999</c:v>
                      </c:pt>
                      <c:pt idx="8590">
                        <c:v>42581.844085648001</c:v>
                      </c:pt>
                      <c:pt idx="8591">
                        <c:v>42581.847581018999</c:v>
                      </c:pt>
                      <c:pt idx="8592">
                        <c:v>42581.850891203998</c:v>
                      </c:pt>
                      <c:pt idx="8593">
                        <c:v>42581.854513888997</c:v>
                      </c:pt>
                      <c:pt idx="8594">
                        <c:v>42581.857824074003</c:v>
                      </c:pt>
                      <c:pt idx="8595">
                        <c:v>42581.861319443997</c:v>
                      </c:pt>
                      <c:pt idx="8596">
                        <c:v>42581.864861110997</c:v>
                      </c:pt>
                      <c:pt idx="8597">
                        <c:v>42581.868298611</c:v>
                      </c:pt>
                      <c:pt idx="8598">
                        <c:v>42581.871712963002</c:v>
                      </c:pt>
                      <c:pt idx="8599">
                        <c:v>42581.875393519003</c:v>
                      </c:pt>
                      <c:pt idx="8600">
                        <c:v>42581.878715277999</c:v>
                      </c:pt>
                      <c:pt idx="8601">
                        <c:v>42581.882175926003</c:v>
                      </c:pt>
                      <c:pt idx="8602">
                        <c:v>42581.885752315</c:v>
                      </c:pt>
                      <c:pt idx="8603">
                        <c:v>42581.889178240999</c:v>
                      </c:pt>
                      <c:pt idx="8604">
                        <c:v>42581.89255787</c:v>
                      </c:pt>
                      <c:pt idx="8605">
                        <c:v>42581.896157406998</c:v>
                      </c:pt>
                      <c:pt idx="8606">
                        <c:v>42581.899513889002</c:v>
                      </c:pt>
                      <c:pt idx="8607">
                        <c:v>42581.902997685</c:v>
                      </c:pt>
                      <c:pt idx="8608">
                        <c:v>42581.906550926004</c:v>
                      </c:pt>
                      <c:pt idx="8609">
                        <c:v>42581.909953704002</c:v>
                      </c:pt>
                      <c:pt idx="8610">
                        <c:v>42581.913437499999</c:v>
                      </c:pt>
                      <c:pt idx="8611">
                        <c:v>42581.917083332999</c:v>
                      </c:pt>
                      <c:pt idx="8612">
                        <c:v>42581.920439815003</c:v>
                      </c:pt>
                      <c:pt idx="8613">
                        <c:v>42581.923923611001</c:v>
                      </c:pt>
                      <c:pt idx="8614">
                        <c:v>42581.927453703996</c:v>
                      </c:pt>
                      <c:pt idx="8615">
                        <c:v>42581.930844907001</c:v>
                      </c:pt>
                      <c:pt idx="8616">
                        <c:v>42581.934212963002</c:v>
                      </c:pt>
                      <c:pt idx="8617">
                        <c:v>42581.937847221998</c:v>
                      </c:pt>
                      <c:pt idx="8618">
                        <c:v>42581.941145833</c:v>
                      </c:pt>
                      <c:pt idx="8619">
                        <c:v>42581.944664351999</c:v>
                      </c:pt>
                      <c:pt idx="8620">
                        <c:v>42581.948217593002</c:v>
                      </c:pt>
                      <c:pt idx="8621">
                        <c:v>42581.951597222003</c:v>
                      </c:pt>
                      <c:pt idx="8622">
                        <c:v>42581.955081018998</c:v>
                      </c:pt>
                      <c:pt idx="8623">
                        <c:v>42581.958738426001</c:v>
                      </c:pt>
                      <c:pt idx="8624">
                        <c:v>42581.962048611</c:v>
                      </c:pt>
                      <c:pt idx="8625">
                        <c:v>42581.965601852004</c:v>
                      </c:pt>
                      <c:pt idx="8626">
                        <c:v>42581.969108796002</c:v>
                      </c:pt>
                      <c:pt idx="8627">
                        <c:v>42581.972500000003</c:v>
                      </c:pt>
                      <c:pt idx="8628">
                        <c:v>42581.975902778002</c:v>
                      </c:pt>
                      <c:pt idx="8629">
                        <c:v>42581.979525463001</c:v>
                      </c:pt>
                      <c:pt idx="8630">
                        <c:v>42581.982812499999</c:v>
                      </c:pt>
                      <c:pt idx="8631">
                        <c:v>42581.986319443997</c:v>
                      </c:pt>
                      <c:pt idx="8632">
                        <c:v>42581.989895833001</c:v>
                      </c:pt>
                      <c:pt idx="8633">
                        <c:v>42581.993263889002</c:v>
                      </c:pt>
                      <c:pt idx="8634">
                        <c:v>42581.996724536999</c:v>
                      </c:pt>
                      <c:pt idx="8635">
                        <c:v>42582.000520832997</c:v>
                      </c:pt>
                      <c:pt idx="8636">
                        <c:v>42582.003726852003</c:v>
                      </c:pt>
                      <c:pt idx="8637">
                        <c:v>42582.007210648</c:v>
                      </c:pt>
                      <c:pt idx="8638">
                        <c:v>42582.010775463001</c:v>
                      </c:pt>
                      <c:pt idx="8639">
                        <c:v>42582.014201389</c:v>
                      </c:pt>
                      <c:pt idx="8640">
                        <c:v>42582.017604166998</c:v>
                      </c:pt>
                      <c:pt idx="8641">
                        <c:v>42582.021203703996</c:v>
                      </c:pt>
                      <c:pt idx="8642">
                        <c:v>42582.024560184997</c:v>
                      </c:pt>
                      <c:pt idx="8643">
                        <c:v>42582.028090278</c:v>
                      </c:pt>
                      <c:pt idx="8644">
                        <c:v>42582.031527778003</c:v>
                      </c:pt>
                      <c:pt idx="8645">
                        <c:v>42582.034965277999</c:v>
                      </c:pt>
                      <c:pt idx="8646">
                        <c:v>42582.038414351999</c:v>
                      </c:pt>
                      <c:pt idx="8647">
                        <c:v>42582.042129629997</c:v>
                      </c:pt>
                      <c:pt idx="8648">
                        <c:v>42582.045393519002</c:v>
                      </c:pt>
                      <c:pt idx="8649">
                        <c:v>42582.048923611001</c:v>
                      </c:pt>
                      <c:pt idx="8650">
                        <c:v>42582.052372685001</c:v>
                      </c:pt>
                      <c:pt idx="8651">
                        <c:v>42582.055856480998</c:v>
                      </c:pt>
                      <c:pt idx="8652">
                        <c:v>42582.059259258996</c:v>
                      </c:pt>
                      <c:pt idx="8653">
                        <c:v>42582.0628125</c:v>
                      </c:pt>
                      <c:pt idx="8654">
                        <c:v>42582.066203704002</c:v>
                      </c:pt>
                      <c:pt idx="8655">
                        <c:v>42582.069699074003</c:v>
                      </c:pt>
                      <c:pt idx="8656">
                        <c:v>42582.073148148003</c:v>
                      </c:pt>
                      <c:pt idx="8657">
                        <c:v>42582.076631944001</c:v>
                      </c:pt>
                      <c:pt idx="8658">
                        <c:v>42582.080011573998</c:v>
                      </c:pt>
                      <c:pt idx="8659">
                        <c:v>42582.083738426001</c:v>
                      </c:pt>
                      <c:pt idx="8660">
                        <c:v>42582.087002314998</c:v>
                      </c:pt>
                      <c:pt idx="8661">
                        <c:v>42582.090509258996</c:v>
                      </c:pt>
                      <c:pt idx="8662">
                        <c:v>42582.094027778003</c:v>
                      </c:pt>
                      <c:pt idx="8663">
                        <c:v>42582.097488425999</c:v>
                      </c:pt>
                      <c:pt idx="8664">
                        <c:v>42582.100844907</c:v>
                      </c:pt>
                      <c:pt idx="8665">
                        <c:v>42582.104432870001</c:v>
                      </c:pt>
                      <c:pt idx="8666">
                        <c:v>42582.107789351998</c:v>
                      </c:pt>
                      <c:pt idx="8667">
                        <c:v>42582.11130787</c:v>
                      </c:pt>
                      <c:pt idx="8668">
                        <c:v>42582.114849537</c:v>
                      </c:pt>
                      <c:pt idx="8669">
                        <c:v>42582.118252314998</c:v>
                      </c:pt>
                      <c:pt idx="8670">
                        <c:v>42582.121655092997</c:v>
                      </c:pt>
                      <c:pt idx="8671">
                        <c:v>42582.125381944003</c:v>
                      </c:pt>
                      <c:pt idx="8672">
                        <c:v>42582.128680556001</c:v>
                      </c:pt>
                      <c:pt idx="8673">
                        <c:v>42582.132118055997</c:v>
                      </c:pt>
                      <c:pt idx="8674">
                        <c:v>42582.135706018998</c:v>
                      </c:pt>
                      <c:pt idx="8675">
                        <c:v>42582.139062499999</c:v>
                      </c:pt>
                      <c:pt idx="8676">
                        <c:v>42582.142534721999</c:v>
                      </c:pt>
                      <c:pt idx="8677">
                        <c:v>42582.146099537</c:v>
                      </c:pt>
                      <c:pt idx="8678">
                        <c:v>42582.149444444003</c:v>
                      </c:pt>
                      <c:pt idx="8679">
                        <c:v>42582.152986111003</c:v>
                      </c:pt>
                      <c:pt idx="8680">
                        <c:v>42582.156539352</c:v>
                      </c:pt>
                      <c:pt idx="8681">
                        <c:v>42582.159907407004</c:v>
                      </c:pt>
                      <c:pt idx="8682">
                        <c:v>42582.163356481004</c:v>
                      </c:pt>
                      <c:pt idx="8683">
                        <c:v>42582.167094907003</c:v>
                      </c:pt>
                      <c:pt idx="8684">
                        <c:v>42582.170312499999</c:v>
                      </c:pt>
                      <c:pt idx="8685">
                        <c:v>42582.173819443997</c:v>
                      </c:pt>
                      <c:pt idx="8686">
                        <c:v>42582.177349537</c:v>
                      </c:pt>
                      <c:pt idx="8687">
                        <c:v>42582.180787037003</c:v>
                      </c:pt>
                      <c:pt idx="8688">
                        <c:v>42582.184201388998</c:v>
                      </c:pt>
                      <c:pt idx="8689">
                        <c:v>42582.187754630002</c:v>
                      </c:pt>
                      <c:pt idx="8690">
                        <c:v>42582.191099536998</c:v>
                      </c:pt>
                      <c:pt idx="8691">
                        <c:v>42582.194606481004</c:v>
                      </c:pt>
                      <c:pt idx="8692">
                        <c:v>42582.198136573999</c:v>
                      </c:pt>
                      <c:pt idx="8693">
                        <c:v>42582.201539351998</c:v>
                      </c:pt>
                      <c:pt idx="8694">
                        <c:v>42582.204988425998</c:v>
                      </c:pt>
                      <c:pt idx="8695">
                        <c:v>42582.208761574002</c:v>
                      </c:pt>
                      <c:pt idx="8696">
                        <c:v>42582.212013889002</c:v>
                      </c:pt>
                      <c:pt idx="8697">
                        <c:v>42582.215428240997</c:v>
                      </c:pt>
                      <c:pt idx="8698">
                        <c:v>42582.218969907</c:v>
                      </c:pt>
                      <c:pt idx="8699">
                        <c:v>42582.222465277999</c:v>
                      </c:pt>
                      <c:pt idx="8700">
                        <c:v>42582.225833333003</c:v>
                      </c:pt>
                      <c:pt idx="8701">
                        <c:v>42582.229386573999</c:v>
                      </c:pt>
                      <c:pt idx="8702">
                        <c:v>42582.232766203997</c:v>
                      </c:pt>
                      <c:pt idx="8703">
                        <c:v>42582.236226852001</c:v>
                      </c:pt>
                      <c:pt idx="8704">
                        <c:v>42582.239780092998</c:v>
                      </c:pt>
                      <c:pt idx="8705">
                        <c:v>42582.243275462999</c:v>
                      </c:pt>
                      <c:pt idx="8706">
                        <c:v>42582.246655092997</c:v>
                      </c:pt>
                      <c:pt idx="8707">
                        <c:v>42582.250381944003</c:v>
                      </c:pt>
                      <c:pt idx="8708">
                        <c:v>42582.253680556001</c:v>
                      </c:pt>
                      <c:pt idx="8709">
                        <c:v>42582.257175926003</c:v>
                      </c:pt>
                      <c:pt idx="8710">
                        <c:v>42582.260671295997</c:v>
                      </c:pt>
                      <c:pt idx="8711">
                        <c:v>42582.264097222003</c:v>
                      </c:pt>
                      <c:pt idx="8712">
                        <c:v>42582.267511573998</c:v>
                      </c:pt>
                      <c:pt idx="8713">
                        <c:v>42582.271076388999</c:v>
                      </c:pt>
                      <c:pt idx="8714">
                        <c:v>42582.274479166997</c:v>
                      </c:pt>
                      <c:pt idx="8715">
                        <c:v>42582.277986111003</c:v>
                      </c:pt>
                      <c:pt idx="8716">
                        <c:v>42582.281493055998</c:v>
                      </c:pt>
                      <c:pt idx="8717">
                        <c:v>42582.284861111002</c:v>
                      </c:pt>
                      <c:pt idx="8718">
                        <c:v>42582.288356481004</c:v>
                      </c:pt>
                      <c:pt idx="8719">
                        <c:v>42582.292094907003</c:v>
                      </c:pt>
                      <c:pt idx="8720">
                        <c:v>42582.295277778001</c:v>
                      </c:pt>
                      <c:pt idx="8721">
                        <c:v>42582.298819443997</c:v>
                      </c:pt>
                      <c:pt idx="8722">
                        <c:v>42582.302291667002</c:v>
                      </c:pt>
                      <c:pt idx="8723">
                        <c:v>42582.305752314998</c:v>
                      </c:pt>
                      <c:pt idx="8724">
                        <c:v>42582.309166667001</c:v>
                      </c:pt>
                      <c:pt idx="8725">
                        <c:v>42582.312743055998</c:v>
                      </c:pt>
                      <c:pt idx="8726">
                        <c:v>42582.316099536998</c:v>
                      </c:pt>
                      <c:pt idx="8727">
                        <c:v>42582.319594907</c:v>
                      </c:pt>
                      <c:pt idx="8728">
                        <c:v>42582.323125000003</c:v>
                      </c:pt>
                      <c:pt idx="8729">
                        <c:v>42582.326516203997</c:v>
                      </c:pt>
                      <c:pt idx="8730">
                        <c:v>42582.33</c:v>
                      </c:pt>
                      <c:pt idx="8731">
                        <c:v>42582.333680556003</c:v>
                      </c:pt>
                      <c:pt idx="8732">
                        <c:v>42582.336990741002</c:v>
                      </c:pt>
                      <c:pt idx="8733">
                        <c:v>42582.340462963002</c:v>
                      </c:pt>
                      <c:pt idx="8734">
                        <c:v>42582.344004630002</c:v>
                      </c:pt>
                      <c:pt idx="8735">
                        <c:v>42582.347418981</c:v>
                      </c:pt>
                      <c:pt idx="8736">
                        <c:v>42582.350821758999</c:v>
                      </c:pt>
                      <c:pt idx="8737">
                        <c:v>42582.354444443998</c:v>
                      </c:pt>
                      <c:pt idx="8738">
                        <c:v>42582.357777778001</c:v>
                      </c:pt>
                      <c:pt idx="8739">
                        <c:v>42582.361250000002</c:v>
                      </c:pt>
                      <c:pt idx="8740">
                        <c:v>42582.364814815002</c:v>
                      </c:pt>
                      <c:pt idx="8741">
                        <c:v>42582.368194444003</c:v>
                      </c:pt>
                      <c:pt idx="8742">
                        <c:v>42582.371666667001</c:v>
                      </c:pt>
                      <c:pt idx="8743">
                        <c:v>42582.3753125</c:v>
                      </c:pt>
                      <c:pt idx="8744">
                        <c:v>42582.378622684999</c:v>
                      </c:pt>
                      <c:pt idx="8745">
                        <c:v>42582.382129630001</c:v>
                      </c:pt>
                      <c:pt idx="8746">
                        <c:v>42582.385682870001</c:v>
                      </c:pt>
                      <c:pt idx="8747">
                        <c:v>42582.389062499999</c:v>
                      </c:pt>
                      <c:pt idx="8748">
                        <c:v>42582.392488425998</c:v>
                      </c:pt>
                      <c:pt idx="8749">
                        <c:v>42582.396099537</c:v>
                      </c:pt>
                      <c:pt idx="8750">
                        <c:v>42582.399444444003</c:v>
                      </c:pt>
                      <c:pt idx="8751">
                        <c:v>42582.402928240997</c:v>
                      </c:pt>
                      <c:pt idx="8752">
                        <c:v>42582.406539352</c:v>
                      </c:pt>
                      <c:pt idx="8753">
                        <c:v>42582.409988425999</c:v>
                      </c:pt>
                      <c:pt idx="8754">
                        <c:v>42582.413391203998</c:v>
                      </c:pt>
                      <c:pt idx="8755">
                        <c:v>42582.417106481</c:v>
                      </c:pt>
                      <c:pt idx="8756">
                        <c:v>42582.420405092998</c:v>
                      </c:pt>
                      <c:pt idx="8757">
                        <c:v>42582.423912036997</c:v>
                      </c:pt>
                      <c:pt idx="8758">
                        <c:v>42582.427430556003</c:v>
                      </c:pt>
                      <c:pt idx="8759">
                        <c:v>42582.430856480998</c:v>
                      </c:pt>
                      <c:pt idx="8760">
                        <c:v>42582.434259258996</c:v>
                      </c:pt>
                      <c:pt idx="8761">
                        <c:v>42582.437893519003</c:v>
                      </c:pt>
                      <c:pt idx="8762">
                        <c:v>42582.441180556001</c:v>
                      </c:pt>
                      <c:pt idx="8763">
                        <c:v>42582.444710648</c:v>
                      </c:pt>
                      <c:pt idx="8764">
                        <c:v>42582.448206018998</c:v>
                      </c:pt>
                      <c:pt idx="8765">
                        <c:v>42582.451620369997</c:v>
                      </c:pt>
                      <c:pt idx="8766">
                        <c:v>42582.455185184997</c:v>
                      </c:pt>
                      <c:pt idx="8767">
                        <c:v>42582.458796295999</c:v>
                      </c:pt>
                      <c:pt idx="8768">
                        <c:v>42582.462048611</c:v>
                      </c:pt>
                      <c:pt idx="8769">
                        <c:v>42582.465590278</c:v>
                      </c:pt>
                      <c:pt idx="8770">
                        <c:v>42582.469050926004</c:v>
                      </c:pt>
                      <c:pt idx="8771">
                        <c:v>42582.472557870002</c:v>
                      </c:pt>
                      <c:pt idx="8772">
                        <c:v>42582.475960648</c:v>
                      </c:pt>
                      <c:pt idx="8773">
                        <c:v>42582.479513888997</c:v>
                      </c:pt>
                      <c:pt idx="8774">
                        <c:v>42582.482858796</c:v>
                      </c:pt>
                      <c:pt idx="8775">
                        <c:v>42582.486342593002</c:v>
                      </c:pt>
                      <c:pt idx="8776">
                        <c:v>42582.489895833001</c:v>
                      </c:pt>
                      <c:pt idx="8777">
                        <c:v>42582.493310184997</c:v>
                      </c:pt>
                      <c:pt idx="8778">
                        <c:v>42582.496747685</c:v>
                      </c:pt>
                      <c:pt idx="8779">
                        <c:v>42582.500393519003</c:v>
                      </c:pt>
                      <c:pt idx="8780">
                        <c:v>42582.503715277999</c:v>
                      </c:pt>
                      <c:pt idx="8781">
                        <c:v>42582.507187499999</c:v>
                      </c:pt>
                      <c:pt idx="8782">
                        <c:v>42582.510740741003</c:v>
                      </c:pt>
                      <c:pt idx="8783">
                        <c:v>42582.514236110997</c:v>
                      </c:pt>
                      <c:pt idx="8784">
                        <c:v>42582.517569443997</c:v>
                      </c:pt>
                      <c:pt idx="8785">
                        <c:v>42582.52119213</c:v>
                      </c:pt>
                      <c:pt idx="8786">
                        <c:v>42582.524513889002</c:v>
                      </c:pt>
                      <c:pt idx="8787">
                        <c:v>42582.528032406997</c:v>
                      </c:pt>
                      <c:pt idx="8788">
                        <c:v>42582.531516203999</c:v>
                      </c:pt>
                      <c:pt idx="8789">
                        <c:v>42582.535034722001</c:v>
                      </c:pt>
                      <c:pt idx="8790">
                        <c:v>42582.538425926003</c:v>
                      </c:pt>
                      <c:pt idx="8791">
                        <c:v>42582.542083332999</c:v>
                      </c:pt>
                      <c:pt idx="8792">
                        <c:v>42582.545393519002</c:v>
                      </c:pt>
                      <c:pt idx="8793">
                        <c:v>42582.548877314999</c:v>
                      </c:pt>
                      <c:pt idx="8794">
                        <c:v>42582.552384258997</c:v>
                      </c:pt>
                      <c:pt idx="8795">
                        <c:v>42582.555856480998</c:v>
                      </c:pt>
                      <c:pt idx="8796">
                        <c:v>42582.559236111003</c:v>
                      </c:pt>
                      <c:pt idx="8797">
                        <c:v>42582.562870369999</c:v>
                      </c:pt>
                      <c:pt idx="8798">
                        <c:v>42582.566180556001</c:v>
                      </c:pt>
                      <c:pt idx="8799">
                        <c:v>42582.569641203998</c:v>
                      </c:pt>
                      <c:pt idx="8800">
                        <c:v>42582.573217593002</c:v>
                      </c:pt>
                      <c:pt idx="8801">
                        <c:v>42582.576631944001</c:v>
                      </c:pt>
                      <c:pt idx="8802">
                        <c:v>42582.580069443997</c:v>
                      </c:pt>
                      <c:pt idx="8803">
                        <c:v>42582.583807870004</c:v>
                      </c:pt>
                      <c:pt idx="8804">
                        <c:v>42582.587071759001</c:v>
                      </c:pt>
                      <c:pt idx="8805">
                        <c:v>42582.590509258996</c:v>
                      </c:pt>
                      <c:pt idx="8806">
                        <c:v>42582.594108796002</c:v>
                      </c:pt>
                      <c:pt idx="8807">
                        <c:v>42582.597534722001</c:v>
                      </c:pt>
                      <c:pt idx="8808">
                        <c:v>42582.600914351999</c:v>
                      </c:pt>
                      <c:pt idx="8809">
                        <c:v>42582.604571759002</c:v>
                      </c:pt>
                      <c:pt idx="8810">
                        <c:v>42582.607870369997</c:v>
                      </c:pt>
                      <c:pt idx="8811">
                        <c:v>42582.611365741002</c:v>
                      </c:pt>
                      <c:pt idx="8812">
                        <c:v>42582.614884258997</c:v>
                      </c:pt>
                      <c:pt idx="8813">
                        <c:v>42582.618344907001</c:v>
                      </c:pt>
                      <c:pt idx="8814">
                        <c:v>42582.621747685</c:v>
                      </c:pt>
                      <c:pt idx="8815">
                        <c:v>42582.625439814998</c:v>
                      </c:pt>
                      <c:pt idx="8816">
                        <c:v>42582.628692129998</c:v>
                      </c:pt>
                      <c:pt idx="8817">
                        <c:v>42582.632210648</c:v>
                      </c:pt>
                      <c:pt idx="8818">
                        <c:v>42582.635740741003</c:v>
                      </c:pt>
                      <c:pt idx="8819">
                        <c:v>42582.639178240999</c:v>
                      </c:pt>
                      <c:pt idx="8820">
                        <c:v>42582.642569443997</c:v>
                      </c:pt>
                      <c:pt idx="8821">
                        <c:v>42582.646203703996</c:v>
                      </c:pt>
                      <c:pt idx="8822">
                        <c:v>42582.649513889002</c:v>
                      </c:pt>
                      <c:pt idx="8823">
                        <c:v>42582.653032406997</c:v>
                      </c:pt>
                      <c:pt idx="8824">
                        <c:v>42582.656527778003</c:v>
                      </c:pt>
                      <c:pt idx="8825">
                        <c:v>42582.66</c:v>
                      </c:pt>
                      <c:pt idx="8826">
                        <c:v>42582.663437499999</c:v>
                      </c:pt>
                      <c:pt idx="8827">
                        <c:v>42582.667118056001</c:v>
                      </c:pt>
                      <c:pt idx="8828">
                        <c:v>42582.670405092998</c:v>
                      </c:pt>
                      <c:pt idx="8829">
                        <c:v>42582.673877314999</c:v>
                      </c:pt>
                      <c:pt idx="8830">
                        <c:v>42582.677395833001</c:v>
                      </c:pt>
                      <c:pt idx="8831">
                        <c:v>42582.680868055999</c:v>
                      </c:pt>
                      <c:pt idx="8832">
                        <c:v>42582.684270833</c:v>
                      </c:pt>
                      <c:pt idx="8833">
                        <c:v>42582.687847221998</c:v>
                      </c:pt>
                      <c:pt idx="8834">
                        <c:v>42582.691192129998</c:v>
                      </c:pt>
                      <c:pt idx="8835">
                        <c:v>42582.694687499999</c:v>
                      </c:pt>
                      <c:pt idx="8836">
                        <c:v>42582.698206018998</c:v>
                      </c:pt>
                      <c:pt idx="8837">
                        <c:v>42582.701643519002</c:v>
                      </c:pt>
                      <c:pt idx="8838">
                        <c:v>42582.705104166998</c:v>
                      </c:pt>
                      <c:pt idx="8839">
                        <c:v>42582.708749999998</c:v>
                      </c:pt>
                      <c:pt idx="8840">
                        <c:v>42582.712037037003</c:v>
                      </c:pt>
                      <c:pt idx="8841">
                        <c:v>42582.715555556002</c:v>
                      </c:pt>
                      <c:pt idx="8842">
                        <c:v>42582.719050926004</c:v>
                      </c:pt>
                      <c:pt idx="8843">
                        <c:v>42582.722511574</c:v>
                      </c:pt>
                      <c:pt idx="8844">
                        <c:v>42582.725891203998</c:v>
                      </c:pt>
                      <c:pt idx="8845">
                        <c:v>42582.729525463001</c:v>
                      </c:pt>
                      <c:pt idx="8846">
                        <c:v>42582.732847222003</c:v>
                      </c:pt>
                      <c:pt idx="8847">
                        <c:v>42582.736331018998</c:v>
                      </c:pt>
                      <c:pt idx="8848">
                        <c:v>42582.739861110997</c:v>
                      </c:pt>
                      <c:pt idx="8849">
                        <c:v>42582.743321759001</c:v>
                      </c:pt>
                      <c:pt idx="8850">
                        <c:v>42582.746736111003</c:v>
                      </c:pt>
                      <c:pt idx="8851">
                        <c:v>42582.750462962998</c:v>
                      </c:pt>
                      <c:pt idx="8852">
                        <c:v>42582.753773147997</c:v>
                      </c:pt>
                      <c:pt idx="8853">
                        <c:v>42582.757303241</c:v>
                      </c:pt>
                      <c:pt idx="8854">
                        <c:v>42582.760775463001</c:v>
                      </c:pt>
                      <c:pt idx="8855">
                        <c:v>42582.764270833002</c:v>
                      </c:pt>
                      <c:pt idx="8856">
                        <c:v>42582.767650463</c:v>
                      </c:pt>
                      <c:pt idx="8857">
                        <c:v>42582.771284722003</c:v>
                      </c:pt>
                      <c:pt idx="8858">
                        <c:v>42582.774571759001</c:v>
                      </c:pt>
                      <c:pt idx="8859">
                        <c:v>42582.778067129999</c:v>
                      </c:pt>
                      <c:pt idx="8860">
                        <c:v>42582.7815625</c:v>
                      </c:pt>
                      <c:pt idx="8861">
                        <c:v>42582.784988425999</c:v>
                      </c:pt>
                      <c:pt idx="8862">
                        <c:v>42582.788414351999</c:v>
                      </c:pt>
                      <c:pt idx="8863">
                        <c:v>42582.792106481</c:v>
                      </c:pt>
                      <c:pt idx="8864">
                        <c:v>42582.795358796</c:v>
                      </c:pt>
                      <c:pt idx="8865">
                        <c:v>42582.798888889003</c:v>
                      </c:pt>
                      <c:pt idx="8866">
                        <c:v>42582.802430556003</c:v>
                      </c:pt>
                      <c:pt idx="8867">
                        <c:v>42582.805972221999</c:v>
                      </c:pt>
                      <c:pt idx="8868">
                        <c:v>42582.809305556002</c:v>
                      </c:pt>
                      <c:pt idx="8869">
                        <c:v>42582.812951389002</c:v>
                      </c:pt>
                      <c:pt idx="8870">
                        <c:v>42582.816238425999</c:v>
                      </c:pt>
                      <c:pt idx="8871">
                        <c:v>42582.819745369998</c:v>
                      </c:pt>
                      <c:pt idx="8872">
                        <c:v>42582.823321759002</c:v>
                      </c:pt>
                      <c:pt idx="8873">
                        <c:v>42582.826736110997</c:v>
                      </c:pt>
                      <c:pt idx="8874">
                        <c:v>42582.830150463</c:v>
                      </c:pt>
                      <c:pt idx="8875">
                        <c:v>42582.833773147999</c:v>
                      </c:pt>
                      <c:pt idx="8876">
                        <c:v>42582.837048611</c:v>
                      </c:pt>
                      <c:pt idx="8877">
                        <c:v>42582.840532406997</c:v>
                      </c:pt>
                      <c:pt idx="8878">
                        <c:v>42582.844097221998</c:v>
                      </c:pt>
                      <c:pt idx="8879">
                        <c:v>42582.847511574</c:v>
                      </c:pt>
                      <c:pt idx="8880">
                        <c:v>42582.850949074003</c:v>
                      </c:pt>
                      <c:pt idx="8881">
                        <c:v>42582.854548611002</c:v>
                      </c:pt>
                      <c:pt idx="8882">
                        <c:v>42582.857824074003</c:v>
                      </c:pt>
                      <c:pt idx="8883">
                        <c:v>42582.861319443997</c:v>
                      </c:pt>
                      <c:pt idx="8884">
                        <c:v>42582.864884258997</c:v>
                      </c:pt>
                      <c:pt idx="8885">
                        <c:v>42582.868275462999</c:v>
                      </c:pt>
                      <c:pt idx="8886">
                        <c:v>42582.871747685</c:v>
                      </c:pt>
                      <c:pt idx="8887">
                        <c:v>42582.875451389002</c:v>
                      </c:pt>
                      <c:pt idx="8888">
                        <c:v>42582.878692129998</c:v>
                      </c:pt>
                      <c:pt idx="8889">
                        <c:v>42582.882222221997</c:v>
                      </c:pt>
                      <c:pt idx="8890">
                        <c:v>42582.885740741003</c:v>
                      </c:pt>
                      <c:pt idx="8891">
                        <c:v>42582.889212962997</c:v>
                      </c:pt>
                      <c:pt idx="8892">
                        <c:v>42582.892581018998</c:v>
                      </c:pt>
                      <c:pt idx="8893">
                        <c:v>42582.896157406998</c:v>
                      </c:pt>
                      <c:pt idx="8894">
                        <c:v>42582.899502314998</c:v>
                      </c:pt>
                      <c:pt idx="8895">
                        <c:v>42582.902986111003</c:v>
                      </c:pt>
                      <c:pt idx="8896">
                        <c:v>42582.906539352</c:v>
                      </c:pt>
                      <c:pt idx="8897">
                        <c:v>42582.909988425999</c:v>
                      </c:pt>
                      <c:pt idx="8898">
                        <c:v>42582.913391203998</c:v>
                      </c:pt>
                      <c:pt idx="8899">
                        <c:v>42582.917060184998</c:v>
                      </c:pt>
                      <c:pt idx="8900">
                        <c:v>42582.920405092998</c:v>
                      </c:pt>
                      <c:pt idx="8901">
                        <c:v>42582.923981480999</c:v>
                      </c:pt>
                      <c:pt idx="8902">
                        <c:v>42582.927476851997</c:v>
                      </c:pt>
                      <c:pt idx="8903">
                        <c:v>42582.930891204</c:v>
                      </c:pt>
                      <c:pt idx="8904">
                        <c:v>42582.934259258996</c:v>
                      </c:pt>
                      <c:pt idx="8905">
                        <c:v>42582.937835648001</c:v>
                      </c:pt>
                      <c:pt idx="8906">
                        <c:v>42582.941215277999</c:v>
                      </c:pt>
                      <c:pt idx="8907">
                        <c:v>42582.944675926003</c:v>
                      </c:pt>
                      <c:pt idx="8908">
                        <c:v>42582.948206018998</c:v>
                      </c:pt>
                      <c:pt idx="8909">
                        <c:v>42582.951631944001</c:v>
                      </c:pt>
                      <c:pt idx="8910">
                        <c:v>42582.955081018998</c:v>
                      </c:pt>
                      <c:pt idx="8911">
                        <c:v>42582.958807870004</c:v>
                      </c:pt>
                      <c:pt idx="8912">
                        <c:v>42582.962071759001</c:v>
                      </c:pt>
                      <c:pt idx="8913">
                        <c:v>42582.965590278</c:v>
                      </c:pt>
                      <c:pt idx="8914">
                        <c:v>42582.969108796002</c:v>
                      </c:pt>
                      <c:pt idx="8915">
                        <c:v>42582.972488425999</c:v>
                      </c:pt>
                      <c:pt idx="8916">
                        <c:v>42582.975902778002</c:v>
                      </c:pt>
                      <c:pt idx="8917">
                        <c:v>42582.979583332999</c:v>
                      </c:pt>
                      <c:pt idx="8918">
                        <c:v>42582.982812499999</c:v>
                      </c:pt>
                      <c:pt idx="8919">
                        <c:v>42582.986331018998</c:v>
                      </c:pt>
                      <c:pt idx="8920">
                        <c:v>42582.989884258997</c:v>
                      </c:pt>
                      <c:pt idx="8921">
                        <c:v>42582.993333332997</c:v>
                      </c:pt>
                      <c:pt idx="8922">
                        <c:v>42582.996770833</c:v>
                      </c:pt>
                      <c:pt idx="8923">
                        <c:v>42583.000509259</c:v>
                      </c:pt>
                      <c:pt idx="8924">
                        <c:v>42583.003807870002</c:v>
                      </c:pt>
                      <c:pt idx="8925">
                        <c:v>42583.007210648</c:v>
                      </c:pt>
                      <c:pt idx="8926">
                        <c:v>42583.010810184998</c:v>
                      </c:pt>
                      <c:pt idx="8927">
                        <c:v>42583.014282406999</c:v>
                      </c:pt>
                      <c:pt idx="8928">
                        <c:v>42583.017592593002</c:v>
                      </c:pt>
                      <c:pt idx="8929">
                        <c:v>42583.021145833001</c:v>
                      </c:pt>
                      <c:pt idx="8930">
                        <c:v>42583.024513889002</c:v>
                      </c:pt>
                      <c:pt idx="8931">
                        <c:v>42583.028043981001</c:v>
                      </c:pt>
                      <c:pt idx="8932">
                        <c:v>42583.0315625</c:v>
                      </c:pt>
                      <c:pt idx="8933">
                        <c:v>42583.035011574</c:v>
                      </c:pt>
                      <c:pt idx="8934">
                        <c:v>42583.038414351999</c:v>
                      </c:pt>
                      <c:pt idx="8935">
                        <c:v>42583.042094907003</c:v>
                      </c:pt>
                      <c:pt idx="8936">
                        <c:v>42583.045451389</c:v>
                      </c:pt>
                      <c:pt idx="8937">
                        <c:v>42583.048912036997</c:v>
                      </c:pt>
                      <c:pt idx="8938">
                        <c:v>42583.052395833001</c:v>
                      </c:pt>
                      <c:pt idx="8939">
                        <c:v>42583.055914352</c:v>
                      </c:pt>
                      <c:pt idx="8940">
                        <c:v>42583.059317129999</c:v>
                      </c:pt>
                      <c:pt idx="8941">
                        <c:v>42583.062881944003</c:v>
                      </c:pt>
                      <c:pt idx="8942">
                        <c:v>42583.066203704002</c:v>
                      </c:pt>
                      <c:pt idx="8943">
                        <c:v>42583.069675926003</c:v>
                      </c:pt>
                      <c:pt idx="8944">
                        <c:v>42583.073263888997</c:v>
                      </c:pt>
                      <c:pt idx="8945">
                        <c:v>42583.076782406999</c:v>
                      </c:pt>
                      <c:pt idx="8946">
                        <c:v>42583.080081018998</c:v>
                      </c:pt>
                      <c:pt idx="8947">
                        <c:v>42583.083784722003</c:v>
                      </c:pt>
                      <c:pt idx="8948">
                        <c:v>42583.087094907001</c:v>
                      </c:pt>
                      <c:pt idx="8949">
                        <c:v>42583.090613426</c:v>
                      </c:pt>
                      <c:pt idx="8950">
                        <c:v>42583.094097221998</c:v>
                      </c:pt>
                      <c:pt idx="8951">
                        <c:v>42583.097557870002</c:v>
                      </c:pt>
                      <c:pt idx="8952">
                        <c:v>42583.100914351999</c:v>
                      </c:pt>
                      <c:pt idx="8953">
                        <c:v>42583.104560184998</c:v>
                      </c:pt>
                      <c:pt idx="8954">
                        <c:v>42583.107870369997</c:v>
                      </c:pt>
                      <c:pt idx="8955">
                        <c:v>42583.111412036997</c:v>
                      </c:pt>
                      <c:pt idx="8956">
                        <c:v>42583.114895833001</c:v>
                      </c:pt>
                      <c:pt idx="8957">
                        <c:v>42583.118333332997</c:v>
                      </c:pt>
                      <c:pt idx="8958">
                        <c:v>42583.121840278</c:v>
                      </c:pt>
                      <c:pt idx="8959">
                        <c:v>42583.125428241001</c:v>
                      </c:pt>
                      <c:pt idx="8960">
                        <c:v>42583.128611111002</c:v>
                      </c:pt>
                      <c:pt idx="8961">
                        <c:v>42583.132141203998</c:v>
                      </c:pt>
                      <c:pt idx="8962">
                        <c:v>42583.135659722</c:v>
                      </c:pt>
                      <c:pt idx="8963">
                        <c:v>42583.139074074003</c:v>
                      </c:pt>
                      <c:pt idx="8964">
                        <c:v>42583.142488425998</c:v>
                      </c:pt>
                      <c:pt idx="8965">
                        <c:v>42583.146076388999</c:v>
                      </c:pt>
                      <c:pt idx="8966">
                        <c:v>42583.149432869999</c:v>
                      </c:pt>
                      <c:pt idx="8967">
                        <c:v>42583.153032406997</c:v>
                      </c:pt>
                      <c:pt idx="8968">
                        <c:v>42583.156493055998</c:v>
                      </c:pt>
                      <c:pt idx="8969">
                        <c:v>42583.159884259003</c:v>
                      </c:pt>
                      <c:pt idx="8970">
                        <c:v>42583.163344907</c:v>
                      </c:pt>
                      <c:pt idx="8971">
                        <c:v>42583.167002315</c:v>
                      </c:pt>
                      <c:pt idx="8972">
                        <c:v>42583.170289351998</c:v>
                      </c:pt>
                      <c:pt idx="8973">
                        <c:v>42583.173831018998</c:v>
                      </c:pt>
                      <c:pt idx="8974">
                        <c:v>42583.177303240998</c:v>
                      </c:pt>
                      <c:pt idx="8975">
                        <c:v>42583.180775462999</c:v>
                      </c:pt>
                      <c:pt idx="8976">
                        <c:v>42583.184143519</c:v>
                      </c:pt>
                      <c:pt idx="8977">
                        <c:v>42583.187766203999</c:v>
                      </c:pt>
                      <c:pt idx="8978">
                        <c:v>42583.191099536998</c:v>
                      </c:pt>
                      <c:pt idx="8979">
                        <c:v>42583.194594907</c:v>
                      </c:pt>
                      <c:pt idx="8980">
                        <c:v>42583.198125000003</c:v>
                      </c:pt>
                      <c:pt idx="8981">
                        <c:v>42583.201550926002</c:v>
                      </c:pt>
                      <c:pt idx="8982">
                        <c:v>42583.204988425998</c:v>
                      </c:pt>
                      <c:pt idx="8983">
                        <c:v>42583.208784722003</c:v>
                      </c:pt>
                      <c:pt idx="8984">
                        <c:v>42583.211956018997</c:v>
                      </c:pt>
                      <c:pt idx="8985">
                        <c:v>42583.215451388998</c:v>
                      </c:pt>
                      <c:pt idx="8986">
                        <c:v>42583.218969907</c:v>
                      </c:pt>
                      <c:pt idx="8987">
                        <c:v>42583.222488425999</c:v>
                      </c:pt>
                      <c:pt idx="8988">
                        <c:v>42583.225821758999</c:v>
                      </c:pt>
                      <c:pt idx="8989">
                        <c:v>42583.229479166999</c:v>
                      </c:pt>
                      <c:pt idx="8990">
                        <c:v>42583.232766203997</c:v>
                      </c:pt>
                      <c:pt idx="8991">
                        <c:v>42583.236250000002</c:v>
                      </c:pt>
                      <c:pt idx="8992">
                        <c:v>42583.239768519001</c:v>
                      </c:pt>
                      <c:pt idx="8993">
                        <c:v>42583.243206018997</c:v>
                      </c:pt>
                      <c:pt idx="8994">
                        <c:v>42583.246655092997</c:v>
                      </c:pt>
                      <c:pt idx="8995">
                        <c:v>42583.2503125</c:v>
                      </c:pt>
                      <c:pt idx="8996">
                        <c:v>42583.253634259003</c:v>
                      </c:pt>
                      <c:pt idx="8997">
                        <c:v>42583.257083333003</c:v>
                      </c:pt>
                      <c:pt idx="8998">
                        <c:v>42583.260648148003</c:v>
                      </c:pt>
                      <c:pt idx="8999">
                        <c:v>42583.264039351998</c:v>
                      </c:pt>
                      <c:pt idx="9000">
                        <c:v>42583.267476852001</c:v>
                      </c:pt>
                      <c:pt idx="9001">
                        <c:v>42583.271087963003</c:v>
                      </c:pt>
                      <c:pt idx="9002">
                        <c:v>42583.274421296002</c:v>
                      </c:pt>
                      <c:pt idx="9003">
                        <c:v>42583.277928240997</c:v>
                      </c:pt>
                      <c:pt idx="9004">
                        <c:v>42583.281435185003</c:v>
                      </c:pt>
                      <c:pt idx="9005">
                        <c:v>42583.284884259003</c:v>
                      </c:pt>
                      <c:pt idx="9006">
                        <c:v>42583.288333333003</c:v>
                      </c:pt>
                      <c:pt idx="9007">
                        <c:v>42583.292013888997</c:v>
                      </c:pt>
                      <c:pt idx="9008">
                        <c:v>42583.295277778001</c:v>
                      </c:pt>
                      <c:pt idx="9009">
                        <c:v>42583.298784721999</c:v>
                      </c:pt>
                      <c:pt idx="9010">
                        <c:v>42583.302326388999</c:v>
                      </c:pt>
                      <c:pt idx="9011">
                        <c:v>42583.305717593001</c:v>
                      </c:pt>
                      <c:pt idx="9012">
                        <c:v>42583.309155092997</c:v>
                      </c:pt>
                      <c:pt idx="9013">
                        <c:v>42583.312766203999</c:v>
                      </c:pt>
                      <c:pt idx="9014">
                        <c:v>42583.316099536998</c:v>
                      </c:pt>
                      <c:pt idx="9015">
                        <c:v>42583.319629630001</c:v>
                      </c:pt>
                      <c:pt idx="9016">
                        <c:v>42583.323090277998</c:v>
                      </c:pt>
                      <c:pt idx="9017">
                        <c:v>42583.326550926002</c:v>
                      </c:pt>
                      <c:pt idx="9018">
                        <c:v>42583.33</c:v>
                      </c:pt>
                      <c:pt idx="9019">
                        <c:v>42583.333715278</c:v>
                      </c:pt>
                      <c:pt idx="9020">
                        <c:v>42583.336932869999</c:v>
                      </c:pt>
                      <c:pt idx="9021">
                        <c:v>42583.340462963002</c:v>
                      </c:pt>
                      <c:pt idx="9022">
                        <c:v>42583.343969907</c:v>
                      </c:pt>
                      <c:pt idx="9023">
                        <c:v>42583.347407407004</c:v>
                      </c:pt>
                      <c:pt idx="9024">
                        <c:v>42583.350833333003</c:v>
                      </c:pt>
                      <c:pt idx="9025">
                        <c:v>42583.354421295997</c:v>
                      </c:pt>
                      <c:pt idx="9026">
                        <c:v>42583.357766203997</c:v>
                      </c:pt>
                      <c:pt idx="9027">
                        <c:v>42583.361250000002</c:v>
                      </c:pt>
                      <c:pt idx="9028">
                        <c:v>42583.364814815002</c:v>
                      </c:pt>
                      <c:pt idx="9029">
                        <c:v>42583.368194444003</c:v>
                      </c:pt>
                      <c:pt idx="9030">
                        <c:v>42583.371666667001</c:v>
                      </c:pt>
                      <c:pt idx="9031">
                        <c:v>42583.375358796002</c:v>
                      </c:pt>
                      <c:pt idx="9032">
                        <c:v>42583.378622684999</c:v>
                      </c:pt>
                      <c:pt idx="9033">
                        <c:v>42583.382175926003</c:v>
                      </c:pt>
                      <c:pt idx="9034">
                        <c:v>42583.385671295997</c:v>
                      </c:pt>
                      <c:pt idx="9035">
                        <c:v>42583.389085647999</c:v>
                      </c:pt>
                      <c:pt idx="9036">
                        <c:v>42583.392500000002</c:v>
                      </c:pt>
                      <c:pt idx="9037">
                        <c:v>42583.396099537</c:v>
                      </c:pt>
                      <c:pt idx="9038">
                        <c:v>42583.399432869999</c:v>
                      </c:pt>
                      <c:pt idx="9039">
                        <c:v>42583.402916667001</c:v>
                      </c:pt>
                      <c:pt idx="9040">
                        <c:v>42583.406481480997</c:v>
                      </c:pt>
                      <c:pt idx="9041">
                        <c:v>42583.409953704002</c:v>
                      </c:pt>
                      <c:pt idx="9042">
                        <c:v>42583.413414351999</c:v>
                      </c:pt>
                      <c:pt idx="9043">
                        <c:v>42583.417106481</c:v>
                      </c:pt>
                      <c:pt idx="9044">
                        <c:v>42583.420381944001</c:v>
                      </c:pt>
                      <c:pt idx="9045">
                        <c:v>42583.423923611001</c:v>
                      </c:pt>
                      <c:pt idx="9046">
                        <c:v>42583.427395833001</c:v>
                      </c:pt>
                      <c:pt idx="9047">
                        <c:v>42583.430949073998</c:v>
                      </c:pt>
                      <c:pt idx="9048">
                        <c:v>42583.434236111003</c:v>
                      </c:pt>
                      <c:pt idx="9049">
                        <c:v>42583.437858796002</c:v>
                      </c:pt>
                      <c:pt idx="9050">
                        <c:v>42583.441157407004</c:v>
                      </c:pt>
                      <c:pt idx="9051">
                        <c:v>42583.444652778002</c:v>
                      </c:pt>
                      <c:pt idx="9052">
                        <c:v>42583.448182870001</c:v>
                      </c:pt>
                      <c:pt idx="9053">
                        <c:v>42583.451597222003</c:v>
                      </c:pt>
                      <c:pt idx="9054">
                        <c:v>42583.455081018998</c:v>
                      </c:pt>
                      <c:pt idx="9055">
                        <c:v>42583.458819444</c:v>
                      </c:pt>
                      <c:pt idx="9056">
                        <c:v>42583.462002314998</c:v>
                      </c:pt>
                      <c:pt idx="9057">
                        <c:v>42583.465555556002</c:v>
                      </c:pt>
                      <c:pt idx="9058">
                        <c:v>42583.469050926004</c:v>
                      </c:pt>
                      <c:pt idx="9059">
                        <c:v>42583.472511574</c:v>
                      </c:pt>
                      <c:pt idx="9060">
                        <c:v>42583.475879630001</c:v>
                      </c:pt>
                      <c:pt idx="9061">
                        <c:v>42583.479490741003</c:v>
                      </c:pt>
                      <c:pt idx="9062">
                        <c:v>42583.482824074003</c:v>
                      </c:pt>
                      <c:pt idx="9063">
                        <c:v>42583.486319443997</c:v>
                      </c:pt>
                      <c:pt idx="9064">
                        <c:v>42583.489849537</c:v>
                      </c:pt>
                      <c:pt idx="9065">
                        <c:v>42583.493263889002</c:v>
                      </c:pt>
                      <c:pt idx="9066">
                        <c:v>42583.496736111003</c:v>
                      </c:pt>
                      <c:pt idx="9067">
                        <c:v>42583.500439814998</c:v>
                      </c:pt>
                      <c:pt idx="9068">
                        <c:v>42583.503692129998</c:v>
                      </c:pt>
                      <c:pt idx="9069">
                        <c:v>42583.507164351999</c:v>
                      </c:pt>
                      <c:pt idx="9070">
                        <c:v>42583.510682870001</c:v>
                      </c:pt>
                      <c:pt idx="9071">
                        <c:v>42583.514120369997</c:v>
                      </c:pt>
                      <c:pt idx="9072">
                        <c:v>42583.51755787</c:v>
                      </c:pt>
                      <c:pt idx="9073">
                        <c:v>42583.521168981002</c:v>
                      </c:pt>
                      <c:pt idx="9074">
                        <c:v>42583.524502314998</c:v>
                      </c:pt>
                      <c:pt idx="9075">
                        <c:v>42583.527997685</c:v>
                      </c:pt>
                      <c:pt idx="9076">
                        <c:v>42583.531527778003</c:v>
                      </c:pt>
                      <c:pt idx="9077">
                        <c:v>42583.534942129998</c:v>
                      </c:pt>
                      <c:pt idx="9078">
                        <c:v>42583.538402778002</c:v>
                      </c:pt>
                      <c:pt idx="9079">
                        <c:v>42583.542083332999</c:v>
                      </c:pt>
                      <c:pt idx="9080">
                        <c:v>42583.545358796</c:v>
                      </c:pt>
                      <c:pt idx="9081">
                        <c:v>42583.548819443997</c:v>
                      </c:pt>
                      <c:pt idx="9082">
                        <c:v>42583.552337963003</c:v>
                      </c:pt>
                      <c:pt idx="9083">
                        <c:v>42583.555833332997</c:v>
                      </c:pt>
                      <c:pt idx="9084">
                        <c:v>42583.559224536999</c:v>
                      </c:pt>
                      <c:pt idx="9085">
                        <c:v>42583.562835648001</c:v>
                      </c:pt>
                      <c:pt idx="9086">
                        <c:v>42583.566145833</c:v>
                      </c:pt>
                      <c:pt idx="9087">
                        <c:v>42583.569641203998</c:v>
                      </c:pt>
                      <c:pt idx="9088">
                        <c:v>42583.573194443998</c:v>
                      </c:pt>
                      <c:pt idx="9089">
                        <c:v>42583.576631944001</c:v>
                      </c:pt>
                      <c:pt idx="9090">
                        <c:v>42583.58005787</c:v>
                      </c:pt>
                      <c:pt idx="9091">
                        <c:v>42583.583784722003</c:v>
                      </c:pt>
                      <c:pt idx="9092">
                        <c:v>42583.587037037003</c:v>
                      </c:pt>
                      <c:pt idx="9093">
                        <c:v>42583.590543981001</c:v>
                      </c:pt>
                      <c:pt idx="9094">
                        <c:v>42583.594085648001</c:v>
                      </c:pt>
                      <c:pt idx="9095">
                        <c:v>42583.597476852003</c:v>
                      </c:pt>
                      <c:pt idx="9096">
                        <c:v>42583.600879630001</c:v>
                      </c:pt>
                      <c:pt idx="9097">
                        <c:v>42583.604513888997</c:v>
                      </c:pt>
                      <c:pt idx="9098">
                        <c:v>42583.607800926002</c:v>
                      </c:pt>
                      <c:pt idx="9099">
                        <c:v>42583.611354166998</c:v>
                      </c:pt>
                      <c:pt idx="9100">
                        <c:v>42583.614861110997</c:v>
                      </c:pt>
                      <c:pt idx="9101">
                        <c:v>42583.618252314998</c:v>
                      </c:pt>
                      <c:pt idx="9102">
                        <c:v>42583.621712963002</c:v>
                      </c:pt>
                      <c:pt idx="9103">
                        <c:v>42583.625451389002</c:v>
                      </c:pt>
                      <c:pt idx="9104">
                        <c:v>42583.628680556001</c:v>
                      </c:pt>
                      <c:pt idx="9105">
                        <c:v>42583.632164351999</c:v>
                      </c:pt>
                      <c:pt idx="9106">
                        <c:v>42583.635706018998</c:v>
                      </c:pt>
                      <c:pt idx="9107">
                        <c:v>42583.639166667002</c:v>
                      </c:pt>
                      <c:pt idx="9108">
                        <c:v>42583.642546296003</c:v>
                      </c:pt>
                      <c:pt idx="9109">
                        <c:v>42583.646157406998</c:v>
                      </c:pt>
                      <c:pt idx="9110">
                        <c:v>42583.649479166997</c:v>
                      </c:pt>
                      <c:pt idx="9111">
                        <c:v>42583.652997685</c:v>
                      </c:pt>
                      <c:pt idx="9112">
                        <c:v>42583.656493055998</c:v>
                      </c:pt>
                      <c:pt idx="9113">
                        <c:v>42583.659907407004</c:v>
                      </c:pt>
                      <c:pt idx="9114">
                        <c:v>42583.663356481004</c:v>
                      </c:pt>
                      <c:pt idx="9115">
                        <c:v>42583.667106481</c:v>
                      </c:pt>
                      <c:pt idx="9116">
                        <c:v>42583.670381944001</c:v>
                      </c:pt>
                      <c:pt idx="9117">
                        <c:v>42583.673819443997</c:v>
                      </c:pt>
                      <c:pt idx="9118">
                        <c:v>42583.677337963003</c:v>
                      </c:pt>
                      <c:pt idx="9119">
                        <c:v>42583.680787037003</c:v>
                      </c:pt>
                      <c:pt idx="9120">
                        <c:v>42583.684224536999</c:v>
                      </c:pt>
                      <c:pt idx="9121">
                        <c:v>42583.687835648001</c:v>
                      </c:pt>
                      <c:pt idx="9122">
                        <c:v>42583.691168981</c:v>
                      </c:pt>
                      <c:pt idx="9123">
                        <c:v>42583.694652778002</c:v>
                      </c:pt>
                      <c:pt idx="9124">
                        <c:v>42583.698194443998</c:v>
                      </c:pt>
                      <c:pt idx="9125">
                        <c:v>42583.701585647999</c:v>
                      </c:pt>
                      <c:pt idx="9126">
                        <c:v>42583.705046296003</c:v>
                      </c:pt>
                      <c:pt idx="9127">
                        <c:v>42583.708773147999</c:v>
                      </c:pt>
                      <c:pt idx="9128">
                        <c:v>42583.712002314998</c:v>
                      </c:pt>
                      <c:pt idx="9129">
                        <c:v>42583.715543981001</c:v>
                      </c:pt>
                      <c:pt idx="9130">
                        <c:v>42583.7190625</c:v>
                      </c:pt>
                      <c:pt idx="9131">
                        <c:v>42583.722511574</c:v>
                      </c:pt>
                      <c:pt idx="9132">
                        <c:v>42583.725879630001</c:v>
                      </c:pt>
                      <c:pt idx="9133">
                        <c:v>42583.729502315</c:v>
                      </c:pt>
                      <c:pt idx="9134">
                        <c:v>42583.732800926002</c:v>
                      </c:pt>
                      <c:pt idx="9135">
                        <c:v>42583.73630787</c:v>
                      </c:pt>
                      <c:pt idx="9136">
                        <c:v>42583.739814815002</c:v>
                      </c:pt>
                      <c:pt idx="9137">
                        <c:v>42583.743229166997</c:v>
                      </c:pt>
                      <c:pt idx="9138">
                        <c:v>42583.746701388998</c:v>
                      </c:pt>
                      <c:pt idx="9139">
                        <c:v>42583.750428241001</c:v>
                      </c:pt>
                      <c:pt idx="9140">
                        <c:v>42583.753692129998</c:v>
                      </c:pt>
                      <c:pt idx="9141">
                        <c:v>42583.757210648</c:v>
                      </c:pt>
                      <c:pt idx="9142">
                        <c:v>42583.760717593002</c:v>
                      </c:pt>
                      <c:pt idx="9143">
                        <c:v>42583.764201389</c:v>
                      </c:pt>
                      <c:pt idx="9144">
                        <c:v>42583.76755787</c:v>
                      </c:pt>
                      <c:pt idx="9145">
                        <c:v>42583.771203703996</c:v>
                      </c:pt>
                      <c:pt idx="9146">
                        <c:v>42583.774537037003</c:v>
                      </c:pt>
                      <c:pt idx="9147">
                        <c:v>42583.778009258996</c:v>
                      </c:pt>
                      <c:pt idx="9148">
                        <c:v>42583.781527778003</c:v>
                      </c:pt>
                      <c:pt idx="9149">
                        <c:v>42583.784942129998</c:v>
                      </c:pt>
                      <c:pt idx="9150">
                        <c:v>42583.788391203998</c:v>
                      </c:pt>
                      <c:pt idx="9151">
                        <c:v>42583.792118056001</c:v>
                      </c:pt>
                      <c:pt idx="9152">
                        <c:v>42583.795324074003</c:v>
                      </c:pt>
                      <c:pt idx="9153">
                        <c:v>42583.798865741002</c:v>
                      </c:pt>
                      <c:pt idx="9154">
                        <c:v>42583.802384258997</c:v>
                      </c:pt>
                      <c:pt idx="9155">
                        <c:v>42583.805891204</c:v>
                      </c:pt>
                      <c:pt idx="9156">
                        <c:v>42583.809270833</c:v>
                      </c:pt>
                      <c:pt idx="9157">
                        <c:v>42583.812893519003</c:v>
                      </c:pt>
                      <c:pt idx="9158">
                        <c:v>42583.816180556001</c:v>
                      </c:pt>
                      <c:pt idx="9159">
                        <c:v>42583.819664351999</c:v>
                      </c:pt>
                      <c:pt idx="9160">
                        <c:v>42583.823240741003</c:v>
                      </c:pt>
                      <c:pt idx="9161">
                        <c:v>42583.826631944001</c:v>
                      </c:pt>
                      <c:pt idx="9162">
                        <c:v>42583.830069443997</c:v>
                      </c:pt>
                      <c:pt idx="9163">
                        <c:v>42583.833726851997</c:v>
                      </c:pt>
                      <c:pt idx="9164">
                        <c:v>42583.837013889002</c:v>
                      </c:pt>
                      <c:pt idx="9165">
                        <c:v>42583.840509258996</c:v>
                      </c:pt>
                      <c:pt idx="9166">
                        <c:v>42583.844016203999</c:v>
                      </c:pt>
                      <c:pt idx="9167">
                        <c:v>42583.847476852003</c:v>
                      </c:pt>
                      <c:pt idx="9168">
                        <c:v>42583.850868055997</c:v>
                      </c:pt>
                      <c:pt idx="9169">
                        <c:v>42583.854479166999</c:v>
                      </c:pt>
                      <c:pt idx="9170">
                        <c:v>42583.857789351998</c:v>
                      </c:pt>
                      <c:pt idx="9171">
                        <c:v>42583.861296296003</c:v>
                      </c:pt>
                      <c:pt idx="9172">
                        <c:v>42583.864837963003</c:v>
                      </c:pt>
                      <c:pt idx="9173">
                        <c:v>42583.868310184997</c:v>
                      </c:pt>
                      <c:pt idx="9174">
                        <c:v>42583.871701388998</c:v>
                      </c:pt>
                      <c:pt idx="9175">
                        <c:v>42583.875381944003</c:v>
                      </c:pt>
                      <c:pt idx="9176">
                        <c:v>42583.878680556001</c:v>
                      </c:pt>
                      <c:pt idx="9177">
                        <c:v>42583.882233796001</c:v>
                      </c:pt>
                      <c:pt idx="9178">
                        <c:v>42583.885659722</c:v>
                      </c:pt>
                      <c:pt idx="9179">
                        <c:v>42583.889166667002</c:v>
                      </c:pt>
                      <c:pt idx="9180">
                        <c:v>42583.89255787</c:v>
                      </c:pt>
                      <c:pt idx="9181">
                        <c:v>42583.896157406998</c:v>
                      </c:pt>
                      <c:pt idx="9182">
                        <c:v>42583.899502314998</c:v>
                      </c:pt>
                      <c:pt idx="9183">
                        <c:v>42583.902962963002</c:v>
                      </c:pt>
                      <c:pt idx="9184">
                        <c:v>42583.906539352</c:v>
                      </c:pt>
                      <c:pt idx="9185">
                        <c:v>42583.909942129998</c:v>
                      </c:pt>
                      <c:pt idx="9186">
                        <c:v>42583.913379630001</c:v>
                      </c:pt>
                      <c:pt idx="9187">
                        <c:v>42583.917141204001</c:v>
                      </c:pt>
                      <c:pt idx="9188">
                        <c:v>42583.920405092998</c:v>
                      </c:pt>
                      <c:pt idx="9189">
                        <c:v>42583.923981480999</c:v>
                      </c:pt>
                      <c:pt idx="9190">
                        <c:v>42583.92744213</c:v>
                      </c:pt>
                      <c:pt idx="9191">
                        <c:v>42583.930925925997</c:v>
                      </c:pt>
                      <c:pt idx="9192">
                        <c:v>42583.934236111003</c:v>
                      </c:pt>
                      <c:pt idx="9193">
                        <c:v>42583.937905093</c:v>
                      </c:pt>
                      <c:pt idx="9194">
                        <c:v>42583.941192129998</c:v>
                      </c:pt>
                      <c:pt idx="9195">
                        <c:v>42583.944675926003</c:v>
                      </c:pt>
                      <c:pt idx="9196">
                        <c:v>42583.948206018998</c:v>
                      </c:pt>
                      <c:pt idx="9197">
                        <c:v>42583.951620369997</c:v>
                      </c:pt>
                      <c:pt idx="9198">
                        <c:v>42583.955081018998</c:v>
                      </c:pt>
                      <c:pt idx="9199">
                        <c:v>42583.958865740999</c:v>
                      </c:pt>
                      <c:pt idx="9200">
                        <c:v>42583.962025462999</c:v>
                      </c:pt>
                      <c:pt idx="9201">
                        <c:v>42583.965543981001</c:v>
                      </c:pt>
                      <c:pt idx="9202">
                        <c:v>42583.969039352</c:v>
                      </c:pt>
                      <c:pt idx="9203">
                        <c:v>42583.972511574</c:v>
                      </c:pt>
                      <c:pt idx="9204">
                        <c:v>42583.975868055997</c:v>
                      </c:pt>
                      <c:pt idx="9205">
                        <c:v>42583.979502315</c:v>
                      </c:pt>
                      <c:pt idx="9206">
                        <c:v>42583.982824074003</c:v>
                      </c:pt>
                      <c:pt idx="9207">
                        <c:v>42583.986331018998</c:v>
                      </c:pt>
                      <c:pt idx="9208">
                        <c:v>42583.989861110997</c:v>
                      </c:pt>
                      <c:pt idx="9209">
                        <c:v>42583.993275462999</c:v>
                      </c:pt>
                      <c:pt idx="9210">
                        <c:v>42583.996724536999</c:v>
                      </c:pt>
                      <c:pt idx="9211">
                        <c:v>42584.000532407001</c:v>
                      </c:pt>
                      <c:pt idx="9212">
                        <c:v>42584.003726852003</c:v>
                      </c:pt>
                      <c:pt idx="9213">
                        <c:v>42584.007210648</c:v>
                      </c:pt>
                      <c:pt idx="9214">
                        <c:v>42584.010694443998</c:v>
                      </c:pt>
                      <c:pt idx="9215">
                        <c:v>42584.014201389</c:v>
                      </c:pt>
                      <c:pt idx="9216">
                        <c:v>42584.01755787</c:v>
                      </c:pt>
                      <c:pt idx="9217">
                        <c:v>42584.021180556003</c:v>
                      </c:pt>
                      <c:pt idx="9218">
                        <c:v>42584.024467593001</c:v>
                      </c:pt>
                      <c:pt idx="9219">
                        <c:v>42584.028032406997</c:v>
                      </c:pt>
                      <c:pt idx="9220">
                        <c:v>42584.031527778003</c:v>
                      </c:pt>
                      <c:pt idx="9221">
                        <c:v>42584.034907407004</c:v>
                      </c:pt>
                      <c:pt idx="9222">
                        <c:v>42584.038379630001</c:v>
                      </c:pt>
                      <c:pt idx="9223">
                        <c:v>42584.042094907003</c:v>
                      </c:pt>
                      <c:pt idx="9224">
                        <c:v>42584.045370369997</c:v>
                      </c:pt>
                      <c:pt idx="9225">
                        <c:v>42584.048935184997</c:v>
                      </c:pt>
                      <c:pt idx="9226">
                        <c:v>42584.052349537</c:v>
                      </c:pt>
                      <c:pt idx="9227">
                        <c:v>42584.055810184997</c:v>
                      </c:pt>
                      <c:pt idx="9228">
                        <c:v>42584.059236111003</c:v>
                      </c:pt>
                      <c:pt idx="9229">
                        <c:v>42584.062858796002</c:v>
                      </c:pt>
                      <c:pt idx="9230">
                        <c:v>42584.066168981</c:v>
                      </c:pt>
                      <c:pt idx="9231">
                        <c:v>42584.069710648</c:v>
                      </c:pt>
                      <c:pt idx="9232">
                        <c:v>42584.073159722</c:v>
                      </c:pt>
                      <c:pt idx="9233">
                        <c:v>42584.076643519002</c:v>
                      </c:pt>
                      <c:pt idx="9234">
                        <c:v>42584.080069443997</c:v>
                      </c:pt>
                      <c:pt idx="9235">
                        <c:v>42584.083796295999</c:v>
                      </c:pt>
                      <c:pt idx="9236">
                        <c:v>42584.087037037003</c:v>
                      </c:pt>
                      <c:pt idx="9237">
                        <c:v>42584.090590278</c:v>
                      </c:pt>
                      <c:pt idx="9238">
                        <c:v>42584.094085648001</c:v>
                      </c:pt>
                      <c:pt idx="9239">
                        <c:v>42584.097581018999</c:v>
                      </c:pt>
                      <c:pt idx="9240">
                        <c:v>42584.100925926003</c:v>
                      </c:pt>
                      <c:pt idx="9241">
                        <c:v>42584.104479166999</c:v>
                      </c:pt>
                      <c:pt idx="9242">
                        <c:v>42584.107835647999</c:v>
                      </c:pt>
                      <c:pt idx="9243">
                        <c:v>42584.11130787</c:v>
                      </c:pt>
                      <c:pt idx="9244">
                        <c:v>42584.114849537</c:v>
                      </c:pt>
                      <c:pt idx="9245">
                        <c:v>42584.118310184997</c:v>
                      </c:pt>
                      <c:pt idx="9246">
                        <c:v>42584.121724536999</c:v>
                      </c:pt>
                      <c:pt idx="9247">
                        <c:v>42584.125416666997</c:v>
                      </c:pt>
                      <c:pt idx="9248">
                        <c:v>42584.128680556001</c:v>
                      </c:pt>
                      <c:pt idx="9249">
                        <c:v>42584.132175926003</c:v>
                      </c:pt>
                      <c:pt idx="9250">
                        <c:v>42584.135706018998</c:v>
                      </c:pt>
                      <c:pt idx="9251">
                        <c:v>42584.139120369997</c:v>
                      </c:pt>
                      <c:pt idx="9252">
                        <c:v>42584.142476852001</c:v>
                      </c:pt>
                      <c:pt idx="9253">
                        <c:v>42584.146099537</c:v>
                      </c:pt>
                      <c:pt idx="9254">
                        <c:v>42584.149444444003</c:v>
                      </c:pt>
                      <c:pt idx="9255">
                        <c:v>42584.153032406997</c:v>
                      </c:pt>
                      <c:pt idx="9256">
                        <c:v>42584.156469907</c:v>
                      </c:pt>
                      <c:pt idx="9257">
                        <c:v>42584.159918981</c:v>
                      </c:pt>
                      <c:pt idx="9258">
                        <c:v>42584.163344907</c:v>
                      </c:pt>
                      <c:pt idx="9259">
                        <c:v>42584.167025463001</c:v>
                      </c:pt>
                      <c:pt idx="9260">
                        <c:v>42584.170312499999</c:v>
                      </c:pt>
                      <c:pt idx="9261">
                        <c:v>42584.173831018998</c:v>
                      </c:pt>
                      <c:pt idx="9262">
                        <c:v>42584.177337963003</c:v>
                      </c:pt>
                      <c:pt idx="9263">
                        <c:v>42584.180775462999</c:v>
                      </c:pt>
                      <c:pt idx="9264">
                        <c:v>42584.184155092997</c:v>
                      </c:pt>
                      <c:pt idx="9265">
                        <c:v>42584.187766203999</c:v>
                      </c:pt>
                      <c:pt idx="9266">
                        <c:v>42584.191099536998</c:v>
                      </c:pt>
                      <c:pt idx="9267">
                        <c:v>42584.194571758999</c:v>
                      </c:pt>
                      <c:pt idx="9268">
                        <c:v>42584.198101852002</c:v>
                      </c:pt>
                      <c:pt idx="9269">
                        <c:v>42584.201516203997</c:v>
                      </c:pt>
                      <c:pt idx="9270">
                        <c:v>42584.205046296003</c:v>
                      </c:pt>
                      <c:pt idx="9271">
                        <c:v>42584.208773147999</c:v>
                      </c:pt>
                      <c:pt idx="9272">
                        <c:v>42584.211956018997</c:v>
                      </c:pt>
                      <c:pt idx="9273">
                        <c:v>42584.215462963002</c:v>
                      </c:pt>
                      <c:pt idx="9274">
                        <c:v>42584.218981480997</c:v>
                      </c:pt>
                      <c:pt idx="9275">
                        <c:v>42584.222442129998</c:v>
                      </c:pt>
                      <c:pt idx="9276">
                        <c:v>42584.225833333003</c:v>
                      </c:pt>
                      <c:pt idx="9277">
                        <c:v>42584.229409722</c:v>
                      </c:pt>
                      <c:pt idx="9278">
                        <c:v>42584.232777778001</c:v>
                      </c:pt>
                      <c:pt idx="9279">
                        <c:v>42584.236250000002</c:v>
                      </c:pt>
                      <c:pt idx="9280">
                        <c:v>42584.239814815002</c:v>
                      </c:pt>
                      <c:pt idx="9281">
                        <c:v>42584.243206018997</c:v>
                      </c:pt>
                      <c:pt idx="9282">
                        <c:v>42584.246689815001</c:v>
                      </c:pt>
                      <c:pt idx="9283">
                        <c:v>42584.250381944003</c:v>
                      </c:pt>
                      <c:pt idx="9284">
                        <c:v>42584.253599536998</c:v>
                      </c:pt>
                      <c:pt idx="9285">
                        <c:v>42584.257118055997</c:v>
                      </c:pt>
                      <c:pt idx="9286">
                        <c:v>42584.260706018998</c:v>
                      </c:pt>
                      <c:pt idx="9287">
                        <c:v>42584.264108796</c:v>
                      </c:pt>
                      <c:pt idx="9288">
                        <c:v>42584.267534721999</c:v>
                      </c:pt>
                      <c:pt idx="9289">
                        <c:v>42584.271180556003</c:v>
                      </c:pt>
                      <c:pt idx="9290">
                        <c:v>42584.274479166997</c:v>
                      </c:pt>
                      <c:pt idx="9291">
                        <c:v>42584.277986111003</c:v>
                      </c:pt>
                      <c:pt idx="9292">
                        <c:v>42584.281504630002</c:v>
                      </c:pt>
                      <c:pt idx="9293">
                        <c:v>42584.284884259003</c:v>
                      </c:pt>
                      <c:pt idx="9294">
                        <c:v>42584.288391203998</c:v>
                      </c:pt>
                      <c:pt idx="9295">
                        <c:v>42584.292129629997</c:v>
                      </c:pt>
                      <c:pt idx="9296">
                        <c:v>42584.295335647999</c:v>
                      </c:pt>
                      <c:pt idx="9297">
                        <c:v>42584.298819443997</c:v>
                      </c:pt>
                      <c:pt idx="9298">
                        <c:v>42584.302395833001</c:v>
                      </c:pt>
                      <c:pt idx="9299">
                        <c:v>42584.305763889002</c:v>
                      </c:pt>
                      <c:pt idx="9300">
                        <c:v>42584.309212963002</c:v>
                      </c:pt>
                      <c:pt idx="9301">
                        <c:v>42584.312870369999</c:v>
                      </c:pt>
                      <c:pt idx="9302">
                        <c:v>42584.316168981</c:v>
                      </c:pt>
                      <c:pt idx="9303">
                        <c:v>42584.319675926003</c:v>
                      </c:pt>
                      <c:pt idx="9304">
                        <c:v>42584.323171295997</c:v>
                      </c:pt>
                      <c:pt idx="9305">
                        <c:v>42584.326620369997</c:v>
                      </c:pt>
                      <c:pt idx="9306">
                        <c:v>42584.33005787</c:v>
                      </c:pt>
                      <c:pt idx="9307">
                        <c:v>42584.333738426001</c:v>
                      </c:pt>
                      <c:pt idx="9308">
                        <c:v>42584.336990741002</c:v>
                      </c:pt>
                      <c:pt idx="9309">
                        <c:v>42584.340462963002</c:v>
                      </c:pt>
                      <c:pt idx="9310">
                        <c:v>42584.344039352</c:v>
                      </c:pt>
                      <c:pt idx="9311">
                        <c:v>42584.347453704002</c:v>
                      </c:pt>
                      <c:pt idx="9312">
                        <c:v>42584.350868055997</c:v>
                      </c:pt>
                      <c:pt idx="9313">
                        <c:v>42584.354479166999</c:v>
                      </c:pt>
                      <c:pt idx="9314">
                        <c:v>42584.357812499999</c:v>
                      </c:pt>
                      <c:pt idx="9315">
                        <c:v>42584.361296296003</c:v>
                      </c:pt>
                      <c:pt idx="9316">
                        <c:v>42584.364837963003</c:v>
                      </c:pt>
                      <c:pt idx="9317">
                        <c:v>42584.368275462999</c:v>
                      </c:pt>
                      <c:pt idx="9318">
                        <c:v>42584.371689815001</c:v>
                      </c:pt>
                      <c:pt idx="9319">
                        <c:v>42584.375381944003</c:v>
                      </c:pt>
                      <c:pt idx="9320">
                        <c:v>42584.378680556001</c:v>
                      </c:pt>
                      <c:pt idx="9321">
                        <c:v>42584.382164351999</c:v>
                      </c:pt>
                      <c:pt idx="9322">
                        <c:v>42584.385682870001</c:v>
                      </c:pt>
                      <c:pt idx="9323">
                        <c:v>42584.389143519002</c:v>
                      </c:pt>
                      <c:pt idx="9324">
                        <c:v>42584.392569443997</c:v>
                      </c:pt>
                      <c:pt idx="9325">
                        <c:v>42584.396145833001</c:v>
                      </c:pt>
                      <c:pt idx="9326">
                        <c:v>42584.399467593001</c:v>
                      </c:pt>
                      <c:pt idx="9327">
                        <c:v>42584.402951388998</c:v>
                      </c:pt>
                      <c:pt idx="9328">
                        <c:v>42584.406516203999</c:v>
                      </c:pt>
                      <c:pt idx="9329">
                        <c:v>42584.409976852003</c:v>
                      </c:pt>
                      <c:pt idx="9330">
                        <c:v>42584.413379630001</c:v>
                      </c:pt>
                      <c:pt idx="9331">
                        <c:v>42584.417083332999</c:v>
                      </c:pt>
                      <c:pt idx="9332">
                        <c:v>42584.420370369997</c:v>
                      </c:pt>
                      <c:pt idx="9333">
                        <c:v>42584.423819443997</c:v>
                      </c:pt>
                      <c:pt idx="9334">
                        <c:v>42584.427361110997</c:v>
                      </c:pt>
                      <c:pt idx="9335">
                        <c:v>42584.430798611</c:v>
                      </c:pt>
                      <c:pt idx="9336">
                        <c:v>42584.434201388998</c:v>
                      </c:pt>
                      <c:pt idx="9337">
                        <c:v>42584.437858796002</c:v>
                      </c:pt>
                      <c:pt idx="9338">
                        <c:v>42584.441168981</c:v>
                      </c:pt>
                      <c:pt idx="9339">
                        <c:v>42584.444652778002</c:v>
                      </c:pt>
                      <c:pt idx="9340">
                        <c:v>42584.448171295997</c:v>
                      </c:pt>
                      <c:pt idx="9341">
                        <c:v>42584.451585647999</c:v>
                      </c:pt>
                      <c:pt idx="9342">
                        <c:v>42584.455243056</c:v>
                      </c:pt>
                      <c:pt idx="9343">
                        <c:v>42584.458761574002</c:v>
                      </c:pt>
                      <c:pt idx="9344">
                        <c:v>42584.462152777996</c:v>
                      </c:pt>
                      <c:pt idx="9345">
                        <c:v>42584.465532406997</c:v>
                      </c:pt>
                      <c:pt idx="9346">
                        <c:v>42584.469039352</c:v>
                      </c:pt>
                      <c:pt idx="9347">
                        <c:v>42584.472465277999</c:v>
                      </c:pt>
                      <c:pt idx="9348">
                        <c:v>42584.475902778002</c:v>
                      </c:pt>
                      <c:pt idx="9349">
                        <c:v>42584.479479166999</c:v>
                      </c:pt>
                      <c:pt idx="9350">
                        <c:v>42584.482858796</c:v>
                      </c:pt>
                      <c:pt idx="9351">
                        <c:v>42584.486319443997</c:v>
                      </c:pt>
                      <c:pt idx="9352">
                        <c:v>42584.489849537</c:v>
                      </c:pt>
                      <c:pt idx="9353">
                        <c:v>42584.493252314998</c:v>
                      </c:pt>
                      <c:pt idx="9354">
                        <c:v>42584.496712963002</c:v>
                      </c:pt>
                      <c:pt idx="9355">
                        <c:v>42584.500393519003</c:v>
                      </c:pt>
                      <c:pt idx="9356">
                        <c:v>42584.503692129998</c:v>
                      </c:pt>
                      <c:pt idx="9357">
                        <c:v>42584.507152778002</c:v>
                      </c:pt>
                      <c:pt idx="9358">
                        <c:v>42584.510729166999</c:v>
                      </c:pt>
                      <c:pt idx="9359">
                        <c:v>42584.514131944001</c:v>
                      </c:pt>
                      <c:pt idx="9360">
                        <c:v>42584.51755787</c:v>
                      </c:pt>
                      <c:pt idx="9361">
                        <c:v>42584.52119213</c:v>
                      </c:pt>
                      <c:pt idx="9362">
                        <c:v>42584.524490741002</c:v>
                      </c:pt>
                      <c:pt idx="9363">
                        <c:v>42584.527986111003</c:v>
                      </c:pt>
                      <c:pt idx="9364">
                        <c:v>42584.531516203999</c:v>
                      </c:pt>
                      <c:pt idx="9365">
                        <c:v>42584.534953704002</c:v>
                      </c:pt>
                      <c:pt idx="9366">
                        <c:v>42584.538402778002</c:v>
                      </c:pt>
                      <c:pt idx="9367">
                        <c:v>42584.542141204001</c:v>
                      </c:pt>
                      <c:pt idx="9368">
                        <c:v>42584.545335647999</c:v>
                      </c:pt>
                      <c:pt idx="9369">
                        <c:v>42584.548854166998</c:v>
                      </c:pt>
                      <c:pt idx="9370">
                        <c:v>42584.552372685001</c:v>
                      </c:pt>
                      <c:pt idx="9371">
                        <c:v>42584.555798611</c:v>
                      </c:pt>
                      <c:pt idx="9372">
                        <c:v>42584.559212963002</c:v>
                      </c:pt>
                      <c:pt idx="9373">
                        <c:v>42584.562800926004</c:v>
                      </c:pt>
                      <c:pt idx="9374">
                        <c:v>42584.566157407004</c:v>
                      </c:pt>
                      <c:pt idx="9375">
                        <c:v>42584.569641203998</c:v>
                      </c:pt>
                      <c:pt idx="9376">
                        <c:v>42584.573194443998</c:v>
                      </c:pt>
                      <c:pt idx="9377">
                        <c:v>42584.576631944001</c:v>
                      </c:pt>
                      <c:pt idx="9378">
                        <c:v>42584.58005787</c:v>
                      </c:pt>
                      <c:pt idx="9379">
                        <c:v>42584.583819444</c:v>
                      </c:pt>
                      <c:pt idx="9380">
                        <c:v>42584.587037037003</c:v>
                      </c:pt>
                      <c:pt idx="9381">
                        <c:v>42584.590555556002</c:v>
                      </c:pt>
                      <c:pt idx="9382">
                        <c:v>42584.594097221998</c:v>
                      </c:pt>
                      <c:pt idx="9383">
                        <c:v>42584.597523147997</c:v>
                      </c:pt>
                      <c:pt idx="9384">
                        <c:v>42584.600879630001</c:v>
                      </c:pt>
                      <c:pt idx="9385">
                        <c:v>42584.604490741003</c:v>
                      </c:pt>
                      <c:pt idx="9386">
                        <c:v>42584.607858796</c:v>
                      </c:pt>
                      <c:pt idx="9387">
                        <c:v>42584.61130787</c:v>
                      </c:pt>
                      <c:pt idx="9388">
                        <c:v>42584.614861110997</c:v>
                      </c:pt>
                      <c:pt idx="9389">
                        <c:v>42584.618275462999</c:v>
                      </c:pt>
                      <c:pt idx="9390">
                        <c:v>42584.621724536999</c:v>
                      </c:pt>
                      <c:pt idx="9391">
                        <c:v>42584.625428241001</c:v>
                      </c:pt>
                      <c:pt idx="9392">
                        <c:v>42584.628668981</c:v>
                      </c:pt>
                      <c:pt idx="9393">
                        <c:v>42584.632164351999</c:v>
                      </c:pt>
                      <c:pt idx="9394">
                        <c:v>42584.635694443998</c:v>
                      </c:pt>
                      <c:pt idx="9395">
                        <c:v>42584.639097222003</c:v>
                      </c:pt>
                      <c:pt idx="9396">
                        <c:v>42584.64255787</c:v>
                      </c:pt>
                      <c:pt idx="9397">
                        <c:v>42584.646168981002</c:v>
                      </c:pt>
                      <c:pt idx="9398">
                        <c:v>42584.649479166997</c:v>
                      </c:pt>
                      <c:pt idx="9399">
                        <c:v>42584.652951388998</c:v>
                      </c:pt>
                      <c:pt idx="9400">
                        <c:v>42584.656516203999</c:v>
                      </c:pt>
                      <c:pt idx="9401">
                        <c:v>42584.659895833</c:v>
                      </c:pt>
                      <c:pt idx="9402">
                        <c:v>42584.663425926003</c:v>
                      </c:pt>
                      <c:pt idx="9403">
                        <c:v>42584.667129629997</c:v>
                      </c:pt>
                      <c:pt idx="9404">
                        <c:v>42584.670358796</c:v>
                      </c:pt>
                      <c:pt idx="9405">
                        <c:v>42584.673842593002</c:v>
                      </c:pt>
                      <c:pt idx="9406">
                        <c:v>42584.677395833001</c:v>
                      </c:pt>
                      <c:pt idx="9407">
                        <c:v>42584.680810184997</c:v>
                      </c:pt>
                      <c:pt idx="9408">
                        <c:v>42584.684247685</c:v>
                      </c:pt>
                      <c:pt idx="9409">
                        <c:v>42584.6878125</c:v>
                      </c:pt>
                      <c:pt idx="9410">
                        <c:v>42584.691145833</c:v>
                      </c:pt>
                      <c:pt idx="9411">
                        <c:v>42584.694652778002</c:v>
                      </c:pt>
                      <c:pt idx="9412">
                        <c:v>42584.698182870001</c:v>
                      </c:pt>
                      <c:pt idx="9413">
                        <c:v>42584.701574074003</c:v>
                      </c:pt>
                      <c:pt idx="9414">
                        <c:v>42584.70505787</c:v>
                      </c:pt>
                      <c:pt idx="9415">
                        <c:v>42584.708773147999</c:v>
                      </c:pt>
                      <c:pt idx="9416">
                        <c:v>42584.712013889002</c:v>
                      </c:pt>
                      <c:pt idx="9417">
                        <c:v>42584.715497685</c:v>
                      </c:pt>
                      <c:pt idx="9418">
                        <c:v>42584.719027778003</c:v>
                      </c:pt>
                      <c:pt idx="9419">
                        <c:v>42584.722465277999</c:v>
                      </c:pt>
                      <c:pt idx="9420">
                        <c:v>42584.725891203998</c:v>
                      </c:pt>
                      <c:pt idx="9421">
                        <c:v>42584.729502315</c:v>
                      </c:pt>
                      <c:pt idx="9422">
                        <c:v>42584.732800926002</c:v>
                      </c:pt>
                      <c:pt idx="9423">
                        <c:v>42584.736284721999</c:v>
                      </c:pt>
                      <c:pt idx="9424">
                        <c:v>42584.739884258997</c:v>
                      </c:pt>
                      <c:pt idx="9425">
                        <c:v>42584.743287037003</c:v>
                      </c:pt>
                      <c:pt idx="9426">
                        <c:v>42584.746736111003</c:v>
                      </c:pt>
                      <c:pt idx="9427">
                        <c:v>42584.750416666997</c:v>
                      </c:pt>
                      <c:pt idx="9428">
                        <c:v>42584.753726852003</c:v>
                      </c:pt>
                      <c:pt idx="9429">
                        <c:v>42584.757222221997</c:v>
                      </c:pt>
                      <c:pt idx="9430">
                        <c:v>42584.760740741003</c:v>
                      </c:pt>
                      <c:pt idx="9431">
                        <c:v>42584.764236110997</c:v>
                      </c:pt>
                      <c:pt idx="9432">
                        <c:v>42584.767569443997</c:v>
                      </c:pt>
                      <c:pt idx="9433">
                        <c:v>42584.771168981002</c:v>
                      </c:pt>
                      <c:pt idx="9434">
                        <c:v>42584.774571759001</c:v>
                      </c:pt>
                      <c:pt idx="9435">
                        <c:v>42584.777974536999</c:v>
                      </c:pt>
                      <c:pt idx="9436">
                        <c:v>42584.781527778003</c:v>
                      </c:pt>
                      <c:pt idx="9437">
                        <c:v>42584.784976852003</c:v>
                      </c:pt>
                      <c:pt idx="9438">
                        <c:v>42584.788414351999</c:v>
                      </c:pt>
                      <c:pt idx="9439">
                        <c:v>42584.792094907003</c:v>
                      </c:pt>
                      <c:pt idx="9440">
                        <c:v>42584.795324074003</c:v>
                      </c:pt>
                      <c:pt idx="9441">
                        <c:v>42584.798854166998</c:v>
                      </c:pt>
                      <c:pt idx="9442">
                        <c:v>42584.802384258997</c:v>
                      </c:pt>
                      <c:pt idx="9443">
                        <c:v>42584.805868055999</c:v>
                      </c:pt>
                      <c:pt idx="9444">
                        <c:v>42584.809259258996</c:v>
                      </c:pt>
                      <c:pt idx="9445">
                        <c:v>42584.812916666997</c:v>
                      </c:pt>
                      <c:pt idx="9446">
                        <c:v>42584.816192129998</c:v>
                      </c:pt>
                      <c:pt idx="9447">
                        <c:v>42584.819710648</c:v>
                      </c:pt>
                      <c:pt idx="9448">
                        <c:v>42584.823263888997</c:v>
                      </c:pt>
                      <c:pt idx="9449">
                        <c:v>42584.826620369997</c:v>
                      </c:pt>
                      <c:pt idx="9450">
                        <c:v>42584.830104166998</c:v>
                      </c:pt>
                      <c:pt idx="9451">
                        <c:v>42584.833749999998</c:v>
                      </c:pt>
                      <c:pt idx="9452">
                        <c:v>42584.837002314998</c:v>
                      </c:pt>
                      <c:pt idx="9453">
                        <c:v>42584.840497685</c:v>
                      </c:pt>
                      <c:pt idx="9454">
                        <c:v>42584.844050926004</c:v>
                      </c:pt>
                      <c:pt idx="9455">
                        <c:v>42584.847430556001</c:v>
                      </c:pt>
                      <c:pt idx="9456">
                        <c:v>42584.850879630001</c:v>
                      </c:pt>
                      <c:pt idx="9457">
                        <c:v>42584.854479166999</c:v>
                      </c:pt>
                      <c:pt idx="9458">
                        <c:v>42584.857847222003</c:v>
                      </c:pt>
                      <c:pt idx="9459">
                        <c:v>42584.861284721999</c:v>
                      </c:pt>
                      <c:pt idx="9460">
                        <c:v>42584.864826388999</c:v>
                      </c:pt>
                      <c:pt idx="9461">
                        <c:v>42584.868275462999</c:v>
                      </c:pt>
                      <c:pt idx="9462">
                        <c:v>42584.871701388998</c:v>
                      </c:pt>
                      <c:pt idx="9463">
                        <c:v>42584.875381944003</c:v>
                      </c:pt>
                      <c:pt idx="9464">
                        <c:v>42584.878657407004</c:v>
                      </c:pt>
                      <c:pt idx="9465">
                        <c:v>42584.882141203998</c:v>
                      </c:pt>
                      <c:pt idx="9466">
                        <c:v>42584.885717593002</c:v>
                      </c:pt>
                      <c:pt idx="9467">
                        <c:v>42584.889155092998</c:v>
                      </c:pt>
                      <c:pt idx="9468">
                        <c:v>42584.892569443997</c:v>
                      </c:pt>
                      <c:pt idx="9469">
                        <c:v>42584.896134258997</c:v>
                      </c:pt>
                      <c:pt idx="9470">
                        <c:v>42584.899490741002</c:v>
                      </c:pt>
                      <c:pt idx="9471">
                        <c:v>42584.902986111003</c:v>
                      </c:pt>
                      <c:pt idx="9472">
                        <c:v>42584.906539352</c:v>
                      </c:pt>
                      <c:pt idx="9473">
                        <c:v>42584.909988425999</c:v>
                      </c:pt>
                      <c:pt idx="9474">
                        <c:v>42584.913391203998</c:v>
                      </c:pt>
                      <c:pt idx="9475">
                        <c:v>42584.917048611002</c:v>
                      </c:pt>
                      <c:pt idx="9476">
                        <c:v>42584.920370369997</c:v>
                      </c:pt>
                      <c:pt idx="9477">
                        <c:v>42584.923842593002</c:v>
                      </c:pt>
                      <c:pt idx="9478">
                        <c:v>42584.927430556003</c:v>
                      </c:pt>
                      <c:pt idx="9479">
                        <c:v>42584.930821759001</c:v>
                      </c:pt>
                      <c:pt idx="9480">
                        <c:v>42584.934224536999</c:v>
                      </c:pt>
                      <c:pt idx="9481">
                        <c:v>42584.9378125</c:v>
                      </c:pt>
                      <c:pt idx="9482">
                        <c:v>42584.941226852003</c:v>
                      </c:pt>
                      <c:pt idx="9483">
                        <c:v>42584.944710648</c:v>
                      </c:pt>
                      <c:pt idx="9484">
                        <c:v>42584.948252315</c:v>
                      </c:pt>
                      <c:pt idx="9485">
                        <c:v>42584.951678240999</c:v>
                      </c:pt>
                      <c:pt idx="9486">
                        <c:v>42584.955092593002</c:v>
                      </c:pt>
                      <c:pt idx="9487">
                        <c:v>42584.958807870004</c:v>
                      </c:pt>
                      <c:pt idx="9488">
                        <c:v>42584.962048611</c:v>
                      </c:pt>
                      <c:pt idx="9489">
                        <c:v>42584.965601852004</c:v>
                      </c:pt>
                      <c:pt idx="9490">
                        <c:v>42584.969097221998</c:v>
                      </c:pt>
                      <c:pt idx="9491">
                        <c:v>42584.972534722001</c:v>
                      </c:pt>
                      <c:pt idx="9492">
                        <c:v>42584.975925926003</c:v>
                      </c:pt>
                      <c:pt idx="9493">
                        <c:v>42584.979583332999</c:v>
                      </c:pt>
                      <c:pt idx="9494">
                        <c:v>42584.982881944001</c:v>
                      </c:pt>
                      <c:pt idx="9495">
                        <c:v>42584.986319443997</c:v>
                      </c:pt>
                      <c:pt idx="9496">
                        <c:v>42584.989884258997</c:v>
                      </c:pt>
                      <c:pt idx="9497">
                        <c:v>42584.993275462999</c:v>
                      </c:pt>
                      <c:pt idx="9498">
                        <c:v>42584.996759258996</c:v>
                      </c:pt>
                      <c:pt idx="9499">
                        <c:v>42585.000520832997</c:v>
                      </c:pt>
                      <c:pt idx="9500">
                        <c:v>42585.004004629998</c:v>
                      </c:pt>
                      <c:pt idx="9501">
                        <c:v>42585.007384258999</c:v>
                      </c:pt>
                      <c:pt idx="9502">
                        <c:v>42585.010729166999</c:v>
                      </c:pt>
                      <c:pt idx="9503">
                        <c:v>42585.014236110997</c:v>
                      </c:pt>
                      <c:pt idx="9504">
                        <c:v>42585.017615741002</c:v>
                      </c:pt>
                      <c:pt idx="9505">
                        <c:v>42585.021261574002</c:v>
                      </c:pt>
                      <c:pt idx="9506">
                        <c:v>42585.024537037003</c:v>
                      </c:pt>
                      <c:pt idx="9507">
                        <c:v>42585.028032406997</c:v>
                      </c:pt>
                      <c:pt idx="9508">
                        <c:v>42585.031527778003</c:v>
                      </c:pt>
                      <c:pt idx="9509">
                        <c:v>42585.034976852003</c:v>
                      </c:pt>
                      <c:pt idx="9510">
                        <c:v>42585.038425926003</c:v>
                      </c:pt>
                      <c:pt idx="9511">
                        <c:v>42585.042083332999</c:v>
                      </c:pt>
                      <c:pt idx="9512">
                        <c:v>42585.045416667002</c:v>
                      </c:pt>
                      <c:pt idx="9513">
                        <c:v>42585.048888889003</c:v>
                      </c:pt>
                      <c:pt idx="9514">
                        <c:v>42585.052407406998</c:v>
                      </c:pt>
                      <c:pt idx="9515">
                        <c:v>42585.055856480998</c:v>
                      </c:pt>
                      <c:pt idx="9516">
                        <c:v>42585.059259258996</c:v>
                      </c:pt>
                      <c:pt idx="9517">
                        <c:v>42585.062881944003</c:v>
                      </c:pt>
                      <c:pt idx="9518">
                        <c:v>42585.066168981</c:v>
                      </c:pt>
                      <c:pt idx="9519">
                        <c:v>42585.069687499999</c:v>
                      </c:pt>
                      <c:pt idx="9520">
                        <c:v>42585.073206018998</c:v>
                      </c:pt>
                      <c:pt idx="9521">
                        <c:v>42585.076701389</c:v>
                      </c:pt>
                      <c:pt idx="9522">
                        <c:v>42585.080069443997</c:v>
                      </c:pt>
                      <c:pt idx="9523">
                        <c:v>42585.083784722003</c:v>
                      </c:pt>
                      <c:pt idx="9524">
                        <c:v>42585.087083332997</c:v>
                      </c:pt>
                      <c:pt idx="9525">
                        <c:v>42585.090601852004</c:v>
                      </c:pt>
                      <c:pt idx="9526">
                        <c:v>42585.094085648001</c:v>
                      </c:pt>
                      <c:pt idx="9527">
                        <c:v>42585.097465277999</c:v>
                      </c:pt>
                      <c:pt idx="9528">
                        <c:v>42585.100868055997</c:v>
                      </c:pt>
                      <c:pt idx="9529">
                        <c:v>42585.104467593002</c:v>
                      </c:pt>
                      <c:pt idx="9530">
                        <c:v>42585.107800926002</c:v>
                      </c:pt>
                      <c:pt idx="9531">
                        <c:v>42585.11130787</c:v>
                      </c:pt>
                      <c:pt idx="9532">
                        <c:v>42585.114837963003</c:v>
                      </c:pt>
                      <c:pt idx="9533">
                        <c:v>42585.118275462999</c:v>
                      </c:pt>
                      <c:pt idx="9534">
                        <c:v>42585.121701388998</c:v>
                      </c:pt>
                      <c:pt idx="9535">
                        <c:v>42585.125428241001</c:v>
                      </c:pt>
                      <c:pt idx="9536">
                        <c:v>42585.128634259003</c:v>
                      </c:pt>
                      <c:pt idx="9537">
                        <c:v>42585.132118055997</c:v>
                      </c:pt>
                      <c:pt idx="9538">
                        <c:v>42585.135671295997</c:v>
                      </c:pt>
                      <c:pt idx="9539">
                        <c:v>42585.139097222003</c:v>
                      </c:pt>
                      <c:pt idx="9540">
                        <c:v>42585.142500000002</c:v>
                      </c:pt>
                      <c:pt idx="9541">
                        <c:v>42585.146030092998</c:v>
                      </c:pt>
                      <c:pt idx="9542">
                        <c:v>42585.149479166997</c:v>
                      </c:pt>
                      <c:pt idx="9543">
                        <c:v>42585.152962963002</c:v>
                      </c:pt>
                      <c:pt idx="9544">
                        <c:v>42585.156504630002</c:v>
                      </c:pt>
                      <c:pt idx="9545">
                        <c:v>42585.159918981</c:v>
                      </c:pt>
                      <c:pt idx="9546">
                        <c:v>42585.163379630001</c:v>
                      </c:pt>
                      <c:pt idx="9547">
                        <c:v>42585.166967593002</c:v>
                      </c:pt>
                      <c:pt idx="9548">
                        <c:v>42585.170312499999</c:v>
                      </c:pt>
                      <c:pt idx="9549">
                        <c:v>42585.173773148003</c:v>
                      </c:pt>
                      <c:pt idx="9550">
                        <c:v>42585.177303240998</c:v>
                      </c:pt>
                      <c:pt idx="9551">
                        <c:v>42585.180798611</c:v>
                      </c:pt>
                      <c:pt idx="9552">
                        <c:v>42585.184166667001</c:v>
                      </c:pt>
                      <c:pt idx="9553">
                        <c:v>42585.187754630002</c:v>
                      </c:pt>
                      <c:pt idx="9554">
                        <c:v>42585.191111111002</c:v>
                      </c:pt>
                      <c:pt idx="9555">
                        <c:v>42585.194606481004</c:v>
                      </c:pt>
                      <c:pt idx="9556">
                        <c:v>42585.198136573999</c:v>
                      </c:pt>
                      <c:pt idx="9557">
                        <c:v>42585.201527778001</c:v>
                      </c:pt>
                      <c:pt idx="9558">
                        <c:v>42585.205023148003</c:v>
                      </c:pt>
                      <c:pt idx="9559">
                        <c:v>42585.208680556003</c:v>
                      </c:pt>
                      <c:pt idx="9560">
                        <c:v>42585.211979166997</c:v>
                      </c:pt>
                      <c:pt idx="9561">
                        <c:v>42585.215462963002</c:v>
                      </c:pt>
                      <c:pt idx="9562">
                        <c:v>42585.218993055998</c:v>
                      </c:pt>
                      <c:pt idx="9563">
                        <c:v>42585.222418981</c:v>
                      </c:pt>
                      <c:pt idx="9564">
                        <c:v>42585.225844907</c:v>
                      </c:pt>
                      <c:pt idx="9565">
                        <c:v>42585.229398148003</c:v>
                      </c:pt>
                      <c:pt idx="9566">
                        <c:v>42585.232766203997</c:v>
                      </c:pt>
                      <c:pt idx="9567">
                        <c:v>42585.236273148003</c:v>
                      </c:pt>
                      <c:pt idx="9568">
                        <c:v>42585.239803240998</c:v>
                      </c:pt>
                      <c:pt idx="9569">
                        <c:v>42585.243194444003</c:v>
                      </c:pt>
                      <c:pt idx="9570">
                        <c:v>42585.246666667001</c:v>
                      </c:pt>
                      <c:pt idx="9571">
                        <c:v>42585.250266203999</c:v>
                      </c:pt>
                      <c:pt idx="9572">
                        <c:v>42585.253611111002</c:v>
                      </c:pt>
                      <c:pt idx="9573">
                        <c:v>42585.257164351999</c:v>
                      </c:pt>
                      <c:pt idx="9574">
                        <c:v>42585.260648148003</c:v>
                      </c:pt>
                      <c:pt idx="9575">
                        <c:v>42585.264085647999</c:v>
                      </c:pt>
                      <c:pt idx="9576">
                        <c:v>42585.267500000002</c:v>
                      </c:pt>
                      <c:pt idx="9577">
                        <c:v>42585.271087963003</c:v>
                      </c:pt>
                      <c:pt idx="9578">
                        <c:v>42585.274444444003</c:v>
                      </c:pt>
                      <c:pt idx="9579">
                        <c:v>42585.277928240997</c:v>
                      </c:pt>
                      <c:pt idx="9580">
                        <c:v>42585.281481480997</c:v>
                      </c:pt>
                      <c:pt idx="9581">
                        <c:v>42585.284861111002</c:v>
                      </c:pt>
                      <c:pt idx="9582">
                        <c:v>42585.288333333003</c:v>
                      </c:pt>
                      <c:pt idx="9583">
                        <c:v>42585.291967593002</c:v>
                      </c:pt>
                      <c:pt idx="9584">
                        <c:v>42585.295289351998</c:v>
                      </c:pt>
                      <c:pt idx="9585">
                        <c:v>42585.298842593002</c:v>
                      </c:pt>
                      <c:pt idx="9586">
                        <c:v>42585.302361110997</c:v>
                      </c:pt>
                      <c:pt idx="9587">
                        <c:v>42585.305729166997</c:v>
                      </c:pt>
                      <c:pt idx="9588">
                        <c:v>42585.309166667001</c:v>
                      </c:pt>
                      <c:pt idx="9589">
                        <c:v>42585.312708332996</c:v>
                      </c:pt>
                      <c:pt idx="9590">
                        <c:v>42585.316122684999</c:v>
                      </c:pt>
                      <c:pt idx="9591">
                        <c:v>42585.319594907</c:v>
                      </c:pt>
                      <c:pt idx="9592">
                        <c:v>42585.323136573999</c:v>
                      </c:pt>
                      <c:pt idx="9593">
                        <c:v>42585.326550926002</c:v>
                      </c:pt>
                      <c:pt idx="9594">
                        <c:v>42585.330034721999</c:v>
                      </c:pt>
                      <c:pt idx="9595">
                        <c:v>42585.333634258997</c:v>
                      </c:pt>
                      <c:pt idx="9596">
                        <c:v>42585.337002314998</c:v>
                      </c:pt>
                      <c:pt idx="9597">
                        <c:v>42585.340462963002</c:v>
                      </c:pt>
                      <c:pt idx="9598">
                        <c:v>42585.343958332996</c:v>
                      </c:pt>
                      <c:pt idx="9599">
                        <c:v>42585.347418981</c:v>
                      </c:pt>
                      <c:pt idx="9600">
                        <c:v>42585.350844907</c:v>
                      </c:pt>
                      <c:pt idx="9601">
                        <c:v>42585.354409722</c:v>
                      </c:pt>
                      <c:pt idx="9602">
                        <c:v>42585.357800926002</c:v>
                      </c:pt>
                      <c:pt idx="9603">
                        <c:v>42585.361250000002</c:v>
                      </c:pt>
                      <c:pt idx="9604">
                        <c:v>42585.364791667002</c:v>
                      </c:pt>
                      <c:pt idx="9605">
                        <c:v>42585.368229166997</c:v>
                      </c:pt>
                      <c:pt idx="9606">
                        <c:v>42585.371747685</c:v>
                      </c:pt>
                      <c:pt idx="9607">
                        <c:v>42585.375462962998</c:v>
                      </c:pt>
                      <c:pt idx="9608">
                        <c:v>42585.378726852003</c:v>
                      </c:pt>
                      <c:pt idx="9609">
                        <c:v>42585.382199074003</c:v>
                      </c:pt>
                      <c:pt idx="9610">
                        <c:v>42585.385682870001</c:v>
                      </c:pt>
                      <c:pt idx="9611">
                        <c:v>42585.389108796</c:v>
                      </c:pt>
                      <c:pt idx="9612">
                        <c:v>42585.392500000002</c:v>
                      </c:pt>
                      <c:pt idx="9613">
                        <c:v>42585.396099537</c:v>
                      </c:pt>
                      <c:pt idx="9614">
                        <c:v>42585.399432869999</c:v>
                      </c:pt>
                      <c:pt idx="9615">
                        <c:v>42585.402916667001</c:v>
                      </c:pt>
                      <c:pt idx="9616">
                        <c:v>42585.406469907</c:v>
                      </c:pt>
                      <c:pt idx="9617">
                        <c:v>42585.409907407004</c:v>
                      </c:pt>
                      <c:pt idx="9618">
                        <c:v>42585.413402778002</c:v>
                      </c:pt>
                      <c:pt idx="9619">
                        <c:v>42585.417002315</c:v>
                      </c:pt>
                      <c:pt idx="9620">
                        <c:v>42585.420335647999</c:v>
                      </c:pt>
                      <c:pt idx="9621">
                        <c:v>42585.423831018998</c:v>
                      </c:pt>
                      <c:pt idx="9622">
                        <c:v>42585.427337963003</c:v>
                      </c:pt>
                      <c:pt idx="9623">
                        <c:v>42585.431076389003</c:v>
                      </c:pt>
                      <c:pt idx="9624">
                        <c:v>42585.434166667001</c:v>
                      </c:pt>
                      <c:pt idx="9625">
                        <c:v>42585.437789352</c:v>
                      </c:pt>
                      <c:pt idx="9626">
                        <c:v>42585.441122684999</c:v>
                      </c:pt>
                      <c:pt idx="9627">
                        <c:v>42585.444618055997</c:v>
                      </c:pt>
                      <c:pt idx="9628">
                        <c:v>42585.448159722</c:v>
                      </c:pt>
                      <c:pt idx="9629">
                        <c:v>42585.451597222003</c:v>
                      </c:pt>
                      <c:pt idx="9630">
                        <c:v>42585.455011573998</c:v>
                      </c:pt>
                      <c:pt idx="9631">
                        <c:v>42585.45869213</c:v>
                      </c:pt>
                      <c:pt idx="9632">
                        <c:v>42585.462025462999</c:v>
                      </c:pt>
                      <c:pt idx="9633">
                        <c:v>42585.465706019</c:v>
                      </c:pt>
                      <c:pt idx="9634">
                        <c:v>42585.469004630002</c:v>
                      </c:pt>
                      <c:pt idx="9635">
                        <c:v>42585.472418981</c:v>
                      </c:pt>
                      <c:pt idx="9636">
                        <c:v>42585.475844907</c:v>
                      </c:pt>
                      <c:pt idx="9637">
                        <c:v>42585.479456018998</c:v>
                      </c:pt>
                      <c:pt idx="9638">
                        <c:v>42585.482812499999</c:v>
                      </c:pt>
                      <c:pt idx="9639">
                        <c:v>42585.486261573998</c:v>
                      </c:pt>
                      <c:pt idx="9640">
                        <c:v>42585.489826388999</c:v>
                      </c:pt>
                      <c:pt idx="9641">
                        <c:v>42585.493263889002</c:v>
                      </c:pt>
                      <c:pt idx="9642">
                        <c:v>42585.496689815001</c:v>
                      </c:pt>
                      <c:pt idx="9643">
                        <c:v>42585.500335648001</c:v>
                      </c:pt>
                      <c:pt idx="9644">
                        <c:v>42585.503657407004</c:v>
                      </c:pt>
                      <c:pt idx="9645">
                        <c:v>42585.507118055997</c:v>
                      </c:pt>
                      <c:pt idx="9646">
                        <c:v>42585.510671295997</c:v>
                      </c:pt>
                      <c:pt idx="9647">
                        <c:v>42585.514062499999</c:v>
                      </c:pt>
                      <c:pt idx="9648">
                        <c:v>42585.517511573998</c:v>
                      </c:pt>
                      <c:pt idx="9649">
                        <c:v>42585.521099537</c:v>
                      </c:pt>
                      <c:pt idx="9650">
                        <c:v>42585.524444444003</c:v>
                      </c:pt>
                      <c:pt idx="9651">
                        <c:v>42585.527928240997</c:v>
                      </c:pt>
                      <c:pt idx="9652">
                        <c:v>42585.531493055998</c:v>
                      </c:pt>
                      <c:pt idx="9653">
                        <c:v>42585.534942129998</c:v>
                      </c:pt>
                      <c:pt idx="9654">
                        <c:v>42585.538391203998</c:v>
                      </c:pt>
                      <c:pt idx="9655">
                        <c:v>42585.542129629997</c:v>
                      </c:pt>
                      <c:pt idx="9656">
                        <c:v>42585.545405092998</c:v>
                      </c:pt>
                      <c:pt idx="9657">
                        <c:v>42585.548912036997</c:v>
                      </c:pt>
                      <c:pt idx="9658">
                        <c:v>42585.552407406998</c:v>
                      </c:pt>
                      <c:pt idx="9659">
                        <c:v>42585.555856480998</c:v>
                      </c:pt>
                      <c:pt idx="9660">
                        <c:v>42585.559236111003</c:v>
                      </c:pt>
                      <c:pt idx="9661">
                        <c:v>42585.562858796002</c:v>
                      </c:pt>
                      <c:pt idx="9662">
                        <c:v>42585.566157407004</c:v>
                      </c:pt>
                      <c:pt idx="9663">
                        <c:v>42585.569652778002</c:v>
                      </c:pt>
                      <c:pt idx="9664">
                        <c:v>42585.573171295997</c:v>
                      </c:pt>
                      <c:pt idx="9665">
                        <c:v>42585.576643519002</c:v>
                      </c:pt>
                      <c:pt idx="9666">
                        <c:v>42585.580081018998</c:v>
                      </c:pt>
                      <c:pt idx="9667">
                        <c:v>42585.583749999998</c:v>
                      </c:pt>
                      <c:pt idx="9668">
                        <c:v>42585.587071759001</c:v>
                      </c:pt>
                      <c:pt idx="9669">
                        <c:v>42585.590567129999</c:v>
                      </c:pt>
                      <c:pt idx="9670">
                        <c:v>42585.594050926004</c:v>
                      </c:pt>
                      <c:pt idx="9671">
                        <c:v>42585.597546295998</c:v>
                      </c:pt>
                      <c:pt idx="9672">
                        <c:v>42585.600972221997</c:v>
                      </c:pt>
                      <c:pt idx="9673">
                        <c:v>42585.604537036997</c:v>
                      </c:pt>
                      <c:pt idx="9674">
                        <c:v>42585.607835647999</c:v>
                      </c:pt>
                      <c:pt idx="9675">
                        <c:v>42585.611331018998</c:v>
                      </c:pt>
                      <c:pt idx="9676">
                        <c:v>42585.614872685001</c:v>
                      </c:pt>
                      <c:pt idx="9677">
                        <c:v>42585.618298611</c:v>
                      </c:pt>
                      <c:pt idx="9678">
                        <c:v>42585.621724536999</c:v>
                      </c:pt>
                      <c:pt idx="9679">
                        <c:v>42585.625393519003</c:v>
                      </c:pt>
                      <c:pt idx="9680">
                        <c:v>42585.628726852003</c:v>
                      </c:pt>
                      <c:pt idx="9681">
                        <c:v>42585.632245369998</c:v>
                      </c:pt>
                      <c:pt idx="9682">
                        <c:v>42585.635717593002</c:v>
                      </c:pt>
                      <c:pt idx="9683">
                        <c:v>42585.639155092998</c:v>
                      </c:pt>
                      <c:pt idx="9684">
                        <c:v>42585.642569443997</c:v>
                      </c:pt>
                      <c:pt idx="9685">
                        <c:v>42585.64619213</c:v>
                      </c:pt>
                      <c:pt idx="9686">
                        <c:v>42585.649525462999</c:v>
                      </c:pt>
                      <c:pt idx="9687">
                        <c:v>42585.653043981001</c:v>
                      </c:pt>
                      <c:pt idx="9688">
                        <c:v>42585.656539352</c:v>
                      </c:pt>
                      <c:pt idx="9689">
                        <c:v>42585.659942129998</c:v>
                      </c:pt>
                      <c:pt idx="9690">
                        <c:v>42585.663437499999</c:v>
                      </c:pt>
                      <c:pt idx="9691">
                        <c:v>42585.667118056001</c:v>
                      </c:pt>
                      <c:pt idx="9692">
                        <c:v>42585.670451389</c:v>
                      </c:pt>
                      <c:pt idx="9693">
                        <c:v>42585.673865741002</c:v>
                      </c:pt>
                      <c:pt idx="9694">
                        <c:v>42585.677361110997</c:v>
                      </c:pt>
                      <c:pt idx="9695">
                        <c:v>42585.680868055999</c:v>
                      </c:pt>
                      <c:pt idx="9696">
                        <c:v>42585.684270833</c:v>
                      </c:pt>
                      <c:pt idx="9697">
                        <c:v>42585.6878125</c:v>
                      </c:pt>
                      <c:pt idx="9698">
                        <c:v>42585.691238425999</c:v>
                      </c:pt>
                      <c:pt idx="9699">
                        <c:v>42585.694687499999</c:v>
                      </c:pt>
                      <c:pt idx="9700">
                        <c:v>42585.698217593002</c:v>
                      </c:pt>
                      <c:pt idx="9701">
                        <c:v>42585.701712962997</c:v>
                      </c:pt>
                      <c:pt idx="9702">
                        <c:v>42585.705081018998</c:v>
                      </c:pt>
                      <c:pt idx="9703">
                        <c:v>42585.708715278</c:v>
                      </c:pt>
                      <c:pt idx="9704">
                        <c:v>42585.712037037003</c:v>
                      </c:pt>
                      <c:pt idx="9705">
                        <c:v>42585.715543981001</c:v>
                      </c:pt>
                      <c:pt idx="9706">
                        <c:v>42585.7190625</c:v>
                      </c:pt>
                      <c:pt idx="9707">
                        <c:v>42585.722581018999</c:v>
                      </c:pt>
                      <c:pt idx="9708">
                        <c:v>42585.725937499999</c:v>
                      </c:pt>
                      <c:pt idx="9709">
                        <c:v>42585.729502315</c:v>
                      </c:pt>
                      <c:pt idx="9710">
                        <c:v>42585.732870369997</c:v>
                      </c:pt>
                      <c:pt idx="9711">
                        <c:v>42585.736342593002</c:v>
                      </c:pt>
                      <c:pt idx="9712">
                        <c:v>42585.739849537</c:v>
                      </c:pt>
                      <c:pt idx="9713">
                        <c:v>42585.743298611</c:v>
                      </c:pt>
                      <c:pt idx="9714">
                        <c:v>42585.746736111003</c:v>
                      </c:pt>
                      <c:pt idx="9715">
                        <c:v>42585.750393519003</c:v>
                      </c:pt>
                      <c:pt idx="9716">
                        <c:v>42585.753761574</c:v>
                      </c:pt>
                      <c:pt idx="9717">
                        <c:v>42585.757303241</c:v>
                      </c:pt>
                      <c:pt idx="9718">
                        <c:v>42585.760763888997</c:v>
                      </c:pt>
                      <c:pt idx="9719">
                        <c:v>42585.764317130001</c:v>
                      </c:pt>
                      <c:pt idx="9720">
                        <c:v>42585.767627314999</c:v>
                      </c:pt>
                      <c:pt idx="9721">
                        <c:v>42585.771226851997</c:v>
                      </c:pt>
                      <c:pt idx="9722">
                        <c:v>42585.774594907001</c:v>
                      </c:pt>
                      <c:pt idx="9723">
                        <c:v>42585.778032406997</c:v>
                      </c:pt>
                      <c:pt idx="9724">
                        <c:v>42585.781574073997</c:v>
                      </c:pt>
                      <c:pt idx="9725">
                        <c:v>42585.785011574</c:v>
                      </c:pt>
                      <c:pt idx="9726">
                        <c:v>42585.788414351999</c:v>
                      </c:pt>
                      <c:pt idx="9727">
                        <c:v>42585.792129629997</c:v>
                      </c:pt>
                      <c:pt idx="9728">
                        <c:v>42585.795393519002</c:v>
                      </c:pt>
                      <c:pt idx="9729">
                        <c:v>42585.798865741002</c:v>
                      </c:pt>
                      <c:pt idx="9730">
                        <c:v>42585.802384258997</c:v>
                      </c:pt>
                      <c:pt idx="9731">
                        <c:v>42585.805983796003</c:v>
                      </c:pt>
                      <c:pt idx="9732">
                        <c:v>42585.809305556002</c:v>
                      </c:pt>
                      <c:pt idx="9733">
                        <c:v>42585.812962962998</c:v>
                      </c:pt>
                      <c:pt idx="9734">
                        <c:v>42585.816192129998</c:v>
                      </c:pt>
                      <c:pt idx="9735">
                        <c:v>42585.819699074003</c:v>
                      </c:pt>
                      <c:pt idx="9736">
                        <c:v>42585.823287036997</c:v>
                      </c:pt>
                      <c:pt idx="9737">
                        <c:v>42585.826666667002</c:v>
                      </c:pt>
                      <c:pt idx="9738">
                        <c:v>42585.830115741002</c:v>
                      </c:pt>
                      <c:pt idx="9739">
                        <c:v>42585.833761574002</c:v>
                      </c:pt>
                      <c:pt idx="9740">
                        <c:v>42585.837060184997</c:v>
                      </c:pt>
                      <c:pt idx="9741">
                        <c:v>42585.840543981001</c:v>
                      </c:pt>
                      <c:pt idx="9742">
                        <c:v>42585.8440625</c:v>
                      </c:pt>
                      <c:pt idx="9743">
                        <c:v>42585.847546295998</c:v>
                      </c:pt>
                      <c:pt idx="9744">
                        <c:v>42585.850949074003</c:v>
                      </c:pt>
                      <c:pt idx="9745">
                        <c:v>42585.854502315</c:v>
                      </c:pt>
                      <c:pt idx="9746">
                        <c:v>42585.857858796</c:v>
                      </c:pt>
                      <c:pt idx="9747">
                        <c:v>42585.861331018998</c:v>
                      </c:pt>
                      <c:pt idx="9748">
                        <c:v>42585.864872685001</c:v>
                      </c:pt>
                      <c:pt idx="9749">
                        <c:v>42585.868275462999</c:v>
                      </c:pt>
                      <c:pt idx="9750">
                        <c:v>42585.871770833</c:v>
                      </c:pt>
                      <c:pt idx="9751">
                        <c:v>42585.875439814998</c:v>
                      </c:pt>
                      <c:pt idx="9752">
                        <c:v>42585.878738425999</c:v>
                      </c:pt>
                      <c:pt idx="9753">
                        <c:v>42585.882187499999</c:v>
                      </c:pt>
                      <c:pt idx="9754">
                        <c:v>42585.885798611002</c:v>
                      </c:pt>
                      <c:pt idx="9755">
                        <c:v>42585.889189815003</c:v>
                      </c:pt>
                      <c:pt idx="9756">
                        <c:v>42585.892581018998</c:v>
                      </c:pt>
                      <c:pt idx="9757">
                        <c:v>42585.896145833001</c:v>
                      </c:pt>
                      <c:pt idx="9758">
                        <c:v>42585.899490741002</c:v>
                      </c:pt>
                      <c:pt idx="9759">
                        <c:v>42585.903032406997</c:v>
                      </c:pt>
                      <c:pt idx="9760">
                        <c:v>42585.906539352</c:v>
                      </c:pt>
                      <c:pt idx="9761">
                        <c:v>42585.909988425999</c:v>
                      </c:pt>
                      <c:pt idx="9762">
                        <c:v>42585.913460648</c:v>
                      </c:pt>
                      <c:pt idx="9763">
                        <c:v>42585.917164352002</c:v>
                      </c:pt>
                      <c:pt idx="9764">
                        <c:v>42585.920439815003</c:v>
                      </c:pt>
                      <c:pt idx="9765">
                        <c:v>42585.923912036997</c:v>
                      </c:pt>
                      <c:pt idx="9766">
                        <c:v>42585.927476851997</c:v>
                      </c:pt>
                      <c:pt idx="9767">
                        <c:v>42585.930844907001</c:v>
                      </c:pt>
                      <c:pt idx="9768">
                        <c:v>42585.934282406997</c:v>
                      </c:pt>
                      <c:pt idx="9769">
                        <c:v>42585.937870369999</c:v>
                      </c:pt>
                      <c:pt idx="9770">
                        <c:v>42585.941203704002</c:v>
                      </c:pt>
                      <c:pt idx="9771">
                        <c:v>42585.944664351999</c:v>
                      </c:pt>
                      <c:pt idx="9772">
                        <c:v>42585.948217593002</c:v>
                      </c:pt>
                      <c:pt idx="9773">
                        <c:v>42585.951655092998</c:v>
                      </c:pt>
                      <c:pt idx="9774">
                        <c:v>42585.955081018998</c:v>
                      </c:pt>
                      <c:pt idx="9775">
                        <c:v>42585.958819444</c:v>
                      </c:pt>
                      <c:pt idx="9776">
                        <c:v>42585.962037037003</c:v>
                      </c:pt>
                      <c:pt idx="9777">
                        <c:v>42585.965555556002</c:v>
                      </c:pt>
                      <c:pt idx="9778">
                        <c:v>42585.9690625</c:v>
                      </c:pt>
                      <c:pt idx="9779">
                        <c:v>42585.972511574</c:v>
                      </c:pt>
                      <c:pt idx="9780">
                        <c:v>42585.975891203998</c:v>
                      </c:pt>
                      <c:pt idx="9781">
                        <c:v>42585.979560184998</c:v>
                      </c:pt>
                      <c:pt idx="9782">
                        <c:v>42585.982835647999</c:v>
                      </c:pt>
                      <c:pt idx="9783">
                        <c:v>42585.986331018998</c:v>
                      </c:pt>
                      <c:pt idx="9784">
                        <c:v>42585.989872685001</c:v>
                      </c:pt>
                      <c:pt idx="9785">
                        <c:v>42585.993275462999</c:v>
                      </c:pt>
                      <c:pt idx="9786">
                        <c:v>42585.996747685</c:v>
                      </c:pt>
                      <c:pt idx="9787">
                        <c:v>42586.000532407001</c:v>
                      </c:pt>
                      <c:pt idx="9788">
                        <c:v>42586.003750000003</c:v>
                      </c:pt>
                      <c:pt idx="9789">
                        <c:v>42586.007199074003</c:v>
                      </c:pt>
                      <c:pt idx="9790">
                        <c:v>42586.010775463001</c:v>
                      </c:pt>
                      <c:pt idx="9791">
                        <c:v>42586.014201389</c:v>
                      </c:pt>
                      <c:pt idx="9792">
                        <c:v>42586.017604166998</c:v>
                      </c:pt>
                      <c:pt idx="9793">
                        <c:v>42586.021203703996</c:v>
                      </c:pt>
                      <c:pt idx="9794">
                        <c:v>42586.024583332997</c:v>
                      </c:pt>
                      <c:pt idx="9795">
                        <c:v>42586.028020833</c:v>
                      </c:pt>
                      <c:pt idx="9796">
                        <c:v>42586.031527778003</c:v>
                      </c:pt>
                      <c:pt idx="9797">
                        <c:v>42586.034965277999</c:v>
                      </c:pt>
                      <c:pt idx="9798">
                        <c:v>42586.038402778002</c:v>
                      </c:pt>
                      <c:pt idx="9799">
                        <c:v>42586.042094907003</c:v>
                      </c:pt>
                      <c:pt idx="9800">
                        <c:v>42586.045462962997</c:v>
                      </c:pt>
                      <c:pt idx="9801">
                        <c:v>42586.048946759001</c:v>
                      </c:pt>
                      <c:pt idx="9802">
                        <c:v>42586.052361110997</c:v>
                      </c:pt>
                      <c:pt idx="9803">
                        <c:v>42586.055879630003</c:v>
                      </c:pt>
                      <c:pt idx="9804">
                        <c:v>42586.059270833</c:v>
                      </c:pt>
                      <c:pt idx="9805">
                        <c:v>42586.062870369999</c:v>
                      </c:pt>
                      <c:pt idx="9806">
                        <c:v>42586.066215277999</c:v>
                      </c:pt>
                      <c:pt idx="9807">
                        <c:v>42586.069722221997</c:v>
                      </c:pt>
                      <c:pt idx="9808">
                        <c:v>42586.073206018998</c:v>
                      </c:pt>
                      <c:pt idx="9809">
                        <c:v>42586.076666667002</c:v>
                      </c:pt>
                      <c:pt idx="9810">
                        <c:v>42586.080115741002</c:v>
                      </c:pt>
                      <c:pt idx="9811">
                        <c:v>42586.083842592998</c:v>
                      </c:pt>
                      <c:pt idx="9812">
                        <c:v>42586.087094907001</c:v>
                      </c:pt>
                      <c:pt idx="9813">
                        <c:v>42586.090578704003</c:v>
                      </c:pt>
                      <c:pt idx="9814">
                        <c:v>42586.094016203999</c:v>
                      </c:pt>
                      <c:pt idx="9815">
                        <c:v>42586.097488425999</c:v>
                      </c:pt>
                      <c:pt idx="9816">
                        <c:v>42586.100856481004</c:v>
                      </c:pt>
                      <c:pt idx="9817">
                        <c:v>42586.104467593002</c:v>
                      </c:pt>
                      <c:pt idx="9818">
                        <c:v>42586.107800926002</c:v>
                      </c:pt>
                      <c:pt idx="9819">
                        <c:v>42586.111319443997</c:v>
                      </c:pt>
                      <c:pt idx="9820">
                        <c:v>42586.114826388999</c:v>
                      </c:pt>
                      <c:pt idx="9821">
                        <c:v>42586.118263889002</c:v>
                      </c:pt>
                      <c:pt idx="9822">
                        <c:v>42586.121724536999</c:v>
                      </c:pt>
                      <c:pt idx="9823">
                        <c:v>42586.125381944003</c:v>
                      </c:pt>
                      <c:pt idx="9824">
                        <c:v>42586.128645833</c:v>
                      </c:pt>
                      <c:pt idx="9825">
                        <c:v>42586.132210648</c:v>
                      </c:pt>
                      <c:pt idx="9826">
                        <c:v>42586.135682870001</c:v>
                      </c:pt>
                      <c:pt idx="9827">
                        <c:v>42586.139120369997</c:v>
                      </c:pt>
                      <c:pt idx="9828">
                        <c:v>42586.142511573998</c:v>
                      </c:pt>
                      <c:pt idx="9829">
                        <c:v>42586.146087963003</c:v>
                      </c:pt>
                      <c:pt idx="9830">
                        <c:v>42586.149444444003</c:v>
                      </c:pt>
                      <c:pt idx="9831">
                        <c:v>42586.152986111003</c:v>
                      </c:pt>
                      <c:pt idx="9832">
                        <c:v>42586.156481480997</c:v>
                      </c:pt>
                      <c:pt idx="9833">
                        <c:v>42586.159942129998</c:v>
                      </c:pt>
                      <c:pt idx="9834">
                        <c:v>42586.163391203998</c:v>
                      </c:pt>
                      <c:pt idx="9835">
                        <c:v>42586.167037036997</c:v>
                      </c:pt>
                      <c:pt idx="9836">
                        <c:v>42586.170300926002</c:v>
                      </c:pt>
                      <c:pt idx="9837">
                        <c:v>42586.173796296003</c:v>
                      </c:pt>
                      <c:pt idx="9838">
                        <c:v>42586.177337963003</c:v>
                      </c:pt>
                      <c:pt idx="9839">
                        <c:v>42586.180775462999</c:v>
                      </c:pt>
                      <c:pt idx="9840">
                        <c:v>42586.184155092997</c:v>
                      </c:pt>
                      <c:pt idx="9841">
                        <c:v>42586.187731480997</c:v>
                      </c:pt>
                      <c:pt idx="9842">
                        <c:v>42586.191099536998</c:v>
                      </c:pt>
                      <c:pt idx="9843">
                        <c:v>42586.194594907</c:v>
                      </c:pt>
                      <c:pt idx="9844">
                        <c:v>42586.198125000003</c:v>
                      </c:pt>
                      <c:pt idx="9845">
                        <c:v>42586.201539351998</c:v>
                      </c:pt>
                      <c:pt idx="9846">
                        <c:v>42586.205023148003</c:v>
                      </c:pt>
                      <c:pt idx="9847">
                        <c:v>42586.208680556003</c:v>
                      </c:pt>
                      <c:pt idx="9848">
                        <c:v>42586.212002314998</c:v>
                      </c:pt>
                      <c:pt idx="9849">
                        <c:v>42586.215416667001</c:v>
                      </c:pt>
                      <c:pt idx="9850">
                        <c:v>42586.218981480997</c:v>
                      </c:pt>
                      <c:pt idx="9851">
                        <c:v>42586.222407407004</c:v>
                      </c:pt>
                      <c:pt idx="9852">
                        <c:v>42586.225821758999</c:v>
                      </c:pt>
                      <c:pt idx="9853">
                        <c:v>42586.229421295997</c:v>
                      </c:pt>
                      <c:pt idx="9854">
                        <c:v>42586.232777778001</c:v>
                      </c:pt>
                      <c:pt idx="9855">
                        <c:v>42586.236261573998</c:v>
                      </c:pt>
                      <c:pt idx="9856">
                        <c:v>42586.239791667002</c:v>
                      </c:pt>
                      <c:pt idx="9857">
                        <c:v>42586.243206018997</c:v>
                      </c:pt>
                      <c:pt idx="9858">
                        <c:v>42586.246666667001</c:v>
                      </c:pt>
                      <c:pt idx="9859">
                        <c:v>42586.250324073997</c:v>
                      </c:pt>
                      <c:pt idx="9860">
                        <c:v>42586.253611111002</c:v>
                      </c:pt>
                      <c:pt idx="9861">
                        <c:v>42586.257106481004</c:v>
                      </c:pt>
                      <c:pt idx="9862">
                        <c:v>42586.260636573999</c:v>
                      </c:pt>
                      <c:pt idx="9863">
                        <c:v>42586.264062499999</c:v>
                      </c:pt>
                      <c:pt idx="9864">
                        <c:v>42586.267500000002</c:v>
                      </c:pt>
                      <c:pt idx="9865">
                        <c:v>42586.271064815002</c:v>
                      </c:pt>
                      <c:pt idx="9866">
                        <c:v>42586.274444444003</c:v>
                      </c:pt>
                      <c:pt idx="9867">
                        <c:v>42586.277916667001</c:v>
                      </c:pt>
                      <c:pt idx="9868">
                        <c:v>42586.281458332996</c:v>
                      </c:pt>
                      <c:pt idx="9869">
                        <c:v>42586.284872684999</c:v>
                      </c:pt>
                      <c:pt idx="9870">
                        <c:v>42586.288321758999</c:v>
                      </c:pt>
                      <c:pt idx="9871">
                        <c:v>42586.291990741003</c:v>
                      </c:pt>
                      <c:pt idx="9872">
                        <c:v>42586.295312499999</c:v>
                      </c:pt>
                      <c:pt idx="9873">
                        <c:v>42586.298761573998</c:v>
                      </c:pt>
                      <c:pt idx="9874">
                        <c:v>42586.302326388999</c:v>
                      </c:pt>
                      <c:pt idx="9875">
                        <c:v>42586.305752314998</c:v>
                      </c:pt>
                      <c:pt idx="9876">
                        <c:v>42586.309166667001</c:v>
                      </c:pt>
                      <c:pt idx="9877">
                        <c:v>42586.312754630002</c:v>
                      </c:pt>
                      <c:pt idx="9878">
                        <c:v>42586.316099536998</c:v>
                      </c:pt>
                      <c:pt idx="9879">
                        <c:v>42586.319606481004</c:v>
                      </c:pt>
                      <c:pt idx="9880">
                        <c:v>42586.323125000003</c:v>
                      </c:pt>
                      <c:pt idx="9881">
                        <c:v>42586.326562499999</c:v>
                      </c:pt>
                      <c:pt idx="9882">
                        <c:v>42586.329988425998</c:v>
                      </c:pt>
                      <c:pt idx="9883">
                        <c:v>42586.333645833001</c:v>
                      </c:pt>
                      <c:pt idx="9884">
                        <c:v>42586.336967593001</c:v>
                      </c:pt>
                      <c:pt idx="9885">
                        <c:v>42586.340543981001</c:v>
                      </c:pt>
                      <c:pt idx="9886">
                        <c:v>42586.344074073997</c:v>
                      </c:pt>
                      <c:pt idx="9887">
                        <c:v>42586.347476852003</c:v>
                      </c:pt>
                      <c:pt idx="9888">
                        <c:v>42586.350891203998</c:v>
                      </c:pt>
                      <c:pt idx="9889">
                        <c:v>42586.354490741003</c:v>
                      </c:pt>
                      <c:pt idx="9890">
                        <c:v>42586.357835647999</c:v>
                      </c:pt>
                      <c:pt idx="9891">
                        <c:v>42586.361319443997</c:v>
                      </c:pt>
                      <c:pt idx="9892">
                        <c:v>42586.364872685001</c:v>
                      </c:pt>
                      <c:pt idx="9893">
                        <c:v>42586.368263889002</c:v>
                      </c:pt>
                      <c:pt idx="9894">
                        <c:v>42586.371736111003</c:v>
                      </c:pt>
                      <c:pt idx="9895">
                        <c:v>42586.375405093</c:v>
                      </c:pt>
                      <c:pt idx="9896">
                        <c:v>42586.378726852003</c:v>
                      </c:pt>
                      <c:pt idx="9897">
                        <c:v>42586.382152778002</c:v>
                      </c:pt>
                      <c:pt idx="9898">
                        <c:v>42586.385682870001</c:v>
                      </c:pt>
                      <c:pt idx="9899">
                        <c:v>42586.389097222003</c:v>
                      </c:pt>
                      <c:pt idx="9900">
                        <c:v>42586.392546296003</c:v>
                      </c:pt>
                      <c:pt idx="9901">
                        <c:v>42586.396111110997</c:v>
                      </c:pt>
                      <c:pt idx="9902">
                        <c:v>42586.399456018997</c:v>
                      </c:pt>
                      <c:pt idx="9903">
                        <c:v>42586.402962963002</c:v>
                      </c:pt>
                      <c:pt idx="9904">
                        <c:v>42586.406481480997</c:v>
                      </c:pt>
                      <c:pt idx="9905">
                        <c:v>42586.409895833</c:v>
                      </c:pt>
                      <c:pt idx="9906">
                        <c:v>42586.413379630001</c:v>
                      </c:pt>
                      <c:pt idx="9907">
                        <c:v>42586.417037036997</c:v>
                      </c:pt>
                      <c:pt idx="9908">
                        <c:v>42586.420324074003</c:v>
                      </c:pt>
                      <c:pt idx="9909">
                        <c:v>42586.423923611001</c:v>
                      </c:pt>
                      <c:pt idx="9910">
                        <c:v>42586.427418981002</c:v>
                      </c:pt>
                      <c:pt idx="9911">
                        <c:v>42586.430833332997</c:v>
                      </c:pt>
                      <c:pt idx="9912">
                        <c:v>42586.434490740998</c:v>
                      </c:pt>
                      <c:pt idx="9913">
                        <c:v>42586.437881944003</c:v>
                      </c:pt>
                      <c:pt idx="9914">
                        <c:v>42586.441180556001</c:v>
                      </c:pt>
                      <c:pt idx="9915">
                        <c:v>42586.444664351999</c:v>
                      </c:pt>
                      <c:pt idx="9916">
                        <c:v>42586.448206018998</c:v>
                      </c:pt>
                      <c:pt idx="9917">
                        <c:v>42586.451666667002</c:v>
                      </c:pt>
                      <c:pt idx="9918">
                        <c:v>42586.455115741002</c:v>
                      </c:pt>
                      <c:pt idx="9919">
                        <c:v>42586.458819444</c:v>
                      </c:pt>
                      <c:pt idx="9920">
                        <c:v>42586.462013889002</c:v>
                      </c:pt>
                      <c:pt idx="9921">
                        <c:v>42586.465601852004</c:v>
                      </c:pt>
                      <c:pt idx="9922">
                        <c:v>42586.469074073997</c:v>
                      </c:pt>
                      <c:pt idx="9923">
                        <c:v>42586.472488425999</c:v>
                      </c:pt>
                      <c:pt idx="9924">
                        <c:v>42586.475891203998</c:v>
                      </c:pt>
                      <c:pt idx="9925">
                        <c:v>42586.479571759002</c:v>
                      </c:pt>
                      <c:pt idx="9926">
                        <c:v>42586.482847222003</c:v>
                      </c:pt>
                      <c:pt idx="9927">
                        <c:v>42586.486365741002</c:v>
                      </c:pt>
                      <c:pt idx="9928">
                        <c:v>42586.489837963003</c:v>
                      </c:pt>
                      <c:pt idx="9929">
                        <c:v>42586.493310184997</c:v>
                      </c:pt>
                      <c:pt idx="9930">
                        <c:v>42586.496782406997</c:v>
                      </c:pt>
                      <c:pt idx="9931">
                        <c:v>42586.500497685003</c:v>
                      </c:pt>
                      <c:pt idx="9932">
                        <c:v>42586.503726852003</c:v>
                      </c:pt>
                      <c:pt idx="9933">
                        <c:v>42586.507164351999</c:v>
                      </c:pt>
                      <c:pt idx="9934">
                        <c:v>42586.510775463001</c:v>
                      </c:pt>
                      <c:pt idx="9935">
                        <c:v>42586.514143519002</c:v>
                      </c:pt>
                      <c:pt idx="9936">
                        <c:v>42586.517581018998</c:v>
                      </c:pt>
                      <c:pt idx="9937">
                        <c:v>42586.52119213</c:v>
                      </c:pt>
                      <c:pt idx="9938">
                        <c:v>42586.524513889002</c:v>
                      </c:pt>
                      <c:pt idx="9939">
                        <c:v>42586.528043981001</c:v>
                      </c:pt>
                      <c:pt idx="9940">
                        <c:v>42586.531516203999</c:v>
                      </c:pt>
                      <c:pt idx="9941">
                        <c:v>42586.534965277999</c:v>
                      </c:pt>
                      <c:pt idx="9942">
                        <c:v>42586.538425926003</c:v>
                      </c:pt>
                      <c:pt idx="9943">
                        <c:v>42586.542106481</c:v>
                      </c:pt>
                      <c:pt idx="9944">
                        <c:v>42586.545381944001</c:v>
                      </c:pt>
                      <c:pt idx="9945">
                        <c:v>42586.548888889003</c:v>
                      </c:pt>
                      <c:pt idx="9946">
                        <c:v>42586.552372685001</c:v>
                      </c:pt>
                      <c:pt idx="9947">
                        <c:v>42586.555833332997</c:v>
                      </c:pt>
                      <c:pt idx="9948">
                        <c:v>42586.559224536999</c:v>
                      </c:pt>
                      <c:pt idx="9949">
                        <c:v>42586.5628125</c:v>
                      </c:pt>
                      <c:pt idx="9950">
                        <c:v>42586.566180556001</c:v>
                      </c:pt>
                      <c:pt idx="9951">
                        <c:v>42586.569675926003</c:v>
                      </c:pt>
                      <c:pt idx="9952">
                        <c:v>42586.573182870001</c:v>
                      </c:pt>
                      <c:pt idx="9953">
                        <c:v>42586.576608796</c:v>
                      </c:pt>
                      <c:pt idx="9954">
                        <c:v>42586.580081018998</c:v>
                      </c:pt>
                      <c:pt idx="9955">
                        <c:v>42586.583796295999</c:v>
                      </c:pt>
                      <c:pt idx="9956">
                        <c:v>42586.587106480998</c:v>
                      </c:pt>
                      <c:pt idx="9957">
                        <c:v>42586.590543981001</c:v>
                      </c:pt>
                      <c:pt idx="9958">
                        <c:v>42586.594027778003</c:v>
                      </c:pt>
                      <c:pt idx="9959">
                        <c:v>42586.597500000003</c:v>
                      </c:pt>
                      <c:pt idx="9960">
                        <c:v>42586.600914351999</c:v>
                      </c:pt>
                      <c:pt idx="9961">
                        <c:v>42586.604641204001</c:v>
                      </c:pt>
                      <c:pt idx="9962">
                        <c:v>42586.607847222003</c:v>
                      </c:pt>
                      <c:pt idx="9963">
                        <c:v>42586.611388889003</c:v>
                      </c:pt>
                      <c:pt idx="9964">
                        <c:v>42586.614872685001</c:v>
                      </c:pt>
                      <c:pt idx="9965">
                        <c:v>42586.618275462999</c:v>
                      </c:pt>
                      <c:pt idx="9966">
                        <c:v>42586.621747685</c:v>
                      </c:pt>
                      <c:pt idx="9967">
                        <c:v>42586.625416666997</c:v>
                      </c:pt>
                      <c:pt idx="9968">
                        <c:v>42586.628738425999</c:v>
                      </c:pt>
                      <c:pt idx="9969">
                        <c:v>42586.632222221997</c:v>
                      </c:pt>
                      <c:pt idx="9970">
                        <c:v>42586.635717593002</c:v>
                      </c:pt>
                      <c:pt idx="9971">
                        <c:v>42586.639166667002</c:v>
                      </c:pt>
                      <c:pt idx="9972">
                        <c:v>42586.642569443997</c:v>
                      </c:pt>
                      <c:pt idx="9973">
                        <c:v>42586.646215278</c:v>
                      </c:pt>
                      <c:pt idx="9974">
                        <c:v>42586.649525462999</c:v>
                      </c:pt>
                      <c:pt idx="9975">
                        <c:v>42586.652986111003</c:v>
                      </c:pt>
                      <c:pt idx="9976">
                        <c:v>42586.656539352</c:v>
                      </c:pt>
                      <c:pt idx="9977">
                        <c:v>42586.66</c:v>
                      </c:pt>
                      <c:pt idx="9978">
                        <c:v>42586.663402778002</c:v>
                      </c:pt>
                      <c:pt idx="9979">
                        <c:v>42586.667094907003</c:v>
                      </c:pt>
                      <c:pt idx="9980">
                        <c:v>42586.670393519002</c:v>
                      </c:pt>
                      <c:pt idx="9981">
                        <c:v>42586.673877314999</c:v>
                      </c:pt>
                      <c:pt idx="9982">
                        <c:v>42586.67744213</c:v>
                      </c:pt>
                      <c:pt idx="9983">
                        <c:v>42586.680821759001</c:v>
                      </c:pt>
                      <c:pt idx="9984">
                        <c:v>42586.684259258996</c:v>
                      </c:pt>
                      <c:pt idx="9985">
                        <c:v>42586.687800926004</c:v>
                      </c:pt>
                      <c:pt idx="9986">
                        <c:v>42586.691180556001</c:v>
                      </c:pt>
                      <c:pt idx="9987">
                        <c:v>42586.694710648</c:v>
                      </c:pt>
                      <c:pt idx="9988">
                        <c:v>42586.698310184998</c:v>
                      </c:pt>
                      <c:pt idx="9989">
                        <c:v>42586.701631944001</c:v>
                      </c:pt>
                      <c:pt idx="9990">
                        <c:v>42586.705069443997</c:v>
                      </c:pt>
                      <c:pt idx="9991">
                        <c:v>42586.708784722003</c:v>
                      </c:pt>
                      <c:pt idx="9992">
                        <c:v>42586.712002314998</c:v>
                      </c:pt>
                      <c:pt idx="9993">
                        <c:v>42586.715532406997</c:v>
                      </c:pt>
                      <c:pt idx="9994">
                        <c:v>42586.719050926004</c:v>
                      </c:pt>
                      <c:pt idx="9995">
                        <c:v>42586.722534722001</c:v>
                      </c:pt>
                      <c:pt idx="9996">
                        <c:v>42586.725902778002</c:v>
                      </c:pt>
                      <c:pt idx="9997">
                        <c:v>42586.729513888997</c:v>
                      </c:pt>
                      <c:pt idx="9998">
                        <c:v>42586.732824074003</c:v>
                      </c:pt>
                      <c:pt idx="9999">
                        <c:v>42586.736319443997</c:v>
                      </c:pt>
                      <c:pt idx="10000">
                        <c:v>42586.739849537</c:v>
                      </c:pt>
                      <c:pt idx="10001">
                        <c:v>42586.743275462999</c:v>
                      </c:pt>
                      <c:pt idx="10002">
                        <c:v>42586.746712963002</c:v>
                      </c:pt>
                      <c:pt idx="10003">
                        <c:v>42586.750405093</c:v>
                      </c:pt>
                      <c:pt idx="10004">
                        <c:v>42586.753703704002</c:v>
                      </c:pt>
                      <c:pt idx="10005">
                        <c:v>42586.757233796001</c:v>
                      </c:pt>
                      <c:pt idx="10006">
                        <c:v>42586.760763888997</c:v>
                      </c:pt>
                      <c:pt idx="10007">
                        <c:v>42586.764224537001</c:v>
                      </c:pt>
                      <c:pt idx="10008">
                        <c:v>42586.767604166998</c:v>
                      </c:pt>
                      <c:pt idx="10009">
                        <c:v>42586.771249999998</c:v>
                      </c:pt>
                      <c:pt idx="10010">
                        <c:v>42586.774629630003</c:v>
                      </c:pt>
                      <c:pt idx="10011">
                        <c:v>42586.778032406997</c:v>
                      </c:pt>
                      <c:pt idx="10012">
                        <c:v>42586.7815625</c:v>
                      </c:pt>
                      <c:pt idx="10013">
                        <c:v>42586.784953704002</c:v>
                      </c:pt>
                      <c:pt idx="10014">
                        <c:v>42586.788391203998</c:v>
                      </c:pt>
                      <c:pt idx="10015">
                        <c:v>42586.792129629997</c:v>
                      </c:pt>
                      <c:pt idx="10016">
                        <c:v>42586.795393519002</c:v>
                      </c:pt>
                      <c:pt idx="10017">
                        <c:v>42586.798854166998</c:v>
                      </c:pt>
                      <c:pt idx="10018">
                        <c:v>42586.802372685001</c:v>
                      </c:pt>
                      <c:pt idx="10019">
                        <c:v>42586.805891204</c:v>
                      </c:pt>
                      <c:pt idx="10020">
                        <c:v>42586.809259258996</c:v>
                      </c:pt>
                      <c:pt idx="10021">
                        <c:v>42586.812939814998</c:v>
                      </c:pt>
                      <c:pt idx="10022">
                        <c:v>42586.816180556001</c:v>
                      </c:pt>
                      <c:pt idx="10023">
                        <c:v>42586.819745369998</c:v>
                      </c:pt>
                      <c:pt idx="10024">
                        <c:v>42586.823275463001</c:v>
                      </c:pt>
                      <c:pt idx="10025">
                        <c:v>42586.826678240999</c:v>
                      </c:pt>
                      <c:pt idx="10026">
                        <c:v>42586.830115741002</c:v>
                      </c:pt>
                      <c:pt idx="10027">
                        <c:v>42586.833784722003</c:v>
                      </c:pt>
                      <c:pt idx="10028">
                        <c:v>42586.837002314998</c:v>
                      </c:pt>
                      <c:pt idx="10029">
                        <c:v>42586.840509258996</c:v>
                      </c:pt>
                      <c:pt idx="10030">
                        <c:v>42586.844074073997</c:v>
                      </c:pt>
                      <c:pt idx="10031">
                        <c:v>42586.847488425999</c:v>
                      </c:pt>
                      <c:pt idx="10032">
                        <c:v>42586.850891203998</c:v>
                      </c:pt>
                      <c:pt idx="10033">
                        <c:v>42586.854479166999</c:v>
                      </c:pt>
                      <c:pt idx="10034">
                        <c:v>42586.857835647999</c:v>
                      </c:pt>
                      <c:pt idx="10035">
                        <c:v>42586.861342593002</c:v>
                      </c:pt>
                      <c:pt idx="10036">
                        <c:v>42586.864872685001</c:v>
                      </c:pt>
                      <c:pt idx="10037">
                        <c:v>42586.868240741002</c:v>
                      </c:pt>
                      <c:pt idx="10038">
                        <c:v>42586.871724536999</c:v>
                      </c:pt>
                      <c:pt idx="10039">
                        <c:v>42586.875416666997</c:v>
                      </c:pt>
                      <c:pt idx="10040">
                        <c:v>42586.878715277999</c:v>
                      </c:pt>
                      <c:pt idx="10041">
                        <c:v>42586.882256944002</c:v>
                      </c:pt>
                      <c:pt idx="10042">
                        <c:v>42586.885752315</c:v>
                      </c:pt>
                      <c:pt idx="10043">
                        <c:v>42586.889108796</c:v>
                      </c:pt>
                      <c:pt idx="10044">
                        <c:v>42586.89255787</c:v>
                      </c:pt>
                      <c:pt idx="10045">
                        <c:v>42586.89619213</c:v>
                      </c:pt>
                      <c:pt idx="10046">
                        <c:v>42586.899490741002</c:v>
                      </c:pt>
                      <c:pt idx="10047">
                        <c:v>42586.902986111003</c:v>
                      </c:pt>
                      <c:pt idx="10048">
                        <c:v>42586.906539352</c:v>
                      </c:pt>
                      <c:pt idx="10049">
                        <c:v>42586.91</c:v>
                      </c:pt>
                      <c:pt idx="10050">
                        <c:v>42586.913414351999</c:v>
                      </c:pt>
                      <c:pt idx="10051">
                        <c:v>42586.917164352002</c:v>
                      </c:pt>
                      <c:pt idx="10052">
                        <c:v>42586.920439815003</c:v>
                      </c:pt>
                      <c:pt idx="10053">
                        <c:v>42586.923923611001</c:v>
                      </c:pt>
                      <c:pt idx="10054">
                        <c:v>42586.927476851997</c:v>
                      </c:pt>
                      <c:pt idx="10055">
                        <c:v>42586.930937500001</c:v>
                      </c:pt>
                      <c:pt idx="10056">
                        <c:v>42586.934282406997</c:v>
                      </c:pt>
                      <c:pt idx="10057">
                        <c:v>42586.937870369999</c:v>
                      </c:pt>
                      <c:pt idx="10058">
                        <c:v>42586.941192129998</c:v>
                      </c:pt>
                      <c:pt idx="10059">
                        <c:v>42586.944664351999</c:v>
                      </c:pt>
                      <c:pt idx="10060">
                        <c:v>42586.948194443998</c:v>
                      </c:pt>
                      <c:pt idx="10061">
                        <c:v>42586.951655092998</c:v>
                      </c:pt>
                      <c:pt idx="10062">
                        <c:v>42586.955081018998</c:v>
                      </c:pt>
                      <c:pt idx="10063">
                        <c:v>42586.958854167002</c:v>
                      </c:pt>
                      <c:pt idx="10064">
                        <c:v>42586.962060184997</c:v>
                      </c:pt>
                      <c:pt idx="10065">
                        <c:v>42586.965567129999</c:v>
                      </c:pt>
                      <c:pt idx="10066">
                        <c:v>42586.969074073997</c:v>
                      </c:pt>
                      <c:pt idx="10067">
                        <c:v>42586.972534722001</c:v>
                      </c:pt>
                      <c:pt idx="10068">
                        <c:v>42586.975902778002</c:v>
                      </c:pt>
                      <c:pt idx="10069">
                        <c:v>42586.979513888997</c:v>
                      </c:pt>
                      <c:pt idx="10070">
                        <c:v>42586.982824074003</c:v>
                      </c:pt>
                      <c:pt idx="10071">
                        <c:v>42586.986331018998</c:v>
                      </c:pt>
                      <c:pt idx="10072">
                        <c:v>42586.989861110997</c:v>
                      </c:pt>
                      <c:pt idx="10073">
                        <c:v>42586.993298611</c:v>
                      </c:pt>
                      <c:pt idx="10074">
                        <c:v>42586.996759258996</c:v>
                      </c:pt>
                      <c:pt idx="10075">
                        <c:v>42587.000486110999</c:v>
                      </c:pt>
                      <c:pt idx="10076">
                        <c:v>42587.003761574</c:v>
                      </c:pt>
                      <c:pt idx="10077">
                        <c:v>42587.007222221997</c:v>
                      </c:pt>
                      <c:pt idx="10078">
                        <c:v>42587.010787036997</c:v>
                      </c:pt>
                      <c:pt idx="10079">
                        <c:v>42587.014212962997</c:v>
                      </c:pt>
                      <c:pt idx="10080">
                        <c:v>42587.017627314999</c:v>
                      </c:pt>
                      <c:pt idx="10081">
                        <c:v>42587.021203703996</c:v>
                      </c:pt>
                      <c:pt idx="10082">
                        <c:v>42587.024513889002</c:v>
                      </c:pt>
                      <c:pt idx="10083">
                        <c:v>42587.028032406997</c:v>
                      </c:pt>
                      <c:pt idx="10084">
                        <c:v>42587.0315625</c:v>
                      </c:pt>
                      <c:pt idx="10085">
                        <c:v>42587.034942129998</c:v>
                      </c:pt>
                      <c:pt idx="10086">
                        <c:v>42587.038414351999</c:v>
                      </c:pt>
                      <c:pt idx="10087">
                        <c:v>42587.042094907003</c:v>
                      </c:pt>
                      <c:pt idx="10088">
                        <c:v>42587.045462962997</c:v>
                      </c:pt>
                      <c:pt idx="10089">
                        <c:v>42587.048935184997</c:v>
                      </c:pt>
                      <c:pt idx="10090">
                        <c:v>42587.052453703996</c:v>
                      </c:pt>
                      <c:pt idx="10091">
                        <c:v>42587.055925925997</c:v>
                      </c:pt>
                      <c:pt idx="10092">
                        <c:v>42587.059270833</c:v>
                      </c:pt>
                      <c:pt idx="10093">
                        <c:v>42587.062881944003</c:v>
                      </c:pt>
                      <c:pt idx="10094">
                        <c:v>42587.066215277999</c:v>
                      </c:pt>
                      <c:pt idx="10095">
                        <c:v>42587.069745369998</c:v>
                      </c:pt>
                      <c:pt idx="10096">
                        <c:v>42587.073159722</c:v>
                      </c:pt>
                      <c:pt idx="10097">
                        <c:v>42587.076631944001</c:v>
                      </c:pt>
                      <c:pt idx="10098">
                        <c:v>42587.080046296003</c:v>
                      </c:pt>
                      <c:pt idx="10099">
                        <c:v>42587.083703703996</c:v>
                      </c:pt>
                      <c:pt idx="10100">
                        <c:v>42587.087025462999</c:v>
                      </c:pt>
                      <c:pt idx="10101">
                        <c:v>42587.090578704003</c:v>
                      </c:pt>
                      <c:pt idx="10102">
                        <c:v>42587.094039352</c:v>
                      </c:pt>
                      <c:pt idx="10103">
                        <c:v>42587.097476852003</c:v>
                      </c:pt>
                      <c:pt idx="10104">
                        <c:v>42587.100879630001</c:v>
                      </c:pt>
                      <c:pt idx="10105">
                        <c:v>42587.104444443998</c:v>
                      </c:pt>
                      <c:pt idx="10106">
                        <c:v>42587.107812499999</c:v>
                      </c:pt>
                      <c:pt idx="10107">
                        <c:v>42587.111284721999</c:v>
                      </c:pt>
                      <c:pt idx="10108">
                        <c:v>42587.114849537</c:v>
                      </c:pt>
                      <c:pt idx="10109">
                        <c:v>42587.118263889002</c:v>
                      </c:pt>
                      <c:pt idx="10110">
                        <c:v>42587.121666667001</c:v>
                      </c:pt>
                      <c:pt idx="10111">
                        <c:v>42587.125347221998</c:v>
                      </c:pt>
                      <c:pt idx="10112">
                        <c:v>42587.128668981</c:v>
                      </c:pt>
                      <c:pt idx="10113">
                        <c:v>42587.132164351999</c:v>
                      </c:pt>
                      <c:pt idx="10114">
                        <c:v>42587.135706018998</c:v>
                      </c:pt>
                      <c:pt idx="10115">
                        <c:v>42587.139131944001</c:v>
                      </c:pt>
                      <c:pt idx="10116">
                        <c:v>42587.142511573998</c:v>
                      </c:pt>
                      <c:pt idx="10117">
                        <c:v>42587.146111110997</c:v>
                      </c:pt>
                      <c:pt idx="10118">
                        <c:v>42587.149456018997</c:v>
                      </c:pt>
                      <c:pt idx="10119">
                        <c:v>42587.152997685</c:v>
                      </c:pt>
                      <c:pt idx="10120">
                        <c:v>42587.156516203999</c:v>
                      </c:pt>
                      <c:pt idx="10121">
                        <c:v>42587.159907407004</c:v>
                      </c:pt>
                      <c:pt idx="10122">
                        <c:v>42587.163379630001</c:v>
                      </c:pt>
                      <c:pt idx="10123">
                        <c:v>42587.166990741003</c:v>
                      </c:pt>
                      <c:pt idx="10124">
                        <c:v>42587.170300926002</c:v>
                      </c:pt>
                      <c:pt idx="10125">
                        <c:v>42587.17380787</c:v>
                      </c:pt>
                      <c:pt idx="10126">
                        <c:v>42587.177337963003</c:v>
                      </c:pt>
                      <c:pt idx="10127">
                        <c:v>42587.180752314998</c:v>
                      </c:pt>
                      <c:pt idx="10128">
                        <c:v>42587.184189815001</c:v>
                      </c:pt>
                      <c:pt idx="10129">
                        <c:v>42587.187743055998</c:v>
                      </c:pt>
                      <c:pt idx="10130">
                        <c:v>42587.191111111002</c:v>
                      </c:pt>
                      <c:pt idx="10131">
                        <c:v>42587.194583333003</c:v>
                      </c:pt>
                      <c:pt idx="10132">
                        <c:v>42587.198136573999</c:v>
                      </c:pt>
                      <c:pt idx="10133">
                        <c:v>42587.201539351998</c:v>
                      </c:pt>
                      <c:pt idx="10134">
                        <c:v>42587.205023148003</c:v>
                      </c:pt>
                      <c:pt idx="10135">
                        <c:v>42587.208703703996</c:v>
                      </c:pt>
                      <c:pt idx="10136">
                        <c:v>42587.211967593001</c:v>
                      </c:pt>
                      <c:pt idx="10137">
                        <c:v>42587.215486111003</c:v>
                      </c:pt>
                      <c:pt idx="10138">
                        <c:v>42587.218981480997</c:v>
                      </c:pt>
                      <c:pt idx="10139">
                        <c:v>42587.222430556001</c:v>
                      </c:pt>
                      <c:pt idx="10140">
                        <c:v>42587.225821758999</c:v>
                      </c:pt>
                      <c:pt idx="10141">
                        <c:v>42587.229398148003</c:v>
                      </c:pt>
                      <c:pt idx="10142">
                        <c:v>42587.232777778001</c:v>
                      </c:pt>
                      <c:pt idx="10143">
                        <c:v>42587.236238425998</c:v>
                      </c:pt>
                      <c:pt idx="10144">
                        <c:v>42587.239791667002</c:v>
                      </c:pt>
                      <c:pt idx="10145">
                        <c:v>42587.243194444003</c:v>
                      </c:pt>
                      <c:pt idx="10146">
                        <c:v>42587.246678240997</c:v>
                      </c:pt>
                      <c:pt idx="10147">
                        <c:v>42587.250300926004</c:v>
                      </c:pt>
                      <c:pt idx="10148">
                        <c:v>42587.253657407004</c:v>
                      </c:pt>
                      <c:pt idx="10149">
                        <c:v>42587.257164351999</c:v>
                      </c:pt>
                      <c:pt idx="10150">
                        <c:v>42587.260648148003</c:v>
                      </c:pt>
                      <c:pt idx="10151">
                        <c:v>42587.264050926002</c:v>
                      </c:pt>
                      <c:pt idx="10152">
                        <c:v>42587.267488425998</c:v>
                      </c:pt>
                      <c:pt idx="10153">
                        <c:v>42587.271087963003</c:v>
                      </c:pt>
                      <c:pt idx="10154">
                        <c:v>42587.274444444003</c:v>
                      </c:pt>
                      <c:pt idx="10155">
                        <c:v>42587.277939815001</c:v>
                      </c:pt>
                      <c:pt idx="10156">
                        <c:v>42587.281458332996</c:v>
                      </c:pt>
                      <c:pt idx="10157">
                        <c:v>42587.284884259003</c:v>
                      </c:pt>
                      <c:pt idx="10158">
                        <c:v>42587.288344907</c:v>
                      </c:pt>
                      <c:pt idx="10159">
                        <c:v>42587.291979166999</c:v>
                      </c:pt>
                      <c:pt idx="10160">
                        <c:v>42587.295289351998</c:v>
                      </c:pt>
                      <c:pt idx="10161">
                        <c:v>42587.298831018998</c:v>
                      </c:pt>
                      <c:pt idx="10162">
                        <c:v>42587.302326388999</c:v>
                      </c:pt>
                      <c:pt idx="10163">
                        <c:v>42587.305717593001</c:v>
                      </c:pt>
                      <c:pt idx="10164">
                        <c:v>42587.309178240997</c:v>
                      </c:pt>
                      <c:pt idx="10165">
                        <c:v>42587.312731480997</c:v>
                      </c:pt>
                      <c:pt idx="10166">
                        <c:v>42587.316099536998</c:v>
                      </c:pt>
                      <c:pt idx="10167">
                        <c:v>42587.319606481004</c:v>
                      </c:pt>
                      <c:pt idx="10168">
                        <c:v>42587.323125000003</c:v>
                      </c:pt>
                      <c:pt idx="10169">
                        <c:v>42587.326550926002</c:v>
                      </c:pt>
                      <c:pt idx="10170">
                        <c:v>42587.330011573998</c:v>
                      </c:pt>
                      <c:pt idx="10171">
                        <c:v>42587.333657406998</c:v>
                      </c:pt>
                      <c:pt idx="10172">
                        <c:v>42587.337013889002</c:v>
                      </c:pt>
                      <c:pt idx="10173">
                        <c:v>42587.340462963002</c:v>
                      </c:pt>
                      <c:pt idx="10174">
                        <c:v>42587.343993055998</c:v>
                      </c:pt>
                      <c:pt idx="10175">
                        <c:v>42587.347372684999</c:v>
                      </c:pt>
                      <c:pt idx="10176">
                        <c:v>42587.350844907</c:v>
                      </c:pt>
                      <c:pt idx="10177">
                        <c:v>42587.354421295997</c:v>
                      </c:pt>
                      <c:pt idx="10178">
                        <c:v>42587.357766203997</c:v>
                      </c:pt>
                      <c:pt idx="10179">
                        <c:v>42587.361261573998</c:v>
                      </c:pt>
                      <c:pt idx="10180">
                        <c:v>42587.364791667002</c:v>
                      </c:pt>
                      <c:pt idx="10181">
                        <c:v>42587.368344907001</c:v>
                      </c:pt>
                      <c:pt idx="10182">
                        <c:v>42587.371770833</c:v>
                      </c:pt>
                      <c:pt idx="10183">
                        <c:v>42587.375405093</c:v>
                      </c:pt>
                      <c:pt idx="10184">
                        <c:v>42587.378761574</c:v>
                      </c:pt>
                      <c:pt idx="10185">
                        <c:v>42587.382199074003</c:v>
                      </c:pt>
                      <c:pt idx="10186">
                        <c:v>42587.385717593002</c:v>
                      </c:pt>
                      <c:pt idx="10187">
                        <c:v>42587.389189815003</c:v>
                      </c:pt>
                      <c:pt idx="10188">
                        <c:v>42587.39255787</c:v>
                      </c:pt>
                      <c:pt idx="10189">
                        <c:v>42587.396238426001</c:v>
                      </c:pt>
                      <c:pt idx="10190">
                        <c:v>42587.399525462999</c:v>
                      </c:pt>
                      <c:pt idx="10191">
                        <c:v>42587.403032406997</c:v>
                      </c:pt>
                      <c:pt idx="10192">
                        <c:v>42587.406527778003</c:v>
                      </c:pt>
                      <c:pt idx="10193">
                        <c:v>42587.409988425999</c:v>
                      </c:pt>
                      <c:pt idx="10194">
                        <c:v>42587.413449074003</c:v>
                      </c:pt>
                      <c:pt idx="10195">
                        <c:v>42587.417118056001</c:v>
                      </c:pt>
                      <c:pt idx="10196">
                        <c:v>42587.420405092998</c:v>
                      </c:pt>
                      <c:pt idx="10197">
                        <c:v>42587.423865741002</c:v>
                      </c:pt>
                      <c:pt idx="10198">
                        <c:v>42587.427407406998</c:v>
                      </c:pt>
                      <c:pt idx="10199">
                        <c:v>42587.430891204</c:v>
                      </c:pt>
                      <c:pt idx="10200">
                        <c:v>42587.434282406997</c:v>
                      </c:pt>
                      <c:pt idx="10201">
                        <c:v>42587.437905093</c:v>
                      </c:pt>
                      <c:pt idx="10202">
                        <c:v>42587.441192129998</c:v>
                      </c:pt>
                      <c:pt idx="10203">
                        <c:v>42587.444675926003</c:v>
                      </c:pt>
                      <c:pt idx="10204">
                        <c:v>42587.448194443998</c:v>
                      </c:pt>
                      <c:pt idx="10205">
                        <c:v>42587.451689815003</c:v>
                      </c:pt>
                      <c:pt idx="10206">
                        <c:v>42587.455115741002</c:v>
                      </c:pt>
                      <c:pt idx="10207">
                        <c:v>42587.458761574002</c:v>
                      </c:pt>
                      <c:pt idx="10208">
                        <c:v>42587.462106480998</c:v>
                      </c:pt>
                      <c:pt idx="10209">
                        <c:v>42587.465543981001</c:v>
                      </c:pt>
                      <c:pt idx="10210">
                        <c:v>42587.469074073997</c:v>
                      </c:pt>
                      <c:pt idx="10211">
                        <c:v>42587.472546295998</c:v>
                      </c:pt>
                      <c:pt idx="10212">
                        <c:v>42587.475937499999</c:v>
                      </c:pt>
                      <c:pt idx="10213">
                        <c:v>42587.479537036997</c:v>
                      </c:pt>
                      <c:pt idx="10214">
                        <c:v>42587.482824074003</c:v>
                      </c:pt>
                      <c:pt idx="10215">
                        <c:v>42587.486365741002</c:v>
                      </c:pt>
                      <c:pt idx="10216">
                        <c:v>42587.489872685001</c:v>
                      </c:pt>
                      <c:pt idx="10217">
                        <c:v>42587.493310184997</c:v>
                      </c:pt>
                      <c:pt idx="10218">
                        <c:v>42587.496724536999</c:v>
                      </c:pt>
                      <c:pt idx="10219">
                        <c:v>42587.500439814998</c:v>
                      </c:pt>
                      <c:pt idx="10220">
                        <c:v>42587.503680556001</c:v>
                      </c:pt>
                      <c:pt idx="10221">
                        <c:v>42587.507199074003</c:v>
                      </c:pt>
                      <c:pt idx="10222">
                        <c:v>42587.510706018998</c:v>
                      </c:pt>
                      <c:pt idx="10223">
                        <c:v>42587.514143519002</c:v>
                      </c:pt>
                      <c:pt idx="10224">
                        <c:v>42587.517500000002</c:v>
                      </c:pt>
                      <c:pt idx="10225">
                        <c:v>42587.521111110997</c:v>
                      </c:pt>
                      <c:pt idx="10226">
                        <c:v>42587.524444444003</c:v>
                      </c:pt>
                      <c:pt idx="10227">
                        <c:v>42587.527962963002</c:v>
                      </c:pt>
                      <c:pt idx="10228">
                        <c:v>42587.531493055998</c:v>
                      </c:pt>
                      <c:pt idx="10229">
                        <c:v>42587.534930556001</c:v>
                      </c:pt>
                      <c:pt idx="10230">
                        <c:v>42587.538379630001</c:v>
                      </c:pt>
                      <c:pt idx="10231">
                        <c:v>42587.542071759002</c:v>
                      </c:pt>
                      <c:pt idx="10232">
                        <c:v>42587.545347222003</c:v>
                      </c:pt>
                      <c:pt idx="10233">
                        <c:v>42587.548784721999</c:v>
                      </c:pt>
                      <c:pt idx="10234">
                        <c:v>42587.552349537</c:v>
                      </c:pt>
                      <c:pt idx="10235">
                        <c:v>42587.555740741002</c:v>
                      </c:pt>
                      <c:pt idx="10236">
                        <c:v>42587.559155092997</c:v>
                      </c:pt>
                      <c:pt idx="10237">
                        <c:v>42587.562800926004</c:v>
                      </c:pt>
                      <c:pt idx="10238">
                        <c:v>42587.566099536998</c:v>
                      </c:pt>
                      <c:pt idx="10239">
                        <c:v>42587.569583333003</c:v>
                      </c:pt>
                      <c:pt idx="10240">
                        <c:v>42587.573148148003</c:v>
                      </c:pt>
                      <c:pt idx="10241">
                        <c:v>42587.576562499999</c:v>
                      </c:pt>
                      <c:pt idx="10242">
                        <c:v>42587.58</c:v>
                      </c:pt>
                      <c:pt idx="10243">
                        <c:v>42587.583680556003</c:v>
                      </c:pt>
                      <c:pt idx="10244">
                        <c:v>42587.587002314998</c:v>
                      </c:pt>
                      <c:pt idx="10245">
                        <c:v>42587.590439815001</c:v>
                      </c:pt>
                      <c:pt idx="10246">
                        <c:v>42587.594039352</c:v>
                      </c:pt>
                      <c:pt idx="10247">
                        <c:v>42587.597442129998</c:v>
                      </c:pt>
                      <c:pt idx="10248">
                        <c:v>42587.600844907</c:v>
                      </c:pt>
                      <c:pt idx="10249">
                        <c:v>42587.604432870001</c:v>
                      </c:pt>
                      <c:pt idx="10250">
                        <c:v>42587.607789351998</c:v>
                      </c:pt>
                      <c:pt idx="10251">
                        <c:v>42587.611319443997</c:v>
                      </c:pt>
                      <c:pt idx="10252">
                        <c:v>42587.614814815002</c:v>
                      </c:pt>
                      <c:pt idx="10253">
                        <c:v>42587.618217593001</c:v>
                      </c:pt>
                      <c:pt idx="10254">
                        <c:v>42587.621724536999</c:v>
                      </c:pt>
                      <c:pt idx="10255">
                        <c:v>42587.625393519003</c:v>
                      </c:pt>
                      <c:pt idx="10256">
                        <c:v>42587.628680556001</c:v>
                      </c:pt>
                      <c:pt idx="10257">
                        <c:v>42587.632175926003</c:v>
                      </c:pt>
                      <c:pt idx="10258">
                        <c:v>42587.635706018998</c:v>
                      </c:pt>
                      <c:pt idx="10259">
                        <c:v>42587.639166667002</c:v>
                      </c:pt>
                      <c:pt idx="10260">
                        <c:v>42587.642581018998</c:v>
                      </c:pt>
                      <c:pt idx="10261">
                        <c:v>42587.646180556003</c:v>
                      </c:pt>
                      <c:pt idx="10262">
                        <c:v>42587.649490741002</c:v>
                      </c:pt>
                      <c:pt idx="10263">
                        <c:v>42587.652986111003</c:v>
                      </c:pt>
                      <c:pt idx="10264">
                        <c:v>42587.656527778003</c:v>
                      </c:pt>
                      <c:pt idx="10265">
                        <c:v>42587.659988425999</c:v>
                      </c:pt>
                      <c:pt idx="10266">
                        <c:v>42587.663414351999</c:v>
                      </c:pt>
                      <c:pt idx="10267">
                        <c:v>42587.667129629997</c:v>
                      </c:pt>
                      <c:pt idx="10268">
                        <c:v>42587.670405092998</c:v>
                      </c:pt>
                      <c:pt idx="10269">
                        <c:v>42587.673865741002</c:v>
                      </c:pt>
                      <c:pt idx="10270">
                        <c:v>42587.677407406998</c:v>
                      </c:pt>
                      <c:pt idx="10271">
                        <c:v>42587.680856480998</c:v>
                      </c:pt>
                      <c:pt idx="10272">
                        <c:v>42587.684270833</c:v>
                      </c:pt>
                      <c:pt idx="10273">
                        <c:v>42587.687835648001</c:v>
                      </c:pt>
                      <c:pt idx="10274">
                        <c:v>42587.691203704002</c:v>
                      </c:pt>
                      <c:pt idx="10275">
                        <c:v>42587.694687499999</c:v>
                      </c:pt>
                      <c:pt idx="10276">
                        <c:v>42587.698229166999</c:v>
                      </c:pt>
                      <c:pt idx="10277">
                        <c:v>42587.701643519002</c:v>
                      </c:pt>
                      <c:pt idx="10278">
                        <c:v>42587.70505787</c:v>
                      </c:pt>
                      <c:pt idx="10279">
                        <c:v>42587.708680556003</c:v>
                      </c:pt>
                      <c:pt idx="10280">
                        <c:v>42587.712025462999</c:v>
                      </c:pt>
                      <c:pt idx="10281">
                        <c:v>42587.715555556002</c:v>
                      </c:pt>
                      <c:pt idx="10282">
                        <c:v>42587.719085648001</c:v>
                      </c:pt>
                      <c:pt idx="10283">
                        <c:v>42587.722488425999</c:v>
                      </c:pt>
                      <c:pt idx="10284">
                        <c:v>42587.725879630001</c:v>
                      </c:pt>
                      <c:pt idx="10285">
                        <c:v>42587.729502315</c:v>
                      </c:pt>
                      <c:pt idx="10286">
                        <c:v>42587.732812499999</c:v>
                      </c:pt>
                      <c:pt idx="10287">
                        <c:v>42587.736319443997</c:v>
                      </c:pt>
                      <c:pt idx="10288">
                        <c:v>42587.739872685001</c:v>
                      </c:pt>
                      <c:pt idx="10289">
                        <c:v>42587.743310184997</c:v>
                      </c:pt>
                      <c:pt idx="10290">
                        <c:v>42587.746747685</c:v>
                      </c:pt>
                      <c:pt idx="10291">
                        <c:v>42587.750393519003</c:v>
                      </c:pt>
                      <c:pt idx="10292">
                        <c:v>42587.753773147997</c:v>
                      </c:pt>
                      <c:pt idx="10293">
                        <c:v>42587.757256944002</c:v>
                      </c:pt>
                      <c:pt idx="10294">
                        <c:v>42587.760763888997</c:v>
                      </c:pt>
                      <c:pt idx="10295">
                        <c:v>42587.764259258998</c:v>
                      </c:pt>
                      <c:pt idx="10296">
                        <c:v>42587.767627314999</c:v>
                      </c:pt>
                      <c:pt idx="10297">
                        <c:v>42587.771203703996</c:v>
                      </c:pt>
                      <c:pt idx="10298">
                        <c:v>42587.774571759001</c:v>
                      </c:pt>
                      <c:pt idx="10299">
                        <c:v>42587.778043981001</c:v>
                      </c:pt>
                      <c:pt idx="10300">
                        <c:v>42587.781574073997</c:v>
                      </c:pt>
                      <c:pt idx="10301">
                        <c:v>42587.784965277999</c:v>
                      </c:pt>
                      <c:pt idx="10302">
                        <c:v>42587.788391203998</c:v>
                      </c:pt>
                      <c:pt idx="10303">
                        <c:v>42587.792060184998</c:v>
                      </c:pt>
                      <c:pt idx="10304">
                        <c:v>42587.795381944001</c:v>
                      </c:pt>
                      <c:pt idx="10305">
                        <c:v>42587.798900463</c:v>
                      </c:pt>
                      <c:pt idx="10306">
                        <c:v>42587.802395833001</c:v>
                      </c:pt>
                      <c:pt idx="10307">
                        <c:v>42587.805879630003</c:v>
                      </c:pt>
                      <c:pt idx="10308">
                        <c:v>42587.809282406997</c:v>
                      </c:pt>
                      <c:pt idx="10309">
                        <c:v>42587.812870369999</c:v>
                      </c:pt>
                      <c:pt idx="10310">
                        <c:v>42587.816192129998</c:v>
                      </c:pt>
                      <c:pt idx="10311">
                        <c:v>42587.819699074003</c:v>
                      </c:pt>
                      <c:pt idx="10312">
                        <c:v>42587.823252315</c:v>
                      </c:pt>
                      <c:pt idx="10313">
                        <c:v>42587.826689815003</c:v>
                      </c:pt>
                      <c:pt idx="10314">
                        <c:v>42587.830127314999</c:v>
                      </c:pt>
                      <c:pt idx="10315">
                        <c:v>42587.833738426001</c:v>
                      </c:pt>
                      <c:pt idx="10316">
                        <c:v>42587.837060184997</c:v>
                      </c:pt>
                      <c:pt idx="10317">
                        <c:v>42587.840509258996</c:v>
                      </c:pt>
                      <c:pt idx="10318">
                        <c:v>42587.844074073997</c:v>
                      </c:pt>
                      <c:pt idx="10319">
                        <c:v>42587.847465277999</c:v>
                      </c:pt>
                      <c:pt idx="10320">
                        <c:v>42587.850914351999</c:v>
                      </c:pt>
                      <c:pt idx="10321">
                        <c:v>42587.854513888997</c:v>
                      </c:pt>
                      <c:pt idx="10322">
                        <c:v>42587.857824074003</c:v>
                      </c:pt>
                      <c:pt idx="10323">
                        <c:v>42587.861342593002</c:v>
                      </c:pt>
                      <c:pt idx="10324">
                        <c:v>42587.864849537</c:v>
                      </c:pt>
                      <c:pt idx="10325">
                        <c:v>42587.868310184997</c:v>
                      </c:pt>
                      <c:pt idx="10326">
                        <c:v>42587.871759258996</c:v>
                      </c:pt>
                      <c:pt idx="10327">
                        <c:v>42587.875393519003</c:v>
                      </c:pt>
                      <c:pt idx="10328">
                        <c:v>42587.878703704002</c:v>
                      </c:pt>
                      <c:pt idx="10329">
                        <c:v>42587.882268519003</c:v>
                      </c:pt>
                      <c:pt idx="10330">
                        <c:v>42587.885706018998</c:v>
                      </c:pt>
                      <c:pt idx="10331">
                        <c:v>42587.889201389</c:v>
                      </c:pt>
                      <c:pt idx="10332">
                        <c:v>42587.89255787</c:v>
                      </c:pt>
                      <c:pt idx="10333">
                        <c:v>42587.896168981002</c:v>
                      </c:pt>
                      <c:pt idx="10334">
                        <c:v>42587.899490741002</c:v>
                      </c:pt>
                      <c:pt idx="10335">
                        <c:v>42587.902974536999</c:v>
                      </c:pt>
                      <c:pt idx="10336">
                        <c:v>42587.906550926004</c:v>
                      </c:pt>
                      <c:pt idx="10337">
                        <c:v>42587.91</c:v>
                      </c:pt>
                      <c:pt idx="10338">
                        <c:v>42587.913402778002</c:v>
                      </c:pt>
                      <c:pt idx="10339">
                        <c:v>42587.917118056001</c:v>
                      </c:pt>
                      <c:pt idx="10340">
                        <c:v>42587.920462962997</c:v>
                      </c:pt>
                      <c:pt idx="10341">
                        <c:v>42587.923935184997</c:v>
                      </c:pt>
                      <c:pt idx="10342">
                        <c:v>42587.927511574002</c:v>
                      </c:pt>
                      <c:pt idx="10343">
                        <c:v>42587.930949073998</c:v>
                      </c:pt>
                      <c:pt idx="10344">
                        <c:v>42587.934282406997</c:v>
                      </c:pt>
                      <c:pt idx="10345">
                        <c:v>42587.937881944003</c:v>
                      </c:pt>
                      <c:pt idx="10346">
                        <c:v>42587.941250000003</c:v>
                      </c:pt>
                      <c:pt idx="10347">
                        <c:v>42587.944722221997</c:v>
                      </c:pt>
                      <c:pt idx="10348">
                        <c:v>42587.948263888997</c:v>
                      </c:pt>
                      <c:pt idx="10349">
                        <c:v>42587.951631944001</c:v>
                      </c:pt>
                      <c:pt idx="10350">
                        <c:v>42587.955092593002</c:v>
                      </c:pt>
                      <c:pt idx="10351">
                        <c:v>42587.958784722003</c:v>
                      </c:pt>
                      <c:pt idx="10352">
                        <c:v>42587.962071759001</c:v>
                      </c:pt>
                      <c:pt idx="10353">
                        <c:v>42587.965567129999</c:v>
                      </c:pt>
                      <c:pt idx="10354">
                        <c:v>42587.969074073997</c:v>
                      </c:pt>
                      <c:pt idx="10355">
                        <c:v>42587.972500000003</c:v>
                      </c:pt>
                      <c:pt idx="10356">
                        <c:v>42587.975914351999</c:v>
                      </c:pt>
                      <c:pt idx="10357">
                        <c:v>42587.979537036997</c:v>
                      </c:pt>
                      <c:pt idx="10358">
                        <c:v>42587.982824074003</c:v>
                      </c:pt>
                      <c:pt idx="10359">
                        <c:v>42587.98630787</c:v>
                      </c:pt>
                      <c:pt idx="10360">
                        <c:v>42587.989895833001</c:v>
                      </c:pt>
                      <c:pt idx="10361">
                        <c:v>42587.993298611</c:v>
                      </c:pt>
                      <c:pt idx="10362">
                        <c:v>42587.996747685</c:v>
                      </c:pt>
                      <c:pt idx="10363">
                        <c:v>42588.000497685003</c:v>
                      </c:pt>
                      <c:pt idx="10364">
                        <c:v>42588.003738425999</c:v>
                      </c:pt>
                      <c:pt idx="10365">
                        <c:v>42588.007233796001</c:v>
                      </c:pt>
                      <c:pt idx="10366">
                        <c:v>42588.010763888997</c:v>
                      </c:pt>
                      <c:pt idx="10367">
                        <c:v>42588.014224537001</c:v>
                      </c:pt>
                      <c:pt idx="10368">
                        <c:v>42588.017615741002</c:v>
                      </c:pt>
                      <c:pt idx="10369">
                        <c:v>42588.021203703996</c:v>
                      </c:pt>
                      <c:pt idx="10370">
                        <c:v>42588.024548611</c:v>
                      </c:pt>
                      <c:pt idx="10371">
                        <c:v>42588.028032406997</c:v>
                      </c:pt>
                      <c:pt idx="10372">
                        <c:v>42588.0315625</c:v>
                      </c:pt>
                      <c:pt idx="10373">
                        <c:v>42588.034965277999</c:v>
                      </c:pt>
                      <c:pt idx="10374">
                        <c:v>42588.038414351999</c:v>
                      </c:pt>
                      <c:pt idx="10375">
                        <c:v>42588.042071759002</c:v>
                      </c:pt>
                      <c:pt idx="10376">
                        <c:v>42588.045428240999</c:v>
                      </c:pt>
                      <c:pt idx="10377">
                        <c:v>42588.048912036997</c:v>
                      </c:pt>
                      <c:pt idx="10378">
                        <c:v>42588.052430556003</c:v>
                      </c:pt>
                      <c:pt idx="10379">
                        <c:v>42588.055821759001</c:v>
                      </c:pt>
                      <c:pt idx="10380">
                        <c:v>42588.059259258996</c:v>
                      </c:pt>
                      <c:pt idx="10381">
                        <c:v>42588.062881944003</c:v>
                      </c:pt>
                      <c:pt idx="10382">
                        <c:v>42588.066215277999</c:v>
                      </c:pt>
                      <c:pt idx="10383">
                        <c:v>42588.069733796001</c:v>
                      </c:pt>
                      <c:pt idx="10384">
                        <c:v>42588.073252315</c:v>
                      </c:pt>
                      <c:pt idx="10385">
                        <c:v>42588.076770833002</c:v>
                      </c:pt>
                      <c:pt idx="10386">
                        <c:v>42588.080115741002</c:v>
                      </c:pt>
                      <c:pt idx="10387">
                        <c:v>42588.083761574002</c:v>
                      </c:pt>
                      <c:pt idx="10388">
                        <c:v>42588.087129630003</c:v>
                      </c:pt>
                      <c:pt idx="10389">
                        <c:v>42588.090578704003</c:v>
                      </c:pt>
                      <c:pt idx="10390">
                        <c:v>42588.094155093</c:v>
                      </c:pt>
                      <c:pt idx="10391">
                        <c:v>42588.097604167</c:v>
                      </c:pt>
                      <c:pt idx="10392">
                        <c:v>42588.100972221997</c:v>
                      </c:pt>
                      <c:pt idx="10393">
                        <c:v>42588.104583332999</c:v>
                      </c:pt>
                      <c:pt idx="10394">
                        <c:v>42588.107893519002</c:v>
                      </c:pt>
                      <c:pt idx="10395">
                        <c:v>42588.111342593002</c:v>
                      </c:pt>
                      <c:pt idx="10396">
                        <c:v>42588.114907406998</c:v>
                      </c:pt>
                      <c:pt idx="10397">
                        <c:v>42588.118333332997</c:v>
                      </c:pt>
                      <c:pt idx="10398">
                        <c:v>42588.121759258996</c:v>
                      </c:pt>
                      <c:pt idx="10399">
                        <c:v>42588.125474537002</c:v>
                      </c:pt>
                      <c:pt idx="10400">
                        <c:v>42588.128738425999</c:v>
                      </c:pt>
                      <c:pt idx="10401">
                        <c:v>42588.132199074003</c:v>
                      </c:pt>
                      <c:pt idx="10402">
                        <c:v>42588.135787036997</c:v>
                      </c:pt>
                      <c:pt idx="10403">
                        <c:v>42588.139166667002</c:v>
                      </c:pt>
                      <c:pt idx="10404">
                        <c:v>42588.142581018998</c:v>
                      </c:pt>
                      <c:pt idx="10405">
                        <c:v>42588.146180556003</c:v>
                      </c:pt>
                      <c:pt idx="10406">
                        <c:v>42588.149502314998</c:v>
                      </c:pt>
                      <c:pt idx="10407">
                        <c:v>42588.153182870003</c:v>
                      </c:pt>
                      <c:pt idx="10408">
                        <c:v>42588.156631944003</c:v>
                      </c:pt>
                      <c:pt idx="10409">
                        <c:v>42588.160034722001</c:v>
                      </c:pt>
                      <c:pt idx="10410">
                        <c:v>42588.163460648</c:v>
                      </c:pt>
                      <c:pt idx="10411">
                        <c:v>42588.167094907003</c:v>
                      </c:pt>
                      <c:pt idx="10412">
                        <c:v>42588.170428240999</c:v>
                      </c:pt>
                      <c:pt idx="10413">
                        <c:v>42588.173912036997</c:v>
                      </c:pt>
                      <c:pt idx="10414">
                        <c:v>42588.177418981002</c:v>
                      </c:pt>
                      <c:pt idx="10415">
                        <c:v>42588.180925925997</c:v>
                      </c:pt>
                      <c:pt idx="10416">
                        <c:v>42588.184247685</c:v>
                      </c:pt>
                      <c:pt idx="10417">
                        <c:v>42588.187847221998</c:v>
                      </c:pt>
                      <c:pt idx="10418">
                        <c:v>42588.191180556001</c:v>
                      </c:pt>
                      <c:pt idx="10419">
                        <c:v>42588.194664351999</c:v>
                      </c:pt>
                      <c:pt idx="10420">
                        <c:v>42588.198182870001</c:v>
                      </c:pt>
                      <c:pt idx="10421">
                        <c:v>42588.201620369997</c:v>
                      </c:pt>
                      <c:pt idx="10422">
                        <c:v>42588.205092593002</c:v>
                      </c:pt>
                      <c:pt idx="10423">
                        <c:v>42588.208842592998</c:v>
                      </c:pt>
                      <c:pt idx="10424">
                        <c:v>42588.212048611</c:v>
                      </c:pt>
                      <c:pt idx="10425">
                        <c:v>42588.215590278</c:v>
                      </c:pt>
                      <c:pt idx="10426">
                        <c:v>42588.2190625</c:v>
                      </c:pt>
                      <c:pt idx="10427">
                        <c:v>42588.222604167</c:v>
                      </c:pt>
                      <c:pt idx="10428">
                        <c:v>42588.225879630001</c:v>
                      </c:pt>
                      <c:pt idx="10429">
                        <c:v>42588.229467593002</c:v>
                      </c:pt>
                      <c:pt idx="10430">
                        <c:v>42588.232812499999</c:v>
                      </c:pt>
                      <c:pt idx="10431">
                        <c:v>42588.236354166998</c:v>
                      </c:pt>
                      <c:pt idx="10432">
                        <c:v>42588.239861110997</c:v>
                      </c:pt>
                      <c:pt idx="10433">
                        <c:v>42588.243298611</c:v>
                      </c:pt>
                      <c:pt idx="10434">
                        <c:v>42588.246736111003</c:v>
                      </c:pt>
                      <c:pt idx="10435">
                        <c:v>42588.250451389002</c:v>
                      </c:pt>
                      <c:pt idx="10436">
                        <c:v>42588.253738425999</c:v>
                      </c:pt>
                      <c:pt idx="10437">
                        <c:v>42588.257245369998</c:v>
                      </c:pt>
                      <c:pt idx="10438">
                        <c:v>42588.260740741003</c:v>
                      </c:pt>
                      <c:pt idx="10439">
                        <c:v>42588.264224537001</c:v>
                      </c:pt>
                      <c:pt idx="10440">
                        <c:v>42588.267615741002</c:v>
                      </c:pt>
                      <c:pt idx="10441">
                        <c:v>42588.271226851997</c:v>
                      </c:pt>
                      <c:pt idx="10442">
                        <c:v>42588.274548611</c:v>
                      </c:pt>
                      <c:pt idx="10443">
                        <c:v>42588.277997685</c:v>
                      </c:pt>
                      <c:pt idx="10444">
                        <c:v>42588.281527778003</c:v>
                      </c:pt>
                      <c:pt idx="10445">
                        <c:v>42588.284953704002</c:v>
                      </c:pt>
                      <c:pt idx="10446">
                        <c:v>42588.288425926003</c:v>
                      </c:pt>
                      <c:pt idx="10447">
                        <c:v>42588.292129629997</c:v>
                      </c:pt>
                      <c:pt idx="10448">
                        <c:v>42588.295405092998</c:v>
                      </c:pt>
                      <c:pt idx="10449">
                        <c:v>42588.298912036997</c:v>
                      </c:pt>
                      <c:pt idx="10450">
                        <c:v>42588.302395833001</c:v>
                      </c:pt>
                      <c:pt idx="10451">
                        <c:v>42588.305856480998</c:v>
                      </c:pt>
                      <c:pt idx="10452">
                        <c:v>42588.309236111003</c:v>
                      </c:pt>
                      <c:pt idx="10453">
                        <c:v>42588.312870369999</c:v>
                      </c:pt>
                      <c:pt idx="10454">
                        <c:v>42588.316180556001</c:v>
                      </c:pt>
                      <c:pt idx="10455">
                        <c:v>42588.319594907</c:v>
                      </c:pt>
                      <c:pt idx="10456">
                        <c:v>42588.323113425999</c:v>
                      </c:pt>
                      <c:pt idx="10457">
                        <c:v>42588.326562499999</c:v>
                      </c:pt>
                      <c:pt idx="10458">
                        <c:v>42588.330023148003</c:v>
                      </c:pt>
                      <c:pt idx="10459">
                        <c:v>42588.333680556003</c:v>
                      </c:pt>
                      <c:pt idx="10460">
                        <c:v>42588.336956018997</c:v>
                      </c:pt>
                      <c:pt idx="10461">
                        <c:v>42588.340474536999</c:v>
                      </c:pt>
                      <c:pt idx="10462">
                        <c:v>42588.344039352</c:v>
                      </c:pt>
                      <c:pt idx="10463">
                        <c:v>42588.347442129998</c:v>
                      </c:pt>
                      <c:pt idx="10464">
                        <c:v>42588.350833333003</c:v>
                      </c:pt>
                      <c:pt idx="10465">
                        <c:v>42588.354502315</c:v>
                      </c:pt>
                      <c:pt idx="10466">
                        <c:v>42588.357777778001</c:v>
                      </c:pt>
                      <c:pt idx="10467">
                        <c:v>42588.361273148003</c:v>
                      </c:pt>
                      <c:pt idx="10468">
                        <c:v>42588.364814815002</c:v>
                      </c:pt>
                      <c:pt idx="10469">
                        <c:v>42588.368206018997</c:v>
                      </c:pt>
                      <c:pt idx="10470">
                        <c:v>42588.371678240997</c:v>
                      </c:pt>
                      <c:pt idx="10471">
                        <c:v>42588.375381944003</c:v>
                      </c:pt>
                      <c:pt idx="10472">
                        <c:v>42588.378668981</c:v>
                      </c:pt>
                      <c:pt idx="10473">
                        <c:v>42588.382187499999</c:v>
                      </c:pt>
                      <c:pt idx="10474">
                        <c:v>42588.385740741003</c:v>
                      </c:pt>
                      <c:pt idx="10475">
                        <c:v>42588.389155092998</c:v>
                      </c:pt>
                      <c:pt idx="10476">
                        <c:v>42588.392569443997</c:v>
                      </c:pt>
                      <c:pt idx="10477">
                        <c:v>42588.396249999998</c:v>
                      </c:pt>
                      <c:pt idx="10478">
                        <c:v>42588.399467593001</c:v>
                      </c:pt>
                      <c:pt idx="10479">
                        <c:v>42588.402928240997</c:v>
                      </c:pt>
                      <c:pt idx="10480">
                        <c:v>42588.406481480997</c:v>
                      </c:pt>
                      <c:pt idx="10481">
                        <c:v>42588.409872684999</c:v>
                      </c:pt>
                      <c:pt idx="10482">
                        <c:v>42588.413391203998</c:v>
                      </c:pt>
                      <c:pt idx="10483">
                        <c:v>42588.416990741003</c:v>
                      </c:pt>
                      <c:pt idx="10484">
                        <c:v>42588.420370369997</c:v>
                      </c:pt>
                      <c:pt idx="10485">
                        <c:v>42588.424004629996</c:v>
                      </c:pt>
                      <c:pt idx="10486">
                        <c:v>42588.427361110997</c:v>
                      </c:pt>
                      <c:pt idx="10487">
                        <c:v>42588.430833332997</c:v>
                      </c:pt>
                      <c:pt idx="10488">
                        <c:v>42588.434479167001</c:v>
                      </c:pt>
                      <c:pt idx="10489">
                        <c:v>42588.437777778003</c:v>
                      </c:pt>
                      <c:pt idx="10490">
                        <c:v>42588.441145833</c:v>
                      </c:pt>
                      <c:pt idx="10491">
                        <c:v>42588.444583333003</c:v>
                      </c:pt>
                      <c:pt idx="10492">
                        <c:v>42588.448159722</c:v>
                      </c:pt>
                      <c:pt idx="10493">
                        <c:v>42588.451574074003</c:v>
                      </c:pt>
                      <c:pt idx="10494">
                        <c:v>42588.455023148003</c:v>
                      </c:pt>
                      <c:pt idx="10495">
                        <c:v>42588.458680556003</c:v>
                      </c:pt>
                      <c:pt idx="10496">
                        <c:v>42588.462002314998</c:v>
                      </c:pt>
                      <c:pt idx="10497">
                        <c:v>42588.465497685</c:v>
                      </c:pt>
                      <c:pt idx="10498">
                        <c:v>42588.469016203999</c:v>
                      </c:pt>
                      <c:pt idx="10499">
                        <c:v>42588.472442129998</c:v>
                      </c:pt>
                      <c:pt idx="10500">
                        <c:v>42588.475868055997</c:v>
                      </c:pt>
                      <c:pt idx="10501">
                        <c:v>42588.479444443998</c:v>
                      </c:pt>
                      <c:pt idx="10502">
                        <c:v>42588.482789351998</c:v>
                      </c:pt>
                      <c:pt idx="10503">
                        <c:v>42588.486319443997</c:v>
                      </c:pt>
                      <c:pt idx="10504">
                        <c:v>42588.489837963003</c:v>
                      </c:pt>
                      <c:pt idx="10505">
                        <c:v>42588.493240741002</c:v>
                      </c:pt>
                      <c:pt idx="10506">
                        <c:v>42588.496701388998</c:v>
                      </c:pt>
                      <c:pt idx="10507">
                        <c:v>42588.500347221998</c:v>
                      </c:pt>
                      <c:pt idx="10508">
                        <c:v>42588.503657407004</c:v>
                      </c:pt>
                      <c:pt idx="10509">
                        <c:v>42588.507118055997</c:v>
                      </c:pt>
                      <c:pt idx="10510">
                        <c:v>42588.510671295997</c:v>
                      </c:pt>
                      <c:pt idx="10511">
                        <c:v>42588.514108796</c:v>
                      </c:pt>
                      <c:pt idx="10512">
                        <c:v>42588.517534721999</c:v>
                      </c:pt>
                      <c:pt idx="10513">
                        <c:v>42588.521111110997</c:v>
                      </c:pt>
                      <c:pt idx="10514">
                        <c:v>42588.524444444003</c:v>
                      </c:pt>
                      <c:pt idx="10515">
                        <c:v>42588.527939815001</c:v>
                      </c:pt>
                      <c:pt idx="10516">
                        <c:v>42588.531493055998</c:v>
                      </c:pt>
                      <c:pt idx="10517">
                        <c:v>42588.534988425999</c:v>
                      </c:pt>
                      <c:pt idx="10518">
                        <c:v>42588.538460648</c:v>
                      </c:pt>
                      <c:pt idx="10519">
                        <c:v>42588.542106481</c:v>
                      </c:pt>
                      <c:pt idx="10520">
                        <c:v>42588.545393519002</c:v>
                      </c:pt>
                      <c:pt idx="10521">
                        <c:v>42588.548912036997</c:v>
                      </c:pt>
                      <c:pt idx="10522">
                        <c:v>42588.552418981002</c:v>
                      </c:pt>
                      <c:pt idx="10523">
                        <c:v>42588.555833332997</c:v>
                      </c:pt>
                      <c:pt idx="10524">
                        <c:v>42588.559270833</c:v>
                      </c:pt>
                      <c:pt idx="10525">
                        <c:v>42588.562858796002</c:v>
                      </c:pt>
                      <c:pt idx="10526">
                        <c:v>42588.566180556001</c:v>
                      </c:pt>
                      <c:pt idx="10527">
                        <c:v>42588.569641203998</c:v>
                      </c:pt>
                      <c:pt idx="10528">
                        <c:v>42588.573217593002</c:v>
                      </c:pt>
                      <c:pt idx="10529">
                        <c:v>42588.576643519002</c:v>
                      </c:pt>
                      <c:pt idx="10530">
                        <c:v>42588.580081018998</c:v>
                      </c:pt>
                      <c:pt idx="10531">
                        <c:v>42588.583807870004</c:v>
                      </c:pt>
                      <c:pt idx="10532">
                        <c:v>42588.587083332997</c:v>
                      </c:pt>
                      <c:pt idx="10533">
                        <c:v>42588.590601852004</c:v>
                      </c:pt>
                      <c:pt idx="10534">
                        <c:v>42588.594097221998</c:v>
                      </c:pt>
                      <c:pt idx="10535">
                        <c:v>42588.597523147997</c:v>
                      </c:pt>
                      <c:pt idx="10536">
                        <c:v>42588.600925926003</c:v>
                      </c:pt>
                      <c:pt idx="10537">
                        <c:v>42588.604571759002</c:v>
                      </c:pt>
                      <c:pt idx="10538">
                        <c:v>42588.607870369997</c:v>
                      </c:pt>
                      <c:pt idx="10539">
                        <c:v>42588.611342593002</c:v>
                      </c:pt>
                      <c:pt idx="10540">
                        <c:v>42588.614884258997</c:v>
                      </c:pt>
                      <c:pt idx="10541">
                        <c:v>42588.618321759001</c:v>
                      </c:pt>
                      <c:pt idx="10542">
                        <c:v>42588.621759258996</c:v>
                      </c:pt>
                      <c:pt idx="10543">
                        <c:v>42588.625405093</c:v>
                      </c:pt>
                      <c:pt idx="10544">
                        <c:v>42588.628761574</c:v>
                      </c:pt>
                      <c:pt idx="10545">
                        <c:v>42588.632210648</c:v>
                      </c:pt>
                      <c:pt idx="10546">
                        <c:v>42588.635729166999</c:v>
                      </c:pt>
                      <c:pt idx="10547">
                        <c:v>42588.639143519002</c:v>
                      </c:pt>
                      <c:pt idx="10548">
                        <c:v>42588.642592593002</c:v>
                      </c:pt>
                      <c:pt idx="10549">
                        <c:v>42588.646215278</c:v>
                      </c:pt>
                      <c:pt idx="10550">
                        <c:v>42588.649490741002</c:v>
                      </c:pt>
                      <c:pt idx="10551">
                        <c:v>42588.653020833</c:v>
                      </c:pt>
                      <c:pt idx="10552">
                        <c:v>42588.656527778003</c:v>
                      </c:pt>
                      <c:pt idx="10553">
                        <c:v>42588.659965277999</c:v>
                      </c:pt>
                      <c:pt idx="10554">
                        <c:v>42588.663437499999</c:v>
                      </c:pt>
                      <c:pt idx="10555">
                        <c:v>42588.667187500003</c:v>
                      </c:pt>
                      <c:pt idx="10556">
                        <c:v>42588.670416667002</c:v>
                      </c:pt>
                      <c:pt idx="10557">
                        <c:v>42588.673877314999</c:v>
                      </c:pt>
                      <c:pt idx="10558">
                        <c:v>42588.677430556003</c:v>
                      </c:pt>
                      <c:pt idx="10559">
                        <c:v>42588.680868055999</c:v>
                      </c:pt>
                      <c:pt idx="10560">
                        <c:v>42588.684293981001</c:v>
                      </c:pt>
                      <c:pt idx="10561">
                        <c:v>42588.687858796002</c:v>
                      </c:pt>
                      <c:pt idx="10562">
                        <c:v>42588.691180556001</c:v>
                      </c:pt>
                      <c:pt idx="10563">
                        <c:v>42588.694687499999</c:v>
                      </c:pt>
                      <c:pt idx="10564">
                        <c:v>42588.698252315</c:v>
                      </c:pt>
                      <c:pt idx="10565">
                        <c:v>42588.701631944001</c:v>
                      </c:pt>
                      <c:pt idx="10566">
                        <c:v>42588.705081018998</c:v>
                      </c:pt>
                      <c:pt idx="10567">
                        <c:v>42588.708749999998</c:v>
                      </c:pt>
                      <c:pt idx="10568">
                        <c:v>42588.712060184997</c:v>
                      </c:pt>
                      <c:pt idx="10569">
                        <c:v>42588.715543981001</c:v>
                      </c:pt>
                      <c:pt idx="10570">
                        <c:v>42588.719074073997</c:v>
                      </c:pt>
                      <c:pt idx="10571">
                        <c:v>42588.722534722001</c:v>
                      </c:pt>
                      <c:pt idx="10572">
                        <c:v>42588.725925926003</c:v>
                      </c:pt>
                      <c:pt idx="10573">
                        <c:v>42588.729525463001</c:v>
                      </c:pt>
                      <c:pt idx="10574">
                        <c:v>42588.732835647999</c:v>
                      </c:pt>
                      <c:pt idx="10575">
                        <c:v>42588.736331018998</c:v>
                      </c:pt>
                      <c:pt idx="10576">
                        <c:v>42588.739872685001</c:v>
                      </c:pt>
                      <c:pt idx="10577">
                        <c:v>42588.743321759001</c:v>
                      </c:pt>
                      <c:pt idx="10578">
                        <c:v>42588.746759258996</c:v>
                      </c:pt>
                      <c:pt idx="10579">
                        <c:v>42588.750451389002</c:v>
                      </c:pt>
                      <c:pt idx="10580">
                        <c:v>42588.753831018999</c:v>
                      </c:pt>
                      <c:pt idx="10581">
                        <c:v>42588.757314814997</c:v>
                      </c:pt>
                      <c:pt idx="10582">
                        <c:v>42588.760798611002</c:v>
                      </c:pt>
                      <c:pt idx="10583">
                        <c:v>42588.764282406999</c:v>
                      </c:pt>
                      <c:pt idx="10584">
                        <c:v>42588.767673611001</c:v>
                      </c:pt>
                      <c:pt idx="10585">
                        <c:v>42588.771226851997</c:v>
                      </c:pt>
                      <c:pt idx="10586">
                        <c:v>42588.774606480998</c:v>
                      </c:pt>
                      <c:pt idx="10587">
                        <c:v>42588.778055556002</c:v>
                      </c:pt>
                      <c:pt idx="10588">
                        <c:v>42588.781585648001</c:v>
                      </c:pt>
                      <c:pt idx="10589">
                        <c:v>42588.785000000003</c:v>
                      </c:pt>
                      <c:pt idx="10590">
                        <c:v>42588.788483796001</c:v>
                      </c:pt>
                      <c:pt idx="10591">
                        <c:v>42588.792094907003</c:v>
                      </c:pt>
                      <c:pt idx="10592">
                        <c:v>42588.795370369997</c:v>
                      </c:pt>
                      <c:pt idx="10593">
                        <c:v>42588.798888889003</c:v>
                      </c:pt>
                      <c:pt idx="10594">
                        <c:v>42588.80244213</c:v>
                      </c:pt>
                      <c:pt idx="10595">
                        <c:v>42588.805914352</c:v>
                      </c:pt>
                      <c:pt idx="10596">
                        <c:v>42588.809293981001</c:v>
                      </c:pt>
                      <c:pt idx="10597">
                        <c:v>42588.812905093</c:v>
                      </c:pt>
                      <c:pt idx="10598">
                        <c:v>42588.816192129998</c:v>
                      </c:pt>
                      <c:pt idx="10599">
                        <c:v>42588.819745369998</c:v>
                      </c:pt>
                      <c:pt idx="10600">
                        <c:v>42588.823287036997</c:v>
                      </c:pt>
                      <c:pt idx="10601">
                        <c:v>42588.826666667002</c:v>
                      </c:pt>
                      <c:pt idx="10602">
                        <c:v>42588.830162036997</c:v>
                      </c:pt>
                      <c:pt idx="10603">
                        <c:v>42588.833761574002</c:v>
                      </c:pt>
                      <c:pt idx="10604">
                        <c:v>42588.837106480998</c:v>
                      </c:pt>
                      <c:pt idx="10605">
                        <c:v>42588.840497685</c:v>
                      </c:pt>
                      <c:pt idx="10606">
                        <c:v>42588.844108796002</c:v>
                      </c:pt>
                      <c:pt idx="10607">
                        <c:v>42588.847534722001</c:v>
                      </c:pt>
                      <c:pt idx="10608">
                        <c:v>42588.850949074003</c:v>
                      </c:pt>
                      <c:pt idx="10609">
                        <c:v>42588.854513888997</c:v>
                      </c:pt>
                      <c:pt idx="10610">
                        <c:v>42588.857893519002</c:v>
                      </c:pt>
                      <c:pt idx="10611">
                        <c:v>42588.861377314999</c:v>
                      </c:pt>
                      <c:pt idx="10612">
                        <c:v>42588.864872685001</c:v>
                      </c:pt>
                      <c:pt idx="10613">
                        <c:v>42588.868321759001</c:v>
                      </c:pt>
                      <c:pt idx="10614">
                        <c:v>42588.871759258996</c:v>
                      </c:pt>
                      <c:pt idx="10615">
                        <c:v>42588.875439814998</c:v>
                      </c:pt>
                      <c:pt idx="10616">
                        <c:v>42588.878761574</c:v>
                      </c:pt>
                      <c:pt idx="10617">
                        <c:v>42588.882199074003</c:v>
                      </c:pt>
                      <c:pt idx="10618">
                        <c:v>42588.885798611002</c:v>
                      </c:pt>
                      <c:pt idx="10619">
                        <c:v>42588.889189815003</c:v>
                      </c:pt>
                      <c:pt idx="10620">
                        <c:v>42588.892581018998</c:v>
                      </c:pt>
                      <c:pt idx="10621">
                        <c:v>42588.896203703996</c:v>
                      </c:pt>
                      <c:pt idx="10622">
                        <c:v>42588.899525462999</c:v>
                      </c:pt>
                      <c:pt idx="10623">
                        <c:v>42588.902997685</c:v>
                      </c:pt>
                      <c:pt idx="10624">
                        <c:v>42588.9065625</c:v>
                      </c:pt>
                      <c:pt idx="10625">
                        <c:v>42588.909953704002</c:v>
                      </c:pt>
                      <c:pt idx="10626">
                        <c:v>42588.913472221997</c:v>
                      </c:pt>
                      <c:pt idx="10627">
                        <c:v>42588.917094907003</c:v>
                      </c:pt>
                      <c:pt idx="10628">
                        <c:v>42588.920474537001</c:v>
                      </c:pt>
                      <c:pt idx="10629">
                        <c:v>42588.923946759001</c:v>
                      </c:pt>
                      <c:pt idx="10630">
                        <c:v>42588.927476851997</c:v>
                      </c:pt>
                      <c:pt idx="10631">
                        <c:v>42588.930844907001</c:v>
                      </c:pt>
                      <c:pt idx="10632">
                        <c:v>42588.934282406997</c:v>
                      </c:pt>
                      <c:pt idx="10633">
                        <c:v>42588.9378125</c:v>
                      </c:pt>
                      <c:pt idx="10634">
                        <c:v>42588.941238425999</c:v>
                      </c:pt>
                      <c:pt idx="10635">
                        <c:v>42588.944641203998</c:v>
                      </c:pt>
                      <c:pt idx="10636">
                        <c:v>42588.948206018998</c:v>
                      </c:pt>
                      <c:pt idx="10637">
                        <c:v>42588.951608796</c:v>
                      </c:pt>
                      <c:pt idx="10638">
                        <c:v>42588.955104166998</c:v>
                      </c:pt>
                      <c:pt idx="10639">
                        <c:v>42588.958703703996</c:v>
                      </c:pt>
                      <c:pt idx="10640">
                        <c:v>42588.962048611</c:v>
                      </c:pt>
                      <c:pt idx="10641">
                        <c:v>42588.965543981001</c:v>
                      </c:pt>
                      <c:pt idx="10642">
                        <c:v>42588.969085648001</c:v>
                      </c:pt>
                      <c:pt idx="10643">
                        <c:v>42588.972523147997</c:v>
                      </c:pt>
                      <c:pt idx="10644">
                        <c:v>42588.975891203998</c:v>
                      </c:pt>
                      <c:pt idx="10645">
                        <c:v>42588.979525463001</c:v>
                      </c:pt>
                      <c:pt idx="10646">
                        <c:v>42588.982858796</c:v>
                      </c:pt>
                      <c:pt idx="10647">
                        <c:v>42588.986342593002</c:v>
                      </c:pt>
                      <c:pt idx="10648">
                        <c:v>42588.989907406998</c:v>
                      </c:pt>
                      <c:pt idx="10649">
                        <c:v>42588.993275462999</c:v>
                      </c:pt>
                      <c:pt idx="10650">
                        <c:v>42588.996770833</c:v>
                      </c:pt>
                      <c:pt idx="10651">
                        <c:v>42589.000532407001</c:v>
                      </c:pt>
                      <c:pt idx="10652">
                        <c:v>42589.003819443999</c:v>
                      </c:pt>
                      <c:pt idx="10653">
                        <c:v>42589.007210648</c:v>
                      </c:pt>
                      <c:pt idx="10654">
                        <c:v>42589.010821759002</c:v>
                      </c:pt>
                      <c:pt idx="10655">
                        <c:v>42589.014201389</c:v>
                      </c:pt>
                      <c:pt idx="10656">
                        <c:v>42589.017615741002</c:v>
                      </c:pt>
                      <c:pt idx="10657">
                        <c:v>42589.021249999998</c:v>
                      </c:pt>
                      <c:pt idx="10658">
                        <c:v>42589.024513889002</c:v>
                      </c:pt>
                      <c:pt idx="10659">
                        <c:v>42589.028020833</c:v>
                      </c:pt>
                      <c:pt idx="10660">
                        <c:v>42589.0315625</c:v>
                      </c:pt>
                      <c:pt idx="10661">
                        <c:v>42589.034965277999</c:v>
                      </c:pt>
                      <c:pt idx="10662">
                        <c:v>42589.038425926003</c:v>
                      </c:pt>
                      <c:pt idx="10663">
                        <c:v>42589.042152777998</c:v>
                      </c:pt>
                      <c:pt idx="10664">
                        <c:v>42589.045509258998</c:v>
                      </c:pt>
                      <c:pt idx="10665">
                        <c:v>42589.048958332998</c:v>
                      </c:pt>
                      <c:pt idx="10666">
                        <c:v>42589.052407406998</c:v>
                      </c:pt>
                      <c:pt idx="10667">
                        <c:v>42589.055960648002</c:v>
                      </c:pt>
                      <c:pt idx="10668">
                        <c:v>42589.059340278</c:v>
                      </c:pt>
                      <c:pt idx="10669">
                        <c:v>42589.062905093</c:v>
                      </c:pt>
                      <c:pt idx="10670">
                        <c:v>42589.066238425999</c:v>
                      </c:pt>
                      <c:pt idx="10671">
                        <c:v>42589.069699074003</c:v>
                      </c:pt>
                      <c:pt idx="10672">
                        <c:v>42589.073252315</c:v>
                      </c:pt>
                      <c:pt idx="10673">
                        <c:v>42589.076759258998</c:v>
                      </c:pt>
                      <c:pt idx="10674">
                        <c:v>42589.080115741002</c:v>
                      </c:pt>
                      <c:pt idx="10675">
                        <c:v>42589.083796295999</c:v>
                      </c:pt>
                      <c:pt idx="10676">
                        <c:v>42589.087141204</c:v>
                      </c:pt>
                      <c:pt idx="10677">
                        <c:v>42589.090601852004</c:v>
                      </c:pt>
                      <c:pt idx="10678">
                        <c:v>42589.094166666997</c:v>
                      </c:pt>
                      <c:pt idx="10679">
                        <c:v>42589.097627315001</c:v>
                      </c:pt>
                      <c:pt idx="10680">
                        <c:v>42589.101006944002</c:v>
                      </c:pt>
                      <c:pt idx="10681">
                        <c:v>42589.104594907003</c:v>
                      </c:pt>
                      <c:pt idx="10682">
                        <c:v>42589.107916667002</c:v>
                      </c:pt>
                      <c:pt idx="10683">
                        <c:v>42589.111354166998</c:v>
                      </c:pt>
                      <c:pt idx="10684">
                        <c:v>42589.114907406998</c:v>
                      </c:pt>
                      <c:pt idx="10685">
                        <c:v>42589.118379630003</c:v>
                      </c:pt>
                      <c:pt idx="10686">
                        <c:v>42589.121817129999</c:v>
                      </c:pt>
                      <c:pt idx="10687">
                        <c:v>42589.125439814998</c:v>
                      </c:pt>
                      <c:pt idx="10688">
                        <c:v>42589.128796295998</c:v>
                      </c:pt>
                      <c:pt idx="10689">
                        <c:v>42589.132303241</c:v>
                      </c:pt>
                      <c:pt idx="10690">
                        <c:v>42589.135810184998</c:v>
                      </c:pt>
                      <c:pt idx="10691">
                        <c:v>42589.139305555997</c:v>
                      </c:pt>
                      <c:pt idx="10692">
                        <c:v>42589.142638889003</c:v>
                      </c:pt>
                      <c:pt idx="10693">
                        <c:v>42589.146157406998</c:v>
                      </c:pt>
                      <c:pt idx="10694">
                        <c:v>42589.149571759001</c:v>
                      </c:pt>
                      <c:pt idx="10695">
                        <c:v>42589.153136574001</c:v>
                      </c:pt>
                      <c:pt idx="10696">
                        <c:v>42589.156666666997</c:v>
                      </c:pt>
                      <c:pt idx="10697">
                        <c:v>42589.160034722001</c:v>
                      </c:pt>
                      <c:pt idx="10698">
                        <c:v>42589.163449074003</c:v>
                      </c:pt>
                      <c:pt idx="10699">
                        <c:v>42589.167060184998</c:v>
                      </c:pt>
                      <c:pt idx="10700">
                        <c:v>42589.170439815003</c:v>
                      </c:pt>
                      <c:pt idx="10701">
                        <c:v>42589.173935184997</c:v>
                      </c:pt>
                      <c:pt idx="10702">
                        <c:v>42589.177453703996</c:v>
                      </c:pt>
                      <c:pt idx="10703">
                        <c:v>42589.180925925997</c:v>
                      </c:pt>
                      <c:pt idx="10704">
                        <c:v>42589.184259258996</c:v>
                      </c:pt>
                      <c:pt idx="10705">
                        <c:v>42589.187870369999</c:v>
                      </c:pt>
                      <c:pt idx="10706">
                        <c:v>42589.191226852003</c:v>
                      </c:pt>
                      <c:pt idx="10707">
                        <c:v>42589.194664351999</c:v>
                      </c:pt>
                      <c:pt idx="10708">
                        <c:v>42589.198252315</c:v>
                      </c:pt>
                      <c:pt idx="10709">
                        <c:v>42589.201643519002</c:v>
                      </c:pt>
                      <c:pt idx="10710">
                        <c:v>42589.205081018998</c:v>
                      </c:pt>
                      <c:pt idx="10711">
                        <c:v>42589.208854167002</c:v>
                      </c:pt>
                      <c:pt idx="10712">
                        <c:v>42589.212141204</c:v>
                      </c:pt>
                      <c:pt idx="10713">
                        <c:v>42589.215613426</c:v>
                      </c:pt>
                      <c:pt idx="10714">
                        <c:v>42589.219074073997</c:v>
                      </c:pt>
                      <c:pt idx="10715">
                        <c:v>42589.222662036998</c:v>
                      </c:pt>
                      <c:pt idx="10716">
                        <c:v>42589.225983796001</c:v>
                      </c:pt>
                      <c:pt idx="10717">
                        <c:v>42589.229571759002</c:v>
                      </c:pt>
                      <c:pt idx="10718">
                        <c:v>42589.232881944001</c:v>
                      </c:pt>
                      <c:pt idx="10719">
                        <c:v>42589.236331018998</c:v>
                      </c:pt>
                      <c:pt idx="10720">
                        <c:v>42589.239884258997</c:v>
                      </c:pt>
                      <c:pt idx="10721">
                        <c:v>42589.243321759001</c:v>
                      </c:pt>
                      <c:pt idx="10722">
                        <c:v>42589.246770833</c:v>
                      </c:pt>
                      <c:pt idx="10723">
                        <c:v>42589.250451389002</c:v>
                      </c:pt>
                      <c:pt idx="10724">
                        <c:v>42589.253784722001</c:v>
                      </c:pt>
                      <c:pt idx="10725">
                        <c:v>42589.257326389001</c:v>
                      </c:pt>
                      <c:pt idx="10726">
                        <c:v>42589.260740741003</c:v>
                      </c:pt>
                      <c:pt idx="10727">
                        <c:v>42589.264131944001</c:v>
                      </c:pt>
                      <c:pt idx="10728">
                        <c:v>42589.267546296003</c:v>
                      </c:pt>
                      <c:pt idx="10729">
                        <c:v>42589.271111110997</c:v>
                      </c:pt>
                      <c:pt idx="10730">
                        <c:v>42589.274502314998</c:v>
                      </c:pt>
                      <c:pt idx="10731">
                        <c:v>42589.277986111003</c:v>
                      </c:pt>
                      <c:pt idx="10732">
                        <c:v>42589.281516203999</c:v>
                      </c:pt>
                      <c:pt idx="10733">
                        <c:v>42589.284953704002</c:v>
                      </c:pt>
                      <c:pt idx="10734">
                        <c:v>42589.288368055997</c:v>
                      </c:pt>
                      <c:pt idx="10735">
                        <c:v>42589.292002315</c:v>
                      </c:pt>
                      <c:pt idx="10736">
                        <c:v>42589.295358796</c:v>
                      </c:pt>
                      <c:pt idx="10737">
                        <c:v>42589.298842593002</c:v>
                      </c:pt>
                      <c:pt idx="10738">
                        <c:v>42589.302349537</c:v>
                      </c:pt>
                      <c:pt idx="10739">
                        <c:v>42589.305798611</c:v>
                      </c:pt>
                      <c:pt idx="10740">
                        <c:v>42589.309178240997</c:v>
                      </c:pt>
                      <c:pt idx="10741">
                        <c:v>42589.312766203999</c:v>
                      </c:pt>
                      <c:pt idx="10742">
                        <c:v>42589.316168981</c:v>
                      </c:pt>
                      <c:pt idx="10743">
                        <c:v>42589.319652778002</c:v>
                      </c:pt>
                      <c:pt idx="10744">
                        <c:v>42589.323159722</c:v>
                      </c:pt>
                      <c:pt idx="10745">
                        <c:v>42589.326608796</c:v>
                      </c:pt>
                      <c:pt idx="10746">
                        <c:v>42589.330011573998</c:v>
                      </c:pt>
                      <c:pt idx="10747">
                        <c:v>42589.333715278</c:v>
                      </c:pt>
                      <c:pt idx="10748">
                        <c:v>42589.337037037003</c:v>
                      </c:pt>
                      <c:pt idx="10749">
                        <c:v>42589.340520833</c:v>
                      </c:pt>
                      <c:pt idx="10750">
                        <c:v>42589.344027778003</c:v>
                      </c:pt>
                      <c:pt idx="10751">
                        <c:v>42589.347453704002</c:v>
                      </c:pt>
                      <c:pt idx="10752">
                        <c:v>42589.350856481004</c:v>
                      </c:pt>
                      <c:pt idx="10753">
                        <c:v>42589.354444443998</c:v>
                      </c:pt>
                      <c:pt idx="10754">
                        <c:v>42589.357812499999</c:v>
                      </c:pt>
                      <c:pt idx="10755">
                        <c:v>42589.361296296003</c:v>
                      </c:pt>
                      <c:pt idx="10756">
                        <c:v>42589.364826388999</c:v>
                      </c:pt>
                      <c:pt idx="10757">
                        <c:v>42589.368263889002</c:v>
                      </c:pt>
                      <c:pt idx="10758">
                        <c:v>42589.371701388998</c:v>
                      </c:pt>
                      <c:pt idx="10759">
                        <c:v>42589.375347221998</c:v>
                      </c:pt>
                      <c:pt idx="10760">
                        <c:v>42589.378692129998</c:v>
                      </c:pt>
                      <c:pt idx="10761">
                        <c:v>42589.382210648</c:v>
                      </c:pt>
                      <c:pt idx="10762">
                        <c:v>42589.385706018998</c:v>
                      </c:pt>
                      <c:pt idx="10763">
                        <c:v>42589.389108796</c:v>
                      </c:pt>
                      <c:pt idx="10764">
                        <c:v>42589.392534721999</c:v>
                      </c:pt>
                      <c:pt idx="10765">
                        <c:v>42589.396099537</c:v>
                      </c:pt>
                      <c:pt idx="10766">
                        <c:v>42589.399456018997</c:v>
                      </c:pt>
                      <c:pt idx="10767">
                        <c:v>42589.402939815001</c:v>
                      </c:pt>
                      <c:pt idx="10768">
                        <c:v>42589.406527778003</c:v>
                      </c:pt>
                      <c:pt idx="10769">
                        <c:v>42589.409918981</c:v>
                      </c:pt>
                      <c:pt idx="10770">
                        <c:v>42589.413425926003</c:v>
                      </c:pt>
                      <c:pt idx="10771">
                        <c:v>42589.417025463001</c:v>
                      </c:pt>
                      <c:pt idx="10772">
                        <c:v>42589.420405092998</c:v>
                      </c:pt>
                      <c:pt idx="10773">
                        <c:v>42589.424062500002</c:v>
                      </c:pt>
                      <c:pt idx="10774">
                        <c:v>42589.427488426001</c:v>
                      </c:pt>
                      <c:pt idx="10775">
                        <c:v>42589.430949073998</c:v>
                      </c:pt>
                      <c:pt idx="10776">
                        <c:v>42589.434270833</c:v>
                      </c:pt>
                      <c:pt idx="10777">
                        <c:v>42589.437939814998</c:v>
                      </c:pt>
                      <c:pt idx="10778">
                        <c:v>42589.441192129998</c:v>
                      </c:pt>
                      <c:pt idx="10779">
                        <c:v>42589.444722221997</c:v>
                      </c:pt>
                      <c:pt idx="10780">
                        <c:v>42589.448275463001</c:v>
                      </c:pt>
                      <c:pt idx="10781">
                        <c:v>42589.451724537001</c:v>
                      </c:pt>
                      <c:pt idx="10782">
                        <c:v>42589.455162036997</c:v>
                      </c:pt>
                      <c:pt idx="10783">
                        <c:v>42589.458854167002</c:v>
                      </c:pt>
                      <c:pt idx="10784">
                        <c:v>42589.462187500001</c:v>
                      </c:pt>
                      <c:pt idx="10785">
                        <c:v>42589.465671295999</c:v>
                      </c:pt>
                      <c:pt idx="10786">
                        <c:v>42589.469143519003</c:v>
                      </c:pt>
                      <c:pt idx="10787">
                        <c:v>42589.472546295998</c:v>
                      </c:pt>
                      <c:pt idx="10788">
                        <c:v>42589.475983796001</c:v>
                      </c:pt>
                      <c:pt idx="10789">
                        <c:v>42589.479490741003</c:v>
                      </c:pt>
                      <c:pt idx="10790">
                        <c:v>42589.482881944001</c:v>
                      </c:pt>
                      <c:pt idx="10791">
                        <c:v>42589.486377314999</c:v>
                      </c:pt>
                      <c:pt idx="10792">
                        <c:v>42589.489895833001</c:v>
                      </c:pt>
                      <c:pt idx="10793">
                        <c:v>42589.493379630003</c:v>
                      </c:pt>
                      <c:pt idx="10794">
                        <c:v>42589.496747685</c:v>
                      </c:pt>
                      <c:pt idx="10795">
                        <c:v>42589.500451389002</c:v>
                      </c:pt>
                      <c:pt idx="10796">
                        <c:v>42589.503796295998</c:v>
                      </c:pt>
                      <c:pt idx="10797">
                        <c:v>42589.507280092999</c:v>
                      </c:pt>
                      <c:pt idx="10798">
                        <c:v>42589.510775463001</c:v>
                      </c:pt>
                      <c:pt idx="10799">
                        <c:v>42589.514212962997</c:v>
                      </c:pt>
                      <c:pt idx="10800">
                        <c:v>42589.517627314999</c:v>
                      </c:pt>
                      <c:pt idx="10801">
                        <c:v>42589.521157406998</c:v>
                      </c:pt>
                      <c:pt idx="10802">
                        <c:v>42589.524583332997</c:v>
                      </c:pt>
                      <c:pt idx="10803">
                        <c:v>42589.528009258996</c:v>
                      </c:pt>
                      <c:pt idx="10804">
                        <c:v>42589.531597221998</c:v>
                      </c:pt>
                      <c:pt idx="10805">
                        <c:v>42589.534976852003</c:v>
                      </c:pt>
                      <c:pt idx="10806">
                        <c:v>42589.538483796001</c:v>
                      </c:pt>
                      <c:pt idx="10807">
                        <c:v>42589.542094907003</c:v>
                      </c:pt>
                      <c:pt idx="10808">
                        <c:v>42589.545497685001</c:v>
                      </c:pt>
                      <c:pt idx="10809">
                        <c:v>42589.548958332998</c:v>
                      </c:pt>
                      <c:pt idx="10810">
                        <c:v>42589.55244213</c:v>
                      </c:pt>
                      <c:pt idx="10811">
                        <c:v>42589.555891204</c:v>
                      </c:pt>
                      <c:pt idx="10812">
                        <c:v>42589.559236111003</c:v>
                      </c:pt>
                      <c:pt idx="10813">
                        <c:v>42589.562847221998</c:v>
                      </c:pt>
                      <c:pt idx="10814">
                        <c:v>42589.566203704002</c:v>
                      </c:pt>
                      <c:pt idx="10815">
                        <c:v>42589.569687499999</c:v>
                      </c:pt>
                      <c:pt idx="10816">
                        <c:v>42589.573217593002</c:v>
                      </c:pt>
                      <c:pt idx="10817">
                        <c:v>42589.576666667002</c:v>
                      </c:pt>
                      <c:pt idx="10818">
                        <c:v>42589.580115741002</c:v>
                      </c:pt>
                      <c:pt idx="10819">
                        <c:v>42589.583807870004</c:v>
                      </c:pt>
                      <c:pt idx="10820">
                        <c:v>42589.587175925997</c:v>
                      </c:pt>
                      <c:pt idx="10821">
                        <c:v>42589.590613426</c:v>
                      </c:pt>
                      <c:pt idx="10822">
                        <c:v>42589.594120369999</c:v>
                      </c:pt>
                      <c:pt idx="10823">
                        <c:v>42589.597546295998</c:v>
                      </c:pt>
                      <c:pt idx="10824">
                        <c:v>42589.600937499999</c:v>
                      </c:pt>
                      <c:pt idx="10825">
                        <c:v>42589.604571759002</c:v>
                      </c:pt>
                      <c:pt idx="10826">
                        <c:v>42589.607905092998</c:v>
                      </c:pt>
                      <c:pt idx="10827">
                        <c:v>42589.611388889003</c:v>
                      </c:pt>
                      <c:pt idx="10828">
                        <c:v>42589.614907406998</c:v>
                      </c:pt>
                      <c:pt idx="10829">
                        <c:v>42589.618275462999</c:v>
                      </c:pt>
                      <c:pt idx="10830">
                        <c:v>42589.621805556002</c:v>
                      </c:pt>
                      <c:pt idx="10831">
                        <c:v>42589.625416666997</c:v>
                      </c:pt>
                      <c:pt idx="10832">
                        <c:v>42589.628784722001</c:v>
                      </c:pt>
                      <c:pt idx="10833">
                        <c:v>42589.632245369998</c:v>
                      </c:pt>
                      <c:pt idx="10834">
                        <c:v>42589.635752315</c:v>
                      </c:pt>
                      <c:pt idx="10835">
                        <c:v>42589.639155092998</c:v>
                      </c:pt>
                      <c:pt idx="10836">
                        <c:v>42589.642592593002</c:v>
                      </c:pt>
                      <c:pt idx="10837">
                        <c:v>42589.646215278</c:v>
                      </c:pt>
                      <c:pt idx="10838">
                        <c:v>42589.649537037003</c:v>
                      </c:pt>
                      <c:pt idx="10839">
                        <c:v>42589.653032406997</c:v>
                      </c:pt>
                      <c:pt idx="10840">
                        <c:v>42589.656597221998</c:v>
                      </c:pt>
                      <c:pt idx="10841">
                        <c:v>42589.659942129998</c:v>
                      </c:pt>
                      <c:pt idx="10842">
                        <c:v>42589.663483796001</c:v>
                      </c:pt>
                      <c:pt idx="10843">
                        <c:v>42589.667187500003</c:v>
                      </c:pt>
                      <c:pt idx="10844">
                        <c:v>42589.670497685001</c:v>
                      </c:pt>
                      <c:pt idx="10845">
                        <c:v>42589.673958332998</c:v>
                      </c:pt>
                      <c:pt idx="10846">
                        <c:v>42589.677430556003</c:v>
                      </c:pt>
                      <c:pt idx="10847">
                        <c:v>42589.680891204</c:v>
                      </c:pt>
                      <c:pt idx="10848">
                        <c:v>42589.684270833</c:v>
                      </c:pt>
                      <c:pt idx="10849">
                        <c:v>42589.687916666997</c:v>
                      </c:pt>
                      <c:pt idx="10850">
                        <c:v>42589.691180556001</c:v>
                      </c:pt>
                      <c:pt idx="10851">
                        <c:v>42589.694710648</c:v>
                      </c:pt>
                      <c:pt idx="10852">
                        <c:v>42589.698263888997</c:v>
                      </c:pt>
                      <c:pt idx="10853">
                        <c:v>42589.701597222003</c:v>
                      </c:pt>
                      <c:pt idx="10854">
                        <c:v>42589.705127314999</c:v>
                      </c:pt>
                      <c:pt idx="10855">
                        <c:v>42589.708749999998</c:v>
                      </c:pt>
                      <c:pt idx="10856">
                        <c:v>42589.712037037003</c:v>
                      </c:pt>
                      <c:pt idx="10857">
                        <c:v>42589.715613426</c:v>
                      </c:pt>
                      <c:pt idx="10858">
                        <c:v>42589.719085648001</c:v>
                      </c:pt>
                      <c:pt idx="10859">
                        <c:v>42589.722511574</c:v>
                      </c:pt>
                      <c:pt idx="10860">
                        <c:v>42589.725914351999</c:v>
                      </c:pt>
                      <c:pt idx="10861">
                        <c:v>42589.729490741003</c:v>
                      </c:pt>
                      <c:pt idx="10862">
                        <c:v>42589.732858796</c:v>
                      </c:pt>
                      <c:pt idx="10863">
                        <c:v>42589.73630787</c:v>
                      </c:pt>
                      <c:pt idx="10864">
                        <c:v>42589.739895833001</c:v>
                      </c:pt>
                      <c:pt idx="10865">
                        <c:v>42589.743333332997</c:v>
                      </c:pt>
                      <c:pt idx="10866">
                        <c:v>42589.746770833</c:v>
                      </c:pt>
                      <c:pt idx="10867">
                        <c:v>42589.750416666997</c:v>
                      </c:pt>
                      <c:pt idx="10868">
                        <c:v>42589.753831018999</c:v>
                      </c:pt>
                      <c:pt idx="10869">
                        <c:v>42589.757291667003</c:v>
                      </c:pt>
                      <c:pt idx="10870">
                        <c:v>42589.760810184998</c:v>
                      </c:pt>
                      <c:pt idx="10871">
                        <c:v>42589.764247685001</c:v>
                      </c:pt>
                      <c:pt idx="10872">
                        <c:v>42589.767662036997</c:v>
                      </c:pt>
                      <c:pt idx="10873">
                        <c:v>42589.771226851997</c:v>
                      </c:pt>
                      <c:pt idx="10874">
                        <c:v>42589.774629630003</c:v>
                      </c:pt>
                      <c:pt idx="10875">
                        <c:v>42589.778055556002</c:v>
                      </c:pt>
                      <c:pt idx="10876">
                        <c:v>42589.781608796002</c:v>
                      </c:pt>
                      <c:pt idx="10877">
                        <c:v>42589.785000000003</c:v>
                      </c:pt>
                      <c:pt idx="10878">
                        <c:v>42589.788472221997</c:v>
                      </c:pt>
                      <c:pt idx="10879">
                        <c:v>42589.792141204001</c:v>
                      </c:pt>
                      <c:pt idx="10880">
                        <c:v>42589.795393519002</c:v>
                      </c:pt>
                      <c:pt idx="10881">
                        <c:v>42589.798923611001</c:v>
                      </c:pt>
                      <c:pt idx="10882">
                        <c:v>42589.802453703996</c:v>
                      </c:pt>
                      <c:pt idx="10883">
                        <c:v>42589.805844907001</c:v>
                      </c:pt>
                      <c:pt idx="10884">
                        <c:v>42589.809282406997</c:v>
                      </c:pt>
                      <c:pt idx="10885">
                        <c:v>42589.812893519003</c:v>
                      </c:pt>
                      <c:pt idx="10886">
                        <c:v>42589.816215277999</c:v>
                      </c:pt>
                      <c:pt idx="10887">
                        <c:v>42589.819768519003</c:v>
                      </c:pt>
                      <c:pt idx="10888">
                        <c:v>42589.823310184998</c:v>
                      </c:pt>
                      <c:pt idx="10889">
                        <c:v>42589.826689815003</c:v>
                      </c:pt>
                      <c:pt idx="10890">
                        <c:v>42589.830138889003</c:v>
                      </c:pt>
                      <c:pt idx="10891">
                        <c:v>42589.833807870004</c:v>
                      </c:pt>
                      <c:pt idx="10892">
                        <c:v>42589.837118055999</c:v>
                      </c:pt>
                      <c:pt idx="10893">
                        <c:v>42589.840532406997</c:v>
                      </c:pt>
                      <c:pt idx="10894">
                        <c:v>42589.844108796002</c:v>
                      </c:pt>
                      <c:pt idx="10895">
                        <c:v>42589.847476852003</c:v>
                      </c:pt>
                      <c:pt idx="10896">
                        <c:v>42589.850937499999</c:v>
                      </c:pt>
                      <c:pt idx="10897">
                        <c:v>42589.854537036997</c:v>
                      </c:pt>
                      <c:pt idx="10898">
                        <c:v>42589.857835647999</c:v>
                      </c:pt>
                      <c:pt idx="10899">
                        <c:v>42589.861354166998</c:v>
                      </c:pt>
                      <c:pt idx="10900">
                        <c:v>42589.864884258997</c:v>
                      </c:pt>
                      <c:pt idx="10901">
                        <c:v>42589.868298611</c:v>
                      </c:pt>
                      <c:pt idx="10902">
                        <c:v>42589.871817129999</c:v>
                      </c:pt>
                      <c:pt idx="10903">
                        <c:v>42589.875416666997</c:v>
                      </c:pt>
                      <c:pt idx="10904">
                        <c:v>42589.878796295998</c:v>
                      </c:pt>
                      <c:pt idx="10905">
                        <c:v>42589.882268519003</c:v>
                      </c:pt>
                      <c:pt idx="10906">
                        <c:v>42589.885740741003</c:v>
                      </c:pt>
                      <c:pt idx="10907">
                        <c:v>42589.889131944001</c:v>
                      </c:pt>
                      <c:pt idx="10908">
                        <c:v>42589.892604166998</c:v>
                      </c:pt>
                      <c:pt idx="10909">
                        <c:v>42589.896226851997</c:v>
                      </c:pt>
                      <c:pt idx="10910">
                        <c:v>42589.899537037003</c:v>
                      </c:pt>
                      <c:pt idx="10911">
                        <c:v>42589.903009258996</c:v>
                      </c:pt>
                      <c:pt idx="10912">
                        <c:v>42589.9065625</c:v>
                      </c:pt>
                      <c:pt idx="10913">
                        <c:v>42589.910023147997</c:v>
                      </c:pt>
                      <c:pt idx="10914">
                        <c:v>42589.913483796001</c:v>
                      </c:pt>
                      <c:pt idx="10915">
                        <c:v>42589.917106481</c:v>
                      </c:pt>
                      <c:pt idx="10916">
                        <c:v>42589.920520833002</c:v>
                      </c:pt>
                      <c:pt idx="10917">
                        <c:v>42589.924004629996</c:v>
                      </c:pt>
                      <c:pt idx="10918">
                        <c:v>42589.92744213</c:v>
                      </c:pt>
                      <c:pt idx="10919">
                        <c:v>42589.930914352</c:v>
                      </c:pt>
                      <c:pt idx="10920">
                        <c:v>42589.934328704003</c:v>
                      </c:pt>
                      <c:pt idx="10921">
                        <c:v>42589.937893519003</c:v>
                      </c:pt>
                      <c:pt idx="10922">
                        <c:v>42589.941192129998</c:v>
                      </c:pt>
                      <c:pt idx="10923">
                        <c:v>42589.944664351999</c:v>
                      </c:pt>
                      <c:pt idx="10924">
                        <c:v>42589.948217593002</c:v>
                      </c:pt>
                      <c:pt idx="10925">
                        <c:v>42589.951620369997</c:v>
                      </c:pt>
                      <c:pt idx="10926">
                        <c:v>42589.955127314999</c:v>
                      </c:pt>
                      <c:pt idx="10927">
                        <c:v>42589.958761574002</c:v>
                      </c:pt>
                      <c:pt idx="10928">
                        <c:v>42589.962071759001</c:v>
                      </c:pt>
                      <c:pt idx="10929">
                        <c:v>42589.965601852004</c:v>
                      </c:pt>
                      <c:pt idx="10930">
                        <c:v>42589.969085648001</c:v>
                      </c:pt>
                      <c:pt idx="10931">
                        <c:v>42589.972511574</c:v>
                      </c:pt>
                      <c:pt idx="10932">
                        <c:v>42589.975960648</c:v>
                      </c:pt>
                      <c:pt idx="10933">
                        <c:v>42589.979537036997</c:v>
                      </c:pt>
                      <c:pt idx="10934">
                        <c:v>42589.982893519002</c:v>
                      </c:pt>
                      <c:pt idx="10935">
                        <c:v>42589.986354166998</c:v>
                      </c:pt>
                      <c:pt idx="10936">
                        <c:v>42589.989895833001</c:v>
                      </c:pt>
                      <c:pt idx="10937">
                        <c:v>42589.993344907001</c:v>
                      </c:pt>
                      <c:pt idx="10938">
                        <c:v>42589.996759258996</c:v>
                      </c:pt>
                      <c:pt idx="10939">
                        <c:v>42590.000486110999</c:v>
                      </c:pt>
                      <c:pt idx="10940">
                        <c:v>42590.003773147997</c:v>
                      </c:pt>
                      <c:pt idx="10941">
                        <c:v>42590.007280092999</c:v>
                      </c:pt>
                      <c:pt idx="10942">
                        <c:v>42590.010763888997</c:v>
                      </c:pt>
                      <c:pt idx="10943">
                        <c:v>42590.014201389</c:v>
                      </c:pt>
                      <c:pt idx="10944">
                        <c:v>42590.017638889003</c:v>
                      </c:pt>
                      <c:pt idx="10945">
                        <c:v>42590.021215278</c:v>
                      </c:pt>
                      <c:pt idx="10946">
                        <c:v>42590.024606480998</c:v>
                      </c:pt>
                      <c:pt idx="10947">
                        <c:v>42590.028055556002</c:v>
                      </c:pt>
                      <c:pt idx="10948">
                        <c:v>42590.031597221998</c:v>
                      </c:pt>
                      <c:pt idx="10949">
                        <c:v>42590.035000000003</c:v>
                      </c:pt>
                      <c:pt idx="10950">
                        <c:v>42590.038460648</c:v>
                      </c:pt>
                      <c:pt idx="10951">
                        <c:v>42590.042129629997</c:v>
                      </c:pt>
                      <c:pt idx="10952">
                        <c:v>42590.045474537001</c:v>
                      </c:pt>
                      <c:pt idx="10953">
                        <c:v>42590.048993056</c:v>
                      </c:pt>
                      <c:pt idx="10954">
                        <c:v>42590.052418981002</c:v>
                      </c:pt>
                      <c:pt idx="10955">
                        <c:v>42590.055879630003</c:v>
                      </c:pt>
                      <c:pt idx="10956">
                        <c:v>42590.059305556002</c:v>
                      </c:pt>
                      <c:pt idx="10957">
                        <c:v>42590.062870369999</c:v>
                      </c:pt>
                      <c:pt idx="10958">
                        <c:v>42590.066215277999</c:v>
                      </c:pt>
                      <c:pt idx="10959">
                        <c:v>42590.069756944002</c:v>
                      </c:pt>
                      <c:pt idx="10960">
                        <c:v>42590.073263888997</c:v>
                      </c:pt>
                      <c:pt idx="10961">
                        <c:v>42590.076770833002</c:v>
                      </c:pt>
                      <c:pt idx="10962">
                        <c:v>42590.080162036997</c:v>
                      </c:pt>
                      <c:pt idx="10963">
                        <c:v>42590.083773147999</c:v>
                      </c:pt>
                      <c:pt idx="10964">
                        <c:v>42590.087152777996</c:v>
                      </c:pt>
                      <c:pt idx="10965">
                        <c:v>42590.090613426</c:v>
                      </c:pt>
                      <c:pt idx="10966">
                        <c:v>42590.094143519003</c:v>
                      </c:pt>
                      <c:pt idx="10967">
                        <c:v>42590.097604167</c:v>
                      </c:pt>
                      <c:pt idx="10968">
                        <c:v>42590.100972221997</c:v>
                      </c:pt>
                      <c:pt idx="10969">
                        <c:v>42590.104571759002</c:v>
                      </c:pt>
                      <c:pt idx="10970">
                        <c:v>42590.107893519002</c:v>
                      </c:pt>
                      <c:pt idx="10971">
                        <c:v>42590.111400463</c:v>
                      </c:pt>
                      <c:pt idx="10972">
                        <c:v>42590.114965278</c:v>
                      </c:pt>
                      <c:pt idx="10973">
                        <c:v>42590.118391204</c:v>
                      </c:pt>
                      <c:pt idx="10974">
                        <c:v>42590.121863426</c:v>
                      </c:pt>
                      <c:pt idx="10975">
                        <c:v>42590.125405093</c:v>
                      </c:pt>
                      <c:pt idx="10976">
                        <c:v>42590.128831018999</c:v>
                      </c:pt>
                      <c:pt idx="10977">
                        <c:v>42590.132303241</c:v>
                      </c:pt>
                      <c:pt idx="10978">
                        <c:v>42590.135775463001</c:v>
                      </c:pt>
                      <c:pt idx="10979">
                        <c:v>42590.139270833002</c:v>
                      </c:pt>
                      <c:pt idx="10980">
                        <c:v>42590.142604166998</c:v>
                      </c:pt>
                      <c:pt idx="10981">
                        <c:v>42590.146261574002</c:v>
                      </c:pt>
                      <c:pt idx="10982">
                        <c:v>42590.149594907001</c:v>
                      </c:pt>
                      <c:pt idx="10983">
                        <c:v>42590.153055556002</c:v>
                      </c:pt>
                      <c:pt idx="10984">
                        <c:v>42590.156527778003</c:v>
                      </c:pt>
                      <c:pt idx="10985">
                        <c:v>42590.16</c:v>
                      </c:pt>
                      <c:pt idx="10986">
                        <c:v>42590.163414351999</c:v>
                      </c:pt>
                      <c:pt idx="10987">
                        <c:v>42590.167025463001</c:v>
                      </c:pt>
                      <c:pt idx="10988">
                        <c:v>42590.170324074003</c:v>
                      </c:pt>
                      <c:pt idx="10989">
                        <c:v>42590.173831018998</c:v>
                      </c:pt>
                      <c:pt idx="10990">
                        <c:v>42590.177384258997</c:v>
                      </c:pt>
                      <c:pt idx="10991">
                        <c:v>42590.180763889002</c:v>
                      </c:pt>
                      <c:pt idx="10992">
                        <c:v>42590.184166667001</c:v>
                      </c:pt>
                      <c:pt idx="10993">
                        <c:v>42590.187777778003</c:v>
                      </c:pt>
                      <c:pt idx="10994">
                        <c:v>42590.191145833</c:v>
                      </c:pt>
                      <c:pt idx="10995">
                        <c:v>42590.194629630001</c:v>
                      </c:pt>
                      <c:pt idx="10996">
                        <c:v>42590.198159722</c:v>
                      </c:pt>
                      <c:pt idx="10997">
                        <c:v>42590.201597222003</c:v>
                      </c:pt>
                      <c:pt idx="10998">
                        <c:v>42590.20505787</c:v>
                      </c:pt>
                      <c:pt idx="10999">
                        <c:v>42590.208784722003</c:v>
                      </c:pt>
                      <c:pt idx="11000">
                        <c:v>42590.212025462999</c:v>
                      </c:pt>
                      <c:pt idx="11001">
                        <c:v>42590.215543981001</c:v>
                      </c:pt>
                      <c:pt idx="11002">
                        <c:v>42590.218981480997</c:v>
                      </c:pt>
                      <c:pt idx="11003">
                        <c:v>42590.222418981</c:v>
                      </c:pt>
                      <c:pt idx="11004">
                        <c:v>42590.225844907</c:v>
                      </c:pt>
                      <c:pt idx="11005">
                        <c:v>42590.229467593002</c:v>
                      </c:pt>
                      <c:pt idx="11006">
                        <c:v>42590.232800926002</c:v>
                      </c:pt>
                      <c:pt idx="11007">
                        <c:v>42590.236296296003</c:v>
                      </c:pt>
                      <c:pt idx="11008">
                        <c:v>42590.239837963003</c:v>
                      </c:pt>
                      <c:pt idx="11009">
                        <c:v>42590.243252314998</c:v>
                      </c:pt>
                      <c:pt idx="11010">
                        <c:v>42590.246747685</c:v>
                      </c:pt>
                      <c:pt idx="11011">
                        <c:v>42590.250347221998</c:v>
                      </c:pt>
                      <c:pt idx="11012">
                        <c:v>42590.253668981</c:v>
                      </c:pt>
                      <c:pt idx="11013">
                        <c:v>42590.257187499999</c:v>
                      </c:pt>
                      <c:pt idx="11014">
                        <c:v>42590.260787036997</c:v>
                      </c:pt>
                      <c:pt idx="11015">
                        <c:v>42590.264201389</c:v>
                      </c:pt>
                      <c:pt idx="11016">
                        <c:v>42590.267638889003</c:v>
                      </c:pt>
                      <c:pt idx="11017">
                        <c:v>42590.271215278</c:v>
                      </c:pt>
                      <c:pt idx="11018">
                        <c:v>42590.274560184997</c:v>
                      </c:pt>
                      <c:pt idx="11019">
                        <c:v>42590.278055556002</c:v>
                      </c:pt>
                      <c:pt idx="11020">
                        <c:v>42590.281550926004</c:v>
                      </c:pt>
                      <c:pt idx="11021">
                        <c:v>42590.284976852003</c:v>
                      </c:pt>
                      <c:pt idx="11022">
                        <c:v>42590.288472221997</c:v>
                      </c:pt>
                      <c:pt idx="11023">
                        <c:v>42590.292060184998</c:v>
                      </c:pt>
                      <c:pt idx="11024">
                        <c:v>42590.295474537001</c:v>
                      </c:pt>
                      <c:pt idx="11025">
                        <c:v>42590.298946759001</c:v>
                      </c:pt>
                      <c:pt idx="11026">
                        <c:v>42590.302395833001</c:v>
                      </c:pt>
                      <c:pt idx="11027">
                        <c:v>42590.305902777996</c:v>
                      </c:pt>
                      <c:pt idx="11028">
                        <c:v>42590.309282406997</c:v>
                      </c:pt>
                      <c:pt idx="11029">
                        <c:v>42590.312870369999</c:v>
                      </c:pt>
                      <c:pt idx="11030">
                        <c:v>42590.316180556001</c:v>
                      </c:pt>
                      <c:pt idx="11031">
                        <c:v>42590.319722221997</c:v>
                      </c:pt>
                      <c:pt idx="11032">
                        <c:v>42590.323287036997</c:v>
                      </c:pt>
                      <c:pt idx="11033">
                        <c:v>42590.326712962997</c:v>
                      </c:pt>
                      <c:pt idx="11034">
                        <c:v>42590.330127314999</c:v>
                      </c:pt>
                      <c:pt idx="11035">
                        <c:v>42590.333761574002</c:v>
                      </c:pt>
                      <c:pt idx="11036">
                        <c:v>42590.337094907001</c:v>
                      </c:pt>
                      <c:pt idx="11037">
                        <c:v>42590.340590278</c:v>
                      </c:pt>
                      <c:pt idx="11038">
                        <c:v>42590.344085648001</c:v>
                      </c:pt>
                      <c:pt idx="11039">
                        <c:v>42590.347534722001</c:v>
                      </c:pt>
                      <c:pt idx="11040">
                        <c:v>42590.350949074003</c:v>
                      </c:pt>
                      <c:pt idx="11041">
                        <c:v>42590.354571759002</c:v>
                      </c:pt>
                      <c:pt idx="11042">
                        <c:v>42590.357916667002</c:v>
                      </c:pt>
                      <c:pt idx="11043">
                        <c:v>42590.361331018998</c:v>
                      </c:pt>
                      <c:pt idx="11044">
                        <c:v>42590.364907406998</c:v>
                      </c:pt>
                      <c:pt idx="11045">
                        <c:v>42590.368356480998</c:v>
                      </c:pt>
                      <c:pt idx="11046">
                        <c:v>42590.371759258996</c:v>
                      </c:pt>
                      <c:pt idx="11047">
                        <c:v>42590.375439814998</c:v>
                      </c:pt>
                      <c:pt idx="11048">
                        <c:v>42590.378773147997</c:v>
                      </c:pt>
                      <c:pt idx="11049">
                        <c:v>42590.382268519003</c:v>
                      </c:pt>
                      <c:pt idx="11050">
                        <c:v>42590.385798611002</c:v>
                      </c:pt>
                      <c:pt idx="11051">
                        <c:v>42590.389224537001</c:v>
                      </c:pt>
                      <c:pt idx="11052">
                        <c:v>42590.392627314999</c:v>
                      </c:pt>
                      <c:pt idx="11053">
                        <c:v>42590.396226851997</c:v>
                      </c:pt>
                      <c:pt idx="11054">
                        <c:v>42590.399525462999</c:v>
                      </c:pt>
                      <c:pt idx="11055">
                        <c:v>42590.403055556002</c:v>
                      </c:pt>
                      <c:pt idx="11056">
                        <c:v>42590.406620369999</c:v>
                      </c:pt>
                      <c:pt idx="11057">
                        <c:v>42590.410069443999</c:v>
                      </c:pt>
                      <c:pt idx="11058">
                        <c:v>42590.413483796001</c:v>
                      </c:pt>
                      <c:pt idx="11059">
                        <c:v>42590.417118056001</c:v>
                      </c:pt>
                      <c:pt idx="11060">
                        <c:v>42590.420347222003</c:v>
                      </c:pt>
                      <c:pt idx="11061">
                        <c:v>42590.423854166998</c:v>
                      </c:pt>
                      <c:pt idx="11062">
                        <c:v>42590.427395833001</c:v>
                      </c:pt>
                      <c:pt idx="11063">
                        <c:v>42590.430844907001</c:v>
                      </c:pt>
                      <c:pt idx="11064">
                        <c:v>42590.434409722002</c:v>
                      </c:pt>
                      <c:pt idx="11065">
                        <c:v>42590.437777778003</c:v>
                      </c:pt>
                      <c:pt idx="11066">
                        <c:v>42590.441145833</c:v>
                      </c:pt>
                      <c:pt idx="11067">
                        <c:v>42590.444583333003</c:v>
                      </c:pt>
                      <c:pt idx="11068">
                        <c:v>42590.448194443998</c:v>
                      </c:pt>
                      <c:pt idx="11069">
                        <c:v>42590.451701389</c:v>
                      </c:pt>
                      <c:pt idx="11070">
                        <c:v>42590.455023148003</c:v>
                      </c:pt>
                      <c:pt idx="11071">
                        <c:v>42590.458715278</c:v>
                      </c:pt>
                      <c:pt idx="11072">
                        <c:v>42590.461979166997</c:v>
                      </c:pt>
                      <c:pt idx="11073">
                        <c:v>42590.465567129999</c:v>
                      </c:pt>
                      <c:pt idx="11074">
                        <c:v>42590.469027778003</c:v>
                      </c:pt>
                      <c:pt idx="11075">
                        <c:v>42590.472453704002</c:v>
                      </c:pt>
                      <c:pt idx="11076">
                        <c:v>42590.475856481004</c:v>
                      </c:pt>
                      <c:pt idx="11077">
                        <c:v>42590.479467593002</c:v>
                      </c:pt>
                      <c:pt idx="11078">
                        <c:v>42590.482870369997</c:v>
                      </c:pt>
                      <c:pt idx="11079">
                        <c:v>42590.486435184997</c:v>
                      </c:pt>
                      <c:pt idx="11080">
                        <c:v>42590.489895833001</c:v>
                      </c:pt>
                      <c:pt idx="11081">
                        <c:v>42590.493333332997</c:v>
                      </c:pt>
                      <c:pt idx="11082">
                        <c:v>42590.496840278</c:v>
                      </c:pt>
                      <c:pt idx="11083">
                        <c:v>42590.500335648001</c:v>
                      </c:pt>
                      <c:pt idx="11084">
                        <c:v>42590.503668981</c:v>
                      </c:pt>
                      <c:pt idx="11085">
                        <c:v>42590.507141203998</c:v>
                      </c:pt>
                      <c:pt idx="11086">
                        <c:v>42590.510659722</c:v>
                      </c:pt>
                      <c:pt idx="11087">
                        <c:v>42590.514074074003</c:v>
                      </c:pt>
                      <c:pt idx="11088">
                        <c:v>42590.517534721999</c:v>
                      </c:pt>
                      <c:pt idx="11089">
                        <c:v>42590.521134258997</c:v>
                      </c:pt>
                      <c:pt idx="11090">
                        <c:v>42590.524479166997</c:v>
                      </c:pt>
                      <c:pt idx="11091">
                        <c:v>42590.527974536999</c:v>
                      </c:pt>
                      <c:pt idx="11092">
                        <c:v>42590.531493055998</c:v>
                      </c:pt>
                      <c:pt idx="11093">
                        <c:v>42590.534884259003</c:v>
                      </c:pt>
                      <c:pt idx="11094">
                        <c:v>42590.538402778002</c:v>
                      </c:pt>
                      <c:pt idx="11095">
                        <c:v>42590.541979166999</c:v>
                      </c:pt>
                      <c:pt idx="11096">
                        <c:v>42590.545335647999</c:v>
                      </c:pt>
                      <c:pt idx="11097">
                        <c:v>42590.54880787</c:v>
                      </c:pt>
                      <c:pt idx="11098">
                        <c:v>42590.552337963003</c:v>
                      </c:pt>
                      <c:pt idx="11099">
                        <c:v>42590.555787037003</c:v>
                      </c:pt>
                      <c:pt idx="11100">
                        <c:v>42590.559189815001</c:v>
                      </c:pt>
                      <c:pt idx="11101">
                        <c:v>42590.562847221998</c:v>
                      </c:pt>
                      <c:pt idx="11102">
                        <c:v>42590.566168981</c:v>
                      </c:pt>
                      <c:pt idx="11103">
                        <c:v>42590.569699074003</c:v>
                      </c:pt>
                      <c:pt idx="11104">
                        <c:v>42590.573240741003</c:v>
                      </c:pt>
                      <c:pt idx="11105">
                        <c:v>42590.576701389</c:v>
                      </c:pt>
                      <c:pt idx="11106">
                        <c:v>42590.58005787</c:v>
                      </c:pt>
                      <c:pt idx="11107">
                        <c:v>42590.583784722003</c:v>
                      </c:pt>
                      <c:pt idx="11108">
                        <c:v>42590.587094907001</c:v>
                      </c:pt>
                      <c:pt idx="11109">
                        <c:v>42590.590555556002</c:v>
                      </c:pt>
                      <c:pt idx="11110">
                        <c:v>42590.594120369999</c:v>
                      </c:pt>
                      <c:pt idx="11111">
                        <c:v>42590.597557870002</c:v>
                      </c:pt>
                      <c:pt idx="11112">
                        <c:v>42590.600960648</c:v>
                      </c:pt>
                      <c:pt idx="11113">
                        <c:v>42590.604548611002</c:v>
                      </c:pt>
                      <c:pt idx="11114">
                        <c:v>42590.607893519002</c:v>
                      </c:pt>
                      <c:pt idx="11115">
                        <c:v>42590.611354166998</c:v>
                      </c:pt>
                      <c:pt idx="11116">
                        <c:v>42590.614953703996</c:v>
                      </c:pt>
                      <c:pt idx="11117">
                        <c:v>42590.618379630003</c:v>
                      </c:pt>
                      <c:pt idx="11118">
                        <c:v>42590.621817129999</c:v>
                      </c:pt>
                      <c:pt idx="11119">
                        <c:v>42590.625428241001</c:v>
                      </c:pt>
                      <c:pt idx="11120">
                        <c:v>42590.628796295998</c:v>
                      </c:pt>
                      <c:pt idx="11121">
                        <c:v>42590.632256944002</c:v>
                      </c:pt>
                      <c:pt idx="11122">
                        <c:v>42590.635775463001</c:v>
                      </c:pt>
                      <c:pt idx="11123">
                        <c:v>42590.639212962997</c:v>
                      </c:pt>
                      <c:pt idx="11124">
                        <c:v>42590.642581018998</c:v>
                      </c:pt>
                      <c:pt idx="11125">
                        <c:v>42590.646168981002</c:v>
                      </c:pt>
                      <c:pt idx="11126">
                        <c:v>42590.649525462999</c:v>
                      </c:pt>
                      <c:pt idx="11127">
                        <c:v>42590.653067129999</c:v>
                      </c:pt>
                      <c:pt idx="11128">
                        <c:v>42590.656574073997</c:v>
                      </c:pt>
                      <c:pt idx="11129">
                        <c:v>42590.66</c:v>
                      </c:pt>
                      <c:pt idx="11130">
                        <c:v>42590.663460648</c:v>
                      </c:pt>
                      <c:pt idx="11131">
                        <c:v>42590.667175925999</c:v>
                      </c:pt>
                      <c:pt idx="11132">
                        <c:v>42590.670486110997</c:v>
                      </c:pt>
                      <c:pt idx="11133">
                        <c:v>42590.673958332998</c:v>
                      </c:pt>
                      <c:pt idx="11134">
                        <c:v>42590.677523147999</c:v>
                      </c:pt>
                      <c:pt idx="11135">
                        <c:v>42590.680983796003</c:v>
                      </c:pt>
                      <c:pt idx="11136">
                        <c:v>42590.684328704003</c:v>
                      </c:pt>
                      <c:pt idx="11137">
                        <c:v>42590.687847221998</c:v>
                      </c:pt>
                      <c:pt idx="11138">
                        <c:v>42590.691215277999</c:v>
                      </c:pt>
                      <c:pt idx="11139">
                        <c:v>42590.694745369998</c:v>
                      </c:pt>
                      <c:pt idx="11140">
                        <c:v>42590.698287036997</c:v>
                      </c:pt>
                      <c:pt idx="11141">
                        <c:v>42590.701736110997</c:v>
                      </c:pt>
                      <c:pt idx="11142">
                        <c:v>42590.705081018998</c:v>
                      </c:pt>
                      <c:pt idx="11143">
                        <c:v>42590.708726851997</c:v>
                      </c:pt>
                      <c:pt idx="11144">
                        <c:v>42590.712129630003</c:v>
                      </c:pt>
                      <c:pt idx="11145">
                        <c:v>42590.715578704003</c:v>
                      </c:pt>
                      <c:pt idx="11146">
                        <c:v>42590.719108796002</c:v>
                      </c:pt>
                      <c:pt idx="11147">
                        <c:v>42590.722557870002</c:v>
                      </c:pt>
                      <c:pt idx="11148">
                        <c:v>42590.725937499999</c:v>
                      </c:pt>
                      <c:pt idx="11149">
                        <c:v>42590.729537036997</c:v>
                      </c:pt>
                      <c:pt idx="11150">
                        <c:v>42590.732858796</c:v>
                      </c:pt>
                      <c:pt idx="11151">
                        <c:v>42590.736365741002</c:v>
                      </c:pt>
                      <c:pt idx="11152">
                        <c:v>42590.739907406998</c:v>
                      </c:pt>
                      <c:pt idx="11153">
                        <c:v>42590.743287037003</c:v>
                      </c:pt>
                      <c:pt idx="11154">
                        <c:v>42590.746747685</c:v>
                      </c:pt>
                      <c:pt idx="11155">
                        <c:v>42590.750381944003</c:v>
                      </c:pt>
                      <c:pt idx="11156">
                        <c:v>42590.753842593003</c:v>
                      </c:pt>
                      <c:pt idx="11157">
                        <c:v>42590.757256944002</c:v>
                      </c:pt>
                      <c:pt idx="11158">
                        <c:v>42590.760752315</c:v>
                      </c:pt>
                      <c:pt idx="11159">
                        <c:v>42590.764270833002</c:v>
                      </c:pt>
                      <c:pt idx="11160">
                        <c:v>42590.767685184997</c:v>
                      </c:pt>
                      <c:pt idx="11161">
                        <c:v>42590.771238426001</c:v>
                      </c:pt>
                      <c:pt idx="11162">
                        <c:v>42590.774606480998</c:v>
                      </c:pt>
                      <c:pt idx="11163">
                        <c:v>42590.778055556002</c:v>
                      </c:pt>
                      <c:pt idx="11164">
                        <c:v>42590.781608796002</c:v>
                      </c:pt>
                      <c:pt idx="11165">
                        <c:v>42590.784988425999</c:v>
                      </c:pt>
                      <c:pt idx="11166">
                        <c:v>42590.788449074003</c:v>
                      </c:pt>
                      <c:pt idx="11167">
                        <c:v>42590.792129629997</c:v>
                      </c:pt>
                      <c:pt idx="11168">
                        <c:v>42590.795474537001</c:v>
                      </c:pt>
                      <c:pt idx="11169">
                        <c:v>42590.798923611001</c:v>
                      </c:pt>
                      <c:pt idx="11170">
                        <c:v>42590.802453703996</c:v>
                      </c:pt>
                      <c:pt idx="11171">
                        <c:v>42590.805960648002</c:v>
                      </c:pt>
                      <c:pt idx="11172">
                        <c:v>42590.809363426</c:v>
                      </c:pt>
                      <c:pt idx="11173">
                        <c:v>42590.812928241001</c:v>
                      </c:pt>
                      <c:pt idx="11174">
                        <c:v>42590.816296295998</c:v>
                      </c:pt>
                      <c:pt idx="11175">
                        <c:v>42590.819768519003</c:v>
                      </c:pt>
                      <c:pt idx="11176">
                        <c:v>42590.823321759002</c:v>
                      </c:pt>
                      <c:pt idx="11177">
                        <c:v>42590.826666667002</c:v>
                      </c:pt>
                      <c:pt idx="11178">
                        <c:v>42590.830208332998</c:v>
                      </c:pt>
                      <c:pt idx="11179">
                        <c:v>42590.833784722003</c:v>
                      </c:pt>
                      <c:pt idx="11180">
                        <c:v>42590.837152777996</c:v>
                      </c:pt>
                      <c:pt idx="11181">
                        <c:v>42590.840578704003</c:v>
                      </c:pt>
                      <c:pt idx="11182">
                        <c:v>42590.844143519003</c:v>
                      </c:pt>
                      <c:pt idx="11183">
                        <c:v>42590.847557870002</c:v>
                      </c:pt>
                      <c:pt idx="11184">
                        <c:v>42590.850972221997</c:v>
                      </c:pt>
                      <c:pt idx="11185">
                        <c:v>42590.854560184998</c:v>
                      </c:pt>
                      <c:pt idx="11186">
                        <c:v>42590.857858796</c:v>
                      </c:pt>
                      <c:pt idx="11187">
                        <c:v>42590.861342593002</c:v>
                      </c:pt>
                      <c:pt idx="11188">
                        <c:v>42590.864895833001</c:v>
                      </c:pt>
                      <c:pt idx="11189">
                        <c:v>42590.868368055999</c:v>
                      </c:pt>
                      <c:pt idx="11190">
                        <c:v>42590.871747685</c:v>
                      </c:pt>
                      <c:pt idx="11191">
                        <c:v>42590.875451389002</c:v>
                      </c:pt>
                      <c:pt idx="11192">
                        <c:v>42590.878819443999</c:v>
                      </c:pt>
                      <c:pt idx="11193">
                        <c:v>42590.882280092999</c:v>
                      </c:pt>
                      <c:pt idx="11194">
                        <c:v>42590.885775463001</c:v>
                      </c:pt>
                      <c:pt idx="11195">
                        <c:v>42590.889293981003</c:v>
                      </c:pt>
                      <c:pt idx="11196">
                        <c:v>42590.892604166998</c:v>
                      </c:pt>
                      <c:pt idx="11197">
                        <c:v>42590.896238426001</c:v>
                      </c:pt>
                      <c:pt idx="11198">
                        <c:v>42590.899594907001</c:v>
                      </c:pt>
                      <c:pt idx="11199">
                        <c:v>42590.903090278</c:v>
                      </c:pt>
                      <c:pt idx="11200">
                        <c:v>42590.906631944003</c:v>
                      </c:pt>
                      <c:pt idx="11201">
                        <c:v>42590.910046295998</c:v>
                      </c:pt>
                      <c:pt idx="11202">
                        <c:v>42590.913437499999</c:v>
                      </c:pt>
                      <c:pt idx="11203">
                        <c:v>42590.917141204001</c:v>
                      </c:pt>
                      <c:pt idx="11204">
                        <c:v>42590.920590278001</c:v>
                      </c:pt>
                      <c:pt idx="11205">
                        <c:v>42590.924039352001</c:v>
                      </c:pt>
                      <c:pt idx="11206">
                        <c:v>42590.927569444</c:v>
                      </c:pt>
                      <c:pt idx="11207">
                        <c:v>42590.931076389003</c:v>
                      </c:pt>
                      <c:pt idx="11208">
                        <c:v>42590.934386574001</c:v>
                      </c:pt>
                      <c:pt idx="11209">
                        <c:v>42590.937928241001</c:v>
                      </c:pt>
                      <c:pt idx="11210">
                        <c:v>42590.941296295998</c:v>
                      </c:pt>
                      <c:pt idx="11211">
                        <c:v>42590.944780092999</c:v>
                      </c:pt>
                      <c:pt idx="11212">
                        <c:v>42590.948298611002</c:v>
                      </c:pt>
                      <c:pt idx="11213">
                        <c:v>42590.951701389</c:v>
                      </c:pt>
                      <c:pt idx="11214">
                        <c:v>42590.955231480999</c:v>
                      </c:pt>
                      <c:pt idx="11215">
                        <c:v>42590.958796295999</c:v>
                      </c:pt>
                      <c:pt idx="11216">
                        <c:v>42590.962152777996</c:v>
                      </c:pt>
                      <c:pt idx="11217">
                        <c:v>42590.965636574001</c:v>
                      </c:pt>
                      <c:pt idx="11218">
                        <c:v>42590.969166666997</c:v>
                      </c:pt>
                      <c:pt idx="11219">
                        <c:v>42590.972546295998</c:v>
                      </c:pt>
                      <c:pt idx="11220">
                        <c:v>42590.975949074003</c:v>
                      </c:pt>
                      <c:pt idx="11221">
                        <c:v>42590.979594907003</c:v>
                      </c:pt>
                      <c:pt idx="11222">
                        <c:v>42590.982905092998</c:v>
                      </c:pt>
                      <c:pt idx="11223">
                        <c:v>42590.986377314999</c:v>
                      </c:pt>
                      <c:pt idx="11224">
                        <c:v>42590.98994213</c:v>
                      </c:pt>
                      <c:pt idx="11225">
                        <c:v>42590.993321759001</c:v>
                      </c:pt>
                      <c:pt idx="11226">
                        <c:v>42590.996793981001</c:v>
                      </c:pt>
                      <c:pt idx="11227">
                        <c:v>42591.000520832997</c:v>
                      </c:pt>
                      <c:pt idx="11228">
                        <c:v>42591.003784722001</c:v>
                      </c:pt>
                      <c:pt idx="11229">
                        <c:v>42591.007303241</c:v>
                      </c:pt>
                      <c:pt idx="11230">
                        <c:v>42591.010821759002</c:v>
                      </c:pt>
                      <c:pt idx="11231">
                        <c:v>42591.014282406999</c:v>
                      </c:pt>
                      <c:pt idx="11232">
                        <c:v>42591.017546296003</c:v>
                      </c:pt>
                      <c:pt idx="11233">
                        <c:v>42591.021099537</c:v>
                      </c:pt>
                      <c:pt idx="11234">
                        <c:v>42591.024467593001</c:v>
                      </c:pt>
                      <c:pt idx="11235">
                        <c:v>42591.027997685</c:v>
                      </c:pt>
                      <c:pt idx="11236">
                        <c:v>42591.031481480997</c:v>
                      </c:pt>
                      <c:pt idx="11237">
                        <c:v>42591.034942129998</c:v>
                      </c:pt>
                      <c:pt idx="11238">
                        <c:v>42591.038449074003</c:v>
                      </c:pt>
                      <c:pt idx="11239">
                        <c:v>42591.042048611002</c:v>
                      </c:pt>
                      <c:pt idx="11240">
                        <c:v>42591.045381944001</c:v>
                      </c:pt>
                      <c:pt idx="11241">
                        <c:v>42591.048854166998</c:v>
                      </c:pt>
                      <c:pt idx="11242">
                        <c:v>42591.052337963003</c:v>
                      </c:pt>
                      <c:pt idx="11243">
                        <c:v>42591.055798611</c:v>
                      </c:pt>
                      <c:pt idx="11244">
                        <c:v>42591.059201388998</c:v>
                      </c:pt>
                      <c:pt idx="11245">
                        <c:v>42591.062789352</c:v>
                      </c:pt>
                      <c:pt idx="11246">
                        <c:v>42591.066168981</c:v>
                      </c:pt>
                      <c:pt idx="11247">
                        <c:v>42591.069664351999</c:v>
                      </c:pt>
                      <c:pt idx="11248">
                        <c:v>42591.073182870001</c:v>
                      </c:pt>
                      <c:pt idx="11249">
                        <c:v>42591.076608796</c:v>
                      </c:pt>
                      <c:pt idx="11250">
                        <c:v>42591.080023148003</c:v>
                      </c:pt>
                      <c:pt idx="11251">
                        <c:v>42591.083680556003</c:v>
                      </c:pt>
                      <c:pt idx="11252">
                        <c:v>42591.087037037003</c:v>
                      </c:pt>
                      <c:pt idx="11253">
                        <c:v>42591.090567129999</c:v>
                      </c:pt>
                      <c:pt idx="11254">
                        <c:v>42591.094108796002</c:v>
                      </c:pt>
                      <c:pt idx="11255">
                        <c:v>42591.097500000003</c:v>
                      </c:pt>
                      <c:pt idx="11256">
                        <c:v>42591.100891203998</c:v>
                      </c:pt>
                      <c:pt idx="11257">
                        <c:v>42591.104502315</c:v>
                      </c:pt>
                      <c:pt idx="11258">
                        <c:v>42591.107858796</c:v>
                      </c:pt>
                      <c:pt idx="11259">
                        <c:v>42591.111319443997</c:v>
                      </c:pt>
                      <c:pt idx="11260">
                        <c:v>42591.114884258997</c:v>
                      </c:pt>
                      <c:pt idx="11261">
                        <c:v>42591.118263889002</c:v>
                      </c:pt>
                      <c:pt idx="11262">
                        <c:v>42591.121724536999</c:v>
                      </c:pt>
                      <c:pt idx="11263">
                        <c:v>42591.125439814998</c:v>
                      </c:pt>
                      <c:pt idx="11264">
                        <c:v>42591.128692129998</c:v>
                      </c:pt>
                      <c:pt idx="11265">
                        <c:v>42591.132222221997</c:v>
                      </c:pt>
                      <c:pt idx="11266">
                        <c:v>42591.135717593002</c:v>
                      </c:pt>
                      <c:pt idx="11267">
                        <c:v>42591.139166667002</c:v>
                      </c:pt>
                      <c:pt idx="11268">
                        <c:v>42591.14255787</c:v>
                      </c:pt>
                      <c:pt idx="11269">
                        <c:v>42591.146111110997</c:v>
                      </c:pt>
                      <c:pt idx="11270">
                        <c:v>42591.149456018997</c:v>
                      </c:pt>
                      <c:pt idx="11271">
                        <c:v>42591.153009258996</c:v>
                      </c:pt>
                      <c:pt idx="11272">
                        <c:v>42591.156539352</c:v>
                      </c:pt>
                      <c:pt idx="11273">
                        <c:v>42591.159930556001</c:v>
                      </c:pt>
                      <c:pt idx="11274">
                        <c:v>42591.163391203998</c:v>
                      </c:pt>
                      <c:pt idx="11275">
                        <c:v>42591.167037036997</c:v>
                      </c:pt>
                      <c:pt idx="11276">
                        <c:v>42591.170370369997</c:v>
                      </c:pt>
                      <c:pt idx="11277">
                        <c:v>42591.173865741002</c:v>
                      </c:pt>
                      <c:pt idx="11278">
                        <c:v>42591.177349537</c:v>
                      </c:pt>
                      <c:pt idx="11279">
                        <c:v>42591.180833332997</c:v>
                      </c:pt>
                      <c:pt idx="11280">
                        <c:v>42591.184189815001</c:v>
                      </c:pt>
                      <c:pt idx="11281">
                        <c:v>42591.187766203999</c:v>
                      </c:pt>
                      <c:pt idx="11282">
                        <c:v>42591.191122684999</c:v>
                      </c:pt>
                      <c:pt idx="11283">
                        <c:v>42591.194629630001</c:v>
                      </c:pt>
                      <c:pt idx="11284">
                        <c:v>42591.198148148003</c:v>
                      </c:pt>
                      <c:pt idx="11285">
                        <c:v>42591.201562499999</c:v>
                      </c:pt>
                      <c:pt idx="11286">
                        <c:v>42591.205046296003</c:v>
                      </c:pt>
                      <c:pt idx="11287">
                        <c:v>42591.208773147999</c:v>
                      </c:pt>
                      <c:pt idx="11288">
                        <c:v>42591.211990741002</c:v>
                      </c:pt>
                      <c:pt idx="11289">
                        <c:v>42591.215532406997</c:v>
                      </c:pt>
                      <c:pt idx="11290">
                        <c:v>42591.219050926004</c:v>
                      </c:pt>
                      <c:pt idx="11291">
                        <c:v>42591.222476852003</c:v>
                      </c:pt>
                      <c:pt idx="11292">
                        <c:v>42591.225856481004</c:v>
                      </c:pt>
                      <c:pt idx="11293">
                        <c:v>42591.229456018998</c:v>
                      </c:pt>
                      <c:pt idx="11294">
                        <c:v>42591.232789351998</c:v>
                      </c:pt>
                      <c:pt idx="11295">
                        <c:v>42591.23630787</c:v>
                      </c:pt>
                      <c:pt idx="11296">
                        <c:v>42591.239837963003</c:v>
                      </c:pt>
                      <c:pt idx="11297">
                        <c:v>42591.243229166997</c:v>
                      </c:pt>
                      <c:pt idx="11298">
                        <c:v>42591.246701388998</c:v>
                      </c:pt>
                      <c:pt idx="11299">
                        <c:v>42591.250358796002</c:v>
                      </c:pt>
                      <c:pt idx="11300">
                        <c:v>42591.253645833</c:v>
                      </c:pt>
                      <c:pt idx="11301">
                        <c:v>42591.257118055997</c:v>
                      </c:pt>
                      <c:pt idx="11302">
                        <c:v>42591.260682870001</c:v>
                      </c:pt>
                      <c:pt idx="11303">
                        <c:v>42591.264155092998</c:v>
                      </c:pt>
                      <c:pt idx="11304">
                        <c:v>42591.267511573998</c:v>
                      </c:pt>
                      <c:pt idx="11305">
                        <c:v>42591.271122685001</c:v>
                      </c:pt>
                      <c:pt idx="11306">
                        <c:v>42591.274444444003</c:v>
                      </c:pt>
                      <c:pt idx="11307">
                        <c:v>42591.277962963002</c:v>
                      </c:pt>
                      <c:pt idx="11308">
                        <c:v>42591.281516203999</c:v>
                      </c:pt>
                      <c:pt idx="11309">
                        <c:v>42591.284942129998</c:v>
                      </c:pt>
                      <c:pt idx="11310">
                        <c:v>42591.288414351999</c:v>
                      </c:pt>
                      <c:pt idx="11311">
                        <c:v>42591.292071759002</c:v>
                      </c:pt>
                      <c:pt idx="11312">
                        <c:v>42591.295312499999</c:v>
                      </c:pt>
                      <c:pt idx="11313">
                        <c:v>42591.298819443997</c:v>
                      </c:pt>
                      <c:pt idx="11314">
                        <c:v>42591.302384258997</c:v>
                      </c:pt>
                      <c:pt idx="11315">
                        <c:v>42591.305763889002</c:v>
                      </c:pt>
                      <c:pt idx="11316">
                        <c:v>42591.309166667001</c:v>
                      </c:pt>
                      <c:pt idx="11317">
                        <c:v>42591.312777778003</c:v>
                      </c:pt>
                      <c:pt idx="11318">
                        <c:v>42591.316134259003</c:v>
                      </c:pt>
                      <c:pt idx="11319">
                        <c:v>42591.319618055997</c:v>
                      </c:pt>
                      <c:pt idx="11320">
                        <c:v>42591.323125000003</c:v>
                      </c:pt>
                      <c:pt idx="11321">
                        <c:v>42591.326562499999</c:v>
                      </c:pt>
                      <c:pt idx="11322">
                        <c:v>42591.330023148003</c:v>
                      </c:pt>
                      <c:pt idx="11323">
                        <c:v>42591.33369213</c:v>
                      </c:pt>
                      <c:pt idx="11324">
                        <c:v>42591.336990741002</c:v>
                      </c:pt>
                      <c:pt idx="11325">
                        <c:v>42591.340451388998</c:v>
                      </c:pt>
                      <c:pt idx="11326">
                        <c:v>42591.3440625</c:v>
                      </c:pt>
                      <c:pt idx="11327">
                        <c:v>42591.347418981</c:v>
                      </c:pt>
                      <c:pt idx="11328">
                        <c:v>42591.350868055997</c:v>
                      </c:pt>
                      <c:pt idx="11329">
                        <c:v>42591.354606481</c:v>
                      </c:pt>
                      <c:pt idx="11330">
                        <c:v>42591.357893519002</c:v>
                      </c:pt>
                      <c:pt idx="11331">
                        <c:v>42591.361319443997</c:v>
                      </c:pt>
                      <c:pt idx="11332">
                        <c:v>42591.364907406998</c:v>
                      </c:pt>
                      <c:pt idx="11333">
                        <c:v>42591.368321759001</c:v>
                      </c:pt>
                      <c:pt idx="11334">
                        <c:v>42591.371759258996</c:v>
                      </c:pt>
                      <c:pt idx="11335">
                        <c:v>42591.375428241001</c:v>
                      </c:pt>
                      <c:pt idx="11336">
                        <c:v>42591.378750000003</c:v>
                      </c:pt>
                      <c:pt idx="11337">
                        <c:v>42591.382337962998</c:v>
                      </c:pt>
                      <c:pt idx="11338">
                        <c:v>42591.385868056001</c:v>
                      </c:pt>
                      <c:pt idx="11339">
                        <c:v>42591.389201389</c:v>
                      </c:pt>
                      <c:pt idx="11340">
                        <c:v>42591.392569443997</c:v>
                      </c:pt>
                      <c:pt idx="11341">
                        <c:v>42591.396111110997</c:v>
                      </c:pt>
                      <c:pt idx="11342">
                        <c:v>42591.399571759001</c:v>
                      </c:pt>
                      <c:pt idx="11343">
                        <c:v>42591.403032406997</c:v>
                      </c:pt>
                      <c:pt idx="11344">
                        <c:v>42591.406550926004</c:v>
                      </c:pt>
                      <c:pt idx="11345">
                        <c:v>42591.410011574</c:v>
                      </c:pt>
                      <c:pt idx="11346">
                        <c:v>42591.413472221997</c:v>
                      </c:pt>
                      <c:pt idx="11347">
                        <c:v>42591.417106481</c:v>
                      </c:pt>
                      <c:pt idx="11348">
                        <c:v>42591.420474537001</c:v>
                      </c:pt>
                      <c:pt idx="11349">
                        <c:v>42591.423993056</c:v>
                      </c:pt>
                      <c:pt idx="11350">
                        <c:v>42591.427511574002</c:v>
                      </c:pt>
                      <c:pt idx="11351">
                        <c:v>42591.431018518997</c:v>
                      </c:pt>
                      <c:pt idx="11352">
                        <c:v>42591.434305556002</c:v>
                      </c:pt>
                      <c:pt idx="11353">
                        <c:v>42591.437997685003</c:v>
                      </c:pt>
                      <c:pt idx="11354">
                        <c:v>42591.441273147997</c:v>
                      </c:pt>
                      <c:pt idx="11355">
                        <c:v>42591.444664351999</c:v>
                      </c:pt>
                      <c:pt idx="11356">
                        <c:v>42591.448310184998</c:v>
                      </c:pt>
                      <c:pt idx="11357">
                        <c:v>42591.451863426002</c:v>
                      </c:pt>
                      <c:pt idx="11358">
                        <c:v>42591.455138889003</c:v>
                      </c:pt>
                      <c:pt idx="11359">
                        <c:v>42591.458842592998</c:v>
                      </c:pt>
                      <c:pt idx="11360">
                        <c:v>42591.462199073998</c:v>
                      </c:pt>
                      <c:pt idx="11361">
                        <c:v>42591.465555556002</c:v>
                      </c:pt>
                      <c:pt idx="11362">
                        <c:v>42591.469016203999</c:v>
                      </c:pt>
                      <c:pt idx="11363">
                        <c:v>42591.472453704002</c:v>
                      </c:pt>
                      <c:pt idx="11364">
                        <c:v>42591.475844907</c:v>
                      </c:pt>
                      <c:pt idx="11365">
                        <c:v>42591.479456018998</c:v>
                      </c:pt>
                      <c:pt idx="11366">
                        <c:v>42591.482800926002</c:v>
                      </c:pt>
                      <c:pt idx="11367">
                        <c:v>42591.486284721999</c:v>
                      </c:pt>
                      <c:pt idx="11368">
                        <c:v>42591.489803240998</c:v>
                      </c:pt>
                      <c:pt idx="11369">
                        <c:v>42591.493217593001</c:v>
                      </c:pt>
                      <c:pt idx="11370">
                        <c:v>42591.496678240997</c:v>
                      </c:pt>
                      <c:pt idx="11371">
                        <c:v>42591.500462962998</c:v>
                      </c:pt>
                      <c:pt idx="11372">
                        <c:v>42591.503796295998</c:v>
                      </c:pt>
                      <c:pt idx="11373">
                        <c:v>42591.507199074003</c:v>
                      </c:pt>
                      <c:pt idx="11374">
                        <c:v>42591.510787036997</c:v>
                      </c:pt>
                      <c:pt idx="11375">
                        <c:v>42591.514189815003</c:v>
                      </c:pt>
                      <c:pt idx="11376">
                        <c:v>42591.517604166998</c:v>
                      </c:pt>
                      <c:pt idx="11377">
                        <c:v>42591.521284722003</c:v>
                      </c:pt>
                      <c:pt idx="11378">
                        <c:v>42591.524571759001</c:v>
                      </c:pt>
                      <c:pt idx="11379">
                        <c:v>42591.528043981001</c:v>
                      </c:pt>
                      <c:pt idx="11380">
                        <c:v>42591.531608796002</c:v>
                      </c:pt>
                      <c:pt idx="11381">
                        <c:v>42591.535023147997</c:v>
                      </c:pt>
                      <c:pt idx="11382">
                        <c:v>42591.538472221997</c:v>
                      </c:pt>
                      <c:pt idx="11383">
                        <c:v>42591.542175925999</c:v>
                      </c:pt>
                      <c:pt idx="11384">
                        <c:v>42591.545428240999</c:v>
                      </c:pt>
                      <c:pt idx="11385">
                        <c:v>42591.548923611001</c:v>
                      </c:pt>
                      <c:pt idx="11386">
                        <c:v>42591.552465278</c:v>
                      </c:pt>
                      <c:pt idx="11387">
                        <c:v>42591.555937500001</c:v>
                      </c:pt>
                      <c:pt idx="11388">
                        <c:v>42591.559236111003</c:v>
                      </c:pt>
                      <c:pt idx="11389">
                        <c:v>42591.562905093</c:v>
                      </c:pt>
                      <c:pt idx="11390">
                        <c:v>42591.566238425999</c:v>
                      </c:pt>
                      <c:pt idx="11391">
                        <c:v>42591.569699074003</c:v>
                      </c:pt>
                      <c:pt idx="11392">
                        <c:v>42591.573252315</c:v>
                      </c:pt>
                      <c:pt idx="11393">
                        <c:v>42591.576643519002</c:v>
                      </c:pt>
                      <c:pt idx="11394">
                        <c:v>42591.580150463</c:v>
                      </c:pt>
                      <c:pt idx="11395">
                        <c:v>42591.583807870004</c:v>
                      </c:pt>
                      <c:pt idx="11396">
                        <c:v>42591.587141204</c:v>
                      </c:pt>
                      <c:pt idx="11397">
                        <c:v>42591.590578704003</c:v>
                      </c:pt>
                      <c:pt idx="11398">
                        <c:v>42591.594097221998</c:v>
                      </c:pt>
                      <c:pt idx="11399">
                        <c:v>42591.597534722001</c:v>
                      </c:pt>
                      <c:pt idx="11400">
                        <c:v>42591.600960648</c:v>
                      </c:pt>
                      <c:pt idx="11401">
                        <c:v>42591.604571759002</c:v>
                      </c:pt>
                      <c:pt idx="11402">
                        <c:v>42591.607986110997</c:v>
                      </c:pt>
                      <c:pt idx="11403">
                        <c:v>42591.611458332998</c:v>
                      </c:pt>
                      <c:pt idx="11404">
                        <c:v>42591.614930556003</c:v>
                      </c:pt>
                      <c:pt idx="11405">
                        <c:v>42591.618356480998</c:v>
                      </c:pt>
                      <c:pt idx="11406">
                        <c:v>42591.621840278</c:v>
                      </c:pt>
                      <c:pt idx="11407">
                        <c:v>42591.625462962998</c:v>
                      </c:pt>
                      <c:pt idx="11408">
                        <c:v>42591.628819443999</c:v>
                      </c:pt>
                      <c:pt idx="11409">
                        <c:v>42591.632303241</c:v>
                      </c:pt>
                      <c:pt idx="11410">
                        <c:v>42591.635752315</c:v>
                      </c:pt>
                      <c:pt idx="11411">
                        <c:v>42591.639178240999</c:v>
                      </c:pt>
                      <c:pt idx="11412">
                        <c:v>42591.642615741002</c:v>
                      </c:pt>
                      <c:pt idx="11413">
                        <c:v>42591.646273147999</c:v>
                      </c:pt>
                      <c:pt idx="11414">
                        <c:v>42591.649583332997</c:v>
                      </c:pt>
                      <c:pt idx="11415">
                        <c:v>42591.653020833</c:v>
                      </c:pt>
                      <c:pt idx="11416">
                        <c:v>42591.656574073997</c:v>
                      </c:pt>
                      <c:pt idx="11417">
                        <c:v>42591.66</c:v>
                      </c:pt>
                      <c:pt idx="11418">
                        <c:v>42591.663483796001</c:v>
                      </c:pt>
                      <c:pt idx="11419">
                        <c:v>42591.667175925999</c:v>
                      </c:pt>
                      <c:pt idx="11420">
                        <c:v>42591.670543981003</c:v>
                      </c:pt>
                      <c:pt idx="11421">
                        <c:v>42591.673877314999</c:v>
                      </c:pt>
                      <c:pt idx="11422">
                        <c:v>42591.677418981002</c:v>
                      </c:pt>
                      <c:pt idx="11423">
                        <c:v>42591.680891204</c:v>
                      </c:pt>
                      <c:pt idx="11424">
                        <c:v>42591.684340278</c:v>
                      </c:pt>
                      <c:pt idx="11425">
                        <c:v>42591.687881944003</c:v>
                      </c:pt>
                      <c:pt idx="11426">
                        <c:v>42591.691261574</c:v>
                      </c:pt>
                      <c:pt idx="11427">
                        <c:v>42591.694710648</c:v>
                      </c:pt>
                      <c:pt idx="11428">
                        <c:v>42591.698229166999</c:v>
                      </c:pt>
                      <c:pt idx="11429">
                        <c:v>42591.701666667002</c:v>
                      </c:pt>
                      <c:pt idx="11430">
                        <c:v>42591.705127314999</c:v>
                      </c:pt>
                      <c:pt idx="11431">
                        <c:v>42591.708796295999</c:v>
                      </c:pt>
                      <c:pt idx="11432">
                        <c:v>42591.712141204</c:v>
                      </c:pt>
                      <c:pt idx="11433">
                        <c:v>42591.715601852004</c:v>
                      </c:pt>
                      <c:pt idx="11434">
                        <c:v>42591.719155093</c:v>
                      </c:pt>
                      <c:pt idx="11435">
                        <c:v>42591.722650463002</c:v>
                      </c:pt>
                      <c:pt idx="11436">
                        <c:v>42591.725937499999</c:v>
                      </c:pt>
                      <c:pt idx="11437">
                        <c:v>42591.729560184998</c:v>
                      </c:pt>
                      <c:pt idx="11438">
                        <c:v>42591.732870369997</c:v>
                      </c:pt>
                      <c:pt idx="11439">
                        <c:v>42591.736412036997</c:v>
                      </c:pt>
                      <c:pt idx="11440">
                        <c:v>42591.739918981002</c:v>
                      </c:pt>
                      <c:pt idx="11441">
                        <c:v>42591.743344907001</c:v>
                      </c:pt>
                      <c:pt idx="11442">
                        <c:v>42591.746782406997</c:v>
                      </c:pt>
                      <c:pt idx="11443">
                        <c:v>42591.750474537002</c:v>
                      </c:pt>
                      <c:pt idx="11444">
                        <c:v>42591.753831018999</c:v>
                      </c:pt>
                      <c:pt idx="11445">
                        <c:v>42591.757268519003</c:v>
                      </c:pt>
                      <c:pt idx="11446">
                        <c:v>42591.760810184998</c:v>
                      </c:pt>
                      <c:pt idx="11447">
                        <c:v>42591.764282406999</c:v>
                      </c:pt>
                      <c:pt idx="11448">
                        <c:v>42591.767673611001</c:v>
                      </c:pt>
                      <c:pt idx="11449">
                        <c:v>42591.771273147999</c:v>
                      </c:pt>
                      <c:pt idx="11450">
                        <c:v>42591.774618055999</c:v>
                      </c:pt>
                      <c:pt idx="11451">
                        <c:v>42591.778101852004</c:v>
                      </c:pt>
                      <c:pt idx="11452">
                        <c:v>42591.781666666997</c:v>
                      </c:pt>
                      <c:pt idx="11453">
                        <c:v>42591.785046295998</c:v>
                      </c:pt>
                      <c:pt idx="11454">
                        <c:v>42591.788495369998</c:v>
                      </c:pt>
                      <c:pt idx="11455">
                        <c:v>42591.792129629997</c:v>
                      </c:pt>
                      <c:pt idx="11456">
                        <c:v>42591.795509258998</c:v>
                      </c:pt>
                      <c:pt idx="11457">
                        <c:v>42591.798946759001</c:v>
                      </c:pt>
                      <c:pt idx="11458">
                        <c:v>42591.802488426001</c:v>
                      </c:pt>
                      <c:pt idx="11459">
                        <c:v>42591.805949073998</c:v>
                      </c:pt>
                      <c:pt idx="11460">
                        <c:v>42591.809328704003</c:v>
                      </c:pt>
                      <c:pt idx="11461">
                        <c:v>42591.812928241001</c:v>
                      </c:pt>
                      <c:pt idx="11462">
                        <c:v>42591.816238425999</c:v>
                      </c:pt>
                      <c:pt idx="11463">
                        <c:v>42591.819722221997</c:v>
                      </c:pt>
                      <c:pt idx="11464">
                        <c:v>42591.823333332999</c:v>
                      </c:pt>
                      <c:pt idx="11465">
                        <c:v>42591.826712962997</c:v>
                      </c:pt>
                      <c:pt idx="11466">
                        <c:v>42591.830162036997</c:v>
                      </c:pt>
                      <c:pt idx="11467">
                        <c:v>42591.833831019001</c:v>
                      </c:pt>
                      <c:pt idx="11468">
                        <c:v>42591.837118055999</c:v>
                      </c:pt>
                      <c:pt idx="11469">
                        <c:v>42591.840555556002</c:v>
                      </c:pt>
                      <c:pt idx="11470">
                        <c:v>42591.844131944003</c:v>
                      </c:pt>
                      <c:pt idx="11471">
                        <c:v>42591.847534722001</c:v>
                      </c:pt>
                      <c:pt idx="11472">
                        <c:v>42591.850914351999</c:v>
                      </c:pt>
                      <c:pt idx="11473">
                        <c:v>42591.854490741003</c:v>
                      </c:pt>
                      <c:pt idx="11474">
                        <c:v>42591.857893519002</c:v>
                      </c:pt>
                      <c:pt idx="11475">
                        <c:v>42591.861331018998</c:v>
                      </c:pt>
                      <c:pt idx="11476">
                        <c:v>42591.864918981002</c:v>
                      </c:pt>
                      <c:pt idx="11477">
                        <c:v>42591.868356480998</c:v>
                      </c:pt>
                      <c:pt idx="11478">
                        <c:v>42591.871793981001</c:v>
                      </c:pt>
                      <c:pt idx="11479">
                        <c:v>42591.875462962998</c:v>
                      </c:pt>
                      <c:pt idx="11480">
                        <c:v>42591.878819443999</c:v>
                      </c:pt>
                      <c:pt idx="11481">
                        <c:v>42591.882326389001</c:v>
                      </c:pt>
                      <c:pt idx="11482">
                        <c:v>42591.885821759002</c:v>
                      </c:pt>
                      <c:pt idx="11483">
                        <c:v>42591.889282406999</c:v>
                      </c:pt>
                      <c:pt idx="11484">
                        <c:v>42591.892615741002</c:v>
                      </c:pt>
                      <c:pt idx="11485">
                        <c:v>42591.896226851997</c:v>
                      </c:pt>
                      <c:pt idx="11486">
                        <c:v>42591.899583332997</c:v>
                      </c:pt>
                      <c:pt idx="11487">
                        <c:v>42591.903032406997</c:v>
                      </c:pt>
                      <c:pt idx="11488">
                        <c:v>42591.906597221998</c:v>
                      </c:pt>
                      <c:pt idx="11489">
                        <c:v>42591.909976852003</c:v>
                      </c:pt>
                      <c:pt idx="11490">
                        <c:v>42591.913449074003</c:v>
                      </c:pt>
                      <c:pt idx="11491">
                        <c:v>42591.917199074</c:v>
                      </c:pt>
                      <c:pt idx="11492">
                        <c:v>42591.920543981003</c:v>
                      </c:pt>
                      <c:pt idx="11493">
                        <c:v>42591.924062500002</c:v>
                      </c:pt>
                      <c:pt idx="11494">
                        <c:v>42591.927534722003</c:v>
                      </c:pt>
                      <c:pt idx="11495">
                        <c:v>42591.930983796003</c:v>
                      </c:pt>
                      <c:pt idx="11496">
                        <c:v>42591.934374999997</c:v>
                      </c:pt>
                      <c:pt idx="11497">
                        <c:v>42591.937951389002</c:v>
                      </c:pt>
                      <c:pt idx="11498">
                        <c:v>42591.941342593003</c:v>
                      </c:pt>
                      <c:pt idx="11499">
                        <c:v>42591.944745369998</c:v>
                      </c:pt>
                      <c:pt idx="11500">
                        <c:v>42591.948333332999</c:v>
                      </c:pt>
                      <c:pt idx="11501">
                        <c:v>42591.951701389</c:v>
                      </c:pt>
                      <c:pt idx="11502">
                        <c:v>42591.955219907002</c:v>
                      </c:pt>
                      <c:pt idx="11503">
                        <c:v>42591.958969906998</c:v>
                      </c:pt>
                      <c:pt idx="11504">
                        <c:v>42591.962187500001</c:v>
                      </c:pt>
                      <c:pt idx="11505">
                        <c:v>42591.965567129999</c:v>
                      </c:pt>
                      <c:pt idx="11506">
                        <c:v>42591.969143519003</c:v>
                      </c:pt>
                      <c:pt idx="11507">
                        <c:v>42591.972604167</c:v>
                      </c:pt>
                      <c:pt idx="11508">
                        <c:v>42591.975949074003</c:v>
                      </c:pt>
                      <c:pt idx="11509">
                        <c:v>42591.979583332999</c:v>
                      </c:pt>
                      <c:pt idx="11510">
                        <c:v>42591.982870369997</c:v>
                      </c:pt>
                      <c:pt idx="11511">
                        <c:v>42591.986365741002</c:v>
                      </c:pt>
                      <c:pt idx="11512">
                        <c:v>42591.989895833001</c:v>
                      </c:pt>
                      <c:pt idx="11513">
                        <c:v>42591.993310184997</c:v>
                      </c:pt>
                      <c:pt idx="11514">
                        <c:v>42591.996793981001</c:v>
                      </c:pt>
                      <c:pt idx="11515">
                        <c:v>42592.000520832997</c:v>
                      </c:pt>
                      <c:pt idx="11516">
                        <c:v>42592.004108795998</c:v>
                      </c:pt>
                      <c:pt idx="11517">
                        <c:v>42592.007442130001</c:v>
                      </c:pt>
                      <c:pt idx="11518">
                        <c:v>42592.010995370001</c:v>
                      </c:pt>
                      <c:pt idx="11519">
                        <c:v>42592.014340278001</c:v>
                      </c:pt>
                      <c:pt idx="11520">
                        <c:v>42592.017719907002</c:v>
                      </c:pt>
                      <c:pt idx="11521">
                        <c:v>42592.021319444</c:v>
                      </c:pt>
                      <c:pt idx="11522">
                        <c:v>42592.024571759001</c:v>
                      </c:pt>
                      <c:pt idx="11523">
                        <c:v>42592.028206019</c:v>
                      </c:pt>
                      <c:pt idx="11524">
                        <c:v>42592.031678241001</c:v>
                      </c:pt>
                      <c:pt idx="11525">
                        <c:v>42592.035069443999</c:v>
                      </c:pt>
                      <c:pt idx="11526">
                        <c:v>42592.038506944002</c:v>
                      </c:pt>
                      <c:pt idx="11527">
                        <c:v>42592.042256943998</c:v>
                      </c:pt>
                      <c:pt idx="11528">
                        <c:v>42592.045486110997</c:v>
                      </c:pt>
                      <c:pt idx="11529">
                        <c:v>42592.049027777997</c:v>
                      </c:pt>
                      <c:pt idx="11530">
                        <c:v>42592.052581019001</c:v>
                      </c:pt>
                      <c:pt idx="11531">
                        <c:v>42592.056006944003</c:v>
                      </c:pt>
                      <c:pt idx="11532">
                        <c:v>42592.059374999997</c:v>
                      </c:pt>
                      <c:pt idx="11533">
                        <c:v>42592.062974537002</c:v>
                      </c:pt>
                      <c:pt idx="11534">
                        <c:v>42592.066342593003</c:v>
                      </c:pt>
                      <c:pt idx="11535">
                        <c:v>42592.069872685002</c:v>
                      </c:pt>
                      <c:pt idx="11536">
                        <c:v>42592.073344907003</c:v>
                      </c:pt>
                      <c:pt idx="11537">
                        <c:v>42592.076805555997</c:v>
                      </c:pt>
                      <c:pt idx="11538">
                        <c:v>42592.080138889003</c:v>
                      </c:pt>
                      <c:pt idx="11539">
                        <c:v>42592.083958333002</c:v>
                      </c:pt>
                      <c:pt idx="11540">
                        <c:v>42592.087175925997</c:v>
                      </c:pt>
                      <c:pt idx="11541">
                        <c:v>42592.090729167001</c:v>
                      </c:pt>
                      <c:pt idx="11542">
                        <c:v>42592.094224537002</c:v>
                      </c:pt>
                      <c:pt idx="11543">
                        <c:v>42592.097743056001</c:v>
                      </c:pt>
                      <c:pt idx="11544">
                        <c:v>42592.101030092999</c:v>
                      </c:pt>
                      <c:pt idx="11545">
                        <c:v>42592.104687500003</c:v>
                      </c:pt>
                      <c:pt idx="11546">
                        <c:v>42592.108009258998</c:v>
                      </c:pt>
                      <c:pt idx="11547">
                        <c:v>42592.111458332998</c:v>
                      </c:pt>
                      <c:pt idx="11548">
                        <c:v>42592.115023147999</c:v>
                      </c:pt>
                      <c:pt idx="11549">
                        <c:v>42592.118321759001</c:v>
                      </c:pt>
                      <c:pt idx="11550">
                        <c:v>42592.121851852004</c:v>
                      </c:pt>
                      <c:pt idx="11551">
                        <c:v>42592.125555555998</c:v>
                      </c:pt>
                      <c:pt idx="11552">
                        <c:v>42592.128773147997</c:v>
                      </c:pt>
                      <c:pt idx="11553">
                        <c:v>42592.132268519003</c:v>
                      </c:pt>
                      <c:pt idx="11554">
                        <c:v>42592.135752315</c:v>
                      </c:pt>
                      <c:pt idx="11555">
                        <c:v>42592.139120369997</c:v>
                      </c:pt>
                      <c:pt idx="11556">
                        <c:v>42592.142569443997</c:v>
                      </c:pt>
                      <c:pt idx="11557">
                        <c:v>42592.146180556003</c:v>
                      </c:pt>
                      <c:pt idx="11558">
                        <c:v>42592.149548611</c:v>
                      </c:pt>
                      <c:pt idx="11559">
                        <c:v>42592.153055556002</c:v>
                      </c:pt>
                      <c:pt idx="11560">
                        <c:v>42592.156539352</c:v>
                      </c:pt>
                      <c:pt idx="11561">
                        <c:v>42592.159930556001</c:v>
                      </c:pt>
                      <c:pt idx="11562">
                        <c:v>42592.163391203998</c:v>
                      </c:pt>
                      <c:pt idx="11563">
                        <c:v>42592.167071759002</c:v>
                      </c:pt>
                      <c:pt idx="11564">
                        <c:v>42592.170324074003</c:v>
                      </c:pt>
                      <c:pt idx="11565">
                        <c:v>42592.173865741002</c:v>
                      </c:pt>
                      <c:pt idx="11566">
                        <c:v>42592.177384258997</c:v>
                      </c:pt>
                      <c:pt idx="11567">
                        <c:v>42592.180775462999</c:v>
                      </c:pt>
                      <c:pt idx="11568">
                        <c:v>42592.184178240997</c:v>
                      </c:pt>
                      <c:pt idx="11569">
                        <c:v>42592.187789352</c:v>
                      </c:pt>
                      <c:pt idx="11570">
                        <c:v>42592.191145833</c:v>
                      </c:pt>
                      <c:pt idx="11571">
                        <c:v>42592.194606481004</c:v>
                      </c:pt>
                      <c:pt idx="11572">
                        <c:v>42592.198159722</c:v>
                      </c:pt>
                      <c:pt idx="11573">
                        <c:v>42592.201585647999</c:v>
                      </c:pt>
                      <c:pt idx="11574">
                        <c:v>42592.205081018998</c:v>
                      </c:pt>
                      <c:pt idx="11575">
                        <c:v>42592.208807870004</c:v>
                      </c:pt>
                      <c:pt idx="11576">
                        <c:v>42592.212025462999</c:v>
                      </c:pt>
                      <c:pt idx="11577">
                        <c:v>42592.215520833</c:v>
                      </c:pt>
                      <c:pt idx="11578">
                        <c:v>42592.219074073997</c:v>
                      </c:pt>
                      <c:pt idx="11579">
                        <c:v>42592.222488425999</c:v>
                      </c:pt>
                      <c:pt idx="11580">
                        <c:v>42592.225879630001</c:v>
                      </c:pt>
                      <c:pt idx="11581">
                        <c:v>42592.229490741003</c:v>
                      </c:pt>
                      <c:pt idx="11582">
                        <c:v>42592.232858796</c:v>
                      </c:pt>
                      <c:pt idx="11583">
                        <c:v>42592.236284721999</c:v>
                      </c:pt>
                      <c:pt idx="11584">
                        <c:v>42592.239837963003</c:v>
                      </c:pt>
                      <c:pt idx="11585">
                        <c:v>42592.243252314998</c:v>
                      </c:pt>
                      <c:pt idx="11586">
                        <c:v>42592.246689815001</c:v>
                      </c:pt>
                      <c:pt idx="11587">
                        <c:v>42592.250393519003</c:v>
                      </c:pt>
                      <c:pt idx="11588">
                        <c:v>42592.253715277999</c:v>
                      </c:pt>
                      <c:pt idx="11589">
                        <c:v>42592.257129630001</c:v>
                      </c:pt>
                      <c:pt idx="11590">
                        <c:v>42592.260740741003</c:v>
                      </c:pt>
                      <c:pt idx="11591">
                        <c:v>42592.264131944001</c:v>
                      </c:pt>
                      <c:pt idx="11592">
                        <c:v>42592.267546296003</c:v>
                      </c:pt>
                      <c:pt idx="11593">
                        <c:v>42592.271180556003</c:v>
                      </c:pt>
                      <c:pt idx="11594">
                        <c:v>42592.274513889002</c:v>
                      </c:pt>
                      <c:pt idx="11595">
                        <c:v>42592.277939815001</c:v>
                      </c:pt>
                      <c:pt idx="11596">
                        <c:v>42592.281504630002</c:v>
                      </c:pt>
                      <c:pt idx="11597">
                        <c:v>42592.284965277999</c:v>
                      </c:pt>
                      <c:pt idx="11598">
                        <c:v>42592.288391203998</c:v>
                      </c:pt>
                      <c:pt idx="11599">
                        <c:v>42592.292048611002</c:v>
                      </c:pt>
                      <c:pt idx="11600">
                        <c:v>42592.295358796</c:v>
                      </c:pt>
                      <c:pt idx="11601">
                        <c:v>42592.298877314999</c:v>
                      </c:pt>
                      <c:pt idx="11602">
                        <c:v>42592.302372685001</c:v>
                      </c:pt>
                      <c:pt idx="11603">
                        <c:v>42592.305729166997</c:v>
                      </c:pt>
                      <c:pt idx="11604">
                        <c:v>42592.309293981001</c:v>
                      </c:pt>
                      <c:pt idx="11605">
                        <c:v>42592.312986110999</c:v>
                      </c:pt>
                      <c:pt idx="11606">
                        <c:v>42592.316215277999</c:v>
                      </c:pt>
                      <c:pt idx="11607">
                        <c:v>42592.319710648</c:v>
                      </c:pt>
                      <c:pt idx="11608">
                        <c:v>42592.323287036997</c:v>
                      </c:pt>
                      <c:pt idx="11609">
                        <c:v>42592.326736110997</c:v>
                      </c:pt>
                      <c:pt idx="11610">
                        <c:v>42592.330127314999</c:v>
                      </c:pt>
                      <c:pt idx="11611">
                        <c:v>42592.333819444</c:v>
                      </c:pt>
                      <c:pt idx="11612">
                        <c:v>42592.337152777996</c:v>
                      </c:pt>
                      <c:pt idx="11613">
                        <c:v>42592.340578704003</c:v>
                      </c:pt>
                      <c:pt idx="11614">
                        <c:v>42592.344155093</c:v>
                      </c:pt>
                      <c:pt idx="11615">
                        <c:v>42592.347546295998</c:v>
                      </c:pt>
                      <c:pt idx="11616">
                        <c:v>42592.350960648</c:v>
                      </c:pt>
                      <c:pt idx="11617">
                        <c:v>42592.354629629997</c:v>
                      </c:pt>
                      <c:pt idx="11618">
                        <c:v>42592.357835647999</c:v>
                      </c:pt>
                      <c:pt idx="11619">
                        <c:v>42592.361342593002</c:v>
                      </c:pt>
                      <c:pt idx="11620">
                        <c:v>42592.364965278</c:v>
                      </c:pt>
                      <c:pt idx="11621">
                        <c:v>42592.368263889002</c:v>
                      </c:pt>
                      <c:pt idx="11622">
                        <c:v>42592.371678240997</c:v>
                      </c:pt>
                      <c:pt idx="11623">
                        <c:v>42592.375405093</c:v>
                      </c:pt>
                      <c:pt idx="11624">
                        <c:v>42592.378668981</c:v>
                      </c:pt>
                      <c:pt idx="11625">
                        <c:v>42592.382256944002</c:v>
                      </c:pt>
                      <c:pt idx="11626">
                        <c:v>42592.385821759002</c:v>
                      </c:pt>
                      <c:pt idx="11627">
                        <c:v>42592.389247685001</c:v>
                      </c:pt>
                      <c:pt idx="11628">
                        <c:v>42592.392592593002</c:v>
                      </c:pt>
                      <c:pt idx="11629">
                        <c:v>42592.396273147999</c:v>
                      </c:pt>
                      <c:pt idx="11630">
                        <c:v>42592.399548611</c:v>
                      </c:pt>
                      <c:pt idx="11631">
                        <c:v>42592.402974536999</c:v>
                      </c:pt>
                      <c:pt idx="11632">
                        <c:v>42592.406608796002</c:v>
                      </c:pt>
                      <c:pt idx="11633">
                        <c:v>42592.410011574</c:v>
                      </c:pt>
                      <c:pt idx="11634">
                        <c:v>42592.413472221997</c:v>
                      </c:pt>
                      <c:pt idx="11635">
                        <c:v>42592.417129629997</c:v>
                      </c:pt>
                      <c:pt idx="11636">
                        <c:v>42592.420428240999</c:v>
                      </c:pt>
                      <c:pt idx="11637">
                        <c:v>42592.424050925998</c:v>
                      </c:pt>
                      <c:pt idx="11638">
                        <c:v>42592.427546295999</c:v>
                      </c:pt>
                      <c:pt idx="11639">
                        <c:v>42592.431006944003</c:v>
                      </c:pt>
                      <c:pt idx="11640">
                        <c:v>42592.434340278</c:v>
                      </c:pt>
                      <c:pt idx="11641">
                        <c:v>42592.438125000001</c:v>
                      </c:pt>
                      <c:pt idx="11642">
                        <c:v>42592.441226852003</c:v>
                      </c:pt>
                      <c:pt idx="11643">
                        <c:v>42592.444780092999</c:v>
                      </c:pt>
                      <c:pt idx="11644">
                        <c:v>42592.448310184998</c:v>
                      </c:pt>
                      <c:pt idx="11645">
                        <c:v>42592.451689815003</c:v>
                      </c:pt>
                      <c:pt idx="11646">
                        <c:v>42592.455115741002</c:v>
                      </c:pt>
                      <c:pt idx="11647">
                        <c:v>42592.458923610997</c:v>
                      </c:pt>
                      <c:pt idx="11648">
                        <c:v>42592.462152777996</c:v>
                      </c:pt>
                      <c:pt idx="11649">
                        <c:v>42592.465682870003</c:v>
                      </c:pt>
                      <c:pt idx="11650">
                        <c:v>42592.469143519003</c:v>
                      </c:pt>
                      <c:pt idx="11651">
                        <c:v>42592.472476852003</c:v>
                      </c:pt>
                      <c:pt idx="11652">
                        <c:v>42592.475925926003</c:v>
                      </c:pt>
                      <c:pt idx="11653">
                        <c:v>42592.479594907003</c:v>
                      </c:pt>
                      <c:pt idx="11654">
                        <c:v>42592.482881944001</c:v>
                      </c:pt>
                      <c:pt idx="11655">
                        <c:v>42592.486377314999</c:v>
                      </c:pt>
                      <c:pt idx="11656">
                        <c:v>42592.489930556003</c:v>
                      </c:pt>
                      <c:pt idx="11657">
                        <c:v>42592.493414352</c:v>
                      </c:pt>
                      <c:pt idx="11658">
                        <c:v>42592.496782406997</c:v>
                      </c:pt>
                      <c:pt idx="11659">
                        <c:v>42592.500462962998</c:v>
                      </c:pt>
                      <c:pt idx="11660">
                        <c:v>42592.503750000003</c:v>
                      </c:pt>
                      <c:pt idx="11661">
                        <c:v>42592.507280092999</c:v>
                      </c:pt>
                      <c:pt idx="11662">
                        <c:v>42592.510787036997</c:v>
                      </c:pt>
                      <c:pt idx="11663">
                        <c:v>42592.514178240999</c:v>
                      </c:pt>
                      <c:pt idx="11664">
                        <c:v>42592.517627314999</c:v>
                      </c:pt>
                      <c:pt idx="11665">
                        <c:v>42592.521226851997</c:v>
                      </c:pt>
                      <c:pt idx="11666">
                        <c:v>42592.524525462999</c:v>
                      </c:pt>
                      <c:pt idx="11667">
                        <c:v>42592.527962963002</c:v>
                      </c:pt>
                      <c:pt idx="11668">
                        <c:v>42592.531597221998</c:v>
                      </c:pt>
                      <c:pt idx="11669">
                        <c:v>42592.534988425999</c:v>
                      </c:pt>
                      <c:pt idx="11670">
                        <c:v>42592.538425926003</c:v>
                      </c:pt>
                      <c:pt idx="11671">
                        <c:v>42592.542118056001</c:v>
                      </c:pt>
                      <c:pt idx="11672">
                        <c:v>42592.545405092998</c:v>
                      </c:pt>
                      <c:pt idx="11673">
                        <c:v>42592.548888889003</c:v>
                      </c:pt>
                      <c:pt idx="11674">
                        <c:v>42592.552337963003</c:v>
                      </c:pt>
                      <c:pt idx="11675">
                        <c:v>42592.555787037003</c:v>
                      </c:pt>
                      <c:pt idx="11676">
                        <c:v>42592.559270833</c:v>
                      </c:pt>
                      <c:pt idx="11677">
                        <c:v>42592.562893519003</c:v>
                      </c:pt>
                      <c:pt idx="11678">
                        <c:v>42592.566168981</c:v>
                      </c:pt>
                      <c:pt idx="11679">
                        <c:v>42592.569675926003</c:v>
                      </c:pt>
                      <c:pt idx="11680">
                        <c:v>42592.573229166999</c:v>
                      </c:pt>
                      <c:pt idx="11681">
                        <c:v>42592.576620369997</c:v>
                      </c:pt>
                      <c:pt idx="11682">
                        <c:v>42592.580081018998</c:v>
                      </c:pt>
                      <c:pt idx="11683">
                        <c:v>42592.583877315003</c:v>
                      </c:pt>
                      <c:pt idx="11684">
                        <c:v>42592.587164352</c:v>
                      </c:pt>
                      <c:pt idx="11685">
                        <c:v>42592.590532406997</c:v>
                      </c:pt>
                      <c:pt idx="11686">
                        <c:v>42592.594108796002</c:v>
                      </c:pt>
                      <c:pt idx="11687">
                        <c:v>42592.597500000003</c:v>
                      </c:pt>
                      <c:pt idx="11688">
                        <c:v>42592.600902778002</c:v>
                      </c:pt>
                      <c:pt idx="11689">
                        <c:v>42592.604571759002</c:v>
                      </c:pt>
                      <c:pt idx="11690">
                        <c:v>42592.607893519002</c:v>
                      </c:pt>
                      <c:pt idx="11691">
                        <c:v>42592.611331018998</c:v>
                      </c:pt>
                      <c:pt idx="11692">
                        <c:v>42592.614907406998</c:v>
                      </c:pt>
                      <c:pt idx="11693">
                        <c:v>42592.618333332997</c:v>
                      </c:pt>
                      <c:pt idx="11694">
                        <c:v>42592.621770833</c:v>
                      </c:pt>
                      <c:pt idx="11695">
                        <c:v>42592.625439814998</c:v>
                      </c:pt>
                      <c:pt idx="11696">
                        <c:v>42592.628773147997</c:v>
                      </c:pt>
                      <c:pt idx="11697">
                        <c:v>42592.632199074003</c:v>
                      </c:pt>
                      <c:pt idx="11698">
                        <c:v>42592.635706018998</c:v>
                      </c:pt>
                      <c:pt idx="11699">
                        <c:v>42592.639143519002</c:v>
                      </c:pt>
                      <c:pt idx="11700">
                        <c:v>42592.642604166998</c:v>
                      </c:pt>
                      <c:pt idx="11701">
                        <c:v>42592.646203703996</c:v>
                      </c:pt>
                      <c:pt idx="11702">
                        <c:v>42592.649537037003</c:v>
                      </c:pt>
                      <c:pt idx="11703">
                        <c:v>42592.653009258996</c:v>
                      </c:pt>
                      <c:pt idx="11704">
                        <c:v>42592.656550926004</c:v>
                      </c:pt>
                      <c:pt idx="11705">
                        <c:v>42592.659965277999</c:v>
                      </c:pt>
                      <c:pt idx="11706">
                        <c:v>42592.663414351999</c:v>
                      </c:pt>
                      <c:pt idx="11707">
                        <c:v>42592.667164352002</c:v>
                      </c:pt>
                      <c:pt idx="11708">
                        <c:v>42592.670486110997</c:v>
                      </c:pt>
                      <c:pt idx="11709">
                        <c:v>42592.673900463</c:v>
                      </c:pt>
                      <c:pt idx="11710">
                        <c:v>42592.677465278</c:v>
                      </c:pt>
                      <c:pt idx="11711">
                        <c:v>42592.680868055999</c:v>
                      </c:pt>
                      <c:pt idx="11712">
                        <c:v>42592.684351852004</c:v>
                      </c:pt>
                      <c:pt idx="11713">
                        <c:v>42592.687870369999</c:v>
                      </c:pt>
                      <c:pt idx="11714">
                        <c:v>42592.691238425999</c:v>
                      </c:pt>
                      <c:pt idx="11715">
                        <c:v>42592.694722221997</c:v>
                      </c:pt>
                      <c:pt idx="11716">
                        <c:v>42592.698229166999</c:v>
                      </c:pt>
                      <c:pt idx="11717">
                        <c:v>42592.701678240999</c:v>
                      </c:pt>
                      <c:pt idx="11718">
                        <c:v>42592.705115741002</c:v>
                      </c:pt>
                      <c:pt idx="11719">
                        <c:v>42592.708796295999</c:v>
                      </c:pt>
                      <c:pt idx="11720">
                        <c:v>42592.712025462999</c:v>
                      </c:pt>
                      <c:pt idx="11721">
                        <c:v>42592.715532406997</c:v>
                      </c:pt>
                      <c:pt idx="11722">
                        <c:v>42592.719085648001</c:v>
                      </c:pt>
                      <c:pt idx="11723">
                        <c:v>42592.722581018999</c:v>
                      </c:pt>
                      <c:pt idx="11724">
                        <c:v>42592.725914351999</c:v>
                      </c:pt>
                      <c:pt idx="11725">
                        <c:v>42592.729594907003</c:v>
                      </c:pt>
                      <c:pt idx="11726">
                        <c:v>42592.732858796</c:v>
                      </c:pt>
                      <c:pt idx="11727">
                        <c:v>42592.736354166998</c:v>
                      </c:pt>
                      <c:pt idx="11728">
                        <c:v>42592.739861110997</c:v>
                      </c:pt>
                      <c:pt idx="11729">
                        <c:v>42592.743310184997</c:v>
                      </c:pt>
                      <c:pt idx="11730">
                        <c:v>42592.746782406997</c:v>
                      </c:pt>
                      <c:pt idx="11731">
                        <c:v>42592.750462962998</c:v>
                      </c:pt>
                      <c:pt idx="11732">
                        <c:v>42592.753738425999</c:v>
                      </c:pt>
                      <c:pt idx="11733">
                        <c:v>42592.757268519003</c:v>
                      </c:pt>
                      <c:pt idx="11734">
                        <c:v>42592.760752315</c:v>
                      </c:pt>
                      <c:pt idx="11735">
                        <c:v>42592.764305555997</c:v>
                      </c:pt>
                      <c:pt idx="11736">
                        <c:v>42592.767650463</c:v>
                      </c:pt>
                      <c:pt idx="11737">
                        <c:v>42592.771261574002</c:v>
                      </c:pt>
                      <c:pt idx="11738">
                        <c:v>42592.774664352</c:v>
                      </c:pt>
                      <c:pt idx="11739">
                        <c:v>42592.778067129999</c:v>
                      </c:pt>
                      <c:pt idx="11740">
                        <c:v>42592.7815625</c:v>
                      </c:pt>
                      <c:pt idx="11741">
                        <c:v>42592.784965277999</c:v>
                      </c:pt>
                      <c:pt idx="11742">
                        <c:v>42592.788483796001</c:v>
                      </c:pt>
                      <c:pt idx="11743">
                        <c:v>42592.792152777998</c:v>
                      </c:pt>
                      <c:pt idx="11744">
                        <c:v>42592.795370369997</c:v>
                      </c:pt>
                      <c:pt idx="11745">
                        <c:v>42592.798854166998</c:v>
                      </c:pt>
                      <c:pt idx="11746">
                        <c:v>42592.802453703996</c:v>
                      </c:pt>
                      <c:pt idx="11747">
                        <c:v>42592.805879630003</c:v>
                      </c:pt>
                      <c:pt idx="11748">
                        <c:v>42592.809293981001</c:v>
                      </c:pt>
                      <c:pt idx="11749">
                        <c:v>42592.812928241001</c:v>
                      </c:pt>
                      <c:pt idx="11750">
                        <c:v>42592.816238425999</c:v>
                      </c:pt>
                      <c:pt idx="11751">
                        <c:v>42592.819699074003</c:v>
                      </c:pt>
                      <c:pt idx="11752">
                        <c:v>42592.823298611002</c:v>
                      </c:pt>
                      <c:pt idx="11753">
                        <c:v>42592.826655092998</c:v>
                      </c:pt>
                      <c:pt idx="11754">
                        <c:v>42592.830104166998</c:v>
                      </c:pt>
                      <c:pt idx="11755">
                        <c:v>42592.833865740999</c:v>
                      </c:pt>
                      <c:pt idx="11756">
                        <c:v>42592.837094907001</c:v>
                      </c:pt>
                      <c:pt idx="11757">
                        <c:v>42592.840520833</c:v>
                      </c:pt>
                      <c:pt idx="11758">
                        <c:v>42592.844155093</c:v>
                      </c:pt>
                      <c:pt idx="11759">
                        <c:v>42592.847511574</c:v>
                      </c:pt>
                      <c:pt idx="11760">
                        <c:v>42592.850914351999</c:v>
                      </c:pt>
                      <c:pt idx="11761">
                        <c:v>42592.854513888997</c:v>
                      </c:pt>
                      <c:pt idx="11762">
                        <c:v>42592.857881944001</c:v>
                      </c:pt>
                      <c:pt idx="11763">
                        <c:v>42592.861319443997</c:v>
                      </c:pt>
                      <c:pt idx="11764">
                        <c:v>42592.864895833001</c:v>
                      </c:pt>
                      <c:pt idx="11765">
                        <c:v>42592.868287037003</c:v>
                      </c:pt>
                      <c:pt idx="11766">
                        <c:v>42592.871736111003</c:v>
                      </c:pt>
                      <c:pt idx="11767">
                        <c:v>42592.875416666997</c:v>
                      </c:pt>
                      <c:pt idx="11768">
                        <c:v>42592.878703704002</c:v>
                      </c:pt>
                      <c:pt idx="11769">
                        <c:v>42592.882256944002</c:v>
                      </c:pt>
                      <c:pt idx="11770">
                        <c:v>42592.885821759002</c:v>
                      </c:pt>
                      <c:pt idx="11771">
                        <c:v>42592.889189815003</c:v>
                      </c:pt>
                      <c:pt idx="11772">
                        <c:v>42592.892569443997</c:v>
                      </c:pt>
                      <c:pt idx="11773">
                        <c:v>42592.89619213</c:v>
                      </c:pt>
                      <c:pt idx="11774">
                        <c:v>42592.899502314998</c:v>
                      </c:pt>
                      <c:pt idx="11775">
                        <c:v>42592.902986111003</c:v>
                      </c:pt>
                      <c:pt idx="11776">
                        <c:v>42592.906585648001</c:v>
                      </c:pt>
                      <c:pt idx="11777">
                        <c:v>42592.909965277999</c:v>
                      </c:pt>
                      <c:pt idx="11778">
                        <c:v>42592.913506944002</c:v>
                      </c:pt>
                      <c:pt idx="11779">
                        <c:v>42592.917187500003</c:v>
                      </c:pt>
                      <c:pt idx="11780">
                        <c:v>42592.920532406999</c:v>
                      </c:pt>
                      <c:pt idx="11781">
                        <c:v>42592.923981480999</c:v>
                      </c:pt>
                      <c:pt idx="11782">
                        <c:v>42592.927534722003</c:v>
                      </c:pt>
                      <c:pt idx="11783">
                        <c:v>42592.930960648002</c:v>
                      </c:pt>
                      <c:pt idx="11784">
                        <c:v>42592.934305556002</c:v>
                      </c:pt>
                      <c:pt idx="11785">
                        <c:v>42592.937928241001</c:v>
                      </c:pt>
                      <c:pt idx="11786">
                        <c:v>42592.941226852003</c:v>
                      </c:pt>
                      <c:pt idx="11787">
                        <c:v>42592.944791667003</c:v>
                      </c:pt>
                      <c:pt idx="11788">
                        <c:v>42592.948252315</c:v>
                      </c:pt>
                      <c:pt idx="11789">
                        <c:v>42592.951689815003</c:v>
                      </c:pt>
                      <c:pt idx="11790">
                        <c:v>42592.955127314999</c:v>
                      </c:pt>
                      <c:pt idx="11791">
                        <c:v>42592.958738426001</c:v>
                      </c:pt>
                      <c:pt idx="11792">
                        <c:v>42592.962048611</c:v>
                      </c:pt>
                      <c:pt idx="11793">
                        <c:v>42592.965590278</c:v>
                      </c:pt>
                      <c:pt idx="11794">
                        <c:v>42592.969074073997</c:v>
                      </c:pt>
                      <c:pt idx="11795">
                        <c:v>42592.972546295998</c:v>
                      </c:pt>
                      <c:pt idx="11796">
                        <c:v>42592.975937499999</c:v>
                      </c:pt>
                      <c:pt idx="11797">
                        <c:v>42592.979560184998</c:v>
                      </c:pt>
                      <c:pt idx="11798">
                        <c:v>42592.982870369997</c:v>
                      </c:pt>
                      <c:pt idx="11799">
                        <c:v>42592.986342593002</c:v>
                      </c:pt>
                      <c:pt idx="11800">
                        <c:v>42592.989907406998</c:v>
                      </c:pt>
                      <c:pt idx="11801">
                        <c:v>42592.993287037003</c:v>
                      </c:pt>
                      <c:pt idx="11802">
                        <c:v>42592.996828704003</c:v>
                      </c:pt>
                      <c:pt idx="11803">
                        <c:v>42593.000532407001</c:v>
                      </c:pt>
                      <c:pt idx="11804">
                        <c:v>42593.003784722001</c:v>
                      </c:pt>
                      <c:pt idx="11805">
                        <c:v>42593.007222221997</c:v>
                      </c:pt>
                      <c:pt idx="11806">
                        <c:v>42593.010833332999</c:v>
                      </c:pt>
                      <c:pt idx="11807">
                        <c:v>42593.014259258998</c:v>
                      </c:pt>
                      <c:pt idx="11808">
                        <c:v>42593.017650463</c:v>
                      </c:pt>
                      <c:pt idx="11809">
                        <c:v>42593.021238426001</c:v>
                      </c:pt>
                      <c:pt idx="11810">
                        <c:v>42593.024548611</c:v>
                      </c:pt>
                      <c:pt idx="11811">
                        <c:v>42593.028032406997</c:v>
                      </c:pt>
                      <c:pt idx="11812">
                        <c:v>42593.031643519003</c:v>
                      </c:pt>
                      <c:pt idx="11813">
                        <c:v>42593.035000000003</c:v>
                      </c:pt>
                      <c:pt idx="11814">
                        <c:v>42593.038449074003</c:v>
                      </c:pt>
                      <c:pt idx="11815">
                        <c:v>42593.042199074</c:v>
                      </c:pt>
                      <c:pt idx="11816">
                        <c:v>42593.045474537001</c:v>
                      </c:pt>
                      <c:pt idx="11817">
                        <c:v>42593.048969907002</c:v>
                      </c:pt>
                      <c:pt idx="11818">
                        <c:v>42593.052488426001</c:v>
                      </c:pt>
                      <c:pt idx="11819">
                        <c:v>42593.055879630003</c:v>
                      </c:pt>
                      <c:pt idx="11820">
                        <c:v>42593.059328704003</c:v>
                      </c:pt>
                      <c:pt idx="11821">
                        <c:v>42593.062939814998</c:v>
                      </c:pt>
                      <c:pt idx="11822">
                        <c:v>42593.066250000003</c:v>
                      </c:pt>
                      <c:pt idx="11823">
                        <c:v>42593.069699074003</c:v>
                      </c:pt>
                      <c:pt idx="11824">
                        <c:v>42593.073333332999</c:v>
                      </c:pt>
                      <c:pt idx="11825">
                        <c:v>42593.076724537001</c:v>
                      </c:pt>
                      <c:pt idx="11826">
                        <c:v>42593.080127314999</c:v>
                      </c:pt>
                      <c:pt idx="11827">
                        <c:v>42593.083888888999</c:v>
                      </c:pt>
                      <c:pt idx="11828">
                        <c:v>42593.087141204</c:v>
                      </c:pt>
                      <c:pt idx="11829">
                        <c:v>42593.090671295999</c:v>
                      </c:pt>
                      <c:pt idx="11830">
                        <c:v>42593.094236110999</c:v>
                      </c:pt>
                      <c:pt idx="11831">
                        <c:v>42593.097673611002</c:v>
                      </c:pt>
                      <c:pt idx="11832">
                        <c:v>42593.101087962998</c:v>
                      </c:pt>
                      <c:pt idx="11833">
                        <c:v>42593.104664352002</c:v>
                      </c:pt>
                      <c:pt idx="11834">
                        <c:v>42593.107962962997</c:v>
                      </c:pt>
                      <c:pt idx="11835">
                        <c:v>42593.111469907002</c:v>
                      </c:pt>
                      <c:pt idx="11836">
                        <c:v>42593.115057870004</c:v>
                      </c:pt>
                      <c:pt idx="11837">
                        <c:v>42593.118472221999</c:v>
                      </c:pt>
                      <c:pt idx="11838">
                        <c:v>42593.121817129999</c:v>
                      </c:pt>
                      <c:pt idx="11839">
                        <c:v>42593.125555555998</c:v>
                      </c:pt>
                      <c:pt idx="11840">
                        <c:v>42593.128877315001</c:v>
                      </c:pt>
                      <c:pt idx="11841">
                        <c:v>42593.132395833003</c:v>
                      </c:pt>
                      <c:pt idx="11842">
                        <c:v>42593.135891204001</c:v>
                      </c:pt>
                      <c:pt idx="11843">
                        <c:v>42593.139270833002</c:v>
                      </c:pt>
                      <c:pt idx="11844">
                        <c:v>42593.142615741002</c:v>
                      </c:pt>
                      <c:pt idx="11845">
                        <c:v>42593.146238426001</c:v>
                      </c:pt>
                      <c:pt idx="11846">
                        <c:v>42593.149513889002</c:v>
                      </c:pt>
                      <c:pt idx="11847">
                        <c:v>42593.153090278</c:v>
                      </c:pt>
                      <c:pt idx="11848">
                        <c:v>42593.156620369999</c:v>
                      </c:pt>
                      <c:pt idx="11849">
                        <c:v>42593.160023147997</c:v>
                      </c:pt>
                      <c:pt idx="11850">
                        <c:v>42593.163495369998</c:v>
                      </c:pt>
                      <c:pt idx="11851">
                        <c:v>42593.167094907003</c:v>
                      </c:pt>
                      <c:pt idx="11852">
                        <c:v>42593.170370369997</c:v>
                      </c:pt>
                      <c:pt idx="11853">
                        <c:v>42593.173877314999</c:v>
                      </c:pt>
                      <c:pt idx="11854">
                        <c:v>42593.177395833001</c:v>
                      </c:pt>
                      <c:pt idx="11855">
                        <c:v>42593.180902777996</c:v>
                      </c:pt>
                      <c:pt idx="11856">
                        <c:v>42593.184259258996</c:v>
                      </c:pt>
                      <c:pt idx="11857">
                        <c:v>42593.187870369999</c:v>
                      </c:pt>
                      <c:pt idx="11858">
                        <c:v>42593.191111111002</c:v>
                      </c:pt>
                      <c:pt idx="11859">
                        <c:v>42593.194583333003</c:v>
                      </c:pt>
                      <c:pt idx="11860">
                        <c:v>42593.198136573999</c:v>
                      </c:pt>
                      <c:pt idx="11861">
                        <c:v>42593.201527778001</c:v>
                      </c:pt>
                      <c:pt idx="11862">
                        <c:v>42593.205011573998</c:v>
                      </c:pt>
                      <c:pt idx="11863">
                        <c:v>42593.208738426001</c:v>
                      </c:pt>
                      <c:pt idx="11864">
                        <c:v>42593.212013889002</c:v>
                      </c:pt>
                      <c:pt idx="11865">
                        <c:v>42593.215462963002</c:v>
                      </c:pt>
                      <c:pt idx="11866">
                        <c:v>42593.219085648001</c:v>
                      </c:pt>
                      <c:pt idx="11867">
                        <c:v>42593.222662036998</c:v>
                      </c:pt>
                      <c:pt idx="11868">
                        <c:v>42593.225879630001</c:v>
                      </c:pt>
                      <c:pt idx="11869">
                        <c:v>42593.229537036997</c:v>
                      </c:pt>
                      <c:pt idx="11870">
                        <c:v>42593.232847222003</c:v>
                      </c:pt>
                      <c:pt idx="11871">
                        <c:v>42593.236331018998</c:v>
                      </c:pt>
                      <c:pt idx="11872">
                        <c:v>42593.239872685001</c:v>
                      </c:pt>
                      <c:pt idx="11873">
                        <c:v>42593.243298611</c:v>
                      </c:pt>
                      <c:pt idx="11874">
                        <c:v>42593.246759258996</c:v>
                      </c:pt>
                      <c:pt idx="11875">
                        <c:v>42593.250393519003</c:v>
                      </c:pt>
                      <c:pt idx="11876">
                        <c:v>42593.253680556001</c:v>
                      </c:pt>
                      <c:pt idx="11877">
                        <c:v>42593.257187499999</c:v>
                      </c:pt>
                      <c:pt idx="11878">
                        <c:v>42593.260740741003</c:v>
                      </c:pt>
                      <c:pt idx="11879">
                        <c:v>42593.264143519002</c:v>
                      </c:pt>
                      <c:pt idx="11880">
                        <c:v>42593.267569443997</c:v>
                      </c:pt>
                      <c:pt idx="11881">
                        <c:v>42593.271215278</c:v>
                      </c:pt>
                      <c:pt idx="11882">
                        <c:v>42593.274525462999</c:v>
                      </c:pt>
                      <c:pt idx="11883">
                        <c:v>42593.277986111003</c:v>
                      </c:pt>
                      <c:pt idx="11884">
                        <c:v>42593.281585648001</c:v>
                      </c:pt>
                      <c:pt idx="11885">
                        <c:v>42593.284988425999</c:v>
                      </c:pt>
                      <c:pt idx="11886">
                        <c:v>42593.288460648</c:v>
                      </c:pt>
                      <c:pt idx="11887">
                        <c:v>42593.292106481</c:v>
                      </c:pt>
                      <c:pt idx="11888">
                        <c:v>42593.295462962997</c:v>
                      </c:pt>
                      <c:pt idx="11889">
                        <c:v>42593.298900463</c:v>
                      </c:pt>
                      <c:pt idx="11890">
                        <c:v>42593.302384258997</c:v>
                      </c:pt>
                      <c:pt idx="11891">
                        <c:v>42593.305856480998</c:v>
                      </c:pt>
                      <c:pt idx="11892">
                        <c:v>42593.309247685</c:v>
                      </c:pt>
                      <c:pt idx="11893">
                        <c:v>42593.312858796002</c:v>
                      </c:pt>
                      <c:pt idx="11894">
                        <c:v>42593.316192129998</c:v>
                      </c:pt>
                      <c:pt idx="11895">
                        <c:v>42593.319687499999</c:v>
                      </c:pt>
                      <c:pt idx="11896">
                        <c:v>42593.323206018998</c:v>
                      </c:pt>
                      <c:pt idx="11897">
                        <c:v>42593.326666667002</c:v>
                      </c:pt>
                      <c:pt idx="11898">
                        <c:v>42593.330092593002</c:v>
                      </c:pt>
                      <c:pt idx="11899">
                        <c:v>42593.333749999998</c:v>
                      </c:pt>
                      <c:pt idx="11900">
                        <c:v>42593.337094907001</c:v>
                      </c:pt>
                      <c:pt idx="11901">
                        <c:v>42593.340520833</c:v>
                      </c:pt>
                      <c:pt idx="11902">
                        <c:v>42593.344074073997</c:v>
                      </c:pt>
                      <c:pt idx="11903">
                        <c:v>42593.347523147997</c:v>
                      </c:pt>
                      <c:pt idx="11904">
                        <c:v>42593.350902778002</c:v>
                      </c:pt>
                      <c:pt idx="11905">
                        <c:v>42593.354537036997</c:v>
                      </c:pt>
                      <c:pt idx="11906">
                        <c:v>42593.357893519002</c:v>
                      </c:pt>
                      <c:pt idx="11907">
                        <c:v>42593.361296296003</c:v>
                      </c:pt>
                      <c:pt idx="11908">
                        <c:v>42593.364872685001</c:v>
                      </c:pt>
                      <c:pt idx="11909">
                        <c:v>42593.368275462999</c:v>
                      </c:pt>
                      <c:pt idx="11910">
                        <c:v>42593.371759258996</c:v>
                      </c:pt>
                      <c:pt idx="11911">
                        <c:v>42593.375451389002</c:v>
                      </c:pt>
                      <c:pt idx="11912">
                        <c:v>42593.378807870002</c:v>
                      </c:pt>
                      <c:pt idx="11913">
                        <c:v>42593.382337962998</c:v>
                      </c:pt>
                      <c:pt idx="11914">
                        <c:v>42593.385856481</c:v>
                      </c:pt>
                      <c:pt idx="11915">
                        <c:v>42593.389293981003</c:v>
                      </c:pt>
                      <c:pt idx="11916">
                        <c:v>42593.392673611001</c:v>
                      </c:pt>
                      <c:pt idx="11917">
                        <c:v>42593.396261574002</c:v>
                      </c:pt>
                      <c:pt idx="11918">
                        <c:v>42593.399629630003</c:v>
                      </c:pt>
                      <c:pt idx="11919">
                        <c:v>42593.403067129999</c:v>
                      </c:pt>
                      <c:pt idx="11920">
                        <c:v>42593.406620369999</c:v>
                      </c:pt>
                      <c:pt idx="11921">
                        <c:v>42593.410023147997</c:v>
                      </c:pt>
                      <c:pt idx="11922">
                        <c:v>42593.413460648</c:v>
                      </c:pt>
                      <c:pt idx="11923">
                        <c:v>42593.417141204001</c:v>
                      </c:pt>
                      <c:pt idx="11924">
                        <c:v>42593.420393519002</c:v>
                      </c:pt>
                      <c:pt idx="11925">
                        <c:v>42593.424050925998</c:v>
                      </c:pt>
                      <c:pt idx="11926">
                        <c:v>42593.427465278</c:v>
                      </c:pt>
                      <c:pt idx="11927">
                        <c:v>42593.430868055999</c:v>
                      </c:pt>
                      <c:pt idx="11928">
                        <c:v>42593.434282406997</c:v>
                      </c:pt>
                      <c:pt idx="11929">
                        <c:v>42593.437916666997</c:v>
                      </c:pt>
                      <c:pt idx="11930">
                        <c:v>42593.441226852003</c:v>
                      </c:pt>
                      <c:pt idx="11931">
                        <c:v>42593.444618055997</c:v>
                      </c:pt>
                      <c:pt idx="11932">
                        <c:v>42593.448206018998</c:v>
                      </c:pt>
                      <c:pt idx="11933">
                        <c:v>42593.451909722004</c:v>
                      </c:pt>
                      <c:pt idx="11934">
                        <c:v>42593.455034721999</c:v>
                      </c:pt>
                      <c:pt idx="11935">
                        <c:v>42593.458807870004</c:v>
                      </c:pt>
                      <c:pt idx="11936">
                        <c:v>42593.462013889002</c:v>
                      </c:pt>
                      <c:pt idx="11937">
                        <c:v>42593.465590278</c:v>
                      </c:pt>
                      <c:pt idx="11938">
                        <c:v>42593.469027778003</c:v>
                      </c:pt>
                      <c:pt idx="11939">
                        <c:v>42593.472384259003</c:v>
                      </c:pt>
                      <c:pt idx="11940">
                        <c:v>42593.475833333003</c:v>
                      </c:pt>
                      <c:pt idx="11941">
                        <c:v>42593.479432870001</c:v>
                      </c:pt>
                      <c:pt idx="11942">
                        <c:v>42593.482777778001</c:v>
                      </c:pt>
                      <c:pt idx="11943">
                        <c:v>42593.486250000002</c:v>
                      </c:pt>
                      <c:pt idx="11944">
                        <c:v>42593.489803240998</c:v>
                      </c:pt>
                      <c:pt idx="11945">
                        <c:v>42593.493229166997</c:v>
                      </c:pt>
                      <c:pt idx="11946">
                        <c:v>42593.496666667001</c:v>
                      </c:pt>
                      <c:pt idx="11947">
                        <c:v>42593.500358796002</c:v>
                      </c:pt>
                      <c:pt idx="11948">
                        <c:v>42593.503645833</c:v>
                      </c:pt>
                      <c:pt idx="11949">
                        <c:v>42593.507106481004</c:v>
                      </c:pt>
                      <c:pt idx="11950">
                        <c:v>42593.510648148003</c:v>
                      </c:pt>
                      <c:pt idx="11951">
                        <c:v>42593.514062499999</c:v>
                      </c:pt>
                      <c:pt idx="11952">
                        <c:v>42593.517511573998</c:v>
                      </c:pt>
                      <c:pt idx="11953">
                        <c:v>42593.521111110997</c:v>
                      </c:pt>
                      <c:pt idx="11954">
                        <c:v>42593.524444444003</c:v>
                      </c:pt>
                      <c:pt idx="11955">
                        <c:v>42593.527916667001</c:v>
                      </c:pt>
                      <c:pt idx="11956">
                        <c:v>42593.531481480997</c:v>
                      </c:pt>
                      <c:pt idx="11957">
                        <c:v>42593.534861111002</c:v>
                      </c:pt>
                      <c:pt idx="11958">
                        <c:v>42593.538333333003</c:v>
                      </c:pt>
                      <c:pt idx="11959">
                        <c:v>42593.542002315</c:v>
                      </c:pt>
                      <c:pt idx="11960">
                        <c:v>42593.545312499999</c:v>
                      </c:pt>
                      <c:pt idx="11961">
                        <c:v>42593.548784721999</c:v>
                      </c:pt>
                      <c:pt idx="11962">
                        <c:v>42593.552314815002</c:v>
                      </c:pt>
                      <c:pt idx="11963">
                        <c:v>42593.555717593001</c:v>
                      </c:pt>
                      <c:pt idx="11964">
                        <c:v>42593.559155092997</c:v>
                      </c:pt>
                      <c:pt idx="11965">
                        <c:v>42593.562881944003</c:v>
                      </c:pt>
                      <c:pt idx="11966">
                        <c:v>42593.566180556001</c:v>
                      </c:pt>
                      <c:pt idx="11967">
                        <c:v>42593.569641203998</c:v>
                      </c:pt>
                      <c:pt idx="11968">
                        <c:v>42593.573252315</c:v>
                      </c:pt>
                      <c:pt idx="11969">
                        <c:v>42593.576608796</c:v>
                      </c:pt>
                      <c:pt idx="11970">
                        <c:v>42593.580081018998</c:v>
                      </c:pt>
                      <c:pt idx="11971">
                        <c:v>42593.587060184997</c:v>
                      </c:pt>
                      <c:pt idx="11972">
                        <c:v>42593.590532406997</c:v>
                      </c:pt>
                      <c:pt idx="11973">
                        <c:v>42593.594097221998</c:v>
                      </c:pt>
                      <c:pt idx="11974">
                        <c:v>42593.597488425999</c:v>
                      </c:pt>
                      <c:pt idx="11975">
                        <c:v>42593.600960648</c:v>
                      </c:pt>
                      <c:pt idx="11976">
                        <c:v>42593.604560184998</c:v>
                      </c:pt>
                      <c:pt idx="11977">
                        <c:v>42593.607870369997</c:v>
                      </c:pt>
                      <c:pt idx="11978">
                        <c:v>42593.611331018998</c:v>
                      </c:pt>
                      <c:pt idx="11979">
                        <c:v>42593.614907406998</c:v>
                      </c:pt>
                      <c:pt idx="11980">
                        <c:v>42593.618321759001</c:v>
                      </c:pt>
                      <c:pt idx="11981">
                        <c:v>42593.621782406997</c:v>
                      </c:pt>
                      <c:pt idx="11982">
                        <c:v>42593.625439814998</c:v>
                      </c:pt>
                      <c:pt idx="11983">
                        <c:v>42593.628703704002</c:v>
                      </c:pt>
                      <c:pt idx="11984">
                        <c:v>42593.632222221997</c:v>
                      </c:pt>
                      <c:pt idx="11985">
                        <c:v>42593.635717593002</c:v>
                      </c:pt>
                      <c:pt idx="11986">
                        <c:v>42593.639143519002</c:v>
                      </c:pt>
                      <c:pt idx="11987">
                        <c:v>42593.642581018998</c:v>
                      </c:pt>
                      <c:pt idx="11988">
                        <c:v>42593.646238426001</c:v>
                      </c:pt>
                      <c:pt idx="11989">
                        <c:v>42593.649548611</c:v>
                      </c:pt>
                      <c:pt idx="11990">
                        <c:v>42593.652962963002</c:v>
                      </c:pt>
                      <c:pt idx="11991">
                        <c:v>42593.656539352</c:v>
                      </c:pt>
                      <c:pt idx="11992">
                        <c:v>42593.660023147997</c:v>
                      </c:pt>
                      <c:pt idx="11993">
                        <c:v>42593.663414351999</c:v>
                      </c:pt>
                      <c:pt idx="11994">
                        <c:v>42593.667164352002</c:v>
                      </c:pt>
                      <c:pt idx="11995">
                        <c:v>42593.670451389</c:v>
                      </c:pt>
                      <c:pt idx="11996">
                        <c:v>42593.673842593002</c:v>
                      </c:pt>
                      <c:pt idx="11997">
                        <c:v>42593.677499999998</c:v>
                      </c:pt>
                      <c:pt idx="11998">
                        <c:v>42593.680902777996</c:v>
                      </c:pt>
                      <c:pt idx="11999">
                        <c:v>42593.684247685</c:v>
                      </c:pt>
                      <c:pt idx="12000">
                        <c:v>42593.687893519003</c:v>
                      </c:pt>
                      <c:pt idx="12001">
                        <c:v>42593.691203704002</c:v>
                      </c:pt>
                      <c:pt idx="12002">
                        <c:v>42593.694722221997</c:v>
                      </c:pt>
                      <c:pt idx="12003">
                        <c:v>42593.698240741003</c:v>
                      </c:pt>
                      <c:pt idx="12004">
                        <c:v>42593.701597222003</c:v>
                      </c:pt>
                      <c:pt idx="12005">
                        <c:v>42593.705115741002</c:v>
                      </c:pt>
                      <c:pt idx="12006">
                        <c:v>42593.708819444</c:v>
                      </c:pt>
                      <c:pt idx="12007">
                        <c:v>42593.712060184997</c:v>
                      </c:pt>
                      <c:pt idx="12008">
                        <c:v>42593.715520833</c:v>
                      </c:pt>
                      <c:pt idx="12009">
                        <c:v>42593.719097221998</c:v>
                      </c:pt>
                      <c:pt idx="12010">
                        <c:v>42593.722453704002</c:v>
                      </c:pt>
                      <c:pt idx="12011">
                        <c:v>42593.725902778002</c:v>
                      </c:pt>
                      <c:pt idx="12012">
                        <c:v>42593.729618056001</c:v>
                      </c:pt>
                      <c:pt idx="12013">
                        <c:v>42593.732824074003</c:v>
                      </c:pt>
                      <c:pt idx="12014">
                        <c:v>42593.73630787</c:v>
                      </c:pt>
                      <c:pt idx="12015">
                        <c:v>42593.739895833001</c:v>
                      </c:pt>
                      <c:pt idx="12016">
                        <c:v>42593.743252314998</c:v>
                      </c:pt>
                      <c:pt idx="12017">
                        <c:v>42593.746736111003</c:v>
                      </c:pt>
                      <c:pt idx="12018">
                        <c:v>42593.750462962998</c:v>
                      </c:pt>
                      <c:pt idx="12019">
                        <c:v>42593.753773147997</c:v>
                      </c:pt>
                      <c:pt idx="12020">
                        <c:v>42593.757233796001</c:v>
                      </c:pt>
                      <c:pt idx="12021">
                        <c:v>42593.760775463001</c:v>
                      </c:pt>
                      <c:pt idx="12022">
                        <c:v>42593.764282406999</c:v>
                      </c:pt>
                      <c:pt idx="12023">
                        <c:v>42593.767673611001</c:v>
                      </c:pt>
                      <c:pt idx="12024">
                        <c:v>42593.771273147999</c:v>
                      </c:pt>
                      <c:pt idx="12025">
                        <c:v>42593.774641204</c:v>
                      </c:pt>
                      <c:pt idx="12026">
                        <c:v>42593.778020833</c:v>
                      </c:pt>
                      <c:pt idx="12027">
                        <c:v>42593.781550926004</c:v>
                      </c:pt>
                      <c:pt idx="12028">
                        <c:v>42593.784953704002</c:v>
                      </c:pt>
                      <c:pt idx="12029">
                        <c:v>42593.788425926003</c:v>
                      </c:pt>
                      <c:pt idx="12030">
                        <c:v>42593.792141204001</c:v>
                      </c:pt>
                      <c:pt idx="12031">
                        <c:v>42593.795381944001</c:v>
                      </c:pt>
                      <c:pt idx="12032">
                        <c:v>42593.798865741002</c:v>
                      </c:pt>
                      <c:pt idx="12033">
                        <c:v>42593.80244213</c:v>
                      </c:pt>
                      <c:pt idx="12034">
                        <c:v>42593.805833332997</c:v>
                      </c:pt>
                      <c:pt idx="12035">
                        <c:v>42593.809293981001</c:v>
                      </c:pt>
                      <c:pt idx="12036">
                        <c:v>42593.812893519003</c:v>
                      </c:pt>
                      <c:pt idx="12037">
                        <c:v>42593.816203704002</c:v>
                      </c:pt>
                      <c:pt idx="12038">
                        <c:v>42593.819699074003</c:v>
                      </c:pt>
                      <c:pt idx="12039">
                        <c:v>42593.823321759002</c:v>
                      </c:pt>
                      <c:pt idx="12040">
                        <c:v>42593.826689815003</c:v>
                      </c:pt>
                      <c:pt idx="12041">
                        <c:v>42593.830127314999</c:v>
                      </c:pt>
                      <c:pt idx="12042">
                        <c:v>42593.833865740999</c:v>
                      </c:pt>
                      <c:pt idx="12043">
                        <c:v>42593.837037037003</c:v>
                      </c:pt>
                      <c:pt idx="12044">
                        <c:v>42593.840532406997</c:v>
                      </c:pt>
                      <c:pt idx="12045">
                        <c:v>42593.844155093</c:v>
                      </c:pt>
                      <c:pt idx="12046">
                        <c:v>42593.847488425999</c:v>
                      </c:pt>
                      <c:pt idx="12047">
                        <c:v>42593.850914351999</c:v>
                      </c:pt>
                      <c:pt idx="12048">
                        <c:v>42593.854502315</c:v>
                      </c:pt>
                      <c:pt idx="12049">
                        <c:v>42593.857835647999</c:v>
                      </c:pt>
                      <c:pt idx="12050">
                        <c:v>42593.861354166998</c:v>
                      </c:pt>
                      <c:pt idx="12051">
                        <c:v>42593.864895833001</c:v>
                      </c:pt>
                      <c:pt idx="12052">
                        <c:v>42593.868263889002</c:v>
                      </c:pt>
                      <c:pt idx="12053">
                        <c:v>42593.871759258996</c:v>
                      </c:pt>
                      <c:pt idx="12054">
                        <c:v>42593.875428241001</c:v>
                      </c:pt>
                      <c:pt idx="12055">
                        <c:v>42593.878726852003</c:v>
                      </c:pt>
                      <c:pt idx="12056">
                        <c:v>42593.882245369998</c:v>
                      </c:pt>
                      <c:pt idx="12057">
                        <c:v>42593.885821759002</c:v>
                      </c:pt>
                      <c:pt idx="12058">
                        <c:v>42593.889166667002</c:v>
                      </c:pt>
                      <c:pt idx="12059">
                        <c:v>42593.892546296003</c:v>
                      </c:pt>
                      <c:pt idx="12060">
                        <c:v>42593.896180556003</c:v>
                      </c:pt>
                      <c:pt idx="12061">
                        <c:v>42593.899502314998</c:v>
                      </c:pt>
                      <c:pt idx="12062">
                        <c:v>42593.902997685</c:v>
                      </c:pt>
                      <c:pt idx="12063">
                        <c:v>42593.906550926004</c:v>
                      </c:pt>
                      <c:pt idx="12064">
                        <c:v>42593.909953704002</c:v>
                      </c:pt>
                      <c:pt idx="12065">
                        <c:v>42593.913414351999</c:v>
                      </c:pt>
                      <c:pt idx="12066">
                        <c:v>42593.917210647996</c:v>
                      </c:pt>
                      <c:pt idx="12067">
                        <c:v>42593.920428240999</c:v>
                      </c:pt>
                      <c:pt idx="12068">
                        <c:v>42593.923969907002</c:v>
                      </c:pt>
                      <c:pt idx="12069">
                        <c:v>42593.927557870004</c:v>
                      </c:pt>
                      <c:pt idx="12070">
                        <c:v>42593.930925925997</c:v>
                      </c:pt>
                      <c:pt idx="12071">
                        <c:v>42593.934305556002</c:v>
                      </c:pt>
                      <c:pt idx="12072">
                        <c:v>42593.937928241001</c:v>
                      </c:pt>
                      <c:pt idx="12073">
                        <c:v>42593.941226852003</c:v>
                      </c:pt>
                      <c:pt idx="12074">
                        <c:v>42593.944722221997</c:v>
                      </c:pt>
                      <c:pt idx="12075">
                        <c:v>42593.948263888997</c:v>
                      </c:pt>
                      <c:pt idx="12076">
                        <c:v>42593.951608796</c:v>
                      </c:pt>
                      <c:pt idx="12077">
                        <c:v>42593.955081018998</c:v>
                      </c:pt>
                      <c:pt idx="12078">
                        <c:v>42593.958807870004</c:v>
                      </c:pt>
                      <c:pt idx="12079">
                        <c:v>42593.962048611</c:v>
                      </c:pt>
                      <c:pt idx="12080">
                        <c:v>42593.965567129999</c:v>
                      </c:pt>
                      <c:pt idx="12081">
                        <c:v>42593.969131944003</c:v>
                      </c:pt>
                      <c:pt idx="12082">
                        <c:v>42593.972488425999</c:v>
                      </c:pt>
                      <c:pt idx="12083">
                        <c:v>42593.975902778002</c:v>
                      </c:pt>
                      <c:pt idx="12084">
                        <c:v>42593.979618056001</c:v>
                      </c:pt>
                      <c:pt idx="12085">
                        <c:v>42593.982870369997</c:v>
                      </c:pt>
                      <c:pt idx="12086">
                        <c:v>42593.986319443997</c:v>
                      </c:pt>
                      <c:pt idx="12087">
                        <c:v>42593.989907406998</c:v>
                      </c:pt>
                      <c:pt idx="12088">
                        <c:v>42593.993263889002</c:v>
                      </c:pt>
                      <c:pt idx="12089">
                        <c:v>42593.996793981001</c:v>
                      </c:pt>
                      <c:pt idx="12090">
                        <c:v>42594.000590278003</c:v>
                      </c:pt>
                      <c:pt idx="12091">
                        <c:v>42594.003750000003</c:v>
                      </c:pt>
                      <c:pt idx="12092">
                        <c:v>42594.007152778002</c:v>
                      </c:pt>
                      <c:pt idx="12093">
                        <c:v>42594.010868056001</c:v>
                      </c:pt>
                      <c:pt idx="12094">
                        <c:v>42594.014212962997</c:v>
                      </c:pt>
                      <c:pt idx="12095">
                        <c:v>42594.017615741002</c:v>
                      </c:pt>
                      <c:pt idx="12096">
                        <c:v>42594.021261574002</c:v>
                      </c:pt>
                      <c:pt idx="12097">
                        <c:v>42594.024525462999</c:v>
                      </c:pt>
                      <c:pt idx="12098">
                        <c:v>42594.028009258996</c:v>
                      </c:pt>
                      <c:pt idx="12099">
                        <c:v>42594.0315625</c:v>
                      </c:pt>
                      <c:pt idx="12100">
                        <c:v>42594.034942129998</c:v>
                      </c:pt>
                      <c:pt idx="12101">
                        <c:v>42594.038437499999</c:v>
                      </c:pt>
                      <c:pt idx="12102">
                        <c:v>42594.042199074</c:v>
                      </c:pt>
                      <c:pt idx="12103">
                        <c:v>42594.045428240999</c:v>
                      </c:pt>
                      <c:pt idx="12104">
                        <c:v>42594.048946759001</c:v>
                      </c:pt>
                      <c:pt idx="12105">
                        <c:v>42594.05244213</c:v>
                      </c:pt>
                      <c:pt idx="12106">
                        <c:v>42594.055787037003</c:v>
                      </c:pt>
                      <c:pt idx="12107">
                        <c:v>42594.059236111003</c:v>
                      </c:pt>
                      <c:pt idx="12108">
                        <c:v>42594.062962962998</c:v>
                      </c:pt>
                      <c:pt idx="12109">
                        <c:v>42594.066215277999</c:v>
                      </c:pt>
                      <c:pt idx="12110">
                        <c:v>42594.069768519003</c:v>
                      </c:pt>
                      <c:pt idx="12111">
                        <c:v>42594.073252315</c:v>
                      </c:pt>
                      <c:pt idx="12112">
                        <c:v>42594.076666667002</c:v>
                      </c:pt>
                      <c:pt idx="12113">
                        <c:v>42594.080138889003</c:v>
                      </c:pt>
                      <c:pt idx="12114">
                        <c:v>42594.083877315003</c:v>
                      </c:pt>
                      <c:pt idx="12115">
                        <c:v>42594.087060184997</c:v>
                      </c:pt>
                      <c:pt idx="12116">
                        <c:v>42594.090613426</c:v>
                      </c:pt>
                      <c:pt idx="12117">
                        <c:v>42594.094247685003</c:v>
                      </c:pt>
                      <c:pt idx="12118">
                        <c:v>42594.097546295998</c:v>
                      </c:pt>
                      <c:pt idx="12119">
                        <c:v>42594.100949074003</c:v>
                      </c:pt>
                      <c:pt idx="12120">
                        <c:v>42594.104606481</c:v>
                      </c:pt>
                      <c:pt idx="12121">
                        <c:v>42594.107847222003</c:v>
                      </c:pt>
                      <c:pt idx="12122">
                        <c:v>42594.111331018998</c:v>
                      </c:pt>
                      <c:pt idx="12123">
                        <c:v>42594.11494213</c:v>
                      </c:pt>
                      <c:pt idx="12124">
                        <c:v>42594.118333332997</c:v>
                      </c:pt>
                      <c:pt idx="12125">
                        <c:v>42594.121828704003</c:v>
                      </c:pt>
                      <c:pt idx="12126">
                        <c:v>42594.125462962998</c:v>
                      </c:pt>
                      <c:pt idx="12127">
                        <c:v>42594.128715277999</c:v>
                      </c:pt>
                      <c:pt idx="12128">
                        <c:v>42594.132164351999</c:v>
                      </c:pt>
                      <c:pt idx="12129">
                        <c:v>42594.135752315</c:v>
                      </c:pt>
                      <c:pt idx="12130">
                        <c:v>42594.139143519002</c:v>
                      </c:pt>
                      <c:pt idx="12131">
                        <c:v>42594.142673611001</c:v>
                      </c:pt>
                      <c:pt idx="12132">
                        <c:v>42594.146203703996</c:v>
                      </c:pt>
                      <c:pt idx="12133">
                        <c:v>42594.149525462999</c:v>
                      </c:pt>
                      <c:pt idx="12134">
                        <c:v>42594.153020833</c:v>
                      </c:pt>
                      <c:pt idx="12135">
                        <c:v>42594.156597221998</c:v>
                      </c:pt>
                      <c:pt idx="12136">
                        <c:v>42594.159965277999</c:v>
                      </c:pt>
                      <c:pt idx="12137">
                        <c:v>42594.163402778002</c:v>
                      </c:pt>
                      <c:pt idx="12138">
                        <c:v>42594.167037036997</c:v>
                      </c:pt>
                      <c:pt idx="12139">
                        <c:v>42594.170405092998</c:v>
                      </c:pt>
                      <c:pt idx="12140">
                        <c:v>42594.173877314999</c:v>
                      </c:pt>
                      <c:pt idx="12141">
                        <c:v>42594.177372685001</c:v>
                      </c:pt>
                      <c:pt idx="12142">
                        <c:v>42594.180891204</c:v>
                      </c:pt>
                      <c:pt idx="12143">
                        <c:v>42594.184212963002</c:v>
                      </c:pt>
                      <c:pt idx="12144">
                        <c:v>42594.187777778003</c:v>
                      </c:pt>
                      <c:pt idx="12145">
                        <c:v>42594.191203704002</c:v>
                      </c:pt>
                      <c:pt idx="12146">
                        <c:v>42594.194652778002</c:v>
                      </c:pt>
                      <c:pt idx="12147">
                        <c:v>42594.198194443998</c:v>
                      </c:pt>
                      <c:pt idx="12148">
                        <c:v>42594.201574074003</c:v>
                      </c:pt>
                      <c:pt idx="12149">
                        <c:v>42594.205081018998</c:v>
                      </c:pt>
                      <c:pt idx="12150">
                        <c:v>42594.208865740999</c:v>
                      </c:pt>
                      <c:pt idx="12151">
                        <c:v>42594.212037037003</c:v>
                      </c:pt>
                      <c:pt idx="12152">
                        <c:v>42594.215532406997</c:v>
                      </c:pt>
                      <c:pt idx="12153">
                        <c:v>42594.219050926004</c:v>
                      </c:pt>
                      <c:pt idx="12154">
                        <c:v>42594.222546295998</c:v>
                      </c:pt>
                      <c:pt idx="12155">
                        <c:v>42594.225868055997</c:v>
                      </c:pt>
                      <c:pt idx="12156">
                        <c:v>42594.229537036997</c:v>
                      </c:pt>
                      <c:pt idx="12157">
                        <c:v>42594.232812499999</c:v>
                      </c:pt>
                      <c:pt idx="12158">
                        <c:v>42594.23630787</c:v>
                      </c:pt>
                      <c:pt idx="12159">
                        <c:v>42594.239849537</c:v>
                      </c:pt>
                      <c:pt idx="12160">
                        <c:v>42594.243263889002</c:v>
                      </c:pt>
                      <c:pt idx="12161">
                        <c:v>42594.246747685</c:v>
                      </c:pt>
                      <c:pt idx="12162">
                        <c:v>42594.250451389002</c:v>
                      </c:pt>
                      <c:pt idx="12163">
                        <c:v>42594.253680556001</c:v>
                      </c:pt>
                      <c:pt idx="12164">
                        <c:v>42594.257199074003</c:v>
                      </c:pt>
                      <c:pt idx="12165">
                        <c:v>42594.260729166999</c:v>
                      </c:pt>
                      <c:pt idx="12166">
                        <c:v>42594.264131944001</c:v>
                      </c:pt>
                      <c:pt idx="12167">
                        <c:v>42594.26755787</c:v>
                      </c:pt>
                      <c:pt idx="12168">
                        <c:v>42594.271180556003</c:v>
                      </c:pt>
                      <c:pt idx="12169">
                        <c:v>42594.274490741002</c:v>
                      </c:pt>
                      <c:pt idx="12170">
                        <c:v>42594.277986111003</c:v>
                      </c:pt>
                      <c:pt idx="12171">
                        <c:v>42594.281516203999</c:v>
                      </c:pt>
                      <c:pt idx="12172">
                        <c:v>42594.284942129998</c:v>
                      </c:pt>
                      <c:pt idx="12173">
                        <c:v>42594.288344907</c:v>
                      </c:pt>
                      <c:pt idx="12174">
                        <c:v>42594.291944443998</c:v>
                      </c:pt>
                      <c:pt idx="12175">
                        <c:v>42594.295289351998</c:v>
                      </c:pt>
                      <c:pt idx="12176">
                        <c:v>42594.29880787</c:v>
                      </c:pt>
                      <c:pt idx="12177">
                        <c:v>42594.302361110997</c:v>
                      </c:pt>
                      <c:pt idx="12178">
                        <c:v>42594.305740741002</c:v>
                      </c:pt>
                      <c:pt idx="12179">
                        <c:v>42594.309166667001</c:v>
                      </c:pt>
                      <c:pt idx="12180">
                        <c:v>42594.312754630002</c:v>
                      </c:pt>
                      <c:pt idx="12181">
                        <c:v>42594.316111111002</c:v>
                      </c:pt>
                      <c:pt idx="12182">
                        <c:v>42594.319594907</c:v>
                      </c:pt>
                      <c:pt idx="12183">
                        <c:v>42594.323159722</c:v>
                      </c:pt>
                      <c:pt idx="12184">
                        <c:v>42594.326562499999</c:v>
                      </c:pt>
                      <c:pt idx="12185">
                        <c:v>42594.330023148003</c:v>
                      </c:pt>
                      <c:pt idx="12186">
                        <c:v>42594.333726851997</c:v>
                      </c:pt>
                      <c:pt idx="12187">
                        <c:v>42594.336990741002</c:v>
                      </c:pt>
                      <c:pt idx="12188">
                        <c:v>42594.340462963002</c:v>
                      </c:pt>
                      <c:pt idx="12189">
                        <c:v>42594.344039352</c:v>
                      </c:pt>
                      <c:pt idx="12190">
                        <c:v>42594.347418981</c:v>
                      </c:pt>
                      <c:pt idx="12191">
                        <c:v>42594.350833333003</c:v>
                      </c:pt>
                      <c:pt idx="12192">
                        <c:v>42594.354467593002</c:v>
                      </c:pt>
                      <c:pt idx="12193">
                        <c:v>42594.357777778001</c:v>
                      </c:pt>
                      <c:pt idx="12194">
                        <c:v>42594.361261573998</c:v>
                      </c:pt>
                      <c:pt idx="12195">
                        <c:v>42594.364803240998</c:v>
                      </c:pt>
                      <c:pt idx="12196">
                        <c:v>42594.368194444003</c:v>
                      </c:pt>
                      <c:pt idx="12197">
                        <c:v>42594.371701388998</c:v>
                      </c:pt>
                      <c:pt idx="12198">
                        <c:v>42594.3753125</c:v>
                      </c:pt>
                      <c:pt idx="12199">
                        <c:v>42594.378657407004</c:v>
                      </c:pt>
                      <c:pt idx="12200">
                        <c:v>42594.382118055997</c:v>
                      </c:pt>
                      <c:pt idx="12201">
                        <c:v>42594.385694443998</c:v>
                      </c:pt>
                      <c:pt idx="12202">
                        <c:v>42594.389039351998</c:v>
                      </c:pt>
                      <c:pt idx="12203">
                        <c:v>42594.392488425998</c:v>
                      </c:pt>
                      <c:pt idx="12204">
                        <c:v>42594.396111110997</c:v>
                      </c:pt>
                      <c:pt idx="12205">
                        <c:v>42594.399444444003</c:v>
                      </c:pt>
                      <c:pt idx="12206">
                        <c:v>42594.402916667001</c:v>
                      </c:pt>
                      <c:pt idx="12207">
                        <c:v>42594.406527778003</c:v>
                      </c:pt>
                      <c:pt idx="12208">
                        <c:v>42594.409872684999</c:v>
                      </c:pt>
                      <c:pt idx="12209">
                        <c:v>42594.413379630001</c:v>
                      </c:pt>
                      <c:pt idx="12210">
                        <c:v>42594.417002315</c:v>
                      </c:pt>
                      <c:pt idx="12211">
                        <c:v>42594.420324074003</c:v>
                      </c:pt>
                      <c:pt idx="12212">
                        <c:v>42594.42380787</c:v>
                      </c:pt>
                      <c:pt idx="12213">
                        <c:v>42594.427337963003</c:v>
                      </c:pt>
                      <c:pt idx="12214">
                        <c:v>42594.430740741002</c:v>
                      </c:pt>
                      <c:pt idx="12215">
                        <c:v>42594.434189815001</c:v>
                      </c:pt>
                      <c:pt idx="12216">
                        <c:v>42594.437928241001</c:v>
                      </c:pt>
                      <c:pt idx="12217">
                        <c:v>42594.441215277999</c:v>
                      </c:pt>
                      <c:pt idx="12218">
                        <c:v>42594.444687499999</c:v>
                      </c:pt>
                      <c:pt idx="12219">
                        <c:v>42594.448206018998</c:v>
                      </c:pt>
                      <c:pt idx="12220">
                        <c:v>42594.451608796</c:v>
                      </c:pt>
                      <c:pt idx="12221">
                        <c:v>42594.455081018998</c:v>
                      </c:pt>
                      <c:pt idx="12222">
                        <c:v>42594.458807870004</c:v>
                      </c:pt>
                      <c:pt idx="12223">
                        <c:v>42594.462094907001</c:v>
                      </c:pt>
                      <c:pt idx="12224">
                        <c:v>42594.465543981001</c:v>
                      </c:pt>
                      <c:pt idx="12225">
                        <c:v>42594.469131944003</c:v>
                      </c:pt>
                      <c:pt idx="12226">
                        <c:v>42594.472546295998</c:v>
                      </c:pt>
                      <c:pt idx="12227">
                        <c:v>42594.475949074003</c:v>
                      </c:pt>
                      <c:pt idx="12228">
                        <c:v>42594.479641204001</c:v>
                      </c:pt>
                      <c:pt idx="12229">
                        <c:v>42594.482870369997</c:v>
                      </c:pt>
                      <c:pt idx="12230">
                        <c:v>42594.486331018998</c:v>
                      </c:pt>
                      <c:pt idx="12231">
                        <c:v>42594.48994213</c:v>
                      </c:pt>
                      <c:pt idx="12232">
                        <c:v>42594.493287037003</c:v>
                      </c:pt>
                      <c:pt idx="12233">
                        <c:v>42594.496805556002</c:v>
                      </c:pt>
                      <c:pt idx="12234">
                        <c:v>42594.500509259</c:v>
                      </c:pt>
                      <c:pt idx="12235">
                        <c:v>42594.503692129998</c:v>
                      </c:pt>
                      <c:pt idx="12236">
                        <c:v>42594.507141203998</c:v>
                      </c:pt>
                      <c:pt idx="12237">
                        <c:v>42594.510729166999</c:v>
                      </c:pt>
                      <c:pt idx="12238">
                        <c:v>42594.514039351998</c:v>
                      </c:pt>
                      <c:pt idx="12239">
                        <c:v>42594.517500000002</c:v>
                      </c:pt>
                      <c:pt idx="12240">
                        <c:v>42594.521145833001</c:v>
                      </c:pt>
                      <c:pt idx="12241">
                        <c:v>42594.524444444003</c:v>
                      </c:pt>
                      <c:pt idx="12242">
                        <c:v>42594.527939815001</c:v>
                      </c:pt>
                      <c:pt idx="12243">
                        <c:v>42594.531550926004</c:v>
                      </c:pt>
                      <c:pt idx="12244">
                        <c:v>42594.534965277999</c:v>
                      </c:pt>
                      <c:pt idx="12245">
                        <c:v>42594.538495369998</c:v>
                      </c:pt>
                      <c:pt idx="12246">
                        <c:v>42594.542118056001</c:v>
                      </c:pt>
                      <c:pt idx="12247">
                        <c:v>42594.545439815003</c:v>
                      </c:pt>
                      <c:pt idx="12248">
                        <c:v>42594.548877314999</c:v>
                      </c:pt>
                      <c:pt idx="12249">
                        <c:v>42594.552407406998</c:v>
                      </c:pt>
                      <c:pt idx="12250">
                        <c:v>42594.555821759001</c:v>
                      </c:pt>
                      <c:pt idx="12251">
                        <c:v>42594.559236111003</c:v>
                      </c:pt>
                      <c:pt idx="12252">
                        <c:v>42594.562858796002</c:v>
                      </c:pt>
                      <c:pt idx="12253">
                        <c:v>42594.566203704002</c:v>
                      </c:pt>
                      <c:pt idx="12254">
                        <c:v>42594.569641203998</c:v>
                      </c:pt>
                      <c:pt idx="12255">
                        <c:v>42594.573252315</c:v>
                      </c:pt>
                      <c:pt idx="12256">
                        <c:v>42594.576597222003</c:v>
                      </c:pt>
                      <c:pt idx="12257">
                        <c:v>42594.580069443997</c:v>
                      </c:pt>
                      <c:pt idx="12258">
                        <c:v>42594.583807870004</c:v>
                      </c:pt>
                      <c:pt idx="12259">
                        <c:v>42594.587083332997</c:v>
                      </c:pt>
                      <c:pt idx="12260">
                        <c:v>42594.590509258996</c:v>
                      </c:pt>
                      <c:pt idx="12261">
                        <c:v>42594.594085648001</c:v>
                      </c:pt>
                      <c:pt idx="12262">
                        <c:v>42594.597476852003</c:v>
                      </c:pt>
                      <c:pt idx="12263">
                        <c:v>42594.600902778002</c:v>
                      </c:pt>
                      <c:pt idx="12264">
                        <c:v>42594.604560184998</c:v>
                      </c:pt>
                      <c:pt idx="12265">
                        <c:v>42594.607847222003</c:v>
                      </c:pt>
                      <c:pt idx="12266">
                        <c:v>42594.611377314999</c:v>
                      </c:pt>
                      <c:pt idx="12267">
                        <c:v>42594.614861110997</c:v>
                      </c:pt>
                      <c:pt idx="12268">
                        <c:v>42594.618275462999</c:v>
                      </c:pt>
                      <c:pt idx="12269">
                        <c:v>42594.621747685</c:v>
                      </c:pt>
                      <c:pt idx="12270">
                        <c:v>42594.625439814998</c:v>
                      </c:pt>
                      <c:pt idx="12271">
                        <c:v>42594.628761574</c:v>
                      </c:pt>
                      <c:pt idx="12272">
                        <c:v>42594.632187499999</c:v>
                      </c:pt>
                      <c:pt idx="12273">
                        <c:v>42594.635729166999</c:v>
                      </c:pt>
                      <c:pt idx="12274">
                        <c:v>42594.639155092998</c:v>
                      </c:pt>
                      <c:pt idx="12275">
                        <c:v>42594.642569443997</c:v>
                      </c:pt>
                      <c:pt idx="12276">
                        <c:v>42594.646180556003</c:v>
                      </c:pt>
                      <c:pt idx="12277">
                        <c:v>42594.649490741002</c:v>
                      </c:pt>
                      <c:pt idx="12278">
                        <c:v>42594.652974536999</c:v>
                      </c:pt>
                      <c:pt idx="12279">
                        <c:v>42594.656550926004</c:v>
                      </c:pt>
                      <c:pt idx="12280">
                        <c:v>42594.659965277999</c:v>
                      </c:pt>
                      <c:pt idx="12281">
                        <c:v>42594.663402778002</c:v>
                      </c:pt>
                      <c:pt idx="12282">
                        <c:v>42594.667106481</c:v>
                      </c:pt>
                      <c:pt idx="12283">
                        <c:v>42594.670462962997</c:v>
                      </c:pt>
                      <c:pt idx="12284">
                        <c:v>42594.673912036997</c:v>
                      </c:pt>
                      <c:pt idx="12285">
                        <c:v>42594.677499999998</c:v>
                      </c:pt>
                      <c:pt idx="12286">
                        <c:v>42594.680891204</c:v>
                      </c:pt>
                      <c:pt idx="12287">
                        <c:v>42594.684317129999</c:v>
                      </c:pt>
                      <c:pt idx="12288">
                        <c:v>42594.687870369999</c:v>
                      </c:pt>
                      <c:pt idx="12289">
                        <c:v>42594.691215277999</c:v>
                      </c:pt>
                      <c:pt idx="12290">
                        <c:v>42594.694675926003</c:v>
                      </c:pt>
                      <c:pt idx="12291">
                        <c:v>42594.698206018998</c:v>
                      </c:pt>
                      <c:pt idx="12292">
                        <c:v>42594.701666667002</c:v>
                      </c:pt>
                      <c:pt idx="12293">
                        <c:v>42594.705081018998</c:v>
                      </c:pt>
                      <c:pt idx="12294">
                        <c:v>42594.708738426001</c:v>
                      </c:pt>
                      <c:pt idx="12295">
                        <c:v>42594.712071759001</c:v>
                      </c:pt>
                      <c:pt idx="12296">
                        <c:v>42594.715520833</c:v>
                      </c:pt>
                      <c:pt idx="12297">
                        <c:v>42594.719108796002</c:v>
                      </c:pt>
                      <c:pt idx="12298">
                        <c:v>42594.722488425999</c:v>
                      </c:pt>
                      <c:pt idx="12299">
                        <c:v>42594.725902778002</c:v>
                      </c:pt>
                      <c:pt idx="12300">
                        <c:v>42594.729525463001</c:v>
                      </c:pt>
                      <c:pt idx="12301">
                        <c:v>42594.732847222003</c:v>
                      </c:pt>
                      <c:pt idx="12302">
                        <c:v>42594.736319443997</c:v>
                      </c:pt>
                      <c:pt idx="12303">
                        <c:v>42594.739895833001</c:v>
                      </c:pt>
                      <c:pt idx="12304">
                        <c:v>42594.743287037003</c:v>
                      </c:pt>
                      <c:pt idx="12305">
                        <c:v>42594.746793981001</c:v>
                      </c:pt>
                      <c:pt idx="12306">
                        <c:v>42594.750405093</c:v>
                      </c:pt>
                      <c:pt idx="12307">
                        <c:v>42594.753773147997</c:v>
                      </c:pt>
                      <c:pt idx="12308">
                        <c:v>42594.757268519003</c:v>
                      </c:pt>
                      <c:pt idx="12309">
                        <c:v>42594.760787036997</c:v>
                      </c:pt>
                      <c:pt idx="12310">
                        <c:v>42594.764282406999</c:v>
                      </c:pt>
                      <c:pt idx="12311">
                        <c:v>42594.767673611001</c:v>
                      </c:pt>
                      <c:pt idx="12312">
                        <c:v>42594.771319444</c:v>
                      </c:pt>
                      <c:pt idx="12313">
                        <c:v>42594.774652777996</c:v>
                      </c:pt>
                      <c:pt idx="12314">
                        <c:v>42594.777997685</c:v>
                      </c:pt>
                      <c:pt idx="12315">
                        <c:v>42594.781643519003</c:v>
                      </c:pt>
                      <c:pt idx="12316">
                        <c:v>42594.784988425999</c:v>
                      </c:pt>
                      <c:pt idx="12317">
                        <c:v>42594.788518519003</c:v>
                      </c:pt>
                      <c:pt idx="12318">
                        <c:v>42594.792164352002</c:v>
                      </c:pt>
                      <c:pt idx="12319">
                        <c:v>42594.795370369997</c:v>
                      </c:pt>
                      <c:pt idx="12320">
                        <c:v>42594.798888889003</c:v>
                      </c:pt>
                      <c:pt idx="12321">
                        <c:v>42594.802430556003</c:v>
                      </c:pt>
                      <c:pt idx="12322">
                        <c:v>42594.805810184997</c:v>
                      </c:pt>
                      <c:pt idx="12323">
                        <c:v>42594.809282406997</c:v>
                      </c:pt>
                      <c:pt idx="12324">
                        <c:v>42594.812916666997</c:v>
                      </c:pt>
                      <c:pt idx="12325">
                        <c:v>42594.816250000003</c:v>
                      </c:pt>
                      <c:pt idx="12326">
                        <c:v>42594.819722221997</c:v>
                      </c:pt>
                      <c:pt idx="12327">
                        <c:v>42594.823321759002</c:v>
                      </c:pt>
                      <c:pt idx="12328">
                        <c:v>42594.826631944001</c:v>
                      </c:pt>
                      <c:pt idx="12329">
                        <c:v>42594.830185184997</c:v>
                      </c:pt>
                      <c:pt idx="12330">
                        <c:v>42594.833865740999</c:v>
                      </c:pt>
                      <c:pt idx="12331">
                        <c:v>42594.837118055999</c:v>
                      </c:pt>
                      <c:pt idx="12332">
                        <c:v>42594.840555556002</c:v>
                      </c:pt>
                      <c:pt idx="12333">
                        <c:v>42594.844097221998</c:v>
                      </c:pt>
                      <c:pt idx="12334">
                        <c:v>42594.847500000003</c:v>
                      </c:pt>
                      <c:pt idx="12335">
                        <c:v>42594.850949074003</c:v>
                      </c:pt>
                      <c:pt idx="12336">
                        <c:v>42594.854560184998</c:v>
                      </c:pt>
                      <c:pt idx="12337">
                        <c:v>42594.857847222003</c:v>
                      </c:pt>
                      <c:pt idx="12338">
                        <c:v>42594.861319443997</c:v>
                      </c:pt>
                      <c:pt idx="12339">
                        <c:v>42594.864930556003</c:v>
                      </c:pt>
                      <c:pt idx="12340">
                        <c:v>42594.868275462999</c:v>
                      </c:pt>
                      <c:pt idx="12341">
                        <c:v>42594.871724536999</c:v>
                      </c:pt>
                      <c:pt idx="12342">
                        <c:v>42594.875381944003</c:v>
                      </c:pt>
                      <c:pt idx="12343">
                        <c:v>42594.878750000003</c:v>
                      </c:pt>
                      <c:pt idx="12344">
                        <c:v>42594.882187499999</c:v>
                      </c:pt>
                      <c:pt idx="12345">
                        <c:v>42594.885729166999</c:v>
                      </c:pt>
                      <c:pt idx="12346">
                        <c:v>42594.889166667002</c:v>
                      </c:pt>
                      <c:pt idx="12347">
                        <c:v>42594.892581018998</c:v>
                      </c:pt>
                      <c:pt idx="12348">
                        <c:v>42594.89619213</c:v>
                      </c:pt>
                      <c:pt idx="12349">
                        <c:v>42594.899490741002</c:v>
                      </c:pt>
                      <c:pt idx="12350">
                        <c:v>42594.902986111003</c:v>
                      </c:pt>
                      <c:pt idx="12351">
                        <c:v>42594.906527778003</c:v>
                      </c:pt>
                      <c:pt idx="12352">
                        <c:v>42594.909918981</c:v>
                      </c:pt>
                      <c:pt idx="12353">
                        <c:v>42594.913449074003</c:v>
                      </c:pt>
                      <c:pt idx="12354">
                        <c:v>42594.917210647996</c:v>
                      </c:pt>
                      <c:pt idx="12355">
                        <c:v>42594.920520833002</c:v>
                      </c:pt>
                      <c:pt idx="12356">
                        <c:v>42594.924004629996</c:v>
                      </c:pt>
                      <c:pt idx="12357">
                        <c:v>42594.927488426001</c:v>
                      </c:pt>
                      <c:pt idx="12358">
                        <c:v>42594.930856480998</c:v>
                      </c:pt>
                      <c:pt idx="12359">
                        <c:v>42594.934328704003</c:v>
                      </c:pt>
                      <c:pt idx="12360">
                        <c:v>42594.937893519003</c:v>
                      </c:pt>
                      <c:pt idx="12361">
                        <c:v>42594.941238425999</c:v>
                      </c:pt>
                      <c:pt idx="12362">
                        <c:v>42594.944768519003</c:v>
                      </c:pt>
                      <c:pt idx="12363">
                        <c:v>42594.948356481</c:v>
                      </c:pt>
                      <c:pt idx="12364">
                        <c:v>42594.951678240999</c:v>
                      </c:pt>
                      <c:pt idx="12365">
                        <c:v>42594.955173611001</c:v>
                      </c:pt>
                      <c:pt idx="12366">
                        <c:v>42594.958831019001</c:v>
                      </c:pt>
                      <c:pt idx="12367">
                        <c:v>42594.962071759001</c:v>
                      </c:pt>
                      <c:pt idx="12368">
                        <c:v>42594.965486111003</c:v>
                      </c:pt>
                      <c:pt idx="12369">
                        <c:v>42594.969039352</c:v>
                      </c:pt>
                      <c:pt idx="12370">
                        <c:v>42594.972442129998</c:v>
                      </c:pt>
                      <c:pt idx="12371">
                        <c:v>42594.975844907</c:v>
                      </c:pt>
                      <c:pt idx="12372">
                        <c:v>42594.979490741003</c:v>
                      </c:pt>
                      <c:pt idx="12373">
                        <c:v>42594.982789351998</c:v>
                      </c:pt>
                      <c:pt idx="12374">
                        <c:v>42594.986284721999</c:v>
                      </c:pt>
                      <c:pt idx="12375">
                        <c:v>42594.989837963003</c:v>
                      </c:pt>
                      <c:pt idx="12376">
                        <c:v>42594.993217593001</c:v>
                      </c:pt>
                      <c:pt idx="12377">
                        <c:v>42594.996701388998</c:v>
                      </c:pt>
                      <c:pt idx="12378">
                        <c:v>42595.000416666997</c:v>
                      </c:pt>
                      <c:pt idx="12379">
                        <c:v>42595.003645833</c:v>
                      </c:pt>
                      <c:pt idx="12380">
                        <c:v>42595.007175926003</c:v>
                      </c:pt>
                      <c:pt idx="12381">
                        <c:v>42595.010682870001</c:v>
                      </c:pt>
                      <c:pt idx="12382">
                        <c:v>42595.014131944001</c:v>
                      </c:pt>
                      <c:pt idx="12383">
                        <c:v>42595.01755787</c:v>
                      </c:pt>
                      <c:pt idx="12384">
                        <c:v>42595.021122685001</c:v>
                      </c:pt>
                      <c:pt idx="12385">
                        <c:v>42595.024456018997</c:v>
                      </c:pt>
                      <c:pt idx="12386">
                        <c:v>42595.027939815001</c:v>
                      </c:pt>
                      <c:pt idx="12387">
                        <c:v>42595.031516203999</c:v>
                      </c:pt>
                      <c:pt idx="12388">
                        <c:v>42595.034872684999</c:v>
                      </c:pt>
                      <c:pt idx="12389">
                        <c:v>42595.038356481004</c:v>
                      </c:pt>
                      <c:pt idx="12390">
                        <c:v>42595.042037036997</c:v>
                      </c:pt>
                      <c:pt idx="12391">
                        <c:v>42595.045381944001</c:v>
                      </c:pt>
                      <c:pt idx="12392">
                        <c:v>42595.048912036997</c:v>
                      </c:pt>
                      <c:pt idx="12393">
                        <c:v>42595.052372685001</c:v>
                      </c:pt>
                      <c:pt idx="12394">
                        <c:v>42595.055763889002</c:v>
                      </c:pt>
                      <c:pt idx="12395">
                        <c:v>42595.059201388998</c:v>
                      </c:pt>
                      <c:pt idx="12396">
                        <c:v>42595.062766203999</c:v>
                      </c:pt>
                      <c:pt idx="12397">
                        <c:v>42595.066111111002</c:v>
                      </c:pt>
                      <c:pt idx="12398">
                        <c:v>42595.069618055997</c:v>
                      </c:pt>
                      <c:pt idx="12399">
                        <c:v>42595.073171295997</c:v>
                      </c:pt>
                      <c:pt idx="12400">
                        <c:v>42595.076550926002</c:v>
                      </c:pt>
                      <c:pt idx="12401">
                        <c:v>42595.080023148003</c:v>
                      </c:pt>
                      <c:pt idx="12402">
                        <c:v>42595.083715278</c:v>
                      </c:pt>
                      <c:pt idx="12403">
                        <c:v>42595.087083332997</c:v>
                      </c:pt>
                      <c:pt idx="12404">
                        <c:v>42595.090497685</c:v>
                      </c:pt>
                      <c:pt idx="12405">
                        <c:v>42595.094074073997</c:v>
                      </c:pt>
                      <c:pt idx="12406">
                        <c:v>42595.097453704002</c:v>
                      </c:pt>
                      <c:pt idx="12407">
                        <c:v>42595.100868055997</c:v>
                      </c:pt>
                      <c:pt idx="12408">
                        <c:v>42595.104456018998</c:v>
                      </c:pt>
                      <c:pt idx="12409">
                        <c:v>42595.107812499999</c:v>
                      </c:pt>
                      <c:pt idx="12410">
                        <c:v>42595.111261573998</c:v>
                      </c:pt>
                      <c:pt idx="12411">
                        <c:v>42595.114884258997</c:v>
                      </c:pt>
                      <c:pt idx="12412">
                        <c:v>42595.118240741002</c:v>
                      </c:pt>
                      <c:pt idx="12413">
                        <c:v>42595.121759258996</c:v>
                      </c:pt>
                      <c:pt idx="12414">
                        <c:v>42595.125405093</c:v>
                      </c:pt>
                      <c:pt idx="12415">
                        <c:v>42595.128634259003</c:v>
                      </c:pt>
                      <c:pt idx="12416">
                        <c:v>42595.132129630001</c:v>
                      </c:pt>
                      <c:pt idx="12417">
                        <c:v>42595.135682870001</c:v>
                      </c:pt>
                      <c:pt idx="12418">
                        <c:v>42595.139097222003</c:v>
                      </c:pt>
                      <c:pt idx="12419">
                        <c:v>42595.142534721999</c:v>
                      </c:pt>
                      <c:pt idx="12420">
                        <c:v>42595.146087963003</c:v>
                      </c:pt>
                      <c:pt idx="12421">
                        <c:v>42595.149456018997</c:v>
                      </c:pt>
                      <c:pt idx="12422">
                        <c:v>42595.152928240997</c:v>
                      </c:pt>
                      <c:pt idx="12423">
                        <c:v>42595.156516203999</c:v>
                      </c:pt>
                      <c:pt idx="12424">
                        <c:v>42595.159861111002</c:v>
                      </c:pt>
                      <c:pt idx="12425">
                        <c:v>42595.163333333003</c:v>
                      </c:pt>
                      <c:pt idx="12426">
                        <c:v>42595.167025463001</c:v>
                      </c:pt>
                      <c:pt idx="12427">
                        <c:v>42595.170312499999</c:v>
                      </c:pt>
                      <c:pt idx="12428">
                        <c:v>42595.173784721999</c:v>
                      </c:pt>
                      <c:pt idx="12429">
                        <c:v>42595.177337963003</c:v>
                      </c:pt>
                      <c:pt idx="12430">
                        <c:v>42595.180694444003</c:v>
                      </c:pt>
                      <c:pt idx="12431">
                        <c:v>42595.184189815001</c:v>
                      </c:pt>
                      <c:pt idx="12432">
                        <c:v>42595.187777778003</c:v>
                      </c:pt>
                      <c:pt idx="12433">
                        <c:v>42595.191111111002</c:v>
                      </c:pt>
                      <c:pt idx="12434">
                        <c:v>42595.194583333003</c:v>
                      </c:pt>
                      <c:pt idx="12435">
                        <c:v>42595.198159722</c:v>
                      </c:pt>
                      <c:pt idx="12436">
                        <c:v>42595.201539351998</c:v>
                      </c:pt>
                      <c:pt idx="12437">
                        <c:v>42595.205000000002</c:v>
                      </c:pt>
                      <c:pt idx="12438">
                        <c:v>42595.208761574002</c:v>
                      </c:pt>
                      <c:pt idx="12439">
                        <c:v>42595.211967593001</c:v>
                      </c:pt>
                      <c:pt idx="12440">
                        <c:v>42595.215439815001</c:v>
                      </c:pt>
                      <c:pt idx="12441">
                        <c:v>42595.218969907</c:v>
                      </c:pt>
                      <c:pt idx="12442">
                        <c:v>42595.222430556001</c:v>
                      </c:pt>
                      <c:pt idx="12443">
                        <c:v>42595.225833333003</c:v>
                      </c:pt>
                      <c:pt idx="12444">
                        <c:v>42595.229467593002</c:v>
                      </c:pt>
                      <c:pt idx="12445">
                        <c:v>42595.23275463</c:v>
                      </c:pt>
                      <c:pt idx="12446">
                        <c:v>42595.236238425998</c:v>
                      </c:pt>
                      <c:pt idx="12447">
                        <c:v>42595.239814815002</c:v>
                      </c:pt>
                      <c:pt idx="12448">
                        <c:v>42595.243217593001</c:v>
                      </c:pt>
                      <c:pt idx="12449">
                        <c:v>42595.246701388998</c:v>
                      </c:pt>
                      <c:pt idx="12450">
                        <c:v>42595.250393519003</c:v>
                      </c:pt>
                      <c:pt idx="12451">
                        <c:v>42595.253657407004</c:v>
                      </c:pt>
                      <c:pt idx="12452">
                        <c:v>42595.257164351999</c:v>
                      </c:pt>
                      <c:pt idx="12453">
                        <c:v>42595.260671295997</c:v>
                      </c:pt>
                      <c:pt idx="12454">
                        <c:v>42595.264097222003</c:v>
                      </c:pt>
                      <c:pt idx="12455">
                        <c:v>42595.267615741002</c:v>
                      </c:pt>
                      <c:pt idx="12456">
                        <c:v>42595.271168981002</c:v>
                      </c:pt>
                      <c:pt idx="12457">
                        <c:v>42595.274502314998</c:v>
                      </c:pt>
                      <c:pt idx="12458">
                        <c:v>42595.277951388998</c:v>
                      </c:pt>
                      <c:pt idx="12459">
                        <c:v>42595.281516203999</c:v>
                      </c:pt>
                      <c:pt idx="12460">
                        <c:v>42595.284872684999</c:v>
                      </c:pt>
                      <c:pt idx="12461">
                        <c:v>42595.288344907</c:v>
                      </c:pt>
                      <c:pt idx="12462">
                        <c:v>42595.292048611002</c:v>
                      </c:pt>
                      <c:pt idx="12463">
                        <c:v>42595.295312499999</c:v>
                      </c:pt>
                      <c:pt idx="12464">
                        <c:v>42595.298796296003</c:v>
                      </c:pt>
                      <c:pt idx="12465">
                        <c:v>42595.302361110997</c:v>
                      </c:pt>
                      <c:pt idx="12466">
                        <c:v>42595.305717593001</c:v>
                      </c:pt>
                      <c:pt idx="12467">
                        <c:v>42595.309155092997</c:v>
                      </c:pt>
                      <c:pt idx="12468">
                        <c:v>42595.312789352</c:v>
                      </c:pt>
                      <c:pt idx="12469">
                        <c:v>42595.316087963001</c:v>
                      </c:pt>
                      <c:pt idx="12470">
                        <c:v>42595.319583333003</c:v>
                      </c:pt>
                      <c:pt idx="12471">
                        <c:v>42595.323182870001</c:v>
                      </c:pt>
                      <c:pt idx="12472">
                        <c:v>42595.326527778001</c:v>
                      </c:pt>
                      <c:pt idx="12473">
                        <c:v>42595.330046296003</c:v>
                      </c:pt>
                      <c:pt idx="12474">
                        <c:v>42595.333680556003</c:v>
                      </c:pt>
                      <c:pt idx="12475">
                        <c:v>42595.336967593001</c:v>
                      </c:pt>
                      <c:pt idx="12476">
                        <c:v>42595.340497685</c:v>
                      </c:pt>
                      <c:pt idx="12477">
                        <c:v>42595.344027778003</c:v>
                      </c:pt>
                      <c:pt idx="12478">
                        <c:v>42595.347361111002</c:v>
                      </c:pt>
                      <c:pt idx="12479">
                        <c:v>42595.350821758999</c:v>
                      </c:pt>
                      <c:pt idx="12480">
                        <c:v>42595.354479166999</c:v>
                      </c:pt>
                      <c:pt idx="12481">
                        <c:v>42595.357766203997</c:v>
                      </c:pt>
                      <c:pt idx="12482">
                        <c:v>42595.361238425998</c:v>
                      </c:pt>
                      <c:pt idx="12483">
                        <c:v>42595.364826388999</c:v>
                      </c:pt>
                      <c:pt idx="12484">
                        <c:v>42595.368182869999</c:v>
                      </c:pt>
                      <c:pt idx="12485">
                        <c:v>42595.371701388998</c:v>
                      </c:pt>
                      <c:pt idx="12486">
                        <c:v>42595.375335648001</c:v>
                      </c:pt>
                      <c:pt idx="12487">
                        <c:v>42595.378634259003</c:v>
                      </c:pt>
                      <c:pt idx="12488">
                        <c:v>42595.382094907</c:v>
                      </c:pt>
                      <c:pt idx="12489">
                        <c:v>42595.385671295997</c:v>
                      </c:pt>
                      <c:pt idx="12490">
                        <c:v>42595.389050926002</c:v>
                      </c:pt>
                      <c:pt idx="12491">
                        <c:v>42595.392488425998</c:v>
                      </c:pt>
                      <c:pt idx="12492">
                        <c:v>42595.396157406998</c:v>
                      </c:pt>
                      <c:pt idx="12493">
                        <c:v>42595.399444444003</c:v>
                      </c:pt>
                      <c:pt idx="12494">
                        <c:v>42595.402939815001</c:v>
                      </c:pt>
                      <c:pt idx="12495">
                        <c:v>42595.406493055998</c:v>
                      </c:pt>
                      <c:pt idx="12496">
                        <c:v>42595.409872684999</c:v>
                      </c:pt>
                      <c:pt idx="12497">
                        <c:v>42595.413344907</c:v>
                      </c:pt>
                      <c:pt idx="12498">
                        <c:v>42595.417037036997</c:v>
                      </c:pt>
                      <c:pt idx="12499">
                        <c:v>42595.420381944001</c:v>
                      </c:pt>
                      <c:pt idx="12500">
                        <c:v>42595.423796296003</c:v>
                      </c:pt>
                      <c:pt idx="12501">
                        <c:v>42595.427361110997</c:v>
                      </c:pt>
                      <c:pt idx="12502">
                        <c:v>42595.430787037003</c:v>
                      </c:pt>
                      <c:pt idx="12503">
                        <c:v>42595.434189815001</c:v>
                      </c:pt>
                      <c:pt idx="12504">
                        <c:v>42595.437777778003</c:v>
                      </c:pt>
                      <c:pt idx="12505">
                        <c:v>42595.441134259003</c:v>
                      </c:pt>
                      <c:pt idx="12506">
                        <c:v>42595.444583333003</c:v>
                      </c:pt>
                      <c:pt idx="12507">
                        <c:v>42595.448182870001</c:v>
                      </c:pt>
                      <c:pt idx="12508">
                        <c:v>42595.451550926002</c:v>
                      </c:pt>
                      <c:pt idx="12509">
                        <c:v>42595.455046296003</c:v>
                      </c:pt>
                      <c:pt idx="12510">
                        <c:v>42595.458761574002</c:v>
                      </c:pt>
                      <c:pt idx="12511">
                        <c:v>42595.462048611</c:v>
                      </c:pt>
                      <c:pt idx="12512">
                        <c:v>42595.465428240997</c:v>
                      </c:pt>
                      <c:pt idx="12513">
                        <c:v>42595.469016203999</c:v>
                      </c:pt>
                      <c:pt idx="12514">
                        <c:v>42595.472384259003</c:v>
                      </c:pt>
                      <c:pt idx="12515">
                        <c:v>42595.475868055997</c:v>
                      </c:pt>
                      <c:pt idx="12516">
                        <c:v>42595.479421295997</c:v>
                      </c:pt>
                      <c:pt idx="12517">
                        <c:v>42595.482766203997</c:v>
                      </c:pt>
                      <c:pt idx="12518">
                        <c:v>42595.486238425998</c:v>
                      </c:pt>
                      <c:pt idx="12519">
                        <c:v>42595.489907406998</c:v>
                      </c:pt>
                      <c:pt idx="12520">
                        <c:v>42595.493298611</c:v>
                      </c:pt>
                      <c:pt idx="12521">
                        <c:v>42595.496747685</c:v>
                      </c:pt>
                      <c:pt idx="12522">
                        <c:v>42595.500416666997</c:v>
                      </c:pt>
                      <c:pt idx="12523">
                        <c:v>42595.503715277999</c:v>
                      </c:pt>
                      <c:pt idx="12524">
                        <c:v>42595.507187499999</c:v>
                      </c:pt>
                      <c:pt idx="12525">
                        <c:v>42595.510775463001</c:v>
                      </c:pt>
                      <c:pt idx="12526">
                        <c:v>42595.514166667002</c:v>
                      </c:pt>
                      <c:pt idx="12527">
                        <c:v>42595.517592593002</c:v>
                      </c:pt>
                      <c:pt idx="12528">
                        <c:v>42595.521157406998</c:v>
                      </c:pt>
                      <c:pt idx="12529">
                        <c:v>42595.524571759001</c:v>
                      </c:pt>
                      <c:pt idx="12530">
                        <c:v>42595.528020833</c:v>
                      </c:pt>
                      <c:pt idx="12531">
                        <c:v>42595.531620369999</c:v>
                      </c:pt>
                      <c:pt idx="12532">
                        <c:v>42595.534976852003</c:v>
                      </c:pt>
                      <c:pt idx="12533">
                        <c:v>42595.538449074003</c:v>
                      </c:pt>
                      <c:pt idx="12534">
                        <c:v>42595.542083332999</c:v>
                      </c:pt>
                      <c:pt idx="12535">
                        <c:v>42595.545393519002</c:v>
                      </c:pt>
                      <c:pt idx="12536">
                        <c:v>42595.548877314999</c:v>
                      </c:pt>
                      <c:pt idx="12537">
                        <c:v>42595.552395833001</c:v>
                      </c:pt>
                      <c:pt idx="12538">
                        <c:v>42595.555810184997</c:v>
                      </c:pt>
                      <c:pt idx="12539">
                        <c:v>42595.559236111003</c:v>
                      </c:pt>
                      <c:pt idx="12540">
                        <c:v>42595.562847221998</c:v>
                      </c:pt>
                      <c:pt idx="12541">
                        <c:v>42595.566180556001</c:v>
                      </c:pt>
                      <c:pt idx="12542">
                        <c:v>42595.569652778002</c:v>
                      </c:pt>
                      <c:pt idx="12543">
                        <c:v>42595.573182870001</c:v>
                      </c:pt>
                      <c:pt idx="12544">
                        <c:v>42595.576597222003</c:v>
                      </c:pt>
                      <c:pt idx="12545">
                        <c:v>42595.580092593002</c:v>
                      </c:pt>
                      <c:pt idx="12546">
                        <c:v>42595.583738426001</c:v>
                      </c:pt>
                      <c:pt idx="12547">
                        <c:v>42595.587083332997</c:v>
                      </c:pt>
                      <c:pt idx="12548">
                        <c:v>42595.590520833</c:v>
                      </c:pt>
                      <c:pt idx="12549">
                        <c:v>42595.594074073997</c:v>
                      </c:pt>
                      <c:pt idx="12550">
                        <c:v>42595.597465277999</c:v>
                      </c:pt>
                      <c:pt idx="12551">
                        <c:v>42595.600891203998</c:v>
                      </c:pt>
                      <c:pt idx="12552">
                        <c:v>42595.604513888997</c:v>
                      </c:pt>
                      <c:pt idx="12553">
                        <c:v>42595.607881944001</c:v>
                      </c:pt>
                      <c:pt idx="12554">
                        <c:v>42595.611354166998</c:v>
                      </c:pt>
                      <c:pt idx="12555">
                        <c:v>42595.614861110997</c:v>
                      </c:pt>
                      <c:pt idx="12556">
                        <c:v>42595.618287037003</c:v>
                      </c:pt>
                      <c:pt idx="12557">
                        <c:v>42595.621759258996</c:v>
                      </c:pt>
                      <c:pt idx="12558">
                        <c:v>42595.625393519003</c:v>
                      </c:pt>
                      <c:pt idx="12559">
                        <c:v>42595.628715277999</c:v>
                      </c:pt>
                      <c:pt idx="12560">
                        <c:v>42595.632199074003</c:v>
                      </c:pt>
                      <c:pt idx="12561">
                        <c:v>42595.635717593002</c:v>
                      </c:pt>
                      <c:pt idx="12562">
                        <c:v>42595.639097222003</c:v>
                      </c:pt>
                      <c:pt idx="12563">
                        <c:v>42595.642569443997</c:v>
                      </c:pt>
                      <c:pt idx="12564">
                        <c:v>42595.646180556003</c:v>
                      </c:pt>
                      <c:pt idx="12565">
                        <c:v>42595.649502314998</c:v>
                      </c:pt>
                      <c:pt idx="12566">
                        <c:v>42595.652962963002</c:v>
                      </c:pt>
                      <c:pt idx="12567">
                        <c:v>42595.6565625</c:v>
                      </c:pt>
                      <c:pt idx="12568">
                        <c:v>42595.659918981</c:v>
                      </c:pt>
                      <c:pt idx="12569">
                        <c:v>42595.663379630001</c:v>
                      </c:pt>
                      <c:pt idx="12570">
                        <c:v>42595.667187500003</c:v>
                      </c:pt>
                      <c:pt idx="12571">
                        <c:v>42595.670405092998</c:v>
                      </c:pt>
                      <c:pt idx="12572">
                        <c:v>42595.673877314999</c:v>
                      </c:pt>
                      <c:pt idx="12573">
                        <c:v>42595.677476851997</c:v>
                      </c:pt>
                      <c:pt idx="12574">
                        <c:v>42595.680810184997</c:v>
                      </c:pt>
                      <c:pt idx="12575">
                        <c:v>42595.684305556002</c:v>
                      </c:pt>
                      <c:pt idx="12576">
                        <c:v>42595.687881944003</c:v>
                      </c:pt>
                      <c:pt idx="12577">
                        <c:v>42595.691145833</c:v>
                      </c:pt>
                      <c:pt idx="12578">
                        <c:v>42595.694652778002</c:v>
                      </c:pt>
                      <c:pt idx="12579">
                        <c:v>42595.698229166999</c:v>
                      </c:pt>
                      <c:pt idx="12580">
                        <c:v>42595.701574074003</c:v>
                      </c:pt>
                      <c:pt idx="12581">
                        <c:v>42595.70505787</c:v>
                      </c:pt>
                      <c:pt idx="12582">
                        <c:v>42595.708668981002</c:v>
                      </c:pt>
                      <c:pt idx="12583">
                        <c:v>42595.711956018997</c:v>
                      </c:pt>
                      <c:pt idx="12584">
                        <c:v>42595.715486111003</c:v>
                      </c:pt>
                      <c:pt idx="12585">
                        <c:v>42595.719004630002</c:v>
                      </c:pt>
                      <c:pt idx="12586">
                        <c:v>42595.722361111002</c:v>
                      </c:pt>
                      <c:pt idx="12587">
                        <c:v>42595.725821758999</c:v>
                      </c:pt>
                      <c:pt idx="12588">
                        <c:v>42595.729467593002</c:v>
                      </c:pt>
                      <c:pt idx="12589">
                        <c:v>42595.732766203997</c:v>
                      </c:pt>
                      <c:pt idx="12590">
                        <c:v>42595.736238425998</c:v>
                      </c:pt>
                      <c:pt idx="12591">
                        <c:v>42595.739837963003</c:v>
                      </c:pt>
                      <c:pt idx="12592">
                        <c:v>42595.743182869999</c:v>
                      </c:pt>
                      <c:pt idx="12593">
                        <c:v>42595.746655092997</c:v>
                      </c:pt>
                      <c:pt idx="12594">
                        <c:v>42595.7503125</c:v>
                      </c:pt>
                      <c:pt idx="12595">
                        <c:v>42595.753796295998</c:v>
                      </c:pt>
                      <c:pt idx="12596">
                        <c:v>42595.757233796001</c:v>
                      </c:pt>
                      <c:pt idx="12597">
                        <c:v>42595.760763888997</c:v>
                      </c:pt>
                      <c:pt idx="12598">
                        <c:v>42595.764074074003</c:v>
                      </c:pt>
                      <c:pt idx="12599">
                        <c:v>42595.767511573998</c:v>
                      </c:pt>
                      <c:pt idx="12600">
                        <c:v>42595.771273147999</c:v>
                      </c:pt>
                      <c:pt idx="12601">
                        <c:v>42595.774560184997</c:v>
                      </c:pt>
                      <c:pt idx="12602">
                        <c:v>42595.778020833</c:v>
                      </c:pt>
                      <c:pt idx="12603">
                        <c:v>42595.781620369999</c:v>
                      </c:pt>
                      <c:pt idx="12604">
                        <c:v>42595.784953704002</c:v>
                      </c:pt>
                      <c:pt idx="12605">
                        <c:v>42595.788425926003</c:v>
                      </c:pt>
                      <c:pt idx="12606">
                        <c:v>42595.792118056001</c:v>
                      </c:pt>
                      <c:pt idx="12607">
                        <c:v>42595.795370369997</c:v>
                      </c:pt>
                      <c:pt idx="12608">
                        <c:v>42595.798854166998</c:v>
                      </c:pt>
                      <c:pt idx="12609">
                        <c:v>42595.802430556003</c:v>
                      </c:pt>
                      <c:pt idx="12610">
                        <c:v>42595.805833332997</c:v>
                      </c:pt>
                      <c:pt idx="12611">
                        <c:v>42595.809270833</c:v>
                      </c:pt>
                      <c:pt idx="12612">
                        <c:v>42595.812893519003</c:v>
                      </c:pt>
                      <c:pt idx="12613">
                        <c:v>42595.816250000003</c:v>
                      </c:pt>
                      <c:pt idx="12614">
                        <c:v>42595.819699074003</c:v>
                      </c:pt>
                      <c:pt idx="12615">
                        <c:v>42595.823275463001</c:v>
                      </c:pt>
                      <c:pt idx="12616">
                        <c:v>42595.826608796</c:v>
                      </c:pt>
                      <c:pt idx="12617">
                        <c:v>42595.830138889003</c:v>
                      </c:pt>
                      <c:pt idx="12618">
                        <c:v>42595.833819444</c:v>
                      </c:pt>
                      <c:pt idx="12619">
                        <c:v>42595.837037037003</c:v>
                      </c:pt>
                      <c:pt idx="12620">
                        <c:v>42595.840486111003</c:v>
                      </c:pt>
                      <c:pt idx="12621">
                        <c:v>42595.844097221998</c:v>
                      </c:pt>
                      <c:pt idx="12622">
                        <c:v>42595.847442129998</c:v>
                      </c:pt>
                      <c:pt idx="12623">
                        <c:v>42595.850821758999</c:v>
                      </c:pt>
                      <c:pt idx="12624">
                        <c:v>42595.854456018998</c:v>
                      </c:pt>
                      <c:pt idx="12625">
                        <c:v>42595.857777778001</c:v>
                      </c:pt>
                      <c:pt idx="12626">
                        <c:v>42595.861250000002</c:v>
                      </c:pt>
                      <c:pt idx="12627">
                        <c:v>42595.864768519001</c:v>
                      </c:pt>
                      <c:pt idx="12628">
                        <c:v>42595.868206018997</c:v>
                      </c:pt>
                      <c:pt idx="12629">
                        <c:v>42595.871666667001</c:v>
                      </c:pt>
                      <c:pt idx="12630">
                        <c:v>42595.875277778003</c:v>
                      </c:pt>
                      <c:pt idx="12631">
                        <c:v>42595.878622684999</c:v>
                      </c:pt>
                      <c:pt idx="12632">
                        <c:v>42595.882083333003</c:v>
                      </c:pt>
                      <c:pt idx="12633">
                        <c:v>42595.885682870001</c:v>
                      </c:pt>
                      <c:pt idx="12634">
                        <c:v>42595.889108796</c:v>
                      </c:pt>
                      <c:pt idx="12635">
                        <c:v>42595.892581018998</c:v>
                      </c:pt>
                      <c:pt idx="12636">
                        <c:v>42595.896261574002</c:v>
                      </c:pt>
                      <c:pt idx="12637">
                        <c:v>42595.899513889002</c:v>
                      </c:pt>
                      <c:pt idx="12638">
                        <c:v>42595.902962963002</c:v>
                      </c:pt>
                      <c:pt idx="12639">
                        <c:v>42595.9065625</c:v>
                      </c:pt>
                      <c:pt idx="12640">
                        <c:v>42595.909953704002</c:v>
                      </c:pt>
                      <c:pt idx="12641">
                        <c:v>42595.913437499999</c:v>
                      </c:pt>
                      <c:pt idx="12642">
                        <c:v>42595.917013888997</c:v>
                      </c:pt>
                      <c:pt idx="12643">
                        <c:v>42595.920312499999</c:v>
                      </c:pt>
                      <c:pt idx="12644">
                        <c:v>42595.923784721999</c:v>
                      </c:pt>
                      <c:pt idx="12645">
                        <c:v>42595.927291667002</c:v>
                      </c:pt>
                      <c:pt idx="12646">
                        <c:v>42595.930706018997</c:v>
                      </c:pt>
                      <c:pt idx="12647">
                        <c:v>42595.934166667001</c:v>
                      </c:pt>
                      <c:pt idx="12648">
                        <c:v>42595.937754630002</c:v>
                      </c:pt>
                      <c:pt idx="12649">
                        <c:v>42595.941111111002</c:v>
                      </c:pt>
                      <c:pt idx="12650">
                        <c:v>42595.944583333003</c:v>
                      </c:pt>
                      <c:pt idx="12651">
                        <c:v>42595.948159722</c:v>
                      </c:pt>
                      <c:pt idx="12652">
                        <c:v>42595.951527778001</c:v>
                      </c:pt>
                      <c:pt idx="12653">
                        <c:v>42595.955011573998</c:v>
                      </c:pt>
                      <c:pt idx="12654">
                        <c:v>42595.958668981002</c:v>
                      </c:pt>
                      <c:pt idx="12655">
                        <c:v>42595.961990741002</c:v>
                      </c:pt>
                      <c:pt idx="12656">
                        <c:v>42595.965428240997</c:v>
                      </c:pt>
                      <c:pt idx="12657">
                        <c:v>42595.968958332996</c:v>
                      </c:pt>
                      <c:pt idx="12658">
                        <c:v>42595.972361111002</c:v>
                      </c:pt>
                      <c:pt idx="12659">
                        <c:v>42595.975844907</c:v>
                      </c:pt>
                      <c:pt idx="12660">
                        <c:v>42595.979421295997</c:v>
                      </c:pt>
                      <c:pt idx="12661">
                        <c:v>42595.982766203997</c:v>
                      </c:pt>
                      <c:pt idx="12662">
                        <c:v>42595.986250000002</c:v>
                      </c:pt>
                      <c:pt idx="12663">
                        <c:v>42595.989803240998</c:v>
                      </c:pt>
                      <c:pt idx="12664">
                        <c:v>42595.993194444003</c:v>
                      </c:pt>
                      <c:pt idx="12665">
                        <c:v>42595.996712963002</c:v>
                      </c:pt>
                      <c:pt idx="12666">
                        <c:v>42596.000428241001</c:v>
                      </c:pt>
                      <c:pt idx="12667">
                        <c:v>42596.003645833</c:v>
                      </c:pt>
                      <c:pt idx="12668">
                        <c:v>42596.007106481004</c:v>
                      </c:pt>
                      <c:pt idx="12669">
                        <c:v>42596.010636573999</c:v>
                      </c:pt>
                      <c:pt idx="12670">
                        <c:v>42596.014062499999</c:v>
                      </c:pt>
                      <c:pt idx="12671">
                        <c:v>42596.017500000002</c:v>
                      </c:pt>
                      <c:pt idx="12672">
                        <c:v>42596.021076388999</c:v>
                      </c:pt>
                      <c:pt idx="12673">
                        <c:v>42596.024444444003</c:v>
                      </c:pt>
                      <c:pt idx="12674">
                        <c:v>42596.027939815001</c:v>
                      </c:pt>
                      <c:pt idx="12675">
                        <c:v>42596.031458332996</c:v>
                      </c:pt>
                      <c:pt idx="12676">
                        <c:v>42596.034884259003</c:v>
                      </c:pt>
                      <c:pt idx="12677">
                        <c:v>42596.038333333003</c:v>
                      </c:pt>
                      <c:pt idx="12678">
                        <c:v>42596.042002315</c:v>
                      </c:pt>
                      <c:pt idx="12679">
                        <c:v>42596.045347222003</c:v>
                      </c:pt>
                      <c:pt idx="12680">
                        <c:v>42596.048773148003</c:v>
                      </c:pt>
                      <c:pt idx="12681">
                        <c:v>42596.052280092998</c:v>
                      </c:pt>
                      <c:pt idx="12682">
                        <c:v>42596.055729166997</c:v>
                      </c:pt>
                      <c:pt idx="12683">
                        <c:v>42596.059166667001</c:v>
                      </c:pt>
                      <c:pt idx="12684">
                        <c:v>42596.062800926004</c:v>
                      </c:pt>
                      <c:pt idx="12685">
                        <c:v>42596.066145833</c:v>
                      </c:pt>
                      <c:pt idx="12686">
                        <c:v>42596.069594907</c:v>
                      </c:pt>
                      <c:pt idx="12687">
                        <c:v>42596.073136573999</c:v>
                      </c:pt>
                      <c:pt idx="12688">
                        <c:v>42596.076574074003</c:v>
                      </c:pt>
                      <c:pt idx="12689">
                        <c:v>42596.080011573998</c:v>
                      </c:pt>
                      <c:pt idx="12690">
                        <c:v>42596.083657406998</c:v>
                      </c:pt>
                      <c:pt idx="12691">
                        <c:v>42596.086967593001</c:v>
                      </c:pt>
                      <c:pt idx="12692">
                        <c:v>42596.090451388998</c:v>
                      </c:pt>
                      <c:pt idx="12693">
                        <c:v>42596.094039352</c:v>
                      </c:pt>
                      <c:pt idx="12694">
                        <c:v>42596.097407407004</c:v>
                      </c:pt>
                      <c:pt idx="12695">
                        <c:v>42596.100833333003</c:v>
                      </c:pt>
                      <c:pt idx="12696">
                        <c:v>42596.104467593002</c:v>
                      </c:pt>
                      <c:pt idx="12697">
                        <c:v>42596.107777778001</c:v>
                      </c:pt>
                      <c:pt idx="12698">
                        <c:v>42596.111250000002</c:v>
                      </c:pt>
                      <c:pt idx="12699">
                        <c:v>42596.114803240998</c:v>
                      </c:pt>
                      <c:pt idx="12700">
                        <c:v>42596.118194444003</c:v>
                      </c:pt>
                      <c:pt idx="12701">
                        <c:v>42596.121666667001</c:v>
                      </c:pt>
                      <c:pt idx="12702">
                        <c:v>42596.125300926004</c:v>
                      </c:pt>
                      <c:pt idx="12703">
                        <c:v>42596.128611111002</c:v>
                      </c:pt>
                      <c:pt idx="12704">
                        <c:v>42596.132106481004</c:v>
                      </c:pt>
                      <c:pt idx="12705">
                        <c:v>42596.135625000003</c:v>
                      </c:pt>
                      <c:pt idx="12706">
                        <c:v>42596.139039351998</c:v>
                      </c:pt>
                      <c:pt idx="12707">
                        <c:v>42596.142500000002</c:v>
                      </c:pt>
                      <c:pt idx="12708">
                        <c:v>42596.146064815002</c:v>
                      </c:pt>
                      <c:pt idx="12709">
                        <c:v>42596.149432869999</c:v>
                      </c:pt>
                      <c:pt idx="12710">
                        <c:v>42596.152928240997</c:v>
                      </c:pt>
                      <c:pt idx="12711">
                        <c:v>42596.156469907</c:v>
                      </c:pt>
                      <c:pt idx="12712">
                        <c:v>42596.159884259003</c:v>
                      </c:pt>
                      <c:pt idx="12713">
                        <c:v>42596.163344907</c:v>
                      </c:pt>
                      <c:pt idx="12714">
                        <c:v>42596.166967593002</c:v>
                      </c:pt>
                      <c:pt idx="12715">
                        <c:v>42596.170289351998</c:v>
                      </c:pt>
                      <c:pt idx="12716">
                        <c:v>42596.173796296003</c:v>
                      </c:pt>
                      <c:pt idx="12717">
                        <c:v>42596.177337963003</c:v>
                      </c:pt>
                      <c:pt idx="12718">
                        <c:v>42596.180752314998</c:v>
                      </c:pt>
                      <c:pt idx="12719">
                        <c:v>42596.184155092997</c:v>
                      </c:pt>
                      <c:pt idx="12720">
                        <c:v>42596.187789352</c:v>
                      </c:pt>
                      <c:pt idx="12721">
                        <c:v>42596.191099536998</c:v>
                      </c:pt>
                      <c:pt idx="12722">
                        <c:v>42596.194571758999</c:v>
                      </c:pt>
                      <c:pt idx="12723">
                        <c:v>42596.198136573999</c:v>
                      </c:pt>
                      <c:pt idx="12724">
                        <c:v>42596.201516203997</c:v>
                      </c:pt>
                      <c:pt idx="12725">
                        <c:v>42596.205000000002</c:v>
                      </c:pt>
                      <c:pt idx="12726">
                        <c:v>42596.208761574002</c:v>
                      </c:pt>
                      <c:pt idx="12727">
                        <c:v>42596.211956018997</c:v>
                      </c:pt>
                      <c:pt idx="12728">
                        <c:v>42596.215439815001</c:v>
                      </c:pt>
                      <c:pt idx="12729">
                        <c:v>42596.218958332996</c:v>
                      </c:pt>
                      <c:pt idx="12730">
                        <c:v>42596.222395833</c:v>
                      </c:pt>
                      <c:pt idx="12731">
                        <c:v>42596.225833333003</c:v>
                      </c:pt>
                      <c:pt idx="12732">
                        <c:v>42596.229421295997</c:v>
                      </c:pt>
                      <c:pt idx="12733">
                        <c:v>42596.232766203997</c:v>
                      </c:pt>
                      <c:pt idx="12734">
                        <c:v>42596.236238425998</c:v>
                      </c:pt>
                      <c:pt idx="12735">
                        <c:v>42596.239791667002</c:v>
                      </c:pt>
                      <c:pt idx="12736">
                        <c:v>42596.243182869999</c:v>
                      </c:pt>
                      <c:pt idx="12737">
                        <c:v>42596.246655092997</c:v>
                      </c:pt>
                      <c:pt idx="12738">
                        <c:v>42596.250324073997</c:v>
                      </c:pt>
                      <c:pt idx="12739">
                        <c:v>42596.253703704002</c:v>
                      </c:pt>
                      <c:pt idx="12740">
                        <c:v>42596.257083333003</c:v>
                      </c:pt>
                      <c:pt idx="12741">
                        <c:v>42596.260636573999</c:v>
                      </c:pt>
                      <c:pt idx="12742">
                        <c:v>42596.264062499999</c:v>
                      </c:pt>
                      <c:pt idx="12743">
                        <c:v>42596.267523148003</c:v>
                      </c:pt>
                      <c:pt idx="12744">
                        <c:v>42596.271134258997</c:v>
                      </c:pt>
                      <c:pt idx="12745">
                        <c:v>42596.274432869999</c:v>
                      </c:pt>
                      <c:pt idx="12746">
                        <c:v>42596.277928240997</c:v>
                      </c:pt>
                      <c:pt idx="12747">
                        <c:v>42596.281504630002</c:v>
                      </c:pt>
                      <c:pt idx="12748">
                        <c:v>42596.284861111002</c:v>
                      </c:pt>
                      <c:pt idx="12749">
                        <c:v>42596.288333333003</c:v>
                      </c:pt>
                      <c:pt idx="12750">
                        <c:v>42596.291990741003</c:v>
                      </c:pt>
                      <c:pt idx="12751">
                        <c:v>42596.295266203997</c:v>
                      </c:pt>
                      <c:pt idx="12752">
                        <c:v>42596.298761573998</c:v>
                      </c:pt>
                      <c:pt idx="12753">
                        <c:v>42596.302314815002</c:v>
                      </c:pt>
                      <c:pt idx="12754">
                        <c:v>42596.305694444003</c:v>
                      </c:pt>
                      <c:pt idx="12755">
                        <c:v>42596.309155092997</c:v>
                      </c:pt>
                      <c:pt idx="12756">
                        <c:v>42596.312754630002</c:v>
                      </c:pt>
                      <c:pt idx="12757">
                        <c:v>42596.316111111002</c:v>
                      </c:pt>
                      <c:pt idx="12758">
                        <c:v>42596.319583333003</c:v>
                      </c:pt>
                      <c:pt idx="12759">
                        <c:v>42596.323125000003</c:v>
                      </c:pt>
                      <c:pt idx="12760">
                        <c:v>42596.326527778001</c:v>
                      </c:pt>
                      <c:pt idx="12761">
                        <c:v>42596.33</c:v>
                      </c:pt>
                      <c:pt idx="12762">
                        <c:v>42596.333657406998</c:v>
                      </c:pt>
                      <c:pt idx="12763">
                        <c:v>42596.336956018997</c:v>
                      </c:pt>
                      <c:pt idx="12764">
                        <c:v>42596.340416667001</c:v>
                      </c:pt>
                      <c:pt idx="12765">
                        <c:v>42596.343993055998</c:v>
                      </c:pt>
                      <c:pt idx="12766">
                        <c:v>42596.347372684999</c:v>
                      </c:pt>
                      <c:pt idx="12767">
                        <c:v>42596.350821758999</c:v>
                      </c:pt>
                      <c:pt idx="12768">
                        <c:v>42596.354398148003</c:v>
                      </c:pt>
                      <c:pt idx="12769">
                        <c:v>42596.357777778001</c:v>
                      </c:pt>
                      <c:pt idx="12770">
                        <c:v>42596.361238425998</c:v>
                      </c:pt>
                      <c:pt idx="12771">
                        <c:v>42596.364814815002</c:v>
                      </c:pt>
                      <c:pt idx="12772">
                        <c:v>42596.368194444003</c:v>
                      </c:pt>
                      <c:pt idx="12773">
                        <c:v>42596.371666667001</c:v>
                      </c:pt>
                      <c:pt idx="12774">
                        <c:v>42596.375266203999</c:v>
                      </c:pt>
                      <c:pt idx="12775">
                        <c:v>42596.378611111002</c:v>
                      </c:pt>
                      <c:pt idx="12776">
                        <c:v>42596.382071758999</c:v>
                      </c:pt>
                      <c:pt idx="12777">
                        <c:v>42596.385671295997</c:v>
                      </c:pt>
                      <c:pt idx="12778">
                        <c:v>42596.389039351998</c:v>
                      </c:pt>
                      <c:pt idx="12779">
                        <c:v>42596.392476852001</c:v>
                      </c:pt>
                      <c:pt idx="12780">
                        <c:v>42596.396076388999</c:v>
                      </c:pt>
                      <c:pt idx="12781">
                        <c:v>42596.399432869999</c:v>
                      </c:pt>
                      <c:pt idx="12782">
                        <c:v>42596.402893519</c:v>
                      </c:pt>
                      <c:pt idx="12783">
                        <c:v>42596.406493055998</c:v>
                      </c:pt>
                      <c:pt idx="12784">
                        <c:v>42596.409849536998</c:v>
                      </c:pt>
                      <c:pt idx="12785">
                        <c:v>42596.413321758999</c:v>
                      </c:pt>
                      <c:pt idx="12786">
                        <c:v>42596.417002315</c:v>
                      </c:pt>
                      <c:pt idx="12787">
                        <c:v>42596.420347222003</c:v>
                      </c:pt>
                      <c:pt idx="12788">
                        <c:v>42596.42380787</c:v>
                      </c:pt>
                      <c:pt idx="12789">
                        <c:v>42596.427372685001</c:v>
                      </c:pt>
                      <c:pt idx="12790">
                        <c:v>42596.430717593001</c:v>
                      </c:pt>
                      <c:pt idx="12791">
                        <c:v>42596.434201388998</c:v>
                      </c:pt>
                      <c:pt idx="12792">
                        <c:v>42596.437743055998</c:v>
                      </c:pt>
                      <c:pt idx="12793">
                        <c:v>42596.441111111002</c:v>
                      </c:pt>
                      <c:pt idx="12794">
                        <c:v>42596.444606481004</c:v>
                      </c:pt>
                      <c:pt idx="12795">
                        <c:v>42596.448159722</c:v>
                      </c:pt>
                      <c:pt idx="12796">
                        <c:v>42596.451770833002</c:v>
                      </c:pt>
                      <c:pt idx="12797">
                        <c:v>42596.455023148003</c:v>
                      </c:pt>
                      <c:pt idx="12798">
                        <c:v>42596.45869213</c:v>
                      </c:pt>
                      <c:pt idx="12799">
                        <c:v>42596.461967593001</c:v>
                      </c:pt>
                      <c:pt idx="12800">
                        <c:v>42596.465462963002</c:v>
                      </c:pt>
                      <c:pt idx="12801">
                        <c:v>42596.469027778003</c:v>
                      </c:pt>
                      <c:pt idx="12802">
                        <c:v>42596.472372684999</c:v>
                      </c:pt>
                      <c:pt idx="12803">
                        <c:v>42596.475833333003</c:v>
                      </c:pt>
                      <c:pt idx="12804">
                        <c:v>42596.479386573999</c:v>
                      </c:pt>
                      <c:pt idx="12805">
                        <c:v>42596.482766203997</c:v>
                      </c:pt>
                      <c:pt idx="12806">
                        <c:v>42596.486273148003</c:v>
                      </c:pt>
                      <c:pt idx="12807">
                        <c:v>42596.489803240998</c:v>
                      </c:pt>
                      <c:pt idx="12808">
                        <c:v>42596.493182869999</c:v>
                      </c:pt>
                      <c:pt idx="12809">
                        <c:v>42596.496655092997</c:v>
                      </c:pt>
                      <c:pt idx="12810">
                        <c:v>42596.500266203999</c:v>
                      </c:pt>
                      <c:pt idx="12811">
                        <c:v>42596.503668981</c:v>
                      </c:pt>
                      <c:pt idx="12812">
                        <c:v>42596.507071758999</c:v>
                      </c:pt>
                      <c:pt idx="12813">
                        <c:v>42596.510636573999</c:v>
                      </c:pt>
                      <c:pt idx="12814">
                        <c:v>42596.514039351998</c:v>
                      </c:pt>
                      <c:pt idx="12815">
                        <c:v>42596.517500000002</c:v>
                      </c:pt>
                      <c:pt idx="12816">
                        <c:v>42596.521111110997</c:v>
                      </c:pt>
                      <c:pt idx="12817">
                        <c:v>42596.524432869999</c:v>
                      </c:pt>
                      <c:pt idx="12818">
                        <c:v>42596.527951388998</c:v>
                      </c:pt>
                      <c:pt idx="12819">
                        <c:v>42596.531493055998</c:v>
                      </c:pt>
                      <c:pt idx="12820">
                        <c:v>42596.534861111002</c:v>
                      </c:pt>
                      <c:pt idx="12821">
                        <c:v>42596.538356481004</c:v>
                      </c:pt>
                      <c:pt idx="12822">
                        <c:v>42596.541956018998</c:v>
                      </c:pt>
                      <c:pt idx="12823">
                        <c:v>42596.545277778001</c:v>
                      </c:pt>
                      <c:pt idx="12824">
                        <c:v>42596.548761573998</c:v>
                      </c:pt>
                      <c:pt idx="12825">
                        <c:v>42596.552337963003</c:v>
                      </c:pt>
                      <c:pt idx="12826">
                        <c:v>42596.555717593001</c:v>
                      </c:pt>
                      <c:pt idx="12827">
                        <c:v>42596.559155092997</c:v>
                      </c:pt>
                      <c:pt idx="12828">
                        <c:v>42596.562824073997</c:v>
                      </c:pt>
                      <c:pt idx="12829">
                        <c:v>42596.566157407004</c:v>
                      </c:pt>
                      <c:pt idx="12830">
                        <c:v>42596.569641203998</c:v>
                      </c:pt>
                      <c:pt idx="12831">
                        <c:v>42596.573194443998</c:v>
                      </c:pt>
                      <c:pt idx="12832">
                        <c:v>42596.576585647999</c:v>
                      </c:pt>
                      <c:pt idx="12833">
                        <c:v>42596.580023148003</c:v>
                      </c:pt>
                      <c:pt idx="12834">
                        <c:v>42596.583634258997</c:v>
                      </c:pt>
                      <c:pt idx="12835">
                        <c:v>42596.587002314998</c:v>
                      </c:pt>
                      <c:pt idx="12836">
                        <c:v>42596.590428240997</c:v>
                      </c:pt>
                      <c:pt idx="12837">
                        <c:v>42596.594050926004</c:v>
                      </c:pt>
                      <c:pt idx="12838">
                        <c:v>42596.597372684999</c:v>
                      </c:pt>
                      <c:pt idx="12839">
                        <c:v>42596.600821758999</c:v>
                      </c:pt>
                      <c:pt idx="12840">
                        <c:v>42596.604444443998</c:v>
                      </c:pt>
                      <c:pt idx="12841">
                        <c:v>42596.607777778001</c:v>
                      </c:pt>
                      <c:pt idx="12842">
                        <c:v>42596.611250000002</c:v>
                      </c:pt>
                      <c:pt idx="12843">
                        <c:v>42596.614814815002</c:v>
                      </c:pt>
                      <c:pt idx="12844">
                        <c:v>42596.618194444003</c:v>
                      </c:pt>
                      <c:pt idx="12845">
                        <c:v>42596.621666667001</c:v>
                      </c:pt>
                      <c:pt idx="12846">
                        <c:v>42596.6253125</c:v>
                      </c:pt>
                      <c:pt idx="12847">
                        <c:v>42596.628622684999</c:v>
                      </c:pt>
                      <c:pt idx="12848">
                        <c:v>42596.632094907</c:v>
                      </c:pt>
                      <c:pt idx="12849">
                        <c:v>42596.635671295997</c:v>
                      </c:pt>
                      <c:pt idx="12850">
                        <c:v>42596.639039351998</c:v>
                      </c:pt>
                      <c:pt idx="12851">
                        <c:v>42596.642500000002</c:v>
                      </c:pt>
                      <c:pt idx="12852">
                        <c:v>42596.646087963003</c:v>
                      </c:pt>
                      <c:pt idx="12853">
                        <c:v>42596.649456018997</c:v>
                      </c:pt>
                      <c:pt idx="12854">
                        <c:v>42596.652916667001</c:v>
                      </c:pt>
                      <c:pt idx="12855">
                        <c:v>42596.656493055998</c:v>
                      </c:pt>
                      <c:pt idx="12856">
                        <c:v>42596.659861111002</c:v>
                      </c:pt>
                      <c:pt idx="12857">
                        <c:v>42596.663333333003</c:v>
                      </c:pt>
                      <c:pt idx="12858">
                        <c:v>42596.667025463001</c:v>
                      </c:pt>
                      <c:pt idx="12859">
                        <c:v>42596.670335647999</c:v>
                      </c:pt>
                      <c:pt idx="12860">
                        <c:v>42596.673773148003</c:v>
                      </c:pt>
                      <c:pt idx="12861">
                        <c:v>42596.677349537</c:v>
                      </c:pt>
                      <c:pt idx="12862">
                        <c:v>42596.680775462999</c:v>
                      </c:pt>
                      <c:pt idx="12863">
                        <c:v>42596.684166667001</c:v>
                      </c:pt>
                      <c:pt idx="12864">
                        <c:v>42596.687800926004</c:v>
                      </c:pt>
                      <c:pt idx="12865">
                        <c:v>42596.691111111002</c:v>
                      </c:pt>
                      <c:pt idx="12866">
                        <c:v>42596.694583333003</c:v>
                      </c:pt>
                      <c:pt idx="12867">
                        <c:v>42596.698182870001</c:v>
                      </c:pt>
                      <c:pt idx="12868">
                        <c:v>42596.701527778001</c:v>
                      </c:pt>
                      <c:pt idx="12869">
                        <c:v>42596.704988425998</c:v>
                      </c:pt>
                      <c:pt idx="12870">
                        <c:v>42596.708645833001</c:v>
                      </c:pt>
                      <c:pt idx="12871">
                        <c:v>42596.711956018997</c:v>
                      </c:pt>
                      <c:pt idx="12872">
                        <c:v>42596.715451388998</c:v>
                      </c:pt>
                      <c:pt idx="12873">
                        <c:v>42596.718981480997</c:v>
                      </c:pt>
                      <c:pt idx="12874">
                        <c:v>42596.722395833</c:v>
                      </c:pt>
                      <c:pt idx="12875">
                        <c:v>42596.725844907</c:v>
                      </c:pt>
                      <c:pt idx="12876">
                        <c:v>42596.729456018998</c:v>
                      </c:pt>
                      <c:pt idx="12877">
                        <c:v>42596.732766203997</c:v>
                      </c:pt>
                      <c:pt idx="12878">
                        <c:v>42596.736238425998</c:v>
                      </c:pt>
                      <c:pt idx="12879">
                        <c:v>42596.739814815002</c:v>
                      </c:pt>
                      <c:pt idx="12880">
                        <c:v>42596.743194444003</c:v>
                      </c:pt>
                      <c:pt idx="12881">
                        <c:v>42596.746655092997</c:v>
                      </c:pt>
                      <c:pt idx="12882">
                        <c:v>42596.7503125</c:v>
                      </c:pt>
                      <c:pt idx="12883">
                        <c:v>42596.753761574</c:v>
                      </c:pt>
                      <c:pt idx="12884">
                        <c:v>42596.757152778002</c:v>
                      </c:pt>
                      <c:pt idx="12885">
                        <c:v>42596.760717593002</c:v>
                      </c:pt>
                      <c:pt idx="12886">
                        <c:v>42596.764050926002</c:v>
                      </c:pt>
                      <c:pt idx="12887">
                        <c:v>42596.767511573998</c:v>
                      </c:pt>
                      <c:pt idx="12888">
                        <c:v>42596.771087963003</c:v>
                      </c:pt>
                      <c:pt idx="12889">
                        <c:v>42596.774444444003</c:v>
                      </c:pt>
                      <c:pt idx="12890">
                        <c:v>42596.777916667001</c:v>
                      </c:pt>
                      <c:pt idx="12891">
                        <c:v>42596.781481480997</c:v>
                      </c:pt>
                      <c:pt idx="12892">
                        <c:v>42596.784861111002</c:v>
                      </c:pt>
                      <c:pt idx="12893">
                        <c:v>42596.788379630001</c:v>
                      </c:pt>
                      <c:pt idx="12894">
                        <c:v>42596.792013888997</c:v>
                      </c:pt>
                      <c:pt idx="12895">
                        <c:v>42596.795312499999</c:v>
                      </c:pt>
                      <c:pt idx="12896">
                        <c:v>42596.798773148003</c:v>
                      </c:pt>
                      <c:pt idx="12897">
                        <c:v>42596.802337963003</c:v>
                      </c:pt>
                      <c:pt idx="12898">
                        <c:v>42596.805752314998</c:v>
                      </c:pt>
                      <c:pt idx="12899">
                        <c:v>42596.809178240997</c:v>
                      </c:pt>
                      <c:pt idx="12900">
                        <c:v>42596.812754630002</c:v>
                      </c:pt>
                      <c:pt idx="12901">
                        <c:v>42596.816145833</c:v>
                      </c:pt>
                      <c:pt idx="12902">
                        <c:v>42596.819618055997</c:v>
                      </c:pt>
                      <c:pt idx="12903">
                        <c:v>42596.823159722</c:v>
                      </c:pt>
                      <c:pt idx="12904">
                        <c:v>42596.826527778001</c:v>
                      </c:pt>
                      <c:pt idx="12905">
                        <c:v>42596.830011573998</c:v>
                      </c:pt>
                      <c:pt idx="12906">
                        <c:v>42596.833611110997</c:v>
                      </c:pt>
                      <c:pt idx="12907">
                        <c:v>42596.836967593001</c:v>
                      </c:pt>
                      <c:pt idx="12908">
                        <c:v>42596.840428240997</c:v>
                      </c:pt>
                      <c:pt idx="12909">
                        <c:v>42596.844004630002</c:v>
                      </c:pt>
                      <c:pt idx="12910">
                        <c:v>42596.847372684999</c:v>
                      </c:pt>
                      <c:pt idx="12911">
                        <c:v>42596.850833333003</c:v>
                      </c:pt>
                      <c:pt idx="12912">
                        <c:v>42596.854398148003</c:v>
                      </c:pt>
                      <c:pt idx="12913">
                        <c:v>42596.857777778001</c:v>
                      </c:pt>
                      <c:pt idx="12914">
                        <c:v>42596.861250000002</c:v>
                      </c:pt>
                      <c:pt idx="12915">
                        <c:v>42596.864803240998</c:v>
                      </c:pt>
                      <c:pt idx="12916">
                        <c:v>42596.868182869999</c:v>
                      </c:pt>
                      <c:pt idx="12917">
                        <c:v>42596.871666667001</c:v>
                      </c:pt>
                      <c:pt idx="12918">
                        <c:v>42596.875243055998</c:v>
                      </c:pt>
                      <c:pt idx="12919">
                        <c:v>42596.878622684999</c:v>
                      </c:pt>
                      <c:pt idx="12920">
                        <c:v>42596.882106481004</c:v>
                      </c:pt>
                      <c:pt idx="12921">
                        <c:v>42596.885636573999</c:v>
                      </c:pt>
                      <c:pt idx="12922">
                        <c:v>42596.889050926002</c:v>
                      </c:pt>
                      <c:pt idx="12923">
                        <c:v>42596.892523148003</c:v>
                      </c:pt>
                      <c:pt idx="12924">
                        <c:v>42596.896076388999</c:v>
                      </c:pt>
                      <c:pt idx="12925">
                        <c:v>42596.899467593001</c:v>
                      </c:pt>
                      <c:pt idx="12926">
                        <c:v>42596.902916667001</c:v>
                      </c:pt>
                      <c:pt idx="12927">
                        <c:v>42596.906493055998</c:v>
                      </c:pt>
                      <c:pt idx="12928">
                        <c:v>42596.909861111002</c:v>
                      </c:pt>
                      <c:pt idx="12929">
                        <c:v>42596.913333333003</c:v>
                      </c:pt>
                      <c:pt idx="12930">
                        <c:v>42596.916979166999</c:v>
                      </c:pt>
                      <c:pt idx="12931">
                        <c:v>42596.920324074003</c:v>
                      </c:pt>
                      <c:pt idx="12932">
                        <c:v>42596.923831018998</c:v>
                      </c:pt>
                      <c:pt idx="12933">
                        <c:v>42596.927303240998</c:v>
                      </c:pt>
                      <c:pt idx="12934">
                        <c:v>42596.930717593001</c:v>
                      </c:pt>
                      <c:pt idx="12935">
                        <c:v>42596.934189815001</c:v>
                      </c:pt>
                      <c:pt idx="12936">
                        <c:v>42596.937777778003</c:v>
                      </c:pt>
                      <c:pt idx="12937">
                        <c:v>42596.941122684999</c:v>
                      </c:pt>
                      <c:pt idx="12938">
                        <c:v>42596.944583333003</c:v>
                      </c:pt>
                      <c:pt idx="12939">
                        <c:v>42596.948136573999</c:v>
                      </c:pt>
                      <c:pt idx="12940">
                        <c:v>42596.951539351998</c:v>
                      </c:pt>
                      <c:pt idx="12941">
                        <c:v>42596.955011573998</c:v>
                      </c:pt>
                      <c:pt idx="12942">
                        <c:v>42596.958657406998</c:v>
                      </c:pt>
                      <c:pt idx="12943">
                        <c:v>42596.961967593001</c:v>
                      </c:pt>
                      <c:pt idx="12944">
                        <c:v>42596.965474536999</c:v>
                      </c:pt>
                      <c:pt idx="12945">
                        <c:v>42596.969027778003</c:v>
                      </c:pt>
                      <c:pt idx="12946">
                        <c:v>42596.972384259003</c:v>
                      </c:pt>
                      <c:pt idx="12947">
                        <c:v>42596.975844907</c:v>
                      </c:pt>
                      <c:pt idx="12948">
                        <c:v>42596.979479166999</c:v>
                      </c:pt>
                      <c:pt idx="12949">
                        <c:v>42596.982777778001</c:v>
                      </c:pt>
                      <c:pt idx="12950">
                        <c:v>42596.986250000002</c:v>
                      </c:pt>
                      <c:pt idx="12951">
                        <c:v>42596.989837963003</c:v>
                      </c:pt>
                      <c:pt idx="12952">
                        <c:v>42596.993206018997</c:v>
                      </c:pt>
                      <c:pt idx="12953">
                        <c:v>42596.996701388998</c:v>
                      </c:pt>
                      <c:pt idx="12954">
                        <c:v>42597.000358796002</c:v>
                      </c:pt>
                      <c:pt idx="12955">
                        <c:v>42597.003692129998</c:v>
                      </c:pt>
                      <c:pt idx="12956">
                        <c:v>42597.007141203998</c:v>
                      </c:pt>
                      <c:pt idx="12957">
                        <c:v>42597.010694443998</c:v>
                      </c:pt>
                      <c:pt idx="12958">
                        <c:v>42597.014085647999</c:v>
                      </c:pt>
                      <c:pt idx="12959">
                        <c:v>42597.017511573998</c:v>
                      </c:pt>
                      <c:pt idx="12960">
                        <c:v>42597.021076388999</c:v>
                      </c:pt>
                      <c:pt idx="12961">
                        <c:v>42597.024444444003</c:v>
                      </c:pt>
                      <c:pt idx="12962">
                        <c:v>42597.027939815001</c:v>
                      </c:pt>
                      <c:pt idx="12963">
                        <c:v>42597.031469907</c:v>
                      </c:pt>
                      <c:pt idx="12964">
                        <c:v>42597.034861111002</c:v>
                      </c:pt>
                      <c:pt idx="12965">
                        <c:v>42597.038344907</c:v>
                      </c:pt>
                      <c:pt idx="12966">
                        <c:v>42597.042002315</c:v>
                      </c:pt>
                      <c:pt idx="12967">
                        <c:v>42597.045347222003</c:v>
                      </c:pt>
                      <c:pt idx="12968">
                        <c:v>42597.048819443997</c:v>
                      </c:pt>
                      <c:pt idx="12969">
                        <c:v>42597.052326388999</c:v>
                      </c:pt>
                      <c:pt idx="12970">
                        <c:v>42597.055787037003</c:v>
                      </c:pt>
                      <c:pt idx="12971">
                        <c:v>42597.059189815001</c:v>
                      </c:pt>
                      <c:pt idx="12972">
                        <c:v>42597.062789352</c:v>
                      </c:pt>
                      <c:pt idx="12973">
                        <c:v>42597.066122684999</c:v>
                      </c:pt>
                      <c:pt idx="12974">
                        <c:v>42597.069606481004</c:v>
                      </c:pt>
                      <c:pt idx="12975">
                        <c:v>42597.073182870001</c:v>
                      </c:pt>
                      <c:pt idx="12976">
                        <c:v>42597.076562499999</c:v>
                      </c:pt>
                      <c:pt idx="12977">
                        <c:v>42597.080034721999</c:v>
                      </c:pt>
                      <c:pt idx="12978">
                        <c:v>42597.083668981002</c:v>
                      </c:pt>
                      <c:pt idx="12979">
                        <c:v>42597.087002314998</c:v>
                      </c:pt>
                      <c:pt idx="12980">
                        <c:v>42597.090462963002</c:v>
                      </c:pt>
                      <c:pt idx="12981">
                        <c:v>42597.094027778003</c:v>
                      </c:pt>
                      <c:pt idx="12982">
                        <c:v>42597.097418981</c:v>
                      </c:pt>
                      <c:pt idx="12983">
                        <c:v>42597.100856481004</c:v>
                      </c:pt>
                      <c:pt idx="12984">
                        <c:v>42597.104513888997</c:v>
                      </c:pt>
                      <c:pt idx="12985">
                        <c:v>42597.107777778001</c:v>
                      </c:pt>
                      <c:pt idx="12986">
                        <c:v>42597.111273148003</c:v>
                      </c:pt>
                      <c:pt idx="12987">
                        <c:v>42597.114849537</c:v>
                      </c:pt>
                      <c:pt idx="12988">
                        <c:v>42597.118194444003</c:v>
                      </c:pt>
                      <c:pt idx="12989">
                        <c:v>42597.121747685</c:v>
                      </c:pt>
                      <c:pt idx="12990">
                        <c:v>42597.125381944003</c:v>
                      </c:pt>
                      <c:pt idx="12991">
                        <c:v>42597.128645833</c:v>
                      </c:pt>
                      <c:pt idx="12992">
                        <c:v>42597.132118055997</c:v>
                      </c:pt>
                      <c:pt idx="12993">
                        <c:v>42597.135659722</c:v>
                      </c:pt>
                      <c:pt idx="12994">
                        <c:v>42597.139050926002</c:v>
                      </c:pt>
                      <c:pt idx="12995">
                        <c:v>42597.142523148003</c:v>
                      </c:pt>
                      <c:pt idx="12996">
                        <c:v>42597.146157406998</c:v>
                      </c:pt>
                      <c:pt idx="12997">
                        <c:v>42597.149444444003</c:v>
                      </c:pt>
                      <c:pt idx="12998">
                        <c:v>42597.152974536999</c:v>
                      </c:pt>
                      <c:pt idx="12999">
                        <c:v>42597.156493055998</c:v>
                      </c:pt>
                      <c:pt idx="13000">
                        <c:v>42597.159861111002</c:v>
                      </c:pt>
                      <c:pt idx="13001">
                        <c:v>42597.163344907</c:v>
                      </c:pt>
                      <c:pt idx="13002">
                        <c:v>42597.167002315</c:v>
                      </c:pt>
                      <c:pt idx="13003">
                        <c:v>42597.170324074003</c:v>
                      </c:pt>
                      <c:pt idx="13004">
                        <c:v>42597.173819443997</c:v>
                      </c:pt>
                      <c:pt idx="13005">
                        <c:v>42597.177314815002</c:v>
                      </c:pt>
                      <c:pt idx="13006">
                        <c:v>42597.180706018997</c:v>
                      </c:pt>
                      <c:pt idx="13007">
                        <c:v>42597.184166667001</c:v>
                      </c:pt>
                      <c:pt idx="13008">
                        <c:v>42597.187789352</c:v>
                      </c:pt>
                      <c:pt idx="13009">
                        <c:v>42597.191122684999</c:v>
                      </c:pt>
                      <c:pt idx="13010">
                        <c:v>42597.194583333003</c:v>
                      </c:pt>
                      <c:pt idx="13011">
                        <c:v>42597.198171295997</c:v>
                      </c:pt>
                      <c:pt idx="13012">
                        <c:v>42597.201527778001</c:v>
                      </c:pt>
                      <c:pt idx="13013">
                        <c:v>42597.205000000002</c:v>
                      </c:pt>
                      <c:pt idx="13014">
                        <c:v>42597.208738426001</c:v>
                      </c:pt>
                      <c:pt idx="13015">
                        <c:v>42597.212002314998</c:v>
                      </c:pt>
                      <c:pt idx="13016">
                        <c:v>42597.215486111003</c:v>
                      </c:pt>
                      <c:pt idx="13017">
                        <c:v>42597.219027778003</c:v>
                      </c:pt>
                      <c:pt idx="13018">
                        <c:v>42597.222407407004</c:v>
                      </c:pt>
                      <c:pt idx="13019">
                        <c:v>42597.225868055997</c:v>
                      </c:pt>
                      <c:pt idx="13020">
                        <c:v>42597.229479166999</c:v>
                      </c:pt>
                      <c:pt idx="13021">
                        <c:v>42597.232766203997</c:v>
                      </c:pt>
                      <c:pt idx="13022">
                        <c:v>42597.236284721999</c:v>
                      </c:pt>
                      <c:pt idx="13023">
                        <c:v>42597.239861110997</c:v>
                      </c:pt>
                      <c:pt idx="13024">
                        <c:v>42597.243206018997</c:v>
                      </c:pt>
                      <c:pt idx="13025">
                        <c:v>42597.246701388998</c:v>
                      </c:pt>
                      <c:pt idx="13026">
                        <c:v>42597.250358796002</c:v>
                      </c:pt>
                      <c:pt idx="13027">
                        <c:v>42597.253634259003</c:v>
                      </c:pt>
                      <c:pt idx="13028">
                        <c:v>42597.257152778002</c:v>
                      </c:pt>
                      <c:pt idx="13029">
                        <c:v>42597.260671295997</c:v>
                      </c:pt>
                      <c:pt idx="13030">
                        <c:v>42597.264062499999</c:v>
                      </c:pt>
                      <c:pt idx="13031">
                        <c:v>42597.267500000002</c:v>
                      </c:pt>
                      <c:pt idx="13032">
                        <c:v>42597.271099537</c:v>
                      </c:pt>
                      <c:pt idx="13033">
                        <c:v>42597.274444444003</c:v>
                      </c:pt>
                      <c:pt idx="13034">
                        <c:v>42597.277905092997</c:v>
                      </c:pt>
                      <c:pt idx="13035">
                        <c:v>42597.281469907</c:v>
                      </c:pt>
                      <c:pt idx="13036">
                        <c:v>42597.284872684999</c:v>
                      </c:pt>
                      <c:pt idx="13037">
                        <c:v>42597.288333333003</c:v>
                      </c:pt>
                      <c:pt idx="13038">
                        <c:v>42597.291967593002</c:v>
                      </c:pt>
                      <c:pt idx="13039">
                        <c:v>42597.295300926002</c:v>
                      </c:pt>
                      <c:pt idx="13040">
                        <c:v>42597.298784721999</c:v>
                      </c:pt>
                      <c:pt idx="13041">
                        <c:v>42597.302303240998</c:v>
                      </c:pt>
                      <c:pt idx="13042">
                        <c:v>42597.305717593001</c:v>
                      </c:pt>
                      <c:pt idx="13043">
                        <c:v>42597.309166667001</c:v>
                      </c:pt>
                      <c:pt idx="13044">
                        <c:v>42597.312743055998</c:v>
                      </c:pt>
                      <c:pt idx="13045">
                        <c:v>42597.316099536998</c:v>
                      </c:pt>
                      <c:pt idx="13046">
                        <c:v>42597.319583333003</c:v>
                      </c:pt>
                      <c:pt idx="13047">
                        <c:v>42597.323125000003</c:v>
                      </c:pt>
                      <c:pt idx="13048">
                        <c:v>42597.326527778001</c:v>
                      </c:pt>
                      <c:pt idx="13049">
                        <c:v>42597.330011573998</c:v>
                      </c:pt>
                      <c:pt idx="13050">
                        <c:v>42597.333668981002</c:v>
                      </c:pt>
                      <c:pt idx="13051">
                        <c:v>42597.336979166997</c:v>
                      </c:pt>
                      <c:pt idx="13052">
                        <c:v>42597.340462963002</c:v>
                      </c:pt>
                      <c:pt idx="13053">
                        <c:v>42597.343993055998</c:v>
                      </c:pt>
                      <c:pt idx="13054">
                        <c:v>42597.347361111002</c:v>
                      </c:pt>
                      <c:pt idx="13055">
                        <c:v>42597.350833333003</c:v>
                      </c:pt>
                      <c:pt idx="13056">
                        <c:v>42597.354409722</c:v>
                      </c:pt>
                      <c:pt idx="13057">
                        <c:v>42597.357766203997</c:v>
                      </c:pt>
                      <c:pt idx="13058">
                        <c:v>42597.361261573998</c:v>
                      </c:pt>
                      <c:pt idx="13059">
                        <c:v>42597.364791667002</c:v>
                      </c:pt>
                      <c:pt idx="13060">
                        <c:v>42597.368217593001</c:v>
                      </c:pt>
                      <c:pt idx="13061">
                        <c:v>42597.371712963002</c:v>
                      </c:pt>
                      <c:pt idx="13062">
                        <c:v>42597.375335648001</c:v>
                      </c:pt>
                      <c:pt idx="13063">
                        <c:v>42597.378634259003</c:v>
                      </c:pt>
                      <c:pt idx="13064">
                        <c:v>42597.382175926003</c:v>
                      </c:pt>
                      <c:pt idx="13065">
                        <c:v>42597.385682870001</c:v>
                      </c:pt>
                      <c:pt idx="13066">
                        <c:v>42597.389108796</c:v>
                      </c:pt>
                      <c:pt idx="13067">
                        <c:v>42597.392511573998</c:v>
                      </c:pt>
                      <c:pt idx="13068">
                        <c:v>42597.396122685001</c:v>
                      </c:pt>
                      <c:pt idx="13069">
                        <c:v>42597.399444444003</c:v>
                      </c:pt>
                      <c:pt idx="13070">
                        <c:v>42597.402928240997</c:v>
                      </c:pt>
                      <c:pt idx="13071">
                        <c:v>42597.406504630002</c:v>
                      </c:pt>
                      <c:pt idx="13072">
                        <c:v>42597.409872684999</c:v>
                      </c:pt>
                      <c:pt idx="13073">
                        <c:v>42597.413368055997</c:v>
                      </c:pt>
                      <c:pt idx="13074">
                        <c:v>42597.416990741003</c:v>
                      </c:pt>
                      <c:pt idx="13075">
                        <c:v>42597.420324074003</c:v>
                      </c:pt>
                      <c:pt idx="13076">
                        <c:v>42597.423877314999</c:v>
                      </c:pt>
                      <c:pt idx="13077">
                        <c:v>42597.427361110997</c:v>
                      </c:pt>
                      <c:pt idx="13078">
                        <c:v>42597.430752314998</c:v>
                      </c:pt>
                      <c:pt idx="13079">
                        <c:v>42597.434224536999</c:v>
                      </c:pt>
                      <c:pt idx="13080">
                        <c:v>42597.437824073997</c:v>
                      </c:pt>
                      <c:pt idx="13081">
                        <c:v>42597.441122684999</c:v>
                      </c:pt>
                      <c:pt idx="13082">
                        <c:v>42597.444594907</c:v>
                      </c:pt>
                      <c:pt idx="13083">
                        <c:v>42597.448171295997</c:v>
                      </c:pt>
                      <c:pt idx="13084">
                        <c:v>42597.451562499999</c:v>
                      </c:pt>
                      <c:pt idx="13085">
                        <c:v>42597.455081018998</c:v>
                      </c:pt>
                      <c:pt idx="13086">
                        <c:v>42597.458715278</c:v>
                      </c:pt>
                      <c:pt idx="13087">
                        <c:v>42597.462164352</c:v>
                      </c:pt>
                      <c:pt idx="13088">
                        <c:v>42597.465474536999</c:v>
                      </c:pt>
                      <c:pt idx="13089">
                        <c:v>42597.469027778003</c:v>
                      </c:pt>
                      <c:pt idx="13090">
                        <c:v>42597.472418981</c:v>
                      </c:pt>
                      <c:pt idx="13091">
                        <c:v>42597.475856481004</c:v>
                      </c:pt>
                      <c:pt idx="13092">
                        <c:v>42597.479409722</c:v>
                      </c:pt>
                      <c:pt idx="13093">
                        <c:v>42597.482800926002</c:v>
                      </c:pt>
                      <c:pt idx="13094">
                        <c:v>42597.486273148003</c:v>
                      </c:pt>
                      <c:pt idx="13095">
                        <c:v>42597.489814815002</c:v>
                      </c:pt>
                      <c:pt idx="13096">
                        <c:v>42597.493252314998</c:v>
                      </c:pt>
                      <c:pt idx="13097">
                        <c:v>42597.496701388998</c:v>
                      </c:pt>
                      <c:pt idx="13098">
                        <c:v>42597.500393519003</c:v>
                      </c:pt>
                      <c:pt idx="13099">
                        <c:v>42597.503657407004</c:v>
                      </c:pt>
                      <c:pt idx="13100">
                        <c:v>42597.507083333003</c:v>
                      </c:pt>
                      <c:pt idx="13101">
                        <c:v>42597.510717593002</c:v>
                      </c:pt>
                      <c:pt idx="13102">
                        <c:v>42597.514097222003</c:v>
                      </c:pt>
                      <c:pt idx="13103">
                        <c:v>42597.517546296003</c:v>
                      </c:pt>
                      <c:pt idx="13104">
                        <c:v>42597.521145833001</c:v>
                      </c:pt>
                      <c:pt idx="13105">
                        <c:v>42597.524525462999</c:v>
                      </c:pt>
                      <c:pt idx="13106">
                        <c:v>42597.527951388998</c:v>
                      </c:pt>
                      <c:pt idx="13107">
                        <c:v>42597.531550926004</c:v>
                      </c:pt>
                      <c:pt idx="13108">
                        <c:v>42597.534918981</c:v>
                      </c:pt>
                      <c:pt idx="13109">
                        <c:v>42597.538379630001</c:v>
                      </c:pt>
                      <c:pt idx="13110">
                        <c:v>42597.542048611002</c:v>
                      </c:pt>
                      <c:pt idx="13111">
                        <c:v>42597.545324074003</c:v>
                      </c:pt>
                      <c:pt idx="13112">
                        <c:v>42597.548761573998</c:v>
                      </c:pt>
                      <c:pt idx="13113">
                        <c:v>42597.552349537</c:v>
                      </c:pt>
                      <c:pt idx="13114">
                        <c:v>42597.555717593001</c:v>
                      </c:pt>
                      <c:pt idx="13115">
                        <c:v>42597.559212963002</c:v>
                      </c:pt>
                      <c:pt idx="13116">
                        <c:v>42597.5628125</c:v>
                      </c:pt>
                      <c:pt idx="13117">
                        <c:v>42597.566122684999</c:v>
                      </c:pt>
                      <c:pt idx="13118">
                        <c:v>42597.569594907</c:v>
                      </c:pt>
                      <c:pt idx="13119">
                        <c:v>42597.573194443998</c:v>
                      </c:pt>
                      <c:pt idx="13120">
                        <c:v>42597.576550926002</c:v>
                      </c:pt>
                      <c:pt idx="13121">
                        <c:v>42597.58</c:v>
                      </c:pt>
                      <c:pt idx="13122">
                        <c:v>42597.583738426001</c:v>
                      </c:pt>
                      <c:pt idx="13123">
                        <c:v>42597.587071759001</c:v>
                      </c:pt>
                      <c:pt idx="13124">
                        <c:v>42597.590428240997</c:v>
                      </c:pt>
                      <c:pt idx="13125">
                        <c:v>42597.593993055998</c:v>
                      </c:pt>
                      <c:pt idx="13126">
                        <c:v>42597.597395833</c:v>
                      </c:pt>
                      <c:pt idx="13127">
                        <c:v>42597.600821758999</c:v>
                      </c:pt>
                      <c:pt idx="13128">
                        <c:v>42597.604490741003</c:v>
                      </c:pt>
                      <c:pt idx="13129">
                        <c:v>42597.607800926002</c:v>
                      </c:pt>
                      <c:pt idx="13130">
                        <c:v>42597.611238425998</c:v>
                      </c:pt>
                      <c:pt idx="13131">
                        <c:v>42597.614791667002</c:v>
                      </c:pt>
                      <c:pt idx="13132">
                        <c:v>42597.618194444003</c:v>
                      </c:pt>
                      <c:pt idx="13133">
                        <c:v>42597.621689815001</c:v>
                      </c:pt>
                      <c:pt idx="13134">
                        <c:v>42597.6253125</c:v>
                      </c:pt>
                      <c:pt idx="13135">
                        <c:v>42597.628634259003</c:v>
                      </c:pt>
                      <c:pt idx="13136">
                        <c:v>42597.632118055997</c:v>
                      </c:pt>
                      <c:pt idx="13137">
                        <c:v>42597.635659722</c:v>
                      </c:pt>
                      <c:pt idx="13138">
                        <c:v>42597.639062499999</c:v>
                      </c:pt>
                      <c:pt idx="13139">
                        <c:v>42597.642488425998</c:v>
                      </c:pt>
                      <c:pt idx="13140">
                        <c:v>42597.646099537</c:v>
                      </c:pt>
                      <c:pt idx="13141">
                        <c:v>42597.649456018997</c:v>
                      </c:pt>
                      <c:pt idx="13142">
                        <c:v>42597.652916667001</c:v>
                      </c:pt>
                      <c:pt idx="13143">
                        <c:v>42597.656469907</c:v>
                      </c:pt>
                      <c:pt idx="13144">
                        <c:v>42597.659849536998</c:v>
                      </c:pt>
                      <c:pt idx="13145">
                        <c:v>42597.663333333003</c:v>
                      </c:pt>
                      <c:pt idx="13146">
                        <c:v>42597.667060184998</c:v>
                      </c:pt>
                      <c:pt idx="13147">
                        <c:v>42597.670289351998</c:v>
                      </c:pt>
                      <c:pt idx="13148">
                        <c:v>42597.67380787</c:v>
                      </c:pt>
                      <c:pt idx="13149">
                        <c:v>42597.677372685001</c:v>
                      </c:pt>
                      <c:pt idx="13150">
                        <c:v>42597.680729166997</c:v>
                      </c:pt>
                      <c:pt idx="13151">
                        <c:v>42597.684189815001</c:v>
                      </c:pt>
                      <c:pt idx="13152">
                        <c:v>42597.687824073997</c:v>
                      </c:pt>
                      <c:pt idx="13153">
                        <c:v>42597.691215277999</c:v>
                      </c:pt>
                      <c:pt idx="13154">
                        <c:v>42597.694699074003</c:v>
                      </c:pt>
                      <c:pt idx="13155">
                        <c:v>42597.698206018998</c:v>
                      </c:pt>
                      <c:pt idx="13156">
                        <c:v>42597.701585647999</c:v>
                      </c:pt>
                      <c:pt idx="13157">
                        <c:v>42597.705081018998</c:v>
                      </c:pt>
                      <c:pt idx="13158">
                        <c:v>42597.708749999998</c:v>
                      </c:pt>
                      <c:pt idx="13159">
                        <c:v>42597.712037037003</c:v>
                      </c:pt>
                      <c:pt idx="13160">
                        <c:v>42597.715520833</c:v>
                      </c:pt>
                      <c:pt idx="13161">
                        <c:v>42597.719039352</c:v>
                      </c:pt>
                      <c:pt idx="13162">
                        <c:v>42597.722465277999</c:v>
                      </c:pt>
                      <c:pt idx="13163">
                        <c:v>42597.725879630001</c:v>
                      </c:pt>
                      <c:pt idx="13164">
                        <c:v>42597.729548611002</c:v>
                      </c:pt>
                      <c:pt idx="13165">
                        <c:v>42597.732847222003</c:v>
                      </c:pt>
                      <c:pt idx="13166">
                        <c:v>42597.736273148003</c:v>
                      </c:pt>
                      <c:pt idx="13167">
                        <c:v>42597.739803240998</c:v>
                      </c:pt>
                      <c:pt idx="13168">
                        <c:v>42597.743206018997</c:v>
                      </c:pt>
                      <c:pt idx="13169">
                        <c:v>42597.746678240997</c:v>
                      </c:pt>
                      <c:pt idx="13170">
                        <c:v>42597.750324073997</c:v>
                      </c:pt>
                      <c:pt idx="13171">
                        <c:v>42597.753622684999</c:v>
                      </c:pt>
                      <c:pt idx="13172">
                        <c:v>42597.757152778002</c:v>
                      </c:pt>
                      <c:pt idx="13173">
                        <c:v>42597.760694443998</c:v>
                      </c:pt>
                      <c:pt idx="13174">
                        <c:v>42597.764097222003</c:v>
                      </c:pt>
                      <c:pt idx="13175">
                        <c:v>42597.76755787</c:v>
                      </c:pt>
                      <c:pt idx="13176">
                        <c:v>42597.771099537</c:v>
                      </c:pt>
                      <c:pt idx="13177">
                        <c:v>42597.774444444003</c:v>
                      </c:pt>
                      <c:pt idx="13178">
                        <c:v>42597.777939815001</c:v>
                      </c:pt>
                      <c:pt idx="13179">
                        <c:v>42597.781504630002</c:v>
                      </c:pt>
                      <c:pt idx="13180">
                        <c:v>42597.784861111002</c:v>
                      </c:pt>
                      <c:pt idx="13181">
                        <c:v>42597.788333333003</c:v>
                      </c:pt>
                      <c:pt idx="13182">
                        <c:v>42597.792025463001</c:v>
                      </c:pt>
                      <c:pt idx="13183">
                        <c:v>42597.795347222003</c:v>
                      </c:pt>
                      <c:pt idx="13184">
                        <c:v>42597.798796296003</c:v>
                      </c:pt>
                      <c:pt idx="13185">
                        <c:v>42597.802372685001</c:v>
                      </c:pt>
                      <c:pt idx="13186">
                        <c:v>42597.805752314998</c:v>
                      </c:pt>
                      <c:pt idx="13187">
                        <c:v>42597.809166667001</c:v>
                      </c:pt>
                      <c:pt idx="13188">
                        <c:v>42597.812824073997</c:v>
                      </c:pt>
                      <c:pt idx="13189">
                        <c:v>42597.816122684999</c:v>
                      </c:pt>
                      <c:pt idx="13190">
                        <c:v>42597.819594907</c:v>
                      </c:pt>
                      <c:pt idx="13191">
                        <c:v>42597.823229166999</c:v>
                      </c:pt>
                      <c:pt idx="13192">
                        <c:v>42597.826516203997</c:v>
                      </c:pt>
                      <c:pt idx="13193">
                        <c:v>42597.830011573998</c:v>
                      </c:pt>
                      <c:pt idx="13194">
                        <c:v>42597.83369213</c:v>
                      </c:pt>
                      <c:pt idx="13195">
                        <c:v>42597.836956018997</c:v>
                      </c:pt>
                      <c:pt idx="13196">
                        <c:v>42597.840439815001</c:v>
                      </c:pt>
                      <c:pt idx="13197">
                        <c:v>42597.844027778003</c:v>
                      </c:pt>
                      <c:pt idx="13198">
                        <c:v>42597.847384259003</c:v>
                      </c:pt>
                      <c:pt idx="13199">
                        <c:v>42597.850833333003</c:v>
                      </c:pt>
                      <c:pt idx="13200">
                        <c:v>42597.854490741003</c:v>
                      </c:pt>
                      <c:pt idx="13201">
                        <c:v>42597.857789351998</c:v>
                      </c:pt>
                      <c:pt idx="13202">
                        <c:v>42597.861261573998</c:v>
                      </c:pt>
                      <c:pt idx="13203">
                        <c:v>42597.864861110997</c:v>
                      </c:pt>
                      <c:pt idx="13204">
                        <c:v>42597.868217593001</c:v>
                      </c:pt>
                      <c:pt idx="13205">
                        <c:v>42597.871689815001</c:v>
                      </c:pt>
                      <c:pt idx="13206">
                        <c:v>42597.8753125</c:v>
                      </c:pt>
                      <c:pt idx="13207">
                        <c:v>42597.878692129998</c:v>
                      </c:pt>
                      <c:pt idx="13208">
                        <c:v>42597.882175926003</c:v>
                      </c:pt>
                      <c:pt idx="13209">
                        <c:v>42597.885706018998</c:v>
                      </c:pt>
                      <c:pt idx="13210">
                        <c:v>42597.889027778001</c:v>
                      </c:pt>
                      <c:pt idx="13211">
                        <c:v>42597.892500000002</c:v>
                      </c:pt>
                      <c:pt idx="13212">
                        <c:v>42597.896111110997</c:v>
                      </c:pt>
                      <c:pt idx="13213">
                        <c:v>42597.899467593001</c:v>
                      </c:pt>
                      <c:pt idx="13214">
                        <c:v>42597.902928240997</c:v>
                      </c:pt>
                      <c:pt idx="13215">
                        <c:v>42597.906469907</c:v>
                      </c:pt>
                      <c:pt idx="13216">
                        <c:v>42597.909861111002</c:v>
                      </c:pt>
                      <c:pt idx="13217">
                        <c:v>42597.913356481004</c:v>
                      </c:pt>
                      <c:pt idx="13218">
                        <c:v>42597.917013888997</c:v>
                      </c:pt>
                      <c:pt idx="13219">
                        <c:v>42597.920358796</c:v>
                      </c:pt>
                      <c:pt idx="13220">
                        <c:v>42597.923865741002</c:v>
                      </c:pt>
                      <c:pt idx="13221">
                        <c:v>42597.927337963003</c:v>
                      </c:pt>
                      <c:pt idx="13222">
                        <c:v>42597.930752314998</c:v>
                      </c:pt>
                      <c:pt idx="13223">
                        <c:v>42597.934212963002</c:v>
                      </c:pt>
                      <c:pt idx="13224">
                        <c:v>42597.9378125</c:v>
                      </c:pt>
                      <c:pt idx="13225">
                        <c:v>42597.941111111002</c:v>
                      </c:pt>
                      <c:pt idx="13226">
                        <c:v>42597.944606481004</c:v>
                      </c:pt>
                      <c:pt idx="13227">
                        <c:v>42597.948182870001</c:v>
                      </c:pt>
                      <c:pt idx="13228">
                        <c:v>42597.951550926002</c:v>
                      </c:pt>
                      <c:pt idx="13229">
                        <c:v>42597.955046296003</c:v>
                      </c:pt>
                      <c:pt idx="13230">
                        <c:v>42597.958761574002</c:v>
                      </c:pt>
                      <c:pt idx="13231">
                        <c:v>42597.962002314998</c:v>
                      </c:pt>
                      <c:pt idx="13232">
                        <c:v>42597.965474536999</c:v>
                      </c:pt>
                      <c:pt idx="13233">
                        <c:v>42597.969027778003</c:v>
                      </c:pt>
                      <c:pt idx="13234">
                        <c:v>42597.972407407004</c:v>
                      </c:pt>
                      <c:pt idx="13235">
                        <c:v>42597.975844907</c:v>
                      </c:pt>
                      <c:pt idx="13236">
                        <c:v>42597.979456018998</c:v>
                      </c:pt>
                      <c:pt idx="13237">
                        <c:v>42597.982766203997</c:v>
                      </c:pt>
                      <c:pt idx="13238">
                        <c:v>42597.986250000002</c:v>
                      </c:pt>
                      <c:pt idx="13239">
                        <c:v>42597.989872685001</c:v>
                      </c:pt>
                      <c:pt idx="13240">
                        <c:v>42597.993217593001</c:v>
                      </c:pt>
                      <c:pt idx="13241">
                        <c:v>42597.996678240997</c:v>
                      </c:pt>
                      <c:pt idx="13242">
                        <c:v>42598.000451389002</c:v>
                      </c:pt>
                      <c:pt idx="13243">
                        <c:v>42598.003634259003</c:v>
                      </c:pt>
                      <c:pt idx="13244">
                        <c:v>42598.007106481004</c:v>
                      </c:pt>
                      <c:pt idx="13245">
                        <c:v>42598.010671295997</c:v>
                      </c:pt>
                      <c:pt idx="13246">
                        <c:v>42598.014050926002</c:v>
                      </c:pt>
                      <c:pt idx="13247">
                        <c:v>42598.017511573998</c:v>
                      </c:pt>
                      <c:pt idx="13248">
                        <c:v>42598.021111110997</c:v>
                      </c:pt>
                      <c:pt idx="13249">
                        <c:v>42598.024444444003</c:v>
                      </c:pt>
                      <c:pt idx="13250">
                        <c:v>42598.027939815001</c:v>
                      </c:pt>
                      <c:pt idx="13251">
                        <c:v>42598.031458332996</c:v>
                      </c:pt>
                      <c:pt idx="13252">
                        <c:v>42598.034884259003</c:v>
                      </c:pt>
                      <c:pt idx="13253">
                        <c:v>42598.038368055997</c:v>
                      </c:pt>
                      <c:pt idx="13254">
                        <c:v>42598.042048611002</c:v>
                      </c:pt>
                      <c:pt idx="13255">
                        <c:v>42598.045347222003</c:v>
                      </c:pt>
                      <c:pt idx="13256">
                        <c:v>42598.04880787</c:v>
                      </c:pt>
                      <c:pt idx="13257">
                        <c:v>42598.052326388999</c:v>
                      </c:pt>
                      <c:pt idx="13258">
                        <c:v>42598.055717593001</c:v>
                      </c:pt>
                      <c:pt idx="13259">
                        <c:v>42598.059189815001</c:v>
                      </c:pt>
                      <c:pt idx="13260">
                        <c:v>42598.062800926004</c:v>
                      </c:pt>
                      <c:pt idx="13261">
                        <c:v>42598.066122684999</c:v>
                      </c:pt>
                      <c:pt idx="13262">
                        <c:v>42598.069641203998</c:v>
                      </c:pt>
                      <c:pt idx="13263">
                        <c:v>42598.073182870001</c:v>
                      </c:pt>
                      <c:pt idx="13264">
                        <c:v>42598.076550926002</c:v>
                      </c:pt>
                      <c:pt idx="13265">
                        <c:v>42598.080023148003</c:v>
                      </c:pt>
                      <c:pt idx="13266">
                        <c:v>42598.083726851997</c:v>
                      </c:pt>
                      <c:pt idx="13267">
                        <c:v>42598.086979166997</c:v>
                      </c:pt>
                      <c:pt idx="13268">
                        <c:v>42598.090474536999</c:v>
                      </c:pt>
                      <c:pt idx="13269">
                        <c:v>42598.094039352</c:v>
                      </c:pt>
                      <c:pt idx="13270">
                        <c:v>42598.097407407004</c:v>
                      </c:pt>
                      <c:pt idx="13271">
                        <c:v>42598.100879630001</c:v>
                      </c:pt>
                      <c:pt idx="13272">
                        <c:v>42598.104444443998</c:v>
                      </c:pt>
                      <c:pt idx="13273">
                        <c:v>42598.107789351998</c:v>
                      </c:pt>
                      <c:pt idx="13274">
                        <c:v>42598.111261573998</c:v>
                      </c:pt>
                      <c:pt idx="13275">
                        <c:v>42598.114861110997</c:v>
                      </c:pt>
                      <c:pt idx="13276">
                        <c:v>42598.118240741002</c:v>
                      </c:pt>
                      <c:pt idx="13277">
                        <c:v>42598.121701388998</c:v>
                      </c:pt>
                      <c:pt idx="13278">
                        <c:v>42598.125428241001</c:v>
                      </c:pt>
                      <c:pt idx="13279">
                        <c:v>42598.128622684999</c:v>
                      </c:pt>
                      <c:pt idx="13280">
                        <c:v>42598.132106481004</c:v>
                      </c:pt>
                      <c:pt idx="13281">
                        <c:v>42598.135682870001</c:v>
                      </c:pt>
                      <c:pt idx="13282">
                        <c:v>42598.139074074003</c:v>
                      </c:pt>
                      <c:pt idx="13283">
                        <c:v>42598.142511573998</c:v>
                      </c:pt>
                      <c:pt idx="13284">
                        <c:v>42598.146099537</c:v>
                      </c:pt>
                      <c:pt idx="13285">
                        <c:v>42598.149432869999</c:v>
                      </c:pt>
                      <c:pt idx="13286">
                        <c:v>42598.152916667001</c:v>
                      </c:pt>
                      <c:pt idx="13287">
                        <c:v>42598.156493055998</c:v>
                      </c:pt>
                      <c:pt idx="13288">
                        <c:v>42598.159861111002</c:v>
                      </c:pt>
                      <c:pt idx="13289">
                        <c:v>42598.163344907</c:v>
                      </c:pt>
                      <c:pt idx="13290">
                        <c:v>42598.167025463001</c:v>
                      </c:pt>
                      <c:pt idx="13291">
                        <c:v>42598.170277778001</c:v>
                      </c:pt>
                      <c:pt idx="13292">
                        <c:v>42598.173773148003</c:v>
                      </c:pt>
                      <c:pt idx="13293">
                        <c:v>42598.177314815002</c:v>
                      </c:pt>
                      <c:pt idx="13294">
                        <c:v>42598.180717593001</c:v>
                      </c:pt>
                      <c:pt idx="13295">
                        <c:v>42598.184155092997</c:v>
                      </c:pt>
                      <c:pt idx="13296">
                        <c:v>42598.187766203999</c:v>
                      </c:pt>
                      <c:pt idx="13297">
                        <c:v>42598.191087963001</c:v>
                      </c:pt>
                      <c:pt idx="13298">
                        <c:v>42598.194583333003</c:v>
                      </c:pt>
                      <c:pt idx="13299">
                        <c:v>42598.198171295997</c:v>
                      </c:pt>
                      <c:pt idx="13300">
                        <c:v>42598.201516203997</c:v>
                      </c:pt>
                      <c:pt idx="13301">
                        <c:v>42598.205034721999</c:v>
                      </c:pt>
                      <c:pt idx="13302">
                        <c:v>42598.208784722003</c:v>
                      </c:pt>
                      <c:pt idx="13303">
                        <c:v>42598.211990741002</c:v>
                      </c:pt>
                      <c:pt idx="13304">
                        <c:v>42598.215486111003</c:v>
                      </c:pt>
                      <c:pt idx="13305">
                        <c:v>42598.218969907</c:v>
                      </c:pt>
                      <c:pt idx="13306">
                        <c:v>42598.222395833</c:v>
                      </c:pt>
                      <c:pt idx="13307">
                        <c:v>42598.225833333003</c:v>
                      </c:pt>
                      <c:pt idx="13308">
                        <c:v>42598.229467593002</c:v>
                      </c:pt>
                      <c:pt idx="13309">
                        <c:v>42598.232766203997</c:v>
                      </c:pt>
                      <c:pt idx="13310">
                        <c:v>42598.236250000002</c:v>
                      </c:pt>
                      <c:pt idx="13311">
                        <c:v>42598.239814815002</c:v>
                      </c:pt>
                      <c:pt idx="13312">
                        <c:v>42598.243206018997</c:v>
                      </c:pt>
                      <c:pt idx="13313">
                        <c:v>42598.246655092997</c:v>
                      </c:pt>
                      <c:pt idx="13314">
                        <c:v>42598.250324073997</c:v>
                      </c:pt>
                      <c:pt idx="13315">
                        <c:v>42598.253634259003</c:v>
                      </c:pt>
                      <c:pt idx="13316">
                        <c:v>42598.257083333003</c:v>
                      </c:pt>
                      <c:pt idx="13317">
                        <c:v>42598.260682870001</c:v>
                      </c:pt>
                      <c:pt idx="13318">
                        <c:v>42598.264050926002</c:v>
                      </c:pt>
                      <c:pt idx="13319">
                        <c:v>42598.267500000002</c:v>
                      </c:pt>
                      <c:pt idx="13320">
                        <c:v>42598.271122685001</c:v>
                      </c:pt>
                      <c:pt idx="13321">
                        <c:v>42598.274444444003</c:v>
                      </c:pt>
                      <c:pt idx="13322">
                        <c:v>42598.277928240997</c:v>
                      </c:pt>
                      <c:pt idx="13323">
                        <c:v>42598.281504630002</c:v>
                      </c:pt>
                      <c:pt idx="13324">
                        <c:v>42598.284884259003</c:v>
                      </c:pt>
                      <c:pt idx="13325">
                        <c:v>42598.288333333003</c:v>
                      </c:pt>
                      <c:pt idx="13326">
                        <c:v>42598.292025463001</c:v>
                      </c:pt>
                      <c:pt idx="13327">
                        <c:v>42598.295277778001</c:v>
                      </c:pt>
                      <c:pt idx="13328">
                        <c:v>42598.298784721999</c:v>
                      </c:pt>
                      <c:pt idx="13329">
                        <c:v>42598.302349537</c:v>
                      </c:pt>
                      <c:pt idx="13330">
                        <c:v>42598.305694444003</c:v>
                      </c:pt>
                      <c:pt idx="13331">
                        <c:v>42598.309155092997</c:v>
                      </c:pt>
                      <c:pt idx="13332">
                        <c:v>42598.312789352</c:v>
                      </c:pt>
                      <c:pt idx="13333">
                        <c:v>42598.316099536998</c:v>
                      </c:pt>
                      <c:pt idx="13334">
                        <c:v>42598.319583333003</c:v>
                      </c:pt>
                      <c:pt idx="13335">
                        <c:v>42598.323194443998</c:v>
                      </c:pt>
                      <c:pt idx="13336">
                        <c:v>42598.326516203997</c:v>
                      </c:pt>
                      <c:pt idx="13337">
                        <c:v>42598.33</c:v>
                      </c:pt>
                      <c:pt idx="13338">
                        <c:v>42598.333634258997</c:v>
                      </c:pt>
                      <c:pt idx="13339">
                        <c:v>42598.336956018997</c:v>
                      </c:pt>
                      <c:pt idx="13340">
                        <c:v>42598.340416667001</c:v>
                      </c:pt>
                      <c:pt idx="13341">
                        <c:v>42598.343993055998</c:v>
                      </c:pt>
                      <c:pt idx="13342">
                        <c:v>42598.347384259003</c:v>
                      </c:pt>
                      <c:pt idx="13343">
                        <c:v>42598.350821758999</c:v>
                      </c:pt>
                      <c:pt idx="13344">
                        <c:v>42598.354421295997</c:v>
                      </c:pt>
                      <c:pt idx="13345">
                        <c:v>42598.357789351998</c:v>
                      </c:pt>
                      <c:pt idx="13346">
                        <c:v>42598.361238425998</c:v>
                      </c:pt>
                      <c:pt idx="13347">
                        <c:v>42598.364791667002</c:v>
                      </c:pt>
                      <c:pt idx="13348">
                        <c:v>42598.368194444003</c:v>
                      </c:pt>
                      <c:pt idx="13349">
                        <c:v>42598.371678240997</c:v>
                      </c:pt>
                      <c:pt idx="13350">
                        <c:v>42598.375416666997</c:v>
                      </c:pt>
                      <c:pt idx="13351">
                        <c:v>42598.378634259003</c:v>
                      </c:pt>
                      <c:pt idx="13352">
                        <c:v>42598.382106481004</c:v>
                      </c:pt>
                      <c:pt idx="13353">
                        <c:v>42598.385671295997</c:v>
                      </c:pt>
                      <c:pt idx="13354">
                        <c:v>42598.389062499999</c:v>
                      </c:pt>
                      <c:pt idx="13355">
                        <c:v>42598.392511573998</c:v>
                      </c:pt>
                      <c:pt idx="13356">
                        <c:v>42598.396145833001</c:v>
                      </c:pt>
                      <c:pt idx="13357">
                        <c:v>42598.399432869999</c:v>
                      </c:pt>
                      <c:pt idx="13358">
                        <c:v>42598.402905092997</c:v>
                      </c:pt>
                      <c:pt idx="13359">
                        <c:v>42598.406504630002</c:v>
                      </c:pt>
                      <c:pt idx="13360">
                        <c:v>42598.409884259003</c:v>
                      </c:pt>
                      <c:pt idx="13361">
                        <c:v>42598.413333333003</c:v>
                      </c:pt>
                      <c:pt idx="13362">
                        <c:v>42598.417002315</c:v>
                      </c:pt>
                      <c:pt idx="13363">
                        <c:v>42598.420277778001</c:v>
                      </c:pt>
                      <c:pt idx="13364">
                        <c:v>42598.423761573998</c:v>
                      </c:pt>
                      <c:pt idx="13365">
                        <c:v>42598.427314815002</c:v>
                      </c:pt>
                      <c:pt idx="13366">
                        <c:v>42598.430729166997</c:v>
                      </c:pt>
                      <c:pt idx="13367">
                        <c:v>42598.434293981001</c:v>
                      </c:pt>
                      <c:pt idx="13368">
                        <c:v>42598.437824073997</c:v>
                      </c:pt>
                      <c:pt idx="13369">
                        <c:v>42598.441111111002</c:v>
                      </c:pt>
                      <c:pt idx="13370">
                        <c:v>42598.444606481004</c:v>
                      </c:pt>
                      <c:pt idx="13371">
                        <c:v>42598.448136573999</c:v>
                      </c:pt>
                      <c:pt idx="13372">
                        <c:v>42598.451527778001</c:v>
                      </c:pt>
                      <c:pt idx="13373">
                        <c:v>42598.455023148003</c:v>
                      </c:pt>
                      <c:pt idx="13374">
                        <c:v>42598.458680556003</c:v>
                      </c:pt>
                      <c:pt idx="13375">
                        <c:v>42598.461990741002</c:v>
                      </c:pt>
                      <c:pt idx="13376">
                        <c:v>42598.465428240997</c:v>
                      </c:pt>
                      <c:pt idx="13377">
                        <c:v>42598.468993055998</c:v>
                      </c:pt>
                      <c:pt idx="13378">
                        <c:v>42598.472395833</c:v>
                      </c:pt>
                      <c:pt idx="13379">
                        <c:v>42598.475833333003</c:v>
                      </c:pt>
                      <c:pt idx="13380">
                        <c:v>42598.479456018998</c:v>
                      </c:pt>
                      <c:pt idx="13381">
                        <c:v>42598.482777778001</c:v>
                      </c:pt>
                      <c:pt idx="13382">
                        <c:v>42598.486238425998</c:v>
                      </c:pt>
                      <c:pt idx="13383">
                        <c:v>42598.489930556003</c:v>
                      </c:pt>
                      <c:pt idx="13384">
                        <c:v>42598.493263889002</c:v>
                      </c:pt>
                      <c:pt idx="13385">
                        <c:v>42598.496724536999</c:v>
                      </c:pt>
                      <c:pt idx="13386">
                        <c:v>42598.500462962998</c:v>
                      </c:pt>
                      <c:pt idx="13387">
                        <c:v>42598.503692129998</c:v>
                      </c:pt>
                      <c:pt idx="13388">
                        <c:v>42598.507175926003</c:v>
                      </c:pt>
                      <c:pt idx="13389">
                        <c:v>42598.510763888997</c:v>
                      </c:pt>
                      <c:pt idx="13390">
                        <c:v>42598.514178240999</c:v>
                      </c:pt>
                      <c:pt idx="13391">
                        <c:v>42598.517534721999</c:v>
                      </c:pt>
                      <c:pt idx="13392">
                        <c:v>42598.521226851997</c:v>
                      </c:pt>
                      <c:pt idx="13393">
                        <c:v>42598.524525462999</c:v>
                      </c:pt>
                      <c:pt idx="13394">
                        <c:v>42598.527997685</c:v>
                      </c:pt>
                      <c:pt idx="13395">
                        <c:v>42598.5315625</c:v>
                      </c:pt>
                      <c:pt idx="13396">
                        <c:v>42598.534942129998</c:v>
                      </c:pt>
                      <c:pt idx="13397">
                        <c:v>42598.538402778002</c:v>
                      </c:pt>
                      <c:pt idx="13398">
                        <c:v>42598.542025463001</c:v>
                      </c:pt>
                      <c:pt idx="13399">
                        <c:v>42598.545381944001</c:v>
                      </c:pt>
                      <c:pt idx="13400">
                        <c:v>42598.548750000002</c:v>
                      </c:pt>
                      <c:pt idx="13401">
                        <c:v>42598.552291667002</c:v>
                      </c:pt>
                      <c:pt idx="13402">
                        <c:v>42598.555694444003</c:v>
                      </c:pt>
                      <c:pt idx="13403">
                        <c:v>42598.559166667001</c:v>
                      </c:pt>
                      <c:pt idx="13404">
                        <c:v>42598.562754630002</c:v>
                      </c:pt>
                      <c:pt idx="13405">
                        <c:v>42598.566099536998</c:v>
                      </c:pt>
                      <c:pt idx="13406">
                        <c:v>42598.569571758999</c:v>
                      </c:pt>
                      <c:pt idx="13407">
                        <c:v>42598.573136573999</c:v>
                      </c:pt>
                      <c:pt idx="13408">
                        <c:v>42598.576516203997</c:v>
                      </c:pt>
                      <c:pt idx="13409">
                        <c:v>42598.580023148003</c:v>
                      </c:pt>
                      <c:pt idx="13410">
                        <c:v>42598.583715278</c:v>
                      </c:pt>
                      <c:pt idx="13411">
                        <c:v>42598.586967593001</c:v>
                      </c:pt>
                      <c:pt idx="13412">
                        <c:v>42598.590428240997</c:v>
                      </c:pt>
                      <c:pt idx="13413">
                        <c:v>42598.594027778003</c:v>
                      </c:pt>
                      <c:pt idx="13414">
                        <c:v>42598.597372684999</c:v>
                      </c:pt>
                      <c:pt idx="13415">
                        <c:v>42598.600833333003</c:v>
                      </c:pt>
                      <c:pt idx="13416">
                        <c:v>42598.604490741003</c:v>
                      </c:pt>
                      <c:pt idx="13417">
                        <c:v>42598.607777778001</c:v>
                      </c:pt>
                      <c:pt idx="13418">
                        <c:v>42598.611261573998</c:v>
                      </c:pt>
                      <c:pt idx="13419">
                        <c:v>42598.614803240998</c:v>
                      </c:pt>
                      <c:pt idx="13420">
                        <c:v>42598.618206018997</c:v>
                      </c:pt>
                      <c:pt idx="13421">
                        <c:v>42598.621666667001</c:v>
                      </c:pt>
                      <c:pt idx="13422">
                        <c:v>42598.6253125</c:v>
                      </c:pt>
                      <c:pt idx="13423">
                        <c:v>42598.628634259003</c:v>
                      </c:pt>
                      <c:pt idx="13424">
                        <c:v>42598.632094907</c:v>
                      </c:pt>
                      <c:pt idx="13425">
                        <c:v>42598.635659722</c:v>
                      </c:pt>
                      <c:pt idx="13426">
                        <c:v>42598.639027778001</c:v>
                      </c:pt>
                      <c:pt idx="13427">
                        <c:v>42598.642488425998</c:v>
                      </c:pt>
                      <c:pt idx="13428">
                        <c:v>42598.646087963003</c:v>
                      </c:pt>
                      <c:pt idx="13429">
                        <c:v>42598.649432869999</c:v>
                      </c:pt>
                      <c:pt idx="13430">
                        <c:v>42598.652905092997</c:v>
                      </c:pt>
                      <c:pt idx="13431">
                        <c:v>42598.656493055998</c:v>
                      </c:pt>
                      <c:pt idx="13432">
                        <c:v>42598.659872684999</c:v>
                      </c:pt>
                      <c:pt idx="13433">
                        <c:v>42598.663344907</c:v>
                      </c:pt>
                      <c:pt idx="13434">
                        <c:v>42598.667037036997</c:v>
                      </c:pt>
                      <c:pt idx="13435">
                        <c:v>42598.670324074003</c:v>
                      </c:pt>
                      <c:pt idx="13436">
                        <c:v>42598.673865741002</c:v>
                      </c:pt>
                      <c:pt idx="13437">
                        <c:v>42598.677395833001</c:v>
                      </c:pt>
                      <c:pt idx="13438">
                        <c:v>42598.680729166997</c:v>
                      </c:pt>
                      <c:pt idx="13439">
                        <c:v>42598.684189815001</c:v>
                      </c:pt>
                      <c:pt idx="13440">
                        <c:v>42598.687777778003</c:v>
                      </c:pt>
                      <c:pt idx="13441">
                        <c:v>42598.691111111002</c:v>
                      </c:pt>
                      <c:pt idx="13442">
                        <c:v>42598.694583333003</c:v>
                      </c:pt>
                      <c:pt idx="13443">
                        <c:v>42598.698159722</c:v>
                      </c:pt>
                      <c:pt idx="13444">
                        <c:v>42598.701516203997</c:v>
                      </c:pt>
                      <c:pt idx="13445">
                        <c:v>42598.705000000002</c:v>
                      </c:pt>
                      <c:pt idx="13446">
                        <c:v>42598.708634258997</c:v>
                      </c:pt>
                      <c:pt idx="13447">
                        <c:v>42598.711956018997</c:v>
                      </c:pt>
                      <c:pt idx="13448">
                        <c:v>42598.715439815001</c:v>
                      </c:pt>
                      <c:pt idx="13449">
                        <c:v>42598.719027778003</c:v>
                      </c:pt>
                      <c:pt idx="13450">
                        <c:v>42598.722361111002</c:v>
                      </c:pt>
                      <c:pt idx="13451">
                        <c:v>42598.725833333003</c:v>
                      </c:pt>
                      <c:pt idx="13452">
                        <c:v>42598.729479166999</c:v>
                      </c:pt>
                      <c:pt idx="13453">
                        <c:v>42598.732766203997</c:v>
                      </c:pt>
                      <c:pt idx="13454">
                        <c:v>42598.736226852001</c:v>
                      </c:pt>
                      <c:pt idx="13455">
                        <c:v>42598.739791667002</c:v>
                      </c:pt>
                      <c:pt idx="13456">
                        <c:v>42598.743182869999</c:v>
                      </c:pt>
                      <c:pt idx="13457">
                        <c:v>42598.746666667001</c:v>
                      </c:pt>
                      <c:pt idx="13458">
                        <c:v>42598.750289352</c:v>
                      </c:pt>
                      <c:pt idx="13459">
                        <c:v>42598.753634259003</c:v>
                      </c:pt>
                      <c:pt idx="13460">
                        <c:v>42598.757083333003</c:v>
                      </c:pt>
                      <c:pt idx="13461">
                        <c:v>42598.760671295997</c:v>
                      </c:pt>
                      <c:pt idx="13462">
                        <c:v>42598.764050926002</c:v>
                      </c:pt>
                      <c:pt idx="13463">
                        <c:v>42598.767511573998</c:v>
                      </c:pt>
                      <c:pt idx="13464">
                        <c:v>42598.771134258997</c:v>
                      </c:pt>
                      <c:pt idx="13465">
                        <c:v>42598.774444444003</c:v>
                      </c:pt>
                      <c:pt idx="13466">
                        <c:v>42598.777916667001</c:v>
                      </c:pt>
                      <c:pt idx="13467">
                        <c:v>42598.781504630002</c:v>
                      </c:pt>
                      <c:pt idx="13468">
                        <c:v>42598.784849536998</c:v>
                      </c:pt>
                      <c:pt idx="13469">
                        <c:v>42598.788356481004</c:v>
                      </c:pt>
                      <c:pt idx="13470">
                        <c:v>42598.791990741003</c:v>
                      </c:pt>
                      <c:pt idx="13471">
                        <c:v>42598.795266203997</c:v>
                      </c:pt>
                      <c:pt idx="13472">
                        <c:v>42598.798784721999</c:v>
                      </c:pt>
                      <c:pt idx="13473">
                        <c:v>42598.802303240998</c:v>
                      </c:pt>
                      <c:pt idx="13474">
                        <c:v>42598.805706018997</c:v>
                      </c:pt>
                      <c:pt idx="13475">
                        <c:v>42598.809155092997</c:v>
                      </c:pt>
                      <c:pt idx="13476">
                        <c:v>42598.812766203999</c:v>
                      </c:pt>
                      <c:pt idx="13477">
                        <c:v>42598.816122684999</c:v>
                      </c:pt>
                      <c:pt idx="13478">
                        <c:v>42598.819583333003</c:v>
                      </c:pt>
                      <c:pt idx="13479">
                        <c:v>42598.823136573999</c:v>
                      </c:pt>
                      <c:pt idx="13480">
                        <c:v>42598.826516203997</c:v>
                      </c:pt>
                      <c:pt idx="13481">
                        <c:v>42598.83</c:v>
                      </c:pt>
                      <c:pt idx="13482">
                        <c:v>42598.833587963003</c:v>
                      </c:pt>
                      <c:pt idx="13483">
                        <c:v>42598.836944444003</c:v>
                      </c:pt>
                      <c:pt idx="13484">
                        <c:v>42598.840428240997</c:v>
                      </c:pt>
                      <c:pt idx="13485">
                        <c:v>42598.844016203999</c:v>
                      </c:pt>
                      <c:pt idx="13486">
                        <c:v>42598.847349536998</c:v>
                      </c:pt>
                      <c:pt idx="13487">
                        <c:v>42598.850821758999</c:v>
                      </c:pt>
                      <c:pt idx="13488">
                        <c:v>42598.854444443998</c:v>
                      </c:pt>
                      <c:pt idx="13489">
                        <c:v>42598.857777778001</c:v>
                      </c:pt>
                      <c:pt idx="13490">
                        <c:v>42598.861238425998</c:v>
                      </c:pt>
                      <c:pt idx="13491">
                        <c:v>42598.864791667002</c:v>
                      </c:pt>
                      <c:pt idx="13492">
                        <c:v>42598.868194444003</c:v>
                      </c:pt>
                      <c:pt idx="13493">
                        <c:v>42598.871678240997</c:v>
                      </c:pt>
                      <c:pt idx="13494">
                        <c:v>42598.8753125</c:v>
                      </c:pt>
                      <c:pt idx="13495">
                        <c:v>42598.878645833</c:v>
                      </c:pt>
                      <c:pt idx="13496">
                        <c:v>42598.882141203998</c:v>
                      </c:pt>
                      <c:pt idx="13497">
                        <c:v>42598.885671295997</c:v>
                      </c:pt>
                      <c:pt idx="13498">
                        <c:v>42598.889050926002</c:v>
                      </c:pt>
                      <c:pt idx="13499">
                        <c:v>42598.892488425998</c:v>
                      </c:pt>
                      <c:pt idx="13500">
                        <c:v>42598.896064815002</c:v>
                      </c:pt>
                      <c:pt idx="13501">
                        <c:v>42598.899432869999</c:v>
                      </c:pt>
                      <c:pt idx="13502">
                        <c:v>42598.902928240997</c:v>
                      </c:pt>
                      <c:pt idx="13503">
                        <c:v>42598.906504630002</c:v>
                      </c:pt>
                      <c:pt idx="13504">
                        <c:v>42598.909837963001</c:v>
                      </c:pt>
                      <c:pt idx="13505">
                        <c:v>42598.913333333003</c:v>
                      </c:pt>
                      <c:pt idx="13506">
                        <c:v>42598.917060184998</c:v>
                      </c:pt>
                      <c:pt idx="13507">
                        <c:v>42598.920370369997</c:v>
                      </c:pt>
                      <c:pt idx="13508">
                        <c:v>42598.923831018998</c:v>
                      </c:pt>
                      <c:pt idx="13509">
                        <c:v>42598.927349537</c:v>
                      </c:pt>
                      <c:pt idx="13510">
                        <c:v>42598.930717593001</c:v>
                      </c:pt>
                      <c:pt idx="13511">
                        <c:v>42598.934189815001</c:v>
                      </c:pt>
                      <c:pt idx="13512">
                        <c:v>42598.937754630002</c:v>
                      </c:pt>
                      <c:pt idx="13513">
                        <c:v>42598.941145833</c:v>
                      </c:pt>
                      <c:pt idx="13514">
                        <c:v>42598.944583333003</c:v>
                      </c:pt>
                      <c:pt idx="13515">
                        <c:v>42598.948136573999</c:v>
                      </c:pt>
                      <c:pt idx="13516">
                        <c:v>42598.951527778001</c:v>
                      </c:pt>
                      <c:pt idx="13517">
                        <c:v>42598.955011573998</c:v>
                      </c:pt>
                      <c:pt idx="13518">
                        <c:v>42598.95869213</c:v>
                      </c:pt>
                      <c:pt idx="13519">
                        <c:v>42598.961956018997</c:v>
                      </c:pt>
                      <c:pt idx="13520">
                        <c:v>42598.965451388998</c:v>
                      </c:pt>
                      <c:pt idx="13521">
                        <c:v>42598.968981480997</c:v>
                      </c:pt>
                      <c:pt idx="13522">
                        <c:v>42598.972372684999</c:v>
                      </c:pt>
                      <c:pt idx="13523">
                        <c:v>42598.975833333003</c:v>
                      </c:pt>
                      <c:pt idx="13524">
                        <c:v>42598.979432870001</c:v>
                      </c:pt>
                      <c:pt idx="13525">
                        <c:v>42598.982766203997</c:v>
                      </c:pt>
                      <c:pt idx="13526">
                        <c:v>42598.986250000002</c:v>
                      </c:pt>
                      <c:pt idx="13527">
                        <c:v>42598.989803240998</c:v>
                      </c:pt>
                      <c:pt idx="13528">
                        <c:v>42598.993194444003</c:v>
                      </c:pt>
                      <c:pt idx="13529">
                        <c:v>42598.996678240997</c:v>
                      </c:pt>
                      <c:pt idx="13530">
                        <c:v>42599.000381944003</c:v>
                      </c:pt>
                      <c:pt idx="13531">
                        <c:v>42599.003819443999</c:v>
                      </c:pt>
                      <c:pt idx="13532">
                        <c:v>42599.007141203998</c:v>
                      </c:pt>
                      <c:pt idx="13533">
                        <c:v>42599.010694443998</c:v>
                      </c:pt>
                      <c:pt idx="13534">
                        <c:v>42599.014097222003</c:v>
                      </c:pt>
                      <c:pt idx="13535">
                        <c:v>42599.017511573998</c:v>
                      </c:pt>
                      <c:pt idx="13536">
                        <c:v>42599.021122685001</c:v>
                      </c:pt>
                      <c:pt idx="13537">
                        <c:v>42599.024456018997</c:v>
                      </c:pt>
                      <c:pt idx="13538">
                        <c:v>42599.027928240997</c:v>
                      </c:pt>
                      <c:pt idx="13539">
                        <c:v>42599.031493055998</c:v>
                      </c:pt>
                      <c:pt idx="13540">
                        <c:v>42599.034884259003</c:v>
                      </c:pt>
                      <c:pt idx="13541">
                        <c:v>42599.038356481004</c:v>
                      </c:pt>
                      <c:pt idx="13542">
                        <c:v>42599.041990741003</c:v>
                      </c:pt>
                      <c:pt idx="13543">
                        <c:v>42599.045335647999</c:v>
                      </c:pt>
                      <c:pt idx="13544">
                        <c:v>42599.048854166998</c:v>
                      </c:pt>
                      <c:pt idx="13545">
                        <c:v>42599.052314815002</c:v>
                      </c:pt>
                      <c:pt idx="13546">
                        <c:v>42599.055775462999</c:v>
                      </c:pt>
                      <c:pt idx="13547">
                        <c:v>42599.059178240997</c:v>
                      </c:pt>
                      <c:pt idx="13548">
                        <c:v>42599.062766203999</c:v>
                      </c:pt>
                      <c:pt idx="13549">
                        <c:v>42599.066134259003</c:v>
                      </c:pt>
                      <c:pt idx="13550">
                        <c:v>42599.069618055997</c:v>
                      </c:pt>
                      <c:pt idx="13551">
                        <c:v>42599.073171295997</c:v>
                      </c:pt>
                      <c:pt idx="13552">
                        <c:v>42599.076597222003</c:v>
                      </c:pt>
                      <c:pt idx="13553">
                        <c:v>42599.080023148003</c:v>
                      </c:pt>
                      <c:pt idx="13554">
                        <c:v>42599.083715278</c:v>
                      </c:pt>
                      <c:pt idx="13555">
                        <c:v>42599.087025462999</c:v>
                      </c:pt>
                      <c:pt idx="13556">
                        <c:v>42599.090509258996</c:v>
                      </c:pt>
                      <c:pt idx="13557">
                        <c:v>42599.094004630002</c:v>
                      </c:pt>
                      <c:pt idx="13558">
                        <c:v>42599.097442129998</c:v>
                      </c:pt>
                      <c:pt idx="13559">
                        <c:v>42599.100879630001</c:v>
                      </c:pt>
                      <c:pt idx="13560">
                        <c:v>42599.104525463001</c:v>
                      </c:pt>
                      <c:pt idx="13561">
                        <c:v>42599.107824074003</c:v>
                      </c:pt>
                      <c:pt idx="13562">
                        <c:v>42599.111284721999</c:v>
                      </c:pt>
                      <c:pt idx="13563">
                        <c:v>42599.114803240998</c:v>
                      </c:pt>
                      <c:pt idx="13564">
                        <c:v>42599.118275462999</c:v>
                      </c:pt>
                      <c:pt idx="13565">
                        <c:v>42599.121701388998</c:v>
                      </c:pt>
                      <c:pt idx="13566">
                        <c:v>42599.125416666997</c:v>
                      </c:pt>
                      <c:pt idx="13567">
                        <c:v>42599.128657407004</c:v>
                      </c:pt>
                      <c:pt idx="13568">
                        <c:v>42599.132152778002</c:v>
                      </c:pt>
                      <c:pt idx="13569">
                        <c:v>42599.135671295997</c:v>
                      </c:pt>
                      <c:pt idx="13570">
                        <c:v>42599.139062499999</c:v>
                      </c:pt>
                      <c:pt idx="13571">
                        <c:v>42599.142546296003</c:v>
                      </c:pt>
                      <c:pt idx="13572">
                        <c:v>42599.146087963003</c:v>
                      </c:pt>
                      <c:pt idx="13573">
                        <c:v>42599.149432869999</c:v>
                      </c:pt>
                      <c:pt idx="13574">
                        <c:v>42599.153009258996</c:v>
                      </c:pt>
                      <c:pt idx="13575">
                        <c:v>42599.156493055998</c:v>
                      </c:pt>
                      <c:pt idx="13576">
                        <c:v>42599.159907407004</c:v>
                      </c:pt>
                      <c:pt idx="13577">
                        <c:v>42599.163356481004</c:v>
                      </c:pt>
                      <c:pt idx="13578">
                        <c:v>42599.166967593002</c:v>
                      </c:pt>
                      <c:pt idx="13579">
                        <c:v>42599.170312499999</c:v>
                      </c:pt>
                      <c:pt idx="13580">
                        <c:v>42599.173784721999</c:v>
                      </c:pt>
                      <c:pt idx="13581">
                        <c:v>42599.177337963003</c:v>
                      </c:pt>
                      <c:pt idx="13582">
                        <c:v>42599.180775462999</c:v>
                      </c:pt>
                      <c:pt idx="13583">
                        <c:v>42599.184155092997</c:v>
                      </c:pt>
                      <c:pt idx="13584">
                        <c:v>42599.187754630002</c:v>
                      </c:pt>
                      <c:pt idx="13585">
                        <c:v>42599.191111111002</c:v>
                      </c:pt>
                      <c:pt idx="13586">
                        <c:v>42599.194583333003</c:v>
                      </c:pt>
                      <c:pt idx="13587">
                        <c:v>42599.198136573999</c:v>
                      </c:pt>
                      <c:pt idx="13588">
                        <c:v>42599.201516203997</c:v>
                      </c:pt>
                      <c:pt idx="13589">
                        <c:v>42599.205034721999</c:v>
                      </c:pt>
                      <c:pt idx="13590">
                        <c:v>42599.208761574002</c:v>
                      </c:pt>
                      <c:pt idx="13591">
                        <c:v>42599.212002314998</c:v>
                      </c:pt>
                      <c:pt idx="13592">
                        <c:v>42599.215474536999</c:v>
                      </c:pt>
                      <c:pt idx="13593">
                        <c:v>42599.218969907</c:v>
                      </c:pt>
                      <c:pt idx="13594">
                        <c:v>42599.222418981</c:v>
                      </c:pt>
                      <c:pt idx="13595">
                        <c:v>42599.225821758999</c:v>
                      </c:pt>
                      <c:pt idx="13596">
                        <c:v>42599.229421295997</c:v>
                      </c:pt>
                      <c:pt idx="13597">
                        <c:v>42599.232777778001</c:v>
                      </c:pt>
                      <c:pt idx="13598">
                        <c:v>42599.236238425998</c:v>
                      </c:pt>
                      <c:pt idx="13599">
                        <c:v>42599.239780092998</c:v>
                      </c:pt>
                      <c:pt idx="13600">
                        <c:v>42599.243182869999</c:v>
                      </c:pt>
                      <c:pt idx="13601">
                        <c:v>42599.246655092997</c:v>
                      </c:pt>
                      <c:pt idx="13602">
                        <c:v>42599.2503125</c:v>
                      </c:pt>
                      <c:pt idx="13603">
                        <c:v>42599.253622684999</c:v>
                      </c:pt>
                      <c:pt idx="13604">
                        <c:v>42599.257094907</c:v>
                      </c:pt>
                      <c:pt idx="13605">
                        <c:v>42599.260636573999</c:v>
                      </c:pt>
                      <c:pt idx="13606">
                        <c:v>42599.264027778001</c:v>
                      </c:pt>
                      <c:pt idx="13607">
                        <c:v>42599.267488425998</c:v>
                      </c:pt>
                      <c:pt idx="13608">
                        <c:v>42599.271053240998</c:v>
                      </c:pt>
                      <c:pt idx="13609">
                        <c:v>42599.274421296002</c:v>
                      </c:pt>
                      <c:pt idx="13610">
                        <c:v>42599.277905092997</c:v>
                      </c:pt>
                      <c:pt idx="13611">
                        <c:v>42599.281469907</c:v>
                      </c:pt>
                      <c:pt idx="13612">
                        <c:v>42599.284861111002</c:v>
                      </c:pt>
                      <c:pt idx="13613">
                        <c:v>42599.288356481004</c:v>
                      </c:pt>
                      <c:pt idx="13614">
                        <c:v>42599.291979166999</c:v>
                      </c:pt>
                      <c:pt idx="13615">
                        <c:v>42599.295289351998</c:v>
                      </c:pt>
                      <c:pt idx="13616">
                        <c:v>42599.298773148003</c:v>
                      </c:pt>
                      <c:pt idx="13617">
                        <c:v>42599.302337963003</c:v>
                      </c:pt>
                      <c:pt idx="13618">
                        <c:v>42599.305694444003</c:v>
                      </c:pt>
                      <c:pt idx="13619">
                        <c:v>42599.309143519</c:v>
                      </c:pt>
                      <c:pt idx="13620">
                        <c:v>42599.312766203999</c:v>
                      </c:pt>
                      <c:pt idx="13621">
                        <c:v>42599.316111111002</c:v>
                      </c:pt>
                      <c:pt idx="13622">
                        <c:v>42599.319594907</c:v>
                      </c:pt>
                      <c:pt idx="13623">
                        <c:v>42599.323125000003</c:v>
                      </c:pt>
                      <c:pt idx="13624">
                        <c:v>42599.326574074003</c:v>
                      </c:pt>
                      <c:pt idx="13625">
                        <c:v>42599.330011573998</c:v>
                      </c:pt>
                      <c:pt idx="13626">
                        <c:v>42599.333634258997</c:v>
                      </c:pt>
                      <c:pt idx="13627">
                        <c:v>42599.336944444003</c:v>
                      </c:pt>
                      <c:pt idx="13628">
                        <c:v>42599.340416667001</c:v>
                      </c:pt>
                      <c:pt idx="13629">
                        <c:v>42599.344016203999</c:v>
                      </c:pt>
                      <c:pt idx="13630">
                        <c:v>42599.347349536998</c:v>
                      </c:pt>
                      <c:pt idx="13631">
                        <c:v>42599.350833333003</c:v>
                      </c:pt>
                      <c:pt idx="13632">
                        <c:v>42599.354421295997</c:v>
                      </c:pt>
                      <c:pt idx="13633">
                        <c:v>42599.357789351998</c:v>
                      </c:pt>
                      <c:pt idx="13634">
                        <c:v>42599.361250000002</c:v>
                      </c:pt>
                      <c:pt idx="13635">
                        <c:v>42599.364826388999</c:v>
                      </c:pt>
                      <c:pt idx="13636">
                        <c:v>42599.368206018997</c:v>
                      </c:pt>
                      <c:pt idx="13637">
                        <c:v>42599.371701388998</c:v>
                      </c:pt>
                      <c:pt idx="13638">
                        <c:v>42599.3753125</c:v>
                      </c:pt>
                      <c:pt idx="13639">
                        <c:v>42599.378634259003</c:v>
                      </c:pt>
                      <c:pt idx="13640">
                        <c:v>42599.382118055997</c:v>
                      </c:pt>
                      <c:pt idx="13641">
                        <c:v>42599.385648148003</c:v>
                      </c:pt>
                      <c:pt idx="13642">
                        <c:v>42599.389050926002</c:v>
                      </c:pt>
                      <c:pt idx="13643">
                        <c:v>42599.392500000002</c:v>
                      </c:pt>
                      <c:pt idx="13644">
                        <c:v>42599.396099537</c:v>
                      </c:pt>
                      <c:pt idx="13645">
                        <c:v>42599.399444444003</c:v>
                      </c:pt>
                      <c:pt idx="13646">
                        <c:v>42599.402905092997</c:v>
                      </c:pt>
                      <c:pt idx="13647">
                        <c:v>42599.406469907</c:v>
                      </c:pt>
                      <c:pt idx="13648">
                        <c:v>42599.409884259003</c:v>
                      </c:pt>
                      <c:pt idx="13649">
                        <c:v>42599.413356481004</c:v>
                      </c:pt>
                      <c:pt idx="13650">
                        <c:v>42599.416967593002</c:v>
                      </c:pt>
                      <c:pt idx="13651">
                        <c:v>42599.420312499999</c:v>
                      </c:pt>
                      <c:pt idx="13652">
                        <c:v>42599.423750000002</c:v>
                      </c:pt>
                      <c:pt idx="13653">
                        <c:v>42599.427326388999</c:v>
                      </c:pt>
                      <c:pt idx="13654">
                        <c:v>42599.430763889002</c:v>
                      </c:pt>
                      <c:pt idx="13655">
                        <c:v>42599.434247685</c:v>
                      </c:pt>
                      <c:pt idx="13656">
                        <c:v>42599.437777778003</c:v>
                      </c:pt>
                      <c:pt idx="13657">
                        <c:v>42599.441134259003</c:v>
                      </c:pt>
                      <c:pt idx="13658">
                        <c:v>42599.444606481004</c:v>
                      </c:pt>
                      <c:pt idx="13659">
                        <c:v>42599.448159722</c:v>
                      </c:pt>
                      <c:pt idx="13660">
                        <c:v>42599.451562499999</c:v>
                      </c:pt>
                      <c:pt idx="13661">
                        <c:v>42599.455011573998</c:v>
                      </c:pt>
                      <c:pt idx="13662">
                        <c:v>42599.458703703996</c:v>
                      </c:pt>
                      <c:pt idx="13663">
                        <c:v>42599.461967593001</c:v>
                      </c:pt>
                      <c:pt idx="13664">
                        <c:v>42599.465462963002</c:v>
                      </c:pt>
                      <c:pt idx="13665">
                        <c:v>42599.469016203999</c:v>
                      </c:pt>
                      <c:pt idx="13666">
                        <c:v>42599.472384259003</c:v>
                      </c:pt>
                      <c:pt idx="13667">
                        <c:v>42599.475844907</c:v>
                      </c:pt>
                      <c:pt idx="13668">
                        <c:v>42599.479456018998</c:v>
                      </c:pt>
                      <c:pt idx="13669">
                        <c:v>42599.482777778001</c:v>
                      </c:pt>
                      <c:pt idx="13670">
                        <c:v>42599.486250000002</c:v>
                      </c:pt>
                      <c:pt idx="13671">
                        <c:v>42599.489803240998</c:v>
                      </c:pt>
                      <c:pt idx="13672">
                        <c:v>42599.493206018997</c:v>
                      </c:pt>
                      <c:pt idx="13673">
                        <c:v>42599.496678240997</c:v>
                      </c:pt>
                      <c:pt idx="13674">
                        <c:v>42599.5003125</c:v>
                      </c:pt>
                      <c:pt idx="13675">
                        <c:v>42599.503634259003</c:v>
                      </c:pt>
                      <c:pt idx="13676">
                        <c:v>42599.507106481004</c:v>
                      </c:pt>
                      <c:pt idx="13677">
                        <c:v>42599.510648148003</c:v>
                      </c:pt>
                      <c:pt idx="13678">
                        <c:v>42599.514062499999</c:v>
                      </c:pt>
                      <c:pt idx="13679">
                        <c:v>42599.517511573998</c:v>
                      </c:pt>
                      <c:pt idx="13680">
                        <c:v>42599.521087963003</c:v>
                      </c:pt>
                      <c:pt idx="13681">
                        <c:v>42599.524456018997</c:v>
                      </c:pt>
                      <c:pt idx="13682">
                        <c:v>42599.527905092997</c:v>
                      </c:pt>
                      <c:pt idx="13683">
                        <c:v>42599.531469907</c:v>
                      </c:pt>
                      <c:pt idx="13684">
                        <c:v>42599.534872684999</c:v>
                      </c:pt>
                      <c:pt idx="13685">
                        <c:v>42599.538379630001</c:v>
                      </c:pt>
                      <c:pt idx="13686">
                        <c:v>42599.541979166999</c:v>
                      </c:pt>
                      <c:pt idx="13687">
                        <c:v>42599.545289351998</c:v>
                      </c:pt>
                      <c:pt idx="13688">
                        <c:v>42599.548761573998</c:v>
                      </c:pt>
                      <c:pt idx="13689">
                        <c:v>42599.552326388999</c:v>
                      </c:pt>
                      <c:pt idx="13690">
                        <c:v>42599.555717593001</c:v>
                      </c:pt>
                      <c:pt idx="13691">
                        <c:v>42599.559189815001</c:v>
                      </c:pt>
                      <c:pt idx="13692">
                        <c:v>42599.562754630002</c:v>
                      </c:pt>
                      <c:pt idx="13693">
                        <c:v>42599.566099536998</c:v>
                      </c:pt>
                      <c:pt idx="13694">
                        <c:v>42599.569583333003</c:v>
                      </c:pt>
                      <c:pt idx="13695">
                        <c:v>42599.573136573999</c:v>
                      </c:pt>
                      <c:pt idx="13696">
                        <c:v>42599.576539351998</c:v>
                      </c:pt>
                      <c:pt idx="13697">
                        <c:v>42599.580023148003</c:v>
                      </c:pt>
                      <c:pt idx="13698">
                        <c:v>42599.583715278</c:v>
                      </c:pt>
                      <c:pt idx="13699">
                        <c:v>42599.586979166997</c:v>
                      </c:pt>
                      <c:pt idx="13700">
                        <c:v>42599.590462963002</c:v>
                      </c:pt>
                      <c:pt idx="13701">
                        <c:v>42599.593969907</c:v>
                      </c:pt>
                      <c:pt idx="13702">
                        <c:v>42599.597372684999</c:v>
                      </c:pt>
                      <c:pt idx="13703">
                        <c:v>42599.600821758999</c:v>
                      </c:pt>
                      <c:pt idx="13704">
                        <c:v>42599.604456018998</c:v>
                      </c:pt>
                      <c:pt idx="13705">
                        <c:v>42599.607789351998</c:v>
                      </c:pt>
                      <c:pt idx="13706">
                        <c:v>42599.611273148003</c:v>
                      </c:pt>
                      <c:pt idx="13707">
                        <c:v>42599.614826388999</c:v>
                      </c:pt>
                      <c:pt idx="13708">
                        <c:v>42599.618194444003</c:v>
                      </c:pt>
                      <c:pt idx="13709">
                        <c:v>42599.621689815001</c:v>
                      </c:pt>
                      <c:pt idx="13710">
                        <c:v>42599.625300926004</c:v>
                      </c:pt>
                      <c:pt idx="13711">
                        <c:v>42599.628657407004</c:v>
                      </c:pt>
                      <c:pt idx="13712">
                        <c:v>42599.632152778002</c:v>
                      </c:pt>
                      <c:pt idx="13713">
                        <c:v>42599.635625000003</c:v>
                      </c:pt>
                      <c:pt idx="13714">
                        <c:v>42599.639050926002</c:v>
                      </c:pt>
                      <c:pt idx="13715">
                        <c:v>42599.642511573998</c:v>
                      </c:pt>
                      <c:pt idx="13716">
                        <c:v>42599.646087963003</c:v>
                      </c:pt>
                      <c:pt idx="13717">
                        <c:v>42599.649444444003</c:v>
                      </c:pt>
                      <c:pt idx="13718">
                        <c:v>42599.652951388998</c:v>
                      </c:pt>
                      <c:pt idx="13719">
                        <c:v>42599.656469907</c:v>
                      </c:pt>
                      <c:pt idx="13720">
                        <c:v>42599.659872684999</c:v>
                      </c:pt>
                      <c:pt idx="13721">
                        <c:v>42599.663344907</c:v>
                      </c:pt>
                      <c:pt idx="13722">
                        <c:v>42599.667048611002</c:v>
                      </c:pt>
                      <c:pt idx="13723">
                        <c:v>42599.670324074003</c:v>
                      </c:pt>
                      <c:pt idx="13724">
                        <c:v>42599.673819443997</c:v>
                      </c:pt>
                      <c:pt idx="13725">
                        <c:v>42599.677372685001</c:v>
                      </c:pt>
                      <c:pt idx="13726">
                        <c:v>42599.680729166997</c:v>
                      </c:pt>
                      <c:pt idx="13727">
                        <c:v>42599.684178240997</c:v>
                      </c:pt>
                      <c:pt idx="13728">
                        <c:v>42599.687777778003</c:v>
                      </c:pt>
                      <c:pt idx="13729">
                        <c:v>42599.691111111002</c:v>
                      </c:pt>
                      <c:pt idx="13730">
                        <c:v>42599.694606481004</c:v>
                      </c:pt>
                      <c:pt idx="13731">
                        <c:v>42599.698136573999</c:v>
                      </c:pt>
                      <c:pt idx="13732">
                        <c:v>42599.701527778001</c:v>
                      </c:pt>
                      <c:pt idx="13733">
                        <c:v>42599.705023148003</c:v>
                      </c:pt>
                      <c:pt idx="13734">
                        <c:v>42599.708668981002</c:v>
                      </c:pt>
                      <c:pt idx="13735">
                        <c:v>42599.711967593001</c:v>
                      </c:pt>
                      <c:pt idx="13736">
                        <c:v>42599.715462963002</c:v>
                      </c:pt>
                      <c:pt idx="13737">
                        <c:v>42599.719016203999</c:v>
                      </c:pt>
                      <c:pt idx="13738">
                        <c:v>42599.722453704002</c:v>
                      </c:pt>
                      <c:pt idx="13739">
                        <c:v>42599.725891203998</c:v>
                      </c:pt>
                      <c:pt idx="13740">
                        <c:v>42599.729490741003</c:v>
                      </c:pt>
                      <c:pt idx="13741">
                        <c:v>42599.732835647999</c:v>
                      </c:pt>
                      <c:pt idx="13742">
                        <c:v>42599.739768519001</c:v>
                      </c:pt>
                      <c:pt idx="13743">
                        <c:v>42599.743240741002</c:v>
                      </c:pt>
                      <c:pt idx="13744">
                        <c:v>42599.746724536999</c:v>
                      </c:pt>
                      <c:pt idx="13745">
                        <c:v>42599.750393519003</c:v>
                      </c:pt>
                      <c:pt idx="13746">
                        <c:v>42599.753668981</c:v>
                      </c:pt>
                      <c:pt idx="13747">
                        <c:v>42599.757129630001</c:v>
                      </c:pt>
                      <c:pt idx="13748">
                        <c:v>42599.760682870001</c:v>
                      </c:pt>
                      <c:pt idx="13749">
                        <c:v>42599.764259258998</c:v>
                      </c:pt>
                      <c:pt idx="13750">
                        <c:v>42599.767523148003</c:v>
                      </c:pt>
                      <c:pt idx="13751">
                        <c:v>42599.771134258997</c:v>
                      </c:pt>
                      <c:pt idx="13752">
                        <c:v>42599.774490741002</c:v>
                      </c:pt>
                      <c:pt idx="13753">
                        <c:v>42599.777974536999</c:v>
                      </c:pt>
                      <c:pt idx="13754">
                        <c:v>42599.781458332996</c:v>
                      </c:pt>
                      <c:pt idx="13755">
                        <c:v>42599.784895833</c:v>
                      </c:pt>
                      <c:pt idx="13756">
                        <c:v>42599.788391203998</c:v>
                      </c:pt>
                      <c:pt idx="13757">
                        <c:v>42599.791921295997</c:v>
                      </c:pt>
                      <c:pt idx="13758">
                        <c:v>42599.795266203997</c:v>
                      </c:pt>
                      <c:pt idx="13759">
                        <c:v>42599.798738425998</c:v>
                      </c:pt>
                      <c:pt idx="13760">
                        <c:v>42599.802291667002</c:v>
                      </c:pt>
                      <c:pt idx="13761">
                        <c:v>42599.805717593001</c:v>
                      </c:pt>
                      <c:pt idx="13762">
                        <c:v>42599.809166667001</c:v>
                      </c:pt>
                      <c:pt idx="13763">
                        <c:v>42599.812685185003</c:v>
                      </c:pt>
                      <c:pt idx="13764">
                        <c:v>42599.816111111002</c:v>
                      </c:pt>
                      <c:pt idx="13765">
                        <c:v>42599.819594907</c:v>
                      </c:pt>
                      <c:pt idx="13766">
                        <c:v>42599.823125000003</c:v>
                      </c:pt>
                      <c:pt idx="13767">
                        <c:v>42599.826527778001</c:v>
                      </c:pt>
                      <c:pt idx="13768">
                        <c:v>42599.830034721999</c:v>
                      </c:pt>
                      <c:pt idx="13769">
                        <c:v>42599.833634258997</c:v>
                      </c:pt>
                      <c:pt idx="13770">
                        <c:v>42599.836990741002</c:v>
                      </c:pt>
                      <c:pt idx="13771">
                        <c:v>42599.840486111003</c:v>
                      </c:pt>
                      <c:pt idx="13772">
                        <c:v>42599.843946759</c:v>
                      </c:pt>
                      <c:pt idx="13773">
                        <c:v>42599.847361111002</c:v>
                      </c:pt>
                      <c:pt idx="13774">
                        <c:v>42599.850821758999</c:v>
                      </c:pt>
                      <c:pt idx="13775">
                        <c:v>42599.854351852002</c:v>
                      </c:pt>
                      <c:pt idx="13776">
                        <c:v>42599.85775463</c:v>
                      </c:pt>
                      <c:pt idx="13777">
                        <c:v>42599.861261573998</c:v>
                      </c:pt>
                      <c:pt idx="13778">
                        <c:v>42599.864756944</c:v>
                      </c:pt>
                      <c:pt idx="13779">
                        <c:v>42599.868194444003</c:v>
                      </c:pt>
                      <c:pt idx="13780">
                        <c:v>42599.871678240997</c:v>
                      </c:pt>
                      <c:pt idx="13781">
                        <c:v>42599.875219907</c:v>
                      </c:pt>
                      <c:pt idx="13782">
                        <c:v>42599.878611111002</c:v>
                      </c:pt>
                      <c:pt idx="13783">
                        <c:v>42599.882083333003</c:v>
                      </c:pt>
                      <c:pt idx="13784">
                        <c:v>42599.885613425999</c:v>
                      </c:pt>
                      <c:pt idx="13785">
                        <c:v>42599.889027778001</c:v>
                      </c:pt>
                      <c:pt idx="13786">
                        <c:v>42599.892488425998</c:v>
                      </c:pt>
                      <c:pt idx="13787">
                        <c:v>42599.896030092998</c:v>
                      </c:pt>
                      <c:pt idx="13788">
                        <c:v>42599.899444444003</c:v>
                      </c:pt>
                      <c:pt idx="13789">
                        <c:v>42599.902916667001</c:v>
                      </c:pt>
                      <c:pt idx="13790">
                        <c:v>42599.906400462998</c:v>
                      </c:pt>
                      <c:pt idx="13791">
                        <c:v>42599.909837963001</c:v>
                      </c:pt>
                      <c:pt idx="13792">
                        <c:v>42599.913321758999</c:v>
                      </c:pt>
                      <c:pt idx="13793">
                        <c:v>42599.916909722</c:v>
                      </c:pt>
                      <c:pt idx="13794">
                        <c:v>42599.920277778001</c:v>
                      </c:pt>
                      <c:pt idx="13795">
                        <c:v>42599.923761573998</c:v>
                      </c:pt>
                      <c:pt idx="13796">
                        <c:v>42599.927291667002</c:v>
                      </c:pt>
                      <c:pt idx="13797">
                        <c:v>42599.930717593001</c:v>
                      </c:pt>
                      <c:pt idx="13798">
                        <c:v>42599.934155092997</c:v>
                      </c:pt>
                      <c:pt idx="13799">
                        <c:v>42599.937719907</c:v>
                      </c:pt>
                      <c:pt idx="13800">
                        <c:v>42599.941087963001</c:v>
                      </c:pt>
                      <c:pt idx="13801">
                        <c:v>42599.944583333003</c:v>
                      </c:pt>
                      <c:pt idx="13802">
                        <c:v>42599.948078704001</c:v>
                      </c:pt>
                      <c:pt idx="13803">
                        <c:v>42599.951516203997</c:v>
                      </c:pt>
                      <c:pt idx="13804">
                        <c:v>42599.955000000002</c:v>
                      </c:pt>
                      <c:pt idx="13805">
                        <c:v>42599.958564815002</c:v>
                      </c:pt>
                      <c:pt idx="13806">
                        <c:v>42599.961944444003</c:v>
                      </c:pt>
                      <c:pt idx="13807">
                        <c:v>42599.965428240997</c:v>
                      </c:pt>
                      <c:pt idx="13808">
                        <c:v>42599.968935185003</c:v>
                      </c:pt>
                      <c:pt idx="13809">
                        <c:v>42599.972395833</c:v>
                      </c:pt>
                      <c:pt idx="13810">
                        <c:v>42599.975833333003</c:v>
                      </c:pt>
                      <c:pt idx="13811">
                        <c:v>42599.979351852002</c:v>
                      </c:pt>
                      <c:pt idx="13812">
                        <c:v>42599.98275463</c:v>
                      </c:pt>
                      <c:pt idx="13813">
                        <c:v>42599.986226852001</c:v>
                      </c:pt>
                      <c:pt idx="13814">
                        <c:v>42599.989745370003</c:v>
                      </c:pt>
                      <c:pt idx="13815">
                        <c:v>42599.993171296002</c:v>
                      </c:pt>
                      <c:pt idx="13816">
                        <c:v>42599.996666667001</c:v>
                      </c:pt>
                      <c:pt idx="13817">
                        <c:v>42600.000277778003</c:v>
                      </c:pt>
                      <c:pt idx="13818">
                        <c:v>42600.003622684999</c:v>
                      </c:pt>
                      <c:pt idx="13819">
                        <c:v>42600.007083333003</c:v>
                      </c:pt>
                      <c:pt idx="13820">
                        <c:v>42600.010601852002</c:v>
                      </c:pt>
                      <c:pt idx="13821">
                        <c:v>42600.014039351998</c:v>
                      </c:pt>
                      <c:pt idx="13822">
                        <c:v>42600.017500000002</c:v>
                      </c:pt>
                      <c:pt idx="13823">
                        <c:v>42600.021018519001</c:v>
                      </c:pt>
                      <c:pt idx="13824">
                        <c:v>42600.024432869999</c:v>
                      </c:pt>
                      <c:pt idx="13825">
                        <c:v>42600.027939815001</c:v>
                      </c:pt>
                      <c:pt idx="13826">
                        <c:v>42600.031400462998</c:v>
                      </c:pt>
                      <c:pt idx="13827">
                        <c:v>42600.034861111002</c:v>
                      </c:pt>
                      <c:pt idx="13828">
                        <c:v>42600.038333333003</c:v>
                      </c:pt>
                      <c:pt idx="13829">
                        <c:v>42600.041909722</c:v>
                      </c:pt>
                      <c:pt idx="13830">
                        <c:v>42600.045300926002</c:v>
                      </c:pt>
                      <c:pt idx="13831">
                        <c:v>42600.048738425998</c:v>
                      </c:pt>
                      <c:pt idx="13832">
                        <c:v>42600.052280092998</c:v>
                      </c:pt>
                      <c:pt idx="13833">
                        <c:v>42600.055706018997</c:v>
                      </c:pt>
                      <c:pt idx="13834">
                        <c:v>42600.059178240997</c:v>
                      </c:pt>
                      <c:pt idx="13835">
                        <c:v>42600.062685185003</c:v>
                      </c:pt>
                      <c:pt idx="13836">
                        <c:v>42600.066076388997</c:v>
                      </c:pt>
                      <c:pt idx="13837">
                        <c:v>42600.069583333003</c:v>
                      </c:pt>
                      <c:pt idx="13838">
                        <c:v>42600.073067129997</c:v>
                      </c:pt>
                      <c:pt idx="13839">
                        <c:v>42600.07650463</c:v>
                      </c:pt>
                      <c:pt idx="13840">
                        <c:v>42600.079988425998</c:v>
                      </c:pt>
                      <c:pt idx="13841">
                        <c:v>42600.083541667002</c:v>
                      </c:pt>
                      <c:pt idx="13842">
                        <c:v>42600.086932869999</c:v>
                      </c:pt>
                      <c:pt idx="13843">
                        <c:v>42600.090428240997</c:v>
                      </c:pt>
                      <c:pt idx="13844">
                        <c:v>42600.093993055998</c:v>
                      </c:pt>
                      <c:pt idx="13845">
                        <c:v>42600.097361111002</c:v>
                      </c:pt>
                      <c:pt idx="13846">
                        <c:v>42600.100821758999</c:v>
                      </c:pt>
                      <c:pt idx="13847">
                        <c:v>42600.104398148003</c:v>
                      </c:pt>
                      <c:pt idx="13848">
                        <c:v>42600.107777778001</c:v>
                      </c:pt>
                      <c:pt idx="13849">
                        <c:v>42600.111250000002</c:v>
                      </c:pt>
                      <c:pt idx="13850">
                        <c:v>42600.114780092998</c:v>
                      </c:pt>
                      <c:pt idx="13851">
                        <c:v>42600.118206018997</c:v>
                      </c:pt>
                      <c:pt idx="13852">
                        <c:v>42600.121666667001</c:v>
                      </c:pt>
                      <c:pt idx="13853">
                        <c:v>42600.125243055998</c:v>
                      </c:pt>
                      <c:pt idx="13854">
                        <c:v>42600.128576388997</c:v>
                      </c:pt>
                      <c:pt idx="13855">
                        <c:v>42600.132071758999</c:v>
                      </c:pt>
                      <c:pt idx="13856">
                        <c:v>42600.135590277998</c:v>
                      </c:pt>
                      <c:pt idx="13857">
                        <c:v>42600.139016203997</c:v>
                      </c:pt>
                      <c:pt idx="13858">
                        <c:v>42600.142488425998</c:v>
                      </c:pt>
                      <c:pt idx="13859">
                        <c:v>42600.146018519001</c:v>
                      </c:pt>
                      <c:pt idx="13860">
                        <c:v>42600.149432869999</c:v>
                      </c:pt>
                      <c:pt idx="13861">
                        <c:v>42600.152905092997</c:v>
                      </c:pt>
                      <c:pt idx="13862">
                        <c:v>42600.156412037002</c:v>
                      </c:pt>
                      <c:pt idx="13863">
                        <c:v>42600.159849536998</c:v>
                      </c:pt>
                      <c:pt idx="13864">
                        <c:v>42600.163321758999</c:v>
                      </c:pt>
                      <c:pt idx="13865">
                        <c:v>42600.166875000003</c:v>
                      </c:pt>
                      <c:pt idx="13866">
                        <c:v>42600.170277778001</c:v>
                      </c:pt>
                      <c:pt idx="13867">
                        <c:v>42600.173738425998</c:v>
                      </c:pt>
                      <c:pt idx="13868">
                        <c:v>42600.177256944</c:v>
                      </c:pt>
                      <c:pt idx="13869">
                        <c:v>42600.180694444003</c:v>
                      </c:pt>
                      <c:pt idx="13870">
                        <c:v>42600.184155092997</c:v>
                      </c:pt>
                      <c:pt idx="13871">
                        <c:v>42600.187696759</c:v>
                      </c:pt>
                      <c:pt idx="13872">
                        <c:v>42600.191099536998</c:v>
                      </c:pt>
                      <c:pt idx="13873">
                        <c:v>42600.194571758999</c:v>
                      </c:pt>
                      <c:pt idx="13874">
                        <c:v>42600.198078704001</c:v>
                      </c:pt>
                      <c:pt idx="13875">
                        <c:v>42600.20150463</c:v>
                      </c:pt>
                      <c:pt idx="13876">
                        <c:v>42600.204988425998</c:v>
                      </c:pt>
                      <c:pt idx="13877">
                        <c:v>42600.208634258997</c:v>
                      </c:pt>
                      <c:pt idx="13878">
                        <c:v>42600.211932869999</c:v>
                      </c:pt>
                      <c:pt idx="13879">
                        <c:v>42600.215405092997</c:v>
                      </c:pt>
                      <c:pt idx="13880">
                        <c:v>42600.218912037002</c:v>
                      </c:pt>
                      <c:pt idx="13881">
                        <c:v>42600.222384259003</c:v>
                      </c:pt>
                      <c:pt idx="13882">
                        <c:v>42600.225833333003</c:v>
                      </c:pt>
                      <c:pt idx="13883">
                        <c:v>42600.229340277998</c:v>
                      </c:pt>
                      <c:pt idx="13884">
                        <c:v>42600.232743056004</c:v>
                      </c:pt>
                      <c:pt idx="13885">
                        <c:v>42600.236238425998</c:v>
                      </c:pt>
                      <c:pt idx="13886">
                        <c:v>42600.239745370003</c:v>
                      </c:pt>
                      <c:pt idx="13887">
                        <c:v>42600.243182869999</c:v>
                      </c:pt>
                      <c:pt idx="13888">
                        <c:v>42600.246666667001</c:v>
                      </c:pt>
                      <c:pt idx="13889">
                        <c:v>42600.250254630002</c:v>
                      </c:pt>
                      <c:pt idx="13890">
                        <c:v>42600.253587963001</c:v>
                      </c:pt>
                      <c:pt idx="13891">
                        <c:v>42600.257060185002</c:v>
                      </c:pt>
                      <c:pt idx="13892">
                        <c:v>42600.260613425999</c:v>
                      </c:pt>
                      <c:pt idx="13893">
                        <c:v>42600.264074074003</c:v>
                      </c:pt>
                      <c:pt idx="13894">
                        <c:v>42600.267546296003</c:v>
                      </c:pt>
                      <c:pt idx="13895">
                        <c:v>42600.271087963003</c:v>
                      </c:pt>
                      <c:pt idx="13896">
                        <c:v>42600.274467593001</c:v>
                      </c:pt>
                      <c:pt idx="13897">
                        <c:v>42600.277939815001</c:v>
                      </c:pt>
                      <c:pt idx="13898">
                        <c:v>42600.281446759</c:v>
                      </c:pt>
                      <c:pt idx="13899">
                        <c:v>42600.284884259003</c:v>
                      </c:pt>
                      <c:pt idx="13900">
                        <c:v>42600.288368055997</c:v>
                      </c:pt>
                      <c:pt idx="13901">
                        <c:v>42600.291990741003</c:v>
                      </c:pt>
                      <c:pt idx="13902">
                        <c:v>42600.295289351998</c:v>
                      </c:pt>
                      <c:pt idx="13903">
                        <c:v>42600.298773148003</c:v>
                      </c:pt>
                      <c:pt idx="13904">
                        <c:v>42600.302326388999</c:v>
                      </c:pt>
                      <c:pt idx="13905">
                        <c:v>42600.305752314998</c:v>
                      </c:pt>
                      <c:pt idx="13906">
                        <c:v>42600.309189815001</c:v>
                      </c:pt>
                      <c:pt idx="13907">
                        <c:v>42600.312777778003</c:v>
                      </c:pt>
                      <c:pt idx="13908">
                        <c:v>42600.316134259003</c:v>
                      </c:pt>
                      <c:pt idx="13909">
                        <c:v>42600.319618055997</c:v>
                      </c:pt>
                      <c:pt idx="13910">
                        <c:v>42600.323125000003</c:v>
                      </c:pt>
                      <c:pt idx="13911">
                        <c:v>42600.326562499999</c:v>
                      </c:pt>
                      <c:pt idx="13912">
                        <c:v>42600.330023148003</c:v>
                      </c:pt>
                      <c:pt idx="13913">
                        <c:v>42600.333645833001</c:v>
                      </c:pt>
                      <c:pt idx="13914">
                        <c:v>42600.336956018997</c:v>
                      </c:pt>
                      <c:pt idx="13915">
                        <c:v>42600.340439815001</c:v>
                      </c:pt>
                      <c:pt idx="13916">
                        <c:v>42600.344016203999</c:v>
                      </c:pt>
                      <c:pt idx="13917">
                        <c:v>42600.347407407004</c:v>
                      </c:pt>
                      <c:pt idx="13918">
                        <c:v>42600.350868055997</c:v>
                      </c:pt>
                      <c:pt idx="13919">
                        <c:v>42600.354409722</c:v>
                      </c:pt>
                      <c:pt idx="13920">
                        <c:v>42600.357789351998</c:v>
                      </c:pt>
                      <c:pt idx="13921">
                        <c:v>42600.361273148003</c:v>
                      </c:pt>
                      <c:pt idx="13922">
                        <c:v>42600.364791667002</c:v>
                      </c:pt>
                      <c:pt idx="13923">
                        <c:v>42600.368206018997</c:v>
                      </c:pt>
                      <c:pt idx="13924">
                        <c:v>42600.371689815001</c:v>
                      </c:pt>
                      <c:pt idx="13925">
                        <c:v>42600.375358796002</c:v>
                      </c:pt>
                      <c:pt idx="13926">
                        <c:v>42600.378622684999</c:v>
                      </c:pt>
                      <c:pt idx="13927">
                        <c:v>42600.382118055997</c:v>
                      </c:pt>
                      <c:pt idx="13928">
                        <c:v>42600.385671295997</c:v>
                      </c:pt>
                      <c:pt idx="13929">
                        <c:v>42600.389062499999</c:v>
                      </c:pt>
                      <c:pt idx="13930">
                        <c:v>42600.392534721999</c:v>
                      </c:pt>
                      <c:pt idx="13931">
                        <c:v>42600.396076388999</c:v>
                      </c:pt>
                      <c:pt idx="13932">
                        <c:v>42600.399467593001</c:v>
                      </c:pt>
                      <c:pt idx="13933">
                        <c:v>42600.402962963002</c:v>
                      </c:pt>
                      <c:pt idx="13934">
                        <c:v>42600.406458332996</c:v>
                      </c:pt>
                      <c:pt idx="13935">
                        <c:v>42600.409884259003</c:v>
                      </c:pt>
                      <c:pt idx="13936">
                        <c:v>42600.413356481004</c:v>
                      </c:pt>
                      <c:pt idx="13937">
                        <c:v>42600.416932870001</c:v>
                      </c:pt>
                      <c:pt idx="13938">
                        <c:v>42600.420324074003</c:v>
                      </c:pt>
                      <c:pt idx="13939">
                        <c:v>42600.42380787</c:v>
                      </c:pt>
                      <c:pt idx="13940">
                        <c:v>42600.427303240998</c:v>
                      </c:pt>
                      <c:pt idx="13941">
                        <c:v>42600.430694444003</c:v>
                      </c:pt>
                      <c:pt idx="13942">
                        <c:v>42600.434293981001</c:v>
                      </c:pt>
                      <c:pt idx="13943">
                        <c:v>42600.437685185003</c:v>
                      </c:pt>
                      <c:pt idx="13944">
                        <c:v>42600.441099536998</c:v>
                      </c:pt>
                      <c:pt idx="13945">
                        <c:v>42600.444548610998</c:v>
                      </c:pt>
                      <c:pt idx="13946">
                        <c:v>42600.448090277998</c:v>
                      </c:pt>
                      <c:pt idx="13947">
                        <c:v>42600.451516203997</c:v>
                      </c:pt>
                      <c:pt idx="13948">
                        <c:v>42600.455000000002</c:v>
                      </c:pt>
                      <c:pt idx="13949">
                        <c:v>42600.458599537</c:v>
                      </c:pt>
                      <c:pt idx="13950">
                        <c:v>42600.461932869999</c:v>
                      </c:pt>
                      <c:pt idx="13951">
                        <c:v>42600.465428240997</c:v>
                      </c:pt>
                      <c:pt idx="13952">
                        <c:v>42600.468946759</c:v>
                      </c:pt>
                      <c:pt idx="13953">
                        <c:v>42600.472384259003</c:v>
                      </c:pt>
                      <c:pt idx="13954">
                        <c:v>42600.475833333003</c:v>
                      </c:pt>
                      <c:pt idx="13955">
                        <c:v>42600.479351852002</c:v>
                      </c:pt>
                      <c:pt idx="13956">
                        <c:v>42600.48275463</c:v>
                      </c:pt>
                      <c:pt idx="13957">
                        <c:v>42600.486238425998</c:v>
                      </c:pt>
                      <c:pt idx="13958">
                        <c:v>42600.489722222002</c:v>
                      </c:pt>
                      <c:pt idx="13959">
                        <c:v>42600.493217593001</c:v>
                      </c:pt>
                      <c:pt idx="13960">
                        <c:v>42600.496689815001</c:v>
                      </c:pt>
                      <c:pt idx="13961">
                        <c:v>42600.500289352</c:v>
                      </c:pt>
                      <c:pt idx="13962">
                        <c:v>42600.503634259003</c:v>
                      </c:pt>
                      <c:pt idx="13963">
                        <c:v>42600.507094907</c:v>
                      </c:pt>
                      <c:pt idx="13964">
                        <c:v>42600.510601852002</c:v>
                      </c:pt>
                      <c:pt idx="13965">
                        <c:v>42600.514016203997</c:v>
                      </c:pt>
                      <c:pt idx="13966">
                        <c:v>42600.517465277997</c:v>
                      </c:pt>
                      <c:pt idx="13967">
                        <c:v>42600.521053240998</c:v>
                      </c:pt>
                      <c:pt idx="13968">
                        <c:v>42600.524421296002</c:v>
                      </c:pt>
                      <c:pt idx="13969">
                        <c:v>42600.527905092997</c:v>
                      </c:pt>
                      <c:pt idx="13970">
                        <c:v>42600.531446759</c:v>
                      </c:pt>
                      <c:pt idx="13971">
                        <c:v>42600.534861111002</c:v>
                      </c:pt>
                      <c:pt idx="13972">
                        <c:v>42600.538321758999</c:v>
                      </c:pt>
                      <c:pt idx="13973">
                        <c:v>42600.541932870001</c:v>
                      </c:pt>
                      <c:pt idx="13974">
                        <c:v>42600.545266203997</c:v>
                      </c:pt>
                      <c:pt idx="13975">
                        <c:v>42600.548750000002</c:v>
                      </c:pt>
                      <c:pt idx="13976">
                        <c:v>42600.552233795999</c:v>
                      </c:pt>
                      <c:pt idx="13977">
                        <c:v>42600.555763889002</c:v>
                      </c:pt>
                      <c:pt idx="13978">
                        <c:v>42600.559201388998</c:v>
                      </c:pt>
                      <c:pt idx="13979">
                        <c:v>42600.562754630002</c:v>
                      </c:pt>
                      <c:pt idx="13980">
                        <c:v>42600.566134259003</c:v>
                      </c:pt>
                      <c:pt idx="13981">
                        <c:v>42600.569606481004</c:v>
                      </c:pt>
                      <c:pt idx="13982">
                        <c:v>42600.573125000003</c:v>
                      </c:pt>
                      <c:pt idx="13983">
                        <c:v>42600.576550926002</c:v>
                      </c:pt>
                      <c:pt idx="13984">
                        <c:v>42600.580034721999</c:v>
                      </c:pt>
                      <c:pt idx="13985">
                        <c:v>42600.583645833001</c:v>
                      </c:pt>
                      <c:pt idx="13986">
                        <c:v>42600.586990741002</c:v>
                      </c:pt>
                      <c:pt idx="13987">
                        <c:v>42600.590474536999</c:v>
                      </c:pt>
                      <c:pt idx="13988">
                        <c:v>42600.593958332996</c:v>
                      </c:pt>
                      <c:pt idx="13989">
                        <c:v>42600.597407407004</c:v>
                      </c:pt>
                      <c:pt idx="13990">
                        <c:v>42600.600868055997</c:v>
                      </c:pt>
                      <c:pt idx="13991">
                        <c:v>42600.604421295997</c:v>
                      </c:pt>
                      <c:pt idx="13992">
                        <c:v>42600.607812499999</c:v>
                      </c:pt>
                      <c:pt idx="13993">
                        <c:v>42600.611261573998</c:v>
                      </c:pt>
                      <c:pt idx="13994">
                        <c:v>42600.614814815002</c:v>
                      </c:pt>
                      <c:pt idx="13995">
                        <c:v>42600.618217593001</c:v>
                      </c:pt>
                      <c:pt idx="13996">
                        <c:v>42600.621712963002</c:v>
                      </c:pt>
                      <c:pt idx="13997">
                        <c:v>42600.625300926004</c:v>
                      </c:pt>
                      <c:pt idx="13998">
                        <c:v>42600.628634259003</c:v>
                      </c:pt>
                      <c:pt idx="13999">
                        <c:v>42600.632118055997</c:v>
                      </c:pt>
                      <c:pt idx="14000">
                        <c:v>42600.635613425999</c:v>
                      </c:pt>
                      <c:pt idx="14001">
                        <c:v>42600.639062499999</c:v>
                      </c:pt>
                      <c:pt idx="14002">
                        <c:v>42600.642546296003</c:v>
                      </c:pt>
                      <c:pt idx="14003">
                        <c:v>42600.646076388999</c:v>
                      </c:pt>
                      <c:pt idx="14004">
                        <c:v>42600.649456018997</c:v>
                      </c:pt>
                      <c:pt idx="14005">
                        <c:v>42600.652939815001</c:v>
                      </c:pt>
                      <c:pt idx="14006">
                        <c:v>42600.656435185003</c:v>
                      </c:pt>
                      <c:pt idx="14007">
                        <c:v>42600.659884259003</c:v>
                      </c:pt>
                      <c:pt idx="14008">
                        <c:v>42600.663379630001</c:v>
                      </c:pt>
                      <c:pt idx="14009">
                        <c:v>42600.667037036997</c:v>
                      </c:pt>
                      <c:pt idx="14010">
                        <c:v>42600.670347222003</c:v>
                      </c:pt>
                      <c:pt idx="14011">
                        <c:v>42600.67380787</c:v>
                      </c:pt>
                      <c:pt idx="14012">
                        <c:v>42600.677430556003</c:v>
                      </c:pt>
                      <c:pt idx="14013">
                        <c:v>42600.680763889002</c:v>
                      </c:pt>
                      <c:pt idx="14014">
                        <c:v>42600.684201388998</c:v>
                      </c:pt>
                      <c:pt idx="14015">
                        <c:v>42600.687719907</c:v>
                      </c:pt>
                      <c:pt idx="14016">
                        <c:v>42600.691134259003</c:v>
                      </c:pt>
                      <c:pt idx="14017">
                        <c:v>42600.694583333003</c:v>
                      </c:pt>
                      <c:pt idx="14018">
                        <c:v>42600.698078704001</c:v>
                      </c:pt>
                      <c:pt idx="14019">
                        <c:v>42600.701527778001</c:v>
                      </c:pt>
                      <c:pt idx="14020">
                        <c:v>42600.704988425998</c:v>
                      </c:pt>
                      <c:pt idx="14021">
                        <c:v>42600.708541667002</c:v>
                      </c:pt>
                      <c:pt idx="14022">
                        <c:v>42600.711932869999</c:v>
                      </c:pt>
                      <c:pt idx="14023">
                        <c:v>42600.715405092997</c:v>
                      </c:pt>
                      <c:pt idx="14024">
                        <c:v>42600.718923610999</c:v>
                      </c:pt>
                      <c:pt idx="14025">
                        <c:v>42600.722395833</c:v>
                      </c:pt>
                      <c:pt idx="14026">
                        <c:v>42600.725868055997</c:v>
                      </c:pt>
                      <c:pt idx="14027">
                        <c:v>42600.729375000003</c:v>
                      </c:pt>
                      <c:pt idx="14028">
                        <c:v>42600.732800926002</c:v>
                      </c:pt>
                      <c:pt idx="14029">
                        <c:v>42600.736273148003</c:v>
                      </c:pt>
                      <c:pt idx="14030">
                        <c:v>42600.739768519001</c:v>
                      </c:pt>
                      <c:pt idx="14031">
                        <c:v>42600.743206018997</c:v>
                      </c:pt>
                      <c:pt idx="14032">
                        <c:v>42600.746689815001</c:v>
                      </c:pt>
                      <c:pt idx="14033">
                        <c:v>42600.7503125</c:v>
                      </c:pt>
                      <c:pt idx="14034">
                        <c:v>42600.753645833</c:v>
                      </c:pt>
                      <c:pt idx="14035">
                        <c:v>42600.757106481004</c:v>
                      </c:pt>
                      <c:pt idx="14036">
                        <c:v>42600.760671295997</c:v>
                      </c:pt>
                      <c:pt idx="14037">
                        <c:v>42600.764085647999</c:v>
                      </c:pt>
                      <c:pt idx="14038">
                        <c:v>42600.767546296003</c:v>
                      </c:pt>
                      <c:pt idx="14039">
                        <c:v>42600.771087963003</c:v>
                      </c:pt>
                      <c:pt idx="14040">
                        <c:v>42600.774525462999</c:v>
                      </c:pt>
                      <c:pt idx="14041">
                        <c:v>42600.777962963002</c:v>
                      </c:pt>
                      <c:pt idx="14042">
                        <c:v>42600.781458332996</c:v>
                      </c:pt>
                      <c:pt idx="14043">
                        <c:v>42600.784884259003</c:v>
                      </c:pt>
                      <c:pt idx="14044">
                        <c:v>42600.788344907</c:v>
                      </c:pt>
                      <c:pt idx="14045">
                        <c:v>42600.791956018998</c:v>
                      </c:pt>
                      <c:pt idx="14046">
                        <c:v>42600.795324074003</c:v>
                      </c:pt>
                      <c:pt idx="14047">
                        <c:v>42600.798761573998</c:v>
                      </c:pt>
                      <c:pt idx="14048">
                        <c:v>42600.802291667002</c:v>
                      </c:pt>
                      <c:pt idx="14049">
                        <c:v>42600.805763889002</c:v>
                      </c:pt>
                      <c:pt idx="14050">
                        <c:v>42600.809224536999</c:v>
                      </c:pt>
                      <c:pt idx="14051">
                        <c:v>42600.812800926004</c:v>
                      </c:pt>
                      <c:pt idx="14052">
                        <c:v>42600.816168981</c:v>
                      </c:pt>
                      <c:pt idx="14053">
                        <c:v>42600.819641203998</c:v>
                      </c:pt>
                      <c:pt idx="14054">
                        <c:v>42600.823182870001</c:v>
                      </c:pt>
                      <c:pt idx="14055">
                        <c:v>42600.826585647999</c:v>
                      </c:pt>
                      <c:pt idx="14056">
                        <c:v>42600.830046296003</c:v>
                      </c:pt>
                      <c:pt idx="14057">
                        <c:v>42600.833634258997</c:v>
                      </c:pt>
                      <c:pt idx="14058">
                        <c:v>42600.837002314998</c:v>
                      </c:pt>
                      <c:pt idx="14059">
                        <c:v>42600.840462963002</c:v>
                      </c:pt>
                      <c:pt idx="14060">
                        <c:v>42600.843969907</c:v>
                      </c:pt>
                      <c:pt idx="14061">
                        <c:v>42600.847407407004</c:v>
                      </c:pt>
                      <c:pt idx="14062">
                        <c:v>42600.850844907</c:v>
                      </c:pt>
                      <c:pt idx="14063">
                        <c:v>42600.854421295997</c:v>
                      </c:pt>
                      <c:pt idx="14064">
                        <c:v>42600.857812499999</c:v>
                      </c:pt>
                      <c:pt idx="14065">
                        <c:v>42600.861284721999</c:v>
                      </c:pt>
                      <c:pt idx="14066">
                        <c:v>42600.864780092998</c:v>
                      </c:pt>
                      <c:pt idx="14067">
                        <c:v>42600.868217593001</c:v>
                      </c:pt>
                      <c:pt idx="14068">
                        <c:v>42600.871689815001</c:v>
                      </c:pt>
                      <c:pt idx="14069">
                        <c:v>42600.875300926004</c:v>
                      </c:pt>
                      <c:pt idx="14070">
                        <c:v>42600.878680556001</c:v>
                      </c:pt>
                      <c:pt idx="14071">
                        <c:v>42600.882164351999</c:v>
                      </c:pt>
                      <c:pt idx="14072">
                        <c:v>42600.885682870001</c:v>
                      </c:pt>
                      <c:pt idx="14073">
                        <c:v>42600.889108796</c:v>
                      </c:pt>
                      <c:pt idx="14074">
                        <c:v>42600.892546296003</c:v>
                      </c:pt>
                      <c:pt idx="14075">
                        <c:v>42600.896145833001</c:v>
                      </c:pt>
                      <c:pt idx="14076">
                        <c:v>42600.899513889002</c:v>
                      </c:pt>
                      <c:pt idx="14077">
                        <c:v>42600.902951388998</c:v>
                      </c:pt>
                      <c:pt idx="14078">
                        <c:v>42600.906446759</c:v>
                      </c:pt>
                      <c:pt idx="14079">
                        <c:v>42600.909884259003</c:v>
                      </c:pt>
                      <c:pt idx="14080">
                        <c:v>42600.913356481004</c:v>
                      </c:pt>
                      <c:pt idx="14081">
                        <c:v>42600.916990741003</c:v>
                      </c:pt>
                      <c:pt idx="14082">
                        <c:v>42600.920324074003</c:v>
                      </c:pt>
                      <c:pt idx="14083">
                        <c:v>42600.923750000002</c:v>
                      </c:pt>
                      <c:pt idx="14084">
                        <c:v>42600.927303240998</c:v>
                      </c:pt>
                      <c:pt idx="14085">
                        <c:v>42600.930706018997</c:v>
                      </c:pt>
                      <c:pt idx="14086">
                        <c:v>42600.934155092997</c:v>
                      </c:pt>
                      <c:pt idx="14087">
                        <c:v>42600.937731480997</c:v>
                      </c:pt>
                      <c:pt idx="14088">
                        <c:v>42600.941087963001</c:v>
                      </c:pt>
                      <c:pt idx="14089">
                        <c:v>42600.944583333003</c:v>
                      </c:pt>
                      <c:pt idx="14090">
                        <c:v>42600.948067129997</c:v>
                      </c:pt>
                      <c:pt idx="14091">
                        <c:v>42600.951516203997</c:v>
                      </c:pt>
                      <c:pt idx="14092">
                        <c:v>42600.955000000002</c:v>
                      </c:pt>
                      <c:pt idx="14093">
                        <c:v>42600.958587963003</c:v>
                      </c:pt>
                      <c:pt idx="14094">
                        <c:v>42600.961932869999</c:v>
                      </c:pt>
                      <c:pt idx="14095">
                        <c:v>42600.965416667001</c:v>
                      </c:pt>
                      <c:pt idx="14096">
                        <c:v>42600.968923610999</c:v>
                      </c:pt>
                      <c:pt idx="14097">
                        <c:v>42600.972384259003</c:v>
                      </c:pt>
                      <c:pt idx="14098">
                        <c:v>42600.975868055997</c:v>
                      </c:pt>
                      <c:pt idx="14099">
                        <c:v>42600.979421295997</c:v>
                      </c:pt>
                      <c:pt idx="14100">
                        <c:v>42600.982789351998</c:v>
                      </c:pt>
                      <c:pt idx="14101">
                        <c:v>42600.986273148003</c:v>
                      </c:pt>
                      <c:pt idx="14102">
                        <c:v>42600.989768519001</c:v>
                      </c:pt>
                      <c:pt idx="14103">
                        <c:v>42600.993206018997</c:v>
                      </c:pt>
                      <c:pt idx="14104">
                        <c:v>42600.996701388998</c:v>
                      </c:pt>
                      <c:pt idx="14105">
                        <c:v>42601.000347221998</c:v>
                      </c:pt>
                      <c:pt idx="14106">
                        <c:v>42601.003668981</c:v>
                      </c:pt>
                      <c:pt idx="14107">
                        <c:v>42601.007129630001</c:v>
                      </c:pt>
                      <c:pt idx="14108">
                        <c:v>42601.010659722</c:v>
                      </c:pt>
                      <c:pt idx="14109">
                        <c:v>42601.014097222003</c:v>
                      </c:pt>
                      <c:pt idx="14110">
                        <c:v>42601.01755787</c:v>
                      </c:pt>
                      <c:pt idx="14111">
                        <c:v>42601.021064815002</c:v>
                      </c:pt>
                      <c:pt idx="14112">
                        <c:v>42601.024490741002</c:v>
                      </c:pt>
                      <c:pt idx="14113">
                        <c:v>42601.027997685</c:v>
                      </c:pt>
                      <c:pt idx="14114">
                        <c:v>42601.031493055998</c:v>
                      </c:pt>
                      <c:pt idx="14115">
                        <c:v>42601.034895833</c:v>
                      </c:pt>
                      <c:pt idx="14116">
                        <c:v>42601.038391203998</c:v>
                      </c:pt>
                      <c:pt idx="14117">
                        <c:v>42601.042002315</c:v>
                      </c:pt>
                      <c:pt idx="14118">
                        <c:v>42601.045358796</c:v>
                      </c:pt>
                      <c:pt idx="14119">
                        <c:v>42601.048854166998</c:v>
                      </c:pt>
                      <c:pt idx="14120">
                        <c:v>42601.052303240998</c:v>
                      </c:pt>
                      <c:pt idx="14121">
                        <c:v>42601.055810184997</c:v>
                      </c:pt>
                      <c:pt idx="14122">
                        <c:v>42601.059201388998</c:v>
                      </c:pt>
                      <c:pt idx="14123">
                        <c:v>42601.062731480997</c:v>
                      </c:pt>
                      <c:pt idx="14124">
                        <c:v>42601.066122684999</c:v>
                      </c:pt>
                      <c:pt idx="14125">
                        <c:v>42601.069618055997</c:v>
                      </c:pt>
                      <c:pt idx="14126">
                        <c:v>42601.073113425999</c:v>
                      </c:pt>
                      <c:pt idx="14127">
                        <c:v>42601.076539351998</c:v>
                      </c:pt>
                      <c:pt idx="14128">
                        <c:v>42601.080011573998</c:v>
                      </c:pt>
                      <c:pt idx="14129">
                        <c:v>42601.083622685001</c:v>
                      </c:pt>
                      <c:pt idx="14130">
                        <c:v>42601.086990741002</c:v>
                      </c:pt>
                      <c:pt idx="14131">
                        <c:v>42601.090462963002</c:v>
                      </c:pt>
                      <c:pt idx="14132">
                        <c:v>42601.093993055998</c:v>
                      </c:pt>
                      <c:pt idx="14133">
                        <c:v>42601.097476852003</c:v>
                      </c:pt>
                      <c:pt idx="14134">
                        <c:v>42601.100902778002</c:v>
                      </c:pt>
                      <c:pt idx="14135">
                        <c:v>42601.104444443998</c:v>
                      </c:pt>
                      <c:pt idx="14136">
                        <c:v>42601.107800926002</c:v>
                      </c:pt>
                      <c:pt idx="14137">
                        <c:v>42601.111331018998</c:v>
                      </c:pt>
                      <c:pt idx="14138">
                        <c:v>42601.114837963003</c:v>
                      </c:pt>
                      <c:pt idx="14139">
                        <c:v>42601.118263889002</c:v>
                      </c:pt>
                      <c:pt idx="14140">
                        <c:v>42601.121666667001</c:v>
                      </c:pt>
                      <c:pt idx="14141">
                        <c:v>42601.125289352</c:v>
                      </c:pt>
                      <c:pt idx="14142">
                        <c:v>42601.128634259003</c:v>
                      </c:pt>
                      <c:pt idx="14143">
                        <c:v>42601.132083333003</c:v>
                      </c:pt>
                      <c:pt idx="14144">
                        <c:v>42601.135590277998</c:v>
                      </c:pt>
                      <c:pt idx="14145">
                        <c:v>42601.139027778001</c:v>
                      </c:pt>
                      <c:pt idx="14146">
                        <c:v>42601.142488425998</c:v>
                      </c:pt>
                      <c:pt idx="14147">
                        <c:v>42601.146006944</c:v>
                      </c:pt>
                      <c:pt idx="14148">
                        <c:v>42601.149421296002</c:v>
                      </c:pt>
                      <c:pt idx="14149">
                        <c:v>42601.152928240997</c:v>
                      </c:pt>
                      <c:pt idx="14150">
                        <c:v>42601.156435185003</c:v>
                      </c:pt>
                      <c:pt idx="14151">
                        <c:v>42601.159861111002</c:v>
                      </c:pt>
                      <c:pt idx="14152">
                        <c:v>42601.163344907</c:v>
                      </c:pt>
                      <c:pt idx="14153">
                        <c:v>42601.166909722</c:v>
                      </c:pt>
                      <c:pt idx="14154">
                        <c:v>42601.170289351998</c:v>
                      </c:pt>
                      <c:pt idx="14155">
                        <c:v>42601.173738425998</c:v>
                      </c:pt>
                      <c:pt idx="14156">
                        <c:v>42601.177268519001</c:v>
                      </c:pt>
                      <c:pt idx="14157">
                        <c:v>42601.180706018997</c:v>
                      </c:pt>
                      <c:pt idx="14158">
                        <c:v>42601.184178240997</c:v>
                      </c:pt>
                      <c:pt idx="14159">
                        <c:v>42601.187685185003</c:v>
                      </c:pt>
                      <c:pt idx="14160">
                        <c:v>42601.191099536998</c:v>
                      </c:pt>
                      <c:pt idx="14161">
                        <c:v>42601.194571758999</c:v>
                      </c:pt>
                      <c:pt idx="14162">
                        <c:v>42601.198078704001</c:v>
                      </c:pt>
                      <c:pt idx="14163">
                        <c:v>42601.201516203997</c:v>
                      </c:pt>
                      <c:pt idx="14164">
                        <c:v>42601.205000000002</c:v>
                      </c:pt>
                      <c:pt idx="14165">
                        <c:v>42601.208645833001</c:v>
                      </c:pt>
                      <c:pt idx="14166">
                        <c:v>42601.211944444003</c:v>
                      </c:pt>
                      <c:pt idx="14167">
                        <c:v>42601.215405092997</c:v>
                      </c:pt>
                      <c:pt idx="14168">
                        <c:v>42601.218900462998</c:v>
                      </c:pt>
                      <c:pt idx="14169">
                        <c:v>42601.222384259003</c:v>
                      </c:pt>
                      <c:pt idx="14170">
                        <c:v>42601.225810185002</c:v>
                      </c:pt>
                      <c:pt idx="14171">
                        <c:v>42601.229375000003</c:v>
                      </c:pt>
                      <c:pt idx="14172">
                        <c:v>42601.232777778001</c:v>
                      </c:pt>
                      <c:pt idx="14173">
                        <c:v>42601.236250000002</c:v>
                      </c:pt>
                      <c:pt idx="14174">
                        <c:v>42601.239768519001</c:v>
                      </c:pt>
                      <c:pt idx="14175">
                        <c:v>42601.243194444003</c:v>
                      </c:pt>
                      <c:pt idx="14176">
                        <c:v>42601.246666667001</c:v>
                      </c:pt>
                      <c:pt idx="14177">
                        <c:v>42601.250254630002</c:v>
                      </c:pt>
                      <c:pt idx="14178">
                        <c:v>42601.253587963001</c:v>
                      </c:pt>
                      <c:pt idx="14179">
                        <c:v>42601.257083333003</c:v>
                      </c:pt>
                      <c:pt idx="14180">
                        <c:v>42601.260567129997</c:v>
                      </c:pt>
                      <c:pt idx="14181">
                        <c:v>42601.264016203997</c:v>
                      </c:pt>
                      <c:pt idx="14182">
                        <c:v>42601.267500000002</c:v>
                      </c:pt>
                      <c:pt idx="14183">
                        <c:v>42601.271018519001</c:v>
                      </c:pt>
                      <c:pt idx="14184">
                        <c:v>42601.274432869999</c:v>
                      </c:pt>
                      <c:pt idx="14185">
                        <c:v>42601.277916667001</c:v>
                      </c:pt>
                      <c:pt idx="14186">
                        <c:v>42601.281388889001</c:v>
                      </c:pt>
                      <c:pt idx="14187">
                        <c:v>42601.284849536998</c:v>
                      </c:pt>
                      <c:pt idx="14188">
                        <c:v>42601.288310185002</c:v>
                      </c:pt>
                      <c:pt idx="14189">
                        <c:v>42601.291886573999</c:v>
                      </c:pt>
                      <c:pt idx="14190">
                        <c:v>42601.295266203997</c:v>
                      </c:pt>
                      <c:pt idx="14191">
                        <c:v>42601.298761573998</c:v>
                      </c:pt>
                      <c:pt idx="14192">
                        <c:v>42601.302326388999</c:v>
                      </c:pt>
                      <c:pt idx="14193">
                        <c:v>42601.305787037003</c:v>
                      </c:pt>
                      <c:pt idx="14194">
                        <c:v>42601.309212963002</c:v>
                      </c:pt>
                      <c:pt idx="14195">
                        <c:v>42601.312754630002</c:v>
                      </c:pt>
                      <c:pt idx="14196">
                        <c:v>42601.316145833</c:v>
                      </c:pt>
                      <c:pt idx="14197">
                        <c:v>42601.319606481004</c:v>
                      </c:pt>
                      <c:pt idx="14198">
                        <c:v>42601.323113425999</c:v>
                      </c:pt>
                      <c:pt idx="14199">
                        <c:v>42601.326562499999</c:v>
                      </c:pt>
                      <c:pt idx="14200">
                        <c:v>42601.330046296003</c:v>
                      </c:pt>
                      <c:pt idx="14201">
                        <c:v>42601.333634258997</c:v>
                      </c:pt>
                      <c:pt idx="14202">
                        <c:v>42601.336979166997</c:v>
                      </c:pt>
                      <c:pt idx="14203">
                        <c:v>42601.340451388998</c:v>
                      </c:pt>
                      <c:pt idx="14204">
                        <c:v>42601.343981480997</c:v>
                      </c:pt>
                      <c:pt idx="14205">
                        <c:v>42601.347430556001</c:v>
                      </c:pt>
                      <c:pt idx="14206">
                        <c:v>42601.350844907</c:v>
                      </c:pt>
                      <c:pt idx="14207">
                        <c:v>42601.354421295997</c:v>
                      </c:pt>
                      <c:pt idx="14208">
                        <c:v>42601.357812499999</c:v>
                      </c:pt>
                      <c:pt idx="14209">
                        <c:v>42601.361284721999</c:v>
                      </c:pt>
                      <c:pt idx="14210">
                        <c:v>42601.364780092998</c:v>
                      </c:pt>
                      <c:pt idx="14211">
                        <c:v>42601.368217593001</c:v>
                      </c:pt>
                      <c:pt idx="14212">
                        <c:v>42601.371666667001</c:v>
                      </c:pt>
                      <c:pt idx="14213">
                        <c:v>42601.375266203999</c:v>
                      </c:pt>
                      <c:pt idx="14214">
                        <c:v>42601.378611111002</c:v>
                      </c:pt>
                      <c:pt idx="14215">
                        <c:v>42601.382094907</c:v>
                      </c:pt>
                      <c:pt idx="14216">
                        <c:v>42601.385636573999</c:v>
                      </c:pt>
                      <c:pt idx="14217">
                        <c:v>42601.389027778001</c:v>
                      </c:pt>
                      <c:pt idx="14218">
                        <c:v>42601.392488425998</c:v>
                      </c:pt>
                      <c:pt idx="14219">
                        <c:v>42601.396018519001</c:v>
                      </c:pt>
                      <c:pt idx="14220">
                        <c:v>42601.399444444003</c:v>
                      </c:pt>
                      <c:pt idx="14221">
                        <c:v>42601.402962963002</c:v>
                      </c:pt>
                      <c:pt idx="14222">
                        <c:v>42601.406493055998</c:v>
                      </c:pt>
                      <c:pt idx="14223">
                        <c:v>42601.409907407004</c:v>
                      </c:pt>
                      <c:pt idx="14224">
                        <c:v>42601.413368055997</c:v>
                      </c:pt>
                      <c:pt idx="14225">
                        <c:v>42601.416990741003</c:v>
                      </c:pt>
                      <c:pt idx="14226">
                        <c:v>42601.420312499999</c:v>
                      </c:pt>
                      <c:pt idx="14227">
                        <c:v>42601.423761573998</c:v>
                      </c:pt>
                      <c:pt idx="14228">
                        <c:v>42601.427268519001</c:v>
                      </c:pt>
                      <c:pt idx="14229">
                        <c:v>42601.430763889002</c:v>
                      </c:pt>
                      <c:pt idx="14230">
                        <c:v>42601.434224536999</c:v>
                      </c:pt>
                      <c:pt idx="14231">
                        <c:v>42601.437766203999</c:v>
                      </c:pt>
                      <c:pt idx="14232">
                        <c:v>42601.441157407004</c:v>
                      </c:pt>
                      <c:pt idx="14233">
                        <c:v>42601.444629630001</c:v>
                      </c:pt>
                      <c:pt idx="14234">
                        <c:v>42601.448125000003</c:v>
                      </c:pt>
                      <c:pt idx="14235">
                        <c:v>42601.451562499999</c:v>
                      </c:pt>
                      <c:pt idx="14236">
                        <c:v>42601.455023148003</c:v>
                      </c:pt>
                      <c:pt idx="14237">
                        <c:v>42601.458611110997</c:v>
                      </c:pt>
                      <c:pt idx="14238">
                        <c:v>42601.461990741002</c:v>
                      </c:pt>
                      <c:pt idx="14239">
                        <c:v>42601.465439815001</c:v>
                      </c:pt>
                      <c:pt idx="14240">
                        <c:v>42601.468946759</c:v>
                      </c:pt>
                      <c:pt idx="14241">
                        <c:v>42601.472418981</c:v>
                      </c:pt>
                      <c:pt idx="14242">
                        <c:v>42601.475856481004</c:v>
                      </c:pt>
                      <c:pt idx="14243">
                        <c:v>42601.479409722</c:v>
                      </c:pt>
                      <c:pt idx="14244">
                        <c:v>42601.482800926002</c:v>
                      </c:pt>
                      <c:pt idx="14245">
                        <c:v>42601.486296296003</c:v>
                      </c:pt>
                      <c:pt idx="14246">
                        <c:v>42601.489803240998</c:v>
                      </c:pt>
                      <c:pt idx="14247">
                        <c:v>42601.493206018997</c:v>
                      </c:pt>
                      <c:pt idx="14248">
                        <c:v>42601.496701388998</c:v>
                      </c:pt>
                      <c:pt idx="14249">
                        <c:v>42601.500277778003</c:v>
                      </c:pt>
                      <c:pt idx="14250">
                        <c:v>42601.503645833</c:v>
                      </c:pt>
                      <c:pt idx="14251">
                        <c:v>42601.507129630001</c:v>
                      </c:pt>
                      <c:pt idx="14252">
                        <c:v>42601.510671295997</c:v>
                      </c:pt>
                      <c:pt idx="14253">
                        <c:v>42601.514097222003</c:v>
                      </c:pt>
                      <c:pt idx="14254">
                        <c:v>42601.517546296003</c:v>
                      </c:pt>
                      <c:pt idx="14255">
                        <c:v>42601.521111110997</c:v>
                      </c:pt>
                      <c:pt idx="14256">
                        <c:v>42601.524513889002</c:v>
                      </c:pt>
                      <c:pt idx="14257">
                        <c:v>42601.527962963002</c:v>
                      </c:pt>
                      <c:pt idx="14258">
                        <c:v>42601.531469907</c:v>
                      </c:pt>
                      <c:pt idx="14259">
                        <c:v>42601.534895833</c:v>
                      </c:pt>
                      <c:pt idx="14260">
                        <c:v>42601.538356481004</c:v>
                      </c:pt>
                      <c:pt idx="14261">
                        <c:v>42601.541990741003</c:v>
                      </c:pt>
                      <c:pt idx="14262">
                        <c:v>42601.545347222003</c:v>
                      </c:pt>
                      <c:pt idx="14263">
                        <c:v>42601.548784721999</c:v>
                      </c:pt>
                      <c:pt idx="14264">
                        <c:v>42601.552337963003</c:v>
                      </c:pt>
                      <c:pt idx="14265">
                        <c:v>42601.555763889002</c:v>
                      </c:pt>
                      <c:pt idx="14266">
                        <c:v>42601.559212963002</c:v>
                      </c:pt>
                      <c:pt idx="14267">
                        <c:v>42601.562754630002</c:v>
                      </c:pt>
                      <c:pt idx="14268">
                        <c:v>42601.566157407004</c:v>
                      </c:pt>
                      <c:pt idx="14269">
                        <c:v>42601.569606481004</c:v>
                      </c:pt>
                      <c:pt idx="14270">
                        <c:v>42601.573159722</c:v>
                      </c:pt>
                      <c:pt idx="14271">
                        <c:v>42601.576550926002</c:v>
                      </c:pt>
                      <c:pt idx="14272">
                        <c:v>42601.580023148003</c:v>
                      </c:pt>
                      <c:pt idx="14273">
                        <c:v>42601.583645833001</c:v>
                      </c:pt>
                      <c:pt idx="14274">
                        <c:v>42601.586979166997</c:v>
                      </c:pt>
                      <c:pt idx="14275">
                        <c:v>42601.590451388998</c:v>
                      </c:pt>
                      <c:pt idx="14276">
                        <c:v>42601.593946759</c:v>
                      </c:pt>
                      <c:pt idx="14277">
                        <c:v>42601.597395833</c:v>
                      </c:pt>
                      <c:pt idx="14278">
                        <c:v>42601.600879630001</c:v>
                      </c:pt>
                      <c:pt idx="14279">
                        <c:v>42601.604432870001</c:v>
                      </c:pt>
                      <c:pt idx="14280">
                        <c:v>42601.607800926002</c:v>
                      </c:pt>
                      <c:pt idx="14281">
                        <c:v>42601.611284721999</c:v>
                      </c:pt>
                      <c:pt idx="14282">
                        <c:v>42601.614780092998</c:v>
                      </c:pt>
                      <c:pt idx="14283">
                        <c:v>42601.618217593001</c:v>
                      </c:pt>
                      <c:pt idx="14284">
                        <c:v>42601.621724536999</c:v>
                      </c:pt>
                      <c:pt idx="14285">
                        <c:v>42601.625277778003</c:v>
                      </c:pt>
                      <c:pt idx="14286">
                        <c:v>42601.628657407004</c:v>
                      </c:pt>
                      <c:pt idx="14287">
                        <c:v>42601.632106481004</c:v>
                      </c:pt>
                      <c:pt idx="14288">
                        <c:v>42601.635636573999</c:v>
                      </c:pt>
                      <c:pt idx="14289">
                        <c:v>42601.639062499999</c:v>
                      </c:pt>
                      <c:pt idx="14290">
                        <c:v>42601.642534721999</c:v>
                      </c:pt>
                      <c:pt idx="14291">
                        <c:v>42601.646053240998</c:v>
                      </c:pt>
                      <c:pt idx="14292">
                        <c:v>42601.649467593001</c:v>
                      </c:pt>
                      <c:pt idx="14293">
                        <c:v>42601.652939815001</c:v>
                      </c:pt>
                      <c:pt idx="14294">
                        <c:v>42601.656435185003</c:v>
                      </c:pt>
                      <c:pt idx="14295">
                        <c:v>42601.659907407004</c:v>
                      </c:pt>
                      <c:pt idx="14296">
                        <c:v>42601.663368055997</c:v>
                      </c:pt>
                      <c:pt idx="14297">
                        <c:v>42601.667071759002</c:v>
                      </c:pt>
                      <c:pt idx="14298">
                        <c:v>42601.670335647999</c:v>
                      </c:pt>
                      <c:pt idx="14299">
                        <c:v>42601.673796296003</c:v>
                      </c:pt>
                      <c:pt idx="14300">
                        <c:v>42601.677407406998</c:v>
                      </c:pt>
                      <c:pt idx="14301">
                        <c:v>42601.680810184997</c:v>
                      </c:pt>
                      <c:pt idx="14302">
                        <c:v>42601.684201388998</c:v>
                      </c:pt>
                      <c:pt idx="14303">
                        <c:v>42601.687754630002</c:v>
                      </c:pt>
                      <c:pt idx="14304">
                        <c:v>42601.691134259003</c:v>
                      </c:pt>
                      <c:pt idx="14305">
                        <c:v>42601.694629630001</c:v>
                      </c:pt>
                      <c:pt idx="14306">
                        <c:v>42601.698101852002</c:v>
                      </c:pt>
                      <c:pt idx="14307">
                        <c:v>42601.701562499999</c:v>
                      </c:pt>
                      <c:pt idx="14308">
                        <c:v>42601.705046296003</c:v>
                      </c:pt>
                      <c:pt idx="14309">
                        <c:v>42601.708657406998</c:v>
                      </c:pt>
                      <c:pt idx="14310">
                        <c:v>42601.711990741002</c:v>
                      </c:pt>
                      <c:pt idx="14311">
                        <c:v>42601.715474536999</c:v>
                      </c:pt>
                      <c:pt idx="14312">
                        <c:v>42601.718981480997</c:v>
                      </c:pt>
                      <c:pt idx="14313">
                        <c:v>42601.722407407004</c:v>
                      </c:pt>
                      <c:pt idx="14314">
                        <c:v>42601.725879630001</c:v>
                      </c:pt>
                      <c:pt idx="14315">
                        <c:v>42601.729398148003</c:v>
                      </c:pt>
                      <c:pt idx="14316">
                        <c:v>42601.732812499999</c:v>
                      </c:pt>
                      <c:pt idx="14317">
                        <c:v>42601.736261573998</c:v>
                      </c:pt>
                      <c:pt idx="14318">
                        <c:v>42601.739791667002</c:v>
                      </c:pt>
                      <c:pt idx="14319">
                        <c:v>42601.743217593001</c:v>
                      </c:pt>
                      <c:pt idx="14320">
                        <c:v>42601.746701388998</c:v>
                      </c:pt>
                      <c:pt idx="14321">
                        <c:v>42601.750277778003</c:v>
                      </c:pt>
                      <c:pt idx="14322">
                        <c:v>42601.753668981</c:v>
                      </c:pt>
                      <c:pt idx="14323">
                        <c:v>42601.757129630001</c:v>
                      </c:pt>
                      <c:pt idx="14324">
                        <c:v>42601.760625000003</c:v>
                      </c:pt>
                      <c:pt idx="14325">
                        <c:v>42601.764108796</c:v>
                      </c:pt>
                      <c:pt idx="14326">
                        <c:v>42601.76755787</c:v>
                      </c:pt>
                      <c:pt idx="14327">
                        <c:v>42601.771168981002</c:v>
                      </c:pt>
                      <c:pt idx="14328">
                        <c:v>42601.774502314998</c:v>
                      </c:pt>
                      <c:pt idx="14329">
                        <c:v>42601.777997685</c:v>
                      </c:pt>
                      <c:pt idx="14330">
                        <c:v>42601.781493055998</c:v>
                      </c:pt>
                      <c:pt idx="14331">
                        <c:v>42601.784907407004</c:v>
                      </c:pt>
                      <c:pt idx="14332">
                        <c:v>42601.788368055997</c:v>
                      </c:pt>
                      <c:pt idx="14333">
                        <c:v>42601.792013888997</c:v>
                      </c:pt>
                      <c:pt idx="14334">
                        <c:v>42601.795312499999</c:v>
                      </c:pt>
                      <c:pt idx="14335">
                        <c:v>42601.798784721999</c:v>
                      </c:pt>
                      <c:pt idx="14336">
                        <c:v>42601.802349537</c:v>
                      </c:pt>
                      <c:pt idx="14337">
                        <c:v>42601.805775462999</c:v>
                      </c:pt>
                      <c:pt idx="14338">
                        <c:v>42601.809247685</c:v>
                      </c:pt>
                      <c:pt idx="14339">
                        <c:v>42601.812800926004</c:v>
                      </c:pt>
                      <c:pt idx="14340">
                        <c:v>42601.816180556001</c:v>
                      </c:pt>
                      <c:pt idx="14341">
                        <c:v>42601.819652778002</c:v>
                      </c:pt>
                      <c:pt idx="14342">
                        <c:v>42601.823182870001</c:v>
                      </c:pt>
                      <c:pt idx="14343">
                        <c:v>42601.826597222003</c:v>
                      </c:pt>
                      <c:pt idx="14344">
                        <c:v>42601.83005787</c:v>
                      </c:pt>
                      <c:pt idx="14345">
                        <c:v>42601.833715278</c:v>
                      </c:pt>
                      <c:pt idx="14346">
                        <c:v>42601.837013889002</c:v>
                      </c:pt>
                      <c:pt idx="14347">
                        <c:v>42601.840462963002</c:v>
                      </c:pt>
                      <c:pt idx="14348">
                        <c:v>42601.843993055998</c:v>
                      </c:pt>
                      <c:pt idx="14349">
                        <c:v>42601.847407407004</c:v>
                      </c:pt>
                      <c:pt idx="14350">
                        <c:v>42601.850879630001</c:v>
                      </c:pt>
                      <c:pt idx="14351">
                        <c:v>42601.854421295997</c:v>
                      </c:pt>
                      <c:pt idx="14352">
                        <c:v>42601.857800926002</c:v>
                      </c:pt>
                      <c:pt idx="14353">
                        <c:v>42601.861273148003</c:v>
                      </c:pt>
                      <c:pt idx="14354">
                        <c:v>42601.864780092998</c:v>
                      </c:pt>
                      <c:pt idx="14355">
                        <c:v>42601.868240741002</c:v>
                      </c:pt>
                      <c:pt idx="14356">
                        <c:v>42601.871701388998</c:v>
                      </c:pt>
                      <c:pt idx="14357">
                        <c:v>42601.875324073997</c:v>
                      </c:pt>
                      <c:pt idx="14358">
                        <c:v>42601.878692129998</c:v>
                      </c:pt>
                      <c:pt idx="14359">
                        <c:v>42601.882141203998</c:v>
                      </c:pt>
                      <c:pt idx="14360">
                        <c:v>42601.885694443998</c:v>
                      </c:pt>
                      <c:pt idx="14361">
                        <c:v>42601.889108796</c:v>
                      </c:pt>
                      <c:pt idx="14362">
                        <c:v>42601.892534721999</c:v>
                      </c:pt>
                      <c:pt idx="14363">
                        <c:v>42601.896099537</c:v>
                      </c:pt>
                      <c:pt idx="14364">
                        <c:v>42601.899467593001</c:v>
                      </c:pt>
                      <c:pt idx="14365">
                        <c:v>42601.902974536999</c:v>
                      </c:pt>
                      <c:pt idx="14366">
                        <c:v>42601.906493055998</c:v>
                      </c:pt>
                      <c:pt idx="14367">
                        <c:v>42601.909895833</c:v>
                      </c:pt>
                      <c:pt idx="14368">
                        <c:v>42601.913356481004</c:v>
                      </c:pt>
                      <c:pt idx="14369">
                        <c:v>42601.917037036997</c:v>
                      </c:pt>
                      <c:pt idx="14370">
                        <c:v>42601.920347222003</c:v>
                      </c:pt>
                      <c:pt idx="14371">
                        <c:v>42601.92380787</c:v>
                      </c:pt>
                      <c:pt idx="14372">
                        <c:v>42601.927326388999</c:v>
                      </c:pt>
                      <c:pt idx="14373">
                        <c:v>42601.930763889002</c:v>
                      </c:pt>
                      <c:pt idx="14374">
                        <c:v>42601.934201388998</c:v>
                      </c:pt>
                      <c:pt idx="14375">
                        <c:v>42601.937766203999</c:v>
                      </c:pt>
                      <c:pt idx="14376">
                        <c:v>42601.941145833</c:v>
                      </c:pt>
                      <c:pt idx="14377">
                        <c:v>42601.944594907</c:v>
                      </c:pt>
                      <c:pt idx="14378">
                        <c:v>42601.948159722</c:v>
                      </c:pt>
                      <c:pt idx="14379">
                        <c:v>42601.951550926002</c:v>
                      </c:pt>
                      <c:pt idx="14380">
                        <c:v>42601.955023148003</c:v>
                      </c:pt>
                      <c:pt idx="14381">
                        <c:v>42601.958611110997</c:v>
                      </c:pt>
                      <c:pt idx="14382">
                        <c:v>42601.961990741002</c:v>
                      </c:pt>
                      <c:pt idx="14383">
                        <c:v>42601.965439815001</c:v>
                      </c:pt>
                      <c:pt idx="14384">
                        <c:v>42601.968958332996</c:v>
                      </c:pt>
                      <c:pt idx="14385">
                        <c:v>42601.972453704002</c:v>
                      </c:pt>
                      <c:pt idx="14386">
                        <c:v>42601.975891203998</c:v>
                      </c:pt>
                      <c:pt idx="14387">
                        <c:v>42601.979421295997</c:v>
                      </c:pt>
                      <c:pt idx="14388">
                        <c:v>42601.982777778001</c:v>
                      </c:pt>
                      <c:pt idx="14389">
                        <c:v>42601.986284721999</c:v>
                      </c:pt>
                      <c:pt idx="14390">
                        <c:v>42601.989803240998</c:v>
                      </c:pt>
                      <c:pt idx="14391">
                        <c:v>42601.993217593001</c:v>
                      </c:pt>
                      <c:pt idx="14392">
                        <c:v>42601.996689815001</c:v>
                      </c:pt>
                      <c:pt idx="14393">
                        <c:v>42602.000335648001</c:v>
                      </c:pt>
                      <c:pt idx="14394">
                        <c:v>42602.003657407004</c:v>
                      </c:pt>
                      <c:pt idx="14395">
                        <c:v>42602.007141203998</c:v>
                      </c:pt>
                      <c:pt idx="14396">
                        <c:v>42602.010671295997</c:v>
                      </c:pt>
                      <c:pt idx="14397">
                        <c:v>42602.014074074003</c:v>
                      </c:pt>
                      <c:pt idx="14398">
                        <c:v>42602.017534721999</c:v>
                      </c:pt>
                      <c:pt idx="14399">
                        <c:v>42602.021041667002</c:v>
                      </c:pt>
                      <c:pt idx="14400">
                        <c:v>42602.024479166997</c:v>
                      </c:pt>
                      <c:pt idx="14401">
                        <c:v>42602.027962963002</c:v>
                      </c:pt>
                      <c:pt idx="14402">
                        <c:v>42602.031458332996</c:v>
                      </c:pt>
                      <c:pt idx="14403">
                        <c:v>42602.034907407004</c:v>
                      </c:pt>
                      <c:pt idx="14404">
                        <c:v>42602.038368055997</c:v>
                      </c:pt>
                      <c:pt idx="14405">
                        <c:v>42602.042037036997</c:v>
                      </c:pt>
                      <c:pt idx="14406">
                        <c:v>42602.045335647999</c:v>
                      </c:pt>
                      <c:pt idx="14407">
                        <c:v>42602.048796296003</c:v>
                      </c:pt>
                      <c:pt idx="14408">
                        <c:v>42602.052349537</c:v>
                      </c:pt>
                      <c:pt idx="14409">
                        <c:v>42602.055775462999</c:v>
                      </c:pt>
                      <c:pt idx="14410">
                        <c:v>42602.059189815001</c:v>
                      </c:pt>
                      <c:pt idx="14411">
                        <c:v>42602.062766203999</c:v>
                      </c:pt>
                      <c:pt idx="14412">
                        <c:v>42602.066145833</c:v>
                      </c:pt>
                      <c:pt idx="14413">
                        <c:v>42602.069629630001</c:v>
                      </c:pt>
                      <c:pt idx="14414">
                        <c:v>42602.073125000003</c:v>
                      </c:pt>
                      <c:pt idx="14415">
                        <c:v>42602.076550926002</c:v>
                      </c:pt>
                      <c:pt idx="14416">
                        <c:v>42602.080046296003</c:v>
                      </c:pt>
                      <c:pt idx="14417">
                        <c:v>42602.083645833001</c:v>
                      </c:pt>
                      <c:pt idx="14418">
                        <c:v>42602.087002314998</c:v>
                      </c:pt>
                      <c:pt idx="14419">
                        <c:v>42602.090486111003</c:v>
                      </c:pt>
                      <c:pt idx="14420">
                        <c:v>42602.0940625</c:v>
                      </c:pt>
                      <c:pt idx="14421">
                        <c:v>42602.097476852003</c:v>
                      </c:pt>
                      <c:pt idx="14422">
                        <c:v>42602.100891203998</c:v>
                      </c:pt>
                      <c:pt idx="14423">
                        <c:v>42602.104490741003</c:v>
                      </c:pt>
                      <c:pt idx="14424">
                        <c:v>42602.107847222003</c:v>
                      </c:pt>
                      <c:pt idx="14425">
                        <c:v>42602.111319443997</c:v>
                      </c:pt>
                      <c:pt idx="14426">
                        <c:v>42602.114861110997</c:v>
                      </c:pt>
                      <c:pt idx="14427">
                        <c:v>42602.118240741002</c:v>
                      </c:pt>
                      <c:pt idx="14428">
                        <c:v>42602.121701388998</c:v>
                      </c:pt>
                      <c:pt idx="14429">
                        <c:v>42602.125335648001</c:v>
                      </c:pt>
                      <c:pt idx="14430">
                        <c:v>42602.128634259003</c:v>
                      </c:pt>
                      <c:pt idx="14431">
                        <c:v>42602.132106481004</c:v>
                      </c:pt>
                      <c:pt idx="14432">
                        <c:v>42602.135625000003</c:v>
                      </c:pt>
                      <c:pt idx="14433">
                        <c:v>42602.139039351998</c:v>
                      </c:pt>
                      <c:pt idx="14434">
                        <c:v>42602.142546296003</c:v>
                      </c:pt>
                      <c:pt idx="14435">
                        <c:v>42602.146076388999</c:v>
                      </c:pt>
                      <c:pt idx="14436">
                        <c:v>42602.149467593001</c:v>
                      </c:pt>
                      <c:pt idx="14437">
                        <c:v>42602.152986111003</c:v>
                      </c:pt>
                      <c:pt idx="14438">
                        <c:v>42602.156493055998</c:v>
                      </c:pt>
                      <c:pt idx="14439">
                        <c:v>42602.159895833</c:v>
                      </c:pt>
                      <c:pt idx="14440">
                        <c:v>42602.163368055997</c:v>
                      </c:pt>
                      <c:pt idx="14441">
                        <c:v>42602.166979166999</c:v>
                      </c:pt>
                      <c:pt idx="14442">
                        <c:v>42602.170312499999</c:v>
                      </c:pt>
                      <c:pt idx="14443">
                        <c:v>42602.173784721999</c:v>
                      </c:pt>
                      <c:pt idx="14444">
                        <c:v>42602.177291667002</c:v>
                      </c:pt>
                      <c:pt idx="14445">
                        <c:v>42602.180763889002</c:v>
                      </c:pt>
                      <c:pt idx="14446">
                        <c:v>42602.184201388998</c:v>
                      </c:pt>
                      <c:pt idx="14447">
                        <c:v>42602.187719907</c:v>
                      </c:pt>
                      <c:pt idx="14448">
                        <c:v>42602.191145833</c:v>
                      </c:pt>
                      <c:pt idx="14449">
                        <c:v>42602.194606481004</c:v>
                      </c:pt>
                      <c:pt idx="14450">
                        <c:v>42602.198136573999</c:v>
                      </c:pt>
                      <c:pt idx="14451">
                        <c:v>42602.201550926002</c:v>
                      </c:pt>
                      <c:pt idx="14452">
                        <c:v>42602.20505787</c:v>
                      </c:pt>
                      <c:pt idx="14453">
                        <c:v>42602.208749999998</c:v>
                      </c:pt>
                      <c:pt idx="14454">
                        <c:v>42602.211979166997</c:v>
                      </c:pt>
                      <c:pt idx="14455">
                        <c:v>42602.215462963002</c:v>
                      </c:pt>
                      <c:pt idx="14456">
                        <c:v>42602.218946759</c:v>
                      </c:pt>
                      <c:pt idx="14457">
                        <c:v>42602.222442129998</c:v>
                      </c:pt>
                      <c:pt idx="14458">
                        <c:v>42602.225879630001</c:v>
                      </c:pt>
                      <c:pt idx="14459">
                        <c:v>42602.229409722</c:v>
                      </c:pt>
                      <c:pt idx="14460">
                        <c:v>42602.232824074003</c:v>
                      </c:pt>
                      <c:pt idx="14461">
                        <c:v>42602.236273148003</c:v>
                      </c:pt>
                      <c:pt idx="14462">
                        <c:v>42602.239791667002</c:v>
                      </c:pt>
                      <c:pt idx="14463">
                        <c:v>42602.243229166997</c:v>
                      </c:pt>
                      <c:pt idx="14464">
                        <c:v>42602.246689815001</c:v>
                      </c:pt>
                      <c:pt idx="14465">
                        <c:v>42602.250335648001</c:v>
                      </c:pt>
                      <c:pt idx="14466">
                        <c:v>42602.253634259003</c:v>
                      </c:pt>
                      <c:pt idx="14467">
                        <c:v>42602.257106481004</c:v>
                      </c:pt>
                      <c:pt idx="14468">
                        <c:v>42602.260659722</c:v>
                      </c:pt>
                      <c:pt idx="14469">
                        <c:v>42602.264108796</c:v>
                      </c:pt>
                      <c:pt idx="14470">
                        <c:v>42602.267546296003</c:v>
                      </c:pt>
                      <c:pt idx="14471">
                        <c:v>42602.271087963003</c:v>
                      </c:pt>
                      <c:pt idx="14472">
                        <c:v>42602.274467593001</c:v>
                      </c:pt>
                      <c:pt idx="14473">
                        <c:v>42602.277939815001</c:v>
                      </c:pt>
                      <c:pt idx="14474">
                        <c:v>42602.281458332996</c:v>
                      </c:pt>
                      <c:pt idx="14475">
                        <c:v>42602.284918981</c:v>
                      </c:pt>
                      <c:pt idx="14476">
                        <c:v>42602.288379630001</c:v>
                      </c:pt>
                      <c:pt idx="14477">
                        <c:v>42602.291990741003</c:v>
                      </c:pt>
                      <c:pt idx="14478">
                        <c:v>42602.295300926002</c:v>
                      </c:pt>
                      <c:pt idx="14479">
                        <c:v>42602.298865741002</c:v>
                      </c:pt>
                      <c:pt idx="14480">
                        <c:v>42602.302314815002</c:v>
                      </c:pt>
                      <c:pt idx="14481">
                        <c:v>42602.305810184997</c:v>
                      </c:pt>
                      <c:pt idx="14482">
                        <c:v>42602.309236111003</c:v>
                      </c:pt>
                      <c:pt idx="14483">
                        <c:v>42602.312743055998</c:v>
                      </c:pt>
                      <c:pt idx="14484">
                        <c:v>42602.316145833</c:v>
                      </c:pt>
                      <c:pt idx="14485">
                        <c:v>42602.319618055997</c:v>
                      </c:pt>
                      <c:pt idx="14486">
                        <c:v>42602.323125000003</c:v>
                      </c:pt>
                      <c:pt idx="14487">
                        <c:v>42602.326562499999</c:v>
                      </c:pt>
                      <c:pt idx="14488">
                        <c:v>42602.330011573998</c:v>
                      </c:pt>
                      <c:pt idx="14489">
                        <c:v>42602.333599537</c:v>
                      </c:pt>
                      <c:pt idx="14490">
                        <c:v>42602.336979166997</c:v>
                      </c:pt>
                      <c:pt idx="14491">
                        <c:v>42602.340439815001</c:v>
                      </c:pt>
                      <c:pt idx="14492">
                        <c:v>42602.343993055998</c:v>
                      </c:pt>
                      <c:pt idx="14493">
                        <c:v>42602.347418981</c:v>
                      </c:pt>
                      <c:pt idx="14494">
                        <c:v>42602.350844907</c:v>
                      </c:pt>
                      <c:pt idx="14495">
                        <c:v>42602.354386573999</c:v>
                      </c:pt>
                      <c:pt idx="14496">
                        <c:v>42602.357777778001</c:v>
                      </c:pt>
                      <c:pt idx="14497">
                        <c:v>42602.361273148003</c:v>
                      </c:pt>
                      <c:pt idx="14498">
                        <c:v>42602.364803240998</c:v>
                      </c:pt>
                      <c:pt idx="14499">
                        <c:v>42602.368217593001</c:v>
                      </c:pt>
                      <c:pt idx="14500">
                        <c:v>42602.371689815001</c:v>
                      </c:pt>
                      <c:pt idx="14501">
                        <c:v>42602.3753125</c:v>
                      </c:pt>
                      <c:pt idx="14502">
                        <c:v>42602.378634259003</c:v>
                      </c:pt>
                      <c:pt idx="14503">
                        <c:v>42602.382187499999</c:v>
                      </c:pt>
                      <c:pt idx="14504">
                        <c:v>42602.385752315</c:v>
                      </c:pt>
                      <c:pt idx="14505">
                        <c:v>42602.389143519002</c:v>
                      </c:pt>
                      <c:pt idx="14506">
                        <c:v>42602.392523148003</c:v>
                      </c:pt>
                      <c:pt idx="14507">
                        <c:v>42602.396099537</c:v>
                      </c:pt>
                      <c:pt idx="14508">
                        <c:v>42602.399456018997</c:v>
                      </c:pt>
                      <c:pt idx="14509">
                        <c:v>42602.402939815001</c:v>
                      </c:pt>
                      <c:pt idx="14510">
                        <c:v>42602.406458332996</c:v>
                      </c:pt>
                      <c:pt idx="14511">
                        <c:v>42602.409872684999</c:v>
                      </c:pt>
                      <c:pt idx="14512">
                        <c:v>42602.413344907</c:v>
                      </c:pt>
                      <c:pt idx="14513">
                        <c:v>42602.416967593002</c:v>
                      </c:pt>
                      <c:pt idx="14514">
                        <c:v>42602.420335647999</c:v>
                      </c:pt>
                      <c:pt idx="14515">
                        <c:v>42602.423796296003</c:v>
                      </c:pt>
                      <c:pt idx="14516">
                        <c:v>42602.427337963003</c:v>
                      </c:pt>
                      <c:pt idx="14517">
                        <c:v>42602.430752314998</c:v>
                      </c:pt>
                      <c:pt idx="14518">
                        <c:v>42602.434178240997</c:v>
                      </c:pt>
                      <c:pt idx="14519">
                        <c:v>42602.437743055998</c:v>
                      </c:pt>
                      <c:pt idx="14520">
                        <c:v>42602.441111111002</c:v>
                      </c:pt>
                      <c:pt idx="14521">
                        <c:v>42602.444606481004</c:v>
                      </c:pt>
                      <c:pt idx="14522">
                        <c:v>42602.448125000003</c:v>
                      </c:pt>
                      <c:pt idx="14523">
                        <c:v>42602.451562499999</c:v>
                      </c:pt>
                      <c:pt idx="14524">
                        <c:v>42602.455046296003</c:v>
                      </c:pt>
                      <c:pt idx="14525">
                        <c:v>42602.458622685001</c:v>
                      </c:pt>
                      <c:pt idx="14526">
                        <c:v>42602.461990741002</c:v>
                      </c:pt>
                      <c:pt idx="14527">
                        <c:v>42602.465428240997</c:v>
                      </c:pt>
                      <c:pt idx="14528">
                        <c:v>42602.468969907</c:v>
                      </c:pt>
                      <c:pt idx="14529">
                        <c:v>42602.472384259003</c:v>
                      </c:pt>
                      <c:pt idx="14530">
                        <c:v>42602.475856481004</c:v>
                      </c:pt>
                      <c:pt idx="14531">
                        <c:v>42602.479409722</c:v>
                      </c:pt>
                      <c:pt idx="14532">
                        <c:v>42602.482812499999</c:v>
                      </c:pt>
                      <c:pt idx="14533">
                        <c:v>42602.486284721999</c:v>
                      </c:pt>
                      <c:pt idx="14534">
                        <c:v>42602.489780092998</c:v>
                      </c:pt>
                      <c:pt idx="14535">
                        <c:v>42602.493217593001</c:v>
                      </c:pt>
                      <c:pt idx="14536">
                        <c:v>42602.496724536999</c:v>
                      </c:pt>
                      <c:pt idx="14537">
                        <c:v>42602.5003125</c:v>
                      </c:pt>
                      <c:pt idx="14538">
                        <c:v>42602.503657407004</c:v>
                      </c:pt>
                      <c:pt idx="14539">
                        <c:v>42602.507118055997</c:v>
                      </c:pt>
                      <c:pt idx="14540">
                        <c:v>42602.510625000003</c:v>
                      </c:pt>
                      <c:pt idx="14541">
                        <c:v>42602.514074074003</c:v>
                      </c:pt>
                      <c:pt idx="14542">
                        <c:v>42602.517546296003</c:v>
                      </c:pt>
                      <c:pt idx="14543">
                        <c:v>42602.521076388999</c:v>
                      </c:pt>
                      <c:pt idx="14544">
                        <c:v>42602.524479166997</c:v>
                      </c:pt>
                      <c:pt idx="14545">
                        <c:v>42602.527974536999</c:v>
                      </c:pt>
                      <c:pt idx="14546">
                        <c:v>42602.531446759</c:v>
                      </c:pt>
                      <c:pt idx="14547">
                        <c:v>42602.534884259003</c:v>
                      </c:pt>
                      <c:pt idx="14548">
                        <c:v>42602.538368055997</c:v>
                      </c:pt>
                      <c:pt idx="14549">
                        <c:v>42602.541967593002</c:v>
                      </c:pt>
                      <c:pt idx="14550">
                        <c:v>42602.545324074003</c:v>
                      </c:pt>
                      <c:pt idx="14551">
                        <c:v>42602.54880787</c:v>
                      </c:pt>
                      <c:pt idx="14552">
                        <c:v>42602.552337963003</c:v>
                      </c:pt>
                      <c:pt idx="14553">
                        <c:v>42602.555763889002</c:v>
                      </c:pt>
                      <c:pt idx="14554">
                        <c:v>42602.559224536999</c:v>
                      </c:pt>
                      <c:pt idx="14555">
                        <c:v>42602.562800926004</c:v>
                      </c:pt>
                      <c:pt idx="14556">
                        <c:v>42602.566157407004</c:v>
                      </c:pt>
                      <c:pt idx="14557">
                        <c:v>42602.569618055997</c:v>
                      </c:pt>
                      <c:pt idx="14558">
                        <c:v>42602.573136573999</c:v>
                      </c:pt>
                      <c:pt idx="14559">
                        <c:v>42602.576574074003</c:v>
                      </c:pt>
                      <c:pt idx="14560">
                        <c:v>42602.580023148003</c:v>
                      </c:pt>
                      <c:pt idx="14561">
                        <c:v>42602.583645833001</c:v>
                      </c:pt>
                      <c:pt idx="14562">
                        <c:v>42602.586979166997</c:v>
                      </c:pt>
                      <c:pt idx="14563">
                        <c:v>42602.590451388998</c:v>
                      </c:pt>
                      <c:pt idx="14564">
                        <c:v>42602.593946759</c:v>
                      </c:pt>
                      <c:pt idx="14565">
                        <c:v>42602.597418981</c:v>
                      </c:pt>
                      <c:pt idx="14566">
                        <c:v>42602.600868055997</c:v>
                      </c:pt>
                      <c:pt idx="14567">
                        <c:v>42602.604421295997</c:v>
                      </c:pt>
                      <c:pt idx="14568">
                        <c:v>42602.607789351998</c:v>
                      </c:pt>
                      <c:pt idx="14569">
                        <c:v>42602.611261573998</c:v>
                      </c:pt>
                      <c:pt idx="14570">
                        <c:v>42602.614791667002</c:v>
                      </c:pt>
                      <c:pt idx="14571">
                        <c:v>42602.618229166997</c:v>
                      </c:pt>
                      <c:pt idx="14572">
                        <c:v>42602.621724536999</c:v>
                      </c:pt>
                      <c:pt idx="14573">
                        <c:v>42602.625277778003</c:v>
                      </c:pt>
                      <c:pt idx="14574">
                        <c:v>42602.628645833</c:v>
                      </c:pt>
                      <c:pt idx="14575">
                        <c:v>42602.632106481004</c:v>
                      </c:pt>
                      <c:pt idx="14576">
                        <c:v>42602.635613425999</c:v>
                      </c:pt>
                      <c:pt idx="14577">
                        <c:v>42602.639074074003</c:v>
                      </c:pt>
                      <c:pt idx="14578">
                        <c:v>42602.642523148003</c:v>
                      </c:pt>
                      <c:pt idx="14579">
                        <c:v>42602.646053240998</c:v>
                      </c:pt>
                      <c:pt idx="14580">
                        <c:v>42602.649456018997</c:v>
                      </c:pt>
                      <c:pt idx="14581">
                        <c:v>42602.652939815001</c:v>
                      </c:pt>
                      <c:pt idx="14582">
                        <c:v>42602.656435185003</c:v>
                      </c:pt>
                      <c:pt idx="14583">
                        <c:v>42602.659872684999</c:v>
                      </c:pt>
                      <c:pt idx="14584">
                        <c:v>42602.663356481004</c:v>
                      </c:pt>
                      <c:pt idx="14585">
                        <c:v>42602.667071759002</c:v>
                      </c:pt>
                      <c:pt idx="14586">
                        <c:v>42602.670312499999</c:v>
                      </c:pt>
                      <c:pt idx="14587">
                        <c:v>42602.673784721999</c:v>
                      </c:pt>
                      <c:pt idx="14588">
                        <c:v>42602.677349537</c:v>
                      </c:pt>
                      <c:pt idx="14589">
                        <c:v>42602.680729166997</c:v>
                      </c:pt>
                      <c:pt idx="14590">
                        <c:v>42602.684224536999</c:v>
                      </c:pt>
                      <c:pt idx="14591">
                        <c:v>42602.687743055998</c:v>
                      </c:pt>
                      <c:pt idx="14592">
                        <c:v>42602.691157407004</c:v>
                      </c:pt>
                      <c:pt idx="14593">
                        <c:v>42602.694629630001</c:v>
                      </c:pt>
                      <c:pt idx="14594">
                        <c:v>42602.698113425999</c:v>
                      </c:pt>
                      <c:pt idx="14595">
                        <c:v>42602.701550926002</c:v>
                      </c:pt>
                      <c:pt idx="14596">
                        <c:v>42602.705000000002</c:v>
                      </c:pt>
                      <c:pt idx="14597">
                        <c:v>42602.708622685001</c:v>
                      </c:pt>
                      <c:pt idx="14598">
                        <c:v>42602.711979166997</c:v>
                      </c:pt>
                      <c:pt idx="14599">
                        <c:v>42602.715451388998</c:v>
                      </c:pt>
                      <c:pt idx="14600">
                        <c:v>42602.718958332996</c:v>
                      </c:pt>
                      <c:pt idx="14601">
                        <c:v>42602.722418981</c:v>
                      </c:pt>
                      <c:pt idx="14602">
                        <c:v>42602.725856481004</c:v>
                      </c:pt>
                      <c:pt idx="14603">
                        <c:v>42602.729386573999</c:v>
                      </c:pt>
                      <c:pt idx="14604">
                        <c:v>42602.732777778001</c:v>
                      </c:pt>
                      <c:pt idx="14605">
                        <c:v>42602.736273148003</c:v>
                      </c:pt>
                      <c:pt idx="14606">
                        <c:v>42602.739791667002</c:v>
                      </c:pt>
                      <c:pt idx="14607">
                        <c:v>42602.743206018997</c:v>
                      </c:pt>
                      <c:pt idx="14608">
                        <c:v>42602.746689815001</c:v>
                      </c:pt>
                      <c:pt idx="14609">
                        <c:v>42602.750300926004</c:v>
                      </c:pt>
                      <c:pt idx="14610">
                        <c:v>42602.753645833</c:v>
                      </c:pt>
                      <c:pt idx="14611">
                        <c:v>42602.757129630001</c:v>
                      </c:pt>
                      <c:pt idx="14612">
                        <c:v>42602.760659722</c:v>
                      </c:pt>
                      <c:pt idx="14613">
                        <c:v>42602.764050926002</c:v>
                      </c:pt>
                      <c:pt idx="14614">
                        <c:v>42602.767546296003</c:v>
                      </c:pt>
                      <c:pt idx="14615">
                        <c:v>42602.771111110997</c:v>
                      </c:pt>
                      <c:pt idx="14616">
                        <c:v>42602.774513889002</c:v>
                      </c:pt>
                      <c:pt idx="14617">
                        <c:v>42602.777962963002</c:v>
                      </c:pt>
                      <c:pt idx="14618">
                        <c:v>42602.781493055998</c:v>
                      </c:pt>
                      <c:pt idx="14619">
                        <c:v>42602.784907407004</c:v>
                      </c:pt>
                      <c:pt idx="14620">
                        <c:v>42602.788368055997</c:v>
                      </c:pt>
                      <c:pt idx="14621">
                        <c:v>42602.791979166999</c:v>
                      </c:pt>
                      <c:pt idx="14622">
                        <c:v>42602.795300926002</c:v>
                      </c:pt>
                      <c:pt idx="14623">
                        <c:v>42602.798773148003</c:v>
                      </c:pt>
                      <c:pt idx="14624">
                        <c:v>42602.802349537</c:v>
                      </c:pt>
                      <c:pt idx="14625">
                        <c:v>42602.805763889002</c:v>
                      </c:pt>
                      <c:pt idx="14626">
                        <c:v>42602.809236111003</c:v>
                      </c:pt>
                      <c:pt idx="14627">
                        <c:v>42602.812800926004</c:v>
                      </c:pt>
                      <c:pt idx="14628">
                        <c:v>42602.816215277999</c:v>
                      </c:pt>
                      <c:pt idx="14629">
                        <c:v>42602.819641203998</c:v>
                      </c:pt>
                      <c:pt idx="14630">
                        <c:v>42602.823136573999</c:v>
                      </c:pt>
                      <c:pt idx="14631">
                        <c:v>42602.826585647999</c:v>
                      </c:pt>
                      <c:pt idx="14632">
                        <c:v>42602.830104166998</c:v>
                      </c:pt>
                      <c:pt idx="14633">
                        <c:v>42602.833622685001</c:v>
                      </c:pt>
                      <c:pt idx="14634">
                        <c:v>42602.837002314998</c:v>
                      </c:pt>
                      <c:pt idx="14635">
                        <c:v>42602.840451388998</c:v>
                      </c:pt>
                      <c:pt idx="14636">
                        <c:v>42602.843993055998</c:v>
                      </c:pt>
                      <c:pt idx="14637">
                        <c:v>42602.847407407004</c:v>
                      </c:pt>
                      <c:pt idx="14638">
                        <c:v>42602.850833333003</c:v>
                      </c:pt>
                      <c:pt idx="14639">
                        <c:v>42602.854375000003</c:v>
                      </c:pt>
                      <c:pt idx="14640">
                        <c:v>42602.857789351998</c:v>
                      </c:pt>
                      <c:pt idx="14641">
                        <c:v>42602.861284721999</c:v>
                      </c:pt>
                      <c:pt idx="14642">
                        <c:v>42602.864780092998</c:v>
                      </c:pt>
                      <c:pt idx="14643">
                        <c:v>42602.868206018997</c:v>
                      </c:pt>
                      <c:pt idx="14644">
                        <c:v>42602.871689815001</c:v>
                      </c:pt>
                      <c:pt idx="14645">
                        <c:v>42602.8753125</c:v>
                      </c:pt>
                      <c:pt idx="14646">
                        <c:v>42602.878680556001</c:v>
                      </c:pt>
                      <c:pt idx="14647">
                        <c:v>42602.882164351999</c:v>
                      </c:pt>
                      <c:pt idx="14648">
                        <c:v>42602.885706018998</c:v>
                      </c:pt>
                      <c:pt idx="14649">
                        <c:v>42602.889097222003</c:v>
                      </c:pt>
                      <c:pt idx="14650">
                        <c:v>42602.892523148003</c:v>
                      </c:pt>
                      <c:pt idx="14651">
                        <c:v>42602.896099537</c:v>
                      </c:pt>
                      <c:pt idx="14652">
                        <c:v>42602.899490741002</c:v>
                      </c:pt>
                      <c:pt idx="14653">
                        <c:v>42602.902951388998</c:v>
                      </c:pt>
                      <c:pt idx="14654">
                        <c:v>42602.906469907</c:v>
                      </c:pt>
                      <c:pt idx="14655">
                        <c:v>42602.909872684999</c:v>
                      </c:pt>
                      <c:pt idx="14656">
                        <c:v>42602.913356481004</c:v>
                      </c:pt>
                      <c:pt idx="14657">
                        <c:v>42602.916932870001</c:v>
                      </c:pt>
                      <c:pt idx="14658">
                        <c:v>42602.920312499999</c:v>
                      </c:pt>
                      <c:pt idx="14659">
                        <c:v>42602.923773148003</c:v>
                      </c:pt>
                      <c:pt idx="14660">
                        <c:v>42602.927303240998</c:v>
                      </c:pt>
                      <c:pt idx="14661">
                        <c:v>42602.930740741002</c:v>
                      </c:pt>
                      <c:pt idx="14662">
                        <c:v>42602.934178240997</c:v>
                      </c:pt>
                      <c:pt idx="14663">
                        <c:v>42602.937719907</c:v>
                      </c:pt>
                      <c:pt idx="14664">
                        <c:v>42602.941111111002</c:v>
                      </c:pt>
                      <c:pt idx="14665">
                        <c:v>42602.944594907</c:v>
                      </c:pt>
                      <c:pt idx="14666">
                        <c:v>42602.948101852002</c:v>
                      </c:pt>
                      <c:pt idx="14667">
                        <c:v>42602.951539351998</c:v>
                      </c:pt>
                      <c:pt idx="14668">
                        <c:v>42602.955023148003</c:v>
                      </c:pt>
                      <c:pt idx="14669">
                        <c:v>42602.958622685001</c:v>
                      </c:pt>
                      <c:pt idx="14670">
                        <c:v>42602.961944444003</c:v>
                      </c:pt>
                      <c:pt idx="14671">
                        <c:v>42602.965439815001</c:v>
                      </c:pt>
                      <c:pt idx="14672">
                        <c:v>42602.968946759</c:v>
                      </c:pt>
                      <c:pt idx="14673">
                        <c:v>42602.972418981</c:v>
                      </c:pt>
                      <c:pt idx="14674">
                        <c:v>42602.975879630001</c:v>
                      </c:pt>
                      <c:pt idx="14675">
                        <c:v>42602.979421295997</c:v>
                      </c:pt>
                      <c:pt idx="14676">
                        <c:v>42602.982800926002</c:v>
                      </c:pt>
                      <c:pt idx="14677">
                        <c:v>42602.986261573998</c:v>
                      </c:pt>
                      <c:pt idx="14678">
                        <c:v>42602.989780092998</c:v>
                      </c:pt>
                      <c:pt idx="14679">
                        <c:v>42602.993229166997</c:v>
                      </c:pt>
                      <c:pt idx="14680">
                        <c:v>42602.996689815001</c:v>
                      </c:pt>
                      <c:pt idx="14681">
                        <c:v>42603.000335648001</c:v>
                      </c:pt>
                      <c:pt idx="14682">
                        <c:v>42603.003645833</c:v>
                      </c:pt>
                      <c:pt idx="14683">
                        <c:v>42603.007118055997</c:v>
                      </c:pt>
                      <c:pt idx="14684">
                        <c:v>42603.010636573999</c:v>
                      </c:pt>
                      <c:pt idx="14685">
                        <c:v>42603.014062499999</c:v>
                      </c:pt>
                      <c:pt idx="14686">
                        <c:v>42603.017534721999</c:v>
                      </c:pt>
                      <c:pt idx="14687">
                        <c:v>42603.021087963003</c:v>
                      </c:pt>
                      <c:pt idx="14688">
                        <c:v>42603.024467593001</c:v>
                      </c:pt>
                      <c:pt idx="14689">
                        <c:v>42603.027974536999</c:v>
                      </c:pt>
                      <c:pt idx="14690">
                        <c:v>42603.031458332996</c:v>
                      </c:pt>
                      <c:pt idx="14691">
                        <c:v>42603.034884259003</c:v>
                      </c:pt>
                      <c:pt idx="14692">
                        <c:v>42603.038402778002</c:v>
                      </c:pt>
                      <c:pt idx="14693">
                        <c:v>42603.042048611002</c:v>
                      </c:pt>
                      <c:pt idx="14694">
                        <c:v>42603.045324074003</c:v>
                      </c:pt>
                      <c:pt idx="14695">
                        <c:v>42603.048784721999</c:v>
                      </c:pt>
                      <c:pt idx="14696">
                        <c:v>42603.052314815002</c:v>
                      </c:pt>
                      <c:pt idx="14697">
                        <c:v>42603.055752314998</c:v>
                      </c:pt>
                      <c:pt idx="14698">
                        <c:v>42603.059178240997</c:v>
                      </c:pt>
                      <c:pt idx="14699">
                        <c:v>42603.062719907</c:v>
                      </c:pt>
                      <c:pt idx="14700">
                        <c:v>42603.066087963001</c:v>
                      </c:pt>
                      <c:pt idx="14701">
                        <c:v>42603.069571758999</c:v>
                      </c:pt>
                      <c:pt idx="14702">
                        <c:v>42603.073090277998</c:v>
                      </c:pt>
                      <c:pt idx="14703">
                        <c:v>42603.076527778001</c:v>
                      </c:pt>
                      <c:pt idx="14704">
                        <c:v>42603.079988425998</c:v>
                      </c:pt>
                      <c:pt idx="14705">
                        <c:v>42603.083587963003</c:v>
                      </c:pt>
                      <c:pt idx="14706">
                        <c:v>42603.086944444003</c:v>
                      </c:pt>
                      <c:pt idx="14707">
                        <c:v>42603.090451388998</c:v>
                      </c:pt>
                      <c:pt idx="14708">
                        <c:v>42603.093958332996</c:v>
                      </c:pt>
                      <c:pt idx="14709">
                        <c:v>42603.097384259003</c:v>
                      </c:pt>
                      <c:pt idx="14710">
                        <c:v>42603.100868055997</c:v>
                      </c:pt>
                      <c:pt idx="14711">
                        <c:v>42603.104409722</c:v>
                      </c:pt>
                      <c:pt idx="14712">
                        <c:v>42603.107777778001</c:v>
                      </c:pt>
                      <c:pt idx="14713">
                        <c:v>42603.111250000002</c:v>
                      </c:pt>
                      <c:pt idx="14714">
                        <c:v>42603.114756944</c:v>
                      </c:pt>
                      <c:pt idx="14715">
                        <c:v>42603.118206018997</c:v>
                      </c:pt>
                      <c:pt idx="14716">
                        <c:v>42603.121655092997</c:v>
                      </c:pt>
                      <c:pt idx="14717">
                        <c:v>42603.125243055998</c:v>
                      </c:pt>
                      <c:pt idx="14718">
                        <c:v>42603.128611111002</c:v>
                      </c:pt>
                      <c:pt idx="14719">
                        <c:v>42603.132071758999</c:v>
                      </c:pt>
                      <c:pt idx="14720">
                        <c:v>42603.135567129997</c:v>
                      </c:pt>
                      <c:pt idx="14721">
                        <c:v>42603.139016203997</c:v>
                      </c:pt>
                      <c:pt idx="14722">
                        <c:v>42603.142488425998</c:v>
                      </c:pt>
                      <c:pt idx="14723">
                        <c:v>42603.145995370003</c:v>
                      </c:pt>
                      <c:pt idx="14724">
                        <c:v>42603.149432869999</c:v>
                      </c:pt>
                      <c:pt idx="14725">
                        <c:v>42603.152905092997</c:v>
                      </c:pt>
                      <c:pt idx="14726">
                        <c:v>42603.156412037002</c:v>
                      </c:pt>
                      <c:pt idx="14727">
                        <c:v>42603.159849536998</c:v>
                      </c:pt>
                      <c:pt idx="14728">
                        <c:v>42603.163344907</c:v>
                      </c:pt>
                      <c:pt idx="14729">
                        <c:v>42603.166898148003</c:v>
                      </c:pt>
                      <c:pt idx="14730">
                        <c:v>42603.170277778001</c:v>
                      </c:pt>
                      <c:pt idx="14731">
                        <c:v>42603.173750000002</c:v>
                      </c:pt>
                      <c:pt idx="14732">
                        <c:v>42603.177233795999</c:v>
                      </c:pt>
                      <c:pt idx="14733">
                        <c:v>42603.180694444003</c:v>
                      </c:pt>
                      <c:pt idx="14734">
                        <c:v>42603.184166667001</c:v>
                      </c:pt>
                      <c:pt idx="14735">
                        <c:v>42603.187685185003</c:v>
                      </c:pt>
                      <c:pt idx="14736">
                        <c:v>42603.191099536998</c:v>
                      </c:pt>
                      <c:pt idx="14737">
                        <c:v>42603.194571758999</c:v>
                      </c:pt>
                      <c:pt idx="14738">
                        <c:v>42603.198067129997</c:v>
                      </c:pt>
                      <c:pt idx="14739">
                        <c:v>42603.201516203997</c:v>
                      </c:pt>
                      <c:pt idx="14740">
                        <c:v>42603.204988425998</c:v>
                      </c:pt>
                      <c:pt idx="14741">
                        <c:v>42603.208645833001</c:v>
                      </c:pt>
                      <c:pt idx="14742">
                        <c:v>42603.211967593001</c:v>
                      </c:pt>
                      <c:pt idx="14743">
                        <c:v>42603.215416667001</c:v>
                      </c:pt>
                      <c:pt idx="14744">
                        <c:v>42603.218923610999</c:v>
                      </c:pt>
                      <c:pt idx="14745">
                        <c:v>42603.222361111002</c:v>
                      </c:pt>
                      <c:pt idx="14746">
                        <c:v>42603.225821758999</c:v>
                      </c:pt>
                      <c:pt idx="14747">
                        <c:v>42603.229328704001</c:v>
                      </c:pt>
                      <c:pt idx="14748">
                        <c:v>42603.23275463</c:v>
                      </c:pt>
                      <c:pt idx="14749">
                        <c:v>42603.236238425998</c:v>
                      </c:pt>
                      <c:pt idx="14750">
                        <c:v>42603.239733795999</c:v>
                      </c:pt>
                      <c:pt idx="14751">
                        <c:v>42603.243159721998</c:v>
                      </c:pt>
                      <c:pt idx="14752">
                        <c:v>42603.246643519</c:v>
                      </c:pt>
                      <c:pt idx="14753">
                        <c:v>42603.250219907</c:v>
                      </c:pt>
                      <c:pt idx="14754">
                        <c:v>42603.253622684999</c:v>
                      </c:pt>
                      <c:pt idx="14755">
                        <c:v>42603.257094907</c:v>
                      </c:pt>
                      <c:pt idx="14756">
                        <c:v>42603.260613425999</c:v>
                      </c:pt>
                      <c:pt idx="14757">
                        <c:v>42603.264062499999</c:v>
                      </c:pt>
                      <c:pt idx="14758">
                        <c:v>42603.267500000002</c:v>
                      </c:pt>
                      <c:pt idx="14759">
                        <c:v>42603.271030092998</c:v>
                      </c:pt>
                      <c:pt idx="14760">
                        <c:v>42603.274421296002</c:v>
                      </c:pt>
                      <c:pt idx="14761">
                        <c:v>42603.277928240997</c:v>
                      </c:pt>
                      <c:pt idx="14762">
                        <c:v>42603.281412037002</c:v>
                      </c:pt>
                      <c:pt idx="14763">
                        <c:v>42603.284861111002</c:v>
                      </c:pt>
                      <c:pt idx="14764">
                        <c:v>42603.288321758999</c:v>
                      </c:pt>
                      <c:pt idx="14765">
                        <c:v>42603.291886573999</c:v>
                      </c:pt>
                      <c:pt idx="14766">
                        <c:v>42603.29525463</c:v>
                      </c:pt>
                      <c:pt idx="14767">
                        <c:v>42603.298750000002</c:v>
                      </c:pt>
                      <c:pt idx="14768">
                        <c:v>42603.302256944</c:v>
                      </c:pt>
                      <c:pt idx="14769">
                        <c:v>42603.305706018997</c:v>
                      </c:pt>
                      <c:pt idx="14770">
                        <c:v>42603.309131943999</c:v>
                      </c:pt>
                      <c:pt idx="14771">
                        <c:v>42603.312719907</c:v>
                      </c:pt>
                      <c:pt idx="14772">
                        <c:v>42603.316087963001</c:v>
                      </c:pt>
                      <c:pt idx="14773">
                        <c:v>42603.319537037001</c:v>
                      </c:pt>
                      <c:pt idx="14774">
                        <c:v>42603.323067129997</c:v>
                      </c:pt>
                      <c:pt idx="14775">
                        <c:v>42603.326493056004</c:v>
                      </c:pt>
                      <c:pt idx="14776">
                        <c:v>42603.33</c:v>
                      </c:pt>
                      <c:pt idx="14777">
                        <c:v>42603.333553240998</c:v>
                      </c:pt>
                      <c:pt idx="14778">
                        <c:v>42603.336932869999</c:v>
                      </c:pt>
                      <c:pt idx="14779">
                        <c:v>42603.340405092997</c:v>
                      </c:pt>
                      <c:pt idx="14780">
                        <c:v>42603.343900462998</c:v>
                      </c:pt>
                      <c:pt idx="14781">
                        <c:v>42603.347384259003</c:v>
                      </c:pt>
                      <c:pt idx="14782">
                        <c:v>42603.350833333003</c:v>
                      </c:pt>
                      <c:pt idx="14783">
                        <c:v>42603.354340277998</c:v>
                      </c:pt>
                      <c:pt idx="14784">
                        <c:v>42603.35775463</c:v>
                      </c:pt>
                      <c:pt idx="14785">
                        <c:v>42603.361250000002</c:v>
                      </c:pt>
                      <c:pt idx="14786">
                        <c:v>42603.364745370003</c:v>
                      </c:pt>
                      <c:pt idx="14787">
                        <c:v>42603.368194444003</c:v>
                      </c:pt>
                      <c:pt idx="14788">
                        <c:v>42603.371643519</c:v>
                      </c:pt>
                      <c:pt idx="14789">
                        <c:v>42603.375219907</c:v>
                      </c:pt>
                      <c:pt idx="14790">
                        <c:v>42603.378634259003</c:v>
                      </c:pt>
                      <c:pt idx="14791">
                        <c:v>42603.382083333003</c:v>
                      </c:pt>
                      <c:pt idx="14792">
                        <c:v>42603.385648148003</c:v>
                      </c:pt>
                      <c:pt idx="14793">
                        <c:v>42603.389016203997</c:v>
                      </c:pt>
                      <c:pt idx="14794">
                        <c:v>42603.392488425998</c:v>
                      </c:pt>
                      <c:pt idx="14795">
                        <c:v>42603.396006944</c:v>
                      </c:pt>
                      <c:pt idx="14796">
                        <c:v>42603.399432869999</c:v>
                      </c:pt>
                      <c:pt idx="14797">
                        <c:v>42603.402916667001</c:v>
                      </c:pt>
                      <c:pt idx="14798">
                        <c:v>42603.406400462998</c:v>
                      </c:pt>
                      <c:pt idx="14799">
                        <c:v>42603.409861111002</c:v>
                      </c:pt>
                      <c:pt idx="14800">
                        <c:v>42603.413333333003</c:v>
                      </c:pt>
                      <c:pt idx="14801">
                        <c:v>42603.416886573999</c:v>
                      </c:pt>
                      <c:pt idx="14802">
                        <c:v>42603.420266203997</c:v>
                      </c:pt>
                      <c:pt idx="14803">
                        <c:v>42603.423750000002</c:v>
                      </c:pt>
                      <c:pt idx="14804">
                        <c:v>42603.427280092998</c:v>
                      </c:pt>
                      <c:pt idx="14805">
                        <c:v>42603.430694444003</c:v>
                      </c:pt>
                      <c:pt idx="14806">
                        <c:v>42603.434166667001</c:v>
                      </c:pt>
                      <c:pt idx="14807">
                        <c:v>42603.437685185003</c:v>
                      </c:pt>
                      <c:pt idx="14808">
                        <c:v>42603.441099536998</c:v>
                      </c:pt>
                      <c:pt idx="14809">
                        <c:v>42603.444733796001</c:v>
                      </c:pt>
                      <c:pt idx="14810">
                        <c:v>42603.448078704001</c:v>
                      </c:pt>
                      <c:pt idx="14811">
                        <c:v>42603.451527778001</c:v>
                      </c:pt>
                      <c:pt idx="14812">
                        <c:v>42603.455219907002</c:v>
                      </c:pt>
                      <c:pt idx="14813">
                        <c:v>42603.458553240998</c:v>
                      </c:pt>
                      <c:pt idx="14814">
                        <c:v>42603.461909721998</c:v>
                      </c:pt>
                      <c:pt idx="14815">
                        <c:v>42603.465405092997</c:v>
                      </c:pt>
                      <c:pt idx="14816">
                        <c:v>42603.468935185003</c:v>
                      </c:pt>
                      <c:pt idx="14817">
                        <c:v>42603.472349536998</c:v>
                      </c:pt>
                      <c:pt idx="14818">
                        <c:v>42603.475925926003</c:v>
                      </c:pt>
                      <c:pt idx="14819">
                        <c:v>42603.479363425999</c:v>
                      </c:pt>
                      <c:pt idx="14820">
                        <c:v>42603.482777778001</c:v>
                      </c:pt>
                      <c:pt idx="14821">
                        <c:v>42603.486238425998</c:v>
                      </c:pt>
                      <c:pt idx="14822">
                        <c:v>42603.489733795999</c:v>
                      </c:pt>
                      <c:pt idx="14823">
                        <c:v>42603.493194444003</c:v>
                      </c:pt>
                      <c:pt idx="14824">
                        <c:v>42603.496666667001</c:v>
                      </c:pt>
                      <c:pt idx="14825">
                        <c:v>42603.500254630002</c:v>
                      </c:pt>
                      <c:pt idx="14826">
                        <c:v>42603.503587963001</c:v>
                      </c:pt>
                      <c:pt idx="14827">
                        <c:v>42603.507083333003</c:v>
                      </c:pt>
                      <c:pt idx="14828">
                        <c:v>42603.510601852002</c:v>
                      </c:pt>
                      <c:pt idx="14829">
                        <c:v>42603.514062499999</c:v>
                      </c:pt>
                      <c:pt idx="14830">
                        <c:v>42603.517500000002</c:v>
                      </c:pt>
                      <c:pt idx="14831">
                        <c:v>42603.521018519001</c:v>
                      </c:pt>
                      <c:pt idx="14832">
                        <c:v>42603.524444444003</c:v>
                      </c:pt>
                      <c:pt idx="14833">
                        <c:v>42603.527928240997</c:v>
                      </c:pt>
                      <c:pt idx="14834">
                        <c:v>42603.531446759</c:v>
                      </c:pt>
                      <c:pt idx="14835">
                        <c:v>42603.534849536998</c:v>
                      </c:pt>
                      <c:pt idx="14836">
                        <c:v>42603.538321758999</c:v>
                      </c:pt>
                      <c:pt idx="14837">
                        <c:v>42603.541909722</c:v>
                      </c:pt>
                      <c:pt idx="14838">
                        <c:v>42603.545277778001</c:v>
                      </c:pt>
                      <c:pt idx="14839">
                        <c:v>42603.548750000002</c:v>
                      </c:pt>
                      <c:pt idx="14840">
                        <c:v>42603.552268519001</c:v>
                      </c:pt>
                      <c:pt idx="14841">
                        <c:v>42603.555694444003</c:v>
                      </c:pt>
                      <c:pt idx="14842">
                        <c:v>42603.559155092997</c:v>
                      </c:pt>
                      <c:pt idx="14843">
                        <c:v>42603.562708332996</c:v>
                      </c:pt>
                      <c:pt idx="14844">
                        <c:v>42603.566099536998</c:v>
                      </c:pt>
                      <c:pt idx="14845">
                        <c:v>42603.569583333003</c:v>
                      </c:pt>
                      <c:pt idx="14846">
                        <c:v>42603.573078704001</c:v>
                      </c:pt>
                      <c:pt idx="14847">
                        <c:v>42603.57650463</c:v>
                      </c:pt>
                      <c:pt idx="14848">
                        <c:v>42603.579988425998</c:v>
                      </c:pt>
                      <c:pt idx="14849">
                        <c:v>42603.583587963003</c:v>
                      </c:pt>
                      <c:pt idx="14850">
                        <c:v>42603.586944444003</c:v>
                      </c:pt>
                      <c:pt idx="14851">
                        <c:v>42603.590381943999</c:v>
                      </c:pt>
                      <c:pt idx="14852">
                        <c:v>42603.593946759</c:v>
                      </c:pt>
                      <c:pt idx="14853">
                        <c:v>42603.597349536998</c:v>
                      </c:pt>
                      <c:pt idx="14854">
                        <c:v>42603.600810185002</c:v>
                      </c:pt>
                      <c:pt idx="14855">
                        <c:v>42603.604363425999</c:v>
                      </c:pt>
                      <c:pt idx="14856">
                        <c:v>42603.60775463</c:v>
                      </c:pt>
                      <c:pt idx="14857">
                        <c:v>42603.611250000002</c:v>
                      </c:pt>
                      <c:pt idx="14858">
                        <c:v>42603.614756944</c:v>
                      </c:pt>
                      <c:pt idx="14859">
                        <c:v>42603.618182869999</c:v>
                      </c:pt>
                      <c:pt idx="14860">
                        <c:v>42603.621655092997</c:v>
                      </c:pt>
                      <c:pt idx="14861">
                        <c:v>42603.625231480997</c:v>
                      </c:pt>
                      <c:pt idx="14862">
                        <c:v>42603.628599536998</c:v>
                      </c:pt>
                      <c:pt idx="14863">
                        <c:v>42603.632083333003</c:v>
                      </c:pt>
                      <c:pt idx="14864">
                        <c:v>42603.635601852002</c:v>
                      </c:pt>
                      <c:pt idx="14865">
                        <c:v>42603.638993056004</c:v>
                      </c:pt>
                      <c:pt idx="14866">
                        <c:v>42603.642500000002</c:v>
                      </c:pt>
                      <c:pt idx="14867">
                        <c:v>42603.646030092998</c:v>
                      </c:pt>
                      <c:pt idx="14868">
                        <c:v>42603.649432869999</c:v>
                      </c:pt>
                      <c:pt idx="14869">
                        <c:v>42603.652905092997</c:v>
                      </c:pt>
                      <c:pt idx="14870">
                        <c:v>42603.656388889001</c:v>
                      </c:pt>
                      <c:pt idx="14871">
                        <c:v>42603.659826388997</c:v>
                      </c:pt>
                      <c:pt idx="14872">
                        <c:v>42603.663333333003</c:v>
                      </c:pt>
                      <c:pt idx="14873">
                        <c:v>42603.666979166999</c:v>
                      </c:pt>
                      <c:pt idx="14874">
                        <c:v>42603.670289351998</c:v>
                      </c:pt>
                      <c:pt idx="14875">
                        <c:v>42603.673773148003</c:v>
                      </c:pt>
                      <c:pt idx="14876">
                        <c:v>42603.677291667002</c:v>
                      </c:pt>
                      <c:pt idx="14877">
                        <c:v>42603.680694444003</c:v>
                      </c:pt>
                      <c:pt idx="14878">
                        <c:v>42603.684131943999</c:v>
                      </c:pt>
                      <c:pt idx="14879">
                        <c:v>42603.687662037002</c:v>
                      </c:pt>
                      <c:pt idx="14880">
                        <c:v>42603.691099536998</c:v>
                      </c:pt>
                      <c:pt idx="14881">
                        <c:v>42603.694548610998</c:v>
                      </c:pt>
                      <c:pt idx="14882">
                        <c:v>42603.698101852002</c:v>
                      </c:pt>
                      <c:pt idx="14883">
                        <c:v>42603.701539351998</c:v>
                      </c:pt>
                      <c:pt idx="14884">
                        <c:v>42603.705000000002</c:v>
                      </c:pt>
                      <c:pt idx="14885">
                        <c:v>42603.708576388999</c:v>
                      </c:pt>
                      <c:pt idx="14886">
                        <c:v>42603.711944444003</c:v>
                      </c:pt>
                      <c:pt idx="14887">
                        <c:v>42603.715416667001</c:v>
                      </c:pt>
                      <c:pt idx="14888">
                        <c:v>42603.718923610999</c:v>
                      </c:pt>
                      <c:pt idx="14889">
                        <c:v>42603.722372684999</c:v>
                      </c:pt>
                      <c:pt idx="14890">
                        <c:v>42603.725821758999</c:v>
                      </c:pt>
                      <c:pt idx="14891">
                        <c:v>42603.729363425999</c:v>
                      </c:pt>
                      <c:pt idx="14892">
                        <c:v>42603.732766203997</c:v>
                      </c:pt>
                      <c:pt idx="14893">
                        <c:v>42603.736250000002</c:v>
                      </c:pt>
                      <c:pt idx="14894">
                        <c:v>42603.739745370003</c:v>
                      </c:pt>
                      <c:pt idx="14895">
                        <c:v>42603.743171296002</c:v>
                      </c:pt>
                      <c:pt idx="14896">
                        <c:v>42603.746655092997</c:v>
                      </c:pt>
                      <c:pt idx="14897">
                        <c:v>42603.750277778003</c:v>
                      </c:pt>
                      <c:pt idx="14898">
                        <c:v>42603.753611111002</c:v>
                      </c:pt>
                      <c:pt idx="14899">
                        <c:v>42603.757083333003</c:v>
                      </c:pt>
                      <c:pt idx="14900">
                        <c:v>42603.760601852002</c:v>
                      </c:pt>
                      <c:pt idx="14901">
                        <c:v>42603.764039351998</c:v>
                      </c:pt>
                      <c:pt idx="14902">
                        <c:v>42603.767500000002</c:v>
                      </c:pt>
                      <c:pt idx="14903">
                        <c:v>42603.771041667002</c:v>
                      </c:pt>
                      <c:pt idx="14904">
                        <c:v>42603.774444444003</c:v>
                      </c:pt>
                      <c:pt idx="14905">
                        <c:v>42603.777916667001</c:v>
                      </c:pt>
                      <c:pt idx="14906">
                        <c:v>42603.781400462998</c:v>
                      </c:pt>
                      <c:pt idx="14907">
                        <c:v>42603.784849536998</c:v>
                      </c:pt>
                      <c:pt idx="14908">
                        <c:v>42603.788321758999</c:v>
                      </c:pt>
                      <c:pt idx="14909">
                        <c:v>42603.791921295997</c:v>
                      </c:pt>
                      <c:pt idx="14910">
                        <c:v>42603.795243056004</c:v>
                      </c:pt>
                      <c:pt idx="14911">
                        <c:v>42603.798726852001</c:v>
                      </c:pt>
                      <c:pt idx="14912">
                        <c:v>42603.802280092998</c:v>
                      </c:pt>
                      <c:pt idx="14913">
                        <c:v>42603.805717593001</c:v>
                      </c:pt>
                      <c:pt idx="14914">
                        <c:v>42603.809178240997</c:v>
                      </c:pt>
                      <c:pt idx="14915">
                        <c:v>42603.812719907</c:v>
                      </c:pt>
                      <c:pt idx="14916">
                        <c:v>42603.816111111002</c:v>
                      </c:pt>
                      <c:pt idx="14917">
                        <c:v>42603.819583333003</c:v>
                      </c:pt>
                      <c:pt idx="14918">
                        <c:v>42603.823136573999</c:v>
                      </c:pt>
                      <c:pt idx="14919">
                        <c:v>42603.826527778001</c:v>
                      </c:pt>
                      <c:pt idx="14920">
                        <c:v>42603.83005787</c:v>
                      </c:pt>
                      <c:pt idx="14921">
                        <c:v>42603.833587963003</c:v>
                      </c:pt>
                      <c:pt idx="14922">
                        <c:v>42603.836932869999</c:v>
                      </c:pt>
                      <c:pt idx="14923">
                        <c:v>42603.840416667001</c:v>
                      </c:pt>
                      <c:pt idx="14924">
                        <c:v>42603.843946759</c:v>
                      </c:pt>
                      <c:pt idx="14925">
                        <c:v>42603.847372684999</c:v>
                      </c:pt>
                      <c:pt idx="14926">
                        <c:v>42603.850821758999</c:v>
                      </c:pt>
                      <c:pt idx="14927">
                        <c:v>42603.854328704001</c:v>
                      </c:pt>
                      <c:pt idx="14928">
                        <c:v>42603.857766203997</c:v>
                      </c:pt>
                      <c:pt idx="14929">
                        <c:v>42603.861238425998</c:v>
                      </c:pt>
                      <c:pt idx="14930">
                        <c:v>42603.864745370003</c:v>
                      </c:pt>
                      <c:pt idx="14931">
                        <c:v>42603.868182869999</c:v>
                      </c:pt>
                      <c:pt idx="14932">
                        <c:v>42603.871655092997</c:v>
                      </c:pt>
                      <c:pt idx="14933">
                        <c:v>42603.875243055998</c:v>
                      </c:pt>
                      <c:pt idx="14934">
                        <c:v>42603.878657407004</c:v>
                      </c:pt>
                      <c:pt idx="14935">
                        <c:v>42603.882106481004</c:v>
                      </c:pt>
                      <c:pt idx="14936">
                        <c:v>42603.885648148003</c:v>
                      </c:pt>
                      <c:pt idx="14937">
                        <c:v>42603.889039351998</c:v>
                      </c:pt>
                      <c:pt idx="14938">
                        <c:v>42603.892511573998</c:v>
                      </c:pt>
                      <c:pt idx="14939">
                        <c:v>42603.896041667002</c:v>
                      </c:pt>
                      <c:pt idx="14940">
                        <c:v>42603.899421296002</c:v>
                      </c:pt>
                      <c:pt idx="14941">
                        <c:v>42603.902893519</c:v>
                      </c:pt>
                      <c:pt idx="14942">
                        <c:v>42603.906400462998</c:v>
                      </c:pt>
                      <c:pt idx="14943">
                        <c:v>42603.909861111002</c:v>
                      </c:pt>
                      <c:pt idx="14944">
                        <c:v>42603.913333333003</c:v>
                      </c:pt>
                      <c:pt idx="14945">
                        <c:v>42603.916898148003</c:v>
                      </c:pt>
                      <c:pt idx="14946">
                        <c:v>42603.920277778001</c:v>
                      </c:pt>
                      <c:pt idx="14947">
                        <c:v>42603.923750000002</c:v>
                      </c:pt>
                      <c:pt idx="14948">
                        <c:v>42603.927233795999</c:v>
                      </c:pt>
                      <c:pt idx="14949">
                        <c:v>42603.930694444003</c:v>
                      </c:pt>
                      <c:pt idx="14950">
                        <c:v>42603.934131943999</c:v>
                      </c:pt>
                      <c:pt idx="14951">
                        <c:v>42603.937696759</c:v>
                      </c:pt>
                      <c:pt idx="14952">
                        <c:v>42603.941099536998</c:v>
                      </c:pt>
                      <c:pt idx="14953">
                        <c:v>42603.944548610998</c:v>
                      </c:pt>
                      <c:pt idx="14954">
                        <c:v>42603.948067129997</c:v>
                      </c:pt>
                      <c:pt idx="14955">
                        <c:v>42603.951493056004</c:v>
                      </c:pt>
                      <c:pt idx="14956">
                        <c:v>42603.954965277997</c:v>
                      </c:pt>
                      <c:pt idx="14957">
                        <c:v>42603.958587963003</c:v>
                      </c:pt>
                      <c:pt idx="14958">
                        <c:v>42603.961944444003</c:v>
                      </c:pt>
                      <c:pt idx="14959">
                        <c:v>42603.965393519</c:v>
                      </c:pt>
                      <c:pt idx="14960">
                        <c:v>42603.968946759</c:v>
                      </c:pt>
                      <c:pt idx="14961">
                        <c:v>42603.972349536998</c:v>
                      </c:pt>
                      <c:pt idx="14962">
                        <c:v>42603.975821758999</c:v>
                      </c:pt>
                      <c:pt idx="14963">
                        <c:v>42603.979351852002</c:v>
                      </c:pt>
                      <c:pt idx="14964">
                        <c:v>42603.982766203997</c:v>
                      </c:pt>
                      <c:pt idx="14965">
                        <c:v>42603.986250000002</c:v>
                      </c:pt>
                      <c:pt idx="14966">
                        <c:v>42603.989756944</c:v>
                      </c:pt>
                      <c:pt idx="14967">
                        <c:v>42603.993194444003</c:v>
                      </c:pt>
                      <c:pt idx="14968">
                        <c:v>42603.996643519</c:v>
                      </c:pt>
                      <c:pt idx="14969">
                        <c:v>42604.0003125</c:v>
                      </c:pt>
                      <c:pt idx="14970">
                        <c:v>42604.003622684999</c:v>
                      </c:pt>
                      <c:pt idx="14971">
                        <c:v>42604.007071758999</c:v>
                      </c:pt>
                      <c:pt idx="14972">
                        <c:v>42604.010636573999</c:v>
                      </c:pt>
                      <c:pt idx="14973">
                        <c:v>42604.014074074003</c:v>
                      </c:pt>
                      <c:pt idx="14974">
                        <c:v>42604.017500000002</c:v>
                      </c:pt>
                      <c:pt idx="14975">
                        <c:v>42604.021030092998</c:v>
                      </c:pt>
                      <c:pt idx="14976">
                        <c:v>42604.024432869999</c:v>
                      </c:pt>
                      <c:pt idx="14977">
                        <c:v>42604.027928240997</c:v>
                      </c:pt>
                      <c:pt idx="14978">
                        <c:v>42604.031412037002</c:v>
                      </c:pt>
                      <c:pt idx="14979">
                        <c:v>42604.034861111002</c:v>
                      </c:pt>
                      <c:pt idx="14980">
                        <c:v>42604.038344907</c:v>
                      </c:pt>
                      <c:pt idx="14981">
                        <c:v>42604.041886573999</c:v>
                      </c:pt>
                      <c:pt idx="14982">
                        <c:v>42604.045300926002</c:v>
                      </c:pt>
                      <c:pt idx="14983">
                        <c:v>42604.048738425998</c:v>
                      </c:pt>
                      <c:pt idx="14984">
                        <c:v>42604.052256944</c:v>
                      </c:pt>
                      <c:pt idx="14985">
                        <c:v>42604.055717593001</c:v>
                      </c:pt>
                      <c:pt idx="14986">
                        <c:v>42604.059155092997</c:v>
                      </c:pt>
                      <c:pt idx="14987">
                        <c:v>42604.062673610999</c:v>
                      </c:pt>
                      <c:pt idx="14988">
                        <c:v>42604.066087963001</c:v>
                      </c:pt>
                      <c:pt idx="14989">
                        <c:v>42604.069548610998</c:v>
                      </c:pt>
                      <c:pt idx="14990">
                        <c:v>42604.073067129997</c:v>
                      </c:pt>
                      <c:pt idx="14991">
                        <c:v>42604.076516203997</c:v>
                      </c:pt>
                      <c:pt idx="14992">
                        <c:v>42604.079988425998</c:v>
                      </c:pt>
                      <c:pt idx="14993">
                        <c:v>42604.083587963003</c:v>
                      </c:pt>
                      <c:pt idx="14994">
                        <c:v>42604.086944444003</c:v>
                      </c:pt>
                      <c:pt idx="14995">
                        <c:v>42604.090428240997</c:v>
                      </c:pt>
                      <c:pt idx="14996">
                        <c:v>42604.093946759</c:v>
                      </c:pt>
                      <c:pt idx="14997">
                        <c:v>42604.097361111002</c:v>
                      </c:pt>
                      <c:pt idx="14998">
                        <c:v>42604.100833333003</c:v>
                      </c:pt>
                      <c:pt idx="14999">
                        <c:v>42604.104375000003</c:v>
                      </c:pt>
                      <c:pt idx="15000">
                        <c:v>42604.10775463</c:v>
                      </c:pt>
                      <c:pt idx="15001">
                        <c:v>42604.111250000002</c:v>
                      </c:pt>
                      <c:pt idx="15002">
                        <c:v>42604.114768519001</c:v>
                      </c:pt>
                      <c:pt idx="15003">
                        <c:v>42604.118194444003</c:v>
                      </c:pt>
                      <c:pt idx="15004">
                        <c:v>42604.121655092997</c:v>
                      </c:pt>
                      <c:pt idx="15005">
                        <c:v>42604.125266203999</c:v>
                      </c:pt>
                      <c:pt idx="15006">
                        <c:v>42604.128611111002</c:v>
                      </c:pt>
                      <c:pt idx="15007">
                        <c:v>42604.132083333003</c:v>
                      </c:pt>
                      <c:pt idx="15008">
                        <c:v>42604.135613425999</c:v>
                      </c:pt>
                      <c:pt idx="15009">
                        <c:v>42604.139027778001</c:v>
                      </c:pt>
                      <c:pt idx="15010">
                        <c:v>42604.142511573998</c:v>
                      </c:pt>
                      <c:pt idx="15011">
                        <c:v>42604.146018519001</c:v>
                      </c:pt>
                      <c:pt idx="15012">
                        <c:v>42604.149409721998</c:v>
                      </c:pt>
                      <c:pt idx="15013">
                        <c:v>42604.152916667001</c:v>
                      </c:pt>
                      <c:pt idx="15014">
                        <c:v>42604.156481480997</c:v>
                      </c:pt>
                      <c:pt idx="15015">
                        <c:v>42604.159849536998</c:v>
                      </c:pt>
                      <c:pt idx="15016">
                        <c:v>42604.163321758999</c:v>
                      </c:pt>
                      <c:pt idx="15017">
                        <c:v>42604.166921295997</c:v>
                      </c:pt>
                      <c:pt idx="15018">
                        <c:v>42604.170277778001</c:v>
                      </c:pt>
                      <c:pt idx="15019">
                        <c:v>42604.173761573998</c:v>
                      </c:pt>
                      <c:pt idx="15020">
                        <c:v>42604.177268519001</c:v>
                      </c:pt>
                      <c:pt idx="15021">
                        <c:v>42604.180729166997</c:v>
                      </c:pt>
                      <c:pt idx="15022">
                        <c:v>42604.184155092997</c:v>
                      </c:pt>
                      <c:pt idx="15023">
                        <c:v>42604.187696759</c:v>
                      </c:pt>
                      <c:pt idx="15024">
                        <c:v>42604.191122684999</c:v>
                      </c:pt>
                      <c:pt idx="15025">
                        <c:v>42604.194583333003</c:v>
                      </c:pt>
                      <c:pt idx="15026">
                        <c:v>42604.198125000003</c:v>
                      </c:pt>
                      <c:pt idx="15027">
                        <c:v>42604.201550926002</c:v>
                      </c:pt>
                      <c:pt idx="15028">
                        <c:v>42604.205034721999</c:v>
                      </c:pt>
                      <c:pt idx="15029">
                        <c:v>42604.208668981002</c:v>
                      </c:pt>
                      <c:pt idx="15030">
                        <c:v>42604.211967593001</c:v>
                      </c:pt>
                      <c:pt idx="15031">
                        <c:v>42604.215451388998</c:v>
                      </c:pt>
                      <c:pt idx="15032">
                        <c:v>42604.218958332996</c:v>
                      </c:pt>
                      <c:pt idx="15033">
                        <c:v>42604.222395833</c:v>
                      </c:pt>
                      <c:pt idx="15034">
                        <c:v>42604.225833333003</c:v>
                      </c:pt>
                      <c:pt idx="15035">
                        <c:v>42604.229398148003</c:v>
                      </c:pt>
                      <c:pt idx="15036">
                        <c:v>42604.232789351998</c:v>
                      </c:pt>
                      <c:pt idx="15037">
                        <c:v>42604.236250000002</c:v>
                      </c:pt>
                      <c:pt idx="15038">
                        <c:v>42604.239745370003</c:v>
                      </c:pt>
                      <c:pt idx="15039">
                        <c:v>42604.243194444003</c:v>
                      </c:pt>
                      <c:pt idx="15040">
                        <c:v>42604.246689815001</c:v>
                      </c:pt>
                      <c:pt idx="15041">
                        <c:v>42604.250277778003</c:v>
                      </c:pt>
                      <c:pt idx="15042">
                        <c:v>42604.253611111002</c:v>
                      </c:pt>
                      <c:pt idx="15043">
                        <c:v>42604.257094907</c:v>
                      </c:pt>
                      <c:pt idx="15044">
                        <c:v>42604.260613425999</c:v>
                      </c:pt>
                      <c:pt idx="15045">
                        <c:v>42604.264039351998</c:v>
                      </c:pt>
                      <c:pt idx="15046">
                        <c:v>42604.267500000002</c:v>
                      </c:pt>
                      <c:pt idx="15047">
                        <c:v>42604.271030092998</c:v>
                      </c:pt>
                      <c:pt idx="15048">
                        <c:v>42604.274409721998</c:v>
                      </c:pt>
                      <c:pt idx="15049">
                        <c:v>42604.277905092997</c:v>
                      </c:pt>
                      <c:pt idx="15050">
                        <c:v>42604.281423610999</c:v>
                      </c:pt>
                      <c:pt idx="15051">
                        <c:v>42604.284872684999</c:v>
                      </c:pt>
                      <c:pt idx="15052">
                        <c:v>42604.288321758999</c:v>
                      </c:pt>
                      <c:pt idx="15053">
                        <c:v>42604.291956018998</c:v>
                      </c:pt>
                      <c:pt idx="15054">
                        <c:v>42604.295277778001</c:v>
                      </c:pt>
                      <c:pt idx="15055">
                        <c:v>42604.298761573998</c:v>
                      </c:pt>
                      <c:pt idx="15056">
                        <c:v>42604.302280092998</c:v>
                      </c:pt>
                      <c:pt idx="15057">
                        <c:v>42604.305706018997</c:v>
                      </c:pt>
                      <c:pt idx="15058">
                        <c:v>42604.309155092997</c:v>
                      </c:pt>
                      <c:pt idx="15059">
                        <c:v>42604.312662037002</c:v>
                      </c:pt>
                      <c:pt idx="15060">
                        <c:v>42604.316099536998</c:v>
                      </c:pt>
                      <c:pt idx="15061">
                        <c:v>42604.319560185002</c:v>
                      </c:pt>
                      <c:pt idx="15062">
                        <c:v>42604.323078704001</c:v>
                      </c:pt>
                      <c:pt idx="15063">
                        <c:v>42604.326527778001</c:v>
                      </c:pt>
                      <c:pt idx="15064">
                        <c:v>42604.329988425998</c:v>
                      </c:pt>
                      <c:pt idx="15065">
                        <c:v>42604.333576388999</c:v>
                      </c:pt>
                      <c:pt idx="15066">
                        <c:v>42604.336944444003</c:v>
                      </c:pt>
                      <c:pt idx="15067">
                        <c:v>42604.340405092997</c:v>
                      </c:pt>
                      <c:pt idx="15068">
                        <c:v>42604.343946759</c:v>
                      </c:pt>
                      <c:pt idx="15069">
                        <c:v>42604.347361111002</c:v>
                      </c:pt>
                      <c:pt idx="15070">
                        <c:v>42604.350821758999</c:v>
                      </c:pt>
                      <c:pt idx="15071">
                        <c:v>42604.354351852002</c:v>
                      </c:pt>
                      <c:pt idx="15072">
                        <c:v>42604.357789351998</c:v>
                      </c:pt>
                      <c:pt idx="15073">
                        <c:v>42604.361238425998</c:v>
                      </c:pt>
                      <c:pt idx="15074">
                        <c:v>42604.364733795999</c:v>
                      </c:pt>
                      <c:pt idx="15075">
                        <c:v>42604.368182869999</c:v>
                      </c:pt>
                      <c:pt idx="15076">
                        <c:v>42604.371666667001</c:v>
                      </c:pt>
                      <c:pt idx="15077">
                        <c:v>42604.375254630002</c:v>
                      </c:pt>
                      <c:pt idx="15078">
                        <c:v>42604.378611111002</c:v>
                      </c:pt>
                      <c:pt idx="15079">
                        <c:v>42604.382094907</c:v>
                      </c:pt>
                      <c:pt idx="15080">
                        <c:v>42604.385625000003</c:v>
                      </c:pt>
                      <c:pt idx="15081">
                        <c:v>42604.389039351998</c:v>
                      </c:pt>
                      <c:pt idx="15082">
                        <c:v>42604.392476852001</c:v>
                      </c:pt>
                      <c:pt idx="15083">
                        <c:v>42604.396030092998</c:v>
                      </c:pt>
                      <c:pt idx="15084">
                        <c:v>42604.399432869999</c:v>
                      </c:pt>
                      <c:pt idx="15085">
                        <c:v>42604.402905092997</c:v>
                      </c:pt>
                      <c:pt idx="15086">
                        <c:v>42604.406412037002</c:v>
                      </c:pt>
                      <c:pt idx="15087">
                        <c:v>42604.409826388997</c:v>
                      </c:pt>
                      <c:pt idx="15088">
                        <c:v>42604.413321758999</c:v>
                      </c:pt>
                      <c:pt idx="15089">
                        <c:v>42604.416921295997</c:v>
                      </c:pt>
                      <c:pt idx="15090">
                        <c:v>42604.420277778001</c:v>
                      </c:pt>
                      <c:pt idx="15091">
                        <c:v>42604.423888889003</c:v>
                      </c:pt>
                      <c:pt idx="15092">
                        <c:v>42604.427280092998</c:v>
                      </c:pt>
                      <c:pt idx="15093">
                        <c:v>42604.431030093001</c:v>
                      </c:pt>
                      <c:pt idx="15094">
                        <c:v>42604.434212963002</c:v>
                      </c:pt>
                      <c:pt idx="15095">
                        <c:v>42604.438009259</c:v>
                      </c:pt>
                      <c:pt idx="15096">
                        <c:v>42604.441145833</c:v>
                      </c:pt>
                      <c:pt idx="15097">
                        <c:v>42604.444618055997</c:v>
                      </c:pt>
                      <c:pt idx="15098">
                        <c:v>42604.448113425999</c:v>
                      </c:pt>
                      <c:pt idx="15099">
                        <c:v>42604.451574074003</c:v>
                      </c:pt>
                      <c:pt idx="15100">
                        <c:v>42604.455034721999</c:v>
                      </c:pt>
                      <c:pt idx="15101">
                        <c:v>42604.458634258997</c:v>
                      </c:pt>
                      <c:pt idx="15102">
                        <c:v>42604.461979166997</c:v>
                      </c:pt>
                      <c:pt idx="15103">
                        <c:v>42604.465439815001</c:v>
                      </c:pt>
                      <c:pt idx="15104">
                        <c:v>42604.469027778003</c:v>
                      </c:pt>
                      <c:pt idx="15105">
                        <c:v>42604.472407407004</c:v>
                      </c:pt>
                      <c:pt idx="15106">
                        <c:v>42604.475856481004</c:v>
                      </c:pt>
                      <c:pt idx="15107">
                        <c:v>42604.479375000003</c:v>
                      </c:pt>
                      <c:pt idx="15108">
                        <c:v>42604.482812499999</c:v>
                      </c:pt>
                      <c:pt idx="15109">
                        <c:v>42604.486296296003</c:v>
                      </c:pt>
                      <c:pt idx="15110">
                        <c:v>42604.489988426001</c:v>
                      </c:pt>
                      <c:pt idx="15111">
                        <c:v>42604.493252314998</c:v>
                      </c:pt>
                      <c:pt idx="15112">
                        <c:v>42604.496712963002</c:v>
                      </c:pt>
                      <c:pt idx="15113">
                        <c:v>42604.500277778003</c:v>
                      </c:pt>
                      <c:pt idx="15114">
                        <c:v>42604.503657407004</c:v>
                      </c:pt>
                      <c:pt idx="15115">
                        <c:v>42604.507129630001</c:v>
                      </c:pt>
                      <c:pt idx="15116">
                        <c:v>42604.510625000003</c:v>
                      </c:pt>
                      <c:pt idx="15117">
                        <c:v>42604.514085647999</c:v>
                      </c:pt>
                      <c:pt idx="15118">
                        <c:v>42604.517546296003</c:v>
                      </c:pt>
                      <c:pt idx="15119">
                        <c:v>42604.521099537</c:v>
                      </c:pt>
                      <c:pt idx="15120">
                        <c:v>42604.524490741002</c:v>
                      </c:pt>
                      <c:pt idx="15121">
                        <c:v>42604.527962963002</c:v>
                      </c:pt>
                      <c:pt idx="15122">
                        <c:v>42604.531458332996</c:v>
                      </c:pt>
                      <c:pt idx="15123">
                        <c:v>42604.534930556001</c:v>
                      </c:pt>
                      <c:pt idx="15124">
                        <c:v>42604.538344907</c:v>
                      </c:pt>
                      <c:pt idx="15125">
                        <c:v>42604.541967593002</c:v>
                      </c:pt>
                      <c:pt idx="15126">
                        <c:v>42604.545277778001</c:v>
                      </c:pt>
                      <c:pt idx="15127">
                        <c:v>42604.548796296003</c:v>
                      </c:pt>
                      <c:pt idx="15128">
                        <c:v>42604.552291667002</c:v>
                      </c:pt>
                      <c:pt idx="15129">
                        <c:v>42604.555740741002</c:v>
                      </c:pt>
                      <c:pt idx="15130">
                        <c:v>42604.559236111003</c:v>
                      </c:pt>
                      <c:pt idx="15131">
                        <c:v>42604.562754630002</c:v>
                      </c:pt>
                      <c:pt idx="15132">
                        <c:v>42604.566180556001</c:v>
                      </c:pt>
                      <c:pt idx="15133">
                        <c:v>42604.569606481004</c:v>
                      </c:pt>
                      <c:pt idx="15134">
                        <c:v>42604.573113425999</c:v>
                      </c:pt>
                      <c:pt idx="15135">
                        <c:v>42604.576574074003</c:v>
                      </c:pt>
                      <c:pt idx="15136">
                        <c:v>42604.580046296003</c:v>
                      </c:pt>
                      <c:pt idx="15137">
                        <c:v>42604.583599537</c:v>
                      </c:pt>
                      <c:pt idx="15138">
                        <c:v>42604.586967593001</c:v>
                      </c:pt>
                      <c:pt idx="15139">
                        <c:v>42604.590462963002</c:v>
                      </c:pt>
                      <c:pt idx="15140">
                        <c:v>42604.593946759</c:v>
                      </c:pt>
                      <c:pt idx="15141">
                        <c:v>42604.597384259003</c:v>
                      </c:pt>
                      <c:pt idx="15142">
                        <c:v>42604.600879630001</c:v>
                      </c:pt>
                      <c:pt idx="15143">
                        <c:v>42604.604409722</c:v>
                      </c:pt>
                      <c:pt idx="15144">
                        <c:v>42604.607777778001</c:v>
                      </c:pt>
                      <c:pt idx="15145">
                        <c:v>42604.611273148003</c:v>
                      </c:pt>
                      <c:pt idx="15146">
                        <c:v>42604.614803240998</c:v>
                      </c:pt>
                      <c:pt idx="15147">
                        <c:v>42604.618217593001</c:v>
                      </c:pt>
                      <c:pt idx="15148">
                        <c:v>42604.621724536999</c:v>
                      </c:pt>
                      <c:pt idx="15149">
                        <c:v>42604.625266203999</c:v>
                      </c:pt>
                      <c:pt idx="15150">
                        <c:v>42604.628634259003</c:v>
                      </c:pt>
                      <c:pt idx="15151">
                        <c:v>42604.632106481004</c:v>
                      </c:pt>
                      <c:pt idx="15152">
                        <c:v>42604.635648148003</c:v>
                      </c:pt>
                      <c:pt idx="15153">
                        <c:v>42604.639062499999</c:v>
                      </c:pt>
                      <c:pt idx="15154">
                        <c:v>42604.642546296003</c:v>
                      </c:pt>
                      <c:pt idx="15155">
                        <c:v>42604.646087963003</c:v>
                      </c:pt>
                      <c:pt idx="15156">
                        <c:v>42604.649467593001</c:v>
                      </c:pt>
                      <c:pt idx="15157">
                        <c:v>42604.652939815001</c:v>
                      </c:pt>
                      <c:pt idx="15158">
                        <c:v>42604.656458332996</c:v>
                      </c:pt>
                      <c:pt idx="15159">
                        <c:v>42604.659872684999</c:v>
                      </c:pt>
                      <c:pt idx="15160">
                        <c:v>42604.663368055997</c:v>
                      </c:pt>
                      <c:pt idx="15161">
                        <c:v>42604.667037036997</c:v>
                      </c:pt>
                      <c:pt idx="15162">
                        <c:v>42604.670324074003</c:v>
                      </c:pt>
                      <c:pt idx="15163">
                        <c:v>42604.673831018998</c:v>
                      </c:pt>
                      <c:pt idx="15164">
                        <c:v>42604.677361110997</c:v>
                      </c:pt>
                      <c:pt idx="15165">
                        <c:v>42604.680729166997</c:v>
                      </c:pt>
                      <c:pt idx="15166">
                        <c:v>42604.684201388998</c:v>
                      </c:pt>
                      <c:pt idx="15167">
                        <c:v>42604.687743055998</c:v>
                      </c:pt>
                      <c:pt idx="15168">
                        <c:v>42604.691122684999</c:v>
                      </c:pt>
                      <c:pt idx="15169">
                        <c:v>42604.694594907</c:v>
                      </c:pt>
                      <c:pt idx="15170">
                        <c:v>42604.698113425999</c:v>
                      </c:pt>
                      <c:pt idx="15171">
                        <c:v>42604.701562499999</c:v>
                      </c:pt>
                      <c:pt idx="15172">
                        <c:v>42604.705023148003</c:v>
                      </c:pt>
                      <c:pt idx="15173">
                        <c:v>42604.708599537</c:v>
                      </c:pt>
                      <c:pt idx="15174">
                        <c:v>42604.711967593001</c:v>
                      </c:pt>
                      <c:pt idx="15175">
                        <c:v>42604.715474536999</c:v>
                      </c:pt>
                      <c:pt idx="15176">
                        <c:v>42604.718969907</c:v>
                      </c:pt>
                      <c:pt idx="15177">
                        <c:v>42604.722418981</c:v>
                      </c:pt>
                      <c:pt idx="15178">
                        <c:v>42604.725856481004</c:v>
                      </c:pt>
                      <c:pt idx="15179">
                        <c:v>42604.729363425999</c:v>
                      </c:pt>
                      <c:pt idx="15180">
                        <c:v>42604.732789351998</c:v>
                      </c:pt>
                      <c:pt idx="15181">
                        <c:v>42604.736261573998</c:v>
                      </c:pt>
                      <c:pt idx="15182">
                        <c:v>42604.739780092998</c:v>
                      </c:pt>
                      <c:pt idx="15183">
                        <c:v>42604.743206018997</c:v>
                      </c:pt>
                      <c:pt idx="15184">
                        <c:v>42604.746678240997</c:v>
                      </c:pt>
                      <c:pt idx="15185">
                        <c:v>42604.750266203999</c:v>
                      </c:pt>
                      <c:pt idx="15186">
                        <c:v>42604.753634259003</c:v>
                      </c:pt>
                      <c:pt idx="15187">
                        <c:v>42604.757106481004</c:v>
                      </c:pt>
                      <c:pt idx="15188">
                        <c:v>42604.760613425999</c:v>
                      </c:pt>
                      <c:pt idx="15189">
                        <c:v>42604.764050926002</c:v>
                      </c:pt>
                      <c:pt idx="15190">
                        <c:v>42604.767546296003</c:v>
                      </c:pt>
                      <c:pt idx="15191">
                        <c:v>42604.771064815002</c:v>
                      </c:pt>
                      <c:pt idx="15192">
                        <c:v>42604.774490741002</c:v>
                      </c:pt>
                      <c:pt idx="15193">
                        <c:v>42604.777986111003</c:v>
                      </c:pt>
                      <c:pt idx="15194">
                        <c:v>42604.781446759</c:v>
                      </c:pt>
                      <c:pt idx="15195">
                        <c:v>42604.784884259003</c:v>
                      </c:pt>
                      <c:pt idx="15196">
                        <c:v>42604.788356481004</c:v>
                      </c:pt>
                      <c:pt idx="15197">
                        <c:v>42604.791909722</c:v>
                      </c:pt>
                      <c:pt idx="15198">
                        <c:v>42604.795300926002</c:v>
                      </c:pt>
                      <c:pt idx="15199">
                        <c:v>42604.798773148003</c:v>
                      </c:pt>
                      <c:pt idx="15200">
                        <c:v>42604.802291667002</c:v>
                      </c:pt>
                      <c:pt idx="15201">
                        <c:v>42604.805729166997</c:v>
                      </c:pt>
                      <c:pt idx="15202">
                        <c:v>42604.809212963002</c:v>
                      </c:pt>
                      <c:pt idx="15203">
                        <c:v>42604.812743055998</c:v>
                      </c:pt>
                      <c:pt idx="15204">
                        <c:v>42604.816157407004</c:v>
                      </c:pt>
                      <c:pt idx="15205">
                        <c:v>42604.819641203998</c:v>
                      </c:pt>
                      <c:pt idx="15206">
                        <c:v>42604.823159722</c:v>
                      </c:pt>
                      <c:pt idx="15207">
                        <c:v>42604.826574074003</c:v>
                      </c:pt>
                      <c:pt idx="15208">
                        <c:v>42604.830034721999</c:v>
                      </c:pt>
                      <c:pt idx="15209">
                        <c:v>42604.833645833001</c:v>
                      </c:pt>
                      <c:pt idx="15210">
                        <c:v>42604.836967593001</c:v>
                      </c:pt>
                      <c:pt idx="15211">
                        <c:v>42604.840439815001</c:v>
                      </c:pt>
                      <c:pt idx="15212">
                        <c:v>42604.843946759</c:v>
                      </c:pt>
                      <c:pt idx="15213">
                        <c:v>42604.847395833</c:v>
                      </c:pt>
                      <c:pt idx="15214">
                        <c:v>42604.850868055997</c:v>
                      </c:pt>
                      <c:pt idx="15215">
                        <c:v>42604.854409722</c:v>
                      </c:pt>
                      <c:pt idx="15216">
                        <c:v>42604.857789351998</c:v>
                      </c:pt>
                      <c:pt idx="15217">
                        <c:v>42604.861273148003</c:v>
                      </c:pt>
                      <c:pt idx="15218">
                        <c:v>42604.864803240998</c:v>
                      </c:pt>
                      <c:pt idx="15219">
                        <c:v>42604.868229166997</c:v>
                      </c:pt>
                      <c:pt idx="15220">
                        <c:v>42604.871701388998</c:v>
                      </c:pt>
                      <c:pt idx="15221">
                        <c:v>42604.8753125</c:v>
                      </c:pt>
                      <c:pt idx="15222">
                        <c:v>42604.878668981</c:v>
                      </c:pt>
                      <c:pt idx="15223">
                        <c:v>42604.882141203998</c:v>
                      </c:pt>
                      <c:pt idx="15224">
                        <c:v>42604.885717593002</c:v>
                      </c:pt>
                      <c:pt idx="15225">
                        <c:v>42604.889085647999</c:v>
                      </c:pt>
                      <c:pt idx="15226">
                        <c:v>42604.89255787</c:v>
                      </c:pt>
                      <c:pt idx="15227">
                        <c:v>42604.896134258997</c:v>
                      </c:pt>
                      <c:pt idx="15228">
                        <c:v>42604.899467593001</c:v>
                      </c:pt>
                      <c:pt idx="15229">
                        <c:v>42604.902951388998</c:v>
                      </c:pt>
                      <c:pt idx="15230">
                        <c:v>42604.906446759</c:v>
                      </c:pt>
                      <c:pt idx="15231">
                        <c:v>42604.909884259003</c:v>
                      </c:pt>
                      <c:pt idx="15232">
                        <c:v>42604.913368055997</c:v>
                      </c:pt>
                      <c:pt idx="15233">
                        <c:v>42604.916979166999</c:v>
                      </c:pt>
                      <c:pt idx="15234">
                        <c:v>42604.920324074003</c:v>
                      </c:pt>
                      <c:pt idx="15235">
                        <c:v>42604.923784721999</c:v>
                      </c:pt>
                      <c:pt idx="15236">
                        <c:v>42604.927337963003</c:v>
                      </c:pt>
                      <c:pt idx="15237">
                        <c:v>42604.930775462999</c:v>
                      </c:pt>
                      <c:pt idx="15238">
                        <c:v>42604.934201388998</c:v>
                      </c:pt>
                      <c:pt idx="15239">
                        <c:v>42604.937731480997</c:v>
                      </c:pt>
                      <c:pt idx="15240">
                        <c:v>42604.941145833</c:v>
                      </c:pt>
                      <c:pt idx="15241">
                        <c:v>42604.944629630001</c:v>
                      </c:pt>
                      <c:pt idx="15242">
                        <c:v>42604.948136573999</c:v>
                      </c:pt>
                      <c:pt idx="15243">
                        <c:v>42604.951574074003</c:v>
                      </c:pt>
                      <c:pt idx="15244">
                        <c:v>42604.955023148003</c:v>
                      </c:pt>
                      <c:pt idx="15245">
                        <c:v>42604.958622685001</c:v>
                      </c:pt>
                      <c:pt idx="15246">
                        <c:v>42604.961956018997</c:v>
                      </c:pt>
                      <c:pt idx="15247">
                        <c:v>42604.965462963002</c:v>
                      </c:pt>
                      <c:pt idx="15248">
                        <c:v>42604.968946759</c:v>
                      </c:pt>
                      <c:pt idx="15249">
                        <c:v>42604.972407407004</c:v>
                      </c:pt>
                      <c:pt idx="15250">
                        <c:v>42604.975833333003</c:v>
                      </c:pt>
                      <c:pt idx="15251">
                        <c:v>42604.979421295997</c:v>
                      </c:pt>
                      <c:pt idx="15252">
                        <c:v>42604.982812499999</c:v>
                      </c:pt>
                      <c:pt idx="15253">
                        <c:v>42604.986273148003</c:v>
                      </c:pt>
                      <c:pt idx="15254">
                        <c:v>42604.989803240998</c:v>
                      </c:pt>
                      <c:pt idx="15255">
                        <c:v>42604.993194444003</c:v>
                      </c:pt>
                      <c:pt idx="15256">
                        <c:v>42604.996689815001</c:v>
                      </c:pt>
                      <c:pt idx="15257">
                        <c:v>42605.0003125</c:v>
                      </c:pt>
                      <c:pt idx="15258">
                        <c:v>42605.003622684999</c:v>
                      </c:pt>
                      <c:pt idx="15259">
                        <c:v>42605.007094907</c:v>
                      </c:pt>
                      <c:pt idx="15260">
                        <c:v>42605.010694443998</c:v>
                      </c:pt>
                      <c:pt idx="15261">
                        <c:v>42605.014074074003</c:v>
                      </c:pt>
                      <c:pt idx="15262">
                        <c:v>42605.017523148003</c:v>
                      </c:pt>
                      <c:pt idx="15263">
                        <c:v>42605.021041667002</c:v>
                      </c:pt>
                      <c:pt idx="15264">
                        <c:v>42605.024444444003</c:v>
                      </c:pt>
                      <c:pt idx="15265">
                        <c:v>42605.027951388998</c:v>
                      </c:pt>
                      <c:pt idx="15266">
                        <c:v>42605.031446759</c:v>
                      </c:pt>
                      <c:pt idx="15267">
                        <c:v>42605.034895833</c:v>
                      </c:pt>
                      <c:pt idx="15268">
                        <c:v>42605.038379630001</c:v>
                      </c:pt>
                      <c:pt idx="15269">
                        <c:v>42605.041956018998</c:v>
                      </c:pt>
                      <c:pt idx="15270">
                        <c:v>42605.045335647999</c:v>
                      </c:pt>
                      <c:pt idx="15271">
                        <c:v>42605.048784721999</c:v>
                      </c:pt>
                      <c:pt idx="15272">
                        <c:v>42605.052349537</c:v>
                      </c:pt>
                      <c:pt idx="15273">
                        <c:v>42605.055740741002</c:v>
                      </c:pt>
                      <c:pt idx="15274">
                        <c:v>42605.059189815001</c:v>
                      </c:pt>
                      <c:pt idx="15275">
                        <c:v>42605.062696759</c:v>
                      </c:pt>
                      <c:pt idx="15276">
                        <c:v>42605.066111111002</c:v>
                      </c:pt>
                      <c:pt idx="15277">
                        <c:v>42605.069594907</c:v>
                      </c:pt>
                      <c:pt idx="15278">
                        <c:v>42605.073101852002</c:v>
                      </c:pt>
                      <c:pt idx="15279">
                        <c:v>42605.076539351998</c:v>
                      </c:pt>
                      <c:pt idx="15280">
                        <c:v>42605.08</c:v>
                      </c:pt>
                      <c:pt idx="15281">
                        <c:v>42605.083645833001</c:v>
                      </c:pt>
                      <c:pt idx="15282">
                        <c:v>42605.086956018997</c:v>
                      </c:pt>
                      <c:pt idx="15283">
                        <c:v>42605.090486111003</c:v>
                      </c:pt>
                      <c:pt idx="15284">
                        <c:v>42605.094027778003</c:v>
                      </c:pt>
                      <c:pt idx="15285">
                        <c:v>42605.097442129998</c:v>
                      </c:pt>
                      <c:pt idx="15286">
                        <c:v>42605.100902778002</c:v>
                      </c:pt>
                      <c:pt idx="15287">
                        <c:v>42605.104444443998</c:v>
                      </c:pt>
                      <c:pt idx="15288">
                        <c:v>42605.107812499999</c:v>
                      </c:pt>
                      <c:pt idx="15289">
                        <c:v>42605.111319443997</c:v>
                      </c:pt>
                      <c:pt idx="15290">
                        <c:v>42605.114849537</c:v>
                      </c:pt>
                      <c:pt idx="15291">
                        <c:v>42605.118229166997</c:v>
                      </c:pt>
                      <c:pt idx="15292">
                        <c:v>42605.121701388998</c:v>
                      </c:pt>
                      <c:pt idx="15293">
                        <c:v>42605.125358796002</c:v>
                      </c:pt>
                      <c:pt idx="15294">
                        <c:v>42605.128611111002</c:v>
                      </c:pt>
                      <c:pt idx="15295">
                        <c:v>42605.132118055997</c:v>
                      </c:pt>
                      <c:pt idx="15296">
                        <c:v>42605.135613425999</c:v>
                      </c:pt>
                      <c:pt idx="15297">
                        <c:v>42605.139085647999</c:v>
                      </c:pt>
                      <c:pt idx="15298">
                        <c:v>42605.142534721999</c:v>
                      </c:pt>
                      <c:pt idx="15299">
                        <c:v>42605.146053240998</c:v>
                      </c:pt>
                      <c:pt idx="15300">
                        <c:v>42605.149467593001</c:v>
                      </c:pt>
                      <c:pt idx="15301">
                        <c:v>42605.152951388998</c:v>
                      </c:pt>
                      <c:pt idx="15302">
                        <c:v>42605.156469907</c:v>
                      </c:pt>
                      <c:pt idx="15303">
                        <c:v>42605.159872684999</c:v>
                      </c:pt>
                      <c:pt idx="15304">
                        <c:v>42605.163368055997</c:v>
                      </c:pt>
                      <c:pt idx="15305">
                        <c:v>42605.166967593002</c:v>
                      </c:pt>
                      <c:pt idx="15306">
                        <c:v>42605.170324074003</c:v>
                      </c:pt>
                      <c:pt idx="15307">
                        <c:v>42605.173784721999</c:v>
                      </c:pt>
                      <c:pt idx="15308">
                        <c:v>42605.177291667002</c:v>
                      </c:pt>
                      <c:pt idx="15309">
                        <c:v>42605.180752314998</c:v>
                      </c:pt>
                      <c:pt idx="15310">
                        <c:v>42605.184166667001</c:v>
                      </c:pt>
                      <c:pt idx="15311">
                        <c:v>42605.187731480997</c:v>
                      </c:pt>
                      <c:pt idx="15312">
                        <c:v>42605.191122684999</c:v>
                      </c:pt>
                      <c:pt idx="15313">
                        <c:v>42605.194606481004</c:v>
                      </c:pt>
                      <c:pt idx="15314">
                        <c:v>42605.198101852002</c:v>
                      </c:pt>
                      <c:pt idx="15315">
                        <c:v>42605.201539351998</c:v>
                      </c:pt>
                      <c:pt idx="15316">
                        <c:v>42605.205046296003</c:v>
                      </c:pt>
                      <c:pt idx="15317">
                        <c:v>42605.20869213</c:v>
                      </c:pt>
                      <c:pt idx="15318">
                        <c:v>42605.211956018997</c:v>
                      </c:pt>
                      <c:pt idx="15319">
                        <c:v>42605.215451388998</c:v>
                      </c:pt>
                      <c:pt idx="15320">
                        <c:v>42605.218935185003</c:v>
                      </c:pt>
                      <c:pt idx="15321">
                        <c:v>42605.222407407004</c:v>
                      </c:pt>
                      <c:pt idx="15322">
                        <c:v>42605.225844907</c:v>
                      </c:pt>
                      <c:pt idx="15323">
                        <c:v>42605.229386573999</c:v>
                      </c:pt>
                      <c:pt idx="15324">
                        <c:v>42605.232824074003</c:v>
                      </c:pt>
                      <c:pt idx="15325">
                        <c:v>42605.236261573998</c:v>
                      </c:pt>
                      <c:pt idx="15326">
                        <c:v>42605.239768519001</c:v>
                      </c:pt>
                      <c:pt idx="15327">
                        <c:v>42605.243194444003</c:v>
                      </c:pt>
                      <c:pt idx="15328">
                        <c:v>42605.246689815001</c:v>
                      </c:pt>
                      <c:pt idx="15329">
                        <c:v>42605.250254630002</c:v>
                      </c:pt>
                      <c:pt idx="15330">
                        <c:v>42605.253611111002</c:v>
                      </c:pt>
                      <c:pt idx="15331">
                        <c:v>42605.257129630001</c:v>
                      </c:pt>
                      <c:pt idx="15332">
                        <c:v>42605.260590277998</c:v>
                      </c:pt>
                      <c:pt idx="15333">
                        <c:v>42605.264039351998</c:v>
                      </c:pt>
                      <c:pt idx="15334">
                        <c:v>42605.267523148003</c:v>
                      </c:pt>
                      <c:pt idx="15335">
                        <c:v>42605.271053240998</c:v>
                      </c:pt>
                      <c:pt idx="15336">
                        <c:v>42605.274456018997</c:v>
                      </c:pt>
                      <c:pt idx="15337">
                        <c:v>42605.277916667001</c:v>
                      </c:pt>
                      <c:pt idx="15338">
                        <c:v>42605.281446759</c:v>
                      </c:pt>
                      <c:pt idx="15339">
                        <c:v>42605.284872684999</c:v>
                      </c:pt>
                      <c:pt idx="15340">
                        <c:v>42605.288356481004</c:v>
                      </c:pt>
                      <c:pt idx="15341">
                        <c:v>42605.291909722</c:v>
                      </c:pt>
                      <c:pt idx="15342">
                        <c:v>42605.295289351998</c:v>
                      </c:pt>
                      <c:pt idx="15343">
                        <c:v>42605.298761573998</c:v>
                      </c:pt>
                      <c:pt idx="15344">
                        <c:v>42605.302256944</c:v>
                      </c:pt>
                      <c:pt idx="15345">
                        <c:v>42605.305729166997</c:v>
                      </c:pt>
                      <c:pt idx="15346">
                        <c:v>42605.309189815001</c:v>
                      </c:pt>
                      <c:pt idx="15347">
                        <c:v>42605.312708332996</c:v>
                      </c:pt>
                      <c:pt idx="15348">
                        <c:v>42605.316111111002</c:v>
                      </c:pt>
                      <c:pt idx="15349">
                        <c:v>42605.319594907</c:v>
                      </c:pt>
                      <c:pt idx="15350">
                        <c:v>42605.323101852002</c:v>
                      </c:pt>
                      <c:pt idx="15351">
                        <c:v>42605.326550926002</c:v>
                      </c:pt>
                      <c:pt idx="15352">
                        <c:v>42605.330023148003</c:v>
                      </c:pt>
                      <c:pt idx="15353">
                        <c:v>42605.333587963003</c:v>
                      </c:pt>
                      <c:pt idx="15354">
                        <c:v>42605.336967593001</c:v>
                      </c:pt>
                      <c:pt idx="15355">
                        <c:v>42605.340451388998</c:v>
                      </c:pt>
                      <c:pt idx="15356">
                        <c:v>42605.343958332996</c:v>
                      </c:pt>
                      <c:pt idx="15357">
                        <c:v>42605.347418981</c:v>
                      </c:pt>
                      <c:pt idx="15358">
                        <c:v>42605.350856481004</c:v>
                      </c:pt>
                      <c:pt idx="15359">
                        <c:v>42605.354398148003</c:v>
                      </c:pt>
                      <c:pt idx="15360">
                        <c:v>42605.357789351998</c:v>
                      </c:pt>
                      <c:pt idx="15361">
                        <c:v>42605.361284721999</c:v>
                      </c:pt>
                      <c:pt idx="15362">
                        <c:v>42605.364791667002</c:v>
                      </c:pt>
                      <c:pt idx="15363">
                        <c:v>42605.368206018997</c:v>
                      </c:pt>
                      <c:pt idx="15364">
                        <c:v>42605.371689815001</c:v>
                      </c:pt>
                      <c:pt idx="15365">
                        <c:v>42605.375347221998</c:v>
                      </c:pt>
                      <c:pt idx="15366">
                        <c:v>42605.378680556001</c:v>
                      </c:pt>
                      <c:pt idx="15367">
                        <c:v>42605.382175926003</c:v>
                      </c:pt>
                      <c:pt idx="15368">
                        <c:v>42605.385694443998</c:v>
                      </c:pt>
                      <c:pt idx="15369">
                        <c:v>42605.389062499999</c:v>
                      </c:pt>
                      <c:pt idx="15370">
                        <c:v>42605.392523148003</c:v>
                      </c:pt>
                      <c:pt idx="15371">
                        <c:v>42605.396099537</c:v>
                      </c:pt>
                      <c:pt idx="15372">
                        <c:v>42605.399513889002</c:v>
                      </c:pt>
                      <c:pt idx="15373">
                        <c:v>42605.403043981001</c:v>
                      </c:pt>
                      <c:pt idx="15374">
                        <c:v>42605.406539352</c:v>
                      </c:pt>
                      <c:pt idx="15375">
                        <c:v>42605.409953704002</c:v>
                      </c:pt>
                      <c:pt idx="15376">
                        <c:v>42605.413391203998</c:v>
                      </c:pt>
                      <c:pt idx="15377">
                        <c:v>42605.416979166999</c:v>
                      </c:pt>
                      <c:pt idx="15378">
                        <c:v>42605.420324074003</c:v>
                      </c:pt>
                      <c:pt idx="15379">
                        <c:v>42605.423923611001</c:v>
                      </c:pt>
                      <c:pt idx="15380">
                        <c:v>42605.427303240998</c:v>
                      </c:pt>
                      <c:pt idx="15381">
                        <c:v>42605.430787037003</c:v>
                      </c:pt>
                      <c:pt idx="15382">
                        <c:v>42605.434178240997</c:v>
                      </c:pt>
                      <c:pt idx="15383">
                        <c:v>42605.437916666997</c:v>
                      </c:pt>
                      <c:pt idx="15384">
                        <c:v>42605.441157407004</c:v>
                      </c:pt>
                      <c:pt idx="15385">
                        <c:v>42605.444641203998</c:v>
                      </c:pt>
                      <c:pt idx="15386">
                        <c:v>42605.448136573999</c:v>
                      </c:pt>
                      <c:pt idx="15387">
                        <c:v>42605.451550926002</c:v>
                      </c:pt>
                      <c:pt idx="15388">
                        <c:v>42605.455023148003</c:v>
                      </c:pt>
                      <c:pt idx="15389">
                        <c:v>42605.458645833001</c:v>
                      </c:pt>
                      <c:pt idx="15390">
                        <c:v>42605.462013889002</c:v>
                      </c:pt>
                      <c:pt idx="15391">
                        <c:v>42605.465590278</c:v>
                      </c:pt>
                      <c:pt idx="15392">
                        <c:v>42605.468969907</c:v>
                      </c:pt>
                      <c:pt idx="15393">
                        <c:v>42605.472407407004</c:v>
                      </c:pt>
                      <c:pt idx="15394">
                        <c:v>42605.475844907</c:v>
                      </c:pt>
                      <c:pt idx="15395">
                        <c:v>42605.479421295997</c:v>
                      </c:pt>
                      <c:pt idx="15396">
                        <c:v>42605.482789351998</c:v>
                      </c:pt>
                      <c:pt idx="15397">
                        <c:v>42605.486273148003</c:v>
                      </c:pt>
                      <c:pt idx="15398">
                        <c:v>42605.489803240998</c:v>
                      </c:pt>
                      <c:pt idx="15399">
                        <c:v>42605.493229166997</c:v>
                      </c:pt>
                      <c:pt idx="15400">
                        <c:v>42605.496724536999</c:v>
                      </c:pt>
                      <c:pt idx="15401">
                        <c:v>42605.500254630002</c:v>
                      </c:pt>
                      <c:pt idx="15402">
                        <c:v>42605.503634259003</c:v>
                      </c:pt>
                      <c:pt idx="15403">
                        <c:v>42605.507118055997</c:v>
                      </c:pt>
                      <c:pt idx="15404">
                        <c:v>42605.510659722</c:v>
                      </c:pt>
                      <c:pt idx="15405">
                        <c:v>42605.514062499999</c:v>
                      </c:pt>
                      <c:pt idx="15406">
                        <c:v>42605.51755787</c:v>
                      </c:pt>
                      <c:pt idx="15407">
                        <c:v>42605.521134258997</c:v>
                      </c:pt>
                      <c:pt idx="15408">
                        <c:v>42605.524490741002</c:v>
                      </c:pt>
                      <c:pt idx="15409">
                        <c:v>42605.527939815001</c:v>
                      </c:pt>
                      <c:pt idx="15410">
                        <c:v>42605.531469907</c:v>
                      </c:pt>
                      <c:pt idx="15411">
                        <c:v>42605.534884259003</c:v>
                      </c:pt>
                      <c:pt idx="15412">
                        <c:v>42605.538402778002</c:v>
                      </c:pt>
                      <c:pt idx="15413">
                        <c:v>42605.541979166999</c:v>
                      </c:pt>
                      <c:pt idx="15414">
                        <c:v>42605.545358796</c:v>
                      </c:pt>
                      <c:pt idx="15415">
                        <c:v>42605.548796296003</c:v>
                      </c:pt>
                      <c:pt idx="15416">
                        <c:v>42605.552372685001</c:v>
                      </c:pt>
                      <c:pt idx="15417">
                        <c:v>42605.555787037003</c:v>
                      </c:pt>
                      <c:pt idx="15418">
                        <c:v>42605.559212963002</c:v>
                      </c:pt>
                      <c:pt idx="15419">
                        <c:v>42605.562766203999</c:v>
                      </c:pt>
                      <c:pt idx="15420">
                        <c:v>42605.566122684999</c:v>
                      </c:pt>
                      <c:pt idx="15421">
                        <c:v>42605.569594907</c:v>
                      </c:pt>
                      <c:pt idx="15422">
                        <c:v>42605.573125000003</c:v>
                      </c:pt>
                      <c:pt idx="15423">
                        <c:v>42605.576550926002</c:v>
                      </c:pt>
                      <c:pt idx="15424">
                        <c:v>42605.580046296003</c:v>
                      </c:pt>
                      <c:pt idx="15425">
                        <c:v>42605.583611110997</c:v>
                      </c:pt>
                      <c:pt idx="15426">
                        <c:v>42605.586979166997</c:v>
                      </c:pt>
                      <c:pt idx="15427">
                        <c:v>42605.590474536999</c:v>
                      </c:pt>
                      <c:pt idx="15428">
                        <c:v>42605.593969907</c:v>
                      </c:pt>
                      <c:pt idx="15429">
                        <c:v>42605.597407407004</c:v>
                      </c:pt>
                      <c:pt idx="15430">
                        <c:v>42605.600879630001</c:v>
                      </c:pt>
                      <c:pt idx="15431">
                        <c:v>42605.604432870001</c:v>
                      </c:pt>
                      <c:pt idx="15432">
                        <c:v>42605.607812499999</c:v>
                      </c:pt>
                      <c:pt idx="15433">
                        <c:v>42605.61130787</c:v>
                      </c:pt>
                      <c:pt idx="15434">
                        <c:v>42605.614803240998</c:v>
                      </c:pt>
                      <c:pt idx="15435">
                        <c:v>42605.618229166997</c:v>
                      </c:pt>
                      <c:pt idx="15436">
                        <c:v>42605.621724536999</c:v>
                      </c:pt>
                      <c:pt idx="15437">
                        <c:v>42605.625266203999</c:v>
                      </c:pt>
                      <c:pt idx="15438">
                        <c:v>42605.628611111002</c:v>
                      </c:pt>
                      <c:pt idx="15439">
                        <c:v>42605.632106481004</c:v>
                      </c:pt>
                      <c:pt idx="15440">
                        <c:v>42605.635636573999</c:v>
                      </c:pt>
                      <c:pt idx="15441">
                        <c:v>42605.639062499999</c:v>
                      </c:pt>
                      <c:pt idx="15442">
                        <c:v>42605.642523148003</c:v>
                      </c:pt>
                      <c:pt idx="15443">
                        <c:v>42605.646053240998</c:v>
                      </c:pt>
                      <c:pt idx="15444">
                        <c:v>42605.649456018997</c:v>
                      </c:pt>
                      <c:pt idx="15445">
                        <c:v>42605.652928240997</c:v>
                      </c:pt>
                      <c:pt idx="15446">
                        <c:v>42605.656446759</c:v>
                      </c:pt>
                      <c:pt idx="15447">
                        <c:v>42605.659907407004</c:v>
                      </c:pt>
                      <c:pt idx="15448">
                        <c:v>42605.663368055997</c:v>
                      </c:pt>
                      <c:pt idx="15449">
                        <c:v>42605.667013888997</c:v>
                      </c:pt>
                      <c:pt idx="15450">
                        <c:v>42605.670358796</c:v>
                      </c:pt>
                      <c:pt idx="15451">
                        <c:v>42605.673796296003</c:v>
                      </c:pt>
                      <c:pt idx="15452">
                        <c:v>42605.677395833001</c:v>
                      </c:pt>
                      <c:pt idx="15453">
                        <c:v>42605.680740741002</c:v>
                      </c:pt>
                      <c:pt idx="15454">
                        <c:v>42605.684178240997</c:v>
                      </c:pt>
                      <c:pt idx="15455">
                        <c:v>42605.687719907</c:v>
                      </c:pt>
                      <c:pt idx="15456">
                        <c:v>42605.691145833</c:v>
                      </c:pt>
                      <c:pt idx="15457">
                        <c:v>42605.694618055997</c:v>
                      </c:pt>
                      <c:pt idx="15458">
                        <c:v>42605.698113425999</c:v>
                      </c:pt>
                      <c:pt idx="15459">
                        <c:v>42605.701539351998</c:v>
                      </c:pt>
                      <c:pt idx="15460">
                        <c:v>42605.705023148003</c:v>
                      </c:pt>
                      <c:pt idx="15461">
                        <c:v>42605.708622685001</c:v>
                      </c:pt>
                      <c:pt idx="15462">
                        <c:v>42605.712002314998</c:v>
                      </c:pt>
                      <c:pt idx="15463">
                        <c:v>42605.715474536999</c:v>
                      </c:pt>
                      <c:pt idx="15464">
                        <c:v>42605.718993055998</c:v>
                      </c:pt>
                      <c:pt idx="15465">
                        <c:v>42605.722395833</c:v>
                      </c:pt>
                      <c:pt idx="15466">
                        <c:v>42605.725856481004</c:v>
                      </c:pt>
                      <c:pt idx="15467">
                        <c:v>42605.729386573999</c:v>
                      </c:pt>
                      <c:pt idx="15468">
                        <c:v>42605.732789351998</c:v>
                      </c:pt>
                      <c:pt idx="15469">
                        <c:v>42605.736284721999</c:v>
                      </c:pt>
                      <c:pt idx="15470">
                        <c:v>42605.739780092998</c:v>
                      </c:pt>
                      <c:pt idx="15471">
                        <c:v>42605.743206018997</c:v>
                      </c:pt>
                      <c:pt idx="15472">
                        <c:v>42605.746689815001</c:v>
                      </c:pt>
                      <c:pt idx="15473">
                        <c:v>42605.750277778003</c:v>
                      </c:pt>
                      <c:pt idx="15474">
                        <c:v>42605.753668981</c:v>
                      </c:pt>
                      <c:pt idx="15475">
                        <c:v>42605.757106481004</c:v>
                      </c:pt>
                      <c:pt idx="15476">
                        <c:v>42605.760648148003</c:v>
                      </c:pt>
                      <c:pt idx="15477">
                        <c:v>42605.764062499999</c:v>
                      </c:pt>
                      <c:pt idx="15478">
                        <c:v>42605.767523148003</c:v>
                      </c:pt>
                      <c:pt idx="15479">
                        <c:v>42605.771064815002</c:v>
                      </c:pt>
                      <c:pt idx="15480">
                        <c:v>42605.774467593001</c:v>
                      </c:pt>
                      <c:pt idx="15481">
                        <c:v>42605.777939815001</c:v>
                      </c:pt>
                      <c:pt idx="15482">
                        <c:v>42605.781469907</c:v>
                      </c:pt>
                      <c:pt idx="15483">
                        <c:v>42605.784907407004</c:v>
                      </c:pt>
                      <c:pt idx="15484">
                        <c:v>42605.788356481004</c:v>
                      </c:pt>
                      <c:pt idx="15485">
                        <c:v>42605.791956018998</c:v>
                      </c:pt>
                      <c:pt idx="15486">
                        <c:v>42605.795289351998</c:v>
                      </c:pt>
                      <c:pt idx="15487">
                        <c:v>42605.798761573998</c:v>
                      </c:pt>
                      <c:pt idx="15488">
                        <c:v>42605.802314815002</c:v>
                      </c:pt>
                      <c:pt idx="15489">
                        <c:v>42605.805729166997</c:v>
                      </c:pt>
                      <c:pt idx="15490">
                        <c:v>42605.809247685</c:v>
                      </c:pt>
                      <c:pt idx="15491">
                        <c:v>42605.812754630002</c:v>
                      </c:pt>
                      <c:pt idx="15492">
                        <c:v>42605.816145833</c:v>
                      </c:pt>
                      <c:pt idx="15493">
                        <c:v>42605.819687499999</c:v>
                      </c:pt>
                      <c:pt idx="15494">
                        <c:v>42605.823171295997</c:v>
                      </c:pt>
                      <c:pt idx="15495">
                        <c:v>42605.826585647999</c:v>
                      </c:pt>
                      <c:pt idx="15496">
                        <c:v>42605.830034721999</c:v>
                      </c:pt>
                      <c:pt idx="15497">
                        <c:v>42605.833657406998</c:v>
                      </c:pt>
                      <c:pt idx="15498">
                        <c:v>42605.836979166997</c:v>
                      </c:pt>
                      <c:pt idx="15499">
                        <c:v>42605.840439815001</c:v>
                      </c:pt>
                      <c:pt idx="15500">
                        <c:v>42605.843958332996</c:v>
                      </c:pt>
                      <c:pt idx="15501">
                        <c:v>42605.847418981</c:v>
                      </c:pt>
                      <c:pt idx="15502">
                        <c:v>42605.850856481004</c:v>
                      </c:pt>
                      <c:pt idx="15503">
                        <c:v>42605.854386573999</c:v>
                      </c:pt>
                      <c:pt idx="15504">
                        <c:v>42605.857800926002</c:v>
                      </c:pt>
                      <c:pt idx="15505">
                        <c:v>42605.861296296003</c:v>
                      </c:pt>
                      <c:pt idx="15506">
                        <c:v>42605.864780092998</c:v>
                      </c:pt>
                      <c:pt idx="15507">
                        <c:v>42605.868206018997</c:v>
                      </c:pt>
                      <c:pt idx="15508">
                        <c:v>42605.871678240997</c:v>
                      </c:pt>
                      <c:pt idx="15509">
                        <c:v>42605.875300926004</c:v>
                      </c:pt>
                      <c:pt idx="15510">
                        <c:v>42605.878668981</c:v>
                      </c:pt>
                      <c:pt idx="15511">
                        <c:v>42605.882118055997</c:v>
                      </c:pt>
                      <c:pt idx="15512">
                        <c:v>42605.885694443998</c:v>
                      </c:pt>
                      <c:pt idx="15513">
                        <c:v>42605.889120369997</c:v>
                      </c:pt>
                      <c:pt idx="15514">
                        <c:v>42605.892546296003</c:v>
                      </c:pt>
                      <c:pt idx="15515">
                        <c:v>42605.896087963003</c:v>
                      </c:pt>
                      <c:pt idx="15516">
                        <c:v>42605.899467593001</c:v>
                      </c:pt>
                      <c:pt idx="15517">
                        <c:v>42605.902962963002</c:v>
                      </c:pt>
                      <c:pt idx="15518">
                        <c:v>42605.906435185003</c:v>
                      </c:pt>
                      <c:pt idx="15519">
                        <c:v>42605.909884259003</c:v>
                      </c:pt>
                      <c:pt idx="15520">
                        <c:v>42605.913356481004</c:v>
                      </c:pt>
                      <c:pt idx="15521">
                        <c:v>42605.916944443998</c:v>
                      </c:pt>
                      <c:pt idx="15522">
                        <c:v>42605.920335647999</c:v>
                      </c:pt>
                      <c:pt idx="15523">
                        <c:v>42605.923819443997</c:v>
                      </c:pt>
                      <c:pt idx="15524">
                        <c:v>42605.927349537</c:v>
                      </c:pt>
                      <c:pt idx="15525">
                        <c:v>42605.930775462999</c:v>
                      </c:pt>
                      <c:pt idx="15526">
                        <c:v>42605.934224536999</c:v>
                      </c:pt>
                      <c:pt idx="15527">
                        <c:v>42605.937754630002</c:v>
                      </c:pt>
                      <c:pt idx="15528">
                        <c:v>42605.941134259003</c:v>
                      </c:pt>
                      <c:pt idx="15529">
                        <c:v>42605.944629630001</c:v>
                      </c:pt>
                      <c:pt idx="15530">
                        <c:v>42605.948136573999</c:v>
                      </c:pt>
                      <c:pt idx="15531">
                        <c:v>42605.951562499999</c:v>
                      </c:pt>
                      <c:pt idx="15532">
                        <c:v>42605.955046296003</c:v>
                      </c:pt>
                      <c:pt idx="15533">
                        <c:v>42605.958622685001</c:v>
                      </c:pt>
                      <c:pt idx="15534">
                        <c:v>42605.961979166997</c:v>
                      </c:pt>
                      <c:pt idx="15535">
                        <c:v>42605.965462963002</c:v>
                      </c:pt>
                      <c:pt idx="15536">
                        <c:v>42605.968993055998</c:v>
                      </c:pt>
                      <c:pt idx="15537">
                        <c:v>42605.972430556001</c:v>
                      </c:pt>
                      <c:pt idx="15538">
                        <c:v>42605.975856481004</c:v>
                      </c:pt>
                      <c:pt idx="15539">
                        <c:v>42605.979409722</c:v>
                      </c:pt>
                      <c:pt idx="15540">
                        <c:v>42605.982789351998</c:v>
                      </c:pt>
                      <c:pt idx="15541">
                        <c:v>42605.986273148003</c:v>
                      </c:pt>
                      <c:pt idx="15542">
                        <c:v>42605.989791667002</c:v>
                      </c:pt>
                      <c:pt idx="15543">
                        <c:v>42605.993206018997</c:v>
                      </c:pt>
                      <c:pt idx="15544">
                        <c:v>42605.996701388998</c:v>
                      </c:pt>
                      <c:pt idx="15545">
                        <c:v>42606.000335648001</c:v>
                      </c:pt>
                      <c:pt idx="15546">
                        <c:v>42606.003807870002</c:v>
                      </c:pt>
                      <c:pt idx="15547">
                        <c:v>42606.007152778002</c:v>
                      </c:pt>
                      <c:pt idx="15548">
                        <c:v>42606.010659722</c:v>
                      </c:pt>
                      <c:pt idx="15549">
                        <c:v>42606.014108796</c:v>
                      </c:pt>
                      <c:pt idx="15550">
                        <c:v>42606.017546296003</c:v>
                      </c:pt>
                      <c:pt idx="15551">
                        <c:v>42606.021099537</c:v>
                      </c:pt>
                      <c:pt idx="15552">
                        <c:v>42606.024479166997</c:v>
                      </c:pt>
                      <c:pt idx="15553">
                        <c:v>42606.027974536999</c:v>
                      </c:pt>
                      <c:pt idx="15554">
                        <c:v>42606.031481480997</c:v>
                      </c:pt>
                      <c:pt idx="15555">
                        <c:v>42606.034907407004</c:v>
                      </c:pt>
                      <c:pt idx="15556">
                        <c:v>42606.038391203998</c:v>
                      </c:pt>
                      <c:pt idx="15557">
                        <c:v>42606.042048611002</c:v>
                      </c:pt>
                      <c:pt idx="15558">
                        <c:v>42606.045335647999</c:v>
                      </c:pt>
                      <c:pt idx="15559">
                        <c:v>42606.048819443997</c:v>
                      </c:pt>
                      <c:pt idx="15560">
                        <c:v>42606.052349537</c:v>
                      </c:pt>
                      <c:pt idx="15561">
                        <c:v>42606.055775462999</c:v>
                      </c:pt>
                      <c:pt idx="15562">
                        <c:v>42606.059224536999</c:v>
                      </c:pt>
                      <c:pt idx="15563">
                        <c:v>42606.062743055998</c:v>
                      </c:pt>
                      <c:pt idx="15564">
                        <c:v>42606.066134259003</c:v>
                      </c:pt>
                      <c:pt idx="15565">
                        <c:v>42606.069606481004</c:v>
                      </c:pt>
                      <c:pt idx="15566">
                        <c:v>42606.073136573999</c:v>
                      </c:pt>
                      <c:pt idx="15567">
                        <c:v>42606.076574074003</c:v>
                      </c:pt>
                      <c:pt idx="15568">
                        <c:v>42606.080034721999</c:v>
                      </c:pt>
                      <c:pt idx="15569">
                        <c:v>42606.083622685001</c:v>
                      </c:pt>
                      <c:pt idx="15570">
                        <c:v>42606.087002314998</c:v>
                      </c:pt>
                      <c:pt idx="15571">
                        <c:v>42606.090486111003</c:v>
                      </c:pt>
                      <c:pt idx="15572">
                        <c:v>42606.094039352</c:v>
                      </c:pt>
                      <c:pt idx="15573">
                        <c:v>42606.097476852003</c:v>
                      </c:pt>
                      <c:pt idx="15574">
                        <c:v>42606.100914351999</c:v>
                      </c:pt>
                      <c:pt idx="15575">
                        <c:v>42606.104502315</c:v>
                      </c:pt>
                      <c:pt idx="15576">
                        <c:v>42606.107824074003</c:v>
                      </c:pt>
                      <c:pt idx="15577">
                        <c:v>42606.111319443997</c:v>
                      </c:pt>
                      <c:pt idx="15578">
                        <c:v>42606.114837963003</c:v>
                      </c:pt>
                      <c:pt idx="15579">
                        <c:v>42606.118217593001</c:v>
                      </c:pt>
                      <c:pt idx="15580">
                        <c:v>42606.121701388998</c:v>
                      </c:pt>
                      <c:pt idx="15581">
                        <c:v>42606.1253125</c:v>
                      </c:pt>
                      <c:pt idx="15582">
                        <c:v>42606.128622684999</c:v>
                      </c:pt>
                      <c:pt idx="15583">
                        <c:v>42606.132141203998</c:v>
                      </c:pt>
                      <c:pt idx="15584">
                        <c:v>42606.135659722</c:v>
                      </c:pt>
                      <c:pt idx="15585">
                        <c:v>42606.139074074003</c:v>
                      </c:pt>
                      <c:pt idx="15586">
                        <c:v>42606.142534721999</c:v>
                      </c:pt>
                      <c:pt idx="15587">
                        <c:v>42606.146087963003</c:v>
                      </c:pt>
                      <c:pt idx="15588">
                        <c:v>42606.149490741002</c:v>
                      </c:pt>
                      <c:pt idx="15589">
                        <c:v>42606.152974536999</c:v>
                      </c:pt>
                      <c:pt idx="15590">
                        <c:v>42606.156504630002</c:v>
                      </c:pt>
                      <c:pt idx="15591">
                        <c:v>42606.159907407004</c:v>
                      </c:pt>
                      <c:pt idx="15592">
                        <c:v>42606.163368055997</c:v>
                      </c:pt>
                      <c:pt idx="15593">
                        <c:v>42606.166956018998</c:v>
                      </c:pt>
                      <c:pt idx="15594">
                        <c:v>42606.170347222003</c:v>
                      </c:pt>
                      <c:pt idx="15595">
                        <c:v>42606.173784721999</c:v>
                      </c:pt>
                      <c:pt idx="15596">
                        <c:v>42606.177291667002</c:v>
                      </c:pt>
                      <c:pt idx="15597">
                        <c:v>42606.180833332997</c:v>
                      </c:pt>
                      <c:pt idx="15598">
                        <c:v>42606.184224536999</c:v>
                      </c:pt>
                      <c:pt idx="15599">
                        <c:v>42606.187789352</c:v>
                      </c:pt>
                      <c:pt idx="15600">
                        <c:v>42606.191134259003</c:v>
                      </c:pt>
                      <c:pt idx="15601">
                        <c:v>42606.194629630001</c:v>
                      </c:pt>
                      <c:pt idx="15602">
                        <c:v>42606.198125000003</c:v>
                      </c:pt>
                      <c:pt idx="15603">
                        <c:v>42606.201550926002</c:v>
                      </c:pt>
                      <c:pt idx="15604">
                        <c:v>42606.205046296003</c:v>
                      </c:pt>
                      <c:pt idx="15605">
                        <c:v>42606.208842592998</c:v>
                      </c:pt>
                      <c:pt idx="15606">
                        <c:v>42606.211979166997</c:v>
                      </c:pt>
                      <c:pt idx="15607">
                        <c:v>42606.215462963002</c:v>
                      </c:pt>
                      <c:pt idx="15608">
                        <c:v>42606.218969907</c:v>
                      </c:pt>
                      <c:pt idx="15609">
                        <c:v>42606.222453704002</c:v>
                      </c:pt>
                      <c:pt idx="15610">
                        <c:v>42606.225856481004</c:v>
                      </c:pt>
                      <c:pt idx="15611">
                        <c:v>42606.229432870001</c:v>
                      </c:pt>
                      <c:pt idx="15612">
                        <c:v>42606.232824074003</c:v>
                      </c:pt>
                      <c:pt idx="15613">
                        <c:v>42606.236284721999</c:v>
                      </c:pt>
                      <c:pt idx="15614">
                        <c:v>42606.239780092998</c:v>
                      </c:pt>
                      <c:pt idx="15615">
                        <c:v>42606.243217593001</c:v>
                      </c:pt>
                      <c:pt idx="15616">
                        <c:v>42606.246678240997</c:v>
                      </c:pt>
                      <c:pt idx="15617">
                        <c:v>42606.250289352</c:v>
                      </c:pt>
                      <c:pt idx="15618">
                        <c:v>42606.253668981</c:v>
                      </c:pt>
                      <c:pt idx="15619">
                        <c:v>42606.257106481004</c:v>
                      </c:pt>
                      <c:pt idx="15620">
                        <c:v>42606.260648148003</c:v>
                      </c:pt>
                      <c:pt idx="15621">
                        <c:v>42606.264085647999</c:v>
                      </c:pt>
                      <c:pt idx="15622">
                        <c:v>42606.267546296003</c:v>
                      </c:pt>
                      <c:pt idx="15623">
                        <c:v>42606.271076388999</c:v>
                      </c:pt>
                      <c:pt idx="15624">
                        <c:v>42606.274502314998</c:v>
                      </c:pt>
                      <c:pt idx="15625">
                        <c:v>42606.277951388998</c:v>
                      </c:pt>
                      <c:pt idx="15626">
                        <c:v>42606.281469907</c:v>
                      </c:pt>
                      <c:pt idx="15627">
                        <c:v>42606.284907407004</c:v>
                      </c:pt>
                      <c:pt idx="15628">
                        <c:v>42606.288379630001</c:v>
                      </c:pt>
                      <c:pt idx="15629">
                        <c:v>42606.291944443998</c:v>
                      </c:pt>
                      <c:pt idx="15630">
                        <c:v>42606.295289351998</c:v>
                      </c:pt>
                      <c:pt idx="15631">
                        <c:v>42606.298819443997</c:v>
                      </c:pt>
                      <c:pt idx="15632">
                        <c:v>42606.302337963003</c:v>
                      </c:pt>
                      <c:pt idx="15633">
                        <c:v>42606.305694444003</c:v>
                      </c:pt>
                      <c:pt idx="15634">
                        <c:v>42606.309155092997</c:v>
                      </c:pt>
                      <c:pt idx="15635">
                        <c:v>42606.312685185003</c:v>
                      </c:pt>
                      <c:pt idx="15636">
                        <c:v>42606.316099536998</c:v>
                      </c:pt>
                      <c:pt idx="15637">
                        <c:v>42606.319571758999</c:v>
                      </c:pt>
                      <c:pt idx="15638">
                        <c:v>42606.323078704001</c:v>
                      </c:pt>
                      <c:pt idx="15639">
                        <c:v>42606.32650463</c:v>
                      </c:pt>
                      <c:pt idx="15640">
                        <c:v>42606.329988425998</c:v>
                      </c:pt>
                      <c:pt idx="15641">
                        <c:v>42606.333541667002</c:v>
                      </c:pt>
                      <c:pt idx="15642">
                        <c:v>42606.336921296002</c:v>
                      </c:pt>
                      <c:pt idx="15643">
                        <c:v>42606.340428240997</c:v>
                      </c:pt>
                      <c:pt idx="15644">
                        <c:v>42606.343946759</c:v>
                      </c:pt>
                      <c:pt idx="15645">
                        <c:v>42606.347349536998</c:v>
                      </c:pt>
                      <c:pt idx="15646">
                        <c:v>42606.350810185002</c:v>
                      </c:pt>
                      <c:pt idx="15647">
                        <c:v>42606.354386573999</c:v>
                      </c:pt>
                      <c:pt idx="15648">
                        <c:v>42606.357766203997</c:v>
                      </c:pt>
                      <c:pt idx="15649">
                        <c:v>42606.361226852001</c:v>
                      </c:pt>
                      <c:pt idx="15650">
                        <c:v>42606.364745370003</c:v>
                      </c:pt>
                      <c:pt idx="15651">
                        <c:v>42606.368182869999</c:v>
                      </c:pt>
                      <c:pt idx="15652">
                        <c:v>42606.371655092997</c:v>
                      </c:pt>
                      <c:pt idx="15653">
                        <c:v>42606.375254630002</c:v>
                      </c:pt>
                      <c:pt idx="15654">
                        <c:v>42606.378611111002</c:v>
                      </c:pt>
                      <c:pt idx="15655">
                        <c:v>42606.382094907</c:v>
                      </c:pt>
                      <c:pt idx="15656">
                        <c:v>42606.385648148003</c:v>
                      </c:pt>
                      <c:pt idx="15657">
                        <c:v>42606.389016203997</c:v>
                      </c:pt>
                      <c:pt idx="15658">
                        <c:v>42606.392476852001</c:v>
                      </c:pt>
                      <c:pt idx="15659">
                        <c:v>42606.396006944</c:v>
                      </c:pt>
                      <c:pt idx="15660">
                        <c:v>42606.399432869999</c:v>
                      </c:pt>
                      <c:pt idx="15661">
                        <c:v>42606.402905092997</c:v>
                      </c:pt>
                      <c:pt idx="15662">
                        <c:v>42606.406400462998</c:v>
                      </c:pt>
                      <c:pt idx="15663">
                        <c:v>42606.409849536998</c:v>
                      </c:pt>
                      <c:pt idx="15664">
                        <c:v>42606.413333333003</c:v>
                      </c:pt>
                      <c:pt idx="15665">
                        <c:v>42606.416898148003</c:v>
                      </c:pt>
                      <c:pt idx="15666">
                        <c:v>42606.420266203997</c:v>
                      </c:pt>
                      <c:pt idx="15667">
                        <c:v>42606.423750000002</c:v>
                      </c:pt>
                      <c:pt idx="15668">
                        <c:v>42606.427256944</c:v>
                      </c:pt>
                      <c:pt idx="15669">
                        <c:v>42606.430694444003</c:v>
                      </c:pt>
                      <c:pt idx="15670">
                        <c:v>42606.434131943999</c:v>
                      </c:pt>
                      <c:pt idx="15671">
                        <c:v>42606.437685185003</c:v>
                      </c:pt>
                      <c:pt idx="15672">
                        <c:v>42606.441087963001</c:v>
                      </c:pt>
                      <c:pt idx="15673">
                        <c:v>42606.444571758999</c:v>
                      </c:pt>
                      <c:pt idx="15674">
                        <c:v>42606.448101852002</c:v>
                      </c:pt>
                      <c:pt idx="15675">
                        <c:v>42606.451493056004</c:v>
                      </c:pt>
                      <c:pt idx="15676">
                        <c:v>42606.454988425998</c:v>
                      </c:pt>
                      <c:pt idx="15677">
                        <c:v>42606.458541667002</c:v>
                      </c:pt>
                      <c:pt idx="15678">
                        <c:v>42606.461944444003</c:v>
                      </c:pt>
                      <c:pt idx="15679">
                        <c:v>42606.465393519</c:v>
                      </c:pt>
                      <c:pt idx="15680">
                        <c:v>42606.469120369999</c:v>
                      </c:pt>
                      <c:pt idx="15681">
                        <c:v>42606.472395833</c:v>
                      </c:pt>
                      <c:pt idx="15682">
                        <c:v>42606.475844907</c:v>
                      </c:pt>
                      <c:pt idx="15683">
                        <c:v>42606.479432870001</c:v>
                      </c:pt>
                      <c:pt idx="15684">
                        <c:v>42606.482812499999</c:v>
                      </c:pt>
                      <c:pt idx="15685">
                        <c:v>42606.486273148003</c:v>
                      </c:pt>
                      <c:pt idx="15686">
                        <c:v>42606.489803240998</c:v>
                      </c:pt>
                      <c:pt idx="15687">
                        <c:v>42606.493240741002</c:v>
                      </c:pt>
                      <c:pt idx="15688">
                        <c:v>42606.496701388998</c:v>
                      </c:pt>
                      <c:pt idx="15689">
                        <c:v>42606.500324073997</c:v>
                      </c:pt>
                      <c:pt idx="15690">
                        <c:v>42606.503634259003</c:v>
                      </c:pt>
                      <c:pt idx="15691">
                        <c:v>42606.507106481004</c:v>
                      </c:pt>
                      <c:pt idx="15692">
                        <c:v>42606.510671295997</c:v>
                      </c:pt>
                      <c:pt idx="15693">
                        <c:v>42606.514062499999</c:v>
                      </c:pt>
                      <c:pt idx="15694">
                        <c:v>42606.517523148003</c:v>
                      </c:pt>
                      <c:pt idx="15695">
                        <c:v>42606.521087963003</c:v>
                      </c:pt>
                      <c:pt idx="15696">
                        <c:v>42606.524467593001</c:v>
                      </c:pt>
                      <c:pt idx="15697">
                        <c:v>42606.527951388998</c:v>
                      </c:pt>
                      <c:pt idx="15698">
                        <c:v>42606.531458332996</c:v>
                      </c:pt>
                      <c:pt idx="15699">
                        <c:v>42606.534930556001</c:v>
                      </c:pt>
                      <c:pt idx="15700">
                        <c:v>42606.538391203998</c:v>
                      </c:pt>
                      <c:pt idx="15701">
                        <c:v>42606.542037036997</c:v>
                      </c:pt>
                      <c:pt idx="15702">
                        <c:v>42606.545347222003</c:v>
                      </c:pt>
                      <c:pt idx="15703">
                        <c:v>42606.548796296003</c:v>
                      </c:pt>
                      <c:pt idx="15704">
                        <c:v>42606.552326388999</c:v>
                      </c:pt>
                      <c:pt idx="15705">
                        <c:v>42606.555775462999</c:v>
                      </c:pt>
                      <c:pt idx="15706">
                        <c:v>42606.559201388998</c:v>
                      </c:pt>
                      <c:pt idx="15707">
                        <c:v>42606.562789352</c:v>
                      </c:pt>
                      <c:pt idx="15708">
                        <c:v>42606.566145833</c:v>
                      </c:pt>
                      <c:pt idx="15709">
                        <c:v>42606.569594907</c:v>
                      </c:pt>
                      <c:pt idx="15710">
                        <c:v>42606.573148148003</c:v>
                      </c:pt>
                      <c:pt idx="15711">
                        <c:v>42606.576539351998</c:v>
                      </c:pt>
                      <c:pt idx="15712">
                        <c:v>42606.580023148003</c:v>
                      </c:pt>
                      <c:pt idx="15713">
                        <c:v>42606.583634258997</c:v>
                      </c:pt>
                      <c:pt idx="15714">
                        <c:v>42606.587002314998</c:v>
                      </c:pt>
                      <c:pt idx="15715">
                        <c:v>42606.590486111003</c:v>
                      </c:pt>
                      <c:pt idx="15716">
                        <c:v>42606.594004630002</c:v>
                      </c:pt>
                      <c:pt idx="15717">
                        <c:v>42606.597430556001</c:v>
                      </c:pt>
                      <c:pt idx="15718">
                        <c:v>42606.600879630001</c:v>
                      </c:pt>
                      <c:pt idx="15719">
                        <c:v>42606.604467593002</c:v>
                      </c:pt>
                      <c:pt idx="15720">
                        <c:v>42606.607835647999</c:v>
                      </c:pt>
                      <c:pt idx="15721">
                        <c:v>42606.611284721999</c:v>
                      </c:pt>
                      <c:pt idx="15722">
                        <c:v>42606.614791667002</c:v>
                      </c:pt>
                      <c:pt idx="15723">
                        <c:v>42606.618240741002</c:v>
                      </c:pt>
                      <c:pt idx="15724">
                        <c:v>42606.621701388998</c:v>
                      </c:pt>
                      <c:pt idx="15725">
                        <c:v>42606.625277778003</c:v>
                      </c:pt>
                      <c:pt idx="15726">
                        <c:v>42606.628668981</c:v>
                      </c:pt>
                      <c:pt idx="15727">
                        <c:v>42606.632118055997</c:v>
                      </c:pt>
                      <c:pt idx="15728">
                        <c:v>42606.635671295997</c:v>
                      </c:pt>
                      <c:pt idx="15729">
                        <c:v>42606.639074074003</c:v>
                      </c:pt>
                      <c:pt idx="15730">
                        <c:v>42606.642546296003</c:v>
                      </c:pt>
                      <c:pt idx="15731">
                        <c:v>42606.646087963003</c:v>
                      </c:pt>
                      <c:pt idx="15732">
                        <c:v>42606.649467593001</c:v>
                      </c:pt>
                      <c:pt idx="15733">
                        <c:v>42606.652974536999</c:v>
                      </c:pt>
                      <c:pt idx="15734">
                        <c:v>42606.656481480997</c:v>
                      </c:pt>
                      <c:pt idx="15735">
                        <c:v>42606.659907407004</c:v>
                      </c:pt>
                      <c:pt idx="15736">
                        <c:v>42606.663368055997</c:v>
                      </c:pt>
                      <c:pt idx="15737">
                        <c:v>42606.667060184998</c:v>
                      </c:pt>
                      <c:pt idx="15738">
                        <c:v>42606.670358796</c:v>
                      </c:pt>
                      <c:pt idx="15739">
                        <c:v>42606.673854166998</c:v>
                      </c:pt>
                      <c:pt idx="15740">
                        <c:v>42606.677384258997</c:v>
                      </c:pt>
                      <c:pt idx="15741">
                        <c:v>42606.680729166997</c:v>
                      </c:pt>
                      <c:pt idx="15742">
                        <c:v>42606.684201388998</c:v>
                      </c:pt>
                      <c:pt idx="15743">
                        <c:v>42606.687754630002</c:v>
                      </c:pt>
                      <c:pt idx="15744">
                        <c:v>42606.691157407004</c:v>
                      </c:pt>
                      <c:pt idx="15745">
                        <c:v>42606.694618055997</c:v>
                      </c:pt>
                      <c:pt idx="15746">
                        <c:v>42606.698125000003</c:v>
                      </c:pt>
                      <c:pt idx="15747">
                        <c:v>42606.701597222003</c:v>
                      </c:pt>
                      <c:pt idx="15748">
                        <c:v>42606.705034721999</c:v>
                      </c:pt>
                      <c:pt idx="15749">
                        <c:v>42606.708668981002</c:v>
                      </c:pt>
                      <c:pt idx="15750">
                        <c:v>42606.712002314998</c:v>
                      </c:pt>
                      <c:pt idx="15751">
                        <c:v>42606.715451388998</c:v>
                      </c:pt>
                      <c:pt idx="15752">
                        <c:v>42606.718993055998</c:v>
                      </c:pt>
                      <c:pt idx="15753">
                        <c:v>42606.722384259003</c:v>
                      </c:pt>
                      <c:pt idx="15754">
                        <c:v>42606.725868055997</c:v>
                      </c:pt>
                      <c:pt idx="15755">
                        <c:v>42606.729398148003</c:v>
                      </c:pt>
                      <c:pt idx="15756">
                        <c:v>42606.732800926002</c:v>
                      </c:pt>
                      <c:pt idx="15757">
                        <c:v>42606.736284721999</c:v>
                      </c:pt>
                      <c:pt idx="15758">
                        <c:v>42606.739803240998</c:v>
                      </c:pt>
                      <c:pt idx="15759">
                        <c:v>42606.743229166997</c:v>
                      </c:pt>
                      <c:pt idx="15760">
                        <c:v>42606.746701388998</c:v>
                      </c:pt>
                      <c:pt idx="15761">
                        <c:v>42606.750300926004</c:v>
                      </c:pt>
                      <c:pt idx="15762">
                        <c:v>42606.753668981</c:v>
                      </c:pt>
                      <c:pt idx="15763">
                        <c:v>42606.757118055997</c:v>
                      </c:pt>
                      <c:pt idx="15764">
                        <c:v>42606.760659722</c:v>
                      </c:pt>
                      <c:pt idx="15765">
                        <c:v>42606.764085647999</c:v>
                      </c:pt>
                      <c:pt idx="15766">
                        <c:v>42606.767569443997</c:v>
                      </c:pt>
                      <c:pt idx="15767">
                        <c:v>42606.771111110997</c:v>
                      </c:pt>
                      <c:pt idx="15768">
                        <c:v>42606.774502314998</c:v>
                      </c:pt>
                      <c:pt idx="15769">
                        <c:v>42606.777997685</c:v>
                      </c:pt>
                      <c:pt idx="15770">
                        <c:v>42606.781504630002</c:v>
                      </c:pt>
                      <c:pt idx="15771">
                        <c:v>42606.784907407004</c:v>
                      </c:pt>
                      <c:pt idx="15772">
                        <c:v>42606.788379630001</c:v>
                      </c:pt>
                      <c:pt idx="15773">
                        <c:v>42606.791979166999</c:v>
                      </c:pt>
                      <c:pt idx="15774">
                        <c:v>42606.795335647999</c:v>
                      </c:pt>
                      <c:pt idx="15775">
                        <c:v>42606.798796296003</c:v>
                      </c:pt>
                      <c:pt idx="15776">
                        <c:v>42606.802326388999</c:v>
                      </c:pt>
                      <c:pt idx="15777">
                        <c:v>42606.805798611</c:v>
                      </c:pt>
                      <c:pt idx="15778">
                        <c:v>42606.809247685</c:v>
                      </c:pt>
                      <c:pt idx="15779">
                        <c:v>42606.8128125</c:v>
                      </c:pt>
                      <c:pt idx="15780">
                        <c:v>42606.816180556001</c:v>
                      </c:pt>
                      <c:pt idx="15781">
                        <c:v>42606.819687499999</c:v>
                      </c:pt>
                      <c:pt idx="15782">
                        <c:v>42606.823194443998</c:v>
                      </c:pt>
                      <c:pt idx="15783">
                        <c:v>42606.826608796</c:v>
                      </c:pt>
                      <c:pt idx="15784">
                        <c:v>42606.830092593002</c:v>
                      </c:pt>
                      <c:pt idx="15785">
                        <c:v>42606.833657406998</c:v>
                      </c:pt>
                      <c:pt idx="15786">
                        <c:v>42606.837013889002</c:v>
                      </c:pt>
                      <c:pt idx="15787">
                        <c:v>42606.840462963002</c:v>
                      </c:pt>
                      <c:pt idx="15788">
                        <c:v>42606.843969907</c:v>
                      </c:pt>
                      <c:pt idx="15789">
                        <c:v>42606.847407407004</c:v>
                      </c:pt>
                      <c:pt idx="15790">
                        <c:v>42606.850868055997</c:v>
                      </c:pt>
                      <c:pt idx="15791">
                        <c:v>42606.854398148003</c:v>
                      </c:pt>
                      <c:pt idx="15792">
                        <c:v>42606.857812499999</c:v>
                      </c:pt>
                      <c:pt idx="15793">
                        <c:v>42606.861296296003</c:v>
                      </c:pt>
                      <c:pt idx="15794">
                        <c:v>42606.864814815002</c:v>
                      </c:pt>
                      <c:pt idx="15795">
                        <c:v>42606.868229166997</c:v>
                      </c:pt>
                      <c:pt idx="15796">
                        <c:v>42606.871712963002</c:v>
                      </c:pt>
                      <c:pt idx="15797">
                        <c:v>42606.8753125</c:v>
                      </c:pt>
                      <c:pt idx="15798">
                        <c:v>42606.878680556001</c:v>
                      </c:pt>
                      <c:pt idx="15799">
                        <c:v>42606.882164351999</c:v>
                      </c:pt>
                      <c:pt idx="15800">
                        <c:v>42606.885682870001</c:v>
                      </c:pt>
                      <c:pt idx="15801">
                        <c:v>42606.889108796</c:v>
                      </c:pt>
                      <c:pt idx="15802">
                        <c:v>42606.892534721999</c:v>
                      </c:pt>
                      <c:pt idx="15803">
                        <c:v>42606.896076388999</c:v>
                      </c:pt>
                      <c:pt idx="15804">
                        <c:v>42606.899467593001</c:v>
                      </c:pt>
                      <c:pt idx="15805">
                        <c:v>42606.902962963002</c:v>
                      </c:pt>
                      <c:pt idx="15806">
                        <c:v>42606.906458332996</c:v>
                      </c:pt>
                      <c:pt idx="15807">
                        <c:v>42606.909872684999</c:v>
                      </c:pt>
                      <c:pt idx="15808">
                        <c:v>42606.913356481004</c:v>
                      </c:pt>
                      <c:pt idx="15809">
                        <c:v>42606.916932870001</c:v>
                      </c:pt>
                      <c:pt idx="15810">
                        <c:v>42606.920324074003</c:v>
                      </c:pt>
                      <c:pt idx="15811">
                        <c:v>42606.923819443997</c:v>
                      </c:pt>
                      <c:pt idx="15812">
                        <c:v>42606.927326388999</c:v>
                      </c:pt>
                      <c:pt idx="15813">
                        <c:v>42606.930775462999</c:v>
                      </c:pt>
                      <c:pt idx="15814">
                        <c:v>42606.934247685</c:v>
                      </c:pt>
                      <c:pt idx="15815">
                        <c:v>42606.937800926004</c:v>
                      </c:pt>
                      <c:pt idx="15816">
                        <c:v>42606.941157407004</c:v>
                      </c:pt>
                      <c:pt idx="15817">
                        <c:v>42606.944652778002</c:v>
                      </c:pt>
                      <c:pt idx="15818">
                        <c:v>42606.948136573999</c:v>
                      </c:pt>
                      <c:pt idx="15819">
                        <c:v>42606.951574074003</c:v>
                      </c:pt>
                      <c:pt idx="15820">
                        <c:v>42606.955034721999</c:v>
                      </c:pt>
                      <c:pt idx="15821">
                        <c:v>42606.958680556003</c:v>
                      </c:pt>
                      <c:pt idx="15822">
                        <c:v>42606.961990741002</c:v>
                      </c:pt>
                      <c:pt idx="15823">
                        <c:v>42606.965451388998</c:v>
                      </c:pt>
                      <c:pt idx="15824">
                        <c:v>42606.969016203999</c:v>
                      </c:pt>
                      <c:pt idx="15825">
                        <c:v>42606.972430556001</c:v>
                      </c:pt>
                      <c:pt idx="15826">
                        <c:v>42606.975844907</c:v>
                      </c:pt>
                      <c:pt idx="15827">
                        <c:v>42606.979456018998</c:v>
                      </c:pt>
                      <c:pt idx="15828">
                        <c:v>42606.982800926002</c:v>
                      </c:pt>
                      <c:pt idx="15829">
                        <c:v>42606.98630787</c:v>
                      </c:pt>
                      <c:pt idx="15830">
                        <c:v>42606.989791667002</c:v>
                      </c:pt>
                      <c:pt idx="15831">
                        <c:v>42606.993217593001</c:v>
                      </c:pt>
                      <c:pt idx="15832">
                        <c:v>42606.996724536999</c:v>
                      </c:pt>
                      <c:pt idx="15833">
                        <c:v>42607.000347221998</c:v>
                      </c:pt>
                      <c:pt idx="15834">
                        <c:v>42607.003657407004</c:v>
                      </c:pt>
                      <c:pt idx="15835">
                        <c:v>42607.007141203998</c:v>
                      </c:pt>
                      <c:pt idx="15836">
                        <c:v>42607.010659722</c:v>
                      </c:pt>
                      <c:pt idx="15837">
                        <c:v>42607.014120369997</c:v>
                      </c:pt>
                      <c:pt idx="15838">
                        <c:v>42607.017581018998</c:v>
                      </c:pt>
                      <c:pt idx="15839">
                        <c:v>42607.021087963003</c:v>
                      </c:pt>
                      <c:pt idx="15840">
                        <c:v>42607.024490741002</c:v>
                      </c:pt>
                      <c:pt idx="15841">
                        <c:v>42607.027986111003</c:v>
                      </c:pt>
                      <c:pt idx="15842">
                        <c:v>42607.031516203999</c:v>
                      </c:pt>
                      <c:pt idx="15843">
                        <c:v>42607.034907407004</c:v>
                      </c:pt>
                      <c:pt idx="15844">
                        <c:v>42607.038414351999</c:v>
                      </c:pt>
                      <c:pt idx="15845">
                        <c:v>42607.041979166999</c:v>
                      </c:pt>
                      <c:pt idx="15846">
                        <c:v>42607.045370369997</c:v>
                      </c:pt>
                      <c:pt idx="15847">
                        <c:v>42607.048726852001</c:v>
                      </c:pt>
                      <c:pt idx="15848">
                        <c:v>42607.052291667002</c:v>
                      </c:pt>
                      <c:pt idx="15849">
                        <c:v>42607.055717593001</c:v>
                      </c:pt>
                      <c:pt idx="15850">
                        <c:v>42607.059155092997</c:v>
                      </c:pt>
                      <c:pt idx="15851">
                        <c:v>42607.062719907</c:v>
                      </c:pt>
                      <c:pt idx="15852">
                        <c:v>42607.066087963001</c:v>
                      </c:pt>
                      <c:pt idx="15853">
                        <c:v>42607.069560185002</c:v>
                      </c:pt>
                      <c:pt idx="15854">
                        <c:v>42607.073090277998</c:v>
                      </c:pt>
                      <c:pt idx="15855">
                        <c:v>42607.07650463</c:v>
                      </c:pt>
                      <c:pt idx="15856">
                        <c:v>42607.079988425998</c:v>
                      </c:pt>
                      <c:pt idx="15857">
                        <c:v>42607.083587963003</c:v>
                      </c:pt>
                      <c:pt idx="15858">
                        <c:v>42607.086944444003</c:v>
                      </c:pt>
                      <c:pt idx="15859">
                        <c:v>42607.090416667001</c:v>
                      </c:pt>
                      <c:pt idx="15860">
                        <c:v>42607.093969907</c:v>
                      </c:pt>
                      <c:pt idx="15861">
                        <c:v>42607.097349536998</c:v>
                      </c:pt>
                      <c:pt idx="15862">
                        <c:v>42607.100821758999</c:v>
                      </c:pt>
                      <c:pt idx="15863">
                        <c:v>42607.104386573999</c:v>
                      </c:pt>
                      <c:pt idx="15864">
                        <c:v>42607.107789351998</c:v>
                      </c:pt>
                      <c:pt idx="15865">
                        <c:v>42607.111273148003</c:v>
                      </c:pt>
                      <c:pt idx="15866">
                        <c:v>42607.114803240998</c:v>
                      </c:pt>
                      <c:pt idx="15867">
                        <c:v>42607.118171296002</c:v>
                      </c:pt>
                      <c:pt idx="15868">
                        <c:v>42607.121643519</c:v>
                      </c:pt>
                      <c:pt idx="15869">
                        <c:v>42607.125243055998</c:v>
                      </c:pt>
                      <c:pt idx="15870">
                        <c:v>42607.128599536998</c:v>
                      </c:pt>
                      <c:pt idx="15871">
                        <c:v>42607.132048610998</c:v>
                      </c:pt>
                      <c:pt idx="15872">
                        <c:v>42607.135601852002</c:v>
                      </c:pt>
                      <c:pt idx="15873">
                        <c:v>42607.139016203997</c:v>
                      </c:pt>
                      <c:pt idx="15874">
                        <c:v>42607.142476852001</c:v>
                      </c:pt>
                      <c:pt idx="15875">
                        <c:v>42607.146006944</c:v>
                      </c:pt>
                      <c:pt idx="15876">
                        <c:v>42607.149432869999</c:v>
                      </c:pt>
                      <c:pt idx="15877">
                        <c:v>42607.152916667001</c:v>
                      </c:pt>
                      <c:pt idx="15878">
                        <c:v>42607.156446759</c:v>
                      </c:pt>
                      <c:pt idx="15879">
                        <c:v>42607.159872684999</c:v>
                      </c:pt>
                      <c:pt idx="15880">
                        <c:v>42607.163310185002</c:v>
                      </c:pt>
                      <c:pt idx="15881">
                        <c:v>42607.166979166999</c:v>
                      </c:pt>
                      <c:pt idx="15882">
                        <c:v>42607.170358796</c:v>
                      </c:pt>
                      <c:pt idx="15883">
                        <c:v>42607.173796296003</c:v>
                      </c:pt>
                      <c:pt idx="15884">
                        <c:v>42607.177291667002</c:v>
                      </c:pt>
                      <c:pt idx="15885">
                        <c:v>42607.180787037003</c:v>
                      </c:pt>
                      <c:pt idx="15886">
                        <c:v>42607.184201388998</c:v>
                      </c:pt>
                      <c:pt idx="15887">
                        <c:v>42607.187777778003</c:v>
                      </c:pt>
                      <c:pt idx="15888">
                        <c:v>42607.191145833</c:v>
                      </c:pt>
                      <c:pt idx="15889">
                        <c:v>42607.194606481004</c:v>
                      </c:pt>
                      <c:pt idx="15890">
                        <c:v>42607.198113425999</c:v>
                      </c:pt>
                      <c:pt idx="15891">
                        <c:v>42607.201562499999</c:v>
                      </c:pt>
                      <c:pt idx="15892">
                        <c:v>42607.205034721999</c:v>
                      </c:pt>
                      <c:pt idx="15893">
                        <c:v>42607.208796295999</c:v>
                      </c:pt>
                      <c:pt idx="15894">
                        <c:v>42607.211990741002</c:v>
                      </c:pt>
                      <c:pt idx="15895">
                        <c:v>42607.215486111003</c:v>
                      </c:pt>
                      <c:pt idx="15896">
                        <c:v>42607.218969907</c:v>
                      </c:pt>
                      <c:pt idx="15897">
                        <c:v>42607.222557870002</c:v>
                      </c:pt>
                      <c:pt idx="15898">
                        <c:v>42607.225868055997</c:v>
                      </c:pt>
                      <c:pt idx="15899">
                        <c:v>42607.229421295997</c:v>
                      </c:pt>
                      <c:pt idx="15900">
                        <c:v>42607.232800926002</c:v>
                      </c:pt>
                      <c:pt idx="15901">
                        <c:v>42607.236284721999</c:v>
                      </c:pt>
                      <c:pt idx="15902">
                        <c:v>42607.239791667002</c:v>
                      </c:pt>
                      <c:pt idx="15903">
                        <c:v>42607.243240741002</c:v>
                      </c:pt>
                      <c:pt idx="15904">
                        <c:v>42607.246689815001</c:v>
                      </c:pt>
                      <c:pt idx="15905">
                        <c:v>42607.250289352</c:v>
                      </c:pt>
                      <c:pt idx="15906">
                        <c:v>42607.253645833</c:v>
                      </c:pt>
                      <c:pt idx="15907">
                        <c:v>42607.257118055997</c:v>
                      </c:pt>
                      <c:pt idx="15908">
                        <c:v>42607.260625000003</c:v>
                      </c:pt>
                      <c:pt idx="15909">
                        <c:v>42607.264085647999</c:v>
                      </c:pt>
                      <c:pt idx="15910">
                        <c:v>42607.267546296003</c:v>
                      </c:pt>
                      <c:pt idx="15911">
                        <c:v>42607.271076388999</c:v>
                      </c:pt>
                      <c:pt idx="15912">
                        <c:v>42607.274490741002</c:v>
                      </c:pt>
                      <c:pt idx="15913">
                        <c:v>42607.277951388998</c:v>
                      </c:pt>
                      <c:pt idx="15914">
                        <c:v>42607.281469907</c:v>
                      </c:pt>
                      <c:pt idx="15915">
                        <c:v>42607.284895833</c:v>
                      </c:pt>
                      <c:pt idx="15916">
                        <c:v>42607.288356481004</c:v>
                      </c:pt>
                      <c:pt idx="15917">
                        <c:v>42607.291979166999</c:v>
                      </c:pt>
                      <c:pt idx="15918">
                        <c:v>42607.295300926002</c:v>
                      </c:pt>
                      <c:pt idx="15919">
                        <c:v>42607.298784721999</c:v>
                      </c:pt>
                      <c:pt idx="15920">
                        <c:v>42607.302314815002</c:v>
                      </c:pt>
                      <c:pt idx="15921">
                        <c:v>42607.305752314998</c:v>
                      </c:pt>
                      <c:pt idx="15922">
                        <c:v>42607.309201388998</c:v>
                      </c:pt>
                      <c:pt idx="15923">
                        <c:v>42607.312777778003</c:v>
                      </c:pt>
                      <c:pt idx="15924">
                        <c:v>42607.316134259003</c:v>
                      </c:pt>
                      <c:pt idx="15925">
                        <c:v>42607.319606481004</c:v>
                      </c:pt>
                      <c:pt idx="15926">
                        <c:v>42607.323136573999</c:v>
                      </c:pt>
                      <c:pt idx="15927">
                        <c:v>42607.326516203997</c:v>
                      </c:pt>
                      <c:pt idx="15928">
                        <c:v>42607.329988425998</c:v>
                      </c:pt>
                      <c:pt idx="15929">
                        <c:v>42607.333541667002</c:v>
                      </c:pt>
                      <c:pt idx="15930">
                        <c:v>42607.337002314998</c:v>
                      </c:pt>
                      <c:pt idx="15931">
                        <c:v>42607.340497685</c:v>
                      </c:pt>
                      <c:pt idx="15932">
                        <c:v>42607.343969907</c:v>
                      </c:pt>
                      <c:pt idx="15933">
                        <c:v>42607.347361111002</c:v>
                      </c:pt>
                      <c:pt idx="15934">
                        <c:v>42607.350821758999</c:v>
                      </c:pt>
                      <c:pt idx="15935">
                        <c:v>42607.354363425999</c:v>
                      </c:pt>
                      <c:pt idx="15936">
                        <c:v>42607.357766203997</c:v>
                      </c:pt>
                      <c:pt idx="15937">
                        <c:v>42607.361226852001</c:v>
                      </c:pt>
                      <c:pt idx="15938">
                        <c:v>42607.364745370003</c:v>
                      </c:pt>
                      <c:pt idx="15939">
                        <c:v>42607.368159721998</c:v>
                      </c:pt>
                      <c:pt idx="15940">
                        <c:v>42607.371643519</c:v>
                      </c:pt>
                      <c:pt idx="15941">
                        <c:v>42607.375254630002</c:v>
                      </c:pt>
                      <c:pt idx="15942">
                        <c:v>42607.378611111002</c:v>
                      </c:pt>
                      <c:pt idx="15943">
                        <c:v>42607.382106481004</c:v>
                      </c:pt>
                      <c:pt idx="15944">
                        <c:v>42607.385648148003</c:v>
                      </c:pt>
                      <c:pt idx="15945">
                        <c:v>42607.38900463</c:v>
                      </c:pt>
                      <c:pt idx="15946">
                        <c:v>42607.392569443997</c:v>
                      </c:pt>
                      <c:pt idx="15947">
                        <c:v>42607.396030092998</c:v>
                      </c:pt>
                      <c:pt idx="15948">
                        <c:v>42607.399444444003</c:v>
                      </c:pt>
                      <c:pt idx="15949">
                        <c:v>42607.402905092997</c:v>
                      </c:pt>
                      <c:pt idx="15950">
                        <c:v>42607.406412037002</c:v>
                      </c:pt>
                      <c:pt idx="15951">
                        <c:v>42607.409837963001</c:v>
                      </c:pt>
                      <c:pt idx="15952">
                        <c:v>42607.413321758999</c:v>
                      </c:pt>
                      <c:pt idx="15953">
                        <c:v>42607.416921295997</c:v>
                      </c:pt>
                      <c:pt idx="15954">
                        <c:v>42607.420243056004</c:v>
                      </c:pt>
                      <c:pt idx="15955">
                        <c:v>42607.423738425998</c:v>
                      </c:pt>
                      <c:pt idx="15956">
                        <c:v>42607.427256944</c:v>
                      </c:pt>
                      <c:pt idx="15957">
                        <c:v>42607.430694444003</c:v>
                      </c:pt>
                      <c:pt idx="15958">
                        <c:v>42607.434328704003</c:v>
                      </c:pt>
                      <c:pt idx="15959">
                        <c:v>42607.437696759</c:v>
                      </c:pt>
                      <c:pt idx="15960">
                        <c:v>42607.441099536998</c:v>
                      </c:pt>
                      <c:pt idx="15961">
                        <c:v>42607.444548610998</c:v>
                      </c:pt>
                      <c:pt idx="15962">
                        <c:v>42607.448078704001</c:v>
                      </c:pt>
                      <c:pt idx="15963">
                        <c:v>42607.451562499999</c:v>
                      </c:pt>
                      <c:pt idx="15964">
                        <c:v>42607.454988425998</c:v>
                      </c:pt>
                      <c:pt idx="15965">
                        <c:v>42607.458807870004</c:v>
                      </c:pt>
                      <c:pt idx="15966">
                        <c:v>42607.461932869999</c:v>
                      </c:pt>
                      <c:pt idx="15967">
                        <c:v>42607.465428240997</c:v>
                      </c:pt>
                      <c:pt idx="15968">
                        <c:v>42607.468935185003</c:v>
                      </c:pt>
                      <c:pt idx="15969">
                        <c:v>42607.472361111002</c:v>
                      </c:pt>
                      <c:pt idx="15970">
                        <c:v>42607.475821758999</c:v>
                      </c:pt>
                      <c:pt idx="15971">
                        <c:v>42607.479375000003</c:v>
                      </c:pt>
                      <c:pt idx="15972">
                        <c:v>42607.482789351998</c:v>
                      </c:pt>
                      <c:pt idx="15973">
                        <c:v>42607.486284721999</c:v>
                      </c:pt>
                      <c:pt idx="15974">
                        <c:v>42607.489814815002</c:v>
                      </c:pt>
                      <c:pt idx="15975">
                        <c:v>42607.493229166997</c:v>
                      </c:pt>
                      <c:pt idx="15976">
                        <c:v>42607.496689815001</c:v>
                      </c:pt>
                      <c:pt idx="15977">
                        <c:v>42607.500300926004</c:v>
                      </c:pt>
                      <c:pt idx="15978">
                        <c:v>42607.503645833</c:v>
                      </c:pt>
                      <c:pt idx="15979">
                        <c:v>42607.507141203998</c:v>
                      </c:pt>
                      <c:pt idx="15980">
                        <c:v>42607.510659722</c:v>
                      </c:pt>
                      <c:pt idx="15981">
                        <c:v>42607.514050926002</c:v>
                      </c:pt>
                      <c:pt idx="15982">
                        <c:v>42607.517534721999</c:v>
                      </c:pt>
                      <c:pt idx="15983">
                        <c:v>42607.521076388999</c:v>
                      </c:pt>
                      <c:pt idx="15984">
                        <c:v>42607.524479166997</c:v>
                      </c:pt>
                      <c:pt idx="15985">
                        <c:v>42607.527951388998</c:v>
                      </c:pt>
                      <c:pt idx="15986">
                        <c:v>42607.531469907</c:v>
                      </c:pt>
                      <c:pt idx="15987">
                        <c:v>42607.534895833</c:v>
                      </c:pt>
                      <c:pt idx="15988">
                        <c:v>42607.538368055997</c:v>
                      </c:pt>
                      <c:pt idx="15989">
                        <c:v>42607.541956018998</c:v>
                      </c:pt>
                      <c:pt idx="15990">
                        <c:v>42607.545312499999</c:v>
                      </c:pt>
                      <c:pt idx="15991">
                        <c:v>42607.548819443997</c:v>
                      </c:pt>
                      <c:pt idx="15992">
                        <c:v>42607.552291667002</c:v>
                      </c:pt>
                      <c:pt idx="15993">
                        <c:v>42607.555752314998</c:v>
                      </c:pt>
                      <c:pt idx="15994">
                        <c:v>42607.559178240997</c:v>
                      </c:pt>
                      <c:pt idx="15995">
                        <c:v>42607.562743055998</c:v>
                      </c:pt>
                      <c:pt idx="15996">
                        <c:v>42607.566122684999</c:v>
                      </c:pt>
                      <c:pt idx="15997">
                        <c:v>42607.569606481004</c:v>
                      </c:pt>
                      <c:pt idx="15998">
                        <c:v>42607.573078704001</c:v>
                      </c:pt>
                      <c:pt idx="15999">
                        <c:v>42607.57650463</c:v>
                      </c:pt>
                      <c:pt idx="16000">
                        <c:v>42607.579988425998</c:v>
                      </c:pt>
                      <c:pt idx="16001">
                        <c:v>42607.583553240998</c:v>
                      </c:pt>
                      <c:pt idx="16002">
                        <c:v>42607.586990741002</c:v>
                      </c:pt>
                      <c:pt idx="16003">
                        <c:v>42607.590451388998</c:v>
                      </c:pt>
                      <c:pt idx="16004">
                        <c:v>42607.594004630002</c:v>
                      </c:pt>
                      <c:pt idx="16005">
                        <c:v>42607.597407407004</c:v>
                      </c:pt>
                      <c:pt idx="16006">
                        <c:v>42607.600868055997</c:v>
                      </c:pt>
                      <c:pt idx="16007">
                        <c:v>42607.604421295997</c:v>
                      </c:pt>
                      <c:pt idx="16008">
                        <c:v>42607.607789351998</c:v>
                      </c:pt>
                      <c:pt idx="16009">
                        <c:v>42607.611250000002</c:v>
                      </c:pt>
                      <c:pt idx="16010">
                        <c:v>42607.614780092998</c:v>
                      </c:pt>
                      <c:pt idx="16011">
                        <c:v>42607.618229166997</c:v>
                      </c:pt>
                      <c:pt idx="16012">
                        <c:v>42607.621712963002</c:v>
                      </c:pt>
                      <c:pt idx="16013">
                        <c:v>42607.625289352</c:v>
                      </c:pt>
                      <c:pt idx="16014">
                        <c:v>42607.628645833</c:v>
                      </c:pt>
                      <c:pt idx="16015">
                        <c:v>42607.632106481004</c:v>
                      </c:pt>
                      <c:pt idx="16016">
                        <c:v>42607.635625000003</c:v>
                      </c:pt>
                      <c:pt idx="16017">
                        <c:v>42607.639074074003</c:v>
                      </c:pt>
                      <c:pt idx="16018">
                        <c:v>42607.642500000002</c:v>
                      </c:pt>
                      <c:pt idx="16019">
                        <c:v>42607.646076388999</c:v>
                      </c:pt>
                      <c:pt idx="16020">
                        <c:v>42607.649444444003</c:v>
                      </c:pt>
                      <c:pt idx="16021">
                        <c:v>42607.656435185003</c:v>
                      </c:pt>
                      <c:pt idx="16022">
                        <c:v>42607.659884259003</c:v>
                      </c:pt>
                      <c:pt idx="16023">
                        <c:v>42607.663368055997</c:v>
                      </c:pt>
                      <c:pt idx="16024">
                        <c:v>42607.667118056001</c:v>
                      </c:pt>
                      <c:pt idx="16025">
                        <c:v>42607.670324074003</c:v>
                      </c:pt>
                      <c:pt idx="16026">
                        <c:v>42607.673784721999</c:v>
                      </c:pt>
                      <c:pt idx="16027">
                        <c:v>42607.677488426001</c:v>
                      </c:pt>
                      <c:pt idx="16028">
                        <c:v>42607.680775462999</c:v>
                      </c:pt>
                      <c:pt idx="16029">
                        <c:v>42607.684178240997</c:v>
                      </c:pt>
                      <c:pt idx="16030">
                        <c:v>42607.687708332996</c:v>
                      </c:pt>
                      <c:pt idx="16031">
                        <c:v>42607.691145833</c:v>
                      </c:pt>
                      <c:pt idx="16032">
                        <c:v>42607.694594907</c:v>
                      </c:pt>
                      <c:pt idx="16033">
                        <c:v>42607.698090277998</c:v>
                      </c:pt>
                      <c:pt idx="16034">
                        <c:v>42607.701550926002</c:v>
                      </c:pt>
                      <c:pt idx="16035">
                        <c:v>42607.705023148003</c:v>
                      </c:pt>
                      <c:pt idx="16036">
                        <c:v>42607.708634258997</c:v>
                      </c:pt>
                      <c:pt idx="16037">
                        <c:v>42607.711967593001</c:v>
                      </c:pt>
                      <c:pt idx="16038">
                        <c:v>42607.715497685</c:v>
                      </c:pt>
                      <c:pt idx="16039">
                        <c:v>42607.718946759</c:v>
                      </c:pt>
                      <c:pt idx="16040">
                        <c:v>42607.722372684999</c:v>
                      </c:pt>
                      <c:pt idx="16041">
                        <c:v>42607.725868055997</c:v>
                      </c:pt>
                      <c:pt idx="16042">
                        <c:v>42607.729398148003</c:v>
                      </c:pt>
                      <c:pt idx="16043">
                        <c:v>42607.732789351998</c:v>
                      </c:pt>
                      <c:pt idx="16044">
                        <c:v>42607.736261573998</c:v>
                      </c:pt>
                      <c:pt idx="16045">
                        <c:v>42607.739791667002</c:v>
                      </c:pt>
                      <c:pt idx="16046">
                        <c:v>42607.743206018997</c:v>
                      </c:pt>
                      <c:pt idx="16047">
                        <c:v>42607.746689815001</c:v>
                      </c:pt>
                      <c:pt idx="16048">
                        <c:v>42607.750289352</c:v>
                      </c:pt>
                      <c:pt idx="16049">
                        <c:v>42607.753657407004</c:v>
                      </c:pt>
                      <c:pt idx="16050">
                        <c:v>42607.757118055997</c:v>
                      </c:pt>
                      <c:pt idx="16051">
                        <c:v>42607.760613425999</c:v>
                      </c:pt>
                      <c:pt idx="16052">
                        <c:v>42607.764062499999</c:v>
                      </c:pt>
                      <c:pt idx="16053">
                        <c:v>42607.767523148003</c:v>
                      </c:pt>
                      <c:pt idx="16054">
                        <c:v>42607.771064815002</c:v>
                      </c:pt>
                      <c:pt idx="16055">
                        <c:v>42607.774479166997</c:v>
                      </c:pt>
                      <c:pt idx="16056">
                        <c:v>42607.777951388998</c:v>
                      </c:pt>
                      <c:pt idx="16057">
                        <c:v>42607.781458332996</c:v>
                      </c:pt>
                      <c:pt idx="16058">
                        <c:v>42607.784907407004</c:v>
                      </c:pt>
                      <c:pt idx="16059">
                        <c:v>42607.788379630001</c:v>
                      </c:pt>
                      <c:pt idx="16060">
                        <c:v>42607.791979166999</c:v>
                      </c:pt>
                      <c:pt idx="16061">
                        <c:v>42607.795324074003</c:v>
                      </c:pt>
                      <c:pt idx="16062">
                        <c:v>42607.798784721999</c:v>
                      </c:pt>
                      <c:pt idx="16063">
                        <c:v>42607.802314815002</c:v>
                      </c:pt>
                      <c:pt idx="16064">
                        <c:v>42607.805787037003</c:v>
                      </c:pt>
                      <c:pt idx="16065">
                        <c:v>42607.809236111003</c:v>
                      </c:pt>
                      <c:pt idx="16066">
                        <c:v>42607.8128125</c:v>
                      </c:pt>
                      <c:pt idx="16067">
                        <c:v>42607.816180556001</c:v>
                      </c:pt>
                      <c:pt idx="16068">
                        <c:v>42607.819652778002</c:v>
                      </c:pt>
                      <c:pt idx="16069">
                        <c:v>42607.823206018998</c:v>
                      </c:pt>
                      <c:pt idx="16070">
                        <c:v>42607.826620369997</c:v>
                      </c:pt>
                      <c:pt idx="16071">
                        <c:v>42607.830046296003</c:v>
                      </c:pt>
                      <c:pt idx="16072">
                        <c:v>42607.833726851997</c:v>
                      </c:pt>
                      <c:pt idx="16073">
                        <c:v>42607.837094907001</c:v>
                      </c:pt>
                      <c:pt idx="16074">
                        <c:v>42607.840509258996</c:v>
                      </c:pt>
                      <c:pt idx="16075">
                        <c:v>42607.844004630002</c:v>
                      </c:pt>
                      <c:pt idx="16076">
                        <c:v>42607.847500000003</c:v>
                      </c:pt>
                      <c:pt idx="16077">
                        <c:v>42607.850902778002</c:v>
                      </c:pt>
                      <c:pt idx="16078">
                        <c:v>42607.854525463001</c:v>
                      </c:pt>
                      <c:pt idx="16079">
                        <c:v>42607.857847222003</c:v>
                      </c:pt>
                      <c:pt idx="16080">
                        <c:v>42607.86130787</c:v>
                      </c:pt>
                      <c:pt idx="16081">
                        <c:v>42607.864780092998</c:v>
                      </c:pt>
                      <c:pt idx="16082">
                        <c:v>42607.868252314998</c:v>
                      </c:pt>
                      <c:pt idx="16083">
                        <c:v>42607.871701388998</c:v>
                      </c:pt>
                      <c:pt idx="16084">
                        <c:v>42607.875335648001</c:v>
                      </c:pt>
                      <c:pt idx="16085">
                        <c:v>42607.878634259003</c:v>
                      </c:pt>
                      <c:pt idx="16086">
                        <c:v>42607.882141203998</c:v>
                      </c:pt>
                      <c:pt idx="16087">
                        <c:v>42607.885636573999</c:v>
                      </c:pt>
                      <c:pt idx="16088">
                        <c:v>42607.889062499999</c:v>
                      </c:pt>
                      <c:pt idx="16089">
                        <c:v>42607.892523148003</c:v>
                      </c:pt>
                      <c:pt idx="16090">
                        <c:v>42607.896064815002</c:v>
                      </c:pt>
                      <c:pt idx="16091">
                        <c:v>42607.899456018997</c:v>
                      </c:pt>
                      <c:pt idx="16092">
                        <c:v>42607.902939815001</c:v>
                      </c:pt>
                      <c:pt idx="16093">
                        <c:v>42607.906423610999</c:v>
                      </c:pt>
                      <c:pt idx="16094">
                        <c:v>42607.909872684999</c:v>
                      </c:pt>
                      <c:pt idx="16095">
                        <c:v>42607.913356481004</c:v>
                      </c:pt>
                      <c:pt idx="16096">
                        <c:v>42607.916979166999</c:v>
                      </c:pt>
                      <c:pt idx="16097">
                        <c:v>42607.920335647999</c:v>
                      </c:pt>
                      <c:pt idx="16098">
                        <c:v>42607.923831018998</c:v>
                      </c:pt>
                      <c:pt idx="16099">
                        <c:v>42607.927314815002</c:v>
                      </c:pt>
                      <c:pt idx="16100">
                        <c:v>42607.930752314998</c:v>
                      </c:pt>
                      <c:pt idx="16101">
                        <c:v>42607.934259258996</c:v>
                      </c:pt>
                      <c:pt idx="16102">
                        <c:v>42607.937719907</c:v>
                      </c:pt>
                      <c:pt idx="16103">
                        <c:v>42607.941134259003</c:v>
                      </c:pt>
                      <c:pt idx="16104">
                        <c:v>42607.944641203998</c:v>
                      </c:pt>
                      <c:pt idx="16105">
                        <c:v>42607.948113425999</c:v>
                      </c:pt>
                      <c:pt idx="16106">
                        <c:v>42607.951574074003</c:v>
                      </c:pt>
                      <c:pt idx="16107">
                        <c:v>42607.955046296003</c:v>
                      </c:pt>
                      <c:pt idx="16108">
                        <c:v>42607.958668981002</c:v>
                      </c:pt>
                      <c:pt idx="16109">
                        <c:v>42607.961979166997</c:v>
                      </c:pt>
                      <c:pt idx="16110">
                        <c:v>42607.965462963002</c:v>
                      </c:pt>
                      <c:pt idx="16111">
                        <c:v>42607.968946759</c:v>
                      </c:pt>
                      <c:pt idx="16112">
                        <c:v>42607.972384259003</c:v>
                      </c:pt>
                      <c:pt idx="16113">
                        <c:v>42607.975879630001</c:v>
                      </c:pt>
                      <c:pt idx="16114">
                        <c:v>42607.979421295997</c:v>
                      </c:pt>
                      <c:pt idx="16115">
                        <c:v>42607.982789351998</c:v>
                      </c:pt>
                      <c:pt idx="16116">
                        <c:v>42607.986261573998</c:v>
                      </c:pt>
                      <c:pt idx="16117">
                        <c:v>42607.989780092998</c:v>
                      </c:pt>
                      <c:pt idx="16118">
                        <c:v>42607.993229166997</c:v>
                      </c:pt>
                      <c:pt idx="16119">
                        <c:v>42607.996724536999</c:v>
                      </c:pt>
                      <c:pt idx="16120">
                        <c:v>42608.000358796002</c:v>
                      </c:pt>
                      <c:pt idx="16121">
                        <c:v>42608.003657407004</c:v>
                      </c:pt>
                      <c:pt idx="16122">
                        <c:v>42608.007118055997</c:v>
                      </c:pt>
                      <c:pt idx="16123">
                        <c:v>42608.010648148003</c:v>
                      </c:pt>
                      <c:pt idx="16124">
                        <c:v>42608.014085647999</c:v>
                      </c:pt>
                      <c:pt idx="16125">
                        <c:v>42608.01755787</c:v>
                      </c:pt>
                      <c:pt idx="16126">
                        <c:v>42608.021087963003</c:v>
                      </c:pt>
                      <c:pt idx="16127">
                        <c:v>42608.024421296002</c:v>
                      </c:pt>
                      <c:pt idx="16128">
                        <c:v>42608.027916667001</c:v>
                      </c:pt>
                      <c:pt idx="16129">
                        <c:v>42608.031435185003</c:v>
                      </c:pt>
                      <c:pt idx="16130">
                        <c:v>42608.034861111002</c:v>
                      </c:pt>
                      <c:pt idx="16131">
                        <c:v>42608.038333333003</c:v>
                      </c:pt>
                      <c:pt idx="16132">
                        <c:v>42608.041909722</c:v>
                      </c:pt>
                      <c:pt idx="16133">
                        <c:v>42608.045289351998</c:v>
                      </c:pt>
                      <c:pt idx="16134">
                        <c:v>42608.048750000002</c:v>
                      </c:pt>
                      <c:pt idx="16135">
                        <c:v>42608.052268519001</c:v>
                      </c:pt>
                      <c:pt idx="16136">
                        <c:v>42608.055706018997</c:v>
                      </c:pt>
                      <c:pt idx="16137">
                        <c:v>42608.059143519</c:v>
                      </c:pt>
                      <c:pt idx="16138">
                        <c:v>42608.062673610999</c:v>
                      </c:pt>
                      <c:pt idx="16139">
                        <c:v>42608.066099536998</c:v>
                      </c:pt>
                      <c:pt idx="16140">
                        <c:v>42608.069571758999</c:v>
                      </c:pt>
                      <c:pt idx="16141">
                        <c:v>42608.073125000003</c:v>
                      </c:pt>
                      <c:pt idx="16142">
                        <c:v>42608.076516203997</c:v>
                      </c:pt>
                      <c:pt idx="16143">
                        <c:v>42608.079988425998</c:v>
                      </c:pt>
                      <c:pt idx="16144">
                        <c:v>42608.083576388999</c:v>
                      </c:pt>
                      <c:pt idx="16145">
                        <c:v>42608.086956018997</c:v>
                      </c:pt>
                      <c:pt idx="16146">
                        <c:v>42608.090416667001</c:v>
                      </c:pt>
                      <c:pt idx="16147">
                        <c:v>42608.093969907</c:v>
                      </c:pt>
                      <c:pt idx="16148">
                        <c:v>42608.097361111002</c:v>
                      </c:pt>
                      <c:pt idx="16149">
                        <c:v>42608.100821758999</c:v>
                      </c:pt>
                      <c:pt idx="16150">
                        <c:v>42608.104375000003</c:v>
                      </c:pt>
                      <c:pt idx="16151">
                        <c:v>42608.107777778001</c:v>
                      </c:pt>
                      <c:pt idx="16152">
                        <c:v>42608.111226852001</c:v>
                      </c:pt>
                      <c:pt idx="16153">
                        <c:v>42608.114780092998</c:v>
                      </c:pt>
                      <c:pt idx="16154">
                        <c:v>42608.118194444003</c:v>
                      </c:pt>
                      <c:pt idx="16155">
                        <c:v>42608.121666667001</c:v>
                      </c:pt>
                      <c:pt idx="16156">
                        <c:v>42608.125277778003</c:v>
                      </c:pt>
                      <c:pt idx="16157">
                        <c:v>42608.128622684999</c:v>
                      </c:pt>
                      <c:pt idx="16158">
                        <c:v>42608.132094907</c:v>
                      </c:pt>
                      <c:pt idx="16159">
                        <c:v>42608.135590277998</c:v>
                      </c:pt>
                      <c:pt idx="16160">
                        <c:v>42608.139027778001</c:v>
                      </c:pt>
                      <c:pt idx="16161">
                        <c:v>42608.142488425998</c:v>
                      </c:pt>
                      <c:pt idx="16162">
                        <c:v>42608.146030092998</c:v>
                      </c:pt>
                      <c:pt idx="16163">
                        <c:v>42608.149421296002</c:v>
                      </c:pt>
                      <c:pt idx="16164">
                        <c:v>42608.152951388998</c:v>
                      </c:pt>
                      <c:pt idx="16165">
                        <c:v>42608.156435185003</c:v>
                      </c:pt>
                      <c:pt idx="16166">
                        <c:v>42608.159872684999</c:v>
                      </c:pt>
                      <c:pt idx="16167">
                        <c:v>42608.163344907</c:v>
                      </c:pt>
                      <c:pt idx="16168">
                        <c:v>42608.166932870001</c:v>
                      </c:pt>
                      <c:pt idx="16169">
                        <c:v>42608.170289351998</c:v>
                      </c:pt>
                      <c:pt idx="16170">
                        <c:v>42608.173726852001</c:v>
                      </c:pt>
                      <c:pt idx="16171">
                        <c:v>42608.177245370003</c:v>
                      </c:pt>
                      <c:pt idx="16172">
                        <c:v>42608.180729166997</c:v>
                      </c:pt>
                      <c:pt idx="16173">
                        <c:v>42608.184143519</c:v>
                      </c:pt>
                      <c:pt idx="16174">
                        <c:v>42608.187708332996</c:v>
                      </c:pt>
                      <c:pt idx="16175">
                        <c:v>42608.191099536998</c:v>
                      </c:pt>
                      <c:pt idx="16176">
                        <c:v>42608.194560185002</c:v>
                      </c:pt>
                      <c:pt idx="16177">
                        <c:v>42608.198090277998</c:v>
                      </c:pt>
                      <c:pt idx="16178">
                        <c:v>42608.20150463</c:v>
                      </c:pt>
                      <c:pt idx="16179">
                        <c:v>42608.204988425998</c:v>
                      </c:pt>
                      <c:pt idx="16180">
                        <c:v>42608.208668981002</c:v>
                      </c:pt>
                      <c:pt idx="16181">
                        <c:v>42608.211944444003</c:v>
                      </c:pt>
                      <c:pt idx="16182">
                        <c:v>42608.215416667001</c:v>
                      </c:pt>
                      <c:pt idx="16183">
                        <c:v>42608.218923610999</c:v>
                      </c:pt>
                      <c:pt idx="16184">
                        <c:v>42608.222361111002</c:v>
                      </c:pt>
                      <c:pt idx="16185">
                        <c:v>42608.225821758999</c:v>
                      </c:pt>
                      <c:pt idx="16186">
                        <c:v>42608.229386573999</c:v>
                      </c:pt>
                      <c:pt idx="16187">
                        <c:v>42608.23275463</c:v>
                      </c:pt>
                      <c:pt idx="16188">
                        <c:v>42608.236238425998</c:v>
                      </c:pt>
                      <c:pt idx="16189">
                        <c:v>42608.239756944</c:v>
                      </c:pt>
                      <c:pt idx="16190">
                        <c:v>42608.243182869999</c:v>
                      </c:pt>
                      <c:pt idx="16191">
                        <c:v>42608.246666667001</c:v>
                      </c:pt>
                      <c:pt idx="16192">
                        <c:v>42608.250266203999</c:v>
                      </c:pt>
                      <c:pt idx="16193">
                        <c:v>42608.253599536998</c:v>
                      </c:pt>
                      <c:pt idx="16194">
                        <c:v>42608.257083333003</c:v>
                      </c:pt>
                      <c:pt idx="16195">
                        <c:v>42608.260578704001</c:v>
                      </c:pt>
                      <c:pt idx="16196">
                        <c:v>42608.264050926002</c:v>
                      </c:pt>
                      <c:pt idx="16197">
                        <c:v>42608.267488425998</c:v>
                      </c:pt>
                      <c:pt idx="16198">
                        <c:v>42608.271030092998</c:v>
                      </c:pt>
                      <c:pt idx="16199">
                        <c:v>42608.274432869999</c:v>
                      </c:pt>
                      <c:pt idx="16200">
                        <c:v>42608.277893519</c:v>
                      </c:pt>
                      <c:pt idx="16201">
                        <c:v>42608.281446759</c:v>
                      </c:pt>
                      <c:pt idx="16202">
                        <c:v>42608.284849536998</c:v>
                      </c:pt>
                      <c:pt idx="16203">
                        <c:v>42608.288344907</c:v>
                      </c:pt>
                      <c:pt idx="16204">
                        <c:v>42608.291944443998</c:v>
                      </c:pt>
                      <c:pt idx="16205">
                        <c:v>42608.295266203997</c:v>
                      </c:pt>
                      <c:pt idx="16206">
                        <c:v>42608.298773148003</c:v>
                      </c:pt>
                      <c:pt idx="16207">
                        <c:v>42608.302268519001</c:v>
                      </c:pt>
                      <c:pt idx="16208">
                        <c:v>42608.305682869999</c:v>
                      </c:pt>
                      <c:pt idx="16209">
                        <c:v>42608.309166667001</c:v>
                      </c:pt>
                      <c:pt idx="16210">
                        <c:v>42608.312743055998</c:v>
                      </c:pt>
                      <c:pt idx="16211">
                        <c:v>42608.316087963001</c:v>
                      </c:pt>
                      <c:pt idx="16212">
                        <c:v>42608.319560185002</c:v>
                      </c:pt>
                      <c:pt idx="16213">
                        <c:v>42608.323113425999</c:v>
                      </c:pt>
                      <c:pt idx="16214">
                        <c:v>42608.326550926002</c:v>
                      </c:pt>
                      <c:pt idx="16215">
                        <c:v>42608.33</c:v>
                      </c:pt>
                      <c:pt idx="16216">
                        <c:v>42608.333587963003</c:v>
                      </c:pt>
                      <c:pt idx="16217">
                        <c:v>42608.336909721998</c:v>
                      </c:pt>
                      <c:pt idx="16218">
                        <c:v>42608.340416667001</c:v>
                      </c:pt>
                      <c:pt idx="16219">
                        <c:v>42608.343946759</c:v>
                      </c:pt>
                      <c:pt idx="16220">
                        <c:v>42608.347361111002</c:v>
                      </c:pt>
                      <c:pt idx="16221">
                        <c:v>42608.350821758999</c:v>
                      </c:pt>
                      <c:pt idx="16222">
                        <c:v>42608.354363425999</c:v>
                      </c:pt>
                      <c:pt idx="16223">
                        <c:v>42608.357766203997</c:v>
                      </c:pt>
                      <c:pt idx="16224">
                        <c:v>42608.361261573998</c:v>
                      </c:pt>
                      <c:pt idx="16225">
                        <c:v>42608.364803240998</c:v>
                      </c:pt>
                      <c:pt idx="16226">
                        <c:v>42608.368182869999</c:v>
                      </c:pt>
                      <c:pt idx="16227">
                        <c:v>42608.371678240997</c:v>
                      </c:pt>
                      <c:pt idx="16228">
                        <c:v>42608.375266203999</c:v>
                      </c:pt>
                      <c:pt idx="16229">
                        <c:v>42608.378587963001</c:v>
                      </c:pt>
                      <c:pt idx="16230">
                        <c:v>42608.382094907</c:v>
                      </c:pt>
                      <c:pt idx="16231">
                        <c:v>42608.385625000003</c:v>
                      </c:pt>
                      <c:pt idx="16232">
                        <c:v>42608.389039351998</c:v>
                      </c:pt>
                      <c:pt idx="16233">
                        <c:v>42608.392488425998</c:v>
                      </c:pt>
                      <c:pt idx="16234">
                        <c:v>42608.396064815002</c:v>
                      </c:pt>
                      <c:pt idx="16235">
                        <c:v>42608.399444444003</c:v>
                      </c:pt>
                      <c:pt idx="16236">
                        <c:v>42608.402905092997</c:v>
                      </c:pt>
                      <c:pt idx="16237">
                        <c:v>42608.406446759</c:v>
                      </c:pt>
                      <c:pt idx="16238">
                        <c:v>42608.409895833</c:v>
                      </c:pt>
                      <c:pt idx="16239">
                        <c:v>42608.413333333003</c:v>
                      </c:pt>
                      <c:pt idx="16240">
                        <c:v>42608.416979166999</c:v>
                      </c:pt>
                      <c:pt idx="16241">
                        <c:v>42608.420324074003</c:v>
                      </c:pt>
                      <c:pt idx="16242">
                        <c:v>42608.423750000002</c:v>
                      </c:pt>
                      <c:pt idx="16243">
                        <c:v>42608.427280092998</c:v>
                      </c:pt>
                      <c:pt idx="16244">
                        <c:v>42608.430717593001</c:v>
                      </c:pt>
                      <c:pt idx="16245">
                        <c:v>42608.434166667001</c:v>
                      </c:pt>
                      <c:pt idx="16246">
                        <c:v>42608.437685185003</c:v>
                      </c:pt>
                      <c:pt idx="16247">
                        <c:v>42608.441122684999</c:v>
                      </c:pt>
                      <c:pt idx="16248">
                        <c:v>42608.444571758999</c:v>
                      </c:pt>
                      <c:pt idx="16249">
                        <c:v>42608.448159722</c:v>
                      </c:pt>
                      <c:pt idx="16250">
                        <c:v>42608.451585647999</c:v>
                      </c:pt>
                      <c:pt idx="16251">
                        <c:v>42608.455034721999</c:v>
                      </c:pt>
                      <c:pt idx="16252">
                        <c:v>42608.45869213</c:v>
                      </c:pt>
                      <c:pt idx="16253">
                        <c:v>42608.462037037003</c:v>
                      </c:pt>
                      <c:pt idx="16254">
                        <c:v>42608.465543981001</c:v>
                      </c:pt>
                      <c:pt idx="16255">
                        <c:v>42608.468912037002</c:v>
                      </c:pt>
                      <c:pt idx="16256">
                        <c:v>42608.472361111002</c:v>
                      </c:pt>
                      <c:pt idx="16257">
                        <c:v>42608.475833333003</c:v>
                      </c:pt>
                      <c:pt idx="16258">
                        <c:v>42608.479375000003</c:v>
                      </c:pt>
                      <c:pt idx="16259">
                        <c:v>42608.482777778001</c:v>
                      </c:pt>
                      <c:pt idx="16260">
                        <c:v>42608.486238425998</c:v>
                      </c:pt>
                      <c:pt idx="16261">
                        <c:v>42608.489768519001</c:v>
                      </c:pt>
                      <c:pt idx="16262">
                        <c:v>42608.493206018997</c:v>
                      </c:pt>
                      <c:pt idx="16263">
                        <c:v>42608.496712963002</c:v>
                      </c:pt>
                      <c:pt idx="16264">
                        <c:v>42608.500277778003</c:v>
                      </c:pt>
                      <c:pt idx="16265">
                        <c:v>42608.503611111002</c:v>
                      </c:pt>
                      <c:pt idx="16266">
                        <c:v>42608.507083333003</c:v>
                      </c:pt>
                      <c:pt idx="16267">
                        <c:v>42608.510636573999</c:v>
                      </c:pt>
                      <c:pt idx="16268">
                        <c:v>42608.514027778001</c:v>
                      </c:pt>
                      <c:pt idx="16269">
                        <c:v>42608.517500000002</c:v>
                      </c:pt>
                      <c:pt idx="16270">
                        <c:v>42608.521053240998</c:v>
                      </c:pt>
                      <c:pt idx="16271">
                        <c:v>42608.524513889002</c:v>
                      </c:pt>
                      <c:pt idx="16272">
                        <c:v>42608.527974536999</c:v>
                      </c:pt>
                      <c:pt idx="16273">
                        <c:v>42608.531527778003</c:v>
                      </c:pt>
                      <c:pt idx="16274">
                        <c:v>42608.534953704002</c:v>
                      </c:pt>
                      <c:pt idx="16275">
                        <c:v>42608.538472221997</c:v>
                      </c:pt>
                      <c:pt idx="16276">
                        <c:v>42608.542048611002</c:v>
                      </c:pt>
                      <c:pt idx="16277">
                        <c:v>42608.545358796</c:v>
                      </c:pt>
                      <c:pt idx="16278">
                        <c:v>42608.54880787</c:v>
                      </c:pt>
                      <c:pt idx="16279">
                        <c:v>42608.552337963003</c:v>
                      </c:pt>
                      <c:pt idx="16280">
                        <c:v>42608.555740741002</c:v>
                      </c:pt>
                      <c:pt idx="16281">
                        <c:v>42608.559201388998</c:v>
                      </c:pt>
                      <c:pt idx="16282">
                        <c:v>42608.562766203999</c:v>
                      </c:pt>
                      <c:pt idx="16283">
                        <c:v>42608.566145833</c:v>
                      </c:pt>
                      <c:pt idx="16284">
                        <c:v>42608.569629630001</c:v>
                      </c:pt>
                      <c:pt idx="16285">
                        <c:v>42608.573136573999</c:v>
                      </c:pt>
                      <c:pt idx="16286">
                        <c:v>42608.576585647999</c:v>
                      </c:pt>
                      <c:pt idx="16287">
                        <c:v>42608.580046296003</c:v>
                      </c:pt>
                      <c:pt idx="16288">
                        <c:v>42608.58369213</c:v>
                      </c:pt>
                      <c:pt idx="16289">
                        <c:v>42608.587060184997</c:v>
                      </c:pt>
                      <c:pt idx="16290">
                        <c:v>42608.590462963002</c:v>
                      </c:pt>
                      <c:pt idx="16291">
                        <c:v>42608.594004630002</c:v>
                      </c:pt>
                      <c:pt idx="16292">
                        <c:v>42608.597407407004</c:v>
                      </c:pt>
                      <c:pt idx="16293">
                        <c:v>42608.600891203998</c:v>
                      </c:pt>
                      <c:pt idx="16294">
                        <c:v>42608.604409722</c:v>
                      </c:pt>
                      <c:pt idx="16295">
                        <c:v>42608.607800926002</c:v>
                      </c:pt>
                      <c:pt idx="16296">
                        <c:v>42608.611284721999</c:v>
                      </c:pt>
                      <c:pt idx="16297">
                        <c:v>42608.614814815002</c:v>
                      </c:pt>
                      <c:pt idx="16298">
                        <c:v>42608.618229166997</c:v>
                      </c:pt>
                      <c:pt idx="16299">
                        <c:v>42608.621770833</c:v>
                      </c:pt>
                      <c:pt idx="16300">
                        <c:v>42608.625300926004</c:v>
                      </c:pt>
                      <c:pt idx="16301">
                        <c:v>42608.628668981</c:v>
                      </c:pt>
                      <c:pt idx="16302">
                        <c:v>42608.632199074003</c:v>
                      </c:pt>
                      <c:pt idx="16303">
                        <c:v>42608.635625000003</c:v>
                      </c:pt>
                      <c:pt idx="16304">
                        <c:v>42608.639085647999</c:v>
                      </c:pt>
                      <c:pt idx="16305">
                        <c:v>42608.642523148003</c:v>
                      </c:pt>
                      <c:pt idx="16306">
                        <c:v>42608.646064815002</c:v>
                      </c:pt>
                      <c:pt idx="16307">
                        <c:v>42608.649502314998</c:v>
                      </c:pt>
                      <c:pt idx="16308">
                        <c:v>42608.652939815001</c:v>
                      </c:pt>
                      <c:pt idx="16309">
                        <c:v>42608.656458332996</c:v>
                      </c:pt>
                      <c:pt idx="16310">
                        <c:v>42608.659918981</c:v>
                      </c:pt>
                      <c:pt idx="16311">
                        <c:v>42608.663368055997</c:v>
                      </c:pt>
                      <c:pt idx="16312">
                        <c:v>42608.667025463001</c:v>
                      </c:pt>
                      <c:pt idx="16313">
                        <c:v>42608.670347222003</c:v>
                      </c:pt>
                      <c:pt idx="16314">
                        <c:v>42608.67380787</c:v>
                      </c:pt>
                      <c:pt idx="16315">
                        <c:v>42608.677303240998</c:v>
                      </c:pt>
                      <c:pt idx="16316">
                        <c:v>42608.680752314998</c:v>
                      </c:pt>
                      <c:pt idx="16317">
                        <c:v>42608.684212963002</c:v>
                      </c:pt>
                      <c:pt idx="16318">
                        <c:v>42608.687754630002</c:v>
                      </c:pt>
                      <c:pt idx="16319">
                        <c:v>42608.691157407004</c:v>
                      </c:pt>
                      <c:pt idx="16320">
                        <c:v>42608.694594907</c:v>
                      </c:pt>
                      <c:pt idx="16321">
                        <c:v>42608.698148148003</c:v>
                      </c:pt>
                      <c:pt idx="16322">
                        <c:v>42608.701608796</c:v>
                      </c:pt>
                      <c:pt idx="16323">
                        <c:v>42608.70505787</c:v>
                      </c:pt>
                      <c:pt idx="16324">
                        <c:v>42608.708622685001</c:v>
                      </c:pt>
                      <c:pt idx="16325">
                        <c:v>42608.712002314998</c:v>
                      </c:pt>
                      <c:pt idx="16326">
                        <c:v>42608.715474536999</c:v>
                      </c:pt>
                      <c:pt idx="16327">
                        <c:v>42608.718969907</c:v>
                      </c:pt>
                      <c:pt idx="16328">
                        <c:v>42608.722418981</c:v>
                      </c:pt>
                      <c:pt idx="16329">
                        <c:v>42608.725856481004</c:v>
                      </c:pt>
                      <c:pt idx="16330">
                        <c:v>42608.729409722</c:v>
                      </c:pt>
                      <c:pt idx="16331">
                        <c:v>42608.732824074003</c:v>
                      </c:pt>
                      <c:pt idx="16332">
                        <c:v>42608.736296296003</c:v>
                      </c:pt>
                      <c:pt idx="16333">
                        <c:v>42608.739780092998</c:v>
                      </c:pt>
                      <c:pt idx="16334">
                        <c:v>42608.743240741002</c:v>
                      </c:pt>
                      <c:pt idx="16335">
                        <c:v>42608.746747685</c:v>
                      </c:pt>
                      <c:pt idx="16336">
                        <c:v>42608.750381944003</c:v>
                      </c:pt>
                      <c:pt idx="16337">
                        <c:v>42608.753703704002</c:v>
                      </c:pt>
                      <c:pt idx="16338">
                        <c:v>42608.757152778002</c:v>
                      </c:pt>
                      <c:pt idx="16339">
                        <c:v>42608.760659722</c:v>
                      </c:pt>
                      <c:pt idx="16340">
                        <c:v>42608.764097222003</c:v>
                      </c:pt>
                      <c:pt idx="16341">
                        <c:v>42608.767546296003</c:v>
                      </c:pt>
                      <c:pt idx="16342">
                        <c:v>42608.771099537</c:v>
                      </c:pt>
                      <c:pt idx="16343">
                        <c:v>42608.774502314998</c:v>
                      </c:pt>
                      <c:pt idx="16344">
                        <c:v>42608.777974536999</c:v>
                      </c:pt>
                      <c:pt idx="16345">
                        <c:v>42608.781493055998</c:v>
                      </c:pt>
                      <c:pt idx="16346">
                        <c:v>42608.784918981</c:v>
                      </c:pt>
                      <c:pt idx="16347">
                        <c:v>42608.788368055997</c:v>
                      </c:pt>
                      <c:pt idx="16348">
                        <c:v>42608.791956018998</c:v>
                      </c:pt>
                      <c:pt idx="16349">
                        <c:v>42608.795335647999</c:v>
                      </c:pt>
                      <c:pt idx="16350">
                        <c:v>42608.79880787</c:v>
                      </c:pt>
                      <c:pt idx="16351">
                        <c:v>42608.802291667002</c:v>
                      </c:pt>
                      <c:pt idx="16352">
                        <c:v>42608.805856480998</c:v>
                      </c:pt>
                      <c:pt idx="16353">
                        <c:v>42608.809293981001</c:v>
                      </c:pt>
                      <c:pt idx="16354">
                        <c:v>42608.812847221998</c:v>
                      </c:pt>
                      <c:pt idx="16355">
                        <c:v>42608.816192129998</c:v>
                      </c:pt>
                      <c:pt idx="16356">
                        <c:v>42608.819745369998</c:v>
                      </c:pt>
                      <c:pt idx="16357">
                        <c:v>42608.823240741003</c:v>
                      </c:pt>
                      <c:pt idx="16358">
                        <c:v>42608.826689815003</c:v>
                      </c:pt>
                      <c:pt idx="16359">
                        <c:v>42608.830150463</c:v>
                      </c:pt>
                      <c:pt idx="16360">
                        <c:v>42608.833657406998</c:v>
                      </c:pt>
                      <c:pt idx="16361">
                        <c:v>42608.837048611</c:v>
                      </c:pt>
                      <c:pt idx="16362">
                        <c:v>42608.840462963002</c:v>
                      </c:pt>
                      <c:pt idx="16363">
                        <c:v>42608.843993055998</c:v>
                      </c:pt>
                      <c:pt idx="16364">
                        <c:v>42608.847488425999</c:v>
                      </c:pt>
                      <c:pt idx="16365">
                        <c:v>42608.850914351999</c:v>
                      </c:pt>
                      <c:pt idx="16366">
                        <c:v>42608.854432870001</c:v>
                      </c:pt>
                      <c:pt idx="16367">
                        <c:v>42608.857835647999</c:v>
                      </c:pt>
                      <c:pt idx="16368">
                        <c:v>42608.861284721999</c:v>
                      </c:pt>
                      <c:pt idx="16369">
                        <c:v>42608.864814815002</c:v>
                      </c:pt>
                      <c:pt idx="16370">
                        <c:v>42608.868252314998</c:v>
                      </c:pt>
                      <c:pt idx="16371">
                        <c:v>42608.871724536999</c:v>
                      </c:pt>
                      <c:pt idx="16372">
                        <c:v>42608.875370369999</c:v>
                      </c:pt>
                      <c:pt idx="16373">
                        <c:v>42608.878657407004</c:v>
                      </c:pt>
                      <c:pt idx="16374">
                        <c:v>42608.882141203998</c:v>
                      </c:pt>
                      <c:pt idx="16375">
                        <c:v>42608.885636573999</c:v>
                      </c:pt>
                      <c:pt idx="16376">
                        <c:v>42608.889050926002</c:v>
                      </c:pt>
                      <c:pt idx="16377">
                        <c:v>42608.89255787</c:v>
                      </c:pt>
                      <c:pt idx="16378">
                        <c:v>42608.896099537</c:v>
                      </c:pt>
                      <c:pt idx="16379">
                        <c:v>42608.899444444003</c:v>
                      </c:pt>
                      <c:pt idx="16380">
                        <c:v>42608.902962963002</c:v>
                      </c:pt>
                      <c:pt idx="16381">
                        <c:v>42608.906481480997</c:v>
                      </c:pt>
                      <c:pt idx="16382">
                        <c:v>42608.909884259003</c:v>
                      </c:pt>
                      <c:pt idx="16383">
                        <c:v>42608.913414351999</c:v>
                      </c:pt>
                      <c:pt idx="16384">
                        <c:v>42608.917037036997</c:v>
                      </c:pt>
                      <c:pt idx="16385">
                        <c:v>42608.920393519002</c:v>
                      </c:pt>
                      <c:pt idx="16386">
                        <c:v>42608.923819443997</c:v>
                      </c:pt>
                      <c:pt idx="16387">
                        <c:v>42608.927384258997</c:v>
                      </c:pt>
                      <c:pt idx="16388">
                        <c:v>42608.930775462999</c:v>
                      </c:pt>
                      <c:pt idx="16389">
                        <c:v>42608.934212963002</c:v>
                      </c:pt>
                      <c:pt idx="16390">
                        <c:v>42608.937800926004</c:v>
                      </c:pt>
                      <c:pt idx="16391">
                        <c:v>42608.941134259003</c:v>
                      </c:pt>
                      <c:pt idx="16392">
                        <c:v>42608.944629630001</c:v>
                      </c:pt>
                      <c:pt idx="16393">
                        <c:v>42608.948078704001</c:v>
                      </c:pt>
                      <c:pt idx="16394">
                        <c:v>42608.951539351998</c:v>
                      </c:pt>
                      <c:pt idx="16395">
                        <c:v>42608.955011573998</c:v>
                      </c:pt>
                      <c:pt idx="16396">
                        <c:v>42608.958611110997</c:v>
                      </c:pt>
                      <c:pt idx="16397">
                        <c:v>42608.961956018997</c:v>
                      </c:pt>
                      <c:pt idx="16398">
                        <c:v>42608.965416667001</c:v>
                      </c:pt>
                      <c:pt idx="16399">
                        <c:v>42608.968912037002</c:v>
                      </c:pt>
                      <c:pt idx="16400">
                        <c:v>42608.972372684999</c:v>
                      </c:pt>
                      <c:pt idx="16401">
                        <c:v>42608.975821758999</c:v>
                      </c:pt>
                      <c:pt idx="16402">
                        <c:v>42608.979363425999</c:v>
                      </c:pt>
                      <c:pt idx="16403">
                        <c:v>42608.982766203997</c:v>
                      </c:pt>
                      <c:pt idx="16404">
                        <c:v>42608.986226852001</c:v>
                      </c:pt>
                      <c:pt idx="16405">
                        <c:v>42608.989768519001</c:v>
                      </c:pt>
                      <c:pt idx="16406">
                        <c:v>42608.993171296002</c:v>
                      </c:pt>
                      <c:pt idx="16407">
                        <c:v>42608.996666667001</c:v>
                      </c:pt>
                      <c:pt idx="16408">
                        <c:v>42609.0003125</c:v>
                      </c:pt>
                      <c:pt idx="16409">
                        <c:v>42609.003622684999</c:v>
                      </c:pt>
                      <c:pt idx="16410">
                        <c:v>42609.007094907</c:v>
                      </c:pt>
                      <c:pt idx="16411">
                        <c:v>42609.010601852002</c:v>
                      </c:pt>
                      <c:pt idx="16412">
                        <c:v>42609.014027778001</c:v>
                      </c:pt>
                      <c:pt idx="16413">
                        <c:v>42609.017500000002</c:v>
                      </c:pt>
                      <c:pt idx="16414">
                        <c:v>42609.021030092998</c:v>
                      </c:pt>
                      <c:pt idx="16415">
                        <c:v>42609.024421296002</c:v>
                      </c:pt>
                      <c:pt idx="16416">
                        <c:v>42609.027939815001</c:v>
                      </c:pt>
                      <c:pt idx="16417">
                        <c:v>42609.031435185003</c:v>
                      </c:pt>
                      <c:pt idx="16418">
                        <c:v>42609.034884259003</c:v>
                      </c:pt>
                      <c:pt idx="16419">
                        <c:v>42609.038356481004</c:v>
                      </c:pt>
                      <c:pt idx="16420">
                        <c:v>42609.041979166999</c:v>
                      </c:pt>
                      <c:pt idx="16421">
                        <c:v>42609.045335647999</c:v>
                      </c:pt>
                      <c:pt idx="16422">
                        <c:v>42609.048796296003</c:v>
                      </c:pt>
                      <c:pt idx="16423">
                        <c:v>42609.052280092998</c:v>
                      </c:pt>
                      <c:pt idx="16424">
                        <c:v>42609.055729166997</c:v>
                      </c:pt>
                      <c:pt idx="16425">
                        <c:v>42609.059166667001</c:v>
                      </c:pt>
                      <c:pt idx="16426">
                        <c:v>42609.062673610999</c:v>
                      </c:pt>
                      <c:pt idx="16427">
                        <c:v>42609.066111111002</c:v>
                      </c:pt>
                      <c:pt idx="16428">
                        <c:v>42609.069594907</c:v>
                      </c:pt>
                      <c:pt idx="16429">
                        <c:v>42609.073113425999</c:v>
                      </c:pt>
                      <c:pt idx="16430">
                        <c:v>42609.076562499999</c:v>
                      </c:pt>
                      <c:pt idx="16431">
                        <c:v>42609.080034721999</c:v>
                      </c:pt>
                      <c:pt idx="16432">
                        <c:v>42609.083645833001</c:v>
                      </c:pt>
                      <c:pt idx="16433">
                        <c:v>42609.087025462999</c:v>
                      </c:pt>
                      <c:pt idx="16434">
                        <c:v>42609.090439815001</c:v>
                      </c:pt>
                      <c:pt idx="16435">
                        <c:v>42609.094004630002</c:v>
                      </c:pt>
                      <c:pt idx="16436">
                        <c:v>42609.097442129998</c:v>
                      </c:pt>
                      <c:pt idx="16437">
                        <c:v>42609.100833333003</c:v>
                      </c:pt>
                      <c:pt idx="16438">
                        <c:v>42609.104363425999</c:v>
                      </c:pt>
                      <c:pt idx="16439">
                        <c:v>42609.107777778001</c:v>
                      </c:pt>
                      <c:pt idx="16440">
                        <c:v>42609.111238425998</c:v>
                      </c:pt>
                      <c:pt idx="16441">
                        <c:v>42609.114780092998</c:v>
                      </c:pt>
                      <c:pt idx="16442">
                        <c:v>42609.118182869999</c:v>
                      </c:pt>
                      <c:pt idx="16443">
                        <c:v>42609.121701388998</c:v>
                      </c:pt>
                      <c:pt idx="16444">
                        <c:v>42609.125347221998</c:v>
                      </c:pt>
                      <c:pt idx="16445">
                        <c:v>42609.128634259003</c:v>
                      </c:pt>
                      <c:pt idx="16446">
                        <c:v>42609.132141203998</c:v>
                      </c:pt>
                      <c:pt idx="16447">
                        <c:v>42609.135613425999</c:v>
                      </c:pt>
                      <c:pt idx="16448">
                        <c:v>42609.139016203997</c:v>
                      </c:pt>
                      <c:pt idx="16449">
                        <c:v>42609.142488425998</c:v>
                      </c:pt>
                      <c:pt idx="16450">
                        <c:v>42609.146018519001</c:v>
                      </c:pt>
                      <c:pt idx="16451">
                        <c:v>42609.149421296002</c:v>
                      </c:pt>
                      <c:pt idx="16452">
                        <c:v>42609.152939815001</c:v>
                      </c:pt>
                      <c:pt idx="16453">
                        <c:v>42609.156469907</c:v>
                      </c:pt>
                      <c:pt idx="16454">
                        <c:v>42609.159895833</c:v>
                      </c:pt>
                      <c:pt idx="16455">
                        <c:v>42609.163344907</c:v>
                      </c:pt>
                      <c:pt idx="16456">
                        <c:v>42609.166944443998</c:v>
                      </c:pt>
                      <c:pt idx="16457">
                        <c:v>42609.170300926002</c:v>
                      </c:pt>
                      <c:pt idx="16458">
                        <c:v>42609.173750000002</c:v>
                      </c:pt>
                      <c:pt idx="16459">
                        <c:v>42609.177256944</c:v>
                      </c:pt>
                      <c:pt idx="16460">
                        <c:v>42609.180752314998</c:v>
                      </c:pt>
                      <c:pt idx="16461">
                        <c:v>42609.184166667001</c:v>
                      </c:pt>
                      <c:pt idx="16462">
                        <c:v>42609.187696759</c:v>
                      </c:pt>
                      <c:pt idx="16463">
                        <c:v>42609.191087963001</c:v>
                      </c:pt>
                      <c:pt idx="16464">
                        <c:v>42609.194560185002</c:v>
                      </c:pt>
                      <c:pt idx="16465">
                        <c:v>42609.198101852002</c:v>
                      </c:pt>
                      <c:pt idx="16466">
                        <c:v>42609.201516203997</c:v>
                      </c:pt>
                      <c:pt idx="16467">
                        <c:v>42609.204988425998</c:v>
                      </c:pt>
                      <c:pt idx="16468">
                        <c:v>42609.208634258997</c:v>
                      </c:pt>
                      <c:pt idx="16469">
                        <c:v>42609.211956018997</c:v>
                      </c:pt>
                      <c:pt idx="16470">
                        <c:v>42609.215405092997</c:v>
                      </c:pt>
                      <c:pt idx="16471">
                        <c:v>42609.218923610999</c:v>
                      </c:pt>
                      <c:pt idx="16472">
                        <c:v>42609.222372684999</c:v>
                      </c:pt>
                      <c:pt idx="16473">
                        <c:v>42609.225821758999</c:v>
                      </c:pt>
                      <c:pt idx="16474">
                        <c:v>42609.229340277998</c:v>
                      </c:pt>
                      <c:pt idx="16475">
                        <c:v>42609.23275463</c:v>
                      </c:pt>
                      <c:pt idx="16476">
                        <c:v>42609.236226852001</c:v>
                      </c:pt>
                      <c:pt idx="16477">
                        <c:v>42609.239745370003</c:v>
                      </c:pt>
                      <c:pt idx="16478">
                        <c:v>42609.243171296002</c:v>
                      </c:pt>
                      <c:pt idx="16479">
                        <c:v>42609.246666667001</c:v>
                      </c:pt>
                      <c:pt idx="16480">
                        <c:v>42609.250358796002</c:v>
                      </c:pt>
                      <c:pt idx="16481">
                        <c:v>42609.253645833</c:v>
                      </c:pt>
                      <c:pt idx="16482">
                        <c:v>42609.257094907</c:v>
                      </c:pt>
                      <c:pt idx="16483">
                        <c:v>42609.260636573999</c:v>
                      </c:pt>
                      <c:pt idx="16484">
                        <c:v>42609.264085647999</c:v>
                      </c:pt>
                      <c:pt idx="16485">
                        <c:v>42609.267500000002</c:v>
                      </c:pt>
                      <c:pt idx="16486">
                        <c:v>42609.271041667002</c:v>
                      </c:pt>
                      <c:pt idx="16487">
                        <c:v>42609.274444444003</c:v>
                      </c:pt>
                      <c:pt idx="16488">
                        <c:v>42609.277893519</c:v>
                      </c:pt>
                      <c:pt idx="16489">
                        <c:v>42609.281435185003</c:v>
                      </c:pt>
                      <c:pt idx="16490">
                        <c:v>42609.284849536998</c:v>
                      </c:pt>
                      <c:pt idx="16491">
                        <c:v>42609.288333333003</c:v>
                      </c:pt>
                      <c:pt idx="16492">
                        <c:v>42609.291921295997</c:v>
                      </c:pt>
                      <c:pt idx="16493">
                        <c:v>42609.29525463</c:v>
                      </c:pt>
                      <c:pt idx="16494">
                        <c:v>42609.298750000002</c:v>
                      </c:pt>
                      <c:pt idx="16495">
                        <c:v>42609.302233795999</c:v>
                      </c:pt>
                      <c:pt idx="16496">
                        <c:v>42609.305682869999</c:v>
                      </c:pt>
                      <c:pt idx="16497">
                        <c:v>42609.309155092997</c:v>
                      </c:pt>
                      <c:pt idx="16498">
                        <c:v>42609.312708332996</c:v>
                      </c:pt>
                      <c:pt idx="16499">
                        <c:v>42609.316087963001</c:v>
                      </c:pt>
                      <c:pt idx="16500">
                        <c:v>42609.319571758999</c:v>
                      </c:pt>
                      <c:pt idx="16501">
                        <c:v>42609.323067129997</c:v>
                      </c:pt>
                      <c:pt idx="16502">
                        <c:v>42609.326516203997</c:v>
                      </c:pt>
                      <c:pt idx="16503">
                        <c:v>42609.329988425998</c:v>
                      </c:pt>
                      <c:pt idx="16504">
                        <c:v>42609.333668981002</c:v>
                      </c:pt>
                      <c:pt idx="16505">
                        <c:v>42609.336932869999</c:v>
                      </c:pt>
                      <c:pt idx="16506">
                        <c:v>42609.340405092997</c:v>
                      </c:pt>
                      <c:pt idx="16507">
                        <c:v>42609.343923610999</c:v>
                      </c:pt>
                      <c:pt idx="16508">
                        <c:v>42609.347361111002</c:v>
                      </c:pt>
                      <c:pt idx="16509">
                        <c:v>42609.350810185002</c:v>
                      </c:pt>
                      <c:pt idx="16510">
                        <c:v>42609.354363425999</c:v>
                      </c:pt>
                      <c:pt idx="16511">
                        <c:v>42609.35775463</c:v>
                      </c:pt>
                      <c:pt idx="16512">
                        <c:v>42609.361215277997</c:v>
                      </c:pt>
                      <c:pt idx="16513">
                        <c:v>42609.364780092998</c:v>
                      </c:pt>
                      <c:pt idx="16514">
                        <c:v>42609.368171296002</c:v>
                      </c:pt>
                      <c:pt idx="16515">
                        <c:v>42609.371643519</c:v>
                      </c:pt>
                      <c:pt idx="16516">
                        <c:v>42609.375289352</c:v>
                      </c:pt>
                      <c:pt idx="16517">
                        <c:v>42609.378599536998</c:v>
                      </c:pt>
                      <c:pt idx="16518">
                        <c:v>42609.382083333003</c:v>
                      </c:pt>
                      <c:pt idx="16519">
                        <c:v>42609.385578704001</c:v>
                      </c:pt>
                      <c:pt idx="16520">
                        <c:v>42609.389027778001</c:v>
                      </c:pt>
                      <c:pt idx="16521">
                        <c:v>42609.392476852001</c:v>
                      </c:pt>
                      <c:pt idx="16522">
                        <c:v>42609.396064815002</c:v>
                      </c:pt>
                      <c:pt idx="16523">
                        <c:v>42609.399432869999</c:v>
                      </c:pt>
                      <c:pt idx="16524">
                        <c:v>42609.402893519</c:v>
                      </c:pt>
                      <c:pt idx="16525">
                        <c:v>42609.406423610999</c:v>
                      </c:pt>
                      <c:pt idx="16526">
                        <c:v>42609.409837963001</c:v>
                      </c:pt>
                      <c:pt idx="16527">
                        <c:v>42609.413321758999</c:v>
                      </c:pt>
                      <c:pt idx="16528">
                        <c:v>42609.416932870001</c:v>
                      </c:pt>
                      <c:pt idx="16529">
                        <c:v>42609.420277778001</c:v>
                      </c:pt>
                      <c:pt idx="16530">
                        <c:v>42609.423750000002</c:v>
                      </c:pt>
                      <c:pt idx="16531">
                        <c:v>42609.427268519001</c:v>
                      </c:pt>
                      <c:pt idx="16532">
                        <c:v>42609.430798611</c:v>
                      </c:pt>
                      <c:pt idx="16533">
                        <c:v>42609.434143519</c:v>
                      </c:pt>
                      <c:pt idx="16534">
                        <c:v>42609.437685185003</c:v>
                      </c:pt>
                      <c:pt idx="16535">
                        <c:v>42609.441087963001</c:v>
                      </c:pt>
                      <c:pt idx="16536">
                        <c:v>42609.444571758999</c:v>
                      </c:pt>
                      <c:pt idx="16537">
                        <c:v>42609.448090277998</c:v>
                      </c:pt>
                      <c:pt idx="16538">
                        <c:v>42609.451516203997</c:v>
                      </c:pt>
                      <c:pt idx="16539">
                        <c:v>42609.454988425998</c:v>
                      </c:pt>
                      <c:pt idx="16540">
                        <c:v>42609.458564815002</c:v>
                      </c:pt>
                      <c:pt idx="16541">
                        <c:v>42609.461944444003</c:v>
                      </c:pt>
                      <c:pt idx="16542">
                        <c:v>42609.465416667001</c:v>
                      </c:pt>
                      <c:pt idx="16543">
                        <c:v>42609.468912037002</c:v>
                      </c:pt>
                      <c:pt idx="16544">
                        <c:v>42609.472361111002</c:v>
                      </c:pt>
                      <c:pt idx="16545">
                        <c:v>42609.475810185002</c:v>
                      </c:pt>
                      <c:pt idx="16546">
                        <c:v>42609.479328704001</c:v>
                      </c:pt>
                      <c:pt idx="16547">
                        <c:v>42609.482766203997</c:v>
                      </c:pt>
                      <c:pt idx="16548">
                        <c:v>42609.486226852001</c:v>
                      </c:pt>
                      <c:pt idx="16549">
                        <c:v>42609.489756944</c:v>
                      </c:pt>
                      <c:pt idx="16550">
                        <c:v>42609.493171296002</c:v>
                      </c:pt>
                      <c:pt idx="16551">
                        <c:v>42609.496655092997</c:v>
                      </c:pt>
                      <c:pt idx="16552">
                        <c:v>42609.500266203999</c:v>
                      </c:pt>
                      <c:pt idx="16553">
                        <c:v>42609.503599536998</c:v>
                      </c:pt>
                      <c:pt idx="16554">
                        <c:v>42609.507083333003</c:v>
                      </c:pt>
                      <c:pt idx="16555">
                        <c:v>42609.510578704001</c:v>
                      </c:pt>
                      <c:pt idx="16556">
                        <c:v>42609.51400463</c:v>
                      </c:pt>
                      <c:pt idx="16557">
                        <c:v>42609.517476852001</c:v>
                      </c:pt>
                      <c:pt idx="16558">
                        <c:v>42609.521030092998</c:v>
                      </c:pt>
                      <c:pt idx="16559">
                        <c:v>42609.524421296002</c:v>
                      </c:pt>
                      <c:pt idx="16560">
                        <c:v>42609.527905092997</c:v>
                      </c:pt>
                      <c:pt idx="16561">
                        <c:v>42609.531423610999</c:v>
                      </c:pt>
                      <c:pt idx="16562">
                        <c:v>42609.534849536998</c:v>
                      </c:pt>
                      <c:pt idx="16563">
                        <c:v>42609.538333333003</c:v>
                      </c:pt>
                      <c:pt idx="16564">
                        <c:v>42609.541909722</c:v>
                      </c:pt>
                      <c:pt idx="16565">
                        <c:v>42609.545277778001</c:v>
                      </c:pt>
                      <c:pt idx="16566">
                        <c:v>42609.548750000002</c:v>
                      </c:pt>
                      <c:pt idx="16567">
                        <c:v>42609.552233795999</c:v>
                      </c:pt>
                      <c:pt idx="16568">
                        <c:v>42609.555694444003</c:v>
                      </c:pt>
                      <c:pt idx="16569">
                        <c:v>42609.559143519</c:v>
                      </c:pt>
                      <c:pt idx="16570">
                        <c:v>42609.562696759</c:v>
                      </c:pt>
                      <c:pt idx="16571">
                        <c:v>42609.566099536998</c:v>
                      </c:pt>
                      <c:pt idx="16572">
                        <c:v>42609.569548610998</c:v>
                      </c:pt>
                      <c:pt idx="16573">
                        <c:v>42609.573101852002</c:v>
                      </c:pt>
                      <c:pt idx="16574">
                        <c:v>42609.576585647999</c:v>
                      </c:pt>
                      <c:pt idx="16575">
                        <c:v>42609.580034721999</c:v>
                      </c:pt>
                      <c:pt idx="16576">
                        <c:v>42609.583668981002</c:v>
                      </c:pt>
                      <c:pt idx="16577">
                        <c:v>42609.587013889002</c:v>
                      </c:pt>
                      <c:pt idx="16578">
                        <c:v>42609.590474536999</c:v>
                      </c:pt>
                      <c:pt idx="16579">
                        <c:v>42609.593993055998</c:v>
                      </c:pt>
                      <c:pt idx="16580">
                        <c:v>42609.597418981</c:v>
                      </c:pt>
                      <c:pt idx="16581">
                        <c:v>42609.600856481004</c:v>
                      </c:pt>
                      <c:pt idx="16582">
                        <c:v>42609.604432870001</c:v>
                      </c:pt>
                      <c:pt idx="16583">
                        <c:v>42609.607812499999</c:v>
                      </c:pt>
                      <c:pt idx="16584">
                        <c:v>42609.611261573998</c:v>
                      </c:pt>
                      <c:pt idx="16585">
                        <c:v>42609.614756944</c:v>
                      </c:pt>
                      <c:pt idx="16586">
                        <c:v>42609.618252314998</c:v>
                      </c:pt>
                      <c:pt idx="16587">
                        <c:v>42609.621689815001</c:v>
                      </c:pt>
                      <c:pt idx="16588">
                        <c:v>42609.6253125</c:v>
                      </c:pt>
                      <c:pt idx="16589">
                        <c:v>42609.628668981</c:v>
                      </c:pt>
                      <c:pt idx="16590">
                        <c:v>42609.632141203998</c:v>
                      </c:pt>
                      <c:pt idx="16591">
                        <c:v>42609.635659722</c:v>
                      </c:pt>
                      <c:pt idx="16592">
                        <c:v>42609.639097222003</c:v>
                      </c:pt>
                      <c:pt idx="16593">
                        <c:v>42609.642523148003</c:v>
                      </c:pt>
                      <c:pt idx="16594">
                        <c:v>42609.646087963003</c:v>
                      </c:pt>
                      <c:pt idx="16595">
                        <c:v>42609.649467593001</c:v>
                      </c:pt>
                      <c:pt idx="16596">
                        <c:v>42609.652951388998</c:v>
                      </c:pt>
                      <c:pt idx="16597">
                        <c:v>42609.656458332996</c:v>
                      </c:pt>
                      <c:pt idx="16598">
                        <c:v>42609.659884259003</c:v>
                      </c:pt>
                      <c:pt idx="16599">
                        <c:v>42609.663368055997</c:v>
                      </c:pt>
                      <c:pt idx="16600">
                        <c:v>42609.667060184998</c:v>
                      </c:pt>
                      <c:pt idx="16601">
                        <c:v>42609.670335647999</c:v>
                      </c:pt>
                      <c:pt idx="16602">
                        <c:v>42609.67380787</c:v>
                      </c:pt>
                      <c:pt idx="16603">
                        <c:v>42609.677337963003</c:v>
                      </c:pt>
                      <c:pt idx="16604">
                        <c:v>42609.680740741002</c:v>
                      </c:pt>
                      <c:pt idx="16605">
                        <c:v>42609.684201388998</c:v>
                      </c:pt>
                      <c:pt idx="16606">
                        <c:v>42609.687754630002</c:v>
                      </c:pt>
                      <c:pt idx="16607">
                        <c:v>42609.691134259003</c:v>
                      </c:pt>
                      <c:pt idx="16608">
                        <c:v>42609.694594907</c:v>
                      </c:pt>
                      <c:pt idx="16609">
                        <c:v>42609.698101852002</c:v>
                      </c:pt>
                      <c:pt idx="16610">
                        <c:v>42609.701550926002</c:v>
                      </c:pt>
                      <c:pt idx="16611">
                        <c:v>42609.705034721999</c:v>
                      </c:pt>
                      <c:pt idx="16612">
                        <c:v>42609.708657406998</c:v>
                      </c:pt>
                      <c:pt idx="16613">
                        <c:v>42609.711979166997</c:v>
                      </c:pt>
                      <c:pt idx="16614">
                        <c:v>42609.715451388998</c:v>
                      </c:pt>
                      <c:pt idx="16615">
                        <c:v>42609.718969907</c:v>
                      </c:pt>
                      <c:pt idx="16616">
                        <c:v>42609.722418981</c:v>
                      </c:pt>
                      <c:pt idx="16617">
                        <c:v>42609.725868055997</c:v>
                      </c:pt>
                      <c:pt idx="16618">
                        <c:v>42609.729421295997</c:v>
                      </c:pt>
                      <c:pt idx="16619">
                        <c:v>42609.732800926002</c:v>
                      </c:pt>
                      <c:pt idx="16620">
                        <c:v>42609.736284721999</c:v>
                      </c:pt>
                      <c:pt idx="16621">
                        <c:v>42609.739803240998</c:v>
                      </c:pt>
                      <c:pt idx="16622">
                        <c:v>42609.743240741002</c:v>
                      </c:pt>
                      <c:pt idx="16623">
                        <c:v>42609.746689815001</c:v>
                      </c:pt>
                      <c:pt idx="16624">
                        <c:v>42609.750335648001</c:v>
                      </c:pt>
                      <c:pt idx="16625">
                        <c:v>42609.753680556001</c:v>
                      </c:pt>
                      <c:pt idx="16626">
                        <c:v>42609.757164351999</c:v>
                      </c:pt>
                      <c:pt idx="16627">
                        <c:v>42609.760671295997</c:v>
                      </c:pt>
                      <c:pt idx="16628">
                        <c:v>42609.764143519002</c:v>
                      </c:pt>
                      <c:pt idx="16629">
                        <c:v>42609.767569443997</c:v>
                      </c:pt>
                      <c:pt idx="16630">
                        <c:v>42609.771145833001</c:v>
                      </c:pt>
                      <c:pt idx="16631">
                        <c:v>42609.774525462999</c:v>
                      </c:pt>
                      <c:pt idx="16632">
                        <c:v>42609.777974536999</c:v>
                      </c:pt>
                      <c:pt idx="16633">
                        <c:v>42609.781469907</c:v>
                      </c:pt>
                      <c:pt idx="16634">
                        <c:v>42609.784849536998</c:v>
                      </c:pt>
                      <c:pt idx="16635">
                        <c:v>42609.788356481004</c:v>
                      </c:pt>
                      <c:pt idx="16636">
                        <c:v>42609.791932870001</c:v>
                      </c:pt>
                      <c:pt idx="16637">
                        <c:v>42609.795324074003</c:v>
                      </c:pt>
                      <c:pt idx="16638">
                        <c:v>42609.798784721999</c:v>
                      </c:pt>
                      <c:pt idx="16639">
                        <c:v>42609.802326388999</c:v>
                      </c:pt>
                      <c:pt idx="16640">
                        <c:v>42609.805729166997</c:v>
                      </c:pt>
                      <c:pt idx="16641">
                        <c:v>42609.809236111003</c:v>
                      </c:pt>
                      <c:pt idx="16642">
                        <c:v>42609.812870369999</c:v>
                      </c:pt>
                      <c:pt idx="16643">
                        <c:v>42609.816180556001</c:v>
                      </c:pt>
                      <c:pt idx="16644">
                        <c:v>42609.819675926003</c:v>
                      </c:pt>
                      <c:pt idx="16645">
                        <c:v>42609.823252315</c:v>
                      </c:pt>
                      <c:pt idx="16646">
                        <c:v>42609.826643519002</c:v>
                      </c:pt>
                      <c:pt idx="16647">
                        <c:v>42609.830023148003</c:v>
                      </c:pt>
                      <c:pt idx="16648">
                        <c:v>42609.833749999998</c:v>
                      </c:pt>
                      <c:pt idx="16649">
                        <c:v>42609.837037037003</c:v>
                      </c:pt>
                      <c:pt idx="16650">
                        <c:v>42609.840462963002</c:v>
                      </c:pt>
                      <c:pt idx="16651">
                        <c:v>42609.843946759</c:v>
                      </c:pt>
                      <c:pt idx="16652">
                        <c:v>42609.847407407004</c:v>
                      </c:pt>
                      <c:pt idx="16653">
                        <c:v>42609.850844907</c:v>
                      </c:pt>
                      <c:pt idx="16654">
                        <c:v>42609.854409722</c:v>
                      </c:pt>
                      <c:pt idx="16655">
                        <c:v>42609.857789351998</c:v>
                      </c:pt>
                      <c:pt idx="16656">
                        <c:v>42609.861284721999</c:v>
                      </c:pt>
                      <c:pt idx="16657">
                        <c:v>42609.864803240998</c:v>
                      </c:pt>
                      <c:pt idx="16658">
                        <c:v>42609.868240741002</c:v>
                      </c:pt>
                      <c:pt idx="16659">
                        <c:v>42609.871689815001</c:v>
                      </c:pt>
                      <c:pt idx="16660">
                        <c:v>42609.875300926004</c:v>
                      </c:pt>
                      <c:pt idx="16661">
                        <c:v>42609.878657407004</c:v>
                      </c:pt>
                      <c:pt idx="16662">
                        <c:v>42609.882141203998</c:v>
                      </c:pt>
                      <c:pt idx="16663">
                        <c:v>42609.885636573999</c:v>
                      </c:pt>
                      <c:pt idx="16664">
                        <c:v>42609.889062499999</c:v>
                      </c:pt>
                      <c:pt idx="16665">
                        <c:v>42609.892511573998</c:v>
                      </c:pt>
                      <c:pt idx="16666">
                        <c:v>42609.896099537</c:v>
                      </c:pt>
                      <c:pt idx="16667">
                        <c:v>42609.899444444003</c:v>
                      </c:pt>
                      <c:pt idx="16668">
                        <c:v>42609.902951388998</c:v>
                      </c:pt>
                      <c:pt idx="16669">
                        <c:v>42609.906493055998</c:v>
                      </c:pt>
                      <c:pt idx="16670">
                        <c:v>42609.909907407004</c:v>
                      </c:pt>
                      <c:pt idx="16671">
                        <c:v>42609.913344907</c:v>
                      </c:pt>
                      <c:pt idx="16672">
                        <c:v>42609.916979166999</c:v>
                      </c:pt>
                      <c:pt idx="16673">
                        <c:v>42609.920335647999</c:v>
                      </c:pt>
                      <c:pt idx="16674">
                        <c:v>42609.923831018998</c:v>
                      </c:pt>
                      <c:pt idx="16675">
                        <c:v>42609.927326388999</c:v>
                      </c:pt>
                      <c:pt idx="16676">
                        <c:v>42609.930763889002</c:v>
                      </c:pt>
                      <c:pt idx="16677">
                        <c:v>42609.934224536999</c:v>
                      </c:pt>
                      <c:pt idx="16678">
                        <c:v>42609.937754630002</c:v>
                      </c:pt>
                      <c:pt idx="16679">
                        <c:v>42609.941134259003</c:v>
                      </c:pt>
                      <c:pt idx="16680">
                        <c:v>42609.944594907</c:v>
                      </c:pt>
                      <c:pt idx="16681">
                        <c:v>42609.948159722</c:v>
                      </c:pt>
                      <c:pt idx="16682">
                        <c:v>42609.951562499999</c:v>
                      </c:pt>
                      <c:pt idx="16683">
                        <c:v>42609.955034721999</c:v>
                      </c:pt>
                      <c:pt idx="16684">
                        <c:v>42609.95869213</c:v>
                      </c:pt>
                      <c:pt idx="16685">
                        <c:v>42609.961990741002</c:v>
                      </c:pt>
                      <c:pt idx="16686">
                        <c:v>42609.965474536999</c:v>
                      </c:pt>
                      <c:pt idx="16687">
                        <c:v>42609.968969907</c:v>
                      </c:pt>
                      <c:pt idx="16688">
                        <c:v>42609.972407407004</c:v>
                      </c:pt>
                      <c:pt idx="16689">
                        <c:v>42609.975879630001</c:v>
                      </c:pt>
                      <c:pt idx="16690">
                        <c:v>42609.979432870001</c:v>
                      </c:pt>
                      <c:pt idx="16691">
                        <c:v>42609.982800926002</c:v>
                      </c:pt>
                      <c:pt idx="16692">
                        <c:v>42609.986273148003</c:v>
                      </c:pt>
                      <c:pt idx="16693">
                        <c:v>42609.989722222002</c:v>
                      </c:pt>
                      <c:pt idx="16694">
                        <c:v>42609.993194444003</c:v>
                      </c:pt>
                      <c:pt idx="16695">
                        <c:v>42609.996666667001</c:v>
                      </c:pt>
                      <c:pt idx="16696">
                        <c:v>42610.000335648001</c:v>
                      </c:pt>
                      <c:pt idx="16697">
                        <c:v>42610.003622684999</c:v>
                      </c:pt>
                      <c:pt idx="16698">
                        <c:v>42610.007083333003</c:v>
                      </c:pt>
                      <c:pt idx="16699">
                        <c:v>42610.010601852002</c:v>
                      </c:pt>
                      <c:pt idx="16700">
                        <c:v>42610.014016203997</c:v>
                      </c:pt>
                      <c:pt idx="16701">
                        <c:v>42610.017488425998</c:v>
                      </c:pt>
                      <c:pt idx="16702">
                        <c:v>42610.021018519001</c:v>
                      </c:pt>
                      <c:pt idx="16703">
                        <c:v>42610.024421296002</c:v>
                      </c:pt>
                      <c:pt idx="16704">
                        <c:v>42610.027928240997</c:v>
                      </c:pt>
                      <c:pt idx="16705">
                        <c:v>42610.031481480997</c:v>
                      </c:pt>
                      <c:pt idx="16706">
                        <c:v>42610.034849536998</c:v>
                      </c:pt>
                      <c:pt idx="16707">
                        <c:v>42610.038344907</c:v>
                      </c:pt>
                      <c:pt idx="16708">
                        <c:v>42610.041932870001</c:v>
                      </c:pt>
                      <c:pt idx="16709">
                        <c:v>42610.045324074003</c:v>
                      </c:pt>
                      <c:pt idx="16710">
                        <c:v>42610.048784721999</c:v>
                      </c:pt>
                      <c:pt idx="16711">
                        <c:v>42610.052280092998</c:v>
                      </c:pt>
                      <c:pt idx="16712">
                        <c:v>42610.055717593001</c:v>
                      </c:pt>
                      <c:pt idx="16713">
                        <c:v>42610.059155092997</c:v>
                      </c:pt>
                      <c:pt idx="16714">
                        <c:v>42610.062673610999</c:v>
                      </c:pt>
                      <c:pt idx="16715">
                        <c:v>42610.066099536998</c:v>
                      </c:pt>
                      <c:pt idx="16716">
                        <c:v>42610.069571758999</c:v>
                      </c:pt>
                      <c:pt idx="16717">
                        <c:v>42610.073101852002</c:v>
                      </c:pt>
                      <c:pt idx="16718">
                        <c:v>42610.07650463</c:v>
                      </c:pt>
                      <c:pt idx="16719">
                        <c:v>42610.080011573998</c:v>
                      </c:pt>
                      <c:pt idx="16720">
                        <c:v>42610.083622685001</c:v>
                      </c:pt>
                      <c:pt idx="16721">
                        <c:v>42610.086944444003</c:v>
                      </c:pt>
                      <c:pt idx="16722">
                        <c:v>42610.090405092997</c:v>
                      </c:pt>
                      <c:pt idx="16723">
                        <c:v>42610.093958332996</c:v>
                      </c:pt>
                      <c:pt idx="16724">
                        <c:v>42610.097395833</c:v>
                      </c:pt>
                      <c:pt idx="16725">
                        <c:v>42610.100810185002</c:v>
                      </c:pt>
                      <c:pt idx="16726">
                        <c:v>42610.104340277998</c:v>
                      </c:pt>
                      <c:pt idx="16727">
                        <c:v>42610.107766203997</c:v>
                      </c:pt>
                      <c:pt idx="16728">
                        <c:v>42610.111238425998</c:v>
                      </c:pt>
                      <c:pt idx="16729">
                        <c:v>42610.114733795999</c:v>
                      </c:pt>
                      <c:pt idx="16730">
                        <c:v>42610.118182869999</c:v>
                      </c:pt>
                      <c:pt idx="16731">
                        <c:v>42610.121666667001</c:v>
                      </c:pt>
                      <c:pt idx="16732">
                        <c:v>42610.125300926004</c:v>
                      </c:pt>
                      <c:pt idx="16733">
                        <c:v>42610.128622684999</c:v>
                      </c:pt>
                      <c:pt idx="16734">
                        <c:v>42610.132083333003</c:v>
                      </c:pt>
                      <c:pt idx="16735">
                        <c:v>42610.135590277998</c:v>
                      </c:pt>
                      <c:pt idx="16736">
                        <c:v>42610.139016203997</c:v>
                      </c:pt>
                      <c:pt idx="16737">
                        <c:v>42610.142488425998</c:v>
                      </c:pt>
                      <c:pt idx="16738">
                        <c:v>42610.146041667002</c:v>
                      </c:pt>
                      <c:pt idx="16739">
                        <c:v>42610.149432869999</c:v>
                      </c:pt>
                      <c:pt idx="16740">
                        <c:v>42610.152893519</c:v>
                      </c:pt>
                      <c:pt idx="16741">
                        <c:v>42610.156400462998</c:v>
                      </c:pt>
                      <c:pt idx="16742">
                        <c:v>42610.159861111002</c:v>
                      </c:pt>
                      <c:pt idx="16743">
                        <c:v>42610.163333333003</c:v>
                      </c:pt>
                      <c:pt idx="16744">
                        <c:v>42610.166956018998</c:v>
                      </c:pt>
                      <c:pt idx="16745">
                        <c:v>42610.170277778001</c:v>
                      </c:pt>
                      <c:pt idx="16746">
                        <c:v>42610.173750000002</c:v>
                      </c:pt>
                      <c:pt idx="16747">
                        <c:v>42610.177233795999</c:v>
                      </c:pt>
                      <c:pt idx="16748">
                        <c:v>42610.180706018997</c:v>
                      </c:pt>
                      <c:pt idx="16749">
                        <c:v>42610.184143519</c:v>
                      </c:pt>
                      <c:pt idx="16750">
                        <c:v>42610.187696759</c:v>
                      </c:pt>
                      <c:pt idx="16751">
                        <c:v>42610.191076388997</c:v>
                      </c:pt>
                      <c:pt idx="16752">
                        <c:v>42610.194548610998</c:v>
                      </c:pt>
                      <c:pt idx="16753">
                        <c:v>42610.198067129997</c:v>
                      </c:pt>
                      <c:pt idx="16754">
                        <c:v>42610.20150463</c:v>
                      </c:pt>
                      <c:pt idx="16755">
                        <c:v>42610.204988425998</c:v>
                      </c:pt>
                      <c:pt idx="16756">
                        <c:v>42610.208634258997</c:v>
                      </c:pt>
                      <c:pt idx="16757">
                        <c:v>42610.211932869999</c:v>
                      </c:pt>
                      <c:pt idx="16758">
                        <c:v>42610.215405092997</c:v>
                      </c:pt>
                      <c:pt idx="16759">
                        <c:v>42610.218912037002</c:v>
                      </c:pt>
                      <c:pt idx="16760">
                        <c:v>42610.222361111002</c:v>
                      </c:pt>
                      <c:pt idx="16761">
                        <c:v>42610.225810185002</c:v>
                      </c:pt>
                      <c:pt idx="16762">
                        <c:v>42610.229340277998</c:v>
                      </c:pt>
                      <c:pt idx="16763">
                        <c:v>42610.23275463</c:v>
                      </c:pt>
                      <c:pt idx="16764">
                        <c:v>42610.236226852001</c:v>
                      </c:pt>
                      <c:pt idx="16765">
                        <c:v>42610.239745370003</c:v>
                      </c:pt>
                      <c:pt idx="16766">
                        <c:v>42610.243171296002</c:v>
                      </c:pt>
                      <c:pt idx="16767">
                        <c:v>42610.246643519</c:v>
                      </c:pt>
                      <c:pt idx="16768">
                        <c:v>42610.250254630002</c:v>
                      </c:pt>
                      <c:pt idx="16769">
                        <c:v>42610.253611111002</c:v>
                      </c:pt>
                      <c:pt idx="16770">
                        <c:v>42610.257071758999</c:v>
                      </c:pt>
                      <c:pt idx="16771">
                        <c:v>42610.260601852002</c:v>
                      </c:pt>
                      <c:pt idx="16772">
                        <c:v>42610.264039351998</c:v>
                      </c:pt>
                      <c:pt idx="16773">
                        <c:v>42610.267465277997</c:v>
                      </c:pt>
                      <c:pt idx="16774">
                        <c:v>42610.271006944</c:v>
                      </c:pt>
                      <c:pt idx="16775">
                        <c:v>42610.274421296002</c:v>
                      </c:pt>
                      <c:pt idx="16776">
                        <c:v>42610.277893519</c:v>
                      </c:pt>
                      <c:pt idx="16777">
                        <c:v>42610.281423610999</c:v>
                      </c:pt>
                      <c:pt idx="16778">
                        <c:v>42610.284837963001</c:v>
                      </c:pt>
                      <c:pt idx="16779">
                        <c:v>42610.288310185002</c:v>
                      </c:pt>
                      <c:pt idx="16780">
                        <c:v>42610.291932870001</c:v>
                      </c:pt>
                      <c:pt idx="16781">
                        <c:v>42610.295277778001</c:v>
                      </c:pt>
                      <c:pt idx="16782">
                        <c:v>42610.298761573998</c:v>
                      </c:pt>
                      <c:pt idx="16783">
                        <c:v>42610.302268519001</c:v>
                      </c:pt>
                      <c:pt idx="16784">
                        <c:v>42610.305671296002</c:v>
                      </c:pt>
                      <c:pt idx="16785">
                        <c:v>42610.309131943999</c:v>
                      </c:pt>
                      <c:pt idx="16786">
                        <c:v>42610.312696759</c:v>
                      </c:pt>
                      <c:pt idx="16787">
                        <c:v>42610.316087963001</c:v>
                      </c:pt>
                      <c:pt idx="16788">
                        <c:v>42610.319583333003</c:v>
                      </c:pt>
                      <c:pt idx="16789">
                        <c:v>42610.323078704001</c:v>
                      </c:pt>
                      <c:pt idx="16790">
                        <c:v>42610.326516203997</c:v>
                      </c:pt>
                      <c:pt idx="16791">
                        <c:v>42610.329988425998</c:v>
                      </c:pt>
                      <c:pt idx="16792">
                        <c:v>42610.333553240998</c:v>
                      </c:pt>
                      <c:pt idx="16793">
                        <c:v>42610.336921296002</c:v>
                      </c:pt>
                      <c:pt idx="16794">
                        <c:v>42610.340405092997</c:v>
                      </c:pt>
                      <c:pt idx="16795">
                        <c:v>42610.343923610999</c:v>
                      </c:pt>
                      <c:pt idx="16796">
                        <c:v>42610.347372684999</c:v>
                      </c:pt>
                      <c:pt idx="16797">
                        <c:v>42610.350810185002</c:v>
                      </c:pt>
                      <c:pt idx="16798">
                        <c:v>42610.354351852002</c:v>
                      </c:pt>
                      <c:pt idx="16799">
                        <c:v>42610.35775463</c:v>
                      </c:pt>
                      <c:pt idx="16800">
                        <c:v>42610.361226852001</c:v>
                      </c:pt>
                      <c:pt idx="16801">
                        <c:v>42610.364745370003</c:v>
                      </c:pt>
                      <c:pt idx="16802">
                        <c:v>42610.368194444003</c:v>
                      </c:pt>
                      <c:pt idx="16803">
                        <c:v>42610.371655092997</c:v>
                      </c:pt>
                      <c:pt idx="16804">
                        <c:v>42610.375243055998</c:v>
                      </c:pt>
                      <c:pt idx="16805">
                        <c:v>42610.378599536998</c:v>
                      </c:pt>
                      <c:pt idx="16806">
                        <c:v>42610.382071758999</c:v>
                      </c:pt>
                      <c:pt idx="16807">
                        <c:v>42610.385601852002</c:v>
                      </c:pt>
                      <c:pt idx="16808">
                        <c:v>42610.38900463</c:v>
                      </c:pt>
                      <c:pt idx="16809">
                        <c:v>42610.392476852001</c:v>
                      </c:pt>
                      <c:pt idx="16810">
                        <c:v>42610.396030092998</c:v>
                      </c:pt>
                      <c:pt idx="16811">
                        <c:v>42610.399421296002</c:v>
                      </c:pt>
                      <c:pt idx="16812">
                        <c:v>42610.402893519</c:v>
                      </c:pt>
                      <c:pt idx="16813">
                        <c:v>42610.406400462998</c:v>
                      </c:pt>
                      <c:pt idx="16814">
                        <c:v>42610.409849536998</c:v>
                      </c:pt>
                      <c:pt idx="16815">
                        <c:v>42610.413356481004</c:v>
                      </c:pt>
                      <c:pt idx="16816">
                        <c:v>42610.416886573999</c:v>
                      </c:pt>
                      <c:pt idx="16817">
                        <c:v>42610.420277778001</c:v>
                      </c:pt>
                      <c:pt idx="16818">
                        <c:v>42610.423726852001</c:v>
                      </c:pt>
                      <c:pt idx="16819">
                        <c:v>42610.427256944</c:v>
                      </c:pt>
                      <c:pt idx="16820">
                        <c:v>42610.430682869999</c:v>
                      </c:pt>
                      <c:pt idx="16821">
                        <c:v>42610.434143519</c:v>
                      </c:pt>
                      <c:pt idx="16822">
                        <c:v>42610.437708332996</c:v>
                      </c:pt>
                      <c:pt idx="16823">
                        <c:v>42610.441087963001</c:v>
                      </c:pt>
                      <c:pt idx="16824">
                        <c:v>42610.444560185002</c:v>
                      </c:pt>
                      <c:pt idx="16825">
                        <c:v>42610.448055556</c:v>
                      </c:pt>
                      <c:pt idx="16826">
                        <c:v>42610.451516203997</c:v>
                      </c:pt>
                      <c:pt idx="16827">
                        <c:v>42610.455011573998</c:v>
                      </c:pt>
                      <c:pt idx="16828">
                        <c:v>42610.458576388999</c:v>
                      </c:pt>
                      <c:pt idx="16829">
                        <c:v>42610.461932869999</c:v>
                      </c:pt>
                      <c:pt idx="16830">
                        <c:v>42610.465439815001</c:v>
                      </c:pt>
                      <c:pt idx="16831">
                        <c:v>42610.468912037002</c:v>
                      </c:pt>
                      <c:pt idx="16832">
                        <c:v>42610.472361111002</c:v>
                      </c:pt>
                      <c:pt idx="16833">
                        <c:v>42610.475810185002</c:v>
                      </c:pt>
                      <c:pt idx="16834">
                        <c:v>42610.479363425999</c:v>
                      </c:pt>
                      <c:pt idx="16835">
                        <c:v>42610.482766203997</c:v>
                      </c:pt>
                      <c:pt idx="16836">
                        <c:v>42610.486226852001</c:v>
                      </c:pt>
                      <c:pt idx="16837">
                        <c:v>42610.489745370003</c:v>
                      </c:pt>
                      <c:pt idx="16838">
                        <c:v>42610.493171296002</c:v>
                      </c:pt>
                      <c:pt idx="16839">
                        <c:v>42610.496643519</c:v>
                      </c:pt>
                      <c:pt idx="16840">
                        <c:v>42610.500277778003</c:v>
                      </c:pt>
                      <c:pt idx="16841">
                        <c:v>42610.503599536998</c:v>
                      </c:pt>
                      <c:pt idx="16842">
                        <c:v>42610.507071758999</c:v>
                      </c:pt>
                      <c:pt idx="16843">
                        <c:v>42610.510578704001</c:v>
                      </c:pt>
                      <c:pt idx="16844">
                        <c:v>42610.514027778001</c:v>
                      </c:pt>
                      <c:pt idx="16845">
                        <c:v>42610.517476852001</c:v>
                      </c:pt>
                      <c:pt idx="16846">
                        <c:v>42610.521076388999</c:v>
                      </c:pt>
                      <c:pt idx="16847">
                        <c:v>42610.524444444003</c:v>
                      </c:pt>
                      <c:pt idx="16848">
                        <c:v>42610.527905092997</c:v>
                      </c:pt>
                      <c:pt idx="16849">
                        <c:v>42610.531446759</c:v>
                      </c:pt>
                      <c:pt idx="16850">
                        <c:v>42610.534849536998</c:v>
                      </c:pt>
                      <c:pt idx="16851">
                        <c:v>42610.538344907</c:v>
                      </c:pt>
                      <c:pt idx="16852">
                        <c:v>42610.541898148003</c:v>
                      </c:pt>
                      <c:pt idx="16853">
                        <c:v>42610.545277778001</c:v>
                      </c:pt>
                      <c:pt idx="16854">
                        <c:v>42610.548750000002</c:v>
                      </c:pt>
                      <c:pt idx="16855">
                        <c:v>42610.552233795999</c:v>
                      </c:pt>
                      <c:pt idx="16856">
                        <c:v>42610.555694444003</c:v>
                      </c:pt>
                      <c:pt idx="16857">
                        <c:v>42610.559143519</c:v>
                      </c:pt>
                      <c:pt idx="16858">
                        <c:v>42610.562673610999</c:v>
                      </c:pt>
                      <c:pt idx="16859">
                        <c:v>42610.566087963001</c:v>
                      </c:pt>
                      <c:pt idx="16860">
                        <c:v>42610.569560185002</c:v>
                      </c:pt>
                      <c:pt idx="16861">
                        <c:v>42610.573078704001</c:v>
                      </c:pt>
                      <c:pt idx="16862">
                        <c:v>42610.576516203997</c:v>
                      </c:pt>
                      <c:pt idx="16863">
                        <c:v>42610.58</c:v>
                      </c:pt>
                      <c:pt idx="16864">
                        <c:v>42610.583587963003</c:v>
                      </c:pt>
                      <c:pt idx="16865">
                        <c:v>42610.586956018997</c:v>
                      </c:pt>
                      <c:pt idx="16866">
                        <c:v>42610.590405092997</c:v>
                      </c:pt>
                      <c:pt idx="16867">
                        <c:v>42610.594097221998</c:v>
                      </c:pt>
                      <c:pt idx="16868">
                        <c:v>42610.597349536998</c:v>
                      </c:pt>
                      <c:pt idx="16869">
                        <c:v>42610.600810185002</c:v>
                      </c:pt>
                      <c:pt idx="16870">
                        <c:v>42610.604363425999</c:v>
                      </c:pt>
                      <c:pt idx="16871">
                        <c:v>42610.607766203997</c:v>
                      </c:pt>
                      <c:pt idx="16872">
                        <c:v>42610.611226852001</c:v>
                      </c:pt>
                      <c:pt idx="16873">
                        <c:v>42610.614745370003</c:v>
                      </c:pt>
                      <c:pt idx="16874">
                        <c:v>42610.618194444003</c:v>
                      </c:pt>
                      <c:pt idx="16875">
                        <c:v>42610.621655092997</c:v>
                      </c:pt>
                      <c:pt idx="16876">
                        <c:v>42610.625266203999</c:v>
                      </c:pt>
                      <c:pt idx="16877">
                        <c:v>42610.628622684999</c:v>
                      </c:pt>
                      <c:pt idx="16878">
                        <c:v>42610.632071758999</c:v>
                      </c:pt>
                      <c:pt idx="16879">
                        <c:v>42610.635590277998</c:v>
                      </c:pt>
                      <c:pt idx="16880">
                        <c:v>42610.639027778001</c:v>
                      </c:pt>
                      <c:pt idx="16881">
                        <c:v>42610.642488425998</c:v>
                      </c:pt>
                      <c:pt idx="16882">
                        <c:v>42610.646030092998</c:v>
                      </c:pt>
                      <c:pt idx="16883">
                        <c:v>42610.649421296002</c:v>
                      </c:pt>
                      <c:pt idx="16884">
                        <c:v>42610.652893519</c:v>
                      </c:pt>
                      <c:pt idx="16885">
                        <c:v>42610.656412037002</c:v>
                      </c:pt>
                      <c:pt idx="16886">
                        <c:v>42610.659884259003</c:v>
                      </c:pt>
                      <c:pt idx="16887">
                        <c:v>42610.663344907</c:v>
                      </c:pt>
                      <c:pt idx="16888">
                        <c:v>42610.667025463001</c:v>
                      </c:pt>
                      <c:pt idx="16889">
                        <c:v>42610.670312499999</c:v>
                      </c:pt>
                      <c:pt idx="16890">
                        <c:v>42610.673761573998</c:v>
                      </c:pt>
                      <c:pt idx="16891">
                        <c:v>42610.677291667002</c:v>
                      </c:pt>
                      <c:pt idx="16892">
                        <c:v>42610.680717593001</c:v>
                      </c:pt>
                      <c:pt idx="16893">
                        <c:v>42610.684189815001</c:v>
                      </c:pt>
                      <c:pt idx="16894">
                        <c:v>42610.687708332996</c:v>
                      </c:pt>
                      <c:pt idx="16895">
                        <c:v>42610.691099536998</c:v>
                      </c:pt>
                      <c:pt idx="16896">
                        <c:v>42610.694583333003</c:v>
                      </c:pt>
                      <c:pt idx="16897">
                        <c:v>42610.698125000003</c:v>
                      </c:pt>
                      <c:pt idx="16898">
                        <c:v>42610.701550926002</c:v>
                      </c:pt>
                      <c:pt idx="16899">
                        <c:v>42610.705011573998</c:v>
                      </c:pt>
                      <c:pt idx="16900">
                        <c:v>42610.708599537</c:v>
                      </c:pt>
                      <c:pt idx="16901">
                        <c:v>42610.711956018997</c:v>
                      </c:pt>
                      <c:pt idx="16902">
                        <c:v>42610.715428240997</c:v>
                      </c:pt>
                      <c:pt idx="16903">
                        <c:v>42610.718946759</c:v>
                      </c:pt>
                      <c:pt idx="16904">
                        <c:v>42610.722361111002</c:v>
                      </c:pt>
                      <c:pt idx="16905">
                        <c:v>42610.725844907</c:v>
                      </c:pt>
                      <c:pt idx="16906">
                        <c:v>42610.729363425999</c:v>
                      </c:pt>
                      <c:pt idx="16907">
                        <c:v>42610.732777778001</c:v>
                      </c:pt>
                      <c:pt idx="16908">
                        <c:v>42610.736238425998</c:v>
                      </c:pt>
                      <c:pt idx="16909">
                        <c:v>42610.739768519001</c:v>
                      </c:pt>
                      <c:pt idx="16910">
                        <c:v>42610.743229166997</c:v>
                      </c:pt>
                      <c:pt idx="16911">
                        <c:v>42610.746655092997</c:v>
                      </c:pt>
                      <c:pt idx="16912">
                        <c:v>42610.750254630002</c:v>
                      </c:pt>
                      <c:pt idx="16913">
                        <c:v>42610.753622684999</c:v>
                      </c:pt>
                      <c:pt idx="16914">
                        <c:v>42610.757106481004</c:v>
                      </c:pt>
                      <c:pt idx="16915">
                        <c:v>42610.760601852002</c:v>
                      </c:pt>
                      <c:pt idx="16916">
                        <c:v>42610.764050926002</c:v>
                      </c:pt>
                      <c:pt idx="16917">
                        <c:v>42610.767500000002</c:v>
                      </c:pt>
                      <c:pt idx="16918">
                        <c:v>42610.771018519001</c:v>
                      </c:pt>
                      <c:pt idx="16919">
                        <c:v>42610.774444444003</c:v>
                      </c:pt>
                      <c:pt idx="16920">
                        <c:v>42610.777905092997</c:v>
                      </c:pt>
                      <c:pt idx="16921">
                        <c:v>42610.781435185003</c:v>
                      </c:pt>
                      <c:pt idx="16922">
                        <c:v>42610.784872684999</c:v>
                      </c:pt>
                      <c:pt idx="16923">
                        <c:v>42610.788356481004</c:v>
                      </c:pt>
                      <c:pt idx="16924">
                        <c:v>42610.791932870001</c:v>
                      </c:pt>
                      <c:pt idx="16925">
                        <c:v>42610.795312499999</c:v>
                      </c:pt>
                      <c:pt idx="16926">
                        <c:v>42610.798750000002</c:v>
                      </c:pt>
                      <c:pt idx="16927">
                        <c:v>42610.802268519001</c:v>
                      </c:pt>
                      <c:pt idx="16928">
                        <c:v>42610.805798611</c:v>
                      </c:pt>
                      <c:pt idx="16929">
                        <c:v>42610.809224536999</c:v>
                      </c:pt>
                      <c:pt idx="16930">
                        <c:v>42610.812905093</c:v>
                      </c:pt>
                      <c:pt idx="16931">
                        <c:v>42610.816215277999</c:v>
                      </c:pt>
                      <c:pt idx="16932">
                        <c:v>42610.819664351999</c:v>
                      </c:pt>
                      <c:pt idx="16933">
                        <c:v>42610.823240741003</c:v>
                      </c:pt>
                      <c:pt idx="16934">
                        <c:v>42610.826631944001</c:v>
                      </c:pt>
                      <c:pt idx="16935">
                        <c:v>42610.830115741002</c:v>
                      </c:pt>
                      <c:pt idx="16936">
                        <c:v>42610.833645833001</c:v>
                      </c:pt>
                      <c:pt idx="16937">
                        <c:v>42610.836990741002</c:v>
                      </c:pt>
                      <c:pt idx="16938">
                        <c:v>42610.840462963002</c:v>
                      </c:pt>
                      <c:pt idx="16939">
                        <c:v>42610.844004630002</c:v>
                      </c:pt>
                      <c:pt idx="16940">
                        <c:v>42610.847430556001</c:v>
                      </c:pt>
                      <c:pt idx="16941">
                        <c:v>42610.850879630001</c:v>
                      </c:pt>
                      <c:pt idx="16942">
                        <c:v>42610.854421295997</c:v>
                      </c:pt>
                      <c:pt idx="16943">
                        <c:v>42610.857812499999</c:v>
                      </c:pt>
                      <c:pt idx="16944">
                        <c:v>42610.86130787</c:v>
                      </c:pt>
                      <c:pt idx="16945">
                        <c:v>42610.864814815002</c:v>
                      </c:pt>
                      <c:pt idx="16946">
                        <c:v>42610.868263889002</c:v>
                      </c:pt>
                      <c:pt idx="16947">
                        <c:v>42610.871759258996</c:v>
                      </c:pt>
                      <c:pt idx="16948">
                        <c:v>42610.8753125</c:v>
                      </c:pt>
                      <c:pt idx="16949">
                        <c:v>42610.878703704002</c:v>
                      </c:pt>
                      <c:pt idx="16950">
                        <c:v>42610.882141203998</c:v>
                      </c:pt>
                      <c:pt idx="16951">
                        <c:v>42610.885648148003</c:v>
                      </c:pt>
                      <c:pt idx="16952">
                        <c:v>42610.889050926002</c:v>
                      </c:pt>
                      <c:pt idx="16953">
                        <c:v>42610.892523148003</c:v>
                      </c:pt>
                      <c:pt idx="16954">
                        <c:v>42610.896030092998</c:v>
                      </c:pt>
                      <c:pt idx="16955">
                        <c:v>42610.899432869999</c:v>
                      </c:pt>
                      <c:pt idx="16956">
                        <c:v>42610.902905092997</c:v>
                      </c:pt>
                      <c:pt idx="16957">
                        <c:v>42610.906412037002</c:v>
                      </c:pt>
                      <c:pt idx="16958">
                        <c:v>42610.909849536998</c:v>
                      </c:pt>
                      <c:pt idx="16959">
                        <c:v>42610.913356481004</c:v>
                      </c:pt>
                      <c:pt idx="16960">
                        <c:v>42610.916921295997</c:v>
                      </c:pt>
                      <c:pt idx="16961">
                        <c:v>42610.920300926002</c:v>
                      </c:pt>
                      <c:pt idx="16962">
                        <c:v>42610.923761573998</c:v>
                      </c:pt>
                      <c:pt idx="16963">
                        <c:v>42610.927280092998</c:v>
                      </c:pt>
                      <c:pt idx="16964">
                        <c:v>42610.930729166997</c:v>
                      </c:pt>
                      <c:pt idx="16965">
                        <c:v>42610.934224536999</c:v>
                      </c:pt>
                      <c:pt idx="16966">
                        <c:v>42610.937777778003</c:v>
                      </c:pt>
                      <c:pt idx="16967">
                        <c:v>42610.941111111002</c:v>
                      </c:pt>
                      <c:pt idx="16968">
                        <c:v>42610.944571758999</c:v>
                      </c:pt>
                      <c:pt idx="16969">
                        <c:v>42610.948125000003</c:v>
                      </c:pt>
                      <c:pt idx="16970">
                        <c:v>42610.951527778001</c:v>
                      </c:pt>
                      <c:pt idx="16971">
                        <c:v>42610.955011573998</c:v>
                      </c:pt>
                      <c:pt idx="16972">
                        <c:v>42610.958587963003</c:v>
                      </c:pt>
                      <c:pt idx="16973">
                        <c:v>42610.961967593001</c:v>
                      </c:pt>
                      <c:pt idx="16974">
                        <c:v>42610.965439815001</c:v>
                      </c:pt>
                      <c:pt idx="16975">
                        <c:v>42610.968969907</c:v>
                      </c:pt>
                      <c:pt idx="16976">
                        <c:v>42610.972384259003</c:v>
                      </c:pt>
                      <c:pt idx="16977">
                        <c:v>42610.975821758999</c:v>
                      </c:pt>
                      <c:pt idx="16978">
                        <c:v>42610.979444443998</c:v>
                      </c:pt>
                      <c:pt idx="16979">
                        <c:v>42610.98275463</c:v>
                      </c:pt>
                      <c:pt idx="16980">
                        <c:v>42610.986238425998</c:v>
                      </c:pt>
                      <c:pt idx="16981">
                        <c:v>42610.989780092998</c:v>
                      </c:pt>
                      <c:pt idx="16982">
                        <c:v>42610.993206018997</c:v>
                      </c:pt>
                      <c:pt idx="16983">
                        <c:v>42610.996701388998</c:v>
                      </c:pt>
                      <c:pt idx="16984">
                        <c:v>42611.000347221998</c:v>
                      </c:pt>
                      <c:pt idx="16985">
                        <c:v>42611.003657407004</c:v>
                      </c:pt>
                      <c:pt idx="16986">
                        <c:v>42611.007083333003</c:v>
                      </c:pt>
                      <c:pt idx="16987">
                        <c:v>42611.010636573999</c:v>
                      </c:pt>
                      <c:pt idx="16988">
                        <c:v>42611.014016203997</c:v>
                      </c:pt>
                      <c:pt idx="16989">
                        <c:v>42611.017500000002</c:v>
                      </c:pt>
                      <c:pt idx="16990">
                        <c:v>42611.021030092998</c:v>
                      </c:pt>
                      <c:pt idx="16991">
                        <c:v>42611.024432869999</c:v>
                      </c:pt>
                      <c:pt idx="16992">
                        <c:v>42611.027939815001</c:v>
                      </c:pt>
                      <c:pt idx="16993">
                        <c:v>42611.031469907</c:v>
                      </c:pt>
                      <c:pt idx="16994">
                        <c:v>42611.034884259003</c:v>
                      </c:pt>
                      <c:pt idx="16995">
                        <c:v>42611.038391203998</c:v>
                      </c:pt>
                      <c:pt idx="16996">
                        <c:v>42611.041967593002</c:v>
                      </c:pt>
                      <c:pt idx="16997">
                        <c:v>42611.045300926002</c:v>
                      </c:pt>
                      <c:pt idx="16998">
                        <c:v>42611.048796296003</c:v>
                      </c:pt>
                      <c:pt idx="16999">
                        <c:v>42611.052280092998</c:v>
                      </c:pt>
                      <c:pt idx="17000">
                        <c:v>42611.055729166997</c:v>
                      </c:pt>
                      <c:pt idx="17001">
                        <c:v>42611.059143519</c:v>
                      </c:pt>
                      <c:pt idx="17002">
                        <c:v>42611.062685185003</c:v>
                      </c:pt>
                      <c:pt idx="17003">
                        <c:v>42611.066111111002</c:v>
                      </c:pt>
                      <c:pt idx="17004">
                        <c:v>42611.069571758999</c:v>
                      </c:pt>
                      <c:pt idx="17005">
                        <c:v>42611.073090277998</c:v>
                      </c:pt>
                      <c:pt idx="17006">
                        <c:v>42611.076527778001</c:v>
                      </c:pt>
                      <c:pt idx="17007">
                        <c:v>42611.079976852001</c:v>
                      </c:pt>
                      <c:pt idx="17008">
                        <c:v>42611.083634258997</c:v>
                      </c:pt>
                      <c:pt idx="17009">
                        <c:v>42611.086979166997</c:v>
                      </c:pt>
                      <c:pt idx="17010">
                        <c:v>42611.090439815001</c:v>
                      </c:pt>
                      <c:pt idx="17011">
                        <c:v>42611.093923610999</c:v>
                      </c:pt>
                      <c:pt idx="17012">
                        <c:v>42611.097372684999</c:v>
                      </c:pt>
                      <c:pt idx="17013">
                        <c:v>42611.100856481004</c:v>
                      </c:pt>
                      <c:pt idx="17014">
                        <c:v>42611.104409722</c:v>
                      </c:pt>
                      <c:pt idx="17015">
                        <c:v>42611.107777778001</c:v>
                      </c:pt>
                      <c:pt idx="17016">
                        <c:v>42611.111238425998</c:v>
                      </c:pt>
                      <c:pt idx="17017">
                        <c:v>42611.114791667002</c:v>
                      </c:pt>
                      <c:pt idx="17018">
                        <c:v>42611.118206018997</c:v>
                      </c:pt>
                      <c:pt idx="17019">
                        <c:v>42611.121678240997</c:v>
                      </c:pt>
                      <c:pt idx="17020">
                        <c:v>42611.1253125</c:v>
                      </c:pt>
                      <c:pt idx="17021">
                        <c:v>42611.128622684999</c:v>
                      </c:pt>
                      <c:pt idx="17022">
                        <c:v>42611.132071758999</c:v>
                      </c:pt>
                      <c:pt idx="17023">
                        <c:v>42611.135590277998</c:v>
                      </c:pt>
                      <c:pt idx="17024">
                        <c:v>42611.139039351998</c:v>
                      </c:pt>
                      <c:pt idx="17025">
                        <c:v>42611.142500000002</c:v>
                      </c:pt>
                      <c:pt idx="17026">
                        <c:v>42611.146018519001</c:v>
                      </c:pt>
                      <c:pt idx="17027">
                        <c:v>42611.149432869999</c:v>
                      </c:pt>
                      <c:pt idx="17028">
                        <c:v>42611.152916667001</c:v>
                      </c:pt>
                      <c:pt idx="17029">
                        <c:v>42611.156423610999</c:v>
                      </c:pt>
                      <c:pt idx="17030">
                        <c:v>42611.159884259003</c:v>
                      </c:pt>
                      <c:pt idx="17031">
                        <c:v>42611.163333333003</c:v>
                      </c:pt>
                      <c:pt idx="17032">
                        <c:v>42611.166909722</c:v>
                      </c:pt>
                      <c:pt idx="17033">
                        <c:v>42611.170277778001</c:v>
                      </c:pt>
                      <c:pt idx="17034">
                        <c:v>42611.173761573998</c:v>
                      </c:pt>
                      <c:pt idx="17035">
                        <c:v>42611.177280092998</c:v>
                      </c:pt>
                      <c:pt idx="17036">
                        <c:v>42611.180694444003</c:v>
                      </c:pt>
                      <c:pt idx="17037">
                        <c:v>42611.184143519</c:v>
                      </c:pt>
                      <c:pt idx="17038">
                        <c:v>42611.187673610999</c:v>
                      </c:pt>
                      <c:pt idx="17039">
                        <c:v>42611.191111111002</c:v>
                      </c:pt>
                      <c:pt idx="17040">
                        <c:v>42611.194571758999</c:v>
                      </c:pt>
                      <c:pt idx="17041">
                        <c:v>42611.198090277998</c:v>
                      </c:pt>
                      <c:pt idx="17042">
                        <c:v>42611.201527778001</c:v>
                      </c:pt>
                      <c:pt idx="17043">
                        <c:v>42611.205011573998</c:v>
                      </c:pt>
                      <c:pt idx="17044">
                        <c:v>42611.208738426001</c:v>
                      </c:pt>
                      <c:pt idx="17045">
                        <c:v>42611.211932869999</c:v>
                      </c:pt>
                      <c:pt idx="17046">
                        <c:v>42611.215428240997</c:v>
                      </c:pt>
                      <c:pt idx="17047">
                        <c:v>42611.218912037002</c:v>
                      </c:pt>
                      <c:pt idx="17048">
                        <c:v>42611.222372684999</c:v>
                      </c:pt>
                      <c:pt idx="17049">
                        <c:v>42611.225810185002</c:v>
                      </c:pt>
                      <c:pt idx="17050">
                        <c:v>42611.229363425999</c:v>
                      </c:pt>
                      <c:pt idx="17051">
                        <c:v>42611.232766203997</c:v>
                      </c:pt>
                      <c:pt idx="17052">
                        <c:v>42611.236226852001</c:v>
                      </c:pt>
                      <c:pt idx="17053">
                        <c:v>42611.239756944</c:v>
                      </c:pt>
                      <c:pt idx="17054">
                        <c:v>42611.243194444003</c:v>
                      </c:pt>
                      <c:pt idx="17055">
                        <c:v>42611.246655092997</c:v>
                      </c:pt>
                      <c:pt idx="17056">
                        <c:v>42611.250266203999</c:v>
                      </c:pt>
                      <c:pt idx="17057">
                        <c:v>42611.253622684999</c:v>
                      </c:pt>
                      <c:pt idx="17058">
                        <c:v>42611.257060185002</c:v>
                      </c:pt>
                      <c:pt idx="17059">
                        <c:v>42611.260578704001</c:v>
                      </c:pt>
                      <c:pt idx="17060">
                        <c:v>42611.264039351998</c:v>
                      </c:pt>
                      <c:pt idx="17061">
                        <c:v>42611.267476852001</c:v>
                      </c:pt>
                      <c:pt idx="17062">
                        <c:v>42611.271006944</c:v>
                      </c:pt>
                      <c:pt idx="17063">
                        <c:v>42611.274432869999</c:v>
                      </c:pt>
                      <c:pt idx="17064">
                        <c:v>42611.277905092997</c:v>
                      </c:pt>
                      <c:pt idx="17065">
                        <c:v>42611.281423610999</c:v>
                      </c:pt>
                      <c:pt idx="17066">
                        <c:v>42611.284849536998</c:v>
                      </c:pt>
                      <c:pt idx="17067">
                        <c:v>42611.288321758999</c:v>
                      </c:pt>
                      <c:pt idx="17068">
                        <c:v>42611.291932870001</c:v>
                      </c:pt>
                      <c:pt idx="17069">
                        <c:v>42611.295289351998</c:v>
                      </c:pt>
                      <c:pt idx="17070">
                        <c:v>42611.298784721999</c:v>
                      </c:pt>
                      <c:pt idx="17071">
                        <c:v>42611.302256944</c:v>
                      </c:pt>
                      <c:pt idx="17072">
                        <c:v>42611.305682869999</c:v>
                      </c:pt>
                      <c:pt idx="17073">
                        <c:v>42611.309131943999</c:v>
                      </c:pt>
                      <c:pt idx="17074">
                        <c:v>42611.312696759</c:v>
                      </c:pt>
                      <c:pt idx="17075">
                        <c:v>42611.316122684999</c:v>
                      </c:pt>
                      <c:pt idx="17076">
                        <c:v>42611.319571758999</c:v>
                      </c:pt>
                      <c:pt idx="17077">
                        <c:v>42611.323090277998</c:v>
                      </c:pt>
                      <c:pt idx="17078">
                        <c:v>42611.326527778001</c:v>
                      </c:pt>
                      <c:pt idx="17079">
                        <c:v>42611.33</c:v>
                      </c:pt>
                      <c:pt idx="17080">
                        <c:v>42611.333564815002</c:v>
                      </c:pt>
                      <c:pt idx="17081">
                        <c:v>42611.336932869999</c:v>
                      </c:pt>
                      <c:pt idx="17082">
                        <c:v>42611.340405092997</c:v>
                      </c:pt>
                      <c:pt idx="17083">
                        <c:v>42611.343946759</c:v>
                      </c:pt>
                      <c:pt idx="17084">
                        <c:v>42611.347372684999</c:v>
                      </c:pt>
                      <c:pt idx="17085">
                        <c:v>42611.350833333003</c:v>
                      </c:pt>
                      <c:pt idx="17086">
                        <c:v>42611.354409722</c:v>
                      </c:pt>
                      <c:pt idx="17087">
                        <c:v>42611.357777778001</c:v>
                      </c:pt>
                      <c:pt idx="17088">
                        <c:v>42611.361226852001</c:v>
                      </c:pt>
                      <c:pt idx="17089">
                        <c:v>42611.364768519001</c:v>
                      </c:pt>
                      <c:pt idx="17090">
                        <c:v>42611.368194444003</c:v>
                      </c:pt>
                      <c:pt idx="17091">
                        <c:v>42611.371712963002</c:v>
                      </c:pt>
                      <c:pt idx="17092">
                        <c:v>42611.375300926004</c:v>
                      </c:pt>
                      <c:pt idx="17093">
                        <c:v>42611.378645833</c:v>
                      </c:pt>
                      <c:pt idx="17094">
                        <c:v>42611.382152778002</c:v>
                      </c:pt>
                      <c:pt idx="17095">
                        <c:v>42611.385578704001</c:v>
                      </c:pt>
                      <c:pt idx="17096">
                        <c:v>42611.389016203997</c:v>
                      </c:pt>
                      <c:pt idx="17097">
                        <c:v>42611.392488425998</c:v>
                      </c:pt>
                      <c:pt idx="17098">
                        <c:v>42611.396006944</c:v>
                      </c:pt>
                      <c:pt idx="17099">
                        <c:v>42611.399421296002</c:v>
                      </c:pt>
                      <c:pt idx="17100">
                        <c:v>42611.402893519</c:v>
                      </c:pt>
                      <c:pt idx="17101">
                        <c:v>42611.406446759</c:v>
                      </c:pt>
                      <c:pt idx="17102">
                        <c:v>42611.409861111002</c:v>
                      </c:pt>
                      <c:pt idx="17103">
                        <c:v>42611.413344907</c:v>
                      </c:pt>
                      <c:pt idx="17104">
                        <c:v>42611.416909722</c:v>
                      </c:pt>
                      <c:pt idx="17105">
                        <c:v>42611.420277778001</c:v>
                      </c:pt>
                      <c:pt idx="17106">
                        <c:v>42611.423761573998</c:v>
                      </c:pt>
                      <c:pt idx="17107">
                        <c:v>42611.427256944</c:v>
                      </c:pt>
                      <c:pt idx="17108">
                        <c:v>42611.430706018997</c:v>
                      </c:pt>
                      <c:pt idx="17109">
                        <c:v>42611.434166667001</c:v>
                      </c:pt>
                      <c:pt idx="17110">
                        <c:v>42611.437847221998</c:v>
                      </c:pt>
                      <c:pt idx="17111">
                        <c:v>42611.441099536998</c:v>
                      </c:pt>
                      <c:pt idx="17112">
                        <c:v>42611.444560185002</c:v>
                      </c:pt>
                      <c:pt idx="17113">
                        <c:v>42611.448090277998</c:v>
                      </c:pt>
                      <c:pt idx="17114">
                        <c:v>42611.451516203997</c:v>
                      </c:pt>
                      <c:pt idx="17115">
                        <c:v>42611.455011573998</c:v>
                      </c:pt>
                      <c:pt idx="17116">
                        <c:v>42611.458749999998</c:v>
                      </c:pt>
                      <c:pt idx="17117">
                        <c:v>42611.461944444003</c:v>
                      </c:pt>
                      <c:pt idx="17118">
                        <c:v>42611.465532406997</c:v>
                      </c:pt>
                      <c:pt idx="17119">
                        <c:v>42611.468923610999</c:v>
                      </c:pt>
                      <c:pt idx="17120">
                        <c:v>42611.472372684999</c:v>
                      </c:pt>
                      <c:pt idx="17121">
                        <c:v>42611.475810185002</c:v>
                      </c:pt>
                      <c:pt idx="17122">
                        <c:v>42611.479328704001</c:v>
                      </c:pt>
                      <c:pt idx="17123">
                        <c:v>42611.482766203997</c:v>
                      </c:pt>
                      <c:pt idx="17124">
                        <c:v>42611.486226852001</c:v>
                      </c:pt>
                      <c:pt idx="17125">
                        <c:v>42611.489745370003</c:v>
                      </c:pt>
                      <c:pt idx="17126">
                        <c:v>42611.493182869999</c:v>
                      </c:pt>
                      <c:pt idx="17127">
                        <c:v>42611.496666667001</c:v>
                      </c:pt>
                      <c:pt idx="17128">
                        <c:v>42611.500231480997</c:v>
                      </c:pt>
                      <c:pt idx="17129">
                        <c:v>42611.503680556001</c:v>
                      </c:pt>
                      <c:pt idx="17130">
                        <c:v>42611.507071758999</c:v>
                      </c:pt>
                      <c:pt idx="17131">
                        <c:v>42611.510578704001</c:v>
                      </c:pt>
                      <c:pt idx="17132">
                        <c:v>42611.514016203997</c:v>
                      </c:pt>
                      <c:pt idx="17133">
                        <c:v>42611.517476852001</c:v>
                      </c:pt>
                      <c:pt idx="17134">
                        <c:v>42611.521053240998</c:v>
                      </c:pt>
                      <c:pt idx="17135">
                        <c:v>42611.524444444003</c:v>
                      </c:pt>
                      <c:pt idx="17136">
                        <c:v>42611.527916667001</c:v>
                      </c:pt>
                      <c:pt idx="17137">
                        <c:v>42611.531446759</c:v>
                      </c:pt>
                      <c:pt idx="17138">
                        <c:v>42611.534918981</c:v>
                      </c:pt>
                      <c:pt idx="17139">
                        <c:v>42611.538379630001</c:v>
                      </c:pt>
                      <c:pt idx="17140">
                        <c:v>42611.541944443998</c:v>
                      </c:pt>
                      <c:pt idx="17141">
                        <c:v>42611.545289351998</c:v>
                      </c:pt>
                      <c:pt idx="17142">
                        <c:v>42611.548773148003</c:v>
                      </c:pt>
                      <c:pt idx="17143">
                        <c:v>42611.552314815002</c:v>
                      </c:pt>
                      <c:pt idx="17144">
                        <c:v>42611.555694444003</c:v>
                      </c:pt>
                      <c:pt idx="17145">
                        <c:v>42611.559155092997</c:v>
                      </c:pt>
                      <c:pt idx="17146">
                        <c:v>42611.562708332996</c:v>
                      </c:pt>
                      <c:pt idx="17147">
                        <c:v>42611.566111111002</c:v>
                      </c:pt>
                      <c:pt idx="17148">
                        <c:v>42611.569675926003</c:v>
                      </c:pt>
                      <c:pt idx="17149">
                        <c:v>42611.573171295997</c:v>
                      </c:pt>
                      <c:pt idx="17150">
                        <c:v>42611.576597222003</c:v>
                      </c:pt>
                      <c:pt idx="17151">
                        <c:v>42611.580034721999</c:v>
                      </c:pt>
                      <c:pt idx="17152">
                        <c:v>42611.583715278</c:v>
                      </c:pt>
                      <c:pt idx="17153">
                        <c:v>42611.587002314998</c:v>
                      </c:pt>
                      <c:pt idx="17154">
                        <c:v>42611.590520833</c:v>
                      </c:pt>
                      <c:pt idx="17155">
                        <c:v>42611.594004630002</c:v>
                      </c:pt>
                      <c:pt idx="17156">
                        <c:v>42611.597453704002</c:v>
                      </c:pt>
                      <c:pt idx="17157">
                        <c:v>42611.600879630001</c:v>
                      </c:pt>
                      <c:pt idx="17158">
                        <c:v>42611.604502315</c:v>
                      </c:pt>
                      <c:pt idx="17159">
                        <c:v>42611.607800926002</c:v>
                      </c:pt>
                      <c:pt idx="17160">
                        <c:v>42611.611284721999</c:v>
                      </c:pt>
                      <c:pt idx="17161">
                        <c:v>42611.614849537</c:v>
                      </c:pt>
                      <c:pt idx="17162">
                        <c:v>42611.618263889002</c:v>
                      </c:pt>
                      <c:pt idx="17163">
                        <c:v>42611.621712963002</c:v>
                      </c:pt>
                      <c:pt idx="17164">
                        <c:v>42611.625300926004</c:v>
                      </c:pt>
                      <c:pt idx="17165">
                        <c:v>42611.628668981</c:v>
                      </c:pt>
                      <c:pt idx="17166">
                        <c:v>42611.632118055997</c:v>
                      </c:pt>
                      <c:pt idx="17167">
                        <c:v>42611.635625000003</c:v>
                      </c:pt>
                      <c:pt idx="17168">
                        <c:v>42611.639062499999</c:v>
                      </c:pt>
                      <c:pt idx="17169">
                        <c:v>42611.642523148003</c:v>
                      </c:pt>
                      <c:pt idx="17170">
                        <c:v>42611.646087963003</c:v>
                      </c:pt>
                      <c:pt idx="17171">
                        <c:v>42611.649467593001</c:v>
                      </c:pt>
                      <c:pt idx="17172">
                        <c:v>42611.656446759</c:v>
                      </c:pt>
                      <c:pt idx="17173">
                        <c:v>42611.659872684999</c:v>
                      </c:pt>
                      <c:pt idx="17174">
                        <c:v>42611.663391203998</c:v>
                      </c:pt>
                      <c:pt idx="17175">
                        <c:v>42611.667083332999</c:v>
                      </c:pt>
                      <c:pt idx="17176">
                        <c:v>42611.670312499999</c:v>
                      </c:pt>
                      <c:pt idx="17177">
                        <c:v>42611.673761573998</c:v>
                      </c:pt>
                      <c:pt idx="17178">
                        <c:v>42611.677326388999</c:v>
                      </c:pt>
                      <c:pt idx="17179">
                        <c:v>42611.680752314998</c:v>
                      </c:pt>
                      <c:pt idx="17180">
                        <c:v>42611.684178240997</c:v>
                      </c:pt>
                      <c:pt idx="17181">
                        <c:v>42611.687754630002</c:v>
                      </c:pt>
                      <c:pt idx="17182">
                        <c:v>42611.691122684999</c:v>
                      </c:pt>
                      <c:pt idx="17183">
                        <c:v>42611.694594907</c:v>
                      </c:pt>
                      <c:pt idx="17184">
                        <c:v>42611.698113425999</c:v>
                      </c:pt>
                      <c:pt idx="17185">
                        <c:v>42611.701527778001</c:v>
                      </c:pt>
                      <c:pt idx="17186">
                        <c:v>42611.705034721999</c:v>
                      </c:pt>
                      <c:pt idx="17187">
                        <c:v>42611.708587963003</c:v>
                      </c:pt>
                      <c:pt idx="17188">
                        <c:v>42611.712002314998</c:v>
                      </c:pt>
                      <c:pt idx="17189">
                        <c:v>42611.715416667001</c:v>
                      </c:pt>
                      <c:pt idx="17190">
                        <c:v>42611.718981480997</c:v>
                      </c:pt>
                      <c:pt idx="17191">
                        <c:v>42611.722418981</c:v>
                      </c:pt>
                      <c:pt idx="17192">
                        <c:v>42611.725856481004</c:v>
                      </c:pt>
                      <c:pt idx="17193">
                        <c:v>42611.729444443998</c:v>
                      </c:pt>
                      <c:pt idx="17194">
                        <c:v>42611.732800926002</c:v>
                      </c:pt>
                      <c:pt idx="17195">
                        <c:v>42611.736261573998</c:v>
                      </c:pt>
                      <c:pt idx="17196">
                        <c:v>42611.739803240998</c:v>
                      </c:pt>
                      <c:pt idx="17197">
                        <c:v>42611.743194444003</c:v>
                      </c:pt>
                      <c:pt idx="17198">
                        <c:v>42611.746678240997</c:v>
                      </c:pt>
                      <c:pt idx="17199">
                        <c:v>42611.750254630002</c:v>
                      </c:pt>
                      <c:pt idx="17200">
                        <c:v>42611.753668981</c:v>
                      </c:pt>
                      <c:pt idx="17201">
                        <c:v>42611.757106481004</c:v>
                      </c:pt>
                      <c:pt idx="17202">
                        <c:v>42611.760659722</c:v>
                      </c:pt>
                      <c:pt idx="17203">
                        <c:v>42611.764039351998</c:v>
                      </c:pt>
                      <c:pt idx="17204">
                        <c:v>42611.767523148003</c:v>
                      </c:pt>
                      <c:pt idx="17205">
                        <c:v>42611.771099537</c:v>
                      </c:pt>
                      <c:pt idx="17206">
                        <c:v>42611.774456018997</c:v>
                      </c:pt>
                      <c:pt idx="17207">
                        <c:v>42611.777939815001</c:v>
                      </c:pt>
                      <c:pt idx="17208">
                        <c:v>42611.781481480997</c:v>
                      </c:pt>
                      <c:pt idx="17209">
                        <c:v>42611.784884259003</c:v>
                      </c:pt>
                      <c:pt idx="17210">
                        <c:v>42611.788379630001</c:v>
                      </c:pt>
                      <c:pt idx="17211">
                        <c:v>42611.791979166999</c:v>
                      </c:pt>
                      <c:pt idx="17212">
                        <c:v>42611.795335647999</c:v>
                      </c:pt>
                      <c:pt idx="17213">
                        <c:v>42611.798761573998</c:v>
                      </c:pt>
                      <c:pt idx="17214">
                        <c:v>42611.802337963003</c:v>
                      </c:pt>
                      <c:pt idx="17215">
                        <c:v>42611.805856480998</c:v>
                      </c:pt>
                      <c:pt idx="17216">
                        <c:v>42611.809282406997</c:v>
                      </c:pt>
                      <c:pt idx="17217">
                        <c:v>42611.812870369999</c:v>
                      </c:pt>
                      <c:pt idx="17218">
                        <c:v>42611.816261574</c:v>
                      </c:pt>
                      <c:pt idx="17219">
                        <c:v>42611.819710648</c:v>
                      </c:pt>
                      <c:pt idx="17220">
                        <c:v>42611.823217593002</c:v>
                      </c:pt>
                      <c:pt idx="17221">
                        <c:v>42611.826597222003</c:v>
                      </c:pt>
                      <c:pt idx="17222">
                        <c:v>42611.830115741002</c:v>
                      </c:pt>
                      <c:pt idx="17223">
                        <c:v>42611.833726851997</c:v>
                      </c:pt>
                      <c:pt idx="17224">
                        <c:v>42611.837118055999</c:v>
                      </c:pt>
                      <c:pt idx="17225">
                        <c:v>42611.840520833</c:v>
                      </c:pt>
                      <c:pt idx="17226">
                        <c:v>42611.844016203999</c:v>
                      </c:pt>
                      <c:pt idx="17227">
                        <c:v>42611.847430556001</c:v>
                      </c:pt>
                      <c:pt idx="17228">
                        <c:v>42611.850879630001</c:v>
                      </c:pt>
                      <c:pt idx="17229">
                        <c:v>42611.854444443998</c:v>
                      </c:pt>
                      <c:pt idx="17230">
                        <c:v>42611.857800926002</c:v>
                      </c:pt>
                      <c:pt idx="17231">
                        <c:v>42611.861284721999</c:v>
                      </c:pt>
                      <c:pt idx="17232">
                        <c:v>42611.864814815002</c:v>
                      </c:pt>
                      <c:pt idx="17233">
                        <c:v>42611.868229166997</c:v>
                      </c:pt>
                      <c:pt idx="17234">
                        <c:v>42611.871678240997</c:v>
                      </c:pt>
                      <c:pt idx="17235">
                        <c:v>42611.875300926004</c:v>
                      </c:pt>
                      <c:pt idx="17236">
                        <c:v>42611.878668981</c:v>
                      </c:pt>
                      <c:pt idx="17237">
                        <c:v>42611.882094907</c:v>
                      </c:pt>
                      <c:pt idx="17238">
                        <c:v>42611.885682870001</c:v>
                      </c:pt>
                      <c:pt idx="17239">
                        <c:v>42611.889074074003</c:v>
                      </c:pt>
                      <c:pt idx="17240">
                        <c:v>42611.892511573998</c:v>
                      </c:pt>
                      <c:pt idx="17241">
                        <c:v>42611.896111110997</c:v>
                      </c:pt>
                      <c:pt idx="17242">
                        <c:v>42611.899467593001</c:v>
                      </c:pt>
                      <c:pt idx="17243">
                        <c:v>42611.902928240997</c:v>
                      </c:pt>
                      <c:pt idx="17244">
                        <c:v>42611.906458332996</c:v>
                      </c:pt>
                      <c:pt idx="17245">
                        <c:v>42611.909884259003</c:v>
                      </c:pt>
                      <c:pt idx="17246">
                        <c:v>42611.913368055997</c:v>
                      </c:pt>
                      <c:pt idx="17247">
                        <c:v>42611.916944443998</c:v>
                      </c:pt>
                      <c:pt idx="17248">
                        <c:v>42611.920347222003</c:v>
                      </c:pt>
                      <c:pt idx="17249">
                        <c:v>42611.923819443997</c:v>
                      </c:pt>
                      <c:pt idx="17250">
                        <c:v>42611.927291667002</c:v>
                      </c:pt>
                      <c:pt idx="17251">
                        <c:v>42611.930775462999</c:v>
                      </c:pt>
                      <c:pt idx="17252">
                        <c:v>42611.934178240997</c:v>
                      </c:pt>
                      <c:pt idx="17253">
                        <c:v>42611.937708332996</c:v>
                      </c:pt>
                      <c:pt idx="17254">
                        <c:v>42611.941111111002</c:v>
                      </c:pt>
                      <c:pt idx="17255">
                        <c:v>42611.944571758999</c:v>
                      </c:pt>
                      <c:pt idx="17256">
                        <c:v>42611.948090277998</c:v>
                      </c:pt>
                      <c:pt idx="17257">
                        <c:v>42611.951516203997</c:v>
                      </c:pt>
                      <c:pt idx="17258">
                        <c:v>42611.955023148003</c:v>
                      </c:pt>
                      <c:pt idx="17259">
                        <c:v>42611.958576388999</c:v>
                      </c:pt>
                      <c:pt idx="17260">
                        <c:v>42611.961932869999</c:v>
                      </c:pt>
                      <c:pt idx="17261">
                        <c:v>42611.965393519</c:v>
                      </c:pt>
                      <c:pt idx="17262">
                        <c:v>42611.968946759</c:v>
                      </c:pt>
                      <c:pt idx="17263">
                        <c:v>42611.972372684999</c:v>
                      </c:pt>
                      <c:pt idx="17264">
                        <c:v>42611.975798610998</c:v>
                      </c:pt>
                      <c:pt idx="17265">
                        <c:v>42611.979363425999</c:v>
                      </c:pt>
                      <c:pt idx="17266">
                        <c:v>42611.98275463</c:v>
                      </c:pt>
                      <c:pt idx="17267">
                        <c:v>42611.986226852001</c:v>
                      </c:pt>
                      <c:pt idx="17268">
                        <c:v>42611.989733795999</c:v>
                      </c:pt>
                      <c:pt idx="17269">
                        <c:v>42611.993182869999</c:v>
                      </c:pt>
                      <c:pt idx="17270">
                        <c:v>42611.996655092997</c:v>
                      </c:pt>
                      <c:pt idx="17271">
                        <c:v>42612.000300926004</c:v>
                      </c:pt>
                      <c:pt idx="17272">
                        <c:v>42612.003622684999</c:v>
                      </c:pt>
                      <c:pt idx="17273">
                        <c:v>42612.007083333003</c:v>
                      </c:pt>
                      <c:pt idx="17274">
                        <c:v>42612.010625000003</c:v>
                      </c:pt>
                      <c:pt idx="17275">
                        <c:v>42612.014062499999</c:v>
                      </c:pt>
                      <c:pt idx="17276">
                        <c:v>42612.017476852001</c:v>
                      </c:pt>
                      <c:pt idx="17277">
                        <c:v>42612.021018519001</c:v>
                      </c:pt>
                      <c:pt idx="17278">
                        <c:v>42612.024432869999</c:v>
                      </c:pt>
                      <c:pt idx="17279">
                        <c:v>42612.027928240997</c:v>
                      </c:pt>
                      <c:pt idx="17280">
                        <c:v>42612.031435185003</c:v>
                      </c:pt>
                      <c:pt idx="17281">
                        <c:v>42612.034849536998</c:v>
                      </c:pt>
                      <c:pt idx="17282">
                        <c:v>42612.038310185002</c:v>
                      </c:pt>
                      <c:pt idx="17283">
                        <c:v>42612.041967593002</c:v>
                      </c:pt>
                      <c:pt idx="17284">
                        <c:v>42612.045289351998</c:v>
                      </c:pt>
                      <c:pt idx="17285">
                        <c:v>42612.048726852001</c:v>
                      </c:pt>
                      <c:pt idx="17286">
                        <c:v>42612.052245370003</c:v>
                      </c:pt>
                      <c:pt idx="17287">
                        <c:v>42612.055682869999</c:v>
                      </c:pt>
                      <c:pt idx="17288">
                        <c:v>42612.059143519</c:v>
                      </c:pt>
                      <c:pt idx="17289">
                        <c:v>42612.062685185003</c:v>
                      </c:pt>
                      <c:pt idx="17290">
                        <c:v>42612.066087963001</c:v>
                      </c:pt>
                      <c:pt idx="17291">
                        <c:v>42612.069560185002</c:v>
                      </c:pt>
                      <c:pt idx="17292">
                        <c:v>42612.073078704001</c:v>
                      </c:pt>
                      <c:pt idx="17293">
                        <c:v>42612.076516203997</c:v>
                      </c:pt>
                      <c:pt idx="17294">
                        <c:v>42612.079965277997</c:v>
                      </c:pt>
                      <c:pt idx="17295">
                        <c:v>42612.083576388999</c:v>
                      </c:pt>
                      <c:pt idx="17296">
                        <c:v>42612.086932869999</c:v>
                      </c:pt>
                      <c:pt idx="17297">
                        <c:v>42612.090405092997</c:v>
                      </c:pt>
                      <c:pt idx="17298">
                        <c:v>42612.093958332996</c:v>
                      </c:pt>
                      <c:pt idx="17299">
                        <c:v>42612.097361111002</c:v>
                      </c:pt>
                      <c:pt idx="17300">
                        <c:v>42612.100833333003</c:v>
                      </c:pt>
                      <c:pt idx="17301">
                        <c:v>42612.104363425999</c:v>
                      </c:pt>
                      <c:pt idx="17302">
                        <c:v>42612.10775463</c:v>
                      </c:pt>
                      <c:pt idx="17303">
                        <c:v>42612.111238425998</c:v>
                      </c:pt>
                      <c:pt idx="17304">
                        <c:v>42612.114756944</c:v>
                      </c:pt>
                      <c:pt idx="17305">
                        <c:v>42612.118182869999</c:v>
                      </c:pt>
                      <c:pt idx="17306">
                        <c:v>42612.121655092997</c:v>
                      </c:pt>
                      <c:pt idx="17307">
                        <c:v>42612.125243055998</c:v>
                      </c:pt>
                      <c:pt idx="17308">
                        <c:v>42612.128587963001</c:v>
                      </c:pt>
                      <c:pt idx="17309">
                        <c:v>42612.132060185002</c:v>
                      </c:pt>
                      <c:pt idx="17310">
                        <c:v>42612.135567129997</c:v>
                      </c:pt>
                      <c:pt idx="17311">
                        <c:v>42612.13900463</c:v>
                      </c:pt>
                      <c:pt idx="17312">
                        <c:v>42612.142476852001</c:v>
                      </c:pt>
                      <c:pt idx="17313">
                        <c:v>42612.146053240998</c:v>
                      </c:pt>
                      <c:pt idx="17314">
                        <c:v>42612.149421296002</c:v>
                      </c:pt>
                      <c:pt idx="17315">
                        <c:v>42612.152939815001</c:v>
                      </c:pt>
                      <c:pt idx="17316">
                        <c:v>42612.156446759</c:v>
                      </c:pt>
                      <c:pt idx="17317">
                        <c:v>42612.159849536998</c:v>
                      </c:pt>
                      <c:pt idx="17318">
                        <c:v>42612.163321758999</c:v>
                      </c:pt>
                      <c:pt idx="17319">
                        <c:v>42612.166921295997</c:v>
                      </c:pt>
                      <c:pt idx="17320">
                        <c:v>42612.17025463</c:v>
                      </c:pt>
                      <c:pt idx="17321">
                        <c:v>42612.173738425998</c:v>
                      </c:pt>
                      <c:pt idx="17322">
                        <c:v>42612.177280092998</c:v>
                      </c:pt>
                      <c:pt idx="17323">
                        <c:v>42612.180740741002</c:v>
                      </c:pt>
                      <c:pt idx="17324">
                        <c:v>42612.184155092997</c:v>
                      </c:pt>
                      <c:pt idx="17325">
                        <c:v>42612.187719907</c:v>
                      </c:pt>
                      <c:pt idx="17326">
                        <c:v>42612.191099536998</c:v>
                      </c:pt>
                      <c:pt idx="17327">
                        <c:v>42612.194560185002</c:v>
                      </c:pt>
                      <c:pt idx="17328">
                        <c:v>42612.198078704001</c:v>
                      </c:pt>
                      <c:pt idx="17329">
                        <c:v>42612.20150463</c:v>
                      </c:pt>
                      <c:pt idx="17330">
                        <c:v>42612.204988425998</c:v>
                      </c:pt>
                      <c:pt idx="17331">
                        <c:v>42612.208657406998</c:v>
                      </c:pt>
                      <c:pt idx="17332">
                        <c:v>42612.211944444003</c:v>
                      </c:pt>
                      <c:pt idx="17333">
                        <c:v>42612.215405092997</c:v>
                      </c:pt>
                      <c:pt idx="17334">
                        <c:v>42612.218912037002</c:v>
                      </c:pt>
                      <c:pt idx="17335">
                        <c:v>42612.222361111002</c:v>
                      </c:pt>
                      <c:pt idx="17336">
                        <c:v>42612.225810185002</c:v>
                      </c:pt>
                      <c:pt idx="17337">
                        <c:v>42612.229363425999</c:v>
                      </c:pt>
                      <c:pt idx="17338">
                        <c:v>42612.23275463</c:v>
                      </c:pt>
                      <c:pt idx="17339">
                        <c:v>42612.236203704</c:v>
                      </c:pt>
                      <c:pt idx="17340">
                        <c:v>42612.239745370003</c:v>
                      </c:pt>
                      <c:pt idx="17341">
                        <c:v>42612.243182869999</c:v>
                      </c:pt>
                      <c:pt idx="17342">
                        <c:v>42612.246655092997</c:v>
                      </c:pt>
                      <c:pt idx="17343">
                        <c:v>42612.250173610999</c:v>
                      </c:pt>
                      <c:pt idx="17344">
                        <c:v>42612.253611111002</c:v>
                      </c:pt>
                      <c:pt idx="17345">
                        <c:v>42612.257071758999</c:v>
                      </c:pt>
                      <c:pt idx="17346">
                        <c:v>42612.260578704001</c:v>
                      </c:pt>
                      <c:pt idx="17347">
                        <c:v>42612.264027778001</c:v>
                      </c:pt>
                      <c:pt idx="17348">
                        <c:v>42612.267476852001</c:v>
                      </c:pt>
                      <c:pt idx="17349">
                        <c:v>42612.270983795999</c:v>
                      </c:pt>
                      <c:pt idx="17350">
                        <c:v>42612.274421296002</c:v>
                      </c:pt>
                      <c:pt idx="17351">
                        <c:v>42612.277893519</c:v>
                      </c:pt>
                      <c:pt idx="17352">
                        <c:v>42612.281412037002</c:v>
                      </c:pt>
                      <c:pt idx="17353">
                        <c:v>42612.284849536998</c:v>
                      </c:pt>
                      <c:pt idx="17354">
                        <c:v>42612.288310185002</c:v>
                      </c:pt>
                      <c:pt idx="17355">
                        <c:v>42612.291886573999</c:v>
                      </c:pt>
                      <c:pt idx="17356">
                        <c:v>42612.295266203997</c:v>
                      </c:pt>
                      <c:pt idx="17357">
                        <c:v>42612.298726852001</c:v>
                      </c:pt>
                      <c:pt idx="17358">
                        <c:v>42612.302233795999</c:v>
                      </c:pt>
                      <c:pt idx="17359">
                        <c:v>42612.305706018997</c:v>
                      </c:pt>
                      <c:pt idx="17360">
                        <c:v>42612.309131943999</c:v>
                      </c:pt>
                      <c:pt idx="17361">
                        <c:v>42612.312673610999</c:v>
                      </c:pt>
                      <c:pt idx="17362">
                        <c:v>42612.316087963001</c:v>
                      </c:pt>
                      <c:pt idx="17363">
                        <c:v>42612.319571758999</c:v>
                      </c:pt>
                      <c:pt idx="17364">
                        <c:v>42612.323078704001</c:v>
                      </c:pt>
                      <c:pt idx="17365">
                        <c:v>42612.326516203997</c:v>
                      </c:pt>
                      <c:pt idx="17366">
                        <c:v>42612.329988425998</c:v>
                      </c:pt>
                      <c:pt idx="17367">
                        <c:v>42612.333530092998</c:v>
                      </c:pt>
                      <c:pt idx="17368">
                        <c:v>42612.336921296002</c:v>
                      </c:pt>
                      <c:pt idx="17369">
                        <c:v>42612.340405092997</c:v>
                      </c:pt>
                      <c:pt idx="17370">
                        <c:v>42612.343946759</c:v>
                      </c:pt>
                      <c:pt idx="17371">
                        <c:v>42612.347372684999</c:v>
                      </c:pt>
                      <c:pt idx="17372">
                        <c:v>42612.350810185002</c:v>
                      </c:pt>
                      <c:pt idx="17373">
                        <c:v>42612.354340277998</c:v>
                      </c:pt>
                      <c:pt idx="17374">
                        <c:v>42612.357743056004</c:v>
                      </c:pt>
                      <c:pt idx="17375">
                        <c:v>42612.361226852001</c:v>
                      </c:pt>
                      <c:pt idx="17376">
                        <c:v>42612.364733795999</c:v>
                      </c:pt>
                      <c:pt idx="17377">
                        <c:v>42612.368171296002</c:v>
                      </c:pt>
                      <c:pt idx="17378">
                        <c:v>42612.371643519</c:v>
                      </c:pt>
                      <c:pt idx="17379">
                        <c:v>42612.375219907</c:v>
                      </c:pt>
                      <c:pt idx="17380">
                        <c:v>42612.378611111002</c:v>
                      </c:pt>
                      <c:pt idx="17381">
                        <c:v>42612.382060185002</c:v>
                      </c:pt>
                      <c:pt idx="17382">
                        <c:v>42612.385590277998</c:v>
                      </c:pt>
                      <c:pt idx="17383">
                        <c:v>42612.389027778001</c:v>
                      </c:pt>
                      <c:pt idx="17384">
                        <c:v>42612.392476852001</c:v>
                      </c:pt>
                      <c:pt idx="17385">
                        <c:v>42612.395972222002</c:v>
                      </c:pt>
                      <c:pt idx="17386">
                        <c:v>42612.399421296002</c:v>
                      </c:pt>
                      <c:pt idx="17387">
                        <c:v>42612.402881943999</c:v>
                      </c:pt>
                      <c:pt idx="17388">
                        <c:v>42612.406412037002</c:v>
                      </c:pt>
                      <c:pt idx="17389">
                        <c:v>42612.409837963001</c:v>
                      </c:pt>
                      <c:pt idx="17390">
                        <c:v>42612.413321758999</c:v>
                      </c:pt>
                      <c:pt idx="17391">
                        <c:v>42612.416886573999</c:v>
                      </c:pt>
                      <c:pt idx="17392">
                        <c:v>42612.420277778001</c:v>
                      </c:pt>
                      <c:pt idx="17393">
                        <c:v>42612.423750000002</c:v>
                      </c:pt>
                      <c:pt idx="17394">
                        <c:v>42612.427256944</c:v>
                      </c:pt>
                      <c:pt idx="17395">
                        <c:v>42612.430983796003</c:v>
                      </c:pt>
                      <c:pt idx="17396">
                        <c:v>42612.434155092997</c:v>
                      </c:pt>
                      <c:pt idx="17397">
                        <c:v>42612.437662037002</c:v>
                      </c:pt>
                      <c:pt idx="17398">
                        <c:v>42612.441087963001</c:v>
                      </c:pt>
                      <c:pt idx="17399">
                        <c:v>42612.444583333003</c:v>
                      </c:pt>
                      <c:pt idx="17400">
                        <c:v>42612.448078704001</c:v>
                      </c:pt>
                      <c:pt idx="17401">
                        <c:v>42612.451516203997</c:v>
                      </c:pt>
                      <c:pt idx="17402">
                        <c:v>42612.454976852001</c:v>
                      </c:pt>
                      <c:pt idx="17403">
                        <c:v>42612.458553240998</c:v>
                      </c:pt>
                      <c:pt idx="17404">
                        <c:v>42612.461921296002</c:v>
                      </c:pt>
                      <c:pt idx="17405">
                        <c:v>42612.465393519</c:v>
                      </c:pt>
                      <c:pt idx="17406">
                        <c:v>42612.468912037002</c:v>
                      </c:pt>
                      <c:pt idx="17407">
                        <c:v>42612.472372684999</c:v>
                      </c:pt>
                      <c:pt idx="17408">
                        <c:v>42612.475798610998</c:v>
                      </c:pt>
                      <c:pt idx="17409">
                        <c:v>42612.479340277998</c:v>
                      </c:pt>
                      <c:pt idx="17410">
                        <c:v>42612.48275463</c:v>
                      </c:pt>
                      <c:pt idx="17411">
                        <c:v>42612.486226852001</c:v>
                      </c:pt>
                      <c:pt idx="17412">
                        <c:v>42612.489733795999</c:v>
                      </c:pt>
                      <c:pt idx="17413">
                        <c:v>42612.493171296002</c:v>
                      </c:pt>
                      <c:pt idx="17414">
                        <c:v>42612.496643519</c:v>
                      </c:pt>
                      <c:pt idx="17415">
                        <c:v>42612.500231480997</c:v>
                      </c:pt>
                      <c:pt idx="17416">
                        <c:v>42612.503611111002</c:v>
                      </c:pt>
                      <c:pt idx="17417">
                        <c:v>42612.507071758999</c:v>
                      </c:pt>
                      <c:pt idx="17418">
                        <c:v>42612.510578704001</c:v>
                      </c:pt>
                      <c:pt idx="17419">
                        <c:v>42612.514085647999</c:v>
                      </c:pt>
                      <c:pt idx="17420">
                        <c:v>42612.517476852001</c:v>
                      </c:pt>
                      <c:pt idx="17421">
                        <c:v>42612.521006944</c:v>
                      </c:pt>
                      <c:pt idx="17422">
                        <c:v>42612.524444444003</c:v>
                      </c:pt>
                      <c:pt idx="17423">
                        <c:v>42612.527893519</c:v>
                      </c:pt>
                      <c:pt idx="17424">
                        <c:v>42612.531400462998</c:v>
                      </c:pt>
                      <c:pt idx="17425">
                        <c:v>42612.534837963001</c:v>
                      </c:pt>
                      <c:pt idx="17426">
                        <c:v>42612.538298610998</c:v>
                      </c:pt>
                      <c:pt idx="17427">
                        <c:v>42612.541944443998</c:v>
                      </c:pt>
                      <c:pt idx="17428">
                        <c:v>42612.545277778001</c:v>
                      </c:pt>
                      <c:pt idx="17429">
                        <c:v>42612.548750000002</c:v>
                      </c:pt>
                      <c:pt idx="17430">
                        <c:v>42612.552256944</c:v>
                      </c:pt>
                      <c:pt idx="17431">
                        <c:v>42612.555682869999</c:v>
                      </c:pt>
                      <c:pt idx="17432">
                        <c:v>42612.559143519</c:v>
                      </c:pt>
                      <c:pt idx="17433">
                        <c:v>42612.562719907</c:v>
                      </c:pt>
                      <c:pt idx="17434">
                        <c:v>42612.566087963001</c:v>
                      </c:pt>
                      <c:pt idx="17435">
                        <c:v>42612.569560185002</c:v>
                      </c:pt>
                      <c:pt idx="17436">
                        <c:v>42612.573078704001</c:v>
                      </c:pt>
                      <c:pt idx="17437">
                        <c:v>42612.576516203997</c:v>
                      </c:pt>
                      <c:pt idx="17438">
                        <c:v>42612.579976852001</c:v>
                      </c:pt>
                      <c:pt idx="17439">
                        <c:v>42612.583541667002</c:v>
                      </c:pt>
                      <c:pt idx="17440">
                        <c:v>42612.586944444003</c:v>
                      </c:pt>
                      <c:pt idx="17441">
                        <c:v>42612.590405092997</c:v>
                      </c:pt>
                      <c:pt idx="17442">
                        <c:v>42612.593935185003</c:v>
                      </c:pt>
                      <c:pt idx="17443">
                        <c:v>42612.597337963001</c:v>
                      </c:pt>
                      <c:pt idx="17444">
                        <c:v>42612.600810185002</c:v>
                      </c:pt>
                      <c:pt idx="17445">
                        <c:v>42612.604375000003</c:v>
                      </c:pt>
                      <c:pt idx="17446">
                        <c:v>42612.607743056004</c:v>
                      </c:pt>
                      <c:pt idx="17447">
                        <c:v>42612.611215277997</c:v>
                      </c:pt>
                      <c:pt idx="17448">
                        <c:v>42612.614768519001</c:v>
                      </c:pt>
                      <c:pt idx="17449">
                        <c:v>42612.618194444003</c:v>
                      </c:pt>
                      <c:pt idx="17450">
                        <c:v>42612.621655092997</c:v>
                      </c:pt>
                      <c:pt idx="17451">
                        <c:v>42612.625196759</c:v>
                      </c:pt>
                      <c:pt idx="17452">
                        <c:v>42612.628587963001</c:v>
                      </c:pt>
                      <c:pt idx="17453">
                        <c:v>42612.632060185002</c:v>
                      </c:pt>
                      <c:pt idx="17454">
                        <c:v>42612.635659722</c:v>
                      </c:pt>
                      <c:pt idx="17455">
                        <c:v>42612.639074074003</c:v>
                      </c:pt>
                      <c:pt idx="17456">
                        <c:v>42612.642511573998</c:v>
                      </c:pt>
                      <c:pt idx="17457">
                        <c:v>42612.646053240998</c:v>
                      </c:pt>
                      <c:pt idx="17458">
                        <c:v>42612.649467593001</c:v>
                      </c:pt>
                      <c:pt idx="17459">
                        <c:v>42612.652928240997</c:v>
                      </c:pt>
                      <c:pt idx="17460">
                        <c:v>42612.656458332996</c:v>
                      </c:pt>
                      <c:pt idx="17461">
                        <c:v>42612.659872684999</c:v>
                      </c:pt>
                      <c:pt idx="17462">
                        <c:v>42612.663321758999</c:v>
                      </c:pt>
                      <c:pt idx="17463">
                        <c:v>42612.666944443998</c:v>
                      </c:pt>
                      <c:pt idx="17464">
                        <c:v>42612.670277778001</c:v>
                      </c:pt>
                      <c:pt idx="17465">
                        <c:v>42612.673738425998</c:v>
                      </c:pt>
                      <c:pt idx="17466">
                        <c:v>42612.677280092998</c:v>
                      </c:pt>
                      <c:pt idx="17467">
                        <c:v>42612.680763889002</c:v>
                      </c:pt>
                      <c:pt idx="17468">
                        <c:v>42612.684143519</c:v>
                      </c:pt>
                      <c:pt idx="17469">
                        <c:v>42612.687731480997</c:v>
                      </c:pt>
                      <c:pt idx="17470">
                        <c:v>42612.691087963001</c:v>
                      </c:pt>
                      <c:pt idx="17471">
                        <c:v>42612.694571758999</c:v>
                      </c:pt>
                      <c:pt idx="17472">
                        <c:v>42612.698090277998</c:v>
                      </c:pt>
                      <c:pt idx="17473">
                        <c:v>42612.701516203997</c:v>
                      </c:pt>
                      <c:pt idx="17474">
                        <c:v>42612.704988425998</c:v>
                      </c:pt>
                      <c:pt idx="17475">
                        <c:v>42612.708530092998</c:v>
                      </c:pt>
                      <c:pt idx="17476">
                        <c:v>42612.711921296002</c:v>
                      </c:pt>
                      <c:pt idx="17477">
                        <c:v>42612.715381943999</c:v>
                      </c:pt>
                      <c:pt idx="17478">
                        <c:v>42612.718900462998</c:v>
                      </c:pt>
                      <c:pt idx="17479">
                        <c:v>42612.722361111002</c:v>
                      </c:pt>
                      <c:pt idx="17480">
                        <c:v>42612.725833333003</c:v>
                      </c:pt>
                      <c:pt idx="17481">
                        <c:v>42612.729375000003</c:v>
                      </c:pt>
                      <c:pt idx="17482">
                        <c:v>42612.73275463</c:v>
                      </c:pt>
                      <c:pt idx="17483">
                        <c:v>42612.736226852001</c:v>
                      </c:pt>
                      <c:pt idx="17484">
                        <c:v>42612.739756944</c:v>
                      </c:pt>
                      <c:pt idx="17485">
                        <c:v>42612.743194444003</c:v>
                      </c:pt>
                      <c:pt idx="17486">
                        <c:v>42612.746643519</c:v>
                      </c:pt>
                      <c:pt idx="17487">
                        <c:v>42612.750219907</c:v>
                      </c:pt>
                      <c:pt idx="17488">
                        <c:v>42612.753611111002</c:v>
                      </c:pt>
                      <c:pt idx="17489">
                        <c:v>42612.757060185002</c:v>
                      </c:pt>
                      <c:pt idx="17490">
                        <c:v>42612.760578704001</c:v>
                      </c:pt>
                      <c:pt idx="17491">
                        <c:v>42612.76400463</c:v>
                      </c:pt>
                      <c:pt idx="17492">
                        <c:v>42612.767488425998</c:v>
                      </c:pt>
                      <c:pt idx="17493">
                        <c:v>42612.771030092998</c:v>
                      </c:pt>
                      <c:pt idx="17494">
                        <c:v>42612.774421296002</c:v>
                      </c:pt>
                      <c:pt idx="17495">
                        <c:v>42612.777893519</c:v>
                      </c:pt>
                      <c:pt idx="17496">
                        <c:v>42612.781388889001</c:v>
                      </c:pt>
                      <c:pt idx="17497">
                        <c:v>42612.784849536998</c:v>
                      </c:pt>
                      <c:pt idx="17498">
                        <c:v>42612.788298610998</c:v>
                      </c:pt>
                      <c:pt idx="17499">
                        <c:v>42612.791898148003</c:v>
                      </c:pt>
                      <c:pt idx="17500">
                        <c:v>42612.795277778001</c:v>
                      </c:pt>
                      <c:pt idx="17501">
                        <c:v>42612.798738425998</c:v>
                      </c:pt>
                      <c:pt idx="17502">
                        <c:v>42612.802256944</c:v>
                      </c:pt>
                      <c:pt idx="17503">
                        <c:v>42612.805775462999</c:v>
                      </c:pt>
                      <c:pt idx="17504">
                        <c:v>42612.809178240997</c:v>
                      </c:pt>
                      <c:pt idx="17505">
                        <c:v>42612.812754630002</c:v>
                      </c:pt>
                      <c:pt idx="17506">
                        <c:v>42612.816145833</c:v>
                      </c:pt>
                      <c:pt idx="17507">
                        <c:v>42612.819618055997</c:v>
                      </c:pt>
                      <c:pt idx="17508">
                        <c:v>42612.823125000003</c:v>
                      </c:pt>
                      <c:pt idx="17509">
                        <c:v>42612.826527778001</c:v>
                      </c:pt>
                      <c:pt idx="17510">
                        <c:v>42612.830046296003</c:v>
                      </c:pt>
                      <c:pt idx="17511">
                        <c:v>42612.833541667002</c:v>
                      </c:pt>
                      <c:pt idx="17512">
                        <c:v>42612.836932869999</c:v>
                      </c:pt>
                      <c:pt idx="17513">
                        <c:v>42612.840405092997</c:v>
                      </c:pt>
                      <c:pt idx="17514">
                        <c:v>42612.843923610999</c:v>
                      </c:pt>
                      <c:pt idx="17515">
                        <c:v>42612.847395833</c:v>
                      </c:pt>
                      <c:pt idx="17516">
                        <c:v>42612.850844907</c:v>
                      </c:pt>
                      <c:pt idx="17517">
                        <c:v>42612.854432870001</c:v>
                      </c:pt>
                      <c:pt idx="17518">
                        <c:v>42612.857789351998</c:v>
                      </c:pt>
                      <c:pt idx="17519">
                        <c:v>42612.861250000002</c:v>
                      </c:pt>
                      <c:pt idx="17520">
                        <c:v>42612.864756944</c:v>
                      </c:pt>
                      <c:pt idx="17521">
                        <c:v>42612.868206018997</c:v>
                      </c:pt>
                      <c:pt idx="17522">
                        <c:v>42612.871678240997</c:v>
                      </c:pt>
                      <c:pt idx="17523">
                        <c:v>42612.875277778003</c:v>
                      </c:pt>
                      <c:pt idx="17524">
                        <c:v>42612.878645833</c:v>
                      </c:pt>
                      <c:pt idx="17525">
                        <c:v>42612.882106481004</c:v>
                      </c:pt>
                      <c:pt idx="17526">
                        <c:v>42612.885613425999</c:v>
                      </c:pt>
                      <c:pt idx="17527">
                        <c:v>42612.889062499999</c:v>
                      </c:pt>
                      <c:pt idx="17528">
                        <c:v>42612.892500000002</c:v>
                      </c:pt>
                      <c:pt idx="17529">
                        <c:v>42612.896076388999</c:v>
                      </c:pt>
                      <c:pt idx="17530">
                        <c:v>42612.899479166997</c:v>
                      </c:pt>
                      <c:pt idx="17531">
                        <c:v>42612.902928240997</c:v>
                      </c:pt>
                      <c:pt idx="17532">
                        <c:v>42612.906423610999</c:v>
                      </c:pt>
                      <c:pt idx="17533">
                        <c:v>42612.909872684999</c:v>
                      </c:pt>
                      <c:pt idx="17534">
                        <c:v>42612.913344907</c:v>
                      </c:pt>
                      <c:pt idx="17535">
                        <c:v>42612.917002315</c:v>
                      </c:pt>
                      <c:pt idx="17536">
                        <c:v>42612.920358796</c:v>
                      </c:pt>
                      <c:pt idx="17537">
                        <c:v>42612.92380787</c:v>
                      </c:pt>
                      <c:pt idx="17538">
                        <c:v>42612.927326388999</c:v>
                      </c:pt>
                      <c:pt idx="17539">
                        <c:v>42612.930798611</c:v>
                      </c:pt>
                      <c:pt idx="17540">
                        <c:v>42612.934189815001</c:v>
                      </c:pt>
                      <c:pt idx="17541">
                        <c:v>42612.937754630002</c:v>
                      </c:pt>
                      <c:pt idx="17542">
                        <c:v>42612.941145833</c:v>
                      </c:pt>
                      <c:pt idx="17543">
                        <c:v>42612.944594907</c:v>
                      </c:pt>
                      <c:pt idx="17544">
                        <c:v>42612.948113425999</c:v>
                      </c:pt>
                      <c:pt idx="17545">
                        <c:v>42612.951574074003</c:v>
                      </c:pt>
                      <c:pt idx="17546">
                        <c:v>42612.955034721999</c:v>
                      </c:pt>
                      <c:pt idx="17547">
                        <c:v>42612.958587963003</c:v>
                      </c:pt>
                      <c:pt idx="17548">
                        <c:v>42612.961967593001</c:v>
                      </c:pt>
                      <c:pt idx="17549">
                        <c:v>42612.965439815001</c:v>
                      </c:pt>
                      <c:pt idx="17550">
                        <c:v>42612.968981480997</c:v>
                      </c:pt>
                      <c:pt idx="17551">
                        <c:v>42612.972418981</c:v>
                      </c:pt>
                      <c:pt idx="17552">
                        <c:v>42612.975868055997</c:v>
                      </c:pt>
                      <c:pt idx="17553">
                        <c:v>42612.979421295997</c:v>
                      </c:pt>
                      <c:pt idx="17554">
                        <c:v>42612.982800926002</c:v>
                      </c:pt>
                      <c:pt idx="17555">
                        <c:v>42612.986250000002</c:v>
                      </c:pt>
                      <c:pt idx="17556">
                        <c:v>42612.989803240998</c:v>
                      </c:pt>
                      <c:pt idx="17557">
                        <c:v>42612.993217593001</c:v>
                      </c:pt>
                      <c:pt idx="17558">
                        <c:v>42612.996678240997</c:v>
                      </c:pt>
                      <c:pt idx="17559">
                        <c:v>42613.000277778003</c:v>
                      </c:pt>
                      <c:pt idx="17560">
                        <c:v>42613.003599536998</c:v>
                      </c:pt>
                      <c:pt idx="17561">
                        <c:v>42613.007060185002</c:v>
                      </c:pt>
                      <c:pt idx="17562">
                        <c:v>42613.010613425999</c:v>
                      </c:pt>
                      <c:pt idx="17563">
                        <c:v>42613.014039351998</c:v>
                      </c:pt>
                      <c:pt idx="17564">
                        <c:v>42613.017488425998</c:v>
                      </c:pt>
                      <c:pt idx="17565">
                        <c:v>42613.021030092998</c:v>
                      </c:pt>
                      <c:pt idx="17566">
                        <c:v>42613.024432869999</c:v>
                      </c:pt>
                      <c:pt idx="17567">
                        <c:v>42613.027928240997</c:v>
                      </c:pt>
                      <c:pt idx="17568">
                        <c:v>42613.031412037002</c:v>
                      </c:pt>
                      <c:pt idx="17569">
                        <c:v>42613.034849536998</c:v>
                      </c:pt>
                      <c:pt idx="17570">
                        <c:v>42613.038333333003</c:v>
                      </c:pt>
                      <c:pt idx="17571">
                        <c:v>42613.041932870001</c:v>
                      </c:pt>
                      <c:pt idx="17572">
                        <c:v>42613.045324074003</c:v>
                      </c:pt>
                      <c:pt idx="17573">
                        <c:v>42613.048750000002</c:v>
                      </c:pt>
                      <c:pt idx="17574">
                        <c:v>42613.052291667002</c:v>
                      </c:pt>
                      <c:pt idx="17575">
                        <c:v>42613.055694444003</c:v>
                      </c:pt>
                      <c:pt idx="17576">
                        <c:v>42613.059178240997</c:v>
                      </c:pt>
                      <c:pt idx="17577">
                        <c:v>42613.062708332996</c:v>
                      </c:pt>
                      <c:pt idx="17578">
                        <c:v>42613.066087963001</c:v>
                      </c:pt>
                      <c:pt idx="17579">
                        <c:v>42613.069548610998</c:v>
                      </c:pt>
                      <c:pt idx="17580">
                        <c:v>42613.073078704001</c:v>
                      </c:pt>
                      <c:pt idx="17581">
                        <c:v>42613.07650463</c:v>
                      </c:pt>
                      <c:pt idx="17582">
                        <c:v>42613.079976852001</c:v>
                      </c:pt>
                      <c:pt idx="17583">
                        <c:v>42613.083599537</c:v>
                      </c:pt>
                      <c:pt idx="17584">
                        <c:v>42613.086932869999</c:v>
                      </c:pt>
                      <c:pt idx="17585">
                        <c:v>42613.090405092997</c:v>
                      </c:pt>
                      <c:pt idx="17586">
                        <c:v>42613.093946759</c:v>
                      </c:pt>
                      <c:pt idx="17587">
                        <c:v>42613.097361111002</c:v>
                      </c:pt>
                      <c:pt idx="17588">
                        <c:v>42613.100810185002</c:v>
                      </c:pt>
                      <c:pt idx="17589">
                        <c:v>42613.104375000003</c:v>
                      </c:pt>
                      <c:pt idx="17590">
                        <c:v>42613.107766203997</c:v>
                      </c:pt>
                      <c:pt idx="17591">
                        <c:v>42613.111238425998</c:v>
                      </c:pt>
                      <c:pt idx="17592">
                        <c:v>42613.114780092998</c:v>
                      </c:pt>
                      <c:pt idx="17593">
                        <c:v>42613.118182869999</c:v>
                      </c:pt>
                      <c:pt idx="17594">
                        <c:v>42613.121643519</c:v>
                      </c:pt>
                      <c:pt idx="17595">
                        <c:v>42613.1253125</c:v>
                      </c:pt>
                      <c:pt idx="17596">
                        <c:v>42613.128599536998</c:v>
                      </c:pt>
                      <c:pt idx="17597">
                        <c:v>42613.132083333003</c:v>
                      </c:pt>
                      <c:pt idx="17598">
                        <c:v>42613.135625000003</c:v>
                      </c:pt>
                      <c:pt idx="17599">
                        <c:v>42613.139039351998</c:v>
                      </c:pt>
                      <c:pt idx="17600">
                        <c:v>42613.142476852001</c:v>
                      </c:pt>
                      <c:pt idx="17601">
                        <c:v>42613.146030092998</c:v>
                      </c:pt>
                      <c:pt idx="17602">
                        <c:v>42613.149421296002</c:v>
                      </c:pt>
                      <c:pt idx="17603">
                        <c:v>42613.152905092997</c:v>
                      </c:pt>
                      <c:pt idx="17604">
                        <c:v>42613.156446759</c:v>
                      </c:pt>
                      <c:pt idx="17605">
                        <c:v>42613.159861111002</c:v>
                      </c:pt>
                      <c:pt idx="17606">
                        <c:v>42613.163321758999</c:v>
                      </c:pt>
                      <c:pt idx="17607">
                        <c:v>42613.166886573999</c:v>
                      </c:pt>
                      <c:pt idx="17608">
                        <c:v>42613.170266203997</c:v>
                      </c:pt>
                      <c:pt idx="17609">
                        <c:v>42613.173726852001</c:v>
                      </c:pt>
                      <c:pt idx="17610">
                        <c:v>42613.177280092998</c:v>
                      </c:pt>
                      <c:pt idx="17611">
                        <c:v>42613.180706018997</c:v>
                      </c:pt>
                      <c:pt idx="17612">
                        <c:v>42613.184143519</c:v>
                      </c:pt>
                      <c:pt idx="17613">
                        <c:v>42613.187731480997</c:v>
                      </c:pt>
                      <c:pt idx="17614">
                        <c:v>42613.191099536998</c:v>
                      </c:pt>
                      <c:pt idx="17615">
                        <c:v>42613.194571758999</c:v>
                      </c:pt>
                      <c:pt idx="17616">
                        <c:v>42613.198067129997</c:v>
                      </c:pt>
                      <c:pt idx="17617">
                        <c:v>42613.20150463</c:v>
                      </c:pt>
                      <c:pt idx="17618">
                        <c:v>42613.204988425998</c:v>
                      </c:pt>
                      <c:pt idx="17619">
                        <c:v>42613.208599537</c:v>
                      </c:pt>
                      <c:pt idx="17620">
                        <c:v>42613.211932869999</c:v>
                      </c:pt>
                      <c:pt idx="17621">
                        <c:v>42613.215416667001</c:v>
                      </c:pt>
                      <c:pt idx="17622">
                        <c:v>42613.218946759</c:v>
                      </c:pt>
                      <c:pt idx="17623">
                        <c:v>42613.222407407004</c:v>
                      </c:pt>
                      <c:pt idx="17624">
                        <c:v>42613.225810185002</c:v>
                      </c:pt>
                      <c:pt idx="17625">
                        <c:v>42613.229375000003</c:v>
                      </c:pt>
                      <c:pt idx="17626">
                        <c:v>42613.232743056004</c:v>
                      </c:pt>
                      <c:pt idx="17627">
                        <c:v>42613.236226852001</c:v>
                      </c:pt>
                      <c:pt idx="17628">
                        <c:v>42613.239745370003</c:v>
                      </c:pt>
                      <c:pt idx="17629">
                        <c:v>42613.243171296002</c:v>
                      </c:pt>
                      <c:pt idx="17630">
                        <c:v>42613.246631943999</c:v>
                      </c:pt>
                      <c:pt idx="17631">
                        <c:v>42613.250266203999</c:v>
                      </c:pt>
                      <c:pt idx="17632">
                        <c:v>42613.253599536998</c:v>
                      </c:pt>
                      <c:pt idx="17633">
                        <c:v>42613.257048610998</c:v>
                      </c:pt>
                      <c:pt idx="17634">
                        <c:v>42613.260590277998</c:v>
                      </c:pt>
                      <c:pt idx="17635">
                        <c:v>42613.264027778001</c:v>
                      </c:pt>
                      <c:pt idx="17636">
                        <c:v>42613.267500000002</c:v>
                      </c:pt>
                      <c:pt idx="17637">
                        <c:v>42613.270983795999</c:v>
                      </c:pt>
                      <c:pt idx="17638">
                        <c:v>42613.274421296002</c:v>
                      </c:pt>
                      <c:pt idx="17639">
                        <c:v>42613.277881943999</c:v>
                      </c:pt>
                      <c:pt idx="17640">
                        <c:v>42613.281400462998</c:v>
                      </c:pt>
                      <c:pt idx="17641">
                        <c:v>42613.284837963001</c:v>
                      </c:pt>
                      <c:pt idx="17642">
                        <c:v>42613.288333333003</c:v>
                      </c:pt>
                      <c:pt idx="17643">
                        <c:v>42613.291875000003</c:v>
                      </c:pt>
                      <c:pt idx="17644">
                        <c:v>42613.295266203997</c:v>
                      </c:pt>
                      <c:pt idx="17645">
                        <c:v>42613.298726852001</c:v>
                      </c:pt>
                      <c:pt idx="17646">
                        <c:v>42613.302233795999</c:v>
                      </c:pt>
                      <c:pt idx="17647">
                        <c:v>42613.305659721998</c:v>
                      </c:pt>
                      <c:pt idx="17648">
                        <c:v>42613.309143519</c:v>
                      </c:pt>
                      <c:pt idx="17649">
                        <c:v>42613.312696759</c:v>
                      </c:pt>
                      <c:pt idx="17650">
                        <c:v>42613.316099536998</c:v>
                      </c:pt>
                      <c:pt idx="17651">
                        <c:v>42613.319560185002</c:v>
                      </c:pt>
                      <c:pt idx="17652">
                        <c:v>42613.323078704001</c:v>
                      </c:pt>
                      <c:pt idx="17653">
                        <c:v>42613.32650463</c:v>
                      </c:pt>
                      <c:pt idx="17654">
                        <c:v>42613.329976852001</c:v>
                      </c:pt>
                      <c:pt idx="17655">
                        <c:v>42613.333541667002</c:v>
                      </c:pt>
                      <c:pt idx="17656">
                        <c:v>42613.336979166997</c:v>
                      </c:pt>
                      <c:pt idx="17657">
                        <c:v>42613.340428240997</c:v>
                      </c:pt>
                      <c:pt idx="17658">
                        <c:v>42613.343969907</c:v>
                      </c:pt>
                      <c:pt idx="17659">
                        <c:v>42613.347349536998</c:v>
                      </c:pt>
                      <c:pt idx="17660">
                        <c:v>42613.350844907</c:v>
                      </c:pt>
                      <c:pt idx="17661">
                        <c:v>42613.354351852002</c:v>
                      </c:pt>
                      <c:pt idx="17662">
                        <c:v>42613.357743056004</c:v>
                      </c:pt>
                      <c:pt idx="17663">
                        <c:v>42613.361238425998</c:v>
                      </c:pt>
                      <c:pt idx="17664">
                        <c:v>42613.364722222002</c:v>
                      </c:pt>
                      <c:pt idx="17665">
                        <c:v>42613.368182869999</c:v>
                      </c:pt>
                      <c:pt idx="17666">
                        <c:v>42613.371666667001</c:v>
                      </c:pt>
                      <c:pt idx="17667">
                        <c:v>42613.375208332996</c:v>
                      </c:pt>
                      <c:pt idx="17668">
                        <c:v>42613.378599536998</c:v>
                      </c:pt>
                      <c:pt idx="17669">
                        <c:v>42613.382060185002</c:v>
                      </c:pt>
                      <c:pt idx="17670">
                        <c:v>42613.385601852002</c:v>
                      </c:pt>
                      <c:pt idx="17671">
                        <c:v>42613.38900463</c:v>
                      </c:pt>
                      <c:pt idx="17672">
                        <c:v>42613.392476852001</c:v>
                      </c:pt>
                      <c:pt idx="17673">
                        <c:v>42613.396006944</c:v>
                      </c:pt>
                      <c:pt idx="17674">
                        <c:v>42613.399444444003</c:v>
                      </c:pt>
                      <c:pt idx="17675">
                        <c:v>42613.402905092997</c:v>
                      </c:pt>
                      <c:pt idx="17676">
                        <c:v>42613.406412037002</c:v>
                      </c:pt>
                      <c:pt idx="17677">
                        <c:v>42613.409826388997</c:v>
                      </c:pt>
                      <c:pt idx="17678">
                        <c:v>42613.413321758999</c:v>
                      </c:pt>
                      <c:pt idx="17679">
                        <c:v>42613.416851852002</c:v>
                      </c:pt>
                      <c:pt idx="17680">
                        <c:v>42613.420277778001</c:v>
                      </c:pt>
                      <c:pt idx="17681">
                        <c:v>42613.423738425998</c:v>
                      </c:pt>
                      <c:pt idx="17682">
                        <c:v>42613.427256944</c:v>
                      </c:pt>
                      <c:pt idx="17683">
                        <c:v>42613.430706018997</c:v>
                      </c:pt>
                      <c:pt idx="17684">
                        <c:v>42613.434155092997</c:v>
                      </c:pt>
                      <c:pt idx="17685">
                        <c:v>42613.437708332996</c:v>
                      </c:pt>
                      <c:pt idx="17686">
                        <c:v>42613.441111111002</c:v>
                      </c:pt>
                      <c:pt idx="17687">
                        <c:v>42613.444618055997</c:v>
                      </c:pt>
                      <c:pt idx="17688">
                        <c:v>42613.448113425999</c:v>
                      </c:pt>
                      <c:pt idx="17689">
                        <c:v>42613.451678240999</c:v>
                      </c:pt>
                      <c:pt idx="17690">
                        <c:v>42613.454965277997</c:v>
                      </c:pt>
                      <c:pt idx="17691">
                        <c:v>42613.458530092998</c:v>
                      </c:pt>
                      <c:pt idx="17692">
                        <c:v>42613.461932869999</c:v>
                      </c:pt>
                      <c:pt idx="17693">
                        <c:v>42613.465370370002</c:v>
                      </c:pt>
                      <c:pt idx="17694">
                        <c:v>42613.468912037002</c:v>
                      </c:pt>
                      <c:pt idx="17695">
                        <c:v>42613.472349536998</c:v>
                      </c:pt>
                      <c:pt idx="17696">
                        <c:v>42613.475798610998</c:v>
                      </c:pt>
                      <c:pt idx="17697">
                        <c:v>42613.479363425999</c:v>
                      </c:pt>
                      <c:pt idx="17698">
                        <c:v>42613.482743056004</c:v>
                      </c:pt>
                      <c:pt idx="17699">
                        <c:v>42613.486215277997</c:v>
                      </c:pt>
                      <c:pt idx="17700">
                        <c:v>42613.489756944</c:v>
                      </c:pt>
                      <c:pt idx="17701">
                        <c:v>42613.493182869999</c:v>
                      </c:pt>
                      <c:pt idx="17702">
                        <c:v>42613.496678240997</c:v>
                      </c:pt>
                      <c:pt idx="17703">
                        <c:v>42613.500208332996</c:v>
                      </c:pt>
                      <c:pt idx="17704">
                        <c:v>42613.503599536998</c:v>
                      </c:pt>
                      <c:pt idx="17705">
                        <c:v>42613.507048610998</c:v>
                      </c:pt>
                      <c:pt idx="17706">
                        <c:v>42613.510567129997</c:v>
                      </c:pt>
                      <c:pt idx="17707">
                        <c:v>42613.514027778001</c:v>
                      </c:pt>
                      <c:pt idx="17708">
                        <c:v>42613.517465277997</c:v>
                      </c:pt>
                      <c:pt idx="17709">
                        <c:v>42613.521030092998</c:v>
                      </c:pt>
                      <c:pt idx="17710">
                        <c:v>42613.524421296002</c:v>
                      </c:pt>
                      <c:pt idx="17711">
                        <c:v>42613.527893519</c:v>
                      </c:pt>
                      <c:pt idx="17712">
                        <c:v>42613.531412037002</c:v>
                      </c:pt>
                      <c:pt idx="17713">
                        <c:v>42613.534837963001</c:v>
                      </c:pt>
                      <c:pt idx="17714">
                        <c:v>42613.538298610998</c:v>
                      </c:pt>
                      <c:pt idx="17715">
                        <c:v>42613.541909722</c:v>
                      </c:pt>
                      <c:pt idx="17716">
                        <c:v>42613.545381944001</c:v>
                      </c:pt>
                      <c:pt idx="17717">
                        <c:v>42613.548750000002</c:v>
                      </c:pt>
                      <c:pt idx="17718">
                        <c:v>42613.552291667002</c:v>
                      </c:pt>
                      <c:pt idx="17719">
                        <c:v>42613.555706018997</c:v>
                      </c:pt>
                      <c:pt idx="17720">
                        <c:v>42613.559143519</c:v>
                      </c:pt>
                      <c:pt idx="17721">
                        <c:v>42613.562928241001</c:v>
                      </c:pt>
                      <c:pt idx="17722">
                        <c:v>42613.566099536998</c:v>
                      </c:pt>
                      <c:pt idx="17723">
                        <c:v>42613.569548610998</c:v>
                      </c:pt>
                      <c:pt idx="17724">
                        <c:v>42613.573055556</c:v>
                      </c:pt>
                      <c:pt idx="17725">
                        <c:v>42613.57650463</c:v>
                      </c:pt>
                      <c:pt idx="17726">
                        <c:v>42613.580162036997</c:v>
                      </c:pt>
                      <c:pt idx="17727">
                        <c:v>42613.583541667002</c:v>
                      </c:pt>
                      <c:pt idx="17728">
                        <c:v>42613.586932869999</c:v>
                      </c:pt>
                      <c:pt idx="17729">
                        <c:v>42613.590393519</c:v>
                      </c:pt>
                      <c:pt idx="17730">
                        <c:v>42613.593935185003</c:v>
                      </c:pt>
                      <c:pt idx="17731">
                        <c:v>42613.597349536998</c:v>
                      </c:pt>
                      <c:pt idx="17732">
                        <c:v>42613.600821758999</c:v>
                      </c:pt>
                      <c:pt idx="17733">
                        <c:v>42613.604409722</c:v>
                      </c:pt>
                      <c:pt idx="17734">
                        <c:v>42613.607743056004</c:v>
                      </c:pt>
                      <c:pt idx="17735">
                        <c:v>42613.611215277997</c:v>
                      </c:pt>
                      <c:pt idx="17736">
                        <c:v>42613.614745370003</c:v>
                      </c:pt>
                      <c:pt idx="17737">
                        <c:v>42613.618182869999</c:v>
                      </c:pt>
                      <c:pt idx="17738">
                        <c:v>42613.621655092997</c:v>
                      </c:pt>
                      <c:pt idx="17739">
                        <c:v>42613.625208332996</c:v>
                      </c:pt>
                      <c:pt idx="17740">
                        <c:v>42613.628576388997</c:v>
                      </c:pt>
                      <c:pt idx="17741">
                        <c:v>42613.632152778002</c:v>
                      </c:pt>
                      <c:pt idx="17742">
                        <c:v>42613.635671295997</c:v>
                      </c:pt>
                      <c:pt idx="17743">
                        <c:v>42613.639097222003</c:v>
                      </c:pt>
                      <c:pt idx="17744">
                        <c:v>42613.642511573998</c:v>
                      </c:pt>
                      <c:pt idx="17745">
                        <c:v>42613.646099537</c:v>
                      </c:pt>
                      <c:pt idx="17746">
                        <c:v>42613.649467593001</c:v>
                      </c:pt>
                      <c:pt idx="17747">
                        <c:v>42613.652928240997</c:v>
                      </c:pt>
                      <c:pt idx="17748">
                        <c:v>42613.656458332996</c:v>
                      </c:pt>
                      <c:pt idx="17749">
                        <c:v>42613.659884259003</c:v>
                      </c:pt>
                      <c:pt idx="17750">
                        <c:v>42613.663344907</c:v>
                      </c:pt>
                      <c:pt idx="17751">
                        <c:v>42613.666979166999</c:v>
                      </c:pt>
                      <c:pt idx="17752">
                        <c:v>42613.670335647999</c:v>
                      </c:pt>
                      <c:pt idx="17753">
                        <c:v>42613.673761573998</c:v>
                      </c:pt>
                      <c:pt idx="17754">
                        <c:v>42613.677337963003</c:v>
                      </c:pt>
                      <c:pt idx="17755">
                        <c:v>42613.680729166997</c:v>
                      </c:pt>
                      <c:pt idx="17756">
                        <c:v>42613.684166667001</c:v>
                      </c:pt>
                      <c:pt idx="17757">
                        <c:v>42613.687789352</c:v>
                      </c:pt>
                      <c:pt idx="17758">
                        <c:v>42613.691122684999</c:v>
                      </c:pt>
                      <c:pt idx="17759">
                        <c:v>42613.694606481004</c:v>
                      </c:pt>
                      <c:pt idx="17760">
                        <c:v>42613.698182870001</c:v>
                      </c:pt>
                      <c:pt idx="17761">
                        <c:v>42613.701550926002</c:v>
                      </c:pt>
                      <c:pt idx="17762">
                        <c:v>42613.705023148003</c:v>
                      </c:pt>
                      <c:pt idx="17763">
                        <c:v>42613.708645833001</c:v>
                      </c:pt>
                      <c:pt idx="17764">
                        <c:v>42613.711990741002</c:v>
                      </c:pt>
                      <c:pt idx="17765">
                        <c:v>42613.715451388998</c:v>
                      </c:pt>
                      <c:pt idx="17766">
                        <c:v>42613.718958332996</c:v>
                      </c:pt>
                      <c:pt idx="17767">
                        <c:v>42613.722395833</c:v>
                      </c:pt>
                      <c:pt idx="17768">
                        <c:v>42613.725844907</c:v>
                      </c:pt>
                      <c:pt idx="17769">
                        <c:v>42613.729432870001</c:v>
                      </c:pt>
                      <c:pt idx="17770">
                        <c:v>42613.732789351998</c:v>
                      </c:pt>
                      <c:pt idx="17771">
                        <c:v>42613.736354166998</c:v>
                      </c:pt>
                      <c:pt idx="17772">
                        <c:v>42613.739768519001</c:v>
                      </c:pt>
                      <c:pt idx="17773">
                        <c:v>42613.743206018997</c:v>
                      </c:pt>
                      <c:pt idx="17774">
                        <c:v>42613.746701388998</c:v>
                      </c:pt>
                      <c:pt idx="17775">
                        <c:v>42613.750277778003</c:v>
                      </c:pt>
                      <c:pt idx="17776">
                        <c:v>42613.753622684999</c:v>
                      </c:pt>
                      <c:pt idx="17777">
                        <c:v>42613.757106481004</c:v>
                      </c:pt>
                      <c:pt idx="17778">
                        <c:v>42613.760636573999</c:v>
                      </c:pt>
                      <c:pt idx="17779">
                        <c:v>42613.764074074003</c:v>
                      </c:pt>
                      <c:pt idx="17780">
                        <c:v>42613.767546296003</c:v>
                      </c:pt>
                      <c:pt idx="17781">
                        <c:v>42613.771076388999</c:v>
                      </c:pt>
                      <c:pt idx="17782">
                        <c:v>42613.774479166997</c:v>
                      </c:pt>
                      <c:pt idx="17783">
                        <c:v>42613.778287036999</c:v>
                      </c:pt>
                      <c:pt idx="17784">
                        <c:v>42613.781504630002</c:v>
                      </c:pt>
                      <c:pt idx="17785">
                        <c:v>42613.784907407004</c:v>
                      </c:pt>
                      <c:pt idx="17786">
                        <c:v>42613.788356481004</c:v>
                      </c:pt>
                      <c:pt idx="17787">
                        <c:v>42613.791956018998</c:v>
                      </c:pt>
                      <c:pt idx="17788">
                        <c:v>42613.795312499999</c:v>
                      </c:pt>
                      <c:pt idx="17789">
                        <c:v>42613.798761573998</c:v>
                      </c:pt>
                      <c:pt idx="17790">
                        <c:v>42613.802291667002</c:v>
                      </c:pt>
                      <c:pt idx="17791">
                        <c:v>42613.805752314998</c:v>
                      </c:pt>
                      <c:pt idx="17792">
                        <c:v>42613.809212963002</c:v>
                      </c:pt>
                      <c:pt idx="17793">
                        <c:v>42613.812743055998</c:v>
                      </c:pt>
                      <c:pt idx="17794">
                        <c:v>42613.816168981</c:v>
                      </c:pt>
                      <c:pt idx="17795">
                        <c:v>42613.819652778002</c:v>
                      </c:pt>
                      <c:pt idx="17796">
                        <c:v>42613.823206018998</c:v>
                      </c:pt>
                      <c:pt idx="17797">
                        <c:v>42613.826562499999</c:v>
                      </c:pt>
                      <c:pt idx="17798">
                        <c:v>42613.830081018998</c:v>
                      </c:pt>
                      <c:pt idx="17799">
                        <c:v>42613.833611110997</c:v>
                      </c:pt>
                      <c:pt idx="17800">
                        <c:v>42613.836979166997</c:v>
                      </c:pt>
                      <c:pt idx="17801">
                        <c:v>42613.840439815001</c:v>
                      </c:pt>
                      <c:pt idx="17802">
                        <c:v>42613.843969907</c:v>
                      </c:pt>
                      <c:pt idx="17803">
                        <c:v>42613.847407407004</c:v>
                      </c:pt>
                      <c:pt idx="17804">
                        <c:v>42613.850844907</c:v>
                      </c:pt>
                      <c:pt idx="17805">
                        <c:v>42613.854363425999</c:v>
                      </c:pt>
                      <c:pt idx="17806">
                        <c:v>42613.857800926002</c:v>
                      </c:pt>
                      <c:pt idx="17807">
                        <c:v>42613.861273148003</c:v>
                      </c:pt>
                      <c:pt idx="17808">
                        <c:v>42613.864756944</c:v>
                      </c:pt>
                      <c:pt idx="17809">
                        <c:v>42613.868217593001</c:v>
                      </c:pt>
                      <c:pt idx="17810">
                        <c:v>42613.871689815001</c:v>
                      </c:pt>
                      <c:pt idx="17811">
                        <c:v>42613.875254630002</c:v>
                      </c:pt>
                      <c:pt idx="17812">
                        <c:v>42613.878599536998</c:v>
                      </c:pt>
                      <c:pt idx="17813">
                        <c:v>42613.882048610998</c:v>
                      </c:pt>
                      <c:pt idx="17814">
                        <c:v>42613.885578704001</c:v>
                      </c:pt>
                      <c:pt idx="17815">
                        <c:v>42613.889016203997</c:v>
                      </c:pt>
                      <c:pt idx="17816">
                        <c:v>42613.892488425998</c:v>
                      </c:pt>
                      <c:pt idx="17817">
                        <c:v>42613.895995370003</c:v>
                      </c:pt>
                      <c:pt idx="17818">
                        <c:v>42613.899421296002</c:v>
                      </c:pt>
                      <c:pt idx="17819">
                        <c:v>42613.902916667001</c:v>
                      </c:pt>
                      <c:pt idx="17820">
                        <c:v>42613.906400462998</c:v>
                      </c:pt>
                      <c:pt idx="17821">
                        <c:v>42613.909826388997</c:v>
                      </c:pt>
                      <c:pt idx="17822">
                        <c:v>42613.913310185002</c:v>
                      </c:pt>
                      <c:pt idx="17823">
                        <c:v>42613.916875000003</c:v>
                      </c:pt>
                      <c:pt idx="17824">
                        <c:v>42613.920277778001</c:v>
                      </c:pt>
                      <c:pt idx="17825">
                        <c:v>42613.923738425998</c:v>
                      </c:pt>
                      <c:pt idx="17826">
                        <c:v>42613.927268519001</c:v>
                      </c:pt>
                      <c:pt idx="17827">
                        <c:v>42613.930706018997</c:v>
                      </c:pt>
                      <c:pt idx="17828">
                        <c:v>42613.934155092997</c:v>
                      </c:pt>
                      <c:pt idx="17829">
                        <c:v>42613.937708332996</c:v>
                      </c:pt>
                      <c:pt idx="17830">
                        <c:v>42613.941111111002</c:v>
                      </c:pt>
                      <c:pt idx="17831">
                        <c:v>42613.944571758999</c:v>
                      </c:pt>
                      <c:pt idx="17832">
                        <c:v>42613.948067129997</c:v>
                      </c:pt>
                      <c:pt idx="17833">
                        <c:v>42613.95150463</c:v>
                      </c:pt>
                      <c:pt idx="17834">
                        <c:v>42613.955000000002</c:v>
                      </c:pt>
                      <c:pt idx="17835">
                        <c:v>42613.958587963003</c:v>
                      </c:pt>
                      <c:pt idx="17836">
                        <c:v>42613.961944444003</c:v>
                      </c:pt>
                      <c:pt idx="17837">
                        <c:v>42613.965405092997</c:v>
                      </c:pt>
                      <c:pt idx="17838">
                        <c:v>42613.968923610999</c:v>
                      </c:pt>
                      <c:pt idx="17839">
                        <c:v>42613.972372684999</c:v>
                      </c:pt>
                      <c:pt idx="17840">
                        <c:v>42613.975810185002</c:v>
                      </c:pt>
                      <c:pt idx="17841">
                        <c:v>42613.979340277998</c:v>
                      </c:pt>
                      <c:pt idx="17842">
                        <c:v>42613.98275463</c:v>
                      </c:pt>
                      <c:pt idx="17843">
                        <c:v>42613.986215277997</c:v>
                      </c:pt>
                      <c:pt idx="17844">
                        <c:v>42613.989733795999</c:v>
                      </c:pt>
                      <c:pt idx="17845">
                        <c:v>42613.993182869999</c:v>
                      </c:pt>
                      <c:pt idx="17846">
                        <c:v>42613.996655092997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SCED_Summary_HSL_01JUL2015_Ver2!$N$2:$N$17849</c15:sqref>
                        </c15:formulaRef>
                      </c:ext>
                    </c:extLst>
                    <c:numCache>
                      <c:formatCode>General</c:formatCode>
                      <c:ptCount val="17848"/>
                      <c:pt idx="0">
                        <c:v>18234.385309753001</c:v>
                      </c:pt>
                      <c:pt idx="1">
                        <c:v>17902.385309753001</c:v>
                      </c:pt>
                      <c:pt idx="2">
                        <c:v>17902.385309753001</c:v>
                      </c:pt>
                      <c:pt idx="3">
                        <c:v>17902.385309753001</c:v>
                      </c:pt>
                      <c:pt idx="4">
                        <c:v>18426.385309753001</c:v>
                      </c:pt>
                      <c:pt idx="5">
                        <c:v>19466.385309753001</c:v>
                      </c:pt>
                      <c:pt idx="6">
                        <c:v>19466.385309753001</c:v>
                      </c:pt>
                      <c:pt idx="7">
                        <c:v>19466.385309753001</c:v>
                      </c:pt>
                      <c:pt idx="8">
                        <c:v>20377.385309753001</c:v>
                      </c:pt>
                      <c:pt idx="9">
                        <c:v>21288.385309753001</c:v>
                      </c:pt>
                      <c:pt idx="10">
                        <c:v>21288.385309753001</c:v>
                      </c:pt>
                      <c:pt idx="11">
                        <c:v>21288.385309753001</c:v>
                      </c:pt>
                      <c:pt idx="12">
                        <c:v>21288.385309753001</c:v>
                      </c:pt>
                      <c:pt idx="13">
                        <c:v>21288.385309753001</c:v>
                      </c:pt>
                      <c:pt idx="14">
                        <c:v>21288.385309753001</c:v>
                      </c:pt>
                      <c:pt idx="15">
                        <c:v>21288.385309753001</c:v>
                      </c:pt>
                      <c:pt idx="16">
                        <c:v>21288.385309753001</c:v>
                      </c:pt>
                      <c:pt idx="17">
                        <c:v>21288.385309753001</c:v>
                      </c:pt>
                      <c:pt idx="18">
                        <c:v>21288.385309753001</c:v>
                      </c:pt>
                      <c:pt idx="19">
                        <c:v>21288.385309753001</c:v>
                      </c:pt>
                      <c:pt idx="20">
                        <c:v>21288.385309753001</c:v>
                      </c:pt>
                      <c:pt idx="21">
                        <c:v>21288.385309753001</c:v>
                      </c:pt>
                      <c:pt idx="22">
                        <c:v>21288.385309753001</c:v>
                      </c:pt>
                      <c:pt idx="23">
                        <c:v>21288.385309753001</c:v>
                      </c:pt>
                      <c:pt idx="24">
                        <c:v>21185.385309753001</c:v>
                      </c:pt>
                      <c:pt idx="25">
                        <c:v>21009.385309753001</c:v>
                      </c:pt>
                      <c:pt idx="26">
                        <c:v>21009.385309753001</c:v>
                      </c:pt>
                      <c:pt idx="27">
                        <c:v>21009.385309753001</c:v>
                      </c:pt>
                      <c:pt idx="28">
                        <c:v>21009.385309753001</c:v>
                      </c:pt>
                      <c:pt idx="29">
                        <c:v>21009.385309753001</c:v>
                      </c:pt>
                      <c:pt idx="30">
                        <c:v>21009.385309753001</c:v>
                      </c:pt>
                      <c:pt idx="31">
                        <c:v>21009.385309753001</c:v>
                      </c:pt>
                      <c:pt idx="32">
                        <c:v>21009.385309753001</c:v>
                      </c:pt>
                      <c:pt idx="33">
                        <c:v>21009.385309753001</c:v>
                      </c:pt>
                      <c:pt idx="34">
                        <c:v>21009.385309753001</c:v>
                      </c:pt>
                      <c:pt idx="35">
                        <c:v>21009.385309753001</c:v>
                      </c:pt>
                      <c:pt idx="36">
                        <c:v>21066.385309753001</c:v>
                      </c:pt>
                      <c:pt idx="37">
                        <c:v>21722.525309753</c:v>
                      </c:pt>
                      <c:pt idx="38">
                        <c:v>21722.525309753</c:v>
                      </c:pt>
                      <c:pt idx="39">
                        <c:v>21722.525309753</c:v>
                      </c:pt>
                      <c:pt idx="40">
                        <c:v>21722.525309753</c:v>
                      </c:pt>
                      <c:pt idx="41">
                        <c:v>21722.525309753</c:v>
                      </c:pt>
                      <c:pt idx="42">
                        <c:v>21722.525309753</c:v>
                      </c:pt>
                      <c:pt idx="43">
                        <c:v>21722.525309753</c:v>
                      </c:pt>
                      <c:pt idx="44">
                        <c:v>21722.525309753</c:v>
                      </c:pt>
                      <c:pt idx="45">
                        <c:v>21722.525309753</c:v>
                      </c:pt>
                      <c:pt idx="46">
                        <c:v>21052.385309753001</c:v>
                      </c:pt>
                      <c:pt idx="47">
                        <c:v>21052.385309753001</c:v>
                      </c:pt>
                      <c:pt idx="48">
                        <c:v>21098.385309753001</c:v>
                      </c:pt>
                      <c:pt idx="49">
                        <c:v>19697.400995789001</c:v>
                      </c:pt>
                      <c:pt idx="50">
                        <c:v>19697.400995789001</c:v>
                      </c:pt>
                      <c:pt idx="51">
                        <c:v>19697.400995789001</c:v>
                      </c:pt>
                      <c:pt idx="52">
                        <c:v>19697.400995789001</c:v>
                      </c:pt>
                      <c:pt idx="53">
                        <c:v>19697.400995789001</c:v>
                      </c:pt>
                      <c:pt idx="54">
                        <c:v>19697.400995789001</c:v>
                      </c:pt>
                      <c:pt idx="55">
                        <c:v>19697.400995789001</c:v>
                      </c:pt>
                      <c:pt idx="56">
                        <c:v>19697.400995789001</c:v>
                      </c:pt>
                      <c:pt idx="57">
                        <c:v>19697.400995789001</c:v>
                      </c:pt>
                      <c:pt idx="58">
                        <c:v>19697.400995789001</c:v>
                      </c:pt>
                      <c:pt idx="59">
                        <c:v>19697.400995789001</c:v>
                      </c:pt>
                      <c:pt idx="60">
                        <c:v>19697.400995789001</c:v>
                      </c:pt>
                      <c:pt idx="61">
                        <c:v>19697.400995789001</c:v>
                      </c:pt>
                      <c:pt idx="62">
                        <c:v>19697.400995789001</c:v>
                      </c:pt>
                      <c:pt idx="63">
                        <c:v>19697.400995789001</c:v>
                      </c:pt>
                      <c:pt idx="64">
                        <c:v>19651.400995789001</c:v>
                      </c:pt>
                      <c:pt idx="65">
                        <c:v>19651.400995789001</c:v>
                      </c:pt>
                      <c:pt idx="66">
                        <c:v>19651.400995789001</c:v>
                      </c:pt>
                      <c:pt idx="67">
                        <c:v>19651.400995789001</c:v>
                      </c:pt>
                      <c:pt idx="68">
                        <c:v>19651.400995789001</c:v>
                      </c:pt>
                      <c:pt idx="69">
                        <c:v>19651.400995789001</c:v>
                      </c:pt>
                      <c:pt idx="70">
                        <c:v>19651.400995789001</c:v>
                      </c:pt>
                      <c:pt idx="71">
                        <c:v>19651.400995789001</c:v>
                      </c:pt>
                      <c:pt idx="72">
                        <c:v>19662.400995789001</c:v>
                      </c:pt>
                      <c:pt idx="73">
                        <c:v>19486.400995789001</c:v>
                      </c:pt>
                      <c:pt idx="74">
                        <c:v>19486.400995789001</c:v>
                      </c:pt>
                      <c:pt idx="75">
                        <c:v>19486.400995789001</c:v>
                      </c:pt>
                      <c:pt idx="76">
                        <c:v>19486.400995789001</c:v>
                      </c:pt>
                      <c:pt idx="77">
                        <c:v>18962.400995789001</c:v>
                      </c:pt>
                      <c:pt idx="78">
                        <c:v>18962.400995789001</c:v>
                      </c:pt>
                      <c:pt idx="79">
                        <c:v>18962.400995789001</c:v>
                      </c:pt>
                      <c:pt idx="80">
                        <c:v>18962.400995789001</c:v>
                      </c:pt>
                      <c:pt idx="81">
                        <c:v>18176.400995789001</c:v>
                      </c:pt>
                      <c:pt idx="82">
                        <c:v>16100.400995788999</c:v>
                      </c:pt>
                      <c:pt idx="83">
                        <c:v>16325.400995788999</c:v>
                      </c:pt>
                      <c:pt idx="84">
                        <c:v>16059.400995788999</c:v>
                      </c:pt>
                      <c:pt idx="85">
                        <c:v>16059.400995788999</c:v>
                      </c:pt>
                      <c:pt idx="86">
                        <c:v>16059.400995788999</c:v>
                      </c:pt>
                      <c:pt idx="87">
                        <c:v>15834.400995788999</c:v>
                      </c:pt>
                      <c:pt idx="88">
                        <c:v>15834.400995788999</c:v>
                      </c:pt>
                      <c:pt idx="89">
                        <c:v>15834.400995788999</c:v>
                      </c:pt>
                      <c:pt idx="90">
                        <c:v>15834.400995788999</c:v>
                      </c:pt>
                      <c:pt idx="91">
                        <c:v>15834.400995788999</c:v>
                      </c:pt>
                      <c:pt idx="92">
                        <c:v>15834.400995788999</c:v>
                      </c:pt>
                      <c:pt idx="93">
                        <c:v>15834.400995788999</c:v>
                      </c:pt>
                      <c:pt idx="94">
                        <c:v>15414.400995788999</c:v>
                      </c:pt>
                      <c:pt idx="95">
                        <c:v>15414.400995788999</c:v>
                      </c:pt>
                      <c:pt idx="96">
                        <c:v>15185.600992737</c:v>
                      </c:pt>
                      <c:pt idx="97">
                        <c:v>13932.600992737</c:v>
                      </c:pt>
                      <c:pt idx="98">
                        <c:v>13932.600992737</c:v>
                      </c:pt>
                      <c:pt idx="99">
                        <c:v>13932.600992737</c:v>
                      </c:pt>
                      <c:pt idx="100">
                        <c:v>13512.600992737</c:v>
                      </c:pt>
                      <c:pt idx="101">
                        <c:v>13512.600992737</c:v>
                      </c:pt>
                      <c:pt idx="102">
                        <c:v>13266.600992737</c:v>
                      </c:pt>
                      <c:pt idx="103">
                        <c:v>13266.600992737</c:v>
                      </c:pt>
                      <c:pt idx="104">
                        <c:v>13266.600992737</c:v>
                      </c:pt>
                      <c:pt idx="105">
                        <c:v>12751.600992737</c:v>
                      </c:pt>
                      <c:pt idx="106">
                        <c:v>12751.600992737</c:v>
                      </c:pt>
                      <c:pt idx="107">
                        <c:v>12751.600992737</c:v>
                      </c:pt>
                      <c:pt idx="108">
                        <c:v>12525.400995788999</c:v>
                      </c:pt>
                      <c:pt idx="109">
                        <c:v>12287.20099884</c:v>
                      </c:pt>
                      <c:pt idx="110">
                        <c:v>11877.20099884</c:v>
                      </c:pt>
                      <c:pt idx="111">
                        <c:v>11877.20099884</c:v>
                      </c:pt>
                      <c:pt idx="112">
                        <c:v>11877.20099884</c:v>
                      </c:pt>
                      <c:pt idx="113">
                        <c:v>10458.20099884</c:v>
                      </c:pt>
                      <c:pt idx="114">
                        <c:v>10458.20099884</c:v>
                      </c:pt>
                      <c:pt idx="115">
                        <c:v>10144.20099884</c:v>
                      </c:pt>
                      <c:pt idx="116">
                        <c:v>10144.20099884</c:v>
                      </c:pt>
                      <c:pt idx="117">
                        <c:v>9734.2009988400005</c:v>
                      </c:pt>
                      <c:pt idx="118">
                        <c:v>9734.2009988400005</c:v>
                      </c:pt>
                      <c:pt idx="119">
                        <c:v>9734.2009988400005</c:v>
                      </c:pt>
                      <c:pt idx="120">
                        <c:v>8996.2009988400005</c:v>
                      </c:pt>
                      <c:pt idx="121">
                        <c:v>8827.2009988400005</c:v>
                      </c:pt>
                      <c:pt idx="122">
                        <c:v>8325.2009988400005</c:v>
                      </c:pt>
                      <c:pt idx="123">
                        <c:v>8325.2009988400005</c:v>
                      </c:pt>
                      <c:pt idx="124">
                        <c:v>8135.2009988399996</c:v>
                      </c:pt>
                      <c:pt idx="125">
                        <c:v>7915.2009988399996</c:v>
                      </c:pt>
                      <c:pt idx="126">
                        <c:v>7585.2009988399996</c:v>
                      </c:pt>
                      <c:pt idx="127">
                        <c:v>7585.2009988399996</c:v>
                      </c:pt>
                      <c:pt idx="128">
                        <c:v>7497.9009988400003</c:v>
                      </c:pt>
                      <c:pt idx="129">
                        <c:v>7365.9009988400003</c:v>
                      </c:pt>
                      <c:pt idx="130">
                        <c:v>7365.9009988400003</c:v>
                      </c:pt>
                      <c:pt idx="131">
                        <c:v>7265.682000885</c:v>
                      </c:pt>
                      <c:pt idx="132">
                        <c:v>6840.4820001219996</c:v>
                      </c:pt>
                      <c:pt idx="133">
                        <c:v>7030.4820001219996</c:v>
                      </c:pt>
                      <c:pt idx="134">
                        <c:v>7030.4820001219996</c:v>
                      </c:pt>
                      <c:pt idx="135">
                        <c:v>7030.4820001219996</c:v>
                      </c:pt>
                      <c:pt idx="136">
                        <c:v>7010.4820001219996</c:v>
                      </c:pt>
                      <c:pt idx="137">
                        <c:v>7010.4820001219996</c:v>
                      </c:pt>
                      <c:pt idx="138">
                        <c:v>7010.4820001219996</c:v>
                      </c:pt>
                      <c:pt idx="139">
                        <c:v>7010.4820001219996</c:v>
                      </c:pt>
                      <c:pt idx="140">
                        <c:v>6863.4720001220003</c:v>
                      </c:pt>
                      <c:pt idx="141">
                        <c:v>6863.4720001220003</c:v>
                      </c:pt>
                      <c:pt idx="142">
                        <c:v>6773.3720001219999</c:v>
                      </c:pt>
                      <c:pt idx="143">
                        <c:v>6626.3620001219997</c:v>
                      </c:pt>
                      <c:pt idx="144">
                        <c:v>6626.3620001219997</c:v>
                      </c:pt>
                      <c:pt idx="145">
                        <c:v>6191.3620001219997</c:v>
                      </c:pt>
                      <c:pt idx="146">
                        <c:v>6022.3620001219997</c:v>
                      </c:pt>
                      <c:pt idx="147">
                        <c:v>6022.3620001219997</c:v>
                      </c:pt>
                      <c:pt idx="148">
                        <c:v>6022.3620001219997</c:v>
                      </c:pt>
                      <c:pt idx="149">
                        <c:v>5887.3620001219997</c:v>
                      </c:pt>
                      <c:pt idx="150">
                        <c:v>5887.3620001219997</c:v>
                      </c:pt>
                      <c:pt idx="151">
                        <c:v>5887.3620001219997</c:v>
                      </c:pt>
                      <c:pt idx="152">
                        <c:v>5887.3620001219997</c:v>
                      </c:pt>
                      <c:pt idx="153">
                        <c:v>5887.3620001219997</c:v>
                      </c:pt>
                      <c:pt idx="154">
                        <c:v>5697.3620001219997</c:v>
                      </c:pt>
                      <c:pt idx="155">
                        <c:v>5697.3620001219997</c:v>
                      </c:pt>
                      <c:pt idx="156">
                        <c:v>5800.3620001219997</c:v>
                      </c:pt>
                      <c:pt idx="157">
                        <c:v>5555.3620001219997</c:v>
                      </c:pt>
                      <c:pt idx="158">
                        <c:v>5555.3620001219997</c:v>
                      </c:pt>
                      <c:pt idx="159">
                        <c:v>5505.3620001219997</c:v>
                      </c:pt>
                      <c:pt idx="160">
                        <c:v>5505.3620001219997</c:v>
                      </c:pt>
                      <c:pt idx="161">
                        <c:v>5505.3620001219997</c:v>
                      </c:pt>
                      <c:pt idx="162">
                        <c:v>5411.3620001219997</c:v>
                      </c:pt>
                      <c:pt idx="163">
                        <c:v>5079.3620001219997</c:v>
                      </c:pt>
                      <c:pt idx="164">
                        <c:v>5079.3620001219997</c:v>
                      </c:pt>
                      <c:pt idx="165">
                        <c:v>5028.7220001220003</c:v>
                      </c:pt>
                      <c:pt idx="166">
                        <c:v>5028.7220001220003</c:v>
                      </c:pt>
                      <c:pt idx="167">
                        <c:v>4934.7220001220003</c:v>
                      </c:pt>
                      <c:pt idx="168">
                        <c:v>5102.7220001220003</c:v>
                      </c:pt>
                      <c:pt idx="169">
                        <c:v>4871.7220001220003</c:v>
                      </c:pt>
                      <c:pt idx="170">
                        <c:v>4871.7220001220003</c:v>
                      </c:pt>
                      <c:pt idx="171">
                        <c:v>4871.7220001220003</c:v>
                      </c:pt>
                      <c:pt idx="172">
                        <c:v>4871.7220001220003</c:v>
                      </c:pt>
                      <c:pt idx="173">
                        <c:v>4871.7220001220003</c:v>
                      </c:pt>
                      <c:pt idx="174">
                        <c:v>4871.7220001220003</c:v>
                      </c:pt>
                      <c:pt idx="175">
                        <c:v>4871.7220001220003</c:v>
                      </c:pt>
                      <c:pt idx="176">
                        <c:v>4871.7220001220003</c:v>
                      </c:pt>
                      <c:pt idx="177">
                        <c:v>4871.7220001220003</c:v>
                      </c:pt>
                      <c:pt idx="178">
                        <c:v>4871.7220001220003</c:v>
                      </c:pt>
                      <c:pt idx="179">
                        <c:v>4871.7220001220003</c:v>
                      </c:pt>
                      <c:pt idx="180">
                        <c:v>4871.7220001220003</c:v>
                      </c:pt>
                      <c:pt idx="181">
                        <c:v>4871.7220001220003</c:v>
                      </c:pt>
                      <c:pt idx="182">
                        <c:v>4871.7220001220003</c:v>
                      </c:pt>
                      <c:pt idx="183">
                        <c:v>4871.7220001220003</c:v>
                      </c:pt>
                      <c:pt idx="184">
                        <c:v>4871.7220001220003</c:v>
                      </c:pt>
                      <c:pt idx="185">
                        <c:v>4421.7220001220003</c:v>
                      </c:pt>
                      <c:pt idx="186">
                        <c:v>4421.7220001220003</c:v>
                      </c:pt>
                      <c:pt idx="187">
                        <c:v>4421.7220001220003</c:v>
                      </c:pt>
                      <c:pt idx="188">
                        <c:v>4421.7220001220003</c:v>
                      </c:pt>
                      <c:pt idx="189">
                        <c:v>4421.7220001220003</c:v>
                      </c:pt>
                      <c:pt idx="190">
                        <c:v>4421.7220001220003</c:v>
                      </c:pt>
                      <c:pt idx="191">
                        <c:v>4427.7220001220003</c:v>
                      </c:pt>
                      <c:pt idx="192">
                        <c:v>4427.7220001220003</c:v>
                      </c:pt>
                      <c:pt idx="193">
                        <c:v>4673.7220001220003</c:v>
                      </c:pt>
                      <c:pt idx="194">
                        <c:v>4427.7220001220003</c:v>
                      </c:pt>
                      <c:pt idx="195">
                        <c:v>4427.7220001220003</c:v>
                      </c:pt>
                      <c:pt idx="196">
                        <c:v>4427.7220001220003</c:v>
                      </c:pt>
                      <c:pt idx="197">
                        <c:v>4929.7220001220003</c:v>
                      </c:pt>
                      <c:pt idx="198">
                        <c:v>4929.7220001220003</c:v>
                      </c:pt>
                      <c:pt idx="199">
                        <c:v>4929.7220001220003</c:v>
                      </c:pt>
                      <c:pt idx="200">
                        <c:v>4929.7220001220003</c:v>
                      </c:pt>
                      <c:pt idx="201">
                        <c:v>4929.7220001220003</c:v>
                      </c:pt>
                      <c:pt idx="202">
                        <c:v>4929.7220001220003</c:v>
                      </c:pt>
                      <c:pt idx="203">
                        <c:v>4929.7220001220003</c:v>
                      </c:pt>
                      <c:pt idx="204">
                        <c:v>4929.7220001220003</c:v>
                      </c:pt>
                      <c:pt idx="205">
                        <c:v>5244.7220001220003</c:v>
                      </c:pt>
                      <c:pt idx="206">
                        <c:v>5759.7220001220003</c:v>
                      </c:pt>
                      <c:pt idx="207">
                        <c:v>5838.7220001220003</c:v>
                      </c:pt>
                      <c:pt idx="208">
                        <c:v>5838.7220001220003</c:v>
                      </c:pt>
                      <c:pt idx="209">
                        <c:v>5838.7220001220003</c:v>
                      </c:pt>
                      <c:pt idx="210">
                        <c:v>5838.7220001220003</c:v>
                      </c:pt>
                      <c:pt idx="211">
                        <c:v>5838.7220001220003</c:v>
                      </c:pt>
                      <c:pt idx="212">
                        <c:v>5838.7220001220003</c:v>
                      </c:pt>
                      <c:pt idx="213">
                        <c:v>5838.7220001220003</c:v>
                      </c:pt>
                      <c:pt idx="214">
                        <c:v>5838.7220001220003</c:v>
                      </c:pt>
                      <c:pt idx="215">
                        <c:v>5832.7220001220003</c:v>
                      </c:pt>
                      <c:pt idx="216">
                        <c:v>5753.7220001220003</c:v>
                      </c:pt>
                      <c:pt idx="217">
                        <c:v>5753.7220001220003</c:v>
                      </c:pt>
                      <c:pt idx="218">
                        <c:v>6229.7220001220003</c:v>
                      </c:pt>
                      <c:pt idx="219">
                        <c:v>6756.9420008850002</c:v>
                      </c:pt>
                      <c:pt idx="220">
                        <c:v>7006.9420008850002</c:v>
                      </c:pt>
                      <c:pt idx="221">
                        <c:v>7006.9420008850002</c:v>
                      </c:pt>
                      <c:pt idx="222">
                        <c:v>7006.9420008850002</c:v>
                      </c:pt>
                      <c:pt idx="223">
                        <c:v>7006.9420008850002</c:v>
                      </c:pt>
                      <c:pt idx="224">
                        <c:v>7006.9420008850002</c:v>
                      </c:pt>
                      <c:pt idx="225">
                        <c:v>7006.9420008850002</c:v>
                      </c:pt>
                      <c:pt idx="226">
                        <c:v>7006.9420008850002</c:v>
                      </c:pt>
                      <c:pt idx="227">
                        <c:v>7158.9420008850002</c:v>
                      </c:pt>
                      <c:pt idx="228">
                        <c:v>7113.9420008850002</c:v>
                      </c:pt>
                      <c:pt idx="229">
                        <c:v>7354.5820008849996</c:v>
                      </c:pt>
                      <c:pt idx="230">
                        <c:v>7968.5820008849996</c:v>
                      </c:pt>
                      <c:pt idx="231">
                        <c:v>8450.5820008850005</c:v>
                      </c:pt>
                      <c:pt idx="232">
                        <c:v>8997.6820008850009</c:v>
                      </c:pt>
                      <c:pt idx="233">
                        <c:v>9417.6820008850009</c:v>
                      </c:pt>
                      <c:pt idx="234">
                        <c:v>9549.6820008850009</c:v>
                      </c:pt>
                      <c:pt idx="235">
                        <c:v>9549.6820008850009</c:v>
                      </c:pt>
                      <c:pt idx="236">
                        <c:v>9549.6820008850009</c:v>
                      </c:pt>
                      <c:pt idx="237">
                        <c:v>9569.6820008850009</c:v>
                      </c:pt>
                      <c:pt idx="238">
                        <c:v>9569.6820008850009</c:v>
                      </c:pt>
                      <c:pt idx="239">
                        <c:v>10019.682000885001</c:v>
                      </c:pt>
                      <c:pt idx="240">
                        <c:v>9962.6820008850009</c:v>
                      </c:pt>
                      <c:pt idx="241">
                        <c:v>9919.6820008850009</c:v>
                      </c:pt>
                      <c:pt idx="242">
                        <c:v>10066.900998839999</c:v>
                      </c:pt>
                      <c:pt idx="243">
                        <c:v>10699.900998839999</c:v>
                      </c:pt>
                      <c:pt idx="244">
                        <c:v>11979.100995789</c:v>
                      </c:pt>
                      <c:pt idx="245">
                        <c:v>12207.900998839999</c:v>
                      </c:pt>
                      <c:pt idx="246">
                        <c:v>12207.900998839999</c:v>
                      </c:pt>
                      <c:pt idx="247">
                        <c:v>12207.900998839999</c:v>
                      </c:pt>
                      <c:pt idx="248">
                        <c:v>12207.900998839999</c:v>
                      </c:pt>
                      <c:pt idx="249">
                        <c:v>12207.900998839999</c:v>
                      </c:pt>
                      <c:pt idx="250">
                        <c:v>12207.900998839999</c:v>
                      </c:pt>
                      <c:pt idx="251">
                        <c:v>12207.900998839999</c:v>
                      </c:pt>
                      <c:pt idx="252">
                        <c:v>12473.900998839999</c:v>
                      </c:pt>
                      <c:pt idx="253">
                        <c:v>13009.900998839999</c:v>
                      </c:pt>
                      <c:pt idx="254">
                        <c:v>13009.900998839999</c:v>
                      </c:pt>
                      <c:pt idx="255">
                        <c:v>13009.900998839999</c:v>
                      </c:pt>
                      <c:pt idx="256">
                        <c:v>13248.100995789</c:v>
                      </c:pt>
                      <c:pt idx="257">
                        <c:v>13429.100995789</c:v>
                      </c:pt>
                      <c:pt idx="258">
                        <c:v>13516.400995788999</c:v>
                      </c:pt>
                      <c:pt idx="259">
                        <c:v>13685.400995788999</c:v>
                      </c:pt>
                      <c:pt idx="260">
                        <c:v>13052.400995788999</c:v>
                      </c:pt>
                      <c:pt idx="261">
                        <c:v>13052.400995788999</c:v>
                      </c:pt>
                      <c:pt idx="262">
                        <c:v>13221.400995788999</c:v>
                      </c:pt>
                      <c:pt idx="263">
                        <c:v>13221.400995788999</c:v>
                      </c:pt>
                      <c:pt idx="264">
                        <c:v>14480.385309752999</c:v>
                      </c:pt>
                      <c:pt idx="265">
                        <c:v>14480.385309752999</c:v>
                      </c:pt>
                      <c:pt idx="266">
                        <c:v>14480.385309752999</c:v>
                      </c:pt>
                      <c:pt idx="267">
                        <c:v>14480.385309752999</c:v>
                      </c:pt>
                      <c:pt idx="268">
                        <c:v>15182.385309752999</c:v>
                      </c:pt>
                      <c:pt idx="269">
                        <c:v>16165.385309752999</c:v>
                      </c:pt>
                      <c:pt idx="270">
                        <c:v>16165.385309752999</c:v>
                      </c:pt>
                      <c:pt idx="271">
                        <c:v>16165.385309752999</c:v>
                      </c:pt>
                      <c:pt idx="272">
                        <c:v>16165.385309752999</c:v>
                      </c:pt>
                      <c:pt idx="273">
                        <c:v>16165.385309752999</c:v>
                      </c:pt>
                      <c:pt idx="274">
                        <c:v>16165.385309752999</c:v>
                      </c:pt>
                      <c:pt idx="275">
                        <c:v>16497.385309753001</c:v>
                      </c:pt>
                      <c:pt idx="276">
                        <c:v>16497.385309753001</c:v>
                      </c:pt>
                      <c:pt idx="277">
                        <c:v>16167.385309752999</c:v>
                      </c:pt>
                      <c:pt idx="278">
                        <c:v>16167.385309752999</c:v>
                      </c:pt>
                      <c:pt idx="279">
                        <c:v>16167.385309752999</c:v>
                      </c:pt>
                      <c:pt idx="280">
                        <c:v>16167.385309752999</c:v>
                      </c:pt>
                      <c:pt idx="281">
                        <c:v>16497.385309753001</c:v>
                      </c:pt>
                      <c:pt idx="282">
                        <c:v>16497.385309753001</c:v>
                      </c:pt>
                      <c:pt idx="283">
                        <c:v>16497.385309753001</c:v>
                      </c:pt>
                      <c:pt idx="284">
                        <c:v>16829.385309753001</c:v>
                      </c:pt>
                      <c:pt idx="285">
                        <c:v>16829.385309753001</c:v>
                      </c:pt>
                      <c:pt idx="286">
                        <c:v>16829.385309753001</c:v>
                      </c:pt>
                      <c:pt idx="287">
                        <c:v>16829.385309753001</c:v>
                      </c:pt>
                      <c:pt idx="288">
                        <c:v>16829.385309753001</c:v>
                      </c:pt>
                      <c:pt idx="289">
                        <c:v>17408.385309753001</c:v>
                      </c:pt>
                      <c:pt idx="290">
                        <c:v>17408.385309753001</c:v>
                      </c:pt>
                      <c:pt idx="291">
                        <c:v>17318.285309752999</c:v>
                      </c:pt>
                      <c:pt idx="292">
                        <c:v>17838.285309752999</c:v>
                      </c:pt>
                      <c:pt idx="293">
                        <c:v>17838.285309752999</c:v>
                      </c:pt>
                      <c:pt idx="294">
                        <c:v>17838.285309752999</c:v>
                      </c:pt>
                      <c:pt idx="295">
                        <c:v>17838.285309752999</c:v>
                      </c:pt>
                      <c:pt idx="296">
                        <c:v>18363.585297546</c:v>
                      </c:pt>
                      <c:pt idx="297">
                        <c:v>18363.585297546</c:v>
                      </c:pt>
                      <c:pt idx="298">
                        <c:v>19274.585297546</c:v>
                      </c:pt>
                      <c:pt idx="299">
                        <c:v>19274.585297546</c:v>
                      </c:pt>
                      <c:pt idx="300">
                        <c:v>18807.285309752999</c:v>
                      </c:pt>
                      <c:pt idx="301">
                        <c:v>18477.285309752999</c:v>
                      </c:pt>
                      <c:pt idx="302">
                        <c:v>18477.285309752999</c:v>
                      </c:pt>
                      <c:pt idx="303">
                        <c:v>18477.285309752999</c:v>
                      </c:pt>
                      <c:pt idx="304">
                        <c:v>18997.285309752999</c:v>
                      </c:pt>
                      <c:pt idx="305">
                        <c:v>18997.285309752999</c:v>
                      </c:pt>
                      <c:pt idx="306">
                        <c:v>18997.285309752999</c:v>
                      </c:pt>
                      <c:pt idx="307">
                        <c:v>18997.285309752999</c:v>
                      </c:pt>
                      <c:pt idx="308">
                        <c:v>19521.285309752999</c:v>
                      </c:pt>
                      <c:pt idx="309">
                        <c:v>19521.285309752999</c:v>
                      </c:pt>
                      <c:pt idx="310">
                        <c:v>19521.285309752999</c:v>
                      </c:pt>
                      <c:pt idx="311">
                        <c:v>19464.285309752999</c:v>
                      </c:pt>
                      <c:pt idx="312">
                        <c:v>19098.285309752999</c:v>
                      </c:pt>
                      <c:pt idx="313">
                        <c:v>19098.285309752999</c:v>
                      </c:pt>
                      <c:pt idx="314">
                        <c:v>19098.285309752999</c:v>
                      </c:pt>
                      <c:pt idx="315">
                        <c:v>19098.285309752999</c:v>
                      </c:pt>
                      <c:pt idx="316">
                        <c:v>19098.285309752999</c:v>
                      </c:pt>
                      <c:pt idx="317">
                        <c:v>19098.285309752999</c:v>
                      </c:pt>
                      <c:pt idx="318">
                        <c:v>19098.285309752999</c:v>
                      </c:pt>
                      <c:pt idx="319">
                        <c:v>19098.285309752999</c:v>
                      </c:pt>
                      <c:pt idx="320">
                        <c:v>19098.285309752999</c:v>
                      </c:pt>
                      <c:pt idx="321">
                        <c:v>19098.285309752999</c:v>
                      </c:pt>
                      <c:pt idx="322">
                        <c:v>19098.285309752999</c:v>
                      </c:pt>
                      <c:pt idx="323">
                        <c:v>19201.285309752999</c:v>
                      </c:pt>
                      <c:pt idx="324">
                        <c:v>19187.285309752999</c:v>
                      </c:pt>
                      <c:pt idx="325">
                        <c:v>19187.285309752999</c:v>
                      </c:pt>
                      <c:pt idx="326">
                        <c:v>19187.285309752999</c:v>
                      </c:pt>
                      <c:pt idx="327">
                        <c:v>19187.285309752999</c:v>
                      </c:pt>
                      <c:pt idx="328">
                        <c:v>19187.285309752999</c:v>
                      </c:pt>
                      <c:pt idx="329">
                        <c:v>19187.285309752999</c:v>
                      </c:pt>
                      <c:pt idx="330">
                        <c:v>19187.285309752999</c:v>
                      </c:pt>
                      <c:pt idx="331">
                        <c:v>19187.285309752999</c:v>
                      </c:pt>
                      <c:pt idx="332">
                        <c:v>19187.285309752999</c:v>
                      </c:pt>
                      <c:pt idx="333">
                        <c:v>19187.285309752999</c:v>
                      </c:pt>
                      <c:pt idx="334">
                        <c:v>19187.285309752999</c:v>
                      </c:pt>
                      <c:pt idx="335">
                        <c:v>19187.285309752999</c:v>
                      </c:pt>
                      <c:pt idx="336">
                        <c:v>17976.300995788999</c:v>
                      </c:pt>
                      <c:pt idx="337">
                        <c:v>17976.300995788999</c:v>
                      </c:pt>
                      <c:pt idx="338">
                        <c:v>17976.300995788999</c:v>
                      </c:pt>
                      <c:pt idx="339">
                        <c:v>17976.300995788999</c:v>
                      </c:pt>
                      <c:pt idx="340">
                        <c:v>17976.300995788999</c:v>
                      </c:pt>
                      <c:pt idx="341">
                        <c:v>17976.300995788999</c:v>
                      </c:pt>
                      <c:pt idx="342">
                        <c:v>17976.300995788999</c:v>
                      </c:pt>
                      <c:pt idx="343">
                        <c:v>17976.300995788999</c:v>
                      </c:pt>
                      <c:pt idx="344">
                        <c:v>17976.300995788999</c:v>
                      </c:pt>
                      <c:pt idx="345">
                        <c:v>17976.300995788999</c:v>
                      </c:pt>
                      <c:pt idx="346">
                        <c:v>17976.300995788999</c:v>
                      </c:pt>
                      <c:pt idx="347">
                        <c:v>17976.300995788999</c:v>
                      </c:pt>
                      <c:pt idx="348">
                        <c:v>17976.300995788999</c:v>
                      </c:pt>
                      <c:pt idx="349">
                        <c:v>17976.300995788999</c:v>
                      </c:pt>
                      <c:pt idx="350">
                        <c:v>17976.300995788999</c:v>
                      </c:pt>
                      <c:pt idx="351">
                        <c:v>17976.300995788999</c:v>
                      </c:pt>
                      <c:pt idx="352">
                        <c:v>17976.300995788999</c:v>
                      </c:pt>
                      <c:pt idx="353">
                        <c:v>17976.300995788999</c:v>
                      </c:pt>
                      <c:pt idx="354">
                        <c:v>17976.300995788999</c:v>
                      </c:pt>
                      <c:pt idx="355">
                        <c:v>17976.300995788999</c:v>
                      </c:pt>
                      <c:pt idx="356">
                        <c:v>17976.300995788999</c:v>
                      </c:pt>
                      <c:pt idx="357">
                        <c:v>18066.400995789001</c:v>
                      </c:pt>
                      <c:pt idx="358">
                        <c:v>18066.400995789001</c:v>
                      </c:pt>
                      <c:pt idx="359">
                        <c:v>18077.400995789001</c:v>
                      </c:pt>
                      <c:pt idx="360">
                        <c:v>17901.400995789001</c:v>
                      </c:pt>
                      <c:pt idx="361">
                        <c:v>17901.400995789001</c:v>
                      </c:pt>
                      <c:pt idx="362">
                        <c:v>17901.400995789001</c:v>
                      </c:pt>
                      <c:pt idx="363">
                        <c:v>17901.400995789001</c:v>
                      </c:pt>
                      <c:pt idx="364">
                        <c:v>17901.400995789001</c:v>
                      </c:pt>
                      <c:pt idx="365">
                        <c:v>17901.400995789001</c:v>
                      </c:pt>
                      <c:pt idx="366">
                        <c:v>17901.400995789001</c:v>
                      </c:pt>
                      <c:pt idx="367">
                        <c:v>17901.400995789001</c:v>
                      </c:pt>
                      <c:pt idx="368">
                        <c:v>17901.400995789001</c:v>
                      </c:pt>
                      <c:pt idx="369">
                        <c:v>17381.400995789001</c:v>
                      </c:pt>
                      <c:pt idx="370">
                        <c:v>17381.400995789001</c:v>
                      </c:pt>
                      <c:pt idx="371">
                        <c:v>17606.400995789001</c:v>
                      </c:pt>
                      <c:pt idx="372">
                        <c:v>17606.400995789001</c:v>
                      </c:pt>
                      <c:pt idx="373">
                        <c:v>17606.400995789001</c:v>
                      </c:pt>
                      <c:pt idx="374">
                        <c:v>17606.400995789001</c:v>
                      </c:pt>
                      <c:pt idx="375">
                        <c:v>17381.400995789001</c:v>
                      </c:pt>
                      <c:pt idx="376">
                        <c:v>16857.400995789001</c:v>
                      </c:pt>
                      <c:pt idx="377">
                        <c:v>16857.400995789001</c:v>
                      </c:pt>
                      <c:pt idx="378">
                        <c:v>16857.400995789001</c:v>
                      </c:pt>
                      <c:pt idx="379">
                        <c:v>16857.400995789001</c:v>
                      </c:pt>
                      <c:pt idx="380">
                        <c:v>16857.400995789001</c:v>
                      </c:pt>
                      <c:pt idx="381">
                        <c:v>15426.400995788999</c:v>
                      </c:pt>
                      <c:pt idx="382">
                        <c:v>15426.400995788999</c:v>
                      </c:pt>
                      <c:pt idx="383">
                        <c:v>15103.400995788999</c:v>
                      </c:pt>
                      <c:pt idx="384">
                        <c:v>15103.400995788999</c:v>
                      </c:pt>
                      <c:pt idx="385">
                        <c:v>15103.400995788999</c:v>
                      </c:pt>
                      <c:pt idx="386">
                        <c:v>14510.400995788999</c:v>
                      </c:pt>
                      <c:pt idx="387">
                        <c:v>14510.400995788999</c:v>
                      </c:pt>
                      <c:pt idx="388">
                        <c:v>14510.400995788999</c:v>
                      </c:pt>
                      <c:pt idx="389">
                        <c:v>14510.400995788999</c:v>
                      </c:pt>
                      <c:pt idx="390">
                        <c:v>14510.400995788999</c:v>
                      </c:pt>
                      <c:pt idx="391">
                        <c:v>14510.400995788999</c:v>
                      </c:pt>
                      <c:pt idx="392">
                        <c:v>14510.400995788999</c:v>
                      </c:pt>
                      <c:pt idx="393">
                        <c:v>14510.400995788999</c:v>
                      </c:pt>
                      <c:pt idx="394">
                        <c:v>14510.400995788999</c:v>
                      </c:pt>
                      <c:pt idx="395">
                        <c:v>14007.400995788999</c:v>
                      </c:pt>
                      <c:pt idx="396">
                        <c:v>14007.400995788999</c:v>
                      </c:pt>
                      <c:pt idx="397">
                        <c:v>14007.400995788999</c:v>
                      </c:pt>
                      <c:pt idx="398">
                        <c:v>14007.400995788999</c:v>
                      </c:pt>
                      <c:pt idx="399">
                        <c:v>14007.400995788999</c:v>
                      </c:pt>
                      <c:pt idx="400">
                        <c:v>13305.400995788999</c:v>
                      </c:pt>
                      <c:pt idx="401">
                        <c:v>12885.400995788999</c:v>
                      </c:pt>
                      <c:pt idx="402">
                        <c:v>12168.400995788999</c:v>
                      </c:pt>
                      <c:pt idx="403">
                        <c:v>12048.400995788999</c:v>
                      </c:pt>
                      <c:pt idx="404">
                        <c:v>12048.400995788999</c:v>
                      </c:pt>
                      <c:pt idx="405">
                        <c:v>12048.400995788999</c:v>
                      </c:pt>
                      <c:pt idx="406">
                        <c:v>12048.400995788999</c:v>
                      </c:pt>
                      <c:pt idx="407">
                        <c:v>11984.400995788999</c:v>
                      </c:pt>
                      <c:pt idx="408">
                        <c:v>11984.400995788999</c:v>
                      </c:pt>
                      <c:pt idx="409">
                        <c:v>11984.400995788999</c:v>
                      </c:pt>
                      <c:pt idx="410">
                        <c:v>11984.400995788999</c:v>
                      </c:pt>
                      <c:pt idx="411">
                        <c:v>11984.400995788999</c:v>
                      </c:pt>
                      <c:pt idx="412">
                        <c:v>11077.400995788999</c:v>
                      </c:pt>
                      <c:pt idx="413">
                        <c:v>11077.400995788999</c:v>
                      </c:pt>
                      <c:pt idx="414">
                        <c:v>10962.400995788999</c:v>
                      </c:pt>
                      <c:pt idx="415">
                        <c:v>10552.400995788999</c:v>
                      </c:pt>
                      <c:pt idx="416">
                        <c:v>10238.400995788999</c:v>
                      </c:pt>
                      <c:pt idx="417">
                        <c:v>10238.400995788999</c:v>
                      </c:pt>
                      <c:pt idx="418">
                        <c:v>10138.181997833</c:v>
                      </c:pt>
                      <c:pt idx="419">
                        <c:v>10113.181997833</c:v>
                      </c:pt>
                      <c:pt idx="420">
                        <c:v>9674.9820008850002</c:v>
                      </c:pt>
                      <c:pt idx="421">
                        <c:v>8709.9820008850002</c:v>
                      </c:pt>
                      <c:pt idx="422">
                        <c:v>8651.9820008850002</c:v>
                      </c:pt>
                      <c:pt idx="423">
                        <c:v>8431.9820008850002</c:v>
                      </c:pt>
                      <c:pt idx="424">
                        <c:v>8431.9820008850002</c:v>
                      </c:pt>
                      <c:pt idx="425">
                        <c:v>8431.9820008850002</c:v>
                      </c:pt>
                      <c:pt idx="426">
                        <c:v>8431.9820008850002</c:v>
                      </c:pt>
                      <c:pt idx="427">
                        <c:v>8431.9820008850002</c:v>
                      </c:pt>
                      <c:pt idx="428">
                        <c:v>8201.9820008850002</c:v>
                      </c:pt>
                      <c:pt idx="429">
                        <c:v>8124.9820008850002</c:v>
                      </c:pt>
                      <c:pt idx="430">
                        <c:v>8349.9820008850002</c:v>
                      </c:pt>
                      <c:pt idx="431">
                        <c:v>8349.9820008850002</c:v>
                      </c:pt>
                      <c:pt idx="432">
                        <c:v>7939.9820008850002</c:v>
                      </c:pt>
                      <c:pt idx="433">
                        <c:v>7939.9820008850002</c:v>
                      </c:pt>
                      <c:pt idx="434">
                        <c:v>7770.9820008850002</c:v>
                      </c:pt>
                      <c:pt idx="435">
                        <c:v>7770.9820008850002</c:v>
                      </c:pt>
                      <c:pt idx="436">
                        <c:v>7770.9820008850002</c:v>
                      </c:pt>
                      <c:pt idx="437">
                        <c:v>7545.9820008850002</c:v>
                      </c:pt>
                      <c:pt idx="438">
                        <c:v>7545.9820008850002</c:v>
                      </c:pt>
                      <c:pt idx="439">
                        <c:v>7398.9720008849999</c:v>
                      </c:pt>
                      <c:pt idx="440">
                        <c:v>7398.9720008849999</c:v>
                      </c:pt>
                      <c:pt idx="441">
                        <c:v>7398.9720008849999</c:v>
                      </c:pt>
                      <c:pt idx="442">
                        <c:v>7251.9620008849997</c:v>
                      </c:pt>
                      <c:pt idx="443">
                        <c:v>7295.9620008849997</c:v>
                      </c:pt>
                      <c:pt idx="444">
                        <c:v>7205.8620008850003</c:v>
                      </c:pt>
                      <c:pt idx="445">
                        <c:v>7144.8620008850003</c:v>
                      </c:pt>
                      <c:pt idx="446">
                        <c:v>7144.8620008850003</c:v>
                      </c:pt>
                      <c:pt idx="447">
                        <c:v>7144.8620008850003</c:v>
                      </c:pt>
                      <c:pt idx="448">
                        <c:v>7053.2220008849999</c:v>
                      </c:pt>
                      <c:pt idx="449">
                        <c:v>6450.9220008849998</c:v>
                      </c:pt>
                      <c:pt idx="450">
                        <c:v>6450.9220008849998</c:v>
                      </c:pt>
                      <c:pt idx="451">
                        <c:v>6118.9220008849998</c:v>
                      </c:pt>
                      <c:pt idx="452">
                        <c:v>6118.9220008849998</c:v>
                      </c:pt>
                      <c:pt idx="453">
                        <c:v>6118.9220008849998</c:v>
                      </c:pt>
                      <c:pt idx="454">
                        <c:v>6118.9220008849998</c:v>
                      </c:pt>
                      <c:pt idx="455">
                        <c:v>6245.7220001220003</c:v>
                      </c:pt>
                      <c:pt idx="456">
                        <c:v>6166.7220001220003</c:v>
                      </c:pt>
                      <c:pt idx="457">
                        <c:v>6166.7220001220003</c:v>
                      </c:pt>
                      <c:pt idx="458">
                        <c:v>6166.7220001220003</c:v>
                      </c:pt>
                      <c:pt idx="459">
                        <c:v>6166.7220001220003</c:v>
                      </c:pt>
                      <c:pt idx="460">
                        <c:v>6166.7220001220003</c:v>
                      </c:pt>
                      <c:pt idx="461">
                        <c:v>6166.7220001220003</c:v>
                      </c:pt>
                      <c:pt idx="462">
                        <c:v>6166.7220001220003</c:v>
                      </c:pt>
                      <c:pt idx="463">
                        <c:v>6119.7220001220003</c:v>
                      </c:pt>
                      <c:pt idx="464">
                        <c:v>6072.7220001220003</c:v>
                      </c:pt>
                      <c:pt idx="465">
                        <c:v>6262.7220001220003</c:v>
                      </c:pt>
                      <c:pt idx="466">
                        <c:v>6262.7220001220003</c:v>
                      </c:pt>
                      <c:pt idx="467">
                        <c:v>6262.7220001220003</c:v>
                      </c:pt>
                      <c:pt idx="468">
                        <c:v>6022.7220001220003</c:v>
                      </c:pt>
                      <c:pt idx="469">
                        <c:v>6022.7220001220003</c:v>
                      </c:pt>
                      <c:pt idx="470">
                        <c:v>6022.7220001220003</c:v>
                      </c:pt>
                      <c:pt idx="471">
                        <c:v>6140.7220001220003</c:v>
                      </c:pt>
                      <c:pt idx="472">
                        <c:v>6099</c:v>
                      </c:pt>
                      <c:pt idx="473">
                        <c:v>6005</c:v>
                      </c:pt>
                      <c:pt idx="474">
                        <c:v>6005</c:v>
                      </c:pt>
                      <c:pt idx="475">
                        <c:v>6005</c:v>
                      </c:pt>
                      <c:pt idx="476">
                        <c:v>6005</c:v>
                      </c:pt>
                      <c:pt idx="477">
                        <c:v>6005</c:v>
                      </c:pt>
                      <c:pt idx="478">
                        <c:v>5911</c:v>
                      </c:pt>
                      <c:pt idx="479">
                        <c:v>5911</c:v>
                      </c:pt>
                      <c:pt idx="480">
                        <c:v>5911</c:v>
                      </c:pt>
                      <c:pt idx="481">
                        <c:v>5911</c:v>
                      </c:pt>
                      <c:pt idx="482">
                        <c:v>5911</c:v>
                      </c:pt>
                      <c:pt idx="483">
                        <c:v>5911</c:v>
                      </c:pt>
                      <c:pt idx="484">
                        <c:v>5911</c:v>
                      </c:pt>
                      <c:pt idx="485">
                        <c:v>5911</c:v>
                      </c:pt>
                      <c:pt idx="486">
                        <c:v>5911</c:v>
                      </c:pt>
                      <c:pt idx="487">
                        <c:v>5911</c:v>
                      </c:pt>
                      <c:pt idx="488">
                        <c:v>5911</c:v>
                      </c:pt>
                      <c:pt idx="489">
                        <c:v>5911</c:v>
                      </c:pt>
                      <c:pt idx="490">
                        <c:v>6426</c:v>
                      </c:pt>
                      <c:pt idx="491">
                        <c:v>6426</c:v>
                      </c:pt>
                      <c:pt idx="492">
                        <c:v>6469.2000007630004</c:v>
                      </c:pt>
                      <c:pt idx="493">
                        <c:v>6469.2000007630004</c:v>
                      </c:pt>
                      <c:pt idx="494">
                        <c:v>6962.2000007630004</c:v>
                      </c:pt>
                      <c:pt idx="495">
                        <c:v>6962.2000007630004</c:v>
                      </c:pt>
                      <c:pt idx="496">
                        <c:v>6962.2000007630004</c:v>
                      </c:pt>
                      <c:pt idx="497">
                        <c:v>6962.2000007630004</c:v>
                      </c:pt>
                      <c:pt idx="498">
                        <c:v>6962.2000007630004</c:v>
                      </c:pt>
                      <c:pt idx="499">
                        <c:v>6962.2000007630004</c:v>
                      </c:pt>
                      <c:pt idx="500">
                        <c:v>6962.2000007630004</c:v>
                      </c:pt>
                      <c:pt idx="501">
                        <c:v>6962.2000007630004</c:v>
                      </c:pt>
                      <c:pt idx="502">
                        <c:v>6962.2000007630004</c:v>
                      </c:pt>
                      <c:pt idx="503">
                        <c:v>6962.2000007630004</c:v>
                      </c:pt>
                      <c:pt idx="504">
                        <c:v>6962.2000007630004</c:v>
                      </c:pt>
                      <c:pt idx="505">
                        <c:v>7852.2200007629999</c:v>
                      </c:pt>
                      <c:pt idx="506">
                        <c:v>7931.2200007629999</c:v>
                      </c:pt>
                      <c:pt idx="507">
                        <c:v>7931.2200007629999</c:v>
                      </c:pt>
                      <c:pt idx="508">
                        <c:v>7463.2200007629999</c:v>
                      </c:pt>
                      <c:pt idx="509">
                        <c:v>7488.2200007629999</c:v>
                      </c:pt>
                      <c:pt idx="510">
                        <c:v>7488.2200007629999</c:v>
                      </c:pt>
                      <c:pt idx="511">
                        <c:v>7535.2200007629999</c:v>
                      </c:pt>
                      <c:pt idx="512">
                        <c:v>7697.2200007629999</c:v>
                      </c:pt>
                      <c:pt idx="513">
                        <c:v>7697.2200007629999</c:v>
                      </c:pt>
                      <c:pt idx="514">
                        <c:v>7697.2200007629999</c:v>
                      </c:pt>
                      <c:pt idx="515">
                        <c:v>7618.2200007629999</c:v>
                      </c:pt>
                      <c:pt idx="516">
                        <c:v>7618.2200007629999</c:v>
                      </c:pt>
                      <c:pt idx="517">
                        <c:v>7808.2200007629999</c:v>
                      </c:pt>
                      <c:pt idx="518">
                        <c:v>7808.2200007629999</c:v>
                      </c:pt>
                      <c:pt idx="519">
                        <c:v>7808.2200007629999</c:v>
                      </c:pt>
                      <c:pt idx="520">
                        <c:v>7808.2200007629999</c:v>
                      </c:pt>
                      <c:pt idx="521">
                        <c:v>8049.9420008850002</c:v>
                      </c:pt>
                      <c:pt idx="522">
                        <c:v>8049.9420008850002</c:v>
                      </c:pt>
                      <c:pt idx="523">
                        <c:v>8100.5820008849996</c:v>
                      </c:pt>
                      <c:pt idx="524">
                        <c:v>8194.5820008850005</c:v>
                      </c:pt>
                      <c:pt idx="525">
                        <c:v>8194.5820008850005</c:v>
                      </c:pt>
                      <c:pt idx="526">
                        <c:v>8281.8820008849998</c:v>
                      </c:pt>
                      <c:pt idx="527">
                        <c:v>9077.8820008849998</c:v>
                      </c:pt>
                      <c:pt idx="528">
                        <c:v>9328.8820008849998</c:v>
                      </c:pt>
                      <c:pt idx="529">
                        <c:v>9374.8820008849998</c:v>
                      </c:pt>
                      <c:pt idx="530">
                        <c:v>9374.8820008849998</c:v>
                      </c:pt>
                      <c:pt idx="531">
                        <c:v>9613.0819978330001</c:v>
                      </c:pt>
                      <c:pt idx="532">
                        <c:v>9613.0819978330001</c:v>
                      </c:pt>
                      <c:pt idx="533">
                        <c:v>9613.0819978330001</c:v>
                      </c:pt>
                      <c:pt idx="534">
                        <c:v>10117.081997833</c:v>
                      </c:pt>
                      <c:pt idx="535">
                        <c:v>10617.181997833</c:v>
                      </c:pt>
                      <c:pt idx="536">
                        <c:v>10786.181997833</c:v>
                      </c:pt>
                      <c:pt idx="537">
                        <c:v>10955.181997833</c:v>
                      </c:pt>
                      <c:pt idx="538">
                        <c:v>10955.181997833</c:v>
                      </c:pt>
                      <c:pt idx="539">
                        <c:v>10907.181997833</c:v>
                      </c:pt>
                      <c:pt idx="540">
                        <c:v>11137.181997833</c:v>
                      </c:pt>
                      <c:pt idx="541">
                        <c:v>11827.181997833</c:v>
                      </c:pt>
                      <c:pt idx="542">
                        <c:v>11194.181997833</c:v>
                      </c:pt>
                      <c:pt idx="543">
                        <c:v>11194.181997833</c:v>
                      </c:pt>
                      <c:pt idx="544">
                        <c:v>11414.181997833</c:v>
                      </c:pt>
                      <c:pt idx="545">
                        <c:v>11464.293997344999</c:v>
                      </c:pt>
                      <c:pt idx="546">
                        <c:v>11464.293997344999</c:v>
                      </c:pt>
                      <c:pt idx="547">
                        <c:v>11464.293997344999</c:v>
                      </c:pt>
                      <c:pt idx="548">
                        <c:v>11464.293997344999</c:v>
                      </c:pt>
                      <c:pt idx="549">
                        <c:v>11464.293997344999</c:v>
                      </c:pt>
                      <c:pt idx="550">
                        <c:v>11464.293997344999</c:v>
                      </c:pt>
                      <c:pt idx="551">
                        <c:v>11501.293997344999</c:v>
                      </c:pt>
                      <c:pt idx="552">
                        <c:v>12888.278311309999</c:v>
                      </c:pt>
                      <c:pt idx="553">
                        <c:v>13270.385309752999</c:v>
                      </c:pt>
                      <c:pt idx="554">
                        <c:v>13496.585306702</c:v>
                      </c:pt>
                      <c:pt idx="555">
                        <c:v>14358.385309752999</c:v>
                      </c:pt>
                      <c:pt idx="556">
                        <c:v>16091.385309752999</c:v>
                      </c:pt>
                      <c:pt idx="557">
                        <c:v>16091.385309752999</c:v>
                      </c:pt>
                      <c:pt idx="558">
                        <c:v>16091.385309752999</c:v>
                      </c:pt>
                      <c:pt idx="559">
                        <c:v>16091.385309752999</c:v>
                      </c:pt>
                      <c:pt idx="560">
                        <c:v>16423.385309753001</c:v>
                      </c:pt>
                      <c:pt idx="561">
                        <c:v>16423.385309753001</c:v>
                      </c:pt>
                      <c:pt idx="562">
                        <c:v>16423.385309753001</c:v>
                      </c:pt>
                      <c:pt idx="563">
                        <c:v>16490.385309753001</c:v>
                      </c:pt>
                      <c:pt idx="564">
                        <c:v>16490.385309753001</c:v>
                      </c:pt>
                      <c:pt idx="565">
                        <c:v>16490.385309753001</c:v>
                      </c:pt>
                      <c:pt idx="566">
                        <c:v>16490.385309753001</c:v>
                      </c:pt>
                      <c:pt idx="567">
                        <c:v>16490.385309753001</c:v>
                      </c:pt>
                      <c:pt idx="568">
                        <c:v>17473.385309753001</c:v>
                      </c:pt>
                      <c:pt idx="569">
                        <c:v>17473.385309753001</c:v>
                      </c:pt>
                      <c:pt idx="570">
                        <c:v>17473.385309753001</c:v>
                      </c:pt>
                      <c:pt idx="571">
                        <c:v>17473.385309753001</c:v>
                      </c:pt>
                      <c:pt idx="572">
                        <c:v>17473.385309753001</c:v>
                      </c:pt>
                      <c:pt idx="573">
                        <c:v>17473.385309753001</c:v>
                      </c:pt>
                      <c:pt idx="574">
                        <c:v>17473.385309753001</c:v>
                      </c:pt>
                      <c:pt idx="575">
                        <c:v>17425.385309753001</c:v>
                      </c:pt>
                      <c:pt idx="576">
                        <c:v>17989.085309753002</c:v>
                      </c:pt>
                      <c:pt idx="577">
                        <c:v>17989.085309753002</c:v>
                      </c:pt>
                      <c:pt idx="578">
                        <c:v>17989.085309753002</c:v>
                      </c:pt>
                      <c:pt idx="579">
                        <c:v>17989.085309753002</c:v>
                      </c:pt>
                      <c:pt idx="580">
                        <c:v>18509.085309753002</c:v>
                      </c:pt>
                      <c:pt idx="581">
                        <c:v>18509.085309753002</c:v>
                      </c:pt>
                      <c:pt idx="582">
                        <c:v>18509.085309753002</c:v>
                      </c:pt>
                      <c:pt idx="583">
                        <c:v>19420.085309753002</c:v>
                      </c:pt>
                      <c:pt idx="584">
                        <c:v>19420.085309753002</c:v>
                      </c:pt>
                      <c:pt idx="585">
                        <c:v>19420.085309753002</c:v>
                      </c:pt>
                      <c:pt idx="586">
                        <c:v>19420.085309753002</c:v>
                      </c:pt>
                      <c:pt idx="587">
                        <c:v>19420.085309753002</c:v>
                      </c:pt>
                      <c:pt idx="588">
                        <c:v>19420.085309753002</c:v>
                      </c:pt>
                      <c:pt idx="589">
                        <c:v>19420.085309753002</c:v>
                      </c:pt>
                      <c:pt idx="590">
                        <c:v>19420.085309753002</c:v>
                      </c:pt>
                      <c:pt idx="591">
                        <c:v>19420.085309753002</c:v>
                      </c:pt>
                      <c:pt idx="592">
                        <c:v>19940.085309753002</c:v>
                      </c:pt>
                      <c:pt idx="593">
                        <c:v>19940.085309753002</c:v>
                      </c:pt>
                      <c:pt idx="594">
                        <c:v>19940.085309753002</c:v>
                      </c:pt>
                      <c:pt idx="595">
                        <c:v>19940.085309753002</c:v>
                      </c:pt>
                      <c:pt idx="596">
                        <c:v>19940.085309753002</c:v>
                      </c:pt>
                      <c:pt idx="597">
                        <c:v>20464.085309753002</c:v>
                      </c:pt>
                      <c:pt idx="598">
                        <c:v>20464.085309753002</c:v>
                      </c:pt>
                      <c:pt idx="599">
                        <c:v>20361.085309753002</c:v>
                      </c:pt>
                      <c:pt idx="600">
                        <c:v>20118.085309753002</c:v>
                      </c:pt>
                      <c:pt idx="601">
                        <c:v>20118.085309753002</c:v>
                      </c:pt>
                      <c:pt idx="602">
                        <c:v>20118.085309753002</c:v>
                      </c:pt>
                      <c:pt idx="603">
                        <c:v>20118.085309753002</c:v>
                      </c:pt>
                      <c:pt idx="604">
                        <c:v>20118.085309753002</c:v>
                      </c:pt>
                      <c:pt idx="605">
                        <c:v>20118.085309753002</c:v>
                      </c:pt>
                      <c:pt idx="606">
                        <c:v>20118.085309753002</c:v>
                      </c:pt>
                      <c:pt idx="607">
                        <c:v>20118.085309753002</c:v>
                      </c:pt>
                      <c:pt idx="608">
                        <c:v>20118.085309753002</c:v>
                      </c:pt>
                      <c:pt idx="609">
                        <c:v>20118.085309753002</c:v>
                      </c:pt>
                      <c:pt idx="610">
                        <c:v>20118.085309753002</c:v>
                      </c:pt>
                      <c:pt idx="611">
                        <c:v>20118.085309753002</c:v>
                      </c:pt>
                      <c:pt idx="612">
                        <c:v>20118.085309753002</c:v>
                      </c:pt>
                      <c:pt idx="613">
                        <c:v>20118.085309753002</c:v>
                      </c:pt>
                      <c:pt idx="614">
                        <c:v>20118.085309753002</c:v>
                      </c:pt>
                      <c:pt idx="615">
                        <c:v>20118.085309753002</c:v>
                      </c:pt>
                      <c:pt idx="616">
                        <c:v>20118.085309753002</c:v>
                      </c:pt>
                      <c:pt idx="617">
                        <c:v>20118.085309753002</c:v>
                      </c:pt>
                      <c:pt idx="618">
                        <c:v>20118.085309753002</c:v>
                      </c:pt>
                      <c:pt idx="619">
                        <c:v>20118.085309753002</c:v>
                      </c:pt>
                      <c:pt idx="620">
                        <c:v>20118.085309753002</c:v>
                      </c:pt>
                      <c:pt idx="621">
                        <c:v>20118.085309753002</c:v>
                      </c:pt>
                      <c:pt idx="622">
                        <c:v>20118.085309753002</c:v>
                      </c:pt>
                      <c:pt idx="623">
                        <c:v>19010.100995788998</c:v>
                      </c:pt>
                      <c:pt idx="624">
                        <c:v>18996.100995788998</c:v>
                      </c:pt>
                      <c:pt idx="625">
                        <c:v>18996.100995788998</c:v>
                      </c:pt>
                      <c:pt idx="626">
                        <c:v>18996.100995788998</c:v>
                      </c:pt>
                      <c:pt idx="627">
                        <c:v>18996.100995788998</c:v>
                      </c:pt>
                      <c:pt idx="628">
                        <c:v>18996.100995788998</c:v>
                      </c:pt>
                      <c:pt idx="629">
                        <c:v>18996.100995788998</c:v>
                      </c:pt>
                      <c:pt idx="630">
                        <c:v>18996.100995788998</c:v>
                      </c:pt>
                      <c:pt idx="631">
                        <c:v>18996.100995788998</c:v>
                      </c:pt>
                      <c:pt idx="632">
                        <c:v>18996.100995788998</c:v>
                      </c:pt>
                      <c:pt idx="633">
                        <c:v>18996.100995788998</c:v>
                      </c:pt>
                      <c:pt idx="634">
                        <c:v>18996.100995788998</c:v>
                      </c:pt>
                      <c:pt idx="635">
                        <c:v>18996.100995788998</c:v>
                      </c:pt>
                      <c:pt idx="636">
                        <c:v>18996.100995788998</c:v>
                      </c:pt>
                      <c:pt idx="637">
                        <c:v>18996.100995788998</c:v>
                      </c:pt>
                      <c:pt idx="638">
                        <c:v>18996.100995788998</c:v>
                      </c:pt>
                      <c:pt idx="639">
                        <c:v>18996.100995788998</c:v>
                      </c:pt>
                      <c:pt idx="640">
                        <c:v>18996.100995788998</c:v>
                      </c:pt>
                      <c:pt idx="641">
                        <c:v>18996.100995788998</c:v>
                      </c:pt>
                      <c:pt idx="642">
                        <c:v>18996.100995788998</c:v>
                      </c:pt>
                      <c:pt idx="643">
                        <c:v>18996.100995788998</c:v>
                      </c:pt>
                      <c:pt idx="644">
                        <c:v>18085.100995788998</c:v>
                      </c:pt>
                      <c:pt idx="645">
                        <c:v>18085.100995788998</c:v>
                      </c:pt>
                      <c:pt idx="646">
                        <c:v>18085.100995788998</c:v>
                      </c:pt>
                      <c:pt idx="647">
                        <c:v>18096.100995788998</c:v>
                      </c:pt>
                      <c:pt idx="648">
                        <c:v>18007.400995789001</c:v>
                      </c:pt>
                      <c:pt idx="649">
                        <c:v>18007.400995789001</c:v>
                      </c:pt>
                      <c:pt idx="650">
                        <c:v>18007.400995789001</c:v>
                      </c:pt>
                      <c:pt idx="651">
                        <c:v>18007.400995789001</c:v>
                      </c:pt>
                      <c:pt idx="652">
                        <c:v>18007.400995789001</c:v>
                      </c:pt>
                      <c:pt idx="653">
                        <c:v>18007.400995789001</c:v>
                      </c:pt>
                      <c:pt idx="654">
                        <c:v>18007.400995789001</c:v>
                      </c:pt>
                      <c:pt idx="655">
                        <c:v>18007.400995789001</c:v>
                      </c:pt>
                      <c:pt idx="656">
                        <c:v>18007.400995789001</c:v>
                      </c:pt>
                      <c:pt idx="657">
                        <c:v>18007.400995789001</c:v>
                      </c:pt>
                      <c:pt idx="658">
                        <c:v>18007.400995789001</c:v>
                      </c:pt>
                      <c:pt idx="659">
                        <c:v>17960.400995789001</c:v>
                      </c:pt>
                      <c:pt idx="660">
                        <c:v>17960.400995789001</c:v>
                      </c:pt>
                      <c:pt idx="661">
                        <c:v>17960.400995789001</c:v>
                      </c:pt>
                      <c:pt idx="662">
                        <c:v>17960.400995789001</c:v>
                      </c:pt>
                      <c:pt idx="663">
                        <c:v>17960.400995789001</c:v>
                      </c:pt>
                      <c:pt idx="664">
                        <c:v>17436.400995789001</c:v>
                      </c:pt>
                      <c:pt idx="665">
                        <c:v>17436.400995789001</c:v>
                      </c:pt>
                      <c:pt idx="666">
                        <c:v>17436.400995789001</c:v>
                      </c:pt>
                      <c:pt idx="667">
                        <c:v>17436.400995789001</c:v>
                      </c:pt>
                      <c:pt idx="668">
                        <c:v>16916.400995789001</c:v>
                      </c:pt>
                      <c:pt idx="669">
                        <c:v>16916.400995789001</c:v>
                      </c:pt>
                      <c:pt idx="670">
                        <c:v>16130.400995788999</c:v>
                      </c:pt>
                      <c:pt idx="671">
                        <c:v>16130.400995788999</c:v>
                      </c:pt>
                      <c:pt idx="672">
                        <c:v>16130.400995788999</c:v>
                      </c:pt>
                      <c:pt idx="673">
                        <c:v>16130.400995788999</c:v>
                      </c:pt>
                      <c:pt idx="674">
                        <c:v>16130.400995788999</c:v>
                      </c:pt>
                      <c:pt idx="675">
                        <c:v>16130.400995788999</c:v>
                      </c:pt>
                      <c:pt idx="676">
                        <c:v>16130.400995788999</c:v>
                      </c:pt>
                      <c:pt idx="677">
                        <c:v>16130.400995788999</c:v>
                      </c:pt>
                      <c:pt idx="678">
                        <c:v>16130.400995788999</c:v>
                      </c:pt>
                      <c:pt idx="679">
                        <c:v>15219.400995788999</c:v>
                      </c:pt>
                      <c:pt idx="680">
                        <c:v>15219.400995788999</c:v>
                      </c:pt>
                      <c:pt idx="681">
                        <c:v>15219.400995788999</c:v>
                      </c:pt>
                      <c:pt idx="682">
                        <c:v>15219.400995788999</c:v>
                      </c:pt>
                      <c:pt idx="683">
                        <c:v>14993.20099884</c:v>
                      </c:pt>
                      <c:pt idx="684">
                        <c:v>14993.20099884</c:v>
                      </c:pt>
                      <c:pt idx="685">
                        <c:v>14993.20099884</c:v>
                      </c:pt>
                      <c:pt idx="686">
                        <c:v>14400.20099884</c:v>
                      </c:pt>
                      <c:pt idx="687">
                        <c:v>14400.20099884</c:v>
                      </c:pt>
                      <c:pt idx="688">
                        <c:v>14400.20099884</c:v>
                      </c:pt>
                      <c:pt idx="689">
                        <c:v>14400.20099884</c:v>
                      </c:pt>
                      <c:pt idx="690">
                        <c:v>14280.20099884</c:v>
                      </c:pt>
                      <c:pt idx="691">
                        <c:v>14280.20099884</c:v>
                      </c:pt>
                      <c:pt idx="692">
                        <c:v>14280.20099884</c:v>
                      </c:pt>
                      <c:pt idx="693">
                        <c:v>14280.20099884</c:v>
                      </c:pt>
                      <c:pt idx="694">
                        <c:v>14280.20099884</c:v>
                      </c:pt>
                      <c:pt idx="695">
                        <c:v>13418.400995788999</c:v>
                      </c:pt>
                      <c:pt idx="696">
                        <c:v>12701.400995788999</c:v>
                      </c:pt>
                      <c:pt idx="697">
                        <c:v>12701.400995788999</c:v>
                      </c:pt>
                      <c:pt idx="698">
                        <c:v>12532.400995788999</c:v>
                      </c:pt>
                      <c:pt idx="699">
                        <c:v>11979.400995788999</c:v>
                      </c:pt>
                      <c:pt idx="700">
                        <c:v>10560.400995788999</c:v>
                      </c:pt>
                      <c:pt idx="701">
                        <c:v>10150.400995788999</c:v>
                      </c:pt>
                      <c:pt idx="702">
                        <c:v>10035.400995788999</c:v>
                      </c:pt>
                      <c:pt idx="703">
                        <c:v>9917.4009957889994</c:v>
                      </c:pt>
                      <c:pt idx="704">
                        <c:v>9917.4009957889994</c:v>
                      </c:pt>
                      <c:pt idx="705">
                        <c:v>9603.4009957889994</c:v>
                      </c:pt>
                      <c:pt idx="706">
                        <c:v>9383.4009957889994</c:v>
                      </c:pt>
                      <c:pt idx="707">
                        <c:v>9283.1819978330004</c:v>
                      </c:pt>
                      <c:pt idx="708">
                        <c:v>9044.9820008850002</c:v>
                      </c:pt>
                      <c:pt idx="709">
                        <c:v>9044.9820008850002</c:v>
                      </c:pt>
                      <c:pt idx="710">
                        <c:v>9044.9820008850002</c:v>
                      </c:pt>
                      <c:pt idx="711">
                        <c:v>9044.9820008850002</c:v>
                      </c:pt>
                      <c:pt idx="712">
                        <c:v>9044.9820008850002</c:v>
                      </c:pt>
                      <c:pt idx="713">
                        <c:v>9044.9820008850002</c:v>
                      </c:pt>
                      <c:pt idx="714">
                        <c:v>9044.9820008850002</c:v>
                      </c:pt>
                      <c:pt idx="715">
                        <c:v>9044.9820008850002</c:v>
                      </c:pt>
                      <c:pt idx="716">
                        <c:v>9044.9820008850002</c:v>
                      </c:pt>
                      <c:pt idx="717">
                        <c:v>9044.9820008850002</c:v>
                      </c:pt>
                      <c:pt idx="718">
                        <c:v>8912.9820008850002</c:v>
                      </c:pt>
                      <c:pt idx="719">
                        <c:v>8692.9820008850002</c:v>
                      </c:pt>
                      <c:pt idx="720">
                        <c:v>8027.9820008850002</c:v>
                      </c:pt>
                      <c:pt idx="721">
                        <c:v>8027.9820008850002</c:v>
                      </c:pt>
                      <c:pt idx="722">
                        <c:v>7858.9820008850002</c:v>
                      </c:pt>
                      <c:pt idx="723">
                        <c:v>7858.9820008850002</c:v>
                      </c:pt>
                      <c:pt idx="724">
                        <c:v>7858.9820008850002</c:v>
                      </c:pt>
                      <c:pt idx="725">
                        <c:v>7858.9820008850002</c:v>
                      </c:pt>
                      <c:pt idx="726">
                        <c:v>7858.9820008850002</c:v>
                      </c:pt>
                      <c:pt idx="727">
                        <c:v>7379.9720008849999</c:v>
                      </c:pt>
                      <c:pt idx="728">
                        <c:v>7379.9720008849999</c:v>
                      </c:pt>
                      <c:pt idx="729">
                        <c:v>7336.7720001219996</c:v>
                      </c:pt>
                      <c:pt idx="730">
                        <c:v>7189.7620001220002</c:v>
                      </c:pt>
                      <c:pt idx="731">
                        <c:v>7279.7620001220002</c:v>
                      </c:pt>
                      <c:pt idx="732">
                        <c:v>7279.7620001220002</c:v>
                      </c:pt>
                      <c:pt idx="733">
                        <c:v>7279.7620001220002</c:v>
                      </c:pt>
                      <c:pt idx="734">
                        <c:v>7279.7620001220002</c:v>
                      </c:pt>
                      <c:pt idx="735">
                        <c:v>7279.7620001220002</c:v>
                      </c:pt>
                      <c:pt idx="736">
                        <c:v>7238.7620001220002</c:v>
                      </c:pt>
                      <c:pt idx="737">
                        <c:v>7238.7620001220002</c:v>
                      </c:pt>
                      <c:pt idx="738">
                        <c:v>7148.6620001219999</c:v>
                      </c:pt>
                      <c:pt idx="739">
                        <c:v>7148.6620001219999</c:v>
                      </c:pt>
                      <c:pt idx="740">
                        <c:v>6633.6620001219999</c:v>
                      </c:pt>
                      <c:pt idx="741">
                        <c:v>6633.6620001219999</c:v>
                      </c:pt>
                      <c:pt idx="742">
                        <c:v>6633.6620001219999</c:v>
                      </c:pt>
                      <c:pt idx="743">
                        <c:v>6800.8620008850003</c:v>
                      </c:pt>
                      <c:pt idx="744">
                        <c:v>6721.8620008850003</c:v>
                      </c:pt>
                      <c:pt idx="745">
                        <c:v>6132.5620008850001</c:v>
                      </c:pt>
                      <c:pt idx="746">
                        <c:v>6132.5620008850001</c:v>
                      </c:pt>
                      <c:pt idx="747">
                        <c:v>6132.5620008850001</c:v>
                      </c:pt>
                      <c:pt idx="748">
                        <c:v>6132.5620008850001</c:v>
                      </c:pt>
                      <c:pt idx="749">
                        <c:v>6132.5620008850001</c:v>
                      </c:pt>
                      <c:pt idx="750">
                        <c:v>6132.5620008850001</c:v>
                      </c:pt>
                      <c:pt idx="751">
                        <c:v>6074.5620008850001</c:v>
                      </c:pt>
                      <c:pt idx="752">
                        <c:v>6074.5620008850001</c:v>
                      </c:pt>
                      <c:pt idx="753">
                        <c:v>6074.5620008850001</c:v>
                      </c:pt>
                      <c:pt idx="754">
                        <c:v>6074.5620008850001</c:v>
                      </c:pt>
                      <c:pt idx="755">
                        <c:v>6074.5620008850001</c:v>
                      </c:pt>
                      <c:pt idx="756">
                        <c:v>6023.9220008849998</c:v>
                      </c:pt>
                      <c:pt idx="757">
                        <c:v>6023.9220008849998</c:v>
                      </c:pt>
                      <c:pt idx="758">
                        <c:v>6023.9220008849998</c:v>
                      </c:pt>
                      <c:pt idx="759">
                        <c:v>6023.9220008849998</c:v>
                      </c:pt>
                      <c:pt idx="760">
                        <c:v>5929.9220008849998</c:v>
                      </c:pt>
                      <c:pt idx="761">
                        <c:v>5929.9220008849998</c:v>
                      </c:pt>
                      <c:pt idx="762">
                        <c:v>5929.9220008849998</c:v>
                      </c:pt>
                      <c:pt idx="763">
                        <c:v>5744.2000007630004</c:v>
                      </c:pt>
                      <c:pt idx="764">
                        <c:v>5744.2000007630004</c:v>
                      </c:pt>
                      <c:pt idx="765">
                        <c:v>5744.2000007630004</c:v>
                      </c:pt>
                      <c:pt idx="766">
                        <c:v>5650.2000007630004</c:v>
                      </c:pt>
                      <c:pt idx="767">
                        <c:v>5650.2000007630004</c:v>
                      </c:pt>
                      <c:pt idx="768">
                        <c:v>5650.2000007630004</c:v>
                      </c:pt>
                      <c:pt idx="769">
                        <c:v>5650.2000007630004</c:v>
                      </c:pt>
                      <c:pt idx="770">
                        <c:v>5650.2000007630004</c:v>
                      </c:pt>
                      <c:pt idx="771">
                        <c:v>5650.2000007630004</c:v>
                      </c:pt>
                      <c:pt idx="772">
                        <c:v>5650.2000007630004</c:v>
                      </c:pt>
                      <c:pt idx="773">
                        <c:v>5650.2000007630004</c:v>
                      </c:pt>
                      <c:pt idx="774">
                        <c:v>5650.2000007630004</c:v>
                      </c:pt>
                      <c:pt idx="775">
                        <c:v>5650.2000007630004</c:v>
                      </c:pt>
                      <c:pt idx="776">
                        <c:v>5650.2000007630004</c:v>
                      </c:pt>
                      <c:pt idx="777">
                        <c:v>5650.2000007630004</c:v>
                      </c:pt>
                      <c:pt idx="778">
                        <c:v>6186.2000007630004</c:v>
                      </c:pt>
                      <c:pt idx="779">
                        <c:v>6186.2000007630004</c:v>
                      </c:pt>
                      <c:pt idx="780">
                        <c:v>6186.2000007630004</c:v>
                      </c:pt>
                      <c:pt idx="781">
                        <c:v>6186.2000007630004</c:v>
                      </c:pt>
                      <c:pt idx="782">
                        <c:v>6227.2000007630004</c:v>
                      </c:pt>
                      <c:pt idx="783">
                        <c:v>6227.2000007630004</c:v>
                      </c:pt>
                      <c:pt idx="784">
                        <c:v>6227.2000007630004</c:v>
                      </c:pt>
                      <c:pt idx="785">
                        <c:v>6227.2000007630004</c:v>
                      </c:pt>
                      <c:pt idx="786">
                        <c:v>6227.2000007630004</c:v>
                      </c:pt>
                      <c:pt idx="787">
                        <c:v>6227.2000007630004</c:v>
                      </c:pt>
                      <c:pt idx="788">
                        <c:v>6227.2000007630004</c:v>
                      </c:pt>
                      <c:pt idx="789">
                        <c:v>6227.2000007630004</c:v>
                      </c:pt>
                      <c:pt idx="790">
                        <c:v>6227.2000007630004</c:v>
                      </c:pt>
                      <c:pt idx="791">
                        <c:v>6227.2000007630004</c:v>
                      </c:pt>
                      <c:pt idx="792">
                        <c:v>6227.2000007630004</c:v>
                      </c:pt>
                      <c:pt idx="793">
                        <c:v>6227.2000007630004</c:v>
                      </c:pt>
                      <c:pt idx="794">
                        <c:v>6409.2000007630004</c:v>
                      </c:pt>
                      <c:pt idx="795">
                        <c:v>6911.2000007630004</c:v>
                      </c:pt>
                      <c:pt idx="796">
                        <c:v>6911.2000007630004</c:v>
                      </c:pt>
                      <c:pt idx="797">
                        <c:v>7426.2000007630004</c:v>
                      </c:pt>
                      <c:pt idx="798">
                        <c:v>7426.2000007630004</c:v>
                      </c:pt>
                      <c:pt idx="799">
                        <c:v>7426.2000007630004</c:v>
                      </c:pt>
                      <c:pt idx="800">
                        <c:v>7501.2000007630004</c:v>
                      </c:pt>
                      <c:pt idx="801">
                        <c:v>7551.2000007630004</c:v>
                      </c:pt>
                      <c:pt idx="802">
                        <c:v>7551.2000007630004</c:v>
                      </c:pt>
                      <c:pt idx="803">
                        <c:v>7472.2000007630004</c:v>
                      </c:pt>
                      <c:pt idx="804">
                        <c:v>7592.2000007630004</c:v>
                      </c:pt>
                      <c:pt idx="805">
                        <c:v>7695.2000007630004</c:v>
                      </c:pt>
                      <c:pt idx="806">
                        <c:v>8511.5200007629992</c:v>
                      </c:pt>
                      <c:pt idx="807">
                        <c:v>8511.5200007629992</c:v>
                      </c:pt>
                      <c:pt idx="808">
                        <c:v>8511.5200007629992</c:v>
                      </c:pt>
                      <c:pt idx="809">
                        <c:v>8601.6200007629996</c:v>
                      </c:pt>
                      <c:pt idx="810">
                        <c:v>8601.6200007629996</c:v>
                      </c:pt>
                      <c:pt idx="811">
                        <c:v>8643.3420008850007</c:v>
                      </c:pt>
                      <c:pt idx="812">
                        <c:v>8643.3420008850007</c:v>
                      </c:pt>
                      <c:pt idx="813">
                        <c:v>8758.3420008850007</c:v>
                      </c:pt>
                      <c:pt idx="814">
                        <c:v>8758.3420008850007</c:v>
                      </c:pt>
                      <c:pt idx="815">
                        <c:v>8445.3420008850007</c:v>
                      </c:pt>
                      <c:pt idx="816">
                        <c:v>8515.9820008850002</c:v>
                      </c:pt>
                      <c:pt idx="817">
                        <c:v>8705.9820008850002</c:v>
                      </c:pt>
                      <c:pt idx="818">
                        <c:v>8874.9820008850002</c:v>
                      </c:pt>
                      <c:pt idx="819">
                        <c:v>9113.1819978330004</c:v>
                      </c:pt>
                      <c:pt idx="820">
                        <c:v>9282.1819978330004</c:v>
                      </c:pt>
                      <c:pt idx="821">
                        <c:v>9692.1819978330004</c:v>
                      </c:pt>
                      <c:pt idx="822">
                        <c:v>9892.1819978330004</c:v>
                      </c:pt>
                      <c:pt idx="823">
                        <c:v>10082.181997833</c:v>
                      </c:pt>
                      <c:pt idx="824">
                        <c:v>10082.181997833</c:v>
                      </c:pt>
                      <c:pt idx="825">
                        <c:v>10082.181997833</c:v>
                      </c:pt>
                      <c:pt idx="826">
                        <c:v>10302.181997833</c:v>
                      </c:pt>
                      <c:pt idx="827">
                        <c:v>10199.181997833</c:v>
                      </c:pt>
                      <c:pt idx="828">
                        <c:v>10199.181997833</c:v>
                      </c:pt>
                      <c:pt idx="829">
                        <c:v>10561.181997833</c:v>
                      </c:pt>
                      <c:pt idx="830">
                        <c:v>10561.181997833</c:v>
                      </c:pt>
                      <c:pt idx="831">
                        <c:v>10561.181997833</c:v>
                      </c:pt>
                      <c:pt idx="832">
                        <c:v>10893.181997833</c:v>
                      </c:pt>
                      <c:pt idx="833">
                        <c:v>10987.181997833</c:v>
                      </c:pt>
                      <c:pt idx="834">
                        <c:v>10987.181997833</c:v>
                      </c:pt>
                      <c:pt idx="835">
                        <c:v>11175.181997833</c:v>
                      </c:pt>
                      <c:pt idx="836">
                        <c:v>11175.181997833</c:v>
                      </c:pt>
                      <c:pt idx="837">
                        <c:v>11175.181997833</c:v>
                      </c:pt>
                      <c:pt idx="838">
                        <c:v>11175.181997833</c:v>
                      </c:pt>
                      <c:pt idx="839">
                        <c:v>11231.181997833</c:v>
                      </c:pt>
                      <c:pt idx="840">
                        <c:v>11407.181997833</c:v>
                      </c:pt>
                      <c:pt idx="841">
                        <c:v>13251.166311798001</c:v>
                      </c:pt>
                      <c:pt idx="842">
                        <c:v>13615.278311309999</c:v>
                      </c:pt>
                      <c:pt idx="843">
                        <c:v>14009.585306702</c:v>
                      </c:pt>
                      <c:pt idx="844">
                        <c:v>14726.585306702</c:v>
                      </c:pt>
                      <c:pt idx="845">
                        <c:v>14726.585306702</c:v>
                      </c:pt>
                      <c:pt idx="846">
                        <c:v>15146.585306702</c:v>
                      </c:pt>
                      <c:pt idx="847">
                        <c:v>15146.585306702</c:v>
                      </c:pt>
                      <c:pt idx="848">
                        <c:v>15146.585306702</c:v>
                      </c:pt>
                      <c:pt idx="849">
                        <c:v>15146.585306702</c:v>
                      </c:pt>
                      <c:pt idx="850">
                        <c:v>15146.585306702</c:v>
                      </c:pt>
                      <c:pt idx="851">
                        <c:v>15146.585306702</c:v>
                      </c:pt>
                      <c:pt idx="852">
                        <c:v>15476.585306702</c:v>
                      </c:pt>
                      <c:pt idx="853">
                        <c:v>15476.585306702</c:v>
                      </c:pt>
                      <c:pt idx="854">
                        <c:v>15476.585306702</c:v>
                      </c:pt>
                      <c:pt idx="855">
                        <c:v>15742.585306702</c:v>
                      </c:pt>
                      <c:pt idx="856">
                        <c:v>17161.585306702</c:v>
                      </c:pt>
                      <c:pt idx="857">
                        <c:v>17161.585306702</c:v>
                      </c:pt>
                      <c:pt idx="858">
                        <c:v>17161.585306702</c:v>
                      </c:pt>
                      <c:pt idx="859">
                        <c:v>17390.385309753001</c:v>
                      </c:pt>
                      <c:pt idx="860">
                        <c:v>17390.385309753001</c:v>
                      </c:pt>
                      <c:pt idx="861">
                        <c:v>17636.385309753001</c:v>
                      </c:pt>
                      <c:pt idx="862">
                        <c:v>17636.385309753001</c:v>
                      </c:pt>
                      <c:pt idx="863">
                        <c:v>17804.385309753001</c:v>
                      </c:pt>
                      <c:pt idx="864">
                        <c:v>17407.385309753001</c:v>
                      </c:pt>
                      <c:pt idx="865">
                        <c:v>17407.385309753001</c:v>
                      </c:pt>
                      <c:pt idx="866">
                        <c:v>17407.385309753001</c:v>
                      </c:pt>
                      <c:pt idx="867">
                        <c:v>17407.385309753001</c:v>
                      </c:pt>
                      <c:pt idx="868">
                        <c:v>17407.385309753001</c:v>
                      </c:pt>
                      <c:pt idx="869">
                        <c:v>17407.385309753001</c:v>
                      </c:pt>
                      <c:pt idx="870">
                        <c:v>17407.385309753001</c:v>
                      </c:pt>
                      <c:pt idx="871">
                        <c:v>17407.385309753001</c:v>
                      </c:pt>
                      <c:pt idx="872">
                        <c:v>17407.385309753001</c:v>
                      </c:pt>
                      <c:pt idx="873">
                        <c:v>17407.385309753001</c:v>
                      </c:pt>
                      <c:pt idx="874">
                        <c:v>17407.385309753001</c:v>
                      </c:pt>
                      <c:pt idx="875">
                        <c:v>17407.385309753001</c:v>
                      </c:pt>
                      <c:pt idx="876">
                        <c:v>17407.385309753001</c:v>
                      </c:pt>
                      <c:pt idx="877">
                        <c:v>17407.385309753001</c:v>
                      </c:pt>
                      <c:pt idx="878">
                        <c:v>17407.385309753001</c:v>
                      </c:pt>
                      <c:pt idx="879">
                        <c:v>17407.385309753001</c:v>
                      </c:pt>
                      <c:pt idx="880">
                        <c:v>17927.385309753001</c:v>
                      </c:pt>
                      <c:pt idx="881">
                        <c:v>17927.385309753001</c:v>
                      </c:pt>
                      <c:pt idx="882">
                        <c:v>17927.385309753001</c:v>
                      </c:pt>
                      <c:pt idx="883">
                        <c:v>18451.385309753001</c:v>
                      </c:pt>
                      <c:pt idx="884">
                        <c:v>18451.385309753001</c:v>
                      </c:pt>
                      <c:pt idx="885">
                        <c:v>18451.385309753001</c:v>
                      </c:pt>
                      <c:pt idx="886">
                        <c:v>19362.385309753001</c:v>
                      </c:pt>
                      <c:pt idx="887">
                        <c:v>19305.385309753001</c:v>
                      </c:pt>
                      <c:pt idx="888">
                        <c:v>19129.385309753001</c:v>
                      </c:pt>
                      <c:pt idx="889">
                        <c:v>19129.385309753001</c:v>
                      </c:pt>
                      <c:pt idx="890">
                        <c:v>19129.385309753001</c:v>
                      </c:pt>
                      <c:pt idx="891">
                        <c:v>19129.385309753001</c:v>
                      </c:pt>
                      <c:pt idx="892">
                        <c:v>19129.385309753001</c:v>
                      </c:pt>
                      <c:pt idx="893">
                        <c:v>19129.385309753001</c:v>
                      </c:pt>
                      <c:pt idx="894">
                        <c:v>19129.385309753001</c:v>
                      </c:pt>
                      <c:pt idx="895">
                        <c:v>19649.385309753001</c:v>
                      </c:pt>
                      <c:pt idx="896">
                        <c:v>19649.385309753001</c:v>
                      </c:pt>
                      <c:pt idx="897">
                        <c:v>19649.385309753001</c:v>
                      </c:pt>
                      <c:pt idx="898">
                        <c:v>19649.385309753001</c:v>
                      </c:pt>
                      <c:pt idx="899">
                        <c:v>19649.385309753001</c:v>
                      </c:pt>
                      <c:pt idx="900">
                        <c:v>19649.385309753001</c:v>
                      </c:pt>
                      <c:pt idx="901">
                        <c:v>19649.385309753001</c:v>
                      </c:pt>
                      <c:pt idx="902">
                        <c:v>19649.385309753001</c:v>
                      </c:pt>
                      <c:pt idx="903">
                        <c:v>19649.385309753001</c:v>
                      </c:pt>
                      <c:pt idx="904">
                        <c:v>19649.385309753001</c:v>
                      </c:pt>
                      <c:pt idx="905">
                        <c:v>19649.385309753001</c:v>
                      </c:pt>
                      <c:pt idx="906">
                        <c:v>19649.385309753001</c:v>
                      </c:pt>
                      <c:pt idx="907">
                        <c:v>19649.385309753001</c:v>
                      </c:pt>
                      <c:pt idx="908">
                        <c:v>19649.385309753001</c:v>
                      </c:pt>
                      <c:pt idx="909">
                        <c:v>19649.385309753001</c:v>
                      </c:pt>
                      <c:pt idx="910">
                        <c:v>19649.385309753001</c:v>
                      </c:pt>
                      <c:pt idx="911">
                        <c:v>19649.385309753001</c:v>
                      </c:pt>
                      <c:pt idx="912">
                        <c:v>18248.400995789001</c:v>
                      </c:pt>
                      <c:pt idx="913">
                        <c:v>18248.400995789001</c:v>
                      </c:pt>
                      <c:pt idx="914">
                        <c:v>18248.400995789001</c:v>
                      </c:pt>
                      <c:pt idx="915">
                        <c:v>18248.400995789001</c:v>
                      </c:pt>
                      <c:pt idx="916">
                        <c:v>18248.400995789001</c:v>
                      </c:pt>
                      <c:pt idx="917">
                        <c:v>18248.400995789001</c:v>
                      </c:pt>
                      <c:pt idx="918">
                        <c:v>18248.400995789001</c:v>
                      </c:pt>
                      <c:pt idx="919">
                        <c:v>18248.400995789001</c:v>
                      </c:pt>
                      <c:pt idx="920">
                        <c:v>18248.400995789001</c:v>
                      </c:pt>
                      <c:pt idx="921">
                        <c:v>18248.400995789001</c:v>
                      </c:pt>
                      <c:pt idx="922">
                        <c:v>18248.400995789001</c:v>
                      </c:pt>
                      <c:pt idx="923">
                        <c:v>18248.400995789001</c:v>
                      </c:pt>
                      <c:pt idx="924">
                        <c:v>18248.400995789001</c:v>
                      </c:pt>
                      <c:pt idx="925">
                        <c:v>18248.400995789001</c:v>
                      </c:pt>
                      <c:pt idx="926">
                        <c:v>18248.400995789001</c:v>
                      </c:pt>
                      <c:pt idx="927">
                        <c:v>18248.400995789001</c:v>
                      </c:pt>
                      <c:pt idx="928">
                        <c:v>18248.400995789001</c:v>
                      </c:pt>
                      <c:pt idx="929">
                        <c:v>18248.400995789001</c:v>
                      </c:pt>
                      <c:pt idx="930">
                        <c:v>18248.400995789001</c:v>
                      </c:pt>
                      <c:pt idx="931">
                        <c:v>18248.400995789001</c:v>
                      </c:pt>
                      <c:pt idx="932">
                        <c:v>18248.400995789001</c:v>
                      </c:pt>
                      <c:pt idx="933">
                        <c:v>18248.400995789001</c:v>
                      </c:pt>
                      <c:pt idx="934">
                        <c:v>18248.400995789001</c:v>
                      </c:pt>
                      <c:pt idx="935">
                        <c:v>18362.400995789001</c:v>
                      </c:pt>
                      <c:pt idx="936">
                        <c:v>18692.400995789001</c:v>
                      </c:pt>
                      <c:pt idx="937">
                        <c:v>18692.400995789001</c:v>
                      </c:pt>
                      <c:pt idx="938">
                        <c:v>18692.400995789001</c:v>
                      </c:pt>
                      <c:pt idx="939">
                        <c:v>18692.400995789001</c:v>
                      </c:pt>
                      <c:pt idx="940">
                        <c:v>18692.400995789001</c:v>
                      </c:pt>
                      <c:pt idx="941">
                        <c:v>18692.400995789001</c:v>
                      </c:pt>
                      <c:pt idx="942">
                        <c:v>18692.400995789001</c:v>
                      </c:pt>
                      <c:pt idx="943">
                        <c:v>18692.400995789001</c:v>
                      </c:pt>
                      <c:pt idx="944">
                        <c:v>18172.400995789001</c:v>
                      </c:pt>
                      <c:pt idx="945">
                        <c:v>17652.400995789001</c:v>
                      </c:pt>
                      <c:pt idx="946">
                        <c:v>17652.400995789001</c:v>
                      </c:pt>
                      <c:pt idx="947">
                        <c:v>17652.400995789001</c:v>
                      </c:pt>
                      <c:pt idx="948">
                        <c:v>17652.400995789001</c:v>
                      </c:pt>
                      <c:pt idx="949">
                        <c:v>17652.400995789001</c:v>
                      </c:pt>
                      <c:pt idx="950">
                        <c:v>17652.400995789001</c:v>
                      </c:pt>
                      <c:pt idx="951">
                        <c:v>17652.400995789001</c:v>
                      </c:pt>
                      <c:pt idx="952">
                        <c:v>17652.400995789001</c:v>
                      </c:pt>
                      <c:pt idx="953">
                        <c:v>17128.400995789001</c:v>
                      </c:pt>
                      <c:pt idx="954">
                        <c:v>17128.400995789001</c:v>
                      </c:pt>
                      <c:pt idx="955">
                        <c:v>17128.400995789001</c:v>
                      </c:pt>
                      <c:pt idx="956">
                        <c:v>17128.400995789001</c:v>
                      </c:pt>
                      <c:pt idx="957">
                        <c:v>16217.400995788999</c:v>
                      </c:pt>
                      <c:pt idx="958">
                        <c:v>16217.400995788999</c:v>
                      </c:pt>
                      <c:pt idx="959">
                        <c:v>15931.600992737</c:v>
                      </c:pt>
                      <c:pt idx="960">
                        <c:v>15931.600992737</c:v>
                      </c:pt>
                      <c:pt idx="961">
                        <c:v>15931.600992737</c:v>
                      </c:pt>
                      <c:pt idx="962">
                        <c:v>16243.600992737</c:v>
                      </c:pt>
                      <c:pt idx="963">
                        <c:v>16243.600992737</c:v>
                      </c:pt>
                      <c:pt idx="964">
                        <c:v>16243.600992737</c:v>
                      </c:pt>
                      <c:pt idx="965">
                        <c:v>16243.600992737</c:v>
                      </c:pt>
                      <c:pt idx="966">
                        <c:v>15813.600992737</c:v>
                      </c:pt>
                      <c:pt idx="967">
                        <c:v>15813.600992737</c:v>
                      </c:pt>
                      <c:pt idx="968">
                        <c:v>15813.600992737</c:v>
                      </c:pt>
                      <c:pt idx="969">
                        <c:v>15813.600992737</c:v>
                      </c:pt>
                      <c:pt idx="970">
                        <c:v>15813.600992737</c:v>
                      </c:pt>
                      <c:pt idx="971">
                        <c:v>15644.400995788999</c:v>
                      </c:pt>
                      <c:pt idx="972">
                        <c:v>14927.400995788999</c:v>
                      </c:pt>
                      <c:pt idx="973">
                        <c:v>14507.400995788999</c:v>
                      </c:pt>
                      <c:pt idx="974">
                        <c:v>14507.400995788999</c:v>
                      </c:pt>
                      <c:pt idx="975">
                        <c:v>14193.400995788999</c:v>
                      </c:pt>
                      <c:pt idx="976">
                        <c:v>13245.400995788999</c:v>
                      </c:pt>
                      <c:pt idx="977">
                        <c:v>13076.400995788999</c:v>
                      </c:pt>
                      <c:pt idx="978">
                        <c:v>12536.400995788999</c:v>
                      </c:pt>
                      <c:pt idx="979">
                        <c:v>12536.400995788999</c:v>
                      </c:pt>
                      <c:pt idx="980">
                        <c:v>12536.400995788999</c:v>
                      </c:pt>
                      <c:pt idx="981">
                        <c:v>12536.400995788999</c:v>
                      </c:pt>
                      <c:pt idx="982">
                        <c:v>11637.400995788999</c:v>
                      </c:pt>
                      <c:pt idx="983">
                        <c:v>11457.400995788999</c:v>
                      </c:pt>
                      <c:pt idx="984">
                        <c:v>11647.400995788999</c:v>
                      </c:pt>
                      <c:pt idx="985">
                        <c:v>12060.400995788999</c:v>
                      </c:pt>
                      <c:pt idx="986">
                        <c:v>11427.400995788999</c:v>
                      </c:pt>
                      <c:pt idx="987">
                        <c:v>11427.400995788999</c:v>
                      </c:pt>
                      <c:pt idx="988">
                        <c:v>10110.400995788999</c:v>
                      </c:pt>
                      <c:pt idx="989">
                        <c:v>10110.400995788999</c:v>
                      </c:pt>
                      <c:pt idx="990">
                        <c:v>9995.4009957889994</c:v>
                      </c:pt>
                      <c:pt idx="991">
                        <c:v>9995.4009957889994</c:v>
                      </c:pt>
                      <c:pt idx="992">
                        <c:v>9995.4009957889994</c:v>
                      </c:pt>
                      <c:pt idx="993">
                        <c:v>9565.4009957889994</c:v>
                      </c:pt>
                      <c:pt idx="994">
                        <c:v>9465.1819978330004</c:v>
                      </c:pt>
                      <c:pt idx="995">
                        <c:v>9513.1819978330004</c:v>
                      </c:pt>
                      <c:pt idx="996">
                        <c:v>9274.9820008850002</c:v>
                      </c:pt>
                      <c:pt idx="997">
                        <c:v>9274.9820008850002</c:v>
                      </c:pt>
                      <c:pt idx="998">
                        <c:v>9274.9820008850002</c:v>
                      </c:pt>
                      <c:pt idx="999">
                        <c:v>9105.9820008850002</c:v>
                      </c:pt>
                      <c:pt idx="1000">
                        <c:v>9105.9820008850002</c:v>
                      </c:pt>
                      <c:pt idx="1001">
                        <c:v>9105.9820008850002</c:v>
                      </c:pt>
                      <c:pt idx="1002">
                        <c:v>9105.9820008850002</c:v>
                      </c:pt>
                      <c:pt idx="1003">
                        <c:v>8958.9720008849999</c:v>
                      </c:pt>
                      <c:pt idx="1004">
                        <c:v>8958.9720008849999</c:v>
                      </c:pt>
                      <c:pt idx="1005">
                        <c:v>8811.9620008849997</c:v>
                      </c:pt>
                      <c:pt idx="1006">
                        <c:v>8811.9620008849997</c:v>
                      </c:pt>
                      <c:pt idx="1007">
                        <c:v>9488.9620008849997</c:v>
                      </c:pt>
                      <c:pt idx="1008">
                        <c:v>9053.9620008849997</c:v>
                      </c:pt>
                      <c:pt idx="1009">
                        <c:v>9053.9620008849997</c:v>
                      </c:pt>
                      <c:pt idx="1010">
                        <c:v>9033.9620008849997</c:v>
                      </c:pt>
                      <c:pt idx="1011">
                        <c:v>8431.6620008850005</c:v>
                      </c:pt>
                      <c:pt idx="1012">
                        <c:v>8431.6620008850005</c:v>
                      </c:pt>
                      <c:pt idx="1013">
                        <c:v>8431.6620008850005</c:v>
                      </c:pt>
                      <c:pt idx="1014">
                        <c:v>8431.6620008850005</c:v>
                      </c:pt>
                      <c:pt idx="1015">
                        <c:v>8343.0220008849992</c:v>
                      </c:pt>
                      <c:pt idx="1016">
                        <c:v>8343.0220008849992</c:v>
                      </c:pt>
                      <c:pt idx="1017">
                        <c:v>8276.3000007629998</c:v>
                      </c:pt>
                      <c:pt idx="1018">
                        <c:v>8301.3000007629998</c:v>
                      </c:pt>
                      <c:pt idx="1019">
                        <c:v>8464.1</c:v>
                      </c:pt>
                      <c:pt idx="1020">
                        <c:v>8426.1</c:v>
                      </c:pt>
                      <c:pt idx="1021">
                        <c:v>7924.1</c:v>
                      </c:pt>
                      <c:pt idx="1022">
                        <c:v>7924.1</c:v>
                      </c:pt>
                      <c:pt idx="1023">
                        <c:v>7924.1</c:v>
                      </c:pt>
                      <c:pt idx="1024">
                        <c:v>7883.1</c:v>
                      </c:pt>
                      <c:pt idx="1025">
                        <c:v>7501.1</c:v>
                      </c:pt>
                      <c:pt idx="1026">
                        <c:v>7411</c:v>
                      </c:pt>
                      <c:pt idx="1027">
                        <c:v>7317</c:v>
                      </c:pt>
                      <c:pt idx="1028">
                        <c:v>7223</c:v>
                      </c:pt>
                      <c:pt idx="1029">
                        <c:v>7185</c:v>
                      </c:pt>
                      <c:pt idx="1030">
                        <c:v>7091</c:v>
                      </c:pt>
                      <c:pt idx="1031">
                        <c:v>6780</c:v>
                      </c:pt>
                      <c:pt idx="1032">
                        <c:v>6701</c:v>
                      </c:pt>
                      <c:pt idx="1033">
                        <c:v>6701</c:v>
                      </c:pt>
                      <c:pt idx="1034">
                        <c:v>6701</c:v>
                      </c:pt>
                      <c:pt idx="1035">
                        <c:v>6701</c:v>
                      </c:pt>
                      <c:pt idx="1036">
                        <c:v>6701</c:v>
                      </c:pt>
                      <c:pt idx="1037">
                        <c:v>6701</c:v>
                      </c:pt>
                      <c:pt idx="1038">
                        <c:v>6701</c:v>
                      </c:pt>
                      <c:pt idx="1039">
                        <c:v>6701</c:v>
                      </c:pt>
                      <c:pt idx="1040">
                        <c:v>6701</c:v>
                      </c:pt>
                      <c:pt idx="1041">
                        <c:v>6701</c:v>
                      </c:pt>
                      <c:pt idx="1042">
                        <c:v>6701</c:v>
                      </c:pt>
                      <c:pt idx="1043">
                        <c:v>6644</c:v>
                      </c:pt>
                      <c:pt idx="1044">
                        <c:v>6719</c:v>
                      </c:pt>
                      <c:pt idx="1045">
                        <c:v>6719</c:v>
                      </c:pt>
                      <c:pt idx="1046">
                        <c:v>6671</c:v>
                      </c:pt>
                      <c:pt idx="1047">
                        <c:v>6633</c:v>
                      </c:pt>
                      <c:pt idx="1048">
                        <c:v>6633</c:v>
                      </c:pt>
                      <c:pt idx="1049">
                        <c:v>6633</c:v>
                      </c:pt>
                      <c:pt idx="1050">
                        <c:v>6633</c:v>
                      </c:pt>
                      <c:pt idx="1051">
                        <c:v>6633</c:v>
                      </c:pt>
                      <c:pt idx="1052">
                        <c:v>6633</c:v>
                      </c:pt>
                      <c:pt idx="1053">
                        <c:v>6633</c:v>
                      </c:pt>
                      <c:pt idx="1054">
                        <c:v>6633</c:v>
                      </c:pt>
                      <c:pt idx="1055">
                        <c:v>6633</c:v>
                      </c:pt>
                      <c:pt idx="1056">
                        <c:v>6633</c:v>
                      </c:pt>
                      <c:pt idx="1057">
                        <c:v>6633</c:v>
                      </c:pt>
                      <c:pt idx="1058">
                        <c:v>6633</c:v>
                      </c:pt>
                      <c:pt idx="1059">
                        <c:v>6558</c:v>
                      </c:pt>
                      <c:pt idx="1060">
                        <c:v>5925</c:v>
                      </c:pt>
                      <c:pt idx="1061">
                        <c:v>5925</c:v>
                      </c:pt>
                      <c:pt idx="1062">
                        <c:v>5925</c:v>
                      </c:pt>
                      <c:pt idx="1063">
                        <c:v>5925</c:v>
                      </c:pt>
                      <c:pt idx="1064">
                        <c:v>5925</c:v>
                      </c:pt>
                      <c:pt idx="1065">
                        <c:v>5925</c:v>
                      </c:pt>
                      <c:pt idx="1066">
                        <c:v>5925</c:v>
                      </c:pt>
                      <c:pt idx="1067">
                        <c:v>5982</c:v>
                      </c:pt>
                      <c:pt idx="1068">
                        <c:v>6372</c:v>
                      </c:pt>
                      <c:pt idx="1069">
                        <c:v>6372</c:v>
                      </c:pt>
                      <c:pt idx="1070">
                        <c:v>6499</c:v>
                      </c:pt>
                      <c:pt idx="1071">
                        <c:v>6499</c:v>
                      </c:pt>
                      <c:pt idx="1072">
                        <c:v>6499</c:v>
                      </c:pt>
                      <c:pt idx="1073">
                        <c:v>6499</c:v>
                      </c:pt>
                      <c:pt idx="1074">
                        <c:v>6499</c:v>
                      </c:pt>
                      <c:pt idx="1075">
                        <c:v>6499</c:v>
                      </c:pt>
                      <c:pt idx="1076">
                        <c:v>6499</c:v>
                      </c:pt>
                      <c:pt idx="1077">
                        <c:v>6549</c:v>
                      </c:pt>
                      <c:pt idx="1078">
                        <c:v>6549</c:v>
                      </c:pt>
                      <c:pt idx="1079">
                        <c:v>6413</c:v>
                      </c:pt>
                      <c:pt idx="1080">
                        <c:v>6456.2000007630004</c:v>
                      </c:pt>
                      <c:pt idx="1081">
                        <c:v>6456.2000007630004</c:v>
                      </c:pt>
                      <c:pt idx="1082">
                        <c:v>6497.2000007630004</c:v>
                      </c:pt>
                      <c:pt idx="1083">
                        <c:v>7489.2000007630004</c:v>
                      </c:pt>
                      <c:pt idx="1084">
                        <c:v>7514.2000007630004</c:v>
                      </c:pt>
                      <c:pt idx="1085">
                        <c:v>7514.2000007630004</c:v>
                      </c:pt>
                      <c:pt idx="1086">
                        <c:v>7552.2000007630004</c:v>
                      </c:pt>
                      <c:pt idx="1087">
                        <c:v>7552.2000007630004</c:v>
                      </c:pt>
                      <c:pt idx="1088">
                        <c:v>7552.2000007630004</c:v>
                      </c:pt>
                      <c:pt idx="1089">
                        <c:v>8272.5000007630006</c:v>
                      </c:pt>
                      <c:pt idx="1090">
                        <c:v>8310.5000007630006</c:v>
                      </c:pt>
                      <c:pt idx="1091">
                        <c:v>8409.2220008849999</c:v>
                      </c:pt>
                      <c:pt idx="1092">
                        <c:v>8788.3220008850003</c:v>
                      </c:pt>
                      <c:pt idx="1093">
                        <c:v>9223.3220008850003</c:v>
                      </c:pt>
                      <c:pt idx="1094">
                        <c:v>9517.3420008850007</c:v>
                      </c:pt>
                      <c:pt idx="1095">
                        <c:v>9924.9820008850002</c:v>
                      </c:pt>
                      <c:pt idx="1096">
                        <c:v>10208.982000885</c:v>
                      </c:pt>
                      <c:pt idx="1097">
                        <c:v>10208.982000885</c:v>
                      </c:pt>
                      <c:pt idx="1098">
                        <c:v>10323.982000885</c:v>
                      </c:pt>
                      <c:pt idx="1099">
                        <c:v>10361.982000885</c:v>
                      </c:pt>
                      <c:pt idx="1100">
                        <c:v>10361.982000885</c:v>
                      </c:pt>
                      <c:pt idx="1101">
                        <c:v>10361.982000885</c:v>
                      </c:pt>
                      <c:pt idx="1102">
                        <c:v>10361.982000885</c:v>
                      </c:pt>
                      <c:pt idx="1103">
                        <c:v>10373.982000885</c:v>
                      </c:pt>
                      <c:pt idx="1104">
                        <c:v>9740.9820008850002</c:v>
                      </c:pt>
                      <c:pt idx="1105">
                        <c:v>10120.982000885</c:v>
                      </c:pt>
                      <c:pt idx="1106">
                        <c:v>10310.982000885</c:v>
                      </c:pt>
                      <c:pt idx="1107">
                        <c:v>10881.181997833</c:v>
                      </c:pt>
                      <c:pt idx="1108">
                        <c:v>11301.181997833</c:v>
                      </c:pt>
                      <c:pt idx="1109">
                        <c:v>11301.181997833</c:v>
                      </c:pt>
                      <c:pt idx="1110">
                        <c:v>11326.181997833</c:v>
                      </c:pt>
                      <c:pt idx="1111">
                        <c:v>11326.181997833</c:v>
                      </c:pt>
                      <c:pt idx="1112">
                        <c:v>11868.181997833</c:v>
                      </c:pt>
                      <c:pt idx="1113">
                        <c:v>11868.181997833</c:v>
                      </c:pt>
                      <c:pt idx="1114">
                        <c:v>11868.181997833</c:v>
                      </c:pt>
                      <c:pt idx="1115">
                        <c:v>11662.181997833</c:v>
                      </c:pt>
                      <c:pt idx="1116">
                        <c:v>12187.481985626</c:v>
                      </c:pt>
                      <c:pt idx="1117">
                        <c:v>12237.593985138001</c:v>
                      </c:pt>
                      <c:pt idx="1118">
                        <c:v>12457.593985138001</c:v>
                      </c:pt>
                      <c:pt idx="1119">
                        <c:v>12687.593985138001</c:v>
                      </c:pt>
                      <c:pt idx="1120">
                        <c:v>12687.593985138001</c:v>
                      </c:pt>
                      <c:pt idx="1121">
                        <c:v>12687.593985138001</c:v>
                      </c:pt>
                      <c:pt idx="1122">
                        <c:v>12707.593985138001</c:v>
                      </c:pt>
                      <c:pt idx="1123">
                        <c:v>13127.593985138001</c:v>
                      </c:pt>
                      <c:pt idx="1124">
                        <c:v>13127.593985138001</c:v>
                      </c:pt>
                      <c:pt idx="1125">
                        <c:v>13127.593985138001</c:v>
                      </c:pt>
                      <c:pt idx="1126">
                        <c:v>13127.593985138001</c:v>
                      </c:pt>
                      <c:pt idx="1127">
                        <c:v>13732.593985138001</c:v>
                      </c:pt>
                      <c:pt idx="1128">
                        <c:v>14971.578299102999</c:v>
                      </c:pt>
                      <c:pt idx="1129">
                        <c:v>14971.578299102999</c:v>
                      </c:pt>
                      <c:pt idx="1130">
                        <c:v>14971.578299102999</c:v>
                      </c:pt>
                      <c:pt idx="1131">
                        <c:v>16908.778296051001</c:v>
                      </c:pt>
                      <c:pt idx="1132">
                        <c:v>17137.578299102999</c:v>
                      </c:pt>
                      <c:pt idx="1133">
                        <c:v>17854.578299102999</c:v>
                      </c:pt>
                      <c:pt idx="1134">
                        <c:v>17854.578299102999</c:v>
                      </c:pt>
                      <c:pt idx="1135">
                        <c:v>17854.578299102999</c:v>
                      </c:pt>
                      <c:pt idx="1136">
                        <c:v>17854.578299102999</c:v>
                      </c:pt>
                      <c:pt idx="1137">
                        <c:v>17854.578299102999</c:v>
                      </c:pt>
                      <c:pt idx="1138">
                        <c:v>17854.578299102999</c:v>
                      </c:pt>
                      <c:pt idx="1139">
                        <c:v>17329.278311310001</c:v>
                      </c:pt>
                      <c:pt idx="1140">
                        <c:v>17329.278311310001</c:v>
                      </c:pt>
                      <c:pt idx="1141">
                        <c:v>17329.278311310001</c:v>
                      </c:pt>
                      <c:pt idx="1142">
                        <c:v>17329.278311310001</c:v>
                      </c:pt>
                      <c:pt idx="1143">
                        <c:v>18046.278311310001</c:v>
                      </c:pt>
                      <c:pt idx="1144">
                        <c:v>18046.278311310001</c:v>
                      </c:pt>
                      <c:pt idx="1145">
                        <c:v>18046.278311310001</c:v>
                      </c:pt>
                      <c:pt idx="1146">
                        <c:v>18046.278311310001</c:v>
                      </c:pt>
                      <c:pt idx="1147">
                        <c:v>18570.278311310001</c:v>
                      </c:pt>
                      <c:pt idx="1148">
                        <c:v>18570.278311310001</c:v>
                      </c:pt>
                      <c:pt idx="1149">
                        <c:v>18570.278311310001</c:v>
                      </c:pt>
                      <c:pt idx="1150">
                        <c:v>18570.278311310001</c:v>
                      </c:pt>
                      <c:pt idx="1151">
                        <c:v>18558.278311310001</c:v>
                      </c:pt>
                      <c:pt idx="1152">
                        <c:v>18437.278311310001</c:v>
                      </c:pt>
                      <c:pt idx="1153">
                        <c:v>18437.278311310001</c:v>
                      </c:pt>
                      <c:pt idx="1154">
                        <c:v>18437.278311310001</c:v>
                      </c:pt>
                      <c:pt idx="1155">
                        <c:v>18437.278311310001</c:v>
                      </c:pt>
                      <c:pt idx="1156">
                        <c:v>18957.278311310001</c:v>
                      </c:pt>
                      <c:pt idx="1157">
                        <c:v>18957.278311310001</c:v>
                      </c:pt>
                      <c:pt idx="1158">
                        <c:v>18957.278311310001</c:v>
                      </c:pt>
                      <c:pt idx="1159">
                        <c:v>18957.278311310001</c:v>
                      </c:pt>
                      <c:pt idx="1160">
                        <c:v>18957.278311310001</c:v>
                      </c:pt>
                      <c:pt idx="1161">
                        <c:v>18957.278311310001</c:v>
                      </c:pt>
                      <c:pt idx="1162">
                        <c:v>18957.278311310001</c:v>
                      </c:pt>
                      <c:pt idx="1163">
                        <c:v>18957.278311310001</c:v>
                      </c:pt>
                      <c:pt idx="1164">
                        <c:v>18957.278311310001</c:v>
                      </c:pt>
                      <c:pt idx="1165">
                        <c:v>18957.278311310001</c:v>
                      </c:pt>
                      <c:pt idx="1166">
                        <c:v>19477.278311310001</c:v>
                      </c:pt>
                      <c:pt idx="1167">
                        <c:v>19477.278311310001</c:v>
                      </c:pt>
                      <c:pt idx="1168">
                        <c:v>19477.278311310001</c:v>
                      </c:pt>
                      <c:pt idx="1169">
                        <c:v>19477.278311310001</c:v>
                      </c:pt>
                      <c:pt idx="1170">
                        <c:v>19477.278311310001</c:v>
                      </c:pt>
                      <c:pt idx="1171">
                        <c:v>19477.278311310001</c:v>
                      </c:pt>
                      <c:pt idx="1172">
                        <c:v>19477.278311310001</c:v>
                      </c:pt>
                      <c:pt idx="1173">
                        <c:v>19477.278311310001</c:v>
                      </c:pt>
                      <c:pt idx="1174">
                        <c:v>19477.278311310001</c:v>
                      </c:pt>
                      <c:pt idx="1175">
                        <c:v>19420.278311310001</c:v>
                      </c:pt>
                      <c:pt idx="1176">
                        <c:v>19244.278311310001</c:v>
                      </c:pt>
                      <c:pt idx="1177">
                        <c:v>19244.278311310001</c:v>
                      </c:pt>
                      <c:pt idx="1178">
                        <c:v>19244.278311310001</c:v>
                      </c:pt>
                      <c:pt idx="1179">
                        <c:v>19244.278311310001</c:v>
                      </c:pt>
                      <c:pt idx="1180">
                        <c:v>19244.278311310001</c:v>
                      </c:pt>
                      <c:pt idx="1181">
                        <c:v>19244.278311310001</c:v>
                      </c:pt>
                      <c:pt idx="1182">
                        <c:v>19244.278311310001</c:v>
                      </c:pt>
                      <c:pt idx="1183">
                        <c:v>19244.278311310001</c:v>
                      </c:pt>
                      <c:pt idx="1184">
                        <c:v>19244.278311310001</c:v>
                      </c:pt>
                      <c:pt idx="1185">
                        <c:v>19244.278311310001</c:v>
                      </c:pt>
                      <c:pt idx="1186">
                        <c:v>19244.278311310001</c:v>
                      </c:pt>
                      <c:pt idx="1187">
                        <c:v>19244.278311310001</c:v>
                      </c:pt>
                      <c:pt idx="1188">
                        <c:v>19244.278311310001</c:v>
                      </c:pt>
                      <c:pt idx="1189">
                        <c:v>19244.278311310001</c:v>
                      </c:pt>
                      <c:pt idx="1190">
                        <c:v>19244.278311310001</c:v>
                      </c:pt>
                      <c:pt idx="1191">
                        <c:v>19244.278311310001</c:v>
                      </c:pt>
                      <c:pt idx="1192">
                        <c:v>19244.278311310001</c:v>
                      </c:pt>
                      <c:pt idx="1193">
                        <c:v>19244.278311310001</c:v>
                      </c:pt>
                      <c:pt idx="1194">
                        <c:v>19244.278311310001</c:v>
                      </c:pt>
                      <c:pt idx="1195">
                        <c:v>19244.278311310001</c:v>
                      </c:pt>
                      <c:pt idx="1196">
                        <c:v>19244.278311310001</c:v>
                      </c:pt>
                      <c:pt idx="1197">
                        <c:v>19244.278311310001</c:v>
                      </c:pt>
                      <c:pt idx="1198">
                        <c:v>19244.278311310001</c:v>
                      </c:pt>
                      <c:pt idx="1199">
                        <c:v>19301.278311310001</c:v>
                      </c:pt>
                      <c:pt idx="1200">
                        <c:v>17886.293997345001</c:v>
                      </c:pt>
                      <c:pt idx="1201">
                        <c:v>17886.293997345001</c:v>
                      </c:pt>
                      <c:pt idx="1202">
                        <c:v>17886.293997345001</c:v>
                      </c:pt>
                      <c:pt idx="1203">
                        <c:v>17886.293997345001</c:v>
                      </c:pt>
                      <c:pt idx="1204">
                        <c:v>17886.293997345001</c:v>
                      </c:pt>
                      <c:pt idx="1205">
                        <c:v>17886.293997345001</c:v>
                      </c:pt>
                      <c:pt idx="1206">
                        <c:v>17886.293997345001</c:v>
                      </c:pt>
                      <c:pt idx="1207">
                        <c:v>17886.293997345001</c:v>
                      </c:pt>
                      <c:pt idx="1208">
                        <c:v>17886.293997345001</c:v>
                      </c:pt>
                      <c:pt idx="1209">
                        <c:v>17886.293997345001</c:v>
                      </c:pt>
                      <c:pt idx="1210">
                        <c:v>17886.293997345001</c:v>
                      </c:pt>
                      <c:pt idx="1211">
                        <c:v>17936.400995789001</c:v>
                      </c:pt>
                      <c:pt idx="1212">
                        <c:v>17936.400995789001</c:v>
                      </c:pt>
                      <c:pt idx="1213">
                        <c:v>17936.400995789001</c:v>
                      </c:pt>
                      <c:pt idx="1214">
                        <c:v>17936.400995789001</c:v>
                      </c:pt>
                      <c:pt idx="1215">
                        <c:v>17936.400995789001</c:v>
                      </c:pt>
                      <c:pt idx="1216">
                        <c:v>17936.400995789001</c:v>
                      </c:pt>
                      <c:pt idx="1217">
                        <c:v>17936.400995789001</c:v>
                      </c:pt>
                      <c:pt idx="1218">
                        <c:v>17936.400995789001</c:v>
                      </c:pt>
                      <c:pt idx="1219">
                        <c:v>17936.400995789001</c:v>
                      </c:pt>
                      <c:pt idx="1220">
                        <c:v>17936.400995789001</c:v>
                      </c:pt>
                      <c:pt idx="1221">
                        <c:v>17416.400995789001</c:v>
                      </c:pt>
                      <c:pt idx="1222">
                        <c:v>17416.400995789001</c:v>
                      </c:pt>
                      <c:pt idx="1223">
                        <c:v>17473.400995789001</c:v>
                      </c:pt>
                      <c:pt idx="1224">
                        <c:v>17297.400995789001</c:v>
                      </c:pt>
                      <c:pt idx="1225">
                        <c:v>17297.400995789001</c:v>
                      </c:pt>
                      <c:pt idx="1226">
                        <c:v>17297.400995789001</c:v>
                      </c:pt>
                      <c:pt idx="1227">
                        <c:v>17297.400995789001</c:v>
                      </c:pt>
                      <c:pt idx="1228">
                        <c:v>17297.400995789001</c:v>
                      </c:pt>
                      <c:pt idx="1229">
                        <c:v>17297.400995789001</c:v>
                      </c:pt>
                      <c:pt idx="1230">
                        <c:v>16773.400995789001</c:v>
                      </c:pt>
                      <c:pt idx="1231">
                        <c:v>16773.400995789001</c:v>
                      </c:pt>
                      <c:pt idx="1232">
                        <c:v>16773.400995789001</c:v>
                      </c:pt>
                      <c:pt idx="1233">
                        <c:v>16253.400995788999</c:v>
                      </c:pt>
                      <c:pt idx="1234">
                        <c:v>16024.600992737</c:v>
                      </c:pt>
                      <c:pt idx="1235">
                        <c:v>16024.600992737</c:v>
                      </c:pt>
                      <c:pt idx="1236">
                        <c:v>16024.600992737</c:v>
                      </c:pt>
                      <c:pt idx="1237">
                        <c:v>16024.600992737</c:v>
                      </c:pt>
                      <c:pt idx="1238">
                        <c:v>16024.600992737</c:v>
                      </c:pt>
                      <c:pt idx="1239">
                        <c:v>16024.600992737</c:v>
                      </c:pt>
                      <c:pt idx="1240">
                        <c:v>16024.600992737</c:v>
                      </c:pt>
                      <c:pt idx="1241">
                        <c:v>15604.600992737</c:v>
                      </c:pt>
                      <c:pt idx="1242">
                        <c:v>15604.600992737</c:v>
                      </c:pt>
                      <c:pt idx="1243">
                        <c:v>15604.600992737</c:v>
                      </c:pt>
                      <c:pt idx="1244">
                        <c:v>15604.600992737</c:v>
                      </c:pt>
                      <c:pt idx="1245">
                        <c:v>15604.600992737</c:v>
                      </c:pt>
                      <c:pt idx="1246">
                        <c:v>15604.600992737</c:v>
                      </c:pt>
                      <c:pt idx="1247">
                        <c:v>15378.400995788999</c:v>
                      </c:pt>
                      <c:pt idx="1248">
                        <c:v>14492.400995788999</c:v>
                      </c:pt>
                      <c:pt idx="1249">
                        <c:v>14492.400995788999</c:v>
                      </c:pt>
                      <c:pt idx="1250">
                        <c:v>14492.400995788999</c:v>
                      </c:pt>
                      <c:pt idx="1251">
                        <c:v>13836.400995788999</c:v>
                      </c:pt>
                      <c:pt idx="1252">
                        <c:v>13836.400995788999</c:v>
                      </c:pt>
                      <c:pt idx="1253">
                        <c:v>13836.400995788999</c:v>
                      </c:pt>
                      <c:pt idx="1254">
                        <c:v>13836.400995788999</c:v>
                      </c:pt>
                      <c:pt idx="1255">
                        <c:v>13836.400995788999</c:v>
                      </c:pt>
                      <c:pt idx="1256">
                        <c:v>13521.400995788999</c:v>
                      </c:pt>
                      <c:pt idx="1257">
                        <c:v>13521.400995788999</c:v>
                      </c:pt>
                      <c:pt idx="1258">
                        <c:v>13521.400995788999</c:v>
                      </c:pt>
                      <c:pt idx="1259">
                        <c:v>13301.400995788999</c:v>
                      </c:pt>
                      <c:pt idx="1260">
                        <c:v>12430.20099884</c:v>
                      </c:pt>
                      <c:pt idx="1261">
                        <c:v>12430.20099884</c:v>
                      </c:pt>
                      <c:pt idx="1262">
                        <c:v>12430.20099884</c:v>
                      </c:pt>
                      <c:pt idx="1263">
                        <c:v>12430.20099884</c:v>
                      </c:pt>
                      <c:pt idx="1264">
                        <c:v>10783.20099884</c:v>
                      </c:pt>
                      <c:pt idx="1265">
                        <c:v>10049.20099884</c:v>
                      </c:pt>
                      <c:pt idx="1266">
                        <c:v>9727.2009988400005</c:v>
                      </c:pt>
                      <c:pt idx="1267">
                        <c:v>9727.2009988400005</c:v>
                      </c:pt>
                      <c:pt idx="1268">
                        <c:v>9397.2009988400005</c:v>
                      </c:pt>
                      <c:pt idx="1269">
                        <c:v>9065.2009988400005</c:v>
                      </c:pt>
                      <c:pt idx="1270">
                        <c:v>8503.2009988400005</c:v>
                      </c:pt>
                      <c:pt idx="1271">
                        <c:v>8541.2009988400005</c:v>
                      </c:pt>
                      <c:pt idx="1272">
                        <c:v>8541.2009988400005</c:v>
                      </c:pt>
                      <c:pt idx="1273">
                        <c:v>8541.2009988400005</c:v>
                      </c:pt>
                      <c:pt idx="1274">
                        <c:v>8541.2009988400005</c:v>
                      </c:pt>
                      <c:pt idx="1275">
                        <c:v>8541.2009988400005</c:v>
                      </c:pt>
                      <c:pt idx="1276">
                        <c:v>8541.2009988400005</c:v>
                      </c:pt>
                      <c:pt idx="1277">
                        <c:v>8541.2009988400005</c:v>
                      </c:pt>
                      <c:pt idx="1278">
                        <c:v>7721.2009988399996</c:v>
                      </c:pt>
                      <c:pt idx="1279">
                        <c:v>7721.2009988399996</c:v>
                      </c:pt>
                      <c:pt idx="1280">
                        <c:v>7696.2009988399996</c:v>
                      </c:pt>
                      <c:pt idx="1281">
                        <c:v>7635.2009988399996</c:v>
                      </c:pt>
                      <c:pt idx="1282">
                        <c:v>7019.9820008850002</c:v>
                      </c:pt>
                      <c:pt idx="1283">
                        <c:v>6881.9820008850002</c:v>
                      </c:pt>
                      <c:pt idx="1284">
                        <c:v>7014.9820008850002</c:v>
                      </c:pt>
                      <c:pt idx="1285">
                        <c:v>7014.9820008850002</c:v>
                      </c:pt>
                      <c:pt idx="1286">
                        <c:v>7014.9820008850002</c:v>
                      </c:pt>
                      <c:pt idx="1287">
                        <c:v>7014.9820008850002</c:v>
                      </c:pt>
                      <c:pt idx="1288">
                        <c:v>7014.9820008850002</c:v>
                      </c:pt>
                      <c:pt idx="1289">
                        <c:v>7014.9820008850002</c:v>
                      </c:pt>
                      <c:pt idx="1290">
                        <c:v>6927.682000885</c:v>
                      </c:pt>
                      <c:pt idx="1291">
                        <c:v>6780.6720008849998</c:v>
                      </c:pt>
                      <c:pt idx="1292">
                        <c:v>6780.6720008849998</c:v>
                      </c:pt>
                      <c:pt idx="1293">
                        <c:v>6892.6720008849998</c:v>
                      </c:pt>
                      <c:pt idx="1294">
                        <c:v>6745.6620008850005</c:v>
                      </c:pt>
                      <c:pt idx="1295">
                        <c:v>6863.6620008850005</c:v>
                      </c:pt>
                      <c:pt idx="1296">
                        <c:v>6888.6620008850005</c:v>
                      </c:pt>
                      <c:pt idx="1297">
                        <c:v>6311.6620008850005</c:v>
                      </c:pt>
                      <c:pt idx="1298">
                        <c:v>6311.6620008850005</c:v>
                      </c:pt>
                      <c:pt idx="1299">
                        <c:v>6311.6620008850005</c:v>
                      </c:pt>
                      <c:pt idx="1300">
                        <c:v>6311.6620008850005</c:v>
                      </c:pt>
                      <c:pt idx="1301">
                        <c:v>6311.6620008850005</c:v>
                      </c:pt>
                      <c:pt idx="1302">
                        <c:v>6345.6620008850005</c:v>
                      </c:pt>
                      <c:pt idx="1303">
                        <c:v>6270.6620008850005</c:v>
                      </c:pt>
                      <c:pt idx="1304">
                        <c:v>6402.6620008850005</c:v>
                      </c:pt>
                      <c:pt idx="1305">
                        <c:v>6402.6620008850005</c:v>
                      </c:pt>
                      <c:pt idx="1306">
                        <c:v>6402.6620008850005</c:v>
                      </c:pt>
                      <c:pt idx="1307">
                        <c:v>6334.4620001220001</c:v>
                      </c:pt>
                      <c:pt idx="1308">
                        <c:v>6219.3620001219997</c:v>
                      </c:pt>
                      <c:pt idx="1309">
                        <c:v>6219.3620001219997</c:v>
                      </c:pt>
                      <c:pt idx="1310">
                        <c:v>6409.3620001219997</c:v>
                      </c:pt>
                      <c:pt idx="1311">
                        <c:v>6409.3620001219997</c:v>
                      </c:pt>
                      <c:pt idx="1312">
                        <c:v>6200.3620001219997</c:v>
                      </c:pt>
                      <c:pt idx="1313">
                        <c:v>6153.3620001219997</c:v>
                      </c:pt>
                      <c:pt idx="1314">
                        <c:v>6153.3620001219997</c:v>
                      </c:pt>
                      <c:pt idx="1315">
                        <c:v>6153.3620001219997</c:v>
                      </c:pt>
                      <c:pt idx="1316">
                        <c:v>6153.3620001219997</c:v>
                      </c:pt>
                      <c:pt idx="1317">
                        <c:v>5963.3620001219997</c:v>
                      </c:pt>
                      <c:pt idx="1318">
                        <c:v>5912.7220001220003</c:v>
                      </c:pt>
                      <c:pt idx="1319">
                        <c:v>5991.7220001220003</c:v>
                      </c:pt>
                      <c:pt idx="1320">
                        <c:v>5630.7220001220003</c:v>
                      </c:pt>
                      <c:pt idx="1321">
                        <c:v>5987.7220001220003</c:v>
                      </c:pt>
                      <c:pt idx="1322">
                        <c:v>5893.7220001220003</c:v>
                      </c:pt>
                      <c:pt idx="1323">
                        <c:v>5893.7220001220003</c:v>
                      </c:pt>
                      <c:pt idx="1324">
                        <c:v>5703.7220001220003</c:v>
                      </c:pt>
                      <c:pt idx="1325">
                        <c:v>5703.7220001220003</c:v>
                      </c:pt>
                      <c:pt idx="1326">
                        <c:v>5703.7220001220003</c:v>
                      </c:pt>
                      <c:pt idx="1327">
                        <c:v>5703.7220001220003</c:v>
                      </c:pt>
                      <c:pt idx="1328">
                        <c:v>5703.7220001220003</c:v>
                      </c:pt>
                      <c:pt idx="1329">
                        <c:v>5703.7220001220003</c:v>
                      </c:pt>
                      <c:pt idx="1330">
                        <c:v>5670.2220001220003</c:v>
                      </c:pt>
                      <c:pt idx="1331">
                        <c:v>5623.2220001220003</c:v>
                      </c:pt>
                      <c:pt idx="1332">
                        <c:v>5623.2220001220003</c:v>
                      </c:pt>
                      <c:pt idx="1333">
                        <c:v>5623.2220001220003</c:v>
                      </c:pt>
                      <c:pt idx="1334">
                        <c:v>5623.2220001220003</c:v>
                      </c:pt>
                      <c:pt idx="1335">
                        <c:v>5509.2220001220003</c:v>
                      </c:pt>
                      <c:pt idx="1336">
                        <c:v>5509.2220001220003</c:v>
                      </c:pt>
                      <c:pt idx="1337">
                        <c:v>5471.2220001220003</c:v>
                      </c:pt>
                      <c:pt idx="1338">
                        <c:v>5433.2220001220003</c:v>
                      </c:pt>
                      <c:pt idx="1339">
                        <c:v>5433.2220001220003</c:v>
                      </c:pt>
                      <c:pt idx="1340">
                        <c:v>5433.2220001220003</c:v>
                      </c:pt>
                      <c:pt idx="1341">
                        <c:v>5433.2220001220003</c:v>
                      </c:pt>
                      <c:pt idx="1342">
                        <c:v>5433.2220001220003</c:v>
                      </c:pt>
                      <c:pt idx="1343">
                        <c:v>5433.2220001220003</c:v>
                      </c:pt>
                      <c:pt idx="1344">
                        <c:v>5458.2220001220003</c:v>
                      </c:pt>
                      <c:pt idx="1345">
                        <c:v>5458.2220001220003</c:v>
                      </c:pt>
                      <c:pt idx="1346">
                        <c:v>5444.7220001220003</c:v>
                      </c:pt>
                      <c:pt idx="1347">
                        <c:v>5444.7220001220003</c:v>
                      </c:pt>
                      <c:pt idx="1348">
                        <c:v>5482.7220001220003</c:v>
                      </c:pt>
                      <c:pt idx="1349">
                        <c:v>5543.7220001220003</c:v>
                      </c:pt>
                      <c:pt idx="1350">
                        <c:v>5594.3620001219997</c:v>
                      </c:pt>
                      <c:pt idx="1351">
                        <c:v>5651.3620001219997</c:v>
                      </c:pt>
                      <c:pt idx="1352">
                        <c:v>5651.3620001219997</c:v>
                      </c:pt>
                      <c:pt idx="1353">
                        <c:v>5651.3620001219997</c:v>
                      </c:pt>
                      <c:pt idx="1354">
                        <c:v>5651.3620001219997</c:v>
                      </c:pt>
                      <c:pt idx="1355">
                        <c:v>5708.3620001219997</c:v>
                      </c:pt>
                      <c:pt idx="1356">
                        <c:v>5942.3620001219997</c:v>
                      </c:pt>
                      <c:pt idx="1357">
                        <c:v>6334.3620001219997</c:v>
                      </c:pt>
                      <c:pt idx="1358">
                        <c:v>6334.3620001219997</c:v>
                      </c:pt>
                      <c:pt idx="1359">
                        <c:v>6334.3620001219997</c:v>
                      </c:pt>
                      <c:pt idx="1360">
                        <c:v>6569.3620001219997</c:v>
                      </c:pt>
                      <c:pt idx="1361">
                        <c:v>6569.3620001219997</c:v>
                      </c:pt>
                      <c:pt idx="1362">
                        <c:v>6607.3620001219997</c:v>
                      </c:pt>
                      <c:pt idx="1363">
                        <c:v>6607.3620001219997</c:v>
                      </c:pt>
                      <c:pt idx="1364">
                        <c:v>6607.3620001219997</c:v>
                      </c:pt>
                      <c:pt idx="1365">
                        <c:v>6607.3620001219997</c:v>
                      </c:pt>
                      <c:pt idx="1366">
                        <c:v>6607.3620001219997</c:v>
                      </c:pt>
                      <c:pt idx="1367">
                        <c:v>6550.3620001219997</c:v>
                      </c:pt>
                      <c:pt idx="1368">
                        <c:v>6680.8620008850003</c:v>
                      </c:pt>
                      <c:pt idx="1369">
                        <c:v>6680.8620008850003</c:v>
                      </c:pt>
                      <c:pt idx="1370">
                        <c:v>7315.8620008850003</c:v>
                      </c:pt>
                      <c:pt idx="1371">
                        <c:v>7435.8620008850003</c:v>
                      </c:pt>
                      <c:pt idx="1372">
                        <c:v>7435.8620008850003</c:v>
                      </c:pt>
                      <c:pt idx="1373">
                        <c:v>7573.8620008850003</c:v>
                      </c:pt>
                      <c:pt idx="1374">
                        <c:v>7573.8620008850003</c:v>
                      </c:pt>
                      <c:pt idx="1375">
                        <c:v>7643.8620008850003</c:v>
                      </c:pt>
                      <c:pt idx="1376">
                        <c:v>7643.8620008850003</c:v>
                      </c:pt>
                      <c:pt idx="1377">
                        <c:v>7643.8620008850003</c:v>
                      </c:pt>
                      <c:pt idx="1378">
                        <c:v>7663.8620008850003</c:v>
                      </c:pt>
                      <c:pt idx="1379">
                        <c:v>7641.8620008850003</c:v>
                      </c:pt>
                      <c:pt idx="1380">
                        <c:v>8021.8620008850003</c:v>
                      </c:pt>
                      <c:pt idx="1381">
                        <c:v>8702.8820008849998</c:v>
                      </c:pt>
                      <c:pt idx="1382">
                        <c:v>8846.8820008849998</c:v>
                      </c:pt>
                      <c:pt idx="1383">
                        <c:v>8961.9820008850002</c:v>
                      </c:pt>
                      <c:pt idx="1384">
                        <c:v>8961.9820008850002</c:v>
                      </c:pt>
                      <c:pt idx="1385">
                        <c:v>8936.9820008850002</c:v>
                      </c:pt>
                      <c:pt idx="1386">
                        <c:v>9051.9820008850002</c:v>
                      </c:pt>
                      <c:pt idx="1387">
                        <c:v>9051.9820008850002</c:v>
                      </c:pt>
                      <c:pt idx="1388">
                        <c:v>9076.9820008850002</c:v>
                      </c:pt>
                      <c:pt idx="1389">
                        <c:v>9486.9820008850002</c:v>
                      </c:pt>
                      <c:pt idx="1390">
                        <c:v>9486.9820008850002</c:v>
                      </c:pt>
                      <c:pt idx="1391">
                        <c:v>9317.9820008850002</c:v>
                      </c:pt>
                      <c:pt idx="1392">
                        <c:v>9317.9820008850002</c:v>
                      </c:pt>
                      <c:pt idx="1393">
                        <c:v>9507.9820008850002</c:v>
                      </c:pt>
                      <c:pt idx="1394">
                        <c:v>9697.9820008850002</c:v>
                      </c:pt>
                      <c:pt idx="1395">
                        <c:v>9697.9820008850002</c:v>
                      </c:pt>
                      <c:pt idx="1396">
                        <c:v>9697.9820008850002</c:v>
                      </c:pt>
                      <c:pt idx="1397">
                        <c:v>9960.9820008850002</c:v>
                      </c:pt>
                      <c:pt idx="1398">
                        <c:v>9960.9820008850002</c:v>
                      </c:pt>
                      <c:pt idx="1399">
                        <c:v>10190.982000885</c:v>
                      </c:pt>
                      <c:pt idx="1400">
                        <c:v>10190.982000885</c:v>
                      </c:pt>
                      <c:pt idx="1401">
                        <c:v>10190.982000885</c:v>
                      </c:pt>
                      <c:pt idx="1402">
                        <c:v>10190.982000885</c:v>
                      </c:pt>
                      <c:pt idx="1403">
                        <c:v>10190.982000885</c:v>
                      </c:pt>
                      <c:pt idx="1404">
                        <c:v>10190.982000885</c:v>
                      </c:pt>
                      <c:pt idx="1405">
                        <c:v>10830.982000885</c:v>
                      </c:pt>
                      <c:pt idx="1406">
                        <c:v>11303.181997833</c:v>
                      </c:pt>
                      <c:pt idx="1407">
                        <c:v>11516.381994781001</c:v>
                      </c:pt>
                      <c:pt idx="1408">
                        <c:v>11745.181997833</c:v>
                      </c:pt>
                      <c:pt idx="1409">
                        <c:v>11842.293997344999</c:v>
                      </c:pt>
                      <c:pt idx="1410">
                        <c:v>11842.293997344999</c:v>
                      </c:pt>
                      <c:pt idx="1411">
                        <c:v>11842.293997344999</c:v>
                      </c:pt>
                      <c:pt idx="1412">
                        <c:v>11842.293997344999</c:v>
                      </c:pt>
                      <c:pt idx="1413">
                        <c:v>11914.293997344999</c:v>
                      </c:pt>
                      <c:pt idx="1414">
                        <c:v>11914.293997344999</c:v>
                      </c:pt>
                      <c:pt idx="1415">
                        <c:v>12547.293997344999</c:v>
                      </c:pt>
                      <c:pt idx="1416">
                        <c:v>14090.278311309999</c:v>
                      </c:pt>
                      <c:pt idx="1417">
                        <c:v>14356.278311309999</c:v>
                      </c:pt>
                      <c:pt idx="1418">
                        <c:v>14356.278311309999</c:v>
                      </c:pt>
                      <c:pt idx="1419">
                        <c:v>14406.385309752999</c:v>
                      </c:pt>
                      <c:pt idx="1420">
                        <c:v>15158.385309752999</c:v>
                      </c:pt>
                      <c:pt idx="1421">
                        <c:v>16577.385309753001</c:v>
                      </c:pt>
                      <c:pt idx="1422">
                        <c:v>17294.385309753001</c:v>
                      </c:pt>
                      <c:pt idx="1423">
                        <c:v>17830.385309753001</c:v>
                      </c:pt>
                      <c:pt idx="1424">
                        <c:v>17830.385309753001</c:v>
                      </c:pt>
                      <c:pt idx="1425">
                        <c:v>18423.385309753001</c:v>
                      </c:pt>
                      <c:pt idx="1426">
                        <c:v>17830.385309753001</c:v>
                      </c:pt>
                      <c:pt idx="1427">
                        <c:v>18144.385309753001</c:v>
                      </c:pt>
                      <c:pt idx="1428">
                        <c:v>18737.385309753001</c:v>
                      </c:pt>
                      <c:pt idx="1429">
                        <c:v>18737.385309753001</c:v>
                      </c:pt>
                      <c:pt idx="1430">
                        <c:v>18737.385309753001</c:v>
                      </c:pt>
                      <c:pt idx="1431">
                        <c:v>18737.385309753001</c:v>
                      </c:pt>
                      <c:pt idx="1432">
                        <c:v>19257.385309753001</c:v>
                      </c:pt>
                      <c:pt idx="1433">
                        <c:v>19257.385309753001</c:v>
                      </c:pt>
                      <c:pt idx="1434">
                        <c:v>19257.385309753001</c:v>
                      </c:pt>
                      <c:pt idx="1435">
                        <c:v>20168.385309753001</c:v>
                      </c:pt>
                      <c:pt idx="1436">
                        <c:v>20168.385309753001</c:v>
                      </c:pt>
                      <c:pt idx="1437">
                        <c:v>20692.385309753001</c:v>
                      </c:pt>
                      <c:pt idx="1438">
                        <c:v>22123.385309753001</c:v>
                      </c:pt>
                      <c:pt idx="1439">
                        <c:v>22079.385309753001</c:v>
                      </c:pt>
                      <c:pt idx="1440">
                        <c:v>22065.385309753001</c:v>
                      </c:pt>
                      <c:pt idx="1441">
                        <c:v>22065.385309753001</c:v>
                      </c:pt>
                      <c:pt idx="1442">
                        <c:v>22065.385309753001</c:v>
                      </c:pt>
                      <c:pt idx="1443">
                        <c:v>22065.385309753001</c:v>
                      </c:pt>
                      <c:pt idx="1444">
                        <c:v>22065.385309753001</c:v>
                      </c:pt>
                      <c:pt idx="1445">
                        <c:v>22065.385309753001</c:v>
                      </c:pt>
                      <c:pt idx="1446">
                        <c:v>22911.385309753001</c:v>
                      </c:pt>
                      <c:pt idx="1447">
                        <c:v>22911.385309753001</c:v>
                      </c:pt>
                      <c:pt idx="1448">
                        <c:v>23111.385309753001</c:v>
                      </c:pt>
                      <c:pt idx="1449">
                        <c:v>23111.385309753001</c:v>
                      </c:pt>
                      <c:pt idx="1450">
                        <c:v>23111.385309753001</c:v>
                      </c:pt>
                      <c:pt idx="1451">
                        <c:v>23111.385309753001</c:v>
                      </c:pt>
                      <c:pt idx="1452">
                        <c:v>23111.385309753001</c:v>
                      </c:pt>
                      <c:pt idx="1453">
                        <c:v>23111.385309753001</c:v>
                      </c:pt>
                      <c:pt idx="1454">
                        <c:v>23111.385309753001</c:v>
                      </c:pt>
                      <c:pt idx="1455">
                        <c:v>23111.385309753001</c:v>
                      </c:pt>
                      <c:pt idx="1456">
                        <c:v>23111.385309753001</c:v>
                      </c:pt>
                      <c:pt idx="1457">
                        <c:v>23111.385309753001</c:v>
                      </c:pt>
                      <c:pt idx="1458">
                        <c:v>23111.385309753001</c:v>
                      </c:pt>
                      <c:pt idx="1459">
                        <c:v>23111.385309753001</c:v>
                      </c:pt>
                      <c:pt idx="1460">
                        <c:v>23111.385309753001</c:v>
                      </c:pt>
                      <c:pt idx="1461">
                        <c:v>23111.385309753001</c:v>
                      </c:pt>
                      <c:pt idx="1462">
                        <c:v>23111.385309753001</c:v>
                      </c:pt>
                      <c:pt idx="1463">
                        <c:v>23054.385309753001</c:v>
                      </c:pt>
                      <c:pt idx="1464">
                        <c:v>22878.385309753001</c:v>
                      </c:pt>
                      <c:pt idx="1465">
                        <c:v>22878.385309753001</c:v>
                      </c:pt>
                      <c:pt idx="1466">
                        <c:v>22878.385309753001</c:v>
                      </c:pt>
                      <c:pt idx="1467">
                        <c:v>22878.385309753001</c:v>
                      </c:pt>
                      <c:pt idx="1468">
                        <c:v>22878.385309753001</c:v>
                      </c:pt>
                      <c:pt idx="1469">
                        <c:v>22878.385309753001</c:v>
                      </c:pt>
                      <c:pt idx="1470">
                        <c:v>22878.385309753001</c:v>
                      </c:pt>
                      <c:pt idx="1471">
                        <c:v>22878.385309753001</c:v>
                      </c:pt>
                      <c:pt idx="1472">
                        <c:v>22878.385309753001</c:v>
                      </c:pt>
                      <c:pt idx="1473">
                        <c:v>22878.385309753001</c:v>
                      </c:pt>
                      <c:pt idx="1474">
                        <c:v>22878.385309753001</c:v>
                      </c:pt>
                      <c:pt idx="1475">
                        <c:v>22878.385309753001</c:v>
                      </c:pt>
                      <c:pt idx="1476">
                        <c:v>22864.385309753001</c:v>
                      </c:pt>
                      <c:pt idx="1477">
                        <c:v>22864.385309753001</c:v>
                      </c:pt>
                      <c:pt idx="1478">
                        <c:v>22864.385309753001</c:v>
                      </c:pt>
                      <c:pt idx="1479">
                        <c:v>22864.385309753001</c:v>
                      </c:pt>
                      <c:pt idx="1480">
                        <c:v>22864.385309753001</c:v>
                      </c:pt>
                      <c:pt idx="1481">
                        <c:v>22864.385309753001</c:v>
                      </c:pt>
                      <c:pt idx="1482">
                        <c:v>22864.385309753001</c:v>
                      </c:pt>
                      <c:pt idx="1483">
                        <c:v>22864.385309753001</c:v>
                      </c:pt>
                      <c:pt idx="1484">
                        <c:v>22864.385309753001</c:v>
                      </c:pt>
                      <c:pt idx="1485">
                        <c:v>21412.400995789001</c:v>
                      </c:pt>
                      <c:pt idx="1486">
                        <c:v>20807.400995789001</c:v>
                      </c:pt>
                      <c:pt idx="1487">
                        <c:v>20864.400995789001</c:v>
                      </c:pt>
                      <c:pt idx="1488">
                        <c:v>20674.400995789001</c:v>
                      </c:pt>
                      <c:pt idx="1489">
                        <c:v>20674.400995789001</c:v>
                      </c:pt>
                      <c:pt idx="1490">
                        <c:v>20674.400995789001</c:v>
                      </c:pt>
                      <c:pt idx="1491">
                        <c:v>20899.400995789001</c:v>
                      </c:pt>
                      <c:pt idx="1492">
                        <c:v>20899.400995789001</c:v>
                      </c:pt>
                      <c:pt idx="1493">
                        <c:v>20674.400995789001</c:v>
                      </c:pt>
                      <c:pt idx="1494">
                        <c:v>20674.400995789001</c:v>
                      </c:pt>
                      <c:pt idx="1495">
                        <c:v>20674.400995789001</c:v>
                      </c:pt>
                      <c:pt idx="1496">
                        <c:v>20674.400995789001</c:v>
                      </c:pt>
                      <c:pt idx="1497">
                        <c:v>20674.400995789001</c:v>
                      </c:pt>
                      <c:pt idx="1498">
                        <c:v>20674.400995789001</c:v>
                      </c:pt>
                      <c:pt idx="1499">
                        <c:v>20674.400995789001</c:v>
                      </c:pt>
                      <c:pt idx="1500">
                        <c:v>20674.400995789001</c:v>
                      </c:pt>
                      <c:pt idx="1501">
                        <c:v>19925.400995789001</c:v>
                      </c:pt>
                      <c:pt idx="1502">
                        <c:v>19925.400995789001</c:v>
                      </c:pt>
                      <c:pt idx="1503">
                        <c:v>19925.400995789001</c:v>
                      </c:pt>
                      <c:pt idx="1504">
                        <c:v>19925.400995789001</c:v>
                      </c:pt>
                      <c:pt idx="1505">
                        <c:v>19925.400995789001</c:v>
                      </c:pt>
                      <c:pt idx="1506">
                        <c:v>19925.400995789001</c:v>
                      </c:pt>
                      <c:pt idx="1507">
                        <c:v>19925.400995789001</c:v>
                      </c:pt>
                      <c:pt idx="1508">
                        <c:v>19925.400995789001</c:v>
                      </c:pt>
                      <c:pt idx="1509">
                        <c:v>19925.400995789001</c:v>
                      </c:pt>
                      <c:pt idx="1510">
                        <c:v>19925.400995789001</c:v>
                      </c:pt>
                      <c:pt idx="1511">
                        <c:v>19982.400995789001</c:v>
                      </c:pt>
                      <c:pt idx="1512">
                        <c:v>19806.400995789001</c:v>
                      </c:pt>
                      <c:pt idx="1513">
                        <c:v>19806.400995789001</c:v>
                      </c:pt>
                      <c:pt idx="1514">
                        <c:v>19806.400995789001</c:v>
                      </c:pt>
                      <c:pt idx="1515">
                        <c:v>19806.400995789001</c:v>
                      </c:pt>
                      <c:pt idx="1516">
                        <c:v>19806.400995789001</c:v>
                      </c:pt>
                      <c:pt idx="1517">
                        <c:v>19806.400995789001</c:v>
                      </c:pt>
                      <c:pt idx="1518">
                        <c:v>20341.400995789001</c:v>
                      </c:pt>
                      <c:pt idx="1519">
                        <c:v>19430.400995789001</c:v>
                      </c:pt>
                      <c:pt idx="1520">
                        <c:v>19430.400995789001</c:v>
                      </c:pt>
                      <c:pt idx="1521">
                        <c:v>17999.400995789001</c:v>
                      </c:pt>
                      <c:pt idx="1522">
                        <c:v>17406.400995789001</c:v>
                      </c:pt>
                      <c:pt idx="1523">
                        <c:v>17406.400995789001</c:v>
                      </c:pt>
                      <c:pt idx="1524">
                        <c:v>17406.400995789001</c:v>
                      </c:pt>
                      <c:pt idx="1525">
                        <c:v>17406.400995789001</c:v>
                      </c:pt>
                      <c:pt idx="1526">
                        <c:v>17406.400995789001</c:v>
                      </c:pt>
                      <c:pt idx="1527">
                        <c:v>17406.400995789001</c:v>
                      </c:pt>
                      <c:pt idx="1528">
                        <c:v>16871.400995789001</c:v>
                      </c:pt>
                      <c:pt idx="1529">
                        <c:v>16451.400995789001</c:v>
                      </c:pt>
                      <c:pt idx="1530">
                        <c:v>15927.400995788999</c:v>
                      </c:pt>
                      <c:pt idx="1531">
                        <c:v>15927.400995788999</c:v>
                      </c:pt>
                      <c:pt idx="1532">
                        <c:v>15927.400995788999</c:v>
                      </c:pt>
                      <c:pt idx="1533">
                        <c:v>15407.400995788999</c:v>
                      </c:pt>
                      <c:pt idx="1534">
                        <c:v>15407.400995788999</c:v>
                      </c:pt>
                      <c:pt idx="1535">
                        <c:v>14605.400995788999</c:v>
                      </c:pt>
                      <c:pt idx="1536">
                        <c:v>14605.400995788999</c:v>
                      </c:pt>
                      <c:pt idx="1537">
                        <c:v>14605.400995788999</c:v>
                      </c:pt>
                      <c:pt idx="1538">
                        <c:v>14584.400995788999</c:v>
                      </c:pt>
                      <c:pt idx="1539">
                        <c:v>14584.400995788999</c:v>
                      </c:pt>
                      <c:pt idx="1540">
                        <c:v>14584.400995788999</c:v>
                      </c:pt>
                      <c:pt idx="1541">
                        <c:v>14584.400995788999</c:v>
                      </c:pt>
                      <c:pt idx="1542">
                        <c:v>14415.400995788999</c:v>
                      </c:pt>
                      <c:pt idx="1543">
                        <c:v>13995.400995788999</c:v>
                      </c:pt>
                      <c:pt idx="1544">
                        <c:v>13995.400995788999</c:v>
                      </c:pt>
                      <c:pt idx="1545">
                        <c:v>13995.400995788999</c:v>
                      </c:pt>
                      <c:pt idx="1546">
                        <c:v>13995.400995788999</c:v>
                      </c:pt>
                      <c:pt idx="1547">
                        <c:v>13540.400995788999</c:v>
                      </c:pt>
                      <c:pt idx="1548">
                        <c:v>12823.400995788999</c:v>
                      </c:pt>
                      <c:pt idx="1549">
                        <c:v>12823.400995788999</c:v>
                      </c:pt>
                      <c:pt idx="1550">
                        <c:v>12823.400995788999</c:v>
                      </c:pt>
                      <c:pt idx="1551">
                        <c:v>12823.400995788999</c:v>
                      </c:pt>
                      <c:pt idx="1552">
                        <c:v>12823.400995788999</c:v>
                      </c:pt>
                      <c:pt idx="1553">
                        <c:v>12823.400995788999</c:v>
                      </c:pt>
                      <c:pt idx="1554">
                        <c:v>12703.400995788999</c:v>
                      </c:pt>
                      <c:pt idx="1555">
                        <c:v>12703.400995788999</c:v>
                      </c:pt>
                      <c:pt idx="1556">
                        <c:v>12703.400995788999</c:v>
                      </c:pt>
                      <c:pt idx="1557">
                        <c:v>12473.400995788999</c:v>
                      </c:pt>
                      <c:pt idx="1558">
                        <c:v>12473.400995788999</c:v>
                      </c:pt>
                      <c:pt idx="1559">
                        <c:v>12430.200995026</c:v>
                      </c:pt>
                      <c:pt idx="1560">
                        <c:v>12192.000998076999</c:v>
                      </c:pt>
                      <c:pt idx="1561">
                        <c:v>12192.000998076999</c:v>
                      </c:pt>
                      <c:pt idx="1562">
                        <c:v>11559.000998076999</c:v>
                      </c:pt>
                      <c:pt idx="1563">
                        <c:v>11559.000998076999</c:v>
                      </c:pt>
                      <c:pt idx="1564">
                        <c:v>9641.0009980769992</c:v>
                      </c:pt>
                      <c:pt idx="1565">
                        <c:v>9441.0009980769992</c:v>
                      </c:pt>
                      <c:pt idx="1566">
                        <c:v>9012.0009980769992</c:v>
                      </c:pt>
                      <c:pt idx="1567">
                        <c:v>8602.0009980769992</c:v>
                      </c:pt>
                      <c:pt idx="1568">
                        <c:v>8602.0009980769992</c:v>
                      </c:pt>
                      <c:pt idx="1569">
                        <c:v>8551.8939996339996</c:v>
                      </c:pt>
                      <c:pt idx="1570">
                        <c:v>8501.7820001220007</c:v>
                      </c:pt>
                      <c:pt idx="1571">
                        <c:v>8501.7820001220007</c:v>
                      </c:pt>
                      <c:pt idx="1572">
                        <c:v>8281.7820001220007</c:v>
                      </c:pt>
                      <c:pt idx="1573">
                        <c:v>8281.7820001220007</c:v>
                      </c:pt>
                      <c:pt idx="1574">
                        <c:v>8281.7820001220007</c:v>
                      </c:pt>
                      <c:pt idx="1575">
                        <c:v>8281.7820001220007</c:v>
                      </c:pt>
                      <c:pt idx="1576">
                        <c:v>8091.7820001219998</c:v>
                      </c:pt>
                      <c:pt idx="1577">
                        <c:v>7312.7820001219998</c:v>
                      </c:pt>
                      <c:pt idx="1578">
                        <c:v>7312.7820001219998</c:v>
                      </c:pt>
                      <c:pt idx="1579">
                        <c:v>7194.7820001219998</c:v>
                      </c:pt>
                      <c:pt idx="1580">
                        <c:v>7194.7820001219998</c:v>
                      </c:pt>
                      <c:pt idx="1581">
                        <c:v>7194.7820001219998</c:v>
                      </c:pt>
                      <c:pt idx="1582">
                        <c:v>7194.7820001219998</c:v>
                      </c:pt>
                      <c:pt idx="1583">
                        <c:v>7194.7820001219998</c:v>
                      </c:pt>
                      <c:pt idx="1584">
                        <c:v>6779.6820001220003</c:v>
                      </c:pt>
                      <c:pt idx="1585">
                        <c:v>6779.6820001220003</c:v>
                      </c:pt>
                      <c:pt idx="1586">
                        <c:v>6779.6820001220003</c:v>
                      </c:pt>
                      <c:pt idx="1587">
                        <c:v>6779.6820001220003</c:v>
                      </c:pt>
                      <c:pt idx="1588">
                        <c:v>6779.6820001220003</c:v>
                      </c:pt>
                      <c:pt idx="1589">
                        <c:v>6779.6820001220003</c:v>
                      </c:pt>
                      <c:pt idx="1590">
                        <c:v>6718.6820001220003</c:v>
                      </c:pt>
                      <c:pt idx="1591">
                        <c:v>6718.6820001220003</c:v>
                      </c:pt>
                      <c:pt idx="1592">
                        <c:v>6718.6820001220003</c:v>
                      </c:pt>
                      <c:pt idx="1593">
                        <c:v>6473.6820001220003</c:v>
                      </c:pt>
                      <c:pt idx="1594">
                        <c:v>6473.6820001220003</c:v>
                      </c:pt>
                      <c:pt idx="1595">
                        <c:v>6370.6820001220003</c:v>
                      </c:pt>
                      <c:pt idx="1596">
                        <c:v>6340.3820001220001</c:v>
                      </c:pt>
                      <c:pt idx="1597">
                        <c:v>6530.3820001220001</c:v>
                      </c:pt>
                      <c:pt idx="1598">
                        <c:v>6648.3820001220001</c:v>
                      </c:pt>
                      <c:pt idx="1599">
                        <c:v>6648.3820001220001</c:v>
                      </c:pt>
                      <c:pt idx="1600">
                        <c:v>6648.3820001220001</c:v>
                      </c:pt>
                      <c:pt idx="1601">
                        <c:v>6648.3820001220001</c:v>
                      </c:pt>
                      <c:pt idx="1602">
                        <c:v>6591.3820001220001</c:v>
                      </c:pt>
                      <c:pt idx="1603">
                        <c:v>6473.3820001220001</c:v>
                      </c:pt>
                      <c:pt idx="1604">
                        <c:v>6473.3820001220001</c:v>
                      </c:pt>
                      <c:pt idx="1605">
                        <c:v>6422.7420001219998</c:v>
                      </c:pt>
                      <c:pt idx="1606">
                        <c:v>6422.7420001219998</c:v>
                      </c:pt>
                      <c:pt idx="1607">
                        <c:v>6530.7420001219998</c:v>
                      </c:pt>
                      <c:pt idx="1608">
                        <c:v>6322.7420001219998</c:v>
                      </c:pt>
                      <c:pt idx="1609">
                        <c:v>6322.7420001219998</c:v>
                      </c:pt>
                      <c:pt idx="1610">
                        <c:v>6512.7420001219998</c:v>
                      </c:pt>
                      <c:pt idx="1611">
                        <c:v>6287.7420001219998</c:v>
                      </c:pt>
                      <c:pt idx="1612">
                        <c:v>5645.7420001219998</c:v>
                      </c:pt>
                      <c:pt idx="1613">
                        <c:v>5645.7420001219998</c:v>
                      </c:pt>
                      <c:pt idx="1614">
                        <c:v>5645.7420001219998</c:v>
                      </c:pt>
                      <c:pt idx="1615">
                        <c:v>5645.7420001219998</c:v>
                      </c:pt>
                      <c:pt idx="1616">
                        <c:v>5645.7420001219998</c:v>
                      </c:pt>
                      <c:pt idx="1617">
                        <c:v>5645.7420001219998</c:v>
                      </c:pt>
                      <c:pt idx="1618">
                        <c:v>5645.7420001219998</c:v>
                      </c:pt>
                      <c:pt idx="1619">
                        <c:v>5645.7420001219998</c:v>
                      </c:pt>
                      <c:pt idx="1620">
                        <c:v>5620.7420001219998</c:v>
                      </c:pt>
                      <c:pt idx="1621">
                        <c:v>5620.7420001219998</c:v>
                      </c:pt>
                      <c:pt idx="1622">
                        <c:v>5620.7420001219998</c:v>
                      </c:pt>
                      <c:pt idx="1623">
                        <c:v>5620.7420001219998</c:v>
                      </c:pt>
                      <c:pt idx="1624">
                        <c:v>5575.7420001219998</c:v>
                      </c:pt>
                      <c:pt idx="1625">
                        <c:v>5575.7420001219998</c:v>
                      </c:pt>
                      <c:pt idx="1626">
                        <c:v>5575.7420001219998</c:v>
                      </c:pt>
                      <c:pt idx="1627">
                        <c:v>5575.7420001219998</c:v>
                      </c:pt>
                      <c:pt idx="1628">
                        <c:v>5575.7420001219998</c:v>
                      </c:pt>
                      <c:pt idx="1629">
                        <c:v>5575.7420001219998</c:v>
                      </c:pt>
                      <c:pt idx="1630">
                        <c:v>5575.7420001219998</c:v>
                      </c:pt>
                      <c:pt idx="1631">
                        <c:v>5575.7420001219998</c:v>
                      </c:pt>
                      <c:pt idx="1632">
                        <c:v>5575.7420001219998</c:v>
                      </c:pt>
                      <c:pt idx="1633">
                        <c:v>5575.7420001219998</c:v>
                      </c:pt>
                      <c:pt idx="1634">
                        <c:v>5575.7420001219998</c:v>
                      </c:pt>
                      <c:pt idx="1635">
                        <c:v>5481.7420001219998</c:v>
                      </c:pt>
                      <c:pt idx="1636">
                        <c:v>5481.7420001219998</c:v>
                      </c:pt>
                      <c:pt idx="1637">
                        <c:v>5481.7420001219998</c:v>
                      </c:pt>
                      <c:pt idx="1638">
                        <c:v>5532.3820001220001</c:v>
                      </c:pt>
                      <c:pt idx="1639">
                        <c:v>5532.3820001220001</c:v>
                      </c:pt>
                      <c:pt idx="1640">
                        <c:v>5532.3820001220001</c:v>
                      </c:pt>
                      <c:pt idx="1641">
                        <c:v>5532.3820001220001</c:v>
                      </c:pt>
                      <c:pt idx="1642">
                        <c:v>5532.3820001220001</c:v>
                      </c:pt>
                      <c:pt idx="1643">
                        <c:v>5532.3820001220001</c:v>
                      </c:pt>
                      <c:pt idx="1644">
                        <c:v>5532.3820001220001</c:v>
                      </c:pt>
                      <c:pt idx="1645">
                        <c:v>5532.3820001220001</c:v>
                      </c:pt>
                      <c:pt idx="1646">
                        <c:v>5532.3820001220001</c:v>
                      </c:pt>
                      <c:pt idx="1647">
                        <c:v>5532.3820001220001</c:v>
                      </c:pt>
                      <c:pt idx="1648">
                        <c:v>6034.3820001220001</c:v>
                      </c:pt>
                      <c:pt idx="1649">
                        <c:v>6034.3820001220001</c:v>
                      </c:pt>
                      <c:pt idx="1650">
                        <c:v>6034.3820001220001</c:v>
                      </c:pt>
                      <c:pt idx="1651">
                        <c:v>6034.3820001220001</c:v>
                      </c:pt>
                      <c:pt idx="1652">
                        <c:v>6059.3820001220001</c:v>
                      </c:pt>
                      <c:pt idx="1653">
                        <c:v>6059.3820001220001</c:v>
                      </c:pt>
                      <c:pt idx="1654">
                        <c:v>6059.3820001220001</c:v>
                      </c:pt>
                      <c:pt idx="1655">
                        <c:v>6002.3820001220001</c:v>
                      </c:pt>
                      <c:pt idx="1656">
                        <c:v>6002.3820001220001</c:v>
                      </c:pt>
                      <c:pt idx="1657">
                        <c:v>6002.3820001220001</c:v>
                      </c:pt>
                      <c:pt idx="1658">
                        <c:v>6557.3820001220001</c:v>
                      </c:pt>
                      <c:pt idx="1659">
                        <c:v>6557.3820001220001</c:v>
                      </c:pt>
                      <c:pt idx="1660">
                        <c:v>7187.3820001220001</c:v>
                      </c:pt>
                      <c:pt idx="1661">
                        <c:v>7187.3820001220001</c:v>
                      </c:pt>
                      <c:pt idx="1662">
                        <c:v>7187.3820001220001</c:v>
                      </c:pt>
                      <c:pt idx="1663">
                        <c:v>7770.5820008849996</c:v>
                      </c:pt>
                      <c:pt idx="1664">
                        <c:v>7770.5820008849996</c:v>
                      </c:pt>
                      <c:pt idx="1665">
                        <c:v>7770.5820008849996</c:v>
                      </c:pt>
                      <c:pt idx="1666">
                        <c:v>7770.5820008849996</c:v>
                      </c:pt>
                      <c:pt idx="1667">
                        <c:v>7748.5820008849996</c:v>
                      </c:pt>
                      <c:pt idx="1668">
                        <c:v>8004.8820008849998</c:v>
                      </c:pt>
                      <c:pt idx="1669">
                        <c:v>8004.8820008849998</c:v>
                      </c:pt>
                      <c:pt idx="1670">
                        <c:v>8334.8820008849998</c:v>
                      </c:pt>
                      <c:pt idx="1671">
                        <c:v>8334.8820008849998</c:v>
                      </c:pt>
                      <c:pt idx="1672">
                        <c:v>8808.8820008849998</c:v>
                      </c:pt>
                      <c:pt idx="1673">
                        <c:v>8808.8820008849998</c:v>
                      </c:pt>
                      <c:pt idx="1674">
                        <c:v>8808.8820008849998</c:v>
                      </c:pt>
                      <c:pt idx="1675">
                        <c:v>8898.9820008850002</c:v>
                      </c:pt>
                      <c:pt idx="1676">
                        <c:v>8898.9820008850002</c:v>
                      </c:pt>
                      <c:pt idx="1677">
                        <c:v>8898.9820008850002</c:v>
                      </c:pt>
                      <c:pt idx="1678">
                        <c:v>8898.9820008850002</c:v>
                      </c:pt>
                      <c:pt idx="1679">
                        <c:v>8841.9820008850002</c:v>
                      </c:pt>
                      <c:pt idx="1680">
                        <c:v>8841.9820008850002</c:v>
                      </c:pt>
                      <c:pt idx="1681">
                        <c:v>8898.9820008850002</c:v>
                      </c:pt>
                      <c:pt idx="1682">
                        <c:v>8898.9820008850002</c:v>
                      </c:pt>
                      <c:pt idx="1683">
                        <c:v>8898.9820008850002</c:v>
                      </c:pt>
                      <c:pt idx="1684">
                        <c:v>9373.9820008850002</c:v>
                      </c:pt>
                      <c:pt idx="1685">
                        <c:v>10184.982000885</c:v>
                      </c:pt>
                      <c:pt idx="1686">
                        <c:v>10302.982000885</c:v>
                      </c:pt>
                      <c:pt idx="1687">
                        <c:v>10396.982000885</c:v>
                      </c:pt>
                      <c:pt idx="1688">
                        <c:v>10396.982000885</c:v>
                      </c:pt>
                      <c:pt idx="1689">
                        <c:v>10396.982000885</c:v>
                      </c:pt>
                      <c:pt idx="1690">
                        <c:v>10396.982000885</c:v>
                      </c:pt>
                      <c:pt idx="1691">
                        <c:v>10710.982000885</c:v>
                      </c:pt>
                      <c:pt idx="1692">
                        <c:v>11120.982000885</c:v>
                      </c:pt>
                      <c:pt idx="1693">
                        <c:v>11171.094000397001</c:v>
                      </c:pt>
                      <c:pt idx="1694">
                        <c:v>12470.094000397001</c:v>
                      </c:pt>
                      <c:pt idx="1695">
                        <c:v>12758.400995788999</c:v>
                      </c:pt>
                      <c:pt idx="1696">
                        <c:v>13460.400995788999</c:v>
                      </c:pt>
                      <c:pt idx="1697">
                        <c:v>13460.400995788999</c:v>
                      </c:pt>
                      <c:pt idx="1698">
                        <c:v>13460.400995788999</c:v>
                      </c:pt>
                      <c:pt idx="1699">
                        <c:v>13460.400995788999</c:v>
                      </c:pt>
                      <c:pt idx="1700">
                        <c:v>13460.400995788999</c:v>
                      </c:pt>
                      <c:pt idx="1701">
                        <c:v>13460.400995788999</c:v>
                      </c:pt>
                      <c:pt idx="1702">
                        <c:v>13460.400995788999</c:v>
                      </c:pt>
                      <c:pt idx="1703">
                        <c:v>13690.400995788999</c:v>
                      </c:pt>
                      <c:pt idx="1704">
                        <c:v>15653.385309752999</c:v>
                      </c:pt>
                      <c:pt idx="1705">
                        <c:v>16189.385309752999</c:v>
                      </c:pt>
                      <c:pt idx="1706">
                        <c:v>16521.385309753001</c:v>
                      </c:pt>
                      <c:pt idx="1707">
                        <c:v>16521.385309753001</c:v>
                      </c:pt>
                      <c:pt idx="1708">
                        <c:v>16521.385309753001</c:v>
                      </c:pt>
                      <c:pt idx="1709">
                        <c:v>17504.385309753001</c:v>
                      </c:pt>
                      <c:pt idx="1710">
                        <c:v>17504.385309753001</c:v>
                      </c:pt>
                      <c:pt idx="1711">
                        <c:v>17504.385309753001</c:v>
                      </c:pt>
                      <c:pt idx="1712">
                        <c:v>17504.385309753001</c:v>
                      </c:pt>
                      <c:pt idx="1713">
                        <c:v>17504.385309753001</c:v>
                      </c:pt>
                      <c:pt idx="1714">
                        <c:v>17504.385309753001</c:v>
                      </c:pt>
                      <c:pt idx="1715">
                        <c:v>17504.385309753001</c:v>
                      </c:pt>
                      <c:pt idx="1716">
                        <c:v>17504.385309753001</c:v>
                      </c:pt>
                      <c:pt idx="1717">
                        <c:v>17550.385309753001</c:v>
                      </c:pt>
                      <c:pt idx="1718">
                        <c:v>17550.385309753001</c:v>
                      </c:pt>
                      <c:pt idx="1719">
                        <c:v>18070.385309753001</c:v>
                      </c:pt>
                      <c:pt idx="1720">
                        <c:v>18070.385309753001</c:v>
                      </c:pt>
                      <c:pt idx="1721">
                        <c:v>18981.385309753001</c:v>
                      </c:pt>
                      <c:pt idx="1722">
                        <c:v>18981.385309753001</c:v>
                      </c:pt>
                      <c:pt idx="1723">
                        <c:v>18981.385309753001</c:v>
                      </c:pt>
                      <c:pt idx="1724">
                        <c:v>18981.385309753001</c:v>
                      </c:pt>
                      <c:pt idx="1725">
                        <c:v>18981.385309753001</c:v>
                      </c:pt>
                      <c:pt idx="1726">
                        <c:v>18981.385309753001</c:v>
                      </c:pt>
                      <c:pt idx="1727">
                        <c:v>18948.385309753001</c:v>
                      </c:pt>
                      <c:pt idx="1728">
                        <c:v>18744.385309753001</c:v>
                      </c:pt>
                      <c:pt idx="1729">
                        <c:v>18789.385309753001</c:v>
                      </c:pt>
                      <c:pt idx="1730">
                        <c:v>18789.385309753001</c:v>
                      </c:pt>
                      <c:pt idx="1731">
                        <c:v>18789.385309753001</c:v>
                      </c:pt>
                      <c:pt idx="1732">
                        <c:v>19001.385309753001</c:v>
                      </c:pt>
                      <c:pt idx="1733">
                        <c:v>19001.385309753001</c:v>
                      </c:pt>
                      <c:pt idx="1734">
                        <c:v>19001.385309753001</c:v>
                      </c:pt>
                      <c:pt idx="1735">
                        <c:v>19001.385309753001</c:v>
                      </c:pt>
                      <c:pt idx="1736">
                        <c:v>19001.385309753001</c:v>
                      </c:pt>
                      <c:pt idx="1737">
                        <c:v>19001.385309753001</c:v>
                      </c:pt>
                      <c:pt idx="1738">
                        <c:v>19479.385309753001</c:v>
                      </c:pt>
                      <c:pt idx="1739">
                        <c:v>20003.385309753001</c:v>
                      </c:pt>
                      <c:pt idx="1740">
                        <c:v>20596.385309753001</c:v>
                      </c:pt>
                      <c:pt idx="1741">
                        <c:v>20596.385309753001</c:v>
                      </c:pt>
                      <c:pt idx="1742">
                        <c:v>20596.385309753001</c:v>
                      </c:pt>
                      <c:pt idx="1743">
                        <c:v>20596.385309753001</c:v>
                      </c:pt>
                      <c:pt idx="1744">
                        <c:v>20596.385309753001</c:v>
                      </c:pt>
                      <c:pt idx="1745">
                        <c:v>21507.385309753001</c:v>
                      </c:pt>
                      <c:pt idx="1746">
                        <c:v>21507.385309753001</c:v>
                      </c:pt>
                      <c:pt idx="1747">
                        <c:v>21507.385309753001</c:v>
                      </c:pt>
                      <c:pt idx="1748">
                        <c:v>21507.385309753001</c:v>
                      </c:pt>
                      <c:pt idx="1749">
                        <c:v>21507.385309753001</c:v>
                      </c:pt>
                      <c:pt idx="1750">
                        <c:v>21507.385309753001</c:v>
                      </c:pt>
                      <c:pt idx="1751">
                        <c:v>21450.385309753001</c:v>
                      </c:pt>
                      <c:pt idx="1752">
                        <c:v>21450.385309753001</c:v>
                      </c:pt>
                      <c:pt idx="1753">
                        <c:v>21450.385309753001</c:v>
                      </c:pt>
                      <c:pt idx="1754">
                        <c:v>21450.385309753001</c:v>
                      </c:pt>
                      <c:pt idx="1755">
                        <c:v>21450.385309753001</c:v>
                      </c:pt>
                      <c:pt idx="1756">
                        <c:v>21450.385309753001</c:v>
                      </c:pt>
                      <c:pt idx="1757">
                        <c:v>21450.385309753001</c:v>
                      </c:pt>
                      <c:pt idx="1758">
                        <c:v>21450.385309753001</c:v>
                      </c:pt>
                      <c:pt idx="1759">
                        <c:v>21450.385309753001</c:v>
                      </c:pt>
                      <c:pt idx="1760">
                        <c:v>21450.385309753001</c:v>
                      </c:pt>
                      <c:pt idx="1761">
                        <c:v>21450.385309753001</c:v>
                      </c:pt>
                      <c:pt idx="1762">
                        <c:v>21450.385309753001</c:v>
                      </c:pt>
                      <c:pt idx="1763">
                        <c:v>21450.385309753001</c:v>
                      </c:pt>
                      <c:pt idx="1764">
                        <c:v>21450.385309753001</c:v>
                      </c:pt>
                      <c:pt idx="1765">
                        <c:v>21450.385309753001</c:v>
                      </c:pt>
                      <c:pt idx="1766">
                        <c:v>21450.385309753001</c:v>
                      </c:pt>
                      <c:pt idx="1767">
                        <c:v>21450.385309753001</c:v>
                      </c:pt>
                      <c:pt idx="1768">
                        <c:v>21450.385309753001</c:v>
                      </c:pt>
                      <c:pt idx="1769">
                        <c:v>21450.385309753001</c:v>
                      </c:pt>
                      <c:pt idx="1770">
                        <c:v>21450.385309753001</c:v>
                      </c:pt>
                      <c:pt idx="1771">
                        <c:v>21450.385309753001</c:v>
                      </c:pt>
                      <c:pt idx="1772">
                        <c:v>21450.385309753001</c:v>
                      </c:pt>
                      <c:pt idx="1773">
                        <c:v>21450.385309753001</c:v>
                      </c:pt>
                      <c:pt idx="1774">
                        <c:v>21450.385309753001</c:v>
                      </c:pt>
                      <c:pt idx="1775">
                        <c:v>21450.385309753001</c:v>
                      </c:pt>
                      <c:pt idx="1776">
                        <c:v>20845.385309753001</c:v>
                      </c:pt>
                      <c:pt idx="1777">
                        <c:v>20845.385309753001</c:v>
                      </c:pt>
                      <c:pt idx="1778">
                        <c:v>20845.385309753001</c:v>
                      </c:pt>
                      <c:pt idx="1779">
                        <c:v>20845.385309753001</c:v>
                      </c:pt>
                      <c:pt idx="1780">
                        <c:v>20845.385309753001</c:v>
                      </c:pt>
                      <c:pt idx="1781">
                        <c:v>20845.385309753001</c:v>
                      </c:pt>
                      <c:pt idx="1782">
                        <c:v>20845.385309753001</c:v>
                      </c:pt>
                      <c:pt idx="1783">
                        <c:v>20845.385309753001</c:v>
                      </c:pt>
                      <c:pt idx="1784">
                        <c:v>20845.385309753001</c:v>
                      </c:pt>
                      <c:pt idx="1785">
                        <c:v>20845.385309753001</c:v>
                      </c:pt>
                      <c:pt idx="1786">
                        <c:v>20845.385309753001</c:v>
                      </c:pt>
                      <c:pt idx="1787">
                        <c:v>20845.385309753001</c:v>
                      </c:pt>
                      <c:pt idx="1788">
                        <c:v>20845.385309753001</c:v>
                      </c:pt>
                      <c:pt idx="1789">
                        <c:v>20845.385309753001</c:v>
                      </c:pt>
                      <c:pt idx="1790">
                        <c:v>20845.385309753001</c:v>
                      </c:pt>
                      <c:pt idx="1791">
                        <c:v>20845.385309753001</c:v>
                      </c:pt>
                      <c:pt idx="1792">
                        <c:v>20845.385309753001</c:v>
                      </c:pt>
                      <c:pt idx="1793">
                        <c:v>20845.385309753001</c:v>
                      </c:pt>
                      <c:pt idx="1794">
                        <c:v>20845.385309753001</c:v>
                      </c:pt>
                      <c:pt idx="1795">
                        <c:v>20845.385309753001</c:v>
                      </c:pt>
                      <c:pt idx="1796">
                        <c:v>20845.385309753001</c:v>
                      </c:pt>
                      <c:pt idx="1797">
                        <c:v>20325.385309753001</c:v>
                      </c:pt>
                      <c:pt idx="1798">
                        <c:v>20325.385309753001</c:v>
                      </c:pt>
                      <c:pt idx="1799">
                        <c:v>20182.385309753001</c:v>
                      </c:pt>
                      <c:pt idx="1800">
                        <c:v>20006.385309753001</c:v>
                      </c:pt>
                      <c:pt idx="1801">
                        <c:v>20006.385309753001</c:v>
                      </c:pt>
                      <c:pt idx="1802">
                        <c:v>20006.385309753001</c:v>
                      </c:pt>
                      <c:pt idx="1803">
                        <c:v>20006.385309753001</c:v>
                      </c:pt>
                      <c:pt idx="1804">
                        <c:v>20006.385309753001</c:v>
                      </c:pt>
                      <c:pt idx="1805">
                        <c:v>20006.385309753001</c:v>
                      </c:pt>
                      <c:pt idx="1806">
                        <c:v>20006.385309753001</c:v>
                      </c:pt>
                      <c:pt idx="1807">
                        <c:v>20006.385309753001</c:v>
                      </c:pt>
                      <c:pt idx="1808">
                        <c:v>20006.385309753001</c:v>
                      </c:pt>
                      <c:pt idx="1809">
                        <c:v>20006.385309753001</c:v>
                      </c:pt>
                      <c:pt idx="1810">
                        <c:v>20006.385309753001</c:v>
                      </c:pt>
                      <c:pt idx="1811">
                        <c:v>19949.385309753001</c:v>
                      </c:pt>
                      <c:pt idx="1812">
                        <c:v>19949.385309753001</c:v>
                      </c:pt>
                      <c:pt idx="1813">
                        <c:v>19529.385309753001</c:v>
                      </c:pt>
                      <c:pt idx="1814">
                        <c:v>19529.385309753001</c:v>
                      </c:pt>
                      <c:pt idx="1815">
                        <c:v>19529.385309753001</c:v>
                      </c:pt>
                      <c:pt idx="1816">
                        <c:v>19529.385309753001</c:v>
                      </c:pt>
                      <c:pt idx="1817">
                        <c:v>19529.385309753001</c:v>
                      </c:pt>
                      <c:pt idx="1818">
                        <c:v>19529.385309753001</c:v>
                      </c:pt>
                      <c:pt idx="1819">
                        <c:v>18094.385309753001</c:v>
                      </c:pt>
                      <c:pt idx="1820">
                        <c:v>18094.385309753001</c:v>
                      </c:pt>
                      <c:pt idx="1821">
                        <c:v>16590.385309753001</c:v>
                      </c:pt>
                      <c:pt idx="1822">
                        <c:v>16590.385309753001</c:v>
                      </c:pt>
                      <c:pt idx="1823">
                        <c:v>16647.385309753001</c:v>
                      </c:pt>
                      <c:pt idx="1824">
                        <c:v>15505.400995788999</c:v>
                      </c:pt>
                      <c:pt idx="1825">
                        <c:v>15239.400995788999</c:v>
                      </c:pt>
                      <c:pt idx="1826">
                        <c:v>15239.400995788999</c:v>
                      </c:pt>
                      <c:pt idx="1827">
                        <c:v>15239.400995788999</c:v>
                      </c:pt>
                      <c:pt idx="1828">
                        <c:v>15239.400995788999</c:v>
                      </c:pt>
                      <c:pt idx="1829">
                        <c:v>15239.400995788999</c:v>
                      </c:pt>
                      <c:pt idx="1830">
                        <c:v>14993.400995788999</c:v>
                      </c:pt>
                      <c:pt idx="1831">
                        <c:v>14993.400995788999</c:v>
                      </c:pt>
                      <c:pt idx="1832">
                        <c:v>14993.400995788999</c:v>
                      </c:pt>
                      <c:pt idx="1833">
                        <c:v>14993.400995788999</c:v>
                      </c:pt>
                      <c:pt idx="1834">
                        <c:v>14993.400995788999</c:v>
                      </c:pt>
                      <c:pt idx="1835">
                        <c:v>15193.400995788999</c:v>
                      </c:pt>
                      <c:pt idx="1836">
                        <c:v>14476.400995788999</c:v>
                      </c:pt>
                      <c:pt idx="1837">
                        <c:v>14476.400995788999</c:v>
                      </c:pt>
                      <c:pt idx="1838">
                        <c:v>14476.400995788999</c:v>
                      </c:pt>
                      <c:pt idx="1839">
                        <c:v>13829.400995788999</c:v>
                      </c:pt>
                      <c:pt idx="1840">
                        <c:v>13409.400995788999</c:v>
                      </c:pt>
                      <c:pt idx="1841">
                        <c:v>13409.400995788999</c:v>
                      </c:pt>
                      <c:pt idx="1842">
                        <c:v>13289.400995788999</c:v>
                      </c:pt>
                      <c:pt idx="1843">
                        <c:v>13289.400995788999</c:v>
                      </c:pt>
                      <c:pt idx="1844">
                        <c:v>13289.400995788999</c:v>
                      </c:pt>
                      <c:pt idx="1845">
                        <c:v>13289.400995788999</c:v>
                      </c:pt>
                      <c:pt idx="1846">
                        <c:v>12656.400995788999</c:v>
                      </c:pt>
                      <c:pt idx="1847">
                        <c:v>12200.20099884</c:v>
                      </c:pt>
                      <c:pt idx="1848">
                        <c:v>11772.001001892</c:v>
                      </c:pt>
                      <c:pt idx="1849">
                        <c:v>11772.001001892</c:v>
                      </c:pt>
                      <c:pt idx="1850">
                        <c:v>11654.001001892</c:v>
                      </c:pt>
                      <c:pt idx="1851">
                        <c:v>11654.001001892</c:v>
                      </c:pt>
                      <c:pt idx="1852">
                        <c:v>10235.001001892</c:v>
                      </c:pt>
                      <c:pt idx="1853">
                        <c:v>10235.001001892</c:v>
                      </c:pt>
                      <c:pt idx="1854">
                        <c:v>10120.001001892</c:v>
                      </c:pt>
                      <c:pt idx="1855">
                        <c:v>9806.0010018920002</c:v>
                      </c:pt>
                      <c:pt idx="1856">
                        <c:v>9396.0010018920002</c:v>
                      </c:pt>
                      <c:pt idx="1857">
                        <c:v>9196.0010018920002</c:v>
                      </c:pt>
                      <c:pt idx="1858">
                        <c:v>8976.8940034480001</c:v>
                      </c:pt>
                      <c:pt idx="1859">
                        <c:v>8677.9820008850002</c:v>
                      </c:pt>
                      <c:pt idx="1860">
                        <c:v>8457.9820008850002</c:v>
                      </c:pt>
                      <c:pt idx="1861">
                        <c:v>8457.9820008850002</c:v>
                      </c:pt>
                      <c:pt idx="1862">
                        <c:v>8457.9820008850002</c:v>
                      </c:pt>
                      <c:pt idx="1863">
                        <c:v>8457.9820008850002</c:v>
                      </c:pt>
                      <c:pt idx="1864">
                        <c:v>8125.9820008850002</c:v>
                      </c:pt>
                      <c:pt idx="1865">
                        <c:v>7605.9820008850002</c:v>
                      </c:pt>
                      <c:pt idx="1866">
                        <c:v>7605.9820008850002</c:v>
                      </c:pt>
                      <c:pt idx="1867">
                        <c:v>7273.9820008850002</c:v>
                      </c:pt>
                      <c:pt idx="1868">
                        <c:v>6793.9820008850002</c:v>
                      </c:pt>
                      <c:pt idx="1869">
                        <c:v>6793.9820008850002</c:v>
                      </c:pt>
                      <c:pt idx="1870">
                        <c:v>6793.9820008850002</c:v>
                      </c:pt>
                      <c:pt idx="1871">
                        <c:v>6814.7820001219998</c:v>
                      </c:pt>
                      <c:pt idx="1872">
                        <c:v>6289.6820001220003</c:v>
                      </c:pt>
                      <c:pt idx="1873">
                        <c:v>6289.6820001220003</c:v>
                      </c:pt>
                      <c:pt idx="1874">
                        <c:v>6289.6820001220003</c:v>
                      </c:pt>
                      <c:pt idx="1875">
                        <c:v>6289.6820001220003</c:v>
                      </c:pt>
                      <c:pt idx="1876">
                        <c:v>6289.6820001220003</c:v>
                      </c:pt>
                      <c:pt idx="1877">
                        <c:v>6289.6820001220003</c:v>
                      </c:pt>
                      <c:pt idx="1878">
                        <c:v>6197.32</c:v>
                      </c:pt>
                      <c:pt idx="1879">
                        <c:v>6177.32</c:v>
                      </c:pt>
                      <c:pt idx="1880">
                        <c:v>6197.32</c:v>
                      </c:pt>
                      <c:pt idx="1881">
                        <c:v>5944.02</c:v>
                      </c:pt>
                      <c:pt idx="1882">
                        <c:v>5645.01</c:v>
                      </c:pt>
                      <c:pt idx="1883">
                        <c:v>5385.01</c:v>
                      </c:pt>
                      <c:pt idx="1884">
                        <c:v>5251.01</c:v>
                      </c:pt>
                      <c:pt idx="1885">
                        <c:v>4342.01</c:v>
                      </c:pt>
                      <c:pt idx="1886">
                        <c:v>4847.01</c:v>
                      </c:pt>
                      <c:pt idx="1887">
                        <c:v>4847.01</c:v>
                      </c:pt>
                      <c:pt idx="1888">
                        <c:v>4654.01</c:v>
                      </c:pt>
                      <c:pt idx="1889">
                        <c:v>4654.01</c:v>
                      </c:pt>
                      <c:pt idx="1890">
                        <c:v>4654.01</c:v>
                      </c:pt>
                      <c:pt idx="1891">
                        <c:v>4654.01</c:v>
                      </c:pt>
                      <c:pt idx="1892">
                        <c:v>4559.01</c:v>
                      </c:pt>
                      <c:pt idx="1893">
                        <c:v>4559.01</c:v>
                      </c:pt>
                      <c:pt idx="1894">
                        <c:v>4584.01</c:v>
                      </c:pt>
                      <c:pt idx="1895">
                        <c:v>4626.01</c:v>
                      </c:pt>
                      <c:pt idx="1896">
                        <c:v>4863.01</c:v>
                      </c:pt>
                      <c:pt idx="1897">
                        <c:v>4717.01</c:v>
                      </c:pt>
                      <c:pt idx="1898">
                        <c:v>4942.01</c:v>
                      </c:pt>
                      <c:pt idx="1899">
                        <c:v>4896.01</c:v>
                      </c:pt>
                      <c:pt idx="1900">
                        <c:v>4372.01</c:v>
                      </c:pt>
                      <c:pt idx="1901">
                        <c:v>4424.01</c:v>
                      </c:pt>
                      <c:pt idx="1902">
                        <c:v>4447.01</c:v>
                      </c:pt>
                      <c:pt idx="1903">
                        <c:v>4447.01</c:v>
                      </c:pt>
                      <c:pt idx="1904">
                        <c:v>4318.01</c:v>
                      </c:pt>
                      <c:pt idx="1905">
                        <c:v>4246.01</c:v>
                      </c:pt>
                      <c:pt idx="1906">
                        <c:v>4292.01</c:v>
                      </c:pt>
                      <c:pt idx="1907">
                        <c:v>4244.01</c:v>
                      </c:pt>
                      <c:pt idx="1908">
                        <c:v>4290.01</c:v>
                      </c:pt>
                      <c:pt idx="1909">
                        <c:v>4290.01</c:v>
                      </c:pt>
                      <c:pt idx="1910">
                        <c:v>4290.01</c:v>
                      </c:pt>
                      <c:pt idx="1911">
                        <c:v>4290.01</c:v>
                      </c:pt>
                      <c:pt idx="1912">
                        <c:v>4290.01</c:v>
                      </c:pt>
                      <c:pt idx="1913">
                        <c:v>4290.01</c:v>
                      </c:pt>
                      <c:pt idx="1914">
                        <c:v>4290.01</c:v>
                      </c:pt>
                      <c:pt idx="1915">
                        <c:v>4290.01</c:v>
                      </c:pt>
                      <c:pt idx="1916">
                        <c:v>4290.01</c:v>
                      </c:pt>
                      <c:pt idx="1917">
                        <c:v>4290.01</c:v>
                      </c:pt>
                      <c:pt idx="1918">
                        <c:v>4290.01</c:v>
                      </c:pt>
                      <c:pt idx="1919">
                        <c:v>4065.01</c:v>
                      </c:pt>
                      <c:pt idx="1920">
                        <c:v>4122.01</c:v>
                      </c:pt>
                      <c:pt idx="1921">
                        <c:v>3932.01</c:v>
                      </c:pt>
                      <c:pt idx="1922">
                        <c:v>3980.01</c:v>
                      </c:pt>
                      <c:pt idx="1923">
                        <c:v>4026.01</c:v>
                      </c:pt>
                      <c:pt idx="1924">
                        <c:v>4026.01</c:v>
                      </c:pt>
                      <c:pt idx="1925">
                        <c:v>4026.01</c:v>
                      </c:pt>
                      <c:pt idx="1926">
                        <c:v>4026.01</c:v>
                      </c:pt>
                      <c:pt idx="1927">
                        <c:v>4026.01</c:v>
                      </c:pt>
                      <c:pt idx="1928">
                        <c:v>4026.01</c:v>
                      </c:pt>
                      <c:pt idx="1929">
                        <c:v>4026.01</c:v>
                      </c:pt>
                      <c:pt idx="1930">
                        <c:v>4026.01</c:v>
                      </c:pt>
                      <c:pt idx="1931">
                        <c:v>4026.01</c:v>
                      </c:pt>
                      <c:pt idx="1932">
                        <c:v>4083.01</c:v>
                      </c:pt>
                      <c:pt idx="1933">
                        <c:v>4083.01</c:v>
                      </c:pt>
                      <c:pt idx="1934">
                        <c:v>4139.01</c:v>
                      </c:pt>
                      <c:pt idx="1935">
                        <c:v>4218.01</c:v>
                      </c:pt>
                      <c:pt idx="1936">
                        <c:v>4218.01</c:v>
                      </c:pt>
                      <c:pt idx="1937">
                        <c:v>4218.01</c:v>
                      </c:pt>
                      <c:pt idx="1938">
                        <c:v>4218.01</c:v>
                      </c:pt>
                      <c:pt idx="1939">
                        <c:v>4720.01</c:v>
                      </c:pt>
                      <c:pt idx="1940">
                        <c:v>4720.01</c:v>
                      </c:pt>
                      <c:pt idx="1941">
                        <c:v>4720.01</c:v>
                      </c:pt>
                      <c:pt idx="1942">
                        <c:v>4940.01</c:v>
                      </c:pt>
                      <c:pt idx="1943">
                        <c:v>4940.01</c:v>
                      </c:pt>
                      <c:pt idx="1944">
                        <c:v>4911.01</c:v>
                      </c:pt>
                      <c:pt idx="1945">
                        <c:v>4911.01</c:v>
                      </c:pt>
                      <c:pt idx="1946">
                        <c:v>4911.01</c:v>
                      </c:pt>
                      <c:pt idx="1947">
                        <c:v>4952.01</c:v>
                      </c:pt>
                      <c:pt idx="1948">
                        <c:v>5099.0200000000004</c:v>
                      </c:pt>
                      <c:pt idx="1949">
                        <c:v>5099.0200000000004</c:v>
                      </c:pt>
                      <c:pt idx="1950">
                        <c:v>5559.02</c:v>
                      </c:pt>
                      <c:pt idx="1951">
                        <c:v>5559.02</c:v>
                      </c:pt>
                      <c:pt idx="1952">
                        <c:v>5559.02</c:v>
                      </c:pt>
                      <c:pt idx="1953">
                        <c:v>5602.2200007629999</c:v>
                      </c:pt>
                      <c:pt idx="1954">
                        <c:v>6117.2200007629999</c:v>
                      </c:pt>
                      <c:pt idx="1955">
                        <c:v>6475.2200007629999</c:v>
                      </c:pt>
                      <c:pt idx="1956">
                        <c:v>6513.2200007629999</c:v>
                      </c:pt>
                      <c:pt idx="1957">
                        <c:v>6857.2200007629999</c:v>
                      </c:pt>
                      <c:pt idx="1958">
                        <c:v>7292.2200007629999</c:v>
                      </c:pt>
                      <c:pt idx="1959">
                        <c:v>7292.2200007629999</c:v>
                      </c:pt>
                      <c:pt idx="1960">
                        <c:v>7462.2200007629999</c:v>
                      </c:pt>
                      <c:pt idx="1961">
                        <c:v>7462.2200007629999</c:v>
                      </c:pt>
                      <c:pt idx="1962">
                        <c:v>7580.2200007629999</c:v>
                      </c:pt>
                      <c:pt idx="1963">
                        <c:v>7695.2200007629999</c:v>
                      </c:pt>
                      <c:pt idx="1964">
                        <c:v>7695.2200007629999</c:v>
                      </c:pt>
                      <c:pt idx="1965">
                        <c:v>7695.2200007629999</c:v>
                      </c:pt>
                      <c:pt idx="1966">
                        <c:v>7842.02</c:v>
                      </c:pt>
                      <c:pt idx="1967">
                        <c:v>7889.02</c:v>
                      </c:pt>
                      <c:pt idx="1968">
                        <c:v>7843.02</c:v>
                      </c:pt>
                      <c:pt idx="1969">
                        <c:v>7843.02</c:v>
                      </c:pt>
                      <c:pt idx="1970">
                        <c:v>7843.02</c:v>
                      </c:pt>
                      <c:pt idx="1971">
                        <c:v>7890.02</c:v>
                      </c:pt>
                      <c:pt idx="1972">
                        <c:v>8422.3820001219992</c:v>
                      </c:pt>
                      <c:pt idx="1973">
                        <c:v>10066.581997069999</c:v>
                      </c:pt>
                      <c:pt idx="1974">
                        <c:v>9876.5819970699995</c:v>
                      </c:pt>
                      <c:pt idx="1975">
                        <c:v>10336.693996582</c:v>
                      </c:pt>
                      <c:pt idx="1976">
                        <c:v>10336.693996582</c:v>
                      </c:pt>
                      <c:pt idx="1977">
                        <c:v>10336.693996582</c:v>
                      </c:pt>
                      <c:pt idx="1978">
                        <c:v>10336.693996582</c:v>
                      </c:pt>
                      <c:pt idx="1979">
                        <c:v>10737.993996581999</c:v>
                      </c:pt>
                      <c:pt idx="1980">
                        <c:v>10828.093996582</c:v>
                      </c:pt>
                      <c:pt idx="1981">
                        <c:v>10828.093996582</c:v>
                      </c:pt>
                      <c:pt idx="1982">
                        <c:v>10828.093996582</c:v>
                      </c:pt>
                      <c:pt idx="1983">
                        <c:v>11124.200995026</c:v>
                      </c:pt>
                      <c:pt idx="1984">
                        <c:v>11579.200995026</c:v>
                      </c:pt>
                      <c:pt idx="1985">
                        <c:v>12914.200995026</c:v>
                      </c:pt>
                      <c:pt idx="1986">
                        <c:v>12914.200995026</c:v>
                      </c:pt>
                      <c:pt idx="1987">
                        <c:v>12914.200995026</c:v>
                      </c:pt>
                      <c:pt idx="1988">
                        <c:v>12914.200995026</c:v>
                      </c:pt>
                      <c:pt idx="1989">
                        <c:v>12914.200995026</c:v>
                      </c:pt>
                      <c:pt idx="1990">
                        <c:v>13381.200995026</c:v>
                      </c:pt>
                      <c:pt idx="1991">
                        <c:v>13381.200995026</c:v>
                      </c:pt>
                      <c:pt idx="1992">
                        <c:v>14512.200995026</c:v>
                      </c:pt>
                      <c:pt idx="1993">
                        <c:v>14688.200995026</c:v>
                      </c:pt>
                      <c:pt idx="1994">
                        <c:v>15020.200995026</c:v>
                      </c:pt>
                      <c:pt idx="1995">
                        <c:v>15501.200995026</c:v>
                      </c:pt>
                      <c:pt idx="1996">
                        <c:v>15501.200995026</c:v>
                      </c:pt>
                      <c:pt idx="1997">
                        <c:v>15833.200995026</c:v>
                      </c:pt>
                      <c:pt idx="1998">
                        <c:v>16816.200995026</c:v>
                      </c:pt>
                      <c:pt idx="1999">
                        <c:v>16816.200995026</c:v>
                      </c:pt>
                      <c:pt idx="2000">
                        <c:v>16816.200995026</c:v>
                      </c:pt>
                      <c:pt idx="2001">
                        <c:v>16816.200995026</c:v>
                      </c:pt>
                      <c:pt idx="2002">
                        <c:v>16816.200995026</c:v>
                      </c:pt>
                      <c:pt idx="2003">
                        <c:v>16816.200995026</c:v>
                      </c:pt>
                      <c:pt idx="2004">
                        <c:v>16816.200995026</c:v>
                      </c:pt>
                      <c:pt idx="2005">
                        <c:v>16859.400995789001</c:v>
                      </c:pt>
                      <c:pt idx="2006">
                        <c:v>16859.400995789001</c:v>
                      </c:pt>
                      <c:pt idx="2007">
                        <c:v>16859.400995789001</c:v>
                      </c:pt>
                      <c:pt idx="2008">
                        <c:v>16859.400995789001</c:v>
                      </c:pt>
                      <c:pt idx="2009">
                        <c:v>16859.400995789001</c:v>
                      </c:pt>
                      <c:pt idx="2010">
                        <c:v>16859.400995789001</c:v>
                      </c:pt>
                      <c:pt idx="2011">
                        <c:v>16859.400995789001</c:v>
                      </c:pt>
                      <c:pt idx="2012">
                        <c:v>16859.400995789001</c:v>
                      </c:pt>
                      <c:pt idx="2013">
                        <c:v>16859.400995789001</c:v>
                      </c:pt>
                      <c:pt idx="2014">
                        <c:v>16859.400995789001</c:v>
                      </c:pt>
                      <c:pt idx="2015">
                        <c:v>16859.400995789001</c:v>
                      </c:pt>
                      <c:pt idx="2016">
                        <c:v>16648.400995789001</c:v>
                      </c:pt>
                      <c:pt idx="2017">
                        <c:v>16107.400995788999</c:v>
                      </c:pt>
                      <c:pt idx="2018">
                        <c:v>16107.400995788999</c:v>
                      </c:pt>
                      <c:pt idx="2019">
                        <c:v>16107.400995788999</c:v>
                      </c:pt>
                      <c:pt idx="2020">
                        <c:v>17147.400995789001</c:v>
                      </c:pt>
                      <c:pt idx="2021">
                        <c:v>17147.400995789001</c:v>
                      </c:pt>
                      <c:pt idx="2022">
                        <c:v>17147.400995789001</c:v>
                      </c:pt>
                      <c:pt idx="2023">
                        <c:v>17147.400995789001</c:v>
                      </c:pt>
                      <c:pt idx="2024">
                        <c:v>17147.400995789001</c:v>
                      </c:pt>
                      <c:pt idx="2025">
                        <c:v>17147.400995789001</c:v>
                      </c:pt>
                      <c:pt idx="2026">
                        <c:v>17147.400995789001</c:v>
                      </c:pt>
                      <c:pt idx="2027">
                        <c:v>17147.400995789001</c:v>
                      </c:pt>
                      <c:pt idx="2028">
                        <c:v>17237.400995789001</c:v>
                      </c:pt>
                      <c:pt idx="2029">
                        <c:v>17870.400995789001</c:v>
                      </c:pt>
                      <c:pt idx="2030">
                        <c:v>17870.400995789001</c:v>
                      </c:pt>
                      <c:pt idx="2031">
                        <c:v>17870.400995789001</c:v>
                      </c:pt>
                      <c:pt idx="2032">
                        <c:v>17870.400995789001</c:v>
                      </c:pt>
                      <c:pt idx="2033">
                        <c:v>17870.400995789001</c:v>
                      </c:pt>
                      <c:pt idx="2034">
                        <c:v>17870.400995789001</c:v>
                      </c:pt>
                      <c:pt idx="2035">
                        <c:v>17870.400995789001</c:v>
                      </c:pt>
                      <c:pt idx="2036">
                        <c:v>17870.400995789001</c:v>
                      </c:pt>
                      <c:pt idx="2037">
                        <c:v>17870.400995789001</c:v>
                      </c:pt>
                      <c:pt idx="2038">
                        <c:v>17870.400995789001</c:v>
                      </c:pt>
                      <c:pt idx="2039">
                        <c:v>17870.400995789001</c:v>
                      </c:pt>
                      <c:pt idx="2040">
                        <c:v>17724.400995789001</c:v>
                      </c:pt>
                      <c:pt idx="2041">
                        <c:v>17724.400995789001</c:v>
                      </c:pt>
                      <c:pt idx="2042">
                        <c:v>17724.400995789001</c:v>
                      </c:pt>
                      <c:pt idx="2043">
                        <c:v>17724.400995789001</c:v>
                      </c:pt>
                      <c:pt idx="2044">
                        <c:v>17724.400995789001</c:v>
                      </c:pt>
                      <c:pt idx="2045">
                        <c:v>17724.400995789001</c:v>
                      </c:pt>
                      <c:pt idx="2046">
                        <c:v>17724.400995789001</c:v>
                      </c:pt>
                      <c:pt idx="2047">
                        <c:v>17724.400995789001</c:v>
                      </c:pt>
                      <c:pt idx="2048">
                        <c:v>17724.400995789001</c:v>
                      </c:pt>
                      <c:pt idx="2049">
                        <c:v>18635.400995789001</c:v>
                      </c:pt>
                      <c:pt idx="2050">
                        <c:v>18635.400995789001</c:v>
                      </c:pt>
                      <c:pt idx="2051">
                        <c:v>18635.400995789001</c:v>
                      </c:pt>
                      <c:pt idx="2052">
                        <c:v>18635.400995789001</c:v>
                      </c:pt>
                      <c:pt idx="2053">
                        <c:v>18635.400995789001</c:v>
                      </c:pt>
                      <c:pt idx="2054">
                        <c:v>18635.400995789001</c:v>
                      </c:pt>
                      <c:pt idx="2055">
                        <c:v>18635.400995789001</c:v>
                      </c:pt>
                      <c:pt idx="2056">
                        <c:v>18635.400995789001</c:v>
                      </c:pt>
                      <c:pt idx="2057">
                        <c:v>18635.400995789001</c:v>
                      </c:pt>
                      <c:pt idx="2058">
                        <c:v>18635.400995789001</c:v>
                      </c:pt>
                      <c:pt idx="2059">
                        <c:v>18635.400995789001</c:v>
                      </c:pt>
                      <c:pt idx="2060">
                        <c:v>18635.400995789001</c:v>
                      </c:pt>
                      <c:pt idx="2061">
                        <c:v>18635.400995789001</c:v>
                      </c:pt>
                      <c:pt idx="2062">
                        <c:v>18635.400995789001</c:v>
                      </c:pt>
                      <c:pt idx="2063">
                        <c:v>18635.400995789001</c:v>
                      </c:pt>
                      <c:pt idx="2064">
                        <c:v>18635.400995789001</c:v>
                      </c:pt>
                      <c:pt idx="2065">
                        <c:v>18030.400995789001</c:v>
                      </c:pt>
                      <c:pt idx="2066">
                        <c:v>18030.400995789001</c:v>
                      </c:pt>
                      <c:pt idx="2067">
                        <c:v>18030.400995789001</c:v>
                      </c:pt>
                      <c:pt idx="2068">
                        <c:v>17510.400995789001</c:v>
                      </c:pt>
                      <c:pt idx="2069">
                        <c:v>18030.400995789001</c:v>
                      </c:pt>
                      <c:pt idx="2070">
                        <c:v>18030.400995789001</c:v>
                      </c:pt>
                      <c:pt idx="2071">
                        <c:v>18030.400995789001</c:v>
                      </c:pt>
                      <c:pt idx="2072">
                        <c:v>17510.400995789001</c:v>
                      </c:pt>
                      <c:pt idx="2073">
                        <c:v>18030.400995789001</c:v>
                      </c:pt>
                      <c:pt idx="2074">
                        <c:v>18030.400995789001</c:v>
                      </c:pt>
                      <c:pt idx="2075">
                        <c:v>18030.400995789001</c:v>
                      </c:pt>
                      <c:pt idx="2076">
                        <c:v>18030.400995789001</c:v>
                      </c:pt>
                      <c:pt idx="2077">
                        <c:v>18030.400995789001</c:v>
                      </c:pt>
                      <c:pt idx="2078">
                        <c:v>18030.400995789001</c:v>
                      </c:pt>
                      <c:pt idx="2079">
                        <c:v>18030.400995789001</c:v>
                      </c:pt>
                      <c:pt idx="2080">
                        <c:v>18030.400995789001</c:v>
                      </c:pt>
                      <c:pt idx="2081">
                        <c:v>18030.400995789001</c:v>
                      </c:pt>
                      <c:pt idx="2082">
                        <c:v>17510.400995789001</c:v>
                      </c:pt>
                      <c:pt idx="2083">
                        <c:v>17510.400995789001</c:v>
                      </c:pt>
                      <c:pt idx="2084">
                        <c:v>18030.400995789001</c:v>
                      </c:pt>
                      <c:pt idx="2085">
                        <c:v>18030.400995789001</c:v>
                      </c:pt>
                      <c:pt idx="2086">
                        <c:v>18030.400995789001</c:v>
                      </c:pt>
                      <c:pt idx="2087">
                        <c:v>18030.400995789001</c:v>
                      </c:pt>
                      <c:pt idx="2088">
                        <c:v>18565.400995789001</c:v>
                      </c:pt>
                      <c:pt idx="2089">
                        <c:v>17831.400995789001</c:v>
                      </c:pt>
                      <c:pt idx="2090">
                        <c:v>17831.400995789001</c:v>
                      </c:pt>
                      <c:pt idx="2091">
                        <c:v>17831.400995789001</c:v>
                      </c:pt>
                      <c:pt idx="2092">
                        <c:v>17831.400995789001</c:v>
                      </c:pt>
                      <c:pt idx="2093">
                        <c:v>17831.400995789001</c:v>
                      </c:pt>
                      <c:pt idx="2094">
                        <c:v>17831.400995789001</c:v>
                      </c:pt>
                      <c:pt idx="2095">
                        <c:v>17831.400995789001</c:v>
                      </c:pt>
                      <c:pt idx="2096">
                        <c:v>17307.400995789001</c:v>
                      </c:pt>
                      <c:pt idx="2097">
                        <c:v>16466.400995789001</c:v>
                      </c:pt>
                      <c:pt idx="2098">
                        <c:v>15946.400995788999</c:v>
                      </c:pt>
                      <c:pt idx="2099">
                        <c:v>15946.400995788999</c:v>
                      </c:pt>
                      <c:pt idx="2100">
                        <c:v>15946.400995788999</c:v>
                      </c:pt>
                      <c:pt idx="2101">
                        <c:v>16579.400995789001</c:v>
                      </c:pt>
                      <c:pt idx="2102">
                        <c:v>16579.400995789001</c:v>
                      </c:pt>
                      <c:pt idx="2103">
                        <c:v>16579.400995789001</c:v>
                      </c:pt>
                      <c:pt idx="2104">
                        <c:v>16579.400995789001</c:v>
                      </c:pt>
                      <c:pt idx="2105">
                        <c:v>16579.400995789001</c:v>
                      </c:pt>
                      <c:pt idx="2106">
                        <c:v>16159.400995788999</c:v>
                      </c:pt>
                      <c:pt idx="2107">
                        <c:v>16159.400995788999</c:v>
                      </c:pt>
                      <c:pt idx="2108">
                        <c:v>15248.400995788999</c:v>
                      </c:pt>
                      <c:pt idx="2109">
                        <c:v>15248.400995788999</c:v>
                      </c:pt>
                      <c:pt idx="2110">
                        <c:v>15248.400995788999</c:v>
                      </c:pt>
                      <c:pt idx="2111">
                        <c:v>15248.400995788999</c:v>
                      </c:pt>
                      <c:pt idx="2112">
                        <c:v>14713.400995788999</c:v>
                      </c:pt>
                      <c:pt idx="2113">
                        <c:v>14447.400995788999</c:v>
                      </c:pt>
                      <c:pt idx="2114">
                        <c:v>14447.400995788999</c:v>
                      </c:pt>
                      <c:pt idx="2115">
                        <c:v>14447.400995788999</c:v>
                      </c:pt>
                      <c:pt idx="2116">
                        <c:v>14027.400995788999</c:v>
                      </c:pt>
                      <c:pt idx="2117">
                        <c:v>14027.400995788999</c:v>
                      </c:pt>
                      <c:pt idx="2118">
                        <c:v>14027.400995788999</c:v>
                      </c:pt>
                      <c:pt idx="2119">
                        <c:v>14027.400995788999</c:v>
                      </c:pt>
                      <c:pt idx="2120">
                        <c:v>14027.400995788999</c:v>
                      </c:pt>
                      <c:pt idx="2121">
                        <c:v>14027.400995788999</c:v>
                      </c:pt>
                      <c:pt idx="2122">
                        <c:v>14027.400995788999</c:v>
                      </c:pt>
                      <c:pt idx="2123">
                        <c:v>13801.20099884</c:v>
                      </c:pt>
                      <c:pt idx="2124">
                        <c:v>13572.400995788999</c:v>
                      </c:pt>
                      <c:pt idx="2125">
                        <c:v>12855.400995788999</c:v>
                      </c:pt>
                      <c:pt idx="2126">
                        <c:v>12686.400995788999</c:v>
                      </c:pt>
                      <c:pt idx="2127">
                        <c:v>12686.400995788999</c:v>
                      </c:pt>
                      <c:pt idx="2128">
                        <c:v>12686.400995788999</c:v>
                      </c:pt>
                      <c:pt idx="2129">
                        <c:v>12686.400995788999</c:v>
                      </c:pt>
                      <c:pt idx="2130">
                        <c:v>12686.400995788999</c:v>
                      </c:pt>
                      <c:pt idx="2131">
                        <c:v>12686.400995788999</c:v>
                      </c:pt>
                      <c:pt idx="2132">
                        <c:v>12686.400995788999</c:v>
                      </c:pt>
                      <c:pt idx="2133">
                        <c:v>12686.400995788999</c:v>
                      </c:pt>
                      <c:pt idx="2134">
                        <c:v>12686.400995788999</c:v>
                      </c:pt>
                      <c:pt idx="2135">
                        <c:v>12456.400995788999</c:v>
                      </c:pt>
                      <c:pt idx="2136">
                        <c:v>12409.400995788999</c:v>
                      </c:pt>
                      <c:pt idx="2137">
                        <c:v>11981.20099884</c:v>
                      </c:pt>
                      <c:pt idx="2138">
                        <c:v>11981.20099884</c:v>
                      </c:pt>
                      <c:pt idx="2139">
                        <c:v>11981.20099884</c:v>
                      </c:pt>
                      <c:pt idx="2140">
                        <c:v>10624.20099884</c:v>
                      </c:pt>
                      <c:pt idx="2141">
                        <c:v>9015.2009988400005</c:v>
                      </c:pt>
                      <c:pt idx="2142">
                        <c:v>9598.0940003970009</c:v>
                      </c:pt>
                      <c:pt idx="2143">
                        <c:v>8850.0940003970009</c:v>
                      </c:pt>
                      <c:pt idx="2144">
                        <c:v>8709.8820008849998</c:v>
                      </c:pt>
                      <c:pt idx="2145">
                        <c:v>8709.8820008849998</c:v>
                      </c:pt>
                      <c:pt idx="2146">
                        <c:v>8709.8820008849998</c:v>
                      </c:pt>
                      <c:pt idx="2147">
                        <c:v>8045.8820008849998</c:v>
                      </c:pt>
                      <c:pt idx="2148">
                        <c:v>8025.8820008849998</c:v>
                      </c:pt>
                      <c:pt idx="2149">
                        <c:v>7533.8820008849998</c:v>
                      </c:pt>
                      <c:pt idx="2150">
                        <c:v>7533.8820008849998</c:v>
                      </c:pt>
                      <c:pt idx="2151">
                        <c:v>7533.8820008849998</c:v>
                      </c:pt>
                      <c:pt idx="2152">
                        <c:v>7533.8820008849998</c:v>
                      </c:pt>
                      <c:pt idx="2153">
                        <c:v>7533.8820008849998</c:v>
                      </c:pt>
                      <c:pt idx="2154">
                        <c:v>7034.8820008849998</c:v>
                      </c:pt>
                      <c:pt idx="2155">
                        <c:v>7034.8820008849998</c:v>
                      </c:pt>
                      <c:pt idx="2156">
                        <c:v>7034.8820008849998</c:v>
                      </c:pt>
                      <c:pt idx="2157">
                        <c:v>7034.8820008849998</c:v>
                      </c:pt>
                      <c:pt idx="2158">
                        <c:v>7034.8820008849998</c:v>
                      </c:pt>
                      <c:pt idx="2159">
                        <c:v>6919.8820008849998</c:v>
                      </c:pt>
                      <c:pt idx="2160">
                        <c:v>6977.6820001220003</c:v>
                      </c:pt>
                      <c:pt idx="2161">
                        <c:v>6888.3820001220001</c:v>
                      </c:pt>
                      <c:pt idx="2162">
                        <c:v>6888.3820001220001</c:v>
                      </c:pt>
                      <c:pt idx="2163">
                        <c:v>6837.7420001219998</c:v>
                      </c:pt>
                      <c:pt idx="2164">
                        <c:v>6837.7420001219998</c:v>
                      </c:pt>
                      <c:pt idx="2165">
                        <c:v>6335.7420001219998</c:v>
                      </c:pt>
                      <c:pt idx="2166">
                        <c:v>6335.7420001219998</c:v>
                      </c:pt>
                      <c:pt idx="2167">
                        <c:v>6335.7420001219998</c:v>
                      </c:pt>
                      <c:pt idx="2168">
                        <c:v>6147.7320001219996</c:v>
                      </c:pt>
                      <c:pt idx="2169">
                        <c:v>6147.7320001219996</c:v>
                      </c:pt>
                      <c:pt idx="2170">
                        <c:v>5514.7320001219996</c:v>
                      </c:pt>
                      <c:pt idx="2171">
                        <c:v>5367.7220001220003</c:v>
                      </c:pt>
                      <c:pt idx="2172">
                        <c:v>5306.7220001220003</c:v>
                      </c:pt>
                      <c:pt idx="2173">
                        <c:v>4697.7220001220003</c:v>
                      </c:pt>
                      <c:pt idx="2174">
                        <c:v>4656</c:v>
                      </c:pt>
                      <c:pt idx="2175">
                        <c:v>4656</c:v>
                      </c:pt>
                      <c:pt idx="2176">
                        <c:v>4576</c:v>
                      </c:pt>
                      <c:pt idx="2177">
                        <c:v>4576</c:v>
                      </c:pt>
                      <c:pt idx="2178">
                        <c:v>4576</c:v>
                      </c:pt>
                      <c:pt idx="2179">
                        <c:v>4526</c:v>
                      </c:pt>
                      <c:pt idx="2180">
                        <c:v>5061</c:v>
                      </c:pt>
                      <c:pt idx="2181">
                        <c:v>4861</c:v>
                      </c:pt>
                      <c:pt idx="2182">
                        <c:v>4861</c:v>
                      </c:pt>
                      <c:pt idx="2183">
                        <c:v>4861</c:v>
                      </c:pt>
                      <c:pt idx="2184">
                        <c:v>4965</c:v>
                      </c:pt>
                      <c:pt idx="2185">
                        <c:v>4886</c:v>
                      </c:pt>
                      <c:pt idx="2186">
                        <c:v>4886</c:v>
                      </c:pt>
                      <c:pt idx="2187">
                        <c:v>4886</c:v>
                      </c:pt>
                      <c:pt idx="2188">
                        <c:v>4886</c:v>
                      </c:pt>
                      <c:pt idx="2189">
                        <c:v>4886</c:v>
                      </c:pt>
                      <c:pt idx="2190">
                        <c:v>4886</c:v>
                      </c:pt>
                      <c:pt idx="2191">
                        <c:v>4886</c:v>
                      </c:pt>
                      <c:pt idx="2192">
                        <c:v>4886</c:v>
                      </c:pt>
                      <c:pt idx="2193">
                        <c:v>4886</c:v>
                      </c:pt>
                      <c:pt idx="2194">
                        <c:v>4886</c:v>
                      </c:pt>
                      <c:pt idx="2195">
                        <c:v>4886</c:v>
                      </c:pt>
                      <c:pt idx="2196">
                        <c:v>4886</c:v>
                      </c:pt>
                      <c:pt idx="2197">
                        <c:v>4810</c:v>
                      </c:pt>
                      <c:pt idx="2198">
                        <c:v>4734</c:v>
                      </c:pt>
                      <c:pt idx="2199">
                        <c:v>4734</c:v>
                      </c:pt>
                      <c:pt idx="2200">
                        <c:v>4638</c:v>
                      </c:pt>
                      <c:pt idx="2201">
                        <c:v>4638</c:v>
                      </c:pt>
                      <c:pt idx="2202">
                        <c:v>4638</c:v>
                      </c:pt>
                      <c:pt idx="2203">
                        <c:v>4638</c:v>
                      </c:pt>
                      <c:pt idx="2204">
                        <c:v>4638</c:v>
                      </c:pt>
                      <c:pt idx="2205">
                        <c:v>4638</c:v>
                      </c:pt>
                      <c:pt idx="2206">
                        <c:v>4828</c:v>
                      </c:pt>
                      <c:pt idx="2207">
                        <c:v>4828</c:v>
                      </c:pt>
                      <c:pt idx="2208">
                        <c:v>4828</c:v>
                      </c:pt>
                      <c:pt idx="2209">
                        <c:v>4828</c:v>
                      </c:pt>
                      <c:pt idx="2210">
                        <c:v>4828</c:v>
                      </c:pt>
                      <c:pt idx="2211">
                        <c:v>4828</c:v>
                      </c:pt>
                      <c:pt idx="2212">
                        <c:v>4828</c:v>
                      </c:pt>
                      <c:pt idx="2213">
                        <c:v>4828</c:v>
                      </c:pt>
                      <c:pt idx="2214">
                        <c:v>4828</c:v>
                      </c:pt>
                      <c:pt idx="2215">
                        <c:v>4904</c:v>
                      </c:pt>
                      <c:pt idx="2216">
                        <c:v>4904</c:v>
                      </c:pt>
                      <c:pt idx="2217">
                        <c:v>4904</c:v>
                      </c:pt>
                      <c:pt idx="2218">
                        <c:v>4904</c:v>
                      </c:pt>
                      <c:pt idx="2219">
                        <c:v>4904</c:v>
                      </c:pt>
                      <c:pt idx="2220">
                        <c:v>4904</c:v>
                      </c:pt>
                      <c:pt idx="2221">
                        <c:v>4904</c:v>
                      </c:pt>
                      <c:pt idx="2222">
                        <c:v>4983</c:v>
                      </c:pt>
                      <c:pt idx="2223">
                        <c:v>4983</c:v>
                      </c:pt>
                      <c:pt idx="2224">
                        <c:v>5033</c:v>
                      </c:pt>
                      <c:pt idx="2225">
                        <c:v>5033</c:v>
                      </c:pt>
                      <c:pt idx="2226">
                        <c:v>5033</c:v>
                      </c:pt>
                      <c:pt idx="2227">
                        <c:v>5071</c:v>
                      </c:pt>
                      <c:pt idx="2228">
                        <c:v>5071</c:v>
                      </c:pt>
                      <c:pt idx="2229">
                        <c:v>5071</c:v>
                      </c:pt>
                      <c:pt idx="2230">
                        <c:v>5071</c:v>
                      </c:pt>
                      <c:pt idx="2231">
                        <c:v>5071</c:v>
                      </c:pt>
                      <c:pt idx="2232">
                        <c:v>4992</c:v>
                      </c:pt>
                      <c:pt idx="2233">
                        <c:v>5035.2000007630004</c:v>
                      </c:pt>
                      <c:pt idx="2234">
                        <c:v>5717.2000007630004</c:v>
                      </c:pt>
                      <c:pt idx="2235">
                        <c:v>6011.2200007629999</c:v>
                      </c:pt>
                      <c:pt idx="2236">
                        <c:v>6513.2200007629999</c:v>
                      </c:pt>
                      <c:pt idx="2237">
                        <c:v>6551.2200007629999</c:v>
                      </c:pt>
                      <c:pt idx="2238">
                        <c:v>6551.2200007629999</c:v>
                      </c:pt>
                      <c:pt idx="2239">
                        <c:v>7066.2200007629999</c:v>
                      </c:pt>
                      <c:pt idx="2240">
                        <c:v>7066.2200007629999</c:v>
                      </c:pt>
                      <c:pt idx="2241">
                        <c:v>7181.2200007629999</c:v>
                      </c:pt>
                      <c:pt idx="2242">
                        <c:v>7381.2200007629999</c:v>
                      </c:pt>
                      <c:pt idx="2243">
                        <c:v>7381.2200007629999</c:v>
                      </c:pt>
                      <c:pt idx="2244">
                        <c:v>7336.2200007629999</c:v>
                      </c:pt>
                      <c:pt idx="2245">
                        <c:v>7336.2200007629999</c:v>
                      </c:pt>
                      <c:pt idx="2246">
                        <c:v>7432.2200007629999</c:v>
                      </c:pt>
                      <c:pt idx="2247">
                        <c:v>7867.2200007629999</c:v>
                      </c:pt>
                      <c:pt idx="2248">
                        <c:v>7867.2200007629999</c:v>
                      </c:pt>
                      <c:pt idx="2249">
                        <c:v>8500.2200007629999</c:v>
                      </c:pt>
                      <c:pt idx="2250">
                        <c:v>8690.2200007629999</c:v>
                      </c:pt>
                      <c:pt idx="2251">
                        <c:v>8057.2200007629999</c:v>
                      </c:pt>
                      <c:pt idx="2252">
                        <c:v>8057.2200007629999</c:v>
                      </c:pt>
                      <c:pt idx="2253">
                        <c:v>8172.2200007629999</c:v>
                      </c:pt>
                      <c:pt idx="2254">
                        <c:v>8213.9420008849993</c:v>
                      </c:pt>
                      <c:pt idx="2255">
                        <c:v>8773.9420008849993</c:v>
                      </c:pt>
                      <c:pt idx="2256">
                        <c:v>9369.9420008849993</c:v>
                      </c:pt>
                      <c:pt idx="2257">
                        <c:v>8624.9420008849993</c:v>
                      </c:pt>
                      <c:pt idx="2258">
                        <c:v>8624.9420008849993</c:v>
                      </c:pt>
                      <c:pt idx="2259">
                        <c:v>8624.9420008849993</c:v>
                      </c:pt>
                      <c:pt idx="2260">
                        <c:v>8863.1419978329996</c:v>
                      </c:pt>
                      <c:pt idx="2261">
                        <c:v>9273.1419978329996</c:v>
                      </c:pt>
                      <c:pt idx="2262">
                        <c:v>9273.1419978329996</c:v>
                      </c:pt>
                      <c:pt idx="2263">
                        <c:v>9273.1419978329996</c:v>
                      </c:pt>
                      <c:pt idx="2264">
                        <c:v>9543.7819978330008</c:v>
                      </c:pt>
                      <c:pt idx="2265">
                        <c:v>9637.7819978330008</c:v>
                      </c:pt>
                      <c:pt idx="2266">
                        <c:v>9806.7819978330008</c:v>
                      </c:pt>
                      <c:pt idx="2267">
                        <c:v>9806.7819978330008</c:v>
                      </c:pt>
                      <c:pt idx="2268">
                        <c:v>10076.781997833001</c:v>
                      </c:pt>
                      <c:pt idx="2269">
                        <c:v>10076.781997833001</c:v>
                      </c:pt>
                      <c:pt idx="2270">
                        <c:v>10126.893997345</c:v>
                      </c:pt>
                      <c:pt idx="2271">
                        <c:v>10177.000995789</c:v>
                      </c:pt>
                      <c:pt idx="2272">
                        <c:v>10440.000995789</c:v>
                      </c:pt>
                      <c:pt idx="2273">
                        <c:v>11157.000995789</c:v>
                      </c:pt>
                      <c:pt idx="2274">
                        <c:v>11631.800998840001</c:v>
                      </c:pt>
                      <c:pt idx="2275">
                        <c:v>11631.800998840001</c:v>
                      </c:pt>
                      <c:pt idx="2276">
                        <c:v>11631.800998840001</c:v>
                      </c:pt>
                      <c:pt idx="2277">
                        <c:v>11963.800998840001</c:v>
                      </c:pt>
                      <c:pt idx="2278">
                        <c:v>12051.10099884</c:v>
                      </c:pt>
                      <c:pt idx="2279">
                        <c:v>12145.10099884</c:v>
                      </c:pt>
                      <c:pt idx="2280">
                        <c:v>12314.300995789001</c:v>
                      </c:pt>
                      <c:pt idx="2281">
                        <c:v>13115.300995789001</c:v>
                      </c:pt>
                      <c:pt idx="2282">
                        <c:v>13115.300995789001</c:v>
                      </c:pt>
                      <c:pt idx="2283">
                        <c:v>13115.300995789001</c:v>
                      </c:pt>
                      <c:pt idx="2284">
                        <c:v>13535.300995789001</c:v>
                      </c:pt>
                      <c:pt idx="2285">
                        <c:v>13702.300995789001</c:v>
                      </c:pt>
                      <c:pt idx="2286">
                        <c:v>14034.300995789001</c:v>
                      </c:pt>
                      <c:pt idx="2287">
                        <c:v>14034.300995789001</c:v>
                      </c:pt>
                      <c:pt idx="2288">
                        <c:v>14034.300995789001</c:v>
                      </c:pt>
                      <c:pt idx="2289">
                        <c:v>14034.300995789001</c:v>
                      </c:pt>
                      <c:pt idx="2290">
                        <c:v>14034.300995789001</c:v>
                      </c:pt>
                      <c:pt idx="2291">
                        <c:v>14034.300995789001</c:v>
                      </c:pt>
                      <c:pt idx="2292">
                        <c:v>14034.300995789001</c:v>
                      </c:pt>
                      <c:pt idx="2293">
                        <c:v>14667.300995789001</c:v>
                      </c:pt>
                      <c:pt idx="2294">
                        <c:v>15720.300995789001</c:v>
                      </c:pt>
                      <c:pt idx="2295">
                        <c:v>15810.400995788999</c:v>
                      </c:pt>
                      <c:pt idx="2296">
                        <c:v>15177.400995788999</c:v>
                      </c:pt>
                      <c:pt idx="2297">
                        <c:v>15177.400995788999</c:v>
                      </c:pt>
                      <c:pt idx="2298">
                        <c:v>15894.400995788999</c:v>
                      </c:pt>
                      <c:pt idx="2299">
                        <c:v>16160.400995788999</c:v>
                      </c:pt>
                      <c:pt idx="2300">
                        <c:v>16160.400995788999</c:v>
                      </c:pt>
                      <c:pt idx="2301">
                        <c:v>16160.400995788999</c:v>
                      </c:pt>
                      <c:pt idx="2302">
                        <c:v>16160.400995788999</c:v>
                      </c:pt>
                      <c:pt idx="2303">
                        <c:v>16160.400995788999</c:v>
                      </c:pt>
                      <c:pt idx="2304">
                        <c:v>16186.400995788999</c:v>
                      </c:pt>
                      <c:pt idx="2305">
                        <c:v>16376.400995788999</c:v>
                      </c:pt>
                      <c:pt idx="2306">
                        <c:v>16376.400995788999</c:v>
                      </c:pt>
                      <c:pt idx="2307">
                        <c:v>16376.400995788999</c:v>
                      </c:pt>
                      <c:pt idx="2308">
                        <c:v>16786.400995789001</c:v>
                      </c:pt>
                      <c:pt idx="2309">
                        <c:v>16786.400995789001</c:v>
                      </c:pt>
                      <c:pt idx="2310">
                        <c:v>17351.400995789001</c:v>
                      </c:pt>
                      <c:pt idx="2311">
                        <c:v>18508.400995789001</c:v>
                      </c:pt>
                      <c:pt idx="2312">
                        <c:v>18508.400995789001</c:v>
                      </c:pt>
                      <c:pt idx="2313">
                        <c:v>18508.400995789001</c:v>
                      </c:pt>
                      <c:pt idx="2314">
                        <c:v>18508.400995789001</c:v>
                      </c:pt>
                      <c:pt idx="2315">
                        <c:v>18508.400995789001</c:v>
                      </c:pt>
                      <c:pt idx="2316">
                        <c:v>18508.400995789001</c:v>
                      </c:pt>
                      <c:pt idx="2317">
                        <c:v>18508.400995789001</c:v>
                      </c:pt>
                      <c:pt idx="2318">
                        <c:v>18508.400995789001</c:v>
                      </c:pt>
                      <c:pt idx="2319">
                        <c:v>18508.400995789001</c:v>
                      </c:pt>
                      <c:pt idx="2320">
                        <c:v>19028.400995789001</c:v>
                      </c:pt>
                      <c:pt idx="2321">
                        <c:v>19028.400995789001</c:v>
                      </c:pt>
                      <c:pt idx="2322">
                        <c:v>19028.400995789001</c:v>
                      </c:pt>
                      <c:pt idx="2323">
                        <c:v>19028.400995789001</c:v>
                      </c:pt>
                      <c:pt idx="2324">
                        <c:v>19028.400995789001</c:v>
                      </c:pt>
                      <c:pt idx="2325">
                        <c:v>19541.090995789</c:v>
                      </c:pt>
                      <c:pt idx="2326">
                        <c:v>19541.090995789</c:v>
                      </c:pt>
                      <c:pt idx="2327">
                        <c:v>19541.090995789</c:v>
                      </c:pt>
                      <c:pt idx="2328">
                        <c:v>19440.090995789</c:v>
                      </c:pt>
                      <c:pt idx="2329">
                        <c:v>19250.090995789</c:v>
                      </c:pt>
                      <c:pt idx="2330">
                        <c:v>19250.090995789</c:v>
                      </c:pt>
                      <c:pt idx="2331">
                        <c:v>19250.090995789</c:v>
                      </c:pt>
                      <c:pt idx="2332">
                        <c:v>19250.090995789</c:v>
                      </c:pt>
                      <c:pt idx="2333">
                        <c:v>19770.090995789</c:v>
                      </c:pt>
                      <c:pt idx="2334">
                        <c:v>19770.090995789</c:v>
                      </c:pt>
                      <c:pt idx="2335">
                        <c:v>19770.090995789</c:v>
                      </c:pt>
                      <c:pt idx="2336">
                        <c:v>19770.090995789</c:v>
                      </c:pt>
                      <c:pt idx="2337">
                        <c:v>19770.090995789</c:v>
                      </c:pt>
                      <c:pt idx="2338">
                        <c:v>19770.090995789</c:v>
                      </c:pt>
                      <c:pt idx="2339">
                        <c:v>19770.090995789</c:v>
                      </c:pt>
                      <c:pt idx="2340">
                        <c:v>19770.090995789</c:v>
                      </c:pt>
                      <c:pt idx="2341">
                        <c:v>19770.090995789</c:v>
                      </c:pt>
                      <c:pt idx="2342">
                        <c:v>19770.090995789</c:v>
                      </c:pt>
                      <c:pt idx="2343">
                        <c:v>19770.090995789</c:v>
                      </c:pt>
                      <c:pt idx="2344">
                        <c:v>19770.090995789</c:v>
                      </c:pt>
                      <c:pt idx="2345">
                        <c:v>19770.090995789</c:v>
                      </c:pt>
                      <c:pt idx="2346">
                        <c:v>19770.090995789</c:v>
                      </c:pt>
                      <c:pt idx="2347">
                        <c:v>19770.090995789</c:v>
                      </c:pt>
                      <c:pt idx="2348">
                        <c:v>19770.090995789</c:v>
                      </c:pt>
                      <c:pt idx="2349">
                        <c:v>19257.400995789001</c:v>
                      </c:pt>
                      <c:pt idx="2350">
                        <c:v>19257.400995789001</c:v>
                      </c:pt>
                      <c:pt idx="2351">
                        <c:v>19257.400995789001</c:v>
                      </c:pt>
                      <c:pt idx="2352">
                        <c:v>19257.400995789001</c:v>
                      </c:pt>
                      <c:pt idx="2353">
                        <c:v>18652.400995789001</c:v>
                      </c:pt>
                      <c:pt idx="2354">
                        <c:v>18652.400995789001</c:v>
                      </c:pt>
                      <c:pt idx="2355">
                        <c:v>18652.400995789001</c:v>
                      </c:pt>
                      <c:pt idx="2356">
                        <c:v>18652.400995789001</c:v>
                      </c:pt>
                      <c:pt idx="2357">
                        <c:v>18652.400995789001</c:v>
                      </c:pt>
                      <c:pt idx="2358">
                        <c:v>18652.400995789001</c:v>
                      </c:pt>
                      <c:pt idx="2359">
                        <c:v>18652.400995789001</c:v>
                      </c:pt>
                      <c:pt idx="2360">
                        <c:v>18652.400995789001</c:v>
                      </c:pt>
                      <c:pt idx="2361">
                        <c:v>18652.400995789001</c:v>
                      </c:pt>
                      <c:pt idx="2362">
                        <c:v>18652.400995789001</c:v>
                      </c:pt>
                      <c:pt idx="2363">
                        <c:v>18652.400995789001</c:v>
                      </c:pt>
                      <c:pt idx="2364">
                        <c:v>18595.400995789001</c:v>
                      </c:pt>
                      <c:pt idx="2365">
                        <c:v>18595.400995789001</c:v>
                      </c:pt>
                      <c:pt idx="2366">
                        <c:v>18595.400995789001</c:v>
                      </c:pt>
                      <c:pt idx="2367">
                        <c:v>18595.400995789001</c:v>
                      </c:pt>
                      <c:pt idx="2368">
                        <c:v>18595.400995789001</c:v>
                      </c:pt>
                      <c:pt idx="2369">
                        <c:v>18595.400995789001</c:v>
                      </c:pt>
                      <c:pt idx="2370">
                        <c:v>18595.400995789001</c:v>
                      </c:pt>
                      <c:pt idx="2371">
                        <c:v>18595.400995789001</c:v>
                      </c:pt>
                      <c:pt idx="2372">
                        <c:v>18595.400995789001</c:v>
                      </c:pt>
                      <c:pt idx="2373">
                        <c:v>18595.400995789001</c:v>
                      </c:pt>
                      <c:pt idx="2374">
                        <c:v>18595.400995789001</c:v>
                      </c:pt>
                      <c:pt idx="2375">
                        <c:v>18595.400995789001</c:v>
                      </c:pt>
                      <c:pt idx="2376">
                        <c:v>18652.400995789001</c:v>
                      </c:pt>
                      <c:pt idx="2377">
                        <c:v>18476.400995789001</c:v>
                      </c:pt>
                      <c:pt idx="2378">
                        <c:v>18476.400995789001</c:v>
                      </c:pt>
                      <c:pt idx="2379">
                        <c:v>18476.400995789001</c:v>
                      </c:pt>
                      <c:pt idx="2380">
                        <c:v>18476.400995789001</c:v>
                      </c:pt>
                      <c:pt idx="2381">
                        <c:v>18476.400995789001</c:v>
                      </c:pt>
                      <c:pt idx="2382">
                        <c:v>18476.400995789001</c:v>
                      </c:pt>
                      <c:pt idx="2383">
                        <c:v>18476.400995789001</c:v>
                      </c:pt>
                      <c:pt idx="2384">
                        <c:v>17961.030995902998</c:v>
                      </c:pt>
                      <c:pt idx="2385">
                        <c:v>17952.400995789001</c:v>
                      </c:pt>
                      <c:pt idx="2386">
                        <c:v>17432.400995789001</c:v>
                      </c:pt>
                      <c:pt idx="2387">
                        <c:v>17432.400995789001</c:v>
                      </c:pt>
                      <c:pt idx="2388">
                        <c:v>17432.400995789001</c:v>
                      </c:pt>
                      <c:pt idx="2389">
                        <c:v>17432.400995789001</c:v>
                      </c:pt>
                      <c:pt idx="2390">
                        <c:v>17432.400995789001</c:v>
                      </c:pt>
                      <c:pt idx="2391">
                        <c:v>17432.400995789001</c:v>
                      </c:pt>
                      <c:pt idx="2392">
                        <c:v>17432.400995789001</c:v>
                      </c:pt>
                      <c:pt idx="2393">
                        <c:v>17432.400995789001</c:v>
                      </c:pt>
                      <c:pt idx="2394">
                        <c:v>17432.400995789001</c:v>
                      </c:pt>
                      <c:pt idx="2395">
                        <c:v>17432.400995789001</c:v>
                      </c:pt>
                      <c:pt idx="2396">
                        <c:v>17432.400995789001</c:v>
                      </c:pt>
                      <c:pt idx="2397">
                        <c:v>16912.400995789001</c:v>
                      </c:pt>
                      <c:pt idx="2398">
                        <c:v>16912.400995789001</c:v>
                      </c:pt>
                      <c:pt idx="2399">
                        <c:v>16912.400995789001</c:v>
                      </c:pt>
                      <c:pt idx="2400">
                        <c:v>16912.400995789001</c:v>
                      </c:pt>
                      <c:pt idx="2401">
                        <c:v>16646.400995789001</c:v>
                      </c:pt>
                      <c:pt idx="2402">
                        <c:v>16646.400995789001</c:v>
                      </c:pt>
                      <c:pt idx="2403">
                        <c:v>16646.400995789001</c:v>
                      </c:pt>
                      <c:pt idx="2404">
                        <c:v>16646.400995789001</c:v>
                      </c:pt>
                      <c:pt idx="2405">
                        <c:v>16646.400995789001</c:v>
                      </c:pt>
                      <c:pt idx="2406">
                        <c:v>16646.400995789001</c:v>
                      </c:pt>
                      <c:pt idx="2407">
                        <c:v>16646.400995789001</c:v>
                      </c:pt>
                      <c:pt idx="2408">
                        <c:v>16646.400995789001</c:v>
                      </c:pt>
                      <c:pt idx="2409">
                        <c:v>16646.400995789001</c:v>
                      </c:pt>
                      <c:pt idx="2410">
                        <c:v>16646.400995789001</c:v>
                      </c:pt>
                      <c:pt idx="2411">
                        <c:v>16420.200998839999</c:v>
                      </c:pt>
                      <c:pt idx="2412">
                        <c:v>15558.400995788999</c:v>
                      </c:pt>
                      <c:pt idx="2413">
                        <c:v>14431.400995788999</c:v>
                      </c:pt>
                      <c:pt idx="2414">
                        <c:v>14431.400995788999</c:v>
                      </c:pt>
                      <c:pt idx="2415">
                        <c:v>14431.400995788999</c:v>
                      </c:pt>
                      <c:pt idx="2416">
                        <c:v>14431.400995788999</c:v>
                      </c:pt>
                      <c:pt idx="2417">
                        <c:v>14011.400995788999</c:v>
                      </c:pt>
                      <c:pt idx="2418">
                        <c:v>14011.400995788999</c:v>
                      </c:pt>
                      <c:pt idx="2419">
                        <c:v>14011.400995788999</c:v>
                      </c:pt>
                      <c:pt idx="2420">
                        <c:v>14011.400995788999</c:v>
                      </c:pt>
                      <c:pt idx="2421">
                        <c:v>14011.400995788999</c:v>
                      </c:pt>
                      <c:pt idx="2422">
                        <c:v>14011.400995788999</c:v>
                      </c:pt>
                      <c:pt idx="2423">
                        <c:v>14011.400995788999</c:v>
                      </c:pt>
                      <c:pt idx="2424">
                        <c:v>12826.20099884</c:v>
                      </c:pt>
                      <c:pt idx="2425">
                        <c:v>12826.20099884</c:v>
                      </c:pt>
                      <c:pt idx="2426">
                        <c:v>12636.20099884</c:v>
                      </c:pt>
                      <c:pt idx="2427">
                        <c:v>12636.20099884</c:v>
                      </c:pt>
                      <c:pt idx="2428">
                        <c:v>12826.20099884</c:v>
                      </c:pt>
                      <c:pt idx="2429">
                        <c:v>11217.20099884</c:v>
                      </c:pt>
                      <c:pt idx="2430">
                        <c:v>10807.20099884</c:v>
                      </c:pt>
                      <c:pt idx="2431">
                        <c:v>10692.20099884</c:v>
                      </c:pt>
                      <c:pt idx="2432">
                        <c:v>10692.20099884</c:v>
                      </c:pt>
                      <c:pt idx="2433">
                        <c:v>10692.20099884</c:v>
                      </c:pt>
                      <c:pt idx="2434">
                        <c:v>10523.20099884</c:v>
                      </c:pt>
                      <c:pt idx="2435">
                        <c:v>10422.982000885</c:v>
                      </c:pt>
                      <c:pt idx="2436">
                        <c:v>10402.982000885</c:v>
                      </c:pt>
                      <c:pt idx="2437">
                        <c:v>9967.9820008850002</c:v>
                      </c:pt>
                      <c:pt idx="2438">
                        <c:v>9737.9820008850002</c:v>
                      </c:pt>
                      <c:pt idx="2439">
                        <c:v>9568.9820008850002</c:v>
                      </c:pt>
                      <c:pt idx="2440">
                        <c:v>9568.9820008850002</c:v>
                      </c:pt>
                      <c:pt idx="2441">
                        <c:v>9568.9820008850002</c:v>
                      </c:pt>
                      <c:pt idx="2442">
                        <c:v>9568.9820008850002</c:v>
                      </c:pt>
                      <c:pt idx="2443">
                        <c:v>9568.9820008850002</c:v>
                      </c:pt>
                      <c:pt idx="2444">
                        <c:v>9568.9820008850002</c:v>
                      </c:pt>
                      <c:pt idx="2445">
                        <c:v>9033.3420008850007</c:v>
                      </c:pt>
                      <c:pt idx="2446">
                        <c:v>8991.6200007629996</c:v>
                      </c:pt>
                      <c:pt idx="2447">
                        <c:v>8791.6200007629996</c:v>
                      </c:pt>
                      <c:pt idx="2448">
                        <c:v>8740.6200007629996</c:v>
                      </c:pt>
                      <c:pt idx="2449">
                        <c:v>8740.6200007629996</c:v>
                      </c:pt>
                      <c:pt idx="2450">
                        <c:v>8740.6200007629996</c:v>
                      </c:pt>
                      <c:pt idx="2451">
                        <c:v>8740.6200007629996</c:v>
                      </c:pt>
                      <c:pt idx="2452">
                        <c:v>8408.6200007629996</c:v>
                      </c:pt>
                      <c:pt idx="2453">
                        <c:v>8267.6200007629996</c:v>
                      </c:pt>
                      <c:pt idx="2454">
                        <c:v>8267.6200007629996</c:v>
                      </c:pt>
                      <c:pt idx="2455">
                        <c:v>8267.6200007629996</c:v>
                      </c:pt>
                      <c:pt idx="2456">
                        <c:v>8120.6100007630002</c:v>
                      </c:pt>
                      <c:pt idx="2457">
                        <c:v>8030.5100007629999</c:v>
                      </c:pt>
                      <c:pt idx="2458">
                        <c:v>7889.5100007629999</c:v>
                      </c:pt>
                      <c:pt idx="2459">
                        <c:v>7742.5000007629997</c:v>
                      </c:pt>
                      <c:pt idx="2460">
                        <c:v>7092.5000007629997</c:v>
                      </c:pt>
                      <c:pt idx="2461">
                        <c:v>7092.5000007629997</c:v>
                      </c:pt>
                      <c:pt idx="2462">
                        <c:v>7005.2000007630004</c:v>
                      </c:pt>
                      <c:pt idx="2463">
                        <c:v>7005.2000007630004</c:v>
                      </c:pt>
                      <c:pt idx="2464">
                        <c:v>7005.2000007630004</c:v>
                      </c:pt>
                      <c:pt idx="2465">
                        <c:v>7005.2000007630004</c:v>
                      </c:pt>
                      <c:pt idx="2466">
                        <c:v>7005.2000007630004</c:v>
                      </c:pt>
                      <c:pt idx="2467">
                        <c:v>6917.2000007630004</c:v>
                      </c:pt>
                      <c:pt idx="2468">
                        <c:v>6917.2000007630004</c:v>
                      </c:pt>
                      <c:pt idx="2469">
                        <c:v>6821.2000007630004</c:v>
                      </c:pt>
                      <c:pt idx="2470">
                        <c:v>6821.2000007630004</c:v>
                      </c:pt>
                      <c:pt idx="2471">
                        <c:v>6680.2000007630004</c:v>
                      </c:pt>
                      <c:pt idx="2472">
                        <c:v>6472.7000007630004</c:v>
                      </c:pt>
                      <c:pt idx="2473">
                        <c:v>6414.2000007630004</c:v>
                      </c:pt>
                      <c:pt idx="2474">
                        <c:v>5816.2000007630004</c:v>
                      </c:pt>
                      <c:pt idx="2475">
                        <c:v>5816.2000007630004</c:v>
                      </c:pt>
                      <c:pt idx="2476">
                        <c:v>5816.2000007630004</c:v>
                      </c:pt>
                      <c:pt idx="2477">
                        <c:v>5816.2000007630004</c:v>
                      </c:pt>
                      <c:pt idx="2478">
                        <c:v>5816.2000007630004</c:v>
                      </c:pt>
                      <c:pt idx="2479">
                        <c:v>5816.2000007630004</c:v>
                      </c:pt>
                      <c:pt idx="2480">
                        <c:v>6041.2000007630004</c:v>
                      </c:pt>
                      <c:pt idx="2481">
                        <c:v>6041.2000007630004</c:v>
                      </c:pt>
                      <c:pt idx="2482">
                        <c:v>6041.2000007630004</c:v>
                      </c:pt>
                      <c:pt idx="2483">
                        <c:v>6041.2000007630004</c:v>
                      </c:pt>
                      <c:pt idx="2484">
                        <c:v>6041.2000007630004</c:v>
                      </c:pt>
                      <c:pt idx="2485">
                        <c:v>5816.2000007630004</c:v>
                      </c:pt>
                      <c:pt idx="2486">
                        <c:v>5837.2000007630004</c:v>
                      </c:pt>
                      <c:pt idx="2487">
                        <c:v>5837.2000007630004</c:v>
                      </c:pt>
                      <c:pt idx="2488">
                        <c:v>5837.2000007630004</c:v>
                      </c:pt>
                      <c:pt idx="2489">
                        <c:v>5837.2000007630004</c:v>
                      </c:pt>
                      <c:pt idx="2490">
                        <c:v>5837.2000007630004</c:v>
                      </c:pt>
                      <c:pt idx="2491">
                        <c:v>5837.2000007630004</c:v>
                      </c:pt>
                      <c:pt idx="2492">
                        <c:v>5837.2000007630004</c:v>
                      </c:pt>
                      <c:pt idx="2493">
                        <c:v>5878.2000007630004</c:v>
                      </c:pt>
                      <c:pt idx="2494">
                        <c:v>5878.2000007630004</c:v>
                      </c:pt>
                      <c:pt idx="2495">
                        <c:v>5878.2000007630004</c:v>
                      </c:pt>
                      <c:pt idx="2496">
                        <c:v>5878.2000007630004</c:v>
                      </c:pt>
                      <c:pt idx="2497">
                        <c:v>5878.2000007630004</c:v>
                      </c:pt>
                      <c:pt idx="2498">
                        <c:v>5878.2000007630004</c:v>
                      </c:pt>
                      <c:pt idx="2499">
                        <c:v>5878.2000007630004</c:v>
                      </c:pt>
                      <c:pt idx="2500">
                        <c:v>5878.2000007630004</c:v>
                      </c:pt>
                      <c:pt idx="2501">
                        <c:v>6050.2000007630004</c:v>
                      </c:pt>
                      <c:pt idx="2502">
                        <c:v>6050.2000007630004</c:v>
                      </c:pt>
                      <c:pt idx="2503">
                        <c:v>6050.2000007630004</c:v>
                      </c:pt>
                      <c:pt idx="2504">
                        <c:v>6146.2000007630004</c:v>
                      </c:pt>
                      <c:pt idx="2505">
                        <c:v>6146.2000007630004</c:v>
                      </c:pt>
                      <c:pt idx="2506">
                        <c:v>6146.2000007630004</c:v>
                      </c:pt>
                      <c:pt idx="2507">
                        <c:v>6146.2000007630004</c:v>
                      </c:pt>
                      <c:pt idx="2508">
                        <c:v>6146.2000007630004</c:v>
                      </c:pt>
                      <c:pt idx="2509">
                        <c:v>6146.2000007630004</c:v>
                      </c:pt>
                      <c:pt idx="2510">
                        <c:v>7055.2000007630004</c:v>
                      </c:pt>
                      <c:pt idx="2511">
                        <c:v>7147.2000007630004</c:v>
                      </c:pt>
                      <c:pt idx="2512">
                        <c:v>6740.2000007630004</c:v>
                      </c:pt>
                      <c:pt idx="2513">
                        <c:v>6740.2000007630004</c:v>
                      </c:pt>
                      <c:pt idx="2514">
                        <c:v>6740.2000007630004</c:v>
                      </c:pt>
                      <c:pt idx="2515">
                        <c:v>6740.2000007630004</c:v>
                      </c:pt>
                      <c:pt idx="2516">
                        <c:v>6740.2000007630004</c:v>
                      </c:pt>
                      <c:pt idx="2517">
                        <c:v>6740.2000007630004</c:v>
                      </c:pt>
                      <c:pt idx="2518">
                        <c:v>6740.2000007630004</c:v>
                      </c:pt>
                      <c:pt idx="2519">
                        <c:v>6740.2000007630004</c:v>
                      </c:pt>
                      <c:pt idx="2520">
                        <c:v>6740.2000007630004</c:v>
                      </c:pt>
                      <c:pt idx="2521">
                        <c:v>6740.2000007630004</c:v>
                      </c:pt>
                      <c:pt idx="2522">
                        <c:v>6887.2100007629997</c:v>
                      </c:pt>
                      <c:pt idx="2523">
                        <c:v>7469.2200007629999</c:v>
                      </c:pt>
                      <c:pt idx="2524">
                        <c:v>7984.2200007629999</c:v>
                      </c:pt>
                      <c:pt idx="2525">
                        <c:v>7984.2200007629999</c:v>
                      </c:pt>
                      <c:pt idx="2526">
                        <c:v>8034.2200007629999</c:v>
                      </c:pt>
                      <c:pt idx="2527">
                        <c:v>8121.5200007630001</c:v>
                      </c:pt>
                      <c:pt idx="2528">
                        <c:v>8211.6200007629996</c:v>
                      </c:pt>
                      <c:pt idx="2529">
                        <c:v>8211.6200007629996</c:v>
                      </c:pt>
                      <c:pt idx="2530">
                        <c:v>8211.6200007629996</c:v>
                      </c:pt>
                      <c:pt idx="2531">
                        <c:v>8211.6200007629996</c:v>
                      </c:pt>
                      <c:pt idx="2532">
                        <c:v>8249.6200007629996</c:v>
                      </c:pt>
                      <c:pt idx="2533">
                        <c:v>8249.6200007629996</c:v>
                      </c:pt>
                      <c:pt idx="2534">
                        <c:v>8249.6200007629996</c:v>
                      </c:pt>
                      <c:pt idx="2535">
                        <c:v>8684.6200007629996</c:v>
                      </c:pt>
                      <c:pt idx="2536">
                        <c:v>8684.6200007629996</c:v>
                      </c:pt>
                      <c:pt idx="2537">
                        <c:v>8841.3420008850007</c:v>
                      </c:pt>
                      <c:pt idx="2538">
                        <c:v>8841.3420008850007</c:v>
                      </c:pt>
                      <c:pt idx="2539">
                        <c:v>8841.3420008850007</c:v>
                      </c:pt>
                      <c:pt idx="2540">
                        <c:v>8861.3420008850007</c:v>
                      </c:pt>
                      <c:pt idx="2541">
                        <c:v>8861.3420008850007</c:v>
                      </c:pt>
                      <c:pt idx="2542">
                        <c:v>8861.3420008850007</c:v>
                      </c:pt>
                      <c:pt idx="2543">
                        <c:v>8861.3420008850007</c:v>
                      </c:pt>
                      <c:pt idx="2544">
                        <c:v>8911.9820008850002</c:v>
                      </c:pt>
                      <c:pt idx="2545">
                        <c:v>8949.9820008850002</c:v>
                      </c:pt>
                      <c:pt idx="2546">
                        <c:v>9139.9820008850002</c:v>
                      </c:pt>
                      <c:pt idx="2547">
                        <c:v>9283.9820008850002</c:v>
                      </c:pt>
                      <c:pt idx="2548">
                        <c:v>9663.1819978330004</c:v>
                      </c:pt>
                      <c:pt idx="2549">
                        <c:v>9663.1819978330004</c:v>
                      </c:pt>
                      <c:pt idx="2550">
                        <c:v>9663.1819978330004</c:v>
                      </c:pt>
                      <c:pt idx="2551">
                        <c:v>10118.181997833</c:v>
                      </c:pt>
                      <c:pt idx="2552">
                        <c:v>10118.181997833</c:v>
                      </c:pt>
                      <c:pt idx="2553">
                        <c:v>10118.181997833</c:v>
                      </c:pt>
                      <c:pt idx="2554">
                        <c:v>10118.181997833</c:v>
                      </c:pt>
                      <c:pt idx="2555">
                        <c:v>10165.181997833</c:v>
                      </c:pt>
                      <c:pt idx="2556">
                        <c:v>10165.181997833</c:v>
                      </c:pt>
                      <c:pt idx="2557">
                        <c:v>10165.181997833</c:v>
                      </c:pt>
                      <c:pt idx="2558">
                        <c:v>10165.181997833</c:v>
                      </c:pt>
                      <c:pt idx="2559">
                        <c:v>10811.181997833</c:v>
                      </c:pt>
                      <c:pt idx="2560">
                        <c:v>10980.181997833</c:v>
                      </c:pt>
                      <c:pt idx="2561">
                        <c:v>11927.181997833</c:v>
                      </c:pt>
                      <c:pt idx="2562">
                        <c:v>11927.181997833</c:v>
                      </c:pt>
                      <c:pt idx="2563">
                        <c:v>12337.181997833</c:v>
                      </c:pt>
                      <c:pt idx="2564">
                        <c:v>12337.181997833</c:v>
                      </c:pt>
                      <c:pt idx="2565">
                        <c:v>12838.181997833</c:v>
                      </c:pt>
                      <c:pt idx="2566">
                        <c:v>12838.181997833</c:v>
                      </c:pt>
                      <c:pt idx="2567">
                        <c:v>12838.181997833</c:v>
                      </c:pt>
                      <c:pt idx="2568">
                        <c:v>13258.181997833</c:v>
                      </c:pt>
                      <c:pt idx="2569">
                        <c:v>14139.400995788999</c:v>
                      </c:pt>
                      <c:pt idx="2570">
                        <c:v>14186.400995788999</c:v>
                      </c:pt>
                      <c:pt idx="2571">
                        <c:v>14819.400995788999</c:v>
                      </c:pt>
                      <c:pt idx="2572">
                        <c:v>15452.400995788999</c:v>
                      </c:pt>
                      <c:pt idx="2573">
                        <c:v>16154.400995788999</c:v>
                      </c:pt>
                      <c:pt idx="2574">
                        <c:v>16154.400995788999</c:v>
                      </c:pt>
                      <c:pt idx="2575">
                        <c:v>16201.400995788999</c:v>
                      </c:pt>
                      <c:pt idx="2576">
                        <c:v>16201.400995788999</c:v>
                      </c:pt>
                      <c:pt idx="2577">
                        <c:v>16201.400995788999</c:v>
                      </c:pt>
                      <c:pt idx="2578">
                        <c:v>16201.400995788999</c:v>
                      </c:pt>
                      <c:pt idx="2579">
                        <c:v>16201.400995788999</c:v>
                      </c:pt>
                      <c:pt idx="2580">
                        <c:v>16201.400995788999</c:v>
                      </c:pt>
                      <c:pt idx="2581">
                        <c:v>16201.400995788999</c:v>
                      </c:pt>
                      <c:pt idx="2582">
                        <c:v>16611.400995789001</c:v>
                      </c:pt>
                      <c:pt idx="2583">
                        <c:v>16611.400995789001</c:v>
                      </c:pt>
                      <c:pt idx="2584">
                        <c:v>16611.400995789001</c:v>
                      </c:pt>
                      <c:pt idx="2585">
                        <c:v>17594.400995789001</c:v>
                      </c:pt>
                      <c:pt idx="2586">
                        <c:v>17594.400995789001</c:v>
                      </c:pt>
                      <c:pt idx="2587">
                        <c:v>18118.400995789001</c:v>
                      </c:pt>
                      <c:pt idx="2588">
                        <c:v>18118.400995789001</c:v>
                      </c:pt>
                      <c:pt idx="2589">
                        <c:v>18118.400995789001</c:v>
                      </c:pt>
                      <c:pt idx="2590">
                        <c:v>18118.400995789001</c:v>
                      </c:pt>
                      <c:pt idx="2591">
                        <c:v>18118.400995789001</c:v>
                      </c:pt>
                      <c:pt idx="2592">
                        <c:v>18013.400995789001</c:v>
                      </c:pt>
                      <c:pt idx="2593">
                        <c:v>18013.400995789001</c:v>
                      </c:pt>
                      <c:pt idx="2594">
                        <c:v>18013.400995789001</c:v>
                      </c:pt>
                      <c:pt idx="2595">
                        <c:v>18013.400995789001</c:v>
                      </c:pt>
                      <c:pt idx="2596">
                        <c:v>18013.400995789001</c:v>
                      </c:pt>
                      <c:pt idx="2597">
                        <c:v>18013.400995789001</c:v>
                      </c:pt>
                      <c:pt idx="2598">
                        <c:v>18013.400995789001</c:v>
                      </c:pt>
                      <c:pt idx="2599">
                        <c:v>18213.400995789001</c:v>
                      </c:pt>
                      <c:pt idx="2600">
                        <c:v>18213.400995789001</c:v>
                      </c:pt>
                      <c:pt idx="2601">
                        <c:v>18213.400995789001</c:v>
                      </c:pt>
                      <c:pt idx="2602">
                        <c:v>18213.400995789001</c:v>
                      </c:pt>
                      <c:pt idx="2603">
                        <c:v>18213.400995789001</c:v>
                      </c:pt>
                      <c:pt idx="2604">
                        <c:v>18213.400995789001</c:v>
                      </c:pt>
                      <c:pt idx="2605">
                        <c:v>18213.400995789001</c:v>
                      </c:pt>
                      <c:pt idx="2606">
                        <c:v>18213.400995789001</c:v>
                      </c:pt>
                      <c:pt idx="2607">
                        <c:v>19053.400995789001</c:v>
                      </c:pt>
                      <c:pt idx="2608">
                        <c:v>19573.400995789001</c:v>
                      </c:pt>
                      <c:pt idx="2609">
                        <c:v>19644.400995789001</c:v>
                      </c:pt>
                      <c:pt idx="2610">
                        <c:v>19644.400995789001</c:v>
                      </c:pt>
                      <c:pt idx="2611">
                        <c:v>19644.400995789001</c:v>
                      </c:pt>
                      <c:pt idx="2612">
                        <c:v>19644.400995789001</c:v>
                      </c:pt>
                      <c:pt idx="2613">
                        <c:v>19644.400995789001</c:v>
                      </c:pt>
                      <c:pt idx="2614">
                        <c:v>19644.400995789001</c:v>
                      </c:pt>
                      <c:pt idx="2615">
                        <c:v>19644.400995789001</c:v>
                      </c:pt>
                      <c:pt idx="2616">
                        <c:v>19555.400995789001</c:v>
                      </c:pt>
                      <c:pt idx="2617">
                        <c:v>19555.400995789001</c:v>
                      </c:pt>
                      <c:pt idx="2618">
                        <c:v>19555.400995789001</c:v>
                      </c:pt>
                      <c:pt idx="2619">
                        <c:v>19555.400995789001</c:v>
                      </c:pt>
                      <c:pt idx="2620">
                        <c:v>20075.400995789001</c:v>
                      </c:pt>
                      <c:pt idx="2621">
                        <c:v>20075.400995789001</c:v>
                      </c:pt>
                      <c:pt idx="2622">
                        <c:v>20075.400995789001</c:v>
                      </c:pt>
                      <c:pt idx="2623">
                        <c:v>20075.400995789001</c:v>
                      </c:pt>
                      <c:pt idx="2624">
                        <c:v>20075.400995789001</c:v>
                      </c:pt>
                      <c:pt idx="2625">
                        <c:v>20075.400995789001</c:v>
                      </c:pt>
                      <c:pt idx="2626">
                        <c:v>20075.400995789001</c:v>
                      </c:pt>
                      <c:pt idx="2627">
                        <c:v>20075.400995789001</c:v>
                      </c:pt>
                      <c:pt idx="2628">
                        <c:v>20075.400995789001</c:v>
                      </c:pt>
                      <c:pt idx="2629">
                        <c:v>20075.400995789001</c:v>
                      </c:pt>
                      <c:pt idx="2630">
                        <c:v>20075.400995789001</c:v>
                      </c:pt>
                      <c:pt idx="2631">
                        <c:v>20075.400995789001</c:v>
                      </c:pt>
                      <c:pt idx="2632">
                        <c:v>20075.400995789001</c:v>
                      </c:pt>
                      <c:pt idx="2633">
                        <c:v>20075.400995789001</c:v>
                      </c:pt>
                      <c:pt idx="2634">
                        <c:v>20075.400995789001</c:v>
                      </c:pt>
                      <c:pt idx="2635">
                        <c:v>20075.400995789001</c:v>
                      </c:pt>
                      <c:pt idx="2636">
                        <c:v>20075.400995789001</c:v>
                      </c:pt>
                      <c:pt idx="2637">
                        <c:v>20075.400995789001</c:v>
                      </c:pt>
                      <c:pt idx="2638">
                        <c:v>20075.400995789001</c:v>
                      </c:pt>
                      <c:pt idx="2639">
                        <c:v>20075.400995789001</c:v>
                      </c:pt>
                      <c:pt idx="2640">
                        <c:v>20075.400995789001</c:v>
                      </c:pt>
                      <c:pt idx="2641">
                        <c:v>20075.400995789001</c:v>
                      </c:pt>
                      <c:pt idx="2642">
                        <c:v>19470.400995789001</c:v>
                      </c:pt>
                      <c:pt idx="2643">
                        <c:v>19470.400995789001</c:v>
                      </c:pt>
                      <c:pt idx="2644">
                        <c:v>19470.400995789001</c:v>
                      </c:pt>
                      <c:pt idx="2645">
                        <c:v>19470.400995789001</c:v>
                      </c:pt>
                      <c:pt idx="2646">
                        <c:v>19470.400995789001</c:v>
                      </c:pt>
                      <c:pt idx="2647">
                        <c:v>19470.400995789001</c:v>
                      </c:pt>
                      <c:pt idx="2648">
                        <c:v>19470.400995789001</c:v>
                      </c:pt>
                      <c:pt idx="2649">
                        <c:v>19470.400995789001</c:v>
                      </c:pt>
                      <c:pt idx="2650">
                        <c:v>19470.400995789001</c:v>
                      </c:pt>
                      <c:pt idx="2651">
                        <c:v>19470.400995789001</c:v>
                      </c:pt>
                      <c:pt idx="2652">
                        <c:v>19470.400995789001</c:v>
                      </c:pt>
                      <c:pt idx="2653">
                        <c:v>19470.400995789001</c:v>
                      </c:pt>
                      <c:pt idx="2654">
                        <c:v>19470.400995789001</c:v>
                      </c:pt>
                      <c:pt idx="2655">
                        <c:v>19470.400995789001</c:v>
                      </c:pt>
                      <c:pt idx="2656">
                        <c:v>19470.400995789001</c:v>
                      </c:pt>
                      <c:pt idx="2657">
                        <c:v>19470.400995789001</c:v>
                      </c:pt>
                      <c:pt idx="2658">
                        <c:v>19470.400995789001</c:v>
                      </c:pt>
                      <c:pt idx="2659">
                        <c:v>19470.400995789001</c:v>
                      </c:pt>
                      <c:pt idx="2660">
                        <c:v>19470.400995789001</c:v>
                      </c:pt>
                      <c:pt idx="2661">
                        <c:v>19470.400995789001</c:v>
                      </c:pt>
                      <c:pt idx="2662">
                        <c:v>19470.400995789001</c:v>
                      </c:pt>
                      <c:pt idx="2663">
                        <c:v>19470.400995789001</c:v>
                      </c:pt>
                      <c:pt idx="2664">
                        <c:v>19470.400995789001</c:v>
                      </c:pt>
                      <c:pt idx="2665">
                        <c:v>19294.400995789001</c:v>
                      </c:pt>
                      <c:pt idx="2666">
                        <c:v>19294.400995789001</c:v>
                      </c:pt>
                      <c:pt idx="2667">
                        <c:v>19294.400995789001</c:v>
                      </c:pt>
                      <c:pt idx="2668">
                        <c:v>19294.400995789001</c:v>
                      </c:pt>
                      <c:pt idx="2669">
                        <c:v>19294.400995789001</c:v>
                      </c:pt>
                      <c:pt idx="2670">
                        <c:v>19294.400995789001</c:v>
                      </c:pt>
                      <c:pt idx="2671">
                        <c:v>19294.400995789001</c:v>
                      </c:pt>
                      <c:pt idx="2672">
                        <c:v>19294.400995789001</c:v>
                      </c:pt>
                      <c:pt idx="2673">
                        <c:v>19294.400995789001</c:v>
                      </c:pt>
                      <c:pt idx="2674">
                        <c:v>19294.400995789001</c:v>
                      </c:pt>
                      <c:pt idx="2675">
                        <c:v>19294.400995789001</c:v>
                      </c:pt>
                      <c:pt idx="2676">
                        <c:v>19247.400995789001</c:v>
                      </c:pt>
                      <c:pt idx="2677">
                        <c:v>19247.400995789001</c:v>
                      </c:pt>
                      <c:pt idx="2678">
                        <c:v>19247.400995789001</c:v>
                      </c:pt>
                      <c:pt idx="2679">
                        <c:v>19247.400995789001</c:v>
                      </c:pt>
                      <c:pt idx="2680">
                        <c:v>19247.400995789001</c:v>
                      </c:pt>
                      <c:pt idx="2681">
                        <c:v>19247.400995789001</c:v>
                      </c:pt>
                      <c:pt idx="2682">
                        <c:v>19247.400995789001</c:v>
                      </c:pt>
                      <c:pt idx="2683">
                        <c:v>19247.400995789001</c:v>
                      </c:pt>
                      <c:pt idx="2684">
                        <c:v>18723.400995789001</c:v>
                      </c:pt>
                      <c:pt idx="2685">
                        <c:v>16506.400995789001</c:v>
                      </c:pt>
                      <c:pt idx="2686">
                        <c:v>16772.400995789001</c:v>
                      </c:pt>
                      <c:pt idx="2687">
                        <c:v>16506.400995789001</c:v>
                      </c:pt>
                      <c:pt idx="2688">
                        <c:v>16316.400995788999</c:v>
                      </c:pt>
                      <c:pt idx="2689">
                        <c:v>16316.400995788999</c:v>
                      </c:pt>
                      <c:pt idx="2690">
                        <c:v>16316.400995788999</c:v>
                      </c:pt>
                      <c:pt idx="2691">
                        <c:v>16316.400995788999</c:v>
                      </c:pt>
                      <c:pt idx="2692">
                        <c:v>16316.400995788999</c:v>
                      </c:pt>
                      <c:pt idx="2693">
                        <c:v>16316.400995788999</c:v>
                      </c:pt>
                      <c:pt idx="2694">
                        <c:v>16316.400995788999</c:v>
                      </c:pt>
                      <c:pt idx="2695">
                        <c:v>16316.400995788999</c:v>
                      </c:pt>
                      <c:pt idx="2696">
                        <c:v>16316.400995788999</c:v>
                      </c:pt>
                      <c:pt idx="2697">
                        <c:v>16316.400995788999</c:v>
                      </c:pt>
                      <c:pt idx="2698">
                        <c:v>16316.400995788999</c:v>
                      </c:pt>
                      <c:pt idx="2699">
                        <c:v>16316.400995788999</c:v>
                      </c:pt>
                      <c:pt idx="2700">
                        <c:v>16316.400995788999</c:v>
                      </c:pt>
                      <c:pt idx="2701">
                        <c:v>15599.400995788999</c:v>
                      </c:pt>
                      <c:pt idx="2702">
                        <c:v>15599.400995788999</c:v>
                      </c:pt>
                      <c:pt idx="2703">
                        <c:v>15599.400995788999</c:v>
                      </c:pt>
                      <c:pt idx="2704">
                        <c:v>15599.400995788999</c:v>
                      </c:pt>
                      <c:pt idx="2705">
                        <c:v>15599.400995788999</c:v>
                      </c:pt>
                      <c:pt idx="2706">
                        <c:v>15599.400995788999</c:v>
                      </c:pt>
                      <c:pt idx="2707">
                        <c:v>15353.400995788999</c:v>
                      </c:pt>
                      <c:pt idx="2708">
                        <c:v>15353.400995788999</c:v>
                      </c:pt>
                      <c:pt idx="2709">
                        <c:v>14933.400995788999</c:v>
                      </c:pt>
                      <c:pt idx="2710">
                        <c:v>14933.400995788999</c:v>
                      </c:pt>
                      <c:pt idx="2711">
                        <c:v>14192.20099884</c:v>
                      </c:pt>
                      <c:pt idx="2712">
                        <c:v>13330.400995788999</c:v>
                      </c:pt>
                      <c:pt idx="2713">
                        <c:v>11263.20099884</c:v>
                      </c:pt>
                      <c:pt idx="2714">
                        <c:v>11263.20099884</c:v>
                      </c:pt>
                      <c:pt idx="2715">
                        <c:v>11263.20099884</c:v>
                      </c:pt>
                      <c:pt idx="2716">
                        <c:v>11263.20099884</c:v>
                      </c:pt>
                      <c:pt idx="2717">
                        <c:v>11263.20099884</c:v>
                      </c:pt>
                      <c:pt idx="2718">
                        <c:v>11263.20099884</c:v>
                      </c:pt>
                      <c:pt idx="2719">
                        <c:v>11338.20099884</c:v>
                      </c:pt>
                      <c:pt idx="2720">
                        <c:v>10928.20099884</c:v>
                      </c:pt>
                      <c:pt idx="2721">
                        <c:v>10928.20099884</c:v>
                      </c:pt>
                      <c:pt idx="2722">
                        <c:v>10928.20099884</c:v>
                      </c:pt>
                      <c:pt idx="2723">
                        <c:v>10827.982000885</c:v>
                      </c:pt>
                      <c:pt idx="2724">
                        <c:v>10874.982000885</c:v>
                      </c:pt>
                      <c:pt idx="2725">
                        <c:v>10684.982000885</c:v>
                      </c:pt>
                      <c:pt idx="2726">
                        <c:v>10515.982000885</c:v>
                      </c:pt>
                      <c:pt idx="2727">
                        <c:v>9882.9820008850002</c:v>
                      </c:pt>
                      <c:pt idx="2728">
                        <c:v>9882.9820008850002</c:v>
                      </c:pt>
                      <c:pt idx="2729">
                        <c:v>9882.9820008850002</c:v>
                      </c:pt>
                      <c:pt idx="2730">
                        <c:v>9692.9820008850002</c:v>
                      </c:pt>
                      <c:pt idx="2731">
                        <c:v>9523.9820008850002</c:v>
                      </c:pt>
                      <c:pt idx="2732">
                        <c:v>9523.9820008850002</c:v>
                      </c:pt>
                      <c:pt idx="2733">
                        <c:v>9523.9820008850002</c:v>
                      </c:pt>
                      <c:pt idx="2734">
                        <c:v>9523.9820008850002</c:v>
                      </c:pt>
                      <c:pt idx="2735">
                        <c:v>9523.9820008850002</c:v>
                      </c:pt>
                      <c:pt idx="2736">
                        <c:v>9624.9820008850002</c:v>
                      </c:pt>
                      <c:pt idx="2737">
                        <c:v>8875.9820008850002</c:v>
                      </c:pt>
                      <c:pt idx="2738">
                        <c:v>8675.9820008850002</c:v>
                      </c:pt>
                      <c:pt idx="2739">
                        <c:v>8675.9820008850002</c:v>
                      </c:pt>
                      <c:pt idx="2740">
                        <c:v>8675.9820008850002</c:v>
                      </c:pt>
                      <c:pt idx="2741">
                        <c:v>8675.9820008850002</c:v>
                      </c:pt>
                      <c:pt idx="2742">
                        <c:v>8675.9820008850002</c:v>
                      </c:pt>
                      <c:pt idx="2743">
                        <c:v>8675.9820008850002</c:v>
                      </c:pt>
                      <c:pt idx="2744">
                        <c:v>8675.9820008850002</c:v>
                      </c:pt>
                      <c:pt idx="2745">
                        <c:v>8675.9820008850002</c:v>
                      </c:pt>
                      <c:pt idx="2746">
                        <c:v>8675.9820008850002</c:v>
                      </c:pt>
                      <c:pt idx="2747">
                        <c:v>8675.9820008850002</c:v>
                      </c:pt>
                      <c:pt idx="2748">
                        <c:v>8720.9820008850002</c:v>
                      </c:pt>
                      <c:pt idx="2749">
                        <c:v>8910.9820008850002</c:v>
                      </c:pt>
                      <c:pt idx="2750">
                        <c:v>8910.9820008850002</c:v>
                      </c:pt>
                      <c:pt idx="2751">
                        <c:v>8910.9820008850002</c:v>
                      </c:pt>
                      <c:pt idx="2752">
                        <c:v>8910.9820008850002</c:v>
                      </c:pt>
                      <c:pt idx="2753">
                        <c:v>8910.9820008850002</c:v>
                      </c:pt>
                      <c:pt idx="2754">
                        <c:v>8910.9820008850002</c:v>
                      </c:pt>
                      <c:pt idx="2755">
                        <c:v>8910.9820008850002</c:v>
                      </c:pt>
                      <c:pt idx="2756">
                        <c:v>8869.9820008850002</c:v>
                      </c:pt>
                      <c:pt idx="2757">
                        <c:v>8722.9720008849999</c:v>
                      </c:pt>
                      <c:pt idx="2758">
                        <c:v>8722.9720008849999</c:v>
                      </c:pt>
                      <c:pt idx="2759">
                        <c:v>8722.9720008849999</c:v>
                      </c:pt>
                      <c:pt idx="2760">
                        <c:v>8722.9720008849999</c:v>
                      </c:pt>
                      <c:pt idx="2761">
                        <c:v>8927.9720008849999</c:v>
                      </c:pt>
                      <c:pt idx="2762">
                        <c:v>8927.9720008849999</c:v>
                      </c:pt>
                      <c:pt idx="2763">
                        <c:v>8927.9720008849999</c:v>
                      </c:pt>
                      <c:pt idx="2764">
                        <c:v>8927.9720008849999</c:v>
                      </c:pt>
                      <c:pt idx="2765">
                        <c:v>8927.9720008849999</c:v>
                      </c:pt>
                      <c:pt idx="2766">
                        <c:v>8927.9720008849999</c:v>
                      </c:pt>
                      <c:pt idx="2767">
                        <c:v>8927.9720008849999</c:v>
                      </c:pt>
                      <c:pt idx="2768">
                        <c:v>8927.9720008849999</c:v>
                      </c:pt>
                      <c:pt idx="2769">
                        <c:v>8927.9720008849999</c:v>
                      </c:pt>
                      <c:pt idx="2770">
                        <c:v>8927.9720008849999</c:v>
                      </c:pt>
                      <c:pt idx="2771">
                        <c:v>8927.9720008849999</c:v>
                      </c:pt>
                      <c:pt idx="2772">
                        <c:v>8837.8720008849996</c:v>
                      </c:pt>
                      <c:pt idx="2773">
                        <c:v>8837.8720008849996</c:v>
                      </c:pt>
                      <c:pt idx="2774">
                        <c:v>8837.8720008849996</c:v>
                      </c:pt>
                      <c:pt idx="2775">
                        <c:v>8837.8720008849996</c:v>
                      </c:pt>
                      <c:pt idx="2776">
                        <c:v>8837.8720008849996</c:v>
                      </c:pt>
                      <c:pt idx="2777">
                        <c:v>8837.8720008849996</c:v>
                      </c:pt>
                      <c:pt idx="2778">
                        <c:v>8837.8720008849996</c:v>
                      </c:pt>
                      <c:pt idx="2779">
                        <c:v>8817.8720008849996</c:v>
                      </c:pt>
                      <c:pt idx="2780">
                        <c:v>8817.8720008849996</c:v>
                      </c:pt>
                      <c:pt idx="2781">
                        <c:v>8817.8720008849996</c:v>
                      </c:pt>
                      <c:pt idx="2782">
                        <c:v>8817.8720008849996</c:v>
                      </c:pt>
                      <c:pt idx="2783">
                        <c:v>8817.8720008849996</c:v>
                      </c:pt>
                      <c:pt idx="2784">
                        <c:v>8817.8720008849996</c:v>
                      </c:pt>
                      <c:pt idx="2785">
                        <c:v>9007.8720008849996</c:v>
                      </c:pt>
                      <c:pt idx="2786">
                        <c:v>9007.8720008849996</c:v>
                      </c:pt>
                      <c:pt idx="2787">
                        <c:v>9007.8720008849996</c:v>
                      </c:pt>
                      <c:pt idx="2788">
                        <c:v>9007.8720008849996</c:v>
                      </c:pt>
                      <c:pt idx="2789">
                        <c:v>9007.8720008849996</c:v>
                      </c:pt>
                      <c:pt idx="2790">
                        <c:v>9007.8720008849996</c:v>
                      </c:pt>
                      <c:pt idx="2791">
                        <c:v>9007.8720008849996</c:v>
                      </c:pt>
                      <c:pt idx="2792">
                        <c:v>9007.8720008849996</c:v>
                      </c:pt>
                      <c:pt idx="2793">
                        <c:v>9007.8720008849996</c:v>
                      </c:pt>
                      <c:pt idx="2794">
                        <c:v>9007.8720008849996</c:v>
                      </c:pt>
                      <c:pt idx="2795">
                        <c:v>9007.8720008849996</c:v>
                      </c:pt>
                      <c:pt idx="2796">
                        <c:v>9007.8720008849996</c:v>
                      </c:pt>
                      <c:pt idx="2797">
                        <c:v>9007.8720008849996</c:v>
                      </c:pt>
                      <c:pt idx="2798">
                        <c:v>9007.8720008849996</c:v>
                      </c:pt>
                      <c:pt idx="2799">
                        <c:v>9007.8720008849996</c:v>
                      </c:pt>
                      <c:pt idx="2800">
                        <c:v>9007.8720008849996</c:v>
                      </c:pt>
                      <c:pt idx="2801">
                        <c:v>9007.8720008849996</c:v>
                      </c:pt>
                      <c:pt idx="2802">
                        <c:v>9007.8720008849996</c:v>
                      </c:pt>
                      <c:pt idx="2803">
                        <c:v>9007.8720008849996</c:v>
                      </c:pt>
                      <c:pt idx="2804">
                        <c:v>9007.8720008849996</c:v>
                      </c:pt>
                      <c:pt idx="2805">
                        <c:v>9007.8720008849996</c:v>
                      </c:pt>
                      <c:pt idx="2806">
                        <c:v>9007.8720008849996</c:v>
                      </c:pt>
                      <c:pt idx="2807">
                        <c:v>9007.8720008849996</c:v>
                      </c:pt>
                      <c:pt idx="2808">
                        <c:v>9007.8720008849996</c:v>
                      </c:pt>
                      <c:pt idx="2809">
                        <c:v>9007.8720008849996</c:v>
                      </c:pt>
                      <c:pt idx="2810">
                        <c:v>8957.2320008850002</c:v>
                      </c:pt>
                      <c:pt idx="2811">
                        <c:v>9580.2420008850004</c:v>
                      </c:pt>
                      <c:pt idx="2812">
                        <c:v>9538.5200007629992</c:v>
                      </c:pt>
                      <c:pt idx="2813">
                        <c:v>9538.5200007629992</c:v>
                      </c:pt>
                      <c:pt idx="2814">
                        <c:v>9538.5200007629992</c:v>
                      </c:pt>
                      <c:pt idx="2815">
                        <c:v>9348.5200007629992</c:v>
                      </c:pt>
                      <c:pt idx="2816">
                        <c:v>9348.5200007629992</c:v>
                      </c:pt>
                      <c:pt idx="2817">
                        <c:v>9548.5200007629992</c:v>
                      </c:pt>
                      <c:pt idx="2818">
                        <c:v>9548.5200007629992</c:v>
                      </c:pt>
                      <c:pt idx="2819">
                        <c:v>9548.5200007629992</c:v>
                      </c:pt>
                      <c:pt idx="2820">
                        <c:v>9548.5200007629992</c:v>
                      </c:pt>
                      <c:pt idx="2821">
                        <c:v>10153.520000762999</c:v>
                      </c:pt>
                      <c:pt idx="2822">
                        <c:v>10153.520000762999</c:v>
                      </c:pt>
                      <c:pt idx="2823">
                        <c:v>10153.520000762999</c:v>
                      </c:pt>
                      <c:pt idx="2824">
                        <c:v>10153.520000762999</c:v>
                      </c:pt>
                      <c:pt idx="2825">
                        <c:v>10343.520000762999</c:v>
                      </c:pt>
                      <c:pt idx="2826">
                        <c:v>10858.520000762999</c:v>
                      </c:pt>
                      <c:pt idx="2827">
                        <c:v>10858.520000762999</c:v>
                      </c:pt>
                      <c:pt idx="2828">
                        <c:v>11575.520000762999</c:v>
                      </c:pt>
                      <c:pt idx="2829">
                        <c:v>11665.620000763</c:v>
                      </c:pt>
                      <c:pt idx="2830">
                        <c:v>11665.620000763</c:v>
                      </c:pt>
                      <c:pt idx="2831">
                        <c:v>11855.620000763</c:v>
                      </c:pt>
                      <c:pt idx="2832">
                        <c:v>11917.342000885001</c:v>
                      </c:pt>
                      <c:pt idx="2833">
                        <c:v>11860.342000885001</c:v>
                      </c:pt>
                      <c:pt idx="2834">
                        <c:v>11143.342000885001</c:v>
                      </c:pt>
                      <c:pt idx="2835">
                        <c:v>10953.342000885001</c:v>
                      </c:pt>
                      <c:pt idx="2836">
                        <c:v>11191.541997832999</c:v>
                      </c:pt>
                      <c:pt idx="2837">
                        <c:v>11475.541997832999</c:v>
                      </c:pt>
                      <c:pt idx="2838">
                        <c:v>11475.541997832999</c:v>
                      </c:pt>
                      <c:pt idx="2839">
                        <c:v>11526.181997833</c:v>
                      </c:pt>
                      <c:pt idx="2840">
                        <c:v>11752.381994781001</c:v>
                      </c:pt>
                      <c:pt idx="2841">
                        <c:v>11752.381994781001</c:v>
                      </c:pt>
                      <c:pt idx="2842">
                        <c:v>11752.381994781001</c:v>
                      </c:pt>
                      <c:pt idx="2843">
                        <c:v>11752.381994781001</c:v>
                      </c:pt>
                      <c:pt idx="2844">
                        <c:v>12162.381994781001</c:v>
                      </c:pt>
                      <c:pt idx="2845">
                        <c:v>12162.381994781001</c:v>
                      </c:pt>
                      <c:pt idx="2846">
                        <c:v>12162.381994781001</c:v>
                      </c:pt>
                      <c:pt idx="2847">
                        <c:v>12895.600992737</c:v>
                      </c:pt>
                      <c:pt idx="2848">
                        <c:v>13474.600992737</c:v>
                      </c:pt>
                      <c:pt idx="2849">
                        <c:v>13474.600992737</c:v>
                      </c:pt>
                      <c:pt idx="2850">
                        <c:v>13474.600992737</c:v>
                      </c:pt>
                      <c:pt idx="2851">
                        <c:v>14667.600992737</c:v>
                      </c:pt>
                      <c:pt idx="2852">
                        <c:v>14667.600992737</c:v>
                      </c:pt>
                      <c:pt idx="2853">
                        <c:v>14667.600992737</c:v>
                      </c:pt>
                      <c:pt idx="2854">
                        <c:v>15087.600992737</c:v>
                      </c:pt>
                      <c:pt idx="2855">
                        <c:v>15087.600992737</c:v>
                      </c:pt>
                      <c:pt idx="2856">
                        <c:v>15087.600992737</c:v>
                      </c:pt>
                      <c:pt idx="2857">
                        <c:v>15087.600992737</c:v>
                      </c:pt>
                      <c:pt idx="2858">
                        <c:v>15980.600992737</c:v>
                      </c:pt>
                      <c:pt idx="2859">
                        <c:v>15980.600992737</c:v>
                      </c:pt>
                      <c:pt idx="2860">
                        <c:v>15980.600992737</c:v>
                      </c:pt>
                      <c:pt idx="2861">
                        <c:v>16697.600992737</c:v>
                      </c:pt>
                      <c:pt idx="2862">
                        <c:v>17399.600992737</c:v>
                      </c:pt>
                      <c:pt idx="2863">
                        <c:v>17399.600992737</c:v>
                      </c:pt>
                      <c:pt idx="2864">
                        <c:v>17399.600992737</c:v>
                      </c:pt>
                      <c:pt idx="2865">
                        <c:v>17399.600992737</c:v>
                      </c:pt>
                      <c:pt idx="2866">
                        <c:v>17399.600992737</c:v>
                      </c:pt>
                      <c:pt idx="2867">
                        <c:v>17399.600992737</c:v>
                      </c:pt>
                      <c:pt idx="2868">
                        <c:v>17399.600992737</c:v>
                      </c:pt>
                      <c:pt idx="2869">
                        <c:v>17399.600992737</c:v>
                      </c:pt>
                      <c:pt idx="2870">
                        <c:v>17992.600992737</c:v>
                      </c:pt>
                      <c:pt idx="2871">
                        <c:v>17992.600992737</c:v>
                      </c:pt>
                      <c:pt idx="2872">
                        <c:v>18470.600992737</c:v>
                      </c:pt>
                      <c:pt idx="2873">
                        <c:v>18470.600992737</c:v>
                      </c:pt>
                      <c:pt idx="2874">
                        <c:v>18736.600992737</c:v>
                      </c:pt>
                      <c:pt idx="2875">
                        <c:v>18736.600992737</c:v>
                      </c:pt>
                      <c:pt idx="2876">
                        <c:v>18736.600992737</c:v>
                      </c:pt>
                      <c:pt idx="2877">
                        <c:v>19260.600992737</c:v>
                      </c:pt>
                      <c:pt idx="2878">
                        <c:v>19260.600992737</c:v>
                      </c:pt>
                      <c:pt idx="2879">
                        <c:v>19260.600992737</c:v>
                      </c:pt>
                      <c:pt idx="2880">
                        <c:v>19260.600992737</c:v>
                      </c:pt>
                      <c:pt idx="2881">
                        <c:v>19992.600992737</c:v>
                      </c:pt>
                      <c:pt idx="2882">
                        <c:v>19992.600992737</c:v>
                      </c:pt>
                      <c:pt idx="2883">
                        <c:v>19992.600992737</c:v>
                      </c:pt>
                      <c:pt idx="2884">
                        <c:v>19992.600992737</c:v>
                      </c:pt>
                      <c:pt idx="2885">
                        <c:v>20512.600992737</c:v>
                      </c:pt>
                      <c:pt idx="2886">
                        <c:v>21423.600992737</c:v>
                      </c:pt>
                      <c:pt idx="2887">
                        <c:v>21423.600992737</c:v>
                      </c:pt>
                      <c:pt idx="2888">
                        <c:v>21423.600992737</c:v>
                      </c:pt>
                      <c:pt idx="2889">
                        <c:v>21423.600992737</c:v>
                      </c:pt>
                      <c:pt idx="2890">
                        <c:v>21423.600992737</c:v>
                      </c:pt>
                      <c:pt idx="2891">
                        <c:v>21423.600992737</c:v>
                      </c:pt>
                      <c:pt idx="2892">
                        <c:v>21959.600992737</c:v>
                      </c:pt>
                      <c:pt idx="2893">
                        <c:v>21959.600992737</c:v>
                      </c:pt>
                      <c:pt idx="2894">
                        <c:v>21959.600992737</c:v>
                      </c:pt>
                      <c:pt idx="2895">
                        <c:v>21959.600992737</c:v>
                      </c:pt>
                      <c:pt idx="2896">
                        <c:v>21959.600992737</c:v>
                      </c:pt>
                      <c:pt idx="2897">
                        <c:v>21959.600992737</c:v>
                      </c:pt>
                      <c:pt idx="2898">
                        <c:v>21959.600992737</c:v>
                      </c:pt>
                      <c:pt idx="2899">
                        <c:v>22870.600992737</c:v>
                      </c:pt>
                      <c:pt idx="2900">
                        <c:v>22870.600992737</c:v>
                      </c:pt>
                      <c:pt idx="2901">
                        <c:v>22870.600992737</c:v>
                      </c:pt>
                      <c:pt idx="2902">
                        <c:v>23390.600992737</c:v>
                      </c:pt>
                      <c:pt idx="2903">
                        <c:v>23390.600992737</c:v>
                      </c:pt>
                      <c:pt idx="2904">
                        <c:v>23390.600992737</c:v>
                      </c:pt>
                      <c:pt idx="2905">
                        <c:v>23289.600992737</c:v>
                      </c:pt>
                      <c:pt idx="2906">
                        <c:v>23289.600992737</c:v>
                      </c:pt>
                      <c:pt idx="2907">
                        <c:v>23289.600992737</c:v>
                      </c:pt>
                      <c:pt idx="2908">
                        <c:v>23289.600992737</c:v>
                      </c:pt>
                      <c:pt idx="2909">
                        <c:v>23289.600992737</c:v>
                      </c:pt>
                      <c:pt idx="2910">
                        <c:v>23289.600992737</c:v>
                      </c:pt>
                      <c:pt idx="2911">
                        <c:v>23289.600992737</c:v>
                      </c:pt>
                      <c:pt idx="2912">
                        <c:v>23289.600992737</c:v>
                      </c:pt>
                      <c:pt idx="2913">
                        <c:v>23289.600992737</c:v>
                      </c:pt>
                      <c:pt idx="2914">
                        <c:v>23289.600992737</c:v>
                      </c:pt>
                      <c:pt idx="2915">
                        <c:v>23289.600992737</c:v>
                      </c:pt>
                      <c:pt idx="2916">
                        <c:v>23289.600992737</c:v>
                      </c:pt>
                      <c:pt idx="2917">
                        <c:v>23289.600992737</c:v>
                      </c:pt>
                      <c:pt idx="2918">
                        <c:v>22572.600992737</c:v>
                      </c:pt>
                      <c:pt idx="2919">
                        <c:v>22572.600992737</c:v>
                      </c:pt>
                      <c:pt idx="2920">
                        <c:v>22572.600992737</c:v>
                      </c:pt>
                      <c:pt idx="2921">
                        <c:v>22572.600992737</c:v>
                      </c:pt>
                      <c:pt idx="2922">
                        <c:v>22572.600992737</c:v>
                      </c:pt>
                      <c:pt idx="2923">
                        <c:v>22572.600992737</c:v>
                      </c:pt>
                      <c:pt idx="2924">
                        <c:v>22572.600992737</c:v>
                      </c:pt>
                      <c:pt idx="2925">
                        <c:v>22572.600992737</c:v>
                      </c:pt>
                      <c:pt idx="2926">
                        <c:v>22572.600992737</c:v>
                      </c:pt>
                      <c:pt idx="2927">
                        <c:v>22572.600992737</c:v>
                      </c:pt>
                      <c:pt idx="2928">
                        <c:v>22572.600992737</c:v>
                      </c:pt>
                      <c:pt idx="2929">
                        <c:v>22572.600992737</c:v>
                      </c:pt>
                      <c:pt idx="2930">
                        <c:v>21967.600992737</c:v>
                      </c:pt>
                      <c:pt idx="2931">
                        <c:v>21967.600992737</c:v>
                      </c:pt>
                      <c:pt idx="2932">
                        <c:v>21967.600992737</c:v>
                      </c:pt>
                      <c:pt idx="2933">
                        <c:v>21967.600992737</c:v>
                      </c:pt>
                      <c:pt idx="2934">
                        <c:v>21967.600992737</c:v>
                      </c:pt>
                      <c:pt idx="2935">
                        <c:v>21967.600992737</c:v>
                      </c:pt>
                      <c:pt idx="2936">
                        <c:v>21967.600992737</c:v>
                      </c:pt>
                      <c:pt idx="2937">
                        <c:v>21967.600992737</c:v>
                      </c:pt>
                      <c:pt idx="2938">
                        <c:v>21967.600992737</c:v>
                      </c:pt>
                      <c:pt idx="2939">
                        <c:v>21967.600992737</c:v>
                      </c:pt>
                      <c:pt idx="2940">
                        <c:v>21967.600992737</c:v>
                      </c:pt>
                      <c:pt idx="2941">
                        <c:v>21967.600992737</c:v>
                      </c:pt>
                      <c:pt idx="2942">
                        <c:v>21967.600992737</c:v>
                      </c:pt>
                      <c:pt idx="2943">
                        <c:v>21967.600992737</c:v>
                      </c:pt>
                      <c:pt idx="2944">
                        <c:v>21967.600992737</c:v>
                      </c:pt>
                      <c:pt idx="2945">
                        <c:v>21967.600992737</c:v>
                      </c:pt>
                      <c:pt idx="2946">
                        <c:v>21967.600992737</c:v>
                      </c:pt>
                      <c:pt idx="2947">
                        <c:v>21967.600992737</c:v>
                      </c:pt>
                      <c:pt idx="2948">
                        <c:v>22196.400995789001</c:v>
                      </c:pt>
                      <c:pt idx="2949">
                        <c:v>22196.400995789001</c:v>
                      </c:pt>
                      <c:pt idx="2950">
                        <c:v>21451.400995789001</c:v>
                      </c:pt>
                      <c:pt idx="2951">
                        <c:v>21451.400995789001</c:v>
                      </c:pt>
                      <c:pt idx="2952">
                        <c:v>21451.400995789001</c:v>
                      </c:pt>
                      <c:pt idx="2953">
                        <c:v>21346.400995789001</c:v>
                      </c:pt>
                      <c:pt idx="2954">
                        <c:v>21170.400995789001</c:v>
                      </c:pt>
                      <c:pt idx="2955">
                        <c:v>20904.400995789001</c:v>
                      </c:pt>
                      <c:pt idx="2956">
                        <c:v>21170.400995789001</c:v>
                      </c:pt>
                      <c:pt idx="2957">
                        <c:v>21170.400995789001</c:v>
                      </c:pt>
                      <c:pt idx="2958">
                        <c:v>21275.400995789001</c:v>
                      </c:pt>
                      <c:pt idx="2959">
                        <c:v>21275.400995789001</c:v>
                      </c:pt>
                      <c:pt idx="2960">
                        <c:v>21275.400995789001</c:v>
                      </c:pt>
                      <c:pt idx="2961">
                        <c:v>21275.400995789001</c:v>
                      </c:pt>
                      <c:pt idx="2962">
                        <c:v>20364.400995789001</c:v>
                      </c:pt>
                      <c:pt idx="2963">
                        <c:v>19424.400995789001</c:v>
                      </c:pt>
                      <c:pt idx="2964">
                        <c:v>19424.400995789001</c:v>
                      </c:pt>
                      <c:pt idx="2965">
                        <c:v>19472.400995789001</c:v>
                      </c:pt>
                      <c:pt idx="2966">
                        <c:v>19472.400995789001</c:v>
                      </c:pt>
                      <c:pt idx="2967">
                        <c:v>19052.400995789001</c:v>
                      </c:pt>
                      <c:pt idx="2968">
                        <c:v>19052.400995789001</c:v>
                      </c:pt>
                      <c:pt idx="2969">
                        <c:v>19052.400995789001</c:v>
                      </c:pt>
                      <c:pt idx="2970">
                        <c:v>18459.400995789001</c:v>
                      </c:pt>
                      <c:pt idx="2971">
                        <c:v>18459.400995789001</c:v>
                      </c:pt>
                      <c:pt idx="2972">
                        <c:v>18459.400995789001</c:v>
                      </c:pt>
                      <c:pt idx="2973">
                        <c:v>18459.400995789001</c:v>
                      </c:pt>
                      <c:pt idx="2974">
                        <c:v>16504.400995789001</c:v>
                      </c:pt>
                      <c:pt idx="2975">
                        <c:v>16504.400995789001</c:v>
                      </c:pt>
                      <c:pt idx="2976">
                        <c:v>16504.400995789001</c:v>
                      </c:pt>
                      <c:pt idx="2977">
                        <c:v>16238.400995788999</c:v>
                      </c:pt>
                      <c:pt idx="2978">
                        <c:v>16238.400995788999</c:v>
                      </c:pt>
                      <c:pt idx="2979">
                        <c:v>16238.400995788999</c:v>
                      </c:pt>
                      <c:pt idx="2980">
                        <c:v>16191.400995788999</c:v>
                      </c:pt>
                      <c:pt idx="2981">
                        <c:v>16191.400995788999</c:v>
                      </c:pt>
                      <c:pt idx="2982">
                        <c:v>16908.400995789001</c:v>
                      </c:pt>
                      <c:pt idx="2983">
                        <c:v>16908.400995789001</c:v>
                      </c:pt>
                      <c:pt idx="2984">
                        <c:v>16372.400995788999</c:v>
                      </c:pt>
                      <c:pt idx="2985">
                        <c:v>16372.400995788999</c:v>
                      </c:pt>
                      <c:pt idx="2986">
                        <c:v>16372.400995788999</c:v>
                      </c:pt>
                      <c:pt idx="2987">
                        <c:v>16372.400995788999</c:v>
                      </c:pt>
                      <c:pt idx="2988">
                        <c:v>15952.400995788999</c:v>
                      </c:pt>
                      <c:pt idx="2989">
                        <c:v>15952.400995788999</c:v>
                      </c:pt>
                      <c:pt idx="2990">
                        <c:v>15474.400995788999</c:v>
                      </c:pt>
                      <c:pt idx="2991">
                        <c:v>15474.400995788999</c:v>
                      </c:pt>
                      <c:pt idx="2992">
                        <c:v>15474.400995788999</c:v>
                      </c:pt>
                      <c:pt idx="2993">
                        <c:v>15474.400995788999</c:v>
                      </c:pt>
                      <c:pt idx="2994">
                        <c:v>15474.400995788999</c:v>
                      </c:pt>
                      <c:pt idx="2995">
                        <c:v>15474.400995788999</c:v>
                      </c:pt>
                      <c:pt idx="2996">
                        <c:v>15359.400995788999</c:v>
                      </c:pt>
                      <c:pt idx="2997">
                        <c:v>15359.400995788999</c:v>
                      </c:pt>
                      <c:pt idx="2998">
                        <c:v>15254.400995788999</c:v>
                      </c:pt>
                      <c:pt idx="2999">
                        <c:v>15254.400995788999</c:v>
                      </c:pt>
                      <c:pt idx="3000">
                        <c:v>15254.400995788999</c:v>
                      </c:pt>
                      <c:pt idx="3001">
                        <c:v>14621.400995788999</c:v>
                      </c:pt>
                      <c:pt idx="3002">
                        <c:v>13681.20099884</c:v>
                      </c:pt>
                      <c:pt idx="3003">
                        <c:v>13681.20099884</c:v>
                      </c:pt>
                      <c:pt idx="3004">
                        <c:v>13681.20099884</c:v>
                      </c:pt>
                      <c:pt idx="3005">
                        <c:v>13681.20099884</c:v>
                      </c:pt>
                      <c:pt idx="3006">
                        <c:v>13681.20099884</c:v>
                      </c:pt>
                      <c:pt idx="3007">
                        <c:v>13681.20099884</c:v>
                      </c:pt>
                      <c:pt idx="3008">
                        <c:v>13681.20099884</c:v>
                      </c:pt>
                      <c:pt idx="3009">
                        <c:v>13451.20099884</c:v>
                      </c:pt>
                      <c:pt idx="3010">
                        <c:v>13498.20099884</c:v>
                      </c:pt>
                      <c:pt idx="3011">
                        <c:v>12052.20099884</c:v>
                      </c:pt>
                      <c:pt idx="3012">
                        <c:v>12052.20099884</c:v>
                      </c:pt>
                      <c:pt idx="3013">
                        <c:v>12032.20099884</c:v>
                      </c:pt>
                      <c:pt idx="3014">
                        <c:v>10682.20099884</c:v>
                      </c:pt>
                      <c:pt idx="3015">
                        <c:v>10682.20099884</c:v>
                      </c:pt>
                      <c:pt idx="3016">
                        <c:v>10682.20099884</c:v>
                      </c:pt>
                      <c:pt idx="3017">
                        <c:v>10682.20099884</c:v>
                      </c:pt>
                      <c:pt idx="3018">
                        <c:v>10682.20099884</c:v>
                      </c:pt>
                      <c:pt idx="3019">
                        <c:v>10492.20099884</c:v>
                      </c:pt>
                      <c:pt idx="3020">
                        <c:v>10492.20099884</c:v>
                      </c:pt>
                      <c:pt idx="3021">
                        <c:v>10492.20099884</c:v>
                      </c:pt>
                      <c:pt idx="3022">
                        <c:v>10492.20099884</c:v>
                      </c:pt>
                      <c:pt idx="3023">
                        <c:v>10492.20099884</c:v>
                      </c:pt>
                      <c:pt idx="3024">
                        <c:v>10391.982000885</c:v>
                      </c:pt>
                      <c:pt idx="3025">
                        <c:v>10397.982000885</c:v>
                      </c:pt>
                      <c:pt idx="3026">
                        <c:v>10152.982000885</c:v>
                      </c:pt>
                      <c:pt idx="3027">
                        <c:v>9820.9820008850002</c:v>
                      </c:pt>
                      <c:pt idx="3028">
                        <c:v>9305.9820008850002</c:v>
                      </c:pt>
                      <c:pt idx="3029">
                        <c:v>8803.9820008850002</c:v>
                      </c:pt>
                      <c:pt idx="3030">
                        <c:v>8803.9820008850002</c:v>
                      </c:pt>
                      <c:pt idx="3031">
                        <c:v>8636.9820008850002</c:v>
                      </c:pt>
                      <c:pt idx="3032">
                        <c:v>8595.9820008850002</c:v>
                      </c:pt>
                      <c:pt idx="3033">
                        <c:v>8595.9820008850002</c:v>
                      </c:pt>
                      <c:pt idx="3034">
                        <c:v>8595.9820008850002</c:v>
                      </c:pt>
                      <c:pt idx="3035">
                        <c:v>8595.9820008850002</c:v>
                      </c:pt>
                      <c:pt idx="3036">
                        <c:v>8595.9820008850002</c:v>
                      </c:pt>
                      <c:pt idx="3037">
                        <c:v>8068.9820008850002</c:v>
                      </c:pt>
                      <c:pt idx="3038">
                        <c:v>8068.9820008850002</c:v>
                      </c:pt>
                      <c:pt idx="3039">
                        <c:v>8068.9820008850002</c:v>
                      </c:pt>
                      <c:pt idx="3040">
                        <c:v>8068.9820008850002</c:v>
                      </c:pt>
                      <c:pt idx="3041">
                        <c:v>8068.9820008850002</c:v>
                      </c:pt>
                      <c:pt idx="3042">
                        <c:v>8307.1819978330004</c:v>
                      </c:pt>
                      <c:pt idx="3043">
                        <c:v>8307.1819978330004</c:v>
                      </c:pt>
                      <c:pt idx="3044">
                        <c:v>8307.1819978330004</c:v>
                      </c:pt>
                      <c:pt idx="3045">
                        <c:v>8307.1819978330004</c:v>
                      </c:pt>
                      <c:pt idx="3046">
                        <c:v>8307.1819978330004</c:v>
                      </c:pt>
                      <c:pt idx="3047">
                        <c:v>8123.0819978330001</c:v>
                      </c:pt>
                      <c:pt idx="3048">
                        <c:v>8103.0819978330001</c:v>
                      </c:pt>
                      <c:pt idx="3049">
                        <c:v>8194.8819970700006</c:v>
                      </c:pt>
                      <c:pt idx="3050">
                        <c:v>8194.8819970700006</c:v>
                      </c:pt>
                      <c:pt idx="3051">
                        <c:v>8194.8819970700006</c:v>
                      </c:pt>
                      <c:pt idx="3052">
                        <c:v>8100.8819970699997</c:v>
                      </c:pt>
                      <c:pt idx="3053">
                        <c:v>8100.8819970699997</c:v>
                      </c:pt>
                      <c:pt idx="3054">
                        <c:v>8100.8819970699997</c:v>
                      </c:pt>
                      <c:pt idx="3055">
                        <c:v>8050.2419970700003</c:v>
                      </c:pt>
                      <c:pt idx="3056">
                        <c:v>7962.9419970700001</c:v>
                      </c:pt>
                      <c:pt idx="3057">
                        <c:v>7962.9419970700001</c:v>
                      </c:pt>
                      <c:pt idx="3058">
                        <c:v>7962.9419970700001</c:v>
                      </c:pt>
                      <c:pt idx="3059">
                        <c:v>8027.9419970700001</c:v>
                      </c:pt>
                      <c:pt idx="3060">
                        <c:v>7962.9419970700001</c:v>
                      </c:pt>
                      <c:pt idx="3061">
                        <c:v>7962.9419970700001</c:v>
                      </c:pt>
                      <c:pt idx="3062">
                        <c:v>7915.9419970700001</c:v>
                      </c:pt>
                      <c:pt idx="3063">
                        <c:v>7868.9419970700001</c:v>
                      </c:pt>
                      <c:pt idx="3064">
                        <c:v>7868.9419970700001</c:v>
                      </c:pt>
                      <c:pt idx="3065">
                        <c:v>7868.9419970700001</c:v>
                      </c:pt>
                      <c:pt idx="3066">
                        <c:v>7868.9419970700001</c:v>
                      </c:pt>
                      <c:pt idx="3067">
                        <c:v>7868.9419970700001</c:v>
                      </c:pt>
                      <c:pt idx="3068">
                        <c:v>7827.2199969479998</c:v>
                      </c:pt>
                      <c:pt idx="3069">
                        <c:v>7827.2199969479998</c:v>
                      </c:pt>
                      <c:pt idx="3070">
                        <c:v>7827.2199969479998</c:v>
                      </c:pt>
                      <c:pt idx="3071">
                        <c:v>7827.2199969479998</c:v>
                      </c:pt>
                      <c:pt idx="3072">
                        <c:v>7827.2199969479998</c:v>
                      </c:pt>
                      <c:pt idx="3073">
                        <c:v>7766.2199969479998</c:v>
                      </c:pt>
                      <c:pt idx="3074">
                        <c:v>7576.2199969479998</c:v>
                      </c:pt>
                      <c:pt idx="3075">
                        <c:v>7576.2199969479998</c:v>
                      </c:pt>
                      <c:pt idx="3076">
                        <c:v>7576.2199969479998</c:v>
                      </c:pt>
                      <c:pt idx="3077">
                        <c:v>7576.2199969479998</c:v>
                      </c:pt>
                      <c:pt idx="3078">
                        <c:v>7576.2199969479998</c:v>
                      </c:pt>
                      <c:pt idx="3079">
                        <c:v>7576.2199969479998</c:v>
                      </c:pt>
                      <c:pt idx="3080">
                        <c:v>7576.2199969479998</c:v>
                      </c:pt>
                      <c:pt idx="3081">
                        <c:v>7576.2199969479998</c:v>
                      </c:pt>
                      <c:pt idx="3082">
                        <c:v>7576.2199969479998</c:v>
                      </c:pt>
                      <c:pt idx="3083">
                        <c:v>7576.2199969479998</c:v>
                      </c:pt>
                      <c:pt idx="3084">
                        <c:v>7576.2199969479998</c:v>
                      </c:pt>
                      <c:pt idx="3085">
                        <c:v>7576.2199969479998</c:v>
                      </c:pt>
                      <c:pt idx="3086">
                        <c:v>7619.4199977110002</c:v>
                      </c:pt>
                      <c:pt idx="3087">
                        <c:v>7619.4199977110002</c:v>
                      </c:pt>
                      <c:pt idx="3088">
                        <c:v>7619.4199977110002</c:v>
                      </c:pt>
                      <c:pt idx="3089">
                        <c:v>7619.4199977110002</c:v>
                      </c:pt>
                      <c:pt idx="3090">
                        <c:v>7648.4199977110002</c:v>
                      </c:pt>
                      <c:pt idx="3091">
                        <c:v>7619.4199977110002</c:v>
                      </c:pt>
                      <c:pt idx="3092">
                        <c:v>7619.4199977110002</c:v>
                      </c:pt>
                      <c:pt idx="3093">
                        <c:v>7619.4199977110002</c:v>
                      </c:pt>
                      <c:pt idx="3094">
                        <c:v>7619.4199977110002</c:v>
                      </c:pt>
                      <c:pt idx="3095">
                        <c:v>7619.4199977110002</c:v>
                      </c:pt>
                      <c:pt idx="3096">
                        <c:v>7619.4199977110002</c:v>
                      </c:pt>
                      <c:pt idx="3097">
                        <c:v>7619.4199977110002</c:v>
                      </c:pt>
                      <c:pt idx="3098">
                        <c:v>7619.4199977110002</c:v>
                      </c:pt>
                      <c:pt idx="3099">
                        <c:v>7619.4199977110002</c:v>
                      </c:pt>
                      <c:pt idx="3100">
                        <c:v>7809.4199977110002</c:v>
                      </c:pt>
                      <c:pt idx="3101">
                        <c:v>7809.4199977110002</c:v>
                      </c:pt>
                      <c:pt idx="3102">
                        <c:v>7809.4199977110002</c:v>
                      </c:pt>
                      <c:pt idx="3103">
                        <c:v>7809.4199977110002</c:v>
                      </c:pt>
                      <c:pt idx="3104">
                        <c:v>7809.4199977110002</c:v>
                      </c:pt>
                      <c:pt idx="3105">
                        <c:v>7809.4199977110002</c:v>
                      </c:pt>
                      <c:pt idx="3106">
                        <c:v>7809.4199977110002</c:v>
                      </c:pt>
                      <c:pt idx="3107">
                        <c:v>7978.4199977110002</c:v>
                      </c:pt>
                      <c:pt idx="3108">
                        <c:v>7978.4199977110002</c:v>
                      </c:pt>
                      <c:pt idx="3109">
                        <c:v>7978.4199977110002</c:v>
                      </c:pt>
                      <c:pt idx="3110">
                        <c:v>8020.1419978329996</c:v>
                      </c:pt>
                      <c:pt idx="3111">
                        <c:v>8744.7819978330008</c:v>
                      </c:pt>
                      <c:pt idx="3112">
                        <c:v>9024.8939973449997</c:v>
                      </c:pt>
                      <c:pt idx="3113">
                        <c:v>9191.8939973449997</c:v>
                      </c:pt>
                      <c:pt idx="3114">
                        <c:v>9191.8939973449997</c:v>
                      </c:pt>
                      <c:pt idx="3115">
                        <c:v>9671.1939973450008</c:v>
                      </c:pt>
                      <c:pt idx="3116">
                        <c:v>9788.3009957890008</c:v>
                      </c:pt>
                      <c:pt idx="3117">
                        <c:v>9788.3009957890008</c:v>
                      </c:pt>
                      <c:pt idx="3118">
                        <c:v>9788.3009957890008</c:v>
                      </c:pt>
                      <c:pt idx="3119">
                        <c:v>10337.300995789001</c:v>
                      </c:pt>
                      <c:pt idx="3120">
                        <c:v>10337.300995789001</c:v>
                      </c:pt>
                      <c:pt idx="3121">
                        <c:v>10384.300995789001</c:v>
                      </c:pt>
                      <c:pt idx="3122">
                        <c:v>10384.300995789001</c:v>
                      </c:pt>
                      <c:pt idx="3123">
                        <c:v>11483.300995789001</c:v>
                      </c:pt>
                      <c:pt idx="3124">
                        <c:v>11530.300995789001</c:v>
                      </c:pt>
                      <c:pt idx="3125">
                        <c:v>11530.300995789001</c:v>
                      </c:pt>
                      <c:pt idx="3126">
                        <c:v>12649.400995788999</c:v>
                      </c:pt>
                      <c:pt idx="3127">
                        <c:v>13481.400995788999</c:v>
                      </c:pt>
                      <c:pt idx="3128">
                        <c:v>13528.400995788999</c:v>
                      </c:pt>
                      <c:pt idx="3129">
                        <c:v>13718.400995788999</c:v>
                      </c:pt>
                      <c:pt idx="3130">
                        <c:v>13718.400995788999</c:v>
                      </c:pt>
                      <c:pt idx="3131">
                        <c:v>13765.400995788999</c:v>
                      </c:pt>
                      <c:pt idx="3132">
                        <c:v>13765.400995788999</c:v>
                      </c:pt>
                      <c:pt idx="3133">
                        <c:v>13717.400995788999</c:v>
                      </c:pt>
                      <c:pt idx="3134">
                        <c:v>13717.400995788999</c:v>
                      </c:pt>
                      <c:pt idx="3135">
                        <c:v>14049.400995788999</c:v>
                      </c:pt>
                      <c:pt idx="3136">
                        <c:v>14484.400995788999</c:v>
                      </c:pt>
                      <c:pt idx="3137">
                        <c:v>14255.600992737</c:v>
                      </c:pt>
                      <c:pt idx="3138">
                        <c:v>14375.600992737</c:v>
                      </c:pt>
                      <c:pt idx="3139">
                        <c:v>15077.600992737</c:v>
                      </c:pt>
                      <c:pt idx="3140">
                        <c:v>15077.600992737</c:v>
                      </c:pt>
                      <c:pt idx="3141">
                        <c:v>15077.600992737</c:v>
                      </c:pt>
                      <c:pt idx="3142">
                        <c:v>15077.600992737</c:v>
                      </c:pt>
                      <c:pt idx="3143">
                        <c:v>15192.600992737</c:v>
                      </c:pt>
                      <c:pt idx="3144">
                        <c:v>15797.600992737</c:v>
                      </c:pt>
                      <c:pt idx="3145">
                        <c:v>15797.600992737</c:v>
                      </c:pt>
                      <c:pt idx="3146">
                        <c:v>15973.600992737</c:v>
                      </c:pt>
                      <c:pt idx="3147">
                        <c:v>15973.600992737</c:v>
                      </c:pt>
                      <c:pt idx="3148">
                        <c:v>16393.600992737</c:v>
                      </c:pt>
                      <c:pt idx="3149">
                        <c:v>16393.600992737</c:v>
                      </c:pt>
                      <c:pt idx="3150">
                        <c:v>17376.600992737</c:v>
                      </c:pt>
                      <c:pt idx="3151">
                        <c:v>17376.600992737</c:v>
                      </c:pt>
                      <c:pt idx="3152">
                        <c:v>17376.600992737</c:v>
                      </c:pt>
                      <c:pt idx="3153">
                        <c:v>17376.600992737</c:v>
                      </c:pt>
                      <c:pt idx="3154">
                        <c:v>17376.600992737</c:v>
                      </c:pt>
                      <c:pt idx="3155">
                        <c:v>17376.600992737</c:v>
                      </c:pt>
                      <c:pt idx="3156">
                        <c:v>17376.600992737</c:v>
                      </c:pt>
                      <c:pt idx="3157">
                        <c:v>17376.600992737</c:v>
                      </c:pt>
                      <c:pt idx="3158">
                        <c:v>18509.950992737002</c:v>
                      </c:pt>
                      <c:pt idx="3159">
                        <c:v>19755.750995789</c:v>
                      </c:pt>
                      <c:pt idx="3160">
                        <c:v>19755.750995789</c:v>
                      </c:pt>
                      <c:pt idx="3161">
                        <c:v>19755.750995789</c:v>
                      </c:pt>
                      <c:pt idx="3162">
                        <c:v>19755.750995789</c:v>
                      </c:pt>
                      <c:pt idx="3163">
                        <c:v>19755.750995789</c:v>
                      </c:pt>
                      <c:pt idx="3164">
                        <c:v>19755.750995789</c:v>
                      </c:pt>
                      <c:pt idx="3165">
                        <c:v>19755.750995789</c:v>
                      </c:pt>
                      <c:pt idx="3166">
                        <c:v>19755.750995789</c:v>
                      </c:pt>
                      <c:pt idx="3167">
                        <c:v>19755.750995789</c:v>
                      </c:pt>
                      <c:pt idx="3168">
                        <c:v>19755.750995789</c:v>
                      </c:pt>
                      <c:pt idx="3169">
                        <c:v>19803.750995789</c:v>
                      </c:pt>
                      <c:pt idx="3170">
                        <c:v>19993.750995789</c:v>
                      </c:pt>
                      <c:pt idx="3171">
                        <c:v>19993.750995789</c:v>
                      </c:pt>
                      <c:pt idx="3172">
                        <c:v>19993.750995789</c:v>
                      </c:pt>
                      <c:pt idx="3173">
                        <c:v>20580.750995789</c:v>
                      </c:pt>
                      <c:pt idx="3174">
                        <c:v>20580.750995789</c:v>
                      </c:pt>
                      <c:pt idx="3175">
                        <c:v>21491.750995789</c:v>
                      </c:pt>
                      <c:pt idx="3176">
                        <c:v>22011.750995789</c:v>
                      </c:pt>
                      <c:pt idx="3177">
                        <c:v>22011.750995789</c:v>
                      </c:pt>
                      <c:pt idx="3178">
                        <c:v>22922.750995789</c:v>
                      </c:pt>
                      <c:pt idx="3179">
                        <c:v>22922.750995789</c:v>
                      </c:pt>
                      <c:pt idx="3180">
                        <c:v>22922.750995789</c:v>
                      </c:pt>
                      <c:pt idx="3181">
                        <c:v>22922.750995789</c:v>
                      </c:pt>
                      <c:pt idx="3182">
                        <c:v>22922.750995789</c:v>
                      </c:pt>
                      <c:pt idx="3183">
                        <c:v>22922.750995789</c:v>
                      </c:pt>
                      <c:pt idx="3184">
                        <c:v>22922.750995789</c:v>
                      </c:pt>
                      <c:pt idx="3185">
                        <c:v>22922.750995789</c:v>
                      </c:pt>
                      <c:pt idx="3186">
                        <c:v>22922.750995789</c:v>
                      </c:pt>
                      <c:pt idx="3187">
                        <c:v>22922.750995789</c:v>
                      </c:pt>
                      <c:pt idx="3188">
                        <c:v>22922.750995789</c:v>
                      </c:pt>
                      <c:pt idx="3189">
                        <c:v>22922.750995789</c:v>
                      </c:pt>
                      <c:pt idx="3190">
                        <c:v>22922.750995789</c:v>
                      </c:pt>
                      <c:pt idx="3191">
                        <c:v>23458.750995789</c:v>
                      </c:pt>
                      <c:pt idx="3192">
                        <c:v>23458.750995789</c:v>
                      </c:pt>
                      <c:pt idx="3193">
                        <c:v>23322.750995789</c:v>
                      </c:pt>
                      <c:pt idx="3194">
                        <c:v>23146.750995789</c:v>
                      </c:pt>
                      <c:pt idx="3195">
                        <c:v>23146.750995789</c:v>
                      </c:pt>
                      <c:pt idx="3196">
                        <c:v>23146.750995789</c:v>
                      </c:pt>
                      <c:pt idx="3197">
                        <c:v>23146.750995789</c:v>
                      </c:pt>
                      <c:pt idx="3198">
                        <c:v>23146.750995789</c:v>
                      </c:pt>
                      <c:pt idx="3199">
                        <c:v>23146.750995789</c:v>
                      </c:pt>
                      <c:pt idx="3200">
                        <c:v>23146.750995789</c:v>
                      </c:pt>
                      <c:pt idx="3201">
                        <c:v>23146.750995789</c:v>
                      </c:pt>
                      <c:pt idx="3202">
                        <c:v>23146.750995789</c:v>
                      </c:pt>
                      <c:pt idx="3203">
                        <c:v>23146.750995789</c:v>
                      </c:pt>
                      <c:pt idx="3204">
                        <c:v>23146.750995789</c:v>
                      </c:pt>
                      <c:pt idx="3205">
                        <c:v>23146.750995789</c:v>
                      </c:pt>
                      <c:pt idx="3206">
                        <c:v>23146.750995789</c:v>
                      </c:pt>
                      <c:pt idx="3207">
                        <c:v>23146.750995789</c:v>
                      </c:pt>
                      <c:pt idx="3208">
                        <c:v>23146.750995789</c:v>
                      </c:pt>
                      <c:pt idx="3209">
                        <c:v>23146.750995789</c:v>
                      </c:pt>
                      <c:pt idx="3210">
                        <c:v>23146.750995789</c:v>
                      </c:pt>
                      <c:pt idx="3211">
                        <c:v>23146.750995789</c:v>
                      </c:pt>
                      <c:pt idx="3212">
                        <c:v>23146.750995789</c:v>
                      </c:pt>
                      <c:pt idx="3213">
                        <c:v>23146.750995789</c:v>
                      </c:pt>
                      <c:pt idx="3214">
                        <c:v>23146.750995789</c:v>
                      </c:pt>
                      <c:pt idx="3215">
                        <c:v>23146.750995789</c:v>
                      </c:pt>
                      <c:pt idx="3216">
                        <c:v>23146.750995789</c:v>
                      </c:pt>
                      <c:pt idx="3217">
                        <c:v>23986.750995789</c:v>
                      </c:pt>
                      <c:pt idx="3218">
                        <c:v>23986.750995789</c:v>
                      </c:pt>
                      <c:pt idx="3219">
                        <c:v>23986.750995789</c:v>
                      </c:pt>
                      <c:pt idx="3220">
                        <c:v>23986.750995789</c:v>
                      </c:pt>
                      <c:pt idx="3221">
                        <c:v>23986.750995789</c:v>
                      </c:pt>
                      <c:pt idx="3222">
                        <c:v>23381.750995789</c:v>
                      </c:pt>
                      <c:pt idx="3223">
                        <c:v>23381.750995789</c:v>
                      </c:pt>
                      <c:pt idx="3224">
                        <c:v>23381.750995789</c:v>
                      </c:pt>
                      <c:pt idx="3225">
                        <c:v>23381.750995789</c:v>
                      </c:pt>
                      <c:pt idx="3226">
                        <c:v>23381.750995789</c:v>
                      </c:pt>
                      <c:pt idx="3227">
                        <c:v>23381.750995789</c:v>
                      </c:pt>
                      <c:pt idx="3228">
                        <c:v>23381.750995789</c:v>
                      </c:pt>
                      <c:pt idx="3229">
                        <c:v>23381.750995789</c:v>
                      </c:pt>
                      <c:pt idx="3230">
                        <c:v>23381.750995789</c:v>
                      </c:pt>
                      <c:pt idx="3231">
                        <c:v>23381.750995789</c:v>
                      </c:pt>
                      <c:pt idx="3232">
                        <c:v>22961.750995789</c:v>
                      </c:pt>
                      <c:pt idx="3233">
                        <c:v>22961.750995789</c:v>
                      </c:pt>
                      <c:pt idx="3234">
                        <c:v>22961.750995789</c:v>
                      </c:pt>
                      <c:pt idx="3235">
                        <c:v>22961.750995789</c:v>
                      </c:pt>
                      <c:pt idx="3236">
                        <c:v>22961.750995789</c:v>
                      </c:pt>
                      <c:pt idx="3237">
                        <c:v>22961.750995789</c:v>
                      </c:pt>
                      <c:pt idx="3238">
                        <c:v>22441.750995789</c:v>
                      </c:pt>
                      <c:pt idx="3239">
                        <c:v>21921.750995789</c:v>
                      </c:pt>
                      <c:pt idx="3240">
                        <c:v>21921.750995789</c:v>
                      </c:pt>
                      <c:pt idx="3241">
                        <c:v>21967.750995789</c:v>
                      </c:pt>
                      <c:pt idx="3242">
                        <c:v>21967.750995789</c:v>
                      </c:pt>
                      <c:pt idx="3243">
                        <c:v>21967.750995789</c:v>
                      </c:pt>
                      <c:pt idx="3244">
                        <c:v>21967.750995789</c:v>
                      </c:pt>
                      <c:pt idx="3245">
                        <c:v>21967.750995789</c:v>
                      </c:pt>
                      <c:pt idx="3246">
                        <c:v>21967.750995789</c:v>
                      </c:pt>
                      <c:pt idx="3247">
                        <c:v>21967.750995789</c:v>
                      </c:pt>
                      <c:pt idx="3248">
                        <c:v>21967.750995789</c:v>
                      </c:pt>
                      <c:pt idx="3249">
                        <c:v>21967.750995789</c:v>
                      </c:pt>
                      <c:pt idx="3250">
                        <c:v>21056.750995789</c:v>
                      </c:pt>
                      <c:pt idx="3251">
                        <c:v>20989.750995789</c:v>
                      </c:pt>
                      <c:pt idx="3252">
                        <c:v>20989.750995789</c:v>
                      </c:pt>
                      <c:pt idx="3253">
                        <c:v>20989.750995789</c:v>
                      </c:pt>
                      <c:pt idx="3254">
                        <c:v>20989.750995789</c:v>
                      </c:pt>
                      <c:pt idx="3255">
                        <c:v>20989.750995789</c:v>
                      </c:pt>
                      <c:pt idx="3256">
                        <c:v>20989.750995789</c:v>
                      </c:pt>
                      <c:pt idx="3257">
                        <c:v>20989.750995789</c:v>
                      </c:pt>
                      <c:pt idx="3258">
                        <c:v>20989.750995789</c:v>
                      </c:pt>
                      <c:pt idx="3259">
                        <c:v>19986.400995789001</c:v>
                      </c:pt>
                      <c:pt idx="3260">
                        <c:v>19986.400995789001</c:v>
                      </c:pt>
                      <c:pt idx="3261">
                        <c:v>19393.400995789001</c:v>
                      </c:pt>
                      <c:pt idx="3262">
                        <c:v>18482.400995789001</c:v>
                      </c:pt>
                      <c:pt idx="3263">
                        <c:v>18482.400995789001</c:v>
                      </c:pt>
                      <c:pt idx="3264">
                        <c:v>18216.400995789001</c:v>
                      </c:pt>
                      <c:pt idx="3265">
                        <c:v>17990.200998839999</c:v>
                      </c:pt>
                      <c:pt idx="3266">
                        <c:v>17990.200998839999</c:v>
                      </c:pt>
                      <c:pt idx="3267">
                        <c:v>17896.200998839999</c:v>
                      </c:pt>
                      <c:pt idx="3268">
                        <c:v>17896.200998839999</c:v>
                      </c:pt>
                      <c:pt idx="3269">
                        <c:v>17896.200998839999</c:v>
                      </c:pt>
                      <c:pt idx="3270">
                        <c:v>17896.200998839999</c:v>
                      </c:pt>
                      <c:pt idx="3271">
                        <c:v>17943.200998839999</c:v>
                      </c:pt>
                      <c:pt idx="3272">
                        <c:v>17943.200998839999</c:v>
                      </c:pt>
                      <c:pt idx="3273">
                        <c:v>17774.200998839999</c:v>
                      </c:pt>
                      <c:pt idx="3274">
                        <c:v>17774.200998839999</c:v>
                      </c:pt>
                      <c:pt idx="3275">
                        <c:v>17774.200998839999</c:v>
                      </c:pt>
                      <c:pt idx="3276">
                        <c:v>17774.200998839999</c:v>
                      </c:pt>
                      <c:pt idx="3277">
                        <c:v>17774.200998839999</c:v>
                      </c:pt>
                      <c:pt idx="3278">
                        <c:v>17281.200998839999</c:v>
                      </c:pt>
                      <c:pt idx="3279">
                        <c:v>17328.200998839999</c:v>
                      </c:pt>
                      <c:pt idx="3280">
                        <c:v>17328.200998839999</c:v>
                      </c:pt>
                      <c:pt idx="3281">
                        <c:v>17328.200998839999</c:v>
                      </c:pt>
                      <c:pt idx="3282">
                        <c:v>17328.200998839999</c:v>
                      </c:pt>
                      <c:pt idx="3283">
                        <c:v>17082.200998839999</c:v>
                      </c:pt>
                      <c:pt idx="3284">
                        <c:v>17082.200998839999</c:v>
                      </c:pt>
                      <c:pt idx="3285">
                        <c:v>17082.200998839999</c:v>
                      </c:pt>
                      <c:pt idx="3286">
                        <c:v>17082.200998839999</c:v>
                      </c:pt>
                      <c:pt idx="3287">
                        <c:v>16862.200998839999</c:v>
                      </c:pt>
                      <c:pt idx="3288">
                        <c:v>16326.20099884</c:v>
                      </c:pt>
                      <c:pt idx="3289">
                        <c:v>14928.20099884</c:v>
                      </c:pt>
                      <c:pt idx="3290">
                        <c:v>12374.20099884</c:v>
                      </c:pt>
                      <c:pt idx="3291">
                        <c:v>12374.20099884</c:v>
                      </c:pt>
                      <c:pt idx="3292">
                        <c:v>11657.20099884</c:v>
                      </c:pt>
                      <c:pt idx="3293">
                        <c:v>11657.20099884</c:v>
                      </c:pt>
                      <c:pt idx="3294">
                        <c:v>11657.20099884</c:v>
                      </c:pt>
                      <c:pt idx="3295">
                        <c:v>11657.20099884</c:v>
                      </c:pt>
                      <c:pt idx="3296">
                        <c:v>11657.20099884</c:v>
                      </c:pt>
                      <c:pt idx="3297">
                        <c:v>11657.20099884</c:v>
                      </c:pt>
                      <c:pt idx="3298">
                        <c:v>11657.20099884</c:v>
                      </c:pt>
                      <c:pt idx="3299">
                        <c:v>11657.20099884</c:v>
                      </c:pt>
                      <c:pt idx="3300">
                        <c:v>11657.20099884</c:v>
                      </c:pt>
                      <c:pt idx="3301">
                        <c:v>11562.20099884</c:v>
                      </c:pt>
                      <c:pt idx="3302">
                        <c:v>11172.20099884</c:v>
                      </c:pt>
                      <c:pt idx="3303">
                        <c:v>10858.20099884</c:v>
                      </c:pt>
                      <c:pt idx="3304">
                        <c:v>10858.20099884</c:v>
                      </c:pt>
                      <c:pt idx="3305">
                        <c:v>10858.20099884</c:v>
                      </c:pt>
                      <c:pt idx="3306">
                        <c:v>10858.20099884</c:v>
                      </c:pt>
                      <c:pt idx="3307">
                        <c:v>10858.20099884</c:v>
                      </c:pt>
                      <c:pt idx="3308">
                        <c:v>10858.20099884</c:v>
                      </c:pt>
                      <c:pt idx="3309">
                        <c:v>10858.20099884</c:v>
                      </c:pt>
                      <c:pt idx="3310">
                        <c:v>10858.20099884</c:v>
                      </c:pt>
                      <c:pt idx="3311">
                        <c:v>10858.20099884</c:v>
                      </c:pt>
                      <c:pt idx="3312">
                        <c:v>10757.982000885</c:v>
                      </c:pt>
                      <c:pt idx="3313">
                        <c:v>10801.982000885</c:v>
                      </c:pt>
                      <c:pt idx="3314">
                        <c:v>10341.982000885</c:v>
                      </c:pt>
                      <c:pt idx="3315">
                        <c:v>10341.982000885</c:v>
                      </c:pt>
                      <c:pt idx="3316">
                        <c:v>10341.982000885</c:v>
                      </c:pt>
                      <c:pt idx="3317">
                        <c:v>10341.982000885</c:v>
                      </c:pt>
                      <c:pt idx="3318">
                        <c:v>10151.982000885</c:v>
                      </c:pt>
                      <c:pt idx="3319">
                        <c:v>10151.982000885</c:v>
                      </c:pt>
                      <c:pt idx="3320">
                        <c:v>9636.9820008850002</c:v>
                      </c:pt>
                      <c:pt idx="3321">
                        <c:v>9595.9820008850002</c:v>
                      </c:pt>
                      <c:pt idx="3322">
                        <c:v>9595.9820008850002</c:v>
                      </c:pt>
                      <c:pt idx="3323">
                        <c:v>9595.9820008850002</c:v>
                      </c:pt>
                      <c:pt idx="3324">
                        <c:v>9595.9820008850002</c:v>
                      </c:pt>
                      <c:pt idx="3325">
                        <c:v>9929.9820008850002</c:v>
                      </c:pt>
                      <c:pt idx="3326">
                        <c:v>9752.5820008850005</c:v>
                      </c:pt>
                      <c:pt idx="3327">
                        <c:v>9752.5820008850005</c:v>
                      </c:pt>
                      <c:pt idx="3328">
                        <c:v>9942.5820008850005</c:v>
                      </c:pt>
                      <c:pt idx="3329">
                        <c:v>9942.5820008850005</c:v>
                      </c:pt>
                      <c:pt idx="3330">
                        <c:v>9942.5820008850005</c:v>
                      </c:pt>
                      <c:pt idx="3331">
                        <c:v>9942.5820008850005</c:v>
                      </c:pt>
                      <c:pt idx="3332">
                        <c:v>9427.5820008850005</c:v>
                      </c:pt>
                      <c:pt idx="3333">
                        <c:v>9427.5820008850005</c:v>
                      </c:pt>
                      <c:pt idx="3334">
                        <c:v>9427.5820008850005</c:v>
                      </c:pt>
                      <c:pt idx="3335">
                        <c:v>9333.5820008850005</c:v>
                      </c:pt>
                      <c:pt idx="3336">
                        <c:v>9282.9420008849993</c:v>
                      </c:pt>
                      <c:pt idx="3337">
                        <c:v>9420.7420001219998</c:v>
                      </c:pt>
                      <c:pt idx="3338">
                        <c:v>9420.7420001219998</c:v>
                      </c:pt>
                      <c:pt idx="3339">
                        <c:v>9420.7420001219998</c:v>
                      </c:pt>
                      <c:pt idx="3340">
                        <c:v>9420.7420001219998</c:v>
                      </c:pt>
                      <c:pt idx="3341">
                        <c:v>9395.7420001219998</c:v>
                      </c:pt>
                      <c:pt idx="3342">
                        <c:v>9395.7420001219998</c:v>
                      </c:pt>
                      <c:pt idx="3343">
                        <c:v>9395.7420001219998</c:v>
                      </c:pt>
                      <c:pt idx="3344">
                        <c:v>9395.7420001219998</c:v>
                      </c:pt>
                      <c:pt idx="3345">
                        <c:v>9395.7420001219998</c:v>
                      </c:pt>
                      <c:pt idx="3346">
                        <c:v>9395.7420001219998</c:v>
                      </c:pt>
                      <c:pt idx="3347">
                        <c:v>9063.7420001219998</c:v>
                      </c:pt>
                      <c:pt idx="3348">
                        <c:v>9063.7420001219998</c:v>
                      </c:pt>
                      <c:pt idx="3349">
                        <c:v>9018.7420001219998</c:v>
                      </c:pt>
                      <c:pt idx="3350">
                        <c:v>8780.5420031739995</c:v>
                      </c:pt>
                      <c:pt idx="3351">
                        <c:v>8780.5420031739995</c:v>
                      </c:pt>
                      <c:pt idx="3352">
                        <c:v>8780.5420031739995</c:v>
                      </c:pt>
                      <c:pt idx="3353">
                        <c:v>8780.5420031739995</c:v>
                      </c:pt>
                      <c:pt idx="3354">
                        <c:v>8780.5420031739995</c:v>
                      </c:pt>
                      <c:pt idx="3355">
                        <c:v>8780.5420031739995</c:v>
                      </c:pt>
                      <c:pt idx="3356">
                        <c:v>8780.5420031739995</c:v>
                      </c:pt>
                      <c:pt idx="3357">
                        <c:v>8780.5420031739995</c:v>
                      </c:pt>
                      <c:pt idx="3358">
                        <c:v>8734.5420031739995</c:v>
                      </c:pt>
                      <c:pt idx="3359">
                        <c:v>8734.5420031739995</c:v>
                      </c:pt>
                      <c:pt idx="3360">
                        <c:v>8734.5420031739995</c:v>
                      </c:pt>
                      <c:pt idx="3361">
                        <c:v>8734.5420031739995</c:v>
                      </c:pt>
                      <c:pt idx="3362">
                        <c:v>8734.5420031739995</c:v>
                      </c:pt>
                      <c:pt idx="3363">
                        <c:v>8734.5420031739995</c:v>
                      </c:pt>
                      <c:pt idx="3364">
                        <c:v>8734.5420031739995</c:v>
                      </c:pt>
                      <c:pt idx="3365">
                        <c:v>8734.5420031739995</c:v>
                      </c:pt>
                      <c:pt idx="3366">
                        <c:v>8734.5420031739995</c:v>
                      </c:pt>
                      <c:pt idx="3367">
                        <c:v>8734.5420031739995</c:v>
                      </c:pt>
                      <c:pt idx="3368">
                        <c:v>8734.5420031739995</c:v>
                      </c:pt>
                      <c:pt idx="3369">
                        <c:v>8972.7420001219998</c:v>
                      </c:pt>
                      <c:pt idx="3370">
                        <c:v>8972.7420001219998</c:v>
                      </c:pt>
                      <c:pt idx="3371">
                        <c:v>8972.7420001219998</c:v>
                      </c:pt>
                      <c:pt idx="3372">
                        <c:v>9022.7420001219998</c:v>
                      </c:pt>
                      <c:pt idx="3373">
                        <c:v>9022.7420001219998</c:v>
                      </c:pt>
                      <c:pt idx="3374">
                        <c:v>9022.7420001219998</c:v>
                      </c:pt>
                      <c:pt idx="3375">
                        <c:v>9022.7420001219998</c:v>
                      </c:pt>
                      <c:pt idx="3376">
                        <c:v>9110.0420001220009</c:v>
                      </c:pt>
                      <c:pt idx="3377">
                        <c:v>9110.0420001220009</c:v>
                      </c:pt>
                      <c:pt idx="3378">
                        <c:v>9110.0420001220009</c:v>
                      </c:pt>
                      <c:pt idx="3379">
                        <c:v>9110.0420001220009</c:v>
                      </c:pt>
                      <c:pt idx="3380">
                        <c:v>9110.0420001220009</c:v>
                      </c:pt>
                      <c:pt idx="3381">
                        <c:v>9185.0420001220009</c:v>
                      </c:pt>
                      <c:pt idx="3382">
                        <c:v>9185.0420001220009</c:v>
                      </c:pt>
                      <c:pt idx="3383">
                        <c:v>9645.32</c:v>
                      </c:pt>
                      <c:pt idx="3384">
                        <c:v>9645.32</c:v>
                      </c:pt>
                      <c:pt idx="3385">
                        <c:v>9690.32</c:v>
                      </c:pt>
                      <c:pt idx="3386">
                        <c:v>9733.5200007629992</c:v>
                      </c:pt>
                      <c:pt idx="3387">
                        <c:v>9774.5200007629992</c:v>
                      </c:pt>
                      <c:pt idx="3388">
                        <c:v>9774.5200007629992</c:v>
                      </c:pt>
                      <c:pt idx="3389">
                        <c:v>10190.719997710999</c:v>
                      </c:pt>
                      <c:pt idx="3390">
                        <c:v>10190.719997710999</c:v>
                      </c:pt>
                      <c:pt idx="3391">
                        <c:v>10000.719997710999</c:v>
                      </c:pt>
                      <c:pt idx="3392">
                        <c:v>10000.719997710999</c:v>
                      </c:pt>
                      <c:pt idx="3393">
                        <c:v>10000.719997710999</c:v>
                      </c:pt>
                      <c:pt idx="3394">
                        <c:v>10046.719997710999</c:v>
                      </c:pt>
                      <c:pt idx="3395">
                        <c:v>10046.719997710999</c:v>
                      </c:pt>
                      <c:pt idx="3396">
                        <c:v>10046.719997710999</c:v>
                      </c:pt>
                      <c:pt idx="3397">
                        <c:v>10066.719997710999</c:v>
                      </c:pt>
                      <c:pt idx="3398">
                        <c:v>10235.719997710999</c:v>
                      </c:pt>
                      <c:pt idx="3399">
                        <c:v>10716.719997710999</c:v>
                      </c:pt>
                      <c:pt idx="3400">
                        <c:v>11211.719997710999</c:v>
                      </c:pt>
                      <c:pt idx="3401">
                        <c:v>11211.719997710999</c:v>
                      </c:pt>
                      <c:pt idx="3402">
                        <c:v>11211.719997710999</c:v>
                      </c:pt>
                      <c:pt idx="3403">
                        <c:v>11211.719997710999</c:v>
                      </c:pt>
                      <c:pt idx="3404">
                        <c:v>11211.719997710999</c:v>
                      </c:pt>
                      <c:pt idx="3405">
                        <c:v>11211.719997710999</c:v>
                      </c:pt>
                      <c:pt idx="3406">
                        <c:v>11211.719997710999</c:v>
                      </c:pt>
                      <c:pt idx="3407">
                        <c:v>11499.441997833001</c:v>
                      </c:pt>
                      <c:pt idx="3408">
                        <c:v>11499.441997833001</c:v>
                      </c:pt>
                      <c:pt idx="3409">
                        <c:v>11453.441997833001</c:v>
                      </c:pt>
                      <c:pt idx="3410">
                        <c:v>11453.441997833001</c:v>
                      </c:pt>
                      <c:pt idx="3411">
                        <c:v>12086.441997833001</c:v>
                      </c:pt>
                      <c:pt idx="3412">
                        <c:v>12719.441997833001</c:v>
                      </c:pt>
                      <c:pt idx="3413">
                        <c:v>12770.081997833</c:v>
                      </c:pt>
                      <c:pt idx="3414">
                        <c:v>12890.300995789001</c:v>
                      </c:pt>
                      <c:pt idx="3415">
                        <c:v>13607.300995789001</c:v>
                      </c:pt>
                      <c:pt idx="3416">
                        <c:v>13607.300995789001</c:v>
                      </c:pt>
                      <c:pt idx="3417">
                        <c:v>13968.300995789001</c:v>
                      </c:pt>
                      <c:pt idx="3418">
                        <c:v>14058.400995788999</c:v>
                      </c:pt>
                      <c:pt idx="3419">
                        <c:v>14058.400995788999</c:v>
                      </c:pt>
                      <c:pt idx="3420">
                        <c:v>14342.400995788999</c:v>
                      </c:pt>
                      <c:pt idx="3421">
                        <c:v>14313.400995788999</c:v>
                      </c:pt>
                      <c:pt idx="3422">
                        <c:v>14313.400995788999</c:v>
                      </c:pt>
                      <c:pt idx="3423">
                        <c:v>14313.400995788999</c:v>
                      </c:pt>
                      <c:pt idx="3424">
                        <c:v>14313.400995788999</c:v>
                      </c:pt>
                      <c:pt idx="3425">
                        <c:v>14313.400995788999</c:v>
                      </c:pt>
                      <c:pt idx="3426">
                        <c:v>15015.400995788999</c:v>
                      </c:pt>
                      <c:pt idx="3427">
                        <c:v>15015.400995788999</c:v>
                      </c:pt>
                      <c:pt idx="3428">
                        <c:v>15015.400995788999</c:v>
                      </c:pt>
                      <c:pt idx="3429">
                        <c:v>15015.400995788999</c:v>
                      </c:pt>
                      <c:pt idx="3430">
                        <c:v>15015.400995788999</c:v>
                      </c:pt>
                      <c:pt idx="3431">
                        <c:v>15015.400995788999</c:v>
                      </c:pt>
                      <c:pt idx="3432">
                        <c:v>15435.400995788999</c:v>
                      </c:pt>
                      <c:pt idx="3433">
                        <c:v>15435.400995788999</c:v>
                      </c:pt>
                      <c:pt idx="3434">
                        <c:v>15611.400995788999</c:v>
                      </c:pt>
                      <c:pt idx="3435">
                        <c:v>16216.400995788999</c:v>
                      </c:pt>
                      <c:pt idx="3436">
                        <c:v>16216.400995788999</c:v>
                      </c:pt>
                      <c:pt idx="3437">
                        <c:v>16972.400995789001</c:v>
                      </c:pt>
                      <c:pt idx="3438">
                        <c:v>17689.400995789001</c:v>
                      </c:pt>
                      <c:pt idx="3439">
                        <c:v>17784.400995789001</c:v>
                      </c:pt>
                      <c:pt idx="3440">
                        <c:v>18050.400995789001</c:v>
                      </c:pt>
                      <c:pt idx="3441">
                        <c:v>18050.400995789001</c:v>
                      </c:pt>
                      <c:pt idx="3442">
                        <c:v>18050.400995789001</c:v>
                      </c:pt>
                      <c:pt idx="3443">
                        <c:v>18050.400995789001</c:v>
                      </c:pt>
                      <c:pt idx="3444">
                        <c:v>18050.400995789001</c:v>
                      </c:pt>
                      <c:pt idx="3445">
                        <c:v>18574.400995789001</c:v>
                      </c:pt>
                      <c:pt idx="3446">
                        <c:v>18574.400995789001</c:v>
                      </c:pt>
                      <c:pt idx="3447">
                        <c:v>18574.400995789001</c:v>
                      </c:pt>
                      <c:pt idx="3448">
                        <c:v>18574.400995789001</c:v>
                      </c:pt>
                      <c:pt idx="3449">
                        <c:v>18574.400995789001</c:v>
                      </c:pt>
                      <c:pt idx="3450">
                        <c:v>18574.400995789001</c:v>
                      </c:pt>
                      <c:pt idx="3451">
                        <c:v>18574.400995789001</c:v>
                      </c:pt>
                      <c:pt idx="3452">
                        <c:v>18574.400995789001</c:v>
                      </c:pt>
                      <c:pt idx="3453">
                        <c:v>18574.400995789001</c:v>
                      </c:pt>
                      <c:pt idx="3454">
                        <c:v>18574.400995789001</c:v>
                      </c:pt>
                      <c:pt idx="3455">
                        <c:v>18574.400995789001</c:v>
                      </c:pt>
                      <c:pt idx="3456">
                        <c:v>18574.400995789001</c:v>
                      </c:pt>
                      <c:pt idx="3457">
                        <c:v>18483.400995789001</c:v>
                      </c:pt>
                      <c:pt idx="3458">
                        <c:v>18483.400995789001</c:v>
                      </c:pt>
                      <c:pt idx="3459">
                        <c:v>18483.400995789001</c:v>
                      </c:pt>
                      <c:pt idx="3460">
                        <c:v>18483.400995789001</c:v>
                      </c:pt>
                      <c:pt idx="3461">
                        <c:v>18483.400995789001</c:v>
                      </c:pt>
                      <c:pt idx="3462">
                        <c:v>19203.400995789001</c:v>
                      </c:pt>
                      <c:pt idx="3463">
                        <c:v>19203.400995789001</c:v>
                      </c:pt>
                      <c:pt idx="3464">
                        <c:v>19203.400995789001</c:v>
                      </c:pt>
                      <c:pt idx="3465">
                        <c:v>20114.400995789001</c:v>
                      </c:pt>
                      <c:pt idx="3466">
                        <c:v>20114.400995789001</c:v>
                      </c:pt>
                      <c:pt idx="3467">
                        <c:v>20114.400995789001</c:v>
                      </c:pt>
                      <c:pt idx="3468">
                        <c:v>20634.400995789001</c:v>
                      </c:pt>
                      <c:pt idx="3469">
                        <c:v>20634.400995789001</c:v>
                      </c:pt>
                      <c:pt idx="3470">
                        <c:v>20634.400995789001</c:v>
                      </c:pt>
                      <c:pt idx="3471">
                        <c:v>20634.400995789001</c:v>
                      </c:pt>
                      <c:pt idx="3472">
                        <c:v>20634.400995789001</c:v>
                      </c:pt>
                      <c:pt idx="3473">
                        <c:v>20634.400995789001</c:v>
                      </c:pt>
                      <c:pt idx="3474">
                        <c:v>20634.400995789001</c:v>
                      </c:pt>
                      <c:pt idx="3475">
                        <c:v>20634.400995789001</c:v>
                      </c:pt>
                      <c:pt idx="3476">
                        <c:v>20634.400995789001</c:v>
                      </c:pt>
                      <c:pt idx="3477">
                        <c:v>20634.400995789001</c:v>
                      </c:pt>
                      <c:pt idx="3478">
                        <c:v>20634.400995789001</c:v>
                      </c:pt>
                      <c:pt idx="3479">
                        <c:v>20634.400995789001</c:v>
                      </c:pt>
                      <c:pt idx="3480">
                        <c:v>20634.400995789001</c:v>
                      </c:pt>
                      <c:pt idx="3481">
                        <c:v>20588.400995789001</c:v>
                      </c:pt>
                      <c:pt idx="3482">
                        <c:v>20412.400995789001</c:v>
                      </c:pt>
                      <c:pt idx="3483">
                        <c:v>20412.400995789001</c:v>
                      </c:pt>
                      <c:pt idx="3484">
                        <c:v>20412.400995789001</c:v>
                      </c:pt>
                      <c:pt idx="3485">
                        <c:v>20412.400995789001</c:v>
                      </c:pt>
                      <c:pt idx="3486">
                        <c:v>20412.400995789001</c:v>
                      </c:pt>
                      <c:pt idx="3487">
                        <c:v>20412.400995789001</c:v>
                      </c:pt>
                      <c:pt idx="3488">
                        <c:v>20412.400995789001</c:v>
                      </c:pt>
                      <c:pt idx="3489">
                        <c:v>20412.400995789001</c:v>
                      </c:pt>
                      <c:pt idx="3490">
                        <c:v>20412.400995789001</c:v>
                      </c:pt>
                      <c:pt idx="3491">
                        <c:v>20412.400995789001</c:v>
                      </c:pt>
                      <c:pt idx="3492">
                        <c:v>20412.400995789001</c:v>
                      </c:pt>
                      <c:pt idx="3493">
                        <c:v>20412.400995789001</c:v>
                      </c:pt>
                      <c:pt idx="3494">
                        <c:v>20412.400995789001</c:v>
                      </c:pt>
                      <c:pt idx="3495">
                        <c:v>20412.400995789001</c:v>
                      </c:pt>
                      <c:pt idx="3496">
                        <c:v>20412.400995789001</c:v>
                      </c:pt>
                      <c:pt idx="3497">
                        <c:v>20412.400995789001</c:v>
                      </c:pt>
                      <c:pt idx="3498">
                        <c:v>20412.400995789001</c:v>
                      </c:pt>
                      <c:pt idx="3499">
                        <c:v>20412.400995789001</c:v>
                      </c:pt>
                      <c:pt idx="3500">
                        <c:v>20412.400995789001</c:v>
                      </c:pt>
                      <c:pt idx="3501">
                        <c:v>20412.400995789001</c:v>
                      </c:pt>
                      <c:pt idx="3502">
                        <c:v>20412.400995789001</c:v>
                      </c:pt>
                      <c:pt idx="3503">
                        <c:v>20412.400995789001</c:v>
                      </c:pt>
                      <c:pt idx="3504">
                        <c:v>20412.400995789001</c:v>
                      </c:pt>
                      <c:pt idx="3505">
                        <c:v>20412.400995789001</c:v>
                      </c:pt>
                      <c:pt idx="3506">
                        <c:v>19807.400995789001</c:v>
                      </c:pt>
                      <c:pt idx="3507">
                        <c:v>19807.400995789001</c:v>
                      </c:pt>
                      <c:pt idx="3508">
                        <c:v>19807.400995789001</c:v>
                      </c:pt>
                      <c:pt idx="3509">
                        <c:v>19807.400995789001</c:v>
                      </c:pt>
                      <c:pt idx="3510">
                        <c:v>19807.400995789001</c:v>
                      </c:pt>
                      <c:pt idx="3511">
                        <c:v>19807.400995789001</c:v>
                      </c:pt>
                      <c:pt idx="3512">
                        <c:v>19807.400995789001</c:v>
                      </c:pt>
                      <c:pt idx="3513">
                        <c:v>19807.400995789001</c:v>
                      </c:pt>
                      <c:pt idx="3514">
                        <c:v>19807.400995789001</c:v>
                      </c:pt>
                      <c:pt idx="3515">
                        <c:v>19807.400995789001</c:v>
                      </c:pt>
                      <c:pt idx="3516">
                        <c:v>19807.400995789001</c:v>
                      </c:pt>
                      <c:pt idx="3517">
                        <c:v>19587.400995789001</c:v>
                      </c:pt>
                      <c:pt idx="3518">
                        <c:v>19587.400995789001</c:v>
                      </c:pt>
                      <c:pt idx="3519">
                        <c:v>19587.400995789001</c:v>
                      </c:pt>
                      <c:pt idx="3520">
                        <c:v>19587.400995789001</c:v>
                      </c:pt>
                      <c:pt idx="3521">
                        <c:v>19587.400995789001</c:v>
                      </c:pt>
                      <c:pt idx="3522">
                        <c:v>19587.400995789001</c:v>
                      </c:pt>
                      <c:pt idx="3523">
                        <c:v>19587.400995789001</c:v>
                      </c:pt>
                      <c:pt idx="3524">
                        <c:v>19587.400995789001</c:v>
                      </c:pt>
                      <c:pt idx="3525">
                        <c:v>19587.400995789001</c:v>
                      </c:pt>
                      <c:pt idx="3526">
                        <c:v>19587.400995789001</c:v>
                      </c:pt>
                      <c:pt idx="3527">
                        <c:v>19587.400995789001</c:v>
                      </c:pt>
                      <c:pt idx="3528">
                        <c:v>19587.400995789001</c:v>
                      </c:pt>
                      <c:pt idx="3529">
                        <c:v>19128.600992737</c:v>
                      </c:pt>
                      <c:pt idx="3530">
                        <c:v>19128.600992737</c:v>
                      </c:pt>
                      <c:pt idx="3531">
                        <c:v>19128.600992737</c:v>
                      </c:pt>
                      <c:pt idx="3532">
                        <c:v>19128.600992737</c:v>
                      </c:pt>
                      <c:pt idx="3533">
                        <c:v>19128.600992737</c:v>
                      </c:pt>
                      <c:pt idx="3534">
                        <c:v>19128.600992737</c:v>
                      </c:pt>
                      <c:pt idx="3535">
                        <c:v>19128.600992737</c:v>
                      </c:pt>
                      <c:pt idx="3536">
                        <c:v>19128.600992737</c:v>
                      </c:pt>
                      <c:pt idx="3537">
                        <c:v>19128.600992737</c:v>
                      </c:pt>
                      <c:pt idx="3538">
                        <c:v>18608.600992737</c:v>
                      </c:pt>
                      <c:pt idx="3539">
                        <c:v>18088.600992737</c:v>
                      </c:pt>
                      <c:pt idx="3540">
                        <c:v>18088.600992737</c:v>
                      </c:pt>
                      <c:pt idx="3541">
                        <c:v>17862.400995789001</c:v>
                      </c:pt>
                      <c:pt idx="3542">
                        <c:v>17862.400995789001</c:v>
                      </c:pt>
                      <c:pt idx="3543">
                        <c:v>17862.400995789001</c:v>
                      </c:pt>
                      <c:pt idx="3544">
                        <c:v>17862.400995789001</c:v>
                      </c:pt>
                      <c:pt idx="3545">
                        <c:v>17862.400995789001</c:v>
                      </c:pt>
                      <c:pt idx="3546">
                        <c:v>17862.400995789001</c:v>
                      </c:pt>
                      <c:pt idx="3547">
                        <c:v>17862.400995789001</c:v>
                      </c:pt>
                      <c:pt idx="3548">
                        <c:v>17862.400995789001</c:v>
                      </c:pt>
                      <c:pt idx="3549">
                        <c:v>17338.400995789001</c:v>
                      </c:pt>
                      <c:pt idx="3550">
                        <c:v>17338.400995789001</c:v>
                      </c:pt>
                      <c:pt idx="3551">
                        <c:v>17338.400995789001</c:v>
                      </c:pt>
                      <c:pt idx="3552">
                        <c:v>17338.400995789001</c:v>
                      </c:pt>
                      <c:pt idx="3553">
                        <c:v>16285.400995788999</c:v>
                      </c:pt>
                      <c:pt idx="3554">
                        <c:v>15652.400995788999</c:v>
                      </c:pt>
                      <c:pt idx="3555">
                        <c:v>14850.400995788999</c:v>
                      </c:pt>
                      <c:pt idx="3556">
                        <c:v>14850.400995788999</c:v>
                      </c:pt>
                      <c:pt idx="3557">
                        <c:v>14850.400995788999</c:v>
                      </c:pt>
                      <c:pt idx="3558">
                        <c:v>14850.400995788999</c:v>
                      </c:pt>
                      <c:pt idx="3559">
                        <c:v>14850.400995788999</c:v>
                      </c:pt>
                      <c:pt idx="3560">
                        <c:v>14850.400995788999</c:v>
                      </c:pt>
                      <c:pt idx="3561">
                        <c:v>14850.400995788999</c:v>
                      </c:pt>
                      <c:pt idx="3562">
                        <c:v>13939.400995788999</c:v>
                      </c:pt>
                      <c:pt idx="3563">
                        <c:v>13939.400995788999</c:v>
                      </c:pt>
                      <c:pt idx="3564">
                        <c:v>13939.400995788999</c:v>
                      </c:pt>
                      <c:pt idx="3565">
                        <c:v>13939.400995788999</c:v>
                      </c:pt>
                      <c:pt idx="3566">
                        <c:v>13939.400995788999</c:v>
                      </c:pt>
                      <c:pt idx="3567">
                        <c:v>13986.400995788999</c:v>
                      </c:pt>
                      <c:pt idx="3568">
                        <c:v>13986.400995788999</c:v>
                      </c:pt>
                      <c:pt idx="3569">
                        <c:v>13986.400995788999</c:v>
                      </c:pt>
                      <c:pt idx="3570">
                        <c:v>13986.400995788999</c:v>
                      </c:pt>
                      <c:pt idx="3571">
                        <c:v>13986.400995788999</c:v>
                      </c:pt>
                      <c:pt idx="3572">
                        <c:v>13986.400995788999</c:v>
                      </c:pt>
                      <c:pt idx="3573">
                        <c:v>14056.400995788999</c:v>
                      </c:pt>
                      <c:pt idx="3574">
                        <c:v>14056.400995788999</c:v>
                      </c:pt>
                      <c:pt idx="3575">
                        <c:v>14056.400995788999</c:v>
                      </c:pt>
                      <c:pt idx="3576">
                        <c:v>14056.400995788999</c:v>
                      </c:pt>
                      <c:pt idx="3577">
                        <c:v>14103.400995788999</c:v>
                      </c:pt>
                      <c:pt idx="3578">
                        <c:v>12684.400995788999</c:v>
                      </c:pt>
                      <c:pt idx="3579">
                        <c:v>12182.400995788999</c:v>
                      </c:pt>
                      <c:pt idx="3580">
                        <c:v>11465.400995788999</c:v>
                      </c:pt>
                      <c:pt idx="3581">
                        <c:v>11371.400995788999</c:v>
                      </c:pt>
                      <c:pt idx="3582">
                        <c:v>11371.400995788999</c:v>
                      </c:pt>
                      <c:pt idx="3583">
                        <c:v>11125.400995788999</c:v>
                      </c:pt>
                      <c:pt idx="3584">
                        <c:v>11125.400995788999</c:v>
                      </c:pt>
                      <c:pt idx="3585">
                        <c:v>10811.400995788999</c:v>
                      </c:pt>
                      <c:pt idx="3586">
                        <c:v>10811.400995788999</c:v>
                      </c:pt>
                      <c:pt idx="3587">
                        <c:v>10811.400995788999</c:v>
                      </c:pt>
                      <c:pt idx="3588">
                        <c:v>10811.400995788999</c:v>
                      </c:pt>
                      <c:pt idx="3589">
                        <c:v>10392.400995788999</c:v>
                      </c:pt>
                      <c:pt idx="3590">
                        <c:v>10392.400995788999</c:v>
                      </c:pt>
                      <c:pt idx="3591">
                        <c:v>10392.400995788999</c:v>
                      </c:pt>
                      <c:pt idx="3592">
                        <c:v>10392.400995788999</c:v>
                      </c:pt>
                      <c:pt idx="3593">
                        <c:v>10202.400995788999</c:v>
                      </c:pt>
                      <c:pt idx="3594">
                        <c:v>10202.400995788999</c:v>
                      </c:pt>
                      <c:pt idx="3595">
                        <c:v>9538.4009957889994</c:v>
                      </c:pt>
                      <c:pt idx="3596">
                        <c:v>9448.3009957890008</c:v>
                      </c:pt>
                      <c:pt idx="3597">
                        <c:v>9448.3009957890008</c:v>
                      </c:pt>
                      <c:pt idx="3598">
                        <c:v>9448.3009957890008</c:v>
                      </c:pt>
                      <c:pt idx="3599">
                        <c:v>9192.0819978330001</c:v>
                      </c:pt>
                      <c:pt idx="3600">
                        <c:v>9238.0819978330001</c:v>
                      </c:pt>
                      <c:pt idx="3601">
                        <c:v>8803.0819978330001</c:v>
                      </c:pt>
                      <c:pt idx="3602">
                        <c:v>8803.0819978330001</c:v>
                      </c:pt>
                      <c:pt idx="3603">
                        <c:v>8823.0819978330001</c:v>
                      </c:pt>
                      <c:pt idx="3604">
                        <c:v>8823.0819978330001</c:v>
                      </c:pt>
                      <c:pt idx="3605">
                        <c:v>8823.0819978330001</c:v>
                      </c:pt>
                      <c:pt idx="3606">
                        <c:v>8823.0819978330001</c:v>
                      </c:pt>
                      <c:pt idx="3607">
                        <c:v>8782.0819978330001</c:v>
                      </c:pt>
                      <c:pt idx="3608">
                        <c:v>8782.0819978330001</c:v>
                      </c:pt>
                      <c:pt idx="3609">
                        <c:v>8782.0819978330001</c:v>
                      </c:pt>
                      <c:pt idx="3610">
                        <c:v>8782.0819978330001</c:v>
                      </c:pt>
                      <c:pt idx="3611">
                        <c:v>8694.7819978330008</c:v>
                      </c:pt>
                      <c:pt idx="3612">
                        <c:v>8604.7819978330008</c:v>
                      </c:pt>
                      <c:pt idx="3613">
                        <c:v>8604.7819978330008</c:v>
                      </c:pt>
                      <c:pt idx="3614">
                        <c:v>8604.7819978330008</c:v>
                      </c:pt>
                      <c:pt idx="3615">
                        <c:v>8584.7819978330008</c:v>
                      </c:pt>
                      <c:pt idx="3616">
                        <c:v>8584.7819978330008</c:v>
                      </c:pt>
                      <c:pt idx="3617">
                        <c:v>8584.7819978330008</c:v>
                      </c:pt>
                      <c:pt idx="3618">
                        <c:v>8584.7819978330008</c:v>
                      </c:pt>
                      <c:pt idx="3619">
                        <c:v>9279.1419978329996</c:v>
                      </c:pt>
                      <c:pt idx="3620">
                        <c:v>9279.1419978329996</c:v>
                      </c:pt>
                      <c:pt idx="3621">
                        <c:v>8870.1419978329996</c:v>
                      </c:pt>
                      <c:pt idx="3622">
                        <c:v>8609.1319978329993</c:v>
                      </c:pt>
                      <c:pt idx="3623">
                        <c:v>8417.1319978329993</c:v>
                      </c:pt>
                      <c:pt idx="3624">
                        <c:v>7763.9319970699999</c:v>
                      </c:pt>
                      <c:pt idx="3625">
                        <c:v>7763.9319970699999</c:v>
                      </c:pt>
                      <c:pt idx="3626">
                        <c:v>7763.9319970699999</c:v>
                      </c:pt>
                      <c:pt idx="3627">
                        <c:v>7248.9319970699999</c:v>
                      </c:pt>
                      <c:pt idx="3628">
                        <c:v>7248.9319970699999</c:v>
                      </c:pt>
                      <c:pt idx="3629">
                        <c:v>7248.9319970699999</c:v>
                      </c:pt>
                      <c:pt idx="3630">
                        <c:v>7248.9319970699999</c:v>
                      </c:pt>
                      <c:pt idx="3631">
                        <c:v>7248.9319970699999</c:v>
                      </c:pt>
                      <c:pt idx="3632">
                        <c:v>7248.9319970699999</c:v>
                      </c:pt>
                      <c:pt idx="3633">
                        <c:v>7248.9319970699999</c:v>
                      </c:pt>
                      <c:pt idx="3634">
                        <c:v>7248.9319970699999</c:v>
                      </c:pt>
                      <c:pt idx="3635">
                        <c:v>7248.9319970699999</c:v>
                      </c:pt>
                      <c:pt idx="3636">
                        <c:v>7248.9319970699999</c:v>
                      </c:pt>
                      <c:pt idx="3637">
                        <c:v>7248.9319970699999</c:v>
                      </c:pt>
                      <c:pt idx="3638">
                        <c:v>7248.9319970699999</c:v>
                      </c:pt>
                      <c:pt idx="3639">
                        <c:v>7248.9319970699999</c:v>
                      </c:pt>
                      <c:pt idx="3640">
                        <c:v>7248.9319970699999</c:v>
                      </c:pt>
                      <c:pt idx="3641">
                        <c:v>7248.9319970699999</c:v>
                      </c:pt>
                      <c:pt idx="3642">
                        <c:v>7248.9319970699999</c:v>
                      </c:pt>
                      <c:pt idx="3643">
                        <c:v>7248.9319970699999</c:v>
                      </c:pt>
                      <c:pt idx="3644">
                        <c:v>7248.9319970699999</c:v>
                      </c:pt>
                      <c:pt idx="3645">
                        <c:v>7248.9319970699999</c:v>
                      </c:pt>
                      <c:pt idx="3646">
                        <c:v>7248.9319970699999</c:v>
                      </c:pt>
                      <c:pt idx="3647">
                        <c:v>7248.9319970699999</c:v>
                      </c:pt>
                      <c:pt idx="3648">
                        <c:v>7248.9319970699999</c:v>
                      </c:pt>
                      <c:pt idx="3649">
                        <c:v>7248.9319970699999</c:v>
                      </c:pt>
                      <c:pt idx="3650">
                        <c:v>7248.9319970699999</c:v>
                      </c:pt>
                      <c:pt idx="3651">
                        <c:v>7248.9319970699999</c:v>
                      </c:pt>
                      <c:pt idx="3652">
                        <c:v>6838.9319970699999</c:v>
                      </c:pt>
                      <c:pt idx="3653">
                        <c:v>6838.9319970699999</c:v>
                      </c:pt>
                      <c:pt idx="3654">
                        <c:v>6838.9319970699999</c:v>
                      </c:pt>
                      <c:pt idx="3655">
                        <c:v>6797.2099969479996</c:v>
                      </c:pt>
                      <c:pt idx="3656">
                        <c:v>6797.2099969479996</c:v>
                      </c:pt>
                      <c:pt idx="3657">
                        <c:v>6797.2099969479996</c:v>
                      </c:pt>
                      <c:pt idx="3658">
                        <c:v>6797.2099969479996</c:v>
                      </c:pt>
                      <c:pt idx="3659">
                        <c:v>6797.2099969479996</c:v>
                      </c:pt>
                      <c:pt idx="3660">
                        <c:v>6797.2099969479996</c:v>
                      </c:pt>
                      <c:pt idx="3661">
                        <c:v>6797.2099969479996</c:v>
                      </c:pt>
                      <c:pt idx="3662">
                        <c:v>6797.2099969479996</c:v>
                      </c:pt>
                      <c:pt idx="3663">
                        <c:v>6797.2099969479996</c:v>
                      </c:pt>
                      <c:pt idx="3664">
                        <c:v>6797.2099969479996</c:v>
                      </c:pt>
                      <c:pt idx="3665">
                        <c:v>6797.2099969479996</c:v>
                      </c:pt>
                      <c:pt idx="3666">
                        <c:v>6797.2099969479996</c:v>
                      </c:pt>
                      <c:pt idx="3667">
                        <c:v>6797.2099969479996</c:v>
                      </c:pt>
                      <c:pt idx="3668">
                        <c:v>6797.2099969479996</c:v>
                      </c:pt>
                      <c:pt idx="3669">
                        <c:v>6873.2099969479996</c:v>
                      </c:pt>
                      <c:pt idx="3670">
                        <c:v>6949.2099969479996</c:v>
                      </c:pt>
                      <c:pt idx="3671">
                        <c:v>6949.2099969479996</c:v>
                      </c:pt>
                      <c:pt idx="3672">
                        <c:v>6949.2099969479996</c:v>
                      </c:pt>
                      <c:pt idx="3673">
                        <c:v>6992.409997711</c:v>
                      </c:pt>
                      <c:pt idx="3674">
                        <c:v>7164.4199977110002</c:v>
                      </c:pt>
                      <c:pt idx="3675">
                        <c:v>7164.4199977110002</c:v>
                      </c:pt>
                      <c:pt idx="3676">
                        <c:v>7220.4199977110002</c:v>
                      </c:pt>
                      <c:pt idx="3677">
                        <c:v>7343.4199977110002</c:v>
                      </c:pt>
                      <c:pt idx="3678">
                        <c:v>7845.4199977110002</c:v>
                      </c:pt>
                      <c:pt idx="3679">
                        <c:v>7845.4199977110002</c:v>
                      </c:pt>
                      <c:pt idx="3680">
                        <c:v>7845.4199977110002</c:v>
                      </c:pt>
                      <c:pt idx="3681">
                        <c:v>8035.4199977110002</c:v>
                      </c:pt>
                      <c:pt idx="3682">
                        <c:v>8550.4199977110002</c:v>
                      </c:pt>
                      <c:pt idx="3683">
                        <c:v>8807.4199977110002</c:v>
                      </c:pt>
                      <c:pt idx="3684">
                        <c:v>8921.4199977110002</c:v>
                      </c:pt>
                      <c:pt idx="3685">
                        <c:v>9111.4199977110002</c:v>
                      </c:pt>
                      <c:pt idx="3686">
                        <c:v>9111.4199977110002</c:v>
                      </c:pt>
                      <c:pt idx="3687">
                        <c:v>9198.7199977109995</c:v>
                      </c:pt>
                      <c:pt idx="3688">
                        <c:v>9198.7199977109995</c:v>
                      </c:pt>
                      <c:pt idx="3689">
                        <c:v>9335.8199977109998</c:v>
                      </c:pt>
                      <c:pt idx="3690">
                        <c:v>9382.8199977109998</c:v>
                      </c:pt>
                      <c:pt idx="3691">
                        <c:v>9382.8199977109998</c:v>
                      </c:pt>
                      <c:pt idx="3692">
                        <c:v>9382.8199977109998</c:v>
                      </c:pt>
                      <c:pt idx="3693">
                        <c:v>9382.8199977109998</c:v>
                      </c:pt>
                      <c:pt idx="3694">
                        <c:v>9382.8199977109998</c:v>
                      </c:pt>
                      <c:pt idx="3695">
                        <c:v>9382.8199977109998</c:v>
                      </c:pt>
                      <c:pt idx="3696">
                        <c:v>9520.8199977109998</c:v>
                      </c:pt>
                      <c:pt idx="3697">
                        <c:v>9783.8199977109998</c:v>
                      </c:pt>
                      <c:pt idx="3698">
                        <c:v>11170.381994781001</c:v>
                      </c:pt>
                      <c:pt idx="3699">
                        <c:v>11823.381994781001</c:v>
                      </c:pt>
                      <c:pt idx="3700">
                        <c:v>11823.381994781001</c:v>
                      </c:pt>
                      <c:pt idx="3701">
                        <c:v>11870.381994781001</c:v>
                      </c:pt>
                      <c:pt idx="3702">
                        <c:v>12163.381994781001</c:v>
                      </c:pt>
                      <c:pt idx="3703">
                        <c:v>12163.381994781001</c:v>
                      </c:pt>
                      <c:pt idx="3704">
                        <c:v>12163.381994781001</c:v>
                      </c:pt>
                      <c:pt idx="3705">
                        <c:v>12477.381994781001</c:v>
                      </c:pt>
                      <c:pt idx="3706">
                        <c:v>12577.600992737</c:v>
                      </c:pt>
                      <c:pt idx="3707">
                        <c:v>12577.600992737</c:v>
                      </c:pt>
                      <c:pt idx="3708">
                        <c:v>12577.600992737</c:v>
                      </c:pt>
                      <c:pt idx="3709">
                        <c:v>12577.600992737</c:v>
                      </c:pt>
                      <c:pt idx="3710">
                        <c:v>12577.600992737</c:v>
                      </c:pt>
                      <c:pt idx="3711">
                        <c:v>12806.400995788999</c:v>
                      </c:pt>
                      <c:pt idx="3712">
                        <c:v>12806.400995788999</c:v>
                      </c:pt>
                      <c:pt idx="3713">
                        <c:v>13523.400995788999</c:v>
                      </c:pt>
                      <c:pt idx="3714">
                        <c:v>13523.400995788999</c:v>
                      </c:pt>
                      <c:pt idx="3715">
                        <c:v>13523.400995788999</c:v>
                      </c:pt>
                      <c:pt idx="3716">
                        <c:v>13523.400995788999</c:v>
                      </c:pt>
                      <c:pt idx="3717">
                        <c:v>13523.400995788999</c:v>
                      </c:pt>
                      <c:pt idx="3718">
                        <c:v>14059.400995788999</c:v>
                      </c:pt>
                      <c:pt idx="3719">
                        <c:v>14059.400995788999</c:v>
                      </c:pt>
                      <c:pt idx="3720">
                        <c:v>14618.400995788999</c:v>
                      </c:pt>
                      <c:pt idx="3721">
                        <c:v>14794.400995788999</c:v>
                      </c:pt>
                      <c:pt idx="3722">
                        <c:v>14794.400995788999</c:v>
                      </c:pt>
                      <c:pt idx="3723">
                        <c:v>14794.400995788999</c:v>
                      </c:pt>
                      <c:pt idx="3724">
                        <c:v>15444.400995788999</c:v>
                      </c:pt>
                      <c:pt idx="3725">
                        <c:v>17195.400995789001</c:v>
                      </c:pt>
                      <c:pt idx="3726">
                        <c:v>17461.400995789001</c:v>
                      </c:pt>
                      <c:pt idx="3727">
                        <c:v>18372.400995789001</c:v>
                      </c:pt>
                      <c:pt idx="3728">
                        <c:v>18372.400995789001</c:v>
                      </c:pt>
                      <c:pt idx="3729">
                        <c:v>18372.400995789001</c:v>
                      </c:pt>
                      <c:pt idx="3730">
                        <c:v>18372.400995789001</c:v>
                      </c:pt>
                      <c:pt idx="3731">
                        <c:v>18372.400995789001</c:v>
                      </c:pt>
                      <c:pt idx="3732">
                        <c:v>17461.400995789001</c:v>
                      </c:pt>
                      <c:pt idx="3733">
                        <c:v>18286.400995789001</c:v>
                      </c:pt>
                      <c:pt idx="3734">
                        <c:v>18286.400995789001</c:v>
                      </c:pt>
                      <c:pt idx="3735">
                        <c:v>18286.400995789001</c:v>
                      </c:pt>
                      <c:pt idx="3736">
                        <c:v>18286.400995789001</c:v>
                      </c:pt>
                      <c:pt idx="3737">
                        <c:v>18286.400995789001</c:v>
                      </c:pt>
                      <c:pt idx="3738">
                        <c:v>18286.400995789001</c:v>
                      </c:pt>
                      <c:pt idx="3739">
                        <c:v>18286.400995789001</c:v>
                      </c:pt>
                      <c:pt idx="3740">
                        <c:v>18286.400995789001</c:v>
                      </c:pt>
                      <c:pt idx="3741">
                        <c:v>18286.400995789001</c:v>
                      </c:pt>
                      <c:pt idx="3742">
                        <c:v>18286.400995789001</c:v>
                      </c:pt>
                      <c:pt idx="3743">
                        <c:v>18810.400995789001</c:v>
                      </c:pt>
                      <c:pt idx="3744">
                        <c:v>18721.400995789001</c:v>
                      </c:pt>
                      <c:pt idx="3745">
                        <c:v>18721.400995789001</c:v>
                      </c:pt>
                      <c:pt idx="3746">
                        <c:v>19314.400995789001</c:v>
                      </c:pt>
                      <c:pt idx="3747">
                        <c:v>19314.400995789001</c:v>
                      </c:pt>
                      <c:pt idx="3748">
                        <c:v>19314.400995789001</c:v>
                      </c:pt>
                      <c:pt idx="3749">
                        <c:v>19314.400995789001</c:v>
                      </c:pt>
                      <c:pt idx="3750">
                        <c:v>19314.400995789001</c:v>
                      </c:pt>
                      <c:pt idx="3751">
                        <c:v>20745.400995789001</c:v>
                      </c:pt>
                      <c:pt idx="3752">
                        <c:v>20745.400995789001</c:v>
                      </c:pt>
                      <c:pt idx="3753">
                        <c:v>20745.400995789001</c:v>
                      </c:pt>
                      <c:pt idx="3754">
                        <c:v>20745.400995789001</c:v>
                      </c:pt>
                      <c:pt idx="3755">
                        <c:v>21265.400995789001</c:v>
                      </c:pt>
                      <c:pt idx="3756">
                        <c:v>21265.400995789001</c:v>
                      </c:pt>
                      <c:pt idx="3757">
                        <c:v>21265.400995789001</c:v>
                      </c:pt>
                      <c:pt idx="3758">
                        <c:v>21265.400995789001</c:v>
                      </c:pt>
                      <c:pt idx="3759">
                        <c:v>21265.400995789001</c:v>
                      </c:pt>
                      <c:pt idx="3760">
                        <c:v>21265.400995789001</c:v>
                      </c:pt>
                      <c:pt idx="3761">
                        <c:v>21265.400995789001</c:v>
                      </c:pt>
                      <c:pt idx="3762">
                        <c:v>21265.400995789001</c:v>
                      </c:pt>
                      <c:pt idx="3763">
                        <c:v>21265.400995789001</c:v>
                      </c:pt>
                      <c:pt idx="3764">
                        <c:v>21265.400995789001</c:v>
                      </c:pt>
                      <c:pt idx="3765">
                        <c:v>21265.400995789001</c:v>
                      </c:pt>
                      <c:pt idx="3766">
                        <c:v>21265.400995789001</c:v>
                      </c:pt>
                      <c:pt idx="3767">
                        <c:v>21265.400995789001</c:v>
                      </c:pt>
                      <c:pt idx="3768">
                        <c:v>21219.400995789001</c:v>
                      </c:pt>
                      <c:pt idx="3769">
                        <c:v>21219.400995789001</c:v>
                      </c:pt>
                      <c:pt idx="3770">
                        <c:v>21219.400995789001</c:v>
                      </c:pt>
                      <c:pt idx="3771">
                        <c:v>21219.400995789001</c:v>
                      </c:pt>
                      <c:pt idx="3772">
                        <c:v>21219.400995789001</c:v>
                      </c:pt>
                      <c:pt idx="3773">
                        <c:v>21219.400995789001</c:v>
                      </c:pt>
                      <c:pt idx="3774">
                        <c:v>21219.400995789001</c:v>
                      </c:pt>
                      <c:pt idx="3775">
                        <c:v>21219.400995789001</c:v>
                      </c:pt>
                      <c:pt idx="3776">
                        <c:v>21219.400995789001</c:v>
                      </c:pt>
                      <c:pt idx="3777">
                        <c:v>21219.400995789001</c:v>
                      </c:pt>
                      <c:pt idx="3778">
                        <c:v>21219.400995789001</c:v>
                      </c:pt>
                      <c:pt idx="3779">
                        <c:v>21219.400995789001</c:v>
                      </c:pt>
                      <c:pt idx="3780">
                        <c:v>21219.400995789001</c:v>
                      </c:pt>
                      <c:pt idx="3781">
                        <c:v>21219.400995789001</c:v>
                      </c:pt>
                      <c:pt idx="3782">
                        <c:v>21219.400995789001</c:v>
                      </c:pt>
                      <c:pt idx="3783">
                        <c:v>21219.400995789001</c:v>
                      </c:pt>
                      <c:pt idx="3784">
                        <c:v>21219.400995789001</c:v>
                      </c:pt>
                      <c:pt idx="3785">
                        <c:v>21219.400995789001</c:v>
                      </c:pt>
                      <c:pt idx="3786">
                        <c:v>21219.400995789001</c:v>
                      </c:pt>
                      <c:pt idx="3787">
                        <c:v>21219.400995789001</c:v>
                      </c:pt>
                      <c:pt idx="3788">
                        <c:v>21219.400995789001</c:v>
                      </c:pt>
                      <c:pt idx="3789">
                        <c:v>21219.400995789001</c:v>
                      </c:pt>
                      <c:pt idx="3790">
                        <c:v>21219.400995789001</c:v>
                      </c:pt>
                      <c:pt idx="3791">
                        <c:v>21219.400995789001</c:v>
                      </c:pt>
                      <c:pt idx="3792">
                        <c:v>21219.400995789001</c:v>
                      </c:pt>
                      <c:pt idx="3793">
                        <c:v>20614.400995789001</c:v>
                      </c:pt>
                      <c:pt idx="3794">
                        <c:v>20614.400995789001</c:v>
                      </c:pt>
                      <c:pt idx="3795">
                        <c:v>20614.400995789001</c:v>
                      </c:pt>
                      <c:pt idx="3796">
                        <c:v>20614.400995789001</c:v>
                      </c:pt>
                      <c:pt idx="3797">
                        <c:v>20614.400995789001</c:v>
                      </c:pt>
                      <c:pt idx="3798">
                        <c:v>20614.400995789001</c:v>
                      </c:pt>
                      <c:pt idx="3799">
                        <c:v>20614.400995789001</c:v>
                      </c:pt>
                      <c:pt idx="3800">
                        <c:v>20614.400995789001</c:v>
                      </c:pt>
                      <c:pt idx="3801">
                        <c:v>20614.400995789001</c:v>
                      </c:pt>
                      <c:pt idx="3802">
                        <c:v>20614.400995789001</c:v>
                      </c:pt>
                      <c:pt idx="3803">
                        <c:v>20614.400995789001</c:v>
                      </c:pt>
                      <c:pt idx="3804">
                        <c:v>20614.400995789001</c:v>
                      </c:pt>
                      <c:pt idx="3805">
                        <c:v>20438.400995789001</c:v>
                      </c:pt>
                      <c:pt idx="3806">
                        <c:v>20438.400995789001</c:v>
                      </c:pt>
                      <c:pt idx="3807">
                        <c:v>20438.400995789001</c:v>
                      </c:pt>
                      <c:pt idx="3808">
                        <c:v>20438.400995789001</c:v>
                      </c:pt>
                      <c:pt idx="3809">
                        <c:v>20438.400995789001</c:v>
                      </c:pt>
                      <c:pt idx="3810">
                        <c:v>20438.400995789001</c:v>
                      </c:pt>
                      <c:pt idx="3811">
                        <c:v>20438.400995789001</c:v>
                      </c:pt>
                      <c:pt idx="3812">
                        <c:v>20438.400995789001</c:v>
                      </c:pt>
                      <c:pt idx="3813">
                        <c:v>20438.400995789001</c:v>
                      </c:pt>
                      <c:pt idx="3814">
                        <c:v>20438.400995789001</c:v>
                      </c:pt>
                      <c:pt idx="3815">
                        <c:v>20438.400995789001</c:v>
                      </c:pt>
                      <c:pt idx="3816">
                        <c:v>20484.400995789001</c:v>
                      </c:pt>
                      <c:pt idx="3817">
                        <c:v>20484.400995789001</c:v>
                      </c:pt>
                      <c:pt idx="3818">
                        <c:v>20484.400995789001</c:v>
                      </c:pt>
                      <c:pt idx="3819">
                        <c:v>20484.400995789001</c:v>
                      </c:pt>
                      <c:pt idx="3820">
                        <c:v>20484.400995789001</c:v>
                      </c:pt>
                      <c:pt idx="3821">
                        <c:v>19960.400995789001</c:v>
                      </c:pt>
                      <c:pt idx="3822">
                        <c:v>19960.400995789001</c:v>
                      </c:pt>
                      <c:pt idx="3823">
                        <c:v>19960.400995789001</c:v>
                      </c:pt>
                      <c:pt idx="3824">
                        <c:v>19960.400995789001</c:v>
                      </c:pt>
                      <c:pt idx="3825">
                        <c:v>19960.400995789001</c:v>
                      </c:pt>
                      <c:pt idx="3826">
                        <c:v>19049.400995789001</c:v>
                      </c:pt>
                      <c:pt idx="3827">
                        <c:v>19049.400995789001</c:v>
                      </c:pt>
                      <c:pt idx="3828">
                        <c:v>18416.400995789001</c:v>
                      </c:pt>
                      <c:pt idx="3829">
                        <c:v>18416.400995789001</c:v>
                      </c:pt>
                      <c:pt idx="3830">
                        <c:v>18416.400995789001</c:v>
                      </c:pt>
                      <c:pt idx="3831">
                        <c:v>18416.400995789001</c:v>
                      </c:pt>
                      <c:pt idx="3832">
                        <c:v>17823.400995789001</c:v>
                      </c:pt>
                      <c:pt idx="3833">
                        <c:v>17823.400995789001</c:v>
                      </c:pt>
                      <c:pt idx="3834">
                        <c:v>17330.400995789001</c:v>
                      </c:pt>
                      <c:pt idx="3835">
                        <c:v>17161.400995789001</c:v>
                      </c:pt>
                      <c:pt idx="3836">
                        <c:v>17161.400995789001</c:v>
                      </c:pt>
                      <c:pt idx="3837">
                        <c:v>16641.400995789001</c:v>
                      </c:pt>
                      <c:pt idx="3838">
                        <c:v>15701.400995788999</c:v>
                      </c:pt>
                      <c:pt idx="3839">
                        <c:v>15701.400995788999</c:v>
                      </c:pt>
                      <c:pt idx="3840">
                        <c:v>15388.400995788999</c:v>
                      </c:pt>
                      <c:pt idx="3841">
                        <c:v>15388.400995788999</c:v>
                      </c:pt>
                      <c:pt idx="3842">
                        <c:v>15388.400995788999</c:v>
                      </c:pt>
                      <c:pt idx="3843">
                        <c:v>15388.400995788999</c:v>
                      </c:pt>
                      <c:pt idx="3844">
                        <c:v>15435.400995788999</c:v>
                      </c:pt>
                      <c:pt idx="3845">
                        <c:v>14899.400995788999</c:v>
                      </c:pt>
                      <c:pt idx="3846">
                        <c:v>14899.400995788999</c:v>
                      </c:pt>
                      <c:pt idx="3847">
                        <c:v>14489.400995788999</c:v>
                      </c:pt>
                      <c:pt idx="3848">
                        <c:v>14489.400995788999</c:v>
                      </c:pt>
                      <c:pt idx="3849">
                        <c:v>14489.400995788999</c:v>
                      </c:pt>
                      <c:pt idx="3850">
                        <c:v>14489.400995788999</c:v>
                      </c:pt>
                      <c:pt idx="3851">
                        <c:v>14489.400995788999</c:v>
                      </c:pt>
                      <c:pt idx="3852">
                        <c:v>14432.400995788999</c:v>
                      </c:pt>
                      <c:pt idx="3853">
                        <c:v>12654.20099884</c:v>
                      </c:pt>
                      <c:pt idx="3854">
                        <c:v>12654.20099884</c:v>
                      </c:pt>
                      <c:pt idx="3855">
                        <c:v>12408.20099884</c:v>
                      </c:pt>
                      <c:pt idx="3856">
                        <c:v>12408.20099884</c:v>
                      </c:pt>
                      <c:pt idx="3857">
                        <c:v>12408.20099884</c:v>
                      </c:pt>
                      <c:pt idx="3858">
                        <c:v>12408.20099884</c:v>
                      </c:pt>
                      <c:pt idx="3859">
                        <c:v>12293.20099884</c:v>
                      </c:pt>
                      <c:pt idx="3860">
                        <c:v>12293.20099884</c:v>
                      </c:pt>
                      <c:pt idx="3861">
                        <c:v>12293.20099884</c:v>
                      </c:pt>
                      <c:pt idx="3862">
                        <c:v>12175.20099884</c:v>
                      </c:pt>
                      <c:pt idx="3863">
                        <c:v>12128.20099884</c:v>
                      </c:pt>
                      <c:pt idx="3864">
                        <c:v>12128.20099884</c:v>
                      </c:pt>
                      <c:pt idx="3865">
                        <c:v>10479.20099884</c:v>
                      </c:pt>
                      <c:pt idx="3866">
                        <c:v>9663.2009988400005</c:v>
                      </c:pt>
                      <c:pt idx="3867">
                        <c:v>9663.2009988400005</c:v>
                      </c:pt>
                      <c:pt idx="3868">
                        <c:v>9148.2009988400005</c:v>
                      </c:pt>
                      <c:pt idx="3869">
                        <c:v>8836.2009988400005</c:v>
                      </c:pt>
                      <c:pt idx="3870">
                        <c:v>8836.2009988400005</c:v>
                      </c:pt>
                      <c:pt idx="3871">
                        <c:v>8836.2009988400005</c:v>
                      </c:pt>
                      <c:pt idx="3872">
                        <c:v>8836.2009988400005</c:v>
                      </c:pt>
                      <c:pt idx="3873">
                        <c:v>8836.2009988400005</c:v>
                      </c:pt>
                      <c:pt idx="3874">
                        <c:v>8836.2009988400005</c:v>
                      </c:pt>
                      <c:pt idx="3875">
                        <c:v>8735.9820008850002</c:v>
                      </c:pt>
                      <c:pt idx="3876">
                        <c:v>8330.7820039369999</c:v>
                      </c:pt>
                      <c:pt idx="3877">
                        <c:v>8330.7820039369999</c:v>
                      </c:pt>
                      <c:pt idx="3878">
                        <c:v>8330.7820039369999</c:v>
                      </c:pt>
                      <c:pt idx="3879">
                        <c:v>7666.7820039369999</c:v>
                      </c:pt>
                      <c:pt idx="3880">
                        <c:v>7686.7820039369999</c:v>
                      </c:pt>
                      <c:pt idx="3881">
                        <c:v>7686.7820039369999</c:v>
                      </c:pt>
                      <c:pt idx="3882">
                        <c:v>7686.7820039369999</c:v>
                      </c:pt>
                      <c:pt idx="3883">
                        <c:v>7296.7820039369999</c:v>
                      </c:pt>
                      <c:pt idx="3884">
                        <c:v>7206.6820039370004</c:v>
                      </c:pt>
                      <c:pt idx="3885">
                        <c:v>7206.6820039370004</c:v>
                      </c:pt>
                      <c:pt idx="3886">
                        <c:v>7206.6820039370004</c:v>
                      </c:pt>
                      <c:pt idx="3887">
                        <c:v>7095.0420039370001</c:v>
                      </c:pt>
                      <c:pt idx="3888">
                        <c:v>6912.2420008850004</c:v>
                      </c:pt>
                      <c:pt idx="3889">
                        <c:v>6477.2420008850004</c:v>
                      </c:pt>
                      <c:pt idx="3890">
                        <c:v>6085.2420008850004</c:v>
                      </c:pt>
                      <c:pt idx="3891">
                        <c:v>6085.2420008850004</c:v>
                      </c:pt>
                      <c:pt idx="3892">
                        <c:v>5997.9420008850002</c:v>
                      </c:pt>
                      <c:pt idx="3893">
                        <c:v>5956.9420008850002</c:v>
                      </c:pt>
                      <c:pt idx="3894">
                        <c:v>5956.9420008850002</c:v>
                      </c:pt>
                      <c:pt idx="3895">
                        <c:v>5956.9420008850002</c:v>
                      </c:pt>
                      <c:pt idx="3896">
                        <c:v>5923.2200007629999</c:v>
                      </c:pt>
                      <c:pt idx="3897">
                        <c:v>5923.2200007629999</c:v>
                      </c:pt>
                      <c:pt idx="3898">
                        <c:v>5768.2100007629997</c:v>
                      </c:pt>
                      <c:pt idx="3899">
                        <c:v>5674.2100007629997</c:v>
                      </c:pt>
                      <c:pt idx="3900">
                        <c:v>5390.01</c:v>
                      </c:pt>
                      <c:pt idx="3901">
                        <c:v>5145.01</c:v>
                      </c:pt>
                      <c:pt idx="3902">
                        <c:v>5145.01</c:v>
                      </c:pt>
                      <c:pt idx="3903">
                        <c:v>5145.01</c:v>
                      </c:pt>
                      <c:pt idx="3904">
                        <c:v>5145.01</c:v>
                      </c:pt>
                      <c:pt idx="3905">
                        <c:v>5145.01</c:v>
                      </c:pt>
                      <c:pt idx="3906">
                        <c:v>5051.01</c:v>
                      </c:pt>
                      <c:pt idx="3907">
                        <c:v>5051.01</c:v>
                      </c:pt>
                      <c:pt idx="3908">
                        <c:v>4932.01</c:v>
                      </c:pt>
                      <c:pt idx="3909">
                        <c:v>4907.01</c:v>
                      </c:pt>
                      <c:pt idx="3910">
                        <c:v>4907.01</c:v>
                      </c:pt>
                      <c:pt idx="3911">
                        <c:v>4907.01</c:v>
                      </c:pt>
                      <c:pt idx="3912">
                        <c:v>5042.01</c:v>
                      </c:pt>
                      <c:pt idx="3913">
                        <c:v>5042.01</c:v>
                      </c:pt>
                      <c:pt idx="3914">
                        <c:v>5042.01</c:v>
                      </c:pt>
                      <c:pt idx="3915">
                        <c:v>5042.01</c:v>
                      </c:pt>
                      <c:pt idx="3916">
                        <c:v>4966.01</c:v>
                      </c:pt>
                      <c:pt idx="3917">
                        <c:v>4966.01</c:v>
                      </c:pt>
                      <c:pt idx="3918">
                        <c:v>4919.01</c:v>
                      </c:pt>
                      <c:pt idx="3919">
                        <c:v>4721.01</c:v>
                      </c:pt>
                      <c:pt idx="3920">
                        <c:v>4721.01</c:v>
                      </c:pt>
                      <c:pt idx="3921">
                        <c:v>4721.01</c:v>
                      </c:pt>
                      <c:pt idx="3922">
                        <c:v>4721.01</c:v>
                      </c:pt>
                      <c:pt idx="3923">
                        <c:v>4625.01</c:v>
                      </c:pt>
                      <c:pt idx="3924">
                        <c:v>4357.01</c:v>
                      </c:pt>
                      <c:pt idx="3925">
                        <c:v>4271.51</c:v>
                      </c:pt>
                      <c:pt idx="3926">
                        <c:v>4175.51</c:v>
                      </c:pt>
                      <c:pt idx="3927">
                        <c:v>4165.01</c:v>
                      </c:pt>
                      <c:pt idx="3928">
                        <c:v>4165.01</c:v>
                      </c:pt>
                      <c:pt idx="3929">
                        <c:v>4165.01</c:v>
                      </c:pt>
                      <c:pt idx="3930">
                        <c:v>4165.01</c:v>
                      </c:pt>
                      <c:pt idx="3931">
                        <c:v>4165.01</c:v>
                      </c:pt>
                      <c:pt idx="3932">
                        <c:v>4165.01</c:v>
                      </c:pt>
                      <c:pt idx="3933">
                        <c:v>4165.01</c:v>
                      </c:pt>
                      <c:pt idx="3934">
                        <c:v>4165.01</c:v>
                      </c:pt>
                      <c:pt idx="3935">
                        <c:v>4075.01</c:v>
                      </c:pt>
                      <c:pt idx="3936">
                        <c:v>3984.01</c:v>
                      </c:pt>
                      <c:pt idx="3937">
                        <c:v>3984.01</c:v>
                      </c:pt>
                      <c:pt idx="3938">
                        <c:v>3984.01</c:v>
                      </c:pt>
                      <c:pt idx="3939">
                        <c:v>3984.01</c:v>
                      </c:pt>
                      <c:pt idx="3940">
                        <c:v>4005.01</c:v>
                      </c:pt>
                      <c:pt idx="3941">
                        <c:v>4195.01</c:v>
                      </c:pt>
                      <c:pt idx="3942">
                        <c:v>4195.01</c:v>
                      </c:pt>
                      <c:pt idx="3943">
                        <c:v>4195.01</c:v>
                      </c:pt>
                      <c:pt idx="3944">
                        <c:v>4195.01</c:v>
                      </c:pt>
                      <c:pt idx="3945">
                        <c:v>4301.01</c:v>
                      </c:pt>
                      <c:pt idx="3946">
                        <c:v>4301.01</c:v>
                      </c:pt>
                      <c:pt idx="3947">
                        <c:v>4301.01</c:v>
                      </c:pt>
                      <c:pt idx="3948">
                        <c:v>4301.01</c:v>
                      </c:pt>
                      <c:pt idx="3949">
                        <c:v>4301.01</c:v>
                      </c:pt>
                      <c:pt idx="3950">
                        <c:v>4301.01</c:v>
                      </c:pt>
                      <c:pt idx="3951">
                        <c:v>4393.01</c:v>
                      </c:pt>
                      <c:pt idx="3952">
                        <c:v>4568.01</c:v>
                      </c:pt>
                      <c:pt idx="3953">
                        <c:v>4568.01</c:v>
                      </c:pt>
                      <c:pt idx="3954">
                        <c:v>4568.01</c:v>
                      </c:pt>
                      <c:pt idx="3955">
                        <c:v>4664.01</c:v>
                      </c:pt>
                      <c:pt idx="3956">
                        <c:v>4664.01</c:v>
                      </c:pt>
                      <c:pt idx="3957">
                        <c:v>4664.01</c:v>
                      </c:pt>
                      <c:pt idx="3958">
                        <c:v>4664.01</c:v>
                      </c:pt>
                      <c:pt idx="3959">
                        <c:v>4664.01</c:v>
                      </c:pt>
                      <c:pt idx="3960">
                        <c:v>4664.01</c:v>
                      </c:pt>
                      <c:pt idx="3961">
                        <c:v>4858.01</c:v>
                      </c:pt>
                      <c:pt idx="3962">
                        <c:v>5440.02</c:v>
                      </c:pt>
                      <c:pt idx="3963">
                        <c:v>5832.02</c:v>
                      </c:pt>
                      <c:pt idx="3964">
                        <c:v>5832.02</c:v>
                      </c:pt>
                      <c:pt idx="3965">
                        <c:v>5832.02</c:v>
                      </c:pt>
                      <c:pt idx="3966">
                        <c:v>6222.02</c:v>
                      </c:pt>
                      <c:pt idx="3967">
                        <c:v>6174.02</c:v>
                      </c:pt>
                      <c:pt idx="3968">
                        <c:v>6876.02</c:v>
                      </c:pt>
                      <c:pt idx="3969">
                        <c:v>6928.02</c:v>
                      </c:pt>
                      <c:pt idx="3970">
                        <c:v>6928.02</c:v>
                      </c:pt>
                      <c:pt idx="3971">
                        <c:v>6965.02</c:v>
                      </c:pt>
                      <c:pt idx="3972">
                        <c:v>7226.2200007629999</c:v>
                      </c:pt>
                      <c:pt idx="3973">
                        <c:v>7722.2200007629999</c:v>
                      </c:pt>
                      <c:pt idx="3974">
                        <c:v>7836.2200007629999</c:v>
                      </c:pt>
                      <c:pt idx="3975">
                        <c:v>8469.2200007629999</c:v>
                      </c:pt>
                      <c:pt idx="3976">
                        <c:v>8587.2200007629999</c:v>
                      </c:pt>
                      <c:pt idx="3977">
                        <c:v>8587.2200007629999</c:v>
                      </c:pt>
                      <c:pt idx="3978">
                        <c:v>9189.2200007629999</c:v>
                      </c:pt>
                      <c:pt idx="3979">
                        <c:v>9366.6200007629996</c:v>
                      </c:pt>
                      <c:pt idx="3980">
                        <c:v>9556.6200007629996</c:v>
                      </c:pt>
                      <c:pt idx="3981">
                        <c:v>9556.6200007629996</c:v>
                      </c:pt>
                      <c:pt idx="3982">
                        <c:v>9556.6200007629996</c:v>
                      </c:pt>
                      <c:pt idx="3983">
                        <c:v>9531.6200007629996</c:v>
                      </c:pt>
                      <c:pt idx="3984">
                        <c:v>9531.6200007629996</c:v>
                      </c:pt>
                      <c:pt idx="3985">
                        <c:v>9761.6200007629996</c:v>
                      </c:pt>
                      <c:pt idx="3986">
                        <c:v>9761.6200007629996</c:v>
                      </c:pt>
                      <c:pt idx="3987">
                        <c:v>10726.819997711</c:v>
                      </c:pt>
                      <c:pt idx="3988">
                        <c:v>10726.819997711</c:v>
                      </c:pt>
                      <c:pt idx="3989">
                        <c:v>10800.819997711</c:v>
                      </c:pt>
                      <c:pt idx="3990">
                        <c:v>10800.819997711</c:v>
                      </c:pt>
                      <c:pt idx="3991">
                        <c:v>10800.819997711</c:v>
                      </c:pt>
                      <c:pt idx="3992">
                        <c:v>11220.819997711</c:v>
                      </c:pt>
                      <c:pt idx="3993">
                        <c:v>11314.819997711</c:v>
                      </c:pt>
                      <c:pt idx="3994">
                        <c:v>11314.819997711</c:v>
                      </c:pt>
                      <c:pt idx="3995">
                        <c:v>11334.819997711</c:v>
                      </c:pt>
                      <c:pt idx="3996">
                        <c:v>11648.819997711</c:v>
                      </c:pt>
                      <c:pt idx="3997">
                        <c:v>11648.819997711</c:v>
                      </c:pt>
                      <c:pt idx="3998">
                        <c:v>11817.819997711</c:v>
                      </c:pt>
                      <c:pt idx="3999">
                        <c:v>12501.819997711</c:v>
                      </c:pt>
                      <c:pt idx="4000">
                        <c:v>12862.819997711</c:v>
                      </c:pt>
                      <c:pt idx="4001">
                        <c:v>12862.819997711</c:v>
                      </c:pt>
                      <c:pt idx="4002">
                        <c:v>13579.819997711</c:v>
                      </c:pt>
                      <c:pt idx="4003">
                        <c:v>13579.819997711</c:v>
                      </c:pt>
                      <c:pt idx="4004">
                        <c:v>14281.819997711</c:v>
                      </c:pt>
                      <c:pt idx="4005">
                        <c:v>14281.819997711</c:v>
                      </c:pt>
                      <c:pt idx="4006">
                        <c:v>14281.819997711</c:v>
                      </c:pt>
                      <c:pt idx="4007">
                        <c:v>14235.819997711</c:v>
                      </c:pt>
                      <c:pt idx="4008">
                        <c:v>15016.819997711</c:v>
                      </c:pt>
                      <c:pt idx="4009">
                        <c:v>15016.819997711</c:v>
                      </c:pt>
                      <c:pt idx="4010">
                        <c:v>15575.019994659</c:v>
                      </c:pt>
                      <c:pt idx="4011">
                        <c:v>15803.819997711</c:v>
                      </c:pt>
                      <c:pt idx="4012">
                        <c:v>15829.819997711</c:v>
                      </c:pt>
                      <c:pt idx="4013">
                        <c:v>16639.181997832999</c:v>
                      </c:pt>
                      <c:pt idx="4014">
                        <c:v>16639.181997832999</c:v>
                      </c:pt>
                      <c:pt idx="4015">
                        <c:v>17005.400995789001</c:v>
                      </c:pt>
                      <c:pt idx="4016">
                        <c:v>17005.400995789001</c:v>
                      </c:pt>
                      <c:pt idx="4017">
                        <c:v>17005.400995789001</c:v>
                      </c:pt>
                      <c:pt idx="4018">
                        <c:v>17005.400995789001</c:v>
                      </c:pt>
                      <c:pt idx="4019">
                        <c:v>17005.400995789001</c:v>
                      </c:pt>
                      <c:pt idx="4020">
                        <c:v>17337.400995789001</c:v>
                      </c:pt>
                      <c:pt idx="4021">
                        <c:v>17337.400995789001</c:v>
                      </c:pt>
                      <c:pt idx="4022">
                        <c:v>17337.400995789001</c:v>
                      </c:pt>
                      <c:pt idx="4023">
                        <c:v>17337.400995789001</c:v>
                      </c:pt>
                      <c:pt idx="4024">
                        <c:v>17337.400995789001</c:v>
                      </c:pt>
                      <c:pt idx="4025">
                        <c:v>17337.400995789001</c:v>
                      </c:pt>
                      <c:pt idx="4026">
                        <c:v>17337.400995789001</c:v>
                      </c:pt>
                      <c:pt idx="4027">
                        <c:v>17337.400995789001</c:v>
                      </c:pt>
                      <c:pt idx="4028">
                        <c:v>17337.400995789001</c:v>
                      </c:pt>
                      <c:pt idx="4029">
                        <c:v>17337.400995789001</c:v>
                      </c:pt>
                      <c:pt idx="4030">
                        <c:v>17337.400995789001</c:v>
                      </c:pt>
                      <c:pt idx="4031">
                        <c:v>17301.400995789001</c:v>
                      </c:pt>
                      <c:pt idx="4032">
                        <c:v>17235.400995789001</c:v>
                      </c:pt>
                      <c:pt idx="4033">
                        <c:v>17235.400995789001</c:v>
                      </c:pt>
                      <c:pt idx="4034">
                        <c:v>17209.400995789001</c:v>
                      </c:pt>
                      <c:pt idx="4035">
                        <c:v>17209.400995789001</c:v>
                      </c:pt>
                      <c:pt idx="4036">
                        <c:v>17733.400995789001</c:v>
                      </c:pt>
                      <c:pt idx="4037">
                        <c:v>17733.400995789001</c:v>
                      </c:pt>
                      <c:pt idx="4038">
                        <c:v>17733.400995789001</c:v>
                      </c:pt>
                      <c:pt idx="4039">
                        <c:v>17733.400995789001</c:v>
                      </c:pt>
                      <c:pt idx="4040">
                        <c:v>17733.400995789001</c:v>
                      </c:pt>
                      <c:pt idx="4041">
                        <c:v>17733.400995789001</c:v>
                      </c:pt>
                      <c:pt idx="4042">
                        <c:v>17733.400995789001</c:v>
                      </c:pt>
                      <c:pt idx="4043">
                        <c:v>17868.400995789001</c:v>
                      </c:pt>
                      <c:pt idx="4044">
                        <c:v>17678.400995789001</c:v>
                      </c:pt>
                      <c:pt idx="4045">
                        <c:v>17678.400995789001</c:v>
                      </c:pt>
                      <c:pt idx="4046">
                        <c:v>17678.400995789001</c:v>
                      </c:pt>
                      <c:pt idx="4047">
                        <c:v>19167.400995789001</c:v>
                      </c:pt>
                      <c:pt idx="4048">
                        <c:v>19167.400995789001</c:v>
                      </c:pt>
                      <c:pt idx="4049">
                        <c:v>19167.400995789001</c:v>
                      </c:pt>
                      <c:pt idx="4050">
                        <c:v>19167.400995789001</c:v>
                      </c:pt>
                      <c:pt idx="4051">
                        <c:v>19167.400995789001</c:v>
                      </c:pt>
                      <c:pt idx="4052">
                        <c:v>19167.400995789001</c:v>
                      </c:pt>
                      <c:pt idx="4053">
                        <c:v>20598.400995789001</c:v>
                      </c:pt>
                      <c:pt idx="4054">
                        <c:v>20598.400995789001</c:v>
                      </c:pt>
                      <c:pt idx="4055">
                        <c:v>20463.400995789001</c:v>
                      </c:pt>
                      <c:pt idx="4056">
                        <c:v>20463.400995789001</c:v>
                      </c:pt>
                      <c:pt idx="4057">
                        <c:v>20463.400995789001</c:v>
                      </c:pt>
                      <c:pt idx="4058">
                        <c:v>20463.400995789001</c:v>
                      </c:pt>
                      <c:pt idx="4059">
                        <c:v>20463.400995789001</c:v>
                      </c:pt>
                      <c:pt idx="4060">
                        <c:v>20463.400995789001</c:v>
                      </c:pt>
                      <c:pt idx="4061">
                        <c:v>20463.400995789001</c:v>
                      </c:pt>
                      <c:pt idx="4062">
                        <c:v>20463.400995789001</c:v>
                      </c:pt>
                      <c:pt idx="4063">
                        <c:v>20463.400995789001</c:v>
                      </c:pt>
                      <c:pt idx="4064">
                        <c:v>20463.400995789001</c:v>
                      </c:pt>
                      <c:pt idx="4065">
                        <c:v>20463.400995789001</c:v>
                      </c:pt>
                      <c:pt idx="4066">
                        <c:v>20463.400995789001</c:v>
                      </c:pt>
                      <c:pt idx="4067">
                        <c:v>20463.400995789001</c:v>
                      </c:pt>
                      <c:pt idx="4068">
                        <c:v>20463.400995789001</c:v>
                      </c:pt>
                      <c:pt idx="4069">
                        <c:v>20463.400995789001</c:v>
                      </c:pt>
                      <c:pt idx="4070">
                        <c:v>20463.400995789001</c:v>
                      </c:pt>
                      <c:pt idx="4071">
                        <c:v>20463.400995789001</c:v>
                      </c:pt>
                      <c:pt idx="4072">
                        <c:v>20463.400995789001</c:v>
                      </c:pt>
                      <c:pt idx="4073">
                        <c:v>20463.400995789001</c:v>
                      </c:pt>
                      <c:pt idx="4074">
                        <c:v>20463.400995789001</c:v>
                      </c:pt>
                      <c:pt idx="4075">
                        <c:v>20463.400995789001</c:v>
                      </c:pt>
                      <c:pt idx="4076">
                        <c:v>20463.400995789001</c:v>
                      </c:pt>
                      <c:pt idx="4077">
                        <c:v>20463.400995789001</c:v>
                      </c:pt>
                      <c:pt idx="4078">
                        <c:v>20463.400995789001</c:v>
                      </c:pt>
                      <c:pt idx="4079">
                        <c:v>20463.400995789001</c:v>
                      </c:pt>
                      <c:pt idx="4080">
                        <c:v>19858.400995789001</c:v>
                      </c:pt>
                      <c:pt idx="4081">
                        <c:v>19858.400995789001</c:v>
                      </c:pt>
                      <c:pt idx="4082">
                        <c:v>19858.400995789001</c:v>
                      </c:pt>
                      <c:pt idx="4083">
                        <c:v>19858.400995789001</c:v>
                      </c:pt>
                      <c:pt idx="4084">
                        <c:v>19858.400995789001</c:v>
                      </c:pt>
                      <c:pt idx="4085">
                        <c:v>19858.400995789001</c:v>
                      </c:pt>
                      <c:pt idx="4086">
                        <c:v>19858.400995789001</c:v>
                      </c:pt>
                      <c:pt idx="4087">
                        <c:v>19858.400995789001</c:v>
                      </c:pt>
                      <c:pt idx="4088">
                        <c:v>19858.400995789001</c:v>
                      </c:pt>
                      <c:pt idx="4089">
                        <c:v>19858.400995789001</c:v>
                      </c:pt>
                      <c:pt idx="4090">
                        <c:v>19858.400995789001</c:v>
                      </c:pt>
                      <c:pt idx="4091">
                        <c:v>19858.400995789001</c:v>
                      </c:pt>
                      <c:pt idx="4092">
                        <c:v>19858.400995789001</c:v>
                      </c:pt>
                      <c:pt idx="4093">
                        <c:v>19858.400995789001</c:v>
                      </c:pt>
                      <c:pt idx="4094">
                        <c:v>19858.400995789001</c:v>
                      </c:pt>
                      <c:pt idx="4095">
                        <c:v>19858.400995789001</c:v>
                      </c:pt>
                      <c:pt idx="4096">
                        <c:v>19858.400995789001</c:v>
                      </c:pt>
                      <c:pt idx="4097">
                        <c:v>19812.400995789001</c:v>
                      </c:pt>
                      <c:pt idx="4098">
                        <c:v>19812.400995789001</c:v>
                      </c:pt>
                      <c:pt idx="4099">
                        <c:v>19812.400995789001</c:v>
                      </c:pt>
                      <c:pt idx="4100">
                        <c:v>19812.400995789001</c:v>
                      </c:pt>
                      <c:pt idx="4101">
                        <c:v>18901.400995789001</c:v>
                      </c:pt>
                      <c:pt idx="4102">
                        <c:v>18901.400995789001</c:v>
                      </c:pt>
                      <c:pt idx="4103">
                        <c:v>18901.400995789001</c:v>
                      </c:pt>
                      <c:pt idx="4104">
                        <c:v>18725.400995789001</c:v>
                      </c:pt>
                      <c:pt idx="4105">
                        <c:v>18725.400995789001</c:v>
                      </c:pt>
                      <c:pt idx="4106">
                        <c:v>18725.400995789001</c:v>
                      </c:pt>
                      <c:pt idx="4107">
                        <c:v>18725.400995789001</c:v>
                      </c:pt>
                      <c:pt idx="4108">
                        <c:v>18725.400995789001</c:v>
                      </c:pt>
                      <c:pt idx="4109">
                        <c:v>18725.400995789001</c:v>
                      </c:pt>
                      <c:pt idx="4110">
                        <c:v>18725.400995789001</c:v>
                      </c:pt>
                      <c:pt idx="4111">
                        <c:v>17814.400995789001</c:v>
                      </c:pt>
                      <c:pt idx="4112">
                        <c:v>17294.400995789001</c:v>
                      </c:pt>
                      <c:pt idx="4113">
                        <c:v>16774.400995789001</c:v>
                      </c:pt>
                      <c:pt idx="4114">
                        <c:v>16774.400995789001</c:v>
                      </c:pt>
                      <c:pt idx="4115">
                        <c:v>16774.400995789001</c:v>
                      </c:pt>
                      <c:pt idx="4116">
                        <c:v>16528.400995789001</c:v>
                      </c:pt>
                      <c:pt idx="4117">
                        <c:v>16528.400995789001</c:v>
                      </c:pt>
                      <c:pt idx="4118">
                        <c:v>16528.400995789001</c:v>
                      </c:pt>
                      <c:pt idx="4119">
                        <c:v>16528.400995789001</c:v>
                      </c:pt>
                      <c:pt idx="4120">
                        <c:v>16004.400995788999</c:v>
                      </c:pt>
                      <c:pt idx="4121">
                        <c:v>16004.400995788999</c:v>
                      </c:pt>
                      <c:pt idx="4122">
                        <c:v>16004.400995788999</c:v>
                      </c:pt>
                      <c:pt idx="4123">
                        <c:v>16004.400995788999</c:v>
                      </c:pt>
                      <c:pt idx="4124">
                        <c:v>16004.400995788999</c:v>
                      </c:pt>
                      <c:pt idx="4125">
                        <c:v>15584.400995788999</c:v>
                      </c:pt>
                      <c:pt idx="4126">
                        <c:v>15584.400995788999</c:v>
                      </c:pt>
                      <c:pt idx="4127">
                        <c:v>15584.400995788999</c:v>
                      </c:pt>
                      <c:pt idx="4128">
                        <c:v>15318.400995788999</c:v>
                      </c:pt>
                      <c:pt idx="4129">
                        <c:v>15318.400995788999</c:v>
                      </c:pt>
                      <c:pt idx="4130">
                        <c:v>15149.400995788999</c:v>
                      </c:pt>
                      <c:pt idx="4131">
                        <c:v>15149.400995788999</c:v>
                      </c:pt>
                      <c:pt idx="4132">
                        <c:v>15149.400995788999</c:v>
                      </c:pt>
                      <c:pt idx="4133">
                        <c:v>15149.400995788999</c:v>
                      </c:pt>
                      <c:pt idx="4134">
                        <c:v>15149.400995788999</c:v>
                      </c:pt>
                      <c:pt idx="4135">
                        <c:v>15149.400995788999</c:v>
                      </c:pt>
                      <c:pt idx="4136">
                        <c:v>15216.400995788999</c:v>
                      </c:pt>
                      <c:pt idx="4137">
                        <c:v>15216.400995788999</c:v>
                      </c:pt>
                      <c:pt idx="4138">
                        <c:v>15088.400995788999</c:v>
                      </c:pt>
                      <c:pt idx="4139">
                        <c:v>15088.400995788999</c:v>
                      </c:pt>
                      <c:pt idx="4140">
                        <c:v>12694.400995788999</c:v>
                      </c:pt>
                      <c:pt idx="4141">
                        <c:v>12494.400995788999</c:v>
                      </c:pt>
                      <c:pt idx="4142">
                        <c:v>12494.400995788999</c:v>
                      </c:pt>
                      <c:pt idx="4143">
                        <c:v>12494.400995788999</c:v>
                      </c:pt>
                      <c:pt idx="4144">
                        <c:v>12304.400995788999</c:v>
                      </c:pt>
                      <c:pt idx="4145">
                        <c:v>11894.400995788999</c:v>
                      </c:pt>
                      <c:pt idx="4146">
                        <c:v>11894.400995788999</c:v>
                      </c:pt>
                      <c:pt idx="4147">
                        <c:v>11462.400995788999</c:v>
                      </c:pt>
                      <c:pt idx="4148">
                        <c:v>11232.400995788999</c:v>
                      </c:pt>
                      <c:pt idx="4149">
                        <c:v>11232.400995788999</c:v>
                      </c:pt>
                      <c:pt idx="4150">
                        <c:v>11232.400995788999</c:v>
                      </c:pt>
                      <c:pt idx="4151">
                        <c:v>10823.400995788999</c:v>
                      </c:pt>
                      <c:pt idx="4152">
                        <c:v>9735.2009988400005</c:v>
                      </c:pt>
                      <c:pt idx="4153">
                        <c:v>9689.2009988400005</c:v>
                      </c:pt>
                      <c:pt idx="4154">
                        <c:v>8854.2009988400005</c:v>
                      </c:pt>
                      <c:pt idx="4155">
                        <c:v>8685.2009988400005</c:v>
                      </c:pt>
                      <c:pt idx="4156">
                        <c:v>8595.1009988400001</c:v>
                      </c:pt>
                      <c:pt idx="4157">
                        <c:v>8785.1009988400001</c:v>
                      </c:pt>
                      <c:pt idx="4158">
                        <c:v>8785.1009988400001</c:v>
                      </c:pt>
                      <c:pt idx="4159">
                        <c:v>8785.1009988400001</c:v>
                      </c:pt>
                      <c:pt idx="4160">
                        <c:v>8550.7909988400006</c:v>
                      </c:pt>
                      <c:pt idx="4161">
                        <c:v>8360.7909988400006</c:v>
                      </c:pt>
                      <c:pt idx="4162">
                        <c:v>8360.7909988400006</c:v>
                      </c:pt>
                      <c:pt idx="4163">
                        <c:v>8240.5720008850003</c:v>
                      </c:pt>
                      <c:pt idx="4164">
                        <c:v>7805.5720008850003</c:v>
                      </c:pt>
                      <c:pt idx="4165">
                        <c:v>7175.5720008850003</c:v>
                      </c:pt>
                      <c:pt idx="4166">
                        <c:v>7175.5720008850003</c:v>
                      </c:pt>
                      <c:pt idx="4167">
                        <c:v>7175.5720008850003</c:v>
                      </c:pt>
                      <c:pt idx="4168">
                        <c:v>7175.5720008850003</c:v>
                      </c:pt>
                      <c:pt idx="4169">
                        <c:v>7175.5720008850003</c:v>
                      </c:pt>
                      <c:pt idx="4170">
                        <c:v>7175.5720008850003</c:v>
                      </c:pt>
                      <c:pt idx="4171">
                        <c:v>7175.5720008850003</c:v>
                      </c:pt>
                      <c:pt idx="4172">
                        <c:v>7028.5620008850001</c:v>
                      </c:pt>
                      <c:pt idx="4173">
                        <c:v>6696.5620008850001</c:v>
                      </c:pt>
                      <c:pt idx="4174">
                        <c:v>6886.5620008850001</c:v>
                      </c:pt>
                      <c:pt idx="4175">
                        <c:v>6976.5620008850001</c:v>
                      </c:pt>
                      <c:pt idx="4176">
                        <c:v>6976.5620008850001</c:v>
                      </c:pt>
                      <c:pt idx="4177">
                        <c:v>6976.5620008850001</c:v>
                      </c:pt>
                      <c:pt idx="4178">
                        <c:v>6976.5620008850001</c:v>
                      </c:pt>
                      <c:pt idx="4179">
                        <c:v>6786.5620008850001</c:v>
                      </c:pt>
                      <c:pt idx="4180">
                        <c:v>6745.5620008850001</c:v>
                      </c:pt>
                      <c:pt idx="4181">
                        <c:v>6745.5620008850001</c:v>
                      </c:pt>
                      <c:pt idx="4182">
                        <c:v>6413.5620008850001</c:v>
                      </c:pt>
                      <c:pt idx="4183">
                        <c:v>6179.5620008850001</c:v>
                      </c:pt>
                      <c:pt idx="4184">
                        <c:v>6179.5620008850001</c:v>
                      </c:pt>
                      <c:pt idx="4185">
                        <c:v>6179.5620008850001</c:v>
                      </c:pt>
                      <c:pt idx="4186">
                        <c:v>6179.5620008850001</c:v>
                      </c:pt>
                      <c:pt idx="4187">
                        <c:v>6327.5620008850001</c:v>
                      </c:pt>
                      <c:pt idx="4188">
                        <c:v>6327.5620008850001</c:v>
                      </c:pt>
                      <c:pt idx="4189">
                        <c:v>6327.5620008850001</c:v>
                      </c:pt>
                      <c:pt idx="4190">
                        <c:v>5774.9220008849998</c:v>
                      </c:pt>
                      <c:pt idx="4191">
                        <c:v>5344.9220008849998</c:v>
                      </c:pt>
                      <c:pt idx="4192">
                        <c:v>5268.9220008849998</c:v>
                      </c:pt>
                      <c:pt idx="4193">
                        <c:v>5268.9220008849998</c:v>
                      </c:pt>
                      <c:pt idx="4194">
                        <c:v>5268.9220008849998</c:v>
                      </c:pt>
                      <c:pt idx="4195">
                        <c:v>5268.9220008849998</c:v>
                      </c:pt>
                      <c:pt idx="4196">
                        <c:v>5268.9220008849998</c:v>
                      </c:pt>
                      <c:pt idx="4197">
                        <c:v>5458.9220008849998</c:v>
                      </c:pt>
                      <c:pt idx="4198">
                        <c:v>5458.9220008849998</c:v>
                      </c:pt>
                      <c:pt idx="4199">
                        <c:v>5350.7220001220003</c:v>
                      </c:pt>
                      <c:pt idx="4200">
                        <c:v>5081.7220001220003</c:v>
                      </c:pt>
                      <c:pt idx="4201">
                        <c:v>5177.7220001220003</c:v>
                      </c:pt>
                      <c:pt idx="4202">
                        <c:v>5139.7220001220003</c:v>
                      </c:pt>
                      <c:pt idx="4203">
                        <c:v>4949.7220001220003</c:v>
                      </c:pt>
                      <c:pt idx="4204">
                        <c:v>4861</c:v>
                      </c:pt>
                      <c:pt idx="4205">
                        <c:v>4861</c:v>
                      </c:pt>
                      <c:pt idx="4206">
                        <c:v>4922</c:v>
                      </c:pt>
                      <c:pt idx="4207">
                        <c:v>4875</c:v>
                      </c:pt>
                      <c:pt idx="4208">
                        <c:v>4818</c:v>
                      </c:pt>
                      <c:pt idx="4209">
                        <c:v>4673</c:v>
                      </c:pt>
                      <c:pt idx="4210">
                        <c:v>4581</c:v>
                      </c:pt>
                      <c:pt idx="4211">
                        <c:v>4389</c:v>
                      </c:pt>
                      <c:pt idx="4212">
                        <c:v>4389</c:v>
                      </c:pt>
                      <c:pt idx="4213">
                        <c:v>4579</c:v>
                      </c:pt>
                      <c:pt idx="4214">
                        <c:v>4579</c:v>
                      </c:pt>
                      <c:pt idx="4215">
                        <c:v>4579</c:v>
                      </c:pt>
                      <c:pt idx="4216">
                        <c:v>4579</c:v>
                      </c:pt>
                      <c:pt idx="4217">
                        <c:v>4579</c:v>
                      </c:pt>
                      <c:pt idx="4218">
                        <c:v>4579</c:v>
                      </c:pt>
                      <c:pt idx="4219">
                        <c:v>4579</c:v>
                      </c:pt>
                      <c:pt idx="4220">
                        <c:v>4579</c:v>
                      </c:pt>
                      <c:pt idx="4221">
                        <c:v>4579</c:v>
                      </c:pt>
                      <c:pt idx="4222">
                        <c:v>4579</c:v>
                      </c:pt>
                      <c:pt idx="4223">
                        <c:v>4646</c:v>
                      </c:pt>
                      <c:pt idx="4224">
                        <c:v>4646</c:v>
                      </c:pt>
                      <c:pt idx="4225">
                        <c:v>4646</c:v>
                      </c:pt>
                      <c:pt idx="4226">
                        <c:v>4646</c:v>
                      </c:pt>
                      <c:pt idx="4227">
                        <c:v>4646</c:v>
                      </c:pt>
                      <c:pt idx="4228">
                        <c:v>4646</c:v>
                      </c:pt>
                      <c:pt idx="4229">
                        <c:v>4646</c:v>
                      </c:pt>
                      <c:pt idx="4230">
                        <c:v>4579</c:v>
                      </c:pt>
                      <c:pt idx="4231">
                        <c:v>4579</c:v>
                      </c:pt>
                      <c:pt idx="4232">
                        <c:v>4579</c:v>
                      </c:pt>
                      <c:pt idx="4233">
                        <c:v>4579</c:v>
                      </c:pt>
                      <c:pt idx="4234">
                        <c:v>4579</c:v>
                      </c:pt>
                      <c:pt idx="4235">
                        <c:v>4579</c:v>
                      </c:pt>
                      <c:pt idx="4236">
                        <c:v>4579</c:v>
                      </c:pt>
                      <c:pt idx="4237">
                        <c:v>4579</c:v>
                      </c:pt>
                      <c:pt idx="4238">
                        <c:v>4579</c:v>
                      </c:pt>
                      <c:pt idx="4239">
                        <c:v>4792</c:v>
                      </c:pt>
                      <c:pt idx="4240">
                        <c:v>4792</c:v>
                      </c:pt>
                      <c:pt idx="4241">
                        <c:v>4792</c:v>
                      </c:pt>
                      <c:pt idx="4242">
                        <c:v>4792</c:v>
                      </c:pt>
                      <c:pt idx="4243">
                        <c:v>4792</c:v>
                      </c:pt>
                      <c:pt idx="4244">
                        <c:v>4792</c:v>
                      </c:pt>
                      <c:pt idx="4245">
                        <c:v>4792</c:v>
                      </c:pt>
                      <c:pt idx="4246">
                        <c:v>4792</c:v>
                      </c:pt>
                      <c:pt idx="4247">
                        <c:v>4792</c:v>
                      </c:pt>
                      <c:pt idx="4248">
                        <c:v>4887.2000007630004</c:v>
                      </c:pt>
                      <c:pt idx="4249">
                        <c:v>4887.2000007630004</c:v>
                      </c:pt>
                      <c:pt idx="4250">
                        <c:v>5633.2000007630004</c:v>
                      </c:pt>
                      <c:pt idx="4251">
                        <c:v>6194.2000007630004</c:v>
                      </c:pt>
                      <c:pt idx="4252">
                        <c:v>6270.2000007630004</c:v>
                      </c:pt>
                      <c:pt idx="4253">
                        <c:v>6888.2000007630004</c:v>
                      </c:pt>
                      <c:pt idx="4254">
                        <c:v>7087.2000007630004</c:v>
                      </c:pt>
                      <c:pt idx="4255">
                        <c:v>7355.2000007630004</c:v>
                      </c:pt>
                      <c:pt idx="4256">
                        <c:v>7355.2000007630004</c:v>
                      </c:pt>
                      <c:pt idx="4257">
                        <c:v>7355.2000007630004</c:v>
                      </c:pt>
                      <c:pt idx="4258">
                        <c:v>7355.2000007630004</c:v>
                      </c:pt>
                      <c:pt idx="4259">
                        <c:v>7364.5000007629997</c:v>
                      </c:pt>
                      <c:pt idx="4260">
                        <c:v>7364.5000007629997</c:v>
                      </c:pt>
                      <c:pt idx="4261">
                        <c:v>7364.5000007629997</c:v>
                      </c:pt>
                      <c:pt idx="4262">
                        <c:v>7868.6200007629996</c:v>
                      </c:pt>
                      <c:pt idx="4263">
                        <c:v>7910.3420008849998</c:v>
                      </c:pt>
                      <c:pt idx="4264">
                        <c:v>8177.3420008849998</c:v>
                      </c:pt>
                      <c:pt idx="4265">
                        <c:v>8177.3420008849998</c:v>
                      </c:pt>
                      <c:pt idx="4266">
                        <c:v>8224.3420008850007</c:v>
                      </c:pt>
                      <c:pt idx="4267">
                        <c:v>8393.3420008850007</c:v>
                      </c:pt>
                      <c:pt idx="4268">
                        <c:v>8803.3420008850007</c:v>
                      </c:pt>
                      <c:pt idx="4269">
                        <c:v>9033.3420008850007</c:v>
                      </c:pt>
                      <c:pt idx="4270">
                        <c:v>9080.3420008850007</c:v>
                      </c:pt>
                      <c:pt idx="4271">
                        <c:v>9605.3420008850007</c:v>
                      </c:pt>
                      <c:pt idx="4272">
                        <c:v>9605.3420008850007</c:v>
                      </c:pt>
                      <c:pt idx="4273">
                        <c:v>9605.3420008850007</c:v>
                      </c:pt>
                      <c:pt idx="4274">
                        <c:v>10067.342000885001</c:v>
                      </c:pt>
                      <c:pt idx="4275">
                        <c:v>10356.181997833</c:v>
                      </c:pt>
                      <c:pt idx="4276">
                        <c:v>10356.181997833</c:v>
                      </c:pt>
                      <c:pt idx="4277">
                        <c:v>10955.181997833</c:v>
                      </c:pt>
                      <c:pt idx="4278">
                        <c:v>10955.181997833</c:v>
                      </c:pt>
                      <c:pt idx="4279">
                        <c:v>10955.181997833</c:v>
                      </c:pt>
                      <c:pt idx="4280">
                        <c:v>10955.181997833</c:v>
                      </c:pt>
                      <c:pt idx="4281">
                        <c:v>10955.181997833</c:v>
                      </c:pt>
                      <c:pt idx="4282">
                        <c:v>11073.181997833</c:v>
                      </c:pt>
                      <c:pt idx="4283">
                        <c:v>11167.181997833</c:v>
                      </c:pt>
                      <c:pt idx="4284">
                        <c:v>11299.181997833</c:v>
                      </c:pt>
                      <c:pt idx="4285">
                        <c:v>11299.181997833</c:v>
                      </c:pt>
                      <c:pt idx="4286">
                        <c:v>11299.181997833</c:v>
                      </c:pt>
                      <c:pt idx="4287">
                        <c:v>11932.181997833</c:v>
                      </c:pt>
                      <c:pt idx="4288">
                        <c:v>12879.181997833</c:v>
                      </c:pt>
                      <c:pt idx="4289">
                        <c:v>13199.381994781001</c:v>
                      </c:pt>
                      <c:pt idx="4290">
                        <c:v>13199.381994781001</c:v>
                      </c:pt>
                      <c:pt idx="4291">
                        <c:v>13199.381994781001</c:v>
                      </c:pt>
                      <c:pt idx="4292">
                        <c:v>13199.381994781001</c:v>
                      </c:pt>
                      <c:pt idx="4293">
                        <c:v>13249.493994293</c:v>
                      </c:pt>
                      <c:pt idx="4294">
                        <c:v>13249.493994293</c:v>
                      </c:pt>
                      <c:pt idx="4295">
                        <c:v>13514.493994293</c:v>
                      </c:pt>
                      <c:pt idx="4296">
                        <c:v>13690.493994293</c:v>
                      </c:pt>
                      <c:pt idx="4297">
                        <c:v>13740.600992737</c:v>
                      </c:pt>
                      <c:pt idx="4298">
                        <c:v>13740.600992737</c:v>
                      </c:pt>
                      <c:pt idx="4299">
                        <c:v>13740.600992737</c:v>
                      </c:pt>
                      <c:pt idx="4300">
                        <c:v>14800.400995788999</c:v>
                      </c:pt>
                      <c:pt idx="4301">
                        <c:v>14301.400995788999</c:v>
                      </c:pt>
                      <c:pt idx="4302">
                        <c:v>15720.400995788999</c:v>
                      </c:pt>
                      <c:pt idx="4303">
                        <c:v>15720.400995788999</c:v>
                      </c:pt>
                      <c:pt idx="4304">
                        <c:v>16140.400995788999</c:v>
                      </c:pt>
                      <c:pt idx="4305">
                        <c:v>16140.400995788999</c:v>
                      </c:pt>
                      <c:pt idx="4306">
                        <c:v>16140.400995788999</c:v>
                      </c:pt>
                      <c:pt idx="4307">
                        <c:v>16140.400995788999</c:v>
                      </c:pt>
                      <c:pt idx="4308">
                        <c:v>16140.400995788999</c:v>
                      </c:pt>
                      <c:pt idx="4309">
                        <c:v>16140.400995788999</c:v>
                      </c:pt>
                      <c:pt idx="4310">
                        <c:v>16140.400995788999</c:v>
                      </c:pt>
                      <c:pt idx="4311">
                        <c:v>16140.400995788999</c:v>
                      </c:pt>
                      <c:pt idx="4312">
                        <c:v>16140.400995788999</c:v>
                      </c:pt>
                      <c:pt idx="4313">
                        <c:v>17358.400995789001</c:v>
                      </c:pt>
                      <c:pt idx="4314">
                        <c:v>17358.400995789001</c:v>
                      </c:pt>
                      <c:pt idx="4315">
                        <c:v>17358.400995789001</c:v>
                      </c:pt>
                      <c:pt idx="4316">
                        <c:v>17358.400995789001</c:v>
                      </c:pt>
                      <c:pt idx="4317">
                        <c:v>17358.400995789001</c:v>
                      </c:pt>
                      <c:pt idx="4318">
                        <c:v>17358.400995789001</c:v>
                      </c:pt>
                      <c:pt idx="4319">
                        <c:v>17268.400995789001</c:v>
                      </c:pt>
                      <c:pt idx="4320">
                        <c:v>17753.400995789001</c:v>
                      </c:pt>
                      <c:pt idx="4321">
                        <c:v>17753.400995789001</c:v>
                      </c:pt>
                      <c:pt idx="4322">
                        <c:v>17753.400995789001</c:v>
                      </c:pt>
                      <c:pt idx="4323">
                        <c:v>17753.400995789001</c:v>
                      </c:pt>
                      <c:pt idx="4324">
                        <c:v>17753.400995789001</c:v>
                      </c:pt>
                      <c:pt idx="4325">
                        <c:v>17753.400995789001</c:v>
                      </c:pt>
                      <c:pt idx="4326">
                        <c:v>18277.400995789001</c:v>
                      </c:pt>
                      <c:pt idx="4327">
                        <c:v>18277.400995789001</c:v>
                      </c:pt>
                      <c:pt idx="4328">
                        <c:v>18277.400995789001</c:v>
                      </c:pt>
                      <c:pt idx="4329">
                        <c:v>18854.400995789001</c:v>
                      </c:pt>
                      <c:pt idx="4330">
                        <c:v>18277.400995789001</c:v>
                      </c:pt>
                      <c:pt idx="4331">
                        <c:v>18277.400995789001</c:v>
                      </c:pt>
                      <c:pt idx="4332">
                        <c:v>18277.400995789001</c:v>
                      </c:pt>
                      <c:pt idx="4333">
                        <c:v>18277.400995789001</c:v>
                      </c:pt>
                      <c:pt idx="4334">
                        <c:v>18277.400995789001</c:v>
                      </c:pt>
                      <c:pt idx="4335">
                        <c:v>18277.400995789001</c:v>
                      </c:pt>
                      <c:pt idx="4336">
                        <c:v>18277.400995789001</c:v>
                      </c:pt>
                      <c:pt idx="4337">
                        <c:v>19188.400995789001</c:v>
                      </c:pt>
                      <c:pt idx="4338">
                        <c:v>20099.400995789001</c:v>
                      </c:pt>
                      <c:pt idx="4339">
                        <c:v>20099.400995789001</c:v>
                      </c:pt>
                      <c:pt idx="4340">
                        <c:v>20099.400995789001</c:v>
                      </c:pt>
                      <c:pt idx="4341">
                        <c:v>20099.400995789001</c:v>
                      </c:pt>
                      <c:pt idx="4342">
                        <c:v>20099.400995789001</c:v>
                      </c:pt>
                      <c:pt idx="4343">
                        <c:v>20099.400995789001</c:v>
                      </c:pt>
                      <c:pt idx="4344">
                        <c:v>19923.400995789001</c:v>
                      </c:pt>
                      <c:pt idx="4345">
                        <c:v>19923.400995789001</c:v>
                      </c:pt>
                      <c:pt idx="4346">
                        <c:v>19923.400995789001</c:v>
                      </c:pt>
                      <c:pt idx="4347">
                        <c:v>19923.400995789001</c:v>
                      </c:pt>
                      <c:pt idx="4348">
                        <c:v>20443.400995789001</c:v>
                      </c:pt>
                      <c:pt idx="4349">
                        <c:v>20443.400995789001</c:v>
                      </c:pt>
                      <c:pt idx="4350">
                        <c:v>20443.400995789001</c:v>
                      </c:pt>
                      <c:pt idx="4351">
                        <c:v>20443.400995789001</c:v>
                      </c:pt>
                      <c:pt idx="4352">
                        <c:v>20443.400995789001</c:v>
                      </c:pt>
                      <c:pt idx="4353">
                        <c:v>20443.400995789001</c:v>
                      </c:pt>
                      <c:pt idx="4354">
                        <c:v>20443.400995789001</c:v>
                      </c:pt>
                      <c:pt idx="4355">
                        <c:v>20443.400995789001</c:v>
                      </c:pt>
                      <c:pt idx="4356">
                        <c:v>20443.400995789001</c:v>
                      </c:pt>
                      <c:pt idx="4357">
                        <c:v>20443.400995789001</c:v>
                      </c:pt>
                      <c:pt idx="4358">
                        <c:v>20443.400995789001</c:v>
                      </c:pt>
                      <c:pt idx="4359">
                        <c:v>20443.400995789001</c:v>
                      </c:pt>
                      <c:pt idx="4360">
                        <c:v>20443.400995789001</c:v>
                      </c:pt>
                      <c:pt idx="4361">
                        <c:v>20443.400995789001</c:v>
                      </c:pt>
                      <c:pt idx="4362">
                        <c:v>20443.400995789001</c:v>
                      </c:pt>
                      <c:pt idx="4363">
                        <c:v>20443.400995789001</c:v>
                      </c:pt>
                      <c:pt idx="4364">
                        <c:v>20443.400995789001</c:v>
                      </c:pt>
                      <c:pt idx="4365">
                        <c:v>20443.400995789001</c:v>
                      </c:pt>
                      <c:pt idx="4366">
                        <c:v>20443.400995789001</c:v>
                      </c:pt>
                      <c:pt idx="4367">
                        <c:v>20443.400995789001</c:v>
                      </c:pt>
                      <c:pt idx="4368">
                        <c:v>19838.400995789001</c:v>
                      </c:pt>
                      <c:pt idx="4369">
                        <c:v>19838.400995789001</c:v>
                      </c:pt>
                      <c:pt idx="4370">
                        <c:v>19838.400995789001</c:v>
                      </c:pt>
                      <c:pt idx="4371">
                        <c:v>19838.400995789001</c:v>
                      </c:pt>
                      <c:pt idx="4372">
                        <c:v>19838.400995789001</c:v>
                      </c:pt>
                      <c:pt idx="4373">
                        <c:v>19838.400995789001</c:v>
                      </c:pt>
                      <c:pt idx="4374">
                        <c:v>19838.400995789001</c:v>
                      </c:pt>
                      <c:pt idx="4375">
                        <c:v>19838.400995789001</c:v>
                      </c:pt>
                      <c:pt idx="4376">
                        <c:v>19838.400995789001</c:v>
                      </c:pt>
                      <c:pt idx="4377">
                        <c:v>19838.400995789001</c:v>
                      </c:pt>
                      <c:pt idx="4378">
                        <c:v>19838.400995789001</c:v>
                      </c:pt>
                      <c:pt idx="4379">
                        <c:v>19838.400995789001</c:v>
                      </c:pt>
                      <c:pt idx="4380">
                        <c:v>19838.400995789001</c:v>
                      </c:pt>
                      <c:pt idx="4381">
                        <c:v>19838.400995789001</c:v>
                      </c:pt>
                      <c:pt idx="4382">
                        <c:v>19838.400995789001</c:v>
                      </c:pt>
                      <c:pt idx="4383">
                        <c:v>19838.400995789001</c:v>
                      </c:pt>
                      <c:pt idx="4384">
                        <c:v>19838.400995789001</c:v>
                      </c:pt>
                      <c:pt idx="4385">
                        <c:v>19838.400995789001</c:v>
                      </c:pt>
                      <c:pt idx="4386">
                        <c:v>19838.400995789001</c:v>
                      </c:pt>
                      <c:pt idx="4387">
                        <c:v>20073.400995789001</c:v>
                      </c:pt>
                      <c:pt idx="4388">
                        <c:v>19838.400995789001</c:v>
                      </c:pt>
                      <c:pt idx="4389">
                        <c:v>19838.400995789001</c:v>
                      </c:pt>
                      <c:pt idx="4390">
                        <c:v>19838.400995789001</c:v>
                      </c:pt>
                      <c:pt idx="4391">
                        <c:v>19884.400995789001</c:v>
                      </c:pt>
                      <c:pt idx="4392">
                        <c:v>19884.400995789001</c:v>
                      </c:pt>
                      <c:pt idx="4393">
                        <c:v>19884.400995789001</c:v>
                      </c:pt>
                      <c:pt idx="4394">
                        <c:v>19884.400995789001</c:v>
                      </c:pt>
                      <c:pt idx="4395">
                        <c:v>19884.400995789001</c:v>
                      </c:pt>
                      <c:pt idx="4396">
                        <c:v>19884.400995789001</c:v>
                      </c:pt>
                      <c:pt idx="4397">
                        <c:v>19360.400995789001</c:v>
                      </c:pt>
                      <c:pt idx="4398">
                        <c:v>19360.400995789001</c:v>
                      </c:pt>
                      <c:pt idx="4399">
                        <c:v>19360.400995789001</c:v>
                      </c:pt>
                      <c:pt idx="4400">
                        <c:v>19360.400995789001</c:v>
                      </c:pt>
                      <c:pt idx="4401">
                        <c:v>18840.400995789001</c:v>
                      </c:pt>
                      <c:pt idx="4402">
                        <c:v>18840.400995789001</c:v>
                      </c:pt>
                      <c:pt idx="4403">
                        <c:v>18840.400995789001</c:v>
                      </c:pt>
                      <c:pt idx="4404">
                        <c:v>18270.400995789001</c:v>
                      </c:pt>
                      <c:pt idx="4405">
                        <c:v>18270.400995789001</c:v>
                      </c:pt>
                      <c:pt idx="4406">
                        <c:v>18270.400995789001</c:v>
                      </c:pt>
                      <c:pt idx="4407">
                        <c:v>18270.400995789001</c:v>
                      </c:pt>
                      <c:pt idx="4408">
                        <c:v>18270.400995789001</c:v>
                      </c:pt>
                      <c:pt idx="4409">
                        <c:v>18270.400995789001</c:v>
                      </c:pt>
                      <c:pt idx="4410">
                        <c:v>18270.400995789001</c:v>
                      </c:pt>
                      <c:pt idx="4411">
                        <c:v>17359.400995789001</c:v>
                      </c:pt>
                      <c:pt idx="4412">
                        <c:v>16448.400995789001</c:v>
                      </c:pt>
                      <c:pt idx="4413">
                        <c:v>16448.400995789001</c:v>
                      </c:pt>
                      <c:pt idx="4414">
                        <c:v>16448.400995789001</c:v>
                      </c:pt>
                      <c:pt idx="4415">
                        <c:v>16182.400995788999</c:v>
                      </c:pt>
                      <c:pt idx="4416">
                        <c:v>16182.400995788999</c:v>
                      </c:pt>
                      <c:pt idx="4417">
                        <c:v>16182.400995788999</c:v>
                      </c:pt>
                      <c:pt idx="4418">
                        <c:v>16182.400995788999</c:v>
                      </c:pt>
                      <c:pt idx="4419">
                        <c:v>16182.400995788999</c:v>
                      </c:pt>
                      <c:pt idx="4420">
                        <c:v>16182.400995788999</c:v>
                      </c:pt>
                      <c:pt idx="4421">
                        <c:v>16182.400995788999</c:v>
                      </c:pt>
                      <c:pt idx="4422">
                        <c:v>16182.400995788999</c:v>
                      </c:pt>
                      <c:pt idx="4423">
                        <c:v>16182.400995788999</c:v>
                      </c:pt>
                      <c:pt idx="4424">
                        <c:v>16182.400995788999</c:v>
                      </c:pt>
                      <c:pt idx="4425">
                        <c:v>16182.400995788999</c:v>
                      </c:pt>
                      <c:pt idx="4426">
                        <c:v>16182.400995788999</c:v>
                      </c:pt>
                      <c:pt idx="4427">
                        <c:v>16182.400995788999</c:v>
                      </c:pt>
                      <c:pt idx="4428">
                        <c:v>13591.400995788999</c:v>
                      </c:pt>
                      <c:pt idx="4429">
                        <c:v>13591.400995788999</c:v>
                      </c:pt>
                      <c:pt idx="4430">
                        <c:v>13591.400995788999</c:v>
                      </c:pt>
                      <c:pt idx="4431">
                        <c:v>13591.400995788999</c:v>
                      </c:pt>
                      <c:pt idx="4432">
                        <c:v>13201.400995788999</c:v>
                      </c:pt>
                      <c:pt idx="4433">
                        <c:v>12568.400995788999</c:v>
                      </c:pt>
                      <c:pt idx="4434">
                        <c:v>12568.400995788999</c:v>
                      </c:pt>
                      <c:pt idx="4435">
                        <c:v>12453.400995788999</c:v>
                      </c:pt>
                      <c:pt idx="4436">
                        <c:v>12223.400995788999</c:v>
                      </c:pt>
                      <c:pt idx="4437">
                        <c:v>12223.400995788999</c:v>
                      </c:pt>
                      <c:pt idx="4438">
                        <c:v>11988.400995788999</c:v>
                      </c:pt>
                      <c:pt idx="4439">
                        <c:v>11464.400995788999</c:v>
                      </c:pt>
                      <c:pt idx="4440">
                        <c:v>11061.20099884</c:v>
                      </c:pt>
                      <c:pt idx="4441">
                        <c:v>11061.20099884</c:v>
                      </c:pt>
                      <c:pt idx="4442">
                        <c:v>10641.20099884</c:v>
                      </c:pt>
                      <c:pt idx="4443">
                        <c:v>10008.20099884</c:v>
                      </c:pt>
                      <c:pt idx="4444">
                        <c:v>10008.20099884</c:v>
                      </c:pt>
                      <c:pt idx="4445">
                        <c:v>10008.20099884</c:v>
                      </c:pt>
                      <c:pt idx="4446">
                        <c:v>10231.20099884</c:v>
                      </c:pt>
                      <c:pt idx="4447">
                        <c:v>9556.4789987179993</c:v>
                      </c:pt>
                      <c:pt idx="4448">
                        <c:v>9556.4789987179993</c:v>
                      </c:pt>
                      <c:pt idx="4449">
                        <c:v>9556.4789987179993</c:v>
                      </c:pt>
                      <c:pt idx="4450">
                        <c:v>9556.4789987179993</c:v>
                      </c:pt>
                      <c:pt idx="4451">
                        <c:v>9602.9820008850002</c:v>
                      </c:pt>
                      <c:pt idx="4452">
                        <c:v>9602.9820008850002</c:v>
                      </c:pt>
                      <c:pt idx="4453">
                        <c:v>9602.9820008850002</c:v>
                      </c:pt>
                      <c:pt idx="4454">
                        <c:v>9602.9820008850002</c:v>
                      </c:pt>
                      <c:pt idx="4455">
                        <c:v>9602.9820008850002</c:v>
                      </c:pt>
                      <c:pt idx="4456">
                        <c:v>9470.9820008850002</c:v>
                      </c:pt>
                      <c:pt idx="4457">
                        <c:v>9470.9820008850002</c:v>
                      </c:pt>
                      <c:pt idx="4458">
                        <c:v>9323.9720008849999</c:v>
                      </c:pt>
                      <c:pt idx="4459">
                        <c:v>9323.9720008849999</c:v>
                      </c:pt>
                      <c:pt idx="4460">
                        <c:v>9323.9720008849999</c:v>
                      </c:pt>
                      <c:pt idx="4461">
                        <c:v>9176.9620008849997</c:v>
                      </c:pt>
                      <c:pt idx="4462">
                        <c:v>9126.3220008850003</c:v>
                      </c:pt>
                      <c:pt idx="4463">
                        <c:v>8855.6000007629991</c:v>
                      </c:pt>
                      <c:pt idx="4464">
                        <c:v>8373.6000007629991</c:v>
                      </c:pt>
                      <c:pt idx="4465">
                        <c:v>7734.5000007629997</c:v>
                      </c:pt>
                      <c:pt idx="4466">
                        <c:v>7647.5000007629997</c:v>
                      </c:pt>
                      <c:pt idx="4467">
                        <c:v>7647.5000007629997</c:v>
                      </c:pt>
                      <c:pt idx="4468">
                        <c:v>7647.5000007629997</c:v>
                      </c:pt>
                      <c:pt idx="4469">
                        <c:v>7477.5000007629997</c:v>
                      </c:pt>
                      <c:pt idx="4470">
                        <c:v>7477.5000007629997</c:v>
                      </c:pt>
                      <c:pt idx="4471">
                        <c:v>7477.5000007629997</c:v>
                      </c:pt>
                      <c:pt idx="4472">
                        <c:v>7477.5000007629997</c:v>
                      </c:pt>
                      <c:pt idx="4473">
                        <c:v>7430.5000007629997</c:v>
                      </c:pt>
                      <c:pt idx="4474">
                        <c:v>7296.2000007630004</c:v>
                      </c:pt>
                      <c:pt idx="4475">
                        <c:v>6734.2000007630004</c:v>
                      </c:pt>
                      <c:pt idx="4476">
                        <c:v>6144.2000007630004</c:v>
                      </c:pt>
                      <c:pt idx="4477">
                        <c:v>6144.2000007630004</c:v>
                      </c:pt>
                      <c:pt idx="4478">
                        <c:v>6144.2000007630004</c:v>
                      </c:pt>
                      <c:pt idx="4479">
                        <c:v>6144.2000007630004</c:v>
                      </c:pt>
                      <c:pt idx="4480">
                        <c:v>6103.2000007630004</c:v>
                      </c:pt>
                      <c:pt idx="4481">
                        <c:v>6015.2000007630004</c:v>
                      </c:pt>
                      <c:pt idx="4482">
                        <c:v>5967.2000007630004</c:v>
                      </c:pt>
                      <c:pt idx="4483">
                        <c:v>5853.2000007630004</c:v>
                      </c:pt>
                      <c:pt idx="4484">
                        <c:v>6293.2000007630004</c:v>
                      </c:pt>
                      <c:pt idx="4485">
                        <c:v>5865.2000007630004</c:v>
                      </c:pt>
                      <c:pt idx="4486">
                        <c:v>5865.2000007630004</c:v>
                      </c:pt>
                      <c:pt idx="4487">
                        <c:v>6003</c:v>
                      </c:pt>
                      <c:pt idx="4488">
                        <c:v>5955</c:v>
                      </c:pt>
                      <c:pt idx="4489">
                        <c:v>5907</c:v>
                      </c:pt>
                      <c:pt idx="4490">
                        <c:v>5907</c:v>
                      </c:pt>
                      <c:pt idx="4491">
                        <c:v>5907</c:v>
                      </c:pt>
                      <c:pt idx="4492">
                        <c:v>5907</c:v>
                      </c:pt>
                      <c:pt idx="4493">
                        <c:v>5907</c:v>
                      </c:pt>
                      <c:pt idx="4494">
                        <c:v>5882</c:v>
                      </c:pt>
                      <c:pt idx="4495">
                        <c:v>5882</c:v>
                      </c:pt>
                      <c:pt idx="4496">
                        <c:v>5882</c:v>
                      </c:pt>
                      <c:pt idx="4497">
                        <c:v>5882</c:v>
                      </c:pt>
                      <c:pt idx="4498">
                        <c:v>5882</c:v>
                      </c:pt>
                      <c:pt idx="4499">
                        <c:v>5857</c:v>
                      </c:pt>
                      <c:pt idx="4500">
                        <c:v>5947.1</c:v>
                      </c:pt>
                      <c:pt idx="4501">
                        <c:v>5947.1</c:v>
                      </c:pt>
                      <c:pt idx="4502">
                        <c:v>5947.1</c:v>
                      </c:pt>
                      <c:pt idx="4503">
                        <c:v>5922.1</c:v>
                      </c:pt>
                      <c:pt idx="4504">
                        <c:v>5741.1</c:v>
                      </c:pt>
                      <c:pt idx="4505">
                        <c:v>5496.4</c:v>
                      </c:pt>
                      <c:pt idx="4506">
                        <c:v>5496.4</c:v>
                      </c:pt>
                      <c:pt idx="4507">
                        <c:v>5496.4</c:v>
                      </c:pt>
                      <c:pt idx="4508">
                        <c:v>5409.1</c:v>
                      </c:pt>
                      <c:pt idx="4509">
                        <c:v>5409.1</c:v>
                      </c:pt>
                      <c:pt idx="4510">
                        <c:v>5409.1</c:v>
                      </c:pt>
                      <c:pt idx="4511">
                        <c:v>5409.1</c:v>
                      </c:pt>
                      <c:pt idx="4512">
                        <c:v>5409.1</c:v>
                      </c:pt>
                      <c:pt idx="4513">
                        <c:v>5409.1</c:v>
                      </c:pt>
                      <c:pt idx="4514">
                        <c:v>5319</c:v>
                      </c:pt>
                      <c:pt idx="4515">
                        <c:v>5319</c:v>
                      </c:pt>
                      <c:pt idx="4516">
                        <c:v>5319</c:v>
                      </c:pt>
                      <c:pt idx="4517">
                        <c:v>5319</c:v>
                      </c:pt>
                      <c:pt idx="4518">
                        <c:v>5319</c:v>
                      </c:pt>
                      <c:pt idx="4519">
                        <c:v>5364</c:v>
                      </c:pt>
                      <c:pt idx="4520">
                        <c:v>5340</c:v>
                      </c:pt>
                      <c:pt idx="4521">
                        <c:v>5340</c:v>
                      </c:pt>
                      <c:pt idx="4522">
                        <c:v>5340</c:v>
                      </c:pt>
                      <c:pt idx="4523">
                        <c:v>5340</c:v>
                      </c:pt>
                      <c:pt idx="4524">
                        <c:v>5383.2000007630004</c:v>
                      </c:pt>
                      <c:pt idx="4525">
                        <c:v>5383.2000007630004</c:v>
                      </c:pt>
                      <c:pt idx="4526">
                        <c:v>6214.2000007630004</c:v>
                      </c:pt>
                      <c:pt idx="4527">
                        <c:v>6214.2000007630004</c:v>
                      </c:pt>
                      <c:pt idx="4528">
                        <c:v>6214.2000007630004</c:v>
                      </c:pt>
                      <c:pt idx="4529">
                        <c:v>6214.2000007630004</c:v>
                      </c:pt>
                      <c:pt idx="4530">
                        <c:v>6214.2000007630004</c:v>
                      </c:pt>
                      <c:pt idx="4531">
                        <c:v>6214.2000007630004</c:v>
                      </c:pt>
                      <c:pt idx="4532">
                        <c:v>6838.2000007630004</c:v>
                      </c:pt>
                      <c:pt idx="4533">
                        <c:v>6863.2000007630004</c:v>
                      </c:pt>
                      <c:pt idx="4534">
                        <c:v>6888.2000007630004</c:v>
                      </c:pt>
                      <c:pt idx="4535">
                        <c:v>7455.2000007630004</c:v>
                      </c:pt>
                      <c:pt idx="4536">
                        <c:v>7576.2000007630004</c:v>
                      </c:pt>
                      <c:pt idx="4537">
                        <c:v>7576.2000007630004</c:v>
                      </c:pt>
                      <c:pt idx="4538">
                        <c:v>8384.2200007629999</c:v>
                      </c:pt>
                      <c:pt idx="4539">
                        <c:v>8384.2200007629999</c:v>
                      </c:pt>
                      <c:pt idx="4540">
                        <c:v>8599.2200007629999</c:v>
                      </c:pt>
                      <c:pt idx="4541">
                        <c:v>8714.2200007629999</c:v>
                      </c:pt>
                      <c:pt idx="4542">
                        <c:v>8714.2200007629999</c:v>
                      </c:pt>
                      <c:pt idx="4543">
                        <c:v>8714.2200007629999</c:v>
                      </c:pt>
                      <c:pt idx="4544">
                        <c:v>8714.2200007629999</c:v>
                      </c:pt>
                      <c:pt idx="4545">
                        <c:v>8714.2200007629999</c:v>
                      </c:pt>
                      <c:pt idx="4546">
                        <c:v>8714.2200007629999</c:v>
                      </c:pt>
                      <c:pt idx="4547">
                        <c:v>8731.2200007629999</c:v>
                      </c:pt>
                      <c:pt idx="4548">
                        <c:v>8921.2200007629999</c:v>
                      </c:pt>
                      <c:pt idx="4549">
                        <c:v>8978.2200007629999</c:v>
                      </c:pt>
                      <c:pt idx="4550">
                        <c:v>9413.2200007629999</c:v>
                      </c:pt>
                      <c:pt idx="4551">
                        <c:v>9915.2200007629999</c:v>
                      </c:pt>
                      <c:pt idx="4552">
                        <c:v>10190.220000763</c:v>
                      </c:pt>
                      <c:pt idx="4553">
                        <c:v>10238.220000763</c:v>
                      </c:pt>
                      <c:pt idx="4554">
                        <c:v>10629.220000763</c:v>
                      </c:pt>
                      <c:pt idx="4555">
                        <c:v>10629.220000763</c:v>
                      </c:pt>
                      <c:pt idx="4556">
                        <c:v>10629.220000763</c:v>
                      </c:pt>
                      <c:pt idx="4557">
                        <c:v>10761.220000763</c:v>
                      </c:pt>
                      <c:pt idx="4558">
                        <c:v>10991.220000763</c:v>
                      </c:pt>
                      <c:pt idx="4559">
                        <c:v>10842.220000763</c:v>
                      </c:pt>
                      <c:pt idx="4560">
                        <c:v>10842.220000763</c:v>
                      </c:pt>
                      <c:pt idx="4561">
                        <c:v>11173.220000763</c:v>
                      </c:pt>
                      <c:pt idx="4562">
                        <c:v>11173.220000763</c:v>
                      </c:pt>
                      <c:pt idx="4563">
                        <c:v>11173.220000763</c:v>
                      </c:pt>
                      <c:pt idx="4564">
                        <c:v>11293.220000763</c:v>
                      </c:pt>
                      <c:pt idx="4565">
                        <c:v>11293.220000763</c:v>
                      </c:pt>
                      <c:pt idx="4566">
                        <c:v>11434.220000763</c:v>
                      </c:pt>
                      <c:pt idx="4567">
                        <c:v>11885.942000884999</c:v>
                      </c:pt>
                      <c:pt idx="4568">
                        <c:v>12391.582000885001</c:v>
                      </c:pt>
                      <c:pt idx="4569">
                        <c:v>12391.582000885001</c:v>
                      </c:pt>
                      <c:pt idx="4570">
                        <c:v>12391.582000885001</c:v>
                      </c:pt>
                      <c:pt idx="4571">
                        <c:v>12548.994000397</c:v>
                      </c:pt>
                      <c:pt idx="4572">
                        <c:v>12548.994000397</c:v>
                      </c:pt>
                      <c:pt idx="4573">
                        <c:v>12599.10099884</c:v>
                      </c:pt>
                      <c:pt idx="4574">
                        <c:v>13770.10099884</c:v>
                      </c:pt>
                      <c:pt idx="4575">
                        <c:v>13770.10099884</c:v>
                      </c:pt>
                      <c:pt idx="4576">
                        <c:v>14084.10099884</c:v>
                      </c:pt>
                      <c:pt idx="4577">
                        <c:v>14717.10099884</c:v>
                      </c:pt>
                      <c:pt idx="4578">
                        <c:v>15434.10099884</c:v>
                      </c:pt>
                      <c:pt idx="4579">
                        <c:v>15766.10099884</c:v>
                      </c:pt>
                      <c:pt idx="4580">
                        <c:v>15766.10099884</c:v>
                      </c:pt>
                      <c:pt idx="4581">
                        <c:v>16098.10099884</c:v>
                      </c:pt>
                      <c:pt idx="4582">
                        <c:v>16098.10099884</c:v>
                      </c:pt>
                      <c:pt idx="4583">
                        <c:v>16098.10099884</c:v>
                      </c:pt>
                      <c:pt idx="4584">
                        <c:v>16098.10099884</c:v>
                      </c:pt>
                      <c:pt idx="4585">
                        <c:v>16703.10099884</c:v>
                      </c:pt>
                      <c:pt idx="4586">
                        <c:v>16941.300995788999</c:v>
                      </c:pt>
                      <c:pt idx="4587">
                        <c:v>16941.300995788999</c:v>
                      </c:pt>
                      <c:pt idx="4588">
                        <c:v>16941.300995788999</c:v>
                      </c:pt>
                      <c:pt idx="4589">
                        <c:v>16941.300995788999</c:v>
                      </c:pt>
                      <c:pt idx="4590">
                        <c:v>17643.300995788999</c:v>
                      </c:pt>
                      <c:pt idx="4591">
                        <c:v>17643.300995788999</c:v>
                      </c:pt>
                      <c:pt idx="4592">
                        <c:v>17643.300995788999</c:v>
                      </c:pt>
                      <c:pt idx="4593">
                        <c:v>17643.300995788999</c:v>
                      </c:pt>
                      <c:pt idx="4594">
                        <c:v>17643.300995788999</c:v>
                      </c:pt>
                      <c:pt idx="4595">
                        <c:v>17643.300995788999</c:v>
                      </c:pt>
                      <c:pt idx="4596">
                        <c:v>17643.300995788999</c:v>
                      </c:pt>
                      <c:pt idx="4597">
                        <c:v>17643.300995788999</c:v>
                      </c:pt>
                      <c:pt idx="4598">
                        <c:v>17643.300995788999</c:v>
                      </c:pt>
                      <c:pt idx="4599">
                        <c:v>17909.300995788999</c:v>
                      </c:pt>
                      <c:pt idx="4600">
                        <c:v>18626.300995788999</c:v>
                      </c:pt>
                      <c:pt idx="4601">
                        <c:v>18626.300995788999</c:v>
                      </c:pt>
                      <c:pt idx="4602">
                        <c:v>18626.300995788999</c:v>
                      </c:pt>
                      <c:pt idx="4603">
                        <c:v>18626.300995788999</c:v>
                      </c:pt>
                      <c:pt idx="4604">
                        <c:v>18626.300995788999</c:v>
                      </c:pt>
                      <c:pt idx="4605">
                        <c:v>19150.300995788999</c:v>
                      </c:pt>
                      <c:pt idx="4606">
                        <c:v>19150.300995788999</c:v>
                      </c:pt>
                      <c:pt idx="4607">
                        <c:v>18802.300995788999</c:v>
                      </c:pt>
                      <c:pt idx="4608">
                        <c:v>18743.290995789001</c:v>
                      </c:pt>
                      <c:pt idx="4609">
                        <c:v>18743.290995789001</c:v>
                      </c:pt>
                      <c:pt idx="4610">
                        <c:v>18743.290995789001</c:v>
                      </c:pt>
                      <c:pt idx="4611">
                        <c:v>18743.290995789001</c:v>
                      </c:pt>
                      <c:pt idx="4612">
                        <c:v>19618.290995789001</c:v>
                      </c:pt>
                      <c:pt idx="4613">
                        <c:v>20529.290995789001</c:v>
                      </c:pt>
                      <c:pt idx="4614">
                        <c:v>20529.290995789001</c:v>
                      </c:pt>
                      <c:pt idx="4615">
                        <c:v>20529.290995789001</c:v>
                      </c:pt>
                      <c:pt idx="4616">
                        <c:v>20529.290995789001</c:v>
                      </c:pt>
                      <c:pt idx="4617">
                        <c:v>20529.290995789001</c:v>
                      </c:pt>
                      <c:pt idx="4618">
                        <c:v>20529.290995789001</c:v>
                      </c:pt>
                      <c:pt idx="4619">
                        <c:v>20575.290995789001</c:v>
                      </c:pt>
                      <c:pt idx="4620">
                        <c:v>20575.290995789001</c:v>
                      </c:pt>
                      <c:pt idx="4621">
                        <c:v>20575.290995789001</c:v>
                      </c:pt>
                      <c:pt idx="4622">
                        <c:v>20575.290995789001</c:v>
                      </c:pt>
                      <c:pt idx="4623">
                        <c:v>20575.290995789001</c:v>
                      </c:pt>
                      <c:pt idx="4624">
                        <c:v>21486.290995789001</c:v>
                      </c:pt>
                      <c:pt idx="4625">
                        <c:v>22006.290995789001</c:v>
                      </c:pt>
                      <c:pt idx="4626">
                        <c:v>22006.290995789001</c:v>
                      </c:pt>
                      <c:pt idx="4627">
                        <c:v>22006.290995789001</c:v>
                      </c:pt>
                      <c:pt idx="4628">
                        <c:v>22006.290995789001</c:v>
                      </c:pt>
                      <c:pt idx="4629">
                        <c:v>22006.290995789001</c:v>
                      </c:pt>
                      <c:pt idx="4630">
                        <c:v>22006.290995789001</c:v>
                      </c:pt>
                      <c:pt idx="4631">
                        <c:v>21872.290995789001</c:v>
                      </c:pt>
                      <c:pt idx="4632">
                        <c:v>21784.290995789001</c:v>
                      </c:pt>
                      <c:pt idx="4633">
                        <c:v>21784.290995789001</c:v>
                      </c:pt>
                      <c:pt idx="4634">
                        <c:v>21784.290995789001</c:v>
                      </c:pt>
                      <c:pt idx="4635">
                        <c:v>21784.290995789001</c:v>
                      </c:pt>
                      <c:pt idx="4636">
                        <c:v>21784.290995789001</c:v>
                      </c:pt>
                      <c:pt idx="4637">
                        <c:v>21784.290995789001</c:v>
                      </c:pt>
                      <c:pt idx="4638">
                        <c:v>21784.290995789001</c:v>
                      </c:pt>
                      <c:pt idx="4639">
                        <c:v>21784.290995789001</c:v>
                      </c:pt>
                      <c:pt idx="4640">
                        <c:v>21784.290995789001</c:v>
                      </c:pt>
                      <c:pt idx="4641">
                        <c:v>21784.290995789001</c:v>
                      </c:pt>
                      <c:pt idx="4642">
                        <c:v>21784.290995789001</c:v>
                      </c:pt>
                      <c:pt idx="4643">
                        <c:v>21784.290995789001</c:v>
                      </c:pt>
                      <c:pt idx="4644">
                        <c:v>21784.290995789001</c:v>
                      </c:pt>
                      <c:pt idx="4645">
                        <c:v>21784.290995789001</c:v>
                      </c:pt>
                      <c:pt idx="4646">
                        <c:v>22304.290995789001</c:v>
                      </c:pt>
                      <c:pt idx="4647">
                        <c:v>22304.290995789001</c:v>
                      </c:pt>
                      <c:pt idx="4648">
                        <c:v>22304.290995789001</c:v>
                      </c:pt>
                      <c:pt idx="4649">
                        <c:v>22304.290995789001</c:v>
                      </c:pt>
                      <c:pt idx="4650">
                        <c:v>22304.290995789001</c:v>
                      </c:pt>
                      <c:pt idx="4651">
                        <c:v>22304.290995789001</c:v>
                      </c:pt>
                      <c:pt idx="4652">
                        <c:v>22304.290995789001</c:v>
                      </c:pt>
                      <c:pt idx="4653">
                        <c:v>22304.290995789001</c:v>
                      </c:pt>
                      <c:pt idx="4654">
                        <c:v>22304.290995789001</c:v>
                      </c:pt>
                      <c:pt idx="4655">
                        <c:v>22304.290995789001</c:v>
                      </c:pt>
                      <c:pt idx="4656">
                        <c:v>21699.290995789001</c:v>
                      </c:pt>
                      <c:pt idx="4657">
                        <c:v>21699.290995789001</c:v>
                      </c:pt>
                      <c:pt idx="4658">
                        <c:v>21699.290995789001</c:v>
                      </c:pt>
                      <c:pt idx="4659">
                        <c:v>21699.290995789001</c:v>
                      </c:pt>
                      <c:pt idx="4660">
                        <c:v>21699.290995789001</c:v>
                      </c:pt>
                      <c:pt idx="4661">
                        <c:v>21699.290995789001</c:v>
                      </c:pt>
                      <c:pt idx="4662">
                        <c:v>21122.290995789001</c:v>
                      </c:pt>
                      <c:pt idx="4663">
                        <c:v>21122.290995789001</c:v>
                      </c:pt>
                      <c:pt idx="4664">
                        <c:v>21122.290995789001</c:v>
                      </c:pt>
                      <c:pt idx="4665">
                        <c:v>21122.290995789001</c:v>
                      </c:pt>
                      <c:pt idx="4666">
                        <c:v>21122.290995789001</c:v>
                      </c:pt>
                      <c:pt idx="4667">
                        <c:v>21122.290995789001</c:v>
                      </c:pt>
                      <c:pt idx="4668">
                        <c:v>21122.290995789001</c:v>
                      </c:pt>
                      <c:pt idx="4669">
                        <c:v>21122.290995789001</c:v>
                      </c:pt>
                      <c:pt idx="4670">
                        <c:v>21122.290995789001</c:v>
                      </c:pt>
                      <c:pt idx="4671">
                        <c:v>21122.290995789001</c:v>
                      </c:pt>
                      <c:pt idx="4672">
                        <c:v>21122.290995789001</c:v>
                      </c:pt>
                      <c:pt idx="4673">
                        <c:v>21120.290995789001</c:v>
                      </c:pt>
                      <c:pt idx="4674">
                        <c:v>21120.290995789001</c:v>
                      </c:pt>
                      <c:pt idx="4675">
                        <c:v>21120.290995789001</c:v>
                      </c:pt>
                      <c:pt idx="4676">
                        <c:v>21120.290995789001</c:v>
                      </c:pt>
                      <c:pt idx="4677">
                        <c:v>21120.290995789001</c:v>
                      </c:pt>
                      <c:pt idx="4678">
                        <c:v>21120.290995789001</c:v>
                      </c:pt>
                      <c:pt idx="4679">
                        <c:v>21166.290995789001</c:v>
                      </c:pt>
                      <c:pt idx="4680">
                        <c:v>21166.290995789001</c:v>
                      </c:pt>
                      <c:pt idx="4681">
                        <c:v>21166.290995789001</c:v>
                      </c:pt>
                      <c:pt idx="4682">
                        <c:v>21166.290995789001</c:v>
                      </c:pt>
                      <c:pt idx="4683">
                        <c:v>21166.290995789001</c:v>
                      </c:pt>
                      <c:pt idx="4684">
                        <c:v>21166.290995789001</c:v>
                      </c:pt>
                      <c:pt idx="4685">
                        <c:v>21166.290995789001</c:v>
                      </c:pt>
                      <c:pt idx="4686">
                        <c:v>21166.290995789001</c:v>
                      </c:pt>
                      <c:pt idx="4687">
                        <c:v>21166.290995789001</c:v>
                      </c:pt>
                      <c:pt idx="4688">
                        <c:v>21166.290995789001</c:v>
                      </c:pt>
                      <c:pt idx="4689">
                        <c:v>21166.290995789001</c:v>
                      </c:pt>
                      <c:pt idx="4690">
                        <c:v>21166.290995789001</c:v>
                      </c:pt>
                      <c:pt idx="4691">
                        <c:v>21119.290995789001</c:v>
                      </c:pt>
                      <c:pt idx="4692">
                        <c:v>21119.290995789001</c:v>
                      </c:pt>
                      <c:pt idx="4693">
                        <c:v>21119.290995789001</c:v>
                      </c:pt>
                      <c:pt idx="4694">
                        <c:v>21119.290995789001</c:v>
                      </c:pt>
                      <c:pt idx="4695">
                        <c:v>21119.290995789001</c:v>
                      </c:pt>
                      <c:pt idx="4696">
                        <c:v>20595.290995789001</c:v>
                      </c:pt>
                      <c:pt idx="4697">
                        <c:v>20595.290995789001</c:v>
                      </c:pt>
                      <c:pt idx="4698">
                        <c:v>20595.290995789001</c:v>
                      </c:pt>
                      <c:pt idx="4699">
                        <c:v>19264.290995789001</c:v>
                      </c:pt>
                      <c:pt idx="4700">
                        <c:v>19023.430995789</c:v>
                      </c:pt>
                      <c:pt idx="4701">
                        <c:v>17833.290995789001</c:v>
                      </c:pt>
                      <c:pt idx="4702">
                        <c:v>17833.290995789001</c:v>
                      </c:pt>
                      <c:pt idx="4703">
                        <c:v>17833.290995789001</c:v>
                      </c:pt>
                      <c:pt idx="4704">
                        <c:v>17833.290995789001</c:v>
                      </c:pt>
                      <c:pt idx="4705">
                        <c:v>17567.290995789001</c:v>
                      </c:pt>
                      <c:pt idx="4706">
                        <c:v>17567.290995789001</c:v>
                      </c:pt>
                      <c:pt idx="4707">
                        <c:v>17047.290995789001</c:v>
                      </c:pt>
                      <c:pt idx="4708">
                        <c:v>17047.290995789001</c:v>
                      </c:pt>
                      <c:pt idx="4709">
                        <c:v>17047.290995789001</c:v>
                      </c:pt>
                      <c:pt idx="4710">
                        <c:v>17047.290995789001</c:v>
                      </c:pt>
                      <c:pt idx="4711">
                        <c:v>17047.290995789001</c:v>
                      </c:pt>
                      <c:pt idx="4712">
                        <c:v>17047.290995789001</c:v>
                      </c:pt>
                      <c:pt idx="4713">
                        <c:v>17047.290995789001</c:v>
                      </c:pt>
                      <c:pt idx="4714">
                        <c:v>17047.290995789001</c:v>
                      </c:pt>
                      <c:pt idx="4715">
                        <c:v>16414.290995789001</c:v>
                      </c:pt>
                      <c:pt idx="4716">
                        <c:v>15697.290995789001</c:v>
                      </c:pt>
                      <c:pt idx="4717">
                        <c:v>15697.290995789001</c:v>
                      </c:pt>
                      <c:pt idx="4718">
                        <c:v>16330.290995789001</c:v>
                      </c:pt>
                      <c:pt idx="4719">
                        <c:v>15697.290995789001</c:v>
                      </c:pt>
                      <c:pt idx="4720">
                        <c:v>15462.290995789001</c:v>
                      </c:pt>
                      <c:pt idx="4721">
                        <c:v>15262.290995789001</c:v>
                      </c:pt>
                      <c:pt idx="4722">
                        <c:v>15262.290995789001</c:v>
                      </c:pt>
                      <c:pt idx="4723">
                        <c:v>15262.290995789001</c:v>
                      </c:pt>
                      <c:pt idx="4724">
                        <c:v>14629.290995789001</c:v>
                      </c:pt>
                      <c:pt idx="4725">
                        <c:v>14629.290995789001</c:v>
                      </c:pt>
                      <c:pt idx="4726">
                        <c:v>14511.290995789001</c:v>
                      </c:pt>
                      <c:pt idx="4727">
                        <c:v>14511.568995666999</c:v>
                      </c:pt>
                      <c:pt idx="4728">
                        <c:v>12085.368998718001</c:v>
                      </c:pt>
                      <c:pt idx="4729">
                        <c:v>12085.368998718001</c:v>
                      </c:pt>
                      <c:pt idx="4730">
                        <c:v>12085.368998718001</c:v>
                      </c:pt>
                      <c:pt idx="4731">
                        <c:v>12205.368998718001</c:v>
                      </c:pt>
                      <c:pt idx="4732">
                        <c:v>12205.368998718001</c:v>
                      </c:pt>
                      <c:pt idx="4733">
                        <c:v>11795.368998718001</c:v>
                      </c:pt>
                      <c:pt idx="4734">
                        <c:v>11450.368998718001</c:v>
                      </c:pt>
                      <c:pt idx="4735">
                        <c:v>11450.368998718001</c:v>
                      </c:pt>
                      <c:pt idx="4736">
                        <c:v>11450.368998718001</c:v>
                      </c:pt>
                      <c:pt idx="4737">
                        <c:v>11450.368998718001</c:v>
                      </c:pt>
                      <c:pt idx="4738">
                        <c:v>11450.368998718001</c:v>
                      </c:pt>
                      <c:pt idx="4739">
                        <c:v>11519.09099884</c:v>
                      </c:pt>
                      <c:pt idx="4740">
                        <c:v>11519.09099884</c:v>
                      </c:pt>
                      <c:pt idx="4741">
                        <c:v>11519.09099884</c:v>
                      </c:pt>
                      <c:pt idx="4742">
                        <c:v>11218.09099884</c:v>
                      </c:pt>
                      <c:pt idx="4743">
                        <c:v>11148.09099884</c:v>
                      </c:pt>
                      <c:pt idx="4744">
                        <c:v>10958.09099884</c:v>
                      </c:pt>
                      <c:pt idx="4745">
                        <c:v>10958.09099884</c:v>
                      </c:pt>
                      <c:pt idx="4746">
                        <c:v>10838.09099884</c:v>
                      </c:pt>
                      <c:pt idx="4747">
                        <c:v>10838.09099884</c:v>
                      </c:pt>
                      <c:pt idx="4748">
                        <c:v>10793.09099884</c:v>
                      </c:pt>
                      <c:pt idx="4749">
                        <c:v>10793.09099884</c:v>
                      </c:pt>
                      <c:pt idx="4750">
                        <c:v>10692.872000885</c:v>
                      </c:pt>
                      <c:pt idx="4751">
                        <c:v>10503.872000885</c:v>
                      </c:pt>
                      <c:pt idx="4752">
                        <c:v>10503.872000885</c:v>
                      </c:pt>
                      <c:pt idx="4753">
                        <c:v>10503.872000885</c:v>
                      </c:pt>
                      <c:pt idx="4754">
                        <c:v>10283.872000885</c:v>
                      </c:pt>
                      <c:pt idx="4755">
                        <c:v>10283.872000885</c:v>
                      </c:pt>
                      <c:pt idx="4756">
                        <c:v>10283.872000885</c:v>
                      </c:pt>
                      <c:pt idx="4757">
                        <c:v>10283.872000885</c:v>
                      </c:pt>
                      <c:pt idx="4758">
                        <c:v>10283.872000885</c:v>
                      </c:pt>
                      <c:pt idx="4759">
                        <c:v>10283.872000885</c:v>
                      </c:pt>
                      <c:pt idx="4760">
                        <c:v>10283.872000885</c:v>
                      </c:pt>
                      <c:pt idx="4761">
                        <c:v>10136.862000884999</c:v>
                      </c:pt>
                      <c:pt idx="4762">
                        <c:v>10136.862000884999</c:v>
                      </c:pt>
                      <c:pt idx="4763">
                        <c:v>10093.662000122</c:v>
                      </c:pt>
                      <c:pt idx="4764">
                        <c:v>9571.3620001220006</c:v>
                      </c:pt>
                      <c:pt idx="4765">
                        <c:v>9069.3620001220006</c:v>
                      </c:pt>
                      <c:pt idx="4766">
                        <c:v>8644.4620001219992</c:v>
                      </c:pt>
                      <c:pt idx="4767">
                        <c:v>8644.4620001219992</c:v>
                      </c:pt>
                      <c:pt idx="4768">
                        <c:v>8644.4620001219992</c:v>
                      </c:pt>
                      <c:pt idx="4769">
                        <c:v>8603.4620001219992</c:v>
                      </c:pt>
                      <c:pt idx="4770">
                        <c:v>8603.4620001219992</c:v>
                      </c:pt>
                      <c:pt idx="4771">
                        <c:v>8428.4620001219992</c:v>
                      </c:pt>
                      <c:pt idx="4772">
                        <c:v>8428.4620001219992</c:v>
                      </c:pt>
                      <c:pt idx="4773">
                        <c:v>8428.4620001219992</c:v>
                      </c:pt>
                      <c:pt idx="4774">
                        <c:v>8473.4620001219992</c:v>
                      </c:pt>
                      <c:pt idx="4775">
                        <c:v>8609.4620001219992</c:v>
                      </c:pt>
                      <c:pt idx="4776">
                        <c:v>8609.4620001219992</c:v>
                      </c:pt>
                      <c:pt idx="4777">
                        <c:v>8609.4620001219992</c:v>
                      </c:pt>
                      <c:pt idx="4778">
                        <c:v>8609.4620001219992</c:v>
                      </c:pt>
                      <c:pt idx="4779">
                        <c:v>8219.4620001219992</c:v>
                      </c:pt>
                      <c:pt idx="4780">
                        <c:v>8219.4620001219992</c:v>
                      </c:pt>
                      <c:pt idx="4781">
                        <c:v>8219.4620001219992</c:v>
                      </c:pt>
                      <c:pt idx="4782">
                        <c:v>8219.4620001219992</c:v>
                      </c:pt>
                      <c:pt idx="4783">
                        <c:v>8219.4620001219992</c:v>
                      </c:pt>
                      <c:pt idx="4784">
                        <c:v>8219.4620001219992</c:v>
                      </c:pt>
                      <c:pt idx="4785">
                        <c:v>8219.4620001219992</c:v>
                      </c:pt>
                      <c:pt idx="4786">
                        <c:v>8219.4620001219992</c:v>
                      </c:pt>
                      <c:pt idx="4787">
                        <c:v>8219.4620001219992</c:v>
                      </c:pt>
                      <c:pt idx="4788">
                        <c:v>8219.4620001219992</c:v>
                      </c:pt>
                      <c:pt idx="4789">
                        <c:v>8219.4620001219992</c:v>
                      </c:pt>
                      <c:pt idx="4790">
                        <c:v>8219.4620001219992</c:v>
                      </c:pt>
                      <c:pt idx="4791">
                        <c:v>8219.4620001219992</c:v>
                      </c:pt>
                      <c:pt idx="4792">
                        <c:v>8219.4620001219992</c:v>
                      </c:pt>
                      <c:pt idx="4793">
                        <c:v>8219.4620001219992</c:v>
                      </c:pt>
                      <c:pt idx="4794">
                        <c:v>8219.4620001219992</c:v>
                      </c:pt>
                      <c:pt idx="4795">
                        <c:v>8219.4620001219992</c:v>
                      </c:pt>
                      <c:pt idx="4796">
                        <c:v>8219.4620001219992</c:v>
                      </c:pt>
                      <c:pt idx="4797">
                        <c:v>8219.4620001219992</c:v>
                      </c:pt>
                      <c:pt idx="4798">
                        <c:v>8219.4620001219992</c:v>
                      </c:pt>
                      <c:pt idx="4799">
                        <c:v>8131.4620001220001</c:v>
                      </c:pt>
                      <c:pt idx="4800">
                        <c:v>8131.4620001220001</c:v>
                      </c:pt>
                      <c:pt idx="4801">
                        <c:v>8131.4620001220001</c:v>
                      </c:pt>
                      <c:pt idx="4802">
                        <c:v>8131.4620001220001</c:v>
                      </c:pt>
                      <c:pt idx="4803">
                        <c:v>8131.4620001220001</c:v>
                      </c:pt>
                      <c:pt idx="4804">
                        <c:v>8131.4620001220001</c:v>
                      </c:pt>
                      <c:pt idx="4805">
                        <c:v>8219.4620001219992</c:v>
                      </c:pt>
                      <c:pt idx="4806">
                        <c:v>8219.4620001219992</c:v>
                      </c:pt>
                      <c:pt idx="4807">
                        <c:v>8219.4620001219992</c:v>
                      </c:pt>
                      <c:pt idx="4808">
                        <c:v>8219.4620001219992</c:v>
                      </c:pt>
                      <c:pt idx="4809">
                        <c:v>8219.4620001219992</c:v>
                      </c:pt>
                      <c:pt idx="4810">
                        <c:v>8219.4620001219992</c:v>
                      </c:pt>
                      <c:pt idx="4811">
                        <c:v>8219.4620001219992</c:v>
                      </c:pt>
                      <c:pt idx="4812">
                        <c:v>8219.4620001219992</c:v>
                      </c:pt>
                      <c:pt idx="4813">
                        <c:v>8219.4620001219992</c:v>
                      </c:pt>
                      <c:pt idx="4814">
                        <c:v>8219.4620001219992</c:v>
                      </c:pt>
                      <c:pt idx="4815">
                        <c:v>8219.4620001219992</c:v>
                      </c:pt>
                      <c:pt idx="4816">
                        <c:v>8219.4620001219992</c:v>
                      </c:pt>
                      <c:pt idx="4817">
                        <c:v>8219.4620001219992</c:v>
                      </c:pt>
                      <c:pt idx="4818">
                        <c:v>8219.4620001219992</c:v>
                      </c:pt>
                      <c:pt idx="4819">
                        <c:v>8219.4620001219992</c:v>
                      </c:pt>
                      <c:pt idx="4820">
                        <c:v>8219.4620001219992</c:v>
                      </c:pt>
                      <c:pt idx="4821">
                        <c:v>8219.4620001219992</c:v>
                      </c:pt>
                      <c:pt idx="4822">
                        <c:v>7986.1</c:v>
                      </c:pt>
                      <c:pt idx="4823">
                        <c:v>7155.1</c:v>
                      </c:pt>
                      <c:pt idx="4824">
                        <c:v>7768.3000007629998</c:v>
                      </c:pt>
                      <c:pt idx="4825">
                        <c:v>8215.2100007629997</c:v>
                      </c:pt>
                      <c:pt idx="4826">
                        <c:v>8431.2100007629997</c:v>
                      </c:pt>
                      <c:pt idx="4827">
                        <c:v>8460.2100007629997</c:v>
                      </c:pt>
                      <c:pt idx="4828">
                        <c:v>8431.2100007629997</c:v>
                      </c:pt>
                      <c:pt idx="4829">
                        <c:v>8600.2100007629997</c:v>
                      </c:pt>
                      <c:pt idx="4830">
                        <c:v>8641.9320008850009</c:v>
                      </c:pt>
                      <c:pt idx="4831">
                        <c:v>9297.9320008850009</c:v>
                      </c:pt>
                      <c:pt idx="4832">
                        <c:v>9869.9320008850009</c:v>
                      </c:pt>
                      <c:pt idx="4833">
                        <c:v>10355.572000885</c:v>
                      </c:pt>
                      <c:pt idx="4834">
                        <c:v>10585.572000885</c:v>
                      </c:pt>
                      <c:pt idx="4835">
                        <c:v>11218.572000885</c:v>
                      </c:pt>
                      <c:pt idx="4836">
                        <c:v>11130.572000885</c:v>
                      </c:pt>
                      <c:pt idx="4837">
                        <c:v>11320.572000885</c:v>
                      </c:pt>
                      <c:pt idx="4838">
                        <c:v>11320.572000885</c:v>
                      </c:pt>
                      <c:pt idx="4839">
                        <c:v>11407.872000885</c:v>
                      </c:pt>
                      <c:pt idx="4840">
                        <c:v>11407.872000885</c:v>
                      </c:pt>
                      <c:pt idx="4841">
                        <c:v>11559.872000885</c:v>
                      </c:pt>
                      <c:pt idx="4842">
                        <c:v>11677.872000885</c:v>
                      </c:pt>
                      <c:pt idx="4843">
                        <c:v>11792.872000885</c:v>
                      </c:pt>
                      <c:pt idx="4844">
                        <c:v>11792.872000885</c:v>
                      </c:pt>
                      <c:pt idx="4845">
                        <c:v>11792.872000885</c:v>
                      </c:pt>
                      <c:pt idx="4846">
                        <c:v>11792.872000885</c:v>
                      </c:pt>
                      <c:pt idx="4847">
                        <c:v>11656.872000885</c:v>
                      </c:pt>
                      <c:pt idx="4848">
                        <c:v>11656.872000885</c:v>
                      </c:pt>
                      <c:pt idx="4849">
                        <c:v>11757.09099884</c:v>
                      </c:pt>
                      <c:pt idx="4850">
                        <c:v>12491.09099884</c:v>
                      </c:pt>
                      <c:pt idx="4851">
                        <c:v>12491.09099884</c:v>
                      </c:pt>
                      <c:pt idx="4852">
                        <c:v>12731.09099884</c:v>
                      </c:pt>
                      <c:pt idx="4853">
                        <c:v>12851.09099884</c:v>
                      </c:pt>
                      <c:pt idx="4854">
                        <c:v>12851.09099884</c:v>
                      </c:pt>
                      <c:pt idx="4855">
                        <c:v>13261.09099884</c:v>
                      </c:pt>
                      <c:pt idx="4856">
                        <c:v>13261.09099884</c:v>
                      </c:pt>
                      <c:pt idx="4857">
                        <c:v>13364.09099884</c:v>
                      </c:pt>
                      <c:pt idx="4858">
                        <c:v>13654.19099884</c:v>
                      </c:pt>
                      <c:pt idx="4859">
                        <c:v>13654.19099884</c:v>
                      </c:pt>
                      <c:pt idx="4860">
                        <c:v>13757.19099884</c:v>
                      </c:pt>
                      <c:pt idx="4861">
                        <c:v>13757.19099884</c:v>
                      </c:pt>
                      <c:pt idx="4862">
                        <c:v>14390.19099884</c:v>
                      </c:pt>
                      <c:pt idx="4863">
                        <c:v>14505.19099884</c:v>
                      </c:pt>
                      <c:pt idx="4864">
                        <c:v>14505.19099884</c:v>
                      </c:pt>
                      <c:pt idx="4865">
                        <c:v>14505.19099884</c:v>
                      </c:pt>
                      <c:pt idx="4866">
                        <c:v>14960.19099884</c:v>
                      </c:pt>
                      <c:pt idx="4867">
                        <c:v>14960.19099884</c:v>
                      </c:pt>
                      <c:pt idx="4868">
                        <c:v>14960.19099884</c:v>
                      </c:pt>
                      <c:pt idx="4869">
                        <c:v>14960.19099884</c:v>
                      </c:pt>
                      <c:pt idx="4870">
                        <c:v>14960.19099884</c:v>
                      </c:pt>
                      <c:pt idx="4871">
                        <c:v>15791.20099884</c:v>
                      </c:pt>
                      <c:pt idx="4872">
                        <c:v>15791.20099884</c:v>
                      </c:pt>
                      <c:pt idx="4873">
                        <c:v>15791.20099884</c:v>
                      </c:pt>
                      <c:pt idx="4874">
                        <c:v>16651.400995789001</c:v>
                      </c:pt>
                      <c:pt idx="4875">
                        <c:v>16651.400995789001</c:v>
                      </c:pt>
                      <c:pt idx="4876">
                        <c:v>16651.400995789001</c:v>
                      </c:pt>
                      <c:pt idx="4877">
                        <c:v>17353.400995789001</c:v>
                      </c:pt>
                      <c:pt idx="4878">
                        <c:v>17877.400995789001</c:v>
                      </c:pt>
                      <c:pt idx="4879">
                        <c:v>18594.400995789001</c:v>
                      </c:pt>
                      <c:pt idx="4880">
                        <c:v>18594.400995789001</c:v>
                      </c:pt>
                      <c:pt idx="4881">
                        <c:v>18594.400995789001</c:v>
                      </c:pt>
                      <c:pt idx="4882">
                        <c:v>18594.400995789001</c:v>
                      </c:pt>
                      <c:pt idx="4883">
                        <c:v>18388.400995789001</c:v>
                      </c:pt>
                      <c:pt idx="4884">
                        <c:v>18058.400995789001</c:v>
                      </c:pt>
                      <c:pt idx="4885">
                        <c:v>18058.400995789001</c:v>
                      </c:pt>
                      <c:pt idx="4886">
                        <c:v>18058.400995789001</c:v>
                      </c:pt>
                      <c:pt idx="4887">
                        <c:v>18058.400995789001</c:v>
                      </c:pt>
                      <c:pt idx="4888">
                        <c:v>18058.400995789001</c:v>
                      </c:pt>
                      <c:pt idx="4889">
                        <c:v>18058.400995789001</c:v>
                      </c:pt>
                      <c:pt idx="4890">
                        <c:v>18058.400995789001</c:v>
                      </c:pt>
                      <c:pt idx="4891">
                        <c:v>18058.400995789001</c:v>
                      </c:pt>
                      <c:pt idx="4892">
                        <c:v>18058.400995789001</c:v>
                      </c:pt>
                      <c:pt idx="4893">
                        <c:v>18058.400995789001</c:v>
                      </c:pt>
                      <c:pt idx="4894">
                        <c:v>18058.400995789001</c:v>
                      </c:pt>
                      <c:pt idx="4895">
                        <c:v>18316.400995789001</c:v>
                      </c:pt>
                      <c:pt idx="4896">
                        <c:v>18302.400995789001</c:v>
                      </c:pt>
                      <c:pt idx="4897">
                        <c:v>18302.400995789001</c:v>
                      </c:pt>
                      <c:pt idx="4898">
                        <c:v>18302.400995789001</c:v>
                      </c:pt>
                      <c:pt idx="4899">
                        <c:v>18302.400995789001</c:v>
                      </c:pt>
                      <c:pt idx="4900">
                        <c:v>19213.400995789001</c:v>
                      </c:pt>
                      <c:pt idx="4901">
                        <c:v>19213.400995789001</c:v>
                      </c:pt>
                      <c:pt idx="4902">
                        <c:v>19733.400995789001</c:v>
                      </c:pt>
                      <c:pt idx="4903">
                        <c:v>19733.400995789001</c:v>
                      </c:pt>
                      <c:pt idx="4904">
                        <c:v>19733.400995789001</c:v>
                      </c:pt>
                      <c:pt idx="4905">
                        <c:v>19733.400995789001</c:v>
                      </c:pt>
                      <c:pt idx="4906">
                        <c:v>20644.400995789001</c:v>
                      </c:pt>
                      <c:pt idx="4907">
                        <c:v>20644.400995789001</c:v>
                      </c:pt>
                      <c:pt idx="4908">
                        <c:v>20644.400995789001</c:v>
                      </c:pt>
                      <c:pt idx="4909">
                        <c:v>20644.400995789001</c:v>
                      </c:pt>
                      <c:pt idx="4910">
                        <c:v>20644.400995789001</c:v>
                      </c:pt>
                      <c:pt idx="4911">
                        <c:v>20644.400995789001</c:v>
                      </c:pt>
                      <c:pt idx="4912">
                        <c:v>20644.400995789001</c:v>
                      </c:pt>
                      <c:pt idx="4913">
                        <c:v>20644.400995789001</c:v>
                      </c:pt>
                      <c:pt idx="4914">
                        <c:v>20644.400995789001</c:v>
                      </c:pt>
                      <c:pt idx="4915">
                        <c:v>20644.400995789001</c:v>
                      </c:pt>
                      <c:pt idx="4916">
                        <c:v>20644.400995789001</c:v>
                      </c:pt>
                      <c:pt idx="4917">
                        <c:v>20644.400995789001</c:v>
                      </c:pt>
                      <c:pt idx="4918">
                        <c:v>20644.400995789001</c:v>
                      </c:pt>
                      <c:pt idx="4919">
                        <c:v>20598.400995789001</c:v>
                      </c:pt>
                      <c:pt idx="4920">
                        <c:v>20422.400995789001</c:v>
                      </c:pt>
                      <c:pt idx="4921">
                        <c:v>20422.400995789001</c:v>
                      </c:pt>
                      <c:pt idx="4922">
                        <c:v>20422.400995789001</c:v>
                      </c:pt>
                      <c:pt idx="4923">
                        <c:v>20422.400995789001</c:v>
                      </c:pt>
                      <c:pt idx="4924">
                        <c:v>20422.400995789001</c:v>
                      </c:pt>
                      <c:pt idx="4925">
                        <c:v>20422.400995789001</c:v>
                      </c:pt>
                      <c:pt idx="4926">
                        <c:v>20422.400995789001</c:v>
                      </c:pt>
                      <c:pt idx="4927">
                        <c:v>20422.400995789001</c:v>
                      </c:pt>
                      <c:pt idx="4928">
                        <c:v>20422.400995789001</c:v>
                      </c:pt>
                      <c:pt idx="4929">
                        <c:v>20422.400995789001</c:v>
                      </c:pt>
                      <c:pt idx="4930">
                        <c:v>20422.400995789001</c:v>
                      </c:pt>
                      <c:pt idx="4931">
                        <c:v>20422.400995789001</c:v>
                      </c:pt>
                      <c:pt idx="4932">
                        <c:v>20422.400995789001</c:v>
                      </c:pt>
                      <c:pt idx="4933">
                        <c:v>20422.400995789001</c:v>
                      </c:pt>
                      <c:pt idx="4934">
                        <c:v>20422.400995789001</c:v>
                      </c:pt>
                      <c:pt idx="4935">
                        <c:v>20422.400995789001</c:v>
                      </c:pt>
                      <c:pt idx="4936">
                        <c:v>20422.400995789001</c:v>
                      </c:pt>
                      <c:pt idx="4937">
                        <c:v>20422.400995789001</c:v>
                      </c:pt>
                      <c:pt idx="4938">
                        <c:v>20422.400995789001</c:v>
                      </c:pt>
                      <c:pt idx="4939">
                        <c:v>20422.400995789001</c:v>
                      </c:pt>
                      <c:pt idx="4940">
                        <c:v>20422.400995789001</c:v>
                      </c:pt>
                      <c:pt idx="4941">
                        <c:v>20422.400995789001</c:v>
                      </c:pt>
                      <c:pt idx="4942">
                        <c:v>20422.400995789001</c:v>
                      </c:pt>
                      <c:pt idx="4943">
                        <c:v>20422.400995789001</c:v>
                      </c:pt>
                      <c:pt idx="4944">
                        <c:v>19817.400995789001</c:v>
                      </c:pt>
                      <c:pt idx="4945">
                        <c:v>19817.400995789001</c:v>
                      </c:pt>
                      <c:pt idx="4946">
                        <c:v>19817.400995789001</c:v>
                      </c:pt>
                      <c:pt idx="4947">
                        <c:v>19817.400995789001</c:v>
                      </c:pt>
                      <c:pt idx="4948">
                        <c:v>19817.400995789001</c:v>
                      </c:pt>
                      <c:pt idx="4949">
                        <c:v>19817.400995789001</c:v>
                      </c:pt>
                      <c:pt idx="4950">
                        <c:v>19817.400995789001</c:v>
                      </c:pt>
                      <c:pt idx="4951">
                        <c:v>19817.400995789001</c:v>
                      </c:pt>
                      <c:pt idx="4952">
                        <c:v>19817.400995789001</c:v>
                      </c:pt>
                      <c:pt idx="4953">
                        <c:v>19817.400995789001</c:v>
                      </c:pt>
                      <c:pt idx="4954">
                        <c:v>19817.400995789001</c:v>
                      </c:pt>
                      <c:pt idx="4955">
                        <c:v>19817.400995789001</c:v>
                      </c:pt>
                      <c:pt idx="4956">
                        <c:v>19252.400995789001</c:v>
                      </c:pt>
                      <c:pt idx="4957">
                        <c:v>19252.400995789001</c:v>
                      </c:pt>
                      <c:pt idx="4958">
                        <c:v>19252.400995789001</c:v>
                      </c:pt>
                      <c:pt idx="4959">
                        <c:v>19252.400995789001</c:v>
                      </c:pt>
                      <c:pt idx="4960">
                        <c:v>19252.400995789001</c:v>
                      </c:pt>
                      <c:pt idx="4961">
                        <c:v>19252.400995789001</c:v>
                      </c:pt>
                      <c:pt idx="4962">
                        <c:v>19252.400995789001</c:v>
                      </c:pt>
                      <c:pt idx="4963">
                        <c:v>19252.400995789001</c:v>
                      </c:pt>
                      <c:pt idx="4964">
                        <c:v>17821.400995789001</c:v>
                      </c:pt>
                      <c:pt idx="4965">
                        <c:v>16910.400995789001</c:v>
                      </c:pt>
                      <c:pt idx="4966">
                        <c:v>16910.400995789001</c:v>
                      </c:pt>
                      <c:pt idx="4967">
                        <c:v>16910.400995789001</c:v>
                      </c:pt>
                      <c:pt idx="4968">
                        <c:v>16910.400995789001</c:v>
                      </c:pt>
                      <c:pt idx="4969">
                        <c:v>16910.400995789001</c:v>
                      </c:pt>
                      <c:pt idx="4970">
                        <c:v>16910.400995789001</c:v>
                      </c:pt>
                      <c:pt idx="4971">
                        <c:v>16910.400995789001</c:v>
                      </c:pt>
                      <c:pt idx="4972">
                        <c:v>16910.400995789001</c:v>
                      </c:pt>
                      <c:pt idx="4973">
                        <c:v>16910.400995789001</c:v>
                      </c:pt>
                      <c:pt idx="4974">
                        <c:v>16910.400995789001</c:v>
                      </c:pt>
                      <c:pt idx="4975">
                        <c:v>16910.400995789001</c:v>
                      </c:pt>
                      <c:pt idx="4976">
                        <c:v>16910.400995789001</c:v>
                      </c:pt>
                      <c:pt idx="4977">
                        <c:v>16698.400995789001</c:v>
                      </c:pt>
                      <c:pt idx="4978">
                        <c:v>16698.400995789001</c:v>
                      </c:pt>
                      <c:pt idx="4979">
                        <c:v>16698.400995789001</c:v>
                      </c:pt>
                      <c:pt idx="4980">
                        <c:v>16037.400995788999</c:v>
                      </c:pt>
                      <c:pt idx="4981">
                        <c:v>16037.400995788999</c:v>
                      </c:pt>
                      <c:pt idx="4982">
                        <c:v>16037.400995788999</c:v>
                      </c:pt>
                      <c:pt idx="4983">
                        <c:v>15868.400995788999</c:v>
                      </c:pt>
                      <c:pt idx="4984">
                        <c:v>15868.400995788999</c:v>
                      </c:pt>
                      <c:pt idx="4985">
                        <c:v>15448.400995788999</c:v>
                      </c:pt>
                      <c:pt idx="4986">
                        <c:v>15448.400995788999</c:v>
                      </c:pt>
                      <c:pt idx="4987">
                        <c:v>15448.400995788999</c:v>
                      </c:pt>
                      <c:pt idx="4988">
                        <c:v>15448.400995788999</c:v>
                      </c:pt>
                      <c:pt idx="4989">
                        <c:v>15448.400995788999</c:v>
                      </c:pt>
                      <c:pt idx="4990">
                        <c:v>15448.400995788999</c:v>
                      </c:pt>
                      <c:pt idx="4991">
                        <c:v>15448.400995788999</c:v>
                      </c:pt>
                      <c:pt idx="4992">
                        <c:v>13154.400995788999</c:v>
                      </c:pt>
                      <c:pt idx="4993">
                        <c:v>13154.400995788999</c:v>
                      </c:pt>
                      <c:pt idx="4994">
                        <c:v>13154.400995788999</c:v>
                      </c:pt>
                      <c:pt idx="4995">
                        <c:v>13154.400995788999</c:v>
                      </c:pt>
                      <c:pt idx="4996">
                        <c:v>13154.400995788999</c:v>
                      </c:pt>
                      <c:pt idx="4997">
                        <c:v>13154.400995788999</c:v>
                      </c:pt>
                      <c:pt idx="4998">
                        <c:v>13154.400995788999</c:v>
                      </c:pt>
                      <c:pt idx="4999">
                        <c:v>13154.400995788999</c:v>
                      </c:pt>
                      <c:pt idx="5000">
                        <c:v>13154.400995788999</c:v>
                      </c:pt>
                      <c:pt idx="5001">
                        <c:v>12934.400995788999</c:v>
                      </c:pt>
                      <c:pt idx="5002">
                        <c:v>12934.400995788999</c:v>
                      </c:pt>
                      <c:pt idx="5003">
                        <c:v>12301.400995788999</c:v>
                      </c:pt>
                      <c:pt idx="5004">
                        <c:v>11668.400995788999</c:v>
                      </c:pt>
                      <c:pt idx="5005">
                        <c:v>11468.400995788999</c:v>
                      </c:pt>
                      <c:pt idx="5006">
                        <c:v>11468.400995788999</c:v>
                      </c:pt>
                      <c:pt idx="5007">
                        <c:v>11222.400995788999</c:v>
                      </c:pt>
                      <c:pt idx="5008">
                        <c:v>10622.400995788999</c:v>
                      </c:pt>
                      <c:pt idx="5009">
                        <c:v>10622.400995788999</c:v>
                      </c:pt>
                      <c:pt idx="5010">
                        <c:v>10507.400995788999</c:v>
                      </c:pt>
                      <c:pt idx="5011">
                        <c:v>10481.400995788999</c:v>
                      </c:pt>
                      <c:pt idx="5012">
                        <c:v>10481.400995788999</c:v>
                      </c:pt>
                      <c:pt idx="5013">
                        <c:v>10193.400995788999</c:v>
                      </c:pt>
                      <c:pt idx="5014">
                        <c:v>10093.181997833</c:v>
                      </c:pt>
                      <c:pt idx="5015">
                        <c:v>9981.4599977109992</c:v>
                      </c:pt>
                      <c:pt idx="5016">
                        <c:v>9332.2600007630008</c:v>
                      </c:pt>
                      <c:pt idx="5017">
                        <c:v>8796.2600007630008</c:v>
                      </c:pt>
                      <c:pt idx="5018">
                        <c:v>8796.2600007630008</c:v>
                      </c:pt>
                      <c:pt idx="5019">
                        <c:v>8796.2600007630008</c:v>
                      </c:pt>
                      <c:pt idx="5020">
                        <c:v>8796.2600007630008</c:v>
                      </c:pt>
                      <c:pt idx="5021">
                        <c:v>8796.2600007630008</c:v>
                      </c:pt>
                      <c:pt idx="5022">
                        <c:v>8796.2600007630008</c:v>
                      </c:pt>
                      <c:pt idx="5023">
                        <c:v>8649.2500007630006</c:v>
                      </c:pt>
                      <c:pt idx="5024">
                        <c:v>8649.2500007630006</c:v>
                      </c:pt>
                      <c:pt idx="5025">
                        <c:v>8335.2500007630006</c:v>
                      </c:pt>
                      <c:pt idx="5026">
                        <c:v>8188.2400007630004</c:v>
                      </c:pt>
                      <c:pt idx="5027">
                        <c:v>7212.9620008849997</c:v>
                      </c:pt>
                      <c:pt idx="5028">
                        <c:v>7037.9620008849997</c:v>
                      </c:pt>
                      <c:pt idx="5029">
                        <c:v>7037.9620008849997</c:v>
                      </c:pt>
                      <c:pt idx="5030">
                        <c:v>7037.9620008849997</c:v>
                      </c:pt>
                      <c:pt idx="5031">
                        <c:v>7037.9620008849997</c:v>
                      </c:pt>
                      <c:pt idx="5032">
                        <c:v>7037.9620008849997</c:v>
                      </c:pt>
                      <c:pt idx="5033">
                        <c:v>7037.9620008849997</c:v>
                      </c:pt>
                      <c:pt idx="5034">
                        <c:v>7037.9620008849997</c:v>
                      </c:pt>
                      <c:pt idx="5035">
                        <c:v>7037.9620008849997</c:v>
                      </c:pt>
                      <c:pt idx="5036">
                        <c:v>7037.9620008849997</c:v>
                      </c:pt>
                      <c:pt idx="5037">
                        <c:v>7017.9620008849997</c:v>
                      </c:pt>
                      <c:pt idx="5038">
                        <c:v>7017.9620008849997</c:v>
                      </c:pt>
                      <c:pt idx="5039">
                        <c:v>7061.9620008849997</c:v>
                      </c:pt>
                      <c:pt idx="5040">
                        <c:v>6565.9620008849997</c:v>
                      </c:pt>
                      <c:pt idx="5041">
                        <c:v>6565.9620008849997</c:v>
                      </c:pt>
                      <c:pt idx="5042">
                        <c:v>6478.6620008850005</c:v>
                      </c:pt>
                      <c:pt idx="5043">
                        <c:v>6478.6620008850005</c:v>
                      </c:pt>
                      <c:pt idx="5044">
                        <c:v>6437.6620008850005</c:v>
                      </c:pt>
                      <c:pt idx="5045">
                        <c:v>6437.6620008850005</c:v>
                      </c:pt>
                      <c:pt idx="5046">
                        <c:v>6437.6620008850005</c:v>
                      </c:pt>
                      <c:pt idx="5047">
                        <c:v>6387.0220008850001</c:v>
                      </c:pt>
                      <c:pt idx="5048">
                        <c:v>6362.0220008850001</c:v>
                      </c:pt>
                      <c:pt idx="5049">
                        <c:v>6362.0220008850001</c:v>
                      </c:pt>
                      <c:pt idx="5050">
                        <c:v>6362.0220008850001</c:v>
                      </c:pt>
                      <c:pt idx="5051">
                        <c:v>6223.8220001219997</c:v>
                      </c:pt>
                      <c:pt idx="5052">
                        <c:v>6270.8220001219997</c:v>
                      </c:pt>
                      <c:pt idx="5053">
                        <c:v>6270.8220001219997</c:v>
                      </c:pt>
                      <c:pt idx="5054">
                        <c:v>6270.8220001219997</c:v>
                      </c:pt>
                      <c:pt idx="5055">
                        <c:v>6126.8220001219997</c:v>
                      </c:pt>
                      <c:pt idx="5056">
                        <c:v>6126.8220001219997</c:v>
                      </c:pt>
                      <c:pt idx="5057">
                        <c:v>6032.8220001219997</c:v>
                      </c:pt>
                      <c:pt idx="5058">
                        <c:v>6032.8220001219997</c:v>
                      </c:pt>
                      <c:pt idx="5059">
                        <c:v>5798.7220001220003</c:v>
                      </c:pt>
                      <c:pt idx="5060">
                        <c:v>5750.7220001220003</c:v>
                      </c:pt>
                      <c:pt idx="5061">
                        <c:v>5750.7220001220003</c:v>
                      </c:pt>
                      <c:pt idx="5062">
                        <c:v>5750.7220001220003</c:v>
                      </c:pt>
                      <c:pt idx="5063">
                        <c:v>5841.7220001220003</c:v>
                      </c:pt>
                      <c:pt idx="5064">
                        <c:v>5841.7220001220003</c:v>
                      </c:pt>
                      <c:pt idx="5065">
                        <c:v>5841.7220001220003</c:v>
                      </c:pt>
                      <c:pt idx="5066">
                        <c:v>5841.7220001220003</c:v>
                      </c:pt>
                      <c:pt idx="5067">
                        <c:v>5451.7220001220003</c:v>
                      </c:pt>
                      <c:pt idx="5068">
                        <c:v>5451.7220001220003</c:v>
                      </c:pt>
                      <c:pt idx="5069">
                        <c:v>5410</c:v>
                      </c:pt>
                      <c:pt idx="5070">
                        <c:v>5410</c:v>
                      </c:pt>
                      <c:pt idx="5071">
                        <c:v>5385</c:v>
                      </c:pt>
                      <c:pt idx="5072">
                        <c:v>5385</c:v>
                      </c:pt>
                      <c:pt idx="5073">
                        <c:v>5385</c:v>
                      </c:pt>
                      <c:pt idx="5074">
                        <c:v>5385</c:v>
                      </c:pt>
                      <c:pt idx="5075">
                        <c:v>5435</c:v>
                      </c:pt>
                      <c:pt idx="5076">
                        <c:v>5435</c:v>
                      </c:pt>
                      <c:pt idx="5077">
                        <c:v>5435</c:v>
                      </c:pt>
                      <c:pt idx="5078">
                        <c:v>5435</c:v>
                      </c:pt>
                      <c:pt idx="5079">
                        <c:v>5435</c:v>
                      </c:pt>
                      <c:pt idx="5080">
                        <c:v>5435</c:v>
                      </c:pt>
                      <c:pt idx="5081">
                        <c:v>5435</c:v>
                      </c:pt>
                      <c:pt idx="5082">
                        <c:v>5435</c:v>
                      </c:pt>
                      <c:pt idx="5083">
                        <c:v>5435</c:v>
                      </c:pt>
                      <c:pt idx="5084">
                        <c:v>5435</c:v>
                      </c:pt>
                      <c:pt idx="5085">
                        <c:v>5435</c:v>
                      </c:pt>
                      <c:pt idx="5086">
                        <c:v>5435</c:v>
                      </c:pt>
                      <c:pt idx="5087">
                        <c:v>5435</c:v>
                      </c:pt>
                      <c:pt idx="5088">
                        <c:v>5435</c:v>
                      </c:pt>
                      <c:pt idx="5089">
                        <c:v>5435</c:v>
                      </c:pt>
                      <c:pt idx="5090">
                        <c:v>5435</c:v>
                      </c:pt>
                      <c:pt idx="5091">
                        <c:v>5435</c:v>
                      </c:pt>
                      <c:pt idx="5092">
                        <c:v>5435</c:v>
                      </c:pt>
                      <c:pt idx="5093">
                        <c:v>5435</c:v>
                      </c:pt>
                      <c:pt idx="5094">
                        <c:v>5435</c:v>
                      </c:pt>
                      <c:pt idx="5095">
                        <c:v>5435</c:v>
                      </c:pt>
                      <c:pt idx="5096">
                        <c:v>5435</c:v>
                      </c:pt>
                      <c:pt idx="5097">
                        <c:v>5435</c:v>
                      </c:pt>
                      <c:pt idx="5098">
                        <c:v>5435</c:v>
                      </c:pt>
                      <c:pt idx="5099">
                        <c:v>5435</c:v>
                      </c:pt>
                      <c:pt idx="5100">
                        <c:v>5478.2000007630004</c:v>
                      </c:pt>
                      <c:pt idx="5101">
                        <c:v>5478.2000007630004</c:v>
                      </c:pt>
                      <c:pt idx="5102">
                        <c:v>5478.2000007630004</c:v>
                      </c:pt>
                      <c:pt idx="5103">
                        <c:v>5478.2000007630004</c:v>
                      </c:pt>
                      <c:pt idx="5104">
                        <c:v>5478.2000007630004</c:v>
                      </c:pt>
                      <c:pt idx="5105">
                        <c:v>5478.2000007630004</c:v>
                      </c:pt>
                      <c:pt idx="5106">
                        <c:v>5478.2000007630004</c:v>
                      </c:pt>
                      <c:pt idx="5107">
                        <c:v>5478.2000007630004</c:v>
                      </c:pt>
                      <c:pt idx="5108">
                        <c:v>5478.2000007630004</c:v>
                      </c:pt>
                      <c:pt idx="5109">
                        <c:v>5478.2000007630004</c:v>
                      </c:pt>
                      <c:pt idx="5110">
                        <c:v>5980.2000007630004</c:v>
                      </c:pt>
                      <c:pt idx="5111">
                        <c:v>5980.2000007630004</c:v>
                      </c:pt>
                      <c:pt idx="5112">
                        <c:v>6785.2000007630004</c:v>
                      </c:pt>
                      <c:pt idx="5113">
                        <c:v>6785.2000007630004</c:v>
                      </c:pt>
                      <c:pt idx="5114">
                        <c:v>6882.2100007629997</c:v>
                      </c:pt>
                      <c:pt idx="5115">
                        <c:v>7235.2200007629999</c:v>
                      </c:pt>
                      <c:pt idx="5116">
                        <c:v>7391.2200007629999</c:v>
                      </c:pt>
                      <c:pt idx="5117">
                        <c:v>7391.2200007629999</c:v>
                      </c:pt>
                      <c:pt idx="5118">
                        <c:v>7391.2200007629999</c:v>
                      </c:pt>
                      <c:pt idx="5119">
                        <c:v>7391.2200007629999</c:v>
                      </c:pt>
                      <c:pt idx="5120">
                        <c:v>7416.2200007629999</c:v>
                      </c:pt>
                      <c:pt idx="5121">
                        <c:v>7806.2200007629999</c:v>
                      </c:pt>
                      <c:pt idx="5122">
                        <c:v>7806.2200007629999</c:v>
                      </c:pt>
                      <c:pt idx="5123">
                        <c:v>7867.2200007629999</c:v>
                      </c:pt>
                      <c:pt idx="5124">
                        <c:v>7779.2200007629999</c:v>
                      </c:pt>
                      <c:pt idx="5125">
                        <c:v>7779.2200007629999</c:v>
                      </c:pt>
                      <c:pt idx="5126">
                        <c:v>8393.2200007629999</c:v>
                      </c:pt>
                      <c:pt idx="5127">
                        <c:v>8443.2200007629999</c:v>
                      </c:pt>
                      <c:pt idx="5128">
                        <c:v>8729.2200007629999</c:v>
                      </c:pt>
                      <c:pt idx="5129">
                        <c:v>8729.2200007629999</c:v>
                      </c:pt>
                      <c:pt idx="5130">
                        <c:v>8786.2200007629999</c:v>
                      </c:pt>
                      <c:pt idx="5131">
                        <c:v>8827.9420008849993</c:v>
                      </c:pt>
                      <c:pt idx="5132">
                        <c:v>8996.9420008849993</c:v>
                      </c:pt>
                      <c:pt idx="5133">
                        <c:v>8996.9420008849993</c:v>
                      </c:pt>
                      <c:pt idx="5134">
                        <c:v>9196.9420008849993</c:v>
                      </c:pt>
                      <c:pt idx="5135">
                        <c:v>8509.9420008849993</c:v>
                      </c:pt>
                      <c:pt idx="5136">
                        <c:v>8509.9420008849993</c:v>
                      </c:pt>
                      <c:pt idx="5137">
                        <c:v>8529.9420008849993</c:v>
                      </c:pt>
                      <c:pt idx="5138">
                        <c:v>8529.9420008849993</c:v>
                      </c:pt>
                      <c:pt idx="5139">
                        <c:v>8623.9420008849993</c:v>
                      </c:pt>
                      <c:pt idx="5140">
                        <c:v>8623.9420008849993</c:v>
                      </c:pt>
                      <c:pt idx="5141">
                        <c:v>8623.9420008849993</c:v>
                      </c:pt>
                      <c:pt idx="5142">
                        <c:v>8717.9420008849993</c:v>
                      </c:pt>
                      <c:pt idx="5143">
                        <c:v>8963.9420008849993</c:v>
                      </c:pt>
                      <c:pt idx="5144">
                        <c:v>8963.9420008849993</c:v>
                      </c:pt>
                      <c:pt idx="5145">
                        <c:v>9183.9420008849993</c:v>
                      </c:pt>
                      <c:pt idx="5146">
                        <c:v>9183.9420008849993</c:v>
                      </c:pt>
                      <c:pt idx="5147">
                        <c:v>10106.942000884999</c:v>
                      </c:pt>
                      <c:pt idx="5148">
                        <c:v>10106.942000884999</c:v>
                      </c:pt>
                      <c:pt idx="5149">
                        <c:v>10106.942000884999</c:v>
                      </c:pt>
                      <c:pt idx="5150">
                        <c:v>10423.241997833</c:v>
                      </c:pt>
                      <c:pt idx="5151">
                        <c:v>10611.293997344999</c:v>
                      </c:pt>
                      <c:pt idx="5152">
                        <c:v>10661.400995788999</c:v>
                      </c:pt>
                      <c:pt idx="5153">
                        <c:v>10661.400995788999</c:v>
                      </c:pt>
                      <c:pt idx="5154">
                        <c:v>11921.400995788999</c:v>
                      </c:pt>
                      <c:pt idx="5155">
                        <c:v>12554.400995788999</c:v>
                      </c:pt>
                      <c:pt idx="5156">
                        <c:v>12554.400995788999</c:v>
                      </c:pt>
                      <c:pt idx="5157">
                        <c:v>12240.400995788999</c:v>
                      </c:pt>
                      <c:pt idx="5158">
                        <c:v>12240.400995788999</c:v>
                      </c:pt>
                      <c:pt idx="5159">
                        <c:v>13719.385309752999</c:v>
                      </c:pt>
                      <c:pt idx="5160">
                        <c:v>13895.385309752999</c:v>
                      </c:pt>
                      <c:pt idx="5161">
                        <c:v>14410.385309752999</c:v>
                      </c:pt>
                      <c:pt idx="5162">
                        <c:v>15068.585306702</c:v>
                      </c:pt>
                      <c:pt idx="5163">
                        <c:v>15701.585306702</c:v>
                      </c:pt>
                      <c:pt idx="5164">
                        <c:v>16647.385309753001</c:v>
                      </c:pt>
                      <c:pt idx="5165">
                        <c:v>17349.385309753001</c:v>
                      </c:pt>
                      <c:pt idx="5166">
                        <c:v>16544.385309753001</c:v>
                      </c:pt>
                      <c:pt idx="5167">
                        <c:v>16544.385309753001</c:v>
                      </c:pt>
                      <c:pt idx="5168">
                        <c:v>16544.385309753001</c:v>
                      </c:pt>
                      <c:pt idx="5169">
                        <c:v>16544.385309753001</c:v>
                      </c:pt>
                      <c:pt idx="5170">
                        <c:v>16544.385309753001</c:v>
                      </c:pt>
                      <c:pt idx="5171">
                        <c:v>16544.385309753001</c:v>
                      </c:pt>
                      <c:pt idx="5172">
                        <c:v>16874.385309753001</c:v>
                      </c:pt>
                      <c:pt idx="5173">
                        <c:v>16874.385309753001</c:v>
                      </c:pt>
                      <c:pt idx="5174">
                        <c:v>16874.385309753001</c:v>
                      </c:pt>
                      <c:pt idx="5175">
                        <c:v>16874.385309753001</c:v>
                      </c:pt>
                      <c:pt idx="5176">
                        <c:v>17140.385309753001</c:v>
                      </c:pt>
                      <c:pt idx="5177">
                        <c:v>17140.385309753001</c:v>
                      </c:pt>
                      <c:pt idx="5178">
                        <c:v>17140.385309753001</c:v>
                      </c:pt>
                      <c:pt idx="5179">
                        <c:v>17140.385309753001</c:v>
                      </c:pt>
                      <c:pt idx="5180">
                        <c:v>17140.385309753001</c:v>
                      </c:pt>
                      <c:pt idx="5181">
                        <c:v>17140.385309753001</c:v>
                      </c:pt>
                      <c:pt idx="5182">
                        <c:v>17140.385309753001</c:v>
                      </c:pt>
                      <c:pt idx="5183">
                        <c:v>17455.385309753001</c:v>
                      </c:pt>
                      <c:pt idx="5184">
                        <c:v>17265.385309753001</c:v>
                      </c:pt>
                      <c:pt idx="5185">
                        <c:v>17265.385309753001</c:v>
                      </c:pt>
                      <c:pt idx="5186">
                        <c:v>17265.385309753001</c:v>
                      </c:pt>
                      <c:pt idx="5187">
                        <c:v>17785.385309753001</c:v>
                      </c:pt>
                      <c:pt idx="5188">
                        <c:v>17180.385309753001</c:v>
                      </c:pt>
                      <c:pt idx="5189">
                        <c:v>18091.385309753001</c:v>
                      </c:pt>
                      <c:pt idx="5190">
                        <c:v>18091.385309753001</c:v>
                      </c:pt>
                      <c:pt idx="5191">
                        <c:v>18091.385309753001</c:v>
                      </c:pt>
                      <c:pt idx="5192">
                        <c:v>18091.385309753001</c:v>
                      </c:pt>
                      <c:pt idx="5193">
                        <c:v>18611.385309753001</c:v>
                      </c:pt>
                      <c:pt idx="5194">
                        <c:v>18611.385309753001</c:v>
                      </c:pt>
                      <c:pt idx="5195">
                        <c:v>19181.385309753001</c:v>
                      </c:pt>
                      <c:pt idx="5196">
                        <c:v>19181.385309753001</c:v>
                      </c:pt>
                      <c:pt idx="5197">
                        <c:v>19181.385309753001</c:v>
                      </c:pt>
                      <c:pt idx="5198">
                        <c:v>19181.385309753001</c:v>
                      </c:pt>
                      <c:pt idx="5199">
                        <c:v>20092.385309753001</c:v>
                      </c:pt>
                      <c:pt idx="5200">
                        <c:v>20092.385309753001</c:v>
                      </c:pt>
                      <c:pt idx="5201">
                        <c:v>20092.385309753001</c:v>
                      </c:pt>
                      <c:pt idx="5202">
                        <c:v>20092.385309753001</c:v>
                      </c:pt>
                      <c:pt idx="5203">
                        <c:v>20092.385309753001</c:v>
                      </c:pt>
                      <c:pt idx="5204">
                        <c:v>20092.385309753001</c:v>
                      </c:pt>
                      <c:pt idx="5205">
                        <c:v>20092.385309753001</c:v>
                      </c:pt>
                      <c:pt idx="5206">
                        <c:v>20092.385309753001</c:v>
                      </c:pt>
                      <c:pt idx="5207">
                        <c:v>20002.385309753001</c:v>
                      </c:pt>
                      <c:pt idx="5208">
                        <c:v>20002.385309753001</c:v>
                      </c:pt>
                      <c:pt idx="5209">
                        <c:v>20002.385309753001</c:v>
                      </c:pt>
                      <c:pt idx="5210">
                        <c:v>20002.385309753001</c:v>
                      </c:pt>
                      <c:pt idx="5211">
                        <c:v>20002.385309753001</c:v>
                      </c:pt>
                      <c:pt idx="5212">
                        <c:v>20002.385309753001</c:v>
                      </c:pt>
                      <c:pt idx="5213">
                        <c:v>20002.385309753001</c:v>
                      </c:pt>
                      <c:pt idx="5214">
                        <c:v>20002.385309753001</c:v>
                      </c:pt>
                      <c:pt idx="5215">
                        <c:v>20002.385309753001</c:v>
                      </c:pt>
                      <c:pt idx="5216">
                        <c:v>20002.385309753001</c:v>
                      </c:pt>
                      <c:pt idx="5217">
                        <c:v>20002.385309753001</c:v>
                      </c:pt>
                      <c:pt idx="5218">
                        <c:v>20002.385309753001</c:v>
                      </c:pt>
                      <c:pt idx="5219">
                        <c:v>20002.385309753001</c:v>
                      </c:pt>
                      <c:pt idx="5220">
                        <c:v>20002.385309753001</c:v>
                      </c:pt>
                      <c:pt idx="5221">
                        <c:v>20002.385309753001</c:v>
                      </c:pt>
                      <c:pt idx="5222">
                        <c:v>20002.385309753001</c:v>
                      </c:pt>
                      <c:pt idx="5223">
                        <c:v>20002.385309753001</c:v>
                      </c:pt>
                      <c:pt idx="5224">
                        <c:v>20002.385309753001</c:v>
                      </c:pt>
                      <c:pt idx="5225">
                        <c:v>20002.385309753001</c:v>
                      </c:pt>
                      <c:pt idx="5226">
                        <c:v>20002.385309753001</c:v>
                      </c:pt>
                      <c:pt idx="5227">
                        <c:v>20002.385309753001</c:v>
                      </c:pt>
                      <c:pt idx="5228">
                        <c:v>20002.385309753001</c:v>
                      </c:pt>
                      <c:pt idx="5229">
                        <c:v>20002.385309753001</c:v>
                      </c:pt>
                      <c:pt idx="5230">
                        <c:v>20002.385309753001</c:v>
                      </c:pt>
                      <c:pt idx="5231">
                        <c:v>20002.385309753001</c:v>
                      </c:pt>
                      <c:pt idx="5232">
                        <c:v>19396.400995789001</c:v>
                      </c:pt>
                      <c:pt idx="5233">
                        <c:v>19396.400995789001</c:v>
                      </c:pt>
                      <c:pt idx="5234">
                        <c:v>19396.400995789001</c:v>
                      </c:pt>
                      <c:pt idx="5235">
                        <c:v>19396.400995789001</c:v>
                      </c:pt>
                      <c:pt idx="5236">
                        <c:v>19396.400995789001</c:v>
                      </c:pt>
                      <c:pt idx="5237">
                        <c:v>19396.400995789001</c:v>
                      </c:pt>
                      <c:pt idx="5238">
                        <c:v>19396.400995789001</c:v>
                      </c:pt>
                      <c:pt idx="5239">
                        <c:v>19396.400995789001</c:v>
                      </c:pt>
                      <c:pt idx="5240">
                        <c:v>19396.400995789001</c:v>
                      </c:pt>
                      <c:pt idx="5241">
                        <c:v>19396.400995789001</c:v>
                      </c:pt>
                      <c:pt idx="5242">
                        <c:v>19396.400995789001</c:v>
                      </c:pt>
                      <c:pt idx="5243">
                        <c:v>19396.400995789001</c:v>
                      </c:pt>
                      <c:pt idx="5244">
                        <c:v>19396.400995789001</c:v>
                      </c:pt>
                      <c:pt idx="5245">
                        <c:v>19396.400995789001</c:v>
                      </c:pt>
                      <c:pt idx="5246">
                        <c:v>19396.400995789001</c:v>
                      </c:pt>
                      <c:pt idx="5247">
                        <c:v>19396.400995789001</c:v>
                      </c:pt>
                      <c:pt idx="5248">
                        <c:v>19396.400995789001</c:v>
                      </c:pt>
                      <c:pt idx="5249">
                        <c:v>19396.400995789001</c:v>
                      </c:pt>
                      <c:pt idx="5250">
                        <c:v>19396.400995789001</c:v>
                      </c:pt>
                      <c:pt idx="5251">
                        <c:v>19396.400995789001</c:v>
                      </c:pt>
                      <c:pt idx="5252">
                        <c:v>19396.400995789001</c:v>
                      </c:pt>
                      <c:pt idx="5253">
                        <c:v>19396.400995789001</c:v>
                      </c:pt>
                      <c:pt idx="5254">
                        <c:v>19396.400995789001</c:v>
                      </c:pt>
                      <c:pt idx="5255">
                        <c:v>19396.400995789001</c:v>
                      </c:pt>
                      <c:pt idx="5256">
                        <c:v>19220.400995789001</c:v>
                      </c:pt>
                      <c:pt idx="5257">
                        <c:v>19220.400995789001</c:v>
                      </c:pt>
                      <c:pt idx="5258">
                        <c:v>19220.400995789001</c:v>
                      </c:pt>
                      <c:pt idx="5259">
                        <c:v>19220.400995789001</c:v>
                      </c:pt>
                      <c:pt idx="5260">
                        <c:v>19220.400995789001</c:v>
                      </c:pt>
                      <c:pt idx="5261">
                        <c:v>19220.400995789001</c:v>
                      </c:pt>
                      <c:pt idx="5262">
                        <c:v>19220.400995789001</c:v>
                      </c:pt>
                      <c:pt idx="5263">
                        <c:v>19220.400995789001</c:v>
                      </c:pt>
                      <c:pt idx="5264">
                        <c:v>18700.400995789001</c:v>
                      </c:pt>
                      <c:pt idx="5265">
                        <c:v>17269.400995789001</c:v>
                      </c:pt>
                      <c:pt idx="5266">
                        <c:v>17269.400995789001</c:v>
                      </c:pt>
                      <c:pt idx="5267">
                        <c:v>17269.400995789001</c:v>
                      </c:pt>
                      <c:pt idx="5268">
                        <c:v>17269.400995789001</c:v>
                      </c:pt>
                      <c:pt idx="5269">
                        <c:v>17269.400995789001</c:v>
                      </c:pt>
                      <c:pt idx="5270">
                        <c:v>17269.400995789001</c:v>
                      </c:pt>
                      <c:pt idx="5271">
                        <c:v>17100.400995789001</c:v>
                      </c:pt>
                      <c:pt idx="5272">
                        <c:v>16785.400995789001</c:v>
                      </c:pt>
                      <c:pt idx="5273">
                        <c:v>16785.400995789001</c:v>
                      </c:pt>
                      <c:pt idx="5274">
                        <c:v>16785.400995789001</c:v>
                      </c:pt>
                      <c:pt idx="5275">
                        <c:v>16785.400995789001</c:v>
                      </c:pt>
                      <c:pt idx="5276">
                        <c:v>15874.400995788999</c:v>
                      </c:pt>
                      <c:pt idx="5277">
                        <c:v>15874.400995788999</c:v>
                      </c:pt>
                      <c:pt idx="5278">
                        <c:v>15338.400995788999</c:v>
                      </c:pt>
                      <c:pt idx="5279">
                        <c:v>15292.400995788999</c:v>
                      </c:pt>
                      <c:pt idx="5280">
                        <c:v>15292.400995788999</c:v>
                      </c:pt>
                      <c:pt idx="5281">
                        <c:v>15026.400995788999</c:v>
                      </c:pt>
                      <c:pt idx="5282">
                        <c:v>15026.400995788999</c:v>
                      </c:pt>
                      <c:pt idx="5283">
                        <c:v>15026.400995788999</c:v>
                      </c:pt>
                      <c:pt idx="5284">
                        <c:v>15026.400995788999</c:v>
                      </c:pt>
                      <c:pt idx="5285">
                        <c:v>15026.400995788999</c:v>
                      </c:pt>
                      <c:pt idx="5286">
                        <c:v>15026.400995788999</c:v>
                      </c:pt>
                      <c:pt idx="5287">
                        <c:v>14780.400995788999</c:v>
                      </c:pt>
                      <c:pt idx="5288">
                        <c:v>14780.400995788999</c:v>
                      </c:pt>
                      <c:pt idx="5289">
                        <c:v>14780.400995788999</c:v>
                      </c:pt>
                      <c:pt idx="5290">
                        <c:v>14550.400995788999</c:v>
                      </c:pt>
                      <c:pt idx="5291">
                        <c:v>13284.400995788999</c:v>
                      </c:pt>
                      <c:pt idx="5292">
                        <c:v>11352.400995788999</c:v>
                      </c:pt>
                      <c:pt idx="5293">
                        <c:v>11038.400995788999</c:v>
                      </c:pt>
                      <c:pt idx="5294">
                        <c:v>11038.400995788999</c:v>
                      </c:pt>
                      <c:pt idx="5295">
                        <c:v>11038.400995788999</c:v>
                      </c:pt>
                      <c:pt idx="5296">
                        <c:v>10514.400995788999</c:v>
                      </c:pt>
                      <c:pt idx="5297">
                        <c:v>9914.4009957889994</c:v>
                      </c:pt>
                      <c:pt idx="5298">
                        <c:v>9404.3009957890008</c:v>
                      </c:pt>
                      <c:pt idx="5299">
                        <c:v>9404.3009957890008</c:v>
                      </c:pt>
                      <c:pt idx="5300">
                        <c:v>9404.3009957890008</c:v>
                      </c:pt>
                      <c:pt idx="5301">
                        <c:v>9204.3009957890008</c:v>
                      </c:pt>
                      <c:pt idx="5302">
                        <c:v>9204.3009957890008</c:v>
                      </c:pt>
                      <c:pt idx="5303">
                        <c:v>8735.3009957890008</c:v>
                      </c:pt>
                      <c:pt idx="5304">
                        <c:v>8541.9009980770006</c:v>
                      </c:pt>
                      <c:pt idx="5305">
                        <c:v>8541.9009980770006</c:v>
                      </c:pt>
                      <c:pt idx="5306">
                        <c:v>8104.0009980770001</c:v>
                      </c:pt>
                      <c:pt idx="5307">
                        <c:v>8104.0009980770001</c:v>
                      </c:pt>
                      <c:pt idx="5308">
                        <c:v>7884.0009980770001</c:v>
                      </c:pt>
                      <c:pt idx="5309">
                        <c:v>7884.0009980770001</c:v>
                      </c:pt>
                      <c:pt idx="5310">
                        <c:v>7769.0009980770001</c:v>
                      </c:pt>
                      <c:pt idx="5311">
                        <c:v>7769.0009980770001</c:v>
                      </c:pt>
                      <c:pt idx="5312">
                        <c:v>7769.0009980770001</c:v>
                      </c:pt>
                      <c:pt idx="5313">
                        <c:v>7621.9909980769999</c:v>
                      </c:pt>
                      <c:pt idx="5314">
                        <c:v>7420.7839996339999</c:v>
                      </c:pt>
                      <c:pt idx="5315">
                        <c:v>7375.7839996339999</c:v>
                      </c:pt>
                      <c:pt idx="5316">
                        <c:v>8176.7839996339999</c:v>
                      </c:pt>
                      <c:pt idx="5317">
                        <c:v>8176.7839996339999</c:v>
                      </c:pt>
                      <c:pt idx="5318">
                        <c:v>8176.7839996339999</c:v>
                      </c:pt>
                      <c:pt idx="5319">
                        <c:v>8176.7839996339999</c:v>
                      </c:pt>
                      <c:pt idx="5320">
                        <c:v>7282.7839996339999</c:v>
                      </c:pt>
                      <c:pt idx="5321">
                        <c:v>7282.7839996339999</c:v>
                      </c:pt>
                      <c:pt idx="5322">
                        <c:v>7282.7839996339999</c:v>
                      </c:pt>
                      <c:pt idx="5323">
                        <c:v>7188.7839996339999</c:v>
                      </c:pt>
                      <c:pt idx="5324">
                        <c:v>7044.7839996339999</c:v>
                      </c:pt>
                      <c:pt idx="5325">
                        <c:v>6897.7739996339997</c:v>
                      </c:pt>
                      <c:pt idx="5326">
                        <c:v>6395.7739996339997</c:v>
                      </c:pt>
                      <c:pt idx="5327">
                        <c:v>6439.7739996339997</c:v>
                      </c:pt>
                      <c:pt idx="5328">
                        <c:v>5859.4739996340004</c:v>
                      </c:pt>
                      <c:pt idx="5329">
                        <c:v>5859.4739996340004</c:v>
                      </c:pt>
                      <c:pt idx="5330">
                        <c:v>5690.4739996340004</c:v>
                      </c:pt>
                      <c:pt idx="5331">
                        <c:v>5456.4739996340004</c:v>
                      </c:pt>
                      <c:pt idx="5332">
                        <c:v>5456.4739996340004</c:v>
                      </c:pt>
                      <c:pt idx="5333">
                        <c:v>5415.4739996340004</c:v>
                      </c:pt>
                      <c:pt idx="5334">
                        <c:v>5263.4739996340004</c:v>
                      </c:pt>
                      <c:pt idx="5335">
                        <c:v>5263.4739996340004</c:v>
                      </c:pt>
                      <c:pt idx="5336">
                        <c:v>5263.4739996340004</c:v>
                      </c:pt>
                      <c:pt idx="5337">
                        <c:v>5263.4739996340004</c:v>
                      </c:pt>
                      <c:pt idx="5338">
                        <c:v>5263.4739996340004</c:v>
                      </c:pt>
                      <c:pt idx="5339">
                        <c:v>5263.4739996340004</c:v>
                      </c:pt>
                      <c:pt idx="5340">
                        <c:v>4828.4739996340004</c:v>
                      </c:pt>
                      <c:pt idx="5341">
                        <c:v>4828.4739996340004</c:v>
                      </c:pt>
                      <c:pt idx="5342">
                        <c:v>4828.4739996340004</c:v>
                      </c:pt>
                      <c:pt idx="5343">
                        <c:v>4828.4739996340004</c:v>
                      </c:pt>
                      <c:pt idx="5344">
                        <c:v>4828.4739996340004</c:v>
                      </c:pt>
                      <c:pt idx="5345">
                        <c:v>4828.4739996340004</c:v>
                      </c:pt>
                      <c:pt idx="5346">
                        <c:v>4828.4739996340004</c:v>
                      </c:pt>
                      <c:pt idx="5347">
                        <c:v>4828.4739996340004</c:v>
                      </c:pt>
                      <c:pt idx="5348">
                        <c:v>4496.4739996340004</c:v>
                      </c:pt>
                      <c:pt idx="5349">
                        <c:v>4450.4739996340004</c:v>
                      </c:pt>
                      <c:pt idx="5350">
                        <c:v>4450.4739996340004</c:v>
                      </c:pt>
                      <c:pt idx="5351">
                        <c:v>4541.4739996340004</c:v>
                      </c:pt>
                      <c:pt idx="5352">
                        <c:v>4541.4739996340004</c:v>
                      </c:pt>
                      <c:pt idx="5353">
                        <c:v>4541.4739996340004</c:v>
                      </c:pt>
                      <c:pt idx="5354">
                        <c:v>4491.3620001219997</c:v>
                      </c:pt>
                      <c:pt idx="5355">
                        <c:v>4491.3620001219997</c:v>
                      </c:pt>
                      <c:pt idx="5356">
                        <c:v>4491.3620001219997</c:v>
                      </c:pt>
                      <c:pt idx="5357">
                        <c:v>4491.3620001219997</c:v>
                      </c:pt>
                      <c:pt idx="5358">
                        <c:v>4491.3620001219997</c:v>
                      </c:pt>
                      <c:pt idx="5359">
                        <c:v>4491.3620001219997</c:v>
                      </c:pt>
                      <c:pt idx="5360">
                        <c:v>4491.3620001219997</c:v>
                      </c:pt>
                      <c:pt idx="5361">
                        <c:v>4403.3620001219997</c:v>
                      </c:pt>
                      <c:pt idx="5362">
                        <c:v>4403.3620001219997</c:v>
                      </c:pt>
                      <c:pt idx="5363">
                        <c:v>4403.3620001219997</c:v>
                      </c:pt>
                      <c:pt idx="5364">
                        <c:v>4352.7220001220003</c:v>
                      </c:pt>
                      <c:pt idx="5365">
                        <c:v>4352.7220001220003</c:v>
                      </c:pt>
                      <c:pt idx="5366">
                        <c:v>4352.7220001220003</c:v>
                      </c:pt>
                      <c:pt idx="5367">
                        <c:v>4352.7220001220003</c:v>
                      </c:pt>
                      <c:pt idx="5368">
                        <c:v>4311</c:v>
                      </c:pt>
                      <c:pt idx="5369">
                        <c:v>4215</c:v>
                      </c:pt>
                      <c:pt idx="5370">
                        <c:v>4215</c:v>
                      </c:pt>
                      <c:pt idx="5371">
                        <c:v>4215</c:v>
                      </c:pt>
                      <c:pt idx="5372">
                        <c:v>4124</c:v>
                      </c:pt>
                      <c:pt idx="5373">
                        <c:v>4028</c:v>
                      </c:pt>
                      <c:pt idx="5374">
                        <c:v>4028</c:v>
                      </c:pt>
                      <c:pt idx="5375">
                        <c:v>4074</c:v>
                      </c:pt>
                      <c:pt idx="5376">
                        <c:v>4074</c:v>
                      </c:pt>
                      <c:pt idx="5377">
                        <c:v>4074</c:v>
                      </c:pt>
                      <c:pt idx="5378">
                        <c:v>4074</c:v>
                      </c:pt>
                      <c:pt idx="5379">
                        <c:v>4074</c:v>
                      </c:pt>
                      <c:pt idx="5380">
                        <c:v>4074</c:v>
                      </c:pt>
                      <c:pt idx="5381">
                        <c:v>4074</c:v>
                      </c:pt>
                      <c:pt idx="5382">
                        <c:v>4074</c:v>
                      </c:pt>
                      <c:pt idx="5383">
                        <c:v>4074</c:v>
                      </c:pt>
                      <c:pt idx="5384">
                        <c:v>4074</c:v>
                      </c:pt>
                      <c:pt idx="5385">
                        <c:v>4074</c:v>
                      </c:pt>
                      <c:pt idx="5386">
                        <c:v>4074</c:v>
                      </c:pt>
                      <c:pt idx="5387">
                        <c:v>4074</c:v>
                      </c:pt>
                      <c:pt idx="5388">
                        <c:v>4074</c:v>
                      </c:pt>
                      <c:pt idx="5389">
                        <c:v>4117.2000007630004</c:v>
                      </c:pt>
                      <c:pt idx="5390">
                        <c:v>4117.2000007630004</c:v>
                      </c:pt>
                      <c:pt idx="5391">
                        <c:v>4117.2000007630004</c:v>
                      </c:pt>
                      <c:pt idx="5392">
                        <c:v>4117.2000007630004</c:v>
                      </c:pt>
                      <c:pt idx="5393">
                        <c:v>4117.2000007630004</c:v>
                      </c:pt>
                      <c:pt idx="5394">
                        <c:v>4213.2000007630004</c:v>
                      </c:pt>
                      <c:pt idx="5395">
                        <c:v>4213.2000007630004</c:v>
                      </c:pt>
                      <c:pt idx="5396">
                        <c:v>4213.2000007630004</c:v>
                      </c:pt>
                      <c:pt idx="5397">
                        <c:v>4213.2000007630004</c:v>
                      </c:pt>
                      <c:pt idx="5398">
                        <c:v>4213.2000007630004</c:v>
                      </c:pt>
                      <c:pt idx="5399">
                        <c:v>4213.2000007630004</c:v>
                      </c:pt>
                      <c:pt idx="5400">
                        <c:v>4289.2000007630004</c:v>
                      </c:pt>
                      <c:pt idx="5401">
                        <c:v>4791.2000007630004</c:v>
                      </c:pt>
                      <c:pt idx="5402">
                        <c:v>5414.2100007629997</c:v>
                      </c:pt>
                      <c:pt idx="5403">
                        <c:v>5414.2100007629997</c:v>
                      </c:pt>
                      <c:pt idx="5404">
                        <c:v>5414.2100007629997</c:v>
                      </c:pt>
                      <c:pt idx="5405">
                        <c:v>5614.2100007629997</c:v>
                      </c:pt>
                      <c:pt idx="5406">
                        <c:v>5848.2100007629997</c:v>
                      </c:pt>
                      <c:pt idx="5407">
                        <c:v>6314.2100007629997</c:v>
                      </c:pt>
                      <c:pt idx="5408">
                        <c:v>6314.2100007629997</c:v>
                      </c:pt>
                      <c:pt idx="5409">
                        <c:v>6314.2100007629997</c:v>
                      </c:pt>
                      <c:pt idx="5410">
                        <c:v>6375.2100007629997</c:v>
                      </c:pt>
                      <c:pt idx="5411">
                        <c:v>6425.2100007629997</c:v>
                      </c:pt>
                      <c:pt idx="5412">
                        <c:v>6425.2100007629997</c:v>
                      </c:pt>
                      <c:pt idx="5413">
                        <c:v>6425.2100007629997</c:v>
                      </c:pt>
                      <c:pt idx="5414">
                        <c:v>7007.2200007629999</c:v>
                      </c:pt>
                      <c:pt idx="5415">
                        <c:v>7267.2200007629999</c:v>
                      </c:pt>
                      <c:pt idx="5416">
                        <c:v>7444.6200007629996</c:v>
                      </c:pt>
                      <c:pt idx="5417">
                        <c:v>7540.6200007629996</c:v>
                      </c:pt>
                      <c:pt idx="5418">
                        <c:v>7540.6200007629996</c:v>
                      </c:pt>
                      <c:pt idx="5419">
                        <c:v>7597.6200007629996</c:v>
                      </c:pt>
                      <c:pt idx="5420">
                        <c:v>7787.6200007629996</c:v>
                      </c:pt>
                      <c:pt idx="5421">
                        <c:v>7787.6200007629996</c:v>
                      </c:pt>
                      <c:pt idx="5422">
                        <c:v>8071.6200007629996</c:v>
                      </c:pt>
                      <c:pt idx="5423">
                        <c:v>8071.6200007629996</c:v>
                      </c:pt>
                      <c:pt idx="5424">
                        <c:v>8071.6200007629996</c:v>
                      </c:pt>
                      <c:pt idx="5425">
                        <c:v>8071.6200007629996</c:v>
                      </c:pt>
                      <c:pt idx="5426">
                        <c:v>8071.6200007629996</c:v>
                      </c:pt>
                      <c:pt idx="5427">
                        <c:v>8046.6200007629996</c:v>
                      </c:pt>
                      <c:pt idx="5428">
                        <c:v>8046.6200007629996</c:v>
                      </c:pt>
                      <c:pt idx="5429">
                        <c:v>8276.6200007629996</c:v>
                      </c:pt>
                      <c:pt idx="5430">
                        <c:v>8711.6200007629996</c:v>
                      </c:pt>
                      <c:pt idx="5431">
                        <c:v>8711.6200007629996</c:v>
                      </c:pt>
                      <c:pt idx="5432">
                        <c:v>8711.6200007629996</c:v>
                      </c:pt>
                      <c:pt idx="5433">
                        <c:v>8957.6200007629996</c:v>
                      </c:pt>
                      <c:pt idx="5434">
                        <c:v>8957.6200007629996</c:v>
                      </c:pt>
                      <c:pt idx="5435">
                        <c:v>8957.6200007629996</c:v>
                      </c:pt>
                      <c:pt idx="5436">
                        <c:v>8957.6200007629996</c:v>
                      </c:pt>
                      <c:pt idx="5437">
                        <c:v>8957.6200007629996</c:v>
                      </c:pt>
                      <c:pt idx="5438">
                        <c:v>8999.3420008850007</c:v>
                      </c:pt>
                      <c:pt idx="5439">
                        <c:v>8999.3420008850007</c:v>
                      </c:pt>
                      <c:pt idx="5440">
                        <c:v>8999.3420008850007</c:v>
                      </c:pt>
                      <c:pt idx="5441">
                        <c:v>10221.982000885</c:v>
                      </c:pt>
                      <c:pt idx="5442">
                        <c:v>10723.382000885</c:v>
                      </c:pt>
                      <c:pt idx="5443">
                        <c:v>10272.094000397001</c:v>
                      </c:pt>
                      <c:pt idx="5444">
                        <c:v>10272.094000397001</c:v>
                      </c:pt>
                      <c:pt idx="5445">
                        <c:v>10542.20099884</c:v>
                      </c:pt>
                      <c:pt idx="5446">
                        <c:v>10894.20099884</c:v>
                      </c:pt>
                      <c:pt idx="5447">
                        <c:v>11454.185312805001</c:v>
                      </c:pt>
                      <c:pt idx="5448">
                        <c:v>11630.185312805001</c:v>
                      </c:pt>
                      <c:pt idx="5449">
                        <c:v>12192.185312805001</c:v>
                      </c:pt>
                      <c:pt idx="5450">
                        <c:v>12477.385309752999</c:v>
                      </c:pt>
                      <c:pt idx="5451">
                        <c:v>13179.385309752999</c:v>
                      </c:pt>
                      <c:pt idx="5452">
                        <c:v>13273.385309752999</c:v>
                      </c:pt>
                      <c:pt idx="5453">
                        <c:v>13367.385309752999</c:v>
                      </c:pt>
                      <c:pt idx="5454">
                        <c:v>13682.385309752999</c:v>
                      </c:pt>
                      <c:pt idx="5455">
                        <c:v>13682.385309752999</c:v>
                      </c:pt>
                      <c:pt idx="5456">
                        <c:v>14218.385309752999</c:v>
                      </c:pt>
                      <c:pt idx="5457">
                        <c:v>14218.385309752999</c:v>
                      </c:pt>
                      <c:pt idx="5458">
                        <c:v>15271.385309752999</c:v>
                      </c:pt>
                      <c:pt idx="5459">
                        <c:v>15251.385309752999</c:v>
                      </c:pt>
                      <c:pt idx="5460">
                        <c:v>15251.385309752999</c:v>
                      </c:pt>
                      <c:pt idx="5461">
                        <c:v>15884.385309752999</c:v>
                      </c:pt>
                      <c:pt idx="5462">
                        <c:v>15884.385309752999</c:v>
                      </c:pt>
                      <c:pt idx="5463">
                        <c:v>15884.385309752999</c:v>
                      </c:pt>
                      <c:pt idx="5464">
                        <c:v>16150.385309752999</c:v>
                      </c:pt>
                      <c:pt idx="5465">
                        <c:v>16743.385309753001</c:v>
                      </c:pt>
                      <c:pt idx="5466">
                        <c:v>16743.385309753001</c:v>
                      </c:pt>
                      <c:pt idx="5467">
                        <c:v>16743.385309753001</c:v>
                      </c:pt>
                      <c:pt idx="5468">
                        <c:v>16743.385309753001</c:v>
                      </c:pt>
                      <c:pt idx="5469">
                        <c:v>16743.385309753001</c:v>
                      </c:pt>
                      <c:pt idx="5470">
                        <c:v>16743.385309753001</c:v>
                      </c:pt>
                      <c:pt idx="5471">
                        <c:v>17021.385309753001</c:v>
                      </c:pt>
                      <c:pt idx="5472">
                        <c:v>17197.385309753001</c:v>
                      </c:pt>
                      <c:pt idx="5473">
                        <c:v>17197.385309753001</c:v>
                      </c:pt>
                      <c:pt idx="5474">
                        <c:v>17197.385309753001</c:v>
                      </c:pt>
                      <c:pt idx="5475">
                        <c:v>17717.385309753001</c:v>
                      </c:pt>
                      <c:pt idx="5476">
                        <c:v>18434.385309753001</c:v>
                      </c:pt>
                      <c:pt idx="5477">
                        <c:v>18434.385309753001</c:v>
                      </c:pt>
                      <c:pt idx="5478">
                        <c:v>18434.385309753001</c:v>
                      </c:pt>
                      <c:pt idx="5479">
                        <c:v>18434.385309753001</c:v>
                      </c:pt>
                      <c:pt idx="5480">
                        <c:v>18434.385309753001</c:v>
                      </c:pt>
                      <c:pt idx="5481">
                        <c:v>18434.385309753001</c:v>
                      </c:pt>
                      <c:pt idx="5482">
                        <c:v>18434.385309753001</c:v>
                      </c:pt>
                      <c:pt idx="5483">
                        <c:v>18434.385309753001</c:v>
                      </c:pt>
                      <c:pt idx="5484">
                        <c:v>18434.385309753001</c:v>
                      </c:pt>
                      <c:pt idx="5485">
                        <c:v>18434.385309753001</c:v>
                      </c:pt>
                      <c:pt idx="5486">
                        <c:v>18434.385309753001</c:v>
                      </c:pt>
                      <c:pt idx="5487">
                        <c:v>18434.385309753001</c:v>
                      </c:pt>
                      <c:pt idx="5488">
                        <c:v>19345.385309753001</c:v>
                      </c:pt>
                      <c:pt idx="5489">
                        <c:v>19865.385309753001</c:v>
                      </c:pt>
                      <c:pt idx="5490">
                        <c:v>19865.385309753001</c:v>
                      </c:pt>
                      <c:pt idx="5491">
                        <c:v>20389.385309753001</c:v>
                      </c:pt>
                      <c:pt idx="5492">
                        <c:v>20389.385309753001</c:v>
                      </c:pt>
                      <c:pt idx="5493">
                        <c:v>20389.385309753001</c:v>
                      </c:pt>
                      <c:pt idx="5494">
                        <c:v>20299.385309753001</c:v>
                      </c:pt>
                      <c:pt idx="5495">
                        <c:v>20299.385309753001</c:v>
                      </c:pt>
                      <c:pt idx="5496">
                        <c:v>20299.385309753001</c:v>
                      </c:pt>
                      <c:pt idx="5497">
                        <c:v>20299.385309753001</c:v>
                      </c:pt>
                      <c:pt idx="5498">
                        <c:v>20299.385309753001</c:v>
                      </c:pt>
                      <c:pt idx="5499">
                        <c:v>20299.385309753001</c:v>
                      </c:pt>
                      <c:pt idx="5500">
                        <c:v>20299.385309753001</c:v>
                      </c:pt>
                      <c:pt idx="5501">
                        <c:v>20299.385309753001</c:v>
                      </c:pt>
                      <c:pt idx="5502">
                        <c:v>20299.385309753001</c:v>
                      </c:pt>
                      <c:pt idx="5503">
                        <c:v>20299.385309753001</c:v>
                      </c:pt>
                      <c:pt idx="5504">
                        <c:v>20299.385309753001</c:v>
                      </c:pt>
                      <c:pt idx="5505">
                        <c:v>20299.385309753001</c:v>
                      </c:pt>
                      <c:pt idx="5506">
                        <c:v>20253.385309753001</c:v>
                      </c:pt>
                      <c:pt idx="5507">
                        <c:v>20253.385309753001</c:v>
                      </c:pt>
                      <c:pt idx="5508">
                        <c:v>20754.785309752999</c:v>
                      </c:pt>
                      <c:pt idx="5509">
                        <c:v>20754.785309752999</c:v>
                      </c:pt>
                      <c:pt idx="5510">
                        <c:v>20754.785309752999</c:v>
                      </c:pt>
                      <c:pt idx="5511">
                        <c:v>20754.785309752999</c:v>
                      </c:pt>
                      <c:pt idx="5512">
                        <c:v>20754.785309752999</c:v>
                      </c:pt>
                      <c:pt idx="5513">
                        <c:v>20754.785309752999</c:v>
                      </c:pt>
                      <c:pt idx="5514">
                        <c:v>20754.785309752999</c:v>
                      </c:pt>
                      <c:pt idx="5515">
                        <c:v>20754.785309752999</c:v>
                      </c:pt>
                      <c:pt idx="5516">
                        <c:v>20754.785309752999</c:v>
                      </c:pt>
                      <c:pt idx="5517">
                        <c:v>20754.785309752999</c:v>
                      </c:pt>
                      <c:pt idx="5518">
                        <c:v>20148.800995788999</c:v>
                      </c:pt>
                      <c:pt idx="5519">
                        <c:v>20148.800995788999</c:v>
                      </c:pt>
                      <c:pt idx="5520">
                        <c:v>20148.800995788999</c:v>
                      </c:pt>
                      <c:pt idx="5521">
                        <c:v>20148.800995788999</c:v>
                      </c:pt>
                      <c:pt idx="5522">
                        <c:v>20148.800995788999</c:v>
                      </c:pt>
                      <c:pt idx="5523">
                        <c:v>20148.800995788999</c:v>
                      </c:pt>
                      <c:pt idx="5524">
                        <c:v>20148.800995788999</c:v>
                      </c:pt>
                      <c:pt idx="5525">
                        <c:v>20148.800995788999</c:v>
                      </c:pt>
                      <c:pt idx="5526">
                        <c:v>20148.800995788999</c:v>
                      </c:pt>
                      <c:pt idx="5527">
                        <c:v>20148.800995788999</c:v>
                      </c:pt>
                      <c:pt idx="5528">
                        <c:v>18896.800995788999</c:v>
                      </c:pt>
                      <c:pt idx="5529">
                        <c:v>18896.800995788999</c:v>
                      </c:pt>
                      <c:pt idx="5530">
                        <c:v>18896.800995788999</c:v>
                      </c:pt>
                      <c:pt idx="5531">
                        <c:v>18896.800995788999</c:v>
                      </c:pt>
                      <c:pt idx="5532">
                        <c:v>18896.800995788999</c:v>
                      </c:pt>
                      <c:pt idx="5533">
                        <c:v>18896.800995788999</c:v>
                      </c:pt>
                      <c:pt idx="5534">
                        <c:v>18896.800995788999</c:v>
                      </c:pt>
                      <c:pt idx="5535">
                        <c:v>18896.800995788999</c:v>
                      </c:pt>
                      <c:pt idx="5536">
                        <c:v>18896.800995788999</c:v>
                      </c:pt>
                      <c:pt idx="5537">
                        <c:v>18838.800995788999</c:v>
                      </c:pt>
                      <c:pt idx="5538">
                        <c:v>17927.800995788999</c:v>
                      </c:pt>
                      <c:pt idx="5539">
                        <c:v>17927.800995788999</c:v>
                      </c:pt>
                      <c:pt idx="5540">
                        <c:v>17927.800995788999</c:v>
                      </c:pt>
                      <c:pt idx="5541">
                        <c:v>17927.800995788999</c:v>
                      </c:pt>
                      <c:pt idx="5542">
                        <c:v>18189.800995788999</c:v>
                      </c:pt>
                      <c:pt idx="5543">
                        <c:v>17420.800995788999</c:v>
                      </c:pt>
                      <c:pt idx="5544">
                        <c:v>17420.800995788999</c:v>
                      </c:pt>
                      <c:pt idx="5545">
                        <c:v>17420.800995788999</c:v>
                      </c:pt>
                      <c:pt idx="5546">
                        <c:v>17420.800995788999</c:v>
                      </c:pt>
                      <c:pt idx="5547">
                        <c:v>17420.800995788999</c:v>
                      </c:pt>
                      <c:pt idx="5548">
                        <c:v>17420.800995788999</c:v>
                      </c:pt>
                      <c:pt idx="5549">
                        <c:v>17420.800995788999</c:v>
                      </c:pt>
                      <c:pt idx="5550">
                        <c:v>17204.800995788999</c:v>
                      </c:pt>
                      <c:pt idx="5551">
                        <c:v>17204.800995788999</c:v>
                      </c:pt>
                      <c:pt idx="5552">
                        <c:v>16938.800995788999</c:v>
                      </c:pt>
                      <c:pt idx="5553">
                        <c:v>16938.800995788999</c:v>
                      </c:pt>
                      <c:pt idx="5554">
                        <c:v>16892.800995788999</c:v>
                      </c:pt>
                      <c:pt idx="5555">
                        <c:v>15947.000992736999</c:v>
                      </c:pt>
                      <c:pt idx="5556">
                        <c:v>15947.000992736999</c:v>
                      </c:pt>
                      <c:pt idx="5557">
                        <c:v>15947.000992736999</c:v>
                      </c:pt>
                      <c:pt idx="5558">
                        <c:v>15947.000992736999</c:v>
                      </c:pt>
                      <c:pt idx="5559">
                        <c:v>15947.000992736999</c:v>
                      </c:pt>
                      <c:pt idx="5560">
                        <c:v>15527.000992736999</c:v>
                      </c:pt>
                      <c:pt idx="5561">
                        <c:v>15527.000992736999</c:v>
                      </c:pt>
                      <c:pt idx="5562">
                        <c:v>15527.000992736999</c:v>
                      </c:pt>
                      <c:pt idx="5563">
                        <c:v>15527.000992736999</c:v>
                      </c:pt>
                      <c:pt idx="5564">
                        <c:v>15527.000992736999</c:v>
                      </c:pt>
                      <c:pt idx="5565">
                        <c:v>15527.000992736999</c:v>
                      </c:pt>
                      <c:pt idx="5566">
                        <c:v>14667.800995789001</c:v>
                      </c:pt>
                      <c:pt idx="5567">
                        <c:v>12747.400995788999</c:v>
                      </c:pt>
                      <c:pt idx="5568">
                        <c:v>12629.400995788999</c:v>
                      </c:pt>
                      <c:pt idx="5569">
                        <c:v>12629.400995788999</c:v>
                      </c:pt>
                      <c:pt idx="5570">
                        <c:v>12629.400995788999</c:v>
                      </c:pt>
                      <c:pt idx="5571">
                        <c:v>12629.400995788999</c:v>
                      </c:pt>
                      <c:pt idx="5572">
                        <c:v>12299.400995788999</c:v>
                      </c:pt>
                      <c:pt idx="5573">
                        <c:v>12299.400995788999</c:v>
                      </c:pt>
                      <c:pt idx="5574">
                        <c:v>11775.400995788999</c:v>
                      </c:pt>
                      <c:pt idx="5575">
                        <c:v>11775.400995788999</c:v>
                      </c:pt>
                      <c:pt idx="5576">
                        <c:v>12380.400995788999</c:v>
                      </c:pt>
                      <c:pt idx="5577">
                        <c:v>12380.400995788999</c:v>
                      </c:pt>
                      <c:pt idx="5578">
                        <c:v>11844.400995788999</c:v>
                      </c:pt>
                      <c:pt idx="5579">
                        <c:v>11189.400995788999</c:v>
                      </c:pt>
                      <c:pt idx="5580">
                        <c:v>10387.400995788999</c:v>
                      </c:pt>
                      <c:pt idx="5581">
                        <c:v>9782.4009957889994</c:v>
                      </c:pt>
                      <c:pt idx="5582">
                        <c:v>10415.400995788999</c:v>
                      </c:pt>
                      <c:pt idx="5583">
                        <c:v>10415.400995788999</c:v>
                      </c:pt>
                      <c:pt idx="5584">
                        <c:v>9979.4009957889994</c:v>
                      </c:pt>
                      <c:pt idx="5585">
                        <c:v>9346.4009957889994</c:v>
                      </c:pt>
                      <c:pt idx="5586">
                        <c:v>9014.4009957889994</c:v>
                      </c:pt>
                      <c:pt idx="5587">
                        <c:v>8557.4009957889994</c:v>
                      </c:pt>
                      <c:pt idx="5588">
                        <c:v>8572.4009957889994</c:v>
                      </c:pt>
                      <c:pt idx="5589">
                        <c:v>8472.1819978330004</c:v>
                      </c:pt>
                      <c:pt idx="5590">
                        <c:v>8430.4599977109992</c:v>
                      </c:pt>
                      <c:pt idx="5591">
                        <c:v>7950.2600007629999</c:v>
                      </c:pt>
                      <c:pt idx="5592">
                        <c:v>7835.2600007629999</c:v>
                      </c:pt>
                      <c:pt idx="5593">
                        <c:v>7605.2600007629999</c:v>
                      </c:pt>
                      <c:pt idx="5594">
                        <c:v>7605.2600007629999</c:v>
                      </c:pt>
                      <c:pt idx="5595">
                        <c:v>7652.2600007629999</c:v>
                      </c:pt>
                      <c:pt idx="5596">
                        <c:v>7652.2600007629999</c:v>
                      </c:pt>
                      <c:pt idx="5597">
                        <c:v>7390.2500007629997</c:v>
                      </c:pt>
                      <c:pt idx="5598">
                        <c:v>7720.2500007629997</c:v>
                      </c:pt>
                      <c:pt idx="5599">
                        <c:v>7720.2500007629997</c:v>
                      </c:pt>
                      <c:pt idx="5600">
                        <c:v>7573.2400007630004</c:v>
                      </c:pt>
                      <c:pt idx="5601">
                        <c:v>7573.2400007630004</c:v>
                      </c:pt>
                      <c:pt idx="5602">
                        <c:v>7517.7620001220002</c:v>
                      </c:pt>
                      <c:pt idx="5603">
                        <c:v>7473.7620001220002</c:v>
                      </c:pt>
                      <c:pt idx="5604">
                        <c:v>7405.7620001220002</c:v>
                      </c:pt>
                      <c:pt idx="5605">
                        <c:v>7405.7620001220002</c:v>
                      </c:pt>
                      <c:pt idx="5606">
                        <c:v>7425.7620001220002</c:v>
                      </c:pt>
                      <c:pt idx="5607">
                        <c:v>7425.7620001220002</c:v>
                      </c:pt>
                      <c:pt idx="5608">
                        <c:v>7425.7620001220002</c:v>
                      </c:pt>
                      <c:pt idx="5609">
                        <c:v>7425.7620001220002</c:v>
                      </c:pt>
                      <c:pt idx="5610">
                        <c:v>7425.7620001220002</c:v>
                      </c:pt>
                      <c:pt idx="5611">
                        <c:v>7331.7620001220002</c:v>
                      </c:pt>
                      <c:pt idx="5612">
                        <c:v>7331.7620001220002</c:v>
                      </c:pt>
                      <c:pt idx="5613">
                        <c:v>6234.7620001220002</c:v>
                      </c:pt>
                      <c:pt idx="5614">
                        <c:v>5576.7620001220002</c:v>
                      </c:pt>
                      <c:pt idx="5615">
                        <c:v>5532.7620001220002</c:v>
                      </c:pt>
                      <c:pt idx="5616">
                        <c:v>5532.7620001220002</c:v>
                      </c:pt>
                      <c:pt idx="5617">
                        <c:v>5532.7620001220002</c:v>
                      </c:pt>
                      <c:pt idx="5618">
                        <c:v>5532.7620001220002</c:v>
                      </c:pt>
                      <c:pt idx="5619">
                        <c:v>5491.7620001220002</c:v>
                      </c:pt>
                      <c:pt idx="5620">
                        <c:v>5491.7620001220002</c:v>
                      </c:pt>
                      <c:pt idx="5621">
                        <c:v>5441.7620001220002</c:v>
                      </c:pt>
                      <c:pt idx="5622">
                        <c:v>5441.7620001220002</c:v>
                      </c:pt>
                      <c:pt idx="5623">
                        <c:v>5351.6620001219999</c:v>
                      </c:pt>
                      <c:pt idx="5624">
                        <c:v>5231.6620001219999</c:v>
                      </c:pt>
                      <c:pt idx="5625">
                        <c:v>5231.6620001219999</c:v>
                      </c:pt>
                      <c:pt idx="5626">
                        <c:v>5231.6620001219999</c:v>
                      </c:pt>
                      <c:pt idx="5627">
                        <c:v>4294.6620001219999</c:v>
                      </c:pt>
                      <c:pt idx="5628">
                        <c:v>4294.6620001219999</c:v>
                      </c:pt>
                      <c:pt idx="5629">
                        <c:v>4294.6620001219999</c:v>
                      </c:pt>
                      <c:pt idx="5630">
                        <c:v>4294.6620001219999</c:v>
                      </c:pt>
                      <c:pt idx="5631">
                        <c:v>4294.6620001219999</c:v>
                      </c:pt>
                      <c:pt idx="5632">
                        <c:v>4294.6620001219999</c:v>
                      </c:pt>
                      <c:pt idx="5633">
                        <c:v>4294.6620001219999</c:v>
                      </c:pt>
                      <c:pt idx="5634">
                        <c:v>4294.6620001219999</c:v>
                      </c:pt>
                      <c:pt idx="5635">
                        <c:v>4294.6620001219999</c:v>
                      </c:pt>
                      <c:pt idx="5636">
                        <c:v>4104.6620001219999</c:v>
                      </c:pt>
                      <c:pt idx="5637">
                        <c:v>4104.6620001219999</c:v>
                      </c:pt>
                      <c:pt idx="5638">
                        <c:v>4285.6620001219999</c:v>
                      </c:pt>
                      <c:pt idx="5639">
                        <c:v>4475.6620001219999</c:v>
                      </c:pt>
                      <c:pt idx="5640">
                        <c:v>4475.6620001219999</c:v>
                      </c:pt>
                      <c:pt idx="5641">
                        <c:v>4425.0220001219996</c:v>
                      </c:pt>
                      <c:pt idx="5642">
                        <c:v>4425.0220001219996</c:v>
                      </c:pt>
                      <c:pt idx="5643">
                        <c:v>4425.0220001219996</c:v>
                      </c:pt>
                      <c:pt idx="5644">
                        <c:v>4425.0220001219996</c:v>
                      </c:pt>
                      <c:pt idx="5645">
                        <c:v>4425.0220001219996</c:v>
                      </c:pt>
                      <c:pt idx="5646">
                        <c:v>4425.0220001219996</c:v>
                      </c:pt>
                      <c:pt idx="5647">
                        <c:v>3947.7220001219998</c:v>
                      </c:pt>
                      <c:pt idx="5648">
                        <c:v>3947.7220001219998</c:v>
                      </c:pt>
                      <c:pt idx="5649">
                        <c:v>3947.7220001219998</c:v>
                      </c:pt>
                      <c:pt idx="5650">
                        <c:v>3947.7220001219998</c:v>
                      </c:pt>
                      <c:pt idx="5651">
                        <c:v>3947.7220001219998</c:v>
                      </c:pt>
                      <c:pt idx="5652">
                        <c:v>3947.7220001219998</c:v>
                      </c:pt>
                      <c:pt idx="5653">
                        <c:v>3947.7220001219998</c:v>
                      </c:pt>
                      <c:pt idx="5654">
                        <c:v>3901.7220001219998</c:v>
                      </c:pt>
                      <c:pt idx="5655">
                        <c:v>3901.7220001219998</c:v>
                      </c:pt>
                      <c:pt idx="5656">
                        <c:v>3901.7220001219998</c:v>
                      </c:pt>
                      <c:pt idx="5657">
                        <c:v>3901.7220001219998</c:v>
                      </c:pt>
                      <c:pt idx="5658">
                        <c:v>3901.7220001219998</c:v>
                      </c:pt>
                      <c:pt idx="5659">
                        <c:v>3901.7220001219998</c:v>
                      </c:pt>
                      <c:pt idx="5660">
                        <c:v>3901.7220001219998</c:v>
                      </c:pt>
                      <c:pt idx="5661">
                        <c:v>3901.7220001219998</c:v>
                      </c:pt>
                      <c:pt idx="5662">
                        <c:v>3901.7220001219998</c:v>
                      </c:pt>
                      <c:pt idx="5663">
                        <c:v>3901.7220001219998</c:v>
                      </c:pt>
                      <c:pt idx="5664">
                        <c:v>3901.7220001219998</c:v>
                      </c:pt>
                      <c:pt idx="5665">
                        <c:v>3901.7220001219998</c:v>
                      </c:pt>
                      <c:pt idx="5666">
                        <c:v>3787.7220001219998</c:v>
                      </c:pt>
                      <c:pt idx="5667">
                        <c:v>3787.7220001219998</c:v>
                      </c:pt>
                      <c:pt idx="5668">
                        <c:v>3787.7220001219998</c:v>
                      </c:pt>
                      <c:pt idx="5669">
                        <c:v>3787.7220001219998</c:v>
                      </c:pt>
                      <c:pt idx="5670">
                        <c:v>3746</c:v>
                      </c:pt>
                      <c:pt idx="5671">
                        <c:v>3746</c:v>
                      </c:pt>
                      <c:pt idx="5672">
                        <c:v>3746</c:v>
                      </c:pt>
                      <c:pt idx="5673">
                        <c:v>3746</c:v>
                      </c:pt>
                      <c:pt idx="5674">
                        <c:v>3746</c:v>
                      </c:pt>
                      <c:pt idx="5675">
                        <c:v>3789.2000007629999</c:v>
                      </c:pt>
                      <c:pt idx="5676">
                        <c:v>3789.2000007629999</c:v>
                      </c:pt>
                      <c:pt idx="5677">
                        <c:v>3789.2000007629999</c:v>
                      </c:pt>
                      <c:pt idx="5678">
                        <c:v>3789.2000007629999</c:v>
                      </c:pt>
                      <c:pt idx="5679">
                        <c:v>3789.2000007629999</c:v>
                      </c:pt>
                      <c:pt idx="5680">
                        <c:v>3789.2000007629999</c:v>
                      </c:pt>
                      <c:pt idx="5681">
                        <c:v>3789.2000007629999</c:v>
                      </c:pt>
                      <c:pt idx="5682">
                        <c:v>3789.2000007629999</c:v>
                      </c:pt>
                      <c:pt idx="5683">
                        <c:v>3789.2000007629999</c:v>
                      </c:pt>
                      <c:pt idx="5684">
                        <c:v>3789.2000007629999</c:v>
                      </c:pt>
                      <c:pt idx="5685">
                        <c:v>3789.2000007629999</c:v>
                      </c:pt>
                      <c:pt idx="5686">
                        <c:v>3789.2000007629999</c:v>
                      </c:pt>
                      <c:pt idx="5687">
                        <c:v>3789.2000007629999</c:v>
                      </c:pt>
                      <c:pt idx="5688">
                        <c:v>3830.2000007629999</c:v>
                      </c:pt>
                      <c:pt idx="5689">
                        <c:v>4655.2000007630004</c:v>
                      </c:pt>
                      <c:pt idx="5690">
                        <c:v>4712.2000007630004</c:v>
                      </c:pt>
                      <c:pt idx="5691">
                        <c:v>4769.2000007630004</c:v>
                      </c:pt>
                      <c:pt idx="5692">
                        <c:v>4769.2000007630004</c:v>
                      </c:pt>
                      <c:pt idx="5693">
                        <c:v>5271.2000007630004</c:v>
                      </c:pt>
                      <c:pt idx="5694">
                        <c:v>5271.2000007630004</c:v>
                      </c:pt>
                      <c:pt idx="5695">
                        <c:v>5317.2000007630004</c:v>
                      </c:pt>
                      <c:pt idx="5696">
                        <c:v>5317.2000007630004</c:v>
                      </c:pt>
                      <c:pt idx="5697">
                        <c:v>5317.2000007630004</c:v>
                      </c:pt>
                      <c:pt idx="5698">
                        <c:v>5317.2000007630004</c:v>
                      </c:pt>
                      <c:pt idx="5699">
                        <c:v>5378.2000007630004</c:v>
                      </c:pt>
                      <c:pt idx="5700">
                        <c:v>5378.2000007630004</c:v>
                      </c:pt>
                      <c:pt idx="5701">
                        <c:v>5813.2000007630004</c:v>
                      </c:pt>
                      <c:pt idx="5702">
                        <c:v>6019.2000007630004</c:v>
                      </c:pt>
                      <c:pt idx="5703">
                        <c:v>6641.2000007630004</c:v>
                      </c:pt>
                      <c:pt idx="5704">
                        <c:v>6756.2000007630004</c:v>
                      </c:pt>
                      <c:pt idx="5705">
                        <c:v>6956.2000007630004</c:v>
                      </c:pt>
                      <c:pt idx="5706">
                        <c:v>6956.2000007630004</c:v>
                      </c:pt>
                      <c:pt idx="5707">
                        <c:v>7048.5620008850001</c:v>
                      </c:pt>
                      <c:pt idx="5708">
                        <c:v>7048.5620008850001</c:v>
                      </c:pt>
                      <c:pt idx="5709">
                        <c:v>7048.5620008850001</c:v>
                      </c:pt>
                      <c:pt idx="5710">
                        <c:v>7373.8620008850003</c:v>
                      </c:pt>
                      <c:pt idx="5711">
                        <c:v>7603.8620008850003</c:v>
                      </c:pt>
                      <c:pt idx="5712">
                        <c:v>7741.8620008850003</c:v>
                      </c:pt>
                      <c:pt idx="5713">
                        <c:v>8225.8820008849998</c:v>
                      </c:pt>
                      <c:pt idx="5714">
                        <c:v>8394.8820008849998</c:v>
                      </c:pt>
                      <c:pt idx="5715">
                        <c:v>8394.8820008849998</c:v>
                      </c:pt>
                      <c:pt idx="5716">
                        <c:v>8394.8820008849998</c:v>
                      </c:pt>
                      <c:pt idx="5717">
                        <c:v>8804.8820008849998</c:v>
                      </c:pt>
                      <c:pt idx="5718">
                        <c:v>9382.8820008849998</c:v>
                      </c:pt>
                      <c:pt idx="5719">
                        <c:v>9429.8820008849998</c:v>
                      </c:pt>
                      <c:pt idx="5720">
                        <c:v>9523.8820008849998</c:v>
                      </c:pt>
                      <c:pt idx="5721">
                        <c:v>9523.8820008849998</c:v>
                      </c:pt>
                      <c:pt idx="5722">
                        <c:v>9364.8820008849998</c:v>
                      </c:pt>
                      <c:pt idx="5723">
                        <c:v>9458.8820008849998</c:v>
                      </c:pt>
                      <c:pt idx="5724">
                        <c:v>9458.8820008849998</c:v>
                      </c:pt>
                      <c:pt idx="5725">
                        <c:v>9458.8820008849998</c:v>
                      </c:pt>
                      <c:pt idx="5726">
                        <c:v>9648.8820008849998</c:v>
                      </c:pt>
                      <c:pt idx="5727">
                        <c:v>10295.882000885</c:v>
                      </c:pt>
                      <c:pt idx="5728">
                        <c:v>10295.882000885</c:v>
                      </c:pt>
                      <c:pt idx="5729">
                        <c:v>10415.882000885</c:v>
                      </c:pt>
                      <c:pt idx="5730">
                        <c:v>10635.882000885</c:v>
                      </c:pt>
                      <c:pt idx="5731">
                        <c:v>10635.882000885</c:v>
                      </c:pt>
                      <c:pt idx="5732">
                        <c:v>11171.882000885</c:v>
                      </c:pt>
                      <c:pt idx="5733">
                        <c:v>11171.882000885</c:v>
                      </c:pt>
                      <c:pt idx="5734">
                        <c:v>11467.882000885</c:v>
                      </c:pt>
                      <c:pt idx="5735">
                        <c:v>12248.882000885</c:v>
                      </c:pt>
                      <c:pt idx="5736">
                        <c:v>12248.882000885</c:v>
                      </c:pt>
                      <c:pt idx="5737">
                        <c:v>13615.10099884</c:v>
                      </c:pt>
                      <c:pt idx="5738">
                        <c:v>14308.300995789001</c:v>
                      </c:pt>
                      <c:pt idx="5739">
                        <c:v>14308.300995789001</c:v>
                      </c:pt>
                      <c:pt idx="5740">
                        <c:v>14398.400995788999</c:v>
                      </c:pt>
                      <c:pt idx="5741">
                        <c:v>14838.400995788999</c:v>
                      </c:pt>
                      <c:pt idx="5742">
                        <c:v>14838.400995788999</c:v>
                      </c:pt>
                      <c:pt idx="5743">
                        <c:v>14838.400995788999</c:v>
                      </c:pt>
                      <c:pt idx="5744">
                        <c:v>14838.400995788999</c:v>
                      </c:pt>
                      <c:pt idx="5745">
                        <c:v>14838.400995788999</c:v>
                      </c:pt>
                      <c:pt idx="5746">
                        <c:v>14838.400995788999</c:v>
                      </c:pt>
                      <c:pt idx="5747">
                        <c:v>14838.400995788999</c:v>
                      </c:pt>
                      <c:pt idx="5748">
                        <c:v>14838.400995788999</c:v>
                      </c:pt>
                      <c:pt idx="5749">
                        <c:v>14838.400995788999</c:v>
                      </c:pt>
                      <c:pt idx="5750">
                        <c:v>15104.400995788999</c:v>
                      </c:pt>
                      <c:pt idx="5751">
                        <c:v>15104.400995788999</c:v>
                      </c:pt>
                      <c:pt idx="5752">
                        <c:v>15806.400995788999</c:v>
                      </c:pt>
                      <c:pt idx="5753">
                        <c:v>15806.400995788999</c:v>
                      </c:pt>
                      <c:pt idx="5754">
                        <c:v>15806.400995788999</c:v>
                      </c:pt>
                      <c:pt idx="5755">
                        <c:v>15806.400995788999</c:v>
                      </c:pt>
                      <c:pt idx="5756">
                        <c:v>15806.400995788999</c:v>
                      </c:pt>
                      <c:pt idx="5757">
                        <c:v>15806.400995788999</c:v>
                      </c:pt>
                      <c:pt idx="5758">
                        <c:v>16120.400995788999</c:v>
                      </c:pt>
                      <c:pt idx="5759">
                        <c:v>16120.400995788999</c:v>
                      </c:pt>
                      <c:pt idx="5760">
                        <c:v>16713.400995789001</c:v>
                      </c:pt>
                      <c:pt idx="5761">
                        <c:v>16713.400995789001</c:v>
                      </c:pt>
                      <c:pt idx="5762">
                        <c:v>17786.400995789001</c:v>
                      </c:pt>
                      <c:pt idx="5763">
                        <c:v>17757.400995789001</c:v>
                      </c:pt>
                      <c:pt idx="5764">
                        <c:v>17757.400995789001</c:v>
                      </c:pt>
                      <c:pt idx="5765">
                        <c:v>17757.400995789001</c:v>
                      </c:pt>
                      <c:pt idx="5766">
                        <c:v>17757.400995789001</c:v>
                      </c:pt>
                      <c:pt idx="5767">
                        <c:v>17757.400995789001</c:v>
                      </c:pt>
                      <c:pt idx="5768">
                        <c:v>18668.400995789001</c:v>
                      </c:pt>
                      <c:pt idx="5769">
                        <c:v>18668.400995789001</c:v>
                      </c:pt>
                      <c:pt idx="5770">
                        <c:v>18668.400995789001</c:v>
                      </c:pt>
                      <c:pt idx="5771">
                        <c:v>18668.400995789001</c:v>
                      </c:pt>
                      <c:pt idx="5772">
                        <c:v>18668.400995789001</c:v>
                      </c:pt>
                      <c:pt idx="5773">
                        <c:v>18668.400995789001</c:v>
                      </c:pt>
                      <c:pt idx="5774">
                        <c:v>19188.400995789001</c:v>
                      </c:pt>
                      <c:pt idx="5775">
                        <c:v>20099.400995789001</c:v>
                      </c:pt>
                      <c:pt idx="5776">
                        <c:v>20099.400995789001</c:v>
                      </c:pt>
                      <c:pt idx="5777">
                        <c:v>20099.400995789001</c:v>
                      </c:pt>
                      <c:pt idx="5778">
                        <c:v>20099.400995789001</c:v>
                      </c:pt>
                      <c:pt idx="5779">
                        <c:v>20099.400995789001</c:v>
                      </c:pt>
                      <c:pt idx="5780">
                        <c:v>20099.400995789001</c:v>
                      </c:pt>
                      <c:pt idx="5781">
                        <c:v>20099.400995789001</c:v>
                      </c:pt>
                      <c:pt idx="5782">
                        <c:v>19872.400995789001</c:v>
                      </c:pt>
                      <c:pt idx="5783">
                        <c:v>19696.400995789001</c:v>
                      </c:pt>
                      <c:pt idx="5784">
                        <c:v>19696.400995789001</c:v>
                      </c:pt>
                      <c:pt idx="5785">
                        <c:v>19696.400995789001</c:v>
                      </c:pt>
                      <c:pt idx="5786">
                        <c:v>19696.400995789001</c:v>
                      </c:pt>
                      <c:pt idx="5787">
                        <c:v>19696.400995789001</c:v>
                      </c:pt>
                      <c:pt idx="5788">
                        <c:v>19696.400995789001</c:v>
                      </c:pt>
                      <c:pt idx="5789">
                        <c:v>19696.400995789001</c:v>
                      </c:pt>
                      <c:pt idx="5790">
                        <c:v>19696.400995789001</c:v>
                      </c:pt>
                      <c:pt idx="5791">
                        <c:v>19696.400995789001</c:v>
                      </c:pt>
                      <c:pt idx="5792">
                        <c:v>19696.400995789001</c:v>
                      </c:pt>
                      <c:pt idx="5793">
                        <c:v>19696.400995789001</c:v>
                      </c:pt>
                      <c:pt idx="5794">
                        <c:v>19696.400995789001</c:v>
                      </c:pt>
                      <c:pt idx="5795">
                        <c:v>19696.400995789001</c:v>
                      </c:pt>
                      <c:pt idx="5796">
                        <c:v>19696.400995789001</c:v>
                      </c:pt>
                      <c:pt idx="5797">
                        <c:v>19696.400995789001</c:v>
                      </c:pt>
                      <c:pt idx="5798">
                        <c:v>19696.400995789001</c:v>
                      </c:pt>
                      <c:pt idx="5799">
                        <c:v>19696.400995789001</c:v>
                      </c:pt>
                      <c:pt idx="5800">
                        <c:v>19696.400995789001</c:v>
                      </c:pt>
                      <c:pt idx="5801">
                        <c:v>19696.400995789001</c:v>
                      </c:pt>
                      <c:pt idx="5802">
                        <c:v>19366.400995789001</c:v>
                      </c:pt>
                      <c:pt idx="5803">
                        <c:v>19366.400995789001</c:v>
                      </c:pt>
                      <c:pt idx="5804">
                        <c:v>19366.400995789001</c:v>
                      </c:pt>
                      <c:pt idx="5805">
                        <c:v>19366.400995789001</c:v>
                      </c:pt>
                      <c:pt idx="5806">
                        <c:v>19458.400995789001</c:v>
                      </c:pt>
                      <c:pt idx="5807">
                        <c:v>18839.400995789001</c:v>
                      </c:pt>
                      <c:pt idx="5808">
                        <c:v>18839.400995789001</c:v>
                      </c:pt>
                      <c:pt idx="5809">
                        <c:v>18839.400995789001</c:v>
                      </c:pt>
                      <c:pt idx="5810">
                        <c:v>18839.400995789001</c:v>
                      </c:pt>
                      <c:pt idx="5811">
                        <c:v>18839.400995789001</c:v>
                      </c:pt>
                      <c:pt idx="5812">
                        <c:v>18839.400995789001</c:v>
                      </c:pt>
                      <c:pt idx="5813">
                        <c:v>18839.400995789001</c:v>
                      </c:pt>
                      <c:pt idx="5814">
                        <c:v>18839.400995789001</c:v>
                      </c:pt>
                      <c:pt idx="5815">
                        <c:v>18319.400995789001</c:v>
                      </c:pt>
                      <c:pt idx="5816">
                        <c:v>17799.400995789001</c:v>
                      </c:pt>
                      <c:pt idx="5817">
                        <c:v>17799.400995789001</c:v>
                      </c:pt>
                      <c:pt idx="5818">
                        <c:v>17799.400995789001</c:v>
                      </c:pt>
                      <c:pt idx="5819">
                        <c:v>17799.400995789001</c:v>
                      </c:pt>
                      <c:pt idx="5820">
                        <c:v>17799.400995789001</c:v>
                      </c:pt>
                      <c:pt idx="5821">
                        <c:v>17799.400995789001</c:v>
                      </c:pt>
                      <c:pt idx="5822">
                        <c:v>17799.400995789001</c:v>
                      </c:pt>
                      <c:pt idx="5823">
                        <c:v>17799.400995789001</c:v>
                      </c:pt>
                      <c:pt idx="5824">
                        <c:v>17799.400995789001</c:v>
                      </c:pt>
                      <c:pt idx="5825">
                        <c:v>17799.400995789001</c:v>
                      </c:pt>
                      <c:pt idx="5826">
                        <c:v>17799.400995789001</c:v>
                      </c:pt>
                      <c:pt idx="5827">
                        <c:v>16888.400995789001</c:v>
                      </c:pt>
                      <c:pt idx="5828">
                        <c:v>16888.400995789001</c:v>
                      </c:pt>
                      <c:pt idx="5829">
                        <c:v>16888.400995789001</c:v>
                      </c:pt>
                      <c:pt idx="5830">
                        <c:v>16249.400995788999</c:v>
                      </c:pt>
                      <c:pt idx="5831">
                        <c:v>16073.400995788999</c:v>
                      </c:pt>
                      <c:pt idx="5832">
                        <c:v>16073.400995788999</c:v>
                      </c:pt>
                      <c:pt idx="5833">
                        <c:v>16073.400995788999</c:v>
                      </c:pt>
                      <c:pt idx="5834">
                        <c:v>16073.400995788999</c:v>
                      </c:pt>
                      <c:pt idx="5835">
                        <c:v>15549.400995788999</c:v>
                      </c:pt>
                      <c:pt idx="5836">
                        <c:v>15283.400995788999</c:v>
                      </c:pt>
                      <c:pt idx="5837">
                        <c:v>15549.400995788999</c:v>
                      </c:pt>
                      <c:pt idx="5838">
                        <c:v>15549.400995788999</c:v>
                      </c:pt>
                      <c:pt idx="5839">
                        <c:v>15549.400995788999</c:v>
                      </c:pt>
                      <c:pt idx="5840">
                        <c:v>14638.400995788999</c:v>
                      </c:pt>
                      <c:pt idx="5841">
                        <c:v>14638.400995788999</c:v>
                      </c:pt>
                      <c:pt idx="5842">
                        <c:v>14675.400995788999</c:v>
                      </c:pt>
                      <c:pt idx="5843">
                        <c:v>14409.400995788999</c:v>
                      </c:pt>
                      <c:pt idx="5844">
                        <c:v>14409.400995788999</c:v>
                      </c:pt>
                      <c:pt idx="5845">
                        <c:v>14409.400995788999</c:v>
                      </c:pt>
                      <c:pt idx="5846">
                        <c:v>14409.400995788999</c:v>
                      </c:pt>
                      <c:pt idx="5847">
                        <c:v>14488.400995788999</c:v>
                      </c:pt>
                      <c:pt idx="5848">
                        <c:v>14298.400995788999</c:v>
                      </c:pt>
                      <c:pt idx="5849">
                        <c:v>13878.400995788999</c:v>
                      </c:pt>
                      <c:pt idx="5850">
                        <c:v>13878.400995788999</c:v>
                      </c:pt>
                      <c:pt idx="5851">
                        <c:v>13916.400995788999</c:v>
                      </c:pt>
                      <c:pt idx="5852">
                        <c:v>13837.400995788999</c:v>
                      </c:pt>
                      <c:pt idx="5853">
                        <c:v>13837.400995788999</c:v>
                      </c:pt>
                      <c:pt idx="5854">
                        <c:v>13837.400995788999</c:v>
                      </c:pt>
                      <c:pt idx="5855">
                        <c:v>13837.400995788999</c:v>
                      </c:pt>
                      <c:pt idx="5856">
                        <c:v>13204.400995788999</c:v>
                      </c:pt>
                      <c:pt idx="5857">
                        <c:v>13204.400995788999</c:v>
                      </c:pt>
                      <c:pt idx="5858">
                        <c:v>13204.400995788999</c:v>
                      </c:pt>
                      <c:pt idx="5859">
                        <c:v>13204.400995788999</c:v>
                      </c:pt>
                      <c:pt idx="5860">
                        <c:v>13086.400995788999</c:v>
                      </c:pt>
                      <c:pt idx="5861">
                        <c:v>12772.400995788999</c:v>
                      </c:pt>
                      <c:pt idx="5862">
                        <c:v>12798.400995788999</c:v>
                      </c:pt>
                      <c:pt idx="5863">
                        <c:v>12798.400995788999</c:v>
                      </c:pt>
                      <c:pt idx="5864">
                        <c:v>12798.400995788999</c:v>
                      </c:pt>
                      <c:pt idx="5865">
                        <c:v>12798.400995788999</c:v>
                      </c:pt>
                      <c:pt idx="5866">
                        <c:v>12552.400995788999</c:v>
                      </c:pt>
                      <c:pt idx="5867">
                        <c:v>10544.20099884</c:v>
                      </c:pt>
                      <c:pt idx="5868">
                        <c:v>10544.20099884</c:v>
                      </c:pt>
                      <c:pt idx="5869">
                        <c:v>10544.20099884</c:v>
                      </c:pt>
                      <c:pt idx="5870">
                        <c:v>10544.20099884</c:v>
                      </c:pt>
                      <c:pt idx="5871">
                        <c:v>10375.20099884</c:v>
                      </c:pt>
                      <c:pt idx="5872">
                        <c:v>10243.20099884</c:v>
                      </c:pt>
                      <c:pt idx="5873">
                        <c:v>9518.2009988400005</c:v>
                      </c:pt>
                      <c:pt idx="5874">
                        <c:v>9518.2009988400005</c:v>
                      </c:pt>
                      <c:pt idx="5875">
                        <c:v>8736.2009988400005</c:v>
                      </c:pt>
                      <c:pt idx="5876">
                        <c:v>8736.2009988400005</c:v>
                      </c:pt>
                      <c:pt idx="5877">
                        <c:v>8736.2009988400005</c:v>
                      </c:pt>
                      <c:pt idx="5878">
                        <c:v>8646.2009988400005</c:v>
                      </c:pt>
                      <c:pt idx="5879">
                        <c:v>8279.2009988400005</c:v>
                      </c:pt>
                      <c:pt idx="5880">
                        <c:v>8279.2009988400005</c:v>
                      </c:pt>
                      <c:pt idx="5881">
                        <c:v>8279.2009988400005</c:v>
                      </c:pt>
                      <c:pt idx="5882">
                        <c:v>8164.2009988399996</c:v>
                      </c:pt>
                      <c:pt idx="5883">
                        <c:v>8164.2009988399996</c:v>
                      </c:pt>
                      <c:pt idx="5884">
                        <c:v>7944.2009988399996</c:v>
                      </c:pt>
                      <c:pt idx="5885">
                        <c:v>7133.1909988400002</c:v>
                      </c:pt>
                      <c:pt idx="5886">
                        <c:v>7133.1909988400002</c:v>
                      </c:pt>
                      <c:pt idx="5887">
                        <c:v>7133.1909988400002</c:v>
                      </c:pt>
                      <c:pt idx="5888">
                        <c:v>6986.18099884</c:v>
                      </c:pt>
                      <c:pt idx="5889">
                        <c:v>6929.18099884</c:v>
                      </c:pt>
                      <c:pt idx="5890">
                        <c:v>5930.18099884</c:v>
                      </c:pt>
                      <c:pt idx="5891">
                        <c:v>5405.0809988399997</c:v>
                      </c:pt>
                      <c:pt idx="5892">
                        <c:v>4903.0809988399997</c:v>
                      </c:pt>
                      <c:pt idx="5893">
                        <c:v>4709.0809988399997</c:v>
                      </c:pt>
                      <c:pt idx="5894">
                        <c:v>4317.0809988399997</c:v>
                      </c:pt>
                      <c:pt idx="5895">
                        <c:v>4317.0809988399997</c:v>
                      </c:pt>
                      <c:pt idx="5896">
                        <c:v>4317.0809988399997</c:v>
                      </c:pt>
                      <c:pt idx="5897">
                        <c:v>4317.0809988399997</c:v>
                      </c:pt>
                      <c:pt idx="5898">
                        <c:v>4317.0809988399997</c:v>
                      </c:pt>
                      <c:pt idx="5899">
                        <c:v>4317.0809988399997</c:v>
                      </c:pt>
                      <c:pt idx="5900">
                        <c:v>4317.0809988399997</c:v>
                      </c:pt>
                      <c:pt idx="5901">
                        <c:v>4216.8620008850003</c:v>
                      </c:pt>
                      <c:pt idx="5902">
                        <c:v>4006.6620001219999</c:v>
                      </c:pt>
                      <c:pt idx="5903">
                        <c:v>4006.6620001219999</c:v>
                      </c:pt>
                      <c:pt idx="5904">
                        <c:v>3912.6620001219999</c:v>
                      </c:pt>
                      <c:pt idx="5905">
                        <c:v>3821.022000122</c:v>
                      </c:pt>
                      <c:pt idx="5906">
                        <c:v>3702.022000122</c:v>
                      </c:pt>
                      <c:pt idx="5907">
                        <c:v>3702.022000122</c:v>
                      </c:pt>
                      <c:pt idx="5908">
                        <c:v>3660.3</c:v>
                      </c:pt>
                      <c:pt idx="5909">
                        <c:v>3660.3</c:v>
                      </c:pt>
                      <c:pt idx="5910">
                        <c:v>3546.3</c:v>
                      </c:pt>
                      <c:pt idx="5911">
                        <c:v>3546.3</c:v>
                      </c:pt>
                      <c:pt idx="5912">
                        <c:v>3546.3</c:v>
                      </c:pt>
                      <c:pt idx="5913">
                        <c:v>3546.3</c:v>
                      </c:pt>
                      <c:pt idx="5914">
                        <c:v>3567.3</c:v>
                      </c:pt>
                      <c:pt idx="5915">
                        <c:v>3332.3</c:v>
                      </c:pt>
                      <c:pt idx="5916">
                        <c:v>3332.3</c:v>
                      </c:pt>
                      <c:pt idx="5917">
                        <c:v>3332.3</c:v>
                      </c:pt>
                      <c:pt idx="5918">
                        <c:v>3332.3</c:v>
                      </c:pt>
                      <c:pt idx="5919">
                        <c:v>3332.3</c:v>
                      </c:pt>
                      <c:pt idx="5920">
                        <c:v>3312.3</c:v>
                      </c:pt>
                      <c:pt idx="5921">
                        <c:v>3078.3</c:v>
                      </c:pt>
                      <c:pt idx="5922">
                        <c:v>3078.3</c:v>
                      </c:pt>
                      <c:pt idx="5923">
                        <c:v>3028.3</c:v>
                      </c:pt>
                      <c:pt idx="5924">
                        <c:v>2838.3</c:v>
                      </c:pt>
                      <c:pt idx="5925">
                        <c:v>2838.3</c:v>
                      </c:pt>
                      <c:pt idx="5926">
                        <c:v>3019.3</c:v>
                      </c:pt>
                      <c:pt idx="5927">
                        <c:v>3209.3</c:v>
                      </c:pt>
                      <c:pt idx="5928">
                        <c:v>3209.3</c:v>
                      </c:pt>
                      <c:pt idx="5929">
                        <c:v>3209.3</c:v>
                      </c:pt>
                      <c:pt idx="5930">
                        <c:v>3113.3</c:v>
                      </c:pt>
                      <c:pt idx="5931">
                        <c:v>3113.3</c:v>
                      </c:pt>
                      <c:pt idx="5932">
                        <c:v>3113.3</c:v>
                      </c:pt>
                      <c:pt idx="5933">
                        <c:v>3113.3</c:v>
                      </c:pt>
                      <c:pt idx="5934">
                        <c:v>3113.3</c:v>
                      </c:pt>
                      <c:pt idx="5935">
                        <c:v>3022.3</c:v>
                      </c:pt>
                      <c:pt idx="5936">
                        <c:v>2935</c:v>
                      </c:pt>
                      <c:pt idx="5937">
                        <c:v>3680</c:v>
                      </c:pt>
                      <c:pt idx="5938">
                        <c:v>3680</c:v>
                      </c:pt>
                      <c:pt idx="5939">
                        <c:v>3284</c:v>
                      </c:pt>
                      <c:pt idx="5940">
                        <c:v>3284</c:v>
                      </c:pt>
                      <c:pt idx="5941">
                        <c:v>3074</c:v>
                      </c:pt>
                      <c:pt idx="5942">
                        <c:v>3017</c:v>
                      </c:pt>
                      <c:pt idx="5943">
                        <c:v>2113</c:v>
                      </c:pt>
                      <c:pt idx="5944">
                        <c:v>1983</c:v>
                      </c:pt>
                      <c:pt idx="5945">
                        <c:v>1983</c:v>
                      </c:pt>
                      <c:pt idx="5946">
                        <c:v>1983</c:v>
                      </c:pt>
                      <c:pt idx="5947">
                        <c:v>1983</c:v>
                      </c:pt>
                      <c:pt idx="5948">
                        <c:v>1983</c:v>
                      </c:pt>
                      <c:pt idx="5949">
                        <c:v>1983</c:v>
                      </c:pt>
                      <c:pt idx="5950">
                        <c:v>1983</c:v>
                      </c:pt>
                      <c:pt idx="5951">
                        <c:v>1983</c:v>
                      </c:pt>
                      <c:pt idx="5952">
                        <c:v>1983</c:v>
                      </c:pt>
                      <c:pt idx="5953">
                        <c:v>1983</c:v>
                      </c:pt>
                      <c:pt idx="5954">
                        <c:v>2313</c:v>
                      </c:pt>
                      <c:pt idx="5955">
                        <c:v>2313</c:v>
                      </c:pt>
                      <c:pt idx="5956">
                        <c:v>2313</c:v>
                      </c:pt>
                      <c:pt idx="5957">
                        <c:v>2313</c:v>
                      </c:pt>
                      <c:pt idx="5958">
                        <c:v>2313</c:v>
                      </c:pt>
                      <c:pt idx="5959">
                        <c:v>2313</c:v>
                      </c:pt>
                      <c:pt idx="5960">
                        <c:v>2313</c:v>
                      </c:pt>
                      <c:pt idx="5961">
                        <c:v>2313</c:v>
                      </c:pt>
                      <c:pt idx="5962">
                        <c:v>2313</c:v>
                      </c:pt>
                      <c:pt idx="5963">
                        <c:v>2313</c:v>
                      </c:pt>
                      <c:pt idx="5964">
                        <c:v>2313</c:v>
                      </c:pt>
                      <c:pt idx="5965">
                        <c:v>2333</c:v>
                      </c:pt>
                      <c:pt idx="5966">
                        <c:v>2358</c:v>
                      </c:pt>
                      <c:pt idx="5967">
                        <c:v>2525</c:v>
                      </c:pt>
                      <c:pt idx="5968">
                        <c:v>2642</c:v>
                      </c:pt>
                      <c:pt idx="5969">
                        <c:v>2642</c:v>
                      </c:pt>
                      <c:pt idx="5970">
                        <c:v>2642</c:v>
                      </c:pt>
                      <c:pt idx="5971">
                        <c:v>2667</c:v>
                      </c:pt>
                      <c:pt idx="5972">
                        <c:v>2667</c:v>
                      </c:pt>
                      <c:pt idx="5973">
                        <c:v>2667</c:v>
                      </c:pt>
                      <c:pt idx="5974">
                        <c:v>2770</c:v>
                      </c:pt>
                      <c:pt idx="5975">
                        <c:v>2827</c:v>
                      </c:pt>
                      <c:pt idx="5976">
                        <c:v>3303</c:v>
                      </c:pt>
                      <c:pt idx="5977">
                        <c:v>3303</c:v>
                      </c:pt>
                      <c:pt idx="5978">
                        <c:v>3752</c:v>
                      </c:pt>
                      <c:pt idx="5979">
                        <c:v>4311</c:v>
                      </c:pt>
                      <c:pt idx="5980">
                        <c:v>4546</c:v>
                      </c:pt>
                      <c:pt idx="5981">
                        <c:v>4546</c:v>
                      </c:pt>
                      <c:pt idx="5982">
                        <c:v>4603</c:v>
                      </c:pt>
                      <c:pt idx="5983">
                        <c:v>4660</c:v>
                      </c:pt>
                      <c:pt idx="5984">
                        <c:v>4706</c:v>
                      </c:pt>
                      <c:pt idx="5985">
                        <c:v>4706</c:v>
                      </c:pt>
                      <c:pt idx="5986">
                        <c:v>4767</c:v>
                      </c:pt>
                      <c:pt idx="5987">
                        <c:v>4810.2000007630004</c:v>
                      </c:pt>
                      <c:pt idx="5988">
                        <c:v>5140.2000007630004</c:v>
                      </c:pt>
                      <c:pt idx="5989">
                        <c:v>5769.2000007630004</c:v>
                      </c:pt>
                      <c:pt idx="5990">
                        <c:v>5769.2000007630004</c:v>
                      </c:pt>
                      <c:pt idx="5991">
                        <c:v>6082.2000007630004</c:v>
                      </c:pt>
                      <c:pt idx="5992">
                        <c:v>6597.2000007630004</c:v>
                      </c:pt>
                      <c:pt idx="5993">
                        <c:v>6597.2000007630004</c:v>
                      </c:pt>
                      <c:pt idx="5994">
                        <c:v>6766.2000007630004</c:v>
                      </c:pt>
                      <c:pt idx="5995">
                        <c:v>6766.2000007630004</c:v>
                      </c:pt>
                      <c:pt idx="5996">
                        <c:v>6816.2000007630004</c:v>
                      </c:pt>
                      <c:pt idx="5997">
                        <c:v>6816.2000007630004</c:v>
                      </c:pt>
                      <c:pt idx="5998">
                        <c:v>6222.2000007630004</c:v>
                      </c:pt>
                      <c:pt idx="5999">
                        <c:v>6222.2000007630004</c:v>
                      </c:pt>
                      <c:pt idx="6000">
                        <c:v>6391.2000007630004</c:v>
                      </c:pt>
                      <c:pt idx="6001">
                        <c:v>7224.2200007629999</c:v>
                      </c:pt>
                      <c:pt idx="6002">
                        <c:v>7224.2200007629999</c:v>
                      </c:pt>
                      <c:pt idx="6003">
                        <c:v>7224.2200007629999</c:v>
                      </c:pt>
                      <c:pt idx="6004">
                        <c:v>7749.2200007629999</c:v>
                      </c:pt>
                      <c:pt idx="6005">
                        <c:v>7749.2200007629999</c:v>
                      </c:pt>
                      <c:pt idx="6006">
                        <c:v>8081.2200007629999</c:v>
                      </c:pt>
                      <c:pt idx="6007">
                        <c:v>8233.2200007629999</c:v>
                      </c:pt>
                      <c:pt idx="6008">
                        <c:v>8233.2200007629999</c:v>
                      </c:pt>
                      <c:pt idx="6009">
                        <c:v>8233.2200007629999</c:v>
                      </c:pt>
                      <c:pt idx="6010">
                        <c:v>8041.2200007629999</c:v>
                      </c:pt>
                      <c:pt idx="6011">
                        <c:v>8312.9420008849993</c:v>
                      </c:pt>
                      <c:pt idx="6012">
                        <c:v>8312.9420008849993</c:v>
                      </c:pt>
                      <c:pt idx="6013">
                        <c:v>8312.9420008849993</c:v>
                      </c:pt>
                      <c:pt idx="6014">
                        <c:v>8644.9420008849993</c:v>
                      </c:pt>
                      <c:pt idx="6015">
                        <c:v>8644.9420008849993</c:v>
                      </c:pt>
                      <c:pt idx="6016">
                        <c:v>8644.9420008849993</c:v>
                      </c:pt>
                      <c:pt idx="6017">
                        <c:v>8864.9420008849993</c:v>
                      </c:pt>
                      <c:pt idx="6018">
                        <c:v>8864.9420008849993</c:v>
                      </c:pt>
                      <c:pt idx="6019">
                        <c:v>9273.9420008849993</c:v>
                      </c:pt>
                      <c:pt idx="6020">
                        <c:v>9273.9420008849993</c:v>
                      </c:pt>
                      <c:pt idx="6021">
                        <c:v>9493.9420008849993</c:v>
                      </c:pt>
                      <c:pt idx="6022">
                        <c:v>10355.582000885001</c:v>
                      </c:pt>
                      <c:pt idx="6023">
                        <c:v>10756.882000885</c:v>
                      </c:pt>
                      <c:pt idx="6024">
                        <c:v>11587.882000885</c:v>
                      </c:pt>
                      <c:pt idx="6025">
                        <c:v>12640.882000885</c:v>
                      </c:pt>
                      <c:pt idx="6026">
                        <c:v>13967.081997833</c:v>
                      </c:pt>
                      <c:pt idx="6027">
                        <c:v>13967.081997833</c:v>
                      </c:pt>
                      <c:pt idx="6028">
                        <c:v>14474.081997833</c:v>
                      </c:pt>
                      <c:pt idx="6029">
                        <c:v>14474.081997833</c:v>
                      </c:pt>
                      <c:pt idx="6030">
                        <c:v>14664.400995788999</c:v>
                      </c:pt>
                      <c:pt idx="6031">
                        <c:v>14854.400995788999</c:v>
                      </c:pt>
                      <c:pt idx="6032">
                        <c:v>14854.400995788999</c:v>
                      </c:pt>
                      <c:pt idx="6033">
                        <c:v>14854.400995788999</c:v>
                      </c:pt>
                      <c:pt idx="6034">
                        <c:v>14731.400995788999</c:v>
                      </c:pt>
                      <c:pt idx="6035">
                        <c:v>14731.400995788999</c:v>
                      </c:pt>
                      <c:pt idx="6036">
                        <c:v>14731.400995788999</c:v>
                      </c:pt>
                      <c:pt idx="6037">
                        <c:v>15357.385309752999</c:v>
                      </c:pt>
                      <c:pt idx="6038">
                        <c:v>15357.385309752999</c:v>
                      </c:pt>
                      <c:pt idx="6039">
                        <c:v>15357.385309752999</c:v>
                      </c:pt>
                      <c:pt idx="6040">
                        <c:v>16325.385309752999</c:v>
                      </c:pt>
                      <c:pt idx="6041">
                        <c:v>16325.385309752999</c:v>
                      </c:pt>
                      <c:pt idx="6042">
                        <c:v>16325.385309752999</c:v>
                      </c:pt>
                      <c:pt idx="6043">
                        <c:v>16325.385309752999</c:v>
                      </c:pt>
                      <c:pt idx="6044">
                        <c:v>16325.385309752999</c:v>
                      </c:pt>
                      <c:pt idx="6045">
                        <c:v>16325.385309752999</c:v>
                      </c:pt>
                      <c:pt idx="6046">
                        <c:v>16537.385309753001</c:v>
                      </c:pt>
                      <c:pt idx="6047">
                        <c:v>16315.375309753001</c:v>
                      </c:pt>
                      <c:pt idx="6048">
                        <c:v>16315.375309753001</c:v>
                      </c:pt>
                      <c:pt idx="6049">
                        <c:v>16315.375309753001</c:v>
                      </c:pt>
                      <c:pt idx="6050">
                        <c:v>16315.375309753001</c:v>
                      </c:pt>
                      <c:pt idx="6051">
                        <c:v>16315.375309753001</c:v>
                      </c:pt>
                      <c:pt idx="6052">
                        <c:v>16315.375309753001</c:v>
                      </c:pt>
                      <c:pt idx="6053">
                        <c:v>17032.375309752999</c:v>
                      </c:pt>
                      <c:pt idx="6054">
                        <c:v>17032.375309752999</c:v>
                      </c:pt>
                      <c:pt idx="6055">
                        <c:v>17556.375309752999</c:v>
                      </c:pt>
                      <c:pt idx="6056">
                        <c:v>17556.375309752999</c:v>
                      </c:pt>
                      <c:pt idx="6057">
                        <c:v>17556.375309752999</c:v>
                      </c:pt>
                      <c:pt idx="6058">
                        <c:v>17556.375309752999</c:v>
                      </c:pt>
                      <c:pt idx="6059">
                        <c:v>17556.375309752999</c:v>
                      </c:pt>
                      <c:pt idx="6060">
                        <c:v>18076.375309752999</c:v>
                      </c:pt>
                      <c:pt idx="6061">
                        <c:v>18076.375309752999</c:v>
                      </c:pt>
                      <c:pt idx="6062">
                        <c:v>18076.375309752999</c:v>
                      </c:pt>
                      <c:pt idx="6063">
                        <c:v>18076.375309752999</c:v>
                      </c:pt>
                      <c:pt idx="6064">
                        <c:v>18987.375309752999</c:v>
                      </c:pt>
                      <c:pt idx="6065">
                        <c:v>18987.375309752999</c:v>
                      </c:pt>
                      <c:pt idx="6066">
                        <c:v>18987.375309752999</c:v>
                      </c:pt>
                      <c:pt idx="6067">
                        <c:v>19898.375309752999</c:v>
                      </c:pt>
                      <c:pt idx="6068">
                        <c:v>19898.375309752999</c:v>
                      </c:pt>
                      <c:pt idx="6069">
                        <c:v>19671.375309752999</c:v>
                      </c:pt>
                      <c:pt idx="6070">
                        <c:v>19229.375309752999</c:v>
                      </c:pt>
                      <c:pt idx="6071">
                        <c:v>19495.375309752999</c:v>
                      </c:pt>
                      <c:pt idx="6072">
                        <c:v>20015.375309752999</c:v>
                      </c:pt>
                      <c:pt idx="6073">
                        <c:v>20015.375309752999</c:v>
                      </c:pt>
                      <c:pt idx="6074">
                        <c:v>20015.375309752999</c:v>
                      </c:pt>
                      <c:pt idx="6075">
                        <c:v>20015.375309752999</c:v>
                      </c:pt>
                      <c:pt idx="6076">
                        <c:v>20015.375309752999</c:v>
                      </c:pt>
                      <c:pt idx="6077">
                        <c:v>20015.375309752999</c:v>
                      </c:pt>
                      <c:pt idx="6078">
                        <c:v>20015.375309752999</c:v>
                      </c:pt>
                      <c:pt idx="6079">
                        <c:v>20015.375309752999</c:v>
                      </c:pt>
                      <c:pt idx="6080">
                        <c:v>20015.375309752999</c:v>
                      </c:pt>
                      <c:pt idx="6081">
                        <c:v>20015.375309752999</c:v>
                      </c:pt>
                      <c:pt idx="6082">
                        <c:v>20015.375309752999</c:v>
                      </c:pt>
                      <c:pt idx="6083">
                        <c:v>20015.375309752999</c:v>
                      </c:pt>
                      <c:pt idx="6084">
                        <c:v>20015.375309752999</c:v>
                      </c:pt>
                      <c:pt idx="6085">
                        <c:v>20015.375309752999</c:v>
                      </c:pt>
                      <c:pt idx="6086">
                        <c:v>20015.375309752999</c:v>
                      </c:pt>
                      <c:pt idx="6087">
                        <c:v>20015.375309752999</c:v>
                      </c:pt>
                      <c:pt idx="6088">
                        <c:v>20015.375309752999</c:v>
                      </c:pt>
                      <c:pt idx="6089">
                        <c:v>20015.375309752999</c:v>
                      </c:pt>
                      <c:pt idx="6090">
                        <c:v>20015.375309752999</c:v>
                      </c:pt>
                      <c:pt idx="6091">
                        <c:v>19495.375309752999</c:v>
                      </c:pt>
                      <c:pt idx="6092">
                        <c:v>19495.375309752999</c:v>
                      </c:pt>
                      <c:pt idx="6093">
                        <c:v>19587.375309752999</c:v>
                      </c:pt>
                      <c:pt idx="6094">
                        <c:v>19361.375309752999</c:v>
                      </c:pt>
                      <c:pt idx="6095">
                        <c:v>19361.375309752999</c:v>
                      </c:pt>
                      <c:pt idx="6096">
                        <c:v>19361.375309752999</c:v>
                      </c:pt>
                      <c:pt idx="6097">
                        <c:v>19361.375309752999</c:v>
                      </c:pt>
                      <c:pt idx="6098">
                        <c:v>18150.390995788999</c:v>
                      </c:pt>
                      <c:pt idx="6099">
                        <c:v>18150.390995788999</c:v>
                      </c:pt>
                      <c:pt idx="6100">
                        <c:v>18150.390995788999</c:v>
                      </c:pt>
                      <c:pt idx="6101">
                        <c:v>18150.390995788999</c:v>
                      </c:pt>
                      <c:pt idx="6102">
                        <c:v>18150.390995788999</c:v>
                      </c:pt>
                      <c:pt idx="6103">
                        <c:v>18150.390995788999</c:v>
                      </c:pt>
                      <c:pt idx="6104">
                        <c:v>18150.390995788999</c:v>
                      </c:pt>
                      <c:pt idx="6105">
                        <c:v>18150.390995788999</c:v>
                      </c:pt>
                      <c:pt idx="6106">
                        <c:v>18150.390995788999</c:v>
                      </c:pt>
                      <c:pt idx="6107">
                        <c:v>18150.390995788999</c:v>
                      </c:pt>
                      <c:pt idx="6108">
                        <c:v>18150.390995788999</c:v>
                      </c:pt>
                      <c:pt idx="6109">
                        <c:v>18150.390995788999</c:v>
                      </c:pt>
                      <c:pt idx="6110">
                        <c:v>18150.390995788999</c:v>
                      </c:pt>
                      <c:pt idx="6111">
                        <c:v>18150.390995788999</c:v>
                      </c:pt>
                      <c:pt idx="6112">
                        <c:v>18150.390995788999</c:v>
                      </c:pt>
                      <c:pt idx="6113">
                        <c:v>18150.390995788999</c:v>
                      </c:pt>
                      <c:pt idx="6114">
                        <c:v>17239.390995788999</c:v>
                      </c:pt>
                      <c:pt idx="6115">
                        <c:v>16719.390995788999</c:v>
                      </c:pt>
                      <c:pt idx="6116">
                        <c:v>16719.390995788999</c:v>
                      </c:pt>
                      <c:pt idx="6117">
                        <c:v>16673.390995788999</c:v>
                      </c:pt>
                      <c:pt idx="6118">
                        <c:v>16497.390995788999</c:v>
                      </c:pt>
                      <c:pt idx="6119">
                        <c:v>16497.390995788999</c:v>
                      </c:pt>
                      <c:pt idx="6120">
                        <c:v>16497.390995788999</c:v>
                      </c:pt>
                      <c:pt idx="6121">
                        <c:v>16497.390995788999</c:v>
                      </c:pt>
                      <c:pt idx="6122">
                        <c:v>16497.390995788999</c:v>
                      </c:pt>
                      <c:pt idx="6123">
                        <c:v>15973.390995788999</c:v>
                      </c:pt>
                      <c:pt idx="6124">
                        <c:v>15973.390995788999</c:v>
                      </c:pt>
                      <c:pt idx="6125">
                        <c:v>15973.390995788999</c:v>
                      </c:pt>
                      <c:pt idx="6126">
                        <c:v>15062.390995788999</c:v>
                      </c:pt>
                      <c:pt idx="6127">
                        <c:v>15062.390995788999</c:v>
                      </c:pt>
                      <c:pt idx="6128">
                        <c:v>15062.390995788999</c:v>
                      </c:pt>
                      <c:pt idx="6129">
                        <c:v>15062.390995788999</c:v>
                      </c:pt>
                      <c:pt idx="6130">
                        <c:v>15062.390995788999</c:v>
                      </c:pt>
                      <c:pt idx="6131">
                        <c:v>15062.390995788999</c:v>
                      </c:pt>
                      <c:pt idx="6132">
                        <c:v>15062.390995788999</c:v>
                      </c:pt>
                      <c:pt idx="6133">
                        <c:v>14642.390995788999</c:v>
                      </c:pt>
                      <c:pt idx="6134">
                        <c:v>14642.390995788999</c:v>
                      </c:pt>
                      <c:pt idx="6135">
                        <c:v>14642.390995788999</c:v>
                      </c:pt>
                      <c:pt idx="6136">
                        <c:v>14642.390995788999</c:v>
                      </c:pt>
                      <c:pt idx="6137">
                        <c:v>14642.390995788999</c:v>
                      </c:pt>
                      <c:pt idx="6138">
                        <c:v>14142.390995788999</c:v>
                      </c:pt>
                      <c:pt idx="6139">
                        <c:v>14142.390995788999</c:v>
                      </c:pt>
                      <c:pt idx="6140">
                        <c:v>13263.390995788999</c:v>
                      </c:pt>
                      <c:pt idx="6141">
                        <c:v>13263.390995788999</c:v>
                      </c:pt>
                      <c:pt idx="6142">
                        <c:v>13263.390995788999</c:v>
                      </c:pt>
                      <c:pt idx="6143">
                        <c:v>12630.390995788999</c:v>
                      </c:pt>
                      <c:pt idx="6144">
                        <c:v>12630.390995788999</c:v>
                      </c:pt>
                      <c:pt idx="6145">
                        <c:v>12094.390995788999</c:v>
                      </c:pt>
                      <c:pt idx="6146">
                        <c:v>12630.390995788999</c:v>
                      </c:pt>
                      <c:pt idx="6147">
                        <c:v>12630.390995788999</c:v>
                      </c:pt>
                      <c:pt idx="6148">
                        <c:v>12630.390995788999</c:v>
                      </c:pt>
                      <c:pt idx="6149">
                        <c:v>12630.390995788999</c:v>
                      </c:pt>
                      <c:pt idx="6150">
                        <c:v>12630.390995788999</c:v>
                      </c:pt>
                      <c:pt idx="6151">
                        <c:v>12630.390995788999</c:v>
                      </c:pt>
                      <c:pt idx="6152">
                        <c:v>12630.390995788999</c:v>
                      </c:pt>
                      <c:pt idx="6153">
                        <c:v>12584.390995788999</c:v>
                      </c:pt>
                      <c:pt idx="6154">
                        <c:v>10597.19099884</c:v>
                      </c:pt>
                      <c:pt idx="6155">
                        <c:v>10283.19099884</c:v>
                      </c:pt>
                      <c:pt idx="6156">
                        <c:v>9982.1909988400002</c:v>
                      </c:pt>
                      <c:pt idx="6157">
                        <c:v>9982.1909988400002</c:v>
                      </c:pt>
                      <c:pt idx="6158">
                        <c:v>9792.1909988400002</c:v>
                      </c:pt>
                      <c:pt idx="6159">
                        <c:v>9267.1909988400002</c:v>
                      </c:pt>
                      <c:pt idx="6160">
                        <c:v>7978.1909988400002</c:v>
                      </c:pt>
                      <c:pt idx="6161">
                        <c:v>7978.1909988400002</c:v>
                      </c:pt>
                      <c:pt idx="6162">
                        <c:v>7908.1909988400002</c:v>
                      </c:pt>
                      <c:pt idx="6163">
                        <c:v>7688.1909988400002</c:v>
                      </c:pt>
                      <c:pt idx="6164">
                        <c:v>7688.1909988400002</c:v>
                      </c:pt>
                      <c:pt idx="6165">
                        <c:v>7734.1909988400002</c:v>
                      </c:pt>
                      <c:pt idx="6166">
                        <c:v>7455.390995789</c:v>
                      </c:pt>
                      <c:pt idx="6167">
                        <c:v>7455.390995789</c:v>
                      </c:pt>
                      <c:pt idx="6168">
                        <c:v>7455.390995789</c:v>
                      </c:pt>
                      <c:pt idx="6169">
                        <c:v>7455.390995789</c:v>
                      </c:pt>
                      <c:pt idx="6170">
                        <c:v>7455.390995789</c:v>
                      </c:pt>
                      <c:pt idx="6171">
                        <c:v>7455.390995789</c:v>
                      </c:pt>
                      <c:pt idx="6172">
                        <c:v>7340.390995789</c:v>
                      </c:pt>
                      <c:pt idx="6173">
                        <c:v>6676.390995789</c:v>
                      </c:pt>
                      <c:pt idx="6174">
                        <c:v>6529.3809957889998</c:v>
                      </c:pt>
                      <c:pt idx="6175">
                        <c:v>6529.3809957889998</c:v>
                      </c:pt>
                      <c:pt idx="6176">
                        <c:v>6468.3809957889998</c:v>
                      </c:pt>
                      <c:pt idx="6177">
                        <c:v>6204.1809950260003</c:v>
                      </c:pt>
                      <c:pt idx="6178">
                        <c:v>5027.9809980769996</c:v>
                      </c:pt>
                      <c:pt idx="6179">
                        <c:v>5027.9809980769996</c:v>
                      </c:pt>
                      <c:pt idx="6180">
                        <c:v>5027.9809980769996</c:v>
                      </c:pt>
                      <c:pt idx="6181">
                        <c:v>5047.9809980769996</c:v>
                      </c:pt>
                      <c:pt idx="6182">
                        <c:v>5047.9809980769996</c:v>
                      </c:pt>
                      <c:pt idx="6183">
                        <c:v>5047.9809980769996</c:v>
                      </c:pt>
                      <c:pt idx="6184">
                        <c:v>4990.9809980769996</c:v>
                      </c:pt>
                      <c:pt idx="6185">
                        <c:v>4846.873999634</c:v>
                      </c:pt>
                      <c:pt idx="6186">
                        <c:v>4751.7620001220002</c:v>
                      </c:pt>
                      <c:pt idx="6187">
                        <c:v>4361.7620001220002</c:v>
                      </c:pt>
                      <c:pt idx="6188">
                        <c:v>4314.7620001220002</c:v>
                      </c:pt>
                      <c:pt idx="6189">
                        <c:v>4313.7620001220002</c:v>
                      </c:pt>
                      <c:pt idx="6190">
                        <c:v>3525.6620001219999</c:v>
                      </c:pt>
                      <c:pt idx="6191">
                        <c:v>3475.022000122</c:v>
                      </c:pt>
                      <c:pt idx="6192">
                        <c:v>3433.3</c:v>
                      </c:pt>
                      <c:pt idx="6193">
                        <c:v>3041.3</c:v>
                      </c:pt>
                      <c:pt idx="6194">
                        <c:v>3041.3</c:v>
                      </c:pt>
                      <c:pt idx="6195">
                        <c:v>3041.3</c:v>
                      </c:pt>
                      <c:pt idx="6196">
                        <c:v>3016.3</c:v>
                      </c:pt>
                      <c:pt idx="6197">
                        <c:v>3016.3</c:v>
                      </c:pt>
                      <c:pt idx="6198">
                        <c:v>3016.3</c:v>
                      </c:pt>
                      <c:pt idx="6199">
                        <c:v>3016.3</c:v>
                      </c:pt>
                      <c:pt idx="6200">
                        <c:v>2705.3</c:v>
                      </c:pt>
                      <c:pt idx="6201">
                        <c:v>2710.3</c:v>
                      </c:pt>
                      <c:pt idx="6202">
                        <c:v>2685.3</c:v>
                      </c:pt>
                      <c:pt idx="6203">
                        <c:v>2685.3</c:v>
                      </c:pt>
                      <c:pt idx="6204">
                        <c:v>2685.3</c:v>
                      </c:pt>
                      <c:pt idx="6205">
                        <c:v>2685.3</c:v>
                      </c:pt>
                      <c:pt idx="6206">
                        <c:v>2685.3</c:v>
                      </c:pt>
                      <c:pt idx="6207">
                        <c:v>2685.3</c:v>
                      </c:pt>
                      <c:pt idx="6208">
                        <c:v>2598</c:v>
                      </c:pt>
                      <c:pt idx="6209">
                        <c:v>2598</c:v>
                      </c:pt>
                      <c:pt idx="6210">
                        <c:v>2598</c:v>
                      </c:pt>
                      <c:pt idx="6211">
                        <c:v>2550</c:v>
                      </c:pt>
                      <c:pt idx="6212">
                        <c:v>2550</c:v>
                      </c:pt>
                      <c:pt idx="6213">
                        <c:v>2610</c:v>
                      </c:pt>
                      <c:pt idx="6214">
                        <c:v>2518</c:v>
                      </c:pt>
                      <c:pt idx="6215">
                        <c:v>2518</c:v>
                      </c:pt>
                      <c:pt idx="6216">
                        <c:v>2518</c:v>
                      </c:pt>
                      <c:pt idx="6217">
                        <c:v>2518</c:v>
                      </c:pt>
                      <c:pt idx="6218">
                        <c:v>2518</c:v>
                      </c:pt>
                      <c:pt idx="6219">
                        <c:v>2518</c:v>
                      </c:pt>
                      <c:pt idx="6220">
                        <c:v>2518</c:v>
                      </c:pt>
                      <c:pt idx="6221">
                        <c:v>2518</c:v>
                      </c:pt>
                      <c:pt idx="6222">
                        <c:v>2518</c:v>
                      </c:pt>
                      <c:pt idx="6223">
                        <c:v>2470</c:v>
                      </c:pt>
                      <c:pt idx="6224">
                        <c:v>2470</c:v>
                      </c:pt>
                      <c:pt idx="6225">
                        <c:v>2260</c:v>
                      </c:pt>
                      <c:pt idx="6226">
                        <c:v>2112</c:v>
                      </c:pt>
                      <c:pt idx="6227">
                        <c:v>2112</c:v>
                      </c:pt>
                      <c:pt idx="6228">
                        <c:v>2060</c:v>
                      </c:pt>
                      <c:pt idx="6229">
                        <c:v>2013</c:v>
                      </c:pt>
                      <c:pt idx="6230">
                        <c:v>1877</c:v>
                      </c:pt>
                      <c:pt idx="6231">
                        <c:v>1877</c:v>
                      </c:pt>
                      <c:pt idx="6232">
                        <c:v>1811</c:v>
                      </c:pt>
                      <c:pt idx="6233">
                        <c:v>1811</c:v>
                      </c:pt>
                      <c:pt idx="6234">
                        <c:v>1811</c:v>
                      </c:pt>
                      <c:pt idx="6235">
                        <c:v>1811</c:v>
                      </c:pt>
                      <c:pt idx="6236">
                        <c:v>1811</c:v>
                      </c:pt>
                      <c:pt idx="6237">
                        <c:v>1811</c:v>
                      </c:pt>
                      <c:pt idx="6238">
                        <c:v>1811</c:v>
                      </c:pt>
                      <c:pt idx="6239">
                        <c:v>1811</c:v>
                      </c:pt>
                      <c:pt idx="6240">
                        <c:v>1811</c:v>
                      </c:pt>
                      <c:pt idx="6241">
                        <c:v>1832</c:v>
                      </c:pt>
                      <c:pt idx="6242">
                        <c:v>1832</c:v>
                      </c:pt>
                      <c:pt idx="6243">
                        <c:v>1832</c:v>
                      </c:pt>
                      <c:pt idx="6244">
                        <c:v>1832</c:v>
                      </c:pt>
                      <c:pt idx="6245">
                        <c:v>1832</c:v>
                      </c:pt>
                      <c:pt idx="6246">
                        <c:v>1832</c:v>
                      </c:pt>
                      <c:pt idx="6247">
                        <c:v>1832</c:v>
                      </c:pt>
                      <c:pt idx="6248">
                        <c:v>1832</c:v>
                      </c:pt>
                      <c:pt idx="6249">
                        <c:v>1832</c:v>
                      </c:pt>
                      <c:pt idx="6250">
                        <c:v>1832</c:v>
                      </c:pt>
                      <c:pt idx="6251">
                        <c:v>1858</c:v>
                      </c:pt>
                      <c:pt idx="6252">
                        <c:v>1858</c:v>
                      </c:pt>
                      <c:pt idx="6253">
                        <c:v>1858</c:v>
                      </c:pt>
                      <c:pt idx="6254">
                        <c:v>1858</c:v>
                      </c:pt>
                      <c:pt idx="6255">
                        <c:v>1858</c:v>
                      </c:pt>
                      <c:pt idx="6256">
                        <c:v>1858</c:v>
                      </c:pt>
                      <c:pt idx="6257">
                        <c:v>1858</c:v>
                      </c:pt>
                      <c:pt idx="6258">
                        <c:v>1858</c:v>
                      </c:pt>
                      <c:pt idx="6259">
                        <c:v>1858</c:v>
                      </c:pt>
                      <c:pt idx="6260">
                        <c:v>1858</c:v>
                      </c:pt>
                      <c:pt idx="6261">
                        <c:v>1858</c:v>
                      </c:pt>
                      <c:pt idx="6262">
                        <c:v>1901.2000007629999</c:v>
                      </c:pt>
                      <c:pt idx="6263">
                        <c:v>1901.2000007629999</c:v>
                      </c:pt>
                      <c:pt idx="6264">
                        <c:v>1942.2000007629999</c:v>
                      </c:pt>
                      <c:pt idx="6265">
                        <c:v>1967.2000007629999</c:v>
                      </c:pt>
                      <c:pt idx="6266">
                        <c:v>2588.2000007629999</c:v>
                      </c:pt>
                      <c:pt idx="6267">
                        <c:v>2645.2000007629999</c:v>
                      </c:pt>
                      <c:pt idx="6268">
                        <c:v>2645.2000007629999</c:v>
                      </c:pt>
                      <c:pt idx="6269">
                        <c:v>2670.2000007629999</c:v>
                      </c:pt>
                      <c:pt idx="6270">
                        <c:v>2905.2000007629999</c:v>
                      </c:pt>
                      <c:pt idx="6271">
                        <c:v>2930.2000007629999</c:v>
                      </c:pt>
                      <c:pt idx="6272">
                        <c:v>2930.2000007629999</c:v>
                      </c:pt>
                      <c:pt idx="6273">
                        <c:v>3000.2000007629999</c:v>
                      </c:pt>
                      <c:pt idx="6274">
                        <c:v>3440.2000007629999</c:v>
                      </c:pt>
                      <c:pt idx="6275">
                        <c:v>3497.2000007629999</c:v>
                      </c:pt>
                      <c:pt idx="6276">
                        <c:v>4353.2000007630004</c:v>
                      </c:pt>
                      <c:pt idx="6277">
                        <c:v>4791.2000007630004</c:v>
                      </c:pt>
                      <c:pt idx="6278">
                        <c:v>4791.2000007630004</c:v>
                      </c:pt>
                      <c:pt idx="6279">
                        <c:v>5121.2000007630004</c:v>
                      </c:pt>
                      <c:pt idx="6280">
                        <c:v>5121.2000007630004</c:v>
                      </c:pt>
                      <c:pt idx="6281">
                        <c:v>5230.2000007630004</c:v>
                      </c:pt>
                      <c:pt idx="6282">
                        <c:v>5230.2000007630004</c:v>
                      </c:pt>
                      <c:pt idx="6283">
                        <c:v>6030.2000007630004</c:v>
                      </c:pt>
                      <c:pt idx="6284">
                        <c:v>6145.2000007630004</c:v>
                      </c:pt>
                      <c:pt idx="6285">
                        <c:v>5964.2000007630004</c:v>
                      </c:pt>
                      <c:pt idx="6286">
                        <c:v>5964.2000007630004</c:v>
                      </c:pt>
                      <c:pt idx="6287">
                        <c:v>6272.2000007630004</c:v>
                      </c:pt>
                      <c:pt idx="6288">
                        <c:v>6419.2100007629997</c:v>
                      </c:pt>
                      <c:pt idx="6289">
                        <c:v>6614.2100007629997</c:v>
                      </c:pt>
                      <c:pt idx="6290">
                        <c:v>6844.2100007629997</c:v>
                      </c:pt>
                      <c:pt idx="6291">
                        <c:v>6844.2100007629997</c:v>
                      </c:pt>
                      <c:pt idx="6292">
                        <c:v>6844.2100007629997</c:v>
                      </c:pt>
                      <c:pt idx="6293">
                        <c:v>6959.2100007629997</c:v>
                      </c:pt>
                      <c:pt idx="6294">
                        <c:v>6959.2100007629997</c:v>
                      </c:pt>
                      <c:pt idx="6295">
                        <c:v>7474.2100007629997</c:v>
                      </c:pt>
                      <c:pt idx="6296">
                        <c:v>7694.2100007629997</c:v>
                      </c:pt>
                      <c:pt idx="6297">
                        <c:v>7894.2100007629997</c:v>
                      </c:pt>
                      <c:pt idx="6298">
                        <c:v>7613.2100007629997</c:v>
                      </c:pt>
                      <c:pt idx="6299">
                        <c:v>7663.2100007629997</c:v>
                      </c:pt>
                      <c:pt idx="6300">
                        <c:v>7663.2100007629997</c:v>
                      </c:pt>
                      <c:pt idx="6301">
                        <c:v>7663.2100007629997</c:v>
                      </c:pt>
                      <c:pt idx="6302">
                        <c:v>7663.2100007629997</c:v>
                      </c:pt>
                      <c:pt idx="6303">
                        <c:v>7663.2100007629997</c:v>
                      </c:pt>
                      <c:pt idx="6304">
                        <c:v>8412.2100007629997</c:v>
                      </c:pt>
                      <c:pt idx="6305">
                        <c:v>8602.2100007629997</c:v>
                      </c:pt>
                      <c:pt idx="6306">
                        <c:v>9550.2100007629997</c:v>
                      </c:pt>
                      <c:pt idx="6307">
                        <c:v>9644.2100007629997</c:v>
                      </c:pt>
                      <c:pt idx="6308">
                        <c:v>9644.2100007629997</c:v>
                      </c:pt>
                      <c:pt idx="6309">
                        <c:v>9782.5720008850003</c:v>
                      </c:pt>
                      <c:pt idx="6310">
                        <c:v>10613.684000396999</c:v>
                      </c:pt>
                      <c:pt idx="6311">
                        <c:v>9864.6840003969992</c:v>
                      </c:pt>
                      <c:pt idx="6312">
                        <c:v>10259.883997344999</c:v>
                      </c:pt>
                      <c:pt idx="6313">
                        <c:v>10845.883997344999</c:v>
                      </c:pt>
                      <c:pt idx="6314">
                        <c:v>11759.990507507</c:v>
                      </c:pt>
                      <c:pt idx="6315">
                        <c:v>11998.990995788999</c:v>
                      </c:pt>
                      <c:pt idx="6316">
                        <c:v>12130.990995788999</c:v>
                      </c:pt>
                      <c:pt idx="6317">
                        <c:v>12130.990995788999</c:v>
                      </c:pt>
                      <c:pt idx="6318">
                        <c:v>12984.990995788999</c:v>
                      </c:pt>
                      <c:pt idx="6319">
                        <c:v>13617.990995788999</c:v>
                      </c:pt>
                      <c:pt idx="6320">
                        <c:v>13795.390995788999</c:v>
                      </c:pt>
                      <c:pt idx="6321">
                        <c:v>13839.390995788999</c:v>
                      </c:pt>
                      <c:pt idx="6322">
                        <c:v>13839.390995788999</c:v>
                      </c:pt>
                      <c:pt idx="6323">
                        <c:v>14171.390995788999</c:v>
                      </c:pt>
                      <c:pt idx="6324">
                        <c:v>14171.390995788999</c:v>
                      </c:pt>
                      <c:pt idx="6325">
                        <c:v>14171.390995788999</c:v>
                      </c:pt>
                      <c:pt idx="6326">
                        <c:v>14757.390995788999</c:v>
                      </c:pt>
                      <c:pt idx="6327">
                        <c:v>15725.390995788999</c:v>
                      </c:pt>
                      <c:pt idx="6328">
                        <c:v>16057.390995788999</c:v>
                      </c:pt>
                      <c:pt idx="6329">
                        <c:v>16391.390995788999</c:v>
                      </c:pt>
                      <c:pt idx="6330">
                        <c:v>16391.390995788999</c:v>
                      </c:pt>
                      <c:pt idx="6331">
                        <c:v>16391.390995788999</c:v>
                      </c:pt>
                      <c:pt idx="6332">
                        <c:v>16391.390995788999</c:v>
                      </c:pt>
                      <c:pt idx="6333">
                        <c:v>16482.390995788999</c:v>
                      </c:pt>
                      <c:pt idx="6334">
                        <c:v>16246.375309753001</c:v>
                      </c:pt>
                      <c:pt idx="6335">
                        <c:v>16246.375309753001</c:v>
                      </c:pt>
                      <c:pt idx="6336">
                        <c:v>16246.375309753001</c:v>
                      </c:pt>
                      <c:pt idx="6337">
                        <c:v>16246.375309753001</c:v>
                      </c:pt>
                      <c:pt idx="6338">
                        <c:v>16056.375309753001</c:v>
                      </c:pt>
                      <c:pt idx="6339">
                        <c:v>17490.375309752999</c:v>
                      </c:pt>
                      <c:pt idx="6340">
                        <c:v>17680.375309752999</c:v>
                      </c:pt>
                      <c:pt idx="6341">
                        <c:v>17680.375309752999</c:v>
                      </c:pt>
                      <c:pt idx="6342">
                        <c:v>17680.375309752999</c:v>
                      </c:pt>
                      <c:pt idx="6343">
                        <c:v>18204.375309752999</c:v>
                      </c:pt>
                      <c:pt idx="6344">
                        <c:v>18204.375309752999</c:v>
                      </c:pt>
                      <c:pt idx="6345">
                        <c:v>18204.375309752999</c:v>
                      </c:pt>
                      <c:pt idx="6346">
                        <c:v>19363.375309752999</c:v>
                      </c:pt>
                      <c:pt idx="6347">
                        <c:v>19451.375309752999</c:v>
                      </c:pt>
                      <c:pt idx="6348">
                        <c:v>19451.375309752999</c:v>
                      </c:pt>
                      <c:pt idx="6349">
                        <c:v>20362.375309752999</c:v>
                      </c:pt>
                      <c:pt idx="6350">
                        <c:v>20362.375309752999</c:v>
                      </c:pt>
                      <c:pt idx="6351">
                        <c:v>20362.375309752999</c:v>
                      </c:pt>
                      <c:pt idx="6352">
                        <c:v>20362.375309752999</c:v>
                      </c:pt>
                      <c:pt idx="6353">
                        <c:v>20362.375309752999</c:v>
                      </c:pt>
                      <c:pt idx="6354">
                        <c:v>20362.375309752999</c:v>
                      </c:pt>
                      <c:pt idx="6355">
                        <c:v>21273.375309752999</c:v>
                      </c:pt>
                      <c:pt idx="6356">
                        <c:v>21273.375309752999</c:v>
                      </c:pt>
                      <c:pt idx="6357">
                        <c:v>21090.375309752999</c:v>
                      </c:pt>
                      <c:pt idx="6358">
                        <c:v>20914.375309752999</c:v>
                      </c:pt>
                      <c:pt idx="6359">
                        <c:v>20914.375309752999</c:v>
                      </c:pt>
                      <c:pt idx="6360">
                        <c:v>20914.375309752999</c:v>
                      </c:pt>
                      <c:pt idx="6361">
                        <c:v>20914.375309752999</c:v>
                      </c:pt>
                      <c:pt idx="6362">
                        <c:v>20914.375309752999</c:v>
                      </c:pt>
                      <c:pt idx="6363">
                        <c:v>20914.375309752999</c:v>
                      </c:pt>
                      <c:pt idx="6364">
                        <c:v>20914.375309752999</c:v>
                      </c:pt>
                      <c:pt idx="6365">
                        <c:v>20914.375309752999</c:v>
                      </c:pt>
                      <c:pt idx="6366">
                        <c:v>21434.375309752999</c:v>
                      </c:pt>
                      <c:pt idx="6367">
                        <c:v>21434.375309752999</c:v>
                      </c:pt>
                      <c:pt idx="6368">
                        <c:v>21434.375309752999</c:v>
                      </c:pt>
                      <c:pt idx="6369">
                        <c:v>21434.375309752999</c:v>
                      </c:pt>
                      <c:pt idx="6370">
                        <c:v>21434.375309752999</c:v>
                      </c:pt>
                      <c:pt idx="6371">
                        <c:v>21434.375309752999</c:v>
                      </c:pt>
                      <c:pt idx="6372">
                        <c:v>21434.375309752999</c:v>
                      </c:pt>
                      <c:pt idx="6373">
                        <c:v>21434.375309752999</c:v>
                      </c:pt>
                      <c:pt idx="6374">
                        <c:v>21434.375309752999</c:v>
                      </c:pt>
                      <c:pt idx="6375">
                        <c:v>21434.375309752999</c:v>
                      </c:pt>
                      <c:pt idx="6376">
                        <c:v>21434.375309752999</c:v>
                      </c:pt>
                      <c:pt idx="6377">
                        <c:v>21434.375309752999</c:v>
                      </c:pt>
                      <c:pt idx="6378">
                        <c:v>21434.375309752999</c:v>
                      </c:pt>
                      <c:pt idx="6379">
                        <c:v>20523.375309752999</c:v>
                      </c:pt>
                      <c:pt idx="6380">
                        <c:v>20523.375309752999</c:v>
                      </c:pt>
                      <c:pt idx="6381">
                        <c:v>20615.375309752999</c:v>
                      </c:pt>
                      <c:pt idx="6382">
                        <c:v>20601.375309752999</c:v>
                      </c:pt>
                      <c:pt idx="6383">
                        <c:v>20601.375309752999</c:v>
                      </c:pt>
                      <c:pt idx="6384">
                        <c:v>20601.375309752999</c:v>
                      </c:pt>
                      <c:pt idx="6385">
                        <c:v>20601.375309752999</c:v>
                      </c:pt>
                      <c:pt idx="6386">
                        <c:v>19390.390995788999</c:v>
                      </c:pt>
                      <c:pt idx="6387">
                        <c:v>19390.390995788999</c:v>
                      </c:pt>
                      <c:pt idx="6388">
                        <c:v>19390.390995788999</c:v>
                      </c:pt>
                      <c:pt idx="6389">
                        <c:v>19390.390995788999</c:v>
                      </c:pt>
                      <c:pt idx="6390">
                        <c:v>19390.390995788999</c:v>
                      </c:pt>
                      <c:pt idx="6391">
                        <c:v>19390.390995788999</c:v>
                      </c:pt>
                      <c:pt idx="6392">
                        <c:v>19390.390995788999</c:v>
                      </c:pt>
                      <c:pt idx="6393">
                        <c:v>19344.390995788999</c:v>
                      </c:pt>
                      <c:pt idx="6394">
                        <c:v>19344.390995788999</c:v>
                      </c:pt>
                      <c:pt idx="6395">
                        <c:v>19344.390995788999</c:v>
                      </c:pt>
                      <c:pt idx="6396">
                        <c:v>19344.390995788999</c:v>
                      </c:pt>
                      <c:pt idx="6397">
                        <c:v>19344.390995788999</c:v>
                      </c:pt>
                      <c:pt idx="6398">
                        <c:v>19344.390995788999</c:v>
                      </c:pt>
                      <c:pt idx="6399">
                        <c:v>19344.390995788999</c:v>
                      </c:pt>
                      <c:pt idx="6400">
                        <c:v>19344.390995788999</c:v>
                      </c:pt>
                      <c:pt idx="6401">
                        <c:v>19344.390995788999</c:v>
                      </c:pt>
                      <c:pt idx="6402">
                        <c:v>18824.390995788999</c:v>
                      </c:pt>
                      <c:pt idx="6403">
                        <c:v>17913.390995788999</c:v>
                      </c:pt>
                      <c:pt idx="6404">
                        <c:v>17913.390995788999</c:v>
                      </c:pt>
                      <c:pt idx="6405">
                        <c:v>17913.390995788999</c:v>
                      </c:pt>
                      <c:pt idx="6406">
                        <c:v>17737.390995788999</c:v>
                      </c:pt>
                      <c:pt idx="6407">
                        <c:v>17737.390995788999</c:v>
                      </c:pt>
                      <c:pt idx="6408">
                        <c:v>17737.390995788999</c:v>
                      </c:pt>
                      <c:pt idx="6409">
                        <c:v>17737.390995788999</c:v>
                      </c:pt>
                      <c:pt idx="6410">
                        <c:v>17737.390995788999</c:v>
                      </c:pt>
                      <c:pt idx="6411">
                        <c:v>17737.390995788999</c:v>
                      </c:pt>
                      <c:pt idx="6412">
                        <c:v>17737.390995788999</c:v>
                      </c:pt>
                      <c:pt idx="6413">
                        <c:v>17737.390995788999</c:v>
                      </c:pt>
                      <c:pt idx="6414">
                        <c:v>17213.390995788999</c:v>
                      </c:pt>
                      <c:pt idx="6415">
                        <c:v>17213.390995788999</c:v>
                      </c:pt>
                      <c:pt idx="6416">
                        <c:v>16620.390995788999</c:v>
                      </c:pt>
                      <c:pt idx="6417">
                        <c:v>16620.390995788999</c:v>
                      </c:pt>
                      <c:pt idx="6418">
                        <c:v>16620.390995788999</c:v>
                      </c:pt>
                      <c:pt idx="6419">
                        <c:v>16620.390995788999</c:v>
                      </c:pt>
                      <c:pt idx="6420">
                        <c:v>16305.390995788999</c:v>
                      </c:pt>
                      <c:pt idx="6421">
                        <c:v>16305.390995788999</c:v>
                      </c:pt>
                      <c:pt idx="6422">
                        <c:v>16305.390995788999</c:v>
                      </c:pt>
                      <c:pt idx="6423">
                        <c:v>16305.390995788999</c:v>
                      </c:pt>
                      <c:pt idx="6424">
                        <c:v>16305.390995788999</c:v>
                      </c:pt>
                      <c:pt idx="6425">
                        <c:v>16305.390995788999</c:v>
                      </c:pt>
                      <c:pt idx="6426">
                        <c:v>16305.390995788999</c:v>
                      </c:pt>
                      <c:pt idx="6427">
                        <c:v>16039.390995788999</c:v>
                      </c:pt>
                      <c:pt idx="6428">
                        <c:v>15561.390995788999</c:v>
                      </c:pt>
                      <c:pt idx="6429">
                        <c:v>15561.390995788999</c:v>
                      </c:pt>
                      <c:pt idx="6430">
                        <c:v>14844.390995788999</c:v>
                      </c:pt>
                      <c:pt idx="6431">
                        <c:v>14844.390995788999</c:v>
                      </c:pt>
                      <c:pt idx="6432">
                        <c:v>14844.390995788999</c:v>
                      </c:pt>
                      <c:pt idx="6433">
                        <c:v>14844.390995788999</c:v>
                      </c:pt>
                      <c:pt idx="6434">
                        <c:v>14844.390995788999</c:v>
                      </c:pt>
                      <c:pt idx="6435">
                        <c:v>14844.390995788999</c:v>
                      </c:pt>
                      <c:pt idx="6436">
                        <c:v>14844.390995788999</c:v>
                      </c:pt>
                      <c:pt idx="6437">
                        <c:v>14844.390995788999</c:v>
                      </c:pt>
                      <c:pt idx="6438">
                        <c:v>14844.390995788999</c:v>
                      </c:pt>
                      <c:pt idx="6439">
                        <c:v>14844.390995788999</c:v>
                      </c:pt>
                      <c:pt idx="6440">
                        <c:v>14844.390995788999</c:v>
                      </c:pt>
                      <c:pt idx="6441">
                        <c:v>14844.390995788999</c:v>
                      </c:pt>
                      <c:pt idx="6442">
                        <c:v>12159.390995788999</c:v>
                      </c:pt>
                      <c:pt idx="6443">
                        <c:v>12027.390995788999</c:v>
                      </c:pt>
                      <c:pt idx="6444">
                        <c:v>11909.390995788999</c:v>
                      </c:pt>
                      <c:pt idx="6445">
                        <c:v>11709.390995788999</c:v>
                      </c:pt>
                      <c:pt idx="6446">
                        <c:v>10785.390995788999</c:v>
                      </c:pt>
                      <c:pt idx="6447">
                        <c:v>10785.390995788999</c:v>
                      </c:pt>
                      <c:pt idx="6448">
                        <c:v>10665.390995788999</c:v>
                      </c:pt>
                      <c:pt idx="6449">
                        <c:v>10665.390995788999</c:v>
                      </c:pt>
                      <c:pt idx="6450">
                        <c:v>10665.390995788999</c:v>
                      </c:pt>
                      <c:pt idx="6451">
                        <c:v>10665.390995788999</c:v>
                      </c:pt>
                      <c:pt idx="6452">
                        <c:v>10496.390995788999</c:v>
                      </c:pt>
                      <c:pt idx="6453">
                        <c:v>9786.3909957889991</c:v>
                      </c:pt>
                      <c:pt idx="6454">
                        <c:v>9181.1909988400002</c:v>
                      </c:pt>
                      <c:pt idx="6455">
                        <c:v>9181.1909988400002</c:v>
                      </c:pt>
                      <c:pt idx="6456">
                        <c:v>9111.1909988400002</c:v>
                      </c:pt>
                      <c:pt idx="6457">
                        <c:v>9111.1909988400002</c:v>
                      </c:pt>
                      <c:pt idx="6458">
                        <c:v>9111.1909988400002</c:v>
                      </c:pt>
                      <c:pt idx="6459">
                        <c:v>8586.1909988400002</c:v>
                      </c:pt>
                      <c:pt idx="6460">
                        <c:v>8471.1909988400002</c:v>
                      </c:pt>
                      <c:pt idx="6461">
                        <c:v>8471.1909988400002</c:v>
                      </c:pt>
                      <c:pt idx="6462">
                        <c:v>8324.18099884</c:v>
                      </c:pt>
                      <c:pt idx="6463">
                        <c:v>8324.18099884</c:v>
                      </c:pt>
                      <c:pt idx="6464">
                        <c:v>8274.0740003970004</c:v>
                      </c:pt>
                      <c:pt idx="6465">
                        <c:v>8217.0740003970004</c:v>
                      </c:pt>
                      <c:pt idx="6466">
                        <c:v>7234.0740003970004</c:v>
                      </c:pt>
                      <c:pt idx="6467">
                        <c:v>7234.0740003970004</c:v>
                      </c:pt>
                      <c:pt idx="6468">
                        <c:v>7564.0740003970004</c:v>
                      </c:pt>
                      <c:pt idx="6469">
                        <c:v>7452.9620008849997</c:v>
                      </c:pt>
                      <c:pt idx="6470">
                        <c:v>7427.9620008849997</c:v>
                      </c:pt>
                      <c:pt idx="6471">
                        <c:v>6958.3220008850003</c:v>
                      </c:pt>
                      <c:pt idx="6472">
                        <c:v>6638.2220008849999</c:v>
                      </c:pt>
                      <c:pt idx="6473">
                        <c:v>5971.5000007629997</c:v>
                      </c:pt>
                      <c:pt idx="6474">
                        <c:v>5971.5000007629997</c:v>
                      </c:pt>
                      <c:pt idx="6475">
                        <c:v>5971.5000007629997</c:v>
                      </c:pt>
                      <c:pt idx="6476">
                        <c:v>5971.5000007629997</c:v>
                      </c:pt>
                      <c:pt idx="6477">
                        <c:v>5973.3</c:v>
                      </c:pt>
                      <c:pt idx="6478">
                        <c:v>5538.3</c:v>
                      </c:pt>
                      <c:pt idx="6479">
                        <c:v>5369.3</c:v>
                      </c:pt>
                      <c:pt idx="6480">
                        <c:v>5369.3</c:v>
                      </c:pt>
                      <c:pt idx="6481">
                        <c:v>5369.3</c:v>
                      </c:pt>
                      <c:pt idx="6482">
                        <c:v>5228.3</c:v>
                      </c:pt>
                      <c:pt idx="6483">
                        <c:v>5228.3</c:v>
                      </c:pt>
                      <c:pt idx="6484">
                        <c:v>5143.3</c:v>
                      </c:pt>
                      <c:pt idx="6485">
                        <c:v>5143.3</c:v>
                      </c:pt>
                      <c:pt idx="6486">
                        <c:v>5143.3</c:v>
                      </c:pt>
                      <c:pt idx="6487">
                        <c:v>4753.3</c:v>
                      </c:pt>
                      <c:pt idx="6488">
                        <c:v>4753.3</c:v>
                      </c:pt>
                      <c:pt idx="6489">
                        <c:v>4753.3</c:v>
                      </c:pt>
                      <c:pt idx="6490">
                        <c:v>4318.3</c:v>
                      </c:pt>
                      <c:pt idx="6491">
                        <c:v>4318.3</c:v>
                      </c:pt>
                      <c:pt idx="6492">
                        <c:v>4231</c:v>
                      </c:pt>
                      <c:pt idx="6493">
                        <c:v>4135</c:v>
                      </c:pt>
                      <c:pt idx="6494">
                        <c:v>4135</c:v>
                      </c:pt>
                      <c:pt idx="6495">
                        <c:v>3707</c:v>
                      </c:pt>
                      <c:pt idx="6496">
                        <c:v>3532</c:v>
                      </c:pt>
                      <c:pt idx="6497">
                        <c:v>3532</c:v>
                      </c:pt>
                      <c:pt idx="6498">
                        <c:v>3532</c:v>
                      </c:pt>
                      <c:pt idx="6499">
                        <c:v>3532</c:v>
                      </c:pt>
                      <c:pt idx="6500">
                        <c:v>3532</c:v>
                      </c:pt>
                      <c:pt idx="6501">
                        <c:v>3578</c:v>
                      </c:pt>
                      <c:pt idx="6502">
                        <c:v>3578</c:v>
                      </c:pt>
                      <c:pt idx="6503">
                        <c:v>3578</c:v>
                      </c:pt>
                      <c:pt idx="6504">
                        <c:v>3578</c:v>
                      </c:pt>
                      <c:pt idx="6505">
                        <c:v>3988</c:v>
                      </c:pt>
                      <c:pt idx="6506">
                        <c:v>3988</c:v>
                      </c:pt>
                      <c:pt idx="6507">
                        <c:v>3988</c:v>
                      </c:pt>
                      <c:pt idx="6508">
                        <c:v>3988</c:v>
                      </c:pt>
                      <c:pt idx="6509">
                        <c:v>3988</c:v>
                      </c:pt>
                      <c:pt idx="6510">
                        <c:v>3988</c:v>
                      </c:pt>
                      <c:pt idx="6511">
                        <c:v>3988</c:v>
                      </c:pt>
                      <c:pt idx="6512">
                        <c:v>3988</c:v>
                      </c:pt>
                      <c:pt idx="6513">
                        <c:v>3897</c:v>
                      </c:pt>
                      <c:pt idx="6514">
                        <c:v>3897</c:v>
                      </c:pt>
                      <c:pt idx="6515">
                        <c:v>3801</c:v>
                      </c:pt>
                      <c:pt idx="6516">
                        <c:v>3801</c:v>
                      </c:pt>
                      <c:pt idx="6517">
                        <c:v>3801</c:v>
                      </c:pt>
                      <c:pt idx="6518">
                        <c:v>3801</c:v>
                      </c:pt>
                      <c:pt idx="6519">
                        <c:v>3801</c:v>
                      </c:pt>
                      <c:pt idx="6520">
                        <c:v>3801</c:v>
                      </c:pt>
                      <c:pt idx="6521">
                        <c:v>3801</c:v>
                      </c:pt>
                      <c:pt idx="6522">
                        <c:v>3754</c:v>
                      </c:pt>
                      <c:pt idx="6523">
                        <c:v>3643</c:v>
                      </c:pt>
                      <c:pt idx="6524">
                        <c:v>3643</c:v>
                      </c:pt>
                      <c:pt idx="6525">
                        <c:v>3547</c:v>
                      </c:pt>
                      <c:pt idx="6526">
                        <c:v>3547</c:v>
                      </c:pt>
                      <c:pt idx="6527">
                        <c:v>3547</c:v>
                      </c:pt>
                      <c:pt idx="6528">
                        <c:v>3547</c:v>
                      </c:pt>
                      <c:pt idx="6529">
                        <c:v>3547</c:v>
                      </c:pt>
                      <c:pt idx="6530">
                        <c:v>3547</c:v>
                      </c:pt>
                      <c:pt idx="6531">
                        <c:v>3547</c:v>
                      </c:pt>
                      <c:pt idx="6532">
                        <c:v>3547</c:v>
                      </c:pt>
                      <c:pt idx="6533">
                        <c:v>3547</c:v>
                      </c:pt>
                      <c:pt idx="6534">
                        <c:v>3568</c:v>
                      </c:pt>
                      <c:pt idx="6535">
                        <c:v>3568</c:v>
                      </c:pt>
                      <c:pt idx="6536">
                        <c:v>3568</c:v>
                      </c:pt>
                      <c:pt idx="6537">
                        <c:v>3568</c:v>
                      </c:pt>
                      <c:pt idx="6538">
                        <c:v>3611.2000007629999</c:v>
                      </c:pt>
                      <c:pt idx="6539">
                        <c:v>3611.2000007629999</c:v>
                      </c:pt>
                      <c:pt idx="6540">
                        <c:v>3611.2000007629999</c:v>
                      </c:pt>
                      <c:pt idx="6541">
                        <c:v>3611.2000007629999</c:v>
                      </c:pt>
                      <c:pt idx="6542">
                        <c:v>3611.2000007629999</c:v>
                      </c:pt>
                      <c:pt idx="6543">
                        <c:v>3611.2000007629999</c:v>
                      </c:pt>
                      <c:pt idx="6544">
                        <c:v>3611.2000007629999</c:v>
                      </c:pt>
                      <c:pt idx="6545">
                        <c:v>3611.2000007629999</c:v>
                      </c:pt>
                      <c:pt idx="6546">
                        <c:v>3611.2000007629999</c:v>
                      </c:pt>
                      <c:pt idx="6547">
                        <c:v>3611.2000007629999</c:v>
                      </c:pt>
                      <c:pt idx="6548">
                        <c:v>3611.2000007629999</c:v>
                      </c:pt>
                      <c:pt idx="6549">
                        <c:v>3611.2000007629999</c:v>
                      </c:pt>
                      <c:pt idx="6550">
                        <c:v>3611.2000007629999</c:v>
                      </c:pt>
                      <c:pt idx="6551">
                        <c:v>3748.2000007629999</c:v>
                      </c:pt>
                      <c:pt idx="6552">
                        <c:v>3839.2000007629999</c:v>
                      </c:pt>
                      <c:pt idx="6553">
                        <c:v>4045.2000007629999</c:v>
                      </c:pt>
                      <c:pt idx="6554">
                        <c:v>4045.2000007629999</c:v>
                      </c:pt>
                      <c:pt idx="6555">
                        <c:v>4045.2000007629999</c:v>
                      </c:pt>
                      <c:pt idx="6556">
                        <c:v>4045.2000007629999</c:v>
                      </c:pt>
                      <c:pt idx="6557">
                        <c:v>4045.2000007629999</c:v>
                      </c:pt>
                      <c:pt idx="6558">
                        <c:v>4480.2000007630004</c:v>
                      </c:pt>
                      <c:pt idx="6559">
                        <c:v>4480.2000007630004</c:v>
                      </c:pt>
                      <c:pt idx="6560">
                        <c:v>4480.2000007630004</c:v>
                      </c:pt>
                      <c:pt idx="6561">
                        <c:v>4528.2000007630004</c:v>
                      </c:pt>
                      <c:pt idx="6562">
                        <c:v>4598.2000007630004</c:v>
                      </c:pt>
                      <c:pt idx="6563">
                        <c:v>4694.2000007630004</c:v>
                      </c:pt>
                      <c:pt idx="6564">
                        <c:v>4831.2000007630004</c:v>
                      </c:pt>
                      <c:pt idx="6565">
                        <c:v>5393.2000007630004</c:v>
                      </c:pt>
                      <c:pt idx="6566">
                        <c:v>5393.2000007630004</c:v>
                      </c:pt>
                      <c:pt idx="6567">
                        <c:v>5393.2000007630004</c:v>
                      </c:pt>
                      <c:pt idx="6568">
                        <c:v>5441.2000007630004</c:v>
                      </c:pt>
                      <c:pt idx="6569">
                        <c:v>5952.2000007630004</c:v>
                      </c:pt>
                      <c:pt idx="6570">
                        <c:v>5952.2000007630004</c:v>
                      </c:pt>
                      <c:pt idx="6571">
                        <c:v>6048.2000007630004</c:v>
                      </c:pt>
                      <c:pt idx="6572">
                        <c:v>6378.2000007630004</c:v>
                      </c:pt>
                      <c:pt idx="6573">
                        <c:v>6172.2000007630004</c:v>
                      </c:pt>
                      <c:pt idx="6574">
                        <c:v>6862.2000007630004</c:v>
                      </c:pt>
                      <c:pt idx="6575">
                        <c:v>7052.2000007630004</c:v>
                      </c:pt>
                      <c:pt idx="6576">
                        <c:v>7337.2100007629997</c:v>
                      </c:pt>
                      <c:pt idx="6577">
                        <c:v>7337.2100007629997</c:v>
                      </c:pt>
                      <c:pt idx="6578">
                        <c:v>7682.2100007629997</c:v>
                      </c:pt>
                      <c:pt idx="6579">
                        <c:v>7882.2100007629997</c:v>
                      </c:pt>
                      <c:pt idx="6580">
                        <c:v>7882.2100007629997</c:v>
                      </c:pt>
                      <c:pt idx="6581">
                        <c:v>7958.2100007629997</c:v>
                      </c:pt>
                      <c:pt idx="6582">
                        <c:v>8078.2100007629997</c:v>
                      </c:pt>
                      <c:pt idx="6583">
                        <c:v>8078.2100007629997</c:v>
                      </c:pt>
                      <c:pt idx="6584">
                        <c:v>8078.2100007629997</c:v>
                      </c:pt>
                      <c:pt idx="6585">
                        <c:v>8032.2100007629997</c:v>
                      </c:pt>
                      <c:pt idx="6586">
                        <c:v>8201.2100007629997</c:v>
                      </c:pt>
                      <c:pt idx="6587">
                        <c:v>8420.2100007629997</c:v>
                      </c:pt>
                      <c:pt idx="6588">
                        <c:v>8420.2100007629997</c:v>
                      </c:pt>
                      <c:pt idx="6589">
                        <c:v>8658.409997711</c:v>
                      </c:pt>
                      <c:pt idx="6590">
                        <c:v>8658.409997711</c:v>
                      </c:pt>
                      <c:pt idx="6591">
                        <c:v>8658.409997711</c:v>
                      </c:pt>
                      <c:pt idx="6592">
                        <c:v>8878.409997711</c:v>
                      </c:pt>
                      <c:pt idx="6593">
                        <c:v>8878.409997711</c:v>
                      </c:pt>
                      <c:pt idx="6594">
                        <c:v>9210.409997711</c:v>
                      </c:pt>
                      <c:pt idx="6595">
                        <c:v>9677.409997711</c:v>
                      </c:pt>
                      <c:pt idx="6596">
                        <c:v>9724.409997711</c:v>
                      </c:pt>
                      <c:pt idx="6597">
                        <c:v>9790.409997711</c:v>
                      </c:pt>
                      <c:pt idx="6598">
                        <c:v>10572.394311676</c:v>
                      </c:pt>
                      <c:pt idx="6599">
                        <c:v>10856.394311676</c:v>
                      </c:pt>
                      <c:pt idx="6600">
                        <c:v>11991.756311798001</c:v>
                      </c:pt>
                      <c:pt idx="6601">
                        <c:v>13433.956308745999</c:v>
                      </c:pt>
                      <c:pt idx="6602">
                        <c:v>13581.175306702</c:v>
                      </c:pt>
                      <c:pt idx="6603">
                        <c:v>13896.175306702</c:v>
                      </c:pt>
                      <c:pt idx="6604">
                        <c:v>13896.175306702</c:v>
                      </c:pt>
                      <c:pt idx="6605">
                        <c:v>13896.175306702</c:v>
                      </c:pt>
                      <c:pt idx="6606">
                        <c:v>14028.175306702</c:v>
                      </c:pt>
                      <c:pt idx="6607">
                        <c:v>14450.275306702</c:v>
                      </c:pt>
                      <c:pt idx="6608">
                        <c:v>14537.575306702</c:v>
                      </c:pt>
                      <c:pt idx="6609">
                        <c:v>14655.575306702</c:v>
                      </c:pt>
                      <c:pt idx="6610">
                        <c:v>14635.575306702</c:v>
                      </c:pt>
                      <c:pt idx="6611">
                        <c:v>14635.575306702</c:v>
                      </c:pt>
                      <c:pt idx="6612">
                        <c:v>14635.575306702</c:v>
                      </c:pt>
                      <c:pt idx="6613">
                        <c:v>15469.375309753001</c:v>
                      </c:pt>
                      <c:pt idx="6614">
                        <c:v>15783.375309753001</c:v>
                      </c:pt>
                      <c:pt idx="6615">
                        <c:v>17202.375309752999</c:v>
                      </c:pt>
                      <c:pt idx="6616">
                        <c:v>17202.375309752999</c:v>
                      </c:pt>
                      <c:pt idx="6617">
                        <c:v>17202.375309752999</c:v>
                      </c:pt>
                      <c:pt idx="6618">
                        <c:v>17202.375309752999</c:v>
                      </c:pt>
                      <c:pt idx="6619">
                        <c:v>17202.375309752999</c:v>
                      </c:pt>
                      <c:pt idx="6620">
                        <c:v>17202.375309752999</c:v>
                      </c:pt>
                      <c:pt idx="6621">
                        <c:v>17202.375309752999</c:v>
                      </c:pt>
                      <c:pt idx="6622">
                        <c:v>17222.375309752999</c:v>
                      </c:pt>
                      <c:pt idx="6623">
                        <c:v>17700.375309752999</c:v>
                      </c:pt>
                      <c:pt idx="6624">
                        <c:v>17700.375309752999</c:v>
                      </c:pt>
                      <c:pt idx="6625">
                        <c:v>17700.375309752999</c:v>
                      </c:pt>
                      <c:pt idx="6626">
                        <c:v>17966.375309752999</c:v>
                      </c:pt>
                      <c:pt idx="6627">
                        <c:v>18683.375309752999</c:v>
                      </c:pt>
                      <c:pt idx="6628">
                        <c:v>18683.375309752999</c:v>
                      </c:pt>
                      <c:pt idx="6629">
                        <c:v>18683.375309752999</c:v>
                      </c:pt>
                      <c:pt idx="6630">
                        <c:v>18683.375309752999</c:v>
                      </c:pt>
                      <c:pt idx="6631">
                        <c:v>19207.375309752999</c:v>
                      </c:pt>
                      <c:pt idx="6632">
                        <c:v>19207.375309752999</c:v>
                      </c:pt>
                      <c:pt idx="6633">
                        <c:v>19207.375309752999</c:v>
                      </c:pt>
                      <c:pt idx="6634">
                        <c:v>19207.375309752999</c:v>
                      </c:pt>
                      <c:pt idx="6635">
                        <c:v>19207.375309752999</c:v>
                      </c:pt>
                      <c:pt idx="6636">
                        <c:v>19727.375309752999</c:v>
                      </c:pt>
                      <c:pt idx="6637">
                        <c:v>19727.375309752999</c:v>
                      </c:pt>
                      <c:pt idx="6638">
                        <c:v>19727.375309752999</c:v>
                      </c:pt>
                      <c:pt idx="6639">
                        <c:v>19727.375309752999</c:v>
                      </c:pt>
                      <c:pt idx="6640">
                        <c:v>20638.375309752999</c:v>
                      </c:pt>
                      <c:pt idx="6641">
                        <c:v>20638.375309752999</c:v>
                      </c:pt>
                      <c:pt idx="6642">
                        <c:v>20638.375309752999</c:v>
                      </c:pt>
                      <c:pt idx="6643">
                        <c:v>21158.375309752999</c:v>
                      </c:pt>
                      <c:pt idx="6644">
                        <c:v>21158.375309752999</c:v>
                      </c:pt>
                      <c:pt idx="6645">
                        <c:v>20931.375309752999</c:v>
                      </c:pt>
                      <c:pt idx="6646">
                        <c:v>20843.375309752999</c:v>
                      </c:pt>
                      <c:pt idx="6647">
                        <c:v>20843.375309752999</c:v>
                      </c:pt>
                      <c:pt idx="6648">
                        <c:v>20843.375309752999</c:v>
                      </c:pt>
                      <c:pt idx="6649">
                        <c:v>20843.375309752999</c:v>
                      </c:pt>
                      <c:pt idx="6650">
                        <c:v>20843.375309752999</c:v>
                      </c:pt>
                      <c:pt idx="6651">
                        <c:v>20843.375309752999</c:v>
                      </c:pt>
                      <c:pt idx="6652">
                        <c:v>20843.375309752999</c:v>
                      </c:pt>
                      <c:pt idx="6653">
                        <c:v>20843.375309752999</c:v>
                      </c:pt>
                      <c:pt idx="6654">
                        <c:v>20843.375309752999</c:v>
                      </c:pt>
                      <c:pt idx="6655">
                        <c:v>20843.375309752999</c:v>
                      </c:pt>
                      <c:pt idx="6656">
                        <c:v>20843.375309752999</c:v>
                      </c:pt>
                      <c:pt idx="6657">
                        <c:v>20843.375309752999</c:v>
                      </c:pt>
                      <c:pt idx="6658">
                        <c:v>20843.375309752999</c:v>
                      </c:pt>
                      <c:pt idx="6659">
                        <c:v>20843.375309752999</c:v>
                      </c:pt>
                      <c:pt idx="6660">
                        <c:v>20843.375309752999</c:v>
                      </c:pt>
                      <c:pt idx="6661">
                        <c:v>20843.375309752999</c:v>
                      </c:pt>
                      <c:pt idx="6662">
                        <c:v>20843.375309752999</c:v>
                      </c:pt>
                      <c:pt idx="6663">
                        <c:v>20843.375309752999</c:v>
                      </c:pt>
                      <c:pt idx="6664">
                        <c:v>20843.375309752999</c:v>
                      </c:pt>
                      <c:pt idx="6665">
                        <c:v>20843.375309752999</c:v>
                      </c:pt>
                      <c:pt idx="6666">
                        <c:v>20843.375309752999</c:v>
                      </c:pt>
                      <c:pt idx="6667">
                        <c:v>20843.375309752999</c:v>
                      </c:pt>
                      <c:pt idx="6668">
                        <c:v>20843.375309752999</c:v>
                      </c:pt>
                      <c:pt idx="6669">
                        <c:v>19724.390995788999</c:v>
                      </c:pt>
                      <c:pt idx="6670">
                        <c:v>19622.390995788999</c:v>
                      </c:pt>
                      <c:pt idx="6671">
                        <c:v>19622.390995788999</c:v>
                      </c:pt>
                      <c:pt idx="6672">
                        <c:v>19622.390995788999</c:v>
                      </c:pt>
                      <c:pt idx="6673">
                        <c:v>19622.390995788999</c:v>
                      </c:pt>
                      <c:pt idx="6674">
                        <c:v>19622.390995788999</c:v>
                      </c:pt>
                      <c:pt idx="6675">
                        <c:v>19622.390995788999</c:v>
                      </c:pt>
                      <c:pt idx="6676">
                        <c:v>19622.390995788999</c:v>
                      </c:pt>
                      <c:pt idx="6677">
                        <c:v>19622.390995788999</c:v>
                      </c:pt>
                      <c:pt idx="6678">
                        <c:v>19622.390995788999</c:v>
                      </c:pt>
                      <c:pt idx="6679">
                        <c:v>19622.390995788999</c:v>
                      </c:pt>
                      <c:pt idx="6680">
                        <c:v>19622.390995788999</c:v>
                      </c:pt>
                      <c:pt idx="6681">
                        <c:v>19622.390995788999</c:v>
                      </c:pt>
                      <c:pt idx="6682">
                        <c:v>19622.390995788999</c:v>
                      </c:pt>
                      <c:pt idx="6683">
                        <c:v>19622.390995788999</c:v>
                      </c:pt>
                      <c:pt idx="6684">
                        <c:v>19622.390995788999</c:v>
                      </c:pt>
                      <c:pt idx="6685">
                        <c:v>19622.390995788999</c:v>
                      </c:pt>
                      <c:pt idx="6686">
                        <c:v>19622.390995788999</c:v>
                      </c:pt>
                      <c:pt idx="6687">
                        <c:v>19622.390995788999</c:v>
                      </c:pt>
                      <c:pt idx="6688">
                        <c:v>19622.390995788999</c:v>
                      </c:pt>
                      <c:pt idx="6689">
                        <c:v>19622.390995788999</c:v>
                      </c:pt>
                      <c:pt idx="6690">
                        <c:v>19622.390995788999</c:v>
                      </c:pt>
                      <c:pt idx="6691">
                        <c:v>19622.390995788999</c:v>
                      </c:pt>
                      <c:pt idx="6692">
                        <c:v>19622.390995788999</c:v>
                      </c:pt>
                      <c:pt idx="6693">
                        <c:v>19576.390995788999</c:v>
                      </c:pt>
                      <c:pt idx="6694">
                        <c:v>19444.390995788999</c:v>
                      </c:pt>
                      <c:pt idx="6695">
                        <c:v>19444.390995788999</c:v>
                      </c:pt>
                      <c:pt idx="6696">
                        <c:v>19444.390995788999</c:v>
                      </c:pt>
                      <c:pt idx="6697">
                        <c:v>19444.390995788999</c:v>
                      </c:pt>
                      <c:pt idx="6698">
                        <c:v>19444.390995788999</c:v>
                      </c:pt>
                      <c:pt idx="6699">
                        <c:v>19444.390995788999</c:v>
                      </c:pt>
                      <c:pt idx="6700">
                        <c:v>19444.390995788999</c:v>
                      </c:pt>
                      <c:pt idx="6701">
                        <c:v>19444.390995788999</c:v>
                      </c:pt>
                      <c:pt idx="6702">
                        <c:v>19444.390995788999</c:v>
                      </c:pt>
                      <c:pt idx="6703">
                        <c:v>18924.390995788999</c:v>
                      </c:pt>
                      <c:pt idx="6704">
                        <c:v>18924.390995788999</c:v>
                      </c:pt>
                      <c:pt idx="6705">
                        <c:v>18877.390995788999</c:v>
                      </c:pt>
                      <c:pt idx="6706">
                        <c:v>18921.390995788999</c:v>
                      </c:pt>
                      <c:pt idx="6707">
                        <c:v>18921.390995788999</c:v>
                      </c:pt>
                      <c:pt idx="6708">
                        <c:v>18921.390995788999</c:v>
                      </c:pt>
                      <c:pt idx="6709">
                        <c:v>18921.390995788999</c:v>
                      </c:pt>
                      <c:pt idx="6710">
                        <c:v>18921.390995788999</c:v>
                      </c:pt>
                      <c:pt idx="6711">
                        <c:v>18921.390995788999</c:v>
                      </c:pt>
                      <c:pt idx="6712">
                        <c:v>18921.390995788999</c:v>
                      </c:pt>
                      <c:pt idx="6713">
                        <c:v>18921.390995788999</c:v>
                      </c:pt>
                      <c:pt idx="6714">
                        <c:v>18131.390995788999</c:v>
                      </c:pt>
                      <c:pt idx="6715">
                        <c:v>17220.390995788999</c:v>
                      </c:pt>
                      <c:pt idx="6716">
                        <c:v>17220.390995788999</c:v>
                      </c:pt>
                      <c:pt idx="6717">
                        <c:v>17220.390995788999</c:v>
                      </c:pt>
                      <c:pt idx="6718">
                        <c:v>17195.390995788999</c:v>
                      </c:pt>
                      <c:pt idx="6719">
                        <c:v>16785.390995788999</c:v>
                      </c:pt>
                      <c:pt idx="6720">
                        <c:v>16785.390995788999</c:v>
                      </c:pt>
                      <c:pt idx="6721">
                        <c:v>16785.390995788999</c:v>
                      </c:pt>
                      <c:pt idx="6722">
                        <c:v>17195.390995788999</c:v>
                      </c:pt>
                      <c:pt idx="6723">
                        <c:v>17195.390995788999</c:v>
                      </c:pt>
                      <c:pt idx="6724">
                        <c:v>17195.390995788999</c:v>
                      </c:pt>
                      <c:pt idx="6725">
                        <c:v>17195.390995788999</c:v>
                      </c:pt>
                      <c:pt idx="6726">
                        <c:v>17195.390995788999</c:v>
                      </c:pt>
                      <c:pt idx="6727">
                        <c:v>15855.390995788999</c:v>
                      </c:pt>
                      <c:pt idx="6728">
                        <c:v>15855.390995788999</c:v>
                      </c:pt>
                      <c:pt idx="6729">
                        <c:v>15855.390995788999</c:v>
                      </c:pt>
                      <c:pt idx="6730">
                        <c:v>13714.590992736999</c:v>
                      </c:pt>
                      <c:pt idx="6731">
                        <c:v>13714.590992736999</c:v>
                      </c:pt>
                      <c:pt idx="6732">
                        <c:v>13294.590992736999</c:v>
                      </c:pt>
                      <c:pt idx="6733">
                        <c:v>13319.590992736999</c:v>
                      </c:pt>
                      <c:pt idx="6734">
                        <c:v>12997.590992736999</c:v>
                      </c:pt>
                      <c:pt idx="6735">
                        <c:v>12997.590992736999</c:v>
                      </c:pt>
                      <c:pt idx="6736">
                        <c:v>12759.590992736999</c:v>
                      </c:pt>
                      <c:pt idx="6737">
                        <c:v>12445.590992736999</c:v>
                      </c:pt>
                      <c:pt idx="6738">
                        <c:v>12445.590992736999</c:v>
                      </c:pt>
                      <c:pt idx="6739">
                        <c:v>12245.590992736999</c:v>
                      </c:pt>
                      <c:pt idx="6740">
                        <c:v>12245.590992736999</c:v>
                      </c:pt>
                      <c:pt idx="6741">
                        <c:v>11612.590992736999</c:v>
                      </c:pt>
                      <c:pt idx="6742">
                        <c:v>10276.19099884</c:v>
                      </c:pt>
                      <c:pt idx="6743">
                        <c:v>9574.1909988400002</c:v>
                      </c:pt>
                      <c:pt idx="6744">
                        <c:v>9574.1909988400002</c:v>
                      </c:pt>
                      <c:pt idx="6745">
                        <c:v>9144.1909988400002</c:v>
                      </c:pt>
                      <c:pt idx="6746">
                        <c:v>9144.1909988400002</c:v>
                      </c:pt>
                      <c:pt idx="6747">
                        <c:v>9144.1909988400002</c:v>
                      </c:pt>
                      <c:pt idx="6748">
                        <c:v>9029.1909988400002</c:v>
                      </c:pt>
                      <c:pt idx="6749">
                        <c:v>9076.1909988400002</c:v>
                      </c:pt>
                      <c:pt idx="6750">
                        <c:v>8975.1909988400002</c:v>
                      </c:pt>
                      <c:pt idx="6751">
                        <c:v>8975.1909988400002</c:v>
                      </c:pt>
                      <c:pt idx="6752">
                        <c:v>8874.9720008849999</c:v>
                      </c:pt>
                      <c:pt idx="6753">
                        <c:v>7656.8720008849996</c:v>
                      </c:pt>
                      <c:pt idx="6754">
                        <c:v>7656.8720008849996</c:v>
                      </c:pt>
                      <c:pt idx="6755">
                        <c:v>7318.8720008849996</c:v>
                      </c:pt>
                      <c:pt idx="6756">
                        <c:v>7298.8720008849996</c:v>
                      </c:pt>
                      <c:pt idx="6757">
                        <c:v>7298.8720008849996</c:v>
                      </c:pt>
                      <c:pt idx="6758">
                        <c:v>7298.8720008849996</c:v>
                      </c:pt>
                      <c:pt idx="6759">
                        <c:v>7248.2320008850002</c:v>
                      </c:pt>
                      <c:pt idx="6760">
                        <c:v>7248.2320008850002</c:v>
                      </c:pt>
                      <c:pt idx="6761">
                        <c:v>6957.2220008849999</c:v>
                      </c:pt>
                      <c:pt idx="6762">
                        <c:v>6915.5000007629997</c:v>
                      </c:pt>
                      <c:pt idx="6763">
                        <c:v>6915.5000007629997</c:v>
                      </c:pt>
                      <c:pt idx="6764">
                        <c:v>6685.5000007629997</c:v>
                      </c:pt>
                      <c:pt idx="6765">
                        <c:v>6250.5000007629997</c:v>
                      </c:pt>
                      <c:pt idx="6766">
                        <c:v>6156.5000007629997</c:v>
                      </c:pt>
                      <c:pt idx="6767">
                        <c:v>5987.5000007629997</c:v>
                      </c:pt>
                      <c:pt idx="6768">
                        <c:v>5987.5000007629997</c:v>
                      </c:pt>
                      <c:pt idx="6769">
                        <c:v>5987.5000007629997</c:v>
                      </c:pt>
                      <c:pt idx="6770">
                        <c:v>5893.5000007629997</c:v>
                      </c:pt>
                      <c:pt idx="6771">
                        <c:v>5893.5000007629997</c:v>
                      </c:pt>
                      <c:pt idx="6772">
                        <c:v>5503.5000007629997</c:v>
                      </c:pt>
                      <c:pt idx="6773">
                        <c:v>5340.2000007630004</c:v>
                      </c:pt>
                      <c:pt idx="6774">
                        <c:v>5340.2000007630004</c:v>
                      </c:pt>
                      <c:pt idx="6775">
                        <c:v>5340.2000007630004</c:v>
                      </c:pt>
                      <c:pt idx="6776">
                        <c:v>5308.2000007630004</c:v>
                      </c:pt>
                      <c:pt idx="6777">
                        <c:v>4785.2000007630004</c:v>
                      </c:pt>
                      <c:pt idx="6778">
                        <c:v>4740.2000007630004</c:v>
                      </c:pt>
                      <c:pt idx="6779">
                        <c:v>4644.2000007630004</c:v>
                      </c:pt>
                      <c:pt idx="6780">
                        <c:v>4644.2000007630004</c:v>
                      </c:pt>
                      <c:pt idx="6781">
                        <c:v>4644.2000007630004</c:v>
                      </c:pt>
                      <c:pt idx="6782">
                        <c:v>3922.2000007629999</c:v>
                      </c:pt>
                      <c:pt idx="6783">
                        <c:v>3834.2000007629999</c:v>
                      </c:pt>
                      <c:pt idx="6784">
                        <c:v>3738.2000007629999</c:v>
                      </c:pt>
                      <c:pt idx="6785">
                        <c:v>3504.2000007629999</c:v>
                      </c:pt>
                      <c:pt idx="6786">
                        <c:v>3504.2000007629999</c:v>
                      </c:pt>
                      <c:pt idx="6787">
                        <c:v>3408.2000007629999</c:v>
                      </c:pt>
                      <c:pt idx="6788">
                        <c:v>3543.2000007629999</c:v>
                      </c:pt>
                      <c:pt idx="6789">
                        <c:v>3543.2000007629999</c:v>
                      </c:pt>
                      <c:pt idx="6790">
                        <c:v>3518.2000007629999</c:v>
                      </c:pt>
                      <c:pt idx="6791">
                        <c:v>3518.2000007629999</c:v>
                      </c:pt>
                      <c:pt idx="6792">
                        <c:v>3518.2000007629999</c:v>
                      </c:pt>
                      <c:pt idx="6793">
                        <c:v>3518.2000007629999</c:v>
                      </c:pt>
                      <c:pt idx="6794">
                        <c:v>3474.2000007629999</c:v>
                      </c:pt>
                      <c:pt idx="6795">
                        <c:v>3428.2000007629999</c:v>
                      </c:pt>
                      <c:pt idx="6796">
                        <c:v>3197.7000007629999</c:v>
                      </c:pt>
                      <c:pt idx="6797">
                        <c:v>3184.2000007629999</c:v>
                      </c:pt>
                      <c:pt idx="6798">
                        <c:v>3067.2000007629999</c:v>
                      </c:pt>
                      <c:pt idx="6799">
                        <c:v>3115.2000007629999</c:v>
                      </c:pt>
                      <c:pt idx="6800">
                        <c:v>3115.2000007629999</c:v>
                      </c:pt>
                      <c:pt idx="6801">
                        <c:v>3067.2000007629999</c:v>
                      </c:pt>
                      <c:pt idx="6802">
                        <c:v>2976.2000007629999</c:v>
                      </c:pt>
                      <c:pt idx="6803">
                        <c:v>2976.2000007629999</c:v>
                      </c:pt>
                      <c:pt idx="6804">
                        <c:v>2976.2000007629999</c:v>
                      </c:pt>
                      <c:pt idx="6805">
                        <c:v>2976.2000007629999</c:v>
                      </c:pt>
                      <c:pt idx="6806">
                        <c:v>2976.2000007629999</c:v>
                      </c:pt>
                      <c:pt idx="6807">
                        <c:v>2976.2000007629999</c:v>
                      </c:pt>
                      <c:pt idx="6808">
                        <c:v>2976.2000007629999</c:v>
                      </c:pt>
                      <c:pt idx="6809">
                        <c:v>2888.2000007629999</c:v>
                      </c:pt>
                      <c:pt idx="6810">
                        <c:v>2888.2000007629999</c:v>
                      </c:pt>
                      <c:pt idx="6811">
                        <c:v>2888.2000007629999</c:v>
                      </c:pt>
                      <c:pt idx="6812">
                        <c:v>2888.2000007629999</c:v>
                      </c:pt>
                      <c:pt idx="6813">
                        <c:v>2888.2000007629999</c:v>
                      </c:pt>
                      <c:pt idx="6814">
                        <c:v>2888.2000007629999</c:v>
                      </c:pt>
                      <c:pt idx="6815">
                        <c:v>2888.2000007629999</c:v>
                      </c:pt>
                      <c:pt idx="6816">
                        <c:v>2888.2000007629999</c:v>
                      </c:pt>
                      <c:pt idx="6817">
                        <c:v>3481.2000007629999</c:v>
                      </c:pt>
                      <c:pt idx="6818">
                        <c:v>2966.2000007629999</c:v>
                      </c:pt>
                      <c:pt idx="6819">
                        <c:v>2966.2000007629999</c:v>
                      </c:pt>
                      <c:pt idx="6820">
                        <c:v>2966.2000007629999</c:v>
                      </c:pt>
                      <c:pt idx="6821">
                        <c:v>2966.2000007629999</c:v>
                      </c:pt>
                      <c:pt idx="6822">
                        <c:v>2966.2000007629999</c:v>
                      </c:pt>
                      <c:pt idx="6823">
                        <c:v>2966.2000007629999</c:v>
                      </c:pt>
                      <c:pt idx="6824">
                        <c:v>2966.2000007629999</c:v>
                      </c:pt>
                      <c:pt idx="6825">
                        <c:v>2966.2000007629999</c:v>
                      </c:pt>
                      <c:pt idx="6826">
                        <c:v>2966.2000007629999</c:v>
                      </c:pt>
                      <c:pt idx="6827">
                        <c:v>2966.2000007629999</c:v>
                      </c:pt>
                      <c:pt idx="6828">
                        <c:v>2966.2000007629999</c:v>
                      </c:pt>
                      <c:pt idx="6829">
                        <c:v>2966.2000007629999</c:v>
                      </c:pt>
                      <c:pt idx="6830">
                        <c:v>2888.2000007629999</c:v>
                      </c:pt>
                      <c:pt idx="6831">
                        <c:v>2888.2000007629999</c:v>
                      </c:pt>
                      <c:pt idx="6832">
                        <c:v>2888.2000007629999</c:v>
                      </c:pt>
                      <c:pt idx="6833">
                        <c:v>2888.2000007629999</c:v>
                      </c:pt>
                      <c:pt idx="6834">
                        <c:v>2888.2000007629999</c:v>
                      </c:pt>
                      <c:pt idx="6835">
                        <c:v>2888.2000007629999</c:v>
                      </c:pt>
                      <c:pt idx="6836">
                        <c:v>2888.2000007629999</c:v>
                      </c:pt>
                      <c:pt idx="6837">
                        <c:v>2888.2000007629999</c:v>
                      </c:pt>
                      <c:pt idx="6838">
                        <c:v>2888.2000007629999</c:v>
                      </c:pt>
                      <c:pt idx="6839">
                        <c:v>2950.2000007629999</c:v>
                      </c:pt>
                      <c:pt idx="6840">
                        <c:v>2995.2000007629999</c:v>
                      </c:pt>
                      <c:pt idx="6841">
                        <c:v>2995.2000007629999</c:v>
                      </c:pt>
                      <c:pt idx="6842">
                        <c:v>2995.2000007629999</c:v>
                      </c:pt>
                      <c:pt idx="6843">
                        <c:v>3060.2000007629999</c:v>
                      </c:pt>
                      <c:pt idx="6844">
                        <c:v>3060.2000007629999</c:v>
                      </c:pt>
                      <c:pt idx="6845">
                        <c:v>3525.2000007629999</c:v>
                      </c:pt>
                      <c:pt idx="6846">
                        <c:v>3525.2000007629999</c:v>
                      </c:pt>
                      <c:pt idx="6847">
                        <c:v>3525.2000007629999</c:v>
                      </c:pt>
                      <c:pt idx="6848">
                        <c:v>3652.2000007629999</c:v>
                      </c:pt>
                      <c:pt idx="6849">
                        <c:v>3677.2000007629999</c:v>
                      </c:pt>
                      <c:pt idx="6850">
                        <c:v>3912.2000007629999</c:v>
                      </c:pt>
                      <c:pt idx="6851">
                        <c:v>3912.2000007629999</c:v>
                      </c:pt>
                      <c:pt idx="6852">
                        <c:v>4146.2000007630004</c:v>
                      </c:pt>
                      <c:pt idx="6853">
                        <c:v>4216.2000007630004</c:v>
                      </c:pt>
                      <c:pt idx="6854">
                        <c:v>4952.2000007630004</c:v>
                      </c:pt>
                      <c:pt idx="6855">
                        <c:v>4952.2000007630004</c:v>
                      </c:pt>
                      <c:pt idx="6856">
                        <c:v>5655.2000007630004</c:v>
                      </c:pt>
                      <c:pt idx="6857">
                        <c:v>6090.2000007630004</c:v>
                      </c:pt>
                      <c:pt idx="6858">
                        <c:v>6147.2000007630004</c:v>
                      </c:pt>
                      <c:pt idx="6859">
                        <c:v>6147.2000007630004</c:v>
                      </c:pt>
                      <c:pt idx="6860">
                        <c:v>6147.2000007630004</c:v>
                      </c:pt>
                      <c:pt idx="6861">
                        <c:v>6262.2000007630004</c:v>
                      </c:pt>
                      <c:pt idx="6862">
                        <c:v>6388.2000007630004</c:v>
                      </c:pt>
                      <c:pt idx="6863">
                        <c:v>6557.2000007630004</c:v>
                      </c:pt>
                      <c:pt idx="6864">
                        <c:v>7047.2000007630004</c:v>
                      </c:pt>
                      <c:pt idx="6865">
                        <c:v>7243.2000007630004</c:v>
                      </c:pt>
                      <c:pt idx="6866">
                        <c:v>7243.2000007630004</c:v>
                      </c:pt>
                      <c:pt idx="6867">
                        <c:v>7243.2000007630004</c:v>
                      </c:pt>
                      <c:pt idx="6868">
                        <c:v>7243.2000007630004</c:v>
                      </c:pt>
                      <c:pt idx="6869">
                        <c:v>7243.2000007630004</c:v>
                      </c:pt>
                      <c:pt idx="6870">
                        <c:v>7243.2000007630004</c:v>
                      </c:pt>
                      <c:pt idx="6871">
                        <c:v>7243.2000007630004</c:v>
                      </c:pt>
                      <c:pt idx="6872">
                        <c:v>7067.2000007630004</c:v>
                      </c:pt>
                      <c:pt idx="6873">
                        <c:v>7067.2000007630004</c:v>
                      </c:pt>
                      <c:pt idx="6874">
                        <c:v>7297.2000007630004</c:v>
                      </c:pt>
                      <c:pt idx="6875">
                        <c:v>7444.2100007629997</c:v>
                      </c:pt>
                      <c:pt idx="6876">
                        <c:v>7682.409997711</c:v>
                      </c:pt>
                      <c:pt idx="6877">
                        <c:v>7682.409997711</c:v>
                      </c:pt>
                      <c:pt idx="6878">
                        <c:v>7682.409997711</c:v>
                      </c:pt>
                      <c:pt idx="6879">
                        <c:v>8218.409997711</c:v>
                      </c:pt>
                      <c:pt idx="6880">
                        <c:v>8418.409997711</c:v>
                      </c:pt>
                      <c:pt idx="6881">
                        <c:v>8695.7099977109992</c:v>
                      </c:pt>
                      <c:pt idx="6882">
                        <c:v>9423.7099977109992</c:v>
                      </c:pt>
                      <c:pt idx="6883">
                        <c:v>9423.7099977109992</c:v>
                      </c:pt>
                      <c:pt idx="6884">
                        <c:v>9490.7099977109992</c:v>
                      </c:pt>
                      <c:pt idx="6885">
                        <c:v>9578.7099977109992</c:v>
                      </c:pt>
                      <c:pt idx="6886">
                        <c:v>10515.709997710999</c:v>
                      </c:pt>
                      <c:pt idx="6887">
                        <c:v>11289.709997710999</c:v>
                      </c:pt>
                      <c:pt idx="6888">
                        <c:v>12134.709997710999</c:v>
                      </c:pt>
                      <c:pt idx="6889">
                        <c:v>12449.709997710999</c:v>
                      </c:pt>
                      <c:pt idx="6890">
                        <c:v>13902.709997710999</c:v>
                      </c:pt>
                      <c:pt idx="6891">
                        <c:v>13872.872000885</c:v>
                      </c:pt>
                      <c:pt idx="6892">
                        <c:v>14235.972000885</c:v>
                      </c:pt>
                      <c:pt idx="6893">
                        <c:v>14235.972000885</c:v>
                      </c:pt>
                      <c:pt idx="6894">
                        <c:v>14462.171997833</c:v>
                      </c:pt>
                      <c:pt idx="6895">
                        <c:v>14462.171997833</c:v>
                      </c:pt>
                      <c:pt idx="6896">
                        <c:v>14562.390995788999</c:v>
                      </c:pt>
                      <c:pt idx="6897">
                        <c:v>14562.390995788999</c:v>
                      </c:pt>
                      <c:pt idx="6898">
                        <c:v>14680.390995788999</c:v>
                      </c:pt>
                      <c:pt idx="6899">
                        <c:v>14680.390995788999</c:v>
                      </c:pt>
                      <c:pt idx="6900">
                        <c:v>15286.375309753001</c:v>
                      </c:pt>
                      <c:pt idx="6901">
                        <c:v>15552.375309753001</c:v>
                      </c:pt>
                      <c:pt idx="6902">
                        <c:v>16986.375309752999</c:v>
                      </c:pt>
                      <c:pt idx="6903">
                        <c:v>16986.375309752999</c:v>
                      </c:pt>
                      <c:pt idx="6904">
                        <c:v>16986.375309752999</c:v>
                      </c:pt>
                      <c:pt idx="6905">
                        <c:v>17688.375309752999</c:v>
                      </c:pt>
                      <c:pt idx="6906">
                        <c:v>18002.375309752999</c:v>
                      </c:pt>
                      <c:pt idx="6907">
                        <c:v>18002.375309752999</c:v>
                      </c:pt>
                      <c:pt idx="6908">
                        <c:v>18005.775311279001</c:v>
                      </c:pt>
                      <c:pt idx="6909">
                        <c:v>18005.775311279001</c:v>
                      </c:pt>
                      <c:pt idx="6910">
                        <c:v>18005.775311279001</c:v>
                      </c:pt>
                      <c:pt idx="6911">
                        <c:v>18005.775311279001</c:v>
                      </c:pt>
                      <c:pt idx="6912">
                        <c:v>18005.775311279001</c:v>
                      </c:pt>
                      <c:pt idx="6913">
                        <c:v>18005.775311279001</c:v>
                      </c:pt>
                      <c:pt idx="6914">
                        <c:v>18005.775311279001</c:v>
                      </c:pt>
                      <c:pt idx="6915">
                        <c:v>18005.775311279001</c:v>
                      </c:pt>
                      <c:pt idx="6916">
                        <c:v>18005.775311279001</c:v>
                      </c:pt>
                      <c:pt idx="6917">
                        <c:v>18005.775311279001</c:v>
                      </c:pt>
                      <c:pt idx="6918">
                        <c:v>18005.775311279001</c:v>
                      </c:pt>
                      <c:pt idx="6919">
                        <c:v>18005.775311279001</c:v>
                      </c:pt>
                      <c:pt idx="6920">
                        <c:v>18005.775311279001</c:v>
                      </c:pt>
                      <c:pt idx="6921">
                        <c:v>18005.775311279001</c:v>
                      </c:pt>
                      <c:pt idx="6922">
                        <c:v>18005.775311279001</c:v>
                      </c:pt>
                      <c:pt idx="6923">
                        <c:v>18005.775311279001</c:v>
                      </c:pt>
                      <c:pt idx="6924">
                        <c:v>18005.775311279001</c:v>
                      </c:pt>
                      <c:pt idx="6925">
                        <c:v>18005.775311279001</c:v>
                      </c:pt>
                      <c:pt idx="6926">
                        <c:v>18005.775311279001</c:v>
                      </c:pt>
                      <c:pt idx="6927">
                        <c:v>18005.775311279001</c:v>
                      </c:pt>
                      <c:pt idx="6928">
                        <c:v>18005.775311279001</c:v>
                      </c:pt>
                      <c:pt idx="6929">
                        <c:v>18005.775311279001</c:v>
                      </c:pt>
                      <c:pt idx="6930">
                        <c:v>18005.775311279001</c:v>
                      </c:pt>
                      <c:pt idx="6931">
                        <c:v>18005.775311279001</c:v>
                      </c:pt>
                      <c:pt idx="6932">
                        <c:v>17915.775311279001</c:v>
                      </c:pt>
                      <c:pt idx="6933">
                        <c:v>17915.775311279001</c:v>
                      </c:pt>
                      <c:pt idx="6934">
                        <c:v>17915.775311279001</c:v>
                      </c:pt>
                      <c:pt idx="6935">
                        <c:v>17915.775311279001</c:v>
                      </c:pt>
                      <c:pt idx="6936">
                        <c:v>17915.775311279001</c:v>
                      </c:pt>
                      <c:pt idx="6937">
                        <c:v>17915.775311279001</c:v>
                      </c:pt>
                      <c:pt idx="6938">
                        <c:v>17915.775311279001</c:v>
                      </c:pt>
                      <c:pt idx="6939">
                        <c:v>17915.775311279001</c:v>
                      </c:pt>
                      <c:pt idx="6940">
                        <c:v>17915.775311279001</c:v>
                      </c:pt>
                      <c:pt idx="6941">
                        <c:v>17915.775311279001</c:v>
                      </c:pt>
                      <c:pt idx="6942">
                        <c:v>17915.775311279001</c:v>
                      </c:pt>
                      <c:pt idx="6943">
                        <c:v>17915.775311279001</c:v>
                      </c:pt>
                      <c:pt idx="6944">
                        <c:v>17915.775311279001</c:v>
                      </c:pt>
                      <c:pt idx="6945">
                        <c:v>17915.775311279001</c:v>
                      </c:pt>
                      <c:pt idx="6946">
                        <c:v>17915.775311279001</c:v>
                      </c:pt>
                      <c:pt idx="6947">
                        <c:v>17915.775311279001</c:v>
                      </c:pt>
                      <c:pt idx="6948">
                        <c:v>17915.775311279001</c:v>
                      </c:pt>
                      <c:pt idx="6949">
                        <c:v>17915.775311279001</c:v>
                      </c:pt>
                      <c:pt idx="6950">
                        <c:v>17915.775311279001</c:v>
                      </c:pt>
                      <c:pt idx="6951">
                        <c:v>17915.775311279001</c:v>
                      </c:pt>
                      <c:pt idx="6952">
                        <c:v>17915.775311279001</c:v>
                      </c:pt>
                      <c:pt idx="6953">
                        <c:v>17915.775311279001</c:v>
                      </c:pt>
                      <c:pt idx="6954">
                        <c:v>17915.775311279001</c:v>
                      </c:pt>
                      <c:pt idx="6955">
                        <c:v>17915.775311279001</c:v>
                      </c:pt>
                      <c:pt idx="6956">
                        <c:v>16704.790997314001</c:v>
                      </c:pt>
                      <c:pt idx="6957">
                        <c:v>16704.790997314001</c:v>
                      </c:pt>
                      <c:pt idx="6958">
                        <c:v>16704.790997314001</c:v>
                      </c:pt>
                      <c:pt idx="6959">
                        <c:v>16704.790997314001</c:v>
                      </c:pt>
                      <c:pt idx="6960">
                        <c:v>16704.790997314001</c:v>
                      </c:pt>
                      <c:pt idx="6961">
                        <c:v>16701.390995788999</c:v>
                      </c:pt>
                      <c:pt idx="6962">
                        <c:v>16701.390995788999</c:v>
                      </c:pt>
                      <c:pt idx="6963">
                        <c:v>16701.390995788999</c:v>
                      </c:pt>
                      <c:pt idx="6964">
                        <c:v>16701.390995788999</c:v>
                      </c:pt>
                      <c:pt idx="6965">
                        <c:v>16701.390995788999</c:v>
                      </c:pt>
                      <c:pt idx="6966">
                        <c:v>16701.390995788999</c:v>
                      </c:pt>
                      <c:pt idx="6967">
                        <c:v>16701.390995788999</c:v>
                      </c:pt>
                      <c:pt idx="6968">
                        <c:v>16655.390995788999</c:v>
                      </c:pt>
                      <c:pt idx="6969">
                        <c:v>16655.390995788999</c:v>
                      </c:pt>
                      <c:pt idx="6970">
                        <c:v>16655.390995788999</c:v>
                      </c:pt>
                      <c:pt idx="6971">
                        <c:v>16655.390995788999</c:v>
                      </c:pt>
                      <c:pt idx="6972">
                        <c:v>16655.390995788999</c:v>
                      </c:pt>
                      <c:pt idx="6973">
                        <c:v>16655.390995788999</c:v>
                      </c:pt>
                      <c:pt idx="6974">
                        <c:v>16655.390995788999</c:v>
                      </c:pt>
                      <c:pt idx="6975">
                        <c:v>16655.390995788999</c:v>
                      </c:pt>
                      <c:pt idx="6976">
                        <c:v>16655.390995788999</c:v>
                      </c:pt>
                      <c:pt idx="6977">
                        <c:v>16655.390995788999</c:v>
                      </c:pt>
                      <c:pt idx="6978">
                        <c:v>16655.390995788999</c:v>
                      </c:pt>
                      <c:pt idx="6979">
                        <c:v>16655.390995788999</c:v>
                      </c:pt>
                      <c:pt idx="6980">
                        <c:v>16701.390995788999</c:v>
                      </c:pt>
                      <c:pt idx="6981">
                        <c:v>16613.390995788999</c:v>
                      </c:pt>
                      <c:pt idx="6982">
                        <c:v>16613.390995788999</c:v>
                      </c:pt>
                      <c:pt idx="6983">
                        <c:v>16613.390995788999</c:v>
                      </c:pt>
                      <c:pt idx="6984">
                        <c:v>16613.390995788999</c:v>
                      </c:pt>
                      <c:pt idx="6985">
                        <c:v>16613.390995788999</c:v>
                      </c:pt>
                      <c:pt idx="6986">
                        <c:v>16613.390995788999</c:v>
                      </c:pt>
                      <c:pt idx="6987">
                        <c:v>16613.390995788999</c:v>
                      </c:pt>
                      <c:pt idx="6988">
                        <c:v>16613.390995788999</c:v>
                      </c:pt>
                      <c:pt idx="6989">
                        <c:v>16613.390995788999</c:v>
                      </c:pt>
                      <c:pt idx="6990">
                        <c:v>16613.390995788999</c:v>
                      </c:pt>
                      <c:pt idx="6991">
                        <c:v>16347.390995788999</c:v>
                      </c:pt>
                      <c:pt idx="6992">
                        <c:v>16347.390995788999</c:v>
                      </c:pt>
                      <c:pt idx="6993">
                        <c:v>16347.390995788999</c:v>
                      </c:pt>
                      <c:pt idx="6994">
                        <c:v>16032.390995788999</c:v>
                      </c:pt>
                      <c:pt idx="6995">
                        <c:v>16179.400995788999</c:v>
                      </c:pt>
                      <c:pt idx="6996">
                        <c:v>16109.400995788999</c:v>
                      </c:pt>
                      <c:pt idx="6997">
                        <c:v>15889.400995788999</c:v>
                      </c:pt>
                      <c:pt idx="6998">
                        <c:v>15889.400995788999</c:v>
                      </c:pt>
                      <c:pt idx="6999">
                        <c:v>15889.400995788999</c:v>
                      </c:pt>
                      <c:pt idx="7000">
                        <c:v>15889.400995788999</c:v>
                      </c:pt>
                      <c:pt idx="7001">
                        <c:v>15889.400995788999</c:v>
                      </c:pt>
                      <c:pt idx="7002">
                        <c:v>15889.400995788999</c:v>
                      </c:pt>
                      <c:pt idx="7003">
                        <c:v>15889.400995788999</c:v>
                      </c:pt>
                      <c:pt idx="7004">
                        <c:v>15307.400995788999</c:v>
                      </c:pt>
                      <c:pt idx="7005">
                        <c:v>13873.400995788999</c:v>
                      </c:pt>
                      <c:pt idx="7006">
                        <c:v>14409.400995788999</c:v>
                      </c:pt>
                      <c:pt idx="7007">
                        <c:v>14409.400995788999</c:v>
                      </c:pt>
                      <c:pt idx="7008">
                        <c:v>14409.400995788999</c:v>
                      </c:pt>
                      <c:pt idx="7009">
                        <c:v>13989.400995788999</c:v>
                      </c:pt>
                      <c:pt idx="7010">
                        <c:v>13989.400995788999</c:v>
                      </c:pt>
                      <c:pt idx="7011">
                        <c:v>13989.400995788999</c:v>
                      </c:pt>
                      <c:pt idx="7012">
                        <c:v>13857.400995788999</c:v>
                      </c:pt>
                      <c:pt idx="7013">
                        <c:v>13857.400995788999</c:v>
                      </c:pt>
                      <c:pt idx="7014">
                        <c:v>12992.400995788999</c:v>
                      </c:pt>
                      <c:pt idx="7015">
                        <c:v>12359.400995788999</c:v>
                      </c:pt>
                      <c:pt idx="7016">
                        <c:v>11870.400995788999</c:v>
                      </c:pt>
                      <c:pt idx="7017">
                        <c:v>9761.2009988400005</c:v>
                      </c:pt>
                      <c:pt idx="7018">
                        <c:v>10225.20099884</c:v>
                      </c:pt>
                      <c:pt idx="7019">
                        <c:v>9474.2009988400005</c:v>
                      </c:pt>
                      <c:pt idx="7020">
                        <c:v>9474.2009988400005</c:v>
                      </c:pt>
                      <c:pt idx="7021">
                        <c:v>9064.2009988400005</c:v>
                      </c:pt>
                      <c:pt idx="7022">
                        <c:v>8834.2009988400005</c:v>
                      </c:pt>
                      <c:pt idx="7023">
                        <c:v>8599.2009988400005</c:v>
                      </c:pt>
                      <c:pt idx="7024">
                        <c:v>8599.2009988400005</c:v>
                      </c:pt>
                      <c:pt idx="7025">
                        <c:v>8599.2009988400005</c:v>
                      </c:pt>
                      <c:pt idx="7026">
                        <c:v>7935.2009988399996</c:v>
                      </c:pt>
                      <c:pt idx="7027">
                        <c:v>7735.2009988399996</c:v>
                      </c:pt>
                      <c:pt idx="7028">
                        <c:v>7781.2009988399996</c:v>
                      </c:pt>
                      <c:pt idx="7029">
                        <c:v>7781.2009988399996</c:v>
                      </c:pt>
                      <c:pt idx="7030">
                        <c:v>7781.2009988399996</c:v>
                      </c:pt>
                      <c:pt idx="7031">
                        <c:v>7781.2009988399996</c:v>
                      </c:pt>
                      <c:pt idx="7032">
                        <c:v>7781.2009988399996</c:v>
                      </c:pt>
                      <c:pt idx="7033">
                        <c:v>7591.2009988399996</c:v>
                      </c:pt>
                      <c:pt idx="7034">
                        <c:v>7591.2009988399996</c:v>
                      </c:pt>
                      <c:pt idx="7035">
                        <c:v>7476.2009988399996</c:v>
                      </c:pt>
                      <c:pt idx="7036">
                        <c:v>7476.2009988399996</c:v>
                      </c:pt>
                      <c:pt idx="7037">
                        <c:v>6939.1909988400002</c:v>
                      </c:pt>
                      <c:pt idx="7038">
                        <c:v>6939.1909988400002</c:v>
                      </c:pt>
                      <c:pt idx="7039">
                        <c:v>6697.9720008849999</c:v>
                      </c:pt>
                      <c:pt idx="7040">
                        <c:v>6121.7720001219996</c:v>
                      </c:pt>
                      <c:pt idx="7041">
                        <c:v>5517.7720001219996</c:v>
                      </c:pt>
                      <c:pt idx="7042">
                        <c:v>5517.7720001219996</c:v>
                      </c:pt>
                      <c:pt idx="7043">
                        <c:v>5015.7720001219996</c:v>
                      </c:pt>
                      <c:pt idx="7044">
                        <c:v>4874.7720001219996</c:v>
                      </c:pt>
                      <c:pt idx="7045">
                        <c:v>4874.7720001219996</c:v>
                      </c:pt>
                      <c:pt idx="7046">
                        <c:v>4874.7720001219996</c:v>
                      </c:pt>
                      <c:pt idx="7047">
                        <c:v>4824.1320001220001</c:v>
                      </c:pt>
                      <c:pt idx="7048">
                        <c:v>4782.41</c:v>
                      </c:pt>
                      <c:pt idx="7049">
                        <c:v>4498.41</c:v>
                      </c:pt>
                      <c:pt idx="7050">
                        <c:v>4498.41</c:v>
                      </c:pt>
                      <c:pt idx="7051">
                        <c:v>3975.41</c:v>
                      </c:pt>
                      <c:pt idx="7052">
                        <c:v>3403.01</c:v>
                      </c:pt>
                      <c:pt idx="7053">
                        <c:v>3358.01</c:v>
                      </c:pt>
                      <c:pt idx="7054">
                        <c:v>3262.01</c:v>
                      </c:pt>
                      <c:pt idx="7055">
                        <c:v>3166.01</c:v>
                      </c:pt>
                      <c:pt idx="7056">
                        <c:v>2976.01</c:v>
                      </c:pt>
                      <c:pt idx="7057">
                        <c:v>2808.01</c:v>
                      </c:pt>
                      <c:pt idx="7058">
                        <c:v>2782.01</c:v>
                      </c:pt>
                      <c:pt idx="7059">
                        <c:v>2547.0100000000002</c:v>
                      </c:pt>
                      <c:pt idx="7060">
                        <c:v>2400</c:v>
                      </c:pt>
                      <c:pt idx="7061">
                        <c:v>2400</c:v>
                      </c:pt>
                      <c:pt idx="7062">
                        <c:v>2400</c:v>
                      </c:pt>
                      <c:pt idx="7063">
                        <c:v>2400</c:v>
                      </c:pt>
                      <c:pt idx="7064">
                        <c:v>2376</c:v>
                      </c:pt>
                      <c:pt idx="7065">
                        <c:v>2376</c:v>
                      </c:pt>
                      <c:pt idx="7066">
                        <c:v>2376</c:v>
                      </c:pt>
                      <c:pt idx="7067">
                        <c:v>2376</c:v>
                      </c:pt>
                      <c:pt idx="7068">
                        <c:v>2376</c:v>
                      </c:pt>
                      <c:pt idx="7069">
                        <c:v>2134</c:v>
                      </c:pt>
                      <c:pt idx="7070">
                        <c:v>2123.5</c:v>
                      </c:pt>
                      <c:pt idx="7071">
                        <c:v>2113</c:v>
                      </c:pt>
                      <c:pt idx="7072">
                        <c:v>1997</c:v>
                      </c:pt>
                      <c:pt idx="7073">
                        <c:v>1997</c:v>
                      </c:pt>
                      <c:pt idx="7074">
                        <c:v>1997</c:v>
                      </c:pt>
                      <c:pt idx="7075">
                        <c:v>1997</c:v>
                      </c:pt>
                      <c:pt idx="7076">
                        <c:v>1576</c:v>
                      </c:pt>
                      <c:pt idx="7077">
                        <c:v>1409</c:v>
                      </c:pt>
                      <c:pt idx="7078">
                        <c:v>1409</c:v>
                      </c:pt>
                      <c:pt idx="7079">
                        <c:v>1409</c:v>
                      </c:pt>
                      <c:pt idx="7080">
                        <c:v>1409</c:v>
                      </c:pt>
                      <c:pt idx="7081">
                        <c:v>2110</c:v>
                      </c:pt>
                      <c:pt idx="7082">
                        <c:v>2158</c:v>
                      </c:pt>
                      <c:pt idx="7083">
                        <c:v>2158</c:v>
                      </c:pt>
                      <c:pt idx="7084">
                        <c:v>2101</c:v>
                      </c:pt>
                      <c:pt idx="7085">
                        <c:v>2101</c:v>
                      </c:pt>
                      <c:pt idx="7086">
                        <c:v>2053</c:v>
                      </c:pt>
                      <c:pt idx="7087">
                        <c:v>2053</c:v>
                      </c:pt>
                      <c:pt idx="7088">
                        <c:v>2053</c:v>
                      </c:pt>
                      <c:pt idx="7089">
                        <c:v>2053</c:v>
                      </c:pt>
                      <c:pt idx="7090">
                        <c:v>2053</c:v>
                      </c:pt>
                      <c:pt idx="7091">
                        <c:v>2053</c:v>
                      </c:pt>
                      <c:pt idx="7092">
                        <c:v>2053</c:v>
                      </c:pt>
                      <c:pt idx="7093">
                        <c:v>2053</c:v>
                      </c:pt>
                      <c:pt idx="7094">
                        <c:v>2074</c:v>
                      </c:pt>
                      <c:pt idx="7095">
                        <c:v>2074</c:v>
                      </c:pt>
                      <c:pt idx="7096">
                        <c:v>2074</c:v>
                      </c:pt>
                      <c:pt idx="7097">
                        <c:v>2074</c:v>
                      </c:pt>
                      <c:pt idx="7098">
                        <c:v>2074</c:v>
                      </c:pt>
                      <c:pt idx="7099">
                        <c:v>2074</c:v>
                      </c:pt>
                      <c:pt idx="7100">
                        <c:v>2074</c:v>
                      </c:pt>
                      <c:pt idx="7101">
                        <c:v>2074</c:v>
                      </c:pt>
                      <c:pt idx="7102">
                        <c:v>2122</c:v>
                      </c:pt>
                      <c:pt idx="7103">
                        <c:v>2122</c:v>
                      </c:pt>
                      <c:pt idx="7104">
                        <c:v>2514</c:v>
                      </c:pt>
                      <c:pt idx="7105">
                        <c:v>2606</c:v>
                      </c:pt>
                      <c:pt idx="7106">
                        <c:v>2606</c:v>
                      </c:pt>
                      <c:pt idx="7107">
                        <c:v>2631</c:v>
                      </c:pt>
                      <c:pt idx="7108">
                        <c:v>2631</c:v>
                      </c:pt>
                      <c:pt idx="7109">
                        <c:v>2704</c:v>
                      </c:pt>
                      <c:pt idx="7110">
                        <c:v>2805.2829971309998</c:v>
                      </c:pt>
                      <c:pt idx="7111">
                        <c:v>2880.2829971309998</c:v>
                      </c:pt>
                      <c:pt idx="7112">
                        <c:v>2779</c:v>
                      </c:pt>
                      <c:pt idx="7113">
                        <c:v>2779</c:v>
                      </c:pt>
                      <c:pt idx="7114">
                        <c:v>2875</c:v>
                      </c:pt>
                      <c:pt idx="7115">
                        <c:v>2875</c:v>
                      </c:pt>
                      <c:pt idx="7116">
                        <c:v>3042.01</c:v>
                      </c:pt>
                      <c:pt idx="7117">
                        <c:v>3042.01</c:v>
                      </c:pt>
                      <c:pt idx="7118">
                        <c:v>3042.01</c:v>
                      </c:pt>
                      <c:pt idx="7119">
                        <c:v>3544.01</c:v>
                      </c:pt>
                      <c:pt idx="7120">
                        <c:v>3594.01</c:v>
                      </c:pt>
                      <c:pt idx="7121">
                        <c:v>3814.01</c:v>
                      </c:pt>
                      <c:pt idx="7122">
                        <c:v>3890.01</c:v>
                      </c:pt>
                      <c:pt idx="7123">
                        <c:v>4261.01</c:v>
                      </c:pt>
                      <c:pt idx="7124">
                        <c:v>4234.01</c:v>
                      </c:pt>
                      <c:pt idx="7125">
                        <c:v>4334.2100007629997</c:v>
                      </c:pt>
                      <c:pt idx="7126">
                        <c:v>4447.5100007629999</c:v>
                      </c:pt>
                      <c:pt idx="7127">
                        <c:v>5297.5100007629999</c:v>
                      </c:pt>
                      <c:pt idx="7128">
                        <c:v>6214.5200007630001</c:v>
                      </c:pt>
                      <c:pt idx="7129">
                        <c:v>6214.5200007630001</c:v>
                      </c:pt>
                      <c:pt idx="7130">
                        <c:v>6214.5200007630001</c:v>
                      </c:pt>
                      <c:pt idx="7131">
                        <c:v>6214.5200007630001</c:v>
                      </c:pt>
                      <c:pt idx="7132">
                        <c:v>6453.5200007630001</c:v>
                      </c:pt>
                      <c:pt idx="7133">
                        <c:v>6453.5200007630001</c:v>
                      </c:pt>
                      <c:pt idx="7134">
                        <c:v>6453.5200007630001</c:v>
                      </c:pt>
                      <c:pt idx="7135">
                        <c:v>6803.5200007630001</c:v>
                      </c:pt>
                      <c:pt idx="7136">
                        <c:v>6803.5200007630001</c:v>
                      </c:pt>
                      <c:pt idx="7137">
                        <c:v>6978.5200007630001</c:v>
                      </c:pt>
                      <c:pt idx="7138">
                        <c:v>7116.5200007630001</c:v>
                      </c:pt>
                      <c:pt idx="7139">
                        <c:v>7204.5200007630001</c:v>
                      </c:pt>
                      <c:pt idx="7140">
                        <c:v>7639.5200007630001</c:v>
                      </c:pt>
                      <c:pt idx="7141">
                        <c:v>8064.5200007630001</c:v>
                      </c:pt>
                      <c:pt idx="7142">
                        <c:v>8664.5200007629992</c:v>
                      </c:pt>
                      <c:pt idx="7143">
                        <c:v>8664.5200007629992</c:v>
                      </c:pt>
                      <c:pt idx="7144">
                        <c:v>8664.5200007629992</c:v>
                      </c:pt>
                      <c:pt idx="7145">
                        <c:v>8754.6200007629996</c:v>
                      </c:pt>
                      <c:pt idx="7146">
                        <c:v>8895.6200007629996</c:v>
                      </c:pt>
                      <c:pt idx="7147">
                        <c:v>8895.6200007629996</c:v>
                      </c:pt>
                      <c:pt idx="7148">
                        <c:v>8895.6200007629996</c:v>
                      </c:pt>
                      <c:pt idx="7149">
                        <c:v>8895.6200007629996</c:v>
                      </c:pt>
                      <c:pt idx="7150">
                        <c:v>9142.6200007629996</c:v>
                      </c:pt>
                      <c:pt idx="7151">
                        <c:v>9309.6200007629996</c:v>
                      </c:pt>
                      <c:pt idx="7152">
                        <c:v>9309.6200007629996</c:v>
                      </c:pt>
                      <c:pt idx="7153">
                        <c:v>9662.6200007629996</c:v>
                      </c:pt>
                      <c:pt idx="7154">
                        <c:v>9977.6200007629996</c:v>
                      </c:pt>
                      <c:pt idx="7155">
                        <c:v>9977.6200007629996</c:v>
                      </c:pt>
                      <c:pt idx="7156">
                        <c:v>10617.620000763</c:v>
                      </c:pt>
                      <c:pt idx="7157">
                        <c:v>10617.620000763</c:v>
                      </c:pt>
                      <c:pt idx="7158">
                        <c:v>11153.620000763</c:v>
                      </c:pt>
                      <c:pt idx="7159">
                        <c:v>11153.620000763</c:v>
                      </c:pt>
                      <c:pt idx="7160">
                        <c:v>11107.620000763</c:v>
                      </c:pt>
                      <c:pt idx="7161">
                        <c:v>11127.620000763</c:v>
                      </c:pt>
                      <c:pt idx="7162">
                        <c:v>11459.620000763</c:v>
                      </c:pt>
                      <c:pt idx="7163">
                        <c:v>11665.620000763</c:v>
                      </c:pt>
                      <c:pt idx="7164">
                        <c:v>12765.620000763</c:v>
                      </c:pt>
                      <c:pt idx="7165">
                        <c:v>13398.620000763</c:v>
                      </c:pt>
                      <c:pt idx="7166">
                        <c:v>13398.620000763</c:v>
                      </c:pt>
                      <c:pt idx="7167">
                        <c:v>13490.982000885</c:v>
                      </c:pt>
                      <c:pt idx="7168">
                        <c:v>13490.982000885</c:v>
                      </c:pt>
                      <c:pt idx="7169">
                        <c:v>13822.982000885</c:v>
                      </c:pt>
                      <c:pt idx="7170">
                        <c:v>13822.982000885</c:v>
                      </c:pt>
                      <c:pt idx="7171">
                        <c:v>14049.181997833</c:v>
                      </c:pt>
                      <c:pt idx="7172">
                        <c:v>14075.181997833</c:v>
                      </c:pt>
                      <c:pt idx="7173">
                        <c:v>14263.400995788999</c:v>
                      </c:pt>
                      <c:pt idx="7174">
                        <c:v>14907.400995788999</c:v>
                      </c:pt>
                      <c:pt idx="7175">
                        <c:v>14907.400995788999</c:v>
                      </c:pt>
                      <c:pt idx="7176">
                        <c:v>14907.400995788999</c:v>
                      </c:pt>
                      <c:pt idx="7177">
                        <c:v>14907.400995788999</c:v>
                      </c:pt>
                      <c:pt idx="7178">
                        <c:v>14907.400995788999</c:v>
                      </c:pt>
                      <c:pt idx="7179">
                        <c:v>16118.385309752999</c:v>
                      </c:pt>
                      <c:pt idx="7180">
                        <c:v>16118.385309752999</c:v>
                      </c:pt>
                      <c:pt idx="7181">
                        <c:v>16118.385309752999</c:v>
                      </c:pt>
                      <c:pt idx="7182">
                        <c:v>16118.385309752999</c:v>
                      </c:pt>
                      <c:pt idx="7183">
                        <c:v>16118.385309752999</c:v>
                      </c:pt>
                      <c:pt idx="7184">
                        <c:v>15912.385309752999</c:v>
                      </c:pt>
                      <c:pt idx="7185">
                        <c:v>15912.385309752999</c:v>
                      </c:pt>
                      <c:pt idx="7186">
                        <c:v>15912.385309752999</c:v>
                      </c:pt>
                      <c:pt idx="7187">
                        <c:v>15912.385309752999</c:v>
                      </c:pt>
                      <c:pt idx="7188">
                        <c:v>15912.385309752999</c:v>
                      </c:pt>
                      <c:pt idx="7189">
                        <c:v>15912.385309752999</c:v>
                      </c:pt>
                      <c:pt idx="7190">
                        <c:v>16629.385309753001</c:v>
                      </c:pt>
                      <c:pt idx="7191">
                        <c:v>17331.385309753001</c:v>
                      </c:pt>
                      <c:pt idx="7192">
                        <c:v>18048.385309753001</c:v>
                      </c:pt>
                      <c:pt idx="7193">
                        <c:v>18048.385309753001</c:v>
                      </c:pt>
                      <c:pt idx="7194">
                        <c:v>18048.385309753001</c:v>
                      </c:pt>
                      <c:pt idx="7195">
                        <c:v>18048.385309753001</c:v>
                      </c:pt>
                      <c:pt idx="7196">
                        <c:v>18068.385309753001</c:v>
                      </c:pt>
                      <c:pt idx="7197">
                        <c:v>18068.385309753001</c:v>
                      </c:pt>
                      <c:pt idx="7198">
                        <c:v>18068.385309753001</c:v>
                      </c:pt>
                      <c:pt idx="7199">
                        <c:v>18068.385309753001</c:v>
                      </c:pt>
                      <c:pt idx="7200">
                        <c:v>18268.385309753001</c:v>
                      </c:pt>
                      <c:pt idx="7201">
                        <c:v>18268.385309753001</c:v>
                      </c:pt>
                      <c:pt idx="7202">
                        <c:v>18268.385309753001</c:v>
                      </c:pt>
                      <c:pt idx="7203">
                        <c:v>18268.385309753001</c:v>
                      </c:pt>
                      <c:pt idx="7204">
                        <c:v>18268.385309753001</c:v>
                      </c:pt>
                      <c:pt idx="7205">
                        <c:v>18268.385309753001</c:v>
                      </c:pt>
                      <c:pt idx="7206">
                        <c:v>18268.385309753001</c:v>
                      </c:pt>
                      <c:pt idx="7207">
                        <c:v>18268.385309753001</c:v>
                      </c:pt>
                      <c:pt idx="7208">
                        <c:v>18268.385309753001</c:v>
                      </c:pt>
                      <c:pt idx="7209">
                        <c:v>18268.385309753001</c:v>
                      </c:pt>
                      <c:pt idx="7210">
                        <c:v>18268.385309753001</c:v>
                      </c:pt>
                      <c:pt idx="7211">
                        <c:v>18268.385309753001</c:v>
                      </c:pt>
                      <c:pt idx="7212">
                        <c:v>18268.385309753001</c:v>
                      </c:pt>
                      <c:pt idx="7213">
                        <c:v>18268.385309753001</c:v>
                      </c:pt>
                      <c:pt idx="7214">
                        <c:v>18268.385309753001</c:v>
                      </c:pt>
                      <c:pt idx="7215">
                        <c:v>18268.385309753001</c:v>
                      </c:pt>
                      <c:pt idx="7216">
                        <c:v>18268.385309753001</c:v>
                      </c:pt>
                      <c:pt idx="7217">
                        <c:v>18268.385309753001</c:v>
                      </c:pt>
                      <c:pt idx="7218">
                        <c:v>18268.385309753001</c:v>
                      </c:pt>
                      <c:pt idx="7219">
                        <c:v>18268.385309753001</c:v>
                      </c:pt>
                      <c:pt idx="7220">
                        <c:v>18178.385309753001</c:v>
                      </c:pt>
                      <c:pt idx="7221">
                        <c:v>17988.385309753001</c:v>
                      </c:pt>
                      <c:pt idx="7222">
                        <c:v>17988.385309753001</c:v>
                      </c:pt>
                      <c:pt idx="7223">
                        <c:v>17988.385309753001</c:v>
                      </c:pt>
                      <c:pt idx="7224">
                        <c:v>17988.385309753001</c:v>
                      </c:pt>
                      <c:pt idx="7225">
                        <c:v>17988.385309753001</c:v>
                      </c:pt>
                      <c:pt idx="7226">
                        <c:v>17988.385309753001</c:v>
                      </c:pt>
                      <c:pt idx="7227">
                        <c:v>17988.385309753001</c:v>
                      </c:pt>
                      <c:pt idx="7228">
                        <c:v>17988.385309753001</c:v>
                      </c:pt>
                      <c:pt idx="7229">
                        <c:v>17988.385309753001</c:v>
                      </c:pt>
                      <c:pt idx="7230">
                        <c:v>17988.385309753001</c:v>
                      </c:pt>
                      <c:pt idx="7231">
                        <c:v>17988.385309753001</c:v>
                      </c:pt>
                      <c:pt idx="7232">
                        <c:v>17988.385309753001</c:v>
                      </c:pt>
                      <c:pt idx="7233">
                        <c:v>17988.385309753001</c:v>
                      </c:pt>
                      <c:pt idx="7234">
                        <c:v>17988.385309753001</c:v>
                      </c:pt>
                      <c:pt idx="7235">
                        <c:v>17988.385309753001</c:v>
                      </c:pt>
                      <c:pt idx="7236">
                        <c:v>17988.385309753001</c:v>
                      </c:pt>
                      <c:pt idx="7237">
                        <c:v>17988.385309753001</c:v>
                      </c:pt>
                      <c:pt idx="7238">
                        <c:v>17988.385309753001</c:v>
                      </c:pt>
                      <c:pt idx="7239">
                        <c:v>17988.385309753001</c:v>
                      </c:pt>
                      <c:pt idx="7240">
                        <c:v>17988.385309753001</c:v>
                      </c:pt>
                      <c:pt idx="7241">
                        <c:v>17988.385309753001</c:v>
                      </c:pt>
                      <c:pt idx="7242">
                        <c:v>17988.385309753001</c:v>
                      </c:pt>
                      <c:pt idx="7243">
                        <c:v>17988.385309753001</c:v>
                      </c:pt>
                      <c:pt idx="7244">
                        <c:v>17988.385309753001</c:v>
                      </c:pt>
                      <c:pt idx="7245">
                        <c:v>17988.385309753001</c:v>
                      </c:pt>
                      <c:pt idx="7246">
                        <c:v>16777.400995789001</c:v>
                      </c:pt>
                      <c:pt idx="7247">
                        <c:v>16777.400995789001</c:v>
                      </c:pt>
                      <c:pt idx="7248">
                        <c:v>16777.400995789001</c:v>
                      </c:pt>
                      <c:pt idx="7249">
                        <c:v>16777.400995789001</c:v>
                      </c:pt>
                      <c:pt idx="7250">
                        <c:v>16777.400995789001</c:v>
                      </c:pt>
                      <c:pt idx="7251">
                        <c:v>16777.400995789001</c:v>
                      </c:pt>
                      <c:pt idx="7252">
                        <c:v>16777.400995789001</c:v>
                      </c:pt>
                      <c:pt idx="7253">
                        <c:v>16777.400995789001</c:v>
                      </c:pt>
                      <c:pt idx="7254">
                        <c:v>16777.400995789001</c:v>
                      </c:pt>
                      <c:pt idx="7255">
                        <c:v>16028.400995788999</c:v>
                      </c:pt>
                      <c:pt idx="7256">
                        <c:v>16028.400995788999</c:v>
                      </c:pt>
                      <c:pt idx="7257">
                        <c:v>16028.400995788999</c:v>
                      </c:pt>
                      <c:pt idx="7258">
                        <c:v>16028.400995788999</c:v>
                      </c:pt>
                      <c:pt idx="7259">
                        <c:v>16028.400995788999</c:v>
                      </c:pt>
                      <c:pt idx="7260">
                        <c:v>16028.400995788999</c:v>
                      </c:pt>
                      <c:pt idx="7261">
                        <c:v>16028.400995788999</c:v>
                      </c:pt>
                      <c:pt idx="7262">
                        <c:v>16028.400995788999</c:v>
                      </c:pt>
                      <c:pt idx="7263">
                        <c:v>16028.400995788999</c:v>
                      </c:pt>
                      <c:pt idx="7264">
                        <c:v>16028.400995788999</c:v>
                      </c:pt>
                      <c:pt idx="7265">
                        <c:v>16028.400995788999</c:v>
                      </c:pt>
                      <c:pt idx="7266">
                        <c:v>15913.400995788999</c:v>
                      </c:pt>
                      <c:pt idx="7267">
                        <c:v>15913.400995788999</c:v>
                      </c:pt>
                      <c:pt idx="7268">
                        <c:v>15913.400995788999</c:v>
                      </c:pt>
                      <c:pt idx="7269">
                        <c:v>15737.400995788999</c:v>
                      </c:pt>
                      <c:pt idx="7270">
                        <c:v>15737.400995788999</c:v>
                      </c:pt>
                      <c:pt idx="7271">
                        <c:v>15737.400995788999</c:v>
                      </c:pt>
                      <c:pt idx="7272">
                        <c:v>15737.400995788999</c:v>
                      </c:pt>
                      <c:pt idx="7273">
                        <c:v>15737.400995788999</c:v>
                      </c:pt>
                      <c:pt idx="7274">
                        <c:v>15737.400995788999</c:v>
                      </c:pt>
                      <c:pt idx="7275">
                        <c:v>15737.400995788999</c:v>
                      </c:pt>
                      <c:pt idx="7276">
                        <c:v>15737.400995788999</c:v>
                      </c:pt>
                      <c:pt idx="7277">
                        <c:v>15737.400995788999</c:v>
                      </c:pt>
                      <c:pt idx="7278">
                        <c:v>15737.400995788999</c:v>
                      </c:pt>
                      <c:pt idx="7279">
                        <c:v>15737.400995788999</c:v>
                      </c:pt>
                      <c:pt idx="7280">
                        <c:v>15737.400995788999</c:v>
                      </c:pt>
                      <c:pt idx="7281">
                        <c:v>15020.400995788999</c:v>
                      </c:pt>
                      <c:pt idx="7282">
                        <c:v>15020.400995788999</c:v>
                      </c:pt>
                      <c:pt idx="7283">
                        <c:v>15020.400995788999</c:v>
                      </c:pt>
                      <c:pt idx="7284">
                        <c:v>15020.400995788999</c:v>
                      </c:pt>
                      <c:pt idx="7285">
                        <c:v>15020.400995788999</c:v>
                      </c:pt>
                      <c:pt idx="7286">
                        <c:v>15020.400995788999</c:v>
                      </c:pt>
                      <c:pt idx="7287">
                        <c:v>15020.400995788999</c:v>
                      </c:pt>
                      <c:pt idx="7288">
                        <c:v>15020.400995788999</c:v>
                      </c:pt>
                      <c:pt idx="7289">
                        <c:v>15020.400995788999</c:v>
                      </c:pt>
                      <c:pt idx="7290">
                        <c:v>15020.400995788999</c:v>
                      </c:pt>
                      <c:pt idx="7291">
                        <c:v>15020.400995788999</c:v>
                      </c:pt>
                      <c:pt idx="7292">
                        <c:v>14585.400995788999</c:v>
                      </c:pt>
                      <c:pt idx="7293">
                        <c:v>14585.400995788999</c:v>
                      </c:pt>
                      <c:pt idx="7294">
                        <c:v>14585.400995788999</c:v>
                      </c:pt>
                      <c:pt idx="7295">
                        <c:v>14585.400995788999</c:v>
                      </c:pt>
                      <c:pt idx="7296">
                        <c:v>14585.400995788999</c:v>
                      </c:pt>
                      <c:pt idx="7297">
                        <c:v>14585.400995788999</c:v>
                      </c:pt>
                      <c:pt idx="7298">
                        <c:v>14270.400995788999</c:v>
                      </c:pt>
                      <c:pt idx="7299">
                        <c:v>14270.400995788999</c:v>
                      </c:pt>
                      <c:pt idx="7300">
                        <c:v>14270.400995788999</c:v>
                      </c:pt>
                      <c:pt idx="7301">
                        <c:v>13734.400995788999</c:v>
                      </c:pt>
                      <c:pt idx="7302">
                        <c:v>13514.400995788999</c:v>
                      </c:pt>
                      <c:pt idx="7303">
                        <c:v>13514.400995788999</c:v>
                      </c:pt>
                      <c:pt idx="7304">
                        <c:v>13345.400995788999</c:v>
                      </c:pt>
                      <c:pt idx="7305">
                        <c:v>10316.20099884</c:v>
                      </c:pt>
                      <c:pt idx="7306">
                        <c:v>10316.20099884</c:v>
                      </c:pt>
                      <c:pt idx="7307">
                        <c:v>10316.20099884</c:v>
                      </c:pt>
                      <c:pt idx="7308">
                        <c:v>10002.20099884</c:v>
                      </c:pt>
                      <c:pt idx="7309">
                        <c:v>10002.20099884</c:v>
                      </c:pt>
                      <c:pt idx="7310">
                        <c:v>10002.20099884</c:v>
                      </c:pt>
                      <c:pt idx="7311">
                        <c:v>9887.2009988400005</c:v>
                      </c:pt>
                      <c:pt idx="7312">
                        <c:v>9657.2009988400005</c:v>
                      </c:pt>
                      <c:pt idx="7313">
                        <c:v>9457.2009988400005</c:v>
                      </c:pt>
                      <c:pt idx="7314">
                        <c:v>9457.2009988400005</c:v>
                      </c:pt>
                      <c:pt idx="7315">
                        <c:v>9457.2009988400005</c:v>
                      </c:pt>
                      <c:pt idx="7316">
                        <c:v>9337.2009988400005</c:v>
                      </c:pt>
                      <c:pt idx="7317">
                        <c:v>9078.2009988400005</c:v>
                      </c:pt>
                      <c:pt idx="7318">
                        <c:v>9030.2009988400005</c:v>
                      </c:pt>
                      <c:pt idx="7319">
                        <c:v>9030.2009988400005</c:v>
                      </c:pt>
                      <c:pt idx="7320">
                        <c:v>8840.2009988400005</c:v>
                      </c:pt>
                      <c:pt idx="7321">
                        <c:v>8840.2009988400005</c:v>
                      </c:pt>
                      <c:pt idx="7322">
                        <c:v>8840.2009988400005</c:v>
                      </c:pt>
                      <c:pt idx="7323">
                        <c:v>8720.2009988400005</c:v>
                      </c:pt>
                      <c:pt idx="7324">
                        <c:v>8720.2009988400005</c:v>
                      </c:pt>
                      <c:pt idx="7325">
                        <c:v>8720.2009988400005</c:v>
                      </c:pt>
                      <c:pt idx="7326">
                        <c:v>8768.2009988400005</c:v>
                      </c:pt>
                      <c:pt idx="7327">
                        <c:v>8768.2009988400005</c:v>
                      </c:pt>
                      <c:pt idx="7328">
                        <c:v>8614.0009980769992</c:v>
                      </c:pt>
                      <c:pt idx="7329">
                        <c:v>8614.0009980769992</c:v>
                      </c:pt>
                      <c:pt idx="7330">
                        <c:v>8112.0009980770001</c:v>
                      </c:pt>
                      <c:pt idx="7331">
                        <c:v>8112.0009980770001</c:v>
                      </c:pt>
                      <c:pt idx="7332">
                        <c:v>8112.0009980770001</c:v>
                      </c:pt>
                      <c:pt idx="7333">
                        <c:v>7943.0009980770001</c:v>
                      </c:pt>
                      <c:pt idx="7334">
                        <c:v>7943.0009980770001</c:v>
                      </c:pt>
                      <c:pt idx="7335">
                        <c:v>7795.9909980769999</c:v>
                      </c:pt>
                      <c:pt idx="7336">
                        <c:v>7579.8789985659996</c:v>
                      </c:pt>
                      <c:pt idx="7337">
                        <c:v>7224.8789985659996</c:v>
                      </c:pt>
                      <c:pt idx="7338">
                        <c:v>7077.8689985660003</c:v>
                      </c:pt>
                      <c:pt idx="7339">
                        <c:v>7077.8689985660003</c:v>
                      </c:pt>
                      <c:pt idx="7340">
                        <c:v>6936.8689985660003</c:v>
                      </c:pt>
                      <c:pt idx="7341">
                        <c:v>6501.8689985660003</c:v>
                      </c:pt>
                      <c:pt idx="7342">
                        <c:v>5971.6620001219999</c:v>
                      </c:pt>
                      <c:pt idx="7343">
                        <c:v>5971.6620001219999</c:v>
                      </c:pt>
                      <c:pt idx="7344">
                        <c:v>5971.6620001219999</c:v>
                      </c:pt>
                      <c:pt idx="7345">
                        <c:v>5971.6620001219999</c:v>
                      </c:pt>
                      <c:pt idx="7346">
                        <c:v>5971.6620001219999</c:v>
                      </c:pt>
                      <c:pt idx="7347">
                        <c:v>5895.0220001219996</c:v>
                      </c:pt>
                      <c:pt idx="7348">
                        <c:v>5895.0220001219996</c:v>
                      </c:pt>
                      <c:pt idx="7349">
                        <c:v>5895.0220001219996</c:v>
                      </c:pt>
                      <c:pt idx="7350">
                        <c:v>5895.0220001219996</c:v>
                      </c:pt>
                      <c:pt idx="7351">
                        <c:v>5853.3</c:v>
                      </c:pt>
                      <c:pt idx="7352">
                        <c:v>5853.3</c:v>
                      </c:pt>
                      <c:pt idx="7353">
                        <c:v>5853.3</c:v>
                      </c:pt>
                      <c:pt idx="7354">
                        <c:v>5853.3</c:v>
                      </c:pt>
                      <c:pt idx="7355">
                        <c:v>5853.3</c:v>
                      </c:pt>
                      <c:pt idx="7356">
                        <c:v>5853.3</c:v>
                      </c:pt>
                      <c:pt idx="7357">
                        <c:v>5853.3</c:v>
                      </c:pt>
                      <c:pt idx="7358">
                        <c:v>5765.3</c:v>
                      </c:pt>
                      <c:pt idx="7359">
                        <c:v>5590.3</c:v>
                      </c:pt>
                      <c:pt idx="7360">
                        <c:v>5503</c:v>
                      </c:pt>
                      <c:pt idx="7361">
                        <c:v>5351</c:v>
                      </c:pt>
                      <c:pt idx="7362">
                        <c:v>5351</c:v>
                      </c:pt>
                      <c:pt idx="7363">
                        <c:v>5351</c:v>
                      </c:pt>
                      <c:pt idx="7364">
                        <c:v>5487</c:v>
                      </c:pt>
                      <c:pt idx="7365">
                        <c:v>5487</c:v>
                      </c:pt>
                      <c:pt idx="7366">
                        <c:v>5487</c:v>
                      </c:pt>
                      <c:pt idx="7367">
                        <c:v>5487</c:v>
                      </c:pt>
                      <c:pt idx="7368">
                        <c:v>5487</c:v>
                      </c:pt>
                      <c:pt idx="7369">
                        <c:v>5487</c:v>
                      </c:pt>
                      <c:pt idx="7370">
                        <c:v>5487</c:v>
                      </c:pt>
                      <c:pt idx="7371">
                        <c:v>5487</c:v>
                      </c:pt>
                      <c:pt idx="7372">
                        <c:v>5487</c:v>
                      </c:pt>
                      <c:pt idx="7373">
                        <c:v>5487</c:v>
                      </c:pt>
                      <c:pt idx="7374">
                        <c:v>5487</c:v>
                      </c:pt>
                      <c:pt idx="7375">
                        <c:v>5487</c:v>
                      </c:pt>
                      <c:pt idx="7376">
                        <c:v>5443</c:v>
                      </c:pt>
                      <c:pt idx="7377">
                        <c:v>5443</c:v>
                      </c:pt>
                      <c:pt idx="7378">
                        <c:v>5569</c:v>
                      </c:pt>
                      <c:pt idx="7379">
                        <c:v>5645</c:v>
                      </c:pt>
                      <c:pt idx="7380">
                        <c:v>6035</c:v>
                      </c:pt>
                      <c:pt idx="7381">
                        <c:v>6035</c:v>
                      </c:pt>
                      <c:pt idx="7382">
                        <c:v>6035</c:v>
                      </c:pt>
                      <c:pt idx="7383">
                        <c:v>6035</c:v>
                      </c:pt>
                      <c:pt idx="7384">
                        <c:v>6035</c:v>
                      </c:pt>
                      <c:pt idx="7385">
                        <c:v>6035</c:v>
                      </c:pt>
                      <c:pt idx="7386">
                        <c:v>6035</c:v>
                      </c:pt>
                      <c:pt idx="7387">
                        <c:v>6035</c:v>
                      </c:pt>
                      <c:pt idx="7388">
                        <c:v>6035</c:v>
                      </c:pt>
                      <c:pt idx="7389">
                        <c:v>6035</c:v>
                      </c:pt>
                      <c:pt idx="7390">
                        <c:v>6035</c:v>
                      </c:pt>
                      <c:pt idx="7391">
                        <c:v>6035</c:v>
                      </c:pt>
                      <c:pt idx="7392">
                        <c:v>6035</c:v>
                      </c:pt>
                      <c:pt idx="7393">
                        <c:v>6035</c:v>
                      </c:pt>
                      <c:pt idx="7394">
                        <c:v>6035</c:v>
                      </c:pt>
                      <c:pt idx="7395">
                        <c:v>6035</c:v>
                      </c:pt>
                      <c:pt idx="7396">
                        <c:v>6035</c:v>
                      </c:pt>
                      <c:pt idx="7397">
                        <c:v>6076.7220001220003</c:v>
                      </c:pt>
                      <c:pt idx="7398">
                        <c:v>6076.7220001220003</c:v>
                      </c:pt>
                      <c:pt idx="7399">
                        <c:v>6127.3620001219997</c:v>
                      </c:pt>
                      <c:pt idx="7400">
                        <c:v>6303.6620001219999</c:v>
                      </c:pt>
                      <c:pt idx="7401">
                        <c:v>6303.6620001219999</c:v>
                      </c:pt>
                      <c:pt idx="7402">
                        <c:v>6303.6620001219999</c:v>
                      </c:pt>
                      <c:pt idx="7403">
                        <c:v>6303.6620001219999</c:v>
                      </c:pt>
                      <c:pt idx="7404">
                        <c:v>6303.6620001219999</c:v>
                      </c:pt>
                      <c:pt idx="7405">
                        <c:v>6303.6620001219999</c:v>
                      </c:pt>
                      <c:pt idx="7406">
                        <c:v>6353.7689985659999</c:v>
                      </c:pt>
                      <c:pt idx="7407">
                        <c:v>6353.7689985659999</c:v>
                      </c:pt>
                      <c:pt idx="7408">
                        <c:v>6443.8689985660003</c:v>
                      </c:pt>
                      <c:pt idx="7409">
                        <c:v>6945.8689985660003</c:v>
                      </c:pt>
                      <c:pt idx="7410">
                        <c:v>6945.8689985660003</c:v>
                      </c:pt>
                      <c:pt idx="7411">
                        <c:v>7120.8689985660003</c:v>
                      </c:pt>
                      <c:pt idx="7412">
                        <c:v>7120.8689985660003</c:v>
                      </c:pt>
                      <c:pt idx="7413">
                        <c:v>7315.8689985660003</c:v>
                      </c:pt>
                      <c:pt idx="7414">
                        <c:v>7888.9809980769996</c:v>
                      </c:pt>
                      <c:pt idx="7415">
                        <c:v>8035.9909980769999</c:v>
                      </c:pt>
                      <c:pt idx="7416">
                        <c:v>8035.9909980769999</c:v>
                      </c:pt>
                      <c:pt idx="7417">
                        <c:v>8035.9909980769999</c:v>
                      </c:pt>
                      <c:pt idx="7418">
                        <c:v>8035.9909980769999</c:v>
                      </c:pt>
                      <c:pt idx="7419">
                        <c:v>8150.9909980769999</c:v>
                      </c:pt>
                      <c:pt idx="7420">
                        <c:v>8265.9909980770008</c:v>
                      </c:pt>
                      <c:pt idx="7421">
                        <c:v>8434.9909980770008</c:v>
                      </c:pt>
                      <c:pt idx="7422">
                        <c:v>8528.9909980770008</c:v>
                      </c:pt>
                      <c:pt idx="7423">
                        <c:v>8528.9909980770008</c:v>
                      </c:pt>
                      <c:pt idx="7424">
                        <c:v>8528.9909980770008</c:v>
                      </c:pt>
                      <c:pt idx="7425">
                        <c:v>8484.1909988400002</c:v>
                      </c:pt>
                      <c:pt idx="7426">
                        <c:v>8484.1909988400002</c:v>
                      </c:pt>
                      <c:pt idx="7427">
                        <c:v>8541.1009988400001</c:v>
                      </c:pt>
                      <c:pt idx="7428">
                        <c:v>8661.1009988400001</c:v>
                      </c:pt>
                      <c:pt idx="7429">
                        <c:v>8755.1009988400001</c:v>
                      </c:pt>
                      <c:pt idx="7430">
                        <c:v>8775.1009988400001</c:v>
                      </c:pt>
                      <c:pt idx="7431">
                        <c:v>8869.1009988400001</c:v>
                      </c:pt>
                      <c:pt idx="7432">
                        <c:v>9405.1009988400001</c:v>
                      </c:pt>
                      <c:pt idx="7433">
                        <c:v>10055.20099884</c:v>
                      </c:pt>
                      <c:pt idx="7434">
                        <c:v>10055.20099884</c:v>
                      </c:pt>
                      <c:pt idx="7435">
                        <c:v>10055.20099884</c:v>
                      </c:pt>
                      <c:pt idx="7436">
                        <c:v>10055.20099884</c:v>
                      </c:pt>
                      <c:pt idx="7437">
                        <c:v>10173.20099884</c:v>
                      </c:pt>
                      <c:pt idx="7438">
                        <c:v>10173.20099884</c:v>
                      </c:pt>
                      <c:pt idx="7439">
                        <c:v>10173.20099884</c:v>
                      </c:pt>
                      <c:pt idx="7440">
                        <c:v>10173.20099884</c:v>
                      </c:pt>
                      <c:pt idx="7441">
                        <c:v>10253.274767456</c:v>
                      </c:pt>
                      <c:pt idx="7442">
                        <c:v>10253.274767456</c:v>
                      </c:pt>
                      <c:pt idx="7443">
                        <c:v>10253.274767456</c:v>
                      </c:pt>
                      <c:pt idx="7444">
                        <c:v>10253.274767456</c:v>
                      </c:pt>
                      <c:pt idx="7445">
                        <c:v>10253.274767456</c:v>
                      </c:pt>
                      <c:pt idx="7446">
                        <c:v>10253.274767456</c:v>
                      </c:pt>
                      <c:pt idx="7447">
                        <c:v>10253.274767456</c:v>
                      </c:pt>
                      <c:pt idx="7448">
                        <c:v>10433.274767456</c:v>
                      </c:pt>
                      <c:pt idx="7449">
                        <c:v>10433.274767456</c:v>
                      </c:pt>
                      <c:pt idx="7450">
                        <c:v>10433.274767456</c:v>
                      </c:pt>
                      <c:pt idx="7451">
                        <c:v>10938.274767456</c:v>
                      </c:pt>
                      <c:pt idx="7452">
                        <c:v>12442.474764404</c:v>
                      </c:pt>
                      <c:pt idx="7453">
                        <c:v>12756.474764404</c:v>
                      </c:pt>
                      <c:pt idx="7454">
                        <c:v>12976.474764404</c:v>
                      </c:pt>
                      <c:pt idx="7455">
                        <c:v>12976.474764404</c:v>
                      </c:pt>
                      <c:pt idx="7456">
                        <c:v>12976.474764404</c:v>
                      </c:pt>
                      <c:pt idx="7457">
                        <c:v>12976.474764404</c:v>
                      </c:pt>
                      <c:pt idx="7458">
                        <c:v>12976.474764404</c:v>
                      </c:pt>
                      <c:pt idx="7459">
                        <c:v>12976.474764404</c:v>
                      </c:pt>
                      <c:pt idx="7460">
                        <c:v>12976.474764404</c:v>
                      </c:pt>
                      <c:pt idx="7461">
                        <c:v>13152.474764404</c:v>
                      </c:pt>
                      <c:pt idx="7462">
                        <c:v>14363.459078369</c:v>
                      </c:pt>
                      <c:pt idx="7463">
                        <c:v>14363.459078369</c:v>
                      </c:pt>
                      <c:pt idx="7464">
                        <c:v>14592.259081421</c:v>
                      </c:pt>
                      <c:pt idx="7465">
                        <c:v>14818.459078369</c:v>
                      </c:pt>
                      <c:pt idx="7466">
                        <c:v>14818.459078369</c:v>
                      </c:pt>
                      <c:pt idx="7467">
                        <c:v>14818.459078369</c:v>
                      </c:pt>
                      <c:pt idx="7468">
                        <c:v>14818.459078369</c:v>
                      </c:pt>
                      <c:pt idx="7469">
                        <c:v>14818.459078369</c:v>
                      </c:pt>
                      <c:pt idx="7470">
                        <c:v>14818.459078369</c:v>
                      </c:pt>
                      <c:pt idx="7471">
                        <c:v>14818.459078369</c:v>
                      </c:pt>
                      <c:pt idx="7472">
                        <c:v>14818.459078369</c:v>
                      </c:pt>
                      <c:pt idx="7473">
                        <c:v>14818.459078369</c:v>
                      </c:pt>
                      <c:pt idx="7474">
                        <c:v>14818.459078369</c:v>
                      </c:pt>
                      <c:pt idx="7475">
                        <c:v>14818.459078369</c:v>
                      </c:pt>
                      <c:pt idx="7476">
                        <c:v>14818.459078369</c:v>
                      </c:pt>
                      <c:pt idx="7477">
                        <c:v>14818.459078369</c:v>
                      </c:pt>
                      <c:pt idx="7478">
                        <c:v>16237.459078369</c:v>
                      </c:pt>
                      <c:pt idx="7479">
                        <c:v>16237.459078369</c:v>
                      </c:pt>
                      <c:pt idx="7480">
                        <c:v>16237.459078369</c:v>
                      </c:pt>
                      <c:pt idx="7481">
                        <c:v>16237.459078369</c:v>
                      </c:pt>
                      <c:pt idx="7482">
                        <c:v>16237.459078369</c:v>
                      </c:pt>
                      <c:pt idx="7483">
                        <c:v>16237.459078369</c:v>
                      </c:pt>
                      <c:pt idx="7484">
                        <c:v>16257.459078369</c:v>
                      </c:pt>
                      <c:pt idx="7485">
                        <c:v>16358.7420755</c:v>
                      </c:pt>
                      <c:pt idx="7486">
                        <c:v>16358.7420755</c:v>
                      </c:pt>
                      <c:pt idx="7487">
                        <c:v>16358.7420755</c:v>
                      </c:pt>
                      <c:pt idx="7488">
                        <c:v>16627.742075499998</c:v>
                      </c:pt>
                      <c:pt idx="7489">
                        <c:v>17344.742075499998</c:v>
                      </c:pt>
                      <c:pt idx="7490">
                        <c:v>17344.742075499998</c:v>
                      </c:pt>
                      <c:pt idx="7491">
                        <c:v>17344.742075499998</c:v>
                      </c:pt>
                      <c:pt idx="7492">
                        <c:v>17344.742075499998</c:v>
                      </c:pt>
                      <c:pt idx="7493">
                        <c:v>17344.742075499998</c:v>
                      </c:pt>
                      <c:pt idx="7494">
                        <c:v>17344.742075499998</c:v>
                      </c:pt>
                      <c:pt idx="7495">
                        <c:v>17344.742075499998</c:v>
                      </c:pt>
                      <c:pt idx="7496">
                        <c:v>17344.742075499998</c:v>
                      </c:pt>
                      <c:pt idx="7497">
                        <c:v>17344.742075499998</c:v>
                      </c:pt>
                      <c:pt idx="7498">
                        <c:v>17344.742075499998</c:v>
                      </c:pt>
                      <c:pt idx="7499">
                        <c:v>17344.742075499998</c:v>
                      </c:pt>
                      <c:pt idx="7500">
                        <c:v>18255.742075499998</c:v>
                      </c:pt>
                      <c:pt idx="7501">
                        <c:v>18255.742075499998</c:v>
                      </c:pt>
                      <c:pt idx="7502">
                        <c:v>18255.742075499998</c:v>
                      </c:pt>
                      <c:pt idx="7503">
                        <c:v>18255.742075499998</c:v>
                      </c:pt>
                      <c:pt idx="7504">
                        <c:v>18255.742075499998</c:v>
                      </c:pt>
                      <c:pt idx="7505">
                        <c:v>18255.742075499998</c:v>
                      </c:pt>
                      <c:pt idx="7506">
                        <c:v>18255.742075499998</c:v>
                      </c:pt>
                      <c:pt idx="7507">
                        <c:v>18255.742075499998</c:v>
                      </c:pt>
                      <c:pt idx="7508">
                        <c:v>18165.742075499998</c:v>
                      </c:pt>
                      <c:pt idx="7509">
                        <c:v>18165.742075499998</c:v>
                      </c:pt>
                      <c:pt idx="7510">
                        <c:v>18165.742075499998</c:v>
                      </c:pt>
                      <c:pt idx="7511">
                        <c:v>18165.742075499998</c:v>
                      </c:pt>
                      <c:pt idx="7512">
                        <c:v>18165.742075499998</c:v>
                      </c:pt>
                      <c:pt idx="7513">
                        <c:v>18165.742075499998</c:v>
                      </c:pt>
                      <c:pt idx="7514">
                        <c:v>18165.742075499998</c:v>
                      </c:pt>
                      <c:pt idx="7515">
                        <c:v>18165.742075499998</c:v>
                      </c:pt>
                      <c:pt idx="7516">
                        <c:v>18165.742075499998</c:v>
                      </c:pt>
                      <c:pt idx="7517">
                        <c:v>18165.742075499998</c:v>
                      </c:pt>
                      <c:pt idx="7518">
                        <c:v>18165.742075499998</c:v>
                      </c:pt>
                      <c:pt idx="7519">
                        <c:v>18165.742075499998</c:v>
                      </c:pt>
                      <c:pt idx="7520">
                        <c:v>18165.742075499998</c:v>
                      </c:pt>
                      <c:pt idx="7521">
                        <c:v>18165.742075499998</c:v>
                      </c:pt>
                      <c:pt idx="7522">
                        <c:v>18165.742075499998</c:v>
                      </c:pt>
                      <c:pt idx="7523">
                        <c:v>18165.742075499998</c:v>
                      </c:pt>
                      <c:pt idx="7524">
                        <c:v>18165.742075499998</c:v>
                      </c:pt>
                      <c:pt idx="7525">
                        <c:v>18165.742075499998</c:v>
                      </c:pt>
                      <c:pt idx="7526">
                        <c:v>18165.742075499998</c:v>
                      </c:pt>
                      <c:pt idx="7527">
                        <c:v>18165.742075499998</c:v>
                      </c:pt>
                      <c:pt idx="7528">
                        <c:v>18165.742075499998</c:v>
                      </c:pt>
                      <c:pt idx="7529">
                        <c:v>18165.742075499998</c:v>
                      </c:pt>
                      <c:pt idx="7530">
                        <c:v>18165.742075499998</c:v>
                      </c:pt>
                      <c:pt idx="7531">
                        <c:v>18165.742075499998</c:v>
                      </c:pt>
                      <c:pt idx="7532">
                        <c:v>18165.742075499998</c:v>
                      </c:pt>
                      <c:pt idx="7533">
                        <c:v>16954.757761535999</c:v>
                      </c:pt>
                      <c:pt idx="7534">
                        <c:v>16954.757761535999</c:v>
                      </c:pt>
                      <c:pt idx="7535">
                        <c:v>16954.757761535999</c:v>
                      </c:pt>
                      <c:pt idx="7536">
                        <c:v>16954.757761535999</c:v>
                      </c:pt>
                      <c:pt idx="7537">
                        <c:v>16954.757761535999</c:v>
                      </c:pt>
                      <c:pt idx="7538">
                        <c:v>16954.757761535999</c:v>
                      </c:pt>
                      <c:pt idx="7539">
                        <c:v>16954.757761535999</c:v>
                      </c:pt>
                      <c:pt idx="7540">
                        <c:v>16954.757761535999</c:v>
                      </c:pt>
                      <c:pt idx="7541">
                        <c:v>16954.757761535999</c:v>
                      </c:pt>
                      <c:pt idx="7542">
                        <c:v>16954.757761535999</c:v>
                      </c:pt>
                      <c:pt idx="7543">
                        <c:v>16954.757761535999</c:v>
                      </c:pt>
                      <c:pt idx="7544">
                        <c:v>16954.757761535999</c:v>
                      </c:pt>
                      <c:pt idx="7545">
                        <c:v>16954.757761535999</c:v>
                      </c:pt>
                      <c:pt idx="7546">
                        <c:v>16954.757761535999</c:v>
                      </c:pt>
                      <c:pt idx="7547">
                        <c:v>16954.757761535999</c:v>
                      </c:pt>
                      <c:pt idx="7548">
                        <c:v>16954.757761535999</c:v>
                      </c:pt>
                      <c:pt idx="7549">
                        <c:v>16954.757761535999</c:v>
                      </c:pt>
                      <c:pt idx="7550">
                        <c:v>16954.757761535999</c:v>
                      </c:pt>
                      <c:pt idx="7551">
                        <c:v>16954.757761535999</c:v>
                      </c:pt>
                      <c:pt idx="7552">
                        <c:v>16954.757761535999</c:v>
                      </c:pt>
                      <c:pt idx="7553">
                        <c:v>16954.757761535999</c:v>
                      </c:pt>
                      <c:pt idx="7554">
                        <c:v>16954.757761535999</c:v>
                      </c:pt>
                      <c:pt idx="7555">
                        <c:v>16853.474764404</c:v>
                      </c:pt>
                      <c:pt idx="7556">
                        <c:v>16653.474764404</c:v>
                      </c:pt>
                      <c:pt idx="7557">
                        <c:v>16477.474764404</c:v>
                      </c:pt>
                      <c:pt idx="7558">
                        <c:v>16477.474764404</c:v>
                      </c:pt>
                      <c:pt idx="7559">
                        <c:v>16477.474764404</c:v>
                      </c:pt>
                      <c:pt idx="7560">
                        <c:v>16477.474764404</c:v>
                      </c:pt>
                      <c:pt idx="7561">
                        <c:v>16477.474764404</c:v>
                      </c:pt>
                      <c:pt idx="7562">
                        <c:v>16477.474764404</c:v>
                      </c:pt>
                      <c:pt idx="7563">
                        <c:v>16477.474764404</c:v>
                      </c:pt>
                      <c:pt idx="7564">
                        <c:v>16477.474764404</c:v>
                      </c:pt>
                      <c:pt idx="7565">
                        <c:v>15566.474764404</c:v>
                      </c:pt>
                      <c:pt idx="7566">
                        <c:v>15566.474764404</c:v>
                      </c:pt>
                      <c:pt idx="7567">
                        <c:v>15566.474764404</c:v>
                      </c:pt>
                      <c:pt idx="7568">
                        <c:v>15300.474764404</c:v>
                      </c:pt>
                      <c:pt idx="7569">
                        <c:v>15300.474764404</c:v>
                      </c:pt>
                      <c:pt idx="7570">
                        <c:v>15300.474764404</c:v>
                      </c:pt>
                      <c:pt idx="7571">
                        <c:v>15300.474764404</c:v>
                      </c:pt>
                      <c:pt idx="7572">
                        <c:v>15300.474764404</c:v>
                      </c:pt>
                      <c:pt idx="7573">
                        <c:v>15300.474764404</c:v>
                      </c:pt>
                      <c:pt idx="7574">
                        <c:v>15300.474764404</c:v>
                      </c:pt>
                      <c:pt idx="7575">
                        <c:v>15300.474764404</c:v>
                      </c:pt>
                      <c:pt idx="7576">
                        <c:v>15300.474764404</c:v>
                      </c:pt>
                      <c:pt idx="7577">
                        <c:v>15300.474764404</c:v>
                      </c:pt>
                      <c:pt idx="7578">
                        <c:v>15300.474764404</c:v>
                      </c:pt>
                      <c:pt idx="7579">
                        <c:v>15300.474764404</c:v>
                      </c:pt>
                      <c:pt idx="7580">
                        <c:v>15300.474764404</c:v>
                      </c:pt>
                      <c:pt idx="7581">
                        <c:v>13637.674761353001</c:v>
                      </c:pt>
                      <c:pt idx="7582">
                        <c:v>13637.674761353001</c:v>
                      </c:pt>
                      <c:pt idx="7583">
                        <c:v>13637.674761353001</c:v>
                      </c:pt>
                      <c:pt idx="7584">
                        <c:v>13637.674761353001</c:v>
                      </c:pt>
                      <c:pt idx="7585">
                        <c:v>13637.674761353001</c:v>
                      </c:pt>
                      <c:pt idx="7586">
                        <c:v>13637.674761353001</c:v>
                      </c:pt>
                      <c:pt idx="7587">
                        <c:v>13637.674761353001</c:v>
                      </c:pt>
                      <c:pt idx="7588">
                        <c:v>13637.674761353001</c:v>
                      </c:pt>
                      <c:pt idx="7589">
                        <c:v>13637.674761353001</c:v>
                      </c:pt>
                      <c:pt idx="7590">
                        <c:v>13637.674761353001</c:v>
                      </c:pt>
                      <c:pt idx="7591">
                        <c:v>13637.674761353001</c:v>
                      </c:pt>
                      <c:pt idx="7592">
                        <c:v>13004.674761353001</c:v>
                      </c:pt>
                      <c:pt idx="7593">
                        <c:v>11129.474764404</c:v>
                      </c:pt>
                      <c:pt idx="7594">
                        <c:v>11129.474764404</c:v>
                      </c:pt>
                      <c:pt idx="7595">
                        <c:v>11129.474764404</c:v>
                      </c:pt>
                      <c:pt idx="7596">
                        <c:v>11049.400995788999</c:v>
                      </c:pt>
                      <c:pt idx="7597">
                        <c:v>11049.400995788999</c:v>
                      </c:pt>
                      <c:pt idx="7598">
                        <c:v>9904.4009957889994</c:v>
                      </c:pt>
                      <c:pt idx="7599">
                        <c:v>9904.4009957889994</c:v>
                      </c:pt>
                      <c:pt idx="7600">
                        <c:v>9904.4009957889994</c:v>
                      </c:pt>
                      <c:pt idx="7601">
                        <c:v>9772.4009957889994</c:v>
                      </c:pt>
                      <c:pt idx="7602">
                        <c:v>9772.4009957889994</c:v>
                      </c:pt>
                      <c:pt idx="7603">
                        <c:v>9772.4009957889994</c:v>
                      </c:pt>
                      <c:pt idx="7604">
                        <c:v>9726.4009957889994</c:v>
                      </c:pt>
                      <c:pt idx="7605">
                        <c:v>9576.2009988400005</c:v>
                      </c:pt>
                      <c:pt idx="7606">
                        <c:v>9434.2009988400005</c:v>
                      </c:pt>
                      <c:pt idx="7607">
                        <c:v>9434.2009988400005</c:v>
                      </c:pt>
                      <c:pt idx="7608">
                        <c:v>9244.2009988400005</c:v>
                      </c:pt>
                      <c:pt idx="7609">
                        <c:v>9244.2009988400005</c:v>
                      </c:pt>
                      <c:pt idx="7610">
                        <c:v>9244.2009988400005</c:v>
                      </c:pt>
                      <c:pt idx="7611">
                        <c:v>9244.2009988400005</c:v>
                      </c:pt>
                      <c:pt idx="7612">
                        <c:v>9244.2009988400005</c:v>
                      </c:pt>
                      <c:pt idx="7613">
                        <c:v>9244.2009988400005</c:v>
                      </c:pt>
                      <c:pt idx="7614">
                        <c:v>9244.2009988400005</c:v>
                      </c:pt>
                      <c:pt idx="7615">
                        <c:v>9143.9820008850002</c:v>
                      </c:pt>
                      <c:pt idx="7616">
                        <c:v>8920.7820001220007</c:v>
                      </c:pt>
                      <c:pt idx="7617">
                        <c:v>9022.0649972529991</c:v>
                      </c:pt>
                      <c:pt idx="7618">
                        <c:v>8920.7820001220007</c:v>
                      </c:pt>
                      <c:pt idx="7619">
                        <c:v>8521.7820001220007</c:v>
                      </c:pt>
                      <c:pt idx="7620">
                        <c:v>8521.7820001220007</c:v>
                      </c:pt>
                      <c:pt idx="7621">
                        <c:v>8521.7820001220007</c:v>
                      </c:pt>
                      <c:pt idx="7622">
                        <c:v>8521.7820001220007</c:v>
                      </c:pt>
                      <c:pt idx="7623">
                        <c:v>8374.7720001220005</c:v>
                      </c:pt>
                      <c:pt idx="7624">
                        <c:v>8374.7720001220005</c:v>
                      </c:pt>
                      <c:pt idx="7625">
                        <c:v>8374.7720001220005</c:v>
                      </c:pt>
                      <c:pt idx="7626">
                        <c:v>8374.7720001220005</c:v>
                      </c:pt>
                      <c:pt idx="7627">
                        <c:v>8227.7620001220002</c:v>
                      </c:pt>
                      <c:pt idx="7628">
                        <c:v>8227.7620001220002</c:v>
                      </c:pt>
                      <c:pt idx="7629">
                        <c:v>8227.7620001220002</c:v>
                      </c:pt>
                      <c:pt idx="7630">
                        <c:v>8227.7620001220002</c:v>
                      </c:pt>
                      <c:pt idx="7631">
                        <c:v>8227.7620001220002</c:v>
                      </c:pt>
                      <c:pt idx="7632">
                        <c:v>8227.7620001220002</c:v>
                      </c:pt>
                      <c:pt idx="7633">
                        <c:v>8227.7620001220002</c:v>
                      </c:pt>
                      <c:pt idx="7634">
                        <c:v>8227.7620001220002</c:v>
                      </c:pt>
                      <c:pt idx="7635">
                        <c:v>8201.7620001220002</c:v>
                      </c:pt>
                      <c:pt idx="7636">
                        <c:v>7699.7620001220002</c:v>
                      </c:pt>
                      <c:pt idx="7637">
                        <c:v>7699.7620001220002</c:v>
                      </c:pt>
                      <c:pt idx="7638">
                        <c:v>7699.7620001220002</c:v>
                      </c:pt>
                      <c:pt idx="7639">
                        <c:v>7699.7620001220002</c:v>
                      </c:pt>
                      <c:pt idx="7640">
                        <c:v>7789.7620001220002</c:v>
                      </c:pt>
                      <c:pt idx="7641">
                        <c:v>7789.7620001220002</c:v>
                      </c:pt>
                      <c:pt idx="7642">
                        <c:v>7789.7620001220002</c:v>
                      </c:pt>
                      <c:pt idx="7643">
                        <c:v>7789.7620001220002</c:v>
                      </c:pt>
                      <c:pt idx="7644">
                        <c:v>7789.7620001220002</c:v>
                      </c:pt>
                      <c:pt idx="7645">
                        <c:v>7789.7620001220002</c:v>
                      </c:pt>
                      <c:pt idx="7646">
                        <c:v>7614.7620001220002</c:v>
                      </c:pt>
                      <c:pt idx="7647">
                        <c:v>7614.7620001220002</c:v>
                      </c:pt>
                      <c:pt idx="7648">
                        <c:v>7614.7620001220002</c:v>
                      </c:pt>
                      <c:pt idx="7649">
                        <c:v>7470.1220001219999</c:v>
                      </c:pt>
                      <c:pt idx="7650">
                        <c:v>7470.1220001219999</c:v>
                      </c:pt>
                      <c:pt idx="7651">
                        <c:v>7376.1220001219999</c:v>
                      </c:pt>
                      <c:pt idx="7652">
                        <c:v>7328.1220001219999</c:v>
                      </c:pt>
                      <c:pt idx="7653">
                        <c:v>7328.1220001219999</c:v>
                      </c:pt>
                      <c:pt idx="7654">
                        <c:v>7238.0220001219996</c:v>
                      </c:pt>
                      <c:pt idx="7655">
                        <c:v>7238.0220001219996</c:v>
                      </c:pt>
                      <c:pt idx="7656">
                        <c:v>7238.0220001219996</c:v>
                      </c:pt>
                      <c:pt idx="7657">
                        <c:v>7238.0220001219996</c:v>
                      </c:pt>
                      <c:pt idx="7658">
                        <c:v>7238.0220001219996</c:v>
                      </c:pt>
                      <c:pt idx="7659">
                        <c:v>7238.0220001219996</c:v>
                      </c:pt>
                      <c:pt idx="7660">
                        <c:v>7238.0220001219996</c:v>
                      </c:pt>
                      <c:pt idx="7661">
                        <c:v>7238.0220001219996</c:v>
                      </c:pt>
                      <c:pt idx="7662">
                        <c:v>7238.0220001219996</c:v>
                      </c:pt>
                      <c:pt idx="7663">
                        <c:v>7238.0220001219996</c:v>
                      </c:pt>
                      <c:pt idx="7664">
                        <c:v>7263.0220001219996</c:v>
                      </c:pt>
                      <c:pt idx="7665">
                        <c:v>7263.0220001219996</c:v>
                      </c:pt>
                      <c:pt idx="7666">
                        <c:v>7263.0220001219996</c:v>
                      </c:pt>
                      <c:pt idx="7667">
                        <c:v>7263.0220001219996</c:v>
                      </c:pt>
                      <c:pt idx="7668">
                        <c:v>7263.0220001219996</c:v>
                      </c:pt>
                      <c:pt idx="7669">
                        <c:v>7263.0220001219996</c:v>
                      </c:pt>
                      <c:pt idx="7670">
                        <c:v>7308.0220001219996</c:v>
                      </c:pt>
                      <c:pt idx="7671">
                        <c:v>7308.0220001219996</c:v>
                      </c:pt>
                      <c:pt idx="7672">
                        <c:v>7308.0220001219996</c:v>
                      </c:pt>
                      <c:pt idx="7673">
                        <c:v>7308.0220001219996</c:v>
                      </c:pt>
                      <c:pt idx="7674">
                        <c:v>7308.0220001219996</c:v>
                      </c:pt>
                      <c:pt idx="7675">
                        <c:v>7308.0220001219996</c:v>
                      </c:pt>
                      <c:pt idx="7676">
                        <c:v>7308.0220001219996</c:v>
                      </c:pt>
                      <c:pt idx="7677">
                        <c:v>7308.0220001219996</c:v>
                      </c:pt>
                      <c:pt idx="7678">
                        <c:v>7308.0220001219996</c:v>
                      </c:pt>
                      <c:pt idx="7679">
                        <c:v>7308.0220001219996</c:v>
                      </c:pt>
                      <c:pt idx="7680">
                        <c:v>7308.0220001219996</c:v>
                      </c:pt>
                      <c:pt idx="7681">
                        <c:v>7308.0220001219996</c:v>
                      </c:pt>
                      <c:pt idx="7682">
                        <c:v>7810.0220001219996</c:v>
                      </c:pt>
                      <c:pt idx="7683">
                        <c:v>7810.0220001219996</c:v>
                      </c:pt>
                      <c:pt idx="7684">
                        <c:v>7810.0220001219996</c:v>
                      </c:pt>
                      <c:pt idx="7685">
                        <c:v>7810.0220001219996</c:v>
                      </c:pt>
                      <c:pt idx="7686">
                        <c:v>7810.0220001219996</c:v>
                      </c:pt>
                      <c:pt idx="7687">
                        <c:v>7810.0220001219996</c:v>
                      </c:pt>
                      <c:pt idx="7688">
                        <c:v>7810.0220001219996</c:v>
                      </c:pt>
                      <c:pt idx="7689">
                        <c:v>7810.0220001219996</c:v>
                      </c:pt>
                      <c:pt idx="7690">
                        <c:v>7810.0220001219996</c:v>
                      </c:pt>
                      <c:pt idx="7691">
                        <c:v>7810.0220001219996</c:v>
                      </c:pt>
                      <c:pt idx="7692">
                        <c:v>7810.0220001219996</c:v>
                      </c:pt>
                      <c:pt idx="7693">
                        <c:v>7810.0220001219996</c:v>
                      </c:pt>
                      <c:pt idx="7694">
                        <c:v>7810.0220001219996</c:v>
                      </c:pt>
                      <c:pt idx="7695">
                        <c:v>7810.0220001219996</c:v>
                      </c:pt>
                      <c:pt idx="7696">
                        <c:v>7810.0220001219996</c:v>
                      </c:pt>
                      <c:pt idx="7697">
                        <c:v>7810.0220001219996</c:v>
                      </c:pt>
                      <c:pt idx="7698">
                        <c:v>7810.0220001219996</c:v>
                      </c:pt>
                      <c:pt idx="7699">
                        <c:v>7810.0220001219996</c:v>
                      </c:pt>
                      <c:pt idx="7700">
                        <c:v>7810.0220001219996</c:v>
                      </c:pt>
                      <c:pt idx="7701">
                        <c:v>7954.5049980160002</c:v>
                      </c:pt>
                      <c:pt idx="7702">
                        <c:v>7954.5049980160002</c:v>
                      </c:pt>
                      <c:pt idx="7703">
                        <c:v>8101.5149980160004</c:v>
                      </c:pt>
                      <c:pt idx="7704">
                        <c:v>8199.1549980159998</c:v>
                      </c:pt>
                      <c:pt idx="7705">
                        <c:v>8314.1549980159998</c:v>
                      </c:pt>
                      <c:pt idx="7706">
                        <c:v>8314.1549980159998</c:v>
                      </c:pt>
                      <c:pt idx="7707">
                        <c:v>8314.1549980159998</c:v>
                      </c:pt>
                      <c:pt idx="7708">
                        <c:v>8483.1549980159998</c:v>
                      </c:pt>
                      <c:pt idx="7709">
                        <c:v>8483.1549980159998</c:v>
                      </c:pt>
                      <c:pt idx="7710">
                        <c:v>8483.1549980159998</c:v>
                      </c:pt>
                      <c:pt idx="7711">
                        <c:v>8530.1549980159998</c:v>
                      </c:pt>
                      <c:pt idx="7712">
                        <c:v>8530.1549980159998</c:v>
                      </c:pt>
                      <c:pt idx="7713">
                        <c:v>8579.2549980160002</c:v>
                      </c:pt>
                      <c:pt idx="7714">
                        <c:v>8769.2549980160002</c:v>
                      </c:pt>
                      <c:pt idx="7715">
                        <c:v>8936.2649980160004</c:v>
                      </c:pt>
                      <c:pt idx="7716">
                        <c:v>9268.2649980160004</c:v>
                      </c:pt>
                      <c:pt idx="7717">
                        <c:v>9268.2649980160004</c:v>
                      </c:pt>
                      <c:pt idx="7718">
                        <c:v>9294.2649980160004</c:v>
                      </c:pt>
                      <c:pt idx="7719">
                        <c:v>9294.2649980160004</c:v>
                      </c:pt>
                      <c:pt idx="7720">
                        <c:v>9704.2649980160004</c:v>
                      </c:pt>
                      <c:pt idx="7721">
                        <c:v>9704.2649980160004</c:v>
                      </c:pt>
                      <c:pt idx="7722">
                        <c:v>9704.2649980160004</c:v>
                      </c:pt>
                      <c:pt idx="7723">
                        <c:v>9926.2649980160004</c:v>
                      </c:pt>
                      <c:pt idx="7724">
                        <c:v>9926.2649980160004</c:v>
                      </c:pt>
                      <c:pt idx="7725">
                        <c:v>10053.338766632</c:v>
                      </c:pt>
                      <c:pt idx="7726">
                        <c:v>10053.338766632</c:v>
                      </c:pt>
                      <c:pt idx="7727">
                        <c:v>10053.338766632</c:v>
                      </c:pt>
                      <c:pt idx="7728">
                        <c:v>10100.338766632</c:v>
                      </c:pt>
                      <c:pt idx="7729">
                        <c:v>10100.338766632</c:v>
                      </c:pt>
                      <c:pt idx="7730">
                        <c:v>10100.338766632</c:v>
                      </c:pt>
                      <c:pt idx="7731">
                        <c:v>10100.338766632</c:v>
                      </c:pt>
                      <c:pt idx="7732">
                        <c:v>10100.338766632</c:v>
                      </c:pt>
                      <c:pt idx="7733">
                        <c:v>10750.338766632</c:v>
                      </c:pt>
                      <c:pt idx="7734">
                        <c:v>10750.338766632</c:v>
                      </c:pt>
                      <c:pt idx="7735">
                        <c:v>10750.338766632</c:v>
                      </c:pt>
                      <c:pt idx="7736">
                        <c:v>10730.338766632</c:v>
                      </c:pt>
                      <c:pt idx="7737">
                        <c:v>10830.557764587</c:v>
                      </c:pt>
                      <c:pt idx="7738">
                        <c:v>10640.557764587</c:v>
                      </c:pt>
                      <c:pt idx="7739">
                        <c:v>10866.757761536001</c:v>
                      </c:pt>
                      <c:pt idx="7740">
                        <c:v>11418.957758484001</c:v>
                      </c:pt>
                      <c:pt idx="7741">
                        <c:v>11418.957758484001</c:v>
                      </c:pt>
                      <c:pt idx="7742">
                        <c:v>11418.957758484001</c:v>
                      </c:pt>
                      <c:pt idx="7743">
                        <c:v>12051.957758484001</c:v>
                      </c:pt>
                      <c:pt idx="7744">
                        <c:v>12051.957758484001</c:v>
                      </c:pt>
                      <c:pt idx="7745">
                        <c:v>12051.957758484001</c:v>
                      </c:pt>
                      <c:pt idx="7746">
                        <c:v>12051.957758484001</c:v>
                      </c:pt>
                      <c:pt idx="7747">
                        <c:v>12051.957758484001</c:v>
                      </c:pt>
                      <c:pt idx="7748">
                        <c:v>12684.957758484001</c:v>
                      </c:pt>
                      <c:pt idx="7749">
                        <c:v>12860.957758484001</c:v>
                      </c:pt>
                      <c:pt idx="7750">
                        <c:v>14071.942072448999</c:v>
                      </c:pt>
                      <c:pt idx="7751">
                        <c:v>14071.942072448999</c:v>
                      </c:pt>
                      <c:pt idx="7752">
                        <c:v>14300.7420755</c:v>
                      </c:pt>
                      <c:pt idx="7753">
                        <c:v>14300.7420755</c:v>
                      </c:pt>
                      <c:pt idx="7754">
                        <c:v>14300.7420755</c:v>
                      </c:pt>
                      <c:pt idx="7755">
                        <c:v>14300.7420755</c:v>
                      </c:pt>
                      <c:pt idx="7756">
                        <c:v>14300.7420755</c:v>
                      </c:pt>
                      <c:pt idx="7757">
                        <c:v>14300.7420755</c:v>
                      </c:pt>
                      <c:pt idx="7758">
                        <c:v>14300.7420755</c:v>
                      </c:pt>
                      <c:pt idx="7759">
                        <c:v>14300.7420755</c:v>
                      </c:pt>
                      <c:pt idx="7760">
                        <c:v>14300.7420755</c:v>
                      </c:pt>
                      <c:pt idx="7761">
                        <c:v>14300.7420755</c:v>
                      </c:pt>
                      <c:pt idx="7762">
                        <c:v>14300.7420755</c:v>
                      </c:pt>
                      <c:pt idx="7763">
                        <c:v>14300.7420755</c:v>
                      </c:pt>
                      <c:pt idx="7764">
                        <c:v>14300.7420755</c:v>
                      </c:pt>
                      <c:pt idx="7765">
                        <c:v>14566.7420755</c:v>
                      </c:pt>
                      <c:pt idx="7766">
                        <c:v>15985.7420755</c:v>
                      </c:pt>
                      <c:pt idx="7767">
                        <c:v>15985.7420755</c:v>
                      </c:pt>
                      <c:pt idx="7768">
                        <c:v>15985.7420755</c:v>
                      </c:pt>
                      <c:pt idx="7769">
                        <c:v>15985.7420755</c:v>
                      </c:pt>
                      <c:pt idx="7770">
                        <c:v>15985.7420755</c:v>
                      </c:pt>
                      <c:pt idx="7771">
                        <c:v>15985.7420755</c:v>
                      </c:pt>
                      <c:pt idx="7772">
                        <c:v>15440.7420755</c:v>
                      </c:pt>
                      <c:pt idx="7773">
                        <c:v>15440.7420755</c:v>
                      </c:pt>
                      <c:pt idx="7774">
                        <c:v>15440.7420755</c:v>
                      </c:pt>
                      <c:pt idx="7775">
                        <c:v>15440.7420755</c:v>
                      </c:pt>
                      <c:pt idx="7776">
                        <c:v>15440.7420755</c:v>
                      </c:pt>
                      <c:pt idx="7777">
                        <c:v>15440.7420755</c:v>
                      </c:pt>
                      <c:pt idx="7778">
                        <c:v>15440.7420755</c:v>
                      </c:pt>
                      <c:pt idx="7779">
                        <c:v>15440.7420755</c:v>
                      </c:pt>
                      <c:pt idx="7780">
                        <c:v>15440.7420755</c:v>
                      </c:pt>
                      <c:pt idx="7781">
                        <c:v>15440.7420755</c:v>
                      </c:pt>
                      <c:pt idx="7782">
                        <c:v>15440.7420755</c:v>
                      </c:pt>
                      <c:pt idx="7783">
                        <c:v>15440.7420755</c:v>
                      </c:pt>
                      <c:pt idx="7784">
                        <c:v>15440.7420755</c:v>
                      </c:pt>
                      <c:pt idx="7785">
                        <c:v>15440.7420755</c:v>
                      </c:pt>
                      <c:pt idx="7786">
                        <c:v>15440.7420755</c:v>
                      </c:pt>
                      <c:pt idx="7787">
                        <c:v>15440.7420755</c:v>
                      </c:pt>
                      <c:pt idx="7788">
                        <c:v>15440.7420755</c:v>
                      </c:pt>
                      <c:pt idx="7789">
                        <c:v>15440.7420755</c:v>
                      </c:pt>
                      <c:pt idx="7790">
                        <c:v>15440.7420755</c:v>
                      </c:pt>
                      <c:pt idx="7791">
                        <c:v>15440.7420755</c:v>
                      </c:pt>
                      <c:pt idx="7792">
                        <c:v>15440.7420755</c:v>
                      </c:pt>
                      <c:pt idx="7793">
                        <c:v>15440.7420755</c:v>
                      </c:pt>
                      <c:pt idx="7794">
                        <c:v>15440.7420755</c:v>
                      </c:pt>
                      <c:pt idx="7795">
                        <c:v>15440.7420755</c:v>
                      </c:pt>
                      <c:pt idx="7796">
                        <c:v>15305.7420755</c:v>
                      </c:pt>
                      <c:pt idx="7797">
                        <c:v>15204.459078369</c:v>
                      </c:pt>
                      <c:pt idx="7798">
                        <c:v>15204.459078369</c:v>
                      </c:pt>
                      <c:pt idx="7799">
                        <c:v>15204.459078369</c:v>
                      </c:pt>
                      <c:pt idx="7800">
                        <c:v>15204.459078369</c:v>
                      </c:pt>
                      <c:pt idx="7801">
                        <c:v>15204.459078369</c:v>
                      </c:pt>
                      <c:pt idx="7802">
                        <c:v>15204.459078369</c:v>
                      </c:pt>
                      <c:pt idx="7803">
                        <c:v>15204.459078369</c:v>
                      </c:pt>
                      <c:pt idx="7804">
                        <c:v>15204.459078369</c:v>
                      </c:pt>
                      <c:pt idx="7805">
                        <c:v>15204.459078369</c:v>
                      </c:pt>
                      <c:pt idx="7806">
                        <c:v>15204.459078369</c:v>
                      </c:pt>
                      <c:pt idx="7807">
                        <c:v>15204.459078369</c:v>
                      </c:pt>
                      <c:pt idx="7808">
                        <c:v>15158.459078369</c:v>
                      </c:pt>
                      <c:pt idx="7809">
                        <c:v>15066.459078369</c:v>
                      </c:pt>
                      <c:pt idx="7810">
                        <c:v>15066.459078369</c:v>
                      </c:pt>
                      <c:pt idx="7811">
                        <c:v>15066.459078369</c:v>
                      </c:pt>
                      <c:pt idx="7812">
                        <c:v>15066.459078369</c:v>
                      </c:pt>
                      <c:pt idx="7813">
                        <c:v>15066.459078369</c:v>
                      </c:pt>
                      <c:pt idx="7814">
                        <c:v>15066.459078369</c:v>
                      </c:pt>
                      <c:pt idx="7815">
                        <c:v>15066.459078369</c:v>
                      </c:pt>
                      <c:pt idx="7816">
                        <c:v>15066.459078369</c:v>
                      </c:pt>
                      <c:pt idx="7817">
                        <c:v>15066.459078369</c:v>
                      </c:pt>
                      <c:pt idx="7818">
                        <c:v>15066.459078369</c:v>
                      </c:pt>
                      <c:pt idx="7819">
                        <c:v>15066.459078369</c:v>
                      </c:pt>
                      <c:pt idx="7820">
                        <c:v>13901.474764404</c:v>
                      </c:pt>
                      <c:pt idx="7821">
                        <c:v>13859.752764282</c:v>
                      </c:pt>
                      <c:pt idx="7822">
                        <c:v>13859.752764282</c:v>
                      </c:pt>
                      <c:pt idx="7823">
                        <c:v>13859.752764282</c:v>
                      </c:pt>
                      <c:pt idx="7824">
                        <c:v>13859.752764282</c:v>
                      </c:pt>
                      <c:pt idx="7825">
                        <c:v>13859.752764282</c:v>
                      </c:pt>
                      <c:pt idx="7826">
                        <c:v>13859.752764282</c:v>
                      </c:pt>
                      <c:pt idx="7827">
                        <c:v>13859.752764282</c:v>
                      </c:pt>
                      <c:pt idx="7828">
                        <c:v>13859.752764282</c:v>
                      </c:pt>
                      <c:pt idx="7829">
                        <c:v>13859.752764282</c:v>
                      </c:pt>
                      <c:pt idx="7830">
                        <c:v>13859.752764282</c:v>
                      </c:pt>
                      <c:pt idx="7831">
                        <c:v>13859.752764282</c:v>
                      </c:pt>
                      <c:pt idx="7832">
                        <c:v>13424.752764282</c:v>
                      </c:pt>
                      <c:pt idx="7833">
                        <c:v>13424.752764282</c:v>
                      </c:pt>
                      <c:pt idx="7834">
                        <c:v>13424.752764282</c:v>
                      </c:pt>
                      <c:pt idx="7835">
                        <c:v>13424.752764282</c:v>
                      </c:pt>
                      <c:pt idx="7836">
                        <c:v>13424.752764282</c:v>
                      </c:pt>
                      <c:pt idx="7837">
                        <c:v>13424.752764282</c:v>
                      </c:pt>
                      <c:pt idx="7838">
                        <c:v>13424.752764282</c:v>
                      </c:pt>
                      <c:pt idx="7839">
                        <c:v>13424.752764282</c:v>
                      </c:pt>
                      <c:pt idx="7840">
                        <c:v>13424.752764282</c:v>
                      </c:pt>
                      <c:pt idx="7841">
                        <c:v>13424.752764282</c:v>
                      </c:pt>
                      <c:pt idx="7842">
                        <c:v>13424.752764282</c:v>
                      </c:pt>
                      <c:pt idx="7843">
                        <c:v>13424.752764282</c:v>
                      </c:pt>
                      <c:pt idx="7844">
                        <c:v>13378.752764282</c:v>
                      </c:pt>
                      <c:pt idx="7845">
                        <c:v>13202.752764282</c:v>
                      </c:pt>
                      <c:pt idx="7846">
                        <c:v>13202.752764282</c:v>
                      </c:pt>
                      <c:pt idx="7847">
                        <c:v>13202.752764282</c:v>
                      </c:pt>
                      <c:pt idx="7848">
                        <c:v>13202.752764282</c:v>
                      </c:pt>
                      <c:pt idx="7849">
                        <c:v>13202.752764282</c:v>
                      </c:pt>
                      <c:pt idx="7850">
                        <c:v>13202.752764282</c:v>
                      </c:pt>
                      <c:pt idx="7851">
                        <c:v>13202.752764282</c:v>
                      </c:pt>
                      <c:pt idx="7852">
                        <c:v>13202.752764282</c:v>
                      </c:pt>
                      <c:pt idx="7853">
                        <c:v>13202.752764282</c:v>
                      </c:pt>
                      <c:pt idx="7854">
                        <c:v>13202.752764282</c:v>
                      </c:pt>
                      <c:pt idx="7855">
                        <c:v>13202.752764282</c:v>
                      </c:pt>
                      <c:pt idx="7856">
                        <c:v>13202.752764282</c:v>
                      </c:pt>
                      <c:pt idx="7857">
                        <c:v>13202.752764282</c:v>
                      </c:pt>
                      <c:pt idx="7858">
                        <c:v>13202.752764282</c:v>
                      </c:pt>
                      <c:pt idx="7859">
                        <c:v>13202.752764282</c:v>
                      </c:pt>
                      <c:pt idx="7860">
                        <c:v>13202.752764282</c:v>
                      </c:pt>
                      <c:pt idx="7861">
                        <c:v>13202.752764282</c:v>
                      </c:pt>
                      <c:pt idx="7862">
                        <c:v>13202.752764282</c:v>
                      </c:pt>
                      <c:pt idx="7863">
                        <c:v>13202.752764282</c:v>
                      </c:pt>
                      <c:pt idx="7864">
                        <c:v>13202.752764282</c:v>
                      </c:pt>
                      <c:pt idx="7865">
                        <c:v>13202.752764282</c:v>
                      </c:pt>
                      <c:pt idx="7866">
                        <c:v>13202.752764282</c:v>
                      </c:pt>
                      <c:pt idx="7867">
                        <c:v>12936.752764282</c:v>
                      </c:pt>
                      <c:pt idx="7868">
                        <c:v>12893.552763518999</c:v>
                      </c:pt>
                      <c:pt idx="7869">
                        <c:v>12893.552763518999</c:v>
                      </c:pt>
                      <c:pt idx="7870">
                        <c:v>12893.552763518999</c:v>
                      </c:pt>
                      <c:pt idx="7871">
                        <c:v>12893.552763518999</c:v>
                      </c:pt>
                      <c:pt idx="7872">
                        <c:v>12813.478994904001</c:v>
                      </c:pt>
                      <c:pt idx="7873">
                        <c:v>12813.478994904001</c:v>
                      </c:pt>
                      <c:pt idx="7874">
                        <c:v>12813.478994904001</c:v>
                      </c:pt>
                      <c:pt idx="7875">
                        <c:v>12813.478994904001</c:v>
                      </c:pt>
                      <c:pt idx="7876">
                        <c:v>12813.478994904001</c:v>
                      </c:pt>
                      <c:pt idx="7877">
                        <c:v>12813.478994904001</c:v>
                      </c:pt>
                      <c:pt idx="7878">
                        <c:v>12813.478994904001</c:v>
                      </c:pt>
                      <c:pt idx="7879">
                        <c:v>12499.478994904001</c:v>
                      </c:pt>
                      <c:pt idx="7880">
                        <c:v>11852.200995026</c:v>
                      </c:pt>
                      <c:pt idx="7881">
                        <c:v>9978.2009950259999</c:v>
                      </c:pt>
                      <c:pt idx="7882">
                        <c:v>9978.2009950259999</c:v>
                      </c:pt>
                      <c:pt idx="7883">
                        <c:v>9978.2009950259999</c:v>
                      </c:pt>
                      <c:pt idx="7884">
                        <c:v>9788.2009950259999</c:v>
                      </c:pt>
                      <c:pt idx="7885">
                        <c:v>9378.2009950259999</c:v>
                      </c:pt>
                      <c:pt idx="7886">
                        <c:v>9378.2009950259999</c:v>
                      </c:pt>
                      <c:pt idx="7887">
                        <c:v>9258.2009950259999</c:v>
                      </c:pt>
                      <c:pt idx="7888">
                        <c:v>9258.2009950259999</c:v>
                      </c:pt>
                      <c:pt idx="7889">
                        <c:v>9258.2009950259999</c:v>
                      </c:pt>
                      <c:pt idx="7890">
                        <c:v>9258.2009950259999</c:v>
                      </c:pt>
                      <c:pt idx="7891">
                        <c:v>9140.2009950259999</c:v>
                      </c:pt>
                      <c:pt idx="7892">
                        <c:v>8940.2009950259999</c:v>
                      </c:pt>
                      <c:pt idx="7893">
                        <c:v>8560.0009980769992</c:v>
                      </c:pt>
                      <c:pt idx="7894">
                        <c:v>7839.0009980770001</c:v>
                      </c:pt>
                      <c:pt idx="7895">
                        <c:v>7839.0009980770001</c:v>
                      </c:pt>
                      <c:pt idx="7896">
                        <c:v>7134.0009980770001</c:v>
                      </c:pt>
                      <c:pt idx="7897">
                        <c:v>7077.0009980770001</c:v>
                      </c:pt>
                      <c:pt idx="7898">
                        <c:v>7077.0009980770001</c:v>
                      </c:pt>
                      <c:pt idx="7899">
                        <c:v>6542.0009980770001</c:v>
                      </c:pt>
                      <c:pt idx="7900">
                        <c:v>6542.0009980770001</c:v>
                      </c:pt>
                      <c:pt idx="7901">
                        <c:v>6427.0009980770001</c:v>
                      </c:pt>
                      <c:pt idx="7902">
                        <c:v>6427.0009980770001</c:v>
                      </c:pt>
                      <c:pt idx="7903">
                        <c:v>6427.0009980770001</c:v>
                      </c:pt>
                      <c:pt idx="7904">
                        <c:v>6407.0009980770001</c:v>
                      </c:pt>
                      <c:pt idx="7905">
                        <c:v>6316.9009980769997</c:v>
                      </c:pt>
                      <c:pt idx="7906">
                        <c:v>6316.9009980769997</c:v>
                      </c:pt>
                      <c:pt idx="7907">
                        <c:v>6717.8220001219997</c:v>
                      </c:pt>
                      <c:pt idx="7908">
                        <c:v>6717.8220001219997</c:v>
                      </c:pt>
                      <c:pt idx="7909">
                        <c:v>6717.8220001219997</c:v>
                      </c:pt>
                      <c:pt idx="7910">
                        <c:v>6717.8220001219997</c:v>
                      </c:pt>
                      <c:pt idx="7911">
                        <c:v>6570.8120001220004</c:v>
                      </c:pt>
                      <c:pt idx="7912">
                        <c:v>6570.8120001220004</c:v>
                      </c:pt>
                      <c:pt idx="7913">
                        <c:v>5900.6720001220001</c:v>
                      </c:pt>
                      <c:pt idx="7914">
                        <c:v>5821.6620001219999</c:v>
                      </c:pt>
                      <c:pt idx="7915">
                        <c:v>5889.6620001219999</c:v>
                      </c:pt>
                      <c:pt idx="7916">
                        <c:v>5753.6620001219999</c:v>
                      </c:pt>
                      <c:pt idx="7917">
                        <c:v>5753.6620001219999</c:v>
                      </c:pt>
                      <c:pt idx="7918">
                        <c:v>5753.6620001219999</c:v>
                      </c:pt>
                      <c:pt idx="7919">
                        <c:v>5753.6620001219999</c:v>
                      </c:pt>
                      <c:pt idx="7920">
                        <c:v>5753.6620001219999</c:v>
                      </c:pt>
                      <c:pt idx="7921">
                        <c:v>5753.6620001219999</c:v>
                      </c:pt>
                      <c:pt idx="7922">
                        <c:v>5612.6620001219999</c:v>
                      </c:pt>
                      <c:pt idx="7923">
                        <c:v>5445.6620001219999</c:v>
                      </c:pt>
                      <c:pt idx="7924">
                        <c:v>5445.6620001219999</c:v>
                      </c:pt>
                      <c:pt idx="7925">
                        <c:v>5055.6620001219999</c:v>
                      </c:pt>
                      <c:pt idx="7926">
                        <c:v>5055.6620001219999</c:v>
                      </c:pt>
                      <c:pt idx="7927">
                        <c:v>5055.6620001219999</c:v>
                      </c:pt>
                      <c:pt idx="7928">
                        <c:v>5145.6620001219999</c:v>
                      </c:pt>
                      <c:pt idx="7929">
                        <c:v>5325.6620001219999</c:v>
                      </c:pt>
                      <c:pt idx="7930">
                        <c:v>5237.6620001219999</c:v>
                      </c:pt>
                      <c:pt idx="7931">
                        <c:v>5237.6620001219999</c:v>
                      </c:pt>
                      <c:pt idx="7932">
                        <c:v>5237.6620001219999</c:v>
                      </c:pt>
                      <c:pt idx="7933">
                        <c:v>5237.6620001219999</c:v>
                      </c:pt>
                      <c:pt idx="7934">
                        <c:v>5237.6620001219999</c:v>
                      </c:pt>
                      <c:pt idx="7935">
                        <c:v>5189.6620001219999</c:v>
                      </c:pt>
                      <c:pt idx="7936">
                        <c:v>5189.6620001219999</c:v>
                      </c:pt>
                      <c:pt idx="7937">
                        <c:v>5189.6620001219999</c:v>
                      </c:pt>
                      <c:pt idx="7938">
                        <c:v>5189.6620001219999</c:v>
                      </c:pt>
                      <c:pt idx="7939">
                        <c:v>5001.7220001220003</c:v>
                      </c:pt>
                      <c:pt idx="7940">
                        <c:v>5092.7220001220003</c:v>
                      </c:pt>
                      <c:pt idx="7941">
                        <c:v>4978.7220001220003</c:v>
                      </c:pt>
                      <c:pt idx="7942">
                        <c:v>4940.7220001220003</c:v>
                      </c:pt>
                      <c:pt idx="7943">
                        <c:v>4940.7220001220003</c:v>
                      </c:pt>
                      <c:pt idx="7944">
                        <c:v>4940.7220001220003</c:v>
                      </c:pt>
                      <c:pt idx="7945">
                        <c:v>4988.7220001220003</c:v>
                      </c:pt>
                      <c:pt idx="7946">
                        <c:v>4988.7220001220003</c:v>
                      </c:pt>
                      <c:pt idx="7947">
                        <c:v>4988.7220001220003</c:v>
                      </c:pt>
                      <c:pt idx="7948">
                        <c:v>4988.7220001220003</c:v>
                      </c:pt>
                      <c:pt idx="7949">
                        <c:v>4988.7220001220003</c:v>
                      </c:pt>
                      <c:pt idx="7950">
                        <c:v>4947</c:v>
                      </c:pt>
                      <c:pt idx="7951">
                        <c:v>4947</c:v>
                      </c:pt>
                      <c:pt idx="7952">
                        <c:v>4899</c:v>
                      </c:pt>
                      <c:pt idx="7953">
                        <c:v>5644</c:v>
                      </c:pt>
                      <c:pt idx="7954">
                        <c:v>5644</c:v>
                      </c:pt>
                      <c:pt idx="7955">
                        <c:v>5596</c:v>
                      </c:pt>
                      <c:pt idx="7956">
                        <c:v>5596</c:v>
                      </c:pt>
                      <c:pt idx="7957">
                        <c:v>5596</c:v>
                      </c:pt>
                      <c:pt idx="7958">
                        <c:v>5548</c:v>
                      </c:pt>
                      <c:pt idx="7959">
                        <c:v>5548</c:v>
                      </c:pt>
                      <c:pt idx="7960">
                        <c:v>5548</c:v>
                      </c:pt>
                      <c:pt idx="7961">
                        <c:v>5548</c:v>
                      </c:pt>
                      <c:pt idx="7962">
                        <c:v>5548</c:v>
                      </c:pt>
                      <c:pt idx="7963">
                        <c:v>5548</c:v>
                      </c:pt>
                      <c:pt idx="7964">
                        <c:v>4803</c:v>
                      </c:pt>
                      <c:pt idx="7965">
                        <c:v>4803</c:v>
                      </c:pt>
                      <c:pt idx="7966">
                        <c:v>4803</c:v>
                      </c:pt>
                      <c:pt idx="7967">
                        <c:v>4803</c:v>
                      </c:pt>
                      <c:pt idx="7968">
                        <c:v>4803</c:v>
                      </c:pt>
                      <c:pt idx="7969">
                        <c:v>4803</c:v>
                      </c:pt>
                      <c:pt idx="7970">
                        <c:v>4803</c:v>
                      </c:pt>
                      <c:pt idx="7971">
                        <c:v>4803</c:v>
                      </c:pt>
                      <c:pt idx="7972">
                        <c:v>4851</c:v>
                      </c:pt>
                      <c:pt idx="7973">
                        <c:v>4892</c:v>
                      </c:pt>
                      <c:pt idx="7974">
                        <c:v>4940</c:v>
                      </c:pt>
                      <c:pt idx="7975">
                        <c:v>4940</c:v>
                      </c:pt>
                      <c:pt idx="7976">
                        <c:v>4940</c:v>
                      </c:pt>
                      <c:pt idx="7977">
                        <c:v>4940</c:v>
                      </c:pt>
                      <c:pt idx="7978">
                        <c:v>5362</c:v>
                      </c:pt>
                      <c:pt idx="7979">
                        <c:v>5362</c:v>
                      </c:pt>
                      <c:pt idx="7980">
                        <c:v>5362</c:v>
                      </c:pt>
                      <c:pt idx="7981">
                        <c:v>5438</c:v>
                      </c:pt>
                      <c:pt idx="7982">
                        <c:v>5514</c:v>
                      </c:pt>
                      <c:pt idx="7983">
                        <c:v>5514</c:v>
                      </c:pt>
                      <c:pt idx="7984">
                        <c:v>5514</c:v>
                      </c:pt>
                      <c:pt idx="7985">
                        <c:v>5514</c:v>
                      </c:pt>
                      <c:pt idx="7986">
                        <c:v>5514</c:v>
                      </c:pt>
                      <c:pt idx="7987">
                        <c:v>5558</c:v>
                      </c:pt>
                      <c:pt idx="7988">
                        <c:v>5690</c:v>
                      </c:pt>
                      <c:pt idx="7989">
                        <c:v>5946.0220008850001</c:v>
                      </c:pt>
                      <c:pt idx="7990">
                        <c:v>5972.0220008850001</c:v>
                      </c:pt>
                      <c:pt idx="7991">
                        <c:v>6119.0320008850003</c:v>
                      </c:pt>
                      <c:pt idx="7992">
                        <c:v>6216.6720008849998</c:v>
                      </c:pt>
                      <c:pt idx="7993">
                        <c:v>6556.9720008849999</c:v>
                      </c:pt>
                      <c:pt idx="7994">
                        <c:v>6671.9720008849999</c:v>
                      </c:pt>
                      <c:pt idx="7995">
                        <c:v>6671.9720008849999</c:v>
                      </c:pt>
                      <c:pt idx="7996">
                        <c:v>6671.9720008849999</c:v>
                      </c:pt>
                      <c:pt idx="7997">
                        <c:v>6765.9720008849999</c:v>
                      </c:pt>
                      <c:pt idx="7998">
                        <c:v>6765.9720008849999</c:v>
                      </c:pt>
                      <c:pt idx="7999">
                        <c:v>7054.9720008849999</c:v>
                      </c:pt>
                      <c:pt idx="8000">
                        <c:v>7110.9720008849999</c:v>
                      </c:pt>
                      <c:pt idx="8001">
                        <c:v>7079.9720008849999</c:v>
                      </c:pt>
                      <c:pt idx="8002">
                        <c:v>7510.9820008850002</c:v>
                      </c:pt>
                      <c:pt idx="8003">
                        <c:v>7510.9820008850002</c:v>
                      </c:pt>
                      <c:pt idx="8004">
                        <c:v>7510.9820008850002</c:v>
                      </c:pt>
                      <c:pt idx="8005">
                        <c:v>7510.9820008850002</c:v>
                      </c:pt>
                      <c:pt idx="8006">
                        <c:v>8001.0557695010002</c:v>
                      </c:pt>
                      <c:pt idx="8007">
                        <c:v>8116.0557695010002</c:v>
                      </c:pt>
                      <c:pt idx="8008">
                        <c:v>8116.0557695010002</c:v>
                      </c:pt>
                      <c:pt idx="8009">
                        <c:v>8116.0557695010002</c:v>
                      </c:pt>
                      <c:pt idx="8010">
                        <c:v>8116.0557695010002</c:v>
                      </c:pt>
                      <c:pt idx="8011">
                        <c:v>8697.0557695009993</c:v>
                      </c:pt>
                      <c:pt idx="8012">
                        <c:v>8400.0557695009993</c:v>
                      </c:pt>
                      <c:pt idx="8013">
                        <c:v>8630.0557695009993</c:v>
                      </c:pt>
                      <c:pt idx="8014">
                        <c:v>8630.0557695009993</c:v>
                      </c:pt>
                      <c:pt idx="8015">
                        <c:v>8630.0557695009993</c:v>
                      </c:pt>
                      <c:pt idx="8016">
                        <c:v>8630.0557695009993</c:v>
                      </c:pt>
                      <c:pt idx="8017">
                        <c:v>8630.0557695009993</c:v>
                      </c:pt>
                      <c:pt idx="8018">
                        <c:v>8630.0557695009993</c:v>
                      </c:pt>
                      <c:pt idx="8019">
                        <c:v>8630.0557695009993</c:v>
                      </c:pt>
                      <c:pt idx="8020">
                        <c:v>8630.0557695009993</c:v>
                      </c:pt>
                      <c:pt idx="8021">
                        <c:v>9683.0557695009993</c:v>
                      </c:pt>
                      <c:pt idx="8022">
                        <c:v>9683.0557695009993</c:v>
                      </c:pt>
                      <c:pt idx="8023">
                        <c:v>9683.0557695009993</c:v>
                      </c:pt>
                      <c:pt idx="8024">
                        <c:v>9739.3337693789999</c:v>
                      </c:pt>
                      <c:pt idx="8025">
                        <c:v>9839.5527673340002</c:v>
                      </c:pt>
                      <c:pt idx="8026">
                        <c:v>9839.5527673340002</c:v>
                      </c:pt>
                      <c:pt idx="8027">
                        <c:v>10698.752764282</c:v>
                      </c:pt>
                      <c:pt idx="8028">
                        <c:v>10698.752764282</c:v>
                      </c:pt>
                      <c:pt idx="8029">
                        <c:v>10936.952761230001</c:v>
                      </c:pt>
                      <c:pt idx="8030">
                        <c:v>11450.952761230001</c:v>
                      </c:pt>
                      <c:pt idx="8031">
                        <c:v>11450.952761230001</c:v>
                      </c:pt>
                      <c:pt idx="8032">
                        <c:v>11450.952761230001</c:v>
                      </c:pt>
                      <c:pt idx="8033">
                        <c:v>11450.952761230001</c:v>
                      </c:pt>
                      <c:pt idx="8034">
                        <c:v>11450.952761230001</c:v>
                      </c:pt>
                      <c:pt idx="8035">
                        <c:v>11450.952761230001</c:v>
                      </c:pt>
                      <c:pt idx="8036">
                        <c:v>12752.937075194999</c:v>
                      </c:pt>
                      <c:pt idx="8037">
                        <c:v>12928.937075194999</c:v>
                      </c:pt>
                      <c:pt idx="8038">
                        <c:v>12928.937075194999</c:v>
                      </c:pt>
                      <c:pt idx="8039">
                        <c:v>12928.937075194999</c:v>
                      </c:pt>
                      <c:pt idx="8040">
                        <c:v>13157.737078247001</c:v>
                      </c:pt>
                      <c:pt idx="8041">
                        <c:v>13157.737078247001</c:v>
                      </c:pt>
                      <c:pt idx="8042">
                        <c:v>13157.737078247001</c:v>
                      </c:pt>
                      <c:pt idx="8043">
                        <c:v>13157.737078247001</c:v>
                      </c:pt>
                      <c:pt idx="8044">
                        <c:v>13157.737078247001</c:v>
                      </c:pt>
                      <c:pt idx="8045">
                        <c:v>13157.737078247001</c:v>
                      </c:pt>
                      <c:pt idx="8046">
                        <c:v>13157.737078247001</c:v>
                      </c:pt>
                      <c:pt idx="8047">
                        <c:v>13157.737078247001</c:v>
                      </c:pt>
                      <c:pt idx="8048">
                        <c:v>13157.737078247001</c:v>
                      </c:pt>
                      <c:pt idx="8049">
                        <c:v>13157.737078247001</c:v>
                      </c:pt>
                      <c:pt idx="8050">
                        <c:v>13157.737078247001</c:v>
                      </c:pt>
                      <c:pt idx="8051">
                        <c:v>13157.737078247001</c:v>
                      </c:pt>
                      <c:pt idx="8052">
                        <c:v>13423.737078247001</c:v>
                      </c:pt>
                      <c:pt idx="8053">
                        <c:v>14125.737078247001</c:v>
                      </c:pt>
                      <c:pt idx="8054">
                        <c:v>14125.737078247001</c:v>
                      </c:pt>
                      <c:pt idx="8055">
                        <c:v>14842.737078247001</c:v>
                      </c:pt>
                      <c:pt idx="8056">
                        <c:v>14842.737078247001</c:v>
                      </c:pt>
                      <c:pt idx="8057">
                        <c:v>14842.737078247001</c:v>
                      </c:pt>
                      <c:pt idx="8058">
                        <c:v>14842.737078247001</c:v>
                      </c:pt>
                      <c:pt idx="8059">
                        <c:v>14842.737078247001</c:v>
                      </c:pt>
                      <c:pt idx="8060">
                        <c:v>14904.459078369</c:v>
                      </c:pt>
                      <c:pt idx="8061">
                        <c:v>15094.459078369</c:v>
                      </c:pt>
                      <c:pt idx="8062">
                        <c:v>15094.459078369</c:v>
                      </c:pt>
                      <c:pt idx="8063">
                        <c:v>15094.459078369</c:v>
                      </c:pt>
                      <c:pt idx="8064">
                        <c:v>15409.459078369</c:v>
                      </c:pt>
                      <c:pt idx="8065">
                        <c:v>15929.459078369</c:v>
                      </c:pt>
                      <c:pt idx="8066">
                        <c:v>16453.459078369</c:v>
                      </c:pt>
                      <c:pt idx="8067">
                        <c:v>16453.459078369</c:v>
                      </c:pt>
                      <c:pt idx="8068">
                        <c:v>17364.459078369</c:v>
                      </c:pt>
                      <c:pt idx="8069">
                        <c:v>17364.459078369</c:v>
                      </c:pt>
                      <c:pt idx="8070">
                        <c:v>17364.459078369</c:v>
                      </c:pt>
                      <c:pt idx="8071">
                        <c:v>17364.459078369</c:v>
                      </c:pt>
                      <c:pt idx="8072">
                        <c:v>17364.459078369</c:v>
                      </c:pt>
                      <c:pt idx="8073">
                        <c:v>17364.459078369</c:v>
                      </c:pt>
                      <c:pt idx="8074">
                        <c:v>17364.459078369</c:v>
                      </c:pt>
                      <c:pt idx="8075">
                        <c:v>17364.459078369</c:v>
                      </c:pt>
                      <c:pt idx="8076">
                        <c:v>17364.459078369</c:v>
                      </c:pt>
                      <c:pt idx="8077">
                        <c:v>17364.459078369</c:v>
                      </c:pt>
                      <c:pt idx="8078">
                        <c:v>17364.459078369</c:v>
                      </c:pt>
                      <c:pt idx="8079">
                        <c:v>17364.459078369</c:v>
                      </c:pt>
                      <c:pt idx="8080">
                        <c:v>17364.459078369</c:v>
                      </c:pt>
                      <c:pt idx="8081">
                        <c:v>17364.459078369</c:v>
                      </c:pt>
                      <c:pt idx="8082">
                        <c:v>17364.459078369</c:v>
                      </c:pt>
                      <c:pt idx="8083">
                        <c:v>17364.459078369</c:v>
                      </c:pt>
                      <c:pt idx="8084">
                        <c:v>17137.459078369</c:v>
                      </c:pt>
                      <c:pt idx="8085">
                        <c:v>17137.459078369</c:v>
                      </c:pt>
                      <c:pt idx="8086">
                        <c:v>17137.459078369</c:v>
                      </c:pt>
                      <c:pt idx="8087">
                        <c:v>17383.459078369</c:v>
                      </c:pt>
                      <c:pt idx="8088">
                        <c:v>17383.459078369</c:v>
                      </c:pt>
                      <c:pt idx="8089">
                        <c:v>17383.459078369</c:v>
                      </c:pt>
                      <c:pt idx="8090">
                        <c:v>17383.459078369</c:v>
                      </c:pt>
                      <c:pt idx="8091">
                        <c:v>17383.459078369</c:v>
                      </c:pt>
                      <c:pt idx="8092">
                        <c:v>17383.459078369</c:v>
                      </c:pt>
                      <c:pt idx="8093">
                        <c:v>17383.459078369</c:v>
                      </c:pt>
                      <c:pt idx="8094">
                        <c:v>17383.459078369</c:v>
                      </c:pt>
                      <c:pt idx="8095">
                        <c:v>17383.459078369</c:v>
                      </c:pt>
                      <c:pt idx="8096">
                        <c:v>17383.459078369</c:v>
                      </c:pt>
                      <c:pt idx="8097">
                        <c:v>17337.459078369</c:v>
                      </c:pt>
                      <c:pt idx="8098">
                        <c:v>17337.459078369</c:v>
                      </c:pt>
                      <c:pt idx="8099">
                        <c:v>17337.459078369</c:v>
                      </c:pt>
                      <c:pt idx="8100">
                        <c:v>17337.459078369</c:v>
                      </c:pt>
                      <c:pt idx="8101">
                        <c:v>17337.459078369</c:v>
                      </c:pt>
                      <c:pt idx="8102">
                        <c:v>17337.459078369</c:v>
                      </c:pt>
                      <c:pt idx="8103">
                        <c:v>17337.459078369</c:v>
                      </c:pt>
                      <c:pt idx="8104">
                        <c:v>17337.459078369</c:v>
                      </c:pt>
                      <c:pt idx="8105">
                        <c:v>17337.459078369</c:v>
                      </c:pt>
                      <c:pt idx="8106">
                        <c:v>16126.474764404</c:v>
                      </c:pt>
                      <c:pt idx="8107">
                        <c:v>16126.474764404</c:v>
                      </c:pt>
                      <c:pt idx="8108">
                        <c:v>16126.474764404</c:v>
                      </c:pt>
                      <c:pt idx="8109">
                        <c:v>16126.474764404</c:v>
                      </c:pt>
                      <c:pt idx="8110">
                        <c:v>16126.474764404</c:v>
                      </c:pt>
                      <c:pt idx="8111">
                        <c:v>16126.474764404</c:v>
                      </c:pt>
                      <c:pt idx="8112">
                        <c:v>16126.474764404</c:v>
                      </c:pt>
                      <c:pt idx="8113">
                        <c:v>16126.474764404</c:v>
                      </c:pt>
                      <c:pt idx="8114">
                        <c:v>16126.474764404</c:v>
                      </c:pt>
                      <c:pt idx="8115">
                        <c:v>16126.474764404</c:v>
                      </c:pt>
                      <c:pt idx="8116">
                        <c:v>16126.474764404</c:v>
                      </c:pt>
                      <c:pt idx="8117">
                        <c:v>16126.474764404</c:v>
                      </c:pt>
                      <c:pt idx="8118">
                        <c:v>16126.474764404</c:v>
                      </c:pt>
                      <c:pt idx="8119">
                        <c:v>16126.474764404</c:v>
                      </c:pt>
                      <c:pt idx="8120">
                        <c:v>16126.474764404</c:v>
                      </c:pt>
                      <c:pt idx="8121">
                        <c:v>16126.474764404</c:v>
                      </c:pt>
                      <c:pt idx="8122">
                        <c:v>16126.474764404</c:v>
                      </c:pt>
                      <c:pt idx="8123">
                        <c:v>16126.474764404</c:v>
                      </c:pt>
                      <c:pt idx="8124">
                        <c:v>16126.474764404</c:v>
                      </c:pt>
                      <c:pt idx="8125">
                        <c:v>16126.474764404</c:v>
                      </c:pt>
                      <c:pt idx="8126">
                        <c:v>16126.474764404</c:v>
                      </c:pt>
                      <c:pt idx="8127">
                        <c:v>16126.474764404</c:v>
                      </c:pt>
                      <c:pt idx="8128">
                        <c:v>16126.474764404</c:v>
                      </c:pt>
                      <c:pt idx="8129">
                        <c:v>16126.474764404</c:v>
                      </c:pt>
                      <c:pt idx="8130">
                        <c:v>16126.474764404</c:v>
                      </c:pt>
                      <c:pt idx="8131">
                        <c:v>16126.474764404</c:v>
                      </c:pt>
                      <c:pt idx="8132">
                        <c:v>16172.474764404</c:v>
                      </c:pt>
                      <c:pt idx="8133">
                        <c:v>15996.474764404</c:v>
                      </c:pt>
                      <c:pt idx="8134">
                        <c:v>15996.474764404</c:v>
                      </c:pt>
                      <c:pt idx="8135">
                        <c:v>15996.474764404</c:v>
                      </c:pt>
                      <c:pt idx="8136">
                        <c:v>15996.474764404</c:v>
                      </c:pt>
                      <c:pt idx="8137">
                        <c:v>15472.474764404</c:v>
                      </c:pt>
                      <c:pt idx="8138">
                        <c:v>15472.474764404</c:v>
                      </c:pt>
                      <c:pt idx="8139">
                        <c:v>15472.474764404</c:v>
                      </c:pt>
                      <c:pt idx="8140">
                        <c:v>15472.474764404</c:v>
                      </c:pt>
                      <c:pt idx="8141">
                        <c:v>14952.474764404</c:v>
                      </c:pt>
                      <c:pt idx="8142">
                        <c:v>14041.474764404</c:v>
                      </c:pt>
                      <c:pt idx="8143">
                        <c:v>14041.474764404</c:v>
                      </c:pt>
                      <c:pt idx="8144">
                        <c:v>14041.474764404</c:v>
                      </c:pt>
                      <c:pt idx="8145">
                        <c:v>14041.474764404</c:v>
                      </c:pt>
                      <c:pt idx="8146">
                        <c:v>14041.474764404</c:v>
                      </c:pt>
                      <c:pt idx="8147">
                        <c:v>14041.474764404</c:v>
                      </c:pt>
                      <c:pt idx="8148">
                        <c:v>14041.474764404</c:v>
                      </c:pt>
                      <c:pt idx="8149">
                        <c:v>14041.474764404</c:v>
                      </c:pt>
                      <c:pt idx="8150">
                        <c:v>14041.474764404</c:v>
                      </c:pt>
                      <c:pt idx="8151">
                        <c:v>14041.474764404</c:v>
                      </c:pt>
                      <c:pt idx="8152">
                        <c:v>14041.474764404</c:v>
                      </c:pt>
                      <c:pt idx="8153">
                        <c:v>13726.474764404</c:v>
                      </c:pt>
                      <c:pt idx="8154">
                        <c:v>13726.474764404</c:v>
                      </c:pt>
                      <c:pt idx="8155">
                        <c:v>13460.474764404</c:v>
                      </c:pt>
                      <c:pt idx="8156">
                        <c:v>13185.674761353001</c:v>
                      </c:pt>
                      <c:pt idx="8157">
                        <c:v>13185.674761353001</c:v>
                      </c:pt>
                      <c:pt idx="8158">
                        <c:v>13185.674761353001</c:v>
                      </c:pt>
                      <c:pt idx="8159">
                        <c:v>13185.674761353001</c:v>
                      </c:pt>
                      <c:pt idx="8160">
                        <c:v>13762.674761353001</c:v>
                      </c:pt>
                      <c:pt idx="8161">
                        <c:v>13762.674761353001</c:v>
                      </c:pt>
                      <c:pt idx="8162">
                        <c:v>13185.674761353001</c:v>
                      </c:pt>
                      <c:pt idx="8163">
                        <c:v>13185.674761353001</c:v>
                      </c:pt>
                      <c:pt idx="8164">
                        <c:v>13185.674761353001</c:v>
                      </c:pt>
                      <c:pt idx="8165">
                        <c:v>13185.674761353001</c:v>
                      </c:pt>
                      <c:pt idx="8166">
                        <c:v>12871.674761353001</c:v>
                      </c:pt>
                      <c:pt idx="8167">
                        <c:v>12671.674761353001</c:v>
                      </c:pt>
                      <c:pt idx="8168">
                        <c:v>11812.474764404</c:v>
                      </c:pt>
                      <c:pt idx="8169">
                        <c:v>10275.474764404</c:v>
                      </c:pt>
                      <c:pt idx="8170">
                        <c:v>10275.474764404</c:v>
                      </c:pt>
                      <c:pt idx="8171">
                        <c:v>10275.474764404</c:v>
                      </c:pt>
                      <c:pt idx="8172">
                        <c:v>10275.474764404</c:v>
                      </c:pt>
                      <c:pt idx="8173">
                        <c:v>9675.4747644039999</c:v>
                      </c:pt>
                      <c:pt idx="8174">
                        <c:v>9595.4009957889994</c:v>
                      </c:pt>
                      <c:pt idx="8175">
                        <c:v>9291.4009957889994</c:v>
                      </c:pt>
                      <c:pt idx="8176">
                        <c:v>9291.4009957889994</c:v>
                      </c:pt>
                      <c:pt idx="8177">
                        <c:v>9291.4009957889994</c:v>
                      </c:pt>
                      <c:pt idx="8178">
                        <c:v>9291.4009957889994</c:v>
                      </c:pt>
                      <c:pt idx="8179">
                        <c:v>9291.4009957889994</c:v>
                      </c:pt>
                      <c:pt idx="8180">
                        <c:v>9248.2009950259999</c:v>
                      </c:pt>
                      <c:pt idx="8181">
                        <c:v>8684.9009980770006</c:v>
                      </c:pt>
                      <c:pt idx="8182">
                        <c:v>8051.9009980769997</c:v>
                      </c:pt>
                      <c:pt idx="8183">
                        <c:v>8051.9009980769997</c:v>
                      </c:pt>
                      <c:pt idx="8184">
                        <c:v>8051.9009980769997</c:v>
                      </c:pt>
                      <c:pt idx="8185">
                        <c:v>8051.9009980769997</c:v>
                      </c:pt>
                      <c:pt idx="8186">
                        <c:v>8598.9009980770006</c:v>
                      </c:pt>
                      <c:pt idx="8187">
                        <c:v>7962.8909980770004</c:v>
                      </c:pt>
                      <c:pt idx="8188">
                        <c:v>7894.8909980770004</c:v>
                      </c:pt>
                      <c:pt idx="8189">
                        <c:v>7894.8909980770004</c:v>
                      </c:pt>
                      <c:pt idx="8190">
                        <c:v>7747.8809980770002</c:v>
                      </c:pt>
                      <c:pt idx="8191">
                        <c:v>7590.6620001219999</c:v>
                      </c:pt>
                      <c:pt idx="8192">
                        <c:v>7123.6620001219999</c:v>
                      </c:pt>
                      <c:pt idx="8193">
                        <c:v>7238.6620001219999</c:v>
                      </c:pt>
                      <c:pt idx="8194">
                        <c:v>7238.6620001219999</c:v>
                      </c:pt>
                      <c:pt idx="8195">
                        <c:v>7238.6620001219999</c:v>
                      </c:pt>
                      <c:pt idx="8196">
                        <c:v>7238.6620001219999</c:v>
                      </c:pt>
                      <c:pt idx="8197">
                        <c:v>7238.6620001219999</c:v>
                      </c:pt>
                      <c:pt idx="8198">
                        <c:v>7238.6620001219999</c:v>
                      </c:pt>
                      <c:pt idx="8199">
                        <c:v>6828.6620001219999</c:v>
                      </c:pt>
                      <c:pt idx="8200">
                        <c:v>6828.6620001219999</c:v>
                      </c:pt>
                      <c:pt idx="8201">
                        <c:v>6828.6620001219999</c:v>
                      </c:pt>
                      <c:pt idx="8202">
                        <c:v>6828.6620001219999</c:v>
                      </c:pt>
                      <c:pt idx="8203">
                        <c:v>6292.6620001219999</c:v>
                      </c:pt>
                      <c:pt idx="8204">
                        <c:v>5725.6620001219999</c:v>
                      </c:pt>
                      <c:pt idx="8205">
                        <c:v>5725.6620001219999</c:v>
                      </c:pt>
                      <c:pt idx="8206">
                        <c:v>5556.6620001219999</c:v>
                      </c:pt>
                      <c:pt idx="8207">
                        <c:v>5556.6620001219999</c:v>
                      </c:pt>
                      <c:pt idx="8208">
                        <c:v>5322.6620001219999</c:v>
                      </c:pt>
                      <c:pt idx="8209">
                        <c:v>5296.6620001219999</c:v>
                      </c:pt>
                      <c:pt idx="8210">
                        <c:v>4904.6620001219999</c:v>
                      </c:pt>
                      <c:pt idx="8211">
                        <c:v>4514.6620001219999</c:v>
                      </c:pt>
                      <c:pt idx="8212">
                        <c:v>4514.6620001219999</c:v>
                      </c:pt>
                      <c:pt idx="8213">
                        <c:v>4514.6620001219999</c:v>
                      </c:pt>
                      <c:pt idx="8214">
                        <c:v>4514.6620001219999</c:v>
                      </c:pt>
                      <c:pt idx="8215">
                        <c:v>4514.6620001219999</c:v>
                      </c:pt>
                      <c:pt idx="8216">
                        <c:v>4870.6620001219999</c:v>
                      </c:pt>
                      <c:pt idx="8217">
                        <c:v>4870.6620001219999</c:v>
                      </c:pt>
                      <c:pt idx="8218">
                        <c:v>4870.6620001219999</c:v>
                      </c:pt>
                      <c:pt idx="8219">
                        <c:v>4624.6620001219999</c:v>
                      </c:pt>
                      <c:pt idx="8220">
                        <c:v>4624.6620001219999</c:v>
                      </c:pt>
                      <c:pt idx="8221">
                        <c:v>4624.6620001219999</c:v>
                      </c:pt>
                      <c:pt idx="8222">
                        <c:v>4624.6620001219999</c:v>
                      </c:pt>
                      <c:pt idx="8223">
                        <c:v>4624.6620001219999</c:v>
                      </c:pt>
                      <c:pt idx="8224">
                        <c:v>4530.6620001219999</c:v>
                      </c:pt>
                      <c:pt idx="8225">
                        <c:v>4530.6620001219999</c:v>
                      </c:pt>
                      <c:pt idx="8226">
                        <c:v>4530.6620001219999</c:v>
                      </c:pt>
                      <c:pt idx="8227">
                        <c:v>4436.6620001219999</c:v>
                      </c:pt>
                      <c:pt idx="8228">
                        <c:v>4352.6620001219999</c:v>
                      </c:pt>
                      <c:pt idx="8229">
                        <c:v>4352.6620001219999</c:v>
                      </c:pt>
                      <c:pt idx="8230">
                        <c:v>4183.6620001219999</c:v>
                      </c:pt>
                      <c:pt idx="8231">
                        <c:v>4089.6620001219999</c:v>
                      </c:pt>
                      <c:pt idx="8232">
                        <c:v>4089.6620001219999</c:v>
                      </c:pt>
                      <c:pt idx="8233">
                        <c:v>4089.6620001219999</c:v>
                      </c:pt>
                      <c:pt idx="8234">
                        <c:v>4089.6620001219999</c:v>
                      </c:pt>
                      <c:pt idx="8235">
                        <c:v>4089.6620001219999</c:v>
                      </c:pt>
                      <c:pt idx="8236">
                        <c:v>4089.6620001219999</c:v>
                      </c:pt>
                      <c:pt idx="8237">
                        <c:v>4089.6620001219999</c:v>
                      </c:pt>
                      <c:pt idx="8238">
                        <c:v>4089.6620001219999</c:v>
                      </c:pt>
                      <c:pt idx="8239">
                        <c:v>4089.6620001219999</c:v>
                      </c:pt>
                      <c:pt idx="8240">
                        <c:v>4039.022000122</c:v>
                      </c:pt>
                      <c:pt idx="8241">
                        <c:v>4039.022000122</c:v>
                      </c:pt>
                      <c:pt idx="8242">
                        <c:v>3995.022000122</c:v>
                      </c:pt>
                      <c:pt idx="8243">
                        <c:v>3995.022000122</c:v>
                      </c:pt>
                      <c:pt idx="8244">
                        <c:v>3953.3</c:v>
                      </c:pt>
                      <c:pt idx="8245">
                        <c:v>3903.3</c:v>
                      </c:pt>
                      <c:pt idx="8246">
                        <c:v>3903.3</c:v>
                      </c:pt>
                      <c:pt idx="8247">
                        <c:v>3859.3</c:v>
                      </c:pt>
                      <c:pt idx="8248">
                        <c:v>3859.3</c:v>
                      </c:pt>
                      <c:pt idx="8249">
                        <c:v>3859.3</c:v>
                      </c:pt>
                      <c:pt idx="8250">
                        <c:v>3859.3</c:v>
                      </c:pt>
                      <c:pt idx="8251">
                        <c:v>3859.3</c:v>
                      </c:pt>
                      <c:pt idx="8252">
                        <c:v>3859.3</c:v>
                      </c:pt>
                      <c:pt idx="8253">
                        <c:v>3859.3</c:v>
                      </c:pt>
                      <c:pt idx="8254">
                        <c:v>3859.3</c:v>
                      </c:pt>
                      <c:pt idx="8255">
                        <c:v>3859.3</c:v>
                      </c:pt>
                      <c:pt idx="8256">
                        <c:v>3859.3</c:v>
                      </c:pt>
                      <c:pt idx="8257">
                        <c:v>3859.3</c:v>
                      </c:pt>
                      <c:pt idx="8258">
                        <c:v>3859.3</c:v>
                      </c:pt>
                      <c:pt idx="8259">
                        <c:v>3859.3</c:v>
                      </c:pt>
                      <c:pt idx="8260">
                        <c:v>3859.3</c:v>
                      </c:pt>
                      <c:pt idx="8261">
                        <c:v>3859.3</c:v>
                      </c:pt>
                      <c:pt idx="8262">
                        <c:v>3859.3</c:v>
                      </c:pt>
                      <c:pt idx="8263">
                        <c:v>3859.3</c:v>
                      </c:pt>
                      <c:pt idx="8264">
                        <c:v>3859.3</c:v>
                      </c:pt>
                      <c:pt idx="8265">
                        <c:v>3859.3</c:v>
                      </c:pt>
                      <c:pt idx="8266">
                        <c:v>3859.3</c:v>
                      </c:pt>
                      <c:pt idx="8267">
                        <c:v>4251.3</c:v>
                      </c:pt>
                      <c:pt idx="8268">
                        <c:v>4251.3</c:v>
                      </c:pt>
                      <c:pt idx="8269">
                        <c:v>4251.3</c:v>
                      </c:pt>
                      <c:pt idx="8270">
                        <c:v>4486.3</c:v>
                      </c:pt>
                      <c:pt idx="8271">
                        <c:v>4486.3</c:v>
                      </c:pt>
                      <c:pt idx="8272">
                        <c:v>4486.3</c:v>
                      </c:pt>
                      <c:pt idx="8273">
                        <c:v>4486.3</c:v>
                      </c:pt>
                      <c:pt idx="8274">
                        <c:v>4486.3</c:v>
                      </c:pt>
                      <c:pt idx="8275">
                        <c:v>4486.3</c:v>
                      </c:pt>
                      <c:pt idx="8276">
                        <c:v>4486.3</c:v>
                      </c:pt>
                      <c:pt idx="8277">
                        <c:v>4945.5000007629997</c:v>
                      </c:pt>
                      <c:pt idx="8278">
                        <c:v>5179.5000007629997</c:v>
                      </c:pt>
                      <c:pt idx="8279">
                        <c:v>5179.5000007629997</c:v>
                      </c:pt>
                      <c:pt idx="8280">
                        <c:v>5367.5000007629997</c:v>
                      </c:pt>
                      <c:pt idx="8281">
                        <c:v>5367.5000007629997</c:v>
                      </c:pt>
                      <c:pt idx="8282">
                        <c:v>5367.5000007629997</c:v>
                      </c:pt>
                      <c:pt idx="8283">
                        <c:v>5367.5000007629997</c:v>
                      </c:pt>
                      <c:pt idx="8284">
                        <c:v>5367.5000007629997</c:v>
                      </c:pt>
                      <c:pt idx="8285">
                        <c:v>5606.5000007629997</c:v>
                      </c:pt>
                      <c:pt idx="8286">
                        <c:v>5721.5000007629997</c:v>
                      </c:pt>
                      <c:pt idx="8287">
                        <c:v>5721.5000007629997</c:v>
                      </c:pt>
                      <c:pt idx="8288">
                        <c:v>5721.5000007629997</c:v>
                      </c:pt>
                      <c:pt idx="8289">
                        <c:v>5778.5000007629997</c:v>
                      </c:pt>
                      <c:pt idx="8290">
                        <c:v>5984.5000007629997</c:v>
                      </c:pt>
                      <c:pt idx="8291">
                        <c:v>6278.5200007630001</c:v>
                      </c:pt>
                      <c:pt idx="8292">
                        <c:v>6278.5200007630001</c:v>
                      </c:pt>
                      <c:pt idx="8293">
                        <c:v>6278.5200007630001</c:v>
                      </c:pt>
                      <c:pt idx="8294">
                        <c:v>6372.5200007630001</c:v>
                      </c:pt>
                      <c:pt idx="8295">
                        <c:v>6912.5200007630001</c:v>
                      </c:pt>
                      <c:pt idx="8296">
                        <c:v>6912.5200007630001</c:v>
                      </c:pt>
                      <c:pt idx="8297">
                        <c:v>6912.5200007630001</c:v>
                      </c:pt>
                      <c:pt idx="8298">
                        <c:v>7344.8820008849998</c:v>
                      </c:pt>
                      <c:pt idx="8299">
                        <c:v>7364.8820008849998</c:v>
                      </c:pt>
                      <c:pt idx="8300">
                        <c:v>7442.9820008850002</c:v>
                      </c:pt>
                      <c:pt idx="8301">
                        <c:v>7536.9820008850002</c:v>
                      </c:pt>
                      <c:pt idx="8302">
                        <c:v>7536.9820008850002</c:v>
                      </c:pt>
                      <c:pt idx="8303">
                        <c:v>7536.9820008850002</c:v>
                      </c:pt>
                      <c:pt idx="8304">
                        <c:v>7536.9820008850002</c:v>
                      </c:pt>
                      <c:pt idx="8305">
                        <c:v>7946.9820008850002</c:v>
                      </c:pt>
                      <c:pt idx="8306">
                        <c:v>8146.9820008850002</c:v>
                      </c:pt>
                      <c:pt idx="8307">
                        <c:v>8146.9820008850002</c:v>
                      </c:pt>
                      <c:pt idx="8308">
                        <c:v>8146.9820008850002</c:v>
                      </c:pt>
                      <c:pt idx="8309">
                        <c:v>8461.9820008850002</c:v>
                      </c:pt>
                      <c:pt idx="8310">
                        <c:v>8461.9820008850002</c:v>
                      </c:pt>
                      <c:pt idx="8311">
                        <c:v>8461.9820008850002</c:v>
                      </c:pt>
                      <c:pt idx="8312">
                        <c:v>8399.9820008850002</c:v>
                      </c:pt>
                      <c:pt idx="8313">
                        <c:v>9032.9820008850002</c:v>
                      </c:pt>
                      <c:pt idx="8314">
                        <c:v>9364.9820008850002</c:v>
                      </c:pt>
                      <c:pt idx="8315">
                        <c:v>9384.9820008850002</c:v>
                      </c:pt>
                      <c:pt idx="8316">
                        <c:v>10711.181997833</c:v>
                      </c:pt>
                      <c:pt idx="8317">
                        <c:v>10711.181997833</c:v>
                      </c:pt>
                      <c:pt idx="8318">
                        <c:v>10711.181997833</c:v>
                      </c:pt>
                      <c:pt idx="8319">
                        <c:v>10711.181997833</c:v>
                      </c:pt>
                      <c:pt idx="8320">
                        <c:v>11445.181997833</c:v>
                      </c:pt>
                      <c:pt idx="8321">
                        <c:v>11777.181997833</c:v>
                      </c:pt>
                      <c:pt idx="8322">
                        <c:v>11777.181997833</c:v>
                      </c:pt>
                      <c:pt idx="8323">
                        <c:v>11777.181997833</c:v>
                      </c:pt>
                      <c:pt idx="8324">
                        <c:v>12097.400995788999</c:v>
                      </c:pt>
                      <c:pt idx="8325">
                        <c:v>13630.385309752999</c:v>
                      </c:pt>
                      <c:pt idx="8326">
                        <c:v>13630.385309752999</c:v>
                      </c:pt>
                      <c:pt idx="8327">
                        <c:v>13630.385309752999</c:v>
                      </c:pt>
                      <c:pt idx="8328">
                        <c:v>13630.385309752999</c:v>
                      </c:pt>
                      <c:pt idx="8329">
                        <c:v>13630.385309752999</c:v>
                      </c:pt>
                      <c:pt idx="8330">
                        <c:v>14507.385309752999</c:v>
                      </c:pt>
                      <c:pt idx="8331">
                        <c:v>14507.385309752999</c:v>
                      </c:pt>
                      <c:pt idx="8332">
                        <c:v>15309.385309752999</c:v>
                      </c:pt>
                      <c:pt idx="8333">
                        <c:v>15874.385309752999</c:v>
                      </c:pt>
                      <c:pt idx="8334">
                        <c:v>15874.385309752999</c:v>
                      </c:pt>
                      <c:pt idx="8335">
                        <c:v>15874.385309752999</c:v>
                      </c:pt>
                      <c:pt idx="8336">
                        <c:v>15854.385309752999</c:v>
                      </c:pt>
                      <c:pt idx="8337">
                        <c:v>15854.385309752999</c:v>
                      </c:pt>
                      <c:pt idx="8338">
                        <c:v>15854.385309752999</c:v>
                      </c:pt>
                      <c:pt idx="8339">
                        <c:v>15854.385309752999</c:v>
                      </c:pt>
                      <c:pt idx="8340">
                        <c:v>15854.385309752999</c:v>
                      </c:pt>
                      <c:pt idx="8341">
                        <c:v>16571.385309753001</c:v>
                      </c:pt>
                      <c:pt idx="8342">
                        <c:v>16571.385309753001</c:v>
                      </c:pt>
                      <c:pt idx="8343">
                        <c:v>16571.385309753001</c:v>
                      </c:pt>
                      <c:pt idx="8344">
                        <c:v>16591.385309753001</c:v>
                      </c:pt>
                      <c:pt idx="8345">
                        <c:v>16671.459078369</c:v>
                      </c:pt>
                      <c:pt idx="8346">
                        <c:v>16671.459078369</c:v>
                      </c:pt>
                      <c:pt idx="8347">
                        <c:v>16671.459078369</c:v>
                      </c:pt>
                      <c:pt idx="8348">
                        <c:v>16671.459078369</c:v>
                      </c:pt>
                      <c:pt idx="8349">
                        <c:v>16481.459078369</c:v>
                      </c:pt>
                      <c:pt idx="8350">
                        <c:v>16481.459078369</c:v>
                      </c:pt>
                      <c:pt idx="8351">
                        <c:v>16959.459078369</c:v>
                      </c:pt>
                      <c:pt idx="8352">
                        <c:v>16959.459078369</c:v>
                      </c:pt>
                      <c:pt idx="8353">
                        <c:v>16959.459078369</c:v>
                      </c:pt>
                      <c:pt idx="8354">
                        <c:v>16959.459078369</c:v>
                      </c:pt>
                      <c:pt idx="8355">
                        <c:v>16959.459078369</c:v>
                      </c:pt>
                      <c:pt idx="8356">
                        <c:v>16959.459078369</c:v>
                      </c:pt>
                      <c:pt idx="8357">
                        <c:v>17870.459078369</c:v>
                      </c:pt>
                      <c:pt idx="8358">
                        <c:v>17870.459078369</c:v>
                      </c:pt>
                      <c:pt idx="8359">
                        <c:v>17870.459078369</c:v>
                      </c:pt>
                      <c:pt idx="8360">
                        <c:v>17870.459078369</c:v>
                      </c:pt>
                      <c:pt idx="8361">
                        <c:v>17870.459078369</c:v>
                      </c:pt>
                      <c:pt idx="8362">
                        <c:v>17870.459078369</c:v>
                      </c:pt>
                      <c:pt idx="8363">
                        <c:v>18390.459078369</c:v>
                      </c:pt>
                      <c:pt idx="8364">
                        <c:v>18390.459078369</c:v>
                      </c:pt>
                      <c:pt idx="8365">
                        <c:v>18390.459078369</c:v>
                      </c:pt>
                      <c:pt idx="8366">
                        <c:v>18390.459078369</c:v>
                      </c:pt>
                      <c:pt idx="8367">
                        <c:v>18390.459078369</c:v>
                      </c:pt>
                      <c:pt idx="8368">
                        <c:v>18910.459078369</c:v>
                      </c:pt>
                      <c:pt idx="8369">
                        <c:v>18910.459078369</c:v>
                      </c:pt>
                      <c:pt idx="8370">
                        <c:v>18910.459078369</c:v>
                      </c:pt>
                      <c:pt idx="8371">
                        <c:v>18910.459078369</c:v>
                      </c:pt>
                      <c:pt idx="8372">
                        <c:v>18639.459078369</c:v>
                      </c:pt>
                      <c:pt idx="8373">
                        <c:v>18507.459078369</c:v>
                      </c:pt>
                      <c:pt idx="8374">
                        <c:v>18507.459078369</c:v>
                      </c:pt>
                      <c:pt idx="8375">
                        <c:v>18507.459078369</c:v>
                      </c:pt>
                      <c:pt idx="8376">
                        <c:v>18507.459078369</c:v>
                      </c:pt>
                      <c:pt idx="8377">
                        <c:v>18507.459078369</c:v>
                      </c:pt>
                      <c:pt idx="8378">
                        <c:v>18507.459078369</c:v>
                      </c:pt>
                      <c:pt idx="8379">
                        <c:v>18507.459078369</c:v>
                      </c:pt>
                      <c:pt idx="8380">
                        <c:v>18507.459078369</c:v>
                      </c:pt>
                      <c:pt idx="8381">
                        <c:v>18507.459078369</c:v>
                      </c:pt>
                      <c:pt idx="8382">
                        <c:v>18507.459078369</c:v>
                      </c:pt>
                      <c:pt idx="8383">
                        <c:v>18507.459078369</c:v>
                      </c:pt>
                      <c:pt idx="8384">
                        <c:v>18507.459078369</c:v>
                      </c:pt>
                      <c:pt idx="8385">
                        <c:v>18507.459078369</c:v>
                      </c:pt>
                      <c:pt idx="8386">
                        <c:v>18507.459078369</c:v>
                      </c:pt>
                      <c:pt idx="8387">
                        <c:v>18507.459078369</c:v>
                      </c:pt>
                      <c:pt idx="8388">
                        <c:v>18507.459078369</c:v>
                      </c:pt>
                      <c:pt idx="8389">
                        <c:v>18507.459078369</c:v>
                      </c:pt>
                      <c:pt idx="8390">
                        <c:v>18507.459078369</c:v>
                      </c:pt>
                      <c:pt idx="8391">
                        <c:v>18507.459078369</c:v>
                      </c:pt>
                      <c:pt idx="8392">
                        <c:v>18507.459078369</c:v>
                      </c:pt>
                      <c:pt idx="8393">
                        <c:v>18507.459078369</c:v>
                      </c:pt>
                      <c:pt idx="8394">
                        <c:v>18507.459078369</c:v>
                      </c:pt>
                      <c:pt idx="8395">
                        <c:v>18507.459078369</c:v>
                      </c:pt>
                      <c:pt idx="8396">
                        <c:v>18507.459078369</c:v>
                      </c:pt>
                      <c:pt idx="8397">
                        <c:v>17901.474764404</c:v>
                      </c:pt>
                      <c:pt idx="8398">
                        <c:v>17901.474764404</c:v>
                      </c:pt>
                      <c:pt idx="8399">
                        <c:v>17901.474764404</c:v>
                      </c:pt>
                      <c:pt idx="8400">
                        <c:v>17901.474764404</c:v>
                      </c:pt>
                      <c:pt idx="8401">
                        <c:v>17901.474764404</c:v>
                      </c:pt>
                      <c:pt idx="8402">
                        <c:v>17901.474764404</c:v>
                      </c:pt>
                      <c:pt idx="8403">
                        <c:v>17901.474764404</c:v>
                      </c:pt>
                      <c:pt idx="8404">
                        <c:v>17901.474764404</c:v>
                      </c:pt>
                      <c:pt idx="8405">
                        <c:v>17901.474764404</c:v>
                      </c:pt>
                      <c:pt idx="8406">
                        <c:v>17901.474764404</c:v>
                      </c:pt>
                      <c:pt idx="8407">
                        <c:v>17901.474764404</c:v>
                      </c:pt>
                      <c:pt idx="8408">
                        <c:v>17901.474764404</c:v>
                      </c:pt>
                      <c:pt idx="8409">
                        <c:v>17901.474764404</c:v>
                      </c:pt>
                      <c:pt idx="8410">
                        <c:v>17901.474764404</c:v>
                      </c:pt>
                      <c:pt idx="8411">
                        <c:v>17901.474764404</c:v>
                      </c:pt>
                      <c:pt idx="8412">
                        <c:v>17296.474764404</c:v>
                      </c:pt>
                      <c:pt idx="8413">
                        <c:v>17296.474764404</c:v>
                      </c:pt>
                      <c:pt idx="8414">
                        <c:v>17296.474764404</c:v>
                      </c:pt>
                      <c:pt idx="8415">
                        <c:v>17296.474764404</c:v>
                      </c:pt>
                      <c:pt idx="8416">
                        <c:v>17296.474764404</c:v>
                      </c:pt>
                      <c:pt idx="8417">
                        <c:v>17296.474764404</c:v>
                      </c:pt>
                      <c:pt idx="8418">
                        <c:v>17296.474764404</c:v>
                      </c:pt>
                      <c:pt idx="8419">
                        <c:v>17296.474764404</c:v>
                      </c:pt>
                      <c:pt idx="8420">
                        <c:v>17342.474764404</c:v>
                      </c:pt>
                      <c:pt idx="8421">
                        <c:v>17342.474764404</c:v>
                      </c:pt>
                      <c:pt idx="8422">
                        <c:v>17342.474764404</c:v>
                      </c:pt>
                      <c:pt idx="8423">
                        <c:v>17342.474764404</c:v>
                      </c:pt>
                      <c:pt idx="8424">
                        <c:v>17342.474764404</c:v>
                      </c:pt>
                      <c:pt idx="8425">
                        <c:v>17342.474764404</c:v>
                      </c:pt>
                      <c:pt idx="8426">
                        <c:v>17342.474764404</c:v>
                      </c:pt>
                      <c:pt idx="8427">
                        <c:v>17342.474764404</c:v>
                      </c:pt>
                      <c:pt idx="8428">
                        <c:v>17342.474764404</c:v>
                      </c:pt>
                      <c:pt idx="8429">
                        <c:v>17342.474764404</c:v>
                      </c:pt>
                      <c:pt idx="8430">
                        <c:v>16822.474764404</c:v>
                      </c:pt>
                      <c:pt idx="8431">
                        <c:v>16822.474764404</c:v>
                      </c:pt>
                      <c:pt idx="8432">
                        <c:v>16822.474764404</c:v>
                      </c:pt>
                      <c:pt idx="8433">
                        <c:v>16822.474764404</c:v>
                      </c:pt>
                      <c:pt idx="8434">
                        <c:v>16822.474764404</c:v>
                      </c:pt>
                      <c:pt idx="8435">
                        <c:v>16822.474764404</c:v>
                      </c:pt>
                      <c:pt idx="8436">
                        <c:v>16822.474764404</c:v>
                      </c:pt>
                      <c:pt idx="8437">
                        <c:v>16298.474764404</c:v>
                      </c:pt>
                      <c:pt idx="8438">
                        <c:v>16298.474764404</c:v>
                      </c:pt>
                      <c:pt idx="8439">
                        <c:v>16298.474764404</c:v>
                      </c:pt>
                      <c:pt idx="8440">
                        <c:v>16298.474764404</c:v>
                      </c:pt>
                      <c:pt idx="8441">
                        <c:v>16298.474764404</c:v>
                      </c:pt>
                      <c:pt idx="8442">
                        <c:v>14867.474764404</c:v>
                      </c:pt>
                      <c:pt idx="8443">
                        <c:v>14601.474764404</c:v>
                      </c:pt>
                      <c:pt idx="8444">
                        <c:v>14555.474764404</c:v>
                      </c:pt>
                      <c:pt idx="8445">
                        <c:v>14555.474764404</c:v>
                      </c:pt>
                      <c:pt idx="8446">
                        <c:v>14555.474764404</c:v>
                      </c:pt>
                      <c:pt idx="8447">
                        <c:v>14555.474764404</c:v>
                      </c:pt>
                      <c:pt idx="8448">
                        <c:v>14584.474764404</c:v>
                      </c:pt>
                      <c:pt idx="8449">
                        <c:v>14555.474764404</c:v>
                      </c:pt>
                      <c:pt idx="8450">
                        <c:v>14555.474764404</c:v>
                      </c:pt>
                      <c:pt idx="8451">
                        <c:v>14240.474764404</c:v>
                      </c:pt>
                      <c:pt idx="8452">
                        <c:v>14240.474764404</c:v>
                      </c:pt>
                      <c:pt idx="8453">
                        <c:v>14240.474764404</c:v>
                      </c:pt>
                      <c:pt idx="8454">
                        <c:v>14240.474764404</c:v>
                      </c:pt>
                      <c:pt idx="8455">
                        <c:v>14240.474764404</c:v>
                      </c:pt>
                      <c:pt idx="8456">
                        <c:v>13471.474764404</c:v>
                      </c:pt>
                      <c:pt idx="8457">
                        <c:v>12052.474764404</c:v>
                      </c:pt>
                      <c:pt idx="8458">
                        <c:v>12010.752764282</c:v>
                      </c:pt>
                      <c:pt idx="8459">
                        <c:v>11934.474764404</c:v>
                      </c:pt>
                      <c:pt idx="8460">
                        <c:v>11934.474764404</c:v>
                      </c:pt>
                      <c:pt idx="8461">
                        <c:v>11934.474764404</c:v>
                      </c:pt>
                      <c:pt idx="8462">
                        <c:v>11934.474764404</c:v>
                      </c:pt>
                      <c:pt idx="8463">
                        <c:v>11814.474764404</c:v>
                      </c:pt>
                      <c:pt idx="8464">
                        <c:v>11814.474764404</c:v>
                      </c:pt>
                      <c:pt idx="8465">
                        <c:v>11772.752764282</c:v>
                      </c:pt>
                      <c:pt idx="8466">
                        <c:v>11772.752764282</c:v>
                      </c:pt>
                      <c:pt idx="8467">
                        <c:v>10729.752764282</c:v>
                      </c:pt>
                      <c:pt idx="8468">
                        <c:v>10555.752764282</c:v>
                      </c:pt>
                      <c:pt idx="8469">
                        <c:v>10361.552767334</c:v>
                      </c:pt>
                      <c:pt idx="8470">
                        <c:v>9528.5527673340002</c:v>
                      </c:pt>
                      <c:pt idx="8471">
                        <c:v>9528.5527673340002</c:v>
                      </c:pt>
                      <c:pt idx="8472">
                        <c:v>9528.5527673340002</c:v>
                      </c:pt>
                      <c:pt idx="8473">
                        <c:v>9338.5527673340002</c:v>
                      </c:pt>
                      <c:pt idx="8474">
                        <c:v>9338.5527673340002</c:v>
                      </c:pt>
                      <c:pt idx="8475">
                        <c:v>9223.5527673340002</c:v>
                      </c:pt>
                      <c:pt idx="8476">
                        <c:v>9223.5527673340002</c:v>
                      </c:pt>
                      <c:pt idx="8477">
                        <c:v>9223.5527673340002</c:v>
                      </c:pt>
                      <c:pt idx="8478">
                        <c:v>9091.5527673340002</c:v>
                      </c:pt>
                      <c:pt idx="8479">
                        <c:v>8571.3337693789999</c:v>
                      </c:pt>
                      <c:pt idx="8480">
                        <c:v>8551.3337693789999</c:v>
                      </c:pt>
                      <c:pt idx="8481">
                        <c:v>8478.0557695009993</c:v>
                      </c:pt>
                      <c:pt idx="8482">
                        <c:v>8303.0557695009993</c:v>
                      </c:pt>
                      <c:pt idx="8483">
                        <c:v>8738.0557695009993</c:v>
                      </c:pt>
                      <c:pt idx="8484">
                        <c:v>8738.0557695009993</c:v>
                      </c:pt>
                      <c:pt idx="8485">
                        <c:v>8738.0557695009993</c:v>
                      </c:pt>
                      <c:pt idx="8486">
                        <c:v>8758.0557695009993</c:v>
                      </c:pt>
                      <c:pt idx="8487">
                        <c:v>8758.0557695009993</c:v>
                      </c:pt>
                      <c:pt idx="8488">
                        <c:v>8758.0557695009993</c:v>
                      </c:pt>
                      <c:pt idx="8489">
                        <c:v>8677.9820008850002</c:v>
                      </c:pt>
                      <c:pt idx="8490">
                        <c:v>8677.9820008850002</c:v>
                      </c:pt>
                      <c:pt idx="8491">
                        <c:v>8677.9820008850002</c:v>
                      </c:pt>
                      <c:pt idx="8492">
                        <c:v>8723.9820008850002</c:v>
                      </c:pt>
                      <c:pt idx="8493">
                        <c:v>8723.9820008850002</c:v>
                      </c:pt>
                      <c:pt idx="8494">
                        <c:v>8723.9820008850002</c:v>
                      </c:pt>
                      <c:pt idx="8495">
                        <c:v>8534.9820008850002</c:v>
                      </c:pt>
                      <c:pt idx="8496">
                        <c:v>8534.9820008850002</c:v>
                      </c:pt>
                      <c:pt idx="8497">
                        <c:v>8534.9820008850002</c:v>
                      </c:pt>
                      <c:pt idx="8498">
                        <c:v>8493.9820008850002</c:v>
                      </c:pt>
                      <c:pt idx="8499">
                        <c:v>8346.9720008849999</c:v>
                      </c:pt>
                      <c:pt idx="8500">
                        <c:v>8256.8720008849996</c:v>
                      </c:pt>
                      <c:pt idx="8501">
                        <c:v>8256.8720008849996</c:v>
                      </c:pt>
                      <c:pt idx="8502">
                        <c:v>8109.8620008850003</c:v>
                      </c:pt>
                      <c:pt idx="8503">
                        <c:v>8109.8620008850003</c:v>
                      </c:pt>
                      <c:pt idx="8504">
                        <c:v>8020.6620001219999</c:v>
                      </c:pt>
                      <c:pt idx="8505">
                        <c:v>7687.3620001219997</c:v>
                      </c:pt>
                      <c:pt idx="8506">
                        <c:v>7687.3620001219997</c:v>
                      </c:pt>
                      <c:pt idx="8507">
                        <c:v>7185.3620001219997</c:v>
                      </c:pt>
                      <c:pt idx="8508">
                        <c:v>7185.3620001219997</c:v>
                      </c:pt>
                      <c:pt idx="8509">
                        <c:v>7185.3620001219997</c:v>
                      </c:pt>
                      <c:pt idx="8510">
                        <c:v>7185.3620001219997</c:v>
                      </c:pt>
                      <c:pt idx="8511">
                        <c:v>7185.3620001219997</c:v>
                      </c:pt>
                      <c:pt idx="8512">
                        <c:v>7141.3620001219997</c:v>
                      </c:pt>
                      <c:pt idx="8513">
                        <c:v>7141.3620001219997</c:v>
                      </c:pt>
                      <c:pt idx="8514">
                        <c:v>7185.3620001219997</c:v>
                      </c:pt>
                      <c:pt idx="8515">
                        <c:v>7041.3620001219997</c:v>
                      </c:pt>
                      <c:pt idx="8516">
                        <c:v>7222.3620001219997</c:v>
                      </c:pt>
                      <c:pt idx="8517">
                        <c:v>7309.6620001219999</c:v>
                      </c:pt>
                      <c:pt idx="8518">
                        <c:v>7309.6620001219999</c:v>
                      </c:pt>
                      <c:pt idx="8519">
                        <c:v>7309.6620001219999</c:v>
                      </c:pt>
                      <c:pt idx="8520">
                        <c:v>7259.0220001219996</c:v>
                      </c:pt>
                      <c:pt idx="8521">
                        <c:v>7165.0220001219996</c:v>
                      </c:pt>
                      <c:pt idx="8522">
                        <c:v>7121.0220001219996</c:v>
                      </c:pt>
                      <c:pt idx="8523">
                        <c:v>7121.0220001219996</c:v>
                      </c:pt>
                      <c:pt idx="8524">
                        <c:v>7121.0220001219996</c:v>
                      </c:pt>
                      <c:pt idx="8525">
                        <c:v>7121.0220001219996</c:v>
                      </c:pt>
                      <c:pt idx="8526">
                        <c:v>7121.0220001219996</c:v>
                      </c:pt>
                      <c:pt idx="8527">
                        <c:v>7121.0220001219996</c:v>
                      </c:pt>
                      <c:pt idx="8528">
                        <c:v>7121.0220001219996</c:v>
                      </c:pt>
                      <c:pt idx="8529">
                        <c:v>7033.7220001220003</c:v>
                      </c:pt>
                      <c:pt idx="8530">
                        <c:v>7033.7220001220003</c:v>
                      </c:pt>
                      <c:pt idx="8531">
                        <c:v>7033.7220001220003</c:v>
                      </c:pt>
                      <c:pt idx="8532">
                        <c:v>7033.7220001220003</c:v>
                      </c:pt>
                      <c:pt idx="8533">
                        <c:v>6939.7220001220003</c:v>
                      </c:pt>
                      <c:pt idx="8534">
                        <c:v>6939.7220001220003</c:v>
                      </c:pt>
                      <c:pt idx="8535">
                        <c:v>6939.7220001220003</c:v>
                      </c:pt>
                      <c:pt idx="8536">
                        <c:v>6939.7220001220003</c:v>
                      </c:pt>
                      <c:pt idx="8537">
                        <c:v>6939.7220001220003</c:v>
                      </c:pt>
                      <c:pt idx="8538">
                        <c:v>6898</c:v>
                      </c:pt>
                      <c:pt idx="8539">
                        <c:v>6898</c:v>
                      </c:pt>
                      <c:pt idx="8540">
                        <c:v>6746</c:v>
                      </c:pt>
                      <c:pt idx="8541">
                        <c:v>6746</c:v>
                      </c:pt>
                      <c:pt idx="8542">
                        <c:v>6746</c:v>
                      </c:pt>
                      <c:pt idx="8543">
                        <c:v>6746</c:v>
                      </c:pt>
                      <c:pt idx="8544">
                        <c:v>6746</c:v>
                      </c:pt>
                      <c:pt idx="8545">
                        <c:v>6746</c:v>
                      </c:pt>
                      <c:pt idx="8546">
                        <c:v>6746</c:v>
                      </c:pt>
                      <c:pt idx="8547">
                        <c:v>6746</c:v>
                      </c:pt>
                      <c:pt idx="8548">
                        <c:v>6746</c:v>
                      </c:pt>
                      <c:pt idx="8549">
                        <c:v>7786</c:v>
                      </c:pt>
                      <c:pt idx="8550">
                        <c:v>7786</c:v>
                      </c:pt>
                      <c:pt idx="8551">
                        <c:v>7786</c:v>
                      </c:pt>
                      <c:pt idx="8552">
                        <c:v>7786</c:v>
                      </c:pt>
                      <c:pt idx="8553">
                        <c:v>7916.5000007629997</c:v>
                      </c:pt>
                      <c:pt idx="8554">
                        <c:v>7829.2000007630004</c:v>
                      </c:pt>
                      <c:pt idx="8555">
                        <c:v>7829.2000007630004</c:v>
                      </c:pt>
                      <c:pt idx="8556">
                        <c:v>7829.2000007630004</c:v>
                      </c:pt>
                      <c:pt idx="8557">
                        <c:v>7829.2000007630004</c:v>
                      </c:pt>
                      <c:pt idx="8558">
                        <c:v>7829.2000007630004</c:v>
                      </c:pt>
                      <c:pt idx="8559">
                        <c:v>7829.2000007630004</c:v>
                      </c:pt>
                      <c:pt idx="8560">
                        <c:v>7854.2000007630004</c:v>
                      </c:pt>
                      <c:pt idx="8561">
                        <c:v>7879.2000007630004</c:v>
                      </c:pt>
                      <c:pt idx="8562">
                        <c:v>7879.2000007630004</c:v>
                      </c:pt>
                      <c:pt idx="8563">
                        <c:v>7879.2000007630004</c:v>
                      </c:pt>
                      <c:pt idx="8564">
                        <c:v>6915.2000007630004</c:v>
                      </c:pt>
                      <c:pt idx="8565">
                        <c:v>6915.2000007630004</c:v>
                      </c:pt>
                      <c:pt idx="8566">
                        <c:v>7250.2200007629999</c:v>
                      </c:pt>
                      <c:pt idx="8567">
                        <c:v>7497.9420008850002</c:v>
                      </c:pt>
                      <c:pt idx="8568">
                        <c:v>7666.9420008850002</c:v>
                      </c:pt>
                      <c:pt idx="8569">
                        <c:v>7666.9420008850002</c:v>
                      </c:pt>
                      <c:pt idx="8570">
                        <c:v>7666.9420008850002</c:v>
                      </c:pt>
                      <c:pt idx="8571">
                        <c:v>7666.9420008850002</c:v>
                      </c:pt>
                      <c:pt idx="8572">
                        <c:v>7781.9420008850002</c:v>
                      </c:pt>
                      <c:pt idx="8573">
                        <c:v>7963.2420008850004</c:v>
                      </c:pt>
                      <c:pt idx="8574">
                        <c:v>7963.2420008850004</c:v>
                      </c:pt>
                      <c:pt idx="8575">
                        <c:v>7963.2420008850004</c:v>
                      </c:pt>
                      <c:pt idx="8576">
                        <c:v>7963.2420008850004</c:v>
                      </c:pt>
                      <c:pt idx="8577">
                        <c:v>8177.2420008850004</c:v>
                      </c:pt>
                      <c:pt idx="8578">
                        <c:v>8428.2420008850004</c:v>
                      </c:pt>
                      <c:pt idx="8579">
                        <c:v>8522.2420008850004</c:v>
                      </c:pt>
                      <c:pt idx="8580">
                        <c:v>8522.2420008850004</c:v>
                      </c:pt>
                      <c:pt idx="8581">
                        <c:v>8742.2420008850004</c:v>
                      </c:pt>
                      <c:pt idx="8582">
                        <c:v>8742.2420008850004</c:v>
                      </c:pt>
                      <c:pt idx="8583">
                        <c:v>8742.2420008850004</c:v>
                      </c:pt>
                      <c:pt idx="8584">
                        <c:v>9782.2420008850004</c:v>
                      </c:pt>
                      <c:pt idx="8585">
                        <c:v>9814.8820008849998</c:v>
                      </c:pt>
                      <c:pt idx="8586">
                        <c:v>9704.8820008849998</c:v>
                      </c:pt>
                      <c:pt idx="8587">
                        <c:v>9704.8820008849998</c:v>
                      </c:pt>
                      <c:pt idx="8588">
                        <c:v>9493.8820008849998</c:v>
                      </c:pt>
                      <c:pt idx="8589">
                        <c:v>9773.8820008849998</c:v>
                      </c:pt>
                      <c:pt idx="8590">
                        <c:v>10362.882000885</c:v>
                      </c:pt>
                      <c:pt idx="8591">
                        <c:v>10362.882000885</c:v>
                      </c:pt>
                      <c:pt idx="8592">
                        <c:v>11136.081997833</c:v>
                      </c:pt>
                      <c:pt idx="8593">
                        <c:v>11136.081997833</c:v>
                      </c:pt>
                      <c:pt idx="8594">
                        <c:v>11251.081997833</c:v>
                      </c:pt>
                      <c:pt idx="8595">
                        <c:v>11251.081997833</c:v>
                      </c:pt>
                      <c:pt idx="8596">
                        <c:v>11251.081997833</c:v>
                      </c:pt>
                      <c:pt idx="8597">
                        <c:v>11316.081997833</c:v>
                      </c:pt>
                      <c:pt idx="8598">
                        <c:v>11316.081997833</c:v>
                      </c:pt>
                      <c:pt idx="8599">
                        <c:v>11316.081997833</c:v>
                      </c:pt>
                      <c:pt idx="8600">
                        <c:v>11452.181997833</c:v>
                      </c:pt>
                      <c:pt idx="8601">
                        <c:v>11452.181997833</c:v>
                      </c:pt>
                      <c:pt idx="8602">
                        <c:v>12020.181997833</c:v>
                      </c:pt>
                      <c:pt idx="8603">
                        <c:v>12246.381994781001</c:v>
                      </c:pt>
                      <c:pt idx="8604">
                        <c:v>12364.381994781001</c:v>
                      </c:pt>
                      <c:pt idx="8605">
                        <c:v>12444.455763397</c:v>
                      </c:pt>
                      <c:pt idx="8606">
                        <c:v>12444.455763397</c:v>
                      </c:pt>
                      <c:pt idx="8607">
                        <c:v>12758.455763397</c:v>
                      </c:pt>
                      <c:pt idx="8608">
                        <c:v>12858.674761353001</c:v>
                      </c:pt>
                      <c:pt idx="8609">
                        <c:v>13104.674761353001</c:v>
                      </c:pt>
                      <c:pt idx="8610">
                        <c:v>13710.659075317</c:v>
                      </c:pt>
                      <c:pt idx="8611">
                        <c:v>13710.659075317</c:v>
                      </c:pt>
                      <c:pt idx="8612">
                        <c:v>14406.659075317</c:v>
                      </c:pt>
                      <c:pt idx="8613">
                        <c:v>14494.659075317</c:v>
                      </c:pt>
                      <c:pt idx="8614">
                        <c:v>14494.659075317</c:v>
                      </c:pt>
                      <c:pt idx="8615">
                        <c:v>14494.659075317</c:v>
                      </c:pt>
                      <c:pt idx="8616">
                        <c:v>14989.459078369</c:v>
                      </c:pt>
                      <c:pt idx="8617">
                        <c:v>15691.459078369</c:v>
                      </c:pt>
                      <c:pt idx="8618">
                        <c:v>15691.459078369</c:v>
                      </c:pt>
                      <c:pt idx="8619">
                        <c:v>15691.459078369</c:v>
                      </c:pt>
                      <c:pt idx="8620">
                        <c:v>16291.459078369</c:v>
                      </c:pt>
                      <c:pt idx="8621">
                        <c:v>16291.459078369</c:v>
                      </c:pt>
                      <c:pt idx="8622">
                        <c:v>16291.459078369</c:v>
                      </c:pt>
                      <c:pt idx="8623">
                        <c:v>16291.459078369</c:v>
                      </c:pt>
                      <c:pt idx="8624">
                        <c:v>16291.459078369</c:v>
                      </c:pt>
                      <c:pt idx="8625">
                        <c:v>16711.459078369</c:v>
                      </c:pt>
                      <c:pt idx="8626">
                        <c:v>16711.459078369</c:v>
                      </c:pt>
                      <c:pt idx="8627">
                        <c:v>16711.459078369</c:v>
                      </c:pt>
                      <c:pt idx="8628">
                        <c:v>16711.459078369</c:v>
                      </c:pt>
                      <c:pt idx="8629">
                        <c:v>17428.459078369</c:v>
                      </c:pt>
                      <c:pt idx="8630">
                        <c:v>17516.459078369</c:v>
                      </c:pt>
                      <c:pt idx="8631">
                        <c:v>17516.459078369</c:v>
                      </c:pt>
                      <c:pt idx="8632">
                        <c:v>17516.459078369</c:v>
                      </c:pt>
                      <c:pt idx="8633">
                        <c:v>17516.459078369</c:v>
                      </c:pt>
                      <c:pt idx="8634">
                        <c:v>17516.459078369</c:v>
                      </c:pt>
                      <c:pt idx="8635">
                        <c:v>17516.459078369</c:v>
                      </c:pt>
                      <c:pt idx="8636">
                        <c:v>16916.459078369</c:v>
                      </c:pt>
                      <c:pt idx="8637">
                        <c:v>16872.459078369</c:v>
                      </c:pt>
                      <c:pt idx="8638">
                        <c:v>16872.459078369</c:v>
                      </c:pt>
                      <c:pt idx="8639">
                        <c:v>16872.459078369</c:v>
                      </c:pt>
                      <c:pt idx="8640">
                        <c:v>16872.459078369</c:v>
                      </c:pt>
                      <c:pt idx="8641">
                        <c:v>18827.459078369</c:v>
                      </c:pt>
                      <c:pt idx="8642">
                        <c:v>18827.459078369</c:v>
                      </c:pt>
                      <c:pt idx="8643">
                        <c:v>18827.459078369</c:v>
                      </c:pt>
                      <c:pt idx="8644">
                        <c:v>18827.459078369</c:v>
                      </c:pt>
                      <c:pt idx="8645">
                        <c:v>18827.459078369</c:v>
                      </c:pt>
                      <c:pt idx="8646">
                        <c:v>18827.459078369</c:v>
                      </c:pt>
                      <c:pt idx="8647">
                        <c:v>18827.459078369</c:v>
                      </c:pt>
                      <c:pt idx="8648">
                        <c:v>18827.459078369</c:v>
                      </c:pt>
                      <c:pt idx="8649">
                        <c:v>18871.459078369</c:v>
                      </c:pt>
                      <c:pt idx="8650">
                        <c:v>18871.459078369</c:v>
                      </c:pt>
                      <c:pt idx="8651">
                        <c:v>18871.459078369</c:v>
                      </c:pt>
                      <c:pt idx="8652">
                        <c:v>19391.459078369</c:v>
                      </c:pt>
                      <c:pt idx="8653">
                        <c:v>19391.459078369</c:v>
                      </c:pt>
                      <c:pt idx="8654">
                        <c:v>19391.459078369</c:v>
                      </c:pt>
                      <c:pt idx="8655">
                        <c:v>19391.459078369</c:v>
                      </c:pt>
                      <c:pt idx="8656">
                        <c:v>19391.459078369</c:v>
                      </c:pt>
                      <c:pt idx="8657">
                        <c:v>19391.459078369</c:v>
                      </c:pt>
                      <c:pt idx="8658">
                        <c:v>19391.459078369</c:v>
                      </c:pt>
                      <c:pt idx="8659">
                        <c:v>19391.459078369</c:v>
                      </c:pt>
                      <c:pt idx="8660">
                        <c:v>19164.459078369</c:v>
                      </c:pt>
                      <c:pt idx="8661">
                        <c:v>19032.459078369</c:v>
                      </c:pt>
                      <c:pt idx="8662">
                        <c:v>19032.459078369</c:v>
                      </c:pt>
                      <c:pt idx="8663">
                        <c:v>19032.459078369</c:v>
                      </c:pt>
                      <c:pt idx="8664">
                        <c:v>19032.459078369</c:v>
                      </c:pt>
                      <c:pt idx="8665">
                        <c:v>19032.459078369</c:v>
                      </c:pt>
                      <c:pt idx="8666">
                        <c:v>19032.459078369</c:v>
                      </c:pt>
                      <c:pt idx="8667">
                        <c:v>19032.459078369</c:v>
                      </c:pt>
                      <c:pt idx="8668">
                        <c:v>19032.459078369</c:v>
                      </c:pt>
                      <c:pt idx="8669">
                        <c:v>19032.459078369</c:v>
                      </c:pt>
                      <c:pt idx="8670">
                        <c:v>19032.459078369</c:v>
                      </c:pt>
                      <c:pt idx="8671">
                        <c:v>19032.459078369</c:v>
                      </c:pt>
                      <c:pt idx="8672">
                        <c:v>19032.459078369</c:v>
                      </c:pt>
                      <c:pt idx="8673">
                        <c:v>19032.459078369</c:v>
                      </c:pt>
                      <c:pt idx="8674">
                        <c:v>19032.459078369</c:v>
                      </c:pt>
                      <c:pt idx="8675">
                        <c:v>19032.459078369</c:v>
                      </c:pt>
                      <c:pt idx="8676">
                        <c:v>19032.459078369</c:v>
                      </c:pt>
                      <c:pt idx="8677">
                        <c:v>19032.459078369</c:v>
                      </c:pt>
                      <c:pt idx="8678">
                        <c:v>19032.459078369</c:v>
                      </c:pt>
                      <c:pt idx="8679">
                        <c:v>19032.459078369</c:v>
                      </c:pt>
                      <c:pt idx="8680">
                        <c:v>19032.459078369</c:v>
                      </c:pt>
                      <c:pt idx="8681">
                        <c:v>19032.459078369</c:v>
                      </c:pt>
                      <c:pt idx="8682">
                        <c:v>19032.459078369</c:v>
                      </c:pt>
                      <c:pt idx="8683">
                        <c:v>19032.459078369</c:v>
                      </c:pt>
                      <c:pt idx="8684">
                        <c:v>17821.474764404</c:v>
                      </c:pt>
                      <c:pt idx="8685">
                        <c:v>17821.474764404</c:v>
                      </c:pt>
                      <c:pt idx="8686">
                        <c:v>17821.474764404</c:v>
                      </c:pt>
                      <c:pt idx="8687">
                        <c:v>17821.474764404</c:v>
                      </c:pt>
                      <c:pt idx="8688">
                        <c:v>17821.474764404</c:v>
                      </c:pt>
                      <c:pt idx="8689">
                        <c:v>17821.474764404</c:v>
                      </c:pt>
                      <c:pt idx="8690">
                        <c:v>17821.474764404</c:v>
                      </c:pt>
                      <c:pt idx="8691">
                        <c:v>17821.474764404</c:v>
                      </c:pt>
                      <c:pt idx="8692">
                        <c:v>17821.474764404</c:v>
                      </c:pt>
                      <c:pt idx="8693">
                        <c:v>17821.474764404</c:v>
                      </c:pt>
                      <c:pt idx="8694">
                        <c:v>17821.474764404</c:v>
                      </c:pt>
                      <c:pt idx="8695">
                        <c:v>17821.474764404</c:v>
                      </c:pt>
                      <c:pt idx="8696">
                        <c:v>17821.474764404</c:v>
                      </c:pt>
                      <c:pt idx="8697">
                        <c:v>17821.474764404</c:v>
                      </c:pt>
                      <c:pt idx="8698">
                        <c:v>17821.474764404</c:v>
                      </c:pt>
                      <c:pt idx="8699">
                        <c:v>17821.474764404</c:v>
                      </c:pt>
                      <c:pt idx="8700">
                        <c:v>17821.474764404</c:v>
                      </c:pt>
                      <c:pt idx="8701">
                        <c:v>17821.474764404</c:v>
                      </c:pt>
                      <c:pt idx="8702">
                        <c:v>17821.474764404</c:v>
                      </c:pt>
                      <c:pt idx="8703">
                        <c:v>17821.474764404</c:v>
                      </c:pt>
                      <c:pt idx="8704">
                        <c:v>17821.474764404</c:v>
                      </c:pt>
                      <c:pt idx="8705">
                        <c:v>17821.474764404</c:v>
                      </c:pt>
                      <c:pt idx="8706">
                        <c:v>17821.474764404</c:v>
                      </c:pt>
                      <c:pt idx="8707">
                        <c:v>17821.474764404</c:v>
                      </c:pt>
                      <c:pt idx="8708">
                        <c:v>17867.474764404</c:v>
                      </c:pt>
                      <c:pt idx="8709">
                        <c:v>17823.474764404</c:v>
                      </c:pt>
                      <c:pt idx="8710">
                        <c:v>17823.474764404</c:v>
                      </c:pt>
                      <c:pt idx="8711">
                        <c:v>17823.474764404</c:v>
                      </c:pt>
                      <c:pt idx="8712">
                        <c:v>17823.474764404</c:v>
                      </c:pt>
                      <c:pt idx="8713">
                        <c:v>17823.474764404</c:v>
                      </c:pt>
                      <c:pt idx="8714">
                        <c:v>17823.474764404</c:v>
                      </c:pt>
                      <c:pt idx="8715">
                        <c:v>17823.474764404</c:v>
                      </c:pt>
                      <c:pt idx="8716">
                        <c:v>17823.474764404</c:v>
                      </c:pt>
                      <c:pt idx="8717">
                        <c:v>17823.474764404</c:v>
                      </c:pt>
                      <c:pt idx="8718">
                        <c:v>17823.474764404</c:v>
                      </c:pt>
                      <c:pt idx="8719">
                        <c:v>17823.474764404</c:v>
                      </c:pt>
                      <c:pt idx="8720">
                        <c:v>17776.474764404</c:v>
                      </c:pt>
                      <c:pt idx="8721">
                        <c:v>17776.474764404</c:v>
                      </c:pt>
                      <c:pt idx="8722">
                        <c:v>17776.474764404</c:v>
                      </c:pt>
                      <c:pt idx="8723">
                        <c:v>17776.474764404</c:v>
                      </c:pt>
                      <c:pt idx="8724">
                        <c:v>17776.474764404</c:v>
                      </c:pt>
                      <c:pt idx="8725">
                        <c:v>17776.474764404</c:v>
                      </c:pt>
                      <c:pt idx="8726">
                        <c:v>17252.474764404</c:v>
                      </c:pt>
                      <c:pt idx="8727">
                        <c:v>17252.474764404</c:v>
                      </c:pt>
                      <c:pt idx="8728">
                        <c:v>17252.474764404</c:v>
                      </c:pt>
                      <c:pt idx="8729">
                        <c:v>15821.474764404</c:v>
                      </c:pt>
                      <c:pt idx="8730">
                        <c:v>15301.474764404</c:v>
                      </c:pt>
                      <c:pt idx="8731">
                        <c:v>15035.474764404</c:v>
                      </c:pt>
                      <c:pt idx="8732">
                        <c:v>15096.474764404</c:v>
                      </c:pt>
                      <c:pt idx="8733">
                        <c:v>15140.474764404</c:v>
                      </c:pt>
                      <c:pt idx="8734">
                        <c:v>15140.474764404</c:v>
                      </c:pt>
                      <c:pt idx="8735">
                        <c:v>15140.474764404</c:v>
                      </c:pt>
                      <c:pt idx="8736">
                        <c:v>15140.474764404</c:v>
                      </c:pt>
                      <c:pt idx="8737">
                        <c:v>15140.474764404</c:v>
                      </c:pt>
                      <c:pt idx="8738">
                        <c:v>15102.474764404</c:v>
                      </c:pt>
                      <c:pt idx="8739">
                        <c:v>15102.474764404</c:v>
                      </c:pt>
                      <c:pt idx="8740">
                        <c:v>15102.474764404</c:v>
                      </c:pt>
                      <c:pt idx="8741">
                        <c:v>15102.474764404</c:v>
                      </c:pt>
                      <c:pt idx="8742">
                        <c:v>15102.474764404</c:v>
                      </c:pt>
                      <c:pt idx="8743">
                        <c:v>15102.474764404</c:v>
                      </c:pt>
                      <c:pt idx="8744">
                        <c:v>15558.474764404</c:v>
                      </c:pt>
                      <c:pt idx="8745">
                        <c:v>14856.474764404</c:v>
                      </c:pt>
                      <c:pt idx="8746">
                        <c:v>14856.474764404</c:v>
                      </c:pt>
                      <c:pt idx="8747">
                        <c:v>14856.474764404</c:v>
                      </c:pt>
                      <c:pt idx="8748">
                        <c:v>14856.474764404</c:v>
                      </c:pt>
                      <c:pt idx="8749">
                        <c:v>14139.474764404</c:v>
                      </c:pt>
                      <c:pt idx="8750">
                        <c:v>13228.474764404</c:v>
                      </c:pt>
                      <c:pt idx="8751">
                        <c:v>13108.474764404</c:v>
                      </c:pt>
                      <c:pt idx="8752">
                        <c:v>12618.474764404</c:v>
                      </c:pt>
                      <c:pt idx="8753">
                        <c:v>12618.474764404</c:v>
                      </c:pt>
                      <c:pt idx="8754">
                        <c:v>12618.474764404</c:v>
                      </c:pt>
                      <c:pt idx="8755">
                        <c:v>12418.474764404</c:v>
                      </c:pt>
                      <c:pt idx="8756">
                        <c:v>12102.474764404</c:v>
                      </c:pt>
                      <c:pt idx="8757">
                        <c:v>11952.274767456</c:v>
                      </c:pt>
                      <c:pt idx="8758">
                        <c:v>11319.274767456</c:v>
                      </c:pt>
                      <c:pt idx="8759">
                        <c:v>10686.274767456</c:v>
                      </c:pt>
                      <c:pt idx="8760">
                        <c:v>10568.274767456</c:v>
                      </c:pt>
                      <c:pt idx="8761">
                        <c:v>10615.274767456</c:v>
                      </c:pt>
                      <c:pt idx="8762">
                        <c:v>10615.274767456</c:v>
                      </c:pt>
                      <c:pt idx="8763">
                        <c:v>10500.274767456</c:v>
                      </c:pt>
                      <c:pt idx="8764">
                        <c:v>10500.274767456</c:v>
                      </c:pt>
                      <c:pt idx="8765">
                        <c:v>10500.274767456</c:v>
                      </c:pt>
                      <c:pt idx="8766">
                        <c:v>10500.274767456</c:v>
                      </c:pt>
                      <c:pt idx="8767">
                        <c:v>10500.274767456</c:v>
                      </c:pt>
                      <c:pt idx="8768">
                        <c:v>10203.274767456</c:v>
                      </c:pt>
                      <c:pt idx="8769">
                        <c:v>9793.2747674559996</c:v>
                      </c:pt>
                      <c:pt idx="8770">
                        <c:v>9813.2747674559996</c:v>
                      </c:pt>
                      <c:pt idx="8771">
                        <c:v>9733.2009988400005</c:v>
                      </c:pt>
                      <c:pt idx="8772">
                        <c:v>9543.2009988400005</c:v>
                      </c:pt>
                      <c:pt idx="8773">
                        <c:v>9543.2009988400005</c:v>
                      </c:pt>
                      <c:pt idx="8774">
                        <c:v>9543.2009988400005</c:v>
                      </c:pt>
                      <c:pt idx="8775">
                        <c:v>9543.2009988400005</c:v>
                      </c:pt>
                      <c:pt idx="8776">
                        <c:v>9543.2009988400005</c:v>
                      </c:pt>
                      <c:pt idx="8777">
                        <c:v>9543.2009988400005</c:v>
                      </c:pt>
                      <c:pt idx="8778">
                        <c:v>9543.2009988400005</c:v>
                      </c:pt>
                      <c:pt idx="8779">
                        <c:v>9352.8820008849998</c:v>
                      </c:pt>
                      <c:pt idx="8780">
                        <c:v>9400.8820008849998</c:v>
                      </c:pt>
                      <c:pt idx="8781">
                        <c:v>9400.8820008849998</c:v>
                      </c:pt>
                      <c:pt idx="8782">
                        <c:v>9400.8820008849998</c:v>
                      </c:pt>
                      <c:pt idx="8783">
                        <c:v>9400.8820008849998</c:v>
                      </c:pt>
                      <c:pt idx="8784">
                        <c:v>9400.8820008849998</c:v>
                      </c:pt>
                      <c:pt idx="8785">
                        <c:v>9359.8820008849998</c:v>
                      </c:pt>
                      <c:pt idx="8786">
                        <c:v>9359.8820008849998</c:v>
                      </c:pt>
                      <c:pt idx="8787">
                        <c:v>9212.8720008849996</c:v>
                      </c:pt>
                      <c:pt idx="8788">
                        <c:v>9212.8720008849996</c:v>
                      </c:pt>
                      <c:pt idx="8789">
                        <c:v>9212.8720008849996</c:v>
                      </c:pt>
                      <c:pt idx="8790">
                        <c:v>9065.8620008849994</c:v>
                      </c:pt>
                      <c:pt idx="8791">
                        <c:v>9065.8620008849994</c:v>
                      </c:pt>
                      <c:pt idx="8792">
                        <c:v>8976.6620001219999</c:v>
                      </c:pt>
                      <c:pt idx="8793">
                        <c:v>8845.3620001220006</c:v>
                      </c:pt>
                      <c:pt idx="8794">
                        <c:v>8425.3620001220006</c:v>
                      </c:pt>
                      <c:pt idx="8795">
                        <c:v>8425.3620001220006</c:v>
                      </c:pt>
                      <c:pt idx="8796">
                        <c:v>8425.3620001220006</c:v>
                      </c:pt>
                      <c:pt idx="8797">
                        <c:v>8425.3620001220006</c:v>
                      </c:pt>
                      <c:pt idx="8798">
                        <c:v>8425.3620001220006</c:v>
                      </c:pt>
                      <c:pt idx="8799">
                        <c:v>8425.3620001220006</c:v>
                      </c:pt>
                      <c:pt idx="8800">
                        <c:v>8425.3620001220006</c:v>
                      </c:pt>
                      <c:pt idx="8801">
                        <c:v>8425.3620001220006</c:v>
                      </c:pt>
                      <c:pt idx="8802">
                        <c:v>8425.3620001220006</c:v>
                      </c:pt>
                      <c:pt idx="8803">
                        <c:v>8256.3620001220006</c:v>
                      </c:pt>
                      <c:pt idx="8804">
                        <c:v>8437.3620001220006</c:v>
                      </c:pt>
                      <c:pt idx="8805">
                        <c:v>8568.6620001219999</c:v>
                      </c:pt>
                      <c:pt idx="8806">
                        <c:v>8548.6620001219999</c:v>
                      </c:pt>
                      <c:pt idx="8807">
                        <c:v>8548.6620001219999</c:v>
                      </c:pt>
                      <c:pt idx="8808">
                        <c:v>8046.6620001219999</c:v>
                      </c:pt>
                      <c:pt idx="8809">
                        <c:v>8046.6620001219999</c:v>
                      </c:pt>
                      <c:pt idx="8810">
                        <c:v>8046.6620001219999</c:v>
                      </c:pt>
                      <c:pt idx="8811">
                        <c:v>8046.6620001219999</c:v>
                      </c:pt>
                      <c:pt idx="8812">
                        <c:v>8046.6620001219999</c:v>
                      </c:pt>
                      <c:pt idx="8813">
                        <c:v>8046.6620001219999</c:v>
                      </c:pt>
                      <c:pt idx="8814">
                        <c:v>8046.6620001219999</c:v>
                      </c:pt>
                      <c:pt idx="8815">
                        <c:v>8046.6620001219999</c:v>
                      </c:pt>
                      <c:pt idx="8816">
                        <c:v>7959.3620001219997</c:v>
                      </c:pt>
                      <c:pt idx="8817">
                        <c:v>7959.3620001219997</c:v>
                      </c:pt>
                      <c:pt idx="8818">
                        <c:v>7959.3620001219997</c:v>
                      </c:pt>
                      <c:pt idx="8819">
                        <c:v>7959.3620001219997</c:v>
                      </c:pt>
                      <c:pt idx="8820">
                        <c:v>7959.3620001219997</c:v>
                      </c:pt>
                      <c:pt idx="8821">
                        <c:v>7959.3620001219997</c:v>
                      </c:pt>
                      <c:pt idx="8822">
                        <c:v>8394.3620001220006</c:v>
                      </c:pt>
                      <c:pt idx="8823">
                        <c:v>8394.3620001220006</c:v>
                      </c:pt>
                      <c:pt idx="8824">
                        <c:v>8394.3620001220006</c:v>
                      </c:pt>
                      <c:pt idx="8825">
                        <c:v>8394.3620001220006</c:v>
                      </c:pt>
                      <c:pt idx="8826">
                        <c:v>8394.3620001220006</c:v>
                      </c:pt>
                      <c:pt idx="8827">
                        <c:v>8432.3620001220006</c:v>
                      </c:pt>
                      <c:pt idx="8828">
                        <c:v>8432.3620001220006</c:v>
                      </c:pt>
                      <c:pt idx="8829">
                        <c:v>8432.3620001220006</c:v>
                      </c:pt>
                      <c:pt idx="8830">
                        <c:v>8432.3620001220006</c:v>
                      </c:pt>
                      <c:pt idx="8831">
                        <c:v>8432.3620001220006</c:v>
                      </c:pt>
                      <c:pt idx="8832">
                        <c:v>8432.3620001220006</c:v>
                      </c:pt>
                      <c:pt idx="8833">
                        <c:v>8432.3620001220006</c:v>
                      </c:pt>
                      <c:pt idx="8834">
                        <c:v>8432.3620001220006</c:v>
                      </c:pt>
                      <c:pt idx="8835">
                        <c:v>8432.3620001220006</c:v>
                      </c:pt>
                      <c:pt idx="8836">
                        <c:v>8432.3620001220006</c:v>
                      </c:pt>
                      <c:pt idx="8837">
                        <c:v>8432.3620001220006</c:v>
                      </c:pt>
                      <c:pt idx="8838">
                        <c:v>8432.3620001220006</c:v>
                      </c:pt>
                      <c:pt idx="8839">
                        <c:v>8432.3620001220006</c:v>
                      </c:pt>
                      <c:pt idx="8840">
                        <c:v>8432.3620001220006</c:v>
                      </c:pt>
                      <c:pt idx="8841">
                        <c:v>8475.5620008850001</c:v>
                      </c:pt>
                      <c:pt idx="8842">
                        <c:v>8475.5620008850001</c:v>
                      </c:pt>
                      <c:pt idx="8843">
                        <c:v>8475.5620008850001</c:v>
                      </c:pt>
                      <c:pt idx="8844">
                        <c:v>8475.5620008850001</c:v>
                      </c:pt>
                      <c:pt idx="8845">
                        <c:v>8475.5620008850001</c:v>
                      </c:pt>
                      <c:pt idx="8846">
                        <c:v>8475.5620008850001</c:v>
                      </c:pt>
                      <c:pt idx="8847">
                        <c:v>8475.5620008850001</c:v>
                      </c:pt>
                      <c:pt idx="8848">
                        <c:v>8475.5620008850001</c:v>
                      </c:pt>
                      <c:pt idx="8849">
                        <c:v>8475.5620008850001</c:v>
                      </c:pt>
                      <c:pt idx="8850">
                        <c:v>8977.5620008850001</c:v>
                      </c:pt>
                      <c:pt idx="8851">
                        <c:v>8977.5620008850001</c:v>
                      </c:pt>
                      <c:pt idx="8852">
                        <c:v>8977.5620008850001</c:v>
                      </c:pt>
                      <c:pt idx="8853">
                        <c:v>8977.5620008850001</c:v>
                      </c:pt>
                      <c:pt idx="8854">
                        <c:v>9487.5820008850005</c:v>
                      </c:pt>
                      <c:pt idx="8855">
                        <c:v>9487.5820008850005</c:v>
                      </c:pt>
                      <c:pt idx="8856">
                        <c:v>9487.5820008850005</c:v>
                      </c:pt>
                      <c:pt idx="8857">
                        <c:v>9487.5820008850005</c:v>
                      </c:pt>
                      <c:pt idx="8858">
                        <c:v>9487.5820008850005</c:v>
                      </c:pt>
                      <c:pt idx="8859">
                        <c:v>9487.5820008850005</c:v>
                      </c:pt>
                      <c:pt idx="8860">
                        <c:v>9487.5820008850005</c:v>
                      </c:pt>
                      <c:pt idx="8861">
                        <c:v>9487.5820008850005</c:v>
                      </c:pt>
                      <c:pt idx="8862">
                        <c:v>9487.5820008850005</c:v>
                      </c:pt>
                      <c:pt idx="8863">
                        <c:v>9487.5820008850005</c:v>
                      </c:pt>
                      <c:pt idx="8864">
                        <c:v>9439.5820008850005</c:v>
                      </c:pt>
                      <c:pt idx="8865">
                        <c:v>9351.5820008850005</c:v>
                      </c:pt>
                      <c:pt idx="8866">
                        <c:v>9628.8820008849998</c:v>
                      </c:pt>
                      <c:pt idx="8867">
                        <c:v>9628.8820008849998</c:v>
                      </c:pt>
                      <c:pt idx="8868">
                        <c:v>9648.8820008849998</c:v>
                      </c:pt>
                      <c:pt idx="8869">
                        <c:v>9648.8820008849998</c:v>
                      </c:pt>
                      <c:pt idx="8870">
                        <c:v>9848.8820008849998</c:v>
                      </c:pt>
                      <c:pt idx="8871">
                        <c:v>9848.8820008849998</c:v>
                      </c:pt>
                      <c:pt idx="8872">
                        <c:v>9848.8820008849998</c:v>
                      </c:pt>
                      <c:pt idx="8873">
                        <c:v>9848.8820008849998</c:v>
                      </c:pt>
                      <c:pt idx="8874">
                        <c:v>9968.8820008849998</c:v>
                      </c:pt>
                      <c:pt idx="8875">
                        <c:v>9968.8820008849998</c:v>
                      </c:pt>
                      <c:pt idx="8876">
                        <c:v>9877.8820008849998</c:v>
                      </c:pt>
                      <c:pt idx="8877">
                        <c:v>9877.8820008849998</c:v>
                      </c:pt>
                      <c:pt idx="8878">
                        <c:v>9934.8820008849998</c:v>
                      </c:pt>
                      <c:pt idx="8879">
                        <c:v>9934.8820008849998</c:v>
                      </c:pt>
                      <c:pt idx="8880">
                        <c:v>10772.081997833</c:v>
                      </c:pt>
                      <c:pt idx="8881">
                        <c:v>10772.081997833</c:v>
                      </c:pt>
                      <c:pt idx="8882">
                        <c:v>10772.081997833</c:v>
                      </c:pt>
                      <c:pt idx="8883">
                        <c:v>10772.081997833</c:v>
                      </c:pt>
                      <c:pt idx="8884">
                        <c:v>10890.081997833</c:v>
                      </c:pt>
                      <c:pt idx="8885">
                        <c:v>11300.081997833</c:v>
                      </c:pt>
                      <c:pt idx="8886">
                        <c:v>11300.081997833</c:v>
                      </c:pt>
                      <c:pt idx="8887">
                        <c:v>11300.081997833</c:v>
                      </c:pt>
                      <c:pt idx="8888">
                        <c:v>11520.081997833</c:v>
                      </c:pt>
                      <c:pt idx="8889">
                        <c:v>11710.400995788999</c:v>
                      </c:pt>
                      <c:pt idx="8890">
                        <c:v>12343.400995788999</c:v>
                      </c:pt>
                      <c:pt idx="8891">
                        <c:v>12343.400995788999</c:v>
                      </c:pt>
                      <c:pt idx="8892">
                        <c:v>12569.600992737</c:v>
                      </c:pt>
                      <c:pt idx="8893">
                        <c:v>12569.600992737</c:v>
                      </c:pt>
                      <c:pt idx="8894">
                        <c:v>12569.600992737</c:v>
                      </c:pt>
                      <c:pt idx="8895">
                        <c:v>12883.600992737</c:v>
                      </c:pt>
                      <c:pt idx="8896">
                        <c:v>12883.600992737</c:v>
                      </c:pt>
                      <c:pt idx="8897">
                        <c:v>13303.600992737</c:v>
                      </c:pt>
                      <c:pt idx="8898">
                        <c:v>13957.585306702</c:v>
                      </c:pt>
                      <c:pt idx="8899">
                        <c:v>13957.585306702</c:v>
                      </c:pt>
                      <c:pt idx="8900">
                        <c:v>14653.585306702</c:v>
                      </c:pt>
                      <c:pt idx="8901">
                        <c:v>14785.585306702</c:v>
                      </c:pt>
                      <c:pt idx="8902">
                        <c:v>14785.585306702</c:v>
                      </c:pt>
                      <c:pt idx="8903">
                        <c:v>15418.585306702</c:v>
                      </c:pt>
                      <c:pt idx="8904">
                        <c:v>15647.385309752999</c:v>
                      </c:pt>
                      <c:pt idx="8905">
                        <c:v>16615.385309753001</c:v>
                      </c:pt>
                      <c:pt idx="8906">
                        <c:v>16615.385309753001</c:v>
                      </c:pt>
                      <c:pt idx="8907">
                        <c:v>17332.385309753001</c:v>
                      </c:pt>
                      <c:pt idx="8908">
                        <c:v>17332.385309753001</c:v>
                      </c:pt>
                      <c:pt idx="8909">
                        <c:v>17332.385309753001</c:v>
                      </c:pt>
                      <c:pt idx="8910">
                        <c:v>17332.385309753001</c:v>
                      </c:pt>
                      <c:pt idx="8911">
                        <c:v>17332.385309753001</c:v>
                      </c:pt>
                      <c:pt idx="8912">
                        <c:v>17332.385309753001</c:v>
                      </c:pt>
                      <c:pt idx="8913">
                        <c:v>17999.329035339</c:v>
                      </c:pt>
                      <c:pt idx="8914">
                        <c:v>17999.329035339</c:v>
                      </c:pt>
                      <c:pt idx="8915">
                        <c:v>17999.329035339</c:v>
                      </c:pt>
                      <c:pt idx="8916">
                        <c:v>17999.329035339</c:v>
                      </c:pt>
                      <c:pt idx="8917">
                        <c:v>18079.402803954999</c:v>
                      </c:pt>
                      <c:pt idx="8918">
                        <c:v>18079.402803954999</c:v>
                      </c:pt>
                      <c:pt idx="8919">
                        <c:v>18079.402803954999</c:v>
                      </c:pt>
                      <c:pt idx="8920">
                        <c:v>18603.402803954999</c:v>
                      </c:pt>
                      <c:pt idx="8921">
                        <c:v>17936.459078369</c:v>
                      </c:pt>
                      <c:pt idx="8922">
                        <c:v>17936.459078369</c:v>
                      </c:pt>
                      <c:pt idx="8923">
                        <c:v>17936.459078369</c:v>
                      </c:pt>
                      <c:pt idx="8924">
                        <c:v>17787.308271675</c:v>
                      </c:pt>
                      <c:pt idx="8925">
                        <c:v>18017.308271675</c:v>
                      </c:pt>
                      <c:pt idx="8926">
                        <c:v>18017.308271675</c:v>
                      </c:pt>
                      <c:pt idx="8927">
                        <c:v>18017.308271675</c:v>
                      </c:pt>
                      <c:pt idx="8928">
                        <c:v>18928.308271675</c:v>
                      </c:pt>
                      <c:pt idx="8929">
                        <c:v>19448.308271675</c:v>
                      </c:pt>
                      <c:pt idx="8930">
                        <c:v>19448.308271675</c:v>
                      </c:pt>
                      <c:pt idx="8931">
                        <c:v>19968.308271675</c:v>
                      </c:pt>
                      <c:pt idx="8932">
                        <c:v>19968.308271675</c:v>
                      </c:pt>
                      <c:pt idx="8933">
                        <c:v>19968.308271675</c:v>
                      </c:pt>
                      <c:pt idx="8934">
                        <c:v>19968.308271675</c:v>
                      </c:pt>
                      <c:pt idx="8935">
                        <c:v>19968.308271675</c:v>
                      </c:pt>
                      <c:pt idx="8936">
                        <c:v>19968.308271675</c:v>
                      </c:pt>
                      <c:pt idx="8937">
                        <c:v>19968.308271675</c:v>
                      </c:pt>
                      <c:pt idx="8938">
                        <c:v>19968.308271675</c:v>
                      </c:pt>
                      <c:pt idx="8939">
                        <c:v>19968.308271675</c:v>
                      </c:pt>
                      <c:pt idx="8940">
                        <c:v>19968.308271675</c:v>
                      </c:pt>
                      <c:pt idx="8941">
                        <c:v>19968.308271675</c:v>
                      </c:pt>
                      <c:pt idx="8942">
                        <c:v>19968.308271675</c:v>
                      </c:pt>
                      <c:pt idx="8943">
                        <c:v>19358.713850288001</c:v>
                      </c:pt>
                      <c:pt idx="8944">
                        <c:v>19358.713850288001</c:v>
                      </c:pt>
                      <c:pt idx="8945">
                        <c:v>19358.713850288001</c:v>
                      </c:pt>
                      <c:pt idx="8946">
                        <c:v>19358.713850288001</c:v>
                      </c:pt>
                      <c:pt idx="8947">
                        <c:v>19358.713850288001</c:v>
                      </c:pt>
                      <c:pt idx="8948">
                        <c:v>19175.713850288001</c:v>
                      </c:pt>
                      <c:pt idx="8949">
                        <c:v>18999.713850288001</c:v>
                      </c:pt>
                      <c:pt idx="8950">
                        <c:v>18999.713850288001</c:v>
                      </c:pt>
                      <c:pt idx="8951">
                        <c:v>18999.713850288001</c:v>
                      </c:pt>
                      <c:pt idx="8952">
                        <c:v>18999.713850288001</c:v>
                      </c:pt>
                      <c:pt idx="8953">
                        <c:v>18999.713850288001</c:v>
                      </c:pt>
                      <c:pt idx="8954">
                        <c:v>18999.713850288001</c:v>
                      </c:pt>
                      <c:pt idx="8955">
                        <c:v>18999.713850288001</c:v>
                      </c:pt>
                      <c:pt idx="8956">
                        <c:v>18999.713850288001</c:v>
                      </c:pt>
                      <c:pt idx="8957">
                        <c:v>18999.713850288001</c:v>
                      </c:pt>
                      <c:pt idx="8958">
                        <c:v>18999.713850288001</c:v>
                      </c:pt>
                      <c:pt idx="8959">
                        <c:v>18999.713850288001</c:v>
                      </c:pt>
                      <c:pt idx="8960">
                        <c:v>18999.713850288001</c:v>
                      </c:pt>
                      <c:pt idx="8961">
                        <c:v>18999.713850288001</c:v>
                      </c:pt>
                      <c:pt idx="8962">
                        <c:v>18999.713850288001</c:v>
                      </c:pt>
                      <c:pt idx="8963">
                        <c:v>18999.713850288001</c:v>
                      </c:pt>
                      <c:pt idx="8964">
                        <c:v>18999.713850288001</c:v>
                      </c:pt>
                      <c:pt idx="8965">
                        <c:v>18999.713850288001</c:v>
                      </c:pt>
                      <c:pt idx="8966">
                        <c:v>18999.713850288001</c:v>
                      </c:pt>
                      <c:pt idx="8967">
                        <c:v>18999.713850288001</c:v>
                      </c:pt>
                      <c:pt idx="8968">
                        <c:v>18999.713850288001</c:v>
                      </c:pt>
                      <c:pt idx="8969">
                        <c:v>19657.713850288001</c:v>
                      </c:pt>
                      <c:pt idx="8970">
                        <c:v>19657.713850288001</c:v>
                      </c:pt>
                      <c:pt idx="8971">
                        <c:v>19657.713850288001</c:v>
                      </c:pt>
                      <c:pt idx="8972">
                        <c:v>19055.498335151002</c:v>
                      </c:pt>
                      <c:pt idx="8973">
                        <c:v>18843.498335151002</c:v>
                      </c:pt>
                      <c:pt idx="8974">
                        <c:v>18843.498335151002</c:v>
                      </c:pt>
                      <c:pt idx="8975">
                        <c:v>18843.498335151002</c:v>
                      </c:pt>
                      <c:pt idx="8976">
                        <c:v>18843.498335151002</c:v>
                      </c:pt>
                      <c:pt idx="8977">
                        <c:v>18843.498335151002</c:v>
                      </c:pt>
                      <c:pt idx="8978">
                        <c:v>18185.498335151002</c:v>
                      </c:pt>
                      <c:pt idx="8979">
                        <c:v>18185.498335151002</c:v>
                      </c:pt>
                      <c:pt idx="8980">
                        <c:v>18185.498335151002</c:v>
                      </c:pt>
                      <c:pt idx="8981">
                        <c:v>18185.498335151002</c:v>
                      </c:pt>
                      <c:pt idx="8982">
                        <c:v>18185.498335151002</c:v>
                      </c:pt>
                      <c:pt idx="8983">
                        <c:v>18185.498335151002</c:v>
                      </c:pt>
                      <c:pt idx="8984">
                        <c:v>18185.498335151002</c:v>
                      </c:pt>
                      <c:pt idx="8985">
                        <c:v>18185.498335151002</c:v>
                      </c:pt>
                      <c:pt idx="8986">
                        <c:v>18185.498335151002</c:v>
                      </c:pt>
                      <c:pt idx="8987">
                        <c:v>18185.498335151002</c:v>
                      </c:pt>
                      <c:pt idx="8988">
                        <c:v>18185.498335151002</c:v>
                      </c:pt>
                      <c:pt idx="8989">
                        <c:v>18185.498335151002</c:v>
                      </c:pt>
                      <c:pt idx="8990">
                        <c:v>18185.498335151002</c:v>
                      </c:pt>
                      <c:pt idx="8991">
                        <c:v>17620.498335151002</c:v>
                      </c:pt>
                      <c:pt idx="8992">
                        <c:v>17620.498335151002</c:v>
                      </c:pt>
                      <c:pt idx="8993">
                        <c:v>17620.498335151002</c:v>
                      </c:pt>
                      <c:pt idx="8994">
                        <c:v>17620.498335151002</c:v>
                      </c:pt>
                      <c:pt idx="8995">
                        <c:v>17620.498335151002</c:v>
                      </c:pt>
                      <c:pt idx="8996">
                        <c:v>17666.498335151002</c:v>
                      </c:pt>
                      <c:pt idx="8997">
                        <c:v>17666.498335151002</c:v>
                      </c:pt>
                      <c:pt idx="8998">
                        <c:v>17666.498335151002</c:v>
                      </c:pt>
                      <c:pt idx="8999">
                        <c:v>17666.498335151002</c:v>
                      </c:pt>
                      <c:pt idx="9000">
                        <c:v>17666.498335151002</c:v>
                      </c:pt>
                      <c:pt idx="9001">
                        <c:v>17497.498335151002</c:v>
                      </c:pt>
                      <c:pt idx="9002">
                        <c:v>17497.498335151002</c:v>
                      </c:pt>
                      <c:pt idx="9003">
                        <c:v>16969.498335151002</c:v>
                      </c:pt>
                      <c:pt idx="9004">
                        <c:v>16969.498335151002</c:v>
                      </c:pt>
                      <c:pt idx="9005">
                        <c:v>16969.498335151002</c:v>
                      </c:pt>
                      <c:pt idx="9006">
                        <c:v>16369.498335151</c:v>
                      </c:pt>
                      <c:pt idx="9007">
                        <c:v>16369.498335151</c:v>
                      </c:pt>
                      <c:pt idx="9008">
                        <c:v>16369.498335151</c:v>
                      </c:pt>
                      <c:pt idx="9009">
                        <c:v>15842.498335151</c:v>
                      </c:pt>
                      <c:pt idx="9010">
                        <c:v>15842.498335151</c:v>
                      </c:pt>
                      <c:pt idx="9011">
                        <c:v>15842.321321411</c:v>
                      </c:pt>
                      <c:pt idx="9012">
                        <c:v>15842.498335151</c:v>
                      </c:pt>
                      <c:pt idx="9013">
                        <c:v>15842.498335151</c:v>
                      </c:pt>
                      <c:pt idx="9014">
                        <c:v>15842.498335151</c:v>
                      </c:pt>
                      <c:pt idx="9015">
                        <c:v>15842.498335151</c:v>
                      </c:pt>
                      <c:pt idx="9016">
                        <c:v>15842.498335151</c:v>
                      </c:pt>
                      <c:pt idx="9017">
                        <c:v>15527.498335151</c:v>
                      </c:pt>
                      <c:pt idx="9018">
                        <c:v>15527.498335151</c:v>
                      </c:pt>
                      <c:pt idx="9019">
                        <c:v>15261.498335151</c:v>
                      </c:pt>
                      <c:pt idx="9020">
                        <c:v>15261.498335151</c:v>
                      </c:pt>
                      <c:pt idx="9021">
                        <c:v>13842.498335151</c:v>
                      </c:pt>
                      <c:pt idx="9022">
                        <c:v>13842.498335151</c:v>
                      </c:pt>
                      <c:pt idx="9023">
                        <c:v>13842.498335151</c:v>
                      </c:pt>
                      <c:pt idx="9024">
                        <c:v>13260.498335151</c:v>
                      </c:pt>
                      <c:pt idx="9025">
                        <c:v>13260.498335151</c:v>
                      </c:pt>
                      <c:pt idx="9026">
                        <c:v>13260.498335151</c:v>
                      </c:pt>
                      <c:pt idx="9027">
                        <c:v>13260.498335151</c:v>
                      </c:pt>
                      <c:pt idx="9028">
                        <c:v>13260.498335151</c:v>
                      </c:pt>
                      <c:pt idx="9029">
                        <c:v>12740.498335151</c:v>
                      </c:pt>
                      <c:pt idx="9030">
                        <c:v>11829.498335151</c:v>
                      </c:pt>
                      <c:pt idx="9031">
                        <c:v>11829.498335151</c:v>
                      </c:pt>
                      <c:pt idx="9032">
                        <c:v>11601.498335151</c:v>
                      </c:pt>
                      <c:pt idx="9033">
                        <c:v>11601.498335151</c:v>
                      </c:pt>
                      <c:pt idx="9034">
                        <c:v>11601.498335151</c:v>
                      </c:pt>
                      <c:pt idx="9035">
                        <c:v>11601.498335151</c:v>
                      </c:pt>
                      <c:pt idx="9036">
                        <c:v>11601.498335151</c:v>
                      </c:pt>
                      <c:pt idx="9037">
                        <c:v>11191.498335151</c:v>
                      </c:pt>
                      <c:pt idx="9038">
                        <c:v>10746.773008613</c:v>
                      </c:pt>
                      <c:pt idx="9039">
                        <c:v>10626.773008613</c:v>
                      </c:pt>
                      <c:pt idx="9040">
                        <c:v>9993.7730086129995</c:v>
                      </c:pt>
                      <c:pt idx="9041">
                        <c:v>9993.7730086129995</c:v>
                      </c:pt>
                      <c:pt idx="9042">
                        <c:v>9680.7730086129995</c:v>
                      </c:pt>
                      <c:pt idx="9043">
                        <c:v>8827.7730086129995</c:v>
                      </c:pt>
                      <c:pt idx="9044">
                        <c:v>8264.9730055609998</c:v>
                      </c:pt>
                      <c:pt idx="9045">
                        <c:v>8113.9730055609998</c:v>
                      </c:pt>
                      <c:pt idx="9046">
                        <c:v>8113.9730055609998</c:v>
                      </c:pt>
                      <c:pt idx="9047">
                        <c:v>7781.9730055609998</c:v>
                      </c:pt>
                      <c:pt idx="9048">
                        <c:v>7671.9730055609998</c:v>
                      </c:pt>
                      <c:pt idx="9049">
                        <c:v>8152.9730055609998</c:v>
                      </c:pt>
                      <c:pt idx="9050">
                        <c:v>7969.9730055609998</c:v>
                      </c:pt>
                      <c:pt idx="9051">
                        <c:v>7854.9730055609998</c:v>
                      </c:pt>
                      <c:pt idx="9052">
                        <c:v>7854.9730055609998</c:v>
                      </c:pt>
                      <c:pt idx="9053">
                        <c:v>7624.9730055609998</c:v>
                      </c:pt>
                      <c:pt idx="9054">
                        <c:v>7574.8080084599997</c:v>
                      </c:pt>
                      <c:pt idx="9055">
                        <c:v>7524.677011756</c:v>
                      </c:pt>
                      <c:pt idx="9056">
                        <c:v>6743.677011756</c:v>
                      </c:pt>
                      <c:pt idx="9057">
                        <c:v>6218.5770117559996</c:v>
                      </c:pt>
                      <c:pt idx="9058">
                        <c:v>6218.5770117559996</c:v>
                      </c:pt>
                      <c:pt idx="9059">
                        <c:v>6103.5770117559996</c:v>
                      </c:pt>
                      <c:pt idx="9060">
                        <c:v>6103.5770117559996</c:v>
                      </c:pt>
                      <c:pt idx="9061">
                        <c:v>6103.5770117559996</c:v>
                      </c:pt>
                      <c:pt idx="9062">
                        <c:v>6103.5770117559996</c:v>
                      </c:pt>
                      <c:pt idx="9063">
                        <c:v>5956.5670117560003</c:v>
                      </c:pt>
                      <c:pt idx="9064">
                        <c:v>5956.5670117560003</c:v>
                      </c:pt>
                      <c:pt idx="9065">
                        <c:v>5956.5670117560003</c:v>
                      </c:pt>
                      <c:pt idx="9066">
                        <c:v>5809.5570117560001</c:v>
                      </c:pt>
                      <c:pt idx="9067">
                        <c:v>5809.5570117560001</c:v>
                      </c:pt>
                      <c:pt idx="9068">
                        <c:v>5752.5570117560001</c:v>
                      </c:pt>
                      <c:pt idx="9069">
                        <c:v>5752.5570117560001</c:v>
                      </c:pt>
                      <c:pt idx="9070">
                        <c:v>5752.5570117560001</c:v>
                      </c:pt>
                      <c:pt idx="9071">
                        <c:v>5752.5570117560001</c:v>
                      </c:pt>
                      <c:pt idx="9072">
                        <c:v>5691.5570117560001</c:v>
                      </c:pt>
                      <c:pt idx="9073">
                        <c:v>5650.5570117560001</c:v>
                      </c:pt>
                      <c:pt idx="9074">
                        <c:v>5650.5570117560001</c:v>
                      </c:pt>
                      <c:pt idx="9075">
                        <c:v>5650.5570117560001</c:v>
                      </c:pt>
                      <c:pt idx="9076">
                        <c:v>5650.5570117560001</c:v>
                      </c:pt>
                      <c:pt idx="9077">
                        <c:v>5650.5570117560001</c:v>
                      </c:pt>
                      <c:pt idx="9078">
                        <c:v>5650.5570117560001</c:v>
                      </c:pt>
                      <c:pt idx="9079">
                        <c:v>5650.5570117560001</c:v>
                      </c:pt>
                      <c:pt idx="9080">
                        <c:v>5633.5570117560001</c:v>
                      </c:pt>
                      <c:pt idx="9081">
                        <c:v>5546.079998016</c:v>
                      </c:pt>
                      <c:pt idx="9082">
                        <c:v>5546.079998016</c:v>
                      </c:pt>
                      <c:pt idx="9083">
                        <c:v>5546.079998016</c:v>
                      </c:pt>
                      <c:pt idx="9084">
                        <c:v>5495.9609985349998</c:v>
                      </c:pt>
                      <c:pt idx="9085">
                        <c:v>5495.9609985349998</c:v>
                      </c:pt>
                      <c:pt idx="9086">
                        <c:v>5495.9609985349998</c:v>
                      </c:pt>
                      <c:pt idx="9087">
                        <c:v>5446</c:v>
                      </c:pt>
                      <c:pt idx="9088">
                        <c:v>5330</c:v>
                      </c:pt>
                      <c:pt idx="9089">
                        <c:v>5330</c:v>
                      </c:pt>
                      <c:pt idx="9090">
                        <c:v>5284</c:v>
                      </c:pt>
                      <c:pt idx="9091">
                        <c:v>5284</c:v>
                      </c:pt>
                      <c:pt idx="9092">
                        <c:v>5421</c:v>
                      </c:pt>
                      <c:pt idx="9093">
                        <c:v>5421</c:v>
                      </c:pt>
                      <c:pt idx="9094">
                        <c:v>5421</c:v>
                      </c:pt>
                      <c:pt idx="9095">
                        <c:v>5324</c:v>
                      </c:pt>
                      <c:pt idx="9096">
                        <c:v>5286</c:v>
                      </c:pt>
                      <c:pt idx="9097">
                        <c:v>5240</c:v>
                      </c:pt>
                      <c:pt idx="9098">
                        <c:v>5240</c:v>
                      </c:pt>
                      <c:pt idx="9099">
                        <c:v>5240</c:v>
                      </c:pt>
                      <c:pt idx="9100">
                        <c:v>5240</c:v>
                      </c:pt>
                      <c:pt idx="9101">
                        <c:v>5183</c:v>
                      </c:pt>
                      <c:pt idx="9102">
                        <c:v>5079</c:v>
                      </c:pt>
                      <c:pt idx="9103">
                        <c:v>5079</c:v>
                      </c:pt>
                      <c:pt idx="9104">
                        <c:v>4891</c:v>
                      </c:pt>
                      <c:pt idx="9105">
                        <c:v>4891</c:v>
                      </c:pt>
                      <c:pt idx="9106">
                        <c:v>4891</c:v>
                      </c:pt>
                      <c:pt idx="9107">
                        <c:v>4891</c:v>
                      </c:pt>
                      <c:pt idx="9108">
                        <c:v>4891</c:v>
                      </c:pt>
                      <c:pt idx="9109">
                        <c:v>4834</c:v>
                      </c:pt>
                      <c:pt idx="9110">
                        <c:v>4834</c:v>
                      </c:pt>
                      <c:pt idx="9111">
                        <c:v>4834</c:v>
                      </c:pt>
                      <c:pt idx="9112">
                        <c:v>4834</c:v>
                      </c:pt>
                      <c:pt idx="9113">
                        <c:v>4834</c:v>
                      </c:pt>
                      <c:pt idx="9114">
                        <c:v>4834</c:v>
                      </c:pt>
                      <c:pt idx="9115">
                        <c:v>4834</c:v>
                      </c:pt>
                      <c:pt idx="9116">
                        <c:v>4834</c:v>
                      </c:pt>
                      <c:pt idx="9117">
                        <c:v>4834</c:v>
                      </c:pt>
                      <c:pt idx="9118">
                        <c:v>4834</c:v>
                      </c:pt>
                      <c:pt idx="9119">
                        <c:v>4834</c:v>
                      </c:pt>
                      <c:pt idx="9120">
                        <c:v>4834</c:v>
                      </c:pt>
                      <c:pt idx="9121">
                        <c:v>4834</c:v>
                      </c:pt>
                      <c:pt idx="9122">
                        <c:v>4834</c:v>
                      </c:pt>
                      <c:pt idx="9123">
                        <c:v>4834</c:v>
                      </c:pt>
                      <c:pt idx="9124">
                        <c:v>4834</c:v>
                      </c:pt>
                      <c:pt idx="9125">
                        <c:v>4834</c:v>
                      </c:pt>
                      <c:pt idx="9126">
                        <c:v>4834</c:v>
                      </c:pt>
                      <c:pt idx="9127">
                        <c:v>4856</c:v>
                      </c:pt>
                      <c:pt idx="9128">
                        <c:v>4856</c:v>
                      </c:pt>
                      <c:pt idx="9129">
                        <c:v>4943.3</c:v>
                      </c:pt>
                      <c:pt idx="9130">
                        <c:v>4943.3</c:v>
                      </c:pt>
                      <c:pt idx="9131">
                        <c:v>4943.3</c:v>
                      </c:pt>
                      <c:pt idx="9132">
                        <c:v>4943.3</c:v>
                      </c:pt>
                      <c:pt idx="9133">
                        <c:v>4943.3</c:v>
                      </c:pt>
                      <c:pt idx="9134">
                        <c:v>4943.3</c:v>
                      </c:pt>
                      <c:pt idx="9135">
                        <c:v>4943.3</c:v>
                      </c:pt>
                      <c:pt idx="9136">
                        <c:v>4943.3</c:v>
                      </c:pt>
                      <c:pt idx="9137">
                        <c:v>4943.3</c:v>
                      </c:pt>
                      <c:pt idx="9138">
                        <c:v>4943.3</c:v>
                      </c:pt>
                      <c:pt idx="9139">
                        <c:v>4943.3</c:v>
                      </c:pt>
                      <c:pt idx="9140">
                        <c:v>4943.3</c:v>
                      </c:pt>
                      <c:pt idx="9141">
                        <c:v>4986.3</c:v>
                      </c:pt>
                      <c:pt idx="9142">
                        <c:v>5027.3</c:v>
                      </c:pt>
                      <c:pt idx="9143">
                        <c:v>5407.31</c:v>
                      </c:pt>
                      <c:pt idx="9144">
                        <c:v>5867.31</c:v>
                      </c:pt>
                      <c:pt idx="9145">
                        <c:v>5867.31</c:v>
                      </c:pt>
                      <c:pt idx="9146">
                        <c:v>5924.31</c:v>
                      </c:pt>
                      <c:pt idx="9147">
                        <c:v>6039.31</c:v>
                      </c:pt>
                      <c:pt idx="9148">
                        <c:v>6096.31</c:v>
                      </c:pt>
                      <c:pt idx="9149">
                        <c:v>6096.31</c:v>
                      </c:pt>
                      <c:pt idx="9150">
                        <c:v>6096.31</c:v>
                      </c:pt>
                      <c:pt idx="9151">
                        <c:v>6153.31</c:v>
                      </c:pt>
                      <c:pt idx="9152">
                        <c:v>6107.31</c:v>
                      </c:pt>
                      <c:pt idx="9153">
                        <c:v>6080.31</c:v>
                      </c:pt>
                      <c:pt idx="9154">
                        <c:v>6080.31</c:v>
                      </c:pt>
                      <c:pt idx="9155">
                        <c:v>6385.32</c:v>
                      </c:pt>
                      <c:pt idx="9156">
                        <c:v>6644.32</c:v>
                      </c:pt>
                      <c:pt idx="9157">
                        <c:v>6644.32</c:v>
                      </c:pt>
                      <c:pt idx="9158">
                        <c:v>7197.32</c:v>
                      </c:pt>
                      <c:pt idx="9159">
                        <c:v>7701.32</c:v>
                      </c:pt>
                      <c:pt idx="9160">
                        <c:v>7803.32</c:v>
                      </c:pt>
                      <c:pt idx="9161">
                        <c:v>7803.32</c:v>
                      </c:pt>
                      <c:pt idx="9162">
                        <c:v>7803.32</c:v>
                      </c:pt>
                      <c:pt idx="9163">
                        <c:v>7897.32</c:v>
                      </c:pt>
                      <c:pt idx="9164">
                        <c:v>7598.32</c:v>
                      </c:pt>
                      <c:pt idx="9165">
                        <c:v>8034.32</c:v>
                      </c:pt>
                      <c:pt idx="9166">
                        <c:v>8857.32</c:v>
                      </c:pt>
                      <c:pt idx="9167">
                        <c:v>8857.32</c:v>
                      </c:pt>
                      <c:pt idx="9168">
                        <c:v>9019.32</c:v>
                      </c:pt>
                      <c:pt idx="9169">
                        <c:v>9019.32</c:v>
                      </c:pt>
                      <c:pt idx="9170">
                        <c:v>9219.32</c:v>
                      </c:pt>
                      <c:pt idx="9171">
                        <c:v>9219.32</c:v>
                      </c:pt>
                      <c:pt idx="9172">
                        <c:v>9219.32</c:v>
                      </c:pt>
                      <c:pt idx="9173">
                        <c:v>9219.32</c:v>
                      </c:pt>
                      <c:pt idx="9174">
                        <c:v>9219.32</c:v>
                      </c:pt>
                      <c:pt idx="9175">
                        <c:v>9219.32</c:v>
                      </c:pt>
                      <c:pt idx="9176">
                        <c:v>9276.32</c:v>
                      </c:pt>
                      <c:pt idx="9177">
                        <c:v>9495.2809985349995</c:v>
                      </c:pt>
                      <c:pt idx="9178">
                        <c:v>9725.2809985349995</c:v>
                      </c:pt>
                      <c:pt idx="9179">
                        <c:v>9725.2809985349995</c:v>
                      </c:pt>
                      <c:pt idx="9180">
                        <c:v>10040.280998535</c:v>
                      </c:pt>
                      <c:pt idx="9181">
                        <c:v>10719.081001586999</c:v>
                      </c:pt>
                      <c:pt idx="9182">
                        <c:v>10719.081001586999</c:v>
                      </c:pt>
                      <c:pt idx="9183">
                        <c:v>10769.200001068</c:v>
                      </c:pt>
                      <c:pt idx="9184">
                        <c:v>10769.200001068</c:v>
                      </c:pt>
                      <c:pt idx="9185">
                        <c:v>10769.200001068</c:v>
                      </c:pt>
                      <c:pt idx="9186">
                        <c:v>11452.364998169</c:v>
                      </c:pt>
                      <c:pt idx="9187">
                        <c:v>11502.495994872999</c:v>
                      </c:pt>
                      <c:pt idx="9188">
                        <c:v>11749.495994872999</c:v>
                      </c:pt>
                      <c:pt idx="9189">
                        <c:v>12527.71151001</c:v>
                      </c:pt>
                      <c:pt idx="9190">
                        <c:v>12772.436836548</c:v>
                      </c:pt>
                      <c:pt idx="9191">
                        <c:v>12772.436836548</c:v>
                      </c:pt>
                      <c:pt idx="9192">
                        <c:v>13353.536836548001</c:v>
                      </c:pt>
                      <c:pt idx="9193">
                        <c:v>14772.536836548001</c:v>
                      </c:pt>
                      <c:pt idx="9194">
                        <c:v>15085.536836548001</c:v>
                      </c:pt>
                      <c:pt idx="9195">
                        <c:v>15085.536836548001</c:v>
                      </c:pt>
                      <c:pt idx="9196">
                        <c:v>15085.536836548001</c:v>
                      </c:pt>
                      <c:pt idx="9197">
                        <c:v>14833.536836548001</c:v>
                      </c:pt>
                      <c:pt idx="9198">
                        <c:v>15165.536836548001</c:v>
                      </c:pt>
                      <c:pt idx="9199">
                        <c:v>15165.536836548001</c:v>
                      </c:pt>
                      <c:pt idx="9200">
                        <c:v>15165.536836548001</c:v>
                      </c:pt>
                      <c:pt idx="9201">
                        <c:v>15182.536836548001</c:v>
                      </c:pt>
                      <c:pt idx="9202">
                        <c:v>15182.536836548001</c:v>
                      </c:pt>
                      <c:pt idx="9203">
                        <c:v>15182.536836548001</c:v>
                      </c:pt>
                      <c:pt idx="9204">
                        <c:v>15182.536836548001</c:v>
                      </c:pt>
                      <c:pt idx="9205">
                        <c:v>15899.536836548001</c:v>
                      </c:pt>
                      <c:pt idx="9206">
                        <c:v>15899.536836548001</c:v>
                      </c:pt>
                      <c:pt idx="9207">
                        <c:v>15899.536836548001</c:v>
                      </c:pt>
                      <c:pt idx="9208">
                        <c:v>16759.536836547999</c:v>
                      </c:pt>
                      <c:pt idx="9209">
                        <c:v>17286.536836547999</c:v>
                      </c:pt>
                      <c:pt idx="9210">
                        <c:v>17286.536836547999</c:v>
                      </c:pt>
                      <c:pt idx="9211">
                        <c:v>17286.536836547999</c:v>
                      </c:pt>
                      <c:pt idx="9212">
                        <c:v>17240.536836547999</c:v>
                      </c:pt>
                      <c:pt idx="9213">
                        <c:v>17240.536836547999</c:v>
                      </c:pt>
                      <c:pt idx="9214">
                        <c:v>17240.536836547999</c:v>
                      </c:pt>
                      <c:pt idx="9215">
                        <c:v>17240.536836547999</c:v>
                      </c:pt>
                      <c:pt idx="9216">
                        <c:v>17240.536836547999</c:v>
                      </c:pt>
                      <c:pt idx="9217">
                        <c:v>17240.536836547999</c:v>
                      </c:pt>
                      <c:pt idx="9218">
                        <c:v>17240.536836547999</c:v>
                      </c:pt>
                      <c:pt idx="9219">
                        <c:v>17760.536836547999</c:v>
                      </c:pt>
                      <c:pt idx="9220">
                        <c:v>17760.536836547999</c:v>
                      </c:pt>
                      <c:pt idx="9221">
                        <c:v>17760.536836547999</c:v>
                      </c:pt>
                      <c:pt idx="9222">
                        <c:v>17760.536836547999</c:v>
                      </c:pt>
                      <c:pt idx="9223">
                        <c:v>17760.536836547999</c:v>
                      </c:pt>
                      <c:pt idx="9224">
                        <c:v>17760.536836547999</c:v>
                      </c:pt>
                      <c:pt idx="9225">
                        <c:v>17760.536836547999</c:v>
                      </c:pt>
                      <c:pt idx="9226">
                        <c:v>17760.536836547999</c:v>
                      </c:pt>
                      <c:pt idx="9227">
                        <c:v>17760.536836547999</c:v>
                      </c:pt>
                      <c:pt idx="9228">
                        <c:v>17760.536836547999</c:v>
                      </c:pt>
                      <c:pt idx="9229">
                        <c:v>17760.536836547999</c:v>
                      </c:pt>
                      <c:pt idx="9230">
                        <c:v>18280.536836547999</c:v>
                      </c:pt>
                      <c:pt idx="9231">
                        <c:v>18280.536836547999</c:v>
                      </c:pt>
                      <c:pt idx="9232">
                        <c:v>18280.536836547999</c:v>
                      </c:pt>
                      <c:pt idx="9233">
                        <c:v>18280.536836547999</c:v>
                      </c:pt>
                      <c:pt idx="9234">
                        <c:v>18280.536836547999</c:v>
                      </c:pt>
                      <c:pt idx="9235">
                        <c:v>18280.536836547999</c:v>
                      </c:pt>
                      <c:pt idx="9236">
                        <c:v>18142.536836547999</c:v>
                      </c:pt>
                      <c:pt idx="9237">
                        <c:v>17966.536836547999</c:v>
                      </c:pt>
                      <c:pt idx="9238">
                        <c:v>17966.536836547999</c:v>
                      </c:pt>
                      <c:pt idx="9239">
                        <c:v>17966.536836547999</c:v>
                      </c:pt>
                      <c:pt idx="9240">
                        <c:v>17966.536836547999</c:v>
                      </c:pt>
                      <c:pt idx="9241">
                        <c:v>17966.536836547999</c:v>
                      </c:pt>
                      <c:pt idx="9242">
                        <c:v>17966.536836547999</c:v>
                      </c:pt>
                      <c:pt idx="9243">
                        <c:v>17966.536836547999</c:v>
                      </c:pt>
                      <c:pt idx="9244">
                        <c:v>17966.536836547999</c:v>
                      </c:pt>
                      <c:pt idx="9245">
                        <c:v>17966.536836547999</c:v>
                      </c:pt>
                      <c:pt idx="9246">
                        <c:v>17966.536836547999</c:v>
                      </c:pt>
                      <c:pt idx="9247">
                        <c:v>17966.536836547999</c:v>
                      </c:pt>
                      <c:pt idx="9248">
                        <c:v>17966.536836547999</c:v>
                      </c:pt>
                      <c:pt idx="9249">
                        <c:v>18156.536836547999</c:v>
                      </c:pt>
                      <c:pt idx="9250">
                        <c:v>18156.536836547999</c:v>
                      </c:pt>
                      <c:pt idx="9251">
                        <c:v>18156.536836547999</c:v>
                      </c:pt>
                      <c:pt idx="9252">
                        <c:v>18156.536836547999</c:v>
                      </c:pt>
                      <c:pt idx="9253">
                        <c:v>18156.536836547999</c:v>
                      </c:pt>
                      <c:pt idx="9254">
                        <c:v>18156.536836547999</c:v>
                      </c:pt>
                      <c:pt idx="9255">
                        <c:v>18156.536836547999</c:v>
                      </c:pt>
                      <c:pt idx="9256">
                        <c:v>18156.536836547999</c:v>
                      </c:pt>
                      <c:pt idx="9257">
                        <c:v>18156.536836547999</c:v>
                      </c:pt>
                      <c:pt idx="9258">
                        <c:v>17554.321321411</c:v>
                      </c:pt>
                      <c:pt idx="9259">
                        <c:v>17554.321321411</c:v>
                      </c:pt>
                      <c:pt idx="9260">
                        <c:v>17554.321321411</c:v>
                      </c:pt>
                      <c:pt idx="9261">
                        <c:v>17852.321321411</c:v>
                      </c:pt>
                      <c:pt idx="9262">
                        <c:v>17540.321321411</c:v>
                      </c:pt>
                      <c:pt idx="9263">
                        <c:v>17540.321321411</c:v>
                      </c:pt>
                      <c:pt idx="9264">
                        <c:v>17540.321321411</c:v>
                      </c:pt>
                      <c:pt idx="9265">
                        <c:v>17373.321321411</c:v>
                      </c:pt>
                      <c:pt idx="9266">
                        <c:v>17373.321321411</c:v>
                      </c:pt>
                      <c:pt idx="9267">
                        <c:v>17373.321321411</c:v>
                      </c:pt>
                      <c:pt idx="9268">
                        <c:v>17373.321321411</c:v>
                      </c:pt>
                      <c:pt idx="9269">
                        <c:v>17373.321321411</c:v>
                      </c:pt>
                      <c:pt idx="9270">
                        <c:v>17373.321321411</c:v>
                      </c:pt>
                      <c:pt idx="9271">
                        <c:v>17373.321321411</c:v>
                      </c:pt>
                      <c:pt idx="9272">
                        <c:v>17373.321321411</c:v>
                      </c:pt>
                      <c:pt idx="9273">
                        <c:v>17373.321321411</c:v>
                      </c:pt>
                      <c:pt idx="9274">
                        <c:v>17373.321321411</c:v>
                      </c:pt>
                      <c:pt idx="9275">
                        <c:v>17373.321321411</c:v>
                      </c:pt>
                      <c:pt idx="9276">
                        <c:v>17373.321321411</c:v>
                      </c:pt>
                      <c:pt idx="9277">
                        <c:v>17373.321321411</c:v>
                      </c:pt>
                      <c:pt idx="9278">
                        <c:v>17373.321321411</c:v>
                      </c:pt>
                      <c:pt idx="9279">
                        <c:v>17373.321321411</c:v>
                      </c:pt>
                      <c:pt idx="9280">
                        <c:v>17373.321321411</c:v>
                      </c:pt>
                      <c:pt idx="9281">
                        <c:v>17373.321321411</c:v>
                      </c:pt>
                      <c:pt idx="9282">
                        <c:v>17373.321321411</c:v>
                      </c:pt>
                      <c:pt idx="9283">
                        <c:v>17373.321321411</c:v>
                      </c:pt>
                      <c:pt idx="9284">
                        <c:v>17419.321321411</c:v>
                      </c:pt>
                      <c:pt idx="9285">
                        <c:v>17243.321321411</c:v>
                      </c:pt>
                      <c:pt idx="9286">
                        <c:v>17243.321321411</c:v>
                      </c:pt>
                      <c:pt idx="9287">
                        <c:v>17243.321321411</c:v>
                      </c:pt>
                      <c:pt idx="9288">
                        <c:v>17243.321321411</c:v>
                      </c:pt>
                      <c:pt idx="9289">
                        <c:v>17243.321321411</c:v>
                      </c:pt>
                      <c:pt idx="9290">
                        <c:v>17243.321321411</c:v>
                      </c:pt>
                      <c:pt idx="9291">
                        <c:v>17243.321321411</c:v>
                      </c:pt>
                      <c:pt idx="9292">
                        <c:v>17243.321321411</c:v>
                      </c:pt>
                      <c:pt idx="9293">
                        <c:v>16715.321321411</c:v>
                      </c:pt>
                      <c:pt idx="9294">
                        <c:v>16195.321321411</c:v>
                      </c:pt>
                      <c:pt idx="9295">
                        <c:v>16195.321321411</c:v>
                      </c:pt>
                      <c:pt idx="9296">
                        <c:v>16120.321321411</c:v>
                      </c:pt>
                      <c:pt idx="9297">
                        <c:v>16120.321321411</c:v>
                      </c:pt>
                      <c:pt idx="9298">
                        <c:v>16120.321321411</c:v>
                      </c:pt>
                      <c:pt idx="9299">
                        <c:v>16120.321321411</c:v>
                      </c:pt>
                      <c:pt idx="9300">
                        <c:v>16120.321321411</c:v>
                      </c:pt>
                      <c:pt idx="9301">
                        <c:v>16120.321321411</c:v>
                      </c:pt>
                      <c:pt idx="9302">
                        <c:v>16120.321321411</c:v>
                      </c:pt>
                      <c:pt idx="9303">
                        <c:v>16120.321321411</c:v>
                      </c:pt>
                      <c:pt idx="9304">
                        <c:v>16120.321321411</c:v>
                      </c:pt>
                      <c:pt idx="9305">
                        <c:v>15593.321321411</c:v>
                      </c:pt>
                      <c:pt idx="9306">
                        <c:v>15073.321321411</c:v>
                      </c:pt>
                      <c:pt idx="9307">
                        <c:v>15073.321321411</c:v>
                      </c:pt>
                      <c:pt idx="9308">
                        <c:v>15073.321321411</c:v>
                      </c:pt>
                      <c:pt idx="9309">
                        <c:v>14356.321321411</c:v>
                      </c:pt>
                      <c:pt idx="9310">
                        <c:v>14356.321321411</c:v>
                      </c:pt>
                      <c:pt idx="9311">
                        <c:v>14064.595994873</c:v>
                      </c:pt>
                      <c:pt idx="9312">
                        <c:v>14064.595994873</c:v>
                      </c:pt>
                      <c:pt idx="9313">
                        <c:v>13895.595994873</c:v>
                      </c:pt>
                      <c:pt idx="9314">
                        <c:v>13895.595994873</c:v>
                      </c:pt>
                      <c:pt idx="9315">
                        <c:v>13895.595994873</c:v>
                      </c:pt>
                      <c:pt idx="9316">
                        <c:v>13895.595994873</c:v>
                      </c:pt>
                      <c:pt idx="9317">
                        <c:v>13895.595994873</c:v>
                      </c:pt>
                      <c:pt idx="9318">
                        <c:v>13895.595994873</c:v>
                      </c:pt>
                      <c:pt idx="9319">
                        <c:v>13582.595994873</c:v>
                      </c:pt>
                      <c:pt idx="9320">
                        <c:v>12775.595994873</c:v>
                      </c:pt>
                      <c:pt idx="9321">
                        <c:v>10233.795991821</c:v>
                      </c:pt>
                      <c:pt idx="9322">
                        <c:v>10233.795991821</c:v>
                      </c:pt>
                      <c:pt idx="9323">
                        <c:v>10233.795991821</c:v>
                      </c:pt>
                      <c:pt idx="9324">
                        <c:v>9918.7959918209999</c:v>
                      </c:pt>
                      <c:pt idx="9325">
                        <c:v>9799.7959918209999</c:v>
                      </c:pt>
                      <c:pt idx="9326">
                        <c:v>9599.7959918209999</c:v>
                      </c:pt>
                      <c:pt idx="9327">
                        <c:v>9069.7959918209999</c:v>
                      </c:pt>
                      <c:pt idx="9328">
                        <c:v>9069.7959918209999</c:v>
                      </c:pt>
                      <c:pt idx="9329">
                        <c:v>9069.7959918209999</c:v>
                      </c:pt>
                      <c:pt idx="9330">
                        <c:v>9069.7959918209999</c:v>
                      </c:pt>
                      <c:pt idx="9331">
                        <c:v>9069.7959918209999</c:v>
                      </c:pt>
                      <c:pt idx="9332">
                        <c:v>8616.6959918209996</c:v>
                      </c:pt>
                      <c:pt idx="9333">
                        <c:v>7832.6959918209996</c:v>
                      </c:pt>
                      <c:pt idx="9334">
                        <c:v>7649.6959918209996</c:v>
                      </c:pt>
                      <c:pt idx="9335">
                        <c:v>7649.6959918209996</c:v>
                      </c:pt>
                      <c:pt idx="9336">
                        <c:v>7520.6959918209996</c:v>
                      </c:pt>
                      <c:pt idx="9337">
                        <c:v>7520.6959918209996</c:v>
                      </c:pt>
                      <c:pt idx="9338">
                        <c:v>7520.6959918209996</c:v>
                      </c:pt>
                      <c:pt idx="9339">
                        <c:v>7405.6959918209996</c:v>
                      </c:pt>
                      <c:pt idx="9340">
                        <c:v>7570.7959918209999</c:v>
                      </c:pt>
                      <c:pt idx="9341">
                        <c:v>7570.7959918209999</c:v>
                      </c:pt>
                      <c:pt idx="9342">
                        <c:v>7423.7859918209997</c:v>
                      </c:pt>
                      <c:pt idx="9343">
                        <c:v>7179.2359956359996</c:v>
                      </c:pt>
                      <c:pt idx="9344">
                        <c:v>7089.2359956359996</c:v>
                      </c:pt>
                      <c:pt idx="9345">
                        <c:v>6575.0659936519996</c:v>
                      </c:pt>
                      <c:pt idx="9346">
                        <c:v>6575.0659936519996</c:v>
                      </c:pt>
                      <c:pt idx="9347">
                        <c:v>6575.0659936519996</c:v>
                      </c:pt>
                      <c:pt idx="9348">
                        <c:v>6484.9659936520002</c:v>
                      </c:pt>
                      <c:pt idx="9349">
                        <c:v>6484.9659936520002</c:v>
                      </c:pt>
                      <c:pt idx="9350">
                        <c:v>6435.0049951170004</c:v>
                      </c:pt>
                      <c:pt idx="9351">
                        <c:v>6000.0049951170004</c:v>
                      </c:pt>
                      <c:pt idx="9352">
                        <c:v>5949.8399980160002</c:v>
                      </c:pt>
                      <c:pt idx="9353">
                        <c:v>5879.8399980160002</c:v>
                      </c:pt>
                      <c:pt idx="9354">
                        <c:v>5715.829998016</c:v>
                      </c:pt>
                      <c:pt idx="9355">
                        <c:v>5654.829998016</c:v>
                      </c:pt>
                      <c:pt idx="9356">
                        <c:v>5793</c:v>
                      </c:pt>
                      <c:pt idx="9357">
                        <c:v>5469</c:v>
                      </c:pt>
                      <c:pt idx="9358">
                        <c:v>5469</c:v>
                      </c:pt>
                      <c:pt idx="9359">
                        <c:v>5559.1</c:v>
                      </c:pt>
                      <c:pt idx="9360">
                        <c:v>4967</c:v>
                      </c:pt>
                      <c:pt idx="9361">
                        <c:v>4967</c:v>
                      </c:pt>
                      <c:pt idx="9362">
                        <c:v>4730</c:v>
                      </c:pt>
                      <c:pt idx="9363">
                        <c:v>4215</c:v>
                      </c:pt>
                      <c:pt idx="9364">
                        <c:v>4101</c:v>
                      </c:pt>
                      <c:pt idx="9365">
                        <c:v>3924</c:v>
                      </c:pt>
                      <c:pt idx="9366">
                        <c:v>3712</c:v>
                      </c:pt>
                      <c:pt idx="9367">
                        <c:v>3712</c:v>
                      </c:pt>
                      <c:pt idx="9368">
                        <c:v>3758</c:v>
                      </c:pt>
                      <c:pt idx="9369">
                        <c:v>3662</c:v>
                      </c:pt>
                      <c:pt idx="9370">
                        <c:v>3662</c:v>
                      </c:pt>
                      <c:pt idx="9371">
                        <c:v>3614</c:v>
                      </c:pt>
                      <c:pt idx="9372">
                        <c:v>3569</c:v>
                      </c:pt>
                      <c:pt idx="9373">
                        <c:v>3477</c:v>
                      </c:pt>
                      <c:pt idx="9374">
                        <c:v>3477</c:v>
                      </c:pt>
                      <c:pt idx="9375">
                        <c:v>3477</c:v>
                      </c:pt>
                      <c:pt idx="9376">
                        <c:v>3477</c:v>
                      </c:pt>
                      <c:pt idx="9377">
                        <c:v>3475</c:v>
                      </c:pt>
                      <c:pt idx="9378">
                        <c:v>3475</c:v>
                      </c:pt>
                      <c:pt idx="9379">
                        <c:v>3004</c:v>
                      </c:pt>
                      <c:pt idx="9380">
                        <c:v>3025</c:v>
                      </c:pt>
                      <c:pt idx="9381">
                        <c:v>3025</c:v>
                      </c:pt>
                      <c:pt idx="9382">
                        <c:v>3025</c:v>
                      </c:pt>
                      <c:pt idx="9383">
                        <c:v>3025</c:v>
                      </c:pt>
                      <c:pt idx="9384">
                        <c:v>3025</c:v>
                      </c:pt>
                      <c:pt idx="9385">
                        <c:v>3007</c:v>
                      </c:pt>
                      <c:pt idx="9386">
                        <c:v>3007</c:v>
                      </c:pt>
                      <c:pt idx="9387">
                        <c:v>3007</c:v>
                      </c:pt>
                      <c:pt idx="9388">
                        <c:v>2817</c:v>
                      </c:pt>
                      <c:pt idx="9389">
                        <c:v>2721</c:v>
                      </c:pt>
                      <c:pt idx="9390">
                        <c:v>2721</c:v>
                      </c:pt>
                      <c:pt idx="9391">
                        <c:v>2721</c:v>
                      </c:pt>
                      <c:pt idx="9392">
                        <c:v>2626</c:v>
                      </c:pt>
                      <c:pt idx="9393">
                        <c:v>2626</c:v>
                      </c:pt>
                      <c:pt idx="9394">
                        <c:v>2626</c:v>
                      </c:pt>
                      <c:pt idx="9395">
                        <c:v>2403</c:v>
                      </c:pt>
                      <c:pt idx="9396">
                        <c:v>2403</c:v>
                      </c:pt>
                      <c:pt idx="9397">
                        <c:v>2403</c:v>
                      </c:pt>
                      <c:pt idx="9398">
                        <c:v>2320</c:v>
                      </c:pt>
                      <c:pt idx="9399">
                        <c:v>2320</c:v>
                      </c:pt>
                      <c:pt idx="9400">
                        <c:v>2217</c:v>
                      </c:pt>
                      <c:pt idx="9401">
                        <c:v>2217</c:v>
                      </c:pt>
                      <c:pt idx="9402">
                        <c:v>2171</c:v>
                      </c:pt>
                      <c:pt idx="9403">
                        <c:v>2171</c:v>
                      </c:pt>
                      <c:pt idx="9404">
                        <c:v>2171</c:v>
                      </c:pt>
                      <c:pt idx="9405">
                        <c:v>2171</c:v>
                      </c:pt>
                      <c:pt idx="9406">
                        <c:v>2171</c:v>
                      </c:pt>
                      <c:pt idx="9407">
                        <c:v>2114</c:v>
                      </c:pt>
                      <c:pt idx="9408">
                        <c:v>2114</c:v>
                      </c:pt>
                      <c:pt idx="9409">
                        <c:v>2114</c:v>
                      </c:pt>
                      <c:pt idx="9410">
                        <c:v>2114</c:v>
                      </c:pt>
                      <c:pt idx="9411">
                        <c:v>2057</c:v>
                      </c:pt>
                      <c:pt idx="9412">
                        <c:v>2057</c:v>
                      </c:pt>
                      <c:pt idx="9413">
                        <c:v>2057</c:v>
                      </c:pt>
                      <c:pt idx="9414">
                        <c:v>2057</c:v>
                      </c:pt>
                      <c:pt idx="9415">
                        <c:v>2057</c:v>
                      </c:pt>
                      <c:pt idx="9416">
                        <c:v>2057</c:v>
                      </c:pt>
                      <c:pt idx="9417">
                        <c:v>2057</c:v>
                      </c:pt>
                      <c:pt idx="9418">
                        <c:v>2057</c:v>
                      </c:pt>
                      <c:pt idx="9419">
                        <c:v>2057</c:v>
                      </c:pt>
                      <c:pt idx="9420">
                        <c:v>2057</c:v>
                      </c:pt>
                      <c:pt idx="9421">
                        <c:v>2057</c:v>
                      </c:pt>
                      <c:pt idx="9422">
                        <c:v>2057</c:v>
                      </c:pt>
                      <c:pt idx="9423">
                        <c:v>2057</c:v>
                      </c:pt>
                      <c:pt idx="9424">
                        <c:v>2057</c:v>
                      </c:pt>
                      <c:pt idx="9425">
                        <c:v>2057</c:v>
                      </c:pt>
                      <c:pt idx="9426">
                        <c:v>2075</c:v>
                      </c:pt>
                      <c:pt idx="9427">
                        <c:v>2075</c:v>
                      </c:pt>
                      <c:pt idx="9428">
                        <c:v>2133</c:v>
                      </c:pt>
                      <c:pt idx="9429">
                        <c:v>2202</c:v>
                      </c:pt>
                      <c:pt idx="9430">
                        <c:v>2678</c:v>
                      </c:pt>
                      <c:pt idx="9431">
                        <c:v>2875</c:v>
                      </c:pt>
                      <c:pt idx="9432">
                        <c:v>2999</c:v>
                      </c:pt>
                      <c:pt idx="9433">
                        <c:v>3046</c:v>
                      </c:pt>
                      <c:pt idx="9434">
                        <c:v>3548</c:v>
                      </c:pt>
                      <c:pt idx="9435">
                        <c:v>3735</c:v>
                      </c:pt>
                      <c:pt idx="9436">
                        <c:v>3831</c:v>
                      </c:pt>
                      <c:pt idx="9437">
                        <c:v>3853</c:v>
                      </c:pt>
                      <c:pt idx="9438">
                        <c:v>4243</c:v>
                      </c:pt>
                      <c:pt idx="9439">
                        <c:v>4296</c:v>
                      </c:pt>
                      <c:pt idx="9440">
                        <c:v>4217</c:v>
                      </c:pt>
                      <c:pt idx="9441">
                        <c:v>4335</c:v>
                      </c:pt>
                      <c:pt idx="9442">
                        <c:v>4615</c:v>
                      </c:pt>
                      <c:pt idx="9443">
                        <c:v>5027.01</c:v>
                      </c:pt>
                      <c:pt idx="9444">
                        <c:v>5084.01</c:v>
                      </c:pt>
                      <c:pt idx="9445">
                        <c:v>5599.01</c:v>
                      </c:pt>
                      <c:pt idx="9446">
                        <c:v>5736.01</c:v>
                      </c:pt>
                      <c:pt idx="9447">
                        <c:v>5793.01</c:v>
                      </c:pt>
                      <c:pt idx="9448">
                        <c:v>6098.01</c:v>
                      </c:pt>
                      <c:pt idx="9449">
                        <c:v>6212.01</c:v>
                      </c:pt>
                      <c:pt idx="9450">
                        <c:v>6212.01</c:v>
                      </c:pt>
                      <c:pt idx="9451">
                        <c:v>6212.01</c:v>
                      </c:pt>
                      <c:pt idx="9452">
                        <c:v>6056.01</c:v>
                      </c:pt>
                      <c:pt idx="9453">
                        <c:v>6126.01</c:v>
                      </c:pt>
                      <c:pt idx="9454">
                        <c:v>6126.01</c:v>
                      </c:pt>
                      <c:pt idx="9455">
                        <c:v>6510.02</c:v>
                      </c:pt>
                      <c:pt idx="9456">
                        <c:v>6510.02</c:v>
                      </c:pt>
                      <c:pt idx="9457">
                        <c:v>6510.02</c:v>
                      </c:pt>
                      <c:pt idx="9458">
                        <c:v>6700.02</c:v>
                      </c:pt>
                      <c:pt idx="9459">
                        <c:v>6862.02</c:v>
                      </c:pt>
                      <c:pt idx="9460">
                        <c:v>6862.02</c:v>
                      </c:pt>
                      <c:pt idx="9461">
                        <c:v>6862.02</c:v>
                      </c:pt>
                      <c:pt idx="9462">
                        <c:v>6981.02</c:v>
                      </c:pt>
                      <c:pt idx="9463">
                        <c:v>6981.02</c:v>
                      </c:pt>
                      <c:pt idx="9464">
                        <c:v>6629.02</c:v>
                      </c:pt>
                      <c:pt idx="9465">
                        <c:v>6957.02</c:v>
                      </c:pt>
                      <c:pt idx="9466">
                        <c:v>6957.02</c:v>
                      </c:pt>
                      <c:pt idx="9467">
                        <c:v>7086.02</c:v>
                      </c:pt>
                      <c:pt idx="9468">
                        <c:v>7086.02</c:v>
                      </c:pt>
                      <c:pt idx="9469">
                        <c:v>7086.02</c:v>
                      </c:pt>
                      <c:pt idx="9470">
                        <c:v>7086.02</c:v>
                      </c:pt>
                      <c:pt idx="9471">
                        <c:v>7499.9103236390001</c:v>
                      </c:pt>
                      <c:pt idx="9472">
                        <c:v>7699.9103236390001</c:v>
                      </c:pt>
                      <c:pt idx="9473">
                        <c:v>7800.0023188779996</c:v>
                      </c:pt>
                      <c:pt idx="9474">
                        <c:v>8132.0023188779996</c:v>
                      </c:pt>
                      <c:pt idx="9475">
                        <c:v>8279.1213183590007</c:v>
                      </c:pt>
                      <c:pt idx="9476">
                        <c:v>9348.5213183590004</c:v>
                      </c:pt>
                      <c:pt idx="9477">
                        <c:v>9531.5213183590004</c:v>
                      </c:pt>
                      <c:pt idx="9478">
                        <c:v>9787.5213183590004</c:v>
                      </c:pt>
                      <c:pt idx="9479">
                        <c:v>10246.521318359</c:v>
                      </c:pt>
                      <c:pt idx="9480">
                        <c:v>10246.521318359</c:v>
                      </c:pt>
                      <c:pt idx="9481">
                        <c:v>10356.521318359</c:v>
                      </c:pt>
                      <c:pt idx="9482">
                        <c:v>11388.521318359</c:v>
                      </c:pt>
                      <c:pt idx="9483">
                        <c:v>12021.521318359</c:v>
                      </c:pt>
                      <c:pt idx="9484">
                        <c:v>12021.521318359</c:v>
                      </c:pt>
                      <c:pt idx="9485">
                        <c:v>12955.736833495999</c:v>
                      </c:pt>
                      <c:pt idx="9486">
                        <c:v>12955.736833495999</c:v>
                      </c:pt>
                      <c:pt idx="9487">
                        <c:v>12955.736833495999</c:v>
                      </c:pt>
                      <c:pt idx="9488">
                        <c:v>12955.736833495999</c:v>
                      </c:pt>
                      <c:pt idx="9489">
                        <c:v>13588.736833495999</c:v>
                      </c:pt>
                      <c:pt idx="9490">
                        <c:v>13901.736833495999</c:v>
                      </c:pt>
                      <c:pt idx="9491">
                        <c:v>13901.736833495999</c:v>
                      </c:pt>
                      <c:pt idx="9492">
                        <c:v>14167.736833495999</c:v>
                      </c:pt>
                      <c:pt idx="9493">
                        <c:v>14869.736833495999</c:v>
                      </c:pt>
                      <c:pt idx="9494">
                        <c:v>14869.736833495999</c:v>
                      </c:pt>
                      <c:pt idx="9495">
                        <c:v>14869.736833495999</c:v>
                      </c:pt>
                      <c:pt idx="9496">
                        <c:v>14869.736833495999</c:v>
                      </c:pt>
                      <c:pt idx="9497">
                        <c:v>14886.736833495999</c:v>
                      </c:pt>
                      <c:pt idx="9498">
                        <c:v>14886.736833495999</c:v>
                      </c:pt>
                      <c:pt idx="9499">
                        <c:v>14886.736833495999</c:v>
                      </c:pt>
                      <c:pt idx="9500">
                        <c:v>14886.736833495999</c:v>
                      </c:pt>
                      <c:pt idx="9501">
                        <c:v>14886.736833495999</c:v>
                      </c:pt>
                      <c:pt idx="9502">
                        <c:v>14886.736833495999</c:v>
                      </c:pt>
                      <c:pt idx="9503">
                        <c:v>15849.736833495999</c:v>
                      </c:pt>
                      <c:pt idx="9504">
                        <c:v>15849.736833495999</c:v>
                      </c:pt>
                      <c:pt idx="9505">
                        <c:v>15849.736833495999</c:v>
                      </c:pt>
                      <c:pt idx="9506">
                        <c:v>15849.736833495999</c:v>
                      </c:pt>
                      <c:pt idx="9507">
                        <c:v>15849.736833495999</c:v>
                      </c:pt>
                      <c:pt idx="9508">
                        <c:v>15849.736833495999</c:v>
                      </c:pt>
                      <c:pt idx="9509">
                        <c:v>15849.736833495999</c:v>
                      </c:pt>
                      <c:pt idx="9510">
                        <c:v>15849.736833495999</c:v>
                      </c:pt>
                      <c:pt idx="9511">
                        <c:v>15849.736833495999</c:v>
                      </c:pt>
                      <c:pt idx="9512">
                        <c:v>15849.736833495999</c:v>
                      </c:pt>
                      <c:pt idx="9513">
                        <c:v>15849.736833495999</c:v>
                      </c:pt>
                      <c:pt idx="9514">
                        <c:v>15849.736833495999</c:v>
                      </c:pt>
                      <c:pt idx="9515">
                        <c:v>15849.736833495999</c:v>
                      </c:pt>
                      <c:pt idx="9516">
                        <c:v>15849.736833495999</c:v>
                      </c:pt>
                      <c:pt idx="9517">
                        <c:v>15849.736833495999</c:v>
                      </c:pt>
                      <c:pt idx="9518">
                        <c:v>15849.736833495999</c:v>
                      </c:pt>
                      <c:pt idx="9519">
                        <c:v>15849.736833495999</c:v>
                      </c:pt>
                      <c:pt idx="9520">
                        <c:v>15849.736833495999</c:v>
                      </c:pt>
                      <c:pt idx="9521">
                        <c:v>15849.736833495999</c:v>
                      </c:pt>
                      <c:pt idx="9522">
                        <c:v>15849.736833495999</c:v>
                      </c:pt>
                      <c:pt idx="9523">
                        <c:v>15849.736833495999</c:v>
                      </c:pt>
                      <c:pt idx="9524">
                        <c:v>15535.736833495999</c:v>
                      </c:pt>
                      <c:pt idx="9525">
                        <c:v>15535.736833495999</c:v>
                      </c:pt>
                      <c:pt idx="9526">
                        <c:v>15535.736833495999</c:v>
                      </c:pt>
                      <c:pt idx="9527">
                        <c:v>15535.736833495999</c:v>
                      </c:pt>
                      <c:pt idx="9528">
                        <c:v>15535.736833495999</c:v>
                      </c:pt>
                      <c:pt idx="9529">
                        <c:v>15535.736833495999</c:v>
                      </c:pt>
                      <c:pt idx="9530">
                        <c:v>15535.736833495999</c:v>
                      </c:pt>
                      <c:pt idx="9531">
                        <c:v>15535.736833495999</c:v>
                      </c:pt>
                      <c:pt idx="9532">
                        <c:v>15535.736833495999</c:v>
                      </c:pt>
                      <c:pt idx="9533">
                        <c:v>15535.736833495999</c:v>
                      </c:pt>
                      <c:pt idx="9534">
                        <c:v>15535.736833495999</c:v>
                      </c:pt>
                      <c:pt idx="9535">
                        <c:v>15535.736833495999</c:v>
                      </c:pt>
                      <c:pt idx="9536">
                        <c:v>15535.736833495999</c:v>
                      </c:pt>
                      <c:pt idx="9537">
                        <c:v>15535.736833495999</c:v>
                      </c:pt>
                      <c:pt idx="9538">
                        <c:v>15535.736833495999</c:v>
                      </c:pt>
                      <c:pt idx="9539">
                        <c:v>15535.736833495999</c:v>
                      </c:pt>
                      <c:pt idx="9540">
                        <c:v>15535.736833495999</c:v>
                      </c:pt>
                      <c:pt idx="9541">
                        <c:v>15535.736833495999</c:v>
                      </c:pt>
                      <c:pt idx="9542">
                        <c:v>15535.736833495999</c:v>
                      </c:pt>
                      <c:pt idx="9543">
                        <c:v>15535.736833495999</c:v>
                      </c:pt>
                      <c:pt idx="9544">
                        <c:v>15535.736833495999</c:v>
                      </c:pt>
                      <c:pt idx="9545">
                        <c:v>15535.736833495999</c:v>
                      </c:pt>
                      <c:pt idx="9546">
                        <c:v>15535.736833495999</c:v>
                      </c:pt>
                      <c:pt idx="9547">
                        <c:v>14933.521318359</c:v>
                      </c:pt>
                      <c:pt idx="9548">
                        <c:v>14933.521318359</c:v>
                      </c:pt>
                      <c:pt idx="9549">
                        <c:v>14933.521318359</c:v>
                      </c:pt>
                      <c:pt idx="9550">
                        <c:v>14933.521318359</c:v>
                      </c:pt>
                      <c:pt idx="9551">
                        <c:v>14933.521318359</c:v>
                      </c:pt>
                      <c:pt idx="9552">
                        <c:v>14933.521318359</c:v>
                      </c:pt>
                      <c:pt idx="9553">
                        <c:v>14933.521318359</c:v>
                      </c:pt>
                      <c:pt idx="9554">
                        <c:v>14933.521318359</c:v>
                      </c:pt>
                      <c:pt idx="9555">
                        <c:v>14933.521318359</c:v>
                      </c:pt>
                      <c:pt idx="9556">
                        <c:v>14933.521318359</c:v>
                      </c:pt>
                      <c:pt idx="9557">
                        <c:v>14933.521318359</c:v>
                      </c:pt>
                      <c:pt idx="9558">
                        <c:v>14933.521318359</c:v>
                      </c:pt>
                      <c:pt idx="9559">
                        <c:v>14933.521318359</c:v>
                      </c:pt>
                      <c:pt idx="9560">
                        <c:v>15141.521318359</c:v>
                      </c:pt>
                      <c:pt idx="9561">
                        <c:v>14841.521318359</c:v>
                      </c:pt>
                      <c:pt idx="9562">
                        <c:v>14841.521318359</c:v>
                      </c:pt>
                      <c:pt idx="9563">
                        <c:v>14841.521318359</c:v>
                      </c:pt>
                      <c:pt idx="9564">
                        <c:v>14841.521318359</c:v>
                      </c:pt>
                      <c:pt idx="9565">
                        <c:v>14841.521318359</c:v>
                      </c:pt>
                      <c:pt idx="9566">
                        <c:v>14841.521318359</c:v>
                      </c:pt>
                      <c:pt idx="9567">
                        <c:v>14841.521318359</c:v>
                      </c:pt>
                      <c:pt idx="9568">
                        <c:v>14841.521318359</c:v>
                      </c:pt>
                      <c:pt idx="9569">
                        <c:v>14841.521318359</c:v>
                      </c:pt>
                      <c:pt idx="9570">
                        <c:v>14841.521318359</c:v>
                      </c:pt>
                      <c:pt idx="9571">
                        <c:v>14841.521318359</c:v>
                      </c:pt>
                      <c:pt idx="9572">
                        <c:v>14633.521318359</c:v>
                      </c:pt>
                      <c:pt idx="9573">
                        <c:v>14633.521318359</c:v>
                      </c:pt>
                      <c:pt idx="9574">
                        <c:v>14633.521318359</c:v>
                      </c:pt>
                      <c:pt idx="9575">
                        <c:v>14040.521318359</c:v>
                      </c:pt>
                      <c:pt idx="9576">
                        <c:v>14040.521318359</c:v>
                      </c:pt>
                      <c:pt idx="9577">
                        <c:v>14040.521318359</c:v>
                      </c:pt>
                      <c:pt idx="9578">
                        <c:v>14040.521318359</c:v>
                      </c:pt>
                      <c:pt idx="9579">
                        <c:v>14040.521318359</c:v>
                      </c:pt>
                      <c:pt idx="9580">
                        <c:v>14040.521318359</c:v>
                      </c:pt>
                      <c:pt idx="9581">
                        <c:v>13512.521318359</c:v>
                      </c:pt>
                      <c:pt idx="9582">
                        <c:v>13512.521318359</c:v>
                      </c:pt>
                      <c:pt idx="9583">
                        <c:v>13512.521318359</c:v>
                      </c:pt>
                      <c:pt idx="9584">
                        <c:v>13512.521318359</c:v>
                      </c:pt>
                      <c:pt idx="9585">
                        <c:v>13246.521318359</c:v>
                      </c:pt>
                      <c:pt idx="9586">
                        <c:v>13159.221318358999</c:v>
                      </c:pt>
                      <c:pt idx="9587">
                        <c:v>13159.221318358999</c:v>
                      </c:pt>
                      <c:pt idx="9588">
                        <c:v>13196.221318358999</c:v>
                      </c:pt>
                      <c:pt idx="9589">
                        <c:v>13196.221318358999</c:v>
                      </c:pt>
                      <c:pt idx="9590">
                        <c:v>13118.221318358999</c:v>
                      </c:pt>
                      <c:pt idx="9591">
                        <c:v>13118.221318358999</c:v>
                      </c:pt>
                      <c:pt idx="9592">
                        <c:v>13118.221318358999</c:v>
                      </c:pt>
                      <c:pt idx="9593">
                        <c:v>13118.221318358999</c:v>
                      </c:pt>
                      <c:pt idx="9594">
                        <c:v>13297.221318358999</c:v>
                      </c:pt>
                      <c:pt idx="9595">
                        <c:v>13297.221318358999</c:v>
                      </c:pt>
                      <c:pt idx="9596">
                        <c:v>13174.221318358999</c:v>
                      </c:pt>
                      <c:pt idx="9597">
                        <c:v>12559.521318359</c:v>
                      </c:pt>
                      <c:pt idx="9598">
                        <c:v>12267.795991821</c:v>
                      </c:pt>
                      <c:pt idx="9599">
                        <c:v>12088.795991821</c:v>
                      </c:pt>
                      <c:pt idx="9600">
                        <c:v>11773.795991821</c:v>
                      </c:pt>
                      <c:pt idx="9601">
                        <c:v>11773.795991821</c:v>
                      </c:pt>
                      <c:pt idx="9602">
                        <c:v>11773.795991821</c:v>
                      </c:pt>
                      <c:pt idx="9603">
                        <c:v>11390.795991821</c:v>
                      </c:pt>
                      <c:pt idx="9604">
                        <c:v>11275.795991821</c:v>
                      </c:pt>
                      <c:pt idx="9605">
                        <c:v>11275.795991821</c:v>
                      </c:pt>
                      <c:pt idx="9606">
                        <c:v>11275.795991821</c:v>
                      </c:pt>
                      <c:pt idx="9607">
                        <c:v>10422.795991821</c:v>
                      </c:pt>
                      <c:pt idx="9608">
                        <c:v>9435.7959918209999</c:v>
                      </c:pt>
                      <c:pt idx="9609">
                        <c:v>8718.7959918209999</c:v>
                      </c:pt>
                      <c:pt idx="9610">
                        <c:v>8718.7959918209999</c:v>
                      </c:pt>
                      <c:pt idx="9611">
                        <c:v>8718.7959918209999</c:v>
                      </c:pt>
                      <c:pt idx="9612">
                        <c:v>8718.7959918209999</c:v>
                      </c:pt>
                      <c:pt idx="9613">
                        <c:v>8718.7959918209999</c:v>
                      </c:pt>
                      <c:pt idx="9614">
                        <c:v>8718.7959918209999</c:v>
                      </c:pt>
                      <c:pt idx="9615">
                        <c:v>8598.7959918209999</c:v>
                      </c:pt>
                      <c:pt idx="9616">
                        <c:v>8598.7959918209999</c:v>
                      </c:pt>
                      <c:pt idx="9617">
                        <c:v>7934.7959918209999</c:v>
                      </c:pt>
                      <c:pt idx="9618">
                        <c:v>7934.7959918209999</c:v>
                      </c:pt>
                      <c:pt idx="9619">
                        <c:v>7764.545995636</c:v>
                      </c:pt>
                      <c:pt idx="9620">
                        <c:v>7630.545995636</c:v>
                      </c:pt>
                      <c:pt idx="9621">
                        <c:v>7227.4459956359997</c:v>
                      </c:pt>
                      <c:pt idx="9622">
                        <c:v>7227.4459956359997</c:v>
                      </c:pt>
                      <c:pt idx="9623">
                        <c:v>7117.4459956359997</c:v>
                      </c:pt>
                      <c:pt idx="9624">
                        <c:v>6988.4459956359997</c:v>
                      </c:pt>
                      <c:pt idx="9625">
                        <c:v>6348.4459956359997</c:v>
                      </c:pt>
                      <c:pt idx="9626">
                        <c:v>6348.4459956359997</c:v>
                      </c:pt>
                      <c:pt idx="9627">
                        <c:v>6233.4459956359997</c:v>
                      </c:pt>
                      <c:pt idx="9628">
                        <c:v>6233.4459956359997</c:v>
                      </c:pt>
                      <c:pt idx="9629">
                        <c:v>6233.4459956359997</c:v>
                      </c:pt>
                      <c:pt idx="9630">
                        <c:v>5608.4459956359997</c:v>
                      </c:pt>
                      <c:pt idx="9631">
                        <c:v>5457.4459956359997</c:v>
                      </c:pt>
                      <c:pt idx="9632">
                        <c:v>5304.4459956359997</c:v>
                      </c:pt>
                      <c:pt idx="9633">
                        <c:v>5348.4459956359997</c:v>
                      </c:pt>
                      <c:pt idx="9634">
                        <c:v>5278.2809985350004</c:v>
                      </c:pt>
                      <c:pt idx="9635">
                        <c:v>5278.2809985350004</c:v>
                      </c:pt>
                      <c:pt idx="9636">
                        <c:v>5106.32</c:v>
                      </c:pt>
                      <c:pt idx="9637">
                        <c:v>4671.32</c:v>
                      </c:pt>
                      <c:pt idx="9638">
                        <c:v>4098.0200000000004</c:v>
                      </c:pt>
                      <c:pt idx="9639">
                        <c:v>3875.01</c:v>
                      </c:pt>
                      <c:pt idx="9640">
                        <c:v>3875.01</c:v>
                      </c:pt>
                      <c:pt idx="9641">
                        <c:v>3828.01</c:v>
                      </c:pt>
                      <c:pt idx="9642">
                        <c:v>3291</c:v>
                      </c:pt>
                      <c:pt idx="9643">
                        <c:v>3228</c:v>
                      </c:pt>
                      <c:pt idx="9644">
                        <c:v>2947</c:v>
                      </c:pt>
                      <c:pt idx="9645">
                        <c:v>2947</c:v>
                      </c:pt>
                      <c:pt idx="9646">
                        <c:v>2925</c:v>
                      </c:pt>
                      <c:pt idx="9647">
                        <c:v>2925</c:v>
                      </c:pt>
                      <c:pt idx="9648">
                        <c:v>2925</c:v>
                      </c:pt>
                      <c:pt idx="9649">
                        <c:v>2423</c:v>
                      </c:pt>
                      <c:pt idx="9650">
                        <c:v>2397</c:v>
                      </c:pt>
                      <c:pt idx="9651">
                        <c:v>2143</c:v>
                      </c:pt>
                      <c:pt idx="9652">
                        <c:v>2143</c:v>
                      </c:pt>
                      <c:pt idx="9653">
                        <c:v>2093</c:v>
                      </c:pt>
                      <c:pt idx="9654">
                        <c:v>2171</c:v>
                      </c:pt>
                      <c:pt idx="9655">
                        <c:v>2133</c:v>
                      </c:pt>
                      <c:pt idx="9656">
                        <c:v>2088</c:v>
                      </c:pt>
                      <c:pt idx="9657">
                        <c:v>1921</c:v>
                      </c:pt>
                      <c:pt idx="9658">
                        <c:v>1826</c:v>
                      </c:pt>
                      <c:pt idx="9659">
                        <c:v>1811</c:v>
                      </c:pt>
                      <c:pt idx="9660">
                        <c:v>1767</c:v>
                      </c:pt>
                      <c:pt idx="9661">
                        <c:v>1577</c:v>
                      </c:pt>
                      <c:pt idx="9662">
                        <c:v>1577</c:v>
                      </c:pt>
                      <c:pt idx="9663">
                        <c:v>1359</c:v>
                      </c:pt>
                      <c:pt idx="9664">
                        <c:v>1359</c:v>
                      </c:pt>
                      <c:pt idx="9665">
                        <c:v>1332</c:v>
                      </c:pt>
                      <c:pt idx="9666">
                        <c:v>1275</c:v>
                      </c:pt>
                      <c:pt idx="9667">
                        <c:v>1227</c:v>
                      </c:pt>
                      <c:pt idx="9668">
                        <c:v>1111</c:v>
                      </c:pt>
                      <c:pt idx="9669">
                        <c:v>920</c:v>
                      </c:pt>
                      <c:pt idx="9670">
                        <c:v>874</c:v>
                      </c:pt>
                      <c:pt idx="9671">
                        <c:v>631</c:v>
                      </c:pt>
                      <c:pt idx="9672">
                        <c:v>532</c:v>
                      </c:pt>
                      <c:pt idx="9673">
                        <c:v>532</c:v>
                      </c:pt>
                      <c:pt idx="9674">
                        <c:v>532</c:v>
                      </c:pt>
                      <c:pt idx="9675">
                        <c:v>532</c:v>
                      </c:pt>
                      <c:pt idx="9676">
                        <c:v>532</c:v>
                      </c:pt>
                      <c:pt idx="9677">
                        <c:v>532</c:v>
                      </c:pt>
                      <c:pt idx="9678">
                        <c:v>532</c:v>
                      </c:pt>
                      <c:pt idx="9679">
                        <c:v>532</c:v>
                      </c:pt>
                      <c:pt idx="9680">
                        <c:v>532</c:v>
                      </c:pt>
                      <c:pt idx="9681">
                        <c:v>514</c:v>
                      </c:pt>
                      <c:pt idx="9682">
                        <c:v>514</c:v>
                      </c:pt>
                      <c:pt idx="9683">
                        <c:v>514</c:v>
                      </c:pt>
                      <c:pt idx="9684">
                        <c:v>514</c:v>
                      </c:pt>
                      <c:pt idx="9685">
                        <c:v>514</c:v>
                      </c:pt>
                      <c:pt idx="9686">
                        <c:v>514</c:v>
                      </c:pt>
                      <c:pt idx="9687">
                        <c:v>514</c:v>
                      </c:pt>
                      <c:pt idx="9688">
                        <c:v>514</c:v>
                      </c:pt>
                      <c:pt idx="9689">
                        <c:v>514</c:v>
                      </c:pt>
                      <c:pt idx="9690">
                        <c:v>514</c:v>
                      </c:pt>
                      <c:pt idx="9691">
                        <c:v>514</c:v>
                      </c:pt>
                      <c:pt idx="9692">
                        <c:v>514</c:v>
                      </c:pt>
                      <c:pt idx="9693">
                        <c:v>514</c:v>
                      </c:pt>
                      <c:pt idx="9694">
                        <c:v>552</c:v>
                      </c:pt>
                      <c:pt idx="9695">
                        <c:v>552</c:v>
                      </c:pt>
                      <c:pt idx="9696">
                        <c:v>552</c:v>
                      </c:pt>
                      <c:pt idx="9697">
                        <c:v>552</c:v>
                      </c:pt>
                      <c:pt idx="9698">
                        <c:v>552</c:v>
                      </c:pt>
                      <c:pt idx="9699">
                        <c:v>796.72532653799999</c:v>
                      </c:pt>
                      <c:pt idx="9700">
                        <c:v>552</c:v>
                      </c:pt>
                      <c:pt idx="9701">
                        <c:v>552</c:v>
                      </c:pt>
                      <c:pt idx="9702">
                        <c:v>552</c:v>
                      </c:pt>
                      <c:pt idx="9703">
                        <c:v>552</c:v>
                      </c:pt>
                      <c:pt idx="9704">
                        <c:v>552</c:v>
                      </c:pt>
                      <c:pt idx="9705">
                        <c:v>552</c:v>
                      </c:pt>
                      <c:pt idx="9706">
                        <c:v>552</c:v>
                      </c:pt>
                      <c:pt idx="9707">
                        <c:v>552</c:v>
                      </c:pt>
                      <c:pt idx="9708">
                        <c:v>552</c:v>
                      </c:pt>
                      <c:pt idx="9709">
                        <c:v>552</c:v>
                      </c:pt>
                      <c:pt idx="9710">
                        <c:v>552</c:v>
                      </c:pt>
                      <c:pt idx="9711">
                        <c:v>552</c:v>
                      </c:pt>
                      <c:pt idx="9712">
                        <c:v>552</c:v>
                      </c:pt>
                      <c:pt idx="9713">
                        <c:v>570</c:v>
                      </c:pt>
                      <c:pt idx="9714">
                        <c:v>570</c:v>
                      </c:pt>
                      <c:pt idx="9715">
                        <c:v>570</c:v>
                      </c:pt>
                      <c:pt idx="9716">
                        <c:v>647</c:v>
                      </c:pt>
                      <c:pt idx="9717">
                        <c:v>685</c:v>
                      </c:pt>
                      <c:pt idx="9718">
                        <c:v>849</c:v>
                      </c:pt>
                      <c:pt idx="9719">
                        <c:v>985</c:v>
                      </c:pt>
                      <c:pt idx="9720">
                        <c:v>985</c:v>
                      </c:pt>
                      <c:pt idx="9721">
                        <c:v>1031</c:v>
                      </c:pt>
                      <c:pt idx="9722">
                        <c:v>1486</c:v>
                      </c:pt>
                      <c:pt idx="9723">
                        <c:v>1486</c:v>
                      </c:pt>
                      <c:pt idx="9724">
                        <c:v>1486</c:v>
                      </c:pt>
                      <c:pt idx="9725">
                        <c:v>1532</c:v>
                      </c:pt>
                      <c:pt idx="9726">
                        <c:v>1532</c:v>
                      </c:pt>
                      <c:pt idx="9727">
                        <c:v>2158</c:v>
                      </c:pt>
                      <c:pt idx="9728">
                        <c:v>2030</c:v>
                      </c:pt>
                      <c:pt idx="9729">
                        <c:v>2185</c:v>
                      </c:pt>
                      <c:pt idx="9730">
                        <c:v>2246</c:v>
                      </c:pt>
                      <c:pt idx="9731">
                        <c:v>2246</c:v>
                      </c:pt>
                      <c:pt idx="9732">
                        <c:v>2246</c:v>
                      </c:pt>
                      <c:pt idx="9733">
                        <c:v>2763</c:v>
                      </c:pt>
                      <c:pt idx="9734">
                        <c:v>3585</c:v>
                      </c:pt>
                      <c:pt idx="9735">
                        <c:v>3700.1770137399999</c:v>
                      </c:pt>
                      <c:pt idx="9736">
                        <c:v>4019.1770137399999</c:v>
                      </c:pt>
                      <c:pt idx="9737">
                        <c:v>4204.1770137399999</c:v>
                      </c:pt>
                      <c:pt idx="9738">
                        <c:v>4322.1770137399999</c:v>
                      </c:pt>
                      <c:pt idx="9739">
                        <c:v>4379.1770137399999</c:v>
                      </c:pt>
                      <c:pt idx="9740">
                        <c:v>4482.1770137399999</c:v>
                      </c:pt>
                      <c:pt idx="9741">
                        <c:v>4530.1770137399999</c:v>
                      </c:pt>
                      <c:pt idx="9742">
                        <c:v>5040.1770137399999</c:v>
                      </c:pt>
                      <c:pt idx="9743">
                        <c:v>5585.1870137400001</c:v>
                      </c:pt>
                      <c:pt idx="9744">
                        <c:v>5780.1970137400003</c:v>
                      </c:pt>
                      <c:pt idx="9745">
                        <c:v>5780.1970137400003</c:v>
                      </c:pt>
                      <c:pt idx="9746">
                        <c:v>5895.1970137400003</c:v>
                      </c:pt>
                      <c:pt idx="9747">
                        <c:v>5895.1970137400003</c:v>
                      </c:pt>
                      <c:pt idx="9748">
                        <c:v>5943.1970137400003</c:v>
                      </c:pt>
                      <c:pt idx="9749">
                        <c:v>5943.1970137400003</c:v>
                      </c:pt>
                      <c:pt idx="9750">
                        <c:v>5943.1970137400003</c:v>
                      </c:pt>
                      <c:pt idx="9751">
                        <c:v>5943.1970137400003</c:v>
                      </c:pt>
                      <c:pt idx="9752">
                        <c:v>5943.1970137400003</c:v>
                      </c:pt>
                      <c:pt idx="9753">
                        <c:v>6081.1970137400003</c:v>
                      </c:pt>
                      <c:pt idx="9754">
                        <c:v>6081.1970137400003</c:v>
                      </c:pt>
                      <c:pt idx="9755">
                        <c:v>6271.1970137400003</c:v>
                      </c:pt>
                      <c:pt idx="9756">
                        <c:v>6271.1970137400003</c:v>
                      </c:pt>
                      <c:pt idx="9757">
                        <c:v>6762.1970137400003</c:v>
                      </c:pt>
                      <c:pt idx="9758">
                        <c:v>6633.3620108409996</c:v>
                      </c:pt>
                      <c:pt idx="9759">
                        <c:v>7203.3620108409996</c:v>
                      </c:pt>
                      <c:pt idx="9760">
                        <c:v>7290.6620108409998</c:v>
                      </c:pt>
                      <c:pt idx="9761">
                        <c:v>7290.6620108409998</c:v>
                      </c:pt>
                      <c:pt idx="9762">
                        <c:v>7409.6620108409998</c:v>
                      </c:pt>
                      <c:pt idx="9763">
                        <c:v>7409.6620108409998</c:v>
                      </c:pt>
                      <c:pt idx="9764">
                        <c:v>7799.6620108409998</c:v>
                      </c:pt>
                      <c:pt idx="9765">
                        <c:v>8299.6620108410007</c:v>
                      </c:pt>
                      <c:pt idx="9766">
                        <c:v>8299.6620108410007</c:v>
                      </c:pt>
                      <c:pt idx="9767">
                        <c:v>9315.6230093760005</c:v>
                      </c:pt>
                      <c:pt idx="9768">
                        <c:v>9874.6730086129992</c:v>
                      </c:pt>
                      <c:pt idx="9769">
                        <c:v>10839.673008612999</c:v>
                      </c:pt>
                      <c:pt idx="9770">
                        <c:v>10933.673008612999</c:v>
                      </c:pt>
                      <c:pt idx="9771">
                        <c:v>11023.773008613</c:v>
                      </c:pt>
                      <c:pt idx="9772">
                        <c:v>11338.773008613</c:v>
                      </c:pt>
                      <c:pt idx="9773">
                        <c:v>11338.773008613</c:v>
                      </c:pt>
                      <c:pt idx="9774">
                        <c:v>12055.773008613</c:v>
                      </c:pt>
                      <c:pt idx="9775">
                        <c:v>12055.773008613</c:v>
                      </c:pt>
                      <c:pt idx="9776">
                        <c:v>12055.773008613</c:v>
                      </c:pt>
                      <c:pt idx="9777">
                        <c:v>12055.773008613</c:v>
                      </c:pt>
                      <c:pt idx="9778">
                        <c:v>12055.773008613</c:v>
                      </c:pt>
                      <c:pt idx="9779">
                        <c:v>12055.773008613</c:v>
                      </c:pt>
                      <c:pt idx="9780">
                        <c:v>12055.773008613</c:v>
                      </c:pt>
                      <c:pt idx="9781">
                        <c:v>12436.773008613</c:v>
                      </c:pt>
                      <c:pt idx="9782">
                        <c:v>12749.773008613</c:v>
                      </c:pt>
                      <c:pt idx="9783">
                        <c:v>12749.773008613</c:v>
                      </c:pt>
                      <c:pt idx="9784">
                        <c:v>12749.773008613</c:v>
                      </c:pt>
                      <c:pt idx="9785">
                        <c:v>12749.773008613</c:v>
                      </c:pt>
                      <c:pt idx="9786">
                        <c:v>12949.773008613</c:v>
                      </c:pt>
                      <c:pt idx="9787">
                        <c:v>12966.773008613</c:v>
                      </c:pt>
                      <c:pt idx="9788">
                        <c:v>12966.773008613</c:v>
                      </c:pt>
                      <c:pt idx="9789">
                        <c:v>13318.773008613</c:v>
                      </c:pt>
                      <c:pt idx="9790">
                        <c:v>13318.773008613</c:v>
                      </c:pt>
                      <c:pt idx="9791">
                        <c:v>13494.773008613</c:v>
                      </c:pt>
                      <c:pt idx="9792">
                        <c:v>13494.773008613</c:v>
                      </c:pt>
                      <c:pt idx="9793">
                        <c:v>13494.773008613</c:v>
                      </c:pt>
                      <c:pt idx="9794">
                        <c:v>13494.773008613</c:v>
                      </c:pt>
                      <c:pt idx="9795">
                        <c:v>13494.773008613</c:v>
                      </c:pt>
                      <c:pt idx="9796">
                        <c:v>13494.773008613</c:v>
                      </c:pt>
                      <c:pt idx="9797">
                        <c:v>13494.773008613</c:v>
                      </c:pt>
                      <c:pt idx="9798">
                        <c:v>13494.773008613</c:v>
                      </c:pt>
                      <c:pt idx="9799">
                        <c:v>13494.773008613</c:v>
                      </c:pt>
                      <c:pt idx="9800">
                        <c:v>13494.773008613</c:v>
                      </c:pt>
                      <c:pt idx="9801">
                        <c:v>13494.773008613</c:v>
                      </c:pt>
                      <c:pt idx="9802">
                        <c:v>13494.773008613</c:v>
                      </c:pt>
                      <c:pt idx="9803">
                        <c:v>13494.773008613</c:v>
                      </c:pt>
                      <c:pt idx="9804">
                        <c:v>13494.773008613</c:v>
                      </c:pt>
                      <c:pt idx="9805">
                        <c:v>13494.773008613</c:v>
                      </c:pt>
                      <c:pt idx="9806">
                        <c:v>13494.773008613</c:v>
                      </c:pt>
                      <c:pt idx="9807">
                        <c:v>13494.773008613</c:v>
                      </c:pt>
                      <c:pt idx="9808">
                        <c:v>13494.773008613</c:v>
                      </c:pt>
                      <c:pt idx="9809">
                        <c:v>13494.773008613</c:v>
                      </c:pt>
                      <c:pt idx="9810">
                        <c:v>13494.773008613</c:v>
                      </c:pt>
                      <c:pt idx="9811">
                        <c:v>13494.773008613</c:v>
                      </c:pt>
                      <c:pt idx="9812">
                        <c:v>13356.773008613</c:v>
                      </c:pt>
                      <c:pt idx="9813">
                        <c:v>13180.773008613</c:v>
                      </c:pt>
                      <c:pt idx="9814">
                        <c:v>13180.773008613</c:v>
                      </c:pt>
                      <c:pt idx="9815">
                        <c:v>13180.773008613</c:v>
                      </c:pt>
                      <c:pt idx="9816">
                        <c:v>13180.773008613</c:v>
                      </c:pt>
                      <c:pt idx="9817">
                        <c:v>13180.773008613</c:v>
                      </c:pt>
                      <c:pt idx="9818">
                        <c:v>13180.773008613</c:v>
                      </c:pt>
                      <c:pt idx="9819">
                        <c:v>13180.773008613</c:v>
                      </c:pt>
                      <c:pt idx="9820">
                        <c:v>13180.773008613</c:v>
                      </c:pt>
                      <c:pt idx="9821">
                        <c:v>13180.773008613</c:v>
                      </c:pt>
                      <c:pt idx="9822">
                        <c:v>13180.773008613</c:v>
                      </c:pt>
                      <c:pt idx="9823">
                        <c:v>13180.773008613</c:v>
                      </c:pt>
                      <c:pt idx="9824">
                        <c:v>13180.773008613</c:v>
                      </c:pt>
                      <c:pt idx="9825">
                        <c:v>13180.773008613</c:v>
                      </c:pt>
                      <c:pt idx="9826">
                        <c:v>13180.773008613</c:v>
                      </c:pt>
                      <c:pt idx="9827">
                        <c:v>13180.773008613</c:v>
                      </c:pt>
                      <c:pt idx="9828">
                        <c:v>13180.773008613</c:v>
                      </c:pt>
                      <c:pt idx="9829">
                        <c:v>13180.773008613</c:v>
                      </c:pt>
                      <c:pt idx="9830">
                        <c:v>13180.773008613</c:v>
                      </c:pt>
                      <c:pt idx="9831">
                        <c:v>13180.773008613</c:v>
                      </c:pt>
                      <c:pt idx="9832">
                        <c:v>13180.773008613</c:v>
                      </c:pt>
                      <c:pt idx="9833">
                        <c:v>13180.773008613</c:v>
                      </c:pt>
                      <c:pt idx="9834">
                        <c:v>13180.773008613</c:v>
                      </c:pt>
                      <c:pt idx="9835">
                        <c:v>13180.773008613</c:v>
                      </c:pt>
                      <c:pt idx="9836">
                        <c:v>13180.773008613</c:v>
                      </c:pt>
                      <c:pt idx="9837">
                        <c:v>13180.773008613</c:v>
                      </c:pt>
                      <c:pt idx="9838">
                        <c:v>13180.773008613</c:v>
                      </c:pt>
                      <c:pt idx="9839">
                        <c:v>13180.773008613</c:v>
                      </c:pt>
                      <c:pt idx="9840">
                        <c:v>13180.773008613</c:v>
                      </c:pt>
                      <c:pt idx="9841">
                        <c:v>13180.773008613</c:v>
                      </c:pt>
                      <c:pt idx="9842">
                        <c:v>13180.773008613</c:v>
                      </c:pt>
                      <c:pt idx="9843">
                        <c:v>13180.773008613</c:v>
                      </c:pt>
                      <c:pt idx="9844">
                        <c:v>13180.773008613</c:v>
                      </c:pt>
                      <c:pt idx="9845">
                        <c:v>13180.773008613</c:v>
                      </c:pt>
                      <c:pt idx="9846">
                        <c:v>13180.773008613</c:v>
                      </c:pt>
                      <c:pt idx="9847">
                        <c:v>13180.773008613</c:v>
                      </c:pt>
                      <c:pt idx="9848">
                        <c:v>13226.773008613</c:v>
                      </c:pt>
                      <c:pt idx="9849">
                        <c:v>13212.773008613</c:v>
                      </c:pt>
                      <c:pt idx="9850">
                        <c:v>12710.773008613</c:v>
                      </c:pt>
                      <c:pt idx="9851">
                        <c:v>12710.773008613</c:v>
                      </c:pt>
                      <c:pt idx="9852">
                        <c:v>12710.773008613</c:v>
                      </c:pt>
                      <c:pt idx="9853">
                        <c:v>12710.773008613</c:v>
                      </c:pt>
                      <c:pt idx="9854">
                        <c:v>12710.773008613</c:v>
                      </c:pt>
                      <c:pt idx="9855">
                        <c:v>12710.773008613</c:v>
                      </c:pt>
                      <c:pt idx="9856">
                        <c:v>12710.773008613</c:v>
                      </c:pt>
                      <c:pt idx="9857">
                        <c:v>12710.773008613</c:v>
                      </c:pt>
                      <c:pt idx="9858">
                        <c:v>12710.773008613</c:v>
                      </c:pt>
                      <c:pt idx="9859">
                        <c:v>12710.773008613</c:v>
                      </c:pt>
                      <c:pt idx="9860">
                        <c:v>12710.773008613</c:v>
                      </c:pt>
                      <c:pt idx="9861">
                        <c:v>12534.773008613</c:v>
                      </c:pt>
                      <c:pt idx="9862">
                        <c:v>12534.773008613</c:v>
                      </c:pt>
                      <c:pt idx="9863">
                        <c:v>12534.773008613</c:v>
                      </c:pt>
                      <c:pt idx="9864">
                        <c:v>12534.773008613</c:v>
                      </c:pt>
                      <c:pt idx="9865">
                        <c:v>12534.773008613</c:v>
                      </c:pt>
                      <c:pt idx="9866">
                        <c:v>12534.773008613</c:v>
                      </c:pt>
                      <c:pt idx="9867">
                        <c:v>12534.773008613</c:v>
                      </c:pt>
                      <c:pt idx="9868">
                        <c:v>12534.773008613</c:v>
                      </c:pt>
                      <c:pt idx="9869">
                        <c:v>12534.773008613</c:v>
                      </c:pt>
                      <c:pt idx="9870">
                        <c:v>12006.773008613</c:v>
                      </c:pt>
                      <c:pt idx="9871">
                        <c:v>12006.773008613</c:v>
                      </c:pt>
                      <c:pt idx="9872">
                        <c:v>11960.773008613</c:v>
                      </c:pt>
                      <c:pt idx="9873">
                        <c:v>11960.773008613</c:v>
                      </c:pt>
                      <c:pt idx="9874">
                        <c:v>11960.773008613</c:v>
                      </c:pt>
                      <c:pt idx="9875">
                        <c:v>11960.773008613</c:v>
                      </c:pt>
                      <c:pt idx="9876">
                        <c:v>11864.773008613</c:v>
                      </c:pt>
                      <c:pt idx="9877">
                        <c:v>11864.773008613</c:v>
                      </c:pt>
                      <c:pt idx="9878">
                        <c:v>11864.773008613</c:v>
                      </c:pt>
                      <c:pt idx="9879">
                        <c:v>11864.773008613</c:v>
                      </c:pt>
                      <c:pt idx="9880">
                        <c:v>11864.773008613</c:v>
                      </c:pt>
                      <c:pt idx="9881">
                        <c:v>11864.773008613</c:v>
                      </c:pt>
                      <c:pt idx="9882">
                        <c:v>11864.773008613</c:v>
                      </c:pt>
                      <c:pt idx="9883">
                        <c:v>11598.773008613</c:v>
                      </c:pt>
                      <c:pt idx="9884">
                        <c:v>11690.773008613</c:v>
                      </c:pt>
                      <c:pt idx="9885">
                        <c:v>10973.773008613</c:v>
                      </c:pt>
                      <c:pt idx="9886">
                        <c:v>10973.773008613</c:v>
                      </c:pt>
                      <c:pt idx="9887">
                        <c:v>10658.773008613</c:v>
                      </c:pt>
                      <c:pt idx="9888">
                        <c:v>10658.773008613</c:v>
                      </c:pt>
                      <c:pt idx="9889">
                        <c:v>10658.773008613</c:v>
                      </c:pt>
                      <c:pt idx="9890">
                        <c:v>10458.773008613</c:v>
                      </c:pt>
                      <c:pt idx="9891">
                        <c:v>10458.773008613</c:v>
                      </c:pt>
                      <c:pt idx="9892">
                        <c:v>10458.773008613</c:v>
                      </c:pt>
                      <c:pt idx="9893">
                        <c:v>10458.773008613</c:v>
                      </c:pt>
                      <c:pt idx="9894">
                        <c:v>10458.773008613</c:v>
                      </c:pt>
                      <c:pt idx="9895">
                        <c:v>10408.654009132</c:v>
                      </c:pt>
                      <c:pt idx="9896">
                        <c:v>9856.8540060800005</c:v>
                      </c:pt>
                      <c:pt idx="9897">
                        <c:v>9472.8540060800005</c:v>
                      </c:pt>
                      <c:pt idx="9898">
                        <c:v>9472.8540060800005</c:v>
                      </c:pt>
                      <c:pt idx="9899">
                        <c:v>9472.8540060800005</c:v>
                      </c:pt>
                      <c:pt idx="9900">
                        <c:v>9140.8540060800005</c:v>
                      </c:pt>
                      <c:pt idx="9901">
                        <c:v>9021.8540060800005</c:v>
                      </c:pt>
                      <c:pt idx="9902">
                        <c:v>8560.8540060800005</c:v>
                      </c:pt>
                      <c:pt idx="9903">
                        <c:v>8330.8540060800005</c:v>
                      </c:pt>
                      <c:pt idx="9904">
                        <c:v>8330.8540060800005</c:v>
                      </c:pt>
                      <c:pt idx="9905">
                        <c:v>8330.8540060800005</c:v>
                      </c:pt>
                      <c:pt idx="9906">
                        <c:v>7940.8540060799996</c:v>
                      </c:pt>
                      <c:pt idx="9907">
                        <c:v>7307.8540060799996</c:v>
                      </c:pt>
                      <c:pt idx="9908">
                        <c:v>6513.8540060799996</c:v>
                      </c:pt>
                      <c:pt idx="9909">
                        <c:v>6406.6769923399997</c:v>
                      </c:pt>
                      <c:pt idx="9910">
                        <c:v>6406.6769923399997</c:v>
                      </c:pt>
                      <c:pt idx="9911">
                        <c:v>6336.6769923399997</c:v>
                      </c:pt>
                      <c:pt idx="9912">
                        <c:v>5926.6769923399997</c:v>
                      </c:pt>
                      <c:pt idx="9913">
                        <c:v>5706.6769923399997</c:v>
                      </c:pt>
                      <c:pt idx="9914">
                        <c:v>5706.6769923399997</c:v>
                      </c:pt>
                      <c:pt idx="9915">
                        <c:v>5591.6769923399997</c:v>
                      </c:pt>
                      <c:pt idx="9916">
                        <c:v>5687.6769923399997</c:v>
                      </c:pt>
                      <c:pt idx="9917">
                        <c:v>5687.6769923399997</c:v>
                      </c:pt>
                      <c:pt idx="9918">
                        <c:v>5687.6769923399997</c:v>
                      </c:pt>
                      <c:pt idx="9919">
                        <c:v>5442.545995636</c:v>
                      </c:pt>
                      <c:pt idx="9920">
                        <c:v>5533.545995636</c:v>
                      </c:pt>
                      <c:pt idx="9921">
                        <c:v>4990.545995636</c:v>
                      </c:pt>
                      <c:pt idx="9922">
                        <c:v>4929.545995636</c:v>
                      </c:pt>
                      <c:pt idx="9923">
                        <c:v>4929.545995636</c:v>
                      </c:pt>
                      <c:pt idx="9924">
                        <c:v>4958.545995636</c:v>
                      </c:pt>
                      <c:pt idx="9925">
                        <c:v>4929.545995636</c:v>
                      </c:pt>
                      <c:pt idx="9926">
                        <c:v>4929.545995636</c:v>
                      </c:pt>
                      <c:pt idx="9927">
                        <c:v>4782.5359956359998</c:v>
                      </c:pt>
                      <c:pt idx="9928">
                        <c:v>4782.5359956359998</c:v>
                      </c:pt>
                      <c:pt idx="9929">
                        <c:v>4682.41</c:v>
                      </c:pt>
                      <c:pt idx="9930">
                        <c:v>3876.4</c:v>
                      </c:pt>
                      <c:pt idx="9931">
                        <c:v>3788.4</c:v>
                      </c:pt>
                      <c:pt idx="9932">
                        <c:v>3424.3</c:v>
                      </c:pt>
                      <c:pt idx="9933">
                        <c:v>2337.3000000000002</c:v>
                      </c:pt>
                      <c:pt idx="9934">
                        <c:v>2337.3000000000002</c:v>
                      </c:pt>
                      <c:pt idx="9935">
                        <c:v>2337.3000000000002</c:v>
                      </c:pt>
                      <c:pt idx="9936">
                        <c:v>2170.3000000000002</c:v>
                      </c:pt>
                      <c:pt idx="9937">
                        <c:v>2003.3</c:v>
                      </c:pt>
                      <c:pt idx="9938">
                        <c:v>2030.3</c:v>
                      </c:pt>
                      <c:pt idx="9939">
                        <c:v>1964.3</c:v>
                      </c:pt>
                      <c:pt idx="9940">
                        <c:v>1964.3</c:v>
                      </c:pt>
                      <c:pt idx="9941">
                        <c:v>1964.3</c:v>
                      </c:pt>
                      <c:pt idx="9942">
                        <c:v>1964.3</c:v>
                      </c:pt>
                      <c:pt idx="9943">
                        <c:v>1964.3</c:v>
                      </c:pt>
                      <c:pt idx="9944">
                        <c:v>2014</c:v>
                      </c:pt>
                      <c:pt idx="9945">
                        <c:v>2014</c:v>
                      </c:pt>
                      <c:pt idx="9946">
                        <c:v>1999</c:v>
                      </c:pt>
                      <c:pt idx="9947">
                        <c:v>1942</c:v>
                      </c:pt>
                      <c:pt idx="9948">
                        <c:v>1942</c:v>
                      </c:pt>
                      <c:pt idx="9949">
                        <c:v>1922</c:v>
                      </c:pt>
                      <c:pt idx="9950">
                        <c:v>1809</c:v>
                      </c:pt>
                      <c:pt idx="9951">
                        <c:v>1809</c:v>
                      </c:pt>
                      <c:pt idx="9952">
                        <c:v>1763</c:v>
                      </c:pt>
                      <c:pt idx="9953">
                        <c:v>1763</c:v>
                      </c:pt>
                      <c:pt idx="9954">
                        <c:v>1649</c:v>
                      </c:pt>
                      <c:pt idx="9955">
                        <c:v>1592</c:v>
                      </c:pt>
                      <c:pt idx="9956">
                        <c:v>1539</c:v>
                      </c:pt>
                      <c:pt idx="9957">
                        <c:v>1280</c:v>
                      </c:pt>
                      <c:pt idx="9958">
                        <c:v>1280</c:v>
                      </c:pt>
                      <c:pt idx="9959">
                        <c:v>1234</c:v>
                      </c:pt>
                      <c:pt idx="9960">
                        <c:v>1234</c:v>
                      </c:pt>
                      <c:pt idx="9961">
                        <c:v>1234</c:v>
                      </c:pt>
                      <c:pt idx="9962">
                        <c:v>1234</c:v>
                      </c:pt>
                      <c:pt idx="9963">
                        <c:v>1234</c:v>
                      </c:pt>
                      <c:pt idx="9964">
                        <c:v>1177</c:v>
                      </c:pt>
                      <c:pt idx="9965">
                        <c:v>1177</c:v>
                      </c:pt>
                      <c:pt idx="9966">
                        <c:v>1177</c:v>
                      </c:pt>
                      <c:pt idx="9967">
                        <c:v>1131</c:v>
                      </c:pt>
                      <c:pt idx="9968">
                        <c:v>1086</c:v>
                      </c:pt>
                      <c:pt idx="9969">
                        <c:v>1086</c:v>
                      </c:pt>
                      <c:pt idx="9970">
                        <c:v>1086</c:v>
                      </c:pt>
                      <c:pt idx="9971">
                        <c:v>1086</c:v>
                      </c:pt>
                      <c:pt idx="9972">
                        <c:v>903</c:v>
                      </c:pt>
                      <c:pt idx="9973">
                        <c:v>903</c:v>
                      </c:pt>
                      <c:pt idx="9974">
                        <c:v>807</c:v>
                      </c:pt>
                      <c:pt idx="9975">
                        <c:v>807</c:v>
                      </c:pt>
                      <c:pt idx="9976">
                        <c:v>807</c:v>
                      </c:pt>
                      <c:pt idx="9977">
                        <c:v>807</c:v>
                      </c:pt>
                      <c:pt idx="9978">
                        <c:v>807</c:v>
                      </c:pt>
                      <c:pt idx="9979">
                        <c:v>807</c:v>
                      </c:pt>
                      <c:pt idx="9980">
                        <c:v>807</c:v>
                      </c:pt>
                      <c:pt idx="9981">
                        <c:v>807</c:v>
                      </c:pt>
                      <c:pt idx="9982">
                        <c:v>807</c:v>
                      </c:pt>
                      <c:pt idx="9983">
                        <c:v>807</c:v>
                      </c:pt>
                      <c:pt idx="9984">
                        <c:v>807</c:v>
                      </c:pt>
                      <c:pt idx="9985">
                        <c:v>807</c:v>
                      </c:pt>
                      <c:pt idx="9986">
                        <c:v>807</c:v>
                      </c:pt>
                      <c:pt idx="9987">
                        <c:v>807</c:v>
                      </c:pt>
                      <c:pt idx="9988">
                        <c:v>807</c:v>
                      </c:pt>
                      <c:pt idx="9989">
                        <c:v>807</c:v>
                      </c:pt>
                      <c:pt idx="9990">
                        <c:v>807</c:v>
                      </c:pt>
                      <c:pt idx="9991">
                        <c:v>807</c:v>
                      </c:pt>
                      <c:pt idx="9992">
                        <c:v>807</c:v>
                      </c:pt>
                      <c:pt idx="9993">
                        <c:v>807</c:v>
                      </c:pt>
                      <c:pt idx="9994">
                        <c:v>807</c:v>
                      </c:pt>
                      <c:pt idx="9995">
                        <c:v>807</c:v>
                      </c:pt>
                      <c:pt idx="9996">
                        <c:v>807</c:v>
                      </c:pt>
                      <c:pt idx="9997">
                        <c:v>807</c:v>
                      </c:pt>
                      <c:pt idx="9998">
                        <c:v>807</c:v>
                      </c:pt>
                      <c:pt idx="9999">
                        <c:v>807</c:v>
                      </c:pt>
                      <c:pt idx="10000">
                        <c:v>807</c:v>
                      </c:pt>
                      <c:pt idx="10001">
                        <c:v>852</c:v>
                      </c:pt>
                      <c:pt idx="10002">
                        <c:v>852</c:v>
                      </c:pt>
                      <c:pt idx="10003">
                        <c:v>852</c:v>
                      </c:pt>
                      <c:pt idx="10004">
                        <c:v>852</c:v>
                      </c:pt>
                      <c:pt idx="10005">
                        <c:v>961</c:v>
                      </c:pt>
                      <c:pt idx="10006">
                        <c:v>1396</c:v>
                      </c:pt>
                      <c:pt idx="10007">
                        <c:v>1924</c:v>
                      </c:pt>
                      <c:pt idx="10008">
                        <c:v>1970</c:v>
                      </c:pt>
                      <c:pt idx="10009">
                        <c:v>2075</c:v>
                      </c:pt>
                      <c:pt idx="10010">
                        <c:v>2138</c:v>
                      </c:pt>
                      <c:pt idx="10011">
                        <c:v>2241</c:v>
                      </c:pt>
                      <c:pt idx="10012">
                        <c:v>2696</c:v>
                      </c:pt>
                      <c:pt idx="10013">
                        <c:v>2753</c:v>
                      </c:pt>
                      <c:pt idx="10014">
                        <c:v>2809</c:v>
                      </c:pt>
                      <c:pt idx="10015">
                        <c:v>2866</c:v>
                      </c:pt>
                      <c:pt idx="10016">
                        <c:v>2890</c:v>
                      </c:pt>
                      <c:pt idx="10017">
                        <c:v>2890</c:v>
                      </c:pt>
                      <c:pt idx="10018">
                        <c:v>2916</c:v>
                      </c:pt>
                      <c:pt idx="10019">
                        <c:v>3910.02</c:v>
                      </c:pt>
                      <c:pt idx="10020">
                        <c:v>4556.0200000000004</c:v>
                      </c:pt>
                      <c:pt idx="10021">
                        <c:v>4576.0200000000004</c:v>
                      </c:pt>
                      <c:pt idx="10022">
                        <c:v>4646.0200000000004</c:v>
                      </c:pt>
                      <c:pt idx="10023">
                        <c:v>4646.0200000000004</c:v>
                      </c:pt>
                      <c:pt idx="10024">
                        <c:v>4646.0200000000004</c:v>
                      </c:pt>
                      <c:pt idx="10025">
                        <c:v>5148.0200000000004</c:v>
                      </c:pt>
                      <c:pt idx="10026">
                        <c:v>5198.0200000000004</c:v>
                      </c:pt>
                      <c:pt idx="10027">
                        <c:v>5198.0200000000004</c:v>
                      </c:pt>
                      <c:pt idx="10028">
                        <c:v>5184.0200000000004</c:v>
                      </c:pt>
                      <c:pt idx="10029">
                        <c:v>5316.02</c:v>
                      </c:pt>
                      <c:pt idx="10030">
                        <c:v>5527.02</c:v>
                      </c:pt>
                      <c:pt idx="10031">
                        <c:v>5892.02</c:v>
                      </c:pt>
                      <c:pt idx="10032">
                        <c:v>5892.02</c:v>
                      </c:pt>
                      <c:pt idx="10033">
                        <c:v>5892.02</c:v>
                      </c:pt>
                      <c:pt idx="10034">
                        <c:v>5892.02</c:v>
                      </c:pt>
                      <c:pt idx="10035">
                        <c:v>6357.02</c:v>
                      </c:pt>
                      <c:pt idx="10036">
                        <c:v>6357.02</c:v>
                      </c:pt>
                      <c:pt idx="10037">
                        <c:v>6357.02</c:v>
                      </c:pt>
                      <c:pt idx="10038">
                        <c:v>6357.02</c:v>
                      </c:pt>
                      <c:pt idx="10039">
                        <c:v>6577.02</c:v>
                      </c:pt>
                      <c:pt idx="10040">
                        <c:v>6577.02</c:v>
                      </c:pt>
                      <c:pt idx="10041">
                        <c:v>6755.32</c:v>
                      </c:pt>
                      <c:pt idx="10042">
                        <c:v>6945.32</c:v>
                      </c:pt>
                      <c:pt idx="10043">
                        <c:v>7037.32</c:v>
                      </c:pt>
                      <c:pt idx="10044">
                        <c:v>7075.32</c:v>
                      </c:pt>
                      <c:pt idx="10045">
                        <c:v>7407.32</c:v>
                      </c:pt>
                      <c:pt idx="10046">
                        <c:v>7407.32</c:v>
                      </c:pt>
                      <c:pt idx="10047">
                        <c:v>7407.32</c:v>
                      </c:pt>
                      <c:pt idx="10048">
                        <c:v>7654.32</c:v>
                      </c:pt>
                      <c:pt idx="10049">
                        <c:v>7654.32</c:v>
                      </c:pt>
                      <c:pt idx="10050">
                        <c:v>7748.32</c:v>
                      </c:pt>
                      <c:pt idx="10051">
                        <c:v>7892.2809985350004</c:v>
                      </c:pt>
                      <c:pt idx="10052">
                        <c:v>8608.8754199220002</c:v>
                      </c:pt>
                      <c:pt idx="10053">
                        <c:v>8831.8754199220002</c:v>
                      </c:pt>
                      <c:pt idx="10054">
                        <c:v>8831.8754199220002</c:v>
                      </c:pt>
                      <c:pt idx="10055">
                        <c:v>8972.1404170229998</c:v>
                      </c:pt>
                      <c:pt idx="10056">
                        <c:v>10477.140417023</c:v>
                      </c:pt>
                      <c:pt idx="10057">
                        <c:v>11003.071416778999</c:v>
                      </c:pt>
                      <c:pt idx="10058">
                        <c:v>11003.071416778999</c:v>
                      </c:pt>
                      <c:pt idx="10059">
                        <c:v>11003.071416778999</c:v>
                      </c:pt>
                      <c:pt idx="10060">
                        <c:v>11113.071416778999</c:v>
                      </c:pt>
                      <c:pt idx="10061">
                        <c:v>11425.071416778999</c:v>
                      </c:pt>
                      <c:pt idx="10062">
                        <c:v>11425.071416778999</c:v>
                      </c:pt>
                      <c:pt idx="10063">
                        <c:v>11425.071416778999</c:v>
                      </c:pt>
                      <c:pt idx="10064">
                        <c:v>11425.071416778999</c:v>
                      </c:pt>
                      <c:pt idx="10065">
                        <c:v>11425.071416778999</c:v>
                      </c:pt>
                      <c:pt idx="10066">
                        <c:v>11757.071416778999</c:v>
                      </c:pt>
                      <c:pt idx="10067">
                        <c:v>11757.071416778999</c:v>
                      </c:pt>
                      <c:pt idx="10068">
                        <c:v>11807.19041626</c:v>
                      </c:pt>
                      <c:pt idx="10069">
                        <c:v>12073.19041626</c:v>
                      </c:pt>
                      <c:pt idx="10070">
                        <c:v>12127.19041626</c:v>
                      </c:pt>
                      <c:pt idx="10071">
                        <c:v>12127.19041626</c:v>
                      </c:pt>
                      <c:pt idx="10072">
                        <c:v>12127.19041626</c:v>
                      </c:pt>
                      <c:pt idx="10073">
                        <c:v>12127.19041626</c:v>
                      </c:pt>
                      <c:pt idx="10074">
                        <c:v>12127.19041626</c:v>
                      </c:pt>
                      <c:pt idx="10075">
                        <c:v>12127.19041626</c:v>
                      </c:pt>
                      <c:pt idx="10076">
                        <c:v>12007.19041626</c:v>
                      </c:pt>
                      <c:pt idx="10077">
                        <c:v>12143.19041626</c:v>
                      </c:pt>
                      <c:pt idx="10078">
                        <c:v>12143.19041626</c:v>
                      </c:pt>
                      <c:pt idx="10079">
                        <c:v>12197.19041626</c:v>
                      </c:pt>
                      <c:pt idx="10080">
                        <c:v>12510.19041626</c:v>
                      </c:pt>
                      <c:pt idx="10081">
                        <c:v>13941.19041626</c:v>
                      </c:pt>
                      <c:pt idx="10082">
                        <c:v>13941.19041626</c:v>
                      </c:pt>
                      <c:pt idx="10083">
                        <c:v>13941.19041626</c:v>
                      </c:pt>
                      <c:pt idx="10084">
                        <c:v>14989.19041626</c:v>
                      </c:pt>
                      <c:pt idx="10085">
                        <c:v>15899.550401611001</c:v>
                      </c:pt>
                      <c:pt idx="10086">
                        <c:v>15899.550401611001</c:v>
                      </c:pt>
                      <c:pt idx="10087">
                        <c:v>15899.550401611001</c:v>
                      </c:pt>
                      <c:pt idx="10088">
                        <c:v>15899.550401611001</c:v>
                      </c:pt>
                      <c:pt idx="10089">
                        <c:v>15899.550401611001</c:v>
                      </c:pt>
                      <c:pt idx="10090">
                        <c:v>15899.550401611001</c:v>
                      </c:pt>
                      <c:pt idx="10091">
                        <c:v>15899.550401611001</c:v>
                      </c:pt>
                      <c:pt idx="10092">
                        <c:v>15899.550401611001</c:v>
                      </c:pt>
                      <c:pt idx="10093">
                        <c:v>15899.550401611001</c:v>
                      </c:pt>
                      <c:pt idx="10094">
                        <c:v>15899.550401611001</c:v>
                      </c:pt>
                      <c:pt idx="10095">
                        <c:v>15899.550401611001</c:v>
                      </c:pt>
                      <c:pt idx="10096">
                        <c:v>15899.550401611001</c:v>
                      </c:pt>
                      <c:pt idx="10097">
                        <c:v>15899.550401611001</c:v>
                      </c:pt>
                      <c:pt idx="10098">
                        <c:v>15899.550401611001</c:v>
                      </c:pt>
                      <c:pt idx="10099">
                        <c:v>15899.550401611001</c:v>
                      </c:pt>
                      <c:pt idx="10100">
                        <c:v>15715.550401611001</c:v>
                      </c:pt>
                      <c:pt idx="10101">
                        <c:v>15539.550401611001</c:v>
                      </c:pt>
                      <c:pt idx="10102">
                        <c:v>15539.550401611001</c:v>
                      </c:pt>
                      <c:pt idx="10103">
                        <c:v>15539.550401611001</c:v>
                      </c:pt>
                      <c:pt idx="10104">
                        <c:v>15539.550401611001</c:v>
                      </c:pt>
                      <c:pt idx="10105">
                        <c:v>15539.550401611001</c:v>
                      </c:pt>
                      <c:pt idx="10106">
                        <c:v>15539.550401611001</c:v>
                      </c:pt>
                      <c:pt idx="10107">
                        <c:v>15539.550401611001</c:v>
                      </c:pt>
                      <c:pt idx="10108">
                        <c:v>15539.550401611001</c:v>
                      </c:pt>
                      <c:pt idx="10109">
                        <c:v>15539.550401611001</c:v>
                      </c:pt>
                      <c:pt idx="10110">
                        <c:v>15539.550401611001</c:v>
                      </c:pt>
                      <c:pt idx="10111">
                        <c:v>15539.550401611001</c:v>
                      </c:pt>
                      <c:pt idx="10112">
                        <c:v>15677.550401611001</c:v>
                      </c:pt>
                      <c:pt idx="10113">
                        <c:v>15677.550401611001</c:v>
                      </c:pt>
                      <c:pt idx="10114">
                        <c:v>15677.550401611001</c:v>
                      </c:pt>
                      <c:pt idx="10115">
                        <c:v>15677.550401611001</c:v>
                      </c:pt>
                      <c:pt idx="10116">
                        <c:v>15677.550401611001</c:v>
                      </c:pt>
                      <c:pt idx="10117">
                        <c:v>15677.550401611001</c:v>
                      </c:pt>
                      <c:pt idx="10118">
                        <c:v>15677.550401611001</c:v>
                      </c:pt>
                      <c:pt idx="10119">
                        <c:v>15677.550401611001</c:v>
                      </c:pt>
                      <c:pt idx="10120">
                        <c:v>15677.550401611001</c:v>
                      </c:pt>
                      <c:pt idx="10121">
                        <c:v>15677.550401611001</c:v>
                      </c:pt>
                      <c:pt idx="10122">
                        <c:v>15677.550401611001</c:v>
                      </c:pt>
                      <c:pt idx="10123">
                        <c:v>15677.550401611001</c:v>
                      </c:pt>
                      <c:pt idx="10124">
                        <c:v>15677.550401611001</c:v>
                      </c:pt>
                      <c:pt idx="10125">
                        <c:v>15677.550401611001</c:v>
                      </c:pt>
                      <c:pt idx="10126">
                        <c:v>15067.955980225001</c:v>
                      </c:pt>
                      <c:pt idx="10127">
                        <c:v>15067.955980225001</c:v>
                      </c:pt>
                      <c:pt idx="10128">
                        <c:v>15067.955980225001</c:v>
                      </c:pt>
                      <c:pt idx="10129">
                        <c:v>15067.955980225001</c:v>
                      </c:pt>
                      <c:pt idx="10130">
                        <c:v>15067.955980225001</c:v>
                      </c:pt>
                      <c:pt idx="10131">
                        <c:v>15067.955980225001</c:v>
                      </c:pt>
                      <c:pt idx="10132">
                        <c:v>15067.955980225001</c:v>
                      </c:pt>
                      <c:pt idx="10133">
                        <c:v>15067.955980225001</c:v>
                      </c:pt>
                      <c:pt idx="10134">
                        <c:v>15067.955980225001</c:v>
                      </c:pt>
                      <c:pt idx="10135">
                        <c:v>15067.955980225001</c:v>
                      </c:pt>
                      <c:pt idx="10136">
                        <c:v>15067.955980225001</c:v>
                      </c:pt>
                      <c:pt idx="10137">
                        <c:v>15053.955980225001</c:v>
                      </c:pt>
                      <c:pt idx="10138">
                        <c:v>15053.955980225001</c:v>
                      </c:pt>
                      <c:pt idx="10139">
                        <c:v>15053.955980225001</c:v>
                      </c:pt>
                      <c:pt idx="10140">
                        <c:v>15053.955980225001</c:v>
                      </c:pt>
                      <c:pt idx="10141">
                        <c:v>15053.955980225001</c:v>
                      </c:pt>
                      <c:pt idx="10142">
                        <c:v>15053.955980225001</c:v>
                      </c:pt>
                      <c:pt idx="10143">
                        <c:v>15053.955980225001</c:v>
                      </c:pt>
                      <c:pt idx="10144">
                        <c:v>15053.955980225001</c:v>
                      </c:pt>
                      <c:pt idx="10145">
                        <c:v>15053.955980225001</c:v>
                      </c:pt>
                      <c:pt idx="10146">
                        <c:v>15053.955980225001</c:v>
                      </c:pt>
                      <c:pt idx="10147">
                        <c:v>15053.955980225001</c:v>
                      </c:pt>
                      <c:pt idx="10148">
                        <c:v>15099.955980225001</c:v>
                      </c:pt>
                      <c:pt idx="10149">
                        <c:v>14923.955980225001</c:v>
                      </c:pt>
                      <c:pt idx="10150">
                        <c:v>14923.955980225001</c:v>
                      </c:pt>
                      <c:pt idx="10151">
                        <c:v>14923.955980225001</c:v>
                      </c:pt>
                      <c:pt idx="10152">
                        <c:v>14923.955980225001</c:v>
                      </c:pt>
                      <c:pt idx="10153">
                        <c:v>14395.955980225001</c:v>
                      </c:pt>
                      <c:pt idx="10154">
                        <c:v>14395.955980225001</c:v>
                      </c:pt>
                      <c:pt idx="10155">
                        <c:v>14395.955980225001</c:v>
                      </c:pt>
                      <c:pt idx="10156">
                        <c:v>14395.955980225001</c:v>
                      </c:pt>
                      <c:pt idx="10157">
                        <c:v>13875.955980225001</c:v>
                      </c:pt>
                      <c:pt idx="10158">
                        <c:v>13355.955980225001</c:v>
                      </c:pt>
                      <c:pt idx="10159">
                        <c:v>13355.955980225001</c:v>
                      </c:pt>
                      <c:pt idx="10160">
                        <c:v>13355.955980225001</c:v>
                      </c:pt>
                      <c:pt idx="10161">
                        <c:v>13355.955980225001</c:v>
                      </c:pt>
                      <c:pt idx="10162">
                        <c:v>13355.955980225001</c:v>
                      </c:pt>
                      <c:pt idx="10163">
                        <c:v>13355.955980225001</c:v>
                      </c:pt>
                      <c:pt idx="10164">
                        <c:v>13355.955980225001</c:v>
                      </c:pt>
                      <c:pt idx="10165">
                        <c:v>13355.955980225001</c:v>
                      </c:pt>
                      <c:pt idx="10166">
                        <c:v>13355.955980225001</c:v>
                      </c:pt>
                      <c:pt idx="10167">
                        <c:v>13355.955980225001</c:v>
                      </c:pt>
                      <c:pt idx="10168">
                        <c:v>13355.955980225001</c:v>
                      </c:pt>
                      <c:pt idx="10169">
                        <c:v>11534.595994873</c:v>
                      </c:pt>
                      <c:pt idx="10170">
                        <c:v>11534.595994873</c:v>
                      </c:pt>
                      <c:pt idx="10171">
                        <c:v>10953.595994873</c:v>
                      </c:pt>
                      <c:pt idx="10172">
                        <c:v>10494.795991821</c:v>
                      </c:pt>
                      <c:pt idx="10173">
                        <c:v>10494.795991821</c:v>
                      </c:pt>
                      <c:pt idx="10174">
                        <c:v>10494.795991821</c:v>
                      </c:pt>
                      <c:pt idx="10175">
                        <c:v>10494.795991821</c:v>
                      </c:pt>
                      <c:pt idx="10176">
                        <c:v>10494.795991821</c:v>
                      </c:pt>
                      <c:pt idx="10177">
                        <c:v>10494.795991821</c:v>
                      </c:pt>
                      <c:pt idx="10178">
                        <c:v>10494.795991821</c:v>
                      </c:pt>
                      <c:pt idx="10179">
                        <c:v>10494.795991821</c:v>
                      </c:pt>
                      <c:pt idx="10180">
                        <c:v>10494.795991821</c:v>
                      </c:pt>
                      <c:pt idx="10181">
                        <c:v>10227.795991821</c:v>
                      </c:pt>
                      <c:pt idx="10182">
                        <c:v>10227.795991821</c:v>
                      </c:pt>
                      <c:pt idx="10183">
                        <c:v>10098.795991821</c:v>
                      </c:pt>
                      <c:pt idx="10184">
                        <c:v>8365.7959918209999</c:v>
                      </c:pt>
                      <c:pt idx="10185">
                        <c:v>8365.7959918209999</c:v>
                      </c:pt>
                      <c:pt idx="10186">
                        <c:v>8255.7959918209999</c:v>
                      </c:pt>
                      <c:pt idx="10187">
                        <c:v>8255.7959918209999</c:v>
                      </c:pt>
                      <c:pt idx="10188">
                        <c:v>8255.7959918209999</c:v>
                      </c:pt>
                      <c:pt idx="10189">
                        <c:v>8136.7959918209999</c:v>
                      </c:pt>
                      <c:pt idx="10190">
                        <c:v>7472.7959918209999</c:v>
                      </c:pt>
                      <c:pt idx="10191">
                        <c:v>7325.7959918209999</c:v>
                      </c:pt>
                      <c:pt idx="10192">
                        <c:v>7325.7959918209999</c:v>
                      </c:pt>
                      <c:pt idx="10193">
                        <c:v>7325.7959918209999</c:v>
                      </c:pt>
                      <c:pt idx="10194">
                        <c:v>7325.7959918209999</c:v>
                      </c:pt>
                      <c:pt idx="10195">
                        <c:v>7160.6769923399997</c:v>
                      </c:pt>
                      <c:pt idx="10196">
                        <c:v>7144.6769923399997</c:v>
                      </c:pt>
                      <c:pt idx="10197">
                        <c:v>6993.6769923399997</c:v>
                      </c:pt>
                      <c:pt idx="10198">
                        <c:v>6993.6769923399997</c:v>
                      </c:pt>
                      <c:pt idx="10199">
                        <c:v>6993.6769923399997</c:v>
                      </c:pt>
                      <c:pt idx="10200">
                        <c:v>6993.6769923399997</c:v>
                      </c:pt>
                      <c:pt idx="10201">
                        <c:v>6763.6769923399997</c:v>
                      </c:pt>
                      <c:pt idx="10202">
                        <c:v>6693.6769923399997</c:v>
                      </c:pt>
                      <c:pt idx="10203">
                        <c:v>6578.6769923399997</c:v>
                      </c:pt>
                      <c:pt idx="10204">
                        <c:v>6578.6769923399997</c:v>
                      </c:pt>
                      <c:pt idx="10205">
                        <c:v>6578.6769923399997</c:v>
                      </c:pt>
                      <c:pt idx="10206">
                        <c:v>6578.6769923399997</c:v>
                      </c:pt>
                      <c:pt idx="10207">
                        <c:v>6350.5769923400003</c:v>
                      </c:pt>
                      <c:pt idx="10208">
                        <c:v>6293.5769923400003</c:v>
                      </c:pt>
                      <c:pt idx="10209">
                        <c:v>5356.5769923400003</c:v>
                      </c:pt>
                      <c:pt idx="10210">
                        <c:v>5295.5769923400003</c:v>
                      </c:pt>
                      <c:pt idx="10211">
                        <c:v>5295.5769923400003</c:v>
                      </c:pt>
                      <c:pt idx="10212">
                        <c:v>5275.5769923400003</c:v>
                      </c:pt>
                      <c:pt idx="10213">
                        <c:v>5233.5769923400003</c:v>
                      </c:pt>
                      <c:pt idx="10214">
                        <c:v>5158.4459956359997</c:v>
                      </c:pt>
                      <c:pt idx="10215">
                        <c:v>4823.3100000000004</c:v>
                      </c:pt>
                      <c:pt idx="10216">
                        <c:v>4736.01</c:v>
                      </c:pt>
                      <c:pt idx="10217">
                        <c:v>4642.01</c:v>
                      </c:pt>
                      <c:pt idx="10218">
                        <c:v>4105</c:v>
                      </c:pt>
                      <c:pt idx="10219">
                        <c:v>3591</c:v>
                      </c:pt>
                      <c:pt idx="10220">
                        <c:v>2921</c:v>
                      </c:pt>
                      <c:pt idx="10221">
                        <c:v>2678</c:v>
                      </c:pt>
                      <c:pt idx="10222">
                        <c:v>2678</c:v>
                      </c:pt>
                      <c:pt idx="10223">
                        <c:v>2678</c:v>
                      </c:pt>
                      <c:pt idx="10224">
                        <c:v>2264</c:v>
                      </c:pt>
                      <c:pt idx="10225">
                        <c:v>2238</c:v>
                      </c:pt>
                      <c:pt idx="10226">
                        <c:v>2238</c:v>
                      </c:pt>
                      <c:pt idx="10227">
                        <c:v>2238</c:v>
                      </c:pt>
                      <c:pt idx="10228">
                        <c:v>2238</c:v>
                      </c:pt>
                      <c:pt idx="10229">
                        <c:v>2004</c:v>
                      </c:pt>
                      <c:pt idx="10230">
                        <c:v>2004</c:v>
                      </c:pt>
                      <c:pt idx="10231">
                        <c:v>1909</c:v>
                      </c:pt>
                      <c:pt idx="10232">
                        <c:v>2046</c:v>
                      </c:pt>
                      <c:pt idx="10233">
                        <c:v>2046</c:v>
                      </c:pt>
                      <c:pt idx="10234">
                        <c:v>2031</c:v>
                      </c:pt>
                      <c:pt idx="10235">
                        <c:v>2031</c:v>
                      </c:pt>
                      <c:pt idx="10236">
                        <c:v>2031</c:v>
                      </c:pt>
                      <c:pt idx="10237">
                        <c:v>1974</c:v>
                      </c:pt>
                      <c:pt idx="10238">
                        <c:v>1738</c:v>
                      </c:pt>
                      <c:pt idx="10239">
                        <c:v>1661</c:v>
                      </c:pt>
                      <c:pt idx="10240">
                        <c:v>1605</c:v>
                      </c:pt>
                      <c:pt idx="10241">
                        <c:v>1605</c:v>
                      </c:pt>
                      <c:pt idx="10242">
                        <c:v>1605</c:v>
                      </c:pt>
                      <c:pt idx="10243">
                        <c:v>1548</c:v>
                      </c:pt>
                      <c:pt idx="10244">
                        <c:v>1406</c:v>
                      </c:pt>
                      <c:pt idx="10245">
                        <c:v>1596</c:v>
                      </c:pt>
                      <c:pt idx="10246">
                        <c:v>1653</c:v>
                      </c:pt>
                      <c:pt idx="10247">
                        <c:v>1596</c:v>
                      </c:pt>
                      <c:pt idx="10248">
                        <c:v>1596</c:v>
                      </c:pt>
                      <c:pt idx="10249">
                        <c:v>1443</c:v>
                      </c:pt>
                      <c:pt idx="10250">
                        <c:v>1500</c:v>
                      </c:pt>
                      <c:pt idx="10251">
                        <c:v>1500</c:v>
                      </c:pt>
                      <c:pt idx="10252">
                        <c:v>1425</c:v>
                      </c:pt>
                      <c:pt idx="10253">
                        <c:v>1378</c:v>
                      </c:pt>
                      <c:pt idx="10254">
                        <c:v>1230</c:v>
                      </c:pt>
                      <c:pt idx="10255">
                        <c:v>1139</c:v>
                      </c:pt>
                      <c:pt idx="10256">
                        <c:v>1073</c:v>
                      </c:pt>
                      <c:pt idx="10257">
                        <c:v>883</c:v>
                      </c:pt>
                      <c:pt idx="10258">
                        <c:v>883</c:v>
                      </c:pt>
                      <c:pt idx="10259">
                        <c:v>883</c:v>
                      </c:pt>
                      <c:pt idx="10260">
                        <c:v>883</c:v>
                      </c:pt>
                      <c:pt idx="10261">
                        <c:v>826</c:v>
                      </c:pt>
                      <c:pt idx="10262">
                        <c:v>836</c:v>
                      </c:pt>
                      <c:pt idx="10263">
                        <c:v>836</c:v>
                      </c:pt>
                      <c:pt idx="10264">
                        <c:v>836</c:v>
                      </c:pt>
                      <c:pt idx="10265">
                        <c:v>836</c:v>
                      </c:pt>
                      <c:pt idx="10266">
                        <c:v>836</c:v>
                      </c:pt>
                      <c:pt idx="10267">
                        <c:v>836</c:v>
                      </c:pt>
                      <c:pt idx="10268">
                        <c:v>836</c:v>
                      </c:pt>
                      <c:pt idx="10269">
                        <c:v>836</c:v>
                      </c:pt>
                      <c:pt idx="10270">
                        <c:v>836</c:v>
                      </c:pt>
                      <c:pt idx="10271">
                        <c:v>836</c:v>
                      </c:pt>
                      <c:pt idx="10272">
                        <c:v>836</c:v>
                      </c:pt>
                      <c:pt idx="10273">
                        <c:v>836</c:v>
                      </c:pt>
                      <c:pt idx="10274">
                        <c:v>836</c:v>
                      </c:pt>
                      <c:pt idx="10275">
                        <c:v>836</c:v>
                      </c:pt>
                      <c:pt idx="10276">
                        <c:v>836</c:v>
                      </c:pt>
                      <c:pt idx="10277">
                        <c:v>836</c:v>
                      </c:pt>
                      <c:pt idx="10278">
                        <c:v>846</c:v>
                      </c:pt>
                      <c:pt idx="10279">
                        <c:v>846</c:v>
                      </c:pt>
                      <c:pt idx="10280">
                        <c:v>846</c:v>
                      </c:pt>
                      <c:pt idx="10281">
                        <c:v>846</c:v>
                      </c:pt>
                      <c:pt idx="10282">
                        <c:v>846</c:v>
                      </c:pt>
                      <c:pt idx="10283">
                        <c:v>846</c:v>
                      </c:pt>
                      <c:pt idx="10284">
                        <c:v>846</c:v>
                      </c:pt>
                      <c:pt idx="10285">
                        <c:v>965</c:v>
                      </c:pt>
                      <c:pt idx="10286">
                        <c:v>1013</c:v>
                      </c:pt>
                      <c:pt idx="10287">
                        <c:v>1013</c:v>
                      </c:pt>
                      <c:pt idx="10288">
                        <c:v>1109</c:v>
                      </c:pt>
                      <c:pt idx="10289">
                        <c:v>1343</c:v>
                      </c:pt>
                      <c:pt idx="10290">
                        <c:v>1333</c:v>
                      </c:pt>
                      <c:pt idx="10291">
                        <c:v>1333</c:v>
                      </c:pt>
                      <c:pt idx="10292">
                        <c:v>1333</c:v>
                      </c:pt>
                      <c:pt idx="10293">
                        <c:v>1396</c:v>
                      </c:pt>
                      <c:pt idx="10294">
                        <c:v>1411</c:v>
                      </c:pt>
                      <c:pt idx="10295">
                        <c:v>2058</c:v>
                      </c:pt>
                      <c:pt idx="10296">
                        <c:v>2058</c:v>
                      </c:pt>
                      <c:pt idx="10297">
                        <c:v>2078</c:v>
                      </c:pt>
                      <c:pt idx="10298">
                        <c:v>2637</c:v>
                      </c:pt>
                      <c:pt idx="10299">
                        <c:v>2637</c:v>
                      </c:pt>
                      <c:pt idx="10300">
                        <c:v>2637</c:v>
                      </c:pt>
                      <c:pt idx="10301">
                        <c:v>2637</c:v>
                      </c:pt>
                      <c:pt idx="10302">
                        <c:v>2872</c:v>
                      </c:pt>
                      <c:pt idx="10303">
                        <c:v>3055</c:v>
                      </c:pt>
                      <c:pt idx="10304">
                        <c:v>3093</c:v>
                      </c:pt>
                      <c:pt idx="10305">
                        <c:v>3150</c:v>
                      </c:pt>
                      <c:pt idx="10306">
                        <c:v>3566</c:v>
                      </c:pt>
                      <c:pt idx="10307">
                        <c:v>4503</c:v>
                      </c:pt>
                      <c:pt idx="10308">
                        <c:v>4617</c:v>
                      </c:pt>
                      <c:pt idx="10309">
                        <c:v>4945</c:v>
                      </c:pt>
                      <c:pt idx="10310">
                        <c:v>4945</c:v>
                      </c:pt>
                      <c:pt idx="10311">
                        <c:v>5301</c:v>
                      </c:pt>
                      <c:pt idx="10312">
                        <c:v>5569</c:v>
                      </c:pt>
                      <c:pt idx="10313">
                        <c:v>5569</c:v>
                      </c:pt>
                      <c:pt idx="10314">
                        <c:v>5569</c:v>
                      </c:pt>
                      <c:pt idx="10315">
                        <c:v>5710</c:v>
                      </c:pt>
                      <c:pt idx="10316">
                        <c:v>5694</c:v>
                      </c:pt>
                      <c:pt idx="10317">
                        <c:v>5870</c:v>
                      </c:pt>
                      <c:pt idx="10318">
                        <c:v>5870</c:v>
                      </c:pt>
                      <c:pt idx="10319">
                        <c:v>6060</c:v>
                      </c:pt>
                      <c:pt idx="10320">
                        <c:v>6788.02</c:v>
                      </c:pt>
                      <c:pt idx="10321">
                        <c:v>6788.02</c:v>
                      </c:pt>
                      <c:pt idx="10322">
                        <c:v>6883.02</c:v>
                      </c:pt>
                      <c:pt idx="10323">
                        <c:v>6883.02</c:v>
                      </c:pt>
                      <c:pt idx="10324">
                        <c:v>6883.02</c:v>
                      </c:pt>
                      <c:pt idx="10325">
                        <c:v>6883.02</c:v>
                      </c:pt>
                      <c:pt idx="10326">
                        <c:v>6883.02</c:v>
                      </c:pt>
                      <c:pt idx="10327">
                        <c:v>6883.02</c:v>
                      </c:pt>
                      <c:pt idx="10328">
                        <c:v>6725.02</c:v>
                      </c:pt>
                      <c:pt idx="10329">
                        <c:v>7084.02</c:v>
                      </c:pt>
                      <c:pt idx="10330">
                        <c:v>7084.02</c:v>
                      </c:pt>
                      <c:pt idx="10331">
                        <c:v>7274.02</c:v>
                      </c:pt>
                      <c:pt idx="10332">
                        <c:v>7422.02</c:v>
                      </c:pt>
                      <c:pt idx="10333">
                        <c:v>7422.02</c:v>
                      </c:pt>
                      <c:pt idx="10334">
                        <c:v>7422.02</c:v>
                      </c:pt>
                      <c:pt idx="10335">
                        <c:v>7842.02</c:v>
                      </c:pt>
                      <c:pt idx="10336">
                        <c:v>7929.32</c:v>
                      </c:pt>
                      <c:pt idx="10337">
                        <c:v>7929.32</c:v>
                      </c:pt>
                      <c:pt idx="10338">
                        <c:v>7929.32</c:v>
                      </c:pt>
                      <c:pt idx="10339">
                        <c:v>8039.32</c:v>
                      </c:pt>
                      <c:pt idx="10340">
                        <c:v>8087.32</c:v>
                      </c:pt>
                      <c:pt idx="10341">
                        <c:v>9522.1299365230007</c:v>
                      </c:pt>
                      <c:pt idx="10342">
                        <c:v>9522.1299365230007</c:v>
                      </c:pt>
                      <c:pt idx="10343">
                        <c:v>10675.255932159</c:v>
                      </c:pt>
                      <c:pt idx="10344">
                        <c:v>12157.386928864</c:v>
                      </c:pt>
                      <c:pt idx="10345">
                        <c:v>12298.386928864</c:v>
                      </c:pt>
                      <c:pt idx="10346">
                        <c:v>12298.386928864</c:v>
                      </c:pt>
                      <c:pt idx="10347">
                        <c:v>12669.405931396001</c:v>
                      </c:pt>
                      <c:pt idx="10348">
                        <c:v>12669.405931396001</c:v>
                      </c:pt>
                      <c:pt idx="10349">
                        <c:v>12669.405931396001</c:v>
                      </c:pt>
                      <c:pt idx="10350">
                        <c:v>12669.405931396001</c:v>
                      </c:pt>
                      <c:pt idx="10351">
                        <c:v>12669.405931396001</c:v>
                      </c:pt>
                      <c:pt idx="10352">
                        <c:v>12982.405931396001</c:v>
                      </c:pt>
                      <c:pt idx="10353">
                        <c:v>12999.405931396001</c:v>
                      </c:pt>
                      <c:pt idx="10354">
                        <c:v>12999.405931396001</c:v>
                      </c:pt>
                      <c:pt idx="10355">
                        <c:v>12999.405931396001</c:v>
                      </c:pt>
                      <c:pt idx="10356">
                        <c:v>13597.405931396001</c:v>
                      </c:pt>
                      <c:pt idx="10357">
                        <c:v>13597.405931396001</c:v>
                      </c:pt>
                      <c:pt idx="10358">
                        <c:v>13597.405931396001</c:v>
                      </c:pt>
                      <c:pt idx="10359">
                        <c:v>13597.405931396001</c:v>
                      </c:pt>
                      <c:pt idx="10360">
                        <c:v>13597.405931396001</c:v>
                      </c:pt>
                      <c:pt idx="10361">
                        <c:v>13897.405931396001</c:v>
                      </c:pt>
                      <c:pt idx="10362">
                        <c:v>13897.405931396001</c:v>
                      </c:pt>
                      <c:pt idx="10363">
                        <c:v>13897.405931396001</c:v>
                      </c:pt>
                      <c:pt idx="10364">
                        <c:v>13821.405931396001</c:v>
                      </c:pt>
                      <c:pt idx="10365">
                        <c:v>13821.405931396001</c:v>
                      </c:pt>
                      <c:pt idx="10366">
                        <c:v>13821.405931396001</c:v>
                      </c:pt>
                      <c:pt idx="10367">
                        <c:v>13821.405931396001</c:v>
                      </c:pt>
                      <c:pt idx="10368">
                        <c:v>13821.405931396001</c:v>
                      </c:pt>
                      <c:pt idx="10369">
                        <c:v>13821.405931396001</c:v>
                      </c:pt>
                      <c:pt idx="10370">
                        <c:v>14538.405931396001</c:v>
                      </c:pt>
                      <c:pt idx="10371">
                        <c:v>15066.405931396001</c:v>
                      </c:pt>
                      <c:pt idx="10372">
                        <c:v>15768.405931396001</c:v>
                      </c:pt>
                      <c:pt idx="10373">
                        <c:v>15768.405931396001</c:v>
                      </c:pt>
                      <c:pt idx="10374">
                        <c:v>15768.405931396001</c:v>
                      </c:pt>
                      <c:pt idx="10375">
                        <c:v>15768.405931396001</c:v>
                      </c:pt>
                      <c:pt idx="10376">
                        <c:v>15768.405931396001</c:v>
                      </c:pt>
                      <c:pt idx="10377">
                        <c:v>15768.405931396001</c:v>
                      </c:pt>
                      <c:pt idx="10378">
                        <c:v>15768.405931396001</c:v>
                      </c:pt>
                      <c:pt idx="10379">
                        <c:v>15768.405931396001</c:v>
                      </c:pt>
                      <c:pt idx="10380">
                        <c:v>15768.405931396001</c:v>
                      </c:pt>
                      <c:pt idx="10381">
                        <c:v>15768.405931396001</c:v>
                      </c:pt>
                      <c:pt idx="10382">
                        <c:v>15768.405931396001</c:v>
                      </c:pt>
                      <c:pt idx="10383">
                        <c:v>15768.405931396001</c:v>
                      </c:pt>
                      <c:pt idx="10384">
                        <c:v>15768.405931396001</c:v>
                      </c:pt>
                      <c:pt idx="10385">
                        <c:v>16288.405931396001</c:v>
                      </c:pt>
                      <c:pt idx="10386">
                        <c:v>16288.405931396001</c:v>
                      </c:pt>
                      <c:pt idx="10387">
                        <c:v>16288.405931396001</c:v>
                      </c:pt>
                      <c:pt idx="10388">
                        <c:v>16196.405931396001</c:v>
                      </c:pt>
                      <c:pt idx="10389">
                        <c:v>16020.405931396001</c:v>
                      </c:pt>
                      <c:pt idx="10390">
                        <c:v>16020.405931396001</c:v>
                      </c:pt>
                      <c:pt idx="10391">
                        <c:v>16020.405931396001</c:v>
                      </c:pt>
                      <c:pt idx="10392">
                        <c:v>16020.405931396001</c:v>
                      </c:pt>
                      <c:pt idx="10393">
                        <c:v>16020.405931396001</c:v>
                      </c:pt>
                      <c:pt idx="10394">
                        <c:v>16020.405931396001</c:v>
                      </c:pt>
                      <c:pt idx="10395">
                        <c:v>16020.405931396001</c:v>
                      </c:pt>
                      <c:pt idx="10396">
                        <c:v>16020.405931396001</c:v>
                      </c:pt>
                      <c:pt idx="10397">
                        <c:v>16020.405931396001</c:v>
                      </c:pt>
                      <c:pt idx="10398">
                        <c:v>16020.405931396001</c:v>
                      </c:pt>
                      <c:pt idx="10399">
                        <c:v>16020.405931396001</c:v>
                      </c:pt>
                      <c:pt idx="10400">
                        <c:v>16020.405931396001</c:v>
                      </c:pt>
                      <c:pt idx="10401">
                        <c:v>16020.405931396001</c:v>
                      </c:pt>
                      <c:pt idx="10402">
                        <c:v>16020.405931396001</c:v>
                      </c:pt>
                      <c:pt idx="10403">
                        <c:v>16020.405931396001</c:v>
                      </c:pt>
                      <c:pt idx="10404">
                        <c:v>16020.405931396001</c:v>
                      </c:pt>
                      <c:pt idx="10405">
                        <c:v>16020.405931396001</c:v>
                      </c:pt>
                      <c:pt idx="10406">
                        <c:v>16020.405931396001</c:v>
                      </c:pt>
                      <c:pt idx="10407">
                        <c:v>16020.405931396001</c:v>
                      </c:pt>
                      <c:pt idx="10408">
                        <c:v>16020.405931396001</c:v>
                      </c:pt>
                      <c:pt idx="10409">
                        <c:v>16020.405931396001</c:v>
                      </c:pt>
                      <c:pt idx="10410">
                        <c:v>16020.405931396001</c:v>
                      </c:pt>
                      <c:pt idx="10411">
                        <c:v>16020.405931396001</c:v>
                      </c:pt>
                      <c:pt idx="10412">
                        <c:v>16020.405931396001</c:v>
                      </c:pt>
                      <c:pt idx="10413">
                        <c:v>14794.595994873</c:v>
                      </c:pt>
                      <c:pt idx="10414">
                        <c:v>14794.595994873</c:v>
                      </c:pt>
                      <c:pt idx="10415">
                        <c:v>14794.595994873</c:v>
                      </c:pt>
                      <c:pt idx="10416">
                        <c:v>14794.595994873</c:v>
                      </c:pt>
                      <c:pt idx="10417">
                        <c:v>14794.595994873</c:v>
                      </c:pt>
                      <c:pt idx="10418">
                        <c:v>14794.595994873</c:v>
                      </c:pt>
                      <c:pt idx="10419">
                        <c:v>14794.595994873</c:v>
                      </c:pt>
                      <c:pt idx="10420">
                        <c:v>14794.595994873</c:v>
                      </c:pt>
                      <c:pt idx="10421">
                        <c:v>14794.595994873</c:v>
                      </c:pt>
                      <c:pt idx="10422">
                        <c:v>14794.595994873</c:v>
                      </c:pt>
                      <c:pt idx="10423">
                        <c:v>14794.595994873</c:v>
                      </c:pt>
                      <c:pt idx="10424">
                        <c:v>14794.595994873</c:v>
                      </c:pt>
                      <c:pt idx="10425">
                        <c:v>14618.595994873</c:v>
                      </c:pt>
                      <c:pt idx="10426">
                        <c:v>14618.595994873</c:v>
                      </c:pt>
                      <c:pt idx="10427">
                        <c:v>14618.595994873</c:v>
                      </c:pt>
                      <c:pt idx="10428">
                        <c:v>14618.595994873</c:v>
                      </c:pt>
                      <c:pt idx="10429">
                        <c:v>14618.595994873</c:v>
                      </c:pt>
                      <c:pt idx="10430">
                        <c:v>14618.595994873</c:v>
                      </c:pt>
                      <c:pt idx="10431">
                        <c:v>14618.595994873</c:v>
                      </c:pt>
                      <c:pt idx="10432">
                        <c:v>14618.595994873</c:v>
                      </c:pt>
                      <c:pt idx="10433">
                        <c:v>14618.595994873</c:v>
                      </c:pt>
                      <c:pt idx="10434">
                        <c:v>14618.595994873</c:v>
                      </c:pt>
                      <c:pt idx="10435">
                        <c:v>14618.595994873</c:v>
                      </c:pt>
                      <c:pt idx="10436">
                        <c:v>14664.595994873</c:v>
                      </c:pt>
                      <c:pt idx="10437">
                        <c:v>14664.595994873</c:v>
                      </c:pt>
                      <c:pt idx="10438">
                        <c:v>14664.595994873</c:v>
                      </c:pt>
                      <c:pt idx="10439">
                        <c:v>14664.595994873</c:v>
                      </c:pt>
                      <c:pt idx="10440">
                        <c:v>14664.595994873</c:v>
                      </c:pt>
                      <c:pt idx="10441">
                        <c:v>14136.595994873</c:v>
                      </c:pt>
                      <c:pt idx="10442">
                        <c:v>14136.595994873</c:v>
                      </c:pt>
                      <c:pt idx="10443">
                        <c:v>14136.595994873</c:v>
                      </c:pt>
                      <c:pt idx="10444">
                        <c:v>14136.595994873</c:v>
                      </c:pt>
                      <c:pt idx="10445">
                        <c:v>14136.595994873</c:v>
                      </c:pt>
                      <c:pt idx="10446">
                        <c:v>14136.595994873</c:v>
                      </c:pt>
                      <c:pt idx="10447">
                        <c:v>14136.595994873</c:v>
                      </c:pt>
                      <c:pt idx="10448">
                        <c:v>13701.595994873</c:v>
                      </c:pt>
                      <c:pt idx="10449">
                        <c:v>13701.595994873</c:v>
                      </c:pt>
                      <c:pt idx="10450">
                        <c:v>13701.595994873</c:v>
                      </c:pt>
                      <c:pt idx="10451">
                        <c:v>13701.595994873</c:v>
                      </c:pt>
                      <c:pt idx="10452">
                        <c:v>13701.595994873</c:v>
                      </c:pt>
                      <c:pt idx="10453">
                        <c:v>13701.595994873</c:v>
                      </c:pt>
                      <c:pt idx="10454">
                        <c:v>13701.595994873</c:v>
                      </c:pt>
                      <c:pt idx="10455">
                        <c:v>13701.595994873</c:v>
                      </c:pt>
                      <c:pt idx="10456">
                        <c:v>13701.595994873</c:v>
                      </c:pt>
                      <c:pt idx="10457">
                        <c:v>13701.595994873</c:v>
                      </c:pt>
                      <c:pt idx="10458">
                        <c:v>12915.595994873</c:v>
                      </c:pt>
                      <c:pt idx="10459">
                        <c:v>12915.595994873</c:v>
                      </c:pt>
                      <c:pt idx="10460">
                        <c:v>12961.595994873</c:v>
                      </c:pt>
                      <c:pt idx="10461">
                        <c:v>12259.595994873</c:v>
                      </c:pt>
                      <c:pt idx="10462">
                        <c:v>12259.595994873</c:v>
                      </c:pt>
                      <c:pt idx="10463">
                        <c:v>12259.595994873</c:v>
                      </c:pt>
                      <c:pt idx="10464">
                        <c:v>12259.595994873</c:v>
                      </c:pt>
                      <c:pt idx="10465">
                        <c:v>12259.595994873</c:v>
                      </c:pt>
                      <c:pt idx="10466">
                        <c:v>12259.595994873</c:v>
                      </c:pt>
                      <c:pt idx="10467">
                        <c:v>11839.595994873</c:v>
                      </c:pt>
                      <c:pt idx="10468">
                        <c:v>11839.595994873</c:v>
                      </c:pt>
                      <c:pt idx="10469">
                        <c:v>11839.595994873</c:v>
                      </c:pt>
                      <c:pt idx="10470">
                        <c:v>11639.595994873</c:v>
                      </c:pt>
                      <c:pt idx="10471">
                        <c:v>11006.595994873</c:v>
                      </c:pt>
                      <c:pt idx="10472">
                        <c:v>9868.7959918209999</c:v>
                      </c:pt>
                      <c:pt idx="10473">
                        <c:v>9151.7959918209999</c:v>
                      </c:pt>
                      <c:pt idx="10474">
                        <c:v>9151.7959918209999</c:v>
                      </c:pt>
                      <c:pt idx="10475">
                        <c:v>9151.7959918209999</c:v>
                      </c:pt>
                      <c:pt idx="10476">
                        <c:v>9151.7959918209999</c:v>
                      </c:pt>
                      <c:pt idx="10477">
                        <c:v>9032.7959918209999</c:v>
                      </c:pt>
                      <c:pt idx="10478">
                        <c:v>8683.7959918209999</c:v>
                      </c:pt>
                      <c:pt idx="10479">
                        <c:v>8563.7959918209999</c:v>
                      </c:pt>
                      <c:pt idx="10480">
                        <c:v>8563.7959918209999</c:v>
                      </c:pt>
                      <c:pt idx="10481">
                        <c:v>8448.7959918209999</c:v>
                      </c:pt>
                      <c:pt idx="10482">
                        <c:v>7955.7959918209999</c:v>
                      </c:pt>
                      <c:pt idx="10483">
                        <c:v>7955.7959918209999</c:v>
                      </c:pt>
                      <c:pt idx="10484">
                        <c:v>7955.7959918209999</c:v>
                      </c:pt>
                      <c:pt idx="10485">
                        <c:v>7804.7959918209999</c:v>
                      </c:pt>
                      <c:pt idx="10486">
                        <c:v>7804.7959918209999</c:v>
                      </c:pt>
                      <c:pt idx="10487">
                        <c:v>7804.7959918209999</c:v>
                      </c:pt>
                      <c:pt idx="10488">
                        <c:v>7804.7959918209999</c:v>
                      </c:pt>
                      <c:pt idx="10489">
                        <c:v>7484.7959918209999</c:v>
                      </c:pt>
                      <c:pt idx="10490">
                        <c:v>7484.7959918209999</c:v>
                      </c:pt>
                      <c:pt idx="10491">
                        <c:v>7369.7959918209999</c:v>
                      </c:pt>
                      <c:pt idx="10492">
                        <c:v>7139.7959918209999</c:v>
                      </c:pt>
                      <c:pt idx="10493">
                        <c:v>6902.6859918210002</c:v>
                      </c:pt>
                      <c:pt idx="10494">
                        <c:v>6587.6859918210002</c:v>
                      </c:pt>
                      <c:pt idx="10495">
                        <c:v>6445.4359956360004</c:v>
                      </c:pt>
                      <c:pt idx="10496">
                        <c:v>6162.31</c:v>
                      </c:pt>
                      <c:pt idx="10497">
                        <c:v>5999.31</c:v>
                      </c:pt>
                      <c:pt idx="10498">
                        <c:v>5999.31</c:v>
                      </c:pt>
                      <c:pt idx="10499">
                        <c:v>5922.31</c:v>
                      </c:pt>
                      <c:pt idx="10500">
                        <c:v>5922.31</c:v>
                      </c:pt>
                      <c:pt idx="10501">
                        <c:v>5828.31</c:v>
                      </c:pt>
                      <c:pt idx="10502">
                        <c:v>5767.31</c:v>
                      </c:pt>
                      <c:pt idx="10503">
                        <c:v>5332.31</c:v>
                      </c:pt>
                      <c:pt idx="10504">
                        <c:v>5142.3100000000004</c:v>
                      </c:pt>
                      <c:pt idx="10505">
                        <c:v>4442</c:v>
                      </c:pt>
                      <c:pt idx="10506">
                        <c:v>4404</c:v>
                      </c:pt>
                      <c:pt idx="10507">
                        <c:v>4404</c:v>
                      </c:pt>
                      <c:pt idx="10508">
                        <c:v>3652</c:v>
                      </c:pt>
                      <c:pt idx="10509">
                        <c:v>2974</c:v>
                      </c:pt>
                      <c:pt idx="10510">
                        <c:v>2602</c:v>
                      </c:pt>
                      <c:pt idx="10511">
                        <c:v>2419</c:v>
                      </c:pt>
                      <c:pt idx="10512">
                        <c:v>2419</c:v>
                      </c:pt>
                      <c:pt idx="10513">
                        <c:v>2229</c:v>
                      </c:pt>
                      <c:pt idx="10514">
                        <c:v>2229</c:v>
                      </c:pt>
                      <c:pt idx="10515">
                        <c:v>2203</c:v>
                      </c:pt>
                      <c:pt idx="10516">
                        <c:v>2203</c:v>
                      </c:pt>
                      <c:pt idx="10517">
                        <c:v>2203</c:v>
                      </c:pt>
                      <c:pt idx="10518">
                        <c:v>2188</c:v>
                      </c:pt>
                      <c:pt idx="10519">
                        <c:v>1717</c:v>
                      </c:pt>
                      <c:pt idx="10520">
                        <c:v>1482</c:v>
                      </c:pt>
                      <c:pt idx="10521">
                        <c:v>1482</c:v>
                      </c:pt>
                      <c:pt idx="10522">
                        <c:v>1482</c:v>
                      </c:pt>
                      <c:pt idx="10523">
                        <c:v>1482</c:v>
                      </c:pt>
                      <c:pt idx="10524">
                        <c:v>1482</c:v>
                      </c:pt>
                      <c:pt idx="10525">
                        <c:v>1315</c:v>
                      </c:pt>
                      <c:pt idx="10526">
                        <c:v>1315</c:v>
                      </c:pt>
                      <c:pt idx="10527">
                        <c:v>1240</c:v>
                      </c:pt>
                      <c:pt idx="10528">
                        <c:v>1240</c:v>
                      </c:pt>
                      <c:pt idx="10529">
                        <c:v>1240</c:v>
                      </c:pt>
                      <c:pt idx="10530">
                        <c:v>1240</c:v>
                      </c:pt>
                      <c:pt idx="10531">
                        <c:v>1240</c:v>
                      </c:pt>
                      <c:pt idx="10532">
                        <c:v>1240</c:v>
                      </c:pt>
                      <c:pt idx="10533">
                        <c:v>1430</c:v>
                      </c:pt>
                      <c:pt idx="10534">
                        <c:v>1430</c:v>
                      </c:pt>
                      <c:pt idx="10535">
                        <c:v>1430</c:v>
                      </c:pt>
                      <c:pt idx="10536">
                        <c:v>1430</c:v>
                      </c:pt>
                      <c:pt idx="10537">
                        <c:v>1430</c:v>
                      </c:pt>
                      <c:pt idx="10538">
                        <c:v>1430</c:v>
                      </c:pt>
                      <c:pt idx="10539">
                        <c:v>1430</c:v>
                      </c:pt>
                      <c:pt idx="10540">
                        <c:v>1499</c:v>
                      </c:pt>
                      <c:pt idx="10541">
                        <c:v>1452</c:v>
                      </c:pt>
                      <c:pt idx="10542">
                        <c:v>1452</c:v>
                      </c:pt>
                      <c:pt idx="10543">
                        <c:v>1262</c:v>
                      </c:pt>
                      <c:pt idx="10544">
                        <c:v>1183</c:v>
                      </c:pt>
                      <c:pt idx="10545">
                        <c:v>1183</c:v>
                      </c:pt>
                      <c:pt idx="10546">
                        <c:v>1183</c:v>
                      </c:pt>
                      <c:pt idx="10547">
                        <c:v>1183</c:v>
                      </c:pt>
                      <c:pt idx="10548">
                        <c:v>1183</c:v>
                      </c:pt>
                      <c:pt idx="10549">
                        <c:v>1183</c:v>
                      </c:pt>
                      <c:pt idx="10550">
                        <c:v>1183</c:v>
                      </c:pt>
                      <c:pt idx="10551">
                        <c:v>1183</c:v>
                      </c:pt>
                      <c:pt idx="10552">
                        <c:v>1183</c:v>
                      </c:pt>
                      <c:pt idx="10553">
                        <c:v>1183</c:v>
                      </c:pt>
                      <c:pt idx="10554">
                        <c:v>1183</c:v>
                      </c:pt>
                      <c:pt idx="10555">
                        <c:v>1183</c:v>
                      </c:pt>
                      <c:pt idx="10556">
                        <c:v>1183</c:v>
                      </c:pt>
                      <c:pt idx="10557">
                        <c:v>1183</c:v>
                      </c:pt>
                      <c:pt idx="10558">
                        <c:v>1183</c:v>
                      </c:pt>
                      <c:pt idx="10559">
                        <c:v>1183</c:v>
                      </c:pt>
                      <c:pt idx="10560">
                        <c:v>1183</c:v>
                      </c:pt>
                      <c:pt idx="10561">
                        <c:v>1183</c:v>
                      </c:pt>
                      <c:pt idx="10562">
                        <c:v>1183</c:v>
                      </c:pt>
                      <c:pt idx="10563">
                        <c:v>1183</c:v>
                      </c:pt>
                      <c:pt idx="10564">
                        <c:v>1183</c:v>
                      </c:pt>
                      <c:pt idx="10565">
                        <c:v>1183</c:v>
                      </c:pt>
                      <c:pt idx="10566">
                        <c:v>1183</c:v>
                      </c:pt>
                      <c:pt idx="10567">
                        <c:v>1183</c:v>
                      </c:pt>
                      <c:pt idx="10568">
                        <c:v>1183</c:v>
                      </c:pt>
                      <c:pt idx="10569">
                        <c:v>1183</c:v>
                      </c:pt>
                      <c:pt idx="10570">
                        <c:v>1183</c:v>
                      </c:pt>
                      <c:pt idx="10571">
                        <c:v>1183</c:v>
                      </c:pt>
                      <c:pt idx="10572">
                        <c:v>1183</c:v>
                      </c:pt>
                      <c:pt idx="10573">
                        <c:v>1183</c:v>
                      </c:pt>
                      <c:pt idx="10574">
                        <c:v>1183</c:v>
                      </c:pt>
                      <c:pt idx="10575">
                        <c:v>1183</c:v>
                      </c:pt>
                      <c:pt idx="10576">
                        <c:v>1183</c:v>
                      </c:pt>
                      <c:pt idx="10577">
                        <c:v>1183</c:v>
                      </c:pt>
                      <c:pt idx="10578">
                        <c:v>1193</c:v>
                      </c:pt>
                      <c:pt idx="10579">
                        <c:v>1193</c:v>
                      </c:pt>
                      <c:pt idx="10580">
                        <c:v>1193</c:v>
                      </c:pt>
                      <c:pt idx="10581">
                        <c:v>1262</c:v>
                      </c:pt>
                      <c:pt idx="10582">
                        <c:v>1337</c:v>
                      </c:pt>
                      <c:pt idx="10583">
                        <c:v>1337</c:v>
                      </c:pt>
                      <c:pt idx="10584">
                        <c:v>1337</c:v>
                      </c:pt>
                      <c:pt idx="10585">
                        <c:v>1579</c:v>
                      </c:pt>
                      <c:pt idx="10586">
                        <c:v>1686</c:v>
                      </c:pt>
                      <c:pt idx="10587">
                        <c:v>1756</c:v>
                      </c:pt>
                      <c:pt idx="10588">
                        <c:v>2168</c:v>
                      </c:pt>
                      <c:pt idx="10589">
                        <c:v>2216</c:v>
                      </c:pt>
                      <c:pt idx="10590">
                        <c:v>2216</c:v>
                      </c:pt>
                      <c:pt idx="10591">
                        <c:v>2216</c:v>
                      </c:pt>
                      <c:pt idx="10592">
                        <c:v>2610</c:v>
                      </c:pt>
                      <c:pt idx="10593">
                        <c:v>3232</c:v>
                      </c:pt>
                      <c:pt idx="10594">
                        <c:v>3232</c:v>
                      </c:pt>
                      <c:pt idx="10595">
                        <c:v>3667</c:v>
                      </c:pt>
                      <c:pt idx="10596">
                        <c:v>3667</c:v>
                      </c:pt>
                      <c:pt idx="10597">
                        <c:v>4169</c:v>
                      </c:pt>
                      <c:pt idx="10598">
                        <c:v>4169</c:v>
                      </c:pt>
                      <c:pt idx="10599">
                        <c:v>4409</c:v>
                      </c:pt>
                      <c:pt idx="10600">
                        <c:v>4799</c:v>
                      </c:pt>
                      <c:pt idx="10601">
                        <c:v>4799</c:v>
                      </c:pt>
                      <c:pt idx="10602">
                        <c:v>4982</c:v>
                      </c:pt>
                      <c:pt idx="10603">
                        <c:v>5147</c:v>
                      </c:pt>
                      <c:pt idx="10604">
                        <c:v>5102</c:v>
                      </c:pt>
                      <c:pt idx="10605">
                        <c:v>5477</c:v>
                      </c:pt>
                      <c:pt idx="10606">
                        <c:v>5538</c:v>
                      </c:pt>
                      <c:pt idx="10607">
                        <c:v>6083.01</c:v>
                      </c:pt>
                      <c:pt idx="10608">
                        <c:v>6230.02</c:v>
                      </c:pt>
                      <c:pt idx="10609">
                        <c:v>6345.02</c:v>
                      </c:pt>
                      <c:pt idx="10610">
                        <c:v>7107.02</c:v>
                      </c:pt>
                      <c:pt idx="10611">
                        <c:v>7107.02</c:v>
                      </c:pt>
                      <c:pt idx="10612">
                        <c:v>7337.02</c:v>
                      </c:pt>
                      <c:pt idx="10613">
                        <c:v>7337.02</c:v>
                      </c:pt>
                      <c:pt idx="10614">
                        <c:v>7337.02</c:v>
                      </c:pt>
                      <c:pt idx="10615">
                        <c:v>7337.02</c:v>
                      </c:pt>
                      <c:pt idx="10616">
                        <c:v>7466.02</c:v>
                      </c:pt>
                      <c:pt idx="10617">
                        <c:v>7798.02</c:v>
                      </c:pt>
                      <c:pt idx="10618">
                        <c:v>8189.02</c:v>
                      </c:pt>
                      <c:pt idx="10619">
                        <c:v>8189.02</c:v>
                      </c:pt>
                      <c:pt idx="10620">
                        <c:v>8579.02</c:v>
                      </c:pt>
                      <c:pt idx="10621">
                        <c:v>8845.02</c:v>
                      </c:pt>
                      <c:pt idx="10622">
                        <c:v>8940.02</c:v>
                      </c:pt>
                      <c:pt idx="10623">
                        <c:v>8990.1849971009997</c:v>
                      </c:pt>
                      <c:pt idx="10624">
                        <c:v>9028.1849971009997</c:v>
                      </c:pt>
                      <c:pt idx="10625">
                        <c:v>9078.1459956359995</c:v>
                      </c:pt>
                      <c:pt idx="10626">
                        <c:v>9078.1459956359995</c:v>
                      </c:pt>
                      <c:pt idx="10627">
                        <c:v>9805.1459956359995</c:v>
                      </c:pt>
                      <c:pt idx="10628">
                        <c:v>10637.955932159</c:v>
                      </c:pt>
                      <c:pt idx="10629">
                        <c:v>10851.955932159</c:v>
                      </c:pt>
                      <c:pt idx="10630">
                        <c:v>10889.955932159</c:v>
                      </c:pt>
                      <c:pt idx="10631">
                        <c:v>11201.205928345</c:v>
                      </c:pt>
                      <c:pt idx="10632">
                        <c:v>11899.005931395999</c:v>
                      </c:pt>
                      <c:pt idx="10633">
                        <c:v>12532.005931395999</c:v>
                      </c:pt>
                      <c:pt idx="10634">
                        <c:v>12619.305931396</c:v>
                      </c:pt>
                      <c:pt idx="10635">
                        <c:v>12619.305931396</c:v>
                      </c:pt>
                      <c:pt idx="10636">
                        <c:v>12619.305931396</c:v>
                      </c:pt>
                      <c:pt idx="10637">
                        <c:v>13022.405931396001</c:v>
                      </c:pt>
                      <c:pt idx="10638">
                        <c:v>13022.405931396001</c:v>
                      </c:pt>
                      <c:pt idx="10639">
                        <c:v>13022.405931396001</c:v>
                      </c:pt>
                      <c:pt idx="10640">
                        <c:v>13022.405931396001</c:v>
                      </c:pt>
                      <c:pt idx="10641">
                        <c:v>13022.405931396001</c:v>
                      </c:pt>
                      <c:pt idx="10642">
                        <c:v>13022.405931396001</c:v>
                      </c:pt>
                      <c:pt idx="10643">
                        <c:v>13442.405931396001</c:v>
                      </c:pt>
                      <c:pt idx="10644">
                        <c:v>13442.405931396001</c:v>
                      </c:pt>
                      <c:pt idx="10645">
                        <c:v>14159.405931396001</c:v>
                      </c:pt>
                      <c:pt idx="10646">
                        <c:v>14861.405931396001</c:v>
                      </c:pt>
                      <c:pt idx="10647">
                        <c:v>14878.405931396001</c:v>
                      </c:pt>
                      <c:pt idx="10648">
                        <c:v>14878.405931396001</c:v>
                      </c:pt>
                      <c:pt idx="10649">
                        <c:v>14878.405931396001</c:v>
                      </c:pt>
                      <c:pt idx="10650">
                        <c:v>15144.405931396001</c:v>
                      </c:pt>
                      <c:pt idx="10651">
                        <c:v>15144.405931396001</c:v>
                      </c:pt>
                      <c:pt idx="10652">
                        <c:v>15115.405931396001</c:v>
                      </c:pt>
                      <c:pt idx="10653">
                        <c:v>15115.405931396001</c:v>
                      </c:pt>
                      <c:pt idx="10654">
                        <c:v>15115.405931396001</c:v>
                      </c:pt>
                      <c:pt idx="10655">
                        <c:v>15115.405931396001</c:v>
                      </c:pt>
                      <c:pt idx="10656">
                        <c:v>15115.405931396001</c:v>
                      </c:pt>
                      <c:pt idx="10657">
                        <c:v>15115.405931396001</c:v>
                      </c:pt>
                      <c:pt idx="10658">
                        <c:v>15115.405931396001</c:v>
                      </c:pt>
                      <c:pt idx="10659">
                        <c:v>16554.405931395999</c:v>
                      </c:pt>
                      <c:pt idx="10660">
                        <c:v>16554.405931395999</c:v>
                      </c:pt>
                      <c:pt idx="10661">
                        <c:v>16554.405931395999</c:v>
                      </c:pt>
                      <c:pt idx="10662">
                        <c:v>16554.405931395999</c:v>
                      </c:pt>
                      <c:pt idx="10663">
                        <c:v>16554.405931395999</c:v>
                      </c:pt>
                      <c:pt idx="10664">
                        <c:v>16554.405931395999</c:v>
                      </c:pt>
                      <c:pt idx="10665">
                        <c:v>16554.405931395999</c:v>
                      </c:pt>
                      <c:pt idx="10666">
                        <c:v>16554.405931395999</c:v>
                      </c:pt>
                      <c:pt idx="10667">
                        <c:v>16554.405931395999</c:v>
                      </c:pt>
                      <c:pt idx="10668">
                        <c:v>16554.405931395999</c:v>
                      </c:pt>
                      <c:pt idx="10669">
                        <c:v>17074.405931395999</c:v>
                      </c:pt>
                      <c:pt idx="10670">
                        <c:v>17594.405931395999</c:v>
                      </c:pt>
                      <c:pt idx="10671">
                        <c:v>17594.405931395999</c:v>
                      </c:pt>
                      <c:pt idx="10672">
                        <c:v>17594.405931395999</c:v>
                      </c:pt>
                      <c:pt idx="10673">
                        <c:v>17594.405931395999</c:v>
                      </c:pt>
                      <c:pt idx="10674">
                        <c:v>17594.405931395999</c:v>
                      </c:pt>
                      <c:pt idx="10675">
                        <c:v>17594.405931395999</c:v>
                      </c:pt>
                      <c:pt idx="10676">
                        <c:v>17502.405931395999</c:v>
                      </c:pt>
                      <c:pt idx="10677">
                        <c:v>17326.405931395999</c:v>
                      </c:pt>
                      <c:pt idx="10678">
                        <c:v>17326.405931395999</c:v>
                      </c:pt>
                      <c:pt idx="10679">
                        <c:v>17326.405931395999</c:v>
                      </c:pt>
                      <c:pt idx="10680">
                        <c:v>17326.405931395999</c:v>
                      </c:pt>
                      <c:pt idx="10681">
                        <c:v>17326.405931395999</c:v>
                      </c:pt>
                      <c:pt idx="10682">
                        <c:v>17326.405931395999</c:v>
                      </c:pt>
                      <c:pt idx="10683">
                        <c:v>17326.405931395999</c:v>
                      </c:pt>
                      <c:pt idx="10684">
                        <c:v>17326.405931395999</c:v>
                      </c:pt>
                      <c:pt idx="10685">
                        <c:v>17326.405931395999</c:v>
                      </c:pt>
                      <c:pt idx="10686">
                        <c:v>17326.405931395999</c:v>
                      </c:pt>
                      <c:pt idx="10687">
                        <c:v>17326.405931395999</c:v>
                      </c:pt>
                      <c:pt idx="10688">
                        <c:v>17326.405931395999</c:v>
                      </c:pt>
                      <c:pt idx="10689">
                        <c:v>17326.405931395999</c:v>
                      </c:pt>
                      <c:pt idx="10690">
                        <c:v>17326.405931395999</c:v>
                      </c:pt>
                      <c:pt idx="10691">
                        <c:v>17326.405931395999</c:v>
                      </c:pt>
                      <c:pt idx="10692">
                        <c:v>17326.405931395999</c:v>
                      </c:pt>
                      <c:pt idx="10693">
                        <c:v>17326.405931395999</c:v>
                      </c:pt>
                      <c:pt idx="10694">
                        <c:v>17326.405931395999</c:v>
                      </c:pt>
                      <c:pt idx="10695">
                        <c:v>17326.405931395999</c:v>
                      </c:pt>
                      <c:pt idx="10696">
                        <c:v>17326.405931395999</c:v>
                      </c:pt>
                      <c:pt idx="10697">
                        <c:v>17326.405931395999</c:v>
                      </c:pt>
                      <c:pt idx="10698">
                        <c:v>17326.405931395999</c:v>
                      </c:pt>
                      <c:pt idx="10699">
                        <c:v>17326.405931395999</c:v>
                      </c:pt>
                      <c:pt idx="10700">
                        <c:v>17326.405931395999</c:v>
                      </c:pt>
                      <c:pt idx="10701">
                        <c:v>16100.595994873</c:v>
                      </c:pt>
                      <c:pt idx="10702">
                        <c:v>16100.595994873</c:v>
                      </c:pt>
                      <c:pt idx="10703">
                        <c:v>16100.595994873</c:v>
                      </c:pt>
                      <c:pt idx="10704">
                        <c:v>16100.595994873</c:v>
                      </c:pt>
                      <c:pt idx="10705">
                        <c:v>16100.595994873</c:v>
                      </c:pt>
                      <c:pt idx="10706">
                        <c:v>16100.595994873</c:v>
                      </c:pt>
                      <c:pt idx="10707">
                        <c:v>16100.595994873</c:v>
                      </c:pt>
                      <c:pt idx="10708">
                        <c:v>16100.595994873</c:v>
                      </c:pt>
                      <c:pt idx="10709">
                        <c:v>16100.595994873</c:v>
                      </c:pt>
                      <c:pt idx="10710">
                        <c:v>16100.595994873</c:v>
                      </c:pt>
                      <c:pt idx="10711">
                        <c:v>16100.595994873</c:v>
                      </c:pt>
                      <c:pt idx="10712">
                        <c:v>16100.595994873</c:v>
                      </c:pt>
                      <c:pt idx="10713">
                        <c:v>15924.595994873</c:v>
                      </c:pt>
                      <c:pt idx="10714">
                        <c:v>15924.595994873</c:v>
                      </c:pt>
                      <c:pt idx="10715">
                        <c:v>15924.595994873</c:v>
                      </c:pt>
                      <c:pt idx="10716">
                        <c:v>15944.595994873</c:v>
                      </c:pt>
                      <c:pt idx="10717">
                        <c:v>15944.595994873</c:v>
                      </c:pt>
                      <c:pt idx="10718">
                        <c:v>15944.595994873</c:v>
                      </c:pt>
                      <c:pt idx="10719">
                        <c:v>15944.595994873</c:v>
                      </c:pt>
                      <c:pt idx="10720">
                        <c:v>15944.595994873</c:v>
                      </c:pt>
                      <c:pt idx="10721">
                        <c:v>15944.595994873</c:v>
                      </c:pt>
                      <c:pt idx="10722">
                        <c:v>15944.595994873</c:v>
                      </c:pt>
                      <c:pt idx="10723">
                        <c:v>15944.595994873</c:v>
                      </c:pt>
                      <c:pt idx="10724">
                        <c:v>15990.595994873</c:v>
                      </c:pt>
                      <c:pt idx="10725">
                        <c:v>15990.595994873</c:v>
                      </c:pt>
                      <c:pt idx="10726">
                        <c:v>15990.595994873</c:v>
                      </c:pt>
                      <c:pt idx="10727">
                        <c:v>15990.595994873</c:v>
                      </c:pt>
                      <c:pt idx="10728">
                        <c:v>15990.595994873</c:v>
                      </c:pt>
                      <c:pt idx="10729">
                        <c:v>15990.595994873</c:v>
                      </c:pt>
                      <c:pt idx="10730">
                        <c:v>15990.595994873</c:v>
                      </c:pt>
                      <c:pt idx="10731">
                        <c:v>15990.595994873</c:v>
                      </c:pt>
                      <c:pt idx="10732">
                        <c:v>15990.595994873</c:v>
                      </c:pt>
                      <c:pt idx="10733">
                        <c:v>15990.595994873</c:v>
                      </c:pt>
                      <c:pt idx="10734">
                        <c:v>15990.595994873</c:v>
                      </c:pt>
                      <c:pt idx="10735">
                        <c:v>15990.595994873</c:v>
                      </c:pt>
                      <c:pt idx="10736">
                        <c:v>15943.595994873</c:v>
                      </c:pt>
                      <c:pt idx="10737">
                        <c:v>15943.595994873</c:v>
                      </c:pt>
                      <c:pt idx="10738">
                        <c:v>15943.595994873</c:v>
                      </c:pt>
                      <c:pt idx="10739">
                        <c:v>15943.595994873</c:v>
                      </c:pt>
                      <c:pt idx="10740">
                        <c:v>15943.595994873</c:v>
                      </c:pt>
                      <c:pt idx="10741">
                        <c:v>15943.595994873</c:v>
                      </c:pt>
                      <c:pt idx="10742">
                        <c:v>15415.595994873</c:v>
                      </c:pt>
                      <c:pt idx="10743">
                        <c:v>15398.595994873</c:v>
                      </c:pt>
                      <c:pt idx="10744">
                        <c:v>15398.595994873</c:v>
                      </c:pt>
                      <c:pt idx="10745">
                        <c:v>13547.595994873</c:v>
                      </c:pt>
                      <c:pt idx="10746">
                        <c:v>12761.595994873</c:v>
                      </c:pt>
                      <c:pt idx="10747">
                        <c:v>12761.595994873</c:v>
                      </c:pt>
                      <c:pt idx="10748">
                        <c:v>12760.595994873</c:v>
                      </c:pt>
                      <c:pt idx="10749">
                        <c:v>12760.595994873</c:v>
                      </c:pt>
                      <c:pt idx="10750">
                        <c:v>12760.595994873</c:v>
                      </c:pt>
                      <c:pt idx="10751">
                        <c:v>12532.595994873</c:v>
                      </c:pt>
                      <c:pt idx="10752">
                        <c:v>12301.795991821</c:v>
                      </c:pt>
                      <c:pt idx="10753">
                        <c:v>12301.795991821</c:v>
                      </c:pt>
                      <c:pt idx="10754">
                        <c:v>12301.795991821</c:v>
                      </c:pt>
                      <c:pt idx="10755">
                        <c:v>12301.795991821</c:v>
                      </c:pt>
                      <c:pt idx="10756">
                        <c:v>12301.795991821</c:v>
                      </c:pt>
                      <c:pt idx="10757">
                        <c:v>12301.795991821</c:v>
                      </c:pt>
                      <c:pt idx="10758">
                        <c:v>12301.795991821</c:v>
                      </c:pt>
                      <c:pt idx="10759">
                        <c:v>12301.795991821</c:v>
                      </c:pt>
                      <c:pt idx="10760">
                        <c:v>12255.795991821</c:v>
                      </c:pt>
                      <c:pt idx="10761">
                        <c:v>10836.795991821</c:v>
                      </c:pt>
                      <c:pt idx="10762">
                        <c:v>10836.795991821</c:v>
                      </c:pt>
                      <c:pt idx="10763">
                        <c:v>10523.795991821</c:v>
                      </c:pt>
                      <c:pt idx="10764">
                        <c:v>10523.795991821</c:v>
                      </c:pt>
                      <c:pt idx="10765">
                        <c:v>10523.795991821</c:v>
                      </c:pt>
                      <c:pt idx="10766">
                        <c:v>10303.795991821</c:v>
                      </c:pt>
                      <c:pt idx="10767">
                        <c:v>10183.795991821</c:v>
                      </c:pt>
                      <c:pt idx="10768">
                        <c:v>10183.795991821</c:v>
                      </c:pt>
                      <c:pt idx="10769">
                        <c:v>10183.795991821</c:v>
                      </c:pt>
                      <c:pt idx="10770">
                        <c:v>10183.795991821</c:v>
                      </c:pt>
                      <c:pt idx="10771">
                        <c:v>9800.7959918209999</c:v>
                      </c:pt>
                      <c:pt idx="10772">
                        <c:v>8580.7959918209999</c:v>
                      </c:pt>
                      <c:pt idx="10773">
                        <c:v>8229.7959918209999</c:v>
                      </c:pt>
                      <c:pt idx="10774">
                        <c:v>8229.7959918209999</c:v>
                      </c:pt>
                      <c:pt idx="10775">
                        <c:v>8119.7959918209999</c:v>
                      </c:pt>
                      <c:pt idx="10776">
                        <c:v>8119.7959918209999</c:v>
                      </c:pt>
                      <c:pt idx="10777">
                        <c:v>8000.7959918209999</c:v>
                      </c:pt>
                      <c:pt idx="10778">
                        <c:v>8000.7959918209999</c:v>
                      </c:pt>
                      <c:pt idx="10779">
                        <c:v>7885.7959918209999</c:v>
                      </c:pt>
                      <c:pt idx="10780">
                        <c:v>7585.7959918209999</c:v>
                      </c:pt>
                      <c:pt idx="10781">
                        <c:v>7456.7959918209999</c:v>
                      </c:pt>
                      <c:pt idx="10782">
                        <c:v>7456.7959918209999</c:v>
                      </c:pt>
                      <c:pt idx="10783">
                        <c:v>7356.545995636</c:v>
                      </c:pt>
                      <c:pt idx="10784">
                        <c:v>7356.545995636</c:v>
                      </c:pt>
                      <c:pt idx="10785">
                        <c:v>7137.545995636</c:v>
                      </c:pt>
                      <c:pt idx="10786">
                        <c:v>6971.4459956359997</c:v>
                      </c:pt>
                      <c:pt idx="10787">
                        <c:v>6231.4459956359997</c:v>
                      </c:pt>
                      <c:pt idx="10788">
                        <c:v>7134.1713221740001</c:v>
                      </c:pt>
                      <c:pt idx="10789">
                        <c:v>7134.1713221740001</c:v>
                      </c:pt>
                      <c:pt idx="10790">
                        <c:v>6651.1713221740001</c:v>
                      </c:pt>
                      <c:pt idx="10791">
                        <c:v>6504.1613221739999</c:v>
                      </c:pt>
                      <c:pt idx="10792">
                        <c:v>6504.1613221739999</c:v>
                      </c:pt>
                      <c:pt idx="10793">
                        <c:v>6114.1613221739999</c:v>
                      </c:pt>
                      <c:pt idx="10794">
                        <c:v>5967.1513221739997</c:v>
                      </c:pt>
                      <c:pt idx="10795">
                        <c:v>5952.1513221739997</c:v>
                      </c:pt>
                      <c:pt idx="10796">
                        <c:v>5909.1513221739997</c:v>
                      </c:pt>
                      <c:pt idx="10797">
                        <c:v>5417.1513221739997</c:v>
                      </c:pt>
                      <c:pt idx="10798">
                        <c:v>5417.1513221739997</c:v>
                      </c:pt>
                      <c:pt idx="10799">
                        <c:v>5025.1513221739997</c:v>
                      </c:pt>
                      <c:pt idx="10800">
                        <c:v>4403.1513221739997</c:v>
                      </c:pt>
                      <c:pt idx="10801">
                        <c:v>4403.1513221739997</c:v>
                      </c:pt>
                      <c:pt idx="10802">
                        <c:v>4209.0253265379997</c:v>
                      </c:pt>
                      <c:pt idx="10803">
                        <c:v>4209.0253265379997</c:v>
                      </c:pt>
                      <c:pt idx="10804">
                        <c:v>4209.0253265379997</c:v>
                      </c:pt>
                      <c:pt idx="10805">
                        <c:v>3953.0253265380002</c:v>
                      </c:pt>
                      <c:pt idx="10806">
                        <c:v>3763.0253265380002</c:v>
                      </c:pt>
                      <c:pt idx="10807">
                        <c:v>3763.0253265380002</c:v>
                      </c:pt>
                      <c:pt idx="10808">
                        <c:v>3763.0253265380002</c:v>
                      </c:pt>
                      <c:pt idx="10809">
                        <c:v>3763.0253265380002</c:v>
                      </c:pt>
                      <c:pt idx="10810">
                        <c:v>3763.0253265380002</c:v>
                      </c:pt>
                      <c:pt idx="10811">
                        <c:v>3763.0253265380002</c:v>
                      </c:pt>
                      <c:pt idx="10812">
                        <c:v>3508.0253265380002</c:v>
                      </c:pt>
                      <c:pt idx="10813">
                        <c:v>3508.0253265380002</c:v>
                      </c:pt>
                      <c:pt idx="10814">
                        <c:v>4035.0253265380002</c:v>
                      </c:pt>
                      <c:pt idx="10815">
                        <c:v>3965.0253265380002</c:v>
                      </c:pt>
                      <c:pt idx="10816">
                        <c:v>3965.0253265380002</c:v>
                      </c:pt>
                      <c:pt idx="10817">
                        <c:v>3965.0253265380002</c:v>
                      </c:pt>
                      <c:pt idx="10818">
                        <c:v>3877.725326538</c:v>
                      </c:pt>
                      <c:pt idx="10819">
                        <c:v>3877.725326538</c:v>
                      </c:pt>
                      <c:pt idx="10820">
                        <c:v>4050.555324554</c:v>
                      </c:pt>
                      <c:pt idx="10821">
                        <c:v>4014.725326538</c:v>
                      </c:pt>
                      <c:pt idx="10822">
                        <c:v>4014.725326538</c:v>
                      </c:pt>
                      <c:pt idx="10823">
                        <c:v>4014.725326538</c:v>
                      </c:pt>
                      <c:pt idx="10824">
                        <c:v>4014.725326538</c:v>
                      </c:pt>
                      <c:pt idx="10825">
                        <c:v>4014.725326538</c:v>
                      </c:pt>
                      <c:pt idx="10826">
                        <c:v>4014.725326538</c:v>
                      </c:pt>
                      <c:pt idx="10827">
                        <c:v>4014.725326538</c:v>
                      </c:pt>
                      <c:pt idx="10828">
                        <c:v>4014.725326538</c:v>
                      </c:pt>
                      <c:pt idx="10829">
                        <c:v>4014.725326538</c:v>
                      </c:pt>
                      <c:pt idx="10830">
                        <c:v>3735.725326538</c:v>
                      </c:pt>
                      <c:pt idx="10831">
                        <c:v>3735.725326538</c:v>
                      </c:pt>
                      <c:pt idx="10832">
                        <c:v>3735.725326538</c:v>
                      </c:pt>
                      <c:pt idx="10833">
                        <c:v>3660.725326538</c:v>
                      </c:pt>
                      <c:pt idx="10834">
                        <c:v>3650.725326538</c:v>
                      </c:pt>
                      <c:pt idx="10835">
                        <c:v>3650.725326538</c:v>
                      </c:pt>
                      <c:pt idx="10836">
                        <c:v>3650.725326538</c:v>
                      </c:pt>
                      <c:pt idx="10837">
                        <c:v>3650.725326538</c:v>
                      </c:pt>
                      <c:pt idx="10838">
                        <c:v>3650.725326538</c:v>
                      </c:pt>
                      <c:pt idx="10839">
                        <c:v>3650.725326538</c:v>
                      </c:pt>
                      <c:pt idx="10840">
                        <c:v>3650.725326538</c:v>
                      </c:pt>
                      <c:pt idx="10841">
                        <c:v>3650.725326538</c:v>
                      </c:pt>
                      <c:pt idx="10842">
                        <c:v>3650.725326538</c:v>
                      </c:pt>
                      <c:pt idx="10843">
                        <c:v>3650.725326538</c:v>
                      </c:pt>
                      <c:pt idx="10844">
                        <c:v>3650.725326538</c:v>
                      </c:pt>
                      <c:pt idx="10845">
                        <c:v>3650.725326538</c:v>
                      </c:pt>
                      <c:pt idx="10846">
                        <c:v>3650.725326538</c:v>
                      </c:pt>
                      <c:pt idx="10847">
                        <c:v>3650.725326538</c:v>
                      </c:pt>
                      <c:pt idx="10848">
                        <c:v>3650.725326538</c:v>
                      </c:pt>
                      <c:pt idx="10849">
                        <c:v>3650.725326538</c:v>
                      </c:pt>
                      <c:pt idx="10850">
                        <c:v>3650.725326538</c:v>
                      </c:pt>
                      <c:pt idx="10851">
                        <c:v>3650.725326538</c:v>
                      </c:pt>
                      <c:pt idx="10852">
                        <c:v>3650.725326538</c:v>
                      </c:pt>
                      <c:pt idx="10853">
                        <c:v>3650.725326538</c:v>
                      </c:pt>
                      <c:pt idx="10854">
                        <c:v>3650.725326538</c:v>
                      </c:pt>
                      <c:pt idx="10855">
                        <c:v>3650.725326538</c:v>
                      </c:pt>
                      <c:pt idx="10856">
                        <c:v>3650.725326538</c:v>
                      </c:pt>
                      <c:pt idx="10857">
                        <c:v>3650.725326538</c:v>
                      </c:pt>
                      <c:pt idx="10858">
                        <c:v>3650.725326538</c:v>
                      </c:pt>
                      <c:pt idx="10859">
                        <c:v>3817.725326538</c:v>
                      </c:pt>
                      <c:pt idx="10860">
                        <c:v>3827.725326538</c:v>
                      </c:pt>
                      <c:pt idx="10861">
                        <c:v>3827.725326538</c:v>
                      </c:pt>
                      <c:pt idx="10862">
                        <c:v>3827.725326538</c:v>
                      </c:pt>
                      <c:pt idx="10863">
                        <c:v>3827.725326538</c:v>
                      </c:pt>
                      <c:pt idx="10864">
                        <c:v>3827.725326538</c:v>
                      </c:pt>
                      <c:pt idx="10865">
                        <c:v>3827.725326538</c:v>
                      </c:pt>
                      <c:pt idx="10866">
                        <c:v>3827.725326538</c:v>
                      </c:pt>
                      <c:pt idx="10867">
                        <c:v>3827.725326538</c:v>
                      </c:pt>
                      <c:pt idx="10868">
                        <c:v>3902.725326538</c:v>
                      </c:pt>
                      <c:pt idx="10869">
                        <c:v>3971.725326538</c:v>
                      </c:pt>
                      <c:pt idx="10870">
                        <c:v>3971.725326538</c:v>
                      </c:pt>
                      <c:pt idx="10871">
                        <c:v>3991.725326538</c:v>
                      </c:pt>
                      <c:pt idx="10872">
                        <c:v>3991.725326538</c:v>
                      </c:pt>
                      <c:pt idx="10873">
                        <c:v>4066.725326538</c:v>
                      </c:pt>
                      <c:pt idx="10874">
                        <c:v>4458.7253265380004</c:v>
                      </c:pt>
                      <c:pt idx="10875">
                        <c:v>4554.7253265380004</c:v>
                      </c:pt>
                      <c:pt idx="10876">
                        <c:v>4788.7253265380004</c:v>
                      </c:pt>
                      <c:pt idx="10877">
                        <c:v>4788.7253265380004</c:v>
                      </c:pt>
                      <c:pt idx="10878">
                        <c:v>4803.7253265380004</c:v>
                      </c:pt>
                      <c:pt idx="10879">
                        <c:v>4803.7253265380004</c:v>
                      </c:pt>
                      <c:pt idx="10880">
                        <c:v>4807.7253265380004</c:v>
                      </c:pt>
                      <c:pt idx="10881">
                        <c:v>4807.7253265380004</c:v>
                      </c:pt>
                      <c:pt idx="10882">
                        <c:v>4864.7253265380004</c:v>
                      </c:pt>
                      <c:pt idx="10883">
                        <c:v>5489.7253265380004</c:v>
                      </c:pt>
                      <c:pt idx="10884">
                        <c:v>5601.7253265380004</c:v>
                      </c:pt>
                      <c:pt idx="10885">
                        <c:v>5601.7253265380004</c:v>
                      </c:pt>
                      <c:pt idx="10886">
                        <c:v>5601.7253265380004</c:v>
                      </c:pt>
                      <c:pt idx="10887">
                        <c:v>5601.7253265380004</c:v>
                      </c:pt>
                      <c:pt idx="10888">
                        <c:v>5601.7253265380004</c:v>
                      </c:pt>
                      <c:pt idx="10889">
                        <c:v>5601.7253265380004</c:v>
                      </c:pt>
                      <c:pt idx="10890">
                        <c:v>5601.7253265380004</c:v>
                      </c:pt>
                      <c:pt idx="10891">
                        <c:v>5601.7253265380004</c:v>
                      </c:pt>
                      <c:pt idx="10892">
                        <c:v>5676.7253265380004</c:v>
                      </c:pt>
                      <c:pt idx="10893">
                        <c:v>5737.7253265380004</c:v>
                      </c:pt>
                      <c:pt idx="10894">
                        <c:v>6037.7253265380004</c:v>
                      </c:pt>
                      <c:pt idx="10895">
                        <c:v>6782.7353265379998</c:v>
                      </c:pt>
                      <c:pt idx="10896">
                        <c:v>7376.745326538</c:v>
                      </c:pt>
                      <c:pt idx="10897">
                        <c:v>7376.745326538</c:v>
                      </c:pt>
                      <c:pt idx="10898">
                        <c:v>7376.745326538</c:v>
                      </c:pt>
                      <c:pt idx="10899">
                        <c:v>7878.745326538</c:v>
                      </c:pt>
                      <c:pt idx="10900">
                        <c:v>7878.745326538</c:v>
                      </c:pt>
                      <c:pt idx="10901">
                        <c:v>7998.745326538</c:v>
                      </c:pt>
                      <c:pt idx="10902">
                        <c:v>7998.745326538</c:v>
                      </c:pt>
                      <c:pt idx="10903">
                        <c:v>8181.745326538</c:v>
                      </c:pt>
                      <c:pt idx="10904">
                        <c:v>8320.7453265380009</c:v>
                      </c:pt>
                      <c:pt idx="10905">
                        <c:v>8635.7453265380009</c:v>
                      </c:pt>
                      <c:pt idx="10906">
                        <c:v>8773.7453265380009</c:v>
                      </c:pt>
                      <c:pt idx="10907">
                        <c:v>8773.7453265380009</c:v>
                      </c:pt>
                      <c:pt idx="10908">
                        <c:v>8773.7453265380009</c:v>
                      </c:pt>
                      <c:pt idx="10909">
                        <c:v>8892.7453265380009</c:v>
                      </c:pt>
                      <c:pt idx="10910">
                        <c:v>9007.7453265380009</c:v>
                      </c:pt>
                      <c:pt idx="10911">
                        <c:v>9339.7453265380009</c:v>
                      </c:pt>
                      <c:pt idx="10912">
                        <c:v>9415.7453265380009</c:v>
                      </c:pt>
                      <c:pt idx="10913">
                        <c:v>9415.7453265380009</c:v>
                      </c:pt>
                      <c:pt idx="10914">
                        <c:v>9665.7453265380009</c:v>
                      </c:pt>
                      <c:pt idx="10915">
                        <c:v>9791.9103236390001</c:v>
                      </c:pt>
                      <c:pt idx="10916">
                        <c:v>9865.8713221739999</c:v>
                      </c:pt>
                      <c:pt idx="10917">
                        <c:v>11539.681258698</c:v>
                      </c:pt>
                      <c:pt idx="10918">
                        <c:v>11816.681258698</c:v>
                      </c:pt>
                      <c:pt idx="10919">
                        <c:v>11816.681258698</c:v>
                      </c:pt>
                      <c:pt idx="10920">
                        <c:v>12155.931254883</c:v>
                      </c:pt>
                      <c:pt idx="10921">
                        <c:v>12708.731257935</c:v>
                      </c:pt>
                      <c:pt idx="10922">
                        <c:v>12708.731257935</c:v>
                      </c:pt>
                      <c:pt idx="10923">
                        <c:v>12708.731257935</c:v>
                      </c:pt>
                      <c:pt idx="10924">
                        <c:v>13341.731257935</c:v>
                      </c:pt>
                      <c:pt idx="10925">
                        <c:v>13341.731257935</c:v>
                      </c:pt>
                      <c:pt idx="10926">
                        <c:v>13761.731257935</c:v>
                      </c:pt>
                      <c:pt idx="10927">
                        <c:v>14394.731257935</c:v>
                      </c:pt>
                      <c:pt idx="10928">
                        <c:v>14829.731257935</c:v>
                      </c:pt>
                      <c:pt idx="10929">
                        <c:v>15142.731257935</c:v>
                      </c:pt>
                      <c:pt idx="10930">
                        <c:v>15320.131257935</c:v>
                      </c:pt>
                      <c:pt idx="10931">
                        <c:v>15320.131257935</c:v>
                      </c:pt>
                      <c:pt idx="10932">
                        <c:v>15320.131257935</c:v>
                      </c:pt>
                      <c:pt idx="10933">
                        <c:v>15586.131257935</c:v>
                      </c:pt>
                      <c:pt idx="10934">
                        <c:v>16288.131257935</c:v>
                      </c:pt>
                      <c:pt idx="10935">
                        <c:v>18282.131257935001</c:v>
                      </c:pt>
                      <c:pt idx="10936">
                        <c:v>18282.131257935001</c:v>
                      </c:pt>
                      <c:pt idx="10937">
                        <c:v>18299.131257935001</c:v>
                      </c:pt>
                      <c:pt idx="10938">
                        <c:v>18299.131257935001</c:v>
                      </c:pt>
                      <c:pt idx="10939">
                        <c:v>18299.131257935001</c:v>
                      </c:pt>
                      <c:pt idx="10940">
                        <c:v>18299.131257935001</c:v>
                      </c:pt>
                      <c:pt idx="10941">
                        <c:v>18224.131257935001</c:v>
                      </c:pt>
                      <c:pt idx="10942">
                        <c:v>18224.131257935001</c:v>
                      </c:pt>
                      <c:pt idx="10943">
                        <c:v>18224.131257935001</c:v>
                      </c:pt>
                      <c:pt idx="10944">
                        <c:v>18224.131257935001</c:v>
                      </c:pt>
                      <c:pt idx="10945">
                        <c:v>18224.131257935001</c:v>
                      </c:pt>
                      <c:pt idx="10946">
                        <c:v>18224.131257935001</c:v>
                      </c:pt>
                      <c:pt idx="10947">
                        <c:v>18224.131257935001</c:v>
                      </c:pt>
                      <c:pt idx="10948">
                        <c:v>18224.131257935001</c:v>
                      </c:pt>
                      <c:pt idx="10949">
                        <c:v>18224.131257935001</c:v>
                      </c:pt>
                      <c:pt idx="10950">
                        <c:v>18224.131257935001</c:v>
                      </c:pt>
                      <c:pt idx="10951">
                        <c:v>18224.131257935001</c:v>
                      </c:pt>
                      <c:pt idx="10952">
                        <c:v>18224.131257935001</c:v>
                      </c:pt>
                      <c:pt idx="10953">
                        <c:v>18224.131257935001</c:v>
                      </c:pt>
                      <c:pt idx="10954">
                        <c:v>18224.131257935001</c:v>
                      </c:pt>
                      <c:pt idx="10955">
                        <c:v>18224.131257935001</c:v>
                      </c:pt>
                      <c:pt idx="10956">
                        <c:v>18224.131257935001</c:v>
                      </c:pt>
                      <c:pt idx="10957">
                        <c:v>18224.131257935001</c:v>
                      </c:pt>
                      <c:pt idx="10958">
                        <c:v>18224.131257935001</c:v>
                      </c:pt>
                      <c:pt idx="10959">
                        <c:v>18224.131257935001</c:v>
                      </c:pt>
                      <c:pt idx="10960">
                        <c:v>18744.131257935001</c:v>
                      </c:pt>
                      <c:pt idx="10961">
                        <c:v>18744.131257935001</c:v>
                      </c:pt>
                      <c:pt idx="10962">
                        <c:v>18086.131257935001</c:v>
                      </c:pt>
                      <c:pt idx="10963">
                        <c:v>18086.131257935001</c:v>
                      </c:pt>
                      <c:pt idx="10964">
                        <c:v>18040.131257935001</c:v>
                      </c:pt>
                      <c:pt idx="10965">
                        <c:v>17864.131257935001</c:v>
                      </c:pt>
                      <c:pt idx="10966">
                        <c:v>17864.131257935001</c:v>
                      </c:pt>
                      <c:pt idx="10967">
                        <c:v>17864.131257935001</c:v>
                      </c:pt>
                      <c:pt idx="10968">
                        <c:v>17864.131257935001</c:v>
                      </c:pt>
                      <c:pt idx="10969">
                        <c:v>17864.131257935001</c:v>
                      </c:pt>
                      <c:pt idx="10970">
                        <c:v>17864.131257935001</c:v>
                      </c:pt>
                      <c:pt idx="10971">
                        <c:v>17864.131257935001</c:v>
                      </c:pt>
                      <c:pt idx="10972">
                        <c:v>17864.131257935001</c:v>
                      </c:pt>
                      <c:pt idx="10973">
                        <c:v>17864.131257935001</c:v>
                      </c:pt>
                      <c:pt idx="10974">
                        <c:v>17864.131257935001</c:v>
                      </c:pt>
                      <c:pt idx="10975">
                        <c:v>17864.131257935001</c:v>
                      </c:pt>
                      <c:pt idx="10976">
                        <c:v>17864.131257935001</c:v>
                      </c:pt>
                      <c:pt idx="10977">
                        <c:v>17337.131257935001</c:v>
                      </c:pt>
                      <c:pt idx="10978">
                        <c:v>17337.131257935001</c:v>
                      </c:pt>
                      <c:pt idx="10979">
                        <c:v>17378.131257935001</c:v>
                      </c:pt>
                      <c:pt idx="10980">
                        <c:v>17378.131257935001</c:v>
                      </c:pt>
                      <c:pt idx="10981">
                        <c:v>17378.131257935001</c:v>
                      </c:pt>
                      <c:pt idx="10982">
                        <c:v>17378.131257935001</c:v>
                      </c:pt>
                      <c:pt idx="10983">
                        <c:v>17378.131257935001</c:v>
                      </c:pt>
                      <c:pt idx="10984">
                        <c:v>17378.131257935001</c:v>
                      </c:pt>
                      <c:pt idx="10985">
                        <c:v>17378.131257935001</c:v>
                      </c:pt>
                      <c:pt idx="10986">
                        <c:v>17378.131257935001</c:v>
                      </c:pt>
                      <c:pt idx="10987">
                        <c:v>17378.131257935001</c:v>
                      </c:pt>
                      <c:pt idx="10988">
                        <c:v>17378.131257935001</c:v>
                      </c:pt>
                      <c:pt idx="10989">
                        <c:v>17378.131257935001</c:v>
                      </c:pt>
                      <c:pt idx="10990">
                        <c:v>16166.321321411</c:v>
                      </c:pt>
                      <c:pt idx="10991">
                        <c:v>16166.321321411</c:v>
                      </c:pt>
                      <c:pt idx="10992">
                        <c:v>16166.321321411</c:v>
                      </c:pt>
                      <c:pt idx="10993">
                        <c:v>16166.321321411</c:v>
                      </c:pt>
                      <c:pt idx="10994">
                        <c:v>16166.321321411</c:v>
                      </c:pt>
                      <c:pt idx="10995">
                        <c:v>16166.321321411</c:v>
                      </c:pt>
                      <c:pt idx="10996">
                        <c:v>16166.321321411</c:v>
                      </c:pt>
                      <c:pt idx="10997">
                        <c:v>16166.321321411</c:v>
                      </c:pt>
                      <c:pt idx="10998">
                        <c:v>15417.321321411</c:v>
                      </c:pt>
                      <c:pt idx="10999">
                        <c:v>15417.321321411</c:v>
                      </c:pt>
                      <c:pt idx="11000">
                        <c:v>15312.321321411</c:v>
                      </c:pt>
                      <c:pt idx="11001">
                        <c:v>15312.321321411</c:v>
                      </c:pt>
                      <c:pt idx="11002">
                        <c:v>15312.321321411</c:v>
                      </c:pt>
                      <c:pt idx="11003">
                        <c:v>15312.321321411</c:v>
                      </c:pt>
                      <c:pt idx="11004">
                        <c:v>15312.321321411</c:v>
                      </c:pt>
                      <c:pt idx="11005">
                        <c:v>15312.321321411</c:v>
                      </c:pt>
                      <c:pt idx="11006">
                        <c:v>15312.321321411</c:v>
                      </c:pt>
                      <c:pt idx="11007">
                        <c:v>15312.321321411</c:v>
                      </c:pt>
                      <c:pt idx="11008">
                        <c:v>15312.321321411</c:v>
                      </c:pt>
                      <c:pt idx="11009">
                        <c:v>15312.321321411</c:v>
                      </c:pt>
                      <c:pt idx="11010">
                        <c:v>15312.321321411</c:v>
                      </c:pt>
                      <c:pt idx="11011">
                        <c:v>15312.321321411</c:v>
                      </c:pt>
                      <c:pt idx="11012">
                        <c:v>15295.321321411</c:v>
                      </c:pt>
                      <c:pt idx="11013">
                        <c:v>14730.321321411</c:v>
                      </c:pt>
                      <c:pt idx="11014">
                        <c:v>14730.321321411</c:v>
                      </c:pt>
                      <c:pt idx="11015">
                        <c:v>14730.321321411</c:v>
                      </c:pt>
                      <c:pt idx="11016">
                        <c:v>14730.321321411</c:v>
                      </c:pt>
                      <c:pt idx="11017">
                        <c:v>14202.321321411</c:v>
                      </c:pt>
                      <c:pt idx="11018">
                        <c:v>14202.321321411</c:v>
                      </c:pt>
                      <c:pt idx="11019">
                        <c:v>14202.321321411</c:v>
                      </c:pt>
                      <c:pt idx="11020">
                        <c:v>14202.321321411</c:v>
                      </c:pt>
                      <c:pt idx="11021">
                        <c:v>14202.321321411</c:v>
                      </c:pt>
                      <c:pt idx="11022">
                        <c:v>13682.321321411</c:v>
                      </c:pt>
                      <c:pt idx="11023">
                        <c:v>13682.321321411</c:v>
                      </c:pt>
                      <c:pt idx="11024">
                        <c:v>13917.321321411</c:v>
                      </c:pt>
                      <c:pt idx="11025">
                        <c:v>13682.321321411</c:v>
                      </c:pt>
                      <c:pt idx="11026">
                        <c:v>13682.321321411</c:v>
                      </c:pt>
                      <c:pt idx="11027">
                        <c:v>13262.321321411</c:v>
                      </c:pt>
                      <c:pt idx="11028">
                        <c:v>13017.595994873</c:v>
                      </c:pt>
                      <c:pt idx="11029">
                        <c:v>13017.595994873</c:v>
                      </c:pt>
                      <c:pt idx="11030">
                        <c:v>13017.595994873</c:v>
                      </c:pt>
                      <c:pt idx="11031">
                        <c:v>13017.595994873</c:v>
                      </c:pt>
                      <c:pt idx="11032">
                        <c:v>13017.595994873</c:v>
                      </c:pt>
                      <c:pt idx="11033">
                        <c:v>13017.595994873</c:v>
                      </c:pt>
                      <c:pt idx="11034">
                        <c:v>13017.595994873</c:v>
                      </c:pt>
                      <c:pt idx="11035">
                        <c:v>12751.595994873</c:v>
                      </c:pt>
                      <c:pt idx="11036">
                        <c:v>12830.595994873</c:v>
                      </c:pt>
                      <c:pt idx="11037">
                        <c:v>11180.795991821</c:v>
                      </c:pt>
                      <c:pt idx="11038">
                        <c:v>11180.795991821</c:v>
                      </c:pt>
                      <c:pt idx="11039">
                        <c:v>11180.795991821</c:v>
                      </c:pt>
                      <c:pt idx="11040">
                        <c:v>10960.795991821</c:v>
                      </c:pt>
                      <c:pt idx="11041">
                        <c:v>10960.795991821</c:v>
                      </c:pt>
                      <c:pt idx="11042">
                        <c:v>10960.795991821</c:v>
                      </c:pt>
                      <c:pt idx="11043">
                        <c:v>10960.795991821</c:v>
                      </c:pt>
                      <c:pt idx="11044">
                        <c:v>10960.795991821</c:v>
                      </c:pt>
                      <c:pt idx="11045">
                        <c:v>10960.795991821</c:v>
                      </c:pt>
                      <c:pt idx="11046">
                        <c:v>10960.795991821</c:v>
                      </c:pt>
                      <c:pt idx="11047">
                        <c:v>10960.795991821</c:v>
                      </c:pt>
                      <c:pt idx="11048">
                        <c:v>10532.795991821</c:v>
                      </c:pt>
                      <c:pt idx="11049">
                        <c:v>10485.795991821</c:v>
                      </c:pt>
                      <c:pt idx="11050">
                        <c:v>10415.795991821</c:v>
                      </c:pt>
                      <c:pt idx="11051">
                        <c:v>10102.795991821</c:v>
                      </c:pt>
                      <c:pt idx="11052">
                        <c:v>10102.795991821</c:v>
                      </c:pt>
                      <c:pt idx="11053">
                        <c:v>9983.7959918209999</c:v>
                      </c:pt>
                      <c:pt idx="11054">
                        <c:v>9983.7959918209999</c:v>
                      </c:pt>
                      <c:pt idx="11055">
                        <c:v>9548.7959918209999</c:v>
                      </c:pt>
                      <c:pt idx="11056">
                        <c:v>9548.7959918209999</c:v>
                      </c:pt>
                      <c:pt idx="11057">
                        <c:v>9683.5213183590004</c:v>
                      </c:pt>
                      <c:pt idx="11058">
                        <c:v>9154.7959918209999</c:v>
                      </c:pt>
                      <c:pt idx="11059">
                        <c:v>9154.7959918209999</c:v>
                      </c:pt>
                      <c:pt idx="11060">
                        <c:v>8076.7959918209999</c:v>
                      </c:pt>
                      <c:pt idx="11061">
                        <c:v>7531.7959918209999</c:v>
                      </c:pt>
                      <c:pt idx="11062">
                        <c:v>7531.7959918209999</c:v>
                      </c:pt>
                      <c:pt idx="11063">
                        <c:v>6914.7959918209999</c:v>
                      </c:pt>
                      <c:pt idx="11064">
                        <c:v>6914.7959918209999</c:v>
                      </c:pt>
                      <c:pt idx="11065">
                        <c:v>6914.7959918209999</c:v>
                      </c:pt>
                      <c:pt idx="11066">
                        <c:v>7149.7959918209999</c:v>
                      </c:pt>
                      <c:pt idx="11067">
                        <c:v>7034.7959918209999</c:v>
                      </c:pt>
                      <c:pt idx="11068">
                        <c:v>7034.7959918209999</c:v>
                      </c:pt>
                      <c:pt idx="11069">
                        <c:v>7034.7959918209999</c:v>
                      </c:pt>
                      <c:pt idx="11070">
                        <c:v>7034.7959918209999</c:v>
                      </c:pt>
                      <c:pt idx="11071">
                        <c:v>6934.545995636</c:v>
                      </c:pt>
                      <c:pt idx="11072">
                        <c:v>6922.545995636</c:v>
                      </c:pt>
                      <c:pt idx="11073">
                        <c:v>6467.545995636</c:v>
                      </c:pt>
                      <c:pt idx="11074">
                        <c:v>6338.545995636</c:v>
                      </c:pt>
                      <c:pt idx="11075">
                        <c:v>6200.545995636</c:v>
                      </c:pt>
                      <c:pt idx="11076">
                        <c:v>6200.545995636</c:v>
                      </c:pt>
                      <c:pt idx="11077">
                        <c:v>6200.545995636</c:v>
                      </c:pt>
                      <c:pt idx="11078">
                        <c:v>6017.545995636</c:v>
                      </c:pt>
                      <c:pt idx="11079">
                        <c:v>5870.5359956359998</c:v>
                      </c:pt>
                      <c:pt idx="11080">
                        <c:v>5870.5359956359998</c:v>
                      </c:pt>
                      <c:pt idx="11081">
                        <c:v>5476.5359956359998</c:v>
                      </c:pt>
                      <c:pt idx="11082">
                        <c:v>4558.5259956359996</c:v>
                      </c:pt>
                      <c:pt idx="11083">
                        <c:v>4558.5259956359996</c:v>
                      </c:pt>
                      <c:pt idx="11084">
                        <c:v>3992.5259956360001</c:v>
                      </c:pt>
                      <c:pt idx="11085">
                        <c:v>3416.5259956360001</c:v>
                      </c:pt>
                      <c:pt idx="11086">
                        <c:v>3416.5259956360001</c:v>
                      </c:pt>
                      <c:pt idx="11087">
                        <c:v>3416.5259956360001</c:v>
                      </c:pt>
                      <c:pt idx="11088">
                        <c:v>3416.5259956360001</c:v>
                      </c:pt>
                      <c:pt idx="11089">
                        <c:v>3416.5259956360001</c:v>
                      </c:pt>
                      <c:pt idx="11090">
                        <c:v>2914.5259956360001</c:v>
                      </c:pt>
                      <c:pt idx="11091">
                        <c:v>2823.5259956360001</c:v>
                      </c:pt>
                      <c:pt idx="11092">
                        <c:v>2773.3609985349999</c:v>
                      </c:pt>
                      <c:pt idx="11093">
                        <c:v>2539.5649971009998</c:v>
                      </c:pt>
                      <c:pt idx="11094">
                        <c:v>2539.5649971009998</c:v>
                      </c:pt>
                      <c:pt idx="11095">
                        <c:v>2524.5649971009998</c:v>
                      </c:pt>
                      <c:pt idx="11096">
                        <c:v>2393.5649971009998</c:v>
                      </c:pt>
                      <c:pt idx="11097">
                        <c:v>2393.5649971009998</c:v>
                      </c:pt>
                      <c:pt idx="11098">
                        <c:v>2303.4649971009999</c:v>
                      </c:pt>
                      <c:pt idx="11099">
                        <c:v>2224.4649971009999</c:v>
                      </c:pt>
                      <c:pt idx="11100">
                        <c:v>2224.4649971009999</c:v>
                      </c:pt>
                      <c:pt idx="11101">
                        <c:v>2224.4649971009999</c:v>
                      </c:pt>
                      <c:pt idx="11102">
                        <c:v>2224.4649971009999</c:v>
                      </c:pt>
                      <c:pt idx="11103">
                        <c:v>2224.4649971009999</c:v>
                      </c:pt>
                      <c:pt idx="11104">
                        <c:v>2148.3000000000002</c:v>
                      </c:pt>
                      <c:pt idx="11105">
                        <c:v>2148.3000000000002</c:v>
                      </c:pt>
                      <c:pt idx="11106">
                        <c:v>2148.3000000000002</c:v>
                      </c:pt>
                      <c:pt idx="11107">
                        <c:v>2061</c:v>
                      </c:pt>
                      <c:pt idx="11108">
                        <c:v>2061</c:v>
                      </c:pt>
                      <c:pt idx="11109">
                        <c:v>2004</c:v>
                      </c:pt>
                      <c:pt idx="11110">
                        <c:v>1958</c:v>
                      </c:pt>
                      <c:pt idx="11111">
                        <c:v>1958</c:v>
                      </c:pt>
                      <c:pt idx="11112">
                        <c:v>1958</c:v>
                      </c:pt>
                      <c:pt idx="11113">
                        <c:v>1958</c:v>
                      </c:pt>
                      <c:pt idx="11114">
                        <c:v>1958</c:v>
                      </c:pt>
                      <c:pt idx="11115">
                        <c:v>1958</c:v>
                      </c:pt>
                      <c:pt idx="11116">
                        <c:v>1958</c:v>
                      </c:pt>
                      <c:pt idx="11117">
                        <c:v>1791</c:v>
                      </c:pt>
                      <c:pt idx="11118">
                        <c:v>1601</c:v>
                      </c:pt>
                      <c:pt idx="11119">
                        <c:v>1544</c:v>
                      </c:pt>
                      <c:pt idx="11120">
                        <c:v>1487</c:v>
                      </c:pt>
                      <c:pt idx="11121">
                        <c:v>1677</c:v>
                      </c:pt>
                      <c:pt idx="11122">
                        <c:v>1620</c:v>
                      </c:pt>
                      <c:pt idx="11123">
                        <c:v>1620</c:v>
                      </c:pt>
                      <c:pt idx="11124">
                        <c:v>1620</c:v>
                      </c:pt>
                      <c:pt idx="11125">
                        <c:v>1620</c:v>
                      </c:pt>
                      <c:pt idx="11126">
                        <c:v>1620</c:v>
                      </c:pt>
                      <c:pt idx="11127">
                        <c:v>1620</c:v>
                      </c:pt>
                      <c:pt idx="11128">
                        <c:v>1620</c:v>
                      </c:pt>
                      <c:pt idx="11129">
                        <c:v>1620</c:v>
                      </c:pt>
                      <c:pt idx="11130">
                        <c:v>1620</c:v>
                      </c:pt>
                      <c:pt idx="11131">
                        <c:v>1620</c:v>
                      </c:pt>
                      <c:pt idx="11132">
                        <c:v>1620</c:v>
                      </c:pt>
                      <c:pt idx="11133">
                        <c:v>1620</c:v>
                      </c:pt>
                      <c:pt idx="11134">
                        <c:v>1620</c:v>
                      </c:pt>
                      <c:pt idx="11135">
                        <c:v>1620</c:v>
                      </c:pt>
                      <c:pt idx="11136">
                        <c:v>1620</c:v>
                      </c:pt>
                      <c:pt idx="11137">
                        <c:v>1620</c:v>
                      </c:pt>
                      <c:pt idx="11138">
                        <c:v>1620</c:v>
                      </c:pt>
                      <c:pt idx="11139">
                        <c:v>1620</c:v>
                      </c:pt>
                      <c:pt idx="11140">
                        <c:v>1620</c:v>
                      </c:pt>
                      <c:pt idx="11141">
                        <c:v>1620</c:v>
                      </c:pt>
                      <c:pt idx="11142">
                        <c:v>1620</c:v>
                      </c:pt>
                      <c:pt idx="11143">
                        <c:v>1620</c:v>
                      </c:pt>
                      <c:pt idx="11144">
                        <c:v>1620</c:v>
                      </c:pt>
                      <c:pt idx="11145">
                        <c:v>1620</c:v>
                      </c:pt>
                      <c:pt idx="11146">
                        <c:v>1620</c:v>
                      </c:pt>
                      <c:pt idx="11147">
                        <c:v>1620</c:v>
                      </c:pt>
                      <c:pt idx="11148">
                        <c:v>1657</c:v>
                      </c:pt>
                      <c:pt idx="11149">
                        <c:v>1657</c:v>
                      </c:pt>
                      <c:pt idx="11150">
                        <c:v>1657</c:v>
                      </c:pt>
                      <c:pt idx="11151">
                        <c:v>1657</c:v>
                      </c:pt>
                      <c:pt idx="11152">
                        <c:v>1657</c:v>
                      </c:pt>
                      <c:pt idx="11153">
                        <c:v>1677</c:v>
                      </c:pt>
                      <c:pt idx="11154">
                        <c:v>1677</c:v>
                      </c:pt>
                      <c:pt idx="11155">
                        <c:v>1929</c:v>
                      </c:pt>
                      <c:pt idx="11156">
                        <c:v>1677</c:v>
                      </c:pt>
                      <c:pt idx="11157">
                        <c:v>2155</c:v>
                      </c:pt>
                      <c:pt idx="11158">
                        <c:v>2478</c:v>
                      </c:pt>
                      <c:pt idx="11159">
                        <c:v>2712</c:v>
                      </c:pt>
                      <c:pt idx="11160">
                        <c:v>2712</c:v>
                      </c:pt>
                      <c:pt idx="11161">
                        <c:v>2712</c:v>
                      </c:pt>
                      <c:pt idx="11162">
                        <c:v>2712</c:v>
                      </c:pt>
                      <c:pt idx="11163">
                        <c:v>2712</c:v>
                      </c:pt>
                      <c:pt idx="11164">
                        <c:v>2712</c:v>
                      </c:pt>
                      <c:pt idx="11165">
                        <c:v>2712</c:v>
                      </c:pt>
                      <c:pt idx="11166">
                        <c:v>2712</c:v>
                      </c:pt>
                      <c:pt idx="11167">
                        <c:v>2769</c:v>
                      </c:pt>
                      <c:pt idx="11168">
                        <c:v>2876</c:v>
                      </c:pt>
                      <c:pt idx="11169">
                        <c:v>2826</c:v>
                      </c:pt>
                      <c:pt idx="11170">
                        <c:v>3489</c:v>
                      </c:pt>
                      <c:pt idx="11171">
                        <c:v>4368</c:v>
                      </c:pt>
                      <c:pt idx="11172">
                        <c:v>4479</c:v>
                      </c:pt>
                      <c:pt idx="11173">
                        <c:v>5158</c:v>
                      </c:pt>
                      <c:pt idx="11174">
                        <c:v>5158</c:v>
                      </c:pt>
                      <c:pt idx="11175">
                        <c:v>5158</c:v>
                      </c:pt>
                      <c:pt idx="11176">
                        <c:v>5297</c:v>
                      </c:pt>
                      <c:pt idx="11177">
                        <c:v>5297</c:v>
                      </c:pt>
                      <c:pt idx="11178">
                        <c:v>5297</c:v>
                      </c:pt>
                      <c:pt idx="11179">
                        <c:v>5687</c:v>
                      </c:pt>
                      <c:pt idx="11180">
                        <c:v>5687</c:v>
                      </c:pt>
                      <c:pt idx="11181">
                        <c:v>5808</c:v>
                      </c:pt>
                      <c:pt idx="11182">
                        <c:v>6392</c:v>
                      </c:pt>
                      <c:pt idx="11183">
                        <c:v>6909.02</c:v>
                      </c:pt>
                      <c:pt idx="11184">
                        <c:v>7027.02</c:v>
                      </c:pt>
                      <c:pt idx="11185">
                        <c:v>7142.02</c:v>
                      </c:pt>
                      <c:pt idx="11186">
                        <c:v>7142.02</c:v>
                      </c:pt>
                      <c:pt idx="11187">
                        <c:v>7142.02</c:v>
                      </c:pt>
                      <c:pt idx="11188">
                        <c:v>7142.02</c:v>
                      </c:pt>
                      <c:pt idx="11189">
                        <c:v>7457.02</c:v>
                      </c:pt>
                      <c:pt idx="11190">
                        <c:v>7457.02</c:v>
                      </c:pt>
                      <c:pt idx="11191">
                        <c:v>7457.02</c:v>
                      </c:pt>
                      <c:pt idx="11192">
                        <c:v>7353.02</c:v>
                      </c:pt>
                      <c:pt idx="11193">
                        <c:v>7353.02</c:v>
                      </c:pt>
                      <c:pt idx="11194">
                        <c:v>7353.02</c:v>
                      </c:pt>
                      <c:pt idx="11195">
                        <c:v>7911.02</c:v>
                      </c:pt>
                      <c:pt idx="11196">
                        <c:v>8011.1459956360004</c:v>
                      </c:pt>
                      <c:pt idx="11197">
                        <c:v>8011.1459956360004</c:v>
                      </c:pt>
                      <c:pt idx="11198">
                        <c:v>8011.1459956360004</c:v>
                      </c:pt>
                      <c:pt idx="11199">
                        <c:v>8011.1459956360004</c:v>
                      </c:pt>
                      <c:pt idx="11200">
                        <c:v>8011.1459956360004</c:v>
                      </c:pt>
                      <c:pt idx="11201">
                        <c:v>8011.1459956360004</c:v>
                      </c:pt>
                      <c:pt idx="11202">
                        <c:v>8152.1459956360004</c:v>
                      </c:pt>
                      <c:pt idx="11203">
                        <c:v>8391.1459956359995</c:v>
                      </c:pt>
                      <c:pt idx="11204">
                        <c:v>9498.9559321590004</c:v>
                      </c:pt>
                      <c:pt idx="11205">
                        <c:v>9498.9559321590004</c:v>
                      </c:pt>
                      <c:pt idx="11206">
                        <c:v>10131.955932159</c:v>
                      </c:pt>
                      <c:pt idx="11207">
                        <c:v>11184.955932159</c:v>
                      </c:pt>
                      <c:pt idx="11208">
                        <c:v>11955.005931395999</c:v>
                      </c:pt>
                      <c:pt idx="11209">
                        <c:v>12279.305931396</c:v>
                      </c:pt>
                      <c:pt idx="11210">
                        <c:v>12369.405931396001</c:v>
                      </c:pt>
                      <c:pt idx="11211">
                        <c:v>12701.405931396001</c:v>
                      </c:pt>
                      <c:pt idx="11212">
                        <c:v>12929.405931396001</c:v>
                      </c:pt>
                      <c:pt idx="11213">
                        <c:v>13242.405931396001</c:v>
                      </c:pt>
                      <c:pt idx="11214">
                        <c:v>13574.405931396001</c:v>
                      </c:pt>
                      <c:pt idx="11215">
                        <c:v>13574.405931396001</c:v>
                      </c:pt>
                      <c:pt idx="11216">
                        <c:v>13574.405931396001</c:v>
                      </c:pt>
                      <c:pt idx="11217">
                        <c:v>13574.405931396001</c:v>
                      </c:pt>
                      <c:pt idx="11218">
                        <c:v>13574.405931396001</c:v>
                      </c:pt>
                      <c:pt idx="11219">
                        <c:v>13574.405931396001</c:v>
                      </c:pt>
                      <c:pt idx="11220">
                        <c:v>13574.405931396001</c:v>
                      </c:pt>
                      <c:pt idx="11221">
                        <c:v>13574.405931396001</c:v>
                      </c:pt>
                      <c:pt idx="11222">
                        <c:v>13574.405931396001</c:v>
                      </c:pt>
                      <c:pt idx="11223">
                        <c:v>13574.405931396001</c:v>
                      </c:pt>
                      <c:pt idx="11224">
                        <c:v>13840.405931396001</c:v>
                      </c:pt>
                      <c:pt idx="11225">
                        <c:v>13840.405931396001</c:v>
                      </c:pt>
                      <c:pt idx="11226">
                        <c:v>13840.405931396001</c:v>
                      </c:pt>
                      <c:pt idx="11227">
                        <c:v>13840.405931396001</c:v>
                      </c:pt>
                      <c:pt idx="11228">
                        <c:v>13826.405931396001</c:v>
                      </c:pt>
                      <c:pt idx="11229">
                        <c:v>14002.405931396001</c:v>
                      </c:pt>
                      <c:pt idx="11230">
                        <c:v>14002.405931396001</c:v>
                      </c:pt>
                      <c:pt idx="11231">
                        <c:v>14002.405931396001</c:v>
                      </c:pt>
                      <c:pt idx="11232">
                        <c:v>15225.405931396001</c:v>
                      </c:pt>
                      <c:pt idx="11233">
                        <c:v>15225.405931396001</c:v>
                      </c:pt>
                      <c:pt idx="11234">
                        <c:v>14913.405931396001</c:v>
                      </c:pt>
                      <c:pt idx="11235">
                        <c:v>15433.405931396001</c:v>
                      </c:pt>
                      <c:pt idx="11236">
                        <c:v>15964.405931396001</c:v>
                      </c:pt>
                      <c:pt idx="11237">
                        <c:v>15961.405931396001</c:v>
                      </c:pt>
                      <c:pt idx="11238">
                        <c:v>16871.765916748001</c:v>
                      </c:pt>
                      <c:pt idx="11239">
                        <c:v>16871.765916748001</c:v>
                      </c:pt>
                      <c:pt idx="11240">
                        <c:v>16871.765916748001</c:v>
                      </c:pt>
                      <c:pt idx="11241">
                        <c:v>16871.765916748001</c:v>
                      </c:pt>
                      <c:pt idx="11242">
                        <c:v>16871.765916748001</c:v>
                      </c:pt>
                      <c:pt idx="11243">
                        <c:v>16871.765916748001</c:v>
                      </c:pt>
                      <c:pt idx="11244">
                        <c:v>16871.765916748001</c:v>
                      </c:pt>
                      <c:pt idx="11245">
                        <c:v>16871.765916748001</c:v>
                      </c:pt>
                      <c:pt idx="11246">
                        <c:v>17391.765916748001</c:v>
                      </c:pt>
                      <c:pt idx="11247">
                        <c:v>17391.765916748001</c:v>
                      </c:pt>
                      <c:pt idx="11248">
                        <c:v>17391.765916748001</c:v>
                      </c:pt>
                      <c:pt idx="11249">
                        <c:v>17391.765916748001</c:v>
                      </c:pt>
                      <c:pt idx="11250">
                        <c:v>17391.765916748001</c:v>
                      </c:pt>
                      <c:pt idx="11251">
                        <c:v>17391.765916748001</c:v>
                      </c:pt>
                      <c:pt idx="11252">
                        <c:v>17391.765916748001</c:v>
                      </c:pt>
                      <c:pt idx="11253">
                        <c:v>17215.765916748001</c:v>
                      </c:pt>
                      <c:pt idx="11254">
                        <c:v>17215.765916748001</c:v>
                      </c:pt>
                      <c:pt idx="11255">
                        <c:v>17215.765916748001</c:v>
                      </c:pt>
                      <c:pt idx="11256">
                        <c:v>17215.765916748001</c:v>
                      </c:pt>
                      <c:pt idx="11257">
                        <c:v>17215.765916748001</c:v>
                      </c:pt>
                      <c:pt idx="11258">
                        <c:v>17215.765916748001</c:v>
                      </c:pt>
                      <c:pt idx="11259">
                        <c:v>17215.765916748001</c:v>
                      </c:pt>
                      <c:pt idx="11260">
                        <c:v>17215.765916748001</c:v>
                      </c:pt>
                      <c:pt idx="11261">
                        <c:v>17215.765916748001</c:v>
                      </c:pt>
                      <c:pt idx="11262">
                        <c:v>17215.765916748001</c:v>
                      </c:pt>
                      <c:pt idx="11263">
                        <c:v>17215.765916748001</c:v>
                      </c:pt>
                      <c:pt idx="11264">
                        <c:v>17215.765916748001</c:v>
                      </c:pt>
                      <c:pt idx="11265">
                        <c:v>17215.765916748001</c:v>
                      </c:pt>
                      <c:pt idx="11266">
                        <c:v>17215.765916748001</c:v>
                      </c:pt>
                      <c:pt idx="11267">
                        <c:v>17215.765916748001</c:v>
                      </c:pt>
                      <c:pt idx="11268">
                        <c:v>17215.765916748001</c:v>
                      </c:pt>
                      <c:pt idx="11269">
                        <c:v>17215.765916748001</c:v>
                      </c:pt>
                      <c:pt idx="11270">
                        <c:v>17215.765916748001</c:v>
                      </c:pt>
                      <c:pt idx="11271">
                        <c:v>17215.765916748001</c:v>
                      </c:pt>
                      <c:pt idx="11272">
                        <c:v>17215.765916748001</c:v>
                      </c:pt>
                      <c:pt idx="11273">
                        <c:v>17215.765916748001</c:v>
                      </c:pt>
                      <c:pt idx="11274">
                        <c:v>17215.765916748001</c:v>
                      </c:pt>
                      <c:pt idx="11275">
                        <c:v>17215.765916748001</c:v>
                      </c:pt>
                      <c:pt idx="11276">
                        <c:v>17215.765916748001</c:v>
                      </c:pt>
                      <c:pt idx="11277">
                        <c:v>17215.765916748001</c:v>
                      </c:pt>
                      <c:pt idx="11278">
                        <c:v>16003.955980225001</c:v>
                      </c:pt>
                      <c:pt idx="11279">
                        <c:v>16003.955980225001</c:v>
                      </c:pt>
                      <c:pt idx="11280">
                        <c:v>16003.955980225001</c:v>
                      </c:pt>
                      <c:pt idx="11281">
                        <c:v>16003.955980225001</c:v>
                      </c:pt>
                      <c:pt idx="11282">
                        <c:v>16003.955980225001</c:v>
                      </c:pt>
                      <c:pt idx="11283">
                        <c:v>16003.955980225001</c:v>
                      </c:pt>
                      <c:pt idx="11284">
                        <c:v>16003.955980225001</c:v>
                      </c:pt>
                      <c:pt idx="11285">
                        <c:v>16003.955980225001</c:v>
                      </c:pt>
                      <c:pt idx="11286">
                        <c:v>16003.955980225001</c:v>
                      </c:pt>
                      <c:pt idx="11287">
                        <c:v>16003.955980225001</c:v>
                      </c:pt>
                      <c:pt idx="11288">
                        <c:v>16003.955980225001</c:v>
                      </c:pt>
                      <c:pt idx="11289">
                        <c:v>15813.955980225001</c:v>
                      </c:pt>
                      <c:pt idx="11290">
                        <c:v>15813.955980225001</c:v>
                      </c:pt>
                      <c:pt idx="11291">
                        <c:v>15813.955980225001</c:v>
                      </c:pt>
                      <c:pt idx="11292">
                        <c:v>15813.955980225001</c:v>
                      </c:pt>
                      <c:pt idx="11293">
                        <c:v>15813.955980225001</c:v>
                      </c:pt>
                      <c:pt idx="11294">
                        <c:v>15813.955980225001</c:v>
                      </c:pt>
                      <c:pt idx="11295">
                        <c:v>15813.955980225001</c:v>
                      </c:pt>
                      <c:pt idx="11296">
                        <c:v>15813.955980225001</c:v>
                      </c:pt>
                      <c:pt idx="11297">
                        <c:v>15813.955980225001</c:v>
                      </c:pt>
                      <c:pt idx="11298">
                        <c:v>15813.955980225001</c:v>
                      </c:pt>
                      <c:pt idx="11299">
                        <c:v>15813.955980225001</c:v>
                      </c:pt>
                      <c:pt idx="11300">
                        <c:v>15813.955980225001</c:v>
                      </c:pt>
                      <c:pt idx="11301">
                        <c:v>15796.955980225001</c:v>
                      </c:pt>
                      <c:pt idx="11302">
                        <c:v>15796.955980225001</c:v>
                      </c:pt>
                      <c:pt idx="11303">
                        <c:v>15796.955980225001</c:v>
                      </c:pt>
                      <c:pt idx="11304">
                        <c:v>15796.955980225001</c:v>
                      </c:pt>
                      <c:pt idx="11305">
                        <c:v>15268.955980225001</c:v>
                      </c:pt>
                      <c:pt idx="11306">
                        <c:v>15268.955980225001</c:v>
                      </c:pt>
                      <c:pt idx="11307">
                        <c:v>15268.955980225001</c:v>
                      </c:pt>
                      <c:pt idx="11308">
                        <c:v>15268.955980225001</c:v>
                      </c:pt>
                      <c:pt idx="11309">
                        <c:v>14357.955980225001</c:v>
                      </c:pt>
                      <c:pt idx="11310">
                        <c:v>13837.955980225001</c:v>
                      </c:pt>
                      <c:pt idx="11311">
                        <c:v>13837.955980225001</c:v>
                      </c:pt>
                      <c:pt idx="11312">
                        <c:v>13837.955980225001</c:v>
                      </c:pt>
                      <c:pt idx="11313">
                        <c:v>13837.955980225001</c:v>
                      </c:pt>
                      <c:pt idx="11314">
                        <c:v>13837.955980225001</c:v>
                      </c:pt>
                      <c:pt idx="11315">
                        <c:v>13837.955980225001</c:v>
                      </c:pt>
                      <c:pt idx="11316">
                        <c:v>14089.955980225001</c:v>
                      </c:pt>
                      <c:pt idx="11317">
                        <c:v>14089.955980225001</c:v>
                      </c:pt>
                      <c:pt idx="11318">
                        <c:v>14089.955980225001</c:v>
                      </c:pt>
                      <c:pt idx="11319">
                        <c:v>13906.955980225001</c:v>
                      </c:pt>
                      <c:pt idx="11320">
                        <c:v>13906.955980225001</c:v>
                      </c:pt>
                      <c:pt idx="11321">
                        <c:v>12996.595994873</c:v>
                      </c:pt>
                      <c:pt idx="11322">
                        <c:v>12476.595994873</c:v>
                      </c:pt>
                      <c:pt idx="11323">
                        <c:v>12476.595994873</c:v>
                      </c:pt>
                      <c:pt idx="11324">
                        <c:v>12224.595994873</c:v>
                      </c:pt>
                      <c:pt idx="11325">
                        <c:v>11958.595994873</c:v>
                      </c:pt>
                      <c:pt idx="11326">
                        <c:v>11958.595994873</c:v>
                      </c:pt>
                      <c:pt idx="11327">
                        <c:v>11958.595994873</c:v>
                      </c:pt>
                      <c:pt idx="11328">
                        <c:v>11958.595994873</c:v>
                      </c:pt>
                      <c:pt idx="11329">
                        <c:v>11958.595994873</c:v>
                      </c:pt>
                      <c:pt idx="11330">
                        <c:v>12210.595994873</c:v>
                      </c:pt>
                      <c:pt idx="11331">
                        <c:v>12210.595994873</c:v>
                      </c:pt>
                      <c:pt idx="11332">
                        <c:v>12210.595994873</c:v>
                      </c:pt>
                      <c:pt idx="11333">
                        <c:v>12210.595994873</c:v>
                      </c:pt>
                      <c:pt idx="11334">
                        <c:v>12210.595994873</c:v>
                      </c:pt>
                      <c:pt idx="11335">
                        <c:v>11677.595994873</c:v>
                      </c:pt>
                      <c:pt idx="11336">
                        <c:v>10974.595994873</c:v>
                      </c:pt>
                      <c:pt idx="11337">
                        <c:v>10184.595994873</c:v>
                      </c:pt>
                      <c:pt idx="11338">
                        <c:v>9984.5959948729997</c:v>
                      </c:pt>
                      <c:pt idx="11339">
                        <c:v>9564.5959948729997</c:v>
                      </c:pt>
                      <c:pt idx="11340">
                        <c:v>9564.5959948729997</c:v>
                      </c:pt>
                      <c:pt idx="11341">
                        <c:v>9764.5959948729997</c:v>
                      </c:pt>
                      <c:pt idx="11342">
                        <c:v>9764.5959948729997</c:v>
                      </c:pt>
                      <c:pt idx="11343">
                        <c:v>9392.5959948729997</c:v>
                      </c:pt>
                      <c:pt idx="11344">
                        <c:v>9392.5959948729997</c:v>
                      </c:pt>
                      <c:pt idx="11345">
                        <c:v>9277.5959948729997</c:v>
                      </c:pt>
                      <c:pt idx="11346">
                        <c:v>9277.5959948729997</c:v>
                      </c:pt>
                      <c:pt idx="11347">
                        <c:v>9077.5959948729997</c:v>
                      </c:pt>
                      <c:pt idx="11348">
                        <c:v>8091.7959918209999</c:v>
                      </c:pt>
                      <c:pt idx="11349">
                        <c:v>7940.7959918209999</c:v>
                      </c:pt>
                      <c:pt idx="11350">
                        <c:v>8192.7959918209999</c:v>
                      </c:pt>
                      <c:pt idx="11351">
                        <c:v>8063.7959918209999</c:v>
                      </c:pt>
                      <c:pt idx="11352">
                        <c:v>8063.7959918209999</c:v>
                      </c:pt>
                      <c:pt idx="11353">
                        <c:v>7944.7959918209999</c:v>
                      </c:pt>
                      <c:pt idx="11354">
                        <c:v>7944.7959918209999</c:v>
                      </c:pt>
                      <c:pt idx="11355">
                        <c:v>7829.7959918209999</c:v>
                      </c:pt>
                      <c:pt idx="11356">
                        <c:v>7829.7959918209999</c:v>
                      </c:pt>
                      <c:pt idx="11357">
                        <c:v>7682.7859918209997</c:v>
                      </c:pt>
                      <c:pt idx="11358">
                        <c:v>7682.7859918209997</c:v>
                      </c:pt>
                      <c:pt idx="11359">
                        <c:v>7532.574997101</c:v>
                      </c:pt>
                      <c:pt idx="11360">
                        <c:v>6944.4749971009996</c:v>
                      </c:pt>
                      <c:pt idx="11361">
                        <c:v>6471.4749971009996</c:v>
                      </c:pt>
                      <c:pt idx="11362">
                        <c:v>6471.4749971009996</c:v>
                      </c:pt>
                      <c:pt idx="11363">
                        <c:v>6433.4749971009996</c:v>
                      </c:pt>
                      <c:pt idx="11364">
                        <c:v>6433.4749971009996</c:v>
                      </c:pt>
                      <c:pt idx="11365">
                        <c:v>6118.4749971009996</c:v>
                      </c:pt>
                      <c:pt idx="11366">
                        <c:v>5818.4749971009996</c:v>
                      </c:pt>
                      <c:pt idx="11367">
                        <c:v>5724.4749971009996</c:v>
                      </c:pt>
                      <c:pt idx="11368">
                        <c:v>5472.4749971009996</c:v>
                      </c:pt>
                      <c:pt idx="11369">
                        <c:v>5325.4649971010003</c:v>
                      </c:pt>
                      <c:pt idx="11370">
                        <c:v>4563.1649971010002</c:v>
                      </c:pt>
                      <c:pt idx="11371">
                        <c:v>4563.1649971010002</c:v>
                      </c:pt>
                      <c:pt idx="11372">
                        <c:v>4471.1649971010002</c:v>
                      </c:pt>
                      <c:pt idx="11373">
                        <c:v>4410.1649971010002</c:v>
                      </c:pt>
                      <c:pt idx="11374">
                        <c:v>3996.1649971010002</c:v>
                      </c:pt>
                      <c:pt idx="11375">
                        <c:v>3996.1649971010002</c:v>
                      </c:pt>
                      <c:pt idx="11376">
                        <c:v>3996.1649971010002</c:v>
                      </c:pt>
                      <c:pt idx="11377">
                        <c:v>3996.1649971010002</c:v>
                      </c:pt>
                      <c:pt idx="11378">
                        <c:v>3996.1649971010002</c:v>
                      </c:pt>
                      <c:pt idx="11379">
                        <c:v>3996.1649971010002</c:v>
                      </c:pt>
                      <c:pt idx="11380">
                        <c:v>3955.1649971010002</c:v>
                      </c:pt>
                      <c:pt idx="11381">
                        <c:v>3955.1649971010002</c:v>
                      </c:pt>
                      <c:pt idx="11382">
                        <c:v>3531.1649971010002</c:v>
                      </c:pt>
                      <c:pt idx="11383">
                        <c:v>3531.1649971010002</c:v>
                      </c:pt>
                      <c:pt idx="11384">
                        <c:v>3498.1649971010002</c:v>
                      </c:pt>
                      <c:pt idx="11385">
                        <c:v>2996.1649971010002</c:v>
                      </c:pt>
                      <c:pt idx="11386">
                        <c:v>2751.1649971010002</c:v>
                      </c:pt>
                      <c:pt idx="11387">
                        <c:v>2701.1649971010002</c:v>
                      </c:pt>
                      <c:pt idx="11388">
                        <c:v>2644.1649971010002</c:v>
                      </c:pt>
                      <c:pt idx="11389">
                        <c:v>2598.1649971010002</c:v>
                      </c:pt>
                      <c:pt idx="11390">
                        <c:v>2528</c:v>
                      </c:pt>
                      <c:pt idx="11391">
                        <c:v>2445</c:v>
                      </c:pt>
                      <c:pt idx="11392">
                        <c:v>2445</c:v>
                      </c:pt>
                      <c:pt idx="11393">
                        <c:v>2237</c:v>
                      </c:pt>
                      <c:pt idx="11394">
                        <c:v>2099</c:v>
                      </c:pt>
                      <c:pt idx="11395">
                        <c:v>2054</c:v>
                      </c:pt>
                      <c:pt idx="11396">
                        <c:v>2133</c:v>
                      </c:pt>
                      <c:pt idx="11397">
                        <c:v>1815</c:v>
                      </c:pt>
                      <c:pt idx="11398">
                        <c:v>1777</c:v>
                      </c:pt>
                      <c:pt idx="11399">
                        <c:v>1685</c:v>
                      </c:pt>
                      <c:pt idx="11400">
                        <c:v>1685</c:v>
                      </c:pt>
                      <c:pt idx="11401">
                        <c:v>1685</c:v>
                      </c:pt>
                      <c:pt idx="11402">
                        <c:v>1685</c:v>
                      </c:pt>
                      <c:pt idx="11403">
                        <c:v>1685</c:v>
                      </c:pt>
                      <c:pt idx="11404">
                        <c:v>1685</c:v>
                      </c:pt>
                      <c:pt idx="11405">
                        <c:v>1685</c:v>
                      </c:pt>
                      <c:pt idx="11406">
                        <c:v>1606</c:v>
                      </c:pt>
                      <c:pt idx="11407">
                        <c:v>1606</c:v>
                      </c:pt>
                      <c:pt idx="11408">
                        <c:v>1606</c:v>
                      </c:pt>
                      <c:pt idx="11409">
                        <c:v>1606</c:v>
                      </c:pt>
                      <c:pt idx="11410">
                        <c:v>1606</c:v>
                      </c:pt>
                      <c:pt idx="11411">
                        <c:v>1606</c:v>
                      </c:pt>
                      <c:pt idx="11412">
                        <c:v>1606</c:v>
                      </c:pt>
                      <c:pt idx="11413">
                        <c:v>1606</c:v>
                      </c:pt>
                      <c:pt idx="11414">
                        <c:v>1606</c:v>
                      </c:pt>
                      <c:pt idx="11415">
                        <c:v>1606</c:v>
                      </c:pt>
                      <c:pt idx="11416">
                        <c:v>1606</c:v>
                      </c:pt>
                      <c:pt idx="11417">
                        <c:v>1606</c:v>
                      </c:pt>
                      <c:pt idx="11418">
                        <c:v>1606</c:v>
                      </c:pt>
                      <c:pt idx="11419">
                        <c:v>1652</c:v>
                      </c:pt>
                      <c:pt idx="11420">
                        <c:v>1652</c:v>
                      </c:pt>
                      <c:pt idx="11421">
                        <c:v>1652</c:v>
                      </c:pt>
                      <c:pt idx="11422">
                        <c:v>1652</c:v>
                      </c:pt>
                      <c:pt idx="11423">
                        <c:v>1652</c:v>
                      </c:pt>
                      <c:pt idx="11424">
                        <c:v>1652</c:v>
                      </c:pt>
                      <c:pt idx="11425">
                        <c:v>1652</c:v>
                      </c:pt>
                      <c:pt idx="11426">
                        <c:v>1652</c:v>
                      </c:pt>
                      <c:pt idx="11427">
                        <c:v>1652</c:v>
                      </c:pt>
                      <c:pt idx="11428">
                        <c:v>1652</c:v>
                      </c:pt>
                      <c:pt idx="11429">
                        <c:v>1652</c:v>
                      </c:pt>
                      <c:pt idx="11430">
                        <c:v>1699</c:v>
                      </c:pt>
                      <c:pt idx="11431">
                        <c:v>1699</c:v>
                      </c:pt>
                      <c:pt idx="11432">
                        <c:v>1698</c:v>
                      </c:pt>
                      <c:pt idx="11433">
                        <c:v>1741</c:v>
                      </c:pt>
                      <c:pt idx="11434">
                        <c:v>1741</c:v>
                      </c:pt>
                      <c:pt idx="11435">
                        <c:v>1741</c:v>
                      </c:pt>
                      <c:pt idx="11436">
                        <c:v>1741</c:v>
                      </c:pt>
                      <c:pt idx="11437">
                        <c:v>1741</c:v>
                      </c:pt>
                      <c:pt idx="11438">
                        <c:v>1741</c:v>
                      </c:pt>
                      <c:pt idx="11439">
                        <c:v>1741</c:v>
                      </c:pt>
                      <c:pt idx="11440">
                        <c:v>1741</c:v>
                      </c:pt>
                      <c:pt idx="11441">
                        <c:v>1741</c:v>
                      </c:pt>
                      <c:pt idx="11442">
                        <c:v>1741</c:v>
                      </c:pt>
                      <c:pt idx="11443">
                        <c:v>2041</c:v>
                      </c:pt>
                      <c:pt idx="11444">
                        <c:v>2041</c:v>
                      </c:pt>
                      <c:pt idx="11445">
                        <c:v>2041</c:v>
                      </c:pt>
                      <c:pt idx="11446">
                        <c:v>2295</c:v>
                      </c:pt>
                      <c:pt idx="11447">
                        <c:v>3115</c:v>
                      </c:pt>
                      <c:pt idx="11448">
                        <c:v>3435</c:v>
                      </c:pt>
                      <c:pt idx="11449">
                        <c:v>3473</c:v>
                      </c:pt>
                      <c:pt idx="11450">
                        <c:v>3473</c:v>
                      </c:pt>
                      <c:pt idx="11451">
                        <c:v>3537</c:v>
                      </c:pt>
                      <c:pt idx="11452">
                        <c:v>3594</c:v>
                      </c:pt>
                      <c:pt idx="11453">
                        <c:v>3594</c:v>
                      </c:pt>
                      <c:pt idx="11454">
                        <c:v>4142</c:v>
                      </c:pt>
                      <c:pt idx="11455">
                        <c:v>4142</c:v>
                      </c:pt>
                      <c:pt idx="11456">
                        <c:v>4188</c:v>
                      </c:pt>
                      <c:pt idx="11457">
                        <c:v>4301</c:v>
                      </c:pt>
                      <c:pt idx="11458">
                        <c:v>4509</c:v>
                      </c:pt>
                      <c:pt idx="11459">
                        <c:v>5548.01</c:v>
                      </c:pt>
                      <c:pt idx="11460">
                        <c:v>5650.01</c:v>
                      </c:pt>
                      <c:pt idx="11461">
                        <c:v>5827.01</c:v>
                      </c:pt>
                      <c:pt idx="11462">
                        <c:v>5942.01</c:v>
                      </c:pt>
                      <c:pt idx="11463">
                        <c:v>5988.01</c:v>
                      </c:pt>
                      <c:pt idx="11464">
                        <c:v>5988.01</c:v>
                      </c:pt>
                      <c:pt idx="11465">
                        <c:v>5988.01</c:v>
                      </c:pt>
                      <c:pt idx="11466">
                        <c:v>5988.01</c:v>
                      </c:pt>
                      <c:pt idx="11467">
                        <c:v>6080.01</c:v>
                      </c:pt>
                      <c:pt idx="11468">
                        <c:v>5976.01</c:v>
                      </c:pt>
                      <c:pt idx="11469">
                        <c:v>6406.01</c:v>
                      </c:pt>
                      <c:pt idx="11470">
                        <c:v>6406.01</c:v>
                      </c:pt>
                      <c:pt idx="11471">
                        <c:v>6738.02</c:v>
                      </c:pt>
                      <c:pt idx="11472">
                        <c:v>6795.02</c:v>
                      </c:pt>
                      <c:pt idx="11473">
                        <c:v>6995.02</c:v>
                      </c:pt>
                      <c:pt idx="11474">
                        <c:v>6995.02</c:v>
                      </c:pt>
                      <c:pt idx="11475">
                        <c:v>6995.02</c:v>
                      </c:pt>
                      <c:pt idx="11476">
                        <c:v>7225.02</c:v>
                      </c:pt>
                      <c:pt idx="11477">
                        <c:v>7225.02</c:v>
                      </c:pt>
                      <c:pt idx="11478">
                        <c:v>7225.02</c:v>
                      </c:pt>
                      <c:pt idx="11479">
                        <c:v>7225.02</c:v>
                      </c:pt>
                      <c:pt idx="11480">
                        <c:v>7304.02</c:v>
                      </c:pt>
                      <c:pt idx="11481">
                        <c:v>7304.02</c:v>
                      </c:pt>
                      <c:pt idx="11482">
                        <c:v>7724.02</c:v>
                      </c:pt>
                      <c:pt idx="11483">
                        <c:v>7724.02</c:v>
                      </c:pt>
                      <c:pt idx="11484">
                        <c:v>7724.02</c:v>
                      </c:pt>
                      <c:pt idx="11485">
                        <c:v>7724.02</c:v>
                      </c:pt>
                      <c:pt idx="11486">
                        <c:v>8106.02</c:v>
                      </c:pt>
                      <c:pt idx="11487">
                        <c:v>8106.02</c:v>
                      </c:pt>
                      <c:pt idx="11488">
                        <c:v>8235.02</c:v>
                      </c:pt>
                      <c:pt idx="11489">
                        <c:v>8235.02</c:v>
                      </c:pt>
                      <c:pt idx="11490">
                        <c:v>8354.02</c:v>
                      </c:pt>
                      <c:pt idx="11491">
                        <c:v>8492.02</c:v>
                      </c:pt>
                      <c:pt idx="11492">
                        <c:v>8603.02</c:v>
                      </c:pt>
                      <c:pt idx="11493">
                        <c:v>9990.8299365229996</c:v>
                      </c:pt>
                      <c:pt idx="11494">
                        <c:v>10210.829936523</c:v>
                      </c:pt>
                      <c:pt idx="11495">
                        <c:v>10320.829936523</c:v>
                      </c:pt>
                      <c:pt idx="11496">
                        <c:v>10746.829936523</c:v>
                      </c:pt>
                      <c:pt idx="11497">
                        <c:v>11444.629939574999</c:v>
                      </c:pt>
                      <c:pt idx="11498">
                        <c:v>11444.629939574999</c:v>
                      </c:pt>
                      <c:pt idx="11499">
                        <c:v>11851.629939574999</c:v>
                      </c:pt>
                      <c:pt idx="11500">
                        <c:v>12484.629939574999</c:v>
                      </c:pt>
                      <c:pt idx="11501">
                        <c:v>12484.629939574999</c:v>
                      </c:pt>
                      <c:pt idx="11502">
                        <c:v>12484.629939574999</c:v>
                      </c:pt>
                      <c:pt idx="11503">
                        <c:v>12674.855935211001</c:v>
                      </c:pt>
                      <c:pt idx="11504">
                        <c:v>13307.855935211001</c:v>
                      </c:pt>
                      <c:pt idx="11505">
                        <c:v>13395.155935211</c:v>
                      </c:pt>
                      <c:pt idx="11506">
                        <c:v>13502.155935211</c:v>
                      </c:pt>
                      <c:pt idx="11507">
                        <c:v>13602.405931396001</c:v>
                      </c:pt>
                      <c:pt idx="11508">
                        <c:v>13602.405931396001</c:v>
                      </c:pt>
                      <c:pt idx="11509">
                        <c:v>13602.405931396001</c:v>
                      </c:pt>
                      <c:pt idx="11510">
                        <c:v>13602.405931396001</c:v>
                      </c:pt>
                      <c:pt idx="11511">
                        <c:v>13868.405931396001</c:v>
                      </c:pt>
                      <c:pt idx="11512">
                        <c:v>13868.405931396001</c:v>
                      </c:pt>
                      <c:pt idx="11513">
                        <c:v>13868.405931396001</c:v>
                      </c:pt>
                      <c:pt idx="11514">
                        <c:v>13868.405931396001</c:v>
                      </c:pt>
                      <c:pt idx="11515">
                        <c:v>13868.405931396001</c:v>
                      </c:pt>
                      <c:pt idx="11516">
                        <c:v>13705.405931396001</c:v>
                      </c:pt>
                      <c:pt idx="11517">
                        <c:v>13705.405931396001</c:v>
                      </c:pt>
                      <c:pt idx="11518">
                        <c:v>13705.405931396001</c:v>
                      </c:pt>
                      <c:pt idx="11519">
                        <c:v>13705.405931396001</c:v>
                      </c:pt>
                      <c:pt idx="11520">
                        <c:v>13705.405931396001</c:v>
                      </c:pt>
                      <c:pt idx="11521">
                        <c:v>13705.405931396001</c:v>
                      </c:pt>
                      <c:pt idx="11522">
                        <c:v>16035.405931396001</c:v>
                      </c:pt>
                      <c:pt idx="11523">
                        <c:v>16035.405931396001</c:v>
                      </c:pt>
                      <c:pt idx="11524">
                        <c:v>16035.405931396001</c:v>
                      </c:pt>
                      <c:pt idx="11525">
                        <c:v>16035.405931396001</c:v>
                      </c:pt>
                      <c:pt idx="11526">
                        <c:v>16035.405931396001</c:v>
                      </c:pt>
                      <c:pt idx="11527">
                        <c:v>16035.405931396001</c:v>
                      </c:pt>
                      <c:pt idx="11528">
                        <c:v>16563.405931395999</c:v>
                      </c:pt>
                      <c:pt idx="11529">
                        <c:v>16563.405931395999</c:v>
                      </c:pt>
                      <c:pt idx="11530">
                        <c:v>16563.405931395999</c:v>
                      </c:pt>
                      <c:pt idx="11531">
                        <c:v>16563.405931395999</c:v>
                      </c:pt>
                      <c:pt idx="11532">
                        <c:v>17083.405931395999</c:v>
                      </c:pt>
                      <c:pt idx="11533">
                        <c:v>17083.405931395999</c:v>
                      </c:pt>
                      <c:pt idx="11534">
                        <c:v>17083.405931395999</c:v>
                      </c:pt>
                      <c:pt idx="11535">
                        <c:v>17993.765916748001</c:v>
                      </c:pt>
                      <c:pt idx="11536">
                        <c:v>17993.765916748001</c:v>
                      </c:pt>
                      <c:pt idx="11537">
                        <c:v>17993.765916748001</c:v>
                      </c:pt>
                      <c:pt idx="11538">
                        <c:v>18513.765916748001</c:v>
                      </c:pt>
                      <c:pt idx="11539">
                        <c:v>18513.765916748001</c:v>
                      </c:pt>
                      <c:pt idx="11540">
                        <c:v>18513.765916748001</c:v>
                      </c:pt>
                      <c:pt idx="11541">
                        <c:v>18337.765916748001</c:v>
                      </c:pt>
                      <c:pt idx="11542">
                        <c:v>18441.765916748001</c:v>
                      </c:pt>
                      <c:pt idx="11543">
                        <c:v>18441.765916748001</c:v>
                      </c:pt>
                      <c:pt idx="11544">
                        <c:v>18441.765916748001</c:v>
                      </c:pt>
                      <c:pt idx="11545">
                        <c:v>18441.765916748001</c:v>
                      </c:pt>
                      <c:pt idx="11546">
                        <c:v>18441.765916748001</c:v>
                      </c:pt>
                      <c:pt idx="11547">
                        <c:v>18441.765916748001</c:v>
                      </c:pt>
                      <c:pt idx="11548">
                        <c:v>18441.765916748001</c:v>
                      </c:pt>
                      <c:pt idx="11549">
                        <c:v>18441.765916748001</c:v>
                      </c:pt>
                      <c:pt idx="11550">
                        <c:v>18441.765916748001</c:v>
                      </c:pt>
                      <c:pt idx="11551">
                        <c:v>18441.765916748001</c:v>
                      </c:pt>
                      <c:pt idx="11552">
                        <c:v>18441.765916748001</c:v>
                      </c:pt>
                      <c:pt idx="11553">
                        <c:v>18441.765916748001</c:v>
                      </c:pt>
                      <c:pt idx="11554">
                        <c:v>18441.765916748001</c:v>
                      </c:pt>
                      <c:pt idx="11555">
                        <c:v>18441.765916748001</c:v>
                      </c:pt>
                      <c:pt idx="11556">
                        <c:v>18441.765916748001</c:v>
                      </c:pt>
                      <c:pt idx="11557">
                        <c:v>18441.765916748001</c:v>
                      </c:pt>
                      <c:pt idx="11558">
                        <c:v>18441.765916748001</c:v>
                      </c:pt>
                      <c:pt idx="11559">
                        <c:v>18441.765916748001</c:v>
                      </c:pt>
                      <c:pt idx="11560">
                        <c:v>18441.765916748001</c:v>
                      </c:pt>
                      <c:pt idx="11561">
                        <c:v>18441.765916748001</c:v>
                      </c:pt>
                      <c:pt idx="11562">
                        <c:v>18441.765916748001</c:v>
                      </c:pt>
                      <c:pt idx="11563">
                        <c:v>18441.765916748001</c:v>
                      </c:pt>
                      <c:pt idx="11564">
                        <c:v>18337.765916748001</c:v>
                      </c:pt>
                      <c:pt idx="11565">
                        <c:v>18337.765916748001</c:v>
                      </c:pt>
                      <c:pt idx="11566">
                        <c:v>17125.955980225001</c:v>
                      </c:pt>
                      <c:pt idx="11567">
                        <c:v>17125.955980225001</c:v>
                      </c:pt>
                      <c:pt idx="11568">
                        <c:v>17125.955980225001</c:v>
                      </c:pt>
                      <c:pt idx="11569">
                        <c:v>17125.955980225001</c:v>
                      </c:pt>
                      <c:pt idx="11570">
                        <c:v>17125.955980225001</c:v>
                      </c:pt>
                      <c:pt idx="11571">
                        <c:v>17125.955980225001</c:v>
                      </c:pt>
                      <c:pt idx="11572">
                        <c:v>17125.955980225001</c:v>
                      </c:pt>
                      <c:pt idx="11573">
                        <c:v>17125.955980225001</c:v>
                      </c:pt>
                      <c:pt idx="11574">
                        <c:v>17125.955980225001</c:v>
                      </c:pt>
                      <c:pt idx="11575">
                        <c:v>17125.955980225001</c:v>
                      </c:pt>
                      <c:pt idx="11576">
                        <c:v>17125.955980225001</c:v>
                      </c:pt>
                      <c:pt idx="11577">
                        <c:v>17125.955980225001</c:v>
                      </c:pt>
                      <c:pt idx="11578">
                        <c:v>17125.955980225001</c:v>
                      </c:pt>
                      <c:pt idx="11579">
                        <c:v>17125.955980225001</c:v>
                      </c:pt>
                      <c:pt idx="11580">
                        <c:v>17125.955980225001</c:v>
                      </c:pt>
                      <c:pt idx="11581">
                        <c:v>17125.955980225001</c:v>
                      </c:pt>
                      <c:pt idx="11582">
                        <c:v>17125.955980225001</c:v>
                      </c:pt>
                      <c:pt idx="11583">
                        <c:v>17125.955980225001</c:v>
                      </c:pt>
                      <c:pt idx="11584">
                        <c:v>17125.955980225001</c:v>
                      </c:pt>
                      <c:pt idx="11585">
                        <c:v>17125.955980225001</c:v>
                      </c:pt>
                      <c:pt idx="11586">
                        <c:v>17125.955980225001</c:v>
                      </c:pt>
                      <c:pt idx="11587">
                        <c:v>17125.955980225001</c:v>
                      </c:pt>
                      <c:pt idx="11588">
                        <c:v>17108.955980225001</c:v>
                      </c:pt>
                      <c:pt idx="11589">
                        <c:v>16580.955980225001</c:v>
                      </c:pt>
                      <c:pt idx="11590">
                        <c:v>16580.955980225001</c:v>
                      </c:pt>
                      <c:pt idx="11591">
                        <c:v>16580.955980225001</c:v>
                      </c:pt>
                      <c:pt idx="11592">
                        <c:v>16580.955980225001</c:v>
                      </c:pt>
                      <c:pt idx="11593">
                        <c:v>16580.955980225001</c:v>
                      </c:pt>
                      <c:pt idx="11594">
                        <c:v>16580.955980225001</c:v>
                      </c:pt>
                      <c:pt idx="11595">
                        <c:v>16580.955980225001</c:v>
                      </c:pt>
                      <c:pt idx="11596">
                        <c:v>16580.955980225001</c:v>
                      </c:pt>
                      <c:pt idx="11597">
                        <c:v>14239.595994873</c:v>
                      </c:pt>
                      <c:pt idx="11598">
                        <c:v>14239.595994873</c:v>
                      </c:pt>
                      <c:pt idx="11599">
                        <c:v>14239.595994873</c:v>
                      </c:pt>
                      <c:pt idx="11600">
                        <c:v>13973.595994873</c:v>
                      </c:pt>
                      <c:pt idx="11601">
                        <c:v>13973.595994873</c:v>
                      </c:pt>
                      <c:pt idx="11602">
                        <c:v>13973.595994873</c:v>
                      </c:pt>
                      <c:pt idx="11603">
                        <c:v>13973.595994873</c:v>
                      </c:pt>
                      <c:pt idx="11604">
                        <c:v>13973.595994873</c:v>
                      </c:pt>
                      <c:pt idx="11605">
                        <c:v>13973.595994873</c:v>
                      </c:pt>
                      <c:pt idx="11606">
                        <c:v>13973.595994873</c:v>
                      </c:pt>
                      <c:pt idx="11607">
                        <c:v>13790.595994873</c:v>
                      </c:pt>
                      <c:pt idx="11608">
                        <c:v>13790.595994873</c:v>
                      </c:pt>
                      <c:pt idx="11609">
                        <c:v>13790.595994873</c:v>
                      </c:pt>
                      <c:pt idx="11610">
                        <c:v>13270.595994873</c:v>
                      </c:pt>
                      <c:pt idx="11611">
                        <c:v>13270.595994873</c:v>
                      </c:pt>
                      <c:pt idx="11612">
                        <c:v>13270.595994873</c:v>
                      </c:pt>
                      <c:pt idx="11613">
                        <c:v>13270.595994873</c:v>
                      </c:pt>
                      <c:pt idx="11614">
                        <c:v>13270.595994873</c:v>
                      </c:pt>
                      <c:pt idx="11615">
                        <c:v>13270.595994873</c:v>
                      </c:pt>
                      <c:pt idx="11616">
                        <c:v>12850.595994873</c:v>
                      </c:pt>
                      <c:pt idx="11617">
                        <c:v>12850.595994873</c:v>
                      </c:pt>
                      <c:pt idx="11618">
                        <c:v>12850.595994873</c:v>
                      </c:pt>
                      <c:pt idx="11619">
                        <c:v>12850.595994873</c:v>
                      </c:pt>
                      <c:pt idx="11620">
                        <c:v>12850.595994873</c:v>
                      </c:pt>
                      <c:pt idx="11621">
                        <c:v>12850.595994873</c:v>
                      </c:pt>
                      <c:pt idx="11622">
                        <c:v>12850.595994873</c:v>
                      </c:pt>
                      <c:pt idx="11623">
                        <c:v>12850.595994873</c:v>
                      </c:pt>
                      <c:pt idx="11624">
                        <c:v>12879.595994873</c:v>
                      </c:pt>
                      <c:pt idx="11625">
                        <c:v>10827.595994873</c:v>
                      </c:pt>
                      <c:pt idx="11626">
                        <c:v>10194.595994873</c:v>
                      </c:pt>
                      <c:pt idx="11627">
                        <c:v>10084.595994873</c:v>
                      </c:pt>
                      <c:pt idx="11628">
                        <c:v>10084.595994873</c:v>
                      </c:pt>
                      <c:pt idx="11629">
                        <c:v>9745.5959948729997</c:v>
                      </c:pt>
                      <c:pt idx="11630">
                        <c:v>9745.5959948729997</c:v>
                      </c:pt>
                      <c:pt idx="11631">
                        <c:v>9183.5959948729997</c:v>
                      </c:pt>
                      <c:pt idx="11632">
                        <c:v>9183.5959948729997</c:v>
                      </c:pt>
                      <c:pt idx="11633">
                        <c:v>9183.5959948729997</c:v>
                      </c:pt>
                      <c:pt idx="11634">
                        <c:v>9068.5959948729997</c:v>
                      </c:pt>
                      <c:pt idx="11635">
                        <c:v>9068.5959948729997</c:v>
                      </c:pt>
                      <c:pt idx="11636">
                        <c:v>8317.6769923400007</c:v>
                      </c:pt>
                      <c:pt idx="11637">
                        <c:v>8335.6769923400007</c:v>
                      </c:pt>
                      <c:pt idx="11638">
                        <c:v>8335.6769923400007</c:v>
                      </c:pt>
                      <c:pt idx="11639">
                        <c:v>7671.6769923399997</c:v>
                      </c:pt>
                      <c:pt idx="11640">
                        <c:v>7356.6769923399997</c:v>
                      </c:pt>
                      <c:pt idx="11641">
                        <c:v>7356.6769923399997</c:v>
                      </c:pt>
                      <c:pt idx="11642">
                        <c:v>7126.6769923399997</c:v>
                      </c:pt>
                      <c:pt idx="11643">
                        <c:v>7011.6769923399997</c:v>
                      </c:pt>
                      <c:pt idx="11644">
                        <c:v>7079.6769923399997</c:v>
                      </c:pt>
                      <c:pt idx="11645">
                        <c:v>7079.6769923399997</c:v>
                      </c:pt>
                      <c:pt idx="11646">
                        <c:v>7025.6769923399997</c:v>
                      </c:pt>
                      <c:pt idx="11647">
                        <c:v>6668.545995636</c:v>
                      </c:pt>
                      <c:pt idx="11648">
                        <c:v>6472.545995636</c:v>
                      </c:pt>
                      <c:pt idx="11649">
                        <c:v>6037.545995636</c:v>
                      </c:pt>
                      <c:pt idx="11650">
                        <c:v>6037.545995636</c:v>
                      </c:pt>
                      <c:pt idx="11651">
                        <c:v>6037.545995636</c:v>
                      </c:pt>
                      <c:pt idx="11652">
                        <c:v>6037.545995636</c:v>
                      </c:pt>
                      <c:pt idx="11653">
                        <c:v>6037.545995636</c:v>
                      </c:pt>
                      <c:pt idx="11654">
                        <c:v>6037.545995636</c:v>
                      </c:pt>
                      <c:pt idx="11655">
                        <c:v>5890.5359956359998</c:v>
                      </c:pt>
                      <c:pt idx="11656">
                        <c:v>5890.5359956359998</c:v>
                      </c:pt>
                      <c:pt idx="11657">
                        <c:v>5796.5359956359998</c:v>
                      </c:pt>
                      <c:pt idx="11658">
                        <c:v>5459.5259956359996</c:v>
                      </c:pt>
                      <c:pt idx="11659">
                        <c:v>5439.5259956359996</c:v>
                      </c:pt>
                      <c:pt idx="11660">
                        <c:v>5442.5259956359996</c:v>
                      </c:pt>
                      <c:pt idx="11661">
                        <c:v>5381.5259956359996</c:v>
                      </c:pt>
                      <c:pt idx="11662">
                        <c:v>5381.5259956359996</c:v>
                      </c:pt>
                      <c:pt idx="11663">
                        <c:v>5313.5259956359996</c:v>
                      </c:pt>
                      <c:pt idx="11664">
                        <c:v>5219.5259956359996</c:v>
                      </c:pt>
                      <c:pt idx="11665">
                        <c:v>5219.5259956359996</c:v>
                      </c:pt>
                      <c:pt idx="11666">
                        <c:v>5129.4259956360002</c:v>
                      </c:pt>
                      <c:pt idx="11667">
                        <c:v>5066.4259956360002</c:v>
                      </c:pt>
                      <c:pt idx="11668">
                        <c:v>4627.4259956360002</c:v>
                      </c:pt>
                      <c:pt idx="11669">
                        <c:v>3937.4259956360002</c:v>
                      </c:pt>
                      <c:pt idx="11670">
                        <c:v>3840.4649971009999</c:v>
                      </c:pt>
                      <c:pt idx="11671">
                        <c:v>3840.4649971009999</c:v>
                      </c:pt>
                      <c:pt idx="11672">
                        <c:v>3840.4649971009999</c:v>
                      </c:pt>
                      <c:pt idx="11673">
                        <c:v>3796.4649971009999</c:v>
                      </c:pt>
                      <c:pt idx="11674">
                        <c:v>3204.3</c:v>
                      </c:pt>
                      <c:pt idx="11675">
                        <c:v>3204.3</c:v>
                      </c:pt>
                      <c:pt idx="11676">
                        <c:v>3159.3</c:v>
                      </c:pt>
                      <c:pt idx="11677">
                        <c:v>2967</c:v>
                      </c:pt>
                      <c:pt idx="11678">
                        <c:v>2845</c:v>
                      </c:pt>
                      <c:pt idx="11679">
                        <c:v>2678</c:v>
                      </c:pt>
                      <c:pt idx="11680">
                        <c:v>2575</c:v>
                      </c:pt>
                      <c:pt idx="11681">
                        <c:v>2531</c:v>
                      </c:pt>
                      <c:pt idx="11682">
                        <c:v>2345</c:v>
                      </c:pt>
                      <c:pt idx="11683">
                        <c:v>2307</c:v>
                      </c:pt>
                      <c:pt idx="11684">
                        <c:v>2355</c:v>
                      </c:pt>
                      <c:pt idx="11685">
                        <c:v>2022</c:v>
                      </c:pt>
                      <c:pt idx="11686">
                        <c:v>2022</c:v>
                      </c:pt>
                      <c:pt idx="11687">
                        <c:v>2022</c:v>
                      </c:pt>
                      <c:pt idx="11688">
                        <c:v>2022</c:v>
                      </c:pt>
                      <c:pt idx="11689">
                        <c:v>2022</c:v>
                      </c:pt>
                      <c:pt idx="11690">
                        <c:v>1929</c:v>
                      </c:pt>
                      <c:pt idx="11691">
                        <c:v>1929</c:v>
                      </c:pt>
                      <c:pt idx="11692">
                        <c:v>1919</c:v>
                      </c:pt>
                      <c:pt idx="11693">
                        <c:v>1675</c:v>
                      </c:pt>
                      <c:pt idx="11694">
                        <c:v>1675</c:v>
                      </c:pt>
                      <c:pt idx="11695">
                        <c:v>1675</c:v>
                      </c:pt>
                      <c:pt idx="11696">
                        <c:v>1737</c:v>
                      </c:pt>
                      <c:pt idx="11697">
                        <c:v>1721</c:v>
                      </c:pt>
                      <c:pt idx="11698">
                        <c:v>1721</c:v>
                      </c:pt>
                      <c:pt idx="11699">
                        <c:v>1581</c:v>
                      </c:pt>
                      <c:pt idx="11700">
                        <c:v>1581</c:v>
                      </c:pt>
                      <c:pt idx="11701">
                        <c:v>1581</c:v>
                      </c:pt>
                      <c:pt idx="11702">
                        <c:v>1581</c:v>
                      </c:pt>
                      <c:pt idx="11703">
                        <c:v>1581</c:v>
                      </c:pt>
                      <c:pt idx="11704">
                        <c:v>1581</c:v>
                      </c:pt>
                      <c:pt idx="11705">
                        <c:v>1743</c:v>
                      </c:pt>
                      <c:pt idx="11706">
                        <c:v>1781</c:v>
                      </c:pt>
                      <c:pt idx="11707">
                        <c:v>1781</c:v>
                      </c:pt>
                      <c:pt idx="11708">
                        <c:v>1781</c:v>
                      </c:pt>
                      <c:pt idx="11709">
                        <c:v>1781</c:v>
                      </c:pt>
                      <c:pt idx="11710">
                        <c:v>1888</c:v>
                      </c:pt>
                      <c:pt idx="11711">
                        <c:v>1888</c:v>
                      </c:pt>
                      <c:pt idx="11712">
                        <c:v>1888</c:v>
                      </c:pt>
                      <c:pt idx="11713">
                        <c:v>1898</c:v>
                      </c:pt>
                      <c:pt idx="11714">
                        <c:v>1898</c:v>
                      </c:pt>
                      <c:pt idx="11715">
                        <c:v>1898</c:v>
                      </c:pt>
                      <c:pt idx="11716">
                        <c:v>1898</c:v>
                      </c:pt>
                      <c:pt idx="11717">
                        <c:v>1936</c:v>
                      </c:pt>
                      <c:pt idx="11718">
                        <c:v>1936</c:v>
                      </c:pt>
                      <c:pt idx="11719">
                        <c:v>1926</c:v>
                      </c:pt>
                      <c:pt idx="11720">
                        <c:v>1926</c:v>
                      </c:pt>
                      <c:pt idx="11721">
                        <c:v>1969</c:v>
                      </c:pt>
                      <c:pt idx="11722">
                        <c:v>1969</c:v>
                      </c:pt>
                      <c:pt idx="11723">
                        <c:v>1969</c:v>
                      </c:pt>
                      <c:pt idx="11724">
                        <c:v>1969</c:v>
                      </c:pt>
                      <c:pt idx="11725">
                        <c:v>1969</c:v>
                      </c:pt>
                      <c:pt idx="11726">
                        <c:v>2203</c:v>
                      </c:pt>
                      <c:pt idx="11727">
                        <c:v>2203</c:v>
                      </c:pt>
                      <c:pt idx="11728">
                        <c:v>2203</c:v>
                      </c:pt>
                      <c:pt idx="11729">
                        <c:v>2203</c:v>
                      </c:pt>
                      <c:pt idx="11730">
                        <c:v>2203</c:v>
                      </c:pt>
                      <c:pt idx="11731">
                        <c:v>2203</c:v>
                      </c:pt>
                      <c:pt idx="11732">
                        <c:v>2282</c:v>
                      </c:pt>
                      <c:pt idx="11733">
                        <c:v>2282</c:v>
                      </c:pt>
                      <c:pt idx="11734">
                        <c:v>2329</c:v>
                      </c:pt>
                      <c:pt idx="11735">
                        <c:v>2773</c:v>
                      </c:pt>
                      <c:pt idx="11736">
                        <c:v>2814</c:v>
                      </c:pt>
                      <c:pt idx="11737">
                        <c:v>2814</c:v>
                      </c:pt>
                      <c:pt idx="11738">
                        <c:v>2707</c:v>
                      </c:pt>
                      <c:pt idx="11739">
                        <c:v>2670</c:v>
                      </c:pt>
                      <c:pt idx="11740">
                        <c:v>2670</c:v>
                      </c:pt>
                      <c:pt idx="11741">
                        <c:v>2670</c:v>
                      </c:pt>
                      <c:pt idx="11742">
                        <c:v>2708</c:v>
                      </c:pt>
                      <c:pt idx="11743">
                        <c:v>2708</c:v>
                      </c:pt>
                      <c:pt idx="11744">
                        <c:v>2857</c:v>
                      </c:pt>
                      <c:pt idx="11745">
                        <c:v>2857</c:v>
                      </c:pt>
                      <c:pt idx="11746">
                        <c:v>3065</c:v>
                      </c:pt>
                      <c:pt idx="11747">
                        <c:v>3782.02</c:v>
                      </c:pt>
                      <c:pt idx="11748">
                        <c:v>4328.0200000000004</c:v>
                      </c:pt>
                      <c:pt idx="11749">
                        <c:v>4443.0200000000004</c:v>
                      </c:pt>
                      <c:pt idx="11750">
                        <c:v>4443.0200000000004</c:v>
                      </c:pt>
                      <c:pt idx="11751">
                        <c:v>4945.0200000000004</c:v>
                      </c:pt>
                      <c:pt idx="11752">
                        <c:v>4945.0200000000004</c:v>
                      </c:pt>
                      <c:pt idx="11753">
                        <c:v>4945.0200000000004</c:v>
                      </c:pt>
                      <c:pt idx="11754">
                        <c:v>4945.0200000000004</c:v>
                      </c:pt>
                      <c:pt idx="11755">
                        <c:v>4993.0200000000004</c:v>
                      </c:pt>
                      <c:pt idx="11756">
                        <c:v>5049.0200000000004</c:v>
                      </c:pt>
                      <c:pt idx="11757">
                        <c:v>5087.0200000000004</c:v>
                      </c:pt>
                      <c:pt idx="11758">
                        <c:v>5286.02</c:v>
                      </c:pt>
                      <c:pt idx="11759">
                        <c:v>5756.02</c:v>
                      </c:pt>
                      <c:pt idx="11760">
                        <c:v>6395.02</c:v>
                      </c:pt>
                      <c:pt idx="11761">
                        <c:v>6395.02</c:v>
                      </c:pt>
                      <c:pt idx="11762">
                        <c:v>6510.02</c:v>
                      </c:pt>
                      <c:pt idx="11763">
                        <c:v>6510.02</c:v>
                      </c:pt>
                      <c:pt idx="11764">
                        <c:v>6606.02</c:v>
                      </c:pt>
                      <c:pt idx="11765">
                        <c:v>6702.02</c:v>
                      </c:pt>
                      <c:pt idx="11766">
                        <c:v>6702.02</c:v>
                      </c:pt>
                      <c:pt idx="11767">
                        <c:v>6702.02</c:v>
                      </c:pt>
                      <c:pt idx="11768">
                        <c:v>6589.02</c:v>
                      </c:pt>
                      <c:pt idx="11769">
                        <c:v>6589.02</c:v>
                      </c:pt>
                      <c:pt idx="11770">
                        <c:v>6787.02</c:v>
                      </c:pt>
                      <c:pt idx="11771">
                        <c:v>7232.02</c:v>
                      </c:pt>
                      <c:pt idx="11772">
                        <c:v>7571.02</c:v>
                      </c:pt>
                      <c:pt idx="11773">
                        <c:v>7571.02</c:v>
                      </c:pt>
                      <c:pt idx="11774">
                        <c:v>7690.02</c:v>
                      </c:pt>
                      <c:pt idx="11775">
                        <c:v>7690.02</c:v>
                      </c:pt>
                      <c:pt idx="11776">
                        <c:v>7869.02</c:v>
                      </c:pt>
                      <c:pt idx="11777">
                        <c:v>7869.02</c:v>
                      </c:pt>
                      <c:pt idx="11778">
                        <c:v>7869.02</c:v>
                      </c:pt>
                      <c:pt idx="11779">
                        <c:v>7869.02</c:v>
                      </c:pt>
                      <c:pt idx="11780">
                        <c:v>9280.8299365229996</c:v>
                      </c:pt>
                      <c:pt idx="11781">
                        <c:v>10089.829936523</c:v>
                      </c:pt>
                      <c:pt idx="11782">
                        <c:v>10089.829936523</c:v>
                      </c:pt>
                      <c:pt idx="11783">
                        <c:v>10089.829936523</c:v>
                      </c:pt>
                      <c:pt idx="11784">
                        <c:v>10179.929936523</c:v>
                      </c:pt>
                      <c:pt idx="11785">
                        <c:v>10638.729939575</c:v>
                      </c:pt>
                      <c:pt idx="11786">
                        <c:v>10638.729939575</c:v>
                      </c:pt>
                      <c:pt idx="11787">
                        <c:v>11271.729939575</c:v>
                      </c:pt>
                      <c:pt idx="11788">
                        <c:v>11633.729939575</c:v>
                      </c:pt>
                      <c:pt idx="11789">
                        <c:v>11984.855935211001</c:v>
                      </c:pt>
                      <c:pt idx="11790">
                        <c:v>12302.155935211</c:v>
                      </c:pt>
                      <c:pt idx="11791">
                        <c:v>12396.155935211</c:v>
                      </c:pt>
                      <c:pt idx="11792">
                        <c:v>12496.405931396001</c:v>
                      </c:pt>
                      <c:pt idx="11793">
                        <c:v>12496.405931396001</c:v>
                      </c:pt>
                      <c:pt idx="11794">
                        <c:v>12496.405931396001</c:v>
                      </c:pt>
                      <c:pt idx="11795">
                        <c:v>12916.405931396001</c:v>
                      </c:pt>
                      <c:pt idx="11796">
                        <c:v>13248.405931396001</c:v>
                      </c:pt>
                      <c:pt idx="11797">
                        <c:v>13561.405931396001</c:v>
                      </c:pt>
                      <c:pt idx="11798">
                        <c:v>13827.405931396001</c:v>
                      </c:pt>
                      <c:pt idx="11799">
                        <c:v>14529.405931396001</c:v>
                      </c:pt>
                      <c:pt idx="11800">
                        <c:v>14529.405931396001</c:v>
                      </c:pt>
                      <c:pt idx="11801">
                        <c:v>14529.405931396001</c:v>
                      </c:pt>
                      <c:pt idx="11802">
                        <c:v>14529.405931396001</c:v>
                      </c:pt>
                      <c:pt idx="11803">
                        <c:v>14529.405931396001</c:v>
                      </c:pt>
                      <c:pt idx="11804">
                        <c:v>14770.405931396001</c:v>
                      </c:pt>
                      <c:pt idx="11805">
                        <c:v>14835.405931396001</c:v>
                      </c:pt>
                      <c:pt idx="11806">
                        <c:v>14835.405931396001</c:v>
                      </c:pt>
                      <c:pt idx="11807">
                        <c:v>14835.405931396001</c:v>
                      </c:pt>
                      <c:pt idx="11808">
                        <c:v>15035.405931396001</c:v>
                      </c:pt>
                      <c:pt idx="11809">
                        <c:v>15035.405931396001</c:v>
                      </c:pt>
                      <c:pt idx="11810">
                        <c:v>15035.405931396001</c:v>
                      </c:pt>
                      <c:pt idx="11811">
                        <c:v>15563.405931396001</c:v>
                      </c:pt>
                      <c:pt idx="11812">
                        <c:v>15563.405931396001</c:v>
                      </c:pt>
                      <c:pt idx="11813">
                        <c:v>15563.405931396001</c:v>
                      </c:pt>
                      <c:pt idx="11814">
                        <c:v>15563.405931396001</c:v>
                      </c:pt>
                      <c:pt idx="11815">
                        <c:v>15563.405931396001</c:v>
                      </c:pt>
                      <c:pt idx="11816">
                        <c:v>15563.405931396001</c:v>
                      </c:pt>
                      <c:pt idx="11817">
                        <c:v>15093.405931396001</c:v>
                      </c:pt>
                      <c:pt idx="11818">
                        <c:v>15093.405931396001</c:v>
                      </c:pt>
                      <c:pt idx="11819">
                        <c:v>16004.405931396001</c:v>
                      </c:pt>
                      <c:pt idx="11820">
                        <c:v>16004.405931396001</c:v>
                      </c:pt>
                      <c:pt idx="11821">
                        <c:v>16004.405931396001</c:v>
                      </c:pt>
                      <c:pt idx="11822">
                        <c:v>16004.405931396001</c:v>
                      </c:pt>
                      <c:pt idx="11823">
                        <c:v>16004.405931396001</c:v>
                      </c:pt>
                      <c:pt idx="11824">
                        <c:v>16914.765916748001</c:v>
                      </c:pt>
                      <c:pt idx="11825">
                        <c:v>17434.765916748001</c:v>
                      </c:pt>
                      <c:pt idx="11826">
                        <c:v>17434.765916748001</c:v>
                      </c:pt>
                      <c:pt idx="11827">
                        <c:v>17434.765916748001</c:v>
                      </c:pt>
                      <c:pt idx="11828">
                        <c:v>17434.765916748001</c:v>
                      </c:pt>
                      <c:pt idx="11829">
                        <c:v>17434.765916748001</c:v>
                      </c:pt>
                      <c:pt idx="11830">
                        <c:v>17434.765916748001</c:v>
                      </c:pt>
                      <c:pt idx="11831">
                        <c:v>17434.765916748001</c:v>
                      </c:pt>
                      <c:pt idx="11832">
                        <c:v>17434.765916748001</c:v>
                      </c:pt>
                      <c:pt idx="11833">
                        <c:v>17434.765916748001</c:v>
                      </c:pt>
                      <c:pt idx="11834">
                        <c:v>17434.765916748001</c:v>
                      </c:pt>
                      <c:pt idx="11835">
                        <c:v>17434.765916748001</c:v>
                      </c:pt>
                      <c:pt idx="11836">
                        <c:v>17434.765916748001</c:v>
                      </c:pt>
                      <c:pt idx="11837">
                        <c:v>17434.765916748001</c:v>
                      </c:pt>
                      <c:pt idx="11838">
                        <c:v>17434.765916748001</c:v>
                      </c:pt>
                      <c:pt idx="11839">
                        <c:v>17434.765916748001</c:v>
                      </c:pt>
                      <c:pt idx="11840">
                        <c:v>17434.765916748001</c:v>
                      </c:pt>
                      <c:pt idx="11841">
                        <c:v>17434.765916748001</c:v>
                      </c:pt>
                      <c:pt idx="11842">
                        <c:v>17434.765916748001</c:v>
                      </c:pt>
                      <c:pt idx="11843">
                        <c:v>17434.765916748001</c:v>
                      </c:pt>
                      <c:pt idx="11844">
                        <c:v>17434.765916748001</c:v>
                      </c:pt>
                      <c:pt idx="11845">
                        <c:v>17434.765916748001</c:v>
                      </c:pt>
                      <c:pt idx="11846">
                        <c:v>17434.765916748001</c:v>
                      </c:pt>
                      <c:pt idx="11847">
                        <c:v>17434.765916748001</c:v>
                      </c:pt>
                      <c:pt idx="11848">
                        <c:v>17434.765916748001</c:v>
                      </c:pt>
                      <c:pt idx="11849">
                        <c:v>17434.765916748001</c:v>
                      </c:pt>
                      <c:pt idx="11850">
                        <c:v>17434.765916748001</c:v>
                      </c:pt>
                      <c:pt idx="11851">
                        <c:v>17434.765916748001</c:v>
                      </c:pt>
                      <c:pt idx="11852">
                        <c:v>17434.765916748001</c:v>
                      </c:pt>
                      <c:pt idx="11853">
                        <c:v>17434.765916748001</c:v>
                      </c:pt>
                      <c:pt idx="11854">
                        <c:v>16222.955980225001</c:v>
                      </c:pt>
                      <c:pt idx="11855">
                        <c:v>16222.955980225001</c:v>
                      </c:pt>
                      <c:pt idx="11856">
                        <c:v>16222.955980225001</c:v>
                      </c:pt>
                      <c:pt idx="11857">
                        <c:v>16222.955980225001</c:v>
                      </c:pt>
                      <c:pt idx="11858">
                        <c:v>16222.955980225001</c:v>
                      </c:pt>
                      <c:pt idx="11859">
                        <c:v>16222.955980225001</c:v>
                      </c:pt>
                      <c:pt idx="11860">
                        <c:v>16222.955980225001</c:v>
                      </c:pt>
                      <c:pt idx="11861">
                        <c:v>16222.955980225001</c:v>
                      </c:pt>
                      <c:pt idx="11862">
                        <c:v>16222.955980225001</c:v>
                      </c:pt>
                      <c:pt idx="11863">
                        <c:v>16222.955980225001</c:v>
                      </c:pt>
                      <c:pt idx="11864">
                        <c:v>16222.955980225001</c:v>
                      </c:pt>
                      <c:pt idx="11865">
                        <c:v>16222.955980225001</c:v>
                      </c:pt>
                      <c:pt idx="11866">
                        <c:v>16222.955980225001</c:v>
                      </c:pt>
                      <c:pt idx="11867">
                        <c:v>16222.955980225001</c:v>
                      </c:pt>
                      <c:pt idx="11868">
                        <c:v>16222.955980225001</c:v>
                      </c:pt>
                      <c:pt idx="11869">
                        <c:v>16222.955980225001</c:v>
                      </c:pt>
                      <c:pt idx="11870">
                        <c:v>16222.955980225001</c:v>
                      </c:pt>
                      <c:pt idx="11871">
                        <c:v>16222.955980225001</c:v>
                      </c:pt>
                      <c:pt idx="11872">
                        <c:v>16060.955980225001</c:v>
                      </c:pt>
                      <c:pt idx="11873">
                        <c:v>16060.955980225001</c:v>
                      </c:pt>
                      <c:pt idx="11874">
                        <c:v>15540.955980225001</c:v>
                      </c:pt>
                      <c:pt idx="11875">
                        <c:v>15540.955980225001</c:v>
                      </c:pt>
                      <c:pt idx="11876">
                        <c:v>15477.955980225001</c:v>
                      </c:pt>
                      <c:pt idx="11877">
                        <c:v>15301.955980225001</c:v>
                      </c:pt>
                      <c:pt idx="11878">
                        <c:v>15301.955980225001</c:v>
                      </c:pt>
                      <c:pt idx="11879">
                        <c:v>15345.955980225001</c:v>
                      </c:pt>
                      <c:pt idx="11880">
                        <c:v>15345.955980225001</c:v>
                      </c:pt>
                      <c:pt idx="11881">
                        <c:v>14817.955980225001</c:v>
                      </c:pt>
                      <c:pt idx="11882">
                        <c:v>14817.955980225001</c:v>
                      </c:pt>
                      <c:pt idx="11883">
                        <c:v>14817.955980225001</c:v>
                      </c:pt>
                      <c:pt idx="11884">
                        <c:v>14817.955980225001</c:v>
                      </c:pt>
                      <c:pt idx="11885">
                        <c:v>12996.595994873</c:v>
                      </c:pt>
                      <c:pt idx="11886">
                        <c:v>12996.595994873</c:v>
                      </c:pt>
                      <c:pt idx="11887">
                        <c:v>12996.595994873</c:v>
                      </c:pt>
                      <c:pt idx="11888">
                        <c:v>12996.595994873</c:v>
                      </c:pt>
                      <c:pt idx="11889">
                        <c:v>12914.595994873</c:v>
                      </c:pt>
                      <c:pt idx="11890">
                        <c:v>12914.595994873</c:v>
                      </c:pt>
                      <c:pt idx="11891">
                        <c:v>12914.595994873</c:v>
                      </c:pt>
                      <c:pt idx="11892">
                        <c:v>12914.595994873</c:v>
                      </c:pt>
                      <c:pt idx="11893">
                        <c:v>12914.595994873</c:v>
                      </c:pt>
                      <c:pt idx="11894">
                        <c:v>12914.595994873</c:v>
                      </c:pt>
                      <c:pt idx="11895">
                        <c:v>12599.595994873</c:v>
                      </c:pt>
                      <c:pt idx="11896">
                        <c:v>12599.595994873</c:v>
                      </c:pt>
                      <c:pt idx="11897">
                        <c:v>12599.595994873</c:v>
                      </c:pt>
                      <c:pt idx="11898">
                        <c:v>12599.595994873</c:v>
                      </c:pt>
                      <c:pt idx="11899">
                        <c:v>12599.595994873</c:v>
                      </c:pt>
                      <c:pt idx="11900">
                        <c:v>12599.595994873</c:v>
                      </c:pt>
                      <c:pt idx="11901">
                        <c:v>12371.595994873</c:v>
                      </c:pt>
                      <c:pt idx="11902">
                        <c:v>12371.595994873</c:v>
                      </c:pt>
                      <c:pt idx="11903">
                        <c:v>12371.595994873</c:v>
                      </c:pt>
                      <c:pt idx="11904">
                        <c:v>12371.595994873</c:v>
                      </c:pt>
                      <c:pt idx="11905">
                        <c:v>12371.595994873</c:v>
                      </c:pt>
                      <c:pt idx="11906">
                        <c:v>12371.595994873</c:v>
                      </c:pt>
                      <c:pt idx="11907">
                        <c:v>12439.595994873</c:v>
                      </c:pt>
                      <c:pt idx="11908">
                        <c:v>12439.595994873</c:v>
                      </c:pt>
                      <c:pt idx="11909">
                        <c:v>12439.595994873</c:v>
                      </c:pt>
                      <c:pt idx="11910">
                        <c:v>12439.595994873</c:v>
                      </c:pt>
                      <c:pt idx="11911">
                        <c:v>12439.595994873</c:v>
                      </c:pt>
                      <c:pt idx="11912">
                        <c:v>12138.795991821</c:v>
                      </c:pt>
                      <c:pt idx="11913">
                        <c:v>10785.795991821</c:v>
                      </c:pt>
                      <c:pt idx="11914">
                        <c:v>10084.795991821</c:v>
                      </c:pt>
                      <c:pt idx="11915">
                        <c:v>10152.795991821</c:v>
                      </c:pt>
                      <c:pt idx="11916">
                        <c:v>10152.795991821</c:v>
                      </c:pt>
                      <c:pt idx="11917">
                        <c:v>9190.7959918209999</c:v>
                      </c:pt>
                      <c:pt idx="11918">
                        <c:v>9190.7959918209999</c:v>
                      </c:pt>
                      <c:pt idx="11919">
                        <c:v>8941.7959918209999</c:v>
                      </c:pt>
                      <c:pt idx="11920">
                        <c:v>8941.7959918209999</c:v>
                      </c:pt>
                      <c:pt idx="11921">
                        <c:v>8873.7959918209999</c:v>
                      </c:pt>
                      <c:pt idx="11922">
                        <c:v>8940.7959918209999</c:v>
                      </c:pt>
                      <c:pt idx="11923">
                        <c:v>8825.7959918209999</c:v>
                      </c:pt>
                      <c:pt idx="11924">
                        <c:v>8530.7959918209999</c:v>
                      </c:pt>
                      <c:pt idx="11925">
                        <c:v>8397.7959918209999</c:v>
                      </c:pt>
                      <c:pt idx="11926">
                        <c:v>7895.7959918209999</c:v>
                      </c:pt>
                      <c:pt idx="11927">
                        <c:v>7895.7959918209999</c:v>
                      </c:pt>
                      <c:pt idx="11928">
                        <c:v>7895.7959918209999</c:v>
                      </c:pt>
                      <c:pt idx="11929">
                        <c:v>7231.7959918209999</c:v>
                      </c:pt>
                      <c:pt idx="11930">
                        <c:v>7231.7959918209999</c:v>
                      </c:pt>
                      <c:pt idx="11931">
                        <c:v>6969.7859918209997</c:v>
                      </c:pt>
                      <c:pt idx="11932">
                        <c:v>6862.7859918209997</c:v>
                      </c:pt>
                      <c:pt idx="11933">
                        <c:v>6862.7859918209997</c:v>
                      </c:pt>
                      <c:pt idx="11934">
                        <c:v>6661.7759918210004</c:v>
                      </c:pt>
                      <c:pt idx="11935">
                        <c:v>6223.5259956359996</c:v>
                      </c:pt>
                      <c:pt idx="11936">
                        <c:v>6071.5259956359996</c:v>
                      </c:pt>
                      <c:pt idx="11937">
                        <c:v>5636.5259956359996</c:v>
                      </c:pt>
                      <c:pt idx="11938">
                        <c:v>5592.5259956359996</c:v>
                      </c:pt>
                      <c:pt idx="11939">
                        <c:v>5592.5259956359996</c:v>
                      </c:pt>
                      <c:pt idx="11940">
                        <c:v>5592.5259956359996</c:v>
                      </c:pt>
                      <c:pt idx="11941">
                        <c:v>5592.5259956359996</c:v>
                      </c:pt>
                      <c:pt idx="11942">
                        <c:v>5542.5649971009998</c:v>
                      </c:pt>
                      <c:pt idx="11943">
                        <c:v>5059.5649971009998</c:v>
                      </c:pt>
                      <c:pt idx="11944">
                        <c:v>5059.5649971009998</c:v>
                      </c:pt>
                      <c:pt idx="11945">
                        <c:v>5059.5649971009998</c:v>
                      </c:pt>
                      <c:pt idx="11946">
                        <c:v>4849.5649971009998</c:v>
                      </c:pt>
                      <c:pt idx="11947">
                        <c:v>4849.5649971009998</c:v>
                      </c:pt>
                      <c:pt idx="11948">
                        <c:v>4849.5649971009998</c:v>
                      </c:pt>
                      <c:pt idx="11949">
                        <c:v>4311.5649971009998</c:v>
                      </c:pt>
                      <c:pt idx="11950">
                        <c:v>4311.5649971009998</c:v>
                      </c:pt>
                      <c:pt idx="11951">
                        <c:v>3890.5649971009998</c:v>
                      </c:pt>
                      <c:pt idx="11952">
                        <c:v>3800.4649971009999</c:v>
                      </c:pt>
                      <c:pt idx="11953">
                        <c:v>3750.3</c:v>
                      </c:pt>
                      <c:pt idx="11954">
                        <c:v>3708.3</c:v>
                      </c:pt>
                      <c:pt idx="11955">
                        <c:v>3667.3</c:v>
                      </c:pt>
                      <c:pt idx="11956">
                        <c:v>3573.3</c:v>
                      </c:pt>
                      <c:pt idx="11957">
                        <c:v>3573.3</c:v>
                      </c:pt>
                      <c:pt idx="11958">
                        <c:v>3107.3</c:v>
                      </c:pt>
                      <c:pt idx="11959">
                        <c:v>2823.3</c:v>
                      </c:pt>
                      <c:pt idx="11960">
                        <c:v>2756.3</c:v>
                      </c:pt>
                      <c:pt idx="11961">
                        <c:v>2756.3</c:v>
                      </c:pt>
                      <c:pt idx="11962">
                        <c:v>2531</c:v>
                      </c:pt>
                      <c:pt idx="11963">
                        <c:v>2531</c:v>
                      </c:pt>
                      <c:pt idx="11964">
                        <c:v>2531</c:v>
                      </c:pt>
                      <c:pt idx="11965">
                        <c:v>3046</c:v>
                      </c:pt>
                      <c:pt idx="11966">
                        <c:v>2467</c:v>
                      </c:pt>
                      <c:pt idx="11967">
                        <c:v>2327</c:v>
                      </c:pt>
                      <c:pt idx="11968">
                        <c:v>2280</c:v>
                      </c:pt>
                      <c:pt idx="11969">
                        <c:v>2280</c:v>
                      </c:pt>
                      <c:pt idx="11970">
                        <c:v>1818</c:v>
                      </c:pt>
                      <c:pt idx="11971">
                        <c:v>1628</c:v>
                      </c:pt>
                      <c:pt idx="11972">
                        <c:v>1813</c:v>
                      </c:pt>
                      <c:pt idx="11973">
                        <c:v>1590</c:v>
                      </c:pt>
                      <c:pt idx="11974">
                        <c:v>1454</c:v>
                      </c:pt>
                      <c:pt idx="11975">
                        <c:v>1436</c:v>
                      </c:pt>
                      <c:pt idx="11976">
                        <c:v>1436</c:v>
                      </c:pt>
                      <c:pt idx="11977">
                        <c:v>1436</c:v>
                      </c:pt>
                      <c:pt idx="11978">
                        <c:v>1436</c:v>
                      </c:pt>
                      <c:pt idx="11979">
                        <c:v>1436</c:v>
                      </c:pt>
                      <c:pt idx="11980">
                        <c:v>1436</c:v>
                      </c:pt>
                      <c:pt idx="11981">
                        <c:v>1436</c:v>
                      </c:pt>
                      <c:pt idx="11982">
                        <c:v>1436</c:v>
                      </c:pt>
                      <c:pt idx="11983">
                        <c:v>1416</c:v>
                      </c:pt>
                      <c:pt idx="11984">
                        <c:v>1416</c:v>
                      </c:pt>
                      <c:pt idx="11985">
                        <c:v>1416</c:v>
                      </c:pt>
                      <c:pt idx="11986">
                        <c:v>1416</c:v>
                      </c:pt>
                      <c:pt idx="11987">
                        <c:v>1416</c:v>
                      </c:pt>
                      <c:pt idx="11988">
                        <c:v>1416</c:v>
                      </c:pt>
                      <c:pt idx="11989">
                        <c:v>1416</c:v>
                      </c:pt>
                      <c:pt idx="11990">
                        <c:v>1416</c:v>
                      </c:pt>
                      <c:pt idx="11991">
                        <c:v>1416</c:v>
                      </c:pt>
                      <c:pt idx="11992">
                        <c:v>1416</c:v>
                      </c:pt>
                      <c:pt idx="11993">
                        <c:v>1416</c:v>
                      </c:pt>
                      <c:pt idx="11994">
                        <c:v>1416</c:v>
                      </c:pt>
                      <c:pt idx="11995">
                        <c:v>1416</c:v>
                      </c:pt>
                      <c:pt idx="11996">
                        <c:v>1454</c:v>
                      </c:pt>
                      <c:pt idx="11997">
                        <c:v>1454</c:v>
                      </c:pt>
                      <c:pt idx="11998">
                        <c:v>1454</c:v>
                      </c:pt>
                      <c:pt idx="11999">
                        <c:v>1454</c:v>
                      </c:pt>
                      <c:pt idx="12000">
                        <c:v>1454</c:v>
                      </c:pt>
                      <c:pt idx="12001">
                        <c:v>1454</c:v>
                      </c:pt>
                      <c:pt idx="12002">
                        <c:v>1454</c:v>
                      </c:pt>
                      <c:pt idx="12003">
                        <c:v>1454</c:v>
                      </c:pt>
                      <c:pt idx="12004">
                        <c:v>1472</c:v>
                      </c:pt>
                      <c:pt idx="12005">
                        <c:v>1472</c:v>
                      </c:pt>
                      <c:pt idx="12006">
                        <c:v>1492</c:v>
                      </c:pt>
                      <c:pt idx="12007">
                        <c:v>1492</c:v>
                      </c:pt>
                      <c:pt idx="12008">
                        <c:v>1492</c:v>
                      </c:pt>
                      <c:pt idx="12009">
                        <c:v>1492</c:v>
                      </c:pt>
                      <c:pt idx="12010">
                        <c:v>1492</c:v>
                      </c:pt>
                      <c:pt idx="12011">
                        <c:v>1492</c:v>
                      </c:pt>
                      <c:pt idx="12012">
                        <c:v>1492</c:v>
                      </c:pt>
                      <c:pt idx="12013">
                        <c:v>1492</c:v>
                      </c:pt>
                      <c:pt idx="12014">
                        <c:v>1492</c:v>
                      </c:pt>
                      <c:pt idx="12015">
                        <c:v>1492</c:v>
                      </c:pt>
                      <c:pt idx="12016">
                        <c:v>1492</c:v>
                      </c:pt>
                      <c:pt idx="12017">
                        <c:v>1492</c:v>
                      </c:pt>
                      <c:pt idx="12018">
                        <c:v>1492</c:v>
                      </c:pt>
                      <c:pt idx="12019">
                        <c:v>1492</c:v>
                      </c:pt>
                      <c:pt idx="12020">
                        <c:v>1939</c:v>
                      </c:pt>
                      <c:pt idx="12021">
                        <c:v>2027</c:v>
                      </c:pt>
                      <c:pt idx="12022">
                        <c:v>2652</c:v>
                      </c:pt>
                      <c:pt idx="12023">
                        <c:v>2748</c:v>
                      </c:pt>
                      <c:pt idx="12024">
                        <c:v>2748</c:v>
                      </c:pt>
                      <c:pt idx="12025">
                        <c:v>2915</c:v>
                      </c:pt>
                      <c:pt idx="12026">
                        <c:v>3149</c:v>
                      </c:pt>
                      <c:pt idx="12027">
                        <c:v>3149</c:v>
                      </c:pt>
                      <c:pt idx="12028">
                        <c:v>3187</c:v>
                      </c:pt>
                      <c:pt idx="12029">
                        <c:v>3187</c:v>
                      </c:pt>
                      <c:pt idx="12030">
                        <c:v>3187</c:v>
                      </c:pt>
                      <c:pt idx="12031">
                        <c:v>3187</c:v>
                      </c:pt>
                      <c:pt idx="12032">
                        <c:v>3162</c:v>
                      </c:pt>
                      <c:pt idx="12033">
                        <c:v>3162</c:v>
                      </c:pt>
                      <c:pt idx="12034">
                        <c:v>3828</c:v>
                      </c:pt>
                      <c:pt idx="12035">
                        <c:v>3828</c:v>
                      </c:pt>
                      <c:pt idx="12036">
                        <c:v>3828</c:v>
                      </c:pt>
                      <c:pt idx="12037">
                        <c:v>3923</c:v>
                      </c:pt>
                      <c:pt idx="12038">
                        <c:v>3993</c:v>
                      </c:pt>
                      <c:pt idx="12039">
                        <c:v>4321</c:v>
                      </c:pt>
                      <c:pt idx="12040">
                        <c:v>4321</c:v>
                      </c:pt>
                      <c:pt idx="12041">
                        <c:v>4321</c:v>
                      </c:pt>
                      <c:pt idx="12042">
                        <c:v>4321</c:v>
                      </c:pt>
                      <c:pt idx="12043">
                        <c:v>4417</c:v>
                      </c:pt>
                      <c:pt idx="12044">
                        <c:v>4417</c:v>
                      </c:pt>
                      <c:pt idx="12045">
                        <c:v>4957</c:v>
                      </c:pt>
                      <c:pt idx="12046">
                        <c:v>5438.01</c:v>
                      </c:pt>
                      <c:pt idx="12047">
                        <c:v>6130.01</c:v>
                      </c:pt>
                      <c:pt idx="12048">
                        <c:v>6130.01</c:v>
                      </c:pt>
                      <c:pt idx="12049">
                        <c:v>6336.01</c:v>
                      </c:pt>
                      <c:pt idx="12050">
                        <c:v>6336.01</c:v>
                      </c:pt>
                      <c:pt idx="12051">
                        <c:v>6336.01</c:v>
                      </c:pt>
                      <c:pt idx="12052">
                        <c:v>6451.01</c:v>
                      </c:pt>
                      <c:pt idx="12053">
                        <c:v>6543.01</c:v>
                      </c:pt>
                      <c:pt idx="12054">
                        <c:v>6543.01</c:v>
                      </c:pt>
                      <c:pt idx="12055">
                        <c:v>6452.01</c:v>
                      </c:pt>
                      <c:pt idx="12056">
                        <c:v>6950.01</c:v>
                      </c:pt>
                      <c:pt idx="12057">
                        <c:v>6950.01</c:v>
                      </c:pt>
                      <c:pt idx="12058">
                        <c:v>7097.02</c:v>
                      </c:pt>
                      <c:pt idx="12059">
                        <c:v>7456.02</c:v>
                      </c:pt>
                      <c:pt idx="12060">
                        <c:v>7788.02</c:v>
                      </c:pt>
                      <c:pt idx="12061">
                        <c:v>8033.02</c:v>
                      </c:pt>
                      <c:pt idx="12062">
                        <c:v>8033.02</c:v>
                      </c:pt>
                      <c:pt idx="12063">
                        <c:v>8152.02</c:v>
                      </c:pt>
                      <c:pt idx="12064">
                        <c:v>8152.02</c:v>
                      </c:pt>
                      <c:pt idx="12065">
                        <c:v>8754.2355151369993</c:v>
                      </c:pt>
                      <c:pt idx="12066">
                        <c:v>8754.2355151369993</c:v>
                      </c:pt>
                      <c:pt idx="12067">
                        <c:v>9347.8299365229996</c:v>
                      </c:pt>
                      <c:pt idx="12068">
                        <c:v>9573.8299365229996</c:v>
                      </c:pt>
                      <c:pt idx="12069">
                        <c:v>9573.8299365229996</c:v>
                      </c:pt>
                      <c:pt idx="12070">
                        <c:v>10023.829936523</c:v>
                      </c:pt>
                      <c:pt idx="12071">
                        <c:v>10023.829936523</c:v>
                      </c:pt>
                      <c:pt idx="12072">
                        <c:v>10117.829936523</c:v>
                      </c:pt>
                      <c:pt idx="12073">
                        <c:v>11803.829936523</c:v>
                      </c:pt>
                      <c:pt idx="12074">
                        <c:v>11803.829936523</c:v>
                      </c:pt>
                      <c:pt idx="12075">
                        <c:v>11803.829936523</c:v>
                      </c:pt>
                      <c:pt idx="12076">
                        <c:v>12188.305928345</c:v>
                      </c:pt>
                      <c:pt idx="12077">
                        <c:v>12188.305928345</c:v>
                      </c:pt>
                      <c:pt idx="12078">
                        <c:v>12282.305928345</c:v>
                      </c:pt>
                      <c:pt idx="12079">
                        <c:v>12479.605928344999</c:v>
                      </c:pt>
                      <c:pt idx="12080">
                        <c:v>12479.605928344999</c:v>
                      </c:pt>
                      <c:pt idx="12081">
                        <c:v>12479.605928344999</c:v>
                      </c:pt>
                      <c:pt idx="12082">
                        <c:v>12479.605928344999</c:v>
                      </c:pt>
                      <c:pt idx="12083">
                        <c:v>12479.605928344999</c:v>
                      </c:pt>
                      <c:pt idx="12084">
                        <c:v>12479.605928344999</c:v>
                      </c:pt>
                      <c:pt idx="12085">
                        <c:v>12479.605928344999</c:v>
                      </c:pt>
                      <c:pt idx="12086">
                        <c:v>12479.605928344999</c:v>
                      </c:pt>
                      <c:pt idx="12087">
                        <c:v>12479.605928344999</c:v>
                      </c:pt>
                      <c:pt idx="12088">
                        <c:v>12479.605928344999</c:v>
                      </c:pt>
                      <c:pt idx="12089">
                        <c:v>12479.605928344999</c:v>
                      </c:pt>
                      <c:pt idx="12090">
                        <c:v>12479.605928344999</c:v>
                      </c:pt>
                      <c:pt idx="12091">
                        <c:v>12667.605928344999</c:v>
                      </c:pt>
                      <c:pt idx="12092">
                        <c:v>12602.605928344999</c:v>
                      </c:pt>
                      <c:pt idx="12093">
                        <c:v>12602.605928344999</c:v>
                      </c:pt>
                      <c:pt idx="12094">
                        <c:v>12602.605928344999</c:v>
                      </c:pt>
                      <c:pt idx="12095">
                        <c:v>12602.605928344999</c:v>
                      </c:pt>
                      <c:pt idx="12096">
                        <c:v>12602.605928344999</c:v>
                      </c:pt>
                      <c:pt idx="12097">
                        <c:v>12602.605928344999</c:v>
                      </c:pt>
                      <c:pt idx="12098">
                        <c:v>12602.605928344999</c:v>
                      </c:pt>
                      <c:pt idx="12099">
                        <c:v>13104.605928344999</c:v>
                      </c:pt>
                      <c:pt idx="12100">
                        <c:v>13104.605928344999</c:v>
                      </c:pt>
                      <c:pt idx="12101">
                        <c:v>13104.605928344999</c:v>
                      </c:pt>
                      <c:pt idx="12102">
                        <c:v>13104.605928344999</c:v>
                      </c:pt>
                      <c:pt idx="12103">
                        <c:v>13104.605928344999</c:v>
                      </c:pt>
                      <c:pt idx="12104">
                        <c:v>13104.605928344999</c:v>
                      </c:pt>
                      <c:pt idx="12105">
                        <c:v>13104.605928344999</c:v>
                      </c:pt>
                      <c:pt idx="12106">
                        <c:v>13104.605928344999</c:v>
                      </c:pt>
                      <c:pt idx="12107">
                        <c:v>14015.605928344999</c:v>
                      </c:pt>
                      <c:pt idx="12108">
                        <c:v>14015.605928344999</c:v>
                      </c:pt>
                      <c:pt idx="12109">
                        <c:v>14925.965913696</c:v>
                      </c:pt>
                      <c:pt idx="12110">
                        <c:v>14925.965913696</c:v>
                      </c:pt>
                      <c:pt idx="12111">
                        <c:v>15445.965913696</c:v>
                      </c:pt>
                      <c:pt idx="12112">
                        <c:v>15445.965913696</c:v>
                      </c:pt>
                      <c:pt idx="12113">
                        <c:v>15445.965913696</c:v>
                      </c:pt>
                      <c:pt idx="12114">
                        <c:v>15965.965913696</c:v>
                      </c:pt>
                      <c:pt idx="12115">
                        <c:v>15965.965913696</c:v>
                      </c:pt>
                      <c:pt idx="12116">
                        <c:v>15965.965913696</c:v>
                      </c:pt>
                      <c:pt idx="12117">
                        <c:v>15965.965913696</c:v>
                      </c:pt>
                      <c:pt idx="12118">
                        <c:v>15965.965913696</c:v>
                      </c:pt>
                      <c:pt idx="12119">
                        <c:v>15965.965913696</c:v>
                      </c:pt>
                      <c:pt idx="12120">
                        <c:v>15965.965913696</c:v>
                      </c:pt>
                      <c:pt idx="12121">
                        <c:v>15965.965913696</c:v>
                      </c:pt>
                      <c:pt idx="12122">
                        <c:v>15965.965913696</c:v>
                      </c:pt>
                      <c:pt idx="12123">
                        <c:v>15965.965913696</c:v>
                      </c:pt>
                      <c:pt idx="12124">
                        <c:v>15965.965913696</c:v>
                      </c:pt>
                      <c:pt idx="12125">
                        <c:v>15965.965913696</c:v>
                      </c:pt>
                      <c:pt idx="12126">
                        <c:v>15965.965913696</c:v>
                      </c:pt>
                      <c:pt idx="12127">
                        <c:v>15965.965913696</c:v>
                      </c:pt>
                      <c:pt idx="12128">
                        <c:v>15965.965913696</c:v>
                      </c:pt>
                      <c:pt idx="12129">
                        <c:v>15965.965913696</c:v>
                      </c:pt>
                      <c:pt idx="12130">
                        <c:v>15965.965913696</c:v>
                      </c:pt>
                      <c:pt idx="12131">
                        <c:v>15965.965913696</c:v>
                      </c:pt>
                      <c:pt idx="12132">
                        <c:v>15965.965913696</c:v>
                      </c:pt>
                      <c:pt idx="12133">
                        <c:v>15965.965913696</c:v>
                      </c:pt>
                      <c:pt idx="12134">
                        <c:v>15965.965913696</c:v>
                      </c:pt>
                      <c:pt idx="12135">
                        <c:v>15965.965913696</c:v>
                      </c:pt>
                      <c:pt idx="12136">
                        <c:v>15965.965913696</c:v>
                      </c:pt>
                      <c:pt idx="12137">
                        <c:v>15965.965913696</c:v>
                      </c:pt>
                      <c:pt idx="12138">
                        <c:v>15965.965913696</c:v>
                      </c:pt>
                      <c:pt idx="12139">
                        <c:v>15965.965913696</c:v>
                      </c:pt>
                      <c:pt idx="12140">
                        <c:v>14754.155977173001</c:v>
                      </c:pt>
                      <c:pt idx="12141">
                        <c:v>14754.155977173001</c:v>
                      </c:pt>
                      <c:pt idx="12142">
                        <c:v>14754.155977173001</c:v>
                      </c:pt>
                      <c:pt idx="12143">
                        <c:v>14754.155977173001</c:v>
                      </c:pt>
                      <c:pt idx="12144">
                        <c:v>14754.155977173001</c:v>
                      </c:pt>
                      <c:pt idx="12145">
                        <c:v>14754.155977173001</c:v>
                      </c:pt>
                      <c:pt idx="12146">
                        <c:v>14754.155977173001</c:v>
                      </c:pt>
                      <c:pt idx="12147">
                        <c:v>14754.155977173001</c:v>
                      </c:pt>
                      <c:pt idx="12148">
                        <c:v>14234.155977173001</c:v>
                      </c:pt>
                      <c:pt idx="12149">
                        <c:v>13714.155977173001</c:v>
                      </c:pt>
                      <c:pt idx="12150">
                        <c:v>13714.155977173001</c:v>
                      </c:pt>
                      <c:pt idx="12151">
                        <c:v>13714.155977173001</c:v>
                      </c:pt>
                      <c:pt idx="12152">
                        <c:v>13714.155977173001</c:v>
                      </c:pt>
                      <c:pt idx="12153">
                        <c:v>13714.155977173001</c:v>
                      </c:pt>
                      <c:pt idx="12154">
                        <c:v>13714.155977173001</c:v>
                      </c:pt>
                      <c:pt idx="12155">
                        <c:v>13714.155977173001</c:v>
                      </c:pt>
                      <c:pt idx="12156">
                        <c:v>13714.155977173001</c:v>
                      </c:pt>
                      <c:pt idx="12157">
                        <c:v>13714.155977173001</c:v>
                      </c:pt>
                      <c:pt idx="12158">
                        <c:v>13714.155977173001</c:v>
                      </c:pt>
                      <c:pt idx="12159">
                        <c:v>13714.155977173001</c:v>
                      </c:pt>
                      <c:pt idx="12160">
                        <c:v>13714.155977173001</c:v>
                      </c:pt>
                      <c:pt idx="12161">
                        <c:v>13714.155977173001</c:v>
                      </c:pt>
                      <c:pt idx="12162">
                        <c:v>13714.155977173001</c:v>
                      </c:pt>
                      <c:pt idx="12163">
                        <c:v>13668.155977173001</c:v>
                      </c:pt>
                      <c:pt idx="12164">
                        <c:v>13492.155977173001</c:v>
                      </c:pt>
                      <c:pt idx="12165">
                        <c:v>13492.155977173001</c:v>
                      </c:pt>
                      <c:pt idx="12166">
                        <c:v>13492.155977173001</c:v>
                      </c:pt>
                      <c:pt idx="12167">
                        <c:v>13492.155977173001</c:v>
                      </c:pt>
                      <c:pt idx="12168">
                        <c:v>13492.155977173001</c:v>
                      </c:pt>
                      <c:pt idx="12169">
                        <c:v>13492.155977173001</c:v>
                      </c:pt>
                      <c:pt idx="12170">
                        <c:v>13492.155977173001</c:v>
                      </c:pt>
                      <c:pt idx="12171">
                        <c:v>12581.155977173001</c:v>
                      </c:pt>
                      <c:pt idx="12172">
                        <c:v>11670.795991821</c:v>
                      </c:pt>
                      <c:pt idx="12173">
                        <c:v>11670.795991821</c:v>
                      </c:pt>
                      <c:pt idx="12174">
                        <c:v>11418.795991821</c:v>
                      </c:pt>
                      <c:pt idx="12175">
                        <c:v>11380.795991821</c:v>
                      </c:pt>
                      <c:pt idx="12176">
                        <c:v>11418.795991821</c:v>
                      </c:pt>
                      <c:pt idx="12177">
                        <c:v>11418.795991821</c:v>
                      </c:pt>
                      <c:pt idx="12178">
                        <c:v>11418.795991821</c:v>
                      </c:pt>
                      <c:pt idx="12179">
                        <c:v>11418.795991821</c:v>
                      </c:pt>
                      <c:pt idx="12180">
                        <c:v>11418.795991821</c:v>
                      </c:pt>
                      <c:pt idx="12181">
                        <c:v>10998.795991821</c:v>
                      </c:pt>
                      <c:pt idx="12182">
                        <c:v>10998.795991821</c:v>
                      </c:pt>
                      <c:pt idx="12183">
                        <c:v>10998.795991821</c:v>
                      </c:pt>
                      <c:pt idx="12184">
                        <c:v>10998.795991821</c:v>
                      </c:pt>
                      <c:pt idx="12185">
                        <c:v>10998.795991821</c:v>
                      </c:pt>
                      <c:pt idx="12186">
                        <c:v>10998.795991821</c:v>
                      </c:pt>
                      <c:pt idx="12187">
                        <c:v>10998.795991821</c:v>
                      </c:pt>
                      <c:pt idx="12188">
                        <c:v>10998.795991821</c:v>
                      </c:pt>
                      <c:pt idx="12189">
                        <c:v>10365.795991821</c:v>
                      </c:pt>
                      <c:pt idx="12190">
                        <c:v>10365.795991821</c:v>
                      </c:pt>
                      <c:pt idx="12191">
                        <c:v>10246.795991821</c:v>
                      </c:pt>
                      <c:pt idx="12192">
                        <c:v>10136.795991821</c:v>
                      </c:pt>
                      <c:pt idx="12193">
                        <c:v>10769.795991821</c:v>
                      </c:pt>
                      <c:pt idx="12194">
                        <c:v>9603.7959918209999</c:v>
                      </c:pt>
                      <c:pt idx="12195">
                        <c:v>9603.7959918209999</c:v>
                      </c:pt>
                      <c:pt idx="12196">
                        <c:v>9474.7959918209999</c:v>
                      </c:pt>
                      <c:pt idx="12197">
                        <c:v>9359.7959918209999</c:v>
                      </c:pt>
                      <c:pt idx="12198">
                        <c:v>9309.6769923400007</c:v>
                      </c:pt>
                      <c:pt idx="12199">
                        <c:v>9309.6769923400007</c:v>
                      </c:pt>
                      <c:pt idx="12200">
                        <c:v>8241.6769923400007</c:v>
                      </c:pt>
                      <c:pt idx="12201">
                        <c:v>8241.6769923400007</c:v>
                      </c:pt>
                      <c:pt idx="12202">
                        <c:v>8171.6769923399997</c:v>
                      </c:pt>
                      <c:pt idx="12203">
                        <c:v>8171.6769923399997</c:v>
                      </c:pt>
                      <c:pt idx="12204">
                        <c:v>7669.6769923399997</c:v>
                      </c:pt>
                      <c:pt idx="12205">
                        <c:v>7669.6769923399997</c:v>
                      </c:pt>
                      <c:pt idx="12206">
                        <c:v>7234.6769923399997</c:v>
                      </c:pt>
                      <c:pt idx="12207">
                        <c:v>7234.6769923399997</c:v>
                      </c:pt>
                      <c:pt idx="12208">
                        <c:v>7234.6769923399997</c:v>
                      </c:pt>
                      <c:pt idx="12209">
                        <c:v>6787.6769923399997</c:v>
                      </c:pt>
                      <c:pt idx="12210">
                        <c:v>6737.545995636</c:v>
                      </c:pt>
                      <c:pt idx="12211">
                        <c:v>6461.545995636</c:v>
                      </c:pt>
                      <c:pt idx="12212">
                        <c:v>5737.545995636</c:v>
                      </c:pt>
                      <c:pt idx="12213">
                        <c:v>5737.545995636</c:v>
                      </c:pt>
                      <c:pt idx="12214">
                        <c:v>5737.545995636</c:v>
                      </c:pt>
                      <c:pt idx="12215">
                        <c:v>5737.545995636</c:v>
                      </c:pt>
                      <c:pt idx="12216">
                        <c:v>5737.545995636</c:v>
                      </c:pt>
                      <c:pt idx="12217">
                        <c:v>5345.545995636</c:v>
                      </c:pt>
                      <c:pt idx="12218">
                        <c:v>5083.5359956359998</c:v>
                      </c:pt>
                      <c:pt idx="12219">
                        <c:v>5083.5359956359998</c:v>
                      </c:pt>
                      <c:pt idx="12220">
                        <c:v>4682.5359956359998</c:v>
                      </c:pt>
                      <c:pt idx="12221">
                        <c:v>4345.5259956359996</c:v>
                      </c:pt>
                      <c:pt idx="12222">
                        <c:v>4325.5259956359996</c:v>
                      </c:pt>
                      <c:pt idx="12223">
                        <c:v>4266.5259956359996</c:v>
                      </c:pt>
                      <c:pt idx="12224">
                        <c:v>4266.5259956359996</c:v>
                      </c:pt>
                      <c:pt idx="12225">
                        <c:v>4083.5259956360001</c:v>
                      </c:pt>
                      <c:pt idx="12226">
                        <c:v>4335.5259956359996</c:v>
                      </c:pt>
                      <c:pt idx="12227">
                        <c:v>4335.5259956359996</c:v>
                      </c:pt>
                      <c:pt idx="12228">
                        <c:v>4335.5259956359996</c:v>
                      </c:pt>
                      <c:pt idx="12229">
                        <c:v>4313.5259956359996</c:v>
                      </c:pt>
                      <c:pt idx="12230">
                        <c:v>3783.5259956360001</c:v>
                      </c:pt>
                      <c:pt idx="12231">
                        <c:v>3783.5259956360001</c:v>
                      </c:pt>
                      <c:pt idx="12232">
                        <c:v>3783.5259956360001</c:v>
                      </c:pt>
                      <c:pt idx="12233">
                        <c:v>3783.5259956360001</c:v>
                      </c:pt>
                      <c:pt idx="12234">
                        <c:v>3408.4649971009999</c:v>
                      </c:pt>
                      <c:pt idx="12235">
                        <c:v>3210.4649971009999</c:v>
                      </c:pt>
                      <c:pt idx="12236">
                        <c:v>3686.4649971009999</c:v>
                      </c:pt>
                      <c:pt idx="12237">
                        <c:v>3542.3</c:v>
                      </c:pt>
                      <c:pt idx="12238">
                        <c:v>3542.3</c:v>
                      </c:pt>
                      <c:pt idx="12239">
                        <c:v>3475.3</c:v>
                      </c:pt>
                      <c:pt idx="12240">
                        <c:v>3356.3</c:v>
                      </c:pt>
                      <c:pt idx="12241">
                        <c:v>3096.3</c:v>
                      </c:pt>
                      <c:pt idx="12242">
                        <c:v>2684</c:v>
                      </c:pt>
                      <c:pt idx="12243">
                        <c:v>2684</c:v>
                      </c:pt>
                      <c:pt idx="12244">
                        <c:v>2684</c:v>
                      </c:pt>
                      <c:pt idx="12245">
                        <c:v>2684</c:v>
                      </c:pt>
                      <c:pt idx="12246">
                        <c:v>2161</c:v>
                      </c:pt>
                      <c:pt idx="12247">
                        <c:v>2208</c:v>
                      </c:pt>
                      <c:pt idx="12248">
                        <c:v>1651</c:v>
                      </c:pt>
                      <c:pt idx="12249">
                        <c:v>1594</c:v>
                      </c:pt>
                      <c:pt idx="12250">
                        <c:v>1594</c:v>
                      </c:pt>
                      <c:pt idx="12251">
                        <c:v>1502</c:v>
                      </c:pt>
                      <c:pt idx="12252">
                        <c:v>1502</c:v>
                      </c:pt>
                      <c:pt idx="12253">
                        <c:v>1502</c:v>
                      </c:pt>
                      <c:pt idx="12254">
                        <c:v>1502</c:v>
                      </c:pt>
                      <c:pt idx="12255">
                        <c:v>1400</c:v>
                      </c:pt>
                      <c:pt idx="12256">
                        <c:v>1295</c:v>
                      </c:pt>
                      <c:pt idx="12257">
                        <c:v>1248</c:v>
                      </c:pt>
                      <c:pt idx="12258">
                        <c:v>1146</c:v>
                      </c:pt>
                      <c:pt idx="12259">
                        <c:v>1146</c:v>
                      </c:pt>
                      <c:pt idx="12260">
                        <c:v>1146</c:v>
                      </c:pt>
                      <c:pt idx="12261">
                        <c:v>1146</c:v>
                      </c:pt>
                      <c:pt idx="12262">
                        <c:v>1146</c:v>
                      </c:pt>
                      <c:pt idx="12263">
                        <c:v>1146</c:v>
                      </c:pt>
                      <c:pt idx="12264">
                        <c:v>1146</c:v>
                      </c:pt>
                      <c:pt idx="12265">
                        <c:v>1146</c:v>
                      </c:pt>
                      <c:pt idx="12266">
                        <c:v>1146</c:v>
                      </c:pt>
                      <c:pt idx="12267">
                        <c:v>1146</c:v>
                      </c:pt>
                      <c:pt idx="12268">
                        <c:v>1146</c:v>
                      </c:pt>
                      <c:pt idx="12269">
                        <c:v>1146</c:v>
                      </c:pt>
                      <c:pt idx="12270">
                        <c:v>1098</c:v>
                      </c:pt>
                      <c:pt idx="12271">
                        <c:v>1098</c:v>
                      </c:pt>
                      <c:pt idx="12272">
                        <c:v>1098</c:v>
                      </c:pt>
                      <c:pt idx="12273">
                        <c:v>1098</c:v>
                      </c:pt>
                      <c:pt idx="12274">
                        <c:v>1098</c:v>
                      </c:pt>
                      <c:pt idx="12275">
                        <c:v>1098</c:v>
                      </c:pt>
                      <c:pt idx="12276">
                        <c:v>1098</c:v>
                      </c:pt>
                      <c:pt idx="12277">
                        <c:v>980</c:v>
                      </c:pt>
                      <c:pt idx="12278">
                        <c:v>980</c:v>
                      </c:pt>
                      <c:pt idx="12279">
                        <c:v>980</c:v>
                      </c:pt>
                      <c:pt idx="12280">
                        <c:v>980</c:v>
                      </c:pt>
                      <c:pt idx="12281">
                        <c:v>980</c:v>
                      </c:pt>
                      <c:pt idx="12282">
                        <c:v>980</c:v>
                      </c:pt>
                      <c:pt idx="12283">
                        <c:v>980</c:v>
                      </c:pt>
                      <c:pt idx="12284">
                        <c:v>980</c:v>
                      </c:pt>
                      <c:pt idx="12285">
                        <c:v>980</c:v>
                      </c:pt>
                      <c:pt idx="12286">
                        <c:v>980</c:v>
                      </c:pt>
                      <c:pt idx="12287">
                        <c:v>980</c:v>
                      </c:pt>
                      <c:pt idx="12288">
                        <c:v>980</c:v>
                      </c:pt>
                      <c:pt idx="12289">
                        <c:v>980</c:v>
                      </c:pt>
                      <c:pt idx="12290">
                        <c:v>980</c:v>
                      </c:pt>
                      <c:pt idx="12291">
                        <c:v>980</c:v>
                      </c:pt>
                      <c:pt idx="12292">
                        <c:v>995</c:v>
                      </c:pt>
                      <c:pt idx="12293">
                        <c:v>1015</c:v>
                      </c:pt>
                      <c:pt idx="12294">
                        <c:v>1015</c:v>
                      </c:pt>
                      <c:pt idx="12295">
                        <c:v>1015</c:v>
                      </c:pt>
                      <c:pt idx="12296">
                        <c:v>1015</c:v>
                      </c:pt>
                      <c:pt idx="12297">
                        <c:v>1053</c:v>
                      </c:pt>
                      <c:pt idx="12298">
                        <c:v>1166</c:v>
                      </c:pt>
                      <c:pt idx="12299">
                        <c:v>1425</c:v>
                      </c:pt>
                      <c:pt idx="12300">
                        <c:v>1596</c:v>
                      </c:pt>
                      <c:pt idx="12301">
                        <c:v>1596</c:v>
                      </c:pt>
                      <c:pt idx="12302">
                        <c:v>1596</c:v>
                      </c:pt>
                      <c:pt idx="12303">
                        <c:v>1831</c:v>
                      </c:pt>
                      <c:pt idx="12304">
                        <c:v>1831</c:v>
                      </c:pt>
                      <c:pt idx="12305">
                        <c:v>1831</c:v>
                      </c:pt>
                      <c:pt idx="12306">
                        <c:v>1831</c:v>
                      </c:pt>
                      <c:pt idx="12307">
                        <c:v>1857</c:v>
                      </c:pt>
                      <c:pt idx="12308">
                        <c:v>1857</c:v>
                      </c:pt>
                      <c:pt idx="12309">
                        <c:v>1907</c:v>
                      </c:pt>
                      <c:pt idx="12310">
                        <c:v>2351</c:v>
                      </c:pt>
                      <c:pt idx="12311">
                        <c:v>2587.1649971010002</c:v>
                      </c:pt>
                      <c:pt idx="12312">
                        <c:v>2739.125995636</c:v>
                      </c:pt>
                      <c:pt idx="12313">
                        <c:v>2761.125995636</c:v>
                      </c:pt>
                      <c:pt idx="12314">
                        <c:v>2761.125995636</c:v>
                      </c:pt>
                      <c:pt idx="12315">
                        <c:v>2761.125995636</c:v>
                      </c:pt>
                      <c:pt idx="12316">
                        <c:v>2875.125995636</c:v>
                      </c:pt>
                      <c:pt idx="12317">
                        <c:v>3037.125995636</c:v>
                      </c:pt>
                      <c:pt idx="12318">
                        <c:v>3037.125995636</c:v>
                      </c:pt>
                      <c:pt idx="12319">
                        <c:v>3057.125995636</c:v>
                      </c:pt>
                      <c:pt idx="12320">
                        <c:v>3100.125995636</c:v>
                      </c:pt>
                      <c:pt idx="12321">
                        <c:v>4579.125995636</c:v>
                      </c:pt>
                      <c:pt idx="12322">
                        <c:v>4579.125995636</c:v>
                      </c:pt>
                      <c:pt idx="12323">
                        <c:v>5233.125995636</c:v>
                      </c:pt>
                      <c:pt idx="12324">
                        <c:v>5325.125995636</c:v>
                      </c:pt>
                      <c:pt idx="12325">
                        <c:v>5416.125995636</c:v>
                      </c:pt>
                      <c:pt idx="12326">
                        <c:v>5851.125995636</c:v>
                      </c:pt>
                      <c:pt idx="12327">
                        <c:v>5851.125995636</c:v>
                      </c:pt>
                      <c:pt idx="12328">
                        <c:v>5966.125995636</c:v>
                      </c:pt>
                      <c:pt idx="12329">
                        <c:v>6013.125995636</c:v>
                      </c:pt>
                      <c:pt idx="12330">
                        <c:v>6074.125995636</c:v>
                      </c:pt>
                      <c:pt idx="12331">
                        <c:v>6458.4259956360002</c:v>
                      </c:pt>
                      <c:pt idx="12332">
                        <c:v>6505.4259956360002</c:v>
                      </c:pt>
                      <c:pt idx="12333">
                        <c:v>6505.4259956360002</c:v>
                      </c:pt>
                      <c:pt idx="12334">
                        <c:v>6505.4259956360002</c:v>
                      </c:pt>
                      <c:pt idx="12335">
                        <c:v>6705.4259956360002</c:v>
                      </c:pt>
                      <c:pt idx="12336">
                        <c:v>6867.4259956360002</c:v>
                      </c:pt>
                      <c:pt idx="12337">
                        <c:v>6867.4259956360002</c:v>
                      </c:pt>
                      <c:pt idx="12338">
                        <c:v>6899.4259956360002</c:v>
                      </c:pt>
                      <c:pt idx="12339">
                        <c:v>6899.4259956360002</c:v>
                      </c:pt>
                      <c:pt idx="12340">
                        <c:v>6899.4259956360002</c:v>
                      </c:pt>
                      <c:pt idx="12341">
                        <c:v>7068.4259956360002</c:v>
                      </c:pt>
                      <c:pt idx="12342">
                        <c:v>7175.4259956360002</c:v>
                      </c:pt>
                      <c:pt idx="12343">
                        <c:v>7220.4259956360002</c:v>
                      </c:pt>
                      <c:pt idx="12344">
                        <c:v>7220.4259956360002</c:v>
                      </c:pt>
                      <c:pt idx="12345">
                        <c:v>7710.4259956360002</c:v>
                      </c:pt>
                      <c:pt idx="12346">
                        <c:v>8380.4359956360004</c:v>
                      </c:pt>
                      <c:pt idx="12347">
                        <c:v>8689.4359956360004</c:v>
                      </c:pt>
                      <c:pt idx="12348">
                        <c:v>8689.4359956360004</c:v>
                      </c:pt>
                      <c:pt idx="12349">
                        <c:v>8689.4359956360004</c:v>
                      </c:pt>
                      <c:pt idx="12350">
                        <c:v>8736.4359956360004</c:v>
                      </c:pt>
                      <c:pt idx="12351">
                        <c:v>8774.4359956360004</c:v>
                      </c:pt>
                      <c:pt idx="12352">
                        <c:v>8864.5359956360007</c:v>
                      </c:pt>
                      <c:pt idx="12353">
                        <c:v>8911.5359956360007</c:v>
                      </c:pt>
                      <c:pt idx="12354">
                        <c:v>8911.5359956360007</c:v>
                      </c:pt>
                      <c:pt idx="12355">
                        <c:v>9919.3459321589999</c:v>
                      </c:pt>
                      <c:pt idx="12356">
                        <c:v>10095.345932159</c:v>
                      </c:pt>
                      <c:pt idx="12357">
                        <c:v>10285.345932159</c:v>
                      </c:pt>
                      <c:pt idx="12358">
                        <c:v>10852.355932159</c:v>
                      </c:pt>
                      <c:pt idx="12359">
                        <c:v>11091.355932159</c:v>
                      </c:pt>
                      <c:pt idx="12360">
                        <c:v>11091.355932159</c:v>
                      </c:pt>
                      <c:pt idx="12361">
                        <c:v>11138.355932159</c:v>
                      </c:pt>
                      <c:pt idx="12362">
                        <c:v>11470.355932159</c:v>
                      </c:pt>
                      <c:pt idx="12363">
                        <c:v>11470.355932159</c:v>
                      </c:pt>
                      <c:pt idx="12364">
                        <c:v>11517.355932159</c:v>
                      </c:pt>
                      <c:pt idx="12365">
                        <c:v>11517.355932159</c:v>
                      </c:pt>
                      <c:pt idx="12366">
                        <c:v>11978.355932159</c:v>
                      </c:pt>
                      <c:pt idx="12367">
                        <c:v>11695.355932159</c:v>
                      </c:pt>
                      <c:pt idx="12368">
                        <c:v>11695.355932159</c:v>
                      </c:pt>
                      <c:pt idx="12369">
                        <c:v>12272.355932159</c:v>
                      </c:pt>
                      <c:pt idx="12370">
                        <c:v>12372.605928344999</c:v>
                      </c:pt>
                      <c:pt idx="12371">
                        <c:v>12600.605928344999</c:v>
                      </c:pt>
                      <c:pt idx="12372">
                        <c:v>14066.605928344999</c:v>
                      </c:pt>
                      <c:pt idx="12373">
                        <c:v>14066.605928344999</c:v>
                      </c:pt>
                      <c:pt idx="12374">
                        <c:v>14066.605928344999</c:v>
                      </c:pt>
                      <c:pt idx="12375">
                        <c:v>14176.605928344999</c:v>
                      </c:pt>
                      <c:pt idx="12376">
                        <c:v>14176.605928344999</c:v>
                      </c:pt>
                      <c:pt idx="12377">
                        <c:v>14176.605928344999</c:v>
                      </c:pt>
                      <c:pt idx="12378">
                        <c:v>14176.605928344999</c:v>
                      </c:pt>
                      <c:pt idx="12379">
                        <c:v>14429.605928344999</c:v>
                      </c:pt>
                      <c:pt idx="12380">
                        <c:v>14239.605928344999</c:v>
                      </c:pt>
                      <c:pt idx="12381">
                        <c:v>14239.605928344999</c:v>
                      </c:pt>
                      <c:pt idx="12382">
                        <c:v>14429.605928344999</c:v>
                      </c:pt>
                      <c:pt idx="12383">
                        <c:v>14872.405931396001</c:v>
                      </c:pt>
                      <c:pt idx="12384">
                        <c:v>15282.405931396001</c:v>
                      </c:pt>
                      <c:pt idx="12385">
                        <c:v>16701.405931395999</c:v>
                      </c:pt>
                      <c:pt idx="12386">
                        <c:v>17983.405931395999</c:v>
                      </c:pt>
                      <c:pt idx="12387">
                        <c:v>18296.405931395999</c:v>
                      </c:pt>
                      <c:pt idx="12388">
                        <c:v>18296.405931395999</c:v>
                      </c:pt>
                      <c:pt idx="12389">
                        <c:v>18296.405931395999</c:v>
                      </c:pt>
                      <c:pt idx="12390">
                        <c:v>18296.405931395999</c:v>
                      </c:pt>
                      <c:pt idx="12391">
                        <c:v>18296.405931395999</c:v>
                      </c:pt>
                      <c:pt idx="12392">
                        <c:v>18296.405931395999</c:v>
                      </c:pt>
                      <c:pt idx="12393">
                        <c:v>18296.405931395999</c:v>
                      </c:pt>
                      <c:pt idx="12394">
                        <c:v>18296.405931395999</c:v>
                      </c:pt>
                      <c:pt idx="12395">
                        <c:v>18296.405931395999</c:v>
                      </c:pt>
                      <c:pt idx="12396">
                        <c:v>18562.405931395999</c:v>
                      </c:pt>
                      <c:pt idx="12397">
                        <c:v>18562.405931395999</c:v>
                      </c:pt>
                      <c:pt idx="12398">
                        <c:v>18562.405931395999</c:v>
                      </c:pt>
                      <c:pt idx="12399">
                        <c:v>18562.405931395999</c:v>
                      </c:pt>
                      <c:pt idx="12400">
                        <c:v>18562.405931395999</c:v>
                      </c:pt>
                      <c:pt idx="12401">
                        <c:v>18562.405931395999</c:v>
                      </c:pt>
                      <c:pt idx="12402">
                        <c:v>18562.405931395999</c:v>
                      </c:pt>
                      <c:pt idx="12403">
                        <c:v>18051.405931395999</c:v>
                      </c:pt>
                      <c:pt idx="12404">
                        <c:v>18051.405931395999</c:v>
                      </c:pt>
                      <c:pt idx="12405">
                        <c:v>18051.405931395999</c:v>
                      </c:pt>
                      <c:pt idx="12406">
                        <c:v>18051.405931395999</c:v>
                      </c:pt>
                      <c:pt idx="12407">
                        <c:v>18051.405931395999</c:v>
                      </c:pt>
                      <c:pt idx="12408">
                        <c:v>18051.405931395999</c:v>
                      </c:pt>
                      <c:pt idx="12409">
                        <c:v>18051.405931395999</c:v>
                      </c:pt>
                      <c:pt idx="12410">
                        <c:v>18051.405931395999</c:v>
                      </c:pt>
                      <c:pt idx="12411">
                        <c:v>18051.405931395999</c:v>
                      </c:pt>
                      <c:pt idx="12412">
                        <c:v>18051.405931395999</c:v>
                      </c:pt>
                      <c:pt idx="12413">
                        <c:v>18051.405931395999</c:v>
                      </c:pt>
                      <c:pt idx="12414">
                        <c:v>18051.405931395999</c:v>
                      </c:pt>
                      <c:pt idx="12415">
                        <c:v>18051.405931395999</c:v>
                      </c:pt>
                      <c:pt idx="12416">
                        <c:v>18051.405931395999</c:v>
                      </c:pt>
                      <c:pt idx="12417">
                        <c:v>18051.405931395999</c:v>
                      </c:pt>
                      <c:pt idx="12418">
                        <c:v>18051.405931395999</c:v>
                      </c:pt>
                      <c:pt idx="12419">
                        <c:v>18051.405931395999</c:v>
                      </c:pt>
                      <c:pt idx="12420">
                        <c:v>18051.405931395999</c:v>
                      </c:pt>
                      <c:pt idx="12421">
                        <c:v>18051.405931395999</c:v>
                      </c:pt>
                      <c:pt idx="12422">
                        <c:v>18051.405931395999</c:v>
                      </c:pt>
                      <c:pt idx="12423">
                        <c:v>18051.405931395999</c:v>
                      </c:pt>
                      <c:pt idx="12424">
                        <c:v>18051.405931395999</c:v>
                      </c:pt>
                      <c:pt idx="12425">
                        <c:v>18051.405931395999</c:v>
                      </c:pt>
                      <c:pt idx="12426">
                        <c:v>18051.405931395999</c:v>
                      </c:pt>
                      <c:pt idx="12427">
                        <c:v>18051.405931395999</c:v>
                      </c:pt>
                      <c:pt idx="12428">
                        <c:v>16839.595994873001</c:v>
                      </c:pt>
                      <c:pt idx="12429">
                        <c:v>16839.595994873001</c:v>
                      </c:pt>
                      <c:pt idx="12430">
                        <c:v>16839.595994873001</c:v>
                      </c:pt>
                      <c:pt idx="12431">
                        <c:v>16839.595994873001</c:v>
                      </c:pt>
                      <c:pt idx="12432">
                        <c:v>16839.595994873001</c:v>
                      </c:pt>
                      <c:pt idx="12433">
                        <c:v>16839.595994873001</c:v>
                      </c:pt>
                      <c:pt idx="12434">
                        <c:v>16839.595994873001</c:v>
                      </c:pt>
                      <c:pt idx="12435">
                        <c:v>16839.595994873001</c:v>
                      </c:pt>
                      <c:pt idx="12436">
                        <c:v>16839.595994873001</c:v>
                      </c:pt>
                      <c:pt idx="12437">
                        <c:v>16839.595994873001</c:v>
                      </c:pt>
                      <c:pt idx="12438">
                        <c:v>16839.595994873001</c:v>
                      </c:pt>
                      <c:pt idx="12439">
                        <c:v>16839.595994873001</c:v>
                      </c:pt>
                      <c:pt idx="12440">
                        <c:v>16839.595994873001</c:v>
                      </c:pt>
                      <c:pt idx="12441">
                        <c:v>16839.595994873001</c:v>
                      </c:pt>
                      <c:pt idx="12442">
                        <c:v>16839.595994873001</c:v>
                      </c:pt>
                      <c:pt idx="12443">
                        <c:v>16839.595994873001</c:v>
                      </c:pt>
                      <c:pt idx="12444">
                        <c:v>16839.595994873001</c:v>
                      </c:pt>
                      <c:pt idx="12445">
                        <c:v>16839.595994873001</c:v>
                      </c:pt>
                      <c:pt idx="12446">
                        <c:v>16839.595994873001</c:v>
                      </c:pt>
                      <c:pt idx="12447">
                        <c:v>16839.595994873001</c:v>
                      </c:pt>
                      <c:pt idx="12448">
                        <c:v>16839.595994873001</c:v>
                      </c:pt>
                      <c:pt idx="12449">
                        <c:v>16839.595994873001</c:v>
                      </c:pt>
                      <c:pt idx="12450">
                        <c:v>16839.595994873001</c:v>
                      </c:pt>
                      <c:pt idx="12451">
                        <c:v>17243.595994873001</c:v>
                      </c:pt>
                      <c:pt idx="12452">
                        <c:v>17053.595994873001</c:v>
                      </c:pt>
                      <c:pt idx="12453">
                        <c:v>17053.595994873001</c:v>
                      </c:pt>
                      <c:pt idx="12454">
                        <c:v>17053.595994873001</c:v>
                      </c:pt>
                      <c:pt idx="12455">
                        <c:v>17053.595994873001</c:v>
                      </c:pt>
                      <c:pt idx="12456">
                        <c:v>17053.595994873001</c:v>
                      </c:pt>
                      <c:pt idx="12457">
                        <c:v>17053.595994873001</c:v>
                      </c:pt>
                      <c:pt idx="12458">
                        <c:v>17053.595994873001</c:v>
                      </c:pt>
                      <c:pt idx="12459">
                        <c:v>17053.595994873001</c:v>
                      </c:pt>
                      <c:pt idx="12460">
                        <c:v>17053.595994873001</c:v>
                      </c:pt>
                      <c:pt idx="12461">
                        <c:v>17053.595994873001</c:v>
                      </c:pt>
                      <c:pt idx="12462">
                        <c:v>17053.595994873001</c:v>
                      </c:pt>
                      <c:pt idx="12463">
                        <c:v>17015.595994873001</c:v>
                      </c:pt>
                      <c:pt idx="12464">
                        <c:v>16573.595994873001</c:v>
                      </c:pt>
                      <c:pt idx="12465">
                        <c:v>16573.595994873001</c:v>
                      </c:pt>
                      <c:pt idx="12466">
                        <c:v>16573.595994873001</c:v>
                      </c:pt>
                      <c:pt idx="12467">
                        <c:v>16519.595994873001</c:v>
                      </c:pt>
                      <c:pt idx="12468">
                        <c:v>16519.595994873001</c:v>
                      </c:pt>
                      <c:pt idx="12469">
                        <c:v>16519.595994873001</c:v>
                      </c:pt>
                      <c:pt idx="12470">
                        <c:v>16519.595994873001</c:v>
                      </c:pt>
                      <c:pt idx="12471">
                        <c:v>16557.595994873001</c:v>
                      </c:pt>
                      <c:pt idx="12472">
                        <c:v>16557.595994873001</c:v>
                      </c:pt>
                      <c:pt idx="12473">
                        <c:v>16557.595994873001</c:v>
                      </c:pt>
                      <c:pt idx="12474">
                        <c:v>16557.595994873001</c:v>
                      </c:pt>
                      <c:pt idx="12475">
                        <c:v>16557.595994873001</c:v>
                      </c:pt>
                      <c:pt idx="12476">
                        <c:v>16557.595994873001</c:v>
                      </c:pt>
                      <c:pt idx="12477">
                        <c:v>16557.595994873001</c:v>
                      </c:pt>
                      <c:pt idx="12478">
                        <c:v>16557.595994873001</c:v>
                      </c:pt>
                      <c:pt idx="12479">
                        <c:v>16557.595994873001</c:v>
                      </c:pt>
                      <c:pt idx="12480">
                        <c:v>16137.595994873</c:v>
                      </c:pt>
                      <c:pt idx="12481">
                        <c:v>16137.595994873</c:v>
                      </c:pt>
                      <c:pt idx="12482">
                        <c:v>16137.595994873</c:v>
                      </c:pt>
                      <c:pt idx="12483">
                        <c:v>16137.595994873</c:v>
                      </c:pt>
                      <c:pt idx="12484">
                        <c:v>16137.595994873</c:v>
                      </c:pt>
                      <c:pt idx="12485">
                        <c:v>16137.595994873</c:v>
                      </c:pt>
                      <c:pt idx="12486">
                        <c:v>15504.595994873</c:v>
                      </c:pt>
                      <c:pt idx="12487">
                        <c:v>14412.795991821</c:v>
                      </c:pt>
                      <c:pt idx="12488">
                        <c:v>12276.795991821</c:v>
                      </c:pt>
                      <c:pt idx="12489">
                        <c:v>11866.795991821</c:v>
                      </c:pt>
                      <c:pt idx="12490">
                        <c:v>11866.795991821</c:v>
                      </c:pt>
                      <c:pt idx="12491">
                        <c:v>11866.795991821</c:v>
                      </c:pt>
                      <c:pt idx="12492">
                        <c:v>11434.795991821</c:v>
                      </c:pt>
                      <c:pt idx="12493">
                        <c:v>11434.795991821</c:v>
                      </c:pt>
                      <c:pt idx="12494">
                        <c:v>11434.795991821</c:v>
                      </c:pt>
                      <c:pt idx="12495">
                        <c:v>11434.795991821</c:v>
                      </c:pt>
                      <c:pt idx="12496">
                        <c:v>11434.795991821</c:v>
                      </c:pt>
                      <c:pt idx="12497">
                        <c:v>11434.795991821</c:v>
                      </c:pt>
                      <c:pt idx="12498">
                        <c:v>11434.795991821</c:v>
                      </c:pt>
                      <c:pt idx="12499">
                        <c:v>11369.795991821</c:v>
                      </c:pt>
                      <c:pt idx="12500">
                        <c:v>10882.795991821</c:v>
                      </c:pt>
                      <c:pt idx="12501">
                        <c:v>10882.795991821</c:v>
                      </c:pt>
                      <c:pt idx="12502">
                        <c:v>10882.795991821</c:v>
                      </c:pt>
                      <c:pt idx="12503">
                        <c:v>10882.795991821</c:v>
                      </c:pt>
                      <c:pt idx="12504">
                        <c:v>10882.795991821</c:v>
                      </c:pt>
                      <c:pt idx="12505">
                        <c:v>10652.795991821</c:v>
                      </c:pt>
                      <c:pt idx="12506">
                        <c:v>10584.795991821</c:v>
                      </c:pt>
                      <c:pt idx="12507">
                        <c:v>10269.795991821</c:v>
                      </c:pt>
                      <c:pt idx="12508">
                        <c:v>10269.795991821</c:v>
                      </c:pt>
                      <c:pt idx="12509">
                        <c:v>10215.795991821</c:v>
                      </c:pt>
                      <c:pt idx="12510">
                        <c:v>10115.545995635999</c:v>
                      </c:pt>
                      <c:pt idx="12511">
                        <c:v>10120.545995635999</c:v>
                      </c:pt>
                      <c:pt idx="12512">
                        <c:v>9820.5459956359991</c:v>
                      </c:pt>
                      <c:pt idx="12513">
                        <c:v>9820.5459956359991</c:v>
                      </c:pt>
                      <c:pt idx="12514">
                        <c:v>9600.5459956359991</c:v>
                      </c:pt>
                      <c:pt idx="12515">
                        <c:v>9600.5459956359991</c:v>
                      </c:pt>
                      <c:pt idx="12516">
                        <c:v>9600.5459956359991</c:v>
                      </c:pt>
                      <c:pt idx="12517">
                        <c:v>9600.5459956359991</c:v>
                      </c:pt>
                      <c:pt idx="12518">
                        <c:v>9600.5459956359991</c:v>
                      </c:pt>
                      <c:pt idx="12519">
                        <c:v>9600.5459956359991</c:v>
                      </c:pt>
                      <c:pt idx="12520">
                        <c:v>9600.5459956359991</c:v>
                      </c:pt>
                      <c:pt idx="12521">
                        <c:v>9600.5459956359991</c:v>
                      </c:pt>
                      <c:pt idx="12522">
                        <c:v>9600.5459956359991</c:v>
                      </c:pt>
                      <c:pt idx="12523">
                        <c:v>9600.5459956359991</c:v>
                      </c:pt>
                      <c:pt idx="12524">
                        <c:v>9165.5459956359991</c:v>
                      </c:pt>
                      <c:pt idx="12525">
                        <c:v>8833.5459956359991</c:v>
                      </c:pt>
                      <c:pt idx="12526">
                        <c:v>8833.5459956359991</c:v>
                      </c:pt>
                      <c:pt idx="12527">
                        <c:v>8833.5459956359991</c:v>
                      </c:pt>
                      <c:pt idx="12528">
                        <c:v>8256.5459956359991</c:v>
                      </c:pt>
                      <c:pt idx="12529">
                        <c:v>8256.5459956359991</c:v>
                      </c:pt>
                      <c:pt idx="12530">
                        <c:v>8256.5459956359991</c:v>
                      </c:pt>
                      <c:pt idx="12531">
                        <c:v>7924.545995636</c:v>
                      </c:pt>
                      <c:pt idx="12532">
                        <c:v>7924.545995636</c:v>
                      </c:pt>
                      <c:pt idx="12533">
                        <c:v>7924.545995636</c:v>
                      </c:pt>
                      <c:pt idx="12534">
                        <c:v>7924.545995636</c:v>
                      </c:pt>
                      <c:pt idx="12535">
                        <c:v>7924.545995636</c:v>
                      </c:pt>
                      <c:pt idx="12536">
                        <c:v>7924.545995636</c:v>
                      </c:pt>
                      <c:pt idx="12537">
                        <c:v>7924.545995636</c:v>
                      </c:pt>
                      <c:pt idx="12538">
                        <c:v>7924.545995636</c:v>
                      </c:pt>
                      <c:pt idx="12539">
                        <c:v>7924.545995636</c:v>
                      </c:pt>
                      <c:pt idx="12540">
                        <c:v>7924.545995636</c:v>
                      </c:pt>
                      <c:pt idx="12541">
                        <c:v>7883.545995636</c:v>
                      </c:pt>
                      <c:pt idx="12542">
                        <c:v>7883.545995636</c:v>
                      </c:pt>
                      <c:pt idx="12543">
                        <c:v>7883.545995636</c:v>
                      </c:pt>
                      <c:pt idx="12544">
                        <c:v>7883.545995636</c:v>
                      </c:pt>
                      <c:pt idx="12545">
                        <c:v>7883.545995636</c:v>
                      </c:pt>
                      <c:pt idx="12546">
                        <c:v>7900.545995636</c:v>
                      </c:pt>
                      <c:pt idx="12547">
                        <c:v>8037.545995636</c:v>
                      </c:pt>
                      <c:pt idx="12548">
                        <c:v>8058.545995636</c:v>
                      </c:pt>
                      <c:pt idx="12549">
                        <c:v>8058.545995636</c:v>
                      </c:pt>
                      <c:pt idx="12550">
                        <c:v>8058.545995636</c:v>
                      </c:pt>
                      <c:pt idx="12551">
                        <c:v>8058.545995636</c:v>
                      </c:pt>
                      <c:pt idx="12552">
                        <c:v>8058.545995636</c:v>
                      </c:pt>
                      <c:pt idx="12553">
                        <c:v>8058.545995636</c:v>
                      </c:pt>
                      <c:pt idx="12554">
                        <c:v>8058.545995636</c:v>
                      </c:pt>
                      <c:pt idx="12555">
                        <c:v>7963.545995636</c:v>
                      </c:pt>
                      <c:pt idx="12556">
                        <c:v>7963.545995636</c:v>
                      </c:pt>
                      <c:pt idx="12557">
                        <c:v>7963.545995636</c:v>
                      </c:pt>
                      <c:pt idx="12558">
                        <c:v>7963.545995636</c:v>
                      </c:pt>
                      <c:pt idx="12559">
                        <c:v>7901.545995636</c:v>
                      </c:pt>
                      <c:pt idx="12560">
                        <c:v>7711.545995636</c:v>
                      </c:pt>
                      <c:pt idx="12561">
                        <c:v>7711.545995636</c:v>
                      </c:pt>
                      <c:pt idx="12562">
                        <c:v>7711.545995636</c:v>
                      </c:pt>
                      <c:pt idx="12563">
                        <c:v>7711.545995636</c:v>
                      </c:pt>
                      <c:pt idx="12564">
                        <c:v>7711.545995636</c:v>
                      </c:pt>
                      <c:pt idx="12565">
                        <c:v>7711.545995636</c:v>
                      </c:pt>
                      <c:pt idx="12566">
                        <c:v>7711.545995636</c:v>
                      </c:pt>
                      <c:pt idx="12567">
                        <c:v>7711.545995636</c:v>
                      </c:pt>
                      <c:pt idx="12568">
                        <c:v>7711.545995636</c:v>
                      </c:pt>
                      <c:pt idx="12569">
                        <c:v>7711.545995636</c:v>
                      </c:pt>
                      <c:pt idx="12570">
                        <c:v>7728.545995636</c:v>
                      </c:pt>
                      <c:pt idx="12571">
                        <c:v>7728.545995636</c:v>
                      </c:pt>
                      <c:pt idx="12572">
                        <c:v>7728.545995636</c:v>
                      </c:pt>
                      <c:pt idx="12573">
                        <c:v>7728.545995636</c:v>
                      </c:pt>
                      <c:pt idx="12574">
                        <c:v>7728.545995636</c:v>
                      </c:pt>
                      <c:pt idx="12575">
                        <c:v>7728.545995636</c:v>
                      </c:pt>
                      <c:pt idx="12576">
                        <c:v>7728.545995636</c:v>
                      </c:pt>
                      <c:pt idx="12577">
                        <c:v>7728.545995636</c:v>
                      </c:pt>
                      <c:pt idx="12578">
                        <c:v>7728.545995636</c:v>
                      </c:pt>
                      <c:pt idx="12579">
                        <c:v>7728.545995636</c:v>
                      </c:pt>
                      <c:pt idx="12580">
                        <c:v>7728.545995636</c:v>
                      </c:pt>
                      <c:pt idx="12581">
                        <c:v>7728.545995636</c:v>
                      </c:pt>
                      <c:pt idx="12582">
                        <c:v>7728.545995636</c:v>
                      </c:pt>
                      <c:pt idx="12583">
                        <c:v>7756.545995636</c:v>
                      </c:pt>
                      <c:pt idx="12584">
                        <c:v>7946.545995636</c:v>
                      </c:pt>
                      <c:pt idx="12585">
                        <c:v>7946.545995636</c:v>
                      </c:pt>
                      <c:pt idx="12586">
                        <c:v>7946.545995636</c:v>
                      </c:pt>
                      <c:pt idx="12587">
                        <c:v>7946.545995636</c:v>
                      </c:pt>
                      <c:pt idx="12588">
                        <c:v>7946.545995636</c:v>
                      </c:pt>
                      <c:pt idx="12589">
                        <c:v>7946.545995636</c:v>
                      </c:pt>
                      <c:pt idx="12590">
                        <c:v>7946.545995636</c:v>
                      </c:pt>
                      <c:pt idx="12591">
                        <c:v>7946.545995636</c:v>
                      </c:pt>
                      <c:pt idx="12592">
                        <c:v>7946.545995636</c:v>
                      </c:pt>
                      <c:pt idx="12593">
                        <c:v>7963.545995636</c:v>
                      </c:pt>
                      <c:pt idx="12594">
                        <c:v>7963.545995636</c:v>
                      </c:pt>
                      <c:pt idx="12595">
                        <c:v>7918.545995636</c:v>
                      </c:pt>
                      <c:pt idx="12596">
                        <c:v>7959.545995636</c:v>
                      </c:pt>
                      <c:pt idx="12597">
                        <c:v>8394.5459956359991</c:v>
                      </c:pt>
                      <c:pt idx="12598">
                        <c:v>8448.5459956359991</c:v>
                      </c:pt>
                      <c:pt idx="12599">
                        <c:v>8567.5459956359991</c:v>
                      </c:pt>
                      <c:pt idx="12600">
                        <c:v>8567.5459956359991</c:v>
                      </c:pt>
                      <c:pt idx="12601">
                        <c:v>8767.5459956359991</c:v>
                      </c:pt>
                      <c:pt idx="12602">
                        <c:v>8767.5459956359991</c:v>
                      </c:pt>
                      <c:pt idx="12603">
                        <c:v>8767.5459956359991</c:v>
                      </c:pt>
                      <c:pt idx="12604">
                        <c:v>8767.5459956359991</c:v>
                      </c:pt>
                      <c:pt idx="12605">
                        <c:v>8767.5459956359991</c:v>
                      </c:pt>
                      <c:pt idx="12606">
                        <c:v>8767.5459956359991</c:v>
                      </c:pt>
                      <c:pt idx="12607">
                        <c:v>8812.5459956359991</c:v>
                      </c:pt>
                      <c:pt idx="12608">
                        <c:v>8950.5459956359991</c:v>
                      </c:pt>
                      <c:pt idx="12609">
                        <c:v>8950.5459956359991</c:v>
                      </c:pt>
                      <c:pt idx="12610">
                        <c:v>9265.5459956359991</c:v>
                      </c:pt>
                      <c:pt idx="12611">
                        <c:v>9265.5459956359991</c:v>
                      </c:pt>
                      <c:pt idx="12612">
                        <c:v>9265.5459956359991</c:v>
                      </c:pt>
                      <c:pt idx="12613">
                        <c:v>9265.5459956359991</c:v>
                      </c:pt>
                      <c:pt idx="12614">
                        <c:v>9380.5459956359991</c:v>
                      </c:pt>
                      <c:pt idx="12615">
                        <c:v>9549.5459956359991</c:v>
                      </c:pt>
                      <c:pt idx="12616">
                        <c:v>9549.5459956359991</c:v>
                      </c:pt>
                      <c:pt idx="12617">
                        <c:v>9549.5459956359991</c:v>
                      </c:pt>
                      <c:pt idx="12618">
                        <c:v>9549.5459956359991</c:v>
                      </c:pt>
                      <c:pt idx="12619">
                        <c:v>9504.5459956359991</c:v>
                      </c:pt>
                      <c:pt idx="12620">
                        <c:v>9504.5459956359991</c:v>
                      </c:pt>
                      <c:pt idx="12621">
                        <c:v>9804.5459956359991</c:v>
                      </c:pt>
                      <c:pt idx="12622">
                        <c:v>10224.545995635999</c:v>
                      </c:pt>
                      <c:pt idx="12623">
                        <c:v>11957.545995635999</c:v>
                      </c:pt>
                      <c:pt idx="12624">
                        <c:v>11957.545995635999</c:v>
                      </c:pt>
                      <c:pt idx="12625">
                        <c:v>11957.545995635999</c:v>
                      </c:pt>
                      <c:pt idx="12626">
                        <c:v>11957.545995635999</c:v>
                      </c:pt>
                      <c:pt idx="12627">
                        <c:v>11957.545995635999</c:v>
                      </c:pt>
                      <c:pt idx="12628">
                        <c:v>12270.545995635999</c:v>
                      </c:pt>
                      <c:pt idx="12629">
                        <c:v>12680.545995635999</c:v>
                      </c:pt>
                      <c:pt idx="12630">
                        <c:v>12680.545995635999</c:v>
                      </c:pt>
                      <c:pt idx="12631">
                        <c:v>13207.545995635999</c:v>
                      </c:pt>
                      <c:pt idx="12632">
                        <c:v>13427.545995635999</c:v>
                      </c:pt>
                      <c:pt idx="12633">
                        <c:v>13427.545995635999</c:v>
                      </c:pt>
                      <c:pt idx="12634">
                        <c:v>13427.545995635999</c:v>
                      </c:pt>
                      <c:pt idx="12635">
                        <c:v>13758.595994873</c:v>
                      </c:pt>
                      <c:pt idx="12636">
                        <c:v>14090.595994873</c:v>
                      </c:pt>
                      <c:pt idx="12637">
                        <c:v>14090.595994873</c:v>
                      </c:pt>
                      <c:pt idx="12638">
                        <c:v>14792.595994873</c:v>
                      </c:pt>
                      <c:pt idx="12639">
                        <c:v>15509.595994873</c:v>
                      </c:pt>
                      <c:pt idx="12640">
                        <c:v>15509.595994873</c:v>
                      </c:pt>
                      <c:pt idx="12641">
                        <c:v>16111.81151001</c:v>
                      </c:pt>
                      <c:pt idx="12642">
                        <c:v>16111.81151001</c:v>
                      </c:pt>
                      <c:pt idx="12643">
                        <c:v>17186.405931395999</c:v>
                      </c:pt>
                      <c:pt idx="12644">
                        <c:v>17552.405931395999</c:v>
                      </c:pt>
                      <c:pt idx="12645">
                        <c:v>17797.131257935001</c:v>
                      </c:pt>
                      <c:pt idx="12646">
                        <c:v>17797.131257935001</c:v>
                      </c:pt>
                      <c:pt idx="12647">
                        <c:v>18129.131257935001</c:v>
                      </c:pt>
                      <c:pt idx="12648">
                        <c:v>18129.131257935001</c:v>
                      </c:pt>
                      <c:pt idx="12649">
                        <c:v>18129.131257935001</c:v>
                      </c:pt>
                      <c:pt idx="12650">
                        <c:v>18129.131257935001</c:v>
                      </c:pt>
                      <c:pt idx="12651">
                        <c:v>18846.131257935001</c:v>
                      </c:pt>
                      <c:pt idx="12652">
                        <c:v>18846.131257935001</c:v>
                      </c:pt>
                      <c:pt idx="12653">
                        <c:v>18846.131257935001</c:v>
                      </c:pt>
                      <c:pt idx="12654">
                        <c:v>18846.131257935001</c:v>
                      </c:pt>
                      <c:pt idx="12655">
                        <c:v>18846.131257935001</c:v>
                      </c:pt>
                      <c:pt idx="12656">
                        <c:v>18846.131257935001</c:v>
                      </c:pt>
                      <c:pt idx="12657">
                        <c:v>18846.131257935001</c:v>
                      </c:pt>
                      <c:pt idx="12658">
                        <c:v>18846.131257935001</c:v>
                      </c:pt>
                      <c:pt idx="12659">
                        <c:v>18846.131257935001</c:v>
                      </c:pt>
                      <c:pt idx="12660">
                        <c:v>18846.131257935001</c:v>
                      </c:pt>
                      <c:pt idx="12661">
                        <c:v>19112.131257935001</c:v>
                      </c:pt>
                      <c:pt idx="12662">
                        <c:v>19112.131257935001</c:v>
                      </c:pt>
                      <c:pt idx="12663">
                        <c:v>19112.131257935001</c:v>
                      </c:pt>
                      <c:pt idx="12664">
                        <c:v>19112.131257935001</c:v>
                      </c:pt>
                      <c:pt idx="12665">
                        <c:v>19112.131257935001</c:v>
                      </c:pt>
                      <c:pt idx="12666">
                        <c:v>19112.131257935001</c:v>
                      </c:pt>
                      <c:pt idx="12667">
                        <c:v>19712.131257935001</c:v>
                      </c:pt>
                      <c:pt idx="12668">
                        <c:v>19777.131257935001</c:v>
                      </c:pt>
                      <c:pt idx="12669">
                        <c:v>19777.131257935001</c:v>
                      </c:pt>
                      <c:pt idx="12670">
                        <c:v>20187.131257935001</c:v>
                      </c:pt>
                      <c:pt idx="12671">
                        <c:v>20187.131257935001</c:v>
                      </c:pt>
                      <c:pt idx="12672">
                        <c:v>20187.131257935001</c:v>
                      </c:pt>
                      <c:pt idx="12673">
                        <c:v>20691.131257935001</c:v>
                      </c:pt>
                      <c:pt idx="12674">
                        <c:v>20691.131257935001</c:v>
                      </c:pt>
                      <c:pt idx="12675">
                        <c:v>20691.131257935001</c:v>
                      </c:pt>
                      <c:pt idx="12676">
                        <c:v>20691.131257935001</c:v>
                      </c:pt>
                      <c:pt idx="12677">
                        <c:v>20691.131257935001</c:v>
                      </c:pt>
                      <c:pt idx="12678">
                        <c:v>20691.131257935001</c:v>
                      </c:pt>
                      <c:pt idx="12679">
                        <c:v>20691.131257935001</c:v>
                      </c:pt>
                      <c:pt idx="12680">
                        <c:v>20691.131257935001</c:v>
                      </c:pt>
                      <c:pt idx="12681">
                        <c:v>20691.131257935001</c:v>
                      </c:pt>
                      <c:pt idx="12682">
                        <c:v>20691.131257935001</c:v>
                      </c:pt>
                      <c:pt idx="12683">
                        <c:v>20691.131257935001</c:v>
                      </c:pt>
                      <c:pt idx="12684">
                        <c:v>20691.131257935001</c:v>
                      </c:pt>
                      <c:pt idx="12685">
                        <c:v>20691.131257935001</c:v>
                      </c:pt>
                      <c:pt idx="12686">
                        <c:v>21211.131257935001</c:v>
                      </c:pt>
                      <c:pt idx="12687">
                        <c:v>21211.131257935001</c:v>
                      </c:pt>
                      <c:pt idx="12688">
                        <c:v>21211.131257935001</c:v>
                      </c:pt>
                      <c:pt idx="12689">
                        <c:v>21211.131257935001</c:v>
                      </c:pt>
                      <c:pt idx="12690">
                        <c:v>21211.131257935001</c:v>
                      </c:pt>
                      <c:pt idx="12691">
                        <c:v>20791.131257935001</c:v>
                      </c:pt>
                      <c:pt idx="12692">
                        <c:v>20601.131257935001</c:v>
                      </c:pt>
                      <c:pt idx="12693">
                        <c:v>20601.131257935001</c:v>
                      </c:pt>
                      <c:pt idx="12694">
                        <c:v>20601.131257935001</c:v>
                      </c:pt>
                      <c:pt idx="12695">
                        <c:v>20601.131257935001</c:v>
                      </c:pt>
                      <c:pt idx="12696">
                        <c:v>20601.131257935001</c:v>
                      </c:pt>
                      <c:pt idx="12697">
                        <c:v>20601.131257935001</c:v>
                      </c:pt>
                      <c:pt idx="12698">
                        <c:v>20601.131257935001</c:v>
                      </c:pt>
                      <c:pt idx="12699">
                        <c:v>20601.131257935001</c:v>
                      </c:pt>
                      <c:pt idx="12700">
                        <c:v>20601.131257935001</c:v>
                      </c:pt>
                      <c:pt idx="12701">
                        <c:v>20601.131257935001</c:v>
                      </c:pt>
                      <c:pt idx="12702">
                        <c:v>20601.131257935001</c:v>
                      </c:pt>
                      <c:pt idx="12703">
                        <c:v>20601.131257935001</c:v>
                      </c:pt>
                      <c:pt idx="12704">
                        <c:v>20601.131257935001</c:v>
                      </c:pt>
                      <c:pt idx="12705">
                        <c:v>20601.131257935001</c:v>
                      </c:pt>
                      <c:pt idx="12706">
                        <c:v>21129.131257935001</c:v>
                      </c:pt>
                      <c:pt idx="12707">
                        <c:v>21129.131257935001</c:v>
                      </c:pt>
                      <c:pt idx="12708">
                        <c:v>21129.131257935001</c:v>
                      </c:pt>
                      <c:pt idx="12709">
                        <c:v>21129.131257935001</c:v>
                      </c:pt>
                      <c:pt idx="12710">
                        <c:v>21129.131257935001</c:v>
                      </c:pt>
                      <c:pt idx="12711">
                        <c:v>21129.131257935001</c:v>
                      </c:pt>
                      <c:pt idx="12712">
                        <c:v>21129.131257935001</c:v>
                      </c:pt>
                      <c:pt idx="12713">
                        <c:v>21129.131257935001</c:v>
                      </c:pt>
                      <c:pt idx="12714">
                        <c:v>21129.131257935001</c:v>
                      </c:pt>
                      <c:pt idx="12715">
                        <c:v>21129.131257935001</c:v>
                      </c:pt>
                      <c:pt idx="12716">
                        <c:v>19917.321321411</c:v>
                      </c:pt>
                      <c:pt idx="12717">
                        <c:v>19917.321321411</c:v>
                      </c:pt>
                      <c:pt idx="12718">
                        <c:v>19917.321321411</c:v>
                      </c:pt>
                      <c:pt idx="12719">
                        <c:v>19390.321321411</c:v>
                      </c:pt>
                      <c:pt idx="12720">
                        <c:v>19390.321321411</c:v>
                      </c:pt>
                      <c:pt idx="12721">
                        <c:v>19390.321321411</c:v>
                      </c:pt>
                      <c:pt idx="12722">
                        <c:v>19390.321321411</c:v>
                      </c:pt>
                      <c:pt idx="12723">
                        <c:v>19390.321321411</c:v>
                      </c:pt>
                      <c:pt idx="12724">
                        <c:v>19390.321321411</c:v>
                      </c:pt>
                      <c:pt idx="12725">
                        <c:v>19390.321321411</c:v>
                      </c:pt>
                      <c:pt idx="12726">
                        <c:v>19390.321321411</c:v>
                      </c:pt>
                      <c:pt idx="12727">
                        <c:v>19390.321321411</c:v>
                      </c:pt>
                      <c:pt idx="12728">
                        <c:v>19390.321321411</c:v>
                      </c:pt>
                      <c:pt idx="12729">
                        <c:v>19390.321321411</c:v>
                      </c:pt>
                      <c:pt idx="12730">
                        <c:v>19390.321321411</c:v>
                      </c:pt>
                      <c:pt idx="12731">
                        <c:v>19390.321321411</c:v>
                      </c:pt>
                      <c:pt idx="12732">
                        <c:v>19390.321321411</c:v>
                      </c:pt>
                      <c:pt idx="12733">
                        <c:v>19390.321321411</c:v>
                      </c:pt>
                      <c:pt idx="12734">
                        <c:v>19390.321321411</c:v>
                      </c:pt>
                      <c:pt idx="12735">
                        <c:v>19390.321321411</c:v>
                      </c:pt>
                      <c:pt idx="12736">
                        <c:v>19390.321321411</c:v>
                      </c:pt>
                      <c:pt idx="12737">
                        <c:v>19390.321321411</c:v>
                      </c:pt>
                      <c:pt idx="12738">
                        <c:v>19390.321321411</c:v>
                      </c:pt>
                      <c:pt idx="12739">
                        <c:v>19253.321321411</c:v>
                      </c:pt>
                      <c:pt idx="12740">
                        <c:v>19077.321321411</c:v>
                      </c:pt>
                      <c:pt idx="12741">
                        <c:v>19077.321321411</c:v>
                      </c:pt>
                      <c:pt idx="12742">
                        <c:v>19077.321321411</c:v>
                      </c:pt>
                      <c:pt idx="12743">
                        <c:v>19077.321321411</c:v>
                      </c:pt>
                      <c:pt idx="12744">
                        <c:v>19077.321321411</c:v>
                      </c:pt>
                      <c:pt idx="12745">
                        <c:v>19077.321321411</c:v>
                      </c:pt>
                      <c:pt idx="12746">
                        <c:v>18573.321321411</c:v>
                      </c:pt>
                      <c:pt idx="12747">
                        <c:v>18573.321321411</c:v>
                      </c:pt>
                      <c:pt idx="12748">
                        <c:v>18573.321321411</c:v>
                      </c:pt>
                      <c:pt idx="12749">
                        <c:v>18573.321321411</c:v>
                      </c:pt>
                      <c:pt idx="12750">
                        <c:v>18573.321321411</c:v>
                      </c:pt>
                      <c:pt idx="12751">
                        <c:v>18573.321321411</c:v>
                      </c:pt>
                      <c:pt idx="12752">
                        <c:v>18573.321321411</c:v>
                      </c:pt>
                      <c:pt idx="12753">
                        <c:v>18573.321321411</c:v>
                      </c:pt>
                      <c:pt idx="12754">
                        <c:v>18573.321321411</c:v>
                      </c:pt>
                      <c:pt idx="12755">
                        <c:v>18573.321321411</c:v>
                      </c:pt>
                      <c:pt idx="12756">
                        <c:v>18045.321321411</c:v>
                      </c:pt>
                      <c:pt idx="12757">
                        <c:v>18045.321321411</c:v>
                      </c:pt>
                      <c:pt idx="12758">
                        <c:v>18045.321321411</c:v>
                      </c:pt>
                      <c:pt idx="12759">
                        <c:v>18045.321321411</c:v>
                      </c:pt>
                      <c:pt idx="12760">
                        <c:v>18045.321321411</c:v>
                      </c:pt>
                      <c:pt idx="12761">
                        <c:v>18045.321321411</c:v>
                      </c:pt>
                      <c:pt idx="12762">
                        <c:v>18045.321321411</c:v>
                      </c:pt>
                      <c:pt idx="12763">
                        <c:v>18045.321321411</c:v>
                      </c:pt>
                      <c:pt idx="12764">
                        <c:v>18045.321321411</c:v>
                      </c:pt>
                      <c:pt idx="12765">
                        <c:v>18045.321321411</c:v>
                      </c:pt>
                      <c:pt idx="12766">
                        <c:v>18045.321321411</c:v>
                      </c:pt>
                      <c:pt idx="12767">
                        <c:v>18045.321321411</c:v>
                      </c:pt>
                      <c:pt idx="12768">
                        <c:v>18045.321321411</c:v>
                      </c:pt>
                      <c:pt idx="12769">
                        <c:v>18045.321321411</c:v>
                      </c:pt>
                      <c:pt idx="12770">
                        <c:v>18045.321321411</c:v>
                      </c:pt>
                      <c:pt idx="12771">
                        <c:v>18045.321321411</c:v>
                      </c:pt>
                      <c:pt idx="12772">
                        <c:v>17525.321321411</c:v>
                      </c:pt>
                      <c:pt idx="12773">
                        <c:v>17525.321321411</c:v>
                      </c:pt>
                      <c:pt idx="12774">
                        <c:v>17525.321321411</c:v>
                      </c:pt>
                      <c:pt idx="12775">
                        <c:v>17259.321321411</c:v>
                      </c:pt>
                      <c:pt idx="12776">
                        <c:v>17259.321321411</c:v>
                      </c:pt>
                      <c:pt idx="12777">
                        <c:v>17259.321321411</c:v>
                      </c:pt>
                      <c:pt idx="12778">
                        <c:v>17259.321321411</c:v>
                      </c:pt>
                      <c:pt idx="12779">
                        <c:v>17259.321321411</c:v>
                      </c:pt>
                      <c:pt idx="12780">
                        <c:v>17259.321321411</c:v>
                      </c:pt>
                      <c:pt idx="12781">
                        <c:v>17259.321321411</c:v>
                      </c:pt>
                      <c:pt idx="12782">
                        <c:v>17259.321321411</c:v>
                      </c:pt>
                      <c:pt idx="12783">
                        <c:v>17259.321321411</c:v>
                      </c:pt>
                      <c:pt idx="12784">
                        <c:v>17259.321321411</c:v>
                      </c:pt>
                      <c:pt idx="12785">
                        <c:v>17259.321321411</c:v>
                      </c:pt>
                      <c:pt idx="12786">
                        <c:v>17259.321321411</c:v>
                      </c:pt>
                      <c:pt idx="12787">
                        <c:v>17211.321321411</c:v>
                      </c:pt>
                      <c:pt idx="12788">
                        <c:v>16582.321321411</c:v>
                      </c:pt>
                      <c:pt idx="12789">
                        <c:v>16582.321321411</c:v>
                      </c:pt>
                      <c:pt idx="12790">
                        <c:v>15880.321321411</c:v>
                      </c:pt>
                      <c:pt idx="12791">
                        <c:v>15880.321321411</c:v>
                      </c:pt>
                      <c:pt idx="12792">
                        <c:v>15880.321321411</c:v>
                      </c:pt>
                      <c:pt idx="12793">
                        <c:v>15880.321321411</c:v>
                      </c:pt>
                      <c:pt idx="12794">
                        <c:v>15765.321321411</c:v>
                      </c:pt>
                      <c:pt idx="12795">
                        <c:v>15765.321321411</c:v>
                      </c:pt>
                      <c:pt idx="12796">
                        <c:v>15765.321321411</c:v>
                      </c:pt>
                      <c:pt idx="12797">
                        <c:v>15765.321321411</c:v>
                      </c:pt>
                      <c:pt idx="12798">
                        <c:v>15765.321321411</c:v>
                      </c:pt>
                      <c:pt idx="12799">
                        <c:v>15813.321321411</c:v>
                      </c:pt>
                      <c:pt idx="12800">
                        <c:v>14667.321321411</c:v>
                      </c:pt>
                      <c:pt idx="12801">
                        <c:v>14667.321321411</c:v>
                      </c:pt>
                      <c:pt idx="12802">
                        <c:v>14667.321321411</c:v>
                      </c:pt>
                      <c:pt idx="12803">
                        <c:v>14667.321321411</c:v>
                      </c:pt>
                      <c:pt idx="12804">
                        <c:v>14667.321321411</c:v>
                      </c:pt>
                      <c:pt idx="12805">
                        <c:v>14247.321321411</c:v>
                      </c:pt>
                      <c:pt idx="12806">
                        <c:v>14247.321321411</c:v>
                      </c:pt>
                      <c:pt idx="12807">
                        <c:v>14247.321321411</c:v>
                      </c:pt>
                      <c:pt idx="12808">
                        <c:v>14247.321321411</c:v>
                      </c:pt>
                      <c:pt idx="12809">
                        <c:v>14247.321321411</c:v>
                      </c:pt>
                      <c:pt idx="12810">
                        <c:v>14247.321321411</c:v>
                      </c:pt>
                      <c:pt idx="12811">
                        <c:v>14247.321321411</c:v>
                      </c:pt>
                      <c:pt idx="12812">
                        <c:v>14247.321321411</c:v>
                      </c:pt>
                      <c:pt idx="12813">
                        <c:v>14247.321321411</c:v>
                      </c:pt>
                      <c:pt idx="12814">
                        <c:v>14247.321321411</c:v>
                      </c:pt>
                      <c:pt idx="12815">
                        <c:v>14247.321321411</c:v>
                      </c:pt>
                      <c:pt idx="12816">
                        <c:v>14247.321321411</c:v>
                      </c:pt>
                      <c:pt idx="12817">
                        <c:v>14294.321321411</c:v>
                      </c:pt>
                      <c:pt idx="12818">
                        <c:v>14294.321321411</c:v>
                      </c:pt>
                      <c:pt idx="12819">
                        <c:v>14294.321321411</c:v>
                      </c:pt>
                      <c:pt idx="12820">
                        <c:v>14294.321321411</c:v>
                      </c:pt>
                      <c:pt idx="12821">
                        <c:v>14475.321321411</c:v>
                      </c:pt>
                      <c:pt idx="12822">
                        <c:v>14475.321321411</c:v>
                      </c:pt>
                      <c:pt idx="12823">
                        <c:v>14521.321321411</c:v>
                      </c:pt>
                      <c:pt idx="12824">
                        <c:v>14521.321321411</c:v>
                      </c:pt>
                      <c:pt idx="12825">
                        <c:v>14286.321321411</c:v>
                      </c:pt>
                      <c:pt idx="12826">
                        <c:v>14286.321321411</c:v>
                      </c:pt>
                      <c:pt idx="12827">
                        <c:v>14286.321321411</c:v>
                      </c:pt>
                      <c:pt idx="12828">
                        <c:v>14286.321321411</c:v>
                      </c:pt>
                      <c:pt idx="12829">
                        <c:v>14286.321321411</c:v>
                      </c:pt>
                      <c:pt idx="12830">
                        <c:v>14286.321321411</c:v>
                      </c:pt>
                      <c:pt idx="12831">
                        <c:v>14286.321321411</c:v>
                      </c:pt>
                      <c:pt idx="12832">
                        <c:v>14286.321321411</c:v>
                      </c:pt>
                      <c:pt idx="12833">
                        <c:v>14286.321321411</c:v>
                      </c:pt>
                      <c:pt idx="12834">
                        <c:v>14236.202321930001</c:v>
                      </c:pt>
                      <c:pt idx="12835">
                        <c:v>14375.202321930001</c:v>
                      </c:pt>
                      <c:pt idx="12836">
                        <c:v>14565.202321930001</c:v>
                      </c:pt>
                      <c:pt idx="12837">
                        <c:v>14565.202321930001</c:v>
                      </c:pt>
                      <c:pt idx="12838">
                        <c:v>14565.202321930001</c:v>
                      </c:pt>
                      <c:pt idx="12839">
                        <c:v>14800.202321930001</c:v>
                      </c:pt>
                      <c:pt idx="12840">
                        <c:v>14800.202321930001</c:v>
                      </c:pt>
                      <c:pt idx="12841">
                        <c:v>14800.202321930001</c:v>
                      </c:pt>
                      <c:pt idx="12842">
                        <c:v>14800.202321930001</c:v>
                      </c:pt>
                      <c:pt idx="12843">
                        <c:v>14800.202321930001</c:v>
                      </c:pt>
                      <c:pt idx="12844">
                        <c:v>14800.202321930001</c:v>
                      </c:pt>
                      <c:pt idx="12845">
                        <c:v>14800.202321930001</c:v>
                      </c:pt>
                      <c:pt idx="12846">
                        <c:v>14800.202321930001</c:v>
                      </c:pt>
                      <c:pt idx="12847">
                        <c:v>14474.202321930001</c:v>
                      </c:pt>
                      <c:pt idx="12848">
                        <c:v>14474.202321930001</c:v>
                      </c:pt>
                      <c:pt idx="12849">
                        <c:v>14474.202321930001</c:v>
                      </c:pt>
                      <c:pt idx="12850">
                        <c:v>14474.202321930001</c:v>
                      </c:pt>
                      <c:pt idx="12851">
                        <c:v>14474.202321930001</c:v>
                      </c:pt>
                      <c:pt idx="12852">
                        <c:v>14474.202321930001</c:v>
                      </c:pt>
                      <c:pt idx="12853">
                        <c:v>14474.202321930001</c:v>
                      </c:pt>
                      <c:pt idx="12854">
                        <c:v>14474.202321930001</c:v>
                      </c:pt>
                      <c:pt idx="12855">
                        <c:v>14474.202321930001</c:v>
                      </c:pt>
                      <c:pt idx="12856">
                        <c:v>14474.202321930001</c:v>
                      </c:pt>
                      <c:pt idx="12857">
                        <c:v>14474.202321930001</c:v>
                      </c:pt>
                      <c:pt idx="12858">
                        <c:v>14474.202321930001</c:v>
                      </c:pt>
                      <c:pt idx="12859">
                        <c:v>14474.202321930001</c:v>
                      </c:pt>
                      <c:pt idx="12860">
                        <c:v>14474.202321930001</c:v>
                      </c:pt>
                      <c:pt idx="12861">
                        <c:v>15051.202321930001</c:v>
                      </c:pt>
                      <c:pt idx="12862">
                        <c:v>15051.202321930001</c:v>
                      </c:pt>
                      <c:pt idx="12863">
                        <c:v>15051.202321930001</c:v>
                      </c:pt>
                      <c:pt idx="12864">
                        <c:v>15051.202321930001</c:v>
                      </c:pt>
                      <c:pt idx="12865">
                        <c:v>15051.202321930001</c:v>
                      </c:pt>
                      <c:pt idx="12866">
                        <c:v>15051.202321930001</c:v>
                      </c:pt>
                      <c:pt idx="12867">
                        <c:v>15051.202321930001</c:v>
                      </c:pt>
                      <c:pt idx="12868">
                        <c:v>15051.202321930001</c:v>
                      </c:pt>
                      <c:pt idx="12869">
                        <c:v>15051.202321930001</c:v>
                      </c:pt>
                      <c:pt idx="12870">
                        <c:v>15051.202321930001</c:v>
                      </c:pt>
                      <c:pt idx="12871">
                        <c:v>15220.202321930001</c:v>
                      </c:pt>
                      <c:pt idx="12872">
                        <c:v>15724.202321930001</c:v>
                      </c:pt>
                      <c:pt idx="12873">
                        <c:v>15724.202321930001</c:v>
                      </c:pt>
                      <c:pt idx="12874">
                        <c:v>15724.202321930001</c:v>
                      </c:pt>
                      <c:pt idx="12875">
                        <c:v>15724.202321930001</c:v>
                      </c:pt>
                      <c:pt idx="12876">
                        <c:v>15724.202321930001</c:v>
                      </c:pt>
                      <c:pt idx="12877">
                        <c:v>15724.202321930001</c:v>
                      </c:pt>
                      <c:pt idx="12878">
                        <c:v>15724.202321930001</c:v>
                      </c:pt>
                      <c:pt idx="12879">
                        <c:v>15724.202321930001</c:v>
                      </c:pt>
                      <c:pt idx="12880">
                        <c:v>15724.202321930001</c:v>
                      </c:pt>
                      <c:pt idx="12881">
                        <c:v>15724.202321930001</c:v>
                      </c:pt>
                      <c:pt idx="12882">
                        <c:v>15724.202321930001</c:v>
                      </c:pt>
                      <c:pt idx="12883">
                        <c:v>15679.202321930001</c:v>
                      </c:pt>
                      <c:pt idx="12884">
                        <c:v>15679.202321930001</c:v>
                      </c:pt>
                      <c:pt idx="12885">
                        <c:v>15729.321321411</c:v>
                      </c:pt>
                      <c:pt idx="12886">
                        <c:v>15729.321321411</c:v>
                      </c:pt>
                      <c:pt idx="12887">
                        <c:v>15729.321321411</c:v>
                      </c:pt>
                      <c:pt idx="12888">
                        <c:v>15729.321321411</c:v>
                      </c:pt>
                      <c:pt idx="12889">
                        <c:v>15729.321321411</c:v>
                      </c:pt>
                      <c:pt idx="12890">
                        <c:v>15729.321321411</c:v>
                      </c:pt>
                      <c:pt idx="12891">
                        <c:v>15729.321321411</c:v>
                      </c:pt>
                      <c:pt idx="12892">
                        <c:v>15729.321321411</c:v>
                      </c:pt>
                      <c:pt idx="12893">
                        <c:v>15729.321321411</c:v>
                      </c:pt>
                      <c:pt idx="12894">
                        <c:v>15729.321321411</c:v>
                      </c:pt>
                      <c:pt idx="12895">
                        <c:v>15774.321321411</c:v>
                      </c:pt>
                      <c:pt idx="12896">
                        <c:v>15686.321321411</c:v>
                      </c:pt>
                      <c:pt idx="12897">
                        <c:v>15686.321321411</c:v>
                      </c:pt>
                      <c:pt idx="12898">
                        <c:v>15740.321321411</c:v>
                      </c:pt>
                      <c:pt idx="12899">
                        <c:v>15979.321321411</c:v>
                      </c:pt>
                      <c:pt idx="12900">
                        <c:v>15979.321321411</c:v>
                      </c:pt>
                      <c:pt idx="12901">
                        <c:v>15979.321321411</c:v>
                      </c:pt>
                      <c:pt idx="12902">
                        <c:v>15979.321321411</c:v>
                      </c:pt>
                      <c:pt idx="12903">
                        <c:v>15979.321321411</c:v>
                      </c:pt>
                      <c:pt idx="12904">
                        <c:v>16094.321321411</c:v>
                      </c:pt>
                      <c:pt idx="12905">
                        <c:v>16094.321321411</c:v>
                      </c:pt>
                      <c:pt idx="12906">
                        <c:v>16094.321321411</c:v>
                      </c:pt>
                      <c:pt idx="12907">
                        <c:v>15957.321321411</c:v>
                      </c:pt>
                      <c:pt idx="12908">
                        <c:v>16133.321321411</c:v>
                      </c:pt>
                      <c:pt idx="12909">
                        <c:v>16133.321321411</c:v>
                      </c:pt>
                      <c:pt idx="12910">
                        <c:v>16133.321321411</c:v>
                      </c:pt>
                      <c:pt idx="12911">
                        <c:v>16553.321321411</c:v>
                      </c:pt>
                      <c:pt idx="12912">
                        <c:v>16553.321321411</c:v>
                      </c:pt>
                      <c:pt idx="12913">
                        <c:v>16553.321321411</c:v>
                      </c:pt>
                      <c:pt idx="12914">
                        <c:v>16553.321321411</c:v>
                      </c:pt>
                      <c:pt idx="12915">
                        <c:v>16553.321321411</c:v>
                      </c:pt>
                      <c:pt idx="12916">
                        <c:v>16553.321321411</c:v>
                      </c:pt>
                      <c:pt idx="12917">
                        <c:v>16553.321321411</c:v>
                      </c:pt>
                      <c:pt idx="12918">
                        <c:v>16553.321321411</c:v>
                      </c:pt>
                      <c:pt idx="12919">
                        <c:v>16553.321321411</c:v>
                      </c:pt>
                      <c:pt idx="12920">
                        <c:v>16553.321321411</c:v>
                      </c:pt>
                      <c:pt idx="12921">
                        <c:v>16553.321321411</c:v>
                      </c:pt>
                      <c:pt idx="12922">
                        <c:v>16553.321321411</c:v>
                      </c:pt>
                      <c:pt idx="12923">
                        <c:v>16553.321321411</c:v>
                      </c:pt>
                      <c:pt idx="12924">
                        <c:v>17255.321321411</c:v>
                      </c:pt>
                      <c:pt idx="12925">
                        <c:v>17255.321321411</c:v>
                      </c:pt>
                      <c:pt idx="12926">
                        <c:v>17972.321321411</c:v>
                      </c:pt>
                      <c:pt idx="12927">
                        <c:v>17972.321321411</c:v>
                      </c:pt>
                      <c:pt idx="12928">
                        <c:v>18689.321321411</c:v>
                      </c:pt>
                      <c:pt idx="12929">
                        <c:v>19291.536836547999</c:v>
                      </c:pt>
                      <c:pt idx="12930">
                        <c:v>19291.536836547999</c:v>
                      </c:pt>
                      <c:pt idx="12931">
                        <c:v>20458.131257935001</c:v>
                      </c:pt>
                      <c:pt idx="12932">
                        <c:v>20648.131257935001</c:v>
                      </c:pt>
                      <c:pt idx="12933">
                        <c:v>20648.131257935001</c:v>
                      </c:pt>
                      <c:pt idx="12934">
                        <c:v>20648.131257935001</c:v>
                      </c:pt>
                      <c:pt idx="12935">
                        <c:v>20648.131257935001</c:v>
                      </c:pt>
                      <c:pt idx="12936">
                        <c:v>20648.131257935001</c:v>
                      </c:pt>
                      <c:pt idx="12937">
                        <c:v>20648.131257935001</c:v>
                      </c:pt>
                      <c:pt idx="12938">
                        <c:v>20648.131257935001</c:v>
                      </c:pt>
                      <c:pt idx="12939">
                        <c:v>20648.131257935001</c:v>
                      </c:pt>
                      <c:pt idx="12940">
                        <c:v>20648.131257935001</c:v>
                      </c:pt>
                      <c:pt idx="12941">
                        <c:v>20648.131257935001</c:v>
                      </c:pt>
                      <c:pt idx="12942">
                        <c:v>20648.131257935001</c:v>
                      </c:pt>
                      <c:pt idx="12943">
                        <c:v>20648.131257935001</c:v>
                      </c:pt>
                      <c:pt idx="12944">
                        <c:v>20648.131257935001</c:v>
                      </c:pt>
                      <c:pt idx="12945">
                        <c:v>20648.131257935001</c:v>
                      </c:pt>
                      <c:pt idx="12946">
                        <c:v>20648.131257935001</c:v>
                      </c:pt>
                      <c:pt idx="12947">
                        <c:v>20648.131257935001</c:v>
                      </c:pt>
                      <c:pt idx="12948">
                        <c:v>20914.131257935001</c:v>
                      </c:pt>
                      <c:pt idx="12949">
                        <c:v>20914.131257935001</c:v>
                      </c:pt>
                      <c:pt idx="12950">
                        <c:v>20914.131257935001</c:v>
                      </c:pt>
                      <c:pt idx="12951">
                        <c:v>20914.131257935001</c:v>
                      </c:pt>
                      <c:pt idx="12952">
                        <c:v>20914.131257935001</c:v>
                      </c:pt>
                      <c:pt idx="12953">
                        <c:v>21442.131257935001</c:v>
                      </c:pt>
                      <c:pt idx="12954">
                        <c:v>21442.131257935001</c:v>
                      </c:pt>
                      <c:pt idx="12955">
                        <c:v>21032.131257935001</c:v>
                      </c:pt>
                      <c:pt idx="12956">
                        <c:v>20820.131257935001</c:v>
                      </c:pt>
                      <c:pt idx="12957">
                        <c:v>20820.131257935001</c:v>
                      </c:pt>
                      <c:pt idx="12958">
                        <c:v>20820.131257935001</c:v>
                      </c:pt>
                      <c:pt idx="12959">
                        <c:v>20820.131257935001</c:v>
                      </c:pt>
                      <c:pt idx="12960">
                        <c:v>20820.131257935001</c:v>
                      </c:pt>
                      <c:pt idx="12961">
                        <c:v>20820.131257935001</c:v>
                      </c:pt>
                      <c:pt idx="12962">
                        <c:v>21340.131257935001</c:v>
                      </c:pt>
                      <c:pt idx="12963">
                        <c:v>21340.131257935001</c:v>
                      </c:pt>
                      <c:pt idx="12964">
                        <c:v>21340.131257935001</c:v>
                      </c:pt>
                      <c:pt idx="12965">
                        <c:v>21340.131257935001</c:v>
                      </c:pt>
                      <c:pt idx="12966">
                        <c:v>21340.131257935001</c:v>
                      </c:pt>
                      <c:pt idx="12967">
                        <c:v>21340.131257935001</c:v>
                      </c:pt>
                      <c:pt idx="12968">
                        <c:v>20740.131257935001</c:v>
                      </c:pt>
                      <c:pt idx="12969">
                        <c:v>20740.131257935001</c:v>
                      </c:pt>
                      <c:pt idx="12970">
                        <c:v>20740.131257935001</c:v>
                      </c:pt>
                      <c:pt idx="12971">
                        <c:v>20740.131257935001</c:v>
                      </c:pt>
                      <c:pt idx="12972">
                        <c:v>20740.131257935001</c:v>
                      </c:pt>
                      <c:pt idx="12973">
                        <c:v>20740.131257935001</c:v>
                      </c:pt>
                      <c:pt idx="12974">
                        <c:v>20740.131257935001</c:v>
                      </c:pt>
                      <c:pt idx="12975">
                        <c:v>20740.131257935001</c:v>
                      </c:pt>
                      <c:pt idx="12976">
                        <c:v>20645.131257935001</c:v>
                      </c:pt>
                      <c:pt idx="12977">
                        <c:v>20068.131257935001</c:v>
                      </c:pt>
                      <c:pt idx="12978">
                        <c:v>20068.131257935001</c:v>
                      </c:pt>
                      <c:pt idx="12979">
                        <c:v>19860.131257935001</c:v>
                      </c:pt>
                      <c:pt idx="12980">
                        <c:v>19670.131257935001</c:v>
                      </c:pt>
                      <c:pt idx="12981">
                        <c:v>19670.131257935001</c:v>
                      </c:pt>
                      <c:pt idx="12982">
                        <c:v>19670.131257935001</c:v>
                      </c:pt>
                      <c:pt idx="12983">
                        <c:v>19670.131257935001</c:v>
                      </c:pt>
                      <c:pt idx="12984">
                        <c:v>19670.131257935001</c:v>
                      </c:pt>
                      <c:pt idx="12985">
                        <c:v>19670.131257935001</c:v>
                      </c:pt>
                      <c:pt idx="12986">
                        <c:v>19670.131257935001</c:v>
                      </c:pt>
                      <c:pt idx="12987">
                        <c:v>19670.131257935001</c:v>
                      </c:pt>
                      <c:pt idx="12988">
                        <c:v>19670.131257935001</c:v>
                      </c:pt>
                      <c:pt idx="12989">
                        <c:v>19670.131257935001</c:v>
                      </c:pt>
                      <c:pt idx="12990">
                        <c:v>19670.131257935001</c:v>
                      </c:pt>
                      <c:pt idx="12991">
                        <c:v>19670.131257935001</c:v>
                      </c:pt>
                      <c:pt idx="12992">
                        <c:v>19670.131257935001</c:v>
                      </c:pt>
                      <c:pt idx="12993">
                        <c:v>19670.131257935001</c:v>
                      </c:pt>
                      <c:pt idx="12994">
                        <c:v>19670.131257935001</c:v>
                      </c:pt>
                      <c:pt idx="12995">
                        <c:v>19670.131257935001</c:v>
                      </c:pt>
                      <c:pt idx="12996">
                        <c:v>19670.131257935001</c:v>
                      </c:pt>
                      <c:pt idx="12997">
                        <c:v>19670.131257935001</c:v>
                      </c:pt>
                      <c:pt idx="12998">
                        <c:v>19670.131257935001</c:v>
                      </c:pt>
                      <c:pt idx="12999">
                        <c:v>19670.131257935001</c:v>
                      </c:pt>
                      <c:pt idx="13000">
                        <c:v>19670.131257935001</c:v>
                      </c:pt>
                      <c:pt idx="13001">
                        <c:v>19670.131257935001</c:v>
                      </c:pt>
                      <c:pt idx="13002">
                        <c:v>19670.131257935001</c:v>
                      </c:pt>
                      <c:pt idx="13003">
                        <c:v>19670.131257935001</c:v>
                      </c:pt>
                      <c:pt idx="13004">
                        <c:v>18458.321321411</c:v>
                      </c:pt>
                      <c:pt idx="13005">
                        <c:v>18458.321321411</c:v>
                      </c:pt>
                      <c:pt idx="13006">
                        <c:v>18458.321321411</c:v>
                      </c:pt>
                      <c:pt idx="13007">
                        <c:v>18458.321321411</c:v>
                      </c:pt>
                      <c:pt idx="13008">
                        <c:v>18458.321321411</c:v>
                      </c:pt>
                      <c:pt idx="13009">
                        <c:v>18458.321321411</c:v>
                      </c:pt>
                      <c:pt idx="13010">
                        <c:v>18458.321321411</c:v>
                      </c:pt>
                      <c:pt idx="13011">
                        <c:v>18458.321321411</c:v>
                      </c:pt>
                      <c:pt idx="13012">
                        <c:v>18458.321321411</c:v>
                      </c:pt>
                      <c:pt idx="13013">
                        <c:v>18458.321321411</c:v>
                      </c:pt>
                      <c:pt idx="13014">
                        <c:v>18458.321321411</c:v>
                      </c:pt>
                      <c:pt idx="13015">
                        <c:v>18458.321321411</c:v>
                      </c:pt>
                      <c:pt idx="13016">
                        <c:v>18458.321321411</c:v>
                      </c:pt>
                      <c:pt idx="13017">
                        <c:v>18458.321321411</c:v>
                      </c:pt>
                      <c:pt idx="13018">
                        <c:v>18458.321321411</c:v>
                      </c:pt>
                      <c:pt idx="13019">
                        <c:v>18458.321321411</c:v>
                      </c:pt>
                      <c:pt idx="13020">
                        <c:v>18458.321321411</c:v>
                      </c:pt>
                      <c:pt idx="13021">
                        <c:v>18458.321321411</c:v>
                      </c:pt>
                      <c:pt idx="13022">
                        <c:v>18458.321321411</c:v>
                      </c:pt>
                      <c:pt idx="13023">
                        <c:v>18458.321321411</c:v>
                      </c:pt>
                      <c:pt idx="13024">
                        <c:v>18213.595994873001</c:v>
                      </c:pt>
                      <c:pt idx="13025">
                        <c:v>18213.595994873001</c:v>
                      </c:pt>
                      <c:pt idx="13026">
                        <c:v>18213.595994873001</c:v>
                      </c:pt>
                      <c:pt idx="13027">
                        <c:v>18121.595994873001</c:v>
                      </c:pt>
                      <c:pt idx="13028">
                        <c:v>17945.595994873001</c:v>
                      </c:pt>
                      <c:pt idx="13029">
                        <c:v>17945.595994873001</c:v>
                      </c:pt>
                      <c:pt idx="13030">
                        <c:v>17945.595994873001</c:v>
                      </c:pt>
                      <c:pt idx="13031">
                        <c:v>17945.595994873001</c:v>
                      </c:pt>
                      <c:pt idx="13032">
                        <c:v>17945.595994873001</c:v>
                      </c:pt>
                      <c:pt idx="13033">
                        <c:v>17945.595994873001</c:v>
                      </c:pt>
                      <c:pt idx="13034">
                        <c:v>17945.595994873001</c:v>
                      </c:pt>
                      <c:pt idx="13035">
                        <c:v>17945.595994873001</c:v>
                      </c:pt>
                      <c:pt idx="13036">
                        <c:v>17945.595994873001</c:v>
                      </c:pt>
                      <c:pt idx="13037">
                        <c:v>17945.595994873001</c:v>
                      </c:pt>
                      <c:pt idx="13038">
                        <c:v>17945.595994873001</c:v>
                      </c:pt>
                      <c:pt idx="13039">
                        <c:v>17945.595994873001</c:v>
                      </c:pt>
                      <c:pt idx="13040">
                        <c:v>17945.595994873001</c:v>
                      </c:pt>
                      <c:pt idx="13041">
                        <c:v>17945.595994873001</c:v>
                      </c:pt>
                      <c:pt idx="13042">
                        <c:v>17945.595994873001</c:v>
                      </c:pt>
                      <c:pt idx="13043">
                        <c:v>17776.595994873001</c:v>
                      </c:pt>
                      <c:pt idx="13044">
                        <c:v>17776.595994873001</c:v>
                      </c:pt>
                      <c:pt idx="13045">
                        <c:v>17776.595994873001</c:v>
                      </c:pt>
                      <c:pt idx="13046">
                        <c:v>17776.595994873001</c:v>
                      </c:pt>
                      <c:pt idx="13047">
                        <c:v>17776.595994873001</c:v>
                      </c:pt>
                      <c:pt idx="13048">
                        <c:v>17256.595994873001</c:v>
                      </c:pt>
                      <c:pt idx="13049">
                        <c:v>17256.595994873001</c:v>
                      </c:pt>
                      <c:pt idx="13050">
                        <c:v>17256.595994873001</c:v>
                      </c:pt>
                      <c:pt idx="13051">
                        <c:v>17256.595994873001</c:v>
                      </c:pt>
                      <c:pt idx="13052">
                        <c:v>17256.595994873001</c:v>
                      </c:pt>
                      <c:pt idx="13053">
                        <c:v>16990.595994873001</c:v>
                      </c:pt>
                      <c:pt idx="13054">
                        <c:v>16990.595994873001</c:v>
                      </c:pt>
                      <c:pt idx="13055">
                        <c:v>16990.595994873001</c:v>
                      </c:pt>
                      <c:pt idx="13056">
                        <c:v>16990.595994873001</c:v>
                      </c:pt>
                      <c:pt idx="13057">
                        <c:v>16990.595994873001</c:v>
                      </c:pt>
                      <c:pt idx="13058">
                        <c:v>16042.595994873</c:v>
                      </c:pt>
                      <c:pt idx="13059">
                        <c:v>16042.595994873</c:v>
                      </c:pt>
                      <c:pt idx="13060">
                        <c:v>15425.595994873</c:v>
                      </c:pt>
                      <c:pt idx="13061">
                        <c:v>15425.595994873</c:v>
                      </c:pt>
                      <c:pt idx="13062">
                        <c:v>15425.595994873</c:v>
                      </c:pt>
                      <c:pt idx="13063">
                        <c:v>15425.595994873</c:v>
                      </c:pt>
                      <c:pt idx="13064">
                        <c:v>14723.595994873</c:v>
                      </c:pt>
                      <c:pt idx="13065">
                        <c:v>14723.595994873</c:v>
                      </c:pt>
                      <c:pt idx="13066">
                        <c:v>14723.595994873</c:v>
                      </c:pt>
                      <c:pt idx="13067">
                        <c:v>14723.595994873</c:v>
                      </c:pt>
                      <c:pt idx="13068">
                        <c:v>14723.595994873</c:v>
                      </c:pt>
                      <c:pt idx="13069">
                        <c:v>14723.595994873</c:v>
                      </c:pt>
                      <c:pt idx="13070">
                        <c:v>14723.595994873</c:v>
                      </c:pt>
                      <c:pt idx="13071">
                        <c:v>14723.595994873</c:v>
                      </c:pt>
                      <c:pt idx="13072">
                        <c:v>14723.595994873</c:v>
                      </c:pt>
                      <c:pt idx="13073">
                        <c:v>14723.595994873</c:v>
                      </c:pt>
                      <c:pt idx="13074">
                        <c:v>14036.595994873</c:v>
                      </c:pt>
                      <c:pt idx="13075">
                        <c:v>13386.595994873</c:v>
                      </c:pt>
                      <c:pt idx="13076">
                        <c:v>12567.595994873</c:v>
                      </c:pt>
                      <c:pt idx="13077">
                        <c:v>12567.595994873</c:v>
                      </c:pt>
                      <c:pt idx="13078">
                        <c:v>12567.595994873</c:v>
                      </c:pt>
                      <c:pt idx="13079">
                        <c:v>12567.595994873</c:v>
                      </c:pt>
                      <c:pt idx="13080">
                        <c:v>12567.595994873</c:v>
                      </c:pt>
                      <c:pt idx="13081">
                        <c:v>12567.595994873</c:v>
                      </c:pt>
                      <c:pt idx="13082">
                        <c:v>12567.595994873</c:v>
                      </c:pt>
                      <c:pt idx="13083">
                        <c:v>12567.595994873</c:v>
                      </c:pt>
                      <c:pt idx="13084">
                        <c:v>12567.595994873</c:v>
                      </c:pt>
                      <c:pt idx="13085">
                        <c:v>12471.595994873</c:v>
                      </c:pt>
                      <c:pt idx="13086">
                        <c:v>12471.595994873</c:v>
                      </c:pt>
                      <c:pt idx="13087">
                        <c:v>12471.595994873</c:v>
                      </c:pt>
                      <c:pt idx="13088">
                        <c:v>12232.595994873</c:v>
                      </c:pt>
                      <c:pt idx="13089">
                        <c:v>12232.595994873</c:v>
                      </c:pt>
                      <c:pt idx="13090">
                        <c:v>12113.595994873</c:v>
                      </c:pt>
                      <c:pt idx="13091">
                        <c:v>12113.595994873</c:v>
                      </c:pt>
                      <c:pt idx="13092">
                        <c:v>12723.19041626</c:v>
                      </c:pt>
                      <c:pt idx="13093">
                        <c:v>13325.405931396001</c:v>
                      </c:pt>
                      <c:pt idx="13094">
                        <c:v>13325.405931396001</c:v>
                      </c:pt>
                      <c:pt idx="13095">
                        <c:v>13325.405931396001</c:v>
                      </c:pt>
                      <c:pt idx="13096">
                        <c:v>13325.405931396001</c:v>
                      </c:pt>
                      <c:pt idx="13097">
                        <c:v>13325.405931396001</c:v>
                      </c:pt>
                      <c:pt idx="13098">
                        <c:v>13325.405931396001</c:v>
                      </c:pt>
                      <c:pt idx="13099">
                        <c:v>13275.286931915</c:v>
                      </c:pt>
                      <c:pt idx="13100">
                        <c:v>13275.286931915</c:v>
                      </c:pt>
                      <c:pt idx="13101">
                        <c:v>13275.286931915</c:v>
                      </c:pt>
                      <c:pt idx="13102">
                        <c:v>13275.286931915</c:v>
                      </c:pt>
                      <c:pt idx="13103">
                        <c:v>13092.286931915</c:v>
                      </c:pt>
                      <c:pt idx="13104">
                        <c:v>13275.286931915</c:v>
                      </c:pt>
                      <c:pt idx="13105">
                        <c:v>13275.286931915</c:v>
                      </c:pt>
                      <c:pt idx="13106">
                        <c:v>13275.286931915</c:v>
                      </c:pt>
                      <c:pt idx="13107">
                        <c:v>13275.286931915</c:v>
                      </c:pt>
                      <c:pt idx="13108">
                        <c:v>13275.286931915</c:v>
                      </c:pt>
                      <c:pt idx="13109">
                        <c:v>13347.286931915</c:v>
                      </c:pt>
                      <c:pt idx="13110">
                        <c:v>13275.286931915</c:v>
                      </c:pt>
                      <c:pt idx="13111">
                        <c:v>13232.286931915</c:v>
                      </c:pt>
                      <c:pt idx="13112">
                        <c:v>13232.286931915</c:v>
                      </c:pt>
                      <c:pt idx="13113">
                        <c:v>13232.286931915</c:v>
                      </c:pt>
                      <c:pt idx="13114">
                        <c:v>13232.286931915</c:v>
                      </c:pt>
                      <c:pt idx="13115">
                        <c:v>13232.286931915</c:v>
                      </c:pt>
                      <c:pt idx="13116">
                        <c:v>13232.286931915</c:v>
                      </c:pt>
                      <c:pt idx="13117">
                        <c:v>13232.286931915</c:v>
                      </c:pt>
                      <c:pt idx="13118">
                        <c:v>13232.286931915</c:v>
                      </c:pt>
                      <c:pt idx="13119">
                        <c:v>13232.286931915</c:v>
                      </c:pt>
                      <c:pt idx="13120">
                        <c:v>13232.286931915</c:v>
                      </c:pt>
                      <c:pt idx="13121">
                        <c:v>13232.286931915</c:v>
                      </c:pt>
                      <c:pt idx="13122">
                        <c:v>13249.286931915</c:v>
                      </c:pt>
                      <c:pt idx="13123">
                        <c:v>13249.286931915</c:v>
                      </c:pt>
                      <c:pt idx="13124">
                        <c:v>13439.286931915</c:v>
                      </c:pt>
                      <c:pt idx="13125">
                        <c:v>13439.286931915</c:v>
                      </c:pt>
                      <c:pt idx="13126">
                        <c:v>13439.286931915</c:v>
                      </c:pt>
                      <c:pt idx="13127">
                        <c:v>13439.286931915</c:v>
                      </c:pt>
                      <c:pt idx="13128">
                        <c:v>13439.286931915</c:v>
                      </c:pt>
                      <c:pt idx="13129">
                        <c:v>13439.286931915</c:v>
                      </c:pt>
                      <c:pt idx="13130">
                        <c:v>13439.286931915</c:v>
                      </c:pt>
                      <c:pt idx="13131">
                        <c:v>13439.286931915</c:v>
                      </c:pt>
                      <c:pt idx="13132">
                        <c:v>13439.286931915</c:v>
                      </c:pt>
                      <c:pt idx="13133">
                        <c:v>13439.286931915</c:v>
                      </c:pt>
                      <c:pt idx="13134">
                        <c:v>13439.286931915</c:v>
                      </c:pt>
                      <c:pt idx="13135">
                        <c:v>13514.286931915</c:v>
                      </c:pt>
                      <c:pt idx="13136">
                        <c:v>13514.286931915</c:v>
                      </c:pt>
                      <c:pt idx="13137">
                        <c:v>13514.286931915</c:v>
                      </c:pt>
                      <c:pt idx="13138">
                        <c:v>13514.286931915</c:v>
                      </c:pt>
                      <c:pt idx="13139">
                        <c:v>13514.286931915</c:v>
                      </c:pt>
                      <c:pt idx="13140">
                        <c:v>13514.286931915</c:v>
                      </c:pt>
                      <c:pt idx="13141">
                        <c:v>13514.286931915</c:v>
                      </c:pt>
                      <c:pt idx="13142">
                        <c:v>13514.286931915</c:v>
                      </c:pt>
                      <c:pt idx="13143">
                        <c:v>13514.286931915</c:v>
                      </c:pt>
                      <c:pt idx="13144">
                        <c:v>13514.286931915</c:v>
                      </c:pt>
                      <c:pt idx="13145">
                        <c:v>13514.286931915</c:v>
                      </c:pt>
                      <c:pt idx="13146">
                        <c:v>13514.286931915</c:v>
                      </c:pt>
                      <c:pt idx="13147">
                        <c:v>13252.286931915</c:v>
                      </c:pt>
                      <c:pt idx="13148">
                        <c:v>13252.286931915</c:v>
                      </c:pt>
                      <c:pt idx="13149">
                        <c:v>13252.286931915</c:v>
                      </c:pt>
                      <c:pt idx="13150">
                        <c:v>13252.286931915</c:v>
                      </c:pt>
                      <c:pt idx="13151">
                        <c:v>13252.286931915</c:v>
                      </c:pt>
                      <c:pt idx="13152">
                        <c:v>13252.286931915</c:v>
                      </c:pt>
                      <c:pt idx="13153">
                        <c:v>13252.286931915</c:v>
                      </c:pt>
                      <c:pt idx="13154">
                        <c:v>13252.286931915</c:v>
                      </c:pt>
                      <c:pt idx="13155">
                        <c:v>13252.286931915</c:v>
                      </c:pt>
                      <c:pt idx="13156">
                        <c:v>13252.286931915</c:v>
                      </c:pt>
                      <c:pt idx="13157">
                        <c:v>13252.286931915</c:v>
                      </c:pt>
                      <c:pt idx="13158">
                        <c:v>13252.286931915</c:v>
                      </c:pt>
                      <c:pt idx="13159">
                        <c:v>13252.286931915</c:v>
                      </c:pt>
                      <c:pt idx="13160">
                        <c:v>13295.286931915</c:v>
                      </c:pt>
                      <c:pt idx="13161">
                        <c:v>13295.286931915</c:v>
                      </c:pt>
                      <c:pt idx="13162">
                        <c:v>13245.32593338</c:v>
                      </c:pt>
                      <c:pt idx="13163">
                        <c:v>13245.32593338</c:v>
                      </c:pt>
                      <c:pt idx="13164">
                        <c:v>13245.32593338</c:v>
                      </c:pt>
                      <c:pt idx="13165">
                        <c:v>13245.32593338</c:v>
                      </c:pt>
                      <c:pt idx="13166">
                        <c:v>13295.286931915</c:v>
                      </c:pt>
                      <c:pt idx="13167">
                        <c:v>13414.286931915</c:v>
                      </c:pt>
                      <c:pt idx="13168">
                        <c:v>13414.286931915</c:v>
                      </c:pt>
                      <c:pt idx="13169">
                        <c:v>13414.286931915</c:v>
                      </c:pt>
                      <c:pt idx="13170">
                        <c:v>13431.286931915</c:v>
                      </c:pt>
                      <c:pt idx="13171">
                        <c:v>13431.286931915</c:v>
                      </c:pt>
                      <c:pt idx="13172">
                        <c:v>13431.286931915</c:v>
                      </c:pt>
                      <c:pt idx="13173">
                        <c:v>13481.405931396001</c:v>
                      </c:pt>
                      <c:pt idx="13174">
                        <c:v>13481.405931396001</c:v>
                      </c:pt>
                      <c:pt idx="13175">
                        <c:v>13481.405931396001</c:v>
                      </c:pt>
                      <c:pt idx="13176">
                        <c:v>13891.405931396001</c:v>
                      </c:pt>
                      <c:pt idx="13177">
                        <c:v>13945.405931396001</c:v>
                      </c:pt>
                      <c:pt idx="13178">
                        <c:v>13945.405931396001</c:v>
                      </c:pt>
                      <c:pt idx="13179">
                        <c:v>13945.405931396001</c:v>
                      </c:pt>
                      <c:pt idx="13180">
                        <c:v>13945.405931396001</c:v>
                      </c:pt>
                      <c:pt idx="13181">
                        <c:v>13945.405931396001</c:v>
                      </c:pt>
                      <c:pt idx="13182">
                        <c:v>13945.405931396001</c:v>
                      </c:pt>
                      <c:pt idx="13183">
                        <c:v>13853.405931396001</c:v>
                      </c:pt>
                      <c:pt idx="13184">
                        <c:v>13765.405931396001</c:v>
                      </c:pt>
                      <c:pt idx="13185">
                        <c:v>13765.405931396001</c:v>
                      </c:pt>
                      <c:pt idx="13186">
                        <c:v>13927.405931396001</c:v>
                      </c:pt>
                      <c:pt idx="13187">
                        <c:v>14799.405931396001</c:v>
                      </c:pt>
                      <c:pt idx="13188">
                        <c:v>14799.405931396001</c:v>
                      </c:pt>
                      <c:pt idx="13189">
                        <c:v>14799.405931396001</c:v>
                      </c:pt>
                      <c:pt idx="13190">
                        <c:v>15432.405931396001</c:v>
                      </c:pt>
                      <c:pt idx="13191">
                        <c:v>16272.405931396001</c:v>
                      </c:pt>
                      <c:pt idx="13192">
                        <c:v>16441.405931395999</c:v>
                      </c:pt>
                      <c:pt idx="13193">
                        <c:v>16441.405931395999</c:v>
                      </c:pt>
                      <c:pt idx="13194">
                        <c:v>16441.405931395999</c:v>
                      </c:pt>
                      <c:pt idx="13195">
                        <c:v>16441.405931395999</c:v>
                      </c:pt>
                      <c:pt idx="13196">
                        <c:v>16441.405931395999</c:v>
                      </c:pt>
                      <c:pt idx="13197">
                        <c:v>16968.405931395999</c:v>
                      </c:pt>
                      <c:pt idx="13198">
                        <c:v>17213.131257935001</c:v>
                      </c:pt>
                      <c:pt idx="13199">
                        <c:v>17633.131257935001</c:v>
                      </c:pt>
                      <c:pt idx="13200">
                        <c:v>17633.131257935001</c:v>
                      </c:pt>
                      <c:pt idx="13201">
                        <c:v>17633.131257935001</c:v>
                      </c:pt>
                      <c:pt idx="13202">
                        <c:v>17633.131257935001</c:v>
                      </c:pt>
                      <c:pt idx="13203">
                        <c:v>17633.131257935001</c:v>
                      </c:pt>
                      <c:pt idx="13204">
                        <c:v>18053.131257935001</c:v>
                      </c:pt>
                      <c:pt idx="13205">
                        <c:v>18053.131257935001</c:v>
                      </c:pt>
                      <c:pt idx="13206">
                        <c:v>18608.131257935001</c:v>
                      </c:pt>
                      <c:pt idx="13207">
                        <c:v>17768.131257935001</c:v>
                      </c:pt>
                      <c:pt idx="13208">
                        <c:v>17768.131257935001</c:v>
                      </c:pt>
                      <c:pt idx="13209">
                        <c:v>17768.131257935001</c:v>
                      </c:pt>
                      <c:pt idx="13210">
                        <c:v>17768.131257935001</c:v>
                      </c:pt>
                      <c:pt idx="13211">
                        <c:v>17768.131257935001</c:v>
                      </c:pt>
                      <c:pt idx="13212">
                        <c:v>18485.131257935001</c:v>
                      </c:pt>
                      <c:pt idx="13213">
                        <c:v>19202.131257935001</c:v>
                      </c:pt>
                      <c:pt idx="13214">
                        <c:v>19904.131257935001</c:v>
                      </c:pt>
                      <c:pt idx="13215">
                        <c:v>19904.131257935001</c:v>
                      </c:pt>
                      <c:pt idx="13216">
                        <c:v>19904.131257935001</c:v>
                      </c:pt>
                      <c:pt idx="13217">
                        <c:v>19904.131257935001</c:v>
                      </c:pt>
                      <c:pt idx="13218">
                        <c:v>19904.131257935001</c:v>
                      </c:pt>
                      <c:pt idx="13219">
                        <c:v>20416.131257935001</c:v>
                      </c:pt>
                      <c:pt idx="13220">
                        <c:v>20782.131257935001</c:v>
                      </c:pt>
                      <c:pt idx="13221">
                        <c:v>20782.131257935001</c:v>
                      </c:pt>
                      <c:pt idx="13222">
                        <c:v>20782.131257935001</c:v>
                      </c:pt>
                      <c:pt idx="13223">
                        <c:v>20782.131257935001</c:v>
                      </c:pt>
                      <c:pt idx="13224">
                        <c:v>20782.131257935001</c:v>
                      </c:pt>
                      <c:pt idx="13225">
                        <c:v>20782.131257935001</c:v>
                      </c:pt>
                      <c:pt idx="13226">
                        <c:v>20782.131257935001</c:v>
                      </c:pt>
                      <c:pt idx="13227">
                        <c:v>20782.131257935001</c:v>
                      </c:pt>
                      <c:pt idx="13228">
                        <c:v>20782.131257935001</c:v>
                      </c:pt>
                      <c:pt idx="13229">
                        <c:v>20782.131257935001</c:v>
                      </c:pt>
                      <c:pt idx="13230">
                        <c:v>20782.131257935001</c:v>
                      </c:pt>
                      <c:pt idx="13231">
                        <c:v>20604.731257935</c:v>
                      </c:pt>
                      <c:pt idx="13232">
                        <c:v>20604.731257935</c:v>
                      </c:pt>
                      <c:pt idx="13233">
                        <c:v>20604.731257935</c:v>
                      </c:pt>
                      <c:pt idx="13234">
                        <c:v>21398.731257935</c:v>
                      </c:pt>
                      <c:pt idx="13235">
                        <c:v>21398.731257935</c:v>
                      </c:pt>
                      <c:pt idx="13236">
                        <c:v>21398.731257935</c:v>
                      </c:pt>
                      <c:pt idx="13237">
                        <c:v>21398.731257935</c:v>
                      </c:pt>
                      <c:pt idx="13238">
                        <c:v>21398.731257935</c:v>
                      </c:pt>
                      <c:pt idx="13239">
                        <c:v>21398.731257935</c:v>
                      </c:pt>
                      <c:pt idx="13240">
                        <c:v>21398.731257935</c:v>
                      </c:pt>
                      <c:pt idx="13241">
                        <c:v>21398.731257935</c:v>
                      </c:pt>
                      <c:pt idx="13242">
                        <c:v>21398.731257935</c:v>
                      </c:pt>
                      <c:pt idx="13243">
                        <c:v>21398.731257935</c:v>
                      </c:pt>
                      <c:pt idx="13244">
                        <c:v>22008.731257935</c:v>
                      </c:pt>
                      <c:pt idx="13245">
                        <c:v>21398.731257935</c:v>
                      </c:pt>
                      <c:pt idx="13246">
                        <c:v>21398.731257935</c:v>
                      </c:pt>
                      <c:pt idx="13247">
                        <c:v>21398.731257935</c:v>
                      </c:pt>
                      <c:pt idx="13248">
                        <c:v>21398.731257935</c:v>
                      </c:pt>
                      <c:pt idx="13249">
                        <c:v>21918.731257935</c:v>
                      </c:pt>
                      <c:pt idx="13250">
                        <c:v>21398.731257935</c:v>
                      </c:pt>
                      <c:pt idx="13251">
                        <c:v>21398.731257935</c:v>
                      </c:pt>
                      <c:pt idx="13252">
                        <c:v>21398.731257935</c:v>
                      </c:pt>
                      <c:pt idx="13253">
                        <c:v>21398.731257935</c:v>
                      </c:pt>
                      <c:pt idx="13254">
                        <c:v>21398.731257935</c:v>
                      </c:pt>
                      <c:pt idx="13255">
                        <c:v>21918.731257935</c:v>
                      </c:pt>
                      <c:pt idx="13256">
                        <c:v>21918.731257935</c:v>
                      </c:pt>
                      <c:pt idx="13257">
                        <c:v>21918.731257935</c:v>
                      </c:pt>
                      <c:pt idx="13258">
                        <c:v>21918.731257935</c:v>
                      </c:pt>
                      <c:pt idx="13259">
                        <c:v>21918.731257935</c:v>
                      </c:pt>
                      <c:pt idx="13260">
                        <c:v>21918.731257935</c:v>
                      </c:pt>
                      <c:pt idx="13261">
                        <c:v>21918.731257935</c:v>
                      </c:pt>
                      <c:pt idx="13262">
                        <c:v>21918.731257935</c:v>
                      </c:pt>
                      <c:pt idx="13263">
                        <c:v>21918.731257935</c:v>
                      </c:pt>
                      <c:pt idx="13264">
                        <c:v>21918.731257935</c:v>
                      </c:pt>
                      <c:pt idx="13265">
                        <c:v>21918.731257935</c:v>
                      </c:pt>
                      <c:pt idx="13266">
                        <c:v>21918.731257935</c:v>
                      </c:pt>
                      <c:pt idx="13267">
                        <c:v>21498.731257935</c:v>
                      </c:pt>
                      <c:pt idx="13268">
                        <c:v>21308.731257935</c:v>
                      </c:pt>
                      <c:pt idx="13269">
                        <c:v>21308.731257935</c:v>
                      </c:pt>
                      <c:pt idx="13270">
                        <c:v>21308.731257935</c:v>
                      </c:pt>
                      <c:pt idx="13271">
                        <c:v>21308.731257935</c:v>
                      </c:pt>
                      <c:pt idx="13272">
                        <c:v>21308.731257935</c:v>
                      </c:pt>
                      <c:pt idx="13273">
                        <c:v>21308.731257935</c:v>
                      </c:pt>
                      <c:pt idx="13274">
                        <c:v>21308.731257935</c:v>
                      </c:pt>
                      <c:pt idx="13275">
                        <c:v>21308.731257935</c:v>
                      </c:pt>
                      <c:pt idx="13276">
                        <c:v>21308.731257935</c:v>
                      </c:pt>
                      <c:pt idx="13277">
                        <c:v>21308.731257935</c:v>
                      </c:pt>
                      <c:pt idx="13278">
                        <c:v>21308.731257935</c:v>
                      </c:pt>
                      <c:pt idx="13279">
                        <c:v>22148.731257935</c:v>
                      </c:pt>
                      <c:pt idx="13280">
                        <c:v>22148.731257935</c:v>
                      </c:pt>
                      <c:pt idx="13281">
                        <c:v>22148.731257935</c:v>
                      </c:pt>
                      <c:pt idx="13282">
                        <c:v>22148.731257935</c:v>
                      </c:pt>
                      <c:pt idx="13283">
                        <c:v>22148.731257935</c:v>
                      </c:pt>
                      <c:pt idx="13284">
                        <c:v>21308.731257935</c:v>
                      </c:pt>
                      <c:pt idx="13285">
                        <c:v>21308.731257935</c:v>
                      </c:pt>
                      <c:pt idx="13286">
                        <c:v>21308.731257935</c:v>
                      </c:pt>
                      <c:pt idx="13287">
                        <c:v>21308.731257935</c:v>
                      </c:pt>
                      <c:pt idx="13288">
                        <c:v>21308.731257935</c:v>
                      </c:pt>
                      <c:pt idx="13289">
                        <c:v>21308.731257935</c:v>
                      </c:pt>
                      <c:pt idx="13290">
                        <c:v>21308.731257935</c:v>
                      </c:pt>
                      <c:pt idx="13291">
                        <c:v>21308.731257935</c:v>
                      </c:pt>
                      <c:pt idx="13292">
                        <c:v>22238.831257934999</c:v>
                      </c:pt>
                      <c:pt idx="13293">
                        <c:v>22238.831257934999</c:v>
                      </c:pt>
                      <c:pt idx="13294">
                        <c:v>22238.831257934999</c:v>
                      </c:pt>
                      <c:pt idx="13295">
                        <c:v>22238.831257934999</c:v>
                      </c:pt>
                      <c:pt idx="13296">
                        <c:v>22238.831257934999</c:v>
                      </c:pt>
                      <c:pt idx="13297">
                        <c:v>22238.831257934999</c:v>
                      </c:pt>
                      <c:pt idx="13298">
                        <c:v>22238.831257934999</c:v>
                      </c:pt>
                      <c:pt idx="13299">
                        <c:v>22238.831257934999</c:v>
                      </c:pt>
                      <c:pt idx="13300">
                        <c:v>22238.831257934999</c:v>
                      </c:pt>
                      <c:pt idx="13301">
                        <c:v>21846.831257934999</c:v>
                      </c:pt>
                      <c:pt idx="13302">
                        <c:v>21846.831257934999</c:v>
                      </c:pt>
                      <c:pt idx="13303">
                        <c:v>22054.831257934999</c:v>
                      </c:pt>
                      <c:pt idx="13304">
                        <c:v>22054.831257934999</c:v>
                      </c:pt>
                      <c:pt idx="13305">
                        <c:v>22054.831257934999</c:v>
                      </c:pt>
                      <c:pt idx="13306">
                        <c:v>22008.831257934999</c:v>
                      </c:pt>
                      <c:pt idx="13307">
                        <c:v>22008.831257934999</c:v>
                      </c:pt>
                      <c:pt idx="13308">
                        <c:v>22008.831257934999</c:v>
                      </c:pt>
                      <c:pt idx="13309">
                        <c:v>21168.831257934999</c:v>
                      </c:pt>
                      <c:pt idx="13310">
                        <c:v>21168.831257934999</c:v>
                      </c:pt>
                      <c:pt idx="13311">
                        <c:v>21168.831257934999</c:v>
                      </c:pt>
                      <c:pt idx="13312">
                        <c:v>21168.831257934999</c:v>
                      </c:pt>
                      <c:pt idx="13313">
                        <c:v>21168.831257934999</c:v>
                      </c:pt>
                      <c:pt idx="13314">
                        <c:v>21168.831257934999</c:v>
                      </c:pt>
                      <c:pt idx="13315">
                        <c:v>20915.831257934999</c:v>
                      </c:pt>
                      <c:pt idx="13316">
                        <c:v>20739.831257934999</c:v>
                      </c:pt>
                      <c:pt idx="13317">
                        <c:v>21001.831257934999</c:v>
                      </c:pt>
                      <c:pt idx="13318">
                        <c:v>21001.831257934999</c:v>
                      </c:pt>
                      <c:pt idx="13319">
                        <c:v>21001.831257934999</c:v>
                      </c:pt>
                      <c:pt idx="13320">
                        <c:v>21001.831257934999</c:v>
                      </c:pt>
                      <c:pt idx="13321">
                        <c:v>21001.831257934999</c:v>
                      </c:pt>
                      <c:pt idx="13322">
                        <c:v>20473.831257934999</c:v>
                      </c:pt>
                      <c:pt idx="13323">
                        <c:v>20473.831257934999</c:v>
                      </c:pt>
                      <c:pt idx="13324">
                        <c:v>19953.831257934999</c:v>
                      </c:pt>
                      <c:pt idx="13325">
                        <c:v>19953.831257934999</c:v>
                      </c:pt>
                      <c:pt idx="13326">
                        <c:v>19953.831257934999</c:v>
                      </c:pt>
                      <c:pt idx="13327">
                        <c:v>19953.831257934999</c:v>
                      </c:pt>
                      <c:pt idx="13328">
                        <c:v>19953.831257934999</c:v>
                      </c:pt>
                      <c:pt idx="13329">
                        <c:v>19953.831257934999</c:v>
                      </c:pt>
                      <c:pt idx="13330">
                        <c:v>19953.831257934999</c:v>
                      </c:pt>
                      <c:pt idx="13331">
                        <c:v>19953.831257934999</c:v>
                      </c:pt>
                      <c:pt idx="13332">
                        <c:v>19953.831257934999</c:v>
                      </c:pt>
                      <c:pt idx="13333">
                        <c:v>20041.131257935001</c:v>
                      </c:pt>
                      <c:pt idx="13334">
                        <c:v>20041.131257935001</c:v>
                      </c:pt>
                      <c:pt idx="13335">
                        <c:v>20041.131257935001</c:v>
                      </c:pt>
                      <c:pt idx="13336">
                        <c:v>20041.131257935001</c:v>
                      </c:pt>
                      <c:pt idx="13337">
                        <c:v>20041.131257935001</c:v>
                      </c:pt>
                      <c:pt idx="13338">
                        <c:v>20041.131257935001</c:v>
                      </c:pt>
                      <c:pt idx="13339">
                        <c:v>19843.131257935001</c:v>
                      </c:pt>
                      <c:pt idx="13340">
                        <c:v>18964.131257935001</c:v>
                      </c:pt>
                      <c:pt idx="13341">
                        <c:v>18964.131257935001</c:v>
                      </c:pt>
                      <c:pt idx="13342">
                        <c:v>18964.131257935001</c:v>
                      </c:pt>
                      <c:pt idx="13343">
                        <c:v>19032.131257935001</c:v>
                      </c:pt>
                      <c:pt idx="13344">
                        <c:v>18964.131257935001</c:v>
                      </c:pt>
                      <c:pt idx="13345">
                        <c:v>18964.131257935001</c:v>
                      </c:pt>
                      <c:pt idx="13346">
                        <c:v>18505.131257935001</c:v>
                      </c:pt>
                      <c:pt idx="13347">
                        <c:v>18505.131257935001</c:v>
                      </c:pt>
                      <c:pt idx="13348">
                        <c:v>18437.131257935001</c:v>
                      </c:pt>
                      <c:pt idx="13349">
                        <c:v>18175.131257935001</c:v>
                      </c:pt>
                      <c:pt idx="13350">
                        <c:v>18107.131257935001</c:v>
                      </c:pt>
                      <c:pt idx="13351">
                        <c:v>18107.131257935001</c:v>
                      </c:pt>
                      <c:pt idx="13352">
                        <c:v>16708.131257935001</c:v>
                      </c:pt>
                      <c:pt idx="13353">
                        <c:v>16756.131257935001</c:v>
                      </c:pt>
                      <c:pt idx="13354">
                        <c:v>16756.131257935001</c:v>
                      </c:pt>
                      <c:pt idx="13355">
                        <c:v>16762.131257935001</c:v>
                      </c:pt>
                      <c:pt idx="13356">
                        <c:v>16756.131257935001</c:v>
                      </c:pt>
                      <c:pt idx="13357">
                        <c:v>16823.131257935001</c:v>
                      </c:pt>
                      <c:pt idx="13358">
                        <c:v>16688.131257935001</c:v>
                      </c:pt>
                      <c:pt idx="13359">
                        <c:v>16688.131257935001</c:v>
                      </c:pt>
                      <c:pt idx="13360">
                        <c:v>16755.131257935001</c:v>
                      </c:pt>
                      <c:pt idx="13361">
                        <c:v>16755.131257935001</c:v>
                      </c:pt>
                      <c:pt idx="13362">
                        <c:v>16688.131257935001</c:v>
                      </c:pt>
                      <c:pt idx="13363">
                        <c:v>16623.131257935001</c:v>
                      </c:pt>
                      <c:pt idx="13364">
                        <c:v>16521.131257935001</c:v>
                      </c:pt>
                      <c:pt idx="13365">
                        <c:v>16521.131257935001</c:v>
                      </c:pt>
                      <c:pt idx="13366">
                        <c:v>16521.131257935001</c:v>
                      </c:pt>
                      <c:pt idx="13367">
                        <c:v>16521.131257935001</c:v>
                      </c:pt>
                      <c:pt idx="13368">
                        <c:v>16521.131257935001</c:v>
                      </c:pt>
                      <c:pt idx="13369">
                        <c:v>16521.131257935001</c:v>
                      </c:pt>
                      <c:pt idx="13370">
                        <c:v>16521.131257935001</c:v>
                      </c:pt>
                      <c:pt idx="13371">
                        <c:v>16521.131257935001</c:v>
                      </c:pt>
                      <c:pt idx="13372">
                        <c:v>16521.131257935001</c:v>
                      </c:pt>
                      <c:pt idx="13373">
                        <c:v>16467.131257935001</c:v>
                      </c:pt>
                      <c:pt idx="13374">
                        <c:v>16467.131257935001</c:v>
                      </c:pt>
                      <c:pt idx="13375">
                        <c:v>16440.131257935001</c:v>
                      </c:pt>
                      <c:pt idx="13376">
                        <c:v>16440.131257935001</c:v>
                      </c:pt>
                      <c:pt idx="13377">
                        <c:v>16440.131257935001</c:v>
                      </c:pt>
                      <c:pt idx="13378">
                        <c:v>16440.131257935001</c:v>
                      </c:pt>
                      <c:pt idx="13379">
                        <c:v>16488.131257935001</c:v>
                      </c:pt>
                      <c:pt idx="13380">
                        <c:v>16488.131257935001</c:v>
                      </c:pt>
                      <c:pt idx="13381">
                        <c:v>16488.131257935001</c:v>
                      </c:pt>
                      <c:pt idx="13382">
                        <c:v>16488.131257935001</c:v>
                      </c:pt>
                      <c:pt idx="13383">
                        <c:v>16488.131257935001</c:v>
                      </c:pt>
                      <c:pt idx="13384">
                        <c:v>16488.131257935001</c:v>
                      </c:pt>
                      <c:pt idx="13385">
                        <c:v>16488.131257935001</c:v>
                      </c:pt>
                      <c:pt idx="13386">
                        <c:v>16505.131257935001</c:v>
                      </c:pt>
                      <c:pt idx="13387">
                        <c:v>16505.131257935001</c:v>
                      </c:pt>
                      <c:pt idx="13388">
                        <c:v>16505.131257935001</c:v>
                      </c:pt>
                      <c:pt idx="13389">
                        <c:v>16505.131257935001</c:v>
                      </c:pt>
                      <c:pt idx="13390">
                        <c:v>16505.131257935001</c:v>
                      </c:pt>
                      <c:pt idx="13391">
                        <c:v>16505.131257935001</c:v>
                      </c:pt>
                      <c:pt idx="13392">
                        <c:v>16505.131257935001</c:v>
                      </c:pt>
                      <c:pt idx="13393">
                        <c:v>16505.131257935001</c:v>
                      </c:pt>
                      <c:pt idx="13394">
                        <c:v>16505.131257935001</c:v>
                      </c:pt>
                      <c:pt idx="13395">
                        <c:v>16505.131257935001</c:v>
                      </c:pt>
                      <c:pt idx="13396">
                        <c:v>16532.131257935001</c:v>
                      </c:pt>
                      <c:pt idx="13397">
                        <c:v>16484.131257935001</c:v>
                      </c:pt>
                      <c:pt idx="13398">
                        <c:v>16484.131257935001</c:v>
                      </c:pt>
                      <c:pt idx="13399">
                        <c:v>16484.131257935001</c:v>
                      </c:pt>
                      <c:pt idx="13400">
                        <c:v>16484.131257935001</c:v>
                      </c:pt>
                      <c:pt idx="13401">
                        <c:v>16484.131257935001</c:v>
                      </c:pt>
                      <c:pt idx="13402">
                        <c:v>16484.131257935001</c:v>
                      </c:pt>
                      <c:pt idx="13403">
                        <c:v>16484.131257935001</c:v>
                      </c:pt>
                      <c:pt idx="13404">
                        <c:v>16484.131257935001</c:v>
                      </c:pt>
                      <c:pt idx="13405">
                        <c:v>16484.131257935001</c:v>
                      </c:pt>
                      <c:pt idx="13406">
                        <c:v>16484.131257935001</c:v>
                      </c:pt>
                      <c:pt idx="13407">
                        <c:v>16484.131257935001</c:v>
                      </c:pt>
                      <c:pt idx="13408">
                        <c:v>16484.131257935001</c:v>
                      </c:pt>
                      <c:pt idx="13409">
                        <c:v>16484.131257935001</c:v>
                      </c:pt>
                      <c:pt idx="13410">
                        <c:v>16484.131257935001</c:v>
                      </c:pt>
                      <c:pt idx="13411">
                        <c:v>16527.131257935001</c:v>
                      </c:pt>
                      <c:pt idx="13412">
                        <c:v>16813.131257935001</c:v>
                      </c:pt>
                      <c:pt idx="13413">
                        <c:v>16813.131257935001</c:v>
                      </c:pt>
                      <c:pt idx="13414">
                        <c:v>16813.131257935001</c:v>
                      </c:pt>
                      <c:pt idx="13415">
                        <c:v>16861.131257935001</c:v>
                      </c:pt>
                      <c:pt idx="13416">
                        <c:v>16861.131257935001</c:v>
                      </c:pt>
                      <c:pt idx="13417">
                        <c:v>16861.131257935001</c:v>
                      </c:pt>
                      <c:pt idx="13418">
                        <c:v>17253.131257935001</c:v>
                      </c:pt>
                      <c:pt idx="13419">
                        <c:v>17253.131257935001</c:v>
                      </c:pt>
                      <c:pt idx="13420">
                        <c:v>17515.131257935001</c:v>
                      </c:pt>
                      <c:pt idx="13421">
                        <c:v>17515.131257935001</c:v>
                      </c:pt>
                      <c:pt idx="13422">
                        <c:v>17515.131257935001</c:v>
                      </c:pt>
                      <c:pt idx="13423">
                        <c:v>17515.131257935001</c:v>
                      </c:pt>
                      <c:pt idx="13424">
                        <c:v>17515.131257935001</c:v>
                      </c:pt>
                      <c:pt idx="13425">
                        <c:v>17515.131257935001</c:v>
                      </c:pt>
                      <c:pt idx="13426">
                        <c:v>17515.131257935001</c:v>
                      </c:pt>
                      <c:pt idx="13427">
                        <c:v>17515.131257935001</c:v>
                      </c:pt>
                      <c:pt idx="13428">
                        <c:v>17515.131257935001</c:v>
                      </c:pt>
                      <c:pt idx="13429">
                        <c:v>17515.131257935001</c:v>
                      </c:pt>
                      <c:pt idx="13430">
                        <c:v>17515.131257935001</c:v>
                      </c:pt>
                      <c:pt idx="13431">
                        <c:v>17515.131257935001</c:v>
                      </c:pt>
                      <c:pt idx="13432">
                        <c:v>17563.131257935001</c:v>
                      </c:pt>
                      <c:pt idx="13433">
                        <c:v>17563.131257935001</c:v>
                      </c:pt>
                      <c:pt idx="13434">
                        <c:v>17563.131257935001</c:v>
                      </c:pt>
                      <c:pt idx="13435">
                        <c:v>17563.131257935001</c:v>
                      </c:pt>
                      <c:pt idx="13436">
                        <c:v>17563.131257935001</c:v>
                      </c:pt>
                      <c:pt idx="13437">
                        <c:v>17563.131257935001</c:v>
                      </c:pt>
                      <c:pt idx="13438">
                        <c:v>17563.131257935001</c:v>
                      </c:pt>
                      <c:pt idx="13439">
                        <c:v>17563.131257935001</c:v>
                      </c:pt>
                      <c:pt idx="13440">
                        <c:v>17563.131257935001</c:v>
                      </c:pt>
                      <c:pt idx="13441">
                        <c:v>17563.131257935001</c:v>
                      </c:pt>
                      <c:pt idx="13442">
                        <c:v>17563.131257935001</c:v>
                      </c:pt>
                      <c:pt idx="13443">
                        <c:v>17563.131257935001</c:v>
                      </c:pt>
                      <c:pt idx="13444">
                        <c:v>17583.131257935001</c:v>
                      </c:pt>
                      <c:pt idx="13445">
                        <c:v>17563.131257935001</c:v>
                      </c:pt>
                      <c:pt idx="13446">
                        <c:v>17563.131257935001</c:v>
                      </c:pt>
                      <c:pt idx="13447">
                        <c:v>17563.131257935001</c:v>
                      </c:pt>
                      <c:pt idx="13448">
                        <c:v>17563.131257935001</c:v>
                      </c:pt>
                      <c:pt idx="13449">
                        <c:v>17563.131257935001</c:v>
                      </c:pt>
                      <c:pt idx="13450">
                        <c:v>17563.131257935001</c:v>
                      </c:pt>
                      <c:pt idx="13451">
                        <c:v>17563.131257935001</c:v>
                      </c:pt>
                      <c:pt idx="13452">
                        <c:v>17563.131257935001</c:v>
                      </c:pt>
                      <c:pt idx="13453">
                        <c:v>17563.131257935001</c:v>
                      </c:pt>
                      <c:pt idx="13454">
                        <c:v>17563.131257935001</c:v>
                      </c:pt>
                      <c:pt idx="13455">
                        <c:v>17563.131257935001</c:v>
                      </c:pt>
                      <c:pt idx="13456">
                        <c:v>17563.131257935001</c:v>
                      </c:pt>
                      <c:pt idx="13457">
                        <c:v>17563.131257935001</c:v>
                      </c:pt>
                      <c:pt idx="13458">
                        <c:v>17563.131257935001</c:v>
                      </c:pt>
                      <c:pt idx="13459">
                        <c:v>17658.131257935001</c:v>
                      </c:pt>
                      <c:pt idx="13460">
                        <c:v>17658.131257935001</c:v>
                      </c:pt>
                      <c:pt idx="13461">
                        <c:v>17658.131257935001</c:v>
                      </c:pt>
                      <c:pt idx="13462">
                        <c:v>17658.131257935001</c:v>
                      </c:pt>
                      <c:pt idx="13463">
                        <c:v>17658.131257935001</c:v>
                      </c:pt>
                      <c:pt idx="13464">
                        <c:v>17658.131257935001</c:v>
                      </c:pt>
                      <c:pt idx="13465">
                        <c:v>17658.131257935001</c:v>
                      </c:pt>
                      <c:pt idx="13466">
                        <c:v>18403.131257935001</c:v>
                      </c:pt>
                      <c:pt idx="13467">
                        <c:v>17658.131257935001</c:v>
                      </c:pt>
                      <c:pt idx="13468">
                        <c:v>17658.131257935001</c:v>
                      </c:pt>
                      <c:pt idx="13469">
                        <c:v>17658.131257935001</c:v>
                      </c:pt>
                      <c:pt idx="13470">
                        <c:v>17658.131257935001</c:v>
                      </c:pt>
                      <c:pt idx="13471">
                        <c:v>17658.131257935001</c:v>
                      </c:pt>
                      <c:pt idx="13472">
                        <c:v>17570.131257935001</c:v>
                      </c:pt>
                      <c:pt idx="13473">
                        <c:v>17570.131257935001</c:v>
                      </c:pt>
                      <c:pt idx="13474">
                        <c:v>17624.131257935001</c:v>
                      </c:pt>
                      <c:pt idx="13475">
                        <c:v>17624.131257935001</c:v>
                      </c:pt>
                      <c:pt idx="13476">
                        <c:v>18151.131257935001</c:v>
                      </c:pt>
                      <c:pt idx="13477">
                        <c:v>18151.131257935001</c:v>
                      </c:pt>
                      <c:pt idx="13478">
                        <c:v>18868.131257935001</c:v>
                      </c:pt>
                      <c:pt idx="13479">
                        <c:v>18868.131257935001</c:v>
                      </c:pt>
                      <c:pt idx="13480">
                        <c:v>18868.131257935001</c:v>
                      </c:pt>
                      <c:pt idx="13481">
                        <c:v>18868.131257935001</c:v>
                      </c:pt>
                      <c:pt idx="13482">
                        <c:v>18568.131257935001</c:v>
                      </c:pt>
                      <c:pt idx="13483">
                        <c:v>18522.131257935001</c:v>
                      </c:pt>
                      <c:pt idx="13484">
                        <c:v>18522.131257935001</c:v>
                      </c:pt>
                      <c:pt idx="13485">
                        <c:v>18522.131257935001</c:v>
                      </c:pt>
                      <c:pt idx="13486">
                        <c:v>18522.131257935001</c:v>
                      </c:pt>
                      <c:pt idx="13487">
                        <c:v>18522.131257935001</c:v>
                      </c:pt>
                      <c:pt idx="13488">
                        <c:v>18522.131257935001</c:v>
                      </c:pt>
                      <c:pt idx="13489">
                        <c:v>18522.131257935001</c:v>
                      </c:pt>
                      <c:pt idx="13490">
                        <c:v>18522.131257935001</c:v>
                      </c:pt>
                      <c:pt idx="13491">
                        <c:v>18530.131257935001</c:v>
                      </c:pt>
                      <c:pt idx="13492">
                        <c:v>18522.131257935001</c:v>
                      </c:pt>
                      <c:pt idx="13493">
                        <c:v>18522.131257935001</c:v>
                      </c:pt>
                      <c:pt idx="13494">
                        <c:v>18522.131257935001</c:v>
                      </c:pt>
                      <c:pt idx="13495">
                        <c:v>18522.131257935001</c:v>
                      </c:pt>
                      <c:pt idx="13496">
                        <c:v>18522.131257935001</c:v>
                      </c:pt>
                      <c:pt idx="13497">
                        <c:v>18522.131257935001</c:v>
                      </c:pt>
                      <c:pt idx="13498">
                        <c:v>18522.131257935001</c:v>
                      </c:pt>
                      <c:pt idx="13499">
                        <c:v>18684.131257935001</c:v>
                      </c:pt>
                      <c:pt idx="13500">
                        <c:v>18684.131257935001</c:v>
                      </c:pt>
                      <c:pt idx="13501">
                        <c:v>19386.131257935001</c:v>
                      </c:pt>
                      <c:pt idx="13502">
                        <c:v>19386.131257935001</c:v>
                      </c:pt>
                      <c:pt idx="13503">
                        <c:v>19386.131257935001</c:v>
                      </c:pt>
                      <c:pt idx="13504">
                        <c:v>19386.131257935001</c:v>
                      </c:pt>
                      <c:pt idx="13505">
                        <c:v>19386.131257935001</c:v>
                      </c:pt>
                      <c:pt idx="13506">
                        <c:v>19386.131257935001</c:v>
                      </c:pt>
                      <c:pt idx="13507">
                        <c:v>19852.131257935001</c:v>
                      </c:pt>
                      <c:pt idx="13508">
                        <c:v>20218.131257935001</c:v>
                      </c:pt>
                      <c:pt idx="13509">
                        <c:v>20218.131257935001</c:v>
                      </c:pt>
                      <c:pt idx="13510">
                        <c:v>20484.131257935001</c:v>
                      </c:pt>
                      <c:pt idx="13511">
                        <c:v>20484.131257935001</c:v>
                      </c:pt>
                      <c:pt idx="13512">
                        <c:v>20484.131257935001</c:v>
                      </c:pt>
                      <c:pt idx="13513">
                        <c:v>21201.131257935001</c:v>
                      </c:pt>
                      <c:pt idx="13514">
                        <c:v>21201.131257935001</c:v>
                      </c:pt>
                      <c:pt idx="13515">
                        <c:v>21201.131257935001</c:v>
                      </c:pt>
                      <c:pt idx="13516">
                        <c:v>21201.131257935001</c:v>
                      </c:pt>
                      <c:pt idx="13517">
                        <c:v>21201.131257935001</c:v>
                      </c:pt>
                      <c:pt idx="13518">
                        <c:v>21201.131257935001</c:v>
                      </c:pt>
                      <c:pt idx="13519">
                        <c:v>21201.131257935001</c:v>
                      </c:pt>
                      <c:pt idx="13520">
                        <c:v>21201.131257935001</c:v>
                      </c:pt>
                      <c:pt idx="13521">
                        <c:v>21201.131257935001</c:v>
                      </c:pt>
                      <c:pt idx="13522">
                        <c:v>21201.131257935001</c:v>
                      </c:pt>
                      <c:pt idx="13523">
                        <c:v>21201.131257935001</c:v>
                      </c:pt>
                      <c:pt idx="13524">
                        <c:v>21201.131257935001</c:v>
                      </c:pt>
                      <c:pt idx="13525">
                        <c:v>21201.131257935001</c:v>
                      </c:pt>
                      <c:pt idx="13526">
                        <c:v>21729.131257935001</c:v>
                      </c:pt>
                      <c:pt idx="13527">
                        <c:v>21729.131257935001</c:v>
                      </c:pt>
                      <c:pt idx="13528">
                        <c:v>21729.131257935001</c:v>
                      </c:pt>
                      <c:pt idx="13529">
                        <c:v>21729.131257935001</c:v>
                      </c:pt>
                      <c:pt idx="13530">
                        <c:v>21729.131257935001</c:v>
                      </c:pt>
                      <c:pt idx="13531">
                        <c:v>21729.131257935001</c:v>
                      </c:pt>
                      <c:pt idx="13532">
                        <c:v>21729.131257935001</c:v>
                      </c:pt>
                      <c:pt idx="13533">
                        <c:v>22249.131257935001</c:v>
                      </c:pt>
                      <c:pt idx="13534">
                        <c:v>22249.131257935001</c:v>
                      </c:pt>
                      <c:pt idx="13535">
                        <c:v>22249.131257935001</c:v>
                      </c:pt>
                      <c:pt idx="13536">
                        <c:v>23160.131257935001</c:v>
                      </c:pt>
                      <c:pt idx="13537">
                        <c:v>23160.131257935001</c:v>
                      </c:pt>
                      <c:pt idx="13538">
                        <c:v>23160.131257935001</c:v>
                      </c:pt>
                      <c:pt idx="13539">
                        <c:v>23160.131257935001</c:v>
                      </c:pt>
                      <c:pt idx="13540">
                        <c:v>23160.131257935001</c:v>
                      </c:pt>
                      <c:pt idx="13541">
                        <c:v>23160.131257935001</c:v>
                      </c:pt>
                      <c:pt idx="13542">
                        <c:v>23160.131257935001</c:v>
                      </c:pt>
                      <c:pt idx="13543">
                        <c:v>23160.131257935001</c:v>
                      </c:pt>
                      <c:pt idx="13544">
                        <c:v>23160.131257935001</c:v>
                      </c:pt>
                      <c:pt idx="13545">
                        <c:v>23160.131257935001</c:v>
                      </c:pt>
                      <c:pt idx="13546">
                        <c:v>23160.131257935001</c:v>
                      </c:pt>
                      <c:pt idx="13547">
                        <c:v>23160.131257935001</c:v>
                      </c:pt>
                      <c:pt idx="13548">
                        <c:v>23160.131257935001</c:v>
                      </c:pt>
                      <c:pt idx="13549">
                        <c:v>23160.131257935001</c:v>
                      </c:pt>
                      <c:pt idx="13550">
                        <c:v>23160.131257935001</c:v>
                      </c:pt>
                      <c:pt idx="13551">
                        <c:v>23160.131257935001</c:v>
                      </c:pt>
                      <c:pt idx="13552">
                        <c:v>23160.131257935001</c:v>
                      </c:pt>
                      <c:pt idx="13553">
                        <c:v>23160.131257935001</c:v>
                      </c:pt>
                      <c:pt idx="13554">
                        <c:v>23160.131257935001</c:v>
                      </c:pt>
                      <c:pt idx="13555">
                        <c:v>21829.131257935001</c:v>
                      </c:pt>
                      <c:pt idx="13556">
                        <c:v>21639.131257935001</c:v>
                      </c:pt>
                      <c:pt idx="13557">
                        <c:v>21639.131257935001</c:v>
                      </c:pt>
                      <c:pt idx="13558">
                        <c:v>21639.131257935001</c:v>
                      </c:pt>
                      <c:pt idx="13559">
                        <c:v>21639.131257935001</c:v>
                      </c:pt>
                      <c:pt idx="13560">
                        <c:v>21639.131257935001</c:v>
                      </c:pt>
                      <c:pt idx="13561">
                        <c:v>21639.131257935001</c:v>
                      </c:pt>
                      <c:pt idx="13562">
                        <c:v>21639.131257935001</c:v>
                      </c:pt>
                      <c:pt idx="13563">
                        <c:v>21639.131257935001</c:v>
                      </c:pt>
                      <c:pt idx="13564">
                        <c:v>21639.131257935001</c:v>
                      </c:pt>
                      <c:pt idx="13565">
                        <c:v>21639.131257935001</c:v>
                      </c:pt>
                      <c:pt idx="13566">
                        <c:v>21639.131257935001</c:v>
                      </c:pt>
                      <c:pt idx="13567">
                        <c:v>22550.131257935001</c:v>
                      </c:pt>
                      <c:pt idx="13568">
                        <c:v>22550.131257935001</c:v>
                      </c:pt>
                      <c:pt idx="13569">
                        <c:v>22550.131257935001</c:v>
                      </c:pt>
                      <c:pt idx="13570">
                        <c:v>22550.131257935001</c:v>
                      </c:pt>
                      <c:pt idx="13571">
                        <c:v>22550.131257935001</c:v>
                      </c:pt>
                      <c:pt idx="13572">
                        <c:v>22550.131257935001</c:v>
                      </c:pt>
                      <c:pt idx="13573">
                        <c:v>22550.131257935001</c:v>
                      </c:pt>
                      <c:pt idx="13574">
                        <c:v>23295.131257935001</c:v>
                      </c:pt>
                      <c:pt idx="13575">
                        <c:v>23295.131257935001</c:v>
                      </c:pt>
                      <c:pt idx="13576">
                        <c:v>23295.131257935001</c:v>
                      </c:pt>
                      <c:pt idx="13577">
                        <c:v>23295.131257935001</c:v>
                      </c:pt>
                      <c:pt idx="13578">
                        <c:v>23295.131257935001</c:v>
                      </c:pt>
                      <c:pt idx="13579">
                        <c:v>23295.131257935001</c:v>
                      </c:pt>
                      <c:pt idx="13580">
                        <c:v>23295.131257935001</c:v>
                      </c:pt>
                      <c:pt idx="13581">
                        <c:v>23295.131257935001</c:v>
                      </c:pt>
                      <c:pt idx="13582">
                        <c:v>23295.131257935001</c:v>
                      </c:pt>
                      <c:pt idx="13583">
                        <c:v>23295.131257935001</c:v>
                      </c:pt>
                      <c:pt idx="13584">
                        <c:v>23295.131257935001</c:v>
                      </c:pt>
                      <c:pt idx="13585">
                        <c:v>23295.131257935001</c:v>
                      </c:pt>
                      <c:pt idx="13586">
                        <c:v>23295.131257935001</c:v>
                      </c:pt>
                      <c:pt idx="13587">
                        <c:v>23295.131257935001</c:v>
                      </c:pt>
                      <c:pt idx="13588">
                        <c:v>22384.131257935001</c:v>
                      </c:pt>
                      <c:pt idx="13589">
                        <c:v>22384.131257935001</c:v>
                      </c:pt>
                      <c:pt idx="13590">
                        <c:v>22384.131257935001</c:v>
                      </c:pt>
                      <c:pt idx="13591">
                        <c:v>21864.131257935001</c:v>
                      </c:pt>
                      <c:pt idx="13592">
                        <c:v>21754.131257935001</c:v>
                      </c:pt>
                      <c:pt idx="13593">
                        <c:v>21754.131257935001</c:v>
                      </c:pt>
                      <c:pt idx="13594">
                        <c:v>21754.131257935001</c:v>
                      </c:pt>
                      <c:pt idx="13595">
                        <c:v>21754.131257935001</c:v>
                      </c:pt>
                      <c:pt idx="13596">
                        <c:v>21754.131257935001</c:v>
                      </c:pt>
                      <c:pt idx="13597">
                        <c:v>21754.131257935001</c:v>
                      </c:pt>
                      <c:pt idx="13598">
                        <c:v>21754.131257935001</c:v>
                      </c:pt>
                      <c:pt idx="13599">
                        <c:v>22274.131257935001</c:v>
                      </c:pt>
                      <c:pt idx="13600">
                        <c:v>22274.131257935001</c:v>
                      </c:pt>
                      <c:pt idx="13601">
                        <c:v>22274.131257935001</c:v>
                      </c:pt>
                      <c:pt idx="13602">
                        <c:v>22274.131257935001</c:v>
                      </c:pt>
                      <c:pt idx="13603">
                        <c:v>22182.131257935001</c:v>
                      </c:pt>
                      <c:pt idx="13604">
                        <c:v>22094.131257935001</c:v>
                      </c:pt>
                      <c:pt idx="13605">
                        <c:v>22094.131257935001</c:v>
                      </c:pt>
                      <c:pt idx="13606">
                        <c:v>22094.131257935001</c:v>
                      </c:pt>
                      <c:pt idx="13607">
                        <c:v>22094.131257935001</c:v>
                      </c:pt>
                      <c:pt idx="13608">
                        <c:v>20784.131257935001</c:v>
                      </c:pt>
                      <c:pt idx="13609">
                        <c:v>20784.131257935001</c:v>
                      </c:pt>
                      <c:pt idx="13610">
                        <c:v>20784.131257935001</c:v>
                      </c:pt>
                      <c:pt idx="13611">
                        <c:v>20784.131257935001</c:v>
                      </c:pt>
                      <c:pt idx="13612">
                        <c:v>20784.131257935001</c:v>
                      </c:pt>
                      <c:pt idx="13613">
                        <c:v>20784.131257935001</c:v>
                      </c:pt>
                      <c:pt idx="13614">
                        <c:v>20784.131257935001</c:v>
                      </c:pt>
                      <c:pt idx="13615">
                        <c:v>20738.131257935001</c:v>
                      </c:pt>
                      <c:pt idx="13616">
                        <c:v>20738.131257935001</c:v>
                      </c:pt>
                      <c:pt idx="13617">
                        <c:v>20738.131257935001</c:v>
                      </c:pt>
                      <c:pt idx="13618">
                        <c:v>20738.131257935001</c:v>
                      </c:pt>
                      <c:pt idx="13619">
                        <c:v>20738.131257935001</c:v>
                      </c:pt>
                      <c:pt idx="13620">
                        <c:v>20738.131257935001</c:v>
                      </c:pt>
                      <c:pt idx="13621">
                        <c:v>20569.131257935001</c:v>
                      </c:pt>
                      <c:pt idx="13622">
                        <c:v>20569.131257935001</c:v>
                      </c:pt>
                      <c:pt idx="13623">
                        <c:v>20569.131257935001</c:v>
                      </c:pt>
                      <c:pt idx="13624">
                        <c:v>20569.131257935001</c:v>
                      </c:pt>
                      <c:pt idx="13625">
                        <c:v>20569.131257935001</c:v>
                      </c:pt>
                      <c:pt idx="13626">
                        <c:v>20569.131257935001</c:v>
                      </c:pt>
                      <c:pt idx="13627">
                        <c:v>20569.131257935001</c:v>
                      </c:pt>
                      <c:pt idx="13628">
                        <c:v>19852.131257935001</c:v>
                      </c:pt>
                      <c:pt idx="13629">
                        <c:v>19852.131257935001</c:v>
                      </c:pt>
                      <c:pt idx="13630">
                        <c:v>19852.131257935001</c:v>
                      </c:pt>
                      <c:pt idx="13631">
                        <c:v>19852.131257935001</c:v>
                      </c:pt>
                      <c:pt idx="13632">
                        <c:v>19852.131257935001</c:v>
                      </c:pt>
                      <c:pt idx="13633">
                        <c:v>19852.131257935001</c:v>
                      </c:pt>
                      <c:pt idx="13634">
                        <c:v>19852.131257935001</c:v>
                      </c:pt>
                      <c:pt idx="13635">
                        <c:v>19852.131257935001</c:v>
                      </c:pt>
                      <c:pt idx="13636">
                        <c:v>19852.131257935001</c:v>
                      </c:pt>
                      <c:pt idx="13637">
                        <c:v>19852.131257935001</c:v>
                      </c:pt>
                      <c:pt idx="13638">
                        <c:v>19852.131257935001</c:v>
                      </c:pt>
                      <c:pt idx="13639">
                        <c:v>19852.131257935001</c:v>
                      </c:pt>
                      <c:pt idx="13640">
                        <c:v>18433.131257935001</c:v>
                      </c:pt>
                      <c:pt idx="13641">
                        <c:v>18433.131257935001</c:v>
                      </c:pt>
                      <c:pt idx="13642">
                        <c:v>18433.131257935001</c:v>
                      </c:pt>
                      <c:pt idx="13643">
                        <c:v>18433.131257935001</c:v>
                      </c:pt>
                      <c:pt idx="13644">
                        <c:v>18433.131257935001</c:v>
                      </c:pt>
                      <c:pt idx="13645">
                        <c:v>18433.131257935001</c:v>
                      </c:pt>
                      <c:pt idx="13646">
                        <c:v>18433.131257935001</c:v>
                      </c:pt>
                      <c:pt idx="13647">
                        <c:v>18501.131257935001</c:v>
                      </c:pt>
                      <c:pt idx="13648">
                        <c:v>18501.131257935001</c:v>
                      </c:pt>
                      <c:pt idx="13649">
                        <c:v>18501.131257935001</c:v>
                      </c:pt>
                      <c:pt idx="13650">
                        <c:v>18501.131257935001</c:v>
                      </c:pt>
                      <c:pt idx="13651">
                        <c:v>18385.131257935001</c:v>
                      </c:pt>
                      <c:pt idx="13652">
                        <c:v>17562.131257935001</c:v>
                      </c:pt>
                      <c:pt idx="13653">
                        <c:v>17562.131257935001</c:v>
                      </c:pt>
                      <c:pt idx="13654">
                        <c:v>17562.131257935001</c:v>
                      </c:pt>
                      <c:pt idx="13655">
                        <c:v>17562.131257935001</c:v>
                      </c:pt>
                      <c:pt idx="13656">
                        <c:v>17562.131257935001</c:v>
                      </c:pt>
                      <c:pt idx="13657">
                        <c:v>17562.131257935001</c:v>
                      </c:pt>
                      <c:pt idx="13658">
                        <c:v>17562.131257935001</c:v>
                      </c:pt>
                      <c:pt idx="13659">
                        <c:v>17562.131257935001</c:v>
                      </c:pt>
                      <c:pt idx="13660">
                        <c:v>17562.131257935001</c:v>
                      </c:pt>
                      <c:pt idx="13661">
                        <c:v>17562.131257935001</c:v>
                      </c:pt>
                      <c:pt idx="13662">
                        <c:v>17562.131257935001</c:v>
                      </c:pt>
                      <c:pt idx="13663">
                        <c:v>17608.131257935001</c:v>
                      </c:pt>
                      <c:pt idx="13664">
                        <c:v>17425.131257935001</c:v>
                      </c:pt>
                      <c:pt idx="13665">
                        <c:v>17425.131257935001</c:v>
                      </c:pt>
                      <c:pt idx="13666">
                        <c:v>17425.131257935001</c:v>
                      </c:pt>
                      <c:pt idx="13667">
                        <c:v>17425.131257935001</c:v>
                      </c:pt>
                      <c:pt idx="13668">
                        <c:v>17425.131257935001</c:v>
                      </c:pt>
                      <c:pt idx="13669">
                        <c:v>17425.131257935001</c:v>
                      </c:pt>
                      <c:pt idx="13670">
                        <c:v>17425.131257935001</c:v>
                      </c:pt>
                      <c:pt idx="13671">
                        <c:v>17425.131257935001</c:v>
                      </c:pt>
                      <c:pt idx="13672">
                        <c:v>17425.131257935001</c:v>
                      </c:pt>
                      <c:pt idx="13673">
                        <c:v>17425.131257935001</c:v>
                      </c:pt>
                      <c:pt idx="13674">
                        <c:v>17324.881261749</c:v>
                      </c:pt>
                      <c:pt idx="13675">
                        <c:v>16971.781261749002</c:v>
                      </c:pt>
                      <c:pt idx="13676">
                        <c:v>16971.781261749002</c:v>
                      </c:pt>
                      <c:pt idx="13677">
                        <c:v>16971.781261749002</c:v>
                      </c:pt>
                      <c:pt idx="13678">
                        <c:v>16971.781261749002</c:v>
                      </c:pt>
                      <c:pt idx="13679">
                        <c:v>16765.481261748999</c:v>
                      </c:pt>
                      <c:pt idx="13680">
                        <c:v>16765.481261748999</c:v>
                      </c:pt>
                      <c:pt idx="13681">
                        <c:v>16765.481261748999</c:v>
                      </c:pt>
                      <c:pt idx="13682">
                        <c:v>16671.481261748999</c:v>
                      </c:pt>
                      <c:pt idx="13683">
                        <c:v>16671.481261748999</c:v>
                      </c:pt>
                      <c:pt idx="13684">
                        <c:v>16671.481261748999</c:v>
                      </c:pt>
                      <c:pt idx="13685">
                        <c:v>15815.481261749001</c:v>
                      </c:pt>
                      <c:pt idx="13686">
                        <c:v>15815.481261749001</c:v>
                      </c:pt>
                      <c:pt idx="13687">
                        <c:v>15769.481261749001</c:v>
                      </c:pt>
                      <c:pt idx="13688">
                        <c:v>15769.481261749001</c:v>
                      </c:pt>
                      <c:pt idx="13689">
                        <c:v>15769.481261749001</c:v>
                      </c:pt>
                      <c:pt idx="13690">
                        <c:v>15769.481261749001</c:v>
                      </c:pt>
                      <c:pt idx="13691">
                        <c:v>15749.481261749001</c:v>
                      </c:pt>
                      <c:pt idx="13692">
                        <c:v>15749.481261749001</c:v>
                      </c:pt>
                      <c:pt idx="13693">
                        <c:v>15675.481261749001</c:v>
                      </c:pt>
                      <c:pt idx="13694">
                        <c:v>15675.481261749001</c:v>
                      </c:pt>
                      <c:pt idx="13695">
                        <c:v>15675.481261749001</c:v>
                      </c:pt>
                      <c:pt idx="13696">
                        <c:v>15625.481261749001</c:v>
                      </c:pt>
                      <c:pt idx="13697">
                        <c:v>15537.481261749001</c:v>
                      </c:pt>
                      <c:pt idx="13698">
                        <c:v>15537.481261749001</c:v>
                      </c:pt>
                      <c:pt idx="13699">
                        <c:v>15537.481261749001</c:v>
                      </c:pt>
                      <c:pt idx="13700">
                        <c:v>15727.481261749001</c:v>
                      </c:pt>
                      <c:pt idx="13701">
                        <c:v>15727.481261749001</c:v>
                      </c:pt>
                      <c:pt idx="13702">
                        <c:v>15727.481261749001</c:v>
                      </c:pt>
                      <c:pt idx="13703">
                        <c:v>15727.481261749001</c:v>
                      </c:pt>
                      <c:pt idx="13704">
                        <c:v>15727.481261749001</c:v>
                      </c:pt>
                      <c:pt idx="13705">
                        <c:v>15773.481261749001</c:v>
                      </c:pt>
                      <c:pt idx="13706">
                        <c:v>15773.481261749001</c:v>
                      </c:pt>
                      <c:pt idx="13707">
                        <c:v>15773.481261749001</c:v>
                      </c:pt>
                      <c:pt idx="13708">
                        <c:v>15773.481261749001</c:v>
                      </c:pt>
                      <c:pt idx="13709">
                        <c:v>15773.481261749001</c:v>
                      </c:pt>
                      <c:pt idx="13710">
                        <c:v>15773.481261749001</c:v>
                      </c:pt>
                      <c:pt idx="13711">
                        <c:v>15915.481261749001</c:v>
                      </c:pt>
                      <c:pt idx="13712">
                        <c:v>15915.481261749001</c:v>
                      </c:pt>
                      <c:pt idx="13713">
                        <c:v>15915.481261749001</c:v>
                      </c:pt>
                      <c:pt idx="13714">
                        <c:v>15915.481261749001</c:v>
                      </c:pt>
                      <c:pt idx="13715">
                        <c:v>15915.481261749001</c:v>
                      </c:pt>
                      <c:pt idx="13716">
                        <c:v>15915.481261749001</c:v>
                      </c:pt>
                      <c:pt idx="13717">
                        <c:v>15915.481261749001</c:v>
                      </c:pt>
                      <c:pt idx="13718">
                        <c:v>15915.481261749001</c:v>
                      </c:pt>
                      <c:pt idx="13719">
                        <c:v>15915.481261749001</c:v>
                      </c:pt>
                      <c:pt idx="13720">
                        <c:v>15915.481261749001</c:v>
                      </c:pt>
                      <c:pt idx="13721">
                        <c:v>15915.481261749001</c:v>
                      </c:pt>
                      <c:pt idx="13722">
                        <c:v>15915.481261749001</c:v>
                      </c:pt>
                      <c:pt idx="13723">
                        <c:v>15915.481261749001</c:v>
                      </c:pt>
                      <c:pt idx="13724">
                        <c:v>15915.481261749001</c:v>
                      </c:pt>
                      <c:pt idx="13725">
                        <c:v>15915.481261749001</c:v>
                      </c:pt>
                      <c:pt idx="13726">
                        <c:v>15915.481261749001</c:v>
                      </c:pt>
                      <c:pt idx="13727">
                        <c:v>15915.481261749001</c:v>
                      </c:pt>
                      <c:pt idx="13728">
                        <c:v>15915.481261749001</c:v>
                      </c:pt>
                      <c:pt idx="13729">
                        <c:v>15915.481261749001</c:v>
                      </c:pt>
                      <c:pt idx="13730">
                        <c:v>15915.481261749001</c:v>
                      </c:pt>
                      <c:pt idx="13731">
                        <c:v>15915.481261749001</c:v>
                      </c:pt>
                      <c:pt idx="13732">
                        <c:v>15915.481261749001</c:v>
                      </c:pt>
                      <c:pt idx="13733">
                        <c:v>15915.481261749001</c:v>
                      </c:pt>
                      <c:pt idx="13734">
                        <c:v>15915.481261749001</c:v>
                      </c:pt>
                      <c:pt idx="13735">
                        <c:v>15915.481261749001</c:v>
                      </c:pt>
                      <c:pt idx="13736">
                        <c:v>16002.781261749</c:v>
                      </c:pt>
                      <c:pt idx="13737">
                        <c:v>16190.781261749</c:v>
                      </c:pt>
                      <c:pt idx="13738">
                        <c:v>16237.781261749</c:v>
                      </c:pt>
                      <c:pt idx="13739">
                        <c:v>16284.781261749</c:v>
                      </c:pt>
                      <c:pt idx="13740">
                        <c:v>16301.781261749</c:v>
                      </c:pt>
                      <c:pt idx="13741">
                        <c:v>16301.781261749</c:v>
                      </c:pt>
                      <c:pt idx="13742">
                        <c:v>16389.781261749002</c:v>
                      </c:pt>
                      <c:pt idx="13743">
                        <c:v>16389.781261749002</c:v>
                      </c:pt>
                      <c:pt idx="13744">
                        <c:v>16558.912258453001</c:v>
                      </c:pt>
                      <c:pt idx="13745">
                        <c:v>16558.912258453001</c:v>
                      </c:pt>
                      <c:pt idx="13746">
                        <c:v>16824.912258453001</c:v>
                      </c:pt>
                      <c:pt idx="13747">
                        <c:v>16915.012258453</c:v>
                      </c:pt>
                      <c:pt idx="13748">
                        <c:v>16965.131257935001</c:v>
                      </c:pt>
                      <c:pt idx="13749">
                        <c:v>16965.131257935001</c:v>
                      </c:pt>
                      <c:pt idx="13750">
                        <c:v>16965.131257935001</c:v>
                      </c:pt>
                      <c:pt idx="13751">
                        <c:v>16965.131257935001</c:v>
                      </c:pt>
                      <c:pt idx="13752">
                        <c:v>16965.131257935001</c:v>
                      </c:pt>
                      <c:pt idx="13753">
                        <c:v>16699.131257935001</c:v>
                      </c:pt>
                      <c:pt idx="13754">
                        <c:v>16744.131257935001</c:v>
                      </c:pt>
                      <c:pt idx="13755">
                        <c:v>16744.131257935001</c:v>
                      </c:pt>
                      <c:pt idx="13756">
                        <c:v>16744.131257935001</c:v>
                      </c:pt>
                      <c:pt idx="13757">
                        <c:v>16927.131257935001</c:v>
                      </c:pt>
                      <c:pt idx="13758">
                        <c:v>16835.131257935001</c:v>
                      </c:pt>
                      <c:pt idx="13759">
                        <c:v>16835.131257935001</c:v>
                      </c:pt>
                      <c:pt idx="13760">
                        <c:v>16835.131257935001</c:v>
                      </c:pt>
                      <c:pt idx="13761">
                        <c:v>16835.131257935001</c:v>
                      </c:pt>
                      <c:pt idx="13762">
                        <c:v>16835.131257935001</c:v>
                      </c:pt>
                      <c:pt idx="13763">
                        <c:v>16835.131257935001</c:v>
                      </c:pt>
                      <c:pt idx="13764">
                        <c:v>16835.131257935001</c:v>
                      </c:pt>
                      <c:pt idx="13765">
                        <c:v>16835.131257935001</c:v>
                      </c:pt>
                      <c:pt idx="13766">
                        <c:v>16835.131257935001</c:v>
                      </c:pt>
                      <c:pt idx="13767">
                        <c:v>16835.131257935001</c:v>
                      </c:pt>
                      <c:pt idx="13768">
                        <c:v>16835.131257935001</c:v>
                      </c:pt>
                      <c:pt idx="13769">
                        <c:v>16835.131257935001</c:v>
                      </c:pt>
                      <c:pt idx="13770">
                        <c:v>17101.131257935001</c:v>
                      </c:pt>
                      <c:pt idx="13771">
                        <c:v>17101.131257935001</c:v>
                      </c:pt>
                      <c:pt idx="13772">
                        <c:v>17101.131257935001</c:v>
                      </c:pt>
                      <c:pt idx="13773">
                        <c:v>17101.131257935001</c:v>
                      </c:pt>
                      <c:pt idx="13774">
                        <c:v>17101.131257935001</c:v>
                      </c:pt>
                      <c:pt idx="13775">
                        <c:v>17101.131257935001</c:v>
                      </c:pt>
                      <c:pt idx="13776">
                        <c:v>17101.131257935001</c:v>
                      </c:pt>
                      <c:pt idx="13777">
                        <c:v>17101.131257935001</c:v>
                      </c:pt>
                      <c:pt idx="13778">
                        <c:v>17101.131257935001</c:v>
                      </c:pt>
                      <c:pt idx="13779">
                        <c:v>17101.131257935001</c:v>
                      </c:pt>
                      <c:pt idx="13780">
                        <c:v>17101.131257935001</c:v>
                      </c:pt>
                      <c:pt idx="13781">
                        <c:v>17101.131257935001</c:v>
                      </c:pt>
                      <c:pt idx="13782">
                        <c:v>17101.131257935001</c:v>
                      </c:pt>
                      <c:pt idx="13783">
                        <c:v>17734.131257935001</c:v>
                      </c:pt>
                      <c:pt idx="13784">
                        <c:v>17734.131257935001</c:v>
                      </c:pt>
                      <c:pt idx="13785">
                        <c:v>17734.131257935001</c:v>
                      </c:pt>
                      <c:pt idx="13786">
                        <c:v>17734.131257935001</c:v>
                      </c:pt>
                      <c:pt idx="13787">
                        <c:v>17734.131257935001</c:v>
                      </c:pt>
                      <c:pt idx="13788">
                        <c:v>19153.131257935001</c:v>
                      </c:pt>
                      <c:pt idx="13789">
                        <c:v>19322.131257935001</c:v>
                      </c:pt>
                      <c:pt idx="13790">
                        <c:v>19322.131257935001</c:v>
                      </c:pt>
                      <c:pt idx="13791">
                        <c:v>19322.131257935001</c:v>
                      </c:pt>
                      <c:pt idx="13792">
                        <c:v>19322.131257935001</c:v>
                      </c:pt>
                      <c:pt idx="13793">
                        <c:v>19322.131257935001</c:v>
                      </c:pt>
                      <c:pt idx="13794">
                        <c:v>19834.131257935001</c:v>
                      </c:pt>
                      <c:pt idx="13795">
                        <c:v>19479.131257935001</c:v>
                      </c:pt>
                      <c:pt idx="13796">
                        <c:v>19479.131257935001</c:v>
                      </c:pt>
                      <c:pt idx="13797">
                        <c:v>19479.131257935001</c:v>
                      </c:pt>
                      <c:pt idx="13798">
                        <c:v>19479.131257935001</c:v>
                      </c:pt>
                      <c:pt idx="13799">
                        <c:v>20196.131257935001</c:v>
                      </c:pt>
                      <c:pt idx="13800">
                        <c:v>20196.131257935001</c:v>
                      </c:pt>
                      <c:pt idx="13801">
                        <c:v>20724.131257935001</c:v>
                      </c:pt>
                      <c:pt idx="13802">
                        <c:v>20724.131257935001</c:v>
                      </c:pt>
                      <c:pt idx="13803">
                        <c:v>20724.131257935001</c:v>
                      </c:pt>
                      <c:pt idx="13804">
                        <c:v>20724.131257935001</c:v>
                      </c:pt>
                      <c:pt idx="13805">
                        <c:v>20724.131257935001</c:v>
                      </c:pt>
                      <c:pt idx="13806">
                        <c:v>20724.131257935001</c:v>
                      </c:pt>
                      <c:pt idx="13807">
                        <c:v>21357.131257935001</c:v>
                      </c:pt>
                      <c:pt idx="13808">
                        <c:v>21357.131257935001</c:v>
                      </c:pt>
                      <c:pt idx="13809">
                        <c:v>21357.131257935001</c:v>
                      </c:pt>
                      <c:pt idx="13810">
                        <c:v>21357.131257935001</c:v>
                      </c:pt>
                      <c:pt idx="13811">
                        <c:v>21357.131257935001</c:v>
                      </c:pt>
                      <c:pt idx="13812">
                        <c:v>21357.131257935001</c:v>
                      </c:pt>
                      <c:pt idx="13813">
                        <c:v>21357.131257935001</c:v>
                      </c:pt>
                      <c:pt idx="13814">
                        <c:v>21357.131257935001</c:v>
                      </c:pt>
                      <c:pt idx="13815">
                        <c:v>21357.131257935001</c:v>
                      </c:pt>
                      <c:pt idx="13816">
                        <c:v>21357.131257935001</c:v>
                      </c:pt>
                      <c:pt idx="13817">
                        <c:v>21357.131257935001</c:v>
                      </c:pt>
                      <c:pt idx="13818">
                        <c:v>21357.131257935001</c:v>
                      </c:pt>
                      <c:pt idx="13819">
                        <c:v>21292.131257935001</c:v>
                      </c:pt>
                      <c:pt idx="13820">
                        <c:v>21292.131257935001</c:v>
                      </c:pt>
                      <c:pt idx="13821">
                        <c:v>21292.131257935001</c:v>
                      </c:pt>
                      <c:pt idx="13822">
                        <c:v>21292.131257935001</c:v>
                      </c:pt>
                      <c:pt idx="13823">
                        <c:v>21292.131257935001</c:v>
                      </c:pt>
                      <c:pt idx="13824">
                        <c:v>22202.491243286</c:v>
                      </c:pt>
                      <c:pt idx="13825">
                        <c:v>22202.491243286</c:v>
                      </c:pt>
                      <c:pt idx="13826">
                        <c:v>22202.491243286</c:v>
                      </c:pt>
                      <c:pt idx="13827">
                        <c:v>22202.491243286</c:v>
                      </c:pt>
                      <c:pt idx="13828">
                        <c:v>22202.491243286</c:v>
                      </c:pt>
                      <c:pt idx="13829">
                        <c:v>22202.491243286</c:v>
                      </c:pt>
                      <c:pt idx="13830">
                        <c:v>22202.491243286</c:v>
                      </c:pt>
                      <c:pt idx="13831">
                        <c:v>22202.491243286</c:v>
                      </c:pt>
                      <c:pt idx="13832">
                        <c:v>22202.491243286</c:v>
                      </c:pt>
                      <c:pt idx="13833">
                        <c:v>22202.491243286</c:v>
                      </c:pt>
                      <c:pt idx="13834">
                        <c:v>22202.491243286</c:v>
                      </c:pt>
                      <c:pt idx="13835">
                        <c:v>22202.491243286</c:v>
                      </c:pt>
                      <c:pt idx="13836">
                        <c:v>22202.491243286</c:v>
                      </c:pt>
                      <c:pt idx="13837">
                        <c:v>22202.491243286</c:v>
                      </c:pt>
                      <c:pt idx="13838">
                        <c:v>22202.491243286</c:v>
                      </c:pt>
                      <c:pt idx="13839">
                        <c:v>22202.491243286</c:v>
                      </c:pt>
                      <c:pt idx="13840">
                        <c:v>22202.491243286</c:v>
                      </c:pt>
                      <c:pt idx="13841">
                        <c:v>22202.491243286</c:v>
                      </c:pt>
                      <c:pt idx="13842">
                        <c:v>21782.491243286</c:v>
                      </c:pt>
                      <c:pt idx="13843">
                        <c:v>21592.491243286</c:v>
                      </c:pt>
                      <c:pt idx="13844">
                        <c:v>21592.491243286</c:v>
                      </c:pt>
                      <c:pt idx="13845">
                        <c:v>21592.491243286</c:v>
                      </c:pt>
                      <c:pt idx="13846">
                        <c:v>21592.491243286</c:v>
                      </c:pt>
                      <c:pt idx="13847">
                        <c:v>21613.061242980999</c:v>
                      </c:pt>
                      <c:pt idx="13848">
                        <c:v>21592.491243286</c:v>
                      </c:pt>
                      <c:pt idx="13849">
                        <c:v>21592.491243286</c:v>
                      </c:pt>
                      <c:pt idx="13850">
                        <c:v>21592.491243286</c:v>
                      </c:pt>
                      <c:pt idx="13851">
                        <c:v>21592.491243286</c:v>
                      </c:pt>
                      <c:pt idx="13852">
                        <c:v>21592.491243286</c:v>
                      </c:pt>
                      <c:pt idx="13853">
                        <c:v>21592.491243286</c:v>
                      </c:pt>
                      <c:pt idx="13854">
                        <c:v>21592.491243286</c:v>
                      </c:pt>
                      <c:pt idx="13855">
                        <c:v>21592.491243286</c:v>
                      </c:pt>
                      <c:pt idx="13856">
                        <c:v>21592.491243286</c:v>
                      </c:pt>
                      <c:pt idx="13857">
                        <c:v>21592.491243286</c:v>
                      </c:pt>
                      <c:pt idx="13858">
                        <c:v>21592.491243286</c:v>
                      </c:pt>
                      <c:pt idx="13859">
                        <c:v>21592.491243286</c:v>
                      </c:pt>
                      <c:pt idx="13860">
                        <c:v>21592.491243286</c:v>
                      </c:pt>
                      <c:pt idx="13861">
                        <c:v>21592.491243286</c:v>
                      </c:pt>
                      <c:pt idx="13862">
                        <c:v>21592.491243286</c:v>
                      </c:pt>
                      <c:pt idx="13863">
                        <c:v>21592.491243286</c:v>
                      </c:pt>
                      <c:pt idx="13864">
                        <c:v>21592.491243286</c:v>
                      </c:pt>
                      <c:pt idx="13865">
                        <c:v>21592.491243286</c:v>
                      </c:pt>
                      <c:pt idx="13866">
                        <c:v>21592.491243286</c:v>
                      </c:pt>
                      <c:pt idx="13867">
                        <c:v>21592.491243286</c:v>
                      </c:pt>
                      <c:pt idx="13868">
                        <c:v>21592.491243286</c:v>
                      </c:pt>
                      <c:pt idx="13869">
                        <c:v>21592.491243286</c:v>
                      </c:pt>
                      <c:pt idx="13870">
                        <c:v>21592.491243286</c:v>
                      </c:pt>
                      <c:pt idx="13871">
                        <c:v>21592.491243286</c:v>
                      </c:pt>
                      <c:pt idx="13872">
                        <c:v>21592.491243286</c:v>
                      </c:pt>
                      <c:pt idx="13873">
                        <c:v>21592.491243286</c:v>
                      </c:pt>
                      <c:pt idx="13874">
                        <c:v>21592.491243286</c:v>
                      </c:pt>
                      <c:pt idx="13875">
                        <c:v>21592.491243286</c:v>
                      </c:pt>
                      <c:pt idx="13876">
                        <c:v>20682.131257935001</c:v>
                      </c:pt>
                      <c:pt idx="13877">
                        <c:v>20682.131257935001</c:v>
                      </c:pt>
                      <c:pt idx="13878">
                        <c:v>20451.331254883</c:v>
                      </c:pt>
                      <c:pt idx="13879">
                        <c:v>20451.331254883</c:v>
                      </c:pt>
                      <c:pt idx="13880">
                        <c:v>20451.331254883</c:v>
                      </c:pt>
                      <c:pt idx="13881">
                        <c:v>20451.331254883</c:v>
                      </c:pt>
                      <c:pt idx="13882">
                        <c:v>20451.331254883</c:v>
                      </c:pt>
                      <c:pt idx="13883">
                        <c:v>20451.331254883</c:v>
                      </c:pt>
                      <c:pt idx="13884">
                        <c:v>20451.331254883</c:v>
                      </c:pt>
                      <c:pt idx="13885">
                        <c:v>20451.331254883</c:v>
                      </c:pt>
                      <c:pt idx="13886">
                        <c:v>20451.331254883</c:v>
                      </c:pt>
                      <c:pt idx="13887">
                        <c:v>20451.331254883</c:v>
                      </c:pt>
                      <c:pt idx="13888">
                        <c:v>20451.331254883</c:v>
                      </c:pt>
                      <c:pt idx="13889">
                        <c:v>20451.331254883</c:v>
                      </c:pt>
                      <c:pt idx="13890">
                        <c:v>20314.331254883</c:v>
                      </c:pt>
                      <c:pt idx="13891">
                        <c:v>20314.331254883</c:v>
                      </c:pt>
                      <c:pt idx="13892">
                        <c:v>20314.331254883</c:v>
                      </c:pt>
                      <c:pt idx="13893">
                        <c:v>20626.331254883</c:v>
                      </c:pt>
                      <c:pt idx="13894">
                        <c:v>20314.331254883</c:v>
                      </c:pt>
                      <c:pt idx="13895">
                        <c:v>19786.331254883</c:v>
                      </c:pt>
                      <c:pt idx="13896">
                        <c:v>19786.331254883</c:v>
                      </c:pt>
                      <c:pt idx="13897">
                        <c:v>19617.331254883</c:v>
                      </c:pt>
                      <c:pt idx="13898">
                        <c:v>19617.331254883</c:v>
                      </c:pt>
                      <c:pt idx="13899">
                        <c:v>19617.331254883</c:v>
                      </c:pt>
                      <c:pt idx="13900">
                        <c:v>19617.331254883</c:v>
                      </c:pt>
                      <c:pt idx="13901">
                        <c:v>19617.331254883</c:v>
                      </c:pt>
                      <c:pt idx="13902">
                        <c:v>19617.331254883</c:v>
                      </c:pt>
                      <c:pt idx="13903">
                        <c:v>19617.331254883</c:v>
                      </c:pt>
                      <c:pt idx="13904">
                        <c:v>19617.331254883</c:v>
                      </c:pt>
                      <c:pt idx="13905">
                        <c:v>19617.331254883</c:v>
                      </c:pt>
                      <c:pt idx="13906">
                        <c:v>19617.331254883</c:v>
                      </c:pt>
                      <c:pt idx="13907">
                        <c:v>19617.331254883</c:v>
                      </c:pt>
                      <c:pt idx="13908">
                        <c:v>19617.331254883</c:v>
                      </c:pt>
                      <c:pt idx="13909">
                        <c:v>19617.331254883</c:v>
                      </c:pt>
                      <c:pt idx="13910">
                        <c:v>19617.331254883</c:v>
                      </c:pt>
                      <c:pt idx="13911">
                        <c:v>19372.605928345001</c:v>
                      </c:pt>
                      <c:pt idx="13912">
                        <c:v>19318.605928345001</c:v>
                      </c:pt>
                      <c:pt idx="13913">
                        <c:v>19318.605928345001</c:v>
                      </c:pt>
                      <c:pt idx="13914">
                        <c:v>19224.605928345001</c:v>
                      </c:pt>
                      <c:pt idx="13915">
                        <c:v>19048.605928345001</c:v>
                      </c:pt>
                      <c:pt idx="13916">
                        <c:v>19048.605928345001</c:v>
                      </c:pt>
                      <c:pt idx="13917">
                        <c:v>19048.605928345001</c:v>
                      </c:pt>
                      <c:pt idx="13918">
                        <c:v>19048.605928345001</c:v>
                      </c:pt>
                      <c:pt idx="13919">
                        <c:v>19048.605928345001</c:v>
                      </c:pt>
                      <c:pt idx="13920">
                        <c:v>19048.605928345001</c:v>
                      </c:pt>
                      <c:pt idx="13921">
                        <c:v>19048.605928345001</c:v>
                      </c:pt>
                      <c:pt idx="13922">
                        <c:v>19048.605928345001</c:v>
                      </c:pt>
                      <c:pt idx="13923">
                        <c:v>19048.605928345001</c:v>
                      </c:pt>
                      <c:pt idx="13924">
                        <c:v>19048.605928345001</c:v>
                      </c:pt>
                      <c:pt idx="13925">
                        <c:v>19048.605928345001</c:v>
                      </c:pt>
                      <c:pt idx="13926">
                        <c:v>19048.605928345001</c:v>
                      </c:pt>
                      <c:pt idx="13927">
                        <c:v>17629.605928345001</c:v>
                      </c:pt>
                      <c:pt idx="13928">
                        <c:v>17629.605928345001</c:v>
                      </c:pt>
                      <c:pt idx="13929">
                        <c:v>17629.605928345001</c:v>
                      </c:pt>
                      <c:pt idx="13930">
                        <c:v>17629.605928345001</c:v>
                      </c:pt>
                      <c:pt idx="13931">
                        <c:v>17629.605928345001</c:v>
                      </c:pt>
                      <c:pt idx="13932">
                        <c:v>17629.605928345001</c:v>
                      </c:pt>
                      <c:pt idx="13933">
                        <c:v>17629.605928345001</c:v>
                      </c:pt>
                      <c:pt idx="13934">
                        <c:v>17629.605928345001</c:v>
                      </c:pt>
                      <c:pt idx="13935">
                        <c:v>17629.605928345001</c:v>
                      </c:pt>
                      <c:pt idx="13936">
                        <c:v>17629.605928345001</c:v>
                      </c:pt>
                      <c:pt idx="13937">
                        <c:v>17629.605928345001</c:v>
                      </c:pt>
                      <c:pt idx="13938">
                        <c:v>17629.605928345001</c:v>
                      </c:pt>
                      <c:pt idx="13939">
                        <c:v>16953.605928345001</c:v>
                      </c:pt>
                      <c:pt idx="13940">
                        <c:v>16953.605928345001</c:v>
                      </c:pt>
                      <c:pt idx="13941">
                        <c:v>16953.605928345001</c:v>
                      </c:pt>
                      <c:pt idx="13942">
                        <c:v>16953.605928345001</c:v>
                      </c:pt>
                      <c:pt idx="13943">
                        <c:v>16953.605928345001</c:v>
                      </c:pt>
                      <c:pt idx="13944">
                        <c:v>16953.605928345001</c:v>
                      </c:pt>
                      <c:pt idx="13945">
                        <c:v>16953.605928345001</c:v>
                      </c:pt>
                      <c:pt idx="13946">
                        <c:v>16953.605928345001</c:v>
                      </c:pt>
                      <c:pt idx="13947">
                        <c:v>16770.605928345001</c:v>
                      </c:pt>
                      <c:pt idx="13948">
                        <c:v>16770.605928345001</c:v>
                      </c:pt>
                      <c:pt idx="13949">
                        <c:v>16770.605928345001</c:v>
                      </c:pt>
                      <c:pt idx="13950">
                        <c:v>16770.605928345001</c:v>
                      </c:pt>
                      <c:pt idx="13951">
                        <c:v>16864.605928345001</c:v>
                      </c:pt>
                      <c:pt idx="13952">
                        <c:v>16864.605928345001</c:v>
                      </c:pt>
                      <c:pt idx="13953">
                        <c:v>16864.605928345001</c:v>
                      </c:pt>
                      <c:pt idx="13954">
                        <c:v>16864.605928345001</c:v>
                      </c:pt>
                      <c:pt idx="13955">
                        <c:v>16864.605928345001</c:v>
                      </c:pt>
                      <c:pt idx="13956">
                        <c:v>16864.605928345001</c:v>
                      </c:pt>
                      <c:pt idx="13957">
                        <c:v>16864.605928345001</c:v>
                      </c:pt>
                      <c:pt idx="13958">
                        <c:v>16864.605928345001</c:v>
                      </c:pt>
                      <c:pt idx="13959">
                        <c:v>16911.605928345001</c:v>
                      </c:pt>
                      <c:pt idx="13960">
                        <c:v>17511.605928345001</c:v>
                      </c:pt>
                      <c:pt idx="13961">
                        <c:v>17511.605928345001</c:v>
                      </c:pt>
                      <c:pt idx="13962">
                        <c:v>17510.605928345001</c:v>
                      </c:pt>
                      <c:pt idx="13963">
                        <c:v>17320.605928345001</c:v>
                      </c:pt>
                      <c:pt idx="13964">
                        <c:v>17320.605928345001</c:v>
                      </c:pt>
                      <c:pt idx="13965">
                        <c:v>17320.605928345001</c:v>
                      </c:pt>
                      <c:pt idx="13966">
                        <c:v>17320.605928345001</c:v>
                      </c:pt>
                      <c:pt idx="13967">
                        <c:v>17320.605928345001</c:v>
                      </c:pt>
                      <c:pt idx="13968">
                        <c:v>17320.605928345001</c:v>
                      </c:pt>
                      <c:pt idx="13969">
                        <c:v>17320.605928345001</c:v>
                      </c:pt>
                      <c:pt idx="13970">
                        <c:v>17320.605928345001</c:v>
                      </c:pt>
                      <c:pt idx="13971">
                        <c:v>17320.605928345001</c:v>
                      </c:pt>
                      <c:pt idx="13972">
                        <c:v>17270.486928864</c:v>
                      </c:pt>
                      <c:pt idx="13973">
                        <c:v>17270.486928864</c:v>
                      </c:pt>
                      <c:pt idx="13974">
                        <c:v>17270.486928864</c:v>
                      </c:pt>
                      <c:pt idx="13975">
                        <c:v>17270.486928864</c:v>
                      </c:pt>
                      <c:pt idx="13976">
                        <c:v>17270.486928864</c:v>
                      </c:pt>
                      <c:pt idx="13977">
                        <c:v>17270.486928864</c:v>
                      </c:pt>
                      <c:pt idx="13978">
                        <c:v>17270.486928864</c:v>
                      </c:pt>
                      <c:pt idx="13979">
                        <c:v>17270.486928864</c:v>
                      </c:pt>
                      <c:pt idx="13980">
                        <c:v>16670.486928864</c:v>
                      </c:pt>
                      <c:pt idx="13981">
                        <c:v>16670.486928864</c:v>
                      </c:pt>
                      <c:pt idx="13982">
                        <c:v>16670.486928864</c:v>
                      </c:pt>
                      <c:pt idx="13983">
                        <c:v>16670.486928864</c:v>
                      </c:pt>
                      <c:pt idx="13984">
                        <c:v>16670.486928864</c:v>
                      </c:pt>
                      <c:pt idx="13985">
                        <c:v>16670.486928864</c:v>
                      </c:pt>
                      <c:pt idx="13986">
                        <c:v>16761.486928864</c:v>
                      </c:pt>
                      <c:pt idx="13987">
                        <c:v>16951.486928864</c:v>
                      </c:pt>
                      <c:pt idx="13988">
                        <c:v>16951.486928864</c:v>
                      </c:pt>
                      <c:pt idx="13989">
                        <c:v>16951.486928864</c:v>
                      </c:pt>
                      <c:pt idx="13990">
                        <c:v>16951.486928864</c:v>
                      </c:pt>
                      <c:pt idx="13991">
                        <c:v>16951.486928864</c:v>
                      </c:pt>
                      <c:pt idx="13992">
                        <c:v>16951.486928864</c:v>
                      </c:pt>
                      <c:pt idx="13993">
                        <c:v>16951.486928864</c:v>
                      </c:pt>
                      <c:pt idx="13994">
                        <c:v>16951.486928864</c:v>
                      </c:pt>
                      <c:pt idx="13995">
                        <c:v>16951.486928864</c:v>
                      </c:pt>
                      <c:pt idx="13996">
                        <c:v>16951.486928864</c:v>
                      </c:pt>
                      <c:pt idx="13997">
                        <c:v>16951.486928864</c:v>
                      </c:pt>
                      <c:pt idx="13998">
                        <c:v>16863.486928864</c:v>
                      </c:pt>
                      <c:pt idx="13999">
                        <c:v>16863.486928864</c:v>
                      </c:pt>
                      <c:pt idx="14000">
                        <c:v>16863.486928864</c:v>
                      </c:pt>
                      <c:pt idx="14001">
                        <c:v>16863.486928864</c:v>
                      </c:pt>
                      <c:pt idx="14002">
                        <c:v>16863.486928864</c:v>
                      </c:pt>
                      <c:pt idx="14003">
                        <c:v>16863.486928864</c:v>
                      </c:pt>
                      <c:pt idx="14004">
                        <c:v>16863.486928864</c:v>
                      </c:pt>
                      <c:pt idx="14005">
                        <c:v>16838.486928864</c:v>
                      </c:pt>
                      <c:pt idx="14006">
                        <c:v>16838.486928864</c:v>
                      </c:pt>
                      <c:pt idx="14007">
                        <c:v>16863.486928864</c:v>
                      </c:pt>
                      <c:pt idx="14008">
                        <c:v>16863.486928864</c:v>
                      </c:pt>
                      <c:pt idx="14009">
                        <c:v>16863.486928864</c:v>
                      </c:pt>
                      <c:pt idx="14010">
                        <c:v>16838.486928864</c:v>
                      </c:pt>
                      <c:pt idx="14011">
                        <c:v>16863.486928864</c:v>
                      </c:pt>
                      <c:pt idx="14012">
                        <c:v>16951.486928864</c:v>
                      </c:pt>
                      <c:pt idx="14013">
                        <c:v>16951.486928864</c:v>
                      </c:pt>
                      <c:pt idx="14014">
                        <c:v>16951.486928864</c:v>
                      </c:pt>
                      <c:pt idx="14015">
                        <c:v>16951.486928864</c:v>
                      </c:pt>
                      <c:pt idx="14016">
                        <c:v>16951.486928864</c:v>
                      </c:pt>
                      <c:pt idx="14017">
                        <c:v>16951.486928864</c:v>
                      </c:pt>
                      <c:pt idx="14018">
                        <c:v>16951.486928864</c:v>
                      </c:pt>
                      <c:pt idx="14019">
                        <c:v>16951.486928864</c:v>
                      </c:pt>
                      <c:pt idx="14020">
                        <c:v>16951.486928864</c:v>
                      </c:pt>
                      <c:pt idx="14021">
                        <c:v>16951.486928864</c:v>
                      </c:pt>
                      <c:pt idx="14022">
                        <c:v>16951.486928864</c:v>
                      </c:pt>
                      <c:pt idx="14023">
                        <c:v>16951.486928864</c:v>
                      </c:pt>
                      <c:pt idx="14024">
                        <c:v>16951.486928864</c:v>
                      </c:pt>
                      <c:pt idx="14025">
                        <c:v>17286.405931395999</c:v>
                      </c:pt>
                      <c:pt idx="14026">
                        <c:v>17286.405931395999</c:v>
                      </c:pt>
                      <c:pt idx="14027">
                        <c:v>17286.405931395999</c:v>
                      </c:pt>
                      <c:pt idx="14028">
                        <c:v>17286.405931395999</c:v>
                      </c:pt>
                      <c:pt idx="14029">
                        <c:v>17286.405931395999</c:v>
                      </c:pt>
                      <c:pt idx="14030">
                        <c:v>17286.405931395999</c:v>
                      </c:pt>
                      <c:pt idx="14031">
                        <c:v>17286.405931395999</c:v>
                      </c:pt>
                      <c:pt idx="14032">
                        <c:v>17286.405931395999</c:v>
                      </c:pt>
                      <c:pt idx="14033">
                        <c:v>17286.405931395999</c:v>
                      </c:pt>
                      <c:pt idx="14034">
                        <c:v>17286.405931395999</c:v>
                      </c:pt>
                      <c:pt idx="14035">
                        <c:v>17286.405931395999</c:v>
                      </c:pt>
                      <c:pt idx="14036">
                        <c:v>17286.405931395999</c:v>
                      </c:pt>
                      <c:pt idx="14037">
                        <c:v>17333.405931395999</c:v>
                      </c:pt>
                      <c:pt idx="14038">
                        <c:v>17333.405931395999</c:v>
                      </c:pt>
                      <c:pt idx="14039">
                        <c:v>17333.405931395999</c:v>
                      </c:pt>
                      <c:pt idx="14040">
                        <c:v>17333.405931395999</c:v>
                      </c:pt>
                      <c:pt idx="14041">
                        <c:v>17333.405931395999</c:v>
                      </c:pt>
                      <c:pt idx="14042">
                        <c:v>17333.405931395999</c:v>
                      </c:pt>
                      <c:pt idx="14043">
                        <c:v>17516.405931395999</c:v>
                      </c:pt>
                      <c:pt idx="14044">
                        <c:v>17516.405931395999</c:v>
                      </c:pt>
                      <c:pt idx="14045">
                        <c:v>17516.405931395999</c:v>
                      </c:pt>
                      <c:pt idx="14046">
                        <c:v>17516.405931395999</c:v>
                      </c:pt>
                      <c:pt idx="14047">
                        <c:v>17428.405931395999</c:v>
                      </c:pt>
                      <c:pt idx="14048">
                        <c:v>17428.405931395999</c:v>
                      </c:pt>
                      <c:pt idx="14049">
                        <c:v>17428.405931395999</c:v>
                      </c:pt>
                      <c:pt idx="14050">
                        <c:v>17428.405931395999</c:v>
                      </c:pt>
                      <c:pt idx="14051">
                        <c:v>17428.405931395999</c:v>
                      </c:pt>
                      <c:pt idx="14052">
                        <c:v>18145.405931395999</c:v>
                      </c:pt>
                      <c:pt idx="14053">
                        <c:v>18145.405931395999</c:v>
                      </c:pt>
                      <c:pt idx="14054">
                        <c:v>18145.405931395999</c:v>
                      </c:pt>
                      <c:pt idx="14055">
                        <c:v>18145.405931395999</c:v>
                      </c:pt>
                      <c:pt idx="14056">
                        <c:v>18145.405931395999</c:v>
                      </c:pt>
                      <c:pt idx="14057">
                        <c:v>18145.405931395999</c:v>
                      </c:pt>
                      <c:pt idx="14058">
                        <c:v>18008.405931395999</c:v>
                      </c:pt>
                      <c:pt idx="14059">
                        <c:v>18008.405931395999</c:v>
                      </c:pt>
                      <c:pt idx="14060">
                        <c:v>18008.405931395999</c:v>
                      </c:pt>
                      <c:pt idx="14061">
                        <c:v>18008.405931395999</c:v>
                      </c:pt>
                      <c:pt idx="14062">
                        <c:v>18008.405931395999</c:v>
                      </c:pt>
                      <c:pt idx="14063">
                        <c:v>18008.405931395999</c:v>
                      </c:pt>
                      <c:pt idx="14064">
                        <c:v>18008.405931395999</c:v>
                      </c:pt>
                      <c:pt idx="14065">
                        <c:v>18008.405931395999</c:v>
                      </c:pt>
                      <c:pt idx="14066">
                        <c:v>18008.405931395999</c:v>
                      </c:pt>
                      <c:pt idx="14067">
                        <c:v>18008.405931395999</c:v>
                      </c:pt>
                      <c:pt idx="14068">
                        <c:v>18008.405931395999</c:v>
                      </c:pt>
                      <c:pt idx="14069">
                        <c:v>18008.405931395999</c:v>
                      </c:pt>
                      <c:pt idx="14070">
                        <c:v>18008.405931395999</c:v>
                      </c:pt>
                      <c:pt idx="14071">
                        <c:v>18403.405931395999</c:v>
                      </c:pt>
                      <c:pt idx="14072">
                        <c:v>18403.405931395999</c:v>
                      </c:pt>
                      <c:pt idx="14073">
                        <c:v>18403.405931395999</c:v>
                      </c:pt>
                      <c:pt idx="14074">
                        <c:v>18403.405931395999</c:v>
                      </c:pt>
                      <c:pt idx="14075">
                        <c:v>19105.405931395999</c:v>
                      </c:pt>
                      <c:pt idx="14076">
                        <c:v>19105.405931395999</c:v>
                      </c:pt>
                      <c:pt idx="14077">
                        <c:v>19349.405931395999</c:v>
                      </c:pt>
                      <c:pt idx="14078">
                        <c:v>19349.405931395999</c:v>
                      </c:pt>
                      <c:pt idx="14079">
                        <c:v>19349.405931395999</c:v>
                      </c:pt>
                      <c:pt idx="14080">
                        <c:v>19349.405931395999</c:v>
                      </c:pt>
                      <c:pt idx="14081">
                        <c:v>19349.405931395999</c:v>
                      </c:pt>
                      <c:pt idx="14082">
                        <c:v>19906.405931395999</c:v>
                      </c:pt>
                      <c:pt idx="14083">
                        <c:v>20272.405931395999</c:v>
                      </c:pt>
                      <c:pt idx="14084">
                        <c:v>20272.405931395999</c:v>
                      </c:pt>
                      <c:pt idx="14085">
                        <c:v>20272.405931395999</c:v>
                      </c:pt>
                      <c:pt idx="14086">
                        <c:v>20272.405931395999</c:v>
                      </c:pt>
                      <c:pt idx="14087">
                        <c:v>20989.405931395999</c:v>
                      </c:pt>
                      <c:pt idx="14088">
                        <c:v>20989.405931395999</c:v>
                      </c:pt>
                      <c:pt idx="14089">
                        <c:v>20989.405931395999</c:v>
                      </c:pt>
                      <c:pt idx="14090">
                        <c:v>21234.131257935001</c:v>
                      </c:pt>
                      <c:pt idx="14091">
                        <c:v>21234.131257935001</c:v>
                      </c:pt>
                      <c:pt idx="14092">
                        <c:v>21234.131257935001</c:v>
                      </c:pt>
                      <c:pt idx="14093">
                        <c:v>21718.131257935001</c:v>
                      </c:pt>
                      <c:pt idx="14094">
                        <c:v>21718.131257935001</c:v>
                      </c:pt>
                      <c:pt idx="14095">
                        <c:v>21718.131257935001</c:v>
                      </c:pt>
                      <c:pt idx="14096">
                        <c:v>21718.131257935001</c:v>
                      </c:pt>
                      <c:pt idx="14097">
                        <c:v>21718.131257935001</c:v>
                      </c:pt>
                      <c:pt idx="14098">
                        <c:v>21718.131257935001</c:v>
                      </c:pt>
                      <c:pt idx="14099">
                        <c:v>21718.131257935001</c:v>
                      </c:pt>
                      <c:pt idx="14100">
                        <c:v>22246.131257935001</c:v>
                      </c:pt>
                      <c:pt idx="14101">
                        <c:v>22246.131257935001</c:v>
                      </c:pt>
                      <c:pt idx="14102">
                        <c:v>22736.131257935001</c:v>
                      </c:pt>
                      <c:pt idx="14103">
                        <c:v>22736.131257935001</c:v>
                      </c:pt>
                      <c:pt idx="14104">
                        <c:v>22736.131257935001</c:v>
                      </c:pt>
                      <c:pt idx="14105">
                        <c:v>22736.131257935001</c:v>
                      </c:pt>
                      <c:pt idx="14106">
                        <c:v>22736.131257935001</c:v>
                      </c:pt>
                      <c:pt idx="14107">
                        <c:v>22252.131257935001</c:v>
                      </c:pt>
                      <c:pt idx="14108">
                        <c:v>22252.131257935001</c:v>
                      </c:pt>
                      <c:pt idx="14109">
                        <c:v>22252.131257935001</c:v>
                      </c:pt>
                      <c:pt idx="14110">
                        <c:v>22252.131257935001</c:v>
                      </c:pt>
                      <c:pt idx="14111">
                        <c:v>23163.131257935001</c:v>
                      </c:pt>
                      <c:pt idx="14112">
                        <c:v>23163.131257935001</c:v>
                      </c:pt>
                      <c:pt idx="14113">
                        <c:v>23163.131257935001</c:v>
                      </c:pt>
                      <c:pt idx="14114">
                        <c:v>24073.491243286</c:v>
                      </c:pt>
                      <c:pt idx="14115">
                        <c:v>24073.491243286</c:v>
                      </c:pt>
                      <c:pt idx="14116">
                        <c:v>24073.491243286</c:v>
                      </c:pt>
                      <c:pt idx="14117">
                        <c:v>24073.491243286</c:v>
                      </c:pt>
                      <c:pt idx="14118">
                        <c:v>24073.491243286</c:v>
                      </c:pt>
                      <c:pt idx="14119">
                        <c:v>24073.491243286</c:v>
                      </c:pt>
                      <c:pt idx="14120">
                        <c:v>24073.491243286</c:v>
                      </c:pt>
                      <c:pt idx="14121">
                        <c:v>24073.491243286</c:v>
                      </c:pt>
                      <c:pt idx="14122">
                        <c:v>24073.491243286</c:v>
                      </c:pt>
                      <c:pt idx="14123">
                        <c:v>24073.491243286</c:v>
                      </c:pt>
                      <c:pt idx="14124">
                        <c:v>24073.491243286</c:v>
                      </c:pt>
                      <c:pt idx="14125">
                        <c:v>24073.491243286</c:v>
                      </c:pt>
                      <c:pt idx="14126">
                        <c:v>24073.491243286</c:v>
                      </c:pt>
                      <c:pt idx="14127">
                        <c:v>24073.491243286</c:v>
                      </c:pt>
                      <c:pt idx="14128">
                        <c:v>24073.491243286</c:v>
                      </c:pt>
                      <c:pt idx="14129">
                        <c:v>24073.491243286</c:v>
                      </c:pt>
                      <c:pt idx="14130">
                        <c:v>23757.491243286</c:v>
                      </c:pt>
                      <c:pt idx="14131">
                        <c:v>23567.491243286</c:v>
                      </c:pt>
                      <c:pt idx="14132">
                        <c:v>23567.491243286</c:v>
                      </c:pt>
                      <c:pt idx="14133">
                        <c:v>23567.491243286</c:v>
                      </c:pt>
                      <c:pt idx="14134">
                        <c:v>23567.491243286</c:v>
                      </c:pt>
                      <c:pt idx="14135">
                        <c:v>23567.491243286</c:v>
                      </c:pt>
                      <c:pt idx="14136">
                        <c:v>23567.491243286</c:v>
                      </c:pt>
                      <c:pt idx="14137">
                        <c:v>23567.491243286</c:v>
                      </c:pt>
                      <c:pt idx="14138">
                        <c:v>23567.491243286</c:v>
                      </c:pt>
                      <c:pt idx="14139">
                        <c:v>23567.491243286</c:v>
                      </c:pt>
                      <c:pt idx="14140">
                        <c:v>23567.491243286</c:v>
                      </c:pt>
                      <c:pt idx="14141">
                        <c:v>23567.491243286</c:v>
                      </c:pt>
                      <c:pt idx="14142">
                        <c:v>23567.491243286</c:v>
                      </c:pt>
                      <c:pt idx="14143">
                        <c:v>23567.491243286</c:v>
                      </c:pt>
                      <c:pt idx="14144">
                        <c:v>23567.491243286</c:v>
                      </c:pt>
                      <c:pt idx="14145">
                        <c:v>23567.491243286</c:v>
                      </c:pt>
                      <c:pt idx="14146">
                        <c:v>23567.491243286</c:v>
                      </c:pt>
                      <c:pt idx="14147">
                        <c:v>23567.491243286</c:v>
                      </c:pt>
                      <c:pt idx="14148">
                        <c:v>23567.491243286</c:v>
                      </c:pt>
                      <c:pt idx="14149">
                        <c:v>23567.491243286</c:v>
                      </c:pt>
                      <c:pt idx="14150">
                        <c:v>23567.491243286</c:v>
                      </c:pt>
                      <c:pt idx="14151">
                        <c:v>22656.491243286</c:v>
                      </c:pt>
                      <c:pt idx="14152">
                        <c:v>22656.491243286</c:v>
                      </c:pt>
                      <c:pt idx="14153">
                        <c:v>22656.491243286</c:v>
                      </c:pt>
                      <c:pt idx="14154">
                        <c:v>22656.491243286</c:v>
                      </c:pt>
                      <c:pt idx="14155">
                        <c:v>22656.491243286</c:v>
                      </c:pt>
                      <c:pt idx="14156">
                        <c:v>22656.491243286</c:v>
                      </c:pt>
                      <c:pt idx="14157">
                        <c:v>22656.491243286</c:v>
                      </c:pt>
                      <c:pt idx="14158">
                        <c:v>22656.491243286</c:v>
                      </c:pt>
                      <c:pt idx="14159">
                        <c:v>22656.491243286</c:v>
                      </c:pt>
                      <c:pt idx="14160">
                        <c:v>22656.491243286</c:v>
                      </c:pt>
                      <c:pt idx="14161">
                        <c:v>22656.491243286</c:v>
                      </c:pt>
                      <c:pt idx="14162">
                        <c:v>22656.491243286</c:v>
                      </c:pt>
                      <c:pt idx="14163">
                        <c:v>22656.491243286</c:v>
                      </c:pt>
                      <c:pt idx="14164">
                        <c:v>22166.491243286</c:v>
                      </c:pt>
                      <c:pt idx="14165">
                        <c:v>22166.491243286</c:v>
                      </c:pt>
                      <c:pt idx="14166">
                        <c:v>22062.491243286</c:v>
                      </c:pt>
                      <c:pt idx="14167">
                        <c:v>22062.491243286</c:v>
                      </c:pt>
                      <c:pt idx="14168">
                        <c:v>22062.491243286</c:v>
                      </c:pt>
                      <c:pt idx="14169">
                        <c:v>22062.491243286</c:v>
                      </c:pt>
                      <c:pt idx="14170">
                        <c:v>22062.491243286</c:v>
                      </c:pt>
                      <c:pt idx="14171">
                        <c:v>22062.491243286</c:v>
                      </c:pt>
                      <c:pt idx="14172">
                        <c:v>22062.491243286</c:v>
                      </c:pt>
                      <c:pt idx="14173">
                        <c:v>22062.491243286</c:v>
                      </c:pt>
                      <c:pt idx="14174">
                        <c:v>22062.491243286</c:v>
                      </c:pt>
                      <c:pt idx="14175">
                        <c:v>22062.491243286</c:v>
                      </c:pt>
                      <c:pt idx="14176">
                        <c:v>22062.491243286</c:v>
                      </c:pt>
                      <c:pt idx="14177">
                        <c:v>22062.491243286</c:v>
                      </c:pt>
                      <c:pt idx="14178">
                        <c:v>21490.491243286</c:v>
                      </c:pt>
                      <c:pt idx="14179">
                        <c:v>21490.491243286</c:v>
                      </c:pt>
                      <c:pt idx="14180">
                        <c:v>21490.491243286</c:v>
                      </c:pt>
                      <c:pt idx="14181">
                        <c:v>21490.491243286</c:v>
                      </c:pt>
                      <c:pt idx="14182">
                        <c:v>21490.491243286</c:v>
                      </c:pt>
                      <c:pt idx="14183">
                        <c:v>21490.491243286</c:v>
                      </c:pt>
                      <c:pt idx="14184">
                        <c:v>21490.491243286</c:v>
                      </c:pt>
                      <c:pt idx="14185">
                        <c:v>21490.491243286</c:v>
                      </c:pt>
                      <c:pt idx="14186">
                        <c:v>21490.491243286</c:v>
                      </c:pt>
                      <c:pt idx="14187">
                        <c:v>21490.491243286</c:v>
                      </c:pt>
                      <c:pt idx="14188">
                        <c:v>21490.491243286</c:v>
                      </c:pt>
                      <c:pt idx="14189">
                        <c:v>21490.491243286</c:v>
                      </c:pt>
                      <c:pt idx="14190">
                        <c:v>22010.491243286</c:v>
                      </c:pt>
                      <c:pt idx="14191">
                        <c:v>22010.491243286</c:v>
                      </c:pt>
                      <c:pt idx="14192">
                        <c:v>22010.491243286</c:v>
                      </c:pt>
                      <c:pt idx="14193">
                        <c:v>22010.491243286</c:v>
                      </c:pt>
                      <c:pt idx="14194">
                        <c:v>21765.765916748001</c:v>
                      </c:pt>
                      <c:pt idx="14195">
                        <c:v>21765.765916748001</c:v>
                      </c:pt>
                      <c:pt idx="14196">
                        <c:v>21765.765916748001</c:v>
                      </c:pt>
                      <c:pt idx="14197">
                        <c:v>20604.765916748001</c:v>
                      </c:pt>
                      <c:pt idx="14198">
                        <c:v>20604.765916748001</c:v>
                      </c:pt>
                      <c:pt idx="14199">
                        <c:v>19694.405931395999</c:v>
                      </c:pt>
                      <c:pt idx="14200">
                        <c:v>19694.405931395999</c:v>
                      </c:pt>
                      <c:pt idx="14201">
                        <c:v>19174.405931395999</c:v>
                      </c:pt>
                      <c:pt idx="14202">
                        <c:v>19174.405931395999</c:v>
                      </c:pt>
                      <c:pt idx="14203">
                        <c:v>18998.405931395999</c:v>
                      </c:pt>
                      <c:pt idx="14204">
                        <c:v>18998.405931395999</c:v>
                      </c:pt>
                      <c:pt idx="14205">
                        <c:v>18836.405931395999</c:v>
                      </c:pt>
                      <c:pt idx="14206">
                        <c:v>18836.405931395999</c:v>
                      </c:pt>
                      <c:pt idx="14207">
                        <c:v>18836.405931395999</c:v>
                      </c:pt>
                      <c:pt idx="14208">
                        <c:v>18836.405931395999</c:v>
                      </c:pt>
                      <c:pt idx="14209">
                        <c:v>18836.405931395999</c:v>
                      </c:pt>
                      <c:pt idx="14210">
                        <c:v>18836.405931395999</c:v>
                      </c:pt>
                      <c:pt idx="14211">
                        <c:v>18836.405931395999</c:v>
                      </c:pt>
                      <c:pt idx="14212">
                        <c:v>18836.405931395999</c:v>
                      </c:pt>
                      <c:pt idx="14213">
                        <c:v>18836.405931395999</c:v>
                      </c:pt>
                      <c:pt idx="14214">
                        <c:v>18836.405931395999</c:v>
                      </c:pt>
                      <c:pt idx="14215">
                        <c:v>17334.405931395999</c:v>
                      </c:pt>
                      <c:pt idx="14216">
                        <c:v>17334.405931395999</c:v>
                      </c:pt>
                      <c:pt idx="14217">
                        <c:v>17334.405931395999</c:v>
                      </c:pt>
                      <c:pt idx="14218">
                        <c:v>17334.405931395999</c:v>
                      </c:pt>
                      <c:pt idx="14219">
                        <c:v>17334.405931395999</c:v>
                      </c:pt>
                      <c:pt idx="14220">
                        <c:v>17334.405931395999</c:v>
                      </c:pt>
                      <c:pt idx="14221">
                        <c:v>17334.405931395999</c:v>
                      </c:pt>
                      <c:pt idx="14222">
                        <c:v>17151.405931395999</c:v>
                      </c:pt>
                      <c:pt idx="14223">
                        <c:v>17151.405931395999</c:v>
                      </c:pt>
                      <c:pt idx="14224">
                        <c:v>17640.205934448</c:v>
                      </c:pt>
                      <c:pt idx="14225">
                        <c:v>17640.205934448</c:v>
                      </c:pt>
                      <c:pt idx="14226">
                        <c:v>17640.205934448</c:v>
                      </c:pt>
                      <c:pt idx="14227">
                        <c:v>16503.405931395999</c:v>
                      </c:pt>
                      <c:pt idx="14228">
                        <c:v>16503.405931395999</c:v>
                      </c:pt>
                      <c:pt idx="14229">
                        <c:v>16503.405931395999</c:v>
                      </c:pt>
                      <c:pt idx="14230">
                        <c:v>16259.405931396001</c:v>
                      </c:pt>
                      <c:pt idx="14231">
                        <c:v>16259.405931396001</c:v>
                      </c:pt>
                      <c:pt idx="14232">
                        <c:v>16259.405931396001</c:v>
                      </c:pt>
                      <c:pt idx="14233">
                        <c:v>16259.405931396001</c:v>
                      </c:pt>
                      <c:pt idx="14234">
                        <c:v>16259.405931396001</c:v>
                      </c:pt>
                      <c:pt idx="14235">
                        <c:v>16259.405931396001</c:v>
                      </c:pt>
                      <c:pt idx="14236">
                        <c:v>16259.405931396001</c:v>
                      </c:pt>
                      <c:pt idx="14237">
                        <c:v>16259.405931396001</c:v>
                      </c:pt>
                      <c:pt idx="14238">
                        <c:v>16259.405931396001</c:v>
                      </c:pt>
                      <c:pt idx="14239">
                        <c:v>16259.405931396001</c:v>
                      </c:pt>
                      <c:pt idx="14240">
                        <c:v>16259.405931396001</c:v>
                      </c:pt>
                      <c:pt idx="14241">
                        <c:v>16259.405931396001</c:v>
                      </c:pt>
                      <c:pt idx="14242">
                        <c:v>16259.405931396001</c:v>
                      </c:pt>
                      <c:pt idx="14243">
                        <c:v>16259.405931396001</c:v>
                      </c:pt>
                      <c:pt idx="14244">
                        <c:v>16259.405931396001</c:v>
                      </c:pt>
                      <c:pt idx="14245">
                        <c:v>16259.405931396001</c:v>
                      </c:pt>
                      <c:pt idx="14246">
                        <c:v>16259.405931396001</c:v>
                      </c:pt>
                      <c:pt idx="14247">
                        <c:v>16259.405931396001</c:v>
                      </c:pt>
                      <c:pt idx="14248">
                        <c:v>16159.155935211</c:v>
                      </c:pt>
                      <c:pt idx="14249">
                        <c:v>16159.155935211</c:v>
                      </c:pt>
                      <c:pt idx="14250">
                        <c:v>16159.155935211</c:v>
                      </c:pt>
                      <c:pt idx="14251">
                        <c:v>16159.155935211</c:v>
                      </c:pt>
                      <c:pt idx="14252">
                        <c:v>15827.155935211</c:v>
                      </c:pt>
                      <c:pt idx="14253">
                        <c:v>15827.155935211</c:v>
                      </c:pt>
                      <c:pt idx="14254">
                        <c:v>15708.155935211</c:v>
                      </c:pt>
                      <c:pt idx="14255">
                        <c:v>15708.155935211</c:v>
                      </c:pt>
                      <c:pt idx="14256">
                        <c:v>15708.155935211</c:v>
                      </c:pt>
                      <c:pt idx="14257">
                        <c:v>15708.155935211</c:v>
                      </c:pt>
                      <c:pt idx="14258">
                        <c:v>15708.155935211</c:v>
                      </c:pt>
                      <c:pt idx="14259">
                        <c:v>15708.155935211</c:v>
                      </c:pt>
                      <c:pt idx="14260">
                        <c:v>15708.155935211</c:v>
                      </c:pt>
                      <c:pt idx="14261">
                        <c:v>15708.155935211</c:v>
                      </c:pt>
                      <c:pt idx="14262">
                        <c:v>15708.155935211</c:v>
                      </c:pt>
                      <c:pt idx="14263">
                        <c:v>15708.155935211</c:v>
                      </c:pt>
                      <c:pt idx="14264">
                        <c:v>15708.155935211</c:v>
                      </c:pt>
                      <c:pt idx="14265">
                        <c:v>15708.155935211</c:v>
                      </c:pt>
                      <c:pt idx="14266">
                        <c:v>15708.155935211</c:v>
                      </c:pt>
                      <c:pt idx="14267">
                        <c:v>15708.155935211</c:v>
                      </c:pt>
                      <c:pt idx="14268">
                        <c:v>15708.155935211</c:v>
                      </c:pt>
                      <c:pt idx="14269">
                        <c:v>15708.155935211</c:v>
                      </c:pt>
                      <c:pt idx="14270">
                        <c:v>15708.155935211</c:v>
                      </c:pt>
                      <c:pt idx="14271">
                        <c:v>15708.155935211</c:v>
                      </c:pt>
                      <c:pt idx="14272">
                        <c:v>15708.155935211</c:v>
                      </c:pt>
                      <c:pt idx="14273">
                        <c:v>15708.155935211</c:v>
                      </c:pt>
                      <c:pt idx="14274">
                        <c:v>15845.155935211</c:v>
                      </c:pt>
                      <c:pt idx="14275">
                        <c:v>16035.155935211</c:v>
                      </c:pt>
                      <c:pt idx="14276">
                        <c:v>15703.155935211</c:v>
                      </c:pt>
                      <c:pt idx="14277">
                        <c:v>15703.155935211</c:v>
                      </c:pt>
                      <c:pt idx="14278">
                        <c:v>15703.155935211</c:v>
                      </c:pt>
                      <c:pt idx="14279">
                        <c:v>15703.155935211</c:v>
                      </c:pt>
                      <c:pt idx="14280">
                        <c:v>15703.155935211</c:v>
                      </c:pt>
                      <c:pt idx="14281">
                        <c:v>15703.155935211</c:v>
                      </c:pt>
                      <c:pt idx="14282">
                        <c:v>15703.155935211</c:v>
                      </c:pt>
                      <c:pt idx="14283">
                        <c:v>15678.155935211</c:v>
                      </c:pt>
                      <c:pt idx="14284">
                        <c:v>15678.155935211</c:v>
                      </c:pt>
                      <c:pt idx="14285">
                        <c:v>15678.155935211</c:v>
                      </c:pt>
                      <c:pt idx="14286">
                        <c:v>15678.155935211</c:v>
                      </c:pt>
                      <c:pt idx="14287">
                        <c:v>15678.155935211</c:v>
                      </c:pt>
                      <c:pt idx="14288">
                        <c:v>15678.155935211</c:v>
                      </c:pt>
                      <c:pt idx="14289">
                        <c:v>15653.155935211</c:v>
                      </c:pt>
                      <c:pt idx="14290">
                        <c:v>15653.155935211</c:v>
                      </c:pt>
                      <c:pt idx="14291">
                        <c:v>15653.155935211</c:v>
                      </c:pt>
                      <c:pt idx="14292">
                        <c:v>15653.155935211</c:v>
                      </c:pt>
                      <c:pt idx="14293">
                        <c:v>15653.155935211</c:v>
                      </c:pt>
                      <c:pt idx="14294">
                        <c:v>15653.155935211</c:v>
                      </c:pt>
                      <c:pt idx="14295">
                        <c:v>15703.155935211</c:v>
                      </c:pt>
                      <c:pt idx="14296">
                        <c:v>15703.155935211</c:v>
                      </c:pt>
                      <c:pt idx="14297">
                        <c:v>15703.155935211</c:v>
                      </c:pt>
                      <c:pt idx="14298">
                        <c:v>15703.155935211</c:v>
                      </c:pt>
                      <c:pt idx="14299">
                        <c:v>15703.155935211</c:v>
                      </c:pt>
                      <c:pt idx="14300">
                        <c:v>15703.155935211</c:v>
                      </c:pt>
                      <c:pt idx="14301">
                        <c:v>15703.155935211</c:v>
                      </c:pt>
                      <c:pt idx="14302">
                        <c:v>15703.155935211</c:v>
                      </c:pt>
                      <c:pt idx="14303">
                        <c:v>15703.155935211</c:v>
                      </c:pt>
                      <c:pt idx="14304">
                        <c:v>15703.155935211</c:v>
                      </c:pt>
                      <c:pt idx="14305">
                        <c:v>15703.155935211</c:v>
                      </c:pt>
                      <c:pt idx="14306">
                        <c:v>15703.155935211</c:v>
                      </c:pt>
                      <c:pt idx="14307">
                        <c:v>15703.155935211</c:v>
                      </c:pt>
                      <c:pt idx="14308">
                        <c:v>15703.155935211</c:v>
                      </c:pt>
                      <c:pt idx="14309">
                        <c:v>15703.155935211</c:v>
                      </c:pt>
                      <c:pt idx="14310">
                        <c:v>15703.155935211</c:v>
                      </c:pt>
                      <c:pt idx="14311">
                        <c:v>15703.155935211</c:v>
                      </c:pt>
                      <c:pt idx="14312">
                        <c:v>15822.155935211</c:v>
                      </c:pt>
                      <c:pt idx="14313">
                        <c:v>15822.155935211</c:v>
                      </c:pt>
                      <c:pt idx="14314">
                        <c:v>15822.155935211</c:v>
                      </c:pt>
                      <c:pt idx="14315">
                        <c:v>15822.155935211</c:v>
                      </c:pt>
                      <c:pt idx="14316">
                        <c:v>15822.155935211</c:v>
                      </c:pt>
                      <c:pt idx="14317">
                        <c:v>15822.155935211</c:v>
                      </c:pt>
                      <c:pt idx="14318">
                        <c:v>15822.155935211</c:v>
                      </c:pt>
                      <c:pt idx="14319">
                        <c:v>15822.155935211</c:v>
                      </c:pt>
                      <c:pt idx="14320">
                        <c:v>15822.155935211</c:v>
                      </c:pt>
                      <c:pt idx="14321">
                        <c:v>15822.155935211</c:v>
                      </c:pt>
                      <c:pt idx="14322">
                        <c:v>15822.155935211</c:v>
                      </c:pt>
                      <c:pt idx="14323">
                        <c:v>16115.155935211</c:v>
                      </c:pt>
                      <c:pt idx="14324">
                        <c:v>16115.155935211</c:v>
                      </c:pt>
                      <c:pt idx="14325">
                        <c:v>16115.155935211</c:v>
                      </c:pt>
                      <c:pt idx="14326">
                        <c:v>16115.155935211</c:v>
                      </c:pt>
                      <c:pt idx="14327">
                        <c:v>16215.405931396001</c:v>
                      </c:pt>
                      <c:pt idx="14328">
                        <c:v>16377.405931396001</c:v>
                      </c:pt>
                      <c:pt idx="14329">
                        <c:v>16377.405931396001</c:v>
                      </c:pt>
                      <c:pt idx="14330">
                        <c:v>16377.405931396001</c:v>
                      </c:pt>
                      <c:pt idx="14331">
                        <c:v>16377.405931396001</c:v>
                      </c:pt>
                      <c:pt idx="14332">
                        <c:v>16377.405931396001</c:v>
                      </c:pt>
                      <c:pt idx="14333">
                        <c:v>16377.405931396001</c:v>
                      </c:pt>
                      <c:pt idx="14334">
                        <c:v>16240.405931396001</c:v>
                      </c:pt>
                      <c:pt idx="14335">
                        <c:v>16240.405931396001</c:v>
                      </c:pt>
                      <c:pt idx="14336">
                        <c:v>16240.405931396001</c:v>
                      </c:pt>
                      <c:pt idx="14337">
                        <c:v>16873.405931395999</c:v>
                      </c:pt>
                      <c:pt idx="14338">
                        <c:v>16873.405931395999</c:v>
                      </c:pt>
                      <c:pt idx="14339">
                        <c:v>16873.405931395999</c:v>
                      </c:pt>
                      <c:pt idx="14340">
                        <c:v>17590.405931395999</c:v>
                      </c:pt>
                      <c:pt idx="14341">
                        <c:v>17590.405931395999</c:v>
                      </c:pt>
                      <c:pt idx="14342">
                        <c:v>17590.405931395999</c:v>
                      </c:pt>
                      <c:pt idx="14343">
                        <c:v>17590.405931395999</c:v>
                      </c:pt>
                      <c:pt idx="14344">
                        <c:v>17835.131257935001</c:v>
                      </c:pt>
                      <c:pt idx="14345">
                        <c:v>17835.131257935001</c:v>
                      </c:pt>
                      <c:pt idx="14346">
                        <c:v>17835.131257935001</c:v>
                      </c:pt>
                      <c:pt idx="14347">
                        <c:v>17835.131257935001</c:v>
                      </c:pt>
                      <c:pt idx="14348">
                        <c:v>17835.131257935001</c:v>
                      </c:pt>
                      <c:pt idx="14349">
                        <c:v>17835.131257935001</c:v>
                      </c:pt>
                      <c:pt idx="14350">
                        <c:v>17835.131257935001</c:v>
                      </c:pt>
                      <c:pt idx="14351">
                        <c:v>17835.131257935001</c:v>
                      </c:pt>
                      <c:pt idx="14352">
                        <c:v>18079.131257935001</c:v>
                      </c:pt>
                      <c:pt idx="14353">
                        <c:v>18781.131257935001</c:v>
                      </c:pt>
                      <c:pt idx="14354">
                        <c:v>18781.131257935001</c:v>
                      </c:pt>
                      <c:pt idx="14355">
                        <c:v>18781.131257935001</c:v>
                      </c:pt>
                      <c:pt idx="14356">
                        <c:v>18781.131257935001</c:v>
                      </c:pt>
                      <c:pt idx="14357">
                        <c:v>18781.131257935001</c:v>
                      </c:pt>
                      <c:pt idx="14358">
                        <c:v>19113.131257935001</c:v>
                      </c:pt>
                      <c:pt idx="14359">
                        <c:v>19113.131257935001</c:v>
                      </c:pt>
                      <c:pt idx="14360">
                        <c:v>19113.131257935001</c:v>
                      </c:pt>
                      <c:pt idx="14361">
                        <c:v>19113.131257935001</c:v>
                      </c:pt>
                      <c:pt idx="14362">
                        <c:v>19445.131257935001</c:v>
                      </c:pt>
                      <c:pt idx="14363">
                        <c:v>19445.131257935001</c:v>
                      </c:pt>
                      <c:pt idx="14364">
                        <c:v>19689.931260985999</c:v>
                      </c:pt>
                      <c:pt idx="14365">
                        <c:v>19689.931260985999</c:v>
                      </c:pt>
                      <c:pt idx="14366">
                        <c:v>19689.931260985999</c:v>
                      </c:pt>
                      <c:pt idx="14367">
                        <c:v>19689.931260985999</c:v>
                      </c:pt>
                      <c:pt idx="14368">
                        <c:v>19689.931260985999</c:v>
                      </c:pt>
                      <c:pt idx="14369">
                        <c:v>19689.931260985999</c:v>
                      </c:pt>
                      <c:pt idx="14370">
                        <c:v>20246.931260985999</c:v>
                      </c:pt>
                      <c:pt idx="14371">
                        <c:v>20436.931260985999</c:v>
                      </c:pt>
                      <c:pt idx="14372">
                        <c:v>20436.931260985999</c:v>
                      </c:pt>
                      <c:pt idx="14373">
                        <c:v>20436.931260985999</c:v>
                      </c:pt>
                      <c:pt idx="14374">
                        <c:v>20436.931260985999</c:v>
                      </c:pt>
                      <c:pt idx="14375">
                        <c:v>20436.931260985999</c:v>
                      </c:pt>
                      <c:pt idx="14376">
                        <c:v>20436.931260985999</c:v>
                      </c:pt>
                      <c:pt idx="14377">
                        <c:v>20688.931260985999</c:v>
                      </c:pt>
                      <c:pt idx="14378">
                        <c:v>20688.931260985999</c:v>
                      </c:pt>
                      <c:pt idx="14379">
                        <c:v>20688.931260985999</c:v>
                      </c:pt>
                      <c:pt idx="14380">
                        <c:v>20688.931260985999</c:v>
                      </c:pt>
                      <c:pt idx="14381">
                        <c:v>20688.931260985999</c:v>
                      </c:pt>
                      <c:pt idx="14382">
                        <c:v>20688.931260985999</c:v>
                      </c:pt>
                      <c:pt idx="14383">
                        <c:v>20688.931260985999</c:v>
                      </c:pt>
                      <c:pt idx="14384">
                        <c:v>20688.931260985999</c:v>
                      </c:pt>
                      <c:pt idx="14385">
                        <c:v>20688.931260985999</c:v>
                      </c:pt>
                      <c:pt idx="14386">
                        <c:v>20688.931260985999</c:v>
                      </c:pt>
                      <c:pt idx="14387">
                        <c:v>20688.931260985999</c:v>
                      </c:pt>
                      <c:pt idx="14388">
                        <c:v>21933.931260985999</c:v>
                      </c:pt>
                      <c:pt idx="14389">
                        <c:v>22102.931260985999</c:v>
                      </c:pt>
                      <c:pt idx="14390">
                        <c:v>22102.931260985999</c:v>
                      </c:pt>
                      <c:pt idx="14391">
                        <c:v>22102.931260985999</c:v>
                      </c:pt>
                      <c:pt idx="14392">
                        <c:v>22102.931260985999</c:v>
                      </c:pt>
                      <c:pt idx="14393">
                        <c:v>22102.931260985999</c:v>
                      </c:pt>
                      <c:pt idx="14394">
                        <c:v>22102.931260985999</c:v>
                      </c:pt>
                      <c:pt idx="14395">
                        <c:v>22167.931260985999</c:v>
                      </c:pt>
                      <c:pt idx="14396">
                        <c:v>22167.931260985999</c:v>
                      </c:pt>
                      <c:pt idx="14397">
                        <c:v>22167.931260985999</c:v>
                      </c:pt>
                      <c:pt idx="14398">
                        <c:v>22167.931260985999</c:v>
                      </c:pt>
                      <c:pt idx="14399">
                        <c:v>22167.931260985999</c:v>
                      </c:pt>
                      <c:pt idx="14400">
                        <c:v>22167.931260985999</c:v>
                      </c:pt>
                      <c:pt idx="14401">
                        <c:v>22167.931260985999</c:v>
                      </c:pt>
                      <c:pt idx="14402">
                        <c:v>22167.931260985999</c:v>
                      </c:pt>
                      <c:pt idx="14403">
                        <c:v>22167.931260985999</c:v>
                      </c:pt>
                      <c:pt idx="14404">
                        <c:v>22167.931260985999</c:v>
                      </c:pt>
                      <c:pt idx="14405">
                        <c:v>22167.931260985999</c:v>
                      </c:pt>
                      <c:pt idx="14406">
                        <c:v>22825.931260985999</c:v>
                      </c:pt>
                      <c:pt idx="14407">
                        <c:v>22167.931260985999</c:v>
                      </c:pt>
                      <c:pt idx="14408">
                        <c:v>22167.931260985999</c:v>
                      </c:pt>
                      <c:pt idx="14409">
                        <c:v>22167.931260985999</c:v>
                      </c:pt>
                      <c:pt idx="14410">
                        <c:v>22167.931260985999</c:v>
                      </c:pt>
                      <c:pt idx="14411">
                        <c:v>22167.931260985999</c:v>
                      </c:pt>
                      <c:pt idx="14412">
                        <c:v>22167.931260985999</c:v>
                      </c:pt>
                      <c:pt idx="14413">
                        <c:v>22167.931260985999</c:v>
                      </c:pt>
                      <c:pt idx="14414">
                        <c:v>22167.931260985999</c:v>
                      </c:pt>
                      <c:pt idx="14415">
                        <c:v>22167.931260985999</c:v>
                      </c:pt>
                      <c:pt idx="14416">
                        <c:v>22167.931260985999</c:v>
                      </c:pt>
                      <c:pt idx="14417">
                        <c:v>22167.931260985999</c:v>
                      </c:pt>
                      <c:pt idx="14418">
                        <c:v>21747.931260985999</c:v>
                      </c:pt>
                      <c:pt idx="14419">
                        <c:v>21557.931260985999</c:v>
                      </c:pt>
                      <c:pt idx="14420">
                        <c:v>21557.931260985999</c:v>
                      </c:pt>
                      <c:pt idx="14421">
                        <c:v>21557.931260985999</c:v>
                      </c:pt>
                      <c:pt idx="14422">
                        <c:v>21557.931260985999</c:v>
                      </c:pt>
                      <c:pt idx="14423">
                        <c:v>21557.931260985999</c:v>
                      </c:pt>
                      <c:pt idx="14424">
                        <c:v>21557.931260985999</c:v>
                      </c:pt>
                      <c:pt idx="14425">
                        <c:v>21557.931260985999</c:v>
                      </c:pt>
                      <c:pt idx="14426">
                        <c:v>21557.931260985999</c:v>
                      </c:pt>
                      <c:pt idx="14427">
                        <c:v>21557.931260985999</c:v>
                      </c:pt>
                      <c:pt idx="14428">
                        <c:v>21557.931260985999</c:v>
                      </c:pt>
                      <c:pt idx="14429">
                        <c:v>21557.931260985999</c:v>
                      </c:pt>
                      <c:pt idx="14430">
                        <c:v>21557.931260985999</c:v>
                      </c:pt>
                      <c:pt idx="14431">
                        <c:v>21557.931260985999</c:v>
                      </c:pt>
                      <c:pt idx="14432">
                        <c:v>21557.931260985999</c:v>
                      </c:pt>
                      <c:pt idx="14433">
                        <c:v>21557.931260985999</c:v>
                      </c:pt>
                      <c:pt idx="14434">
                        <c:v>21557.931260985999</c:v>
                      </c:pt>
                      <c:pt idx="14435">
                        <c:v>21557.931260985999</c:v>
                      </c:pt>
                      <c:pt idx="14436">
                        <c:v>21557.931260985999</c:v>
                      </c:pt>
                      <c:pt idx="14437">
                        <c:v>21557.931260985999</c:v>
                      </c:pt>
                      <c:pt idx="14438">
                        <c:v>21557.931260985999</c:v>
                      </c:pt>
                      <c:pt idx="14439">
                        <c:v>21557.931260985999</c:v>
                      </c:pt>
                      <c:pt idx="14440">
                        <c:v>21557.931260985999</c:v>
                      </c:pt>
                      <c:pt idx="14441">
                        <c:v>21557.931260985999</c:v>
                      </c:pt>
                      <c:pt idx="14442">
                        <c:v>21557.931260985999</c:v>
                      </c:pt>
                      <c:pt idx="14443">
                        <c:v>21557.931260985999</c:v>
                      </c:pt>
                      <c:pt idx="14444">
                        <c:v>21557.931260985999</c:v>
                      </c:pt>
                      <c:pt idx="14445">
                        <c:v>21557.931260985999</c:v>
                      </c:pt>
                      <c:pt idx="14446">
                        <c:v>21557.931260985999</c:v>
                      </c:pt>
                      <c:pt idx="14447">
                        <c:v>21557.931260985999</c:v>
                      </c:pt>
                      <c:pt idx="14448">
                        <c:v>22177.931260985999</c:v>
                      </c:pt>
                      <c:pt idx="14449">
                        <c:v>22177.931260985999</c:v>
                      </c:pt>
                      <c:pt idx="14450">
                        <c:v>22177.931260985999</c:v>
                      </c:pt>
                      <c:pt idx="14451">
                        <c:v>22177.931260985999</c:v>
                      </c:pt>
                      <c:pt idx="14452">
                        <c:v>22177.931260985999</c:v>
                      </c:pt>
                      <c:pt idx="14453">
                        <c:v>21673.931260985999</c:v>
                      </c:pt>
                      <c:pt idx="14454">
                        <c:v>21673.931260985999</c:v>
                      </c:pt>
                      <c:pt idx="14455">
                        <c:v>21673.931260985999</c:v>
                      </c:pt>
                      <c:pt idx="14456">
                        <c:v>21673.931260985999</c:v>
                      </c:pt>
                      <c:pt idx="14457">
                        <c:v>21673.931260985999</c:v>
                      </c:pt>
                      <c:pt idx="14458">
                        <c:v>21673.931260985999</c:v>
                      </c:pt>
                      <c:pt idx="14459">
                        <c:v>21673.931260985999</c:v>
                      </c:pt>
                      <c:pt idx="14460">
                        <c:v>21673.931260985999</c:v>
                      </c:pt>
                      <c:pt idx="14461">
                        <c:v>21673.931260985999</c:v>
                      </c:pt>
                      <c:pt idx="14462">
                        <c:v>21673.931260985999</c:v>
                      </c:pt>
                      <c:pt idx="14463">
                        <c:v>21673.931260985999</c:v>
                      </c:pt>
                      <c:pt idx="14464">
                        <c:v>21673.931260985999</c:v>
                      </c:pt>
                      <c:pt idx="14465">
                        <c:v>21673.931260985999</c:v>
                      </c:pt>
                      <c:pt idx="14466">
                        <c:v>21055.931260985999</c:v>
                      </c:pt>
                      <c:pt idx="14467">
                        <c:v>21055.931260985999</c:v>
                      </c:pt>
                      <c:pt idx="14468">
                        <c:v>21055.931260985999</c:v>
                      </c:pt>
                      <c:pt idx="14469">
                        <c:v>21055.931260985999</c:v>
                      </c:pt>
                      <c:pt idx="14470">
                        <c:v>21055.931260985999</c:v>
                      </c:pt>
                      <c:pt idx="14471">
                        <c:v>21055.931260985999</c:v>
                      </c:pt>
                      <c:pt idx="14472">
                        <c:v>21055.931260985999</c:v>
                      </c:pt>
                      <c:pt idx="14473">
                        <c:v>21055.931260985999</c:v>
                      </c:pt>
                      <c:pt idx="14474">
                        <c:v>20527.931260985999</c:v>
                      </c:pt>
                      <c:pt idx="14475">
                        <c:v>20527.931260985999</c:v>
                      </c:pt>
                      <c:pt idx="14476">
                        <c:v>20527.931260985999</c:v>
                      </c:pt>
                      <c:pt idx="14477">
                        <c:v>20527.931260985999</c:v>
                      </c:pt>
                      <c:pt idx="14478">
                        <c:v>20527.931260985999</c:v>
                      </c:pt>
                      <c:pt idx="14479">
                        <c:v>20527.931260985999</c:v>
                      </c:pt>
                      <c:pt idx="14480">
                        <c:v>20527.931260985999</c:v>
                      </c:pt>
                      <c:pt idx="14481">
                        <c:v>20527.931260985999</c:v>
                      </c:pt>
                      <c:pt idx="14482">
                        <c:v>20527.931260985999</c:v>
                      </c:pt>
                      <c:pt idx="14483">
                        <c:v>20527.931260985999</c:v>
                      </c:pt>
                      <c:pt idx="14484">
                        <c:v>20283.131257935001</c:v>
                      </c:pt>
                      <c:pt idx="14485">
                        <c:v>20283.131257935001</c:v>
                      </c:pt>
                      <c:pt idx="14486">
                        <c:v>19650.131257935001</c:v>
                      </c:pt>
                      <c:pt idx="14487">
                        <c:v>19650.131257935001</c:v>
                      </c:pt>
                      <c:pt idx="14488">
                        <c:v>19650.131257935001</c:v>
                      </c:pt>
                      <c:pt idx="14489">
                        <c:v>19650.131257935001</c:v>
                      </c:pt>
                      <c:pt idx="14490">
                        <c:v>19696.131257935001</c:v>
                      </c:pt>
                      <c:pt idx="14491">
                        <c:v>19426.131257935001</c:v>
                      </c:pt>
                      <c:pt idx="14492">
                        <c:v>19426.131257935001</c:v>
                      </c:pt>
                      <c:pt idx="14493">
                        <c:v>19426.131257935001</c:v>
                      </c:pt>
                      <c:pt idx="14494">
                        <c:v>19426.131257935001</c:v>
                      </c:pt>
                      <c:pt idx="14495">
                        <c:v>19426.131257935001</c:v>
                      </c:pt>
                      <c:pt idx="14496">
                        <c:v>19426.131257935001</c:v>
                      </c:pt>
                      <c:pt idx="14497">
                        <c:v>19426.131257935001</c:v>
                      </c:pt>
                      <c:pt idx="14498">
                        <c:v>19426.131257935001</c:v>
                      </c:pt>
                      <c:pt idx="14499">
                        <c:v>19426.131257935001</c:v>
                      </c:pt>
                      <c:pt idx="14500">
                        <c:v>19426.131257935001</c:v>
                      </c:pt>
                      <c:pt idx="14501">
                        <c:v>19426.131257935001</c:v>
                      </c:pt>
                      <c:pt idx="14502">
                        <c:v>19426.131257935001</c:v>
                      </c:pt>
                      <c:pt idx="14503">
                        <c:v>17290.131257935001</c:v>
                      </c:pt>
                      <c:pt idx="14504">
                        <c:v>17290.131257935001</c:v>
                      </c:pt>
                      <c:pt idx="14505">
                        <c:v>17046.131257935001</c:v>
                      </c:pt>
                      <c:pt idx="14506">
                        <c:v>17046.131257935001</c:v>
                      </c:pt>
                      <c:pt idx="14507">
                        <c:v>17046.131257935001</c:v>
                      </c:pt>
                      <c:pt idx="14508">
                        <c:v>17120.131257935001</c:v>
                      </c:pt>
                      <c:pt idx="14509">
                        <c:v>17120.131257935001</c:v>
                      </c:pt>
                      <c:pt idx="14510">
                        <c:v>17120.131257935001</c:v>
                      </c:pt>
                      <c:pt idx="14511">
                        <c:v>17120.131257935001</c:v>
                      </c:pt>
                      <c:pt idx="14512">
                        <c:v>17120.131257935001</c:v>
                      </c:pt>
                      <c:pt idx="14513">
                        <c:v>17120.131257935001</c:v>
                      </c:pt>
                      <c:pt idx="14514">
                        <c:v>16413.131257935001</c:v>
                      </c:pt>
                      <c:pt idx="14515">
                        <c:v>16311.131257935</c:v>
                      </c:pt>
                      <c:pt idx="14516">
                        <c:v>16311.131257935</c:v>
                      </c:pt>
                      <c:pt idx="14517">
                        <c:v>16311.131257935</c:v>
                      </c:pt>
                      <c:pt idx="14518">
                        <c:v>16311.131257935</c:v>
                      </c:pt>
                      <c:pt idx="14519">
                        <c:v>16311.131257935</c:v>
                      </c:pt>
                      <c:pt idx="14520">
                        <c:v>16311.131257935</c:v>
                      </c:pt>
                      <c:pt idx="14521">
                        <c:v>16196.131257935</c:v>
                      </c:pt>
                      <c:pt idx="14522">
                        <c:v>15576.131257935</c:v>
                      </c:pt>
                      <c:pt idx="14523">
                        <c:v>15670.131257935</c:v>
                      </c:pt>
                      <c:pt idx="14524">
                        <c:v>15670.131257935</c:v>
                      </c:pt>
                      <c:pt idx="14525">
                        <c:v>15670.131257935</c:v>
                      </c:pt>
                      <c:pt idx="14526">
                        <c:v>15670.131257935</c:v>
                      </c:pt>
                      <c:pt idx="14527">
                        <c:v>15770.031257934999</c:v>
                      </c:pt>
                      <c:pt idx="14528">
                        <c:v>15770.031257934999</c:v>
                      </c:pt>
                      <c:pt idx="14529">
                        <c:v>15770.031257934999</c:v>
                      </c:pt>
                      <c:pt idx="14530">
                        <c:v>15651.031257934999</c:v>
                      </c:pt>
                      <c:pt idx="14531">
                        <c:v>15651.031257934999</c:v>
                      </c:pt>
                      <c:pt idx="14532">
                        <c:v>15468.031257934999</c:v>
                      </c:pt>
                      <c:pt idx="14533">
                        <c:v>15468.031257934999</c:v>
                      </c:pt>
                      <c:pt idx="14534">
                        <c:v>15306.031257934999</c:v>
                      </c:pt>
                      <c:pt idx="14535">
                        <c:v>15306.031257934999</c:v>
                      </c:pt>
                      <c:pt idx="14536">
                        <c:v>15306.031257934999</c:v>
                      </c:pt>
                      <c:pt idx="14537">
                        <c:v>15205.781261749</c:v>
                      </c:pt>
                      <c:pt idx="14538">
                        <c:v>15205.781261749</c:v>
                      </c:pt>
                      <c:pt idx="14539">
                        <c:v>15015.781261749</c:v>
                      </c:pt>
                      <c:pt idx="14540">
                        <c:v>15015.781261749</c:v>
                      </c:pt>
                      <c:pt idx="14541">
                        <c:v>15015.781261749</c:v>
                      </c:pt>
                      <c:pt idx="14542">
                        <c:v>15015.781261749</c:v>
                      </c:pt>
                      <c:pt idx="14543">
                        <c:v>15015.781261749</c:v>
                      </c:pt>
                      <c:pt idx="14544">
                        <c:v>15015.781261749</c:v>
                      </c:pt>
                      <c:pt idx="14545">
                        <c:v>15015.781261749</c:v>
                      </c:pt>
                      <c:pt idx="14546">
                        <c:v>15015.781261749</c:v>
                      </c:pt>
                      <c:pt idx="14547">
                        <c:v>15015.781261749</c:v>
                      </c:pt>
                      <c:pt idx="14548">
                        <c:v>14771.055935210999</c:v>
                      </c:pt>
                      <c:pt idx="14549">
                        <c:v>14771.055935210999</c:v>
                      </c:pt>
                      <c:pt idx="14550">
                        <c:v>14771.055935210999</c:v>
                      </c:pt>
                      <c:pt idx="14551">
                        <c:v>14771.055935210999</c:v>
                      </c:pt>
                      <c:pt idx="14552">
                        <c:v>14771.055935210999</c:v>
                      </c:pt>
                      <c:pt idx="14553">
                        <c:v>14771.055935210999</c:v>
                      </c:pt>
                      <c:pt idx="14554">
                        <c:v>14771.055935210999</c:v>
                      </c:pt>
                      <c:pt idx="14555">
                        <c:v>14771.055935210999</c:v>
                      </c:pt>
                      <c:pt idx="14556">
                        <c:v>14771.055935210999</c:v>
                      </c:pt>
                      <c:pt idx="14557">
                        <c:v>14771.055935210999</c:v>
                      </c:pt>
                      <c:pt idx="14558">
                        <c:v>14771.055935210999</c:v>
                      </c:pt>
                      <c:pt idx="14559">
                        <c:v>14771.055935210999</c:v>
                      </c:pt>
                      <c:pt idx="14560">
                        <c:v>14771.055935210999</c:v>
                      </c:pt>
                      <c:pt idx="14561">
                        <c:v>14771.055935210999</c:v>
                      </c:pt>
                      <c:pt idx="14562">
                        <c:v>14908.055935210999</c:v>
                      </c:pt>
                      <c:pt idx="14563">
                        <c:v>15098.055935210999</c:v>
                      </c:pt>
                      <c:pt idx="14564">
                        <c:v>15098.055935210999</c:v>
                      </c:pt>
                      <c:pt idx="14565">
                        <c:v>15098.055935210999</c:v>
                      </c:pt>
                      <c:pt idx="14566">
                        <c:v>15098.055935210999</c:v>
                      </c:pt>
                      <c:pt idx="14567">
                        <c:v>15098.055935210999</c:v>
                      </c:pt>
                      <c:pt idx="14568">
                        <c:v>15098.055935210999</c:v>
                      </c:pt>
                      <c:pt idx="14569">
                        <c:v>15098.055935210999</c:v>
                      </c:pt>
                      <c:pt idx="14570">
                        <c:v>15098.055935210999</c:v>
                      </c:pt>
                      <c:pt idx="14571">
                        <c:v>15098.055935210999</c:v>
                      </c:pt>
                      <c:pt idx="14572">
                        <c:v>15098.055935210999</c:v>
                      </c:pt>
                      <c:pt idx="14573">
                        <c:v>15098.055935210999</c:v>
                      </c:pt>
                      <c:pt idx="14574">
                        <c:v>15098.055935210999</c:v>
                      </c:pt>
                      <c:pt idx="14575">
                        <c:v>15098.055935210999</c:v>
                      </c:pt>
                      <c:pt idx="14576">
                        <c:v>15098.055935210999</c:v>
                      </c:pt>
                      <c:pt idx="14577">
                        <c:v>15048.094936676</c:v>
                      </c:pt>
                      <c:pt idx="14578">
                        <c:v>15048.094936676</c:v>
                      </c:pt>
                      <c:pt idx="14579">
                        <c:v>15048.094936676</c:v>
                      </c:pt>
                      <c:pt idx="14580">
                        <c:v>15048.094936676</c:v>
                      </c:pt>
                      <c:pt idx="14581">
                        <c:v>15048.094936676</c:v>
                      </c:pt>
                      <c:pt idx="14582">
                        <c:v>15048.094936676</c:v>
                      </c:pt>
                      <c:pt idx="14583">
                        <c:v>15048.094936676</c:v>
                      </c:pt>
                      <c:pt idx="14584">
                        <c:v>15048.094936676</c:v>
                      </c:pt>
                      <c:pt idx="14585">
                        <c:v>15048.094936676</c:v>
                      </c:pt>
                      <c:pt idx="14586">
                        <c:v>15048.094936676</c:v>
                      </c:pt>
                      <c:pt idx="14587">
                        <c:v>15048.094936676</c:v>
                      </c:pt>
                      <c:pt idx="14588">
                        <c:v>15048.094936676</c:v>
                      </c:pt>
                      <c:pt idx="14589">
                        <c:v>15048.094936676</c:v>
                      </c:pt>
                      <c:pt idx="14590">
                        <c:v>15048.094936676</c:v>
                      </c:pt>
                      <c:pt idx="14591">
                        <c:v>15048.094936676</c:v>
                      </c:pt>
                      <c:pt idx="14592">
                        <c:v>15048.094936676</c:v>
                      </c:pt>
                      <c:pt idx="14593">
                        <c:v>15048.094936676</c:v>
                      </c:pt>
                      <c:pt idx="14594">
                        <c:v>15048.094936676</c:v>
                      </c:pt>
                      <c:pt idx="14595">
                        <c:v>15048.094936676</c:v>
                      </c:pt>
                      <c:pt idx="14596">
                        <c:v>15048.094936676</c:v>
                      </c:pt>
                      <c:pt idx="14597">
                        <c:v>15658.094936676</c:v>
                      </c:pt>
                      <c:pt idx="14598">
                        <c:v>15658.094936676</c:v>
                      </c:pt>
                      <c:pt idx="14599">
                        <c:v>15658.094936676</c:v>
                      </c:pt>
                      <c:pt idx="14600">
                        <c:v>15658.094936676</c:v>
                      </c:pt>
                      <c:pt idx="14601">
                        <c:v>15658.094936676</c:v>
                      </c:pt>
                      <c:pt idx="14602">
                        <c:v>15658.094936676</c:v>
                      </c:pt>
                      <c:pt idx="14603">
                        <c:v>15658.094936676</c:v>
                      </c:pt>
                      <c:pt idx="14604">
                        <c:v>15658.094936676</c:v>
                      </c:pt>
                      <c:pt idx="14605">
                        <c:v>15658.094936676</c:v>
                      </c:pt>
                      <c:pt idx="14606">
                        <c:v>15658.094936676</c:v>
                      </c:pt>
                      <c:pt idx="14607">
                        <c:v>15658.094936676</c:v>
                      </c:pt>
                      <c:pt idx="14608">
                        <c:v>15658.094936676</c:v>
                      </c:pt>
                      <c:pt idx="14609">
                        <c:v>15820.094936676</c:v>
                      </c:pt>
                      <c:pt idx="14610">
                        <c:v>15836.094936676</c:v>
                      </c:pt>
                      <c:pt idx="14611">
                        <c:v>15820.094936676</c:v>
                      </c:pt>
                      <c:pt idx="14612">
                        <c:v>15989.055935210999</c:v>
                      </c:pt>
                      <c:pt idx="14613">
                        <c:v>15989.055935210999</c:v>
                      </c:pt>
                      <c:pt idx="14614">
                        <c:v>15989.055935210999</c:v>
                      </c:pt>
                      <c:pt idx="14615">
                        <c:v>15989.055935210999</c:v>
                      </c:pt>
                      <c:pt idx="14616">
                        <c:v>15989.055935210999</c:v>
                      </c:pt>
                      <c:pt idx="14617">
                        <c:v>15989.055935210999</c:v>
                      </c:pt>
                      <c:pt idx="14618">
                        <c:v>15989.055935210999</c:v>
                      </c:pt>
                      <c:pt idx="14619">
                        <c:v>15989.055935210999</c:v>
                      </c:pt>
                      <c:pt idx="14620">
                        <c:v>15989.055935210999</c:v>
                      </c:pt>
                      <c:pt idx="14621">
                        <c:v>15989.055935210999</c:v>
                      </c:pt>
                      <c:pt idx="14622">
                        <c:v>15989.055935210999</c:v>
                      </c:pt>
                      <c:pt idx="14623">
                        <c:v>16084.055935210999</c:v>
                      </c:pt>
                      <c:pt idx="14624">
                        <c:v>16084.055935210999</c:v>
                      </c:pt>
                      <c:pt idx="14625">
                        <c:v>16084.055935210999</c:v>
                      </c:pt>
                      <c:pt idx="14626">
                        <c:v>16184.305931396</c:v>
                      </c:pt>
                      <c:pt idx="14627">
                        <c:v>16184.305931396</c:v>
                      </c:pt>
                      <c:pt idx="14628">
                        <c:v>16184.305931396</c:v>
                      </c:pt>
                      <c:pt idx="14629">
                        <c:v>16184.305931396</c:v>
                      </c:pt>
                      <c:pt idx="14630">
                        <c:v>16184.305931396</c:v>
                      </c:pt>
                      <c:pt idx="14631">
                        <c:v>16184.305931396</c:v>
                      </c:pt>
                      <c:pt idx="14632">
                        <c:v>16184.305931396</c:v>
                      </c:pt>
                      <c:pt idx="14633">
                        <c:v>16184.305931396</c:v>
                      </c:pt>
                      <c:pt idx="14634">
                        <c:v>16047.305931396</c:v>
                      </c:pt>
                      <c:pt idx="14635">
                        <c:v>16223.305931396</c:v>
                      </c:pt>
                      <c:pt idx="14636">
                        <c:v>16223.305931396</c:v>
                      </c:pt>
                      <c:pt idx="14637">
                        <c:v>16223.305931396</c:v>
                      </c:pt>
                      <c:pt idx="14638">
                        <c:v>16338.305931396</c:v>
                      </c:pt>
                      <c:pt idx="14639">
                        <c:v>16971.305931396</c:v>
                      </c:pt>
                      <c:pt idx="14640">
                        <c:v>16971.305931396</c:v>
                      </c:pt>
                      <c:pt idx="14641">
                        <c:v>16971.305931396</c:v>
                      </c:pt>
                      <c:pt idx="14642">
                        <c:v>17215.305931396</c:v>
                      </c:pt>
                      <c:pt idx="14643">
                        <c:v>17215.305931396</c:v>
                      </c:pt>
                      <c:pt idx="14644">
                        <c:v>17215.305931396</c:v>
                      </c:pt>
                      <c:pt idx="14645">
                        <c:v>17215.305931396</c:v>
                      </c:pt>
                      <c:pt idx="14646">
                        <c:v>17244.305931396</c:v>
                      </c:pt>
                      <c:pt idx="14647">
                        <c:v>17215.305931396</c:v>
                      </c:pt>
                      <c:pt idx="14648">
                        <c:v>17215.305931396</c:v>
                      </c:pt>
                      <c:pt idx="14649">
                        <c:v>18093.031257934999</c:v>
                      </c:pt>
                      <c:pt idx="14650">
                        <c:v>18093.031257934999</c:v>
                      </c:pt>
                      <c:pt idx="14651">
                        <c:v>18093.031257934999</c:v>
                      </c:pt>
                      <c:pt idx="14652">
                        <c:v>18093.031257934999</c:v>
                      </c:pt>
                      <c:pt idx="14653">
                        <c:v>18093.031257934999</c:v>
                      </c:pt>
                      <c:pt idx="14654">
                        <c:v>18093.031257934999</c:v>
                      </c:pt>
                      <c:pt idx="14655">
                        <c:v>18093.031257934999</c:v>
                      </c:pt>
                      <c:pt idx="14656">
                        <c:v>18093.031257934999</c:v>
                      </c:pt>
                      <c:pt idx="14657">
                        <c:v>18093.031257934999</c:v>
                      </c:pt>
                      <c:pt idx="14658">
                        <c:v>18740.131257935001</c:v>
                      </c:pt>
                      <c:pt idx="14659">
                        <c:v>18930.131257935001</c:v>
                      </c:pt>
                      <c:pt idx="14660">
                        <c:v>18930.131257935001</c:v>
                      </c:pt>
                      <c:pt idx="14661">
                        <c:v>18930.131257935001</c:v>
                      </c:pt>
                      <c:pt idx="14662">
                        <c:v>18930.131257935001</c:v>
                      </c:pt>
                      <c:pt idx="14663">
                        <c:v>18930.131257935001</c:v>
                      </c:pt>
                      <c:pt idx="14664">
                        <c:v>18930.131257935001</c:v>
                      </c:pt>
                      <c:pt idx="14665">
                        <c:v>19647.131257935001</c:v>
                      </c:pt>
                      <c:pt idx="14666">
                        <c:v>19647.131257935001</c:v>
                      </c:pt>
                      <c:pt idx="14667">
                        <c:v>19647.131257935001</c:v>
                      </c:pt>
                      <c:pt idx="14668">
                        <c:v>19647.131257935001</c:v>
                      </c:pt>
                      <c:pt idx="14669">
                        <c:v>19647.131257935001</c:v>
                      </c:pt>
                      <c:pt idx="14670">
                        <c:v>19647.131257935001</c:v>
                      </c:pt>
                      <c:pt idx="14671">
                        <c:v>19647.131257935001</c:v>
                      </c:pt>
                      <c:pt idx="14672">
                        <c:v>20305.131257935001</c:v>
                      </c:pt>
                      <c:pt idx="14673">
                        <c:v>20549.931260985999</c:v>
                      </c:pt>
                      <c:pt idx="14674">
                        <c:v>20549.931260985999</c:v>
                      </c:pt>
                      <c:pt idx="14675">
                        <c:v>20549.931260985999</c:v>
                      </c:pt>
                      <c:pt idx="14676">
                        <c:v>21968.931260985999</c:v>
                      </c:pt>
                      <c:pt idx="14677">
                        <c:v>21968.931260985999</c:v>
                      </c:pt>
                      <c:pt idx="14678">
                        <c:v>21968.931260985999</c:v>
                      </c:pt>
                      <c:pt idx="14679">
                        <c:v>21968.931260985999</c:v>
                      </c:pt>
                      <c:pt idx="14680">
                        <c:v>21968.931260985999</c:v>
                      </c:pt>
                      <c:pt idx="14681">
                        <c:v>21968.931260985999</c:v>
                      </c:pt>
                      <c:pt idx="14682">
                        <c:v>21968.931260985999</c:v>
                      </c:pt>
                      <c:pt idx="14683">
                        <c:v>21968.931260985999</c:v>
                      </c:pt>
                      <c:pt idx="14684">
                        <c:v>21968.931260985999</c:v>
                      </c:pt>
                      <c:pt idx="14685">
                        <c:v>21968.931260985999</c:v>
                      </c:pt>
                      <c:pt idx="14686">
                        <c:v>22488.931260985999</c:v>
                      </c:pt>
                      <c:pt idx="14687">
                        <c:v>22488.931260985999</c:v>
                      </c:pt>
                      <c:pt idx="14688">
                        <c:v>22488.931260985999</c:v>
                      </c:pt>
                      <c:pt idx="14689">
                        <c:v>22488.931260985999</c:v>
                      </c:pt>
                      <c:pt idx="14690">
                        <c:v>23016.931260985999</c:v>
                      </c:pt>
                      <c:pt idx="14691">
                        <c:v>23016.931260985999</c:v>
                      </c:pt>
                      <c:pt idx="14692">
                        <c:v>23016.931260985999</c:v>
                      </c:pt>
                      <c:pt idx="14693">
                        <c:v>23016.931260985999</c:v>
                      </c:pt>
                      <c:pt idx="14694">
                        <c:v>23016.931260985999</c:v>
                      </c:pt>
                      <c:pt idx="14695">
                        <c:v>23016.931260985999</c:v>
                      </c:pt>
                      <c:pt idx="14696">
                        <c:v>23016.931260985999</c:v>
                      </c:pt>
                      <c:pt idx="14697">
                        <c:v>23016.931260985999</c:v>
                      </c:pt>
                      <c:pt idx="14698">
                        <c:v>23016.931260985999</c:v>
                      </c:pt>
                      <c:pt idx="14699">
                        <c:v>23016.931260985999</c:v>
                      </c:pt>
                      <c:pt idx="14700">
                        <c:v>23016.931260985999</c:v>
                      </c:pt>
                      <c:pt idx="14701">
                        <c:v>23016.931260985999</c:v>
                      </c:pt>
                      <c:pt idx="14702">
                        <c:v>23016.931260985999</c:v>
                      </c:pt>
                      <c:pt idx="14703">
                        <c:v>23016.931260985999</c:v>
                      </c:pt>
                      <c:pt idx="14704">
                        <c:v>23016.931260985999</c:v>
                      </c:pt>
                      <c:pt idx="14705">
                        <c:v>23016.931260985999</c:v>
                      </c:pt>
                      <c:pt idx="14706">
                        <c:v>22596.931260985999</c:v>
                      </c:pt>
                      <c:pt idx="14707">
                        <c:v>22406.931260985999</c:v>
                      </c:pt>
                      <c:pt idx="14708">
                        <c:v>22406.931260985999</c:v>
                      </c:pt>
                      <c:pt idx="14709">
                        <c:v>22406.931260985999</c:v>
                      </c:pt>
                      <c:pt idx="14710">
                        <c:v>22406.931260985999</c:v>
                      </c:pt>
                      <c:pt idx="14711">
                        <c:v>22406.931260985999</c:v>
                      </c:pt>
                      <c:pt idx="14712">
                        <c:v>22406.931260985999</c:v>
                      </c:pt>
                      <c:pt idx="14713">
                        <c:v>22406.931260985999</c:v>
                      </c:pt>
                      <c:pt idx="14714">
                        <c:v>22406.931260985999</c:v>
                      </c:pt>
                      <c:pt idx="14715">
                        <c:v>22406.931260985999</c:v>
                      </c:pt>
                      <c:pt idx="14716">
                        <c:v>22406.931260985999</c:v>
                      </c:pt>
                      <c:pt idx="14717">
                        <c:v>22406.931260985999</c:v>
                      </c:pt>
                      <c:pt idx="14718">
                        <c:v>22406.931260985999</c:v>
                      </c:pt>
                      <c:pt idx="14719">
                        <c:v>22406.931260985999</c:v>
                      </c:pt>
                      <c:pt idx="14720">
                        <c:v>22406.931260985999</c:v>
                      </c:pt>
                      <c:pt idx="14721">
                        <c:v>22406.931260985999</c:v>
                      </c:pt>
                      <c:pt idx="14722">
                        <c:v>21796.931260985999</c:v>
                      </c:pt>
                      <c:pt idx="14723">
                        <c:v>21796.931260985999</c:v>
                      </c:pt>
                      <c:pt idx="14724">
                        <c:v>21796.931260985999</c:v>
                      </c:pt>
                      <c:pt idx="14725">
                        <c:v>21796.931260985999</c:v>
                      </c:pt>
                      <c:pt idx="14726">
                        <c:v>21796.931260985999</c:v>
                      </c:pt>
                      <c:pt idx="14727">
                        <c:v>21796.931260985999</c:v>
                      </c:pt>
                      <c:pt idx="14728">
                        <c:v>21796.931260985999</c:v>
                      </c:pt>
                      <c:pt idx="14729">
                        <c:v>21817.501260681001</c:v>
                      </c:pt>
                      <c:pt idx="14730">
                        <c:v>21796.931260985999</c:v>
                      </c:pt>
                      <c:pt idx="14731">
                        <c:v>21796.931260985999</c:v>
                      </c:pt>
                      <c:pt idx="14732">
                        <c:v>21796.931260985999</c:v>
                      </c:pt>
                      <c:pt idx="14733">
                        <c:v>21796.931260985999</c:v>
                      </c:pt>
                      <c:pt idx="14734">
                        <c:v>21796.931260985999</c:v>
                      </c:pt>
                      <c:pt idx="14735">
                        <c:v>21796.931260985999</c:v>
                      </c:pt>
                      <c:pt idx="14736">
                        <c:v>21796.931260985999</c:v>
                      </c:pt>
                      <c:pt idx="14737">
                        <c:v>21796.931260985999</c:v>
                      </c:pt>
                      <c:pt idx="14738">
                        <c:v>21796.931260985999</c:v>
                      </c:pt>
                      <c:pt idx="14739">
                        <c:v>21796.931260985999</c:v>
                      </c:pt>
                      <c:pt idx="14740">
                        <c:v>21276.931260985999</c:v>
                      </c:pt>
                      <c:pt idx="14741">
                        <c:v>21276.931260985999</c:v>
                      </c:pt>
                      <c:pt idx="14742">
                        <c:v>21276.931260985999</c:v>
                      </c:pt>
                      <c:pt idx="14743">
                        <c:v>21276.931260985999</c:v>
                      </c:pt>
                      <c:pt idx="14744">
                        <c:v>21276.931260985999</c:v>
                      </c:pt>
                      <c:pt idx="14745">
                        <c:v>21276.931260985999</c:v>
                      </c:pt>
                      <c:pt idx="14746">
                        <c:v>21276.931260985999</c:v>
                      </c:pt>
                      <c:pt idx="14747">
                        <c:v>21276.931260985999</c:v>
                      </c:pt>
                      <c:pt idx="14748">
                        <c:v>21276.931260985999</c:v>
                      </c:pt>
                      <c:pt idx="14749">
                        <c:v>21276.931260985999</c:v>
                      </c:pt>
                      <c:pt idx="14750">
                        <c:v>21276.931260985999</c:v>
                      </c:pt>
                      <c:pt idx="14751">
                        <c:v>21276.931260985999</c:v>
                      </c:pt>
                      <c:pt idx="14752">
                        <c:v>21276.931260985999</c:v>
                      </c:pt>
                      <c:pt idx="14753">
                        <c:v>21226.812261505002</c:v>
                      </c:pt>
                      <c:pt idx="14754">
                        <c:v>21043.812261505002</c:v>
                      </c:pt>
                      <c:pt idx="14755">
                        <c:v>21043.812261505002</c:v>
                      </c:pt>
                      <c:pt idx="14756">
                        <c:v>21043.812261505002</c:v>
                      </c:pt>
                      <c:pt idx="14757">
                        <c:v>21043.812261505002</c:v>
                      </c:pt>
                      <c:pt idx="14758">
                        <c:v>21043.812261505002</c:v>
                      </c:pt>
                      <c:pt idx="14759">
                        <c:v>21043.812261505002</c:v>
                      </c:pt>
                      <c:pt idx="14760">
                        <c:v>21043.812261505002</c:v>
                      </c:pt>
                      <c:pt idx="14761">
                        <c:v>21043.812261505002</c:v>
                      </c:pt>
                      <c:pt idx="14762">
                        <c:v>21043.812261505002</c:v>
                      </c:pt>
                      <c:pt idx="14763">
                        <c:v>21043.812261505002</c:v>
                      </c:pt>
                      <c:pt idx="14764">
                        <c:v>21043.812261505002</c:v>
                      </c:pt>
                      <c:pt idx="14765">
                        <c:v>21043.812261505002</c:v>
                      </c:pt>
                      <c:pt idx="14766">
                        <c:v>20996.812261505002</c:v>
                      </c:pt>
                      <c:pt idx="14767">
                        <c:v>20996.812261505002</c:v>
                      </c:pt>
                      <c:pt idx="14768">
                        <c:v>20996.812261505002</c:v>
                      </c:pt>
                      <c:pt idx="14769">
                        <c:v>20996.812261505002</c:v>
                      </c:pt>
                      <c:pt idx="14770">
                        <c:v>20996.812261505002</c:v>
                      </c:pt>
                      <c:pt idx="14771">
                        <c:v>20224.012258453</c:v>
                      </c:pt>
                      <c:pt idx="14772">
                        <c:v>20224.012258453</c:v>
                      </c:pt>
                      <c:pt idx="14773">
                        <c:v>20224.012258453</c:v>
                      </c:pt>
                      <c:pt idx="14774">
                        <c:v>20224.012258453</c:v>
                      </c:pt>
                      <c:pt idx="14775">
                        <c:v>20224.012258453</c:v>
                      </c:pt>
                      <c:pt idx="14776">
                        <c:v>20224.012258453</c:v>
                      </c:pt>
                      <c:pt idx="14777">
                        <c:v>20224.012258453</c:v>
                      </c:pt>
                      <c:pt idx="14778">
                        <c:v>20270.012258453</c:v>
                      </c:pt>
                      <c:pt idx="14779">
                        <c:v>20094.012258453</c:v>
                      </c:pt>
                      <c:pt idx="14780">
                        <c:v>20094.012258453</c:v>
                      </c:pt>
                      <c:pt idx="14781">
                        <c:v>20094.012258453</c:v>
                      </c:pt>
                      <c:pt idx="14782">
                        <c:v>20094.012258453</c:v>
                      </c:pt>
                      <c:pt idx="14783">
                        <c:v>20094.012258453</c:v>
                      </c:pt>
                      <c:pt idx="14784">
                        <c:v>20094.012258453</c:v>
                      </c:pt>
                      <c:pt idx="14785">
                        <c:v>20094.012258453</c:v>
                      </c:pt>
                      <c:pt idx="14786">
                        <c:v>20094.012258453</c:v>
                      </c:pt>
                      <c:pt idx="14787">
                        <c:v>20094.012258453</c:v>
                      </c:pt>
                      <c:pt idx="14788">
                        <c:v>20094.012258453</c:v>
                      </c:pt>
                      <c:pt idx="14789">
                        <c:v>20094.012258453</c:v>
                      </c:pt>
                      <c:pt idx="14790">
                        <c:v>20094.012258453</c:v>
                      </c:pt>
                      <c:pt idx="14791">
                        <c:v>19377.012258453</c:v>
                      </c:pt>
                      <c:pt idx="14792">
                        <c:v>19133.012258453</c:v>
                      </c:pt>
                      <c:pt idx="14793">
                        <c:v>19133.012258453</c:v>
                      </c:pt>
                      <c:pt idx="14794">
                        <c:v>19133.012258453</c:v>
                      </c:pt>
                      <c:pt idx="14795">
                        <c:v>19133.012258453</c:v>
                      </c:pt>
                      <c:pt idx="14796">
                        <c:v>19133.012258453</c:v>
                      </c:pt>
                      <c:pt idx="14797">
                        <c:v>19133.012258453</c:v>
                      </c:pt>
                      <c:pt idx="14798">
                        <c:v>19133.012258453</c:v>
                      </c:pt>
                      <c:pt idx="14799">
                        <c:v>19133.012258453</c:v>
                      </c:pt>
                      <c:pt idx="14800">
                        <c:v>19180.012258453</c:v>
                      </c:pt>
                      <c:pt idx="14801">
                        <c:v>19180.012258453</c:v>
                      </c:pt>
                      <c:pt idx="14802">
                        <c:v>18522.012258453</c:v>
                      </c:pt>
                      <c:pt idx="14803">
                        <c:v>17908.012258453</c:v>
                      </c:pt>
                      <c:pt idx="14804">
                        <c:v>17958.131257935001</c:v>
                      </c:pt>
                      <c:pt idx="14805">
                        <c:v>17958.131257935001</c:v>
                      </c:pt>
                      <c:pt idx="14806">
                        <c:v>17958.131257935001</c:v>
                      </c:pt>
                      <c:pt idx="14807">
                        <c:v>17958.131257935001</c:v>
                      </c:pt>
                      <c:pt idx="14808">
                        <c:v>17958.131257935001</c:v>
                      </c:pt>
                      <c:pt idx="14809">
                        <c:v>17958.131257935001</c:v>
                      </c:pt>
                      <c:pt idx="14810">
                        <c:v>17958.131257935001</c:v>
                      </c:pt>
                      <c:pt idx="14811">
                        <c:v>17958.131257935001</c:v>
                      </c:pt>
                      <c:pt idx="14812">
                        <c:v>17958.131257935001</c:v>
                      </c:pt>
                      <c:pt idx="14813">
                        <c:v>17958.131257935001</c:v>
                      </c:pt>
                      <c:pt idx="14814">
                        <c:v>17958.131257935001</c:v>
                      </c:pt>
                      <c:pt idx="14815">
                        <c:v>17768.131257935001</c:v>
                      </c:pt>
                      <c:pt idx="14816">
                        <c:v>17768.131257935001</c:v>
                      </c:pt>
                      <c:pt idx="14817">
                        <c:v>17768.131257935001</c:v>
                      </c:pt>
                      <c:pt idx="14818">
                        <c:v>17768.131257935001</c:v>
                      </c:pt>
                      <c:pt idx="14819">
                        <c:v>17768.131257935001</c:v>
                      </c:pt>
                      <c:pt idx="14820">
                        <c:v>17768.131257935001</c:v>
                      </c:pt>
                      <c:pt idx="14821">
                        <c:v>17768.131257935001</c:v>
                      </c:pt>
                      <c:pt idx="14822">
                        <c:v>17768.131257935001</c:v>
                      </c:pt>
                      <c:pt idx="14823">
                        <c:v>17768.131257935001</c:v>
                      </c:pt>
                      <c:pt idx="14824">
                        <c:v>17585.131257935001</c:v>
                      </c:pt>
                      <c:pt idx="14825">
                        <c:v>17585.131257935001</c:v>
                      </c:pt>
                      <c:pt idx="14826">
                        <c:v>17585.131257935001</c:v>
                      </c:pt>
                      <c:pt idx="14827">
                        <c:v>17775.131257935001</c:v>
                      </c:pt>
                      <c:pt idx="14828">
                        <c:v>17775.131257935001</c:v>
                      </c:pt>
                      <c:pt idx="14829">
                        <c:v>17775.131257935001</c:v>
                      </c:pt>
                      <c:pt idx="14830">
                        <c:v>17775.131257935001</c:v>
                      </c:pt>
                      <c:pt idx="14831">
                        <c:v>17775.131257935001</c:v>
                      </c:pt>
                      <c:pt idx="14832">
                        <c:v>17775.131257935001</c:v>
                      </c:pt>
                      <c:pt idx="14833">
                        <c:v>17775.131257935001</c:v>
                      </c:pt>
                      <c:pt idx="14834">
                        <c:v>17775.131257935001</c:v>
                      </c:pt>
                      <c:pt idx="14835">
                        <c:v>17775.131257935001</c:v>
                      </c:pt>
                      <c:pt idx="14836">
                        <c:v>17775.131257935001</c:v>
                      </c:pt>
                      <c:pt idx="14837">
                        <c:v>17775.131257935001</c:v>
                      </c:pt>
                      <c:pt idx="14838">
                        <c:v>17775.131257935001</c:v>
                      </c:pt>
                      <c:pt idx="14839">
                        <c:v>17685.031257934999</c:v>
                      </c:pt>
                      <c:pt idx="14840">
                        <c:v>17685.031257934999</c:v>
                      </c:pt>
                      <c:pt idx="14841">
                        <c:v>17685.031257934999</c:v>
                      </c:pt>
                      <c:pt idx="14842">
                        <c:v>17685.031257934999</c:v>
                      </c:pt>
                      <c:pt idx="14843">
                        <c:v>17685.031257934999</c:v>
                      </c:pt>
                      <c:pt idx="14844">
                        <c:v>17685.031257934999</c:v>
                      </c:pt>
                      <c:pt idx="14845">
                        <c:v>17685.031257934999</c:v>
                      </c:pt>
                      <c:pt idx="14846">
                        <c:v>17685.031257934999</c:v>
                      </c:pt>
                      <c:pt idx="14847">
                        <c:v>17685.031257934999</c:v>
                      </c:pt>
                      <c:pt idx="14848">
                        <c:v>17685.031257934999</c:v>
                      </c:pt>
                      <c:pt idx="14849">
                        <c:v>17685.031257934999</c:v>
                      </c:pt>
                      <c:pt idx="14850">
                        <c:v>17822.031257934999</c:v>
                      </c:pt>
                      <c:pt idx="14851">
                        <c:v>17822.031257934999</c:v>
                      </c:pt>
                      <c:pt idx="14852">
                        <c:v>17822.031257934999</c:v>
                      </c:pt>
                      <c:pt idx="14853">
                        <c:v>17822.031257934999</c:v>
                      </c:pt>
                      <c:pt idx="14854">
                        <c:v>17822.031257934999</c:v>
                      </c:pt>
                      <c:pt idx="14855">
                        <c:v>17822.031257934999</c:v>
                      </c:pt>
                      <c:pt idx="14856">
                        <c:v>17822.031257934999</c:v>
                      </c:pt>
                      <c:pt idx="14857">
                        <c:v>17822.031257934999</c:v>
                      </c:pt>
                      <c:pt idx="14858">
                        <c:v>17822.031257934999</c:v>
                      </c:pt>
                      <c:pt idx="14859">
                        <c:v>17822.031257934999</c:v>
                      </c:pt>
                      <c:pt idx="14860">
                        <c:v>17822.031257934999</c:v>
                      </c:pt>
                      <c:pt idx="14861">
                        <c:v>17822.031257934999</c:v>
                      </c:pt>
                      <c:pt idx="14862">
                        <c:v>17822.031257934999</c:v>
                      </c:pt>
                      <c:pt idx="14863">
                        <c:v>17822.031257934999</c:v>
                      </c:pt>
                      <c:pt idx="14864">
                        <c:v>17822.031257934999</c:v>
                      </c:pt>
                      <c:pt idx="14865">
                        <c:v>17822.031257934999</c:v>
                      </c:pt>
                      <c:pt idx="14866">
                        <c:v>17822.031257934999</c:v>
                      </c:pt>
                      <c:pt idx="14867">
                        <c:v>17822.031257934999</c:v>
                      </c:pt>
                      <c:pt idx="14868">
                        <c:v>17822.031257934999</c:v>
                      </c:pt>
                      <c:pt idx="14869">
                        <c:v>17822.031257934999</c:v>
                      </c:pt>
                      <c:pt idx="14870">
                        <c:v>17822.031257934999</c:v>
                      </c:pt>
                      <c:pt idx="14871">
                        <c:v>17822.031257934999</c:v>
                      </c:pt>
                      <c:pt idx="14872">
                        <c:v>17822.031257934999</c:v>
                      </c:pt>
                      <c:pt idx="14873">
                        <c:v>17822.031257934999</c:v>
                      </c:pt>
                      <c:pt idx="14874">
                        <c:v>17822.031257934999</c:v>
                      </c:pt>
                      <c:pt idx="14875">
                        <c:v>17822.031257934999</c:v>
                      </c:pt>
                      <c:pt idx="14876">
                        <c:v>17822.031257934999</c:v>
                      </c:pt>
                      <c:pt idx="14877">
                        <c:v>17822.031257934999</c:v>
                      </c:pt>
                      <c:pt idx="14878">
                        <c:v>17822.031257934999</c:v>
                      </c:pt>
                      <c:pt idx="14879">
                        <c:v>17822.031257934999</c:v>
                      </c:pt>
                      <c:pt idx="14880">
                        <c:v>17822.031257934999</c:v>
                      </c:pt>
                      <c:pt idx="14881">
                        <c:v>17703.031257934999</c:v>
                      </c:pt>
                      <c:pt idx="14882">
                        <c:v>17678.031257934999</c:v>
                      </c:pt>
                      <c:pt idx="14883">
                        <c:v>17678.031257934999</c:v>
                      </c:pt>
                      <c:pt idx="14884">
                        <c:v>17678.031257934999</c:v>
                      </c:pt>
                      <c:pt idx="14885">
                        <c:v>17678.031257934999</c:v>
                      </c:pt>
                      <c:pt idx="14886">
                        <c:v>18113.031257934999</c:v>
                      </c:pt>
                      <c:pt idx="14887">
                        <c:v>18113.031257934999</c:v>
                      </c:pt>
                      <c:pt idx="14888">
                        <c:v>18066.031257934999</c:v>
                      </c:pt>
                      <c:pt idx="14889">
                        <c:v>18066.031257934999</c:v>
                      </c:pt>
                      <c:pt idx="14890">
                        <c:v>18066.031257934999</c:v>
                      </c:pt>
                      <c:pt idx="14891">
                        <c:v>18066.031257934999</c:v>
                      </c:pt>
                      <c:pt idx="14892">
                        <c:v>18019.031257934999</c:v>
                      </c:pt>
                      <c:pt idx="14893">
                        <c:v>18019.031257934999</c:v>
                      </c:pt>
                      <c:pt idx="14894">
                        <c:v>18019.031257934999</c:v>
                      </c:pt>
                      <c:pt idx="14895">
                        <c:v>18019.031257934999</c:v>
                      </c:pt>
                      <c:pt idx="14896">
                        <c:v>18019.031257934999</c:v>
                      </c:pt>
                      <c:pt idx="14897">
                        <c:v>18019.031257934999</c:v>
                      </c:pt>
                      <c:pt idx="14898">
                        <c:v>18044.031257934999</c:v>
                      </c:pt>
                      <c:pt idx="14899">
                        <c:v>18069.031257934999</c:v>
                      </c:pt>
                      <c:pt idx="14900">
                        <c:v>18069.031257934999</c:v>
                      </c:pt>
                      <c:pt idx="14901">
                        <c:v>18069.031257934999</c:v>
                      </c:pt>
                      <c:pt idx="14902">
                        <c:v>18069.031257934999</c:v>
                      </c:pt>
                      <c:pt idx="14903">
                        <c:v>18069.031257934999</c:v>
                      </c:pt>
                      <c:pt idx="14904">
                        <c:v>18163.031257934999</c:v>
                      </c:pt>
                      <c:pt idx="14905">
                        <c:v>18257.031257934999</c:v>
                      </c:pt>
                      <c:pt idx="14906">
                        <c:v>18347.131257935001</c:v>
                      </c:pt>
                      <c:pt idx="14907">
                        <c:v>18347.131257935001</c:v>
                      </c:pt>
                      <c:pt idx="14908">
                        <c:v>18347.131257935001</c:v>
                      </c:pt>
                      <c:pt idx="14909">
                        <c:v>18347.131257935001</c:v>
                      </c:pt>
                      <c:pt idx="14910">
                        <c:v>18347.131257935001</c:v>
                      </c:pt>
                      <c:pt idx="14911">
                        <c:v>18259.131257935001</c:v>
                      </c:pt>
                      <c:pt idx="14912">
                        <c:v>18259.131257935001</c:v>
                      </c:pt>
                      <c:pt idx="14913">
                        <c:v>18259.131257935001</c:v>
                      </c:pt>
                      <c:pt idx="14914">
                        <c:v>18259.131257935001</c:v>
                      </c:pt>
                      <c:pt idx="14915">
                        <c:v>18259.131257935001</c:v>
                      </c:pt>
                      <c:pt idx="14916">
                        <c:v>18259.131257935001</c:v>
                      </c:pt>
                      <c:pt idx="14917">
                        <c:v>18259.131257935001</c:v>
                      </c:pt>
                      <c:pt idx="14918">
                        <c:v>18259.131257935001</c:v>
                      </c:pt>
                      <c:pt idx="14919">
                        <c:v>18259.131257935001</c:v>
                      </c:pt>
                      <c:pt idx="14920">
                        <c:v>18259.131257935001</c:v>
                      </c:pt>
                      <c:pt idx="14921">
                        <c:v>18259.131257935001</c:v>
                      </c:pt>
                      <c:pt idx="14922">
                        <c:v>18122.131257935001</c:v>
                      </c:pt>
                      <c:pt idx="14923">
                        <c:v>18481.131257935001</c:v>
                      </c:pt>
                      <c:pt idx="14924">
                        <c:v>18481.131257935001</c:v>
                      </c:pt>
                      <c:pt idx="14925">
                        <c:v>18481.131257935001</c:v>
                      </c:pt>
                      <c:pt idx="14926">
                        <c:v>18481.131257935001</c:v>
                      </c:pt>
                      <c:pt idx="14927">
                        <c:v>18481.131257935001</c:v>
                      </c:pt>
                      <c:pt idx="14928">
                        <c:v>18481.131257935001</c:v>
                      </c:pt>
                      <c:pt idx="14929">
                        <c:v>18481.131257935001</c:v>
                      </c:pt>
                      <c:pt idx="14930">
                        <c:v>18481.131257935001</c:v>
                      </c:pt>
                      <c:pt idx="14931">
                        <c:v>18725.131257935001</c:v>
                      </c:pt>
                      <c:pt idx="14932">
                        <c:v>18725.131257935001</c:v>
                      </c:pt>
                      <c:pt idx="14933">
                        <c:v>18725.131257935001</c:v>
                      </c:pt>
                      <c:pt idx="14934">
                        <c:v>18725.131257935001</c:v>
                      </c:pt>
                      <c:pt idx="14935">
                        <c:v>18725.131257935001</c:v>
                      </c:pt>
                      <c:pt idx="14936">
                        <c:v>18725.131257935001</c:v>
                      </c:pt>
                      <c:pt idx="14937">
                        <c:v>18725.131257935001</c:v>
                      </c:pt>
                      <c:pt idx="14938">
                        <c:v>18725.131257935001</c:v>
                      </c:pt>
                      <c:pt idx="14939">
                        <c:v>18725.131257935001</c:v>
                      </c:pt>
                      <c:pt idx="14940">
                        <c:v>18725.131257935001</c:v>
                      </c:pt>
                      <c:pt idx="14941">
                        <c:v>18725.131257935001</c:v>
                      </c:pt>
                      <c:pt idx="14942">
                        <c:v>18725.131257935001</c:v>
                      </c:pt>
                      <c:pt idx="14943">
                        <c:v>18725.131257935001</c:v>
                      </c:pt>
                      <c:pt idx="14944">
                        <c:v>18725.131257935001</c:v>
                      </c:pt>
                      <c:pt idx="14945">
                        <c:v>18725.131257935001</c:v>
                      </c:pt>
                      <c:pt idx="14946">
                        <c:v>19282.131257935001</c:v>
                      </c:pt>
                      <c:pt idx="14947">
                        <c:v>19472.131257935001</c:v>
                      </c:pt>
                      <c:pt idx="14948">
                        <c:v>19472.131257935001</c:v>
                      </c:pt>
                      <c:pt idx="14949">
                        <c:v>19472.131257935001</c:v>
                      </c:pt>
                      <c:pt idx="14950">
                        <c:v>19472.131257935001</c:v>
                      </c:pt>
                      <c:pt idx="14951">
                        <c:v>19472.131257935001</c:v>
                      </c:pt>
                      <c:pt idx="14952">
                        <c:v>19472.131257935001</c:v>
                      </c:pt>
                      <c:pt idx="14953">
                        <c:v>20174.131257935001</c:v>
                      </c:pt>
                      <c:pt idx="14954">
                        <c:v>20418.931260985999</c:v>
                      </c:pt>
                      <c:pt idx="14955">
                        <c:v>20418.931260985999</c:v>
                      </c:pt>
                      <c:pt idx="14956">
                        <c:v>20418.931260985999</c:v>
                      </c:pt>
                      <c:pt idx="14957">
                        <c:v>20418.931260985999</c:v>
                      </c:pt>
                      <c:pt idx="14958">
                        <c:v>20418.931260985999</c:v>
                      </c:pt>
                      <c:pt idx="14959">
                        <c:v>20418.931260985999</c:v>
                      </c:pt>
                      <c:pt idx="14960">
                        <c:v>20418.931260985999</c:v>
                      </c:pt>
                      <c:pt idx="14961">
                        <c:v>20418.931260985999</c:v>
                      </c:pt>
                      <c:pt idx="14962">
                        <c:v>20418.931260985999</c:v>
                      </c:pt>
                      <c:pt idx="14963">
                        <c:v>20418.931260985999</c:v>
                      </c:pt>
                      <c:pt idx="14964">
                        <c:v>21135.931260985999</c:v>
                      </c:pt>
                      <c:pt idx="14965">
                        <c:v>21135.931260985999</c:v>
                      </c:pt>
                      <c:pt idx="14966">
                        <c:v>21135.931260985999</c:v>
                      </c:pt>
                      <c:pt idx="14967">
                        <c:v>21135.931260985999</c:v>
                      </c:pt>
                      <c:pt idx="14968">
                        <c:v>21135.931260985999</c:v>
                      </c:pt>
                      <c:pt idx="14969">
                        <c:v>21135.931260985999</c:v>
                      </c:pt>
                      <c:pt idx="14970">
                        <c:v>21135.931260985999</c:v>
                      </c:pt>
                      <c:pt idx="14971">
                        <c:v>21135.931260985999</c:v>
                      </c:pt>
                      <c:pt idx="14972">
                        <c:v>21135.931260985999</c:v>
                      </c:pt>
                      <c:pt idx="14973">
                        <c:v>21135.931260985999</c:v>
                      </c:pt>
                      <c:pt idx="14974">
                        <c:v>21135.931260985999</c:v>
                      </c:pt>
                      <c:pt idx="14975">
                        <c:v>21135.931260985999</c:v>
                      </c:pt>
                      <c:pt idx="14976">
                        <c:v>21135.931260985999</c:v>
                      </c:pt>
                      <c:pt idx="14977">
                        <c:v>21135.931260985999</c:v>
                      </c:pt>
                      <c:pt idx="14978">
                        <c:v>21135.931260985999</c:v>
                      </c:pt>
                      <c:pt idx="14979">
                        <c:v>21135.931260985999</c:v>
                      </c:pt>
                      <c:pt idx="14980">
                        <c:v>21135.931260985999</c:v>
                      </c:pt>
                      <c:pt idx="14981">
                        <c:v>21135.931260985999</c:v>
                      </c:pt>
                      <c:pt idx="14982">
                        <c:v>21135.931260985999</c:v>
                      </c:pt>
                      <c:pt idx="14983">
                        <c:v>21135.931260985999</c:v>
                      </c:pt>
                      <c:pt idx="14984">
                        <c:v>21135.931260985999</c:v>
                      </c:pt>
                      <c:pt idx="14985">
                        <c:v>21135.931260985999</c:v>
                      </c:pt>
                      <c:pt idx="14986">
                        <c:v>21135.931260985999</c:v>
                      </c:pt>
                      <c:pt idx="14987">
                        <c:v>21135.931260985999</c:v>
                      </c:pt>
                      <c:pt idx="14988">
                        <c:v>21135.931260985999</c:v>
                      </c:pt>
                      <c:pt idx="14989">
                        <c:v>21135.931260985999</c:v>
                      </c:pt>
                      <c:pt idx="14990">
                        <c:v>21135.931260985999</c:v>
                      </c:pt>
                      <c:pt idx="14991">
                        <c:v>21135.931260985999</c:v>
                      </c:pt>
                      <c:pt idx="14992">
                        <c:v>21135.931260985999</c:v>
                      </c:pt>
                      <c:pt idx="14993">
                        <c:v>21135.931260985999</c:v>
                      </c:pt>
                      <c:pt idx="14994">
                        <c:v>20715.931260985999</c:v>
                      </c:pt>
                      <c:pt idx="14995">
                        <c:v>20525.931260985999</c:v>
                      </c:pt>
                      <c:pt idx="14996">
                        <c:v>20525.931260985999</c:v>
                      </c:pt>
                      <c:pt idx="14997">
                        <c:v>20525.931260985999</c:v>
                      </c:pt>
                      <c:pt idx="14998">
                        <c:v>20525.931260985999</c:v>
                      </c:pt>
                      <c:pt idx="14999">
                        <c:v>20525.931260985999</c:v>
                      </c:pt>
                      <c:pt idx="15000">
                        <c:v>20525.931260985999</c:v>
                      </c:pt>
                      <c:pt idx="15001">
                        <c:v>20525.931260985999</c:v>
                      </c:pt>
                      <c:pt idx="15002">
                        <c:v>20525.931260985999</c:v>
                      </c:pt>
                      <c:pt idx="15003">
                        <c:v>20525.931260985999</c:v>
                      </c:pt>
                      <c:pt idx="15004">
                        <c:v>20525.931260985999</c:v>
                      </c:pt>
                      <c:pt idx="15005">
                        <c:v>20525.931260985999</c:v>
                      </c:pt>
                      <c:pt idx="15006">
                        <c:v>20475.970262450999</c:v>
                      </c:pt>
                      <c:pt idx="15007">
                        <c:v>20475.970262450999</c:v>
                      </c:pt>
                      <c:pt idx="15008">
                        <c:v>20475.970262450999</c:v>
                      </c:pt>
                      <c:pt idx="15009">
                        <c:v>20475.970262450999</c:v>
                      </c:pt>
                      <c:pt idx="15010">
                        <c:v>20475.970262450999</c:v>
                      </c:pt>
                      <c:pt idx="15011">
                        <c:v>20475.970262450999</c:v>
                      </c:pt>
                      <c:pt idx="15012">
                        <c:v>20475.970262450999</c:v>
                      </c:pt>
                      <c:pt idx="15013">
                        <c:v>20475.970262450999</c:v>
                      </c:pt>
                      <c:pt idx="15014">
                        <c:v>20475.970262450999</c:v>
                      </c:pt>
                      <c:pt idx="15015">
                        <c:v>20475.970262450999</c:v>
                      </c:pt>
                      <c:pt idx="15016">
                        <c:v>20475.970262450999</c:v>
                      </c:pt>
                      <c:pt idx="15017">
                        <c:v>20475.970262450999</c:v>
                      </c:pt>
                      <c:pt idx="15018">
                        <c:v>20475.970262450999</c:v>
                      </c:pt>
                      <c:pt idx="15019">
                        <c:v>20475.970262450999</c:v>
                      </c:pt>
                      <c:pt idx="15020">
                        <c:v>20475.970262450999</c:v>
                      </c:pt>
                      <c:pt idx="15021">
                        <c:v>20475.970262450999</c:v>
                      </c:pt>
                      <c:pt idx="15022">
                        <c:v>20475.970262450999</c:v>
                      </c:pt>
                      <c:pt idx="15023">
                        <c:v>20475.970262450999</c:v>
                      </c:pt>
                      <c:pt idx="15024">
                        <c:v>20475.970262450999</c:v>
                      </c:pt>
                      <c:pt idx="15025">
                        <c:v>20475.970262450999</c:v>
                      </c:pt>
                      <c:pt idx="15026">
                        <c:v>20475.970262450999</c:v>
                      </c:pt>
                      <c:pt idx="15027">
                        <c:v>20475.970262450999</c:v>
                      </c:pt>
                      <c:pt idx="15028">
                        <c:v>20475.970262450999</c:v>
                      </c:pt>
                      <c:pt idx="15029">
                        <c:v>19948.970262450999</c:v>
                      </c:pt>
                      <c:pt idx="15030">
                        <c:v>20475.970262450999</c:v>
                      </c:pt>
                      <c:pt idx="15031">
                        <c:v>20162.970262450999</c:v>
                      </c:pt>
                      <c:pt idx="15032">
                        <c:v>20162.970262450999</c:v>
                      </c:pt>
                      <c:pt idx="15033">
                        <c:v>20162.970262450999</c:v>
                      </c:pt>
                      <c:pt idx="15034">
                        <c:v>20162.970262450999</c:v>
                      </c:pt>
                      <c:pt idx="15035">
                        <c:v>20162.970262450999</c:v>
                      </c:pt>
                      <c:pt idx="15036">
                        <c:v>20162.970262450999</c:v>
                      </c:pt>
                      <c:pt idx="15037">
                        <c:v>20162.970262450999</c:v>
                      </c:pt>
                      <c:pt idx="15038">
                        <c:v>20162.970262450999</c:v>
                      </c:pt>
                      <c:pt idx="15039">
                        <c:v>20162.970262450999</c:v>
                      </c:pt>
                      <c:pt idx="15040">
                        <c:v>20162.970262450999</c:v>
                      </c:pt>
                      <c:pt idx="15041">
                        <c:v>20162.970262450999</c:v>
                      </c:pt>
                      <c:pt idx="15042">
                        <c:v>20116.970262450999</c:v>
                      </c:pt>
                      <c:pt idx="15043">
                        <c:v>19940.970262450999</c:v>
                      </c:pt>
                      <c:pt idx="15044">
                        <c:v>19940.970262450999</c:v>
                      </c:pt>
                      <c:pt idx="15045">
                        <c:v>19940.970262450999</c:v>
                      </c:pt>
                      <c:pt idx="15046">
                        <c:v>19940.970262450999</c:v>
                      </c:pt>
                      <c:pt idx="15047">
                        <c:v>19696.170259399001</c:v>
                      </c:pt>
                      <c:pt idx="15048">
                        <c:v>19696.170259399001</c:v>
                      </c:pt>
                      <c:pt idx="15049">
                        <c:v>19696.170259399001</c:v>
                      </c:pt>
                      <c:pt idx="15050">
                        <c:v>19696.170259399001</c:v>
                      </c:pt>
                      <c:pt idx="15051">
                        <c:v>19696.170259399001</c:v>
                      </c:pt>
                      <c:pt idx="15052">
                        <c:v>19696.170259399001</c:v>
                      </c:pt>
                      <c:pt idx="15053">
                        <c:v>19696.170259399001</c:v>
                      </c:pt>
                      <c:pt idx="15054">
                        <c:v>19696.170259399001</c:v>
                      </c:pt>
                      <c:pt idx="15055">
                        <c:v>19696.170259399001</c:v>
                      </c:pt>
                      <c:pt idx="15056">
                        <c:v>19007.170259399001</c:v>
                      </c:pt>
                      <c:pt idx="15057">
                        <c:v>19007.170259399001</c:v>
                      </c:pt>
                      <c:pt idx="15058">
                        <c:v>19007.170259399001</c:v>
                      </c:pt>
                      <c:pt idx="15059">
                        <c:v>19007.170259399001</c:v>
                      </c:pt>
                      <c:pt idx="15060">
                        <c:v>18587.170259399001</c:v>
                      </c:pt>
                      <c:pt idx="15061">
                        <c:v>18587.170259399001</c:v>
                      </c:pt>
                      <c:pt idx="15062">
                        <c:v>18587.170259399001</c:v>
                      </c:pt>
                      <c:pt idx="15063">
                        <c:v>18587.170259399001</c:v>
                      </c:pt>
                      <c:pt idx="15064">
                        <c:v>18587.170259399001</c:v>
                      </c:pt>
                      <c:pt idx="15065">
                        <c:v>18587.170259399001</c:v>
                      </c:pt>
                      <c:pt idx="15066">
                        <c:v>18587.170259399001</c:v>
                      </c:pt>
                      <c:pt idx="15067">
                        <c:v>18587.170259399001</c:v>
                      </c:pt>
                      <c:pt idx="15068">
                        <c:v>18587.170259399001</c:v>
                      </c:pt>
                      <c:pt idx="15069">
                        <c:v>18587.170259399001</c:v>
                      </c:pt>
                      <c:pt idx="15070">
                        <c:v>18587.170259399001</c:v>
                      </c:pt>
                      <c:pt idx="15071">
                        <c:v>18587.170259399001</c:v>
                      </c:pt>
                      <c:pt idx="15072">
                        <c:v>18587.170259399001</c:v>
                      </c:pt>
                      <c:pt idx="15073">
                        <c:v>18587.170259399001</c:v>
                      </c:pt>
                      <c:pt idx="15074">
                        <c:v>18587.170259399001</c:v>
                      </c:pt>
                      <c:pt idx="15075">
                        <c:v>18587.170259399001</c:v>
                      </c:pt>
                      <c:pt idx="15076">
                        <c:v>18587.170259399001</c:v>
                      </c:pt>
                      <c:pt idx="15077">
                        <c:v>18587.170259399001</c:v>
                      </c:pt>
                      <c:pt idx="15078">
                        <c:v>18343.170259399001</c:v>
                      </c:pt>
                      <c:pt idx="15079">
                        <c:v>17676.131257935001</c:v>
                      </c:pt>
                      <c:pt idx="15080">
                        <c:v>16974.131257935001</c:v>
                      </c:pt>
                      <c:pt idx="15081">
                        <c:v>16704.405931395999</c:v>
                      </c:pt>
                      <c:pt idx="15082">
                        <c:v>16704.405931395999</c:v>
                      </c:pt>
                      <c:pt idx="15083">
                        <c:v>16704.405931395999</c:v>
                      </c:pt>
                      <c:pt idx="15084">
                        <c:v>16704.405931395999</c:v>
                      </c:pt>
                      <c:pt idx="15085">
                        <c:v>16704.405931395999</c:v>
                      </c:pt>
                      <c:pt idx="15086">
                        <c:v>16704.405931395999</c:v>
                      </c:pt>
                      <c:pt idx="15087">
                        <c:v>16521.405931395999</c:v>
                      </c:pt>
                      <c:pt idx="15088">
                        <c:v>16521.405931395999</c:v>
                      </c:pt>
                      <c:pt idx="15089">
                        <c:v>16521.405931395999</c:v>
                      </c:pt>
                      <c:pt idx="15090">
                        <c:v>15829.405931396001</c:v>
                      </c:pt>
                      <c:pt idx="15091">
                        <c:v>15727.405931396001</c:v>
                      </c:pt>
                      <c:pt idx="15092">
                        <c:v>15727.405931396001</c:v>
                      </c:pt>
                      <c:pt idx="15093">
                        <c:v>15727.405931396001</c:v>
                      </c:pt>
                      <c:pt idx="15094">
                        <c:v>15727.405931396001</c:v>
                      </c:pt>
                      <c:pt idx="15095">
                        <c:v>15727.405931396001</c:v>
                      </c:pt>
                      <c:pt idx="15096">
                        <c:v>15727.405931396001</c:v>
                      </c:pt>
                      <c:pt idx="15097">
                        <c:v>15727.405931396001</c:v>
                      </c:pt>
                      <c:pt idx="15098">
                        <c:v>15727.405931396001</c:v>
                      </c:pt>
                      <c:pt idx="15099">
                        <c:v>15727.405931396001</c:v>
                      </c:pt>
                      <c:pt idx="15100">
                        <c:v>15727.405931396001</c:v>
                      </c:pt>
                      <c:pt idx="15101">
                        <c:v>15727.405931396001</c:v>
                      </c:pt>
                      <c:pt idx="15102">
                        <c:v>15727.405931396001</c:v>
                      </c:pt>
                      <c:pt idx="15103">
                        <c:v>15550.005931395999</c:v>
                      </c:pt>
                      <c:pt idx="15104">
                        <c:v>15550.005931395999</c:v>
                      </c:pt>
                      <c:pt idx="15105">
                        <c:v>15550.005931395999</c:v>
                      </c:pt>
                      <c:pt idx="15106">
                        <c:v>15550.005931395999</c:v>
                      </c:pt>
                      <c:pt idx="15107">
                        <c:v>15550.005931395999</c:v>
                      </c:pt>
                      <c:pt idx="15108">
                        <c:v>15550.005931395999</c:v>
                      </c:pt>
                      <c:pt idx="15109">
                        <c:v>15550.005931395999</c:v>
                      </c:pt>
                      <c:pt idx="15110">
                        <c:v>15550.005931395999</c:v>
                      </c:pt>
                      <c:pt idx="15111">
                        <c:v>15550.005931395999</c:v>
                      </c:pt>
                      <c:pt idx="15112">
                        <c:v>15550.005931395999</c:v>
                      </c:pt>
                      <c:pt idx="15113">
                        <c:v>15550.005931395999</c:v>
                      </c:pt>
                      <c:pt idx="15114">
                        <c:v>15596.005931395999</c:v>
                      </c:pt>
                      <c:pt idx="15115">
                        <c:v>15596.005931395999</c:v>
                      </c:pt>
                      <c:pt idx="15116">
                        <c:v>15596.005931395999</c:v>
                      </c:pt>
                      <c:pt idx="15117">
                        <c:v>15596.005931395999</c:v>
                      </c:pt>
                      <c:pt idx="15118">
                        <c:v>15596.005931395999</c:v>
                      </c:pt>
                      <c:pt idx="15119">
                        <c:v>15477.005931395999</c:v>
                      </c:pt>
                      <c:pt idx="15120">
                        <c:v>15477.005931395999</c:v>
                      </c:pt>
                      <c:pt idx="15121">
                        <c:v>15477.005931395999</c:v>
                      </c:pt>
                      <c:pt idx="15122">
                        <c:v>15477.005931395999</c:v>
                      </c:pt>
                      <c:pt idx="15123">
                        <c:v>15477.005931395999</c:v>
                      </c:pt>
                      <c:pt idx="15124">
                        <c:v>15477.005931395999</c:v>
                      </c:pt>
                      <c:pt idx="15125">
                        <c:v>15376.755935211</c:v>
                      </c:pt>
                      <c:pt idx="15126">
                        <c:v>15333.755935211</c:v>
                      </c:pt>
                      <c:pt idx="15127">
                        <c:v>15333.755935211</c:v>
                      </c:pt>
                      <c:pt idx="15128">
                        <c:v>15333.755935211</c:v>
                      </c:pt>
                      <c:pt idx="15129">
                        <c:v>15333.755935211</c:v>
                      </c:pt>
                      <c:pt idx="15130">
                        <c:v>15333.755935211</c:v>
                      </c:pt>
                      <c:pt idx="15131">
                        <c:v>15333.755935211</c:v>
                      </c:pt>
                      <c:pt idx="15132">
                        <c:v>15308.755935211</c:v>
                      </c:pt>
                      <c:pt idx="15133">
                        <c:v>15308.755935211</c:v>
                      </c:pt>
                      <c:pt idx="15134">
                        <c:v>15308.755935211</c:v>
                      </c:pt>
                      <c:pt idx="15135">
                        <c:v>15308.755935211</c:v>
                      </c:pt>
                      <c:pt idx="15136">
                        <c:v>15308.755935211</c:v>
                      </c:pt>
                      <c:pt idx="15137">
                        <c:v>15308.755935211</c:v>
                      </c:pt>
                      <c:pt idx="15138">
                        <c:v>15308.755935211</c:v>
                      </c:pt>
                      <c:pt idx="15139">
                        <c:v>15498.755935211</c:v>
                      </c:pt>
                      <c:pt idx="15140">
                        <c:v>15498.755935211</c:v>
                      </c:pt>
                      <c:pt idx="15141">
                        <c:v>15498.755935211</c:v>
                      </c:pt>
                      <c:pt idx="15142">
                        <c:v>15498.755935211</c:v>
                      </c:pt>
                      <c:pt idx="15143">
                        <c:v>15498.755935211</c:v>
                      </c:pt>
                      <c:pt idx="15144">
                        <c:v>15498.755935211</c:v>
                      </c:pt>
                      <c:pt idx="15145">
                        <c:v>15498.755935211</c:v>
                      </c:pt>
                      <c:pt idx="15146">
                        <c:v>15498.755935211</c:v>
                      </c:pt>
                      <c:pt idx="15147">
                        <c:v>15498.755935211</c:v>
                      </c:pt>
                      <c:pt idx="15148">
                        <c:v>15498.755935211</c:v>
                      </c:pt>
                      <c:pt idx="15149">
                        <c:v>15498.755935211</c:v>
                      </c:pt>
                      <c:pt idx="15150">
                        <c:v>15498.755935211</c:v>
                      </c:pt>
                      <c:pt idx="15151">
                        <c:v>15498.755935211</c:v>
                      </c:pt>
                      <c:pt idx="15152">
                        <c:v>15498.755935211</c:v>
                      </c:pt>
                      <c:pt idx="15153">
                        <c:v>15507.755935211</c:v>
                      </c:pt>
                      <c:pt idx="15154">
                        <c:v>15507.755935211</c:v>
                      </c:pt>
                      <c:pt idx="15155">
                        <c:v>15507.755935211</c:v>
                      </c:pt>
                      <c:pt idx="15156">
                        <c:v>15507.755935211</c:v>
                      </c:pt>
                      <c:pt idx="15157">
                        <c:v>15507.755935211</c:v>
                      </c:pt>
                      <c:pt idx="15158">
                        <c:v>15507.755935211</c:v>
                      </c:pt>
                      <c:pt idx="15159">
                        <c:v>15507.755935211</c:v>
                      </c:pt>
                      <c:pt idx="15160">
                        <c:v>15507.755935211</c:v>
                      </c:pt>
                      <c:pt idx="15161">
                        <c:v>15507.755935211</c:v>
                      </c:pt>
                      <c:pt idx="15162">
                        <c:v>15523.755935211</c:v>
                      </c:pt>
                      <c:pt idx="15163">
                        <c:v>15523.755935211</c:v>
                      </c:pt>
                      <c:pt idx="15164">
                        <c:v>15523.755935211</c:v>
                      </c:pt>
                      <c:pt idx="15165">
                        <c:v>15523.755935211</c:v>
                      </c:pt>
                      <c:pt idx="15166">
                        <c:v>15523.755935211</c:v>
                      </c:pt>
                      <c:pt idx="15167">
                        <c:v>15523.755935211</c:v>
                      </c:pt>
                      <c:pt idx="15168">
                        <c:v>15523.755935211</c:v>
                      </c:pt>
                      <c:pt idx="15169">
                        <c:v>15523.755935211</c:v>
                      </c:pt>
                      <c:pt idx="15170">
                        <c:v>15523.755935211</c:v>
                      </c:pt>
                      <c:pt idx="15171">
                        <c:v>15340.755935211</c:v>
                      </c:pt>
                      <c:pt idx="15172">
                        <c:v>15340.755935211</c:v>
                      </c:pt>
                      <c:pt idx="15173">
                        <c:v>15340.755935211</c:v>
                      </c:pt>
                      <c:pt idx="15174">
                        <c:v>15340.755935211</c:v>
                      </c:pt>
                      <c:pt idx="15175">
                        <c:v>15340.755935211</c:v>
                      </c:pt>
                      <c:pt idx="15176">
                        <c:v>15340.755935211</c:v>
                      </c:pt>
                      <c:pt idx="15177">
                        <c:v>15340.755935211</c:v>
                      </c:pt>
                      <c:pt idx="15178">
                        <c:v>15340.755935211</c:v>
                      </c:pt>
                      <c:pt idx="15179">
                        <c:v>15340.755935211</c:v>
                      </c:pt>
                      <c:pt idx="15180">
                        <c:v>15340.755935211</c:v>
                      </c:pt>
                      <c:pt idx="15181">
                        <c:v>15340.755935211</c:v>
                      </c:pt>
                      <c:pt idx="15182">
                        <c:v>15340.755935211</c:v>
                      </c:pt>
                      <c:pt idx="15183">
                        <c:v>15340.755935211</c:v>
                      </c:pt>
                      <c:pt idx="15184">
                        <c:v>15340.755935211</c:v>
                      </c:pt>
                      <c:pt idx="15185">
                        <c:v>15340.755935211</c:v>
                      </c:pt>
                      <c:pt idx="15186">
                        <c:v>15549.855935211001</c:v>
                      </c:pt>
                      <c:pt idx="15187">
                        <c:v>15592.855935211001</c:v>
                      </c:pt>
                      <c:pt idx="15188">
                        <c:v>15592.855935211001</c:v>
                      </c:pt>
                      <c:pt idx="15189">
                        <c:v>15592.855935211001</c:v>
                      </c:pt>
                      <c:pt idx="15190">
                        <c:v>15592.855935211001</c:v>
                      </c:pt>
                      <c:pt idx="15191">
                        <c:v>15592.855935211001</c:v>
                      </c:pt>
                      <c:pt idx="15192">
                        <c:v>15693.105931396</c:v>
                      </c:pt>
                      <c:pt idx="15193">
                        <c:v>15693.105931396</c:v>
                      </c:pt>
                      <c:pt idx="15194">
                        <c:v>15693.105931396</c:v>
                      </c:pt>
                      <c:pt idx="15195">
                        <c:v>15693.105931396</c:v>
                      </c:pt>
                      <c:pt idx="15196">
                        <c:v>15693.105931396</c:v>
                      </c:pt>
                      <c:pt idx="15197">
                        <c:v>15693.105931396</c:v>
                      </c:pt>
                      <c:pt idx="15198">
                        <c:v>15693.105931396</c:v>
                      </c:pt>
                      <c:pt idx="15199">
                        <c:v>15788.105931396</c:v>
                      </c:pt>
                      <c:pt idx="15200">
                        <c:v>15785.305931396</c:v>
                      </c:pt>
                      <c:pt idx="15201">
                        <c:v>15966.405931396001</c:v>
                      </c:pt>
                      <c:pt idx="15202">
                        <c:v>16058.405931396001</c:v>
                      </c:pt>
                      <c:pt idx="15203">
                        <c:v>16640.405931395999</c:v>
                      </c:pt>
                      <c:pt idx="15204">
                        <c:v>16640.405931395999</c:v>
                      </c:pt>
                      <c:pt idx="15205">
                        <c:v>16640.405931395999</c:v>
                      </c:pt>
                      <c:pt idx="15206">
                        <c:v>16640.405931395999</c:v>
                      </c:pt>
                      <c:pt idx="15207">
                        <c:v>16640.405931395999</c:v>
                      </c:pt>
                      <c:pt idx="15208">
                        <c:v>16885.131257935001</c:v>
                      </c:pt>
                      <c:pt idx="15209">
                        <c:v>16885.131257935001</c:v>
                      </c:pt>
                      <c:pt idx="15210">
                        <c:v>16885.131257935001</c:v>
                      </c:pt>
                      <c:pt idx="15211">
                        <c:v>16885.131257935001</c:v>
                      </c:pt>
                      <c:pt idx="15212">
                        <c:v>16885.131257935001</c:v>
                      </c:pt>
                      <c:pt idx="15213">
                        <c:v>16885.131257935001</c:v>
                      </c:pt>
                      <c:pt idx="15214">
                        <c:v>17129.131257935001</c:v>
                      </c:pt>
                      <c:pt idx="15215">
                        <c:v>17129.131257935001</c:v>
                      </c:pt>
                      <c:pt idx="15216">
                        <c:v>17129.131257935001</c:v>
                      </c:pt>
                      <c:pt idx="15217">
                        <c:v>17129.131257935001</c:v>
                      </c:pt>
                      <c:pt idx="15218">
                        <c:v>17129.131257935001</c:v>
                      </c:pt>
                      <c:pt idx="15219">
                        <c:v>17129.131257935001</c:v>
                      </c:pt>
                      <c:pt idx="15220">
                        <c:v>17129.131257935001</c:v>
                      </c:pt>
                      <c:pt idx="15221">
                        <c:v>17129.131257935001</c:v>
                      </c:pt>
                      <c:pt idx="15222">
                        <c:v>17656.131257935001</c:v>
                      </c:pt>
                      <c:pt idx="15223">
                        <c:v>17656.131257935001</c:v>
                      </c:pt>
                      <c:pt idx="15224">
                        <c:v>17656.131257935001</c:v>
                      </c:pt>
                      <c:pt idx="15225">
                        <c:v>17656.131257935001</c:v>
                      </c:pt>
                      <c:pt idx="15226">
                        <c:v>17656.131257935001</c:v>
                      </c:pt>
                      <c:pt idx="15227">
                        <c:v>17656.131257935001</c:v>
                      </c:pt>
                      <c:pt idx="15228">
                        <c:v>19075.131257935001</c:v>
                      </c:pt>
                      <c:pt idx="15229">
                        <c:v>19075.131257935001</c:v>
                      </c:pt>
                      <c:pt idx="15230">
                        <c:v>19075.131257935001</c:v>
                      </c:pt>
                      <c:pt idx="15231">
                        <c:v>19075.131257935001</c:v>
                      </c:pt>
                      <c:pt idx="15232">
                        <c:v>19075.131257935001</c:v>
                      </c:pt>
                      <c:pt idx="15233">
                        <c:v>19075.131257935001</c:v>
                      </c:pt>
                      <c:pt idx="15234">
                        <c:v>19495.131257935001</c:v>
                      </c:pt>
                      <c:pt idx="15235">
                        <c:v>19861.131257935001</c:v>
                      </c:pt>
                      <c:pt idx="15236">
                        <c:v>19861.131257935001</c:v>
                      </c:pt>
                      <c:pt idx="15237">
                        <c:v>19861.131257935001</c:v>
                      </c:pt>
                      <c:pt idx="15238">
                        <c:v>19861.131257935001</c:v>
                      </c:pt>
                      <c:pt idx="15239">
                        <c:v>19861.131257935001</c:v>
                      </c:pt>
                      <c:pt idx="15240">
                        <c:v>20822.931260985999</c:v>
                      </c:pt>
                      <c:pt idx="15241">
                        <c:v>20822.931260985999</c:v>
                      </c:pt>
                      <c:pt idx="15242">
                        <c:v>20822.931260985999</c:v>
                      </c:pt>
                      <c:pt idx="15243">
                        <c:v>20822.931260985999</c:v>
                      </c:pt>
                      <c:pt idx="15244">
                        <c:v>20822.931260985999</c:v>
                      </c:pt>
                      <c:pt idx="15245">
                        <c:v>20822.931260985999</c:v>
                      </c:pt>
                      <c:pt idx="15246">
                        <c:v>21306.931260985999</c:v>
                      </c:pt>
                      <c:pt idx="15247">
                        <c:v>21306.931260985999</c:v>
                      </c:pt>
                      <c:pt idx="15248">
                        <c:v>21892.931260985999</c:v>
                      </c:pt>
                      <c:pt idx="15249">
                        <c:v>21892.931260985999</c:v>
                      </c:pt>
                      <c:pt idx="15250">
                        <c:v>21892.931260985999</c:v>
                      </c:pt>
                      <c:pt idx="15251">
                        <c:v>21892.931260985999</c:v>
                      </c:pt>
                      <c:pt idx="15252">
                        <c:v>21892.931260985999</c:v>
                      </c:pt>
                      <c:pt idx="15253">
                        <c:v>21892.931260985999</c:v>
                      </c:pt>
                      <c:pt idx="15254">
                        <c:v>22420.931260985999</c:v>
                      </c:pt>
                      <c:pt idx="15255">
                        <c:v>22420.931260985999</c:v>
                      </c:pt>
                      <c:pt idx="15256">
                        <c:v>22420.931260985999</c:v>
                      </c:pt>
                      <c:pt idx="15257">
                        <c:v>22420.931260985999</c:v>
                      </c:pt>
                      <c:pt idx="15258">
                        <c:v>22420.931260985999</c:v>
                      </c:pt>
                      <c:pt idx="15259">
                        <c:v>22165.931260985999</c:v>
                      </c:pt>
                      <c:pt idx="15260">
                        <c:v>22165.931260985999</c:v>
                      </c:pt>
                      <c:pt idx="15261">
                        <c:v>22165.931260985999</c:v>
                      </c:pt>
                      <c:pt idx="15262">
                        <c:v>23189.931260985999</c:v>
                      </c:pt>
                      <c:pt idx="15263">
                        <c:v>23189.931260985999</c:v>
                      </c:pt>
                      <c:pt idx="15264">
                        <c:v>24100.931260985999</c:v>
                      </c:pt>
                      <c:pt idx="15265">
                        <c:v>24100.931260985999</c:v>
                      </c:pt>
                      <c:pt idx="15266">
                        <c:v>24100.931260985999</c:v>
                      </c:pt>
                      <c:pt idx="15267">
                        <c:v>24620.931260985999</c:v>
                      </c:pt>
                      <c:pt idx="15268">
                        <c:v>26376.291246338002</c:v>
                      </c:pt>
                      <c:pt idx="15269">
                        <c:v>26376.291246338002</c:v>
                      </c:pt>
                      <c:pt idx="15270">
                        <c:v>26376.291246338002</c:v>
                      </c:pt>
                      <c:pt idx="15271">
                        <c:v>26376.291246338002</c:v>
                      </c:pt>
                      <c:pt idx="15272">
                        <c:v>26376.291246338002</c:v>
                      </c:pt>
                      <c:pt idx="15273">
                        <c:v>26376.291246338002</c:v>
                      </c:pt>
                      <c:pt idx="15274">
                        <c:v>26376.291246338002</c:v>
                      </c:pt>
                      <c:pt idx="15275">
                        <c:v>26376.291246338002</c:v>
                      </c:pt>
                      <c:pt idx="15276">
                        <c:v>26376.291246338002</c:v>
                      </c:pt>
                      <c:pt idx="15277">
                        <c:v>26376.291246338002</c:v>
                      </c:pt>
                      <c:pt idx="15278">
                        <c:v>26376.291246338002</c:v>
                      </c:pt>
                      <c:pt idx="15279">
                        <c:v>26376.291246338002</c:v>
                      </c:pt>
                      <c:pt idx="15280">
                        <c:v>26376.291246338002</c:v>
                      </c:pt>
                      <c:pt idx="15281">
                        <c:v>26376.291246338002</c:v>
                      </c:pt>
                      <c:pt idx="15282">
                        <c:v>25910.291246338002</c:v>
                      </c:pt>
                      <c:pt idx="15283">
                        <c:v>25910.291246338002</c:v>
                      </c:pt>
                      <c:pt idx="15284">
                        <c:v>25910.291246338002</c:v>
                      </c:pt>
                      <c:pt idx="15285">
                        <c:v>25910.291246338002</c:v>
                      </c:pt>
                      <c:pt idx="15286">
                        <c:v>25910.291246338002</c:v>
                      </c:pt>
                      <c:pt idx="15287">
                        <c:v>25910.291246338002</c:v>
                      </c:pt>
                      <c:pt idx="15288">
                        <c:v>25910.291246338002</c:v>
                      </c:pt>
                      <c:pt idx="15289">
                        <c:v>25910.291246338002</c:v>
                      </c:pt>
                      <c:pt idx="15290">
                        <c:v>25910.291246338002</c:v>
                      </c:pt>
                      <c:pt idx="15291">
                        <c:v>25910.291246338002</c:v>
                      </c:pt>
                      <c:pt idx="15292">
                        <c:v>25910.291246338002</c:v>
                      </c:pt>
                      <c:pt idx="15293">
                        <c:v>25910.291246338002</c:v>
                      </c:pt>
                      <c:pt idx="15294">
                        <c:v>25910.291246338002</c:v>
                      </c:pt>
                      <c:pt idx="15295">
                        <c:v>25910.291246338002</c:v>
                      </c:pt>
                      <c:pt idx="15296">
                        <c:v>25910.291246338002</c:v>
                      </c:pt>
                      <c:pt idx="15297">
                        <c:v>25910.291246338002</c:v>
                      </c:pt>
                      <c:pt idx="15298">
                        <c:v>25910.291246338002</c:v>
                      </c:pt>
                      <c:pt idx="15299">
                        <c:v>25910.291246338002</c:v>
                      </c:pt>
                      <c:pt idx="15300">
                        <c:v>25910.291246338002</c:v>
                      </c:pt>
                      <c:pt idx="15301">
                        <c:v>25910.291246338002</c:v>
                      </c:pt>
                      <c:pt idx="15302">
                        <c:v>25910.291246338002</c:v>
                      </c:pt>
                      <c:pt idx="15303">
                        <c:v>25910.291246338002</c:v>
                      </c:pt>
                      <c:pt idx="15304">
                        <c:v>25910.291246338002</c:v>
                      </c:pt>
                      <c:pt idx="15305">
                        <c:v>25910.291246338002</c:v>
                      </c:pt>
                      <c:pt idx="15306">
                        <c:v>25910.291246338002</c:v>
                      </c:pt>
                      <c:pt idx="15307">
                        <c:v>25065.291246338002</c:v>
                      </c:pt>
                      <c:pt idx="15308">
                        <c:v>25065.291246338002</c:v>
                      </c:pt>
                      <c:pt idx="15309">
                        <c:v>25065.291246338002</c:v>
                      </c:pt>
                      <c:pt idx="15310">
                        <c:v>25065.291246338002</c:v>
                      </c:pt>
                      <c:pt idx="15311">
                        <c:v>25065.291246338002</c:v>
                      </c:pt>
                      <c:pt idx="15312">
                        <c:v>25065.291246338002</c:v>
                      </c:pt>
                      <c:pt idx="15313">
                        <c:v>25065.291246338002</c:v>
                      </c:pt>
                      <c:pt idx="15314">
                        <c:v>25065.291246338002</c:v>
                      </c:pt>
                      <c:pt idx="15315">
                        <c:v>24830.291246338002</c:v>
                      </c:pt>
                      <c:pt idx="15316">
                        <c:v>24310.291246338002</c:v>
                      </c:pt>
                      <c:pt idx="15317">
                        <c:v>24310.291246338002</c:v>
                      </c:pt>
                      <c:pt idx="15318">
                        <c:v>24310.291246338002</c:v>
                      </c:pt>
                      <c:pt idx="15319">
                        <c:v>24310.291246338002</c:v>
                      </c:pt>
                      <c:pt idx="15320">
                        <c:v>24310.291246338002</c:v>
                      </c:pt>
                      <c:pt idx="15321">
                        <c:v>24310.291246338002</c:v>
                      </c:pt>
                      <c:pt idx="15322">
                        <c:v>24310.291246338002</c:v>
                      </c:pt>
                      <c:pt idx="15323">
                        <c:v>24310.291246338002</c:v>
                      </c:pt>
                      <c:pt idx="15324">
                        <c:v>24310.291246338002</c:v>
                      </c:pt>
                      <c:pt idx="15325">
                        <c:v>24310.291246338002</c:v>
                      </c:pt>
                      <c:pt idx="15326">
                        <c:v>24310.291246338002</c:v>
                      </c:pt>
                      <c:pt idx="15327">
                        <c:v>24310.291246338002</c:v>
                      </c:pt>
                      <c:pt idx="15328">
                        <c:v>24310.291246338002</c:v>
                      </c:pt>
                      <c:pt idx="15329">
                        <c:v>24310.291246338002</c:v>
                      </c:pt>
                      <c:pt idx="15330">
                        <c:v>24264.291246338002</c:v>
                      </c:pt>
                      <c:pt idx="15331">
                        <c:v>24088.291246338002</c:v>
                      </c:pt>
                      <c:pt idx="15332">
                        <c:v>24088.291246338002</c:v>
                      </c:pt>
                      <c:pt idx="15333">
                        <c:v>24088.291246338002</c:v>
                      </c:pt>
                      <c:pt idx="15334">
                        <c:v>24088.291246338002</c:v>
                      </c:pt>
                      <c:pt idx="15335">
                        <c:v>24088.291246338002</c:v>
                      </c:pt>
                      <c:pt idx="15336">
                        <c:v>23177.291246338002</c:v>
                      </c:pt>
                      <c:pt idx="15337">
                        <c:v>23177.291246338002</c:v>
                      </c:pt>
                      <c:pt idx="15338">
                        <c:v>23177.291246338002</c:v>
                      </c:pt>
                      <c:pt idx="15339">
                        <c:v>23177.291246338002</c:v>
                      </c:pt>
                      <c:pt idx="15340">
                        <c:v>22657.291246338002</c:v>
                      </c:pt>
                      <c:pt idx="15341">
                        <c:v>22657.291246338002</c:v>
                      </c:pt>
                      <c:pt idx="15342">
                        <c:v>22071.291246338002</c:v>
                      </c:pt>
                      <c:pt idx="15343">
                        <c:v>21840.491243286</c:v>
                      </c:pt>
                      <c:pt idx="15344">
                        <c:v>21840.491243286</c:v>
                      </c:pt>
                      <c:pt idx="15345">
                        <c:v>21840.491243286</c:v>
                      </c:pt>
                      <c:pt idx="15346">
                        <c:v>21840.491243286</c:v>
                      </c:pt>
                      <c:pt idx="15347">
                        <c:v>21067.691240233999</c:v>
                      </c:pt>
                      <c:pt idx="15348">
                        <c:v>21067.691240233999</c:v>
                      </c:pt>
                      <c:pt idx="15349">
                        <c:v>21067.691240233999</c:v>
                      </c:pt>
                      <c:pt idx="15350">
                        <c:v>21067.691240233999</c:v>
                      </c:pt>
                      <c:pt idx="15351">
                        <c:v>19630.331254883</c:v>
                      </c:pt>
                      <c:pt idx="15352">
                        <c:v>20157.331254883</c:v>
                      </c:pt>
                      <c:pt idx="15353">
                        <c:v>20157.331254883</c:v>
                      </c:pt>
                      <c:pt idx="15354">
                        <c:v>20157.331254883</c:v>
                      </c:pt>
                      <c:pt idx="15355">
                        <c:v>19673.331254883</c:v>
                      </c:pt>
                      <c:pt idx="15356">
                        <c:v>19673.331254883</c:v>
                      </c:pt>
                      <c:pt idx="15357">
                        <c:v>19673.331254883</c:v>
                      </c:pt>
                      <c:pt idx="15358">
                        <c:v>19673.331254883</c:v>
                      </c:pt>
                      <c:pt idx="15359">
                        <c:v>19673.331254883</c:v>
                      </c:pt>
                      <c:pt idx="15360">
                        <c:v>19115.331254883</c:v>
                      </c:pt>
                      <c:pt idx="15361">
                        <c:v>17955.331254883</c:v>
                      </c:pt>
                      <c:pt idx="15362">
                        <c:v>17955.331254883</c:v>
                      </c:pt>
                      <c:pt idx="15363">
                        <c:v>17786.331254883</c:v>
                      </c:pt>
                      <c:pt idx="15364">
                        <c:v>17786.331254883</c:v>
                      </c:pt>
                      <c:pt idx="15365">
                        <c:v>17541.605928345001</c:v>
                      </c:pt>
                      <c:pt idx="15366">
                        <c:v>17379.605928345001</c:v>
                      </c:pt>
                      <c:pt idx="15367">
                        <c:v>17379.605928345001</c:v>
                      </c:pt>
                      <c:pt idx="15368">
                        <c:v>17379.605928345001</c:v>
                      </c:pt>
                      <c:pt idx="15369">
                        <c:v>17135.605928345001</c:v>
                      </c:pt>
                      <c:pt idx="15370">
                        <c:v>17135.605928345001</c:v>
                      </c:pt>
                      <c:pt idx="15371">
                        <c:v>17135.605928345001</c:v>
                      </c:pt>
                      <c:pt idx="15372">
                        <c:v>17135.605928345001</c:v>
                      </c:pt>
                      <c:pt idx="15373">
                        <c:v>16715.605928345001</c:v>
                      </c:pt>
                      <c:pt idx="15374">
                        <c:v>16715.605928345001</c:v>
                      </c:pt>
                      <c:pt idx="15375">
                        <c:v>16715.605928345001</c:v>
                      </c:pt>
                      <c:pt idx="15376">
                        <c:v>16495.605928345001</c:v>
                      </c:pt>
                      <c:pt idx="15377">
                        <c:v>16495.605928345001</c:v>
                      </c:pt>
                      <c:pt idx="15378">
                        <c:v>15862.605928344999</c:v>
                      </c:pt>
                      <c:pt idx="15379">
                        <c:v>14341.605928344999</c:v>
                      </c:pt>
                      <c:pt idx="15380">
                        <c:v>14341.605928344999</c:v>
                      </c:pt>
                      <c:pt idx="15381">
                        <c:v>14341.605928344999</c:v>
                      </c:pt>
                      <c:pt idx="15382">
                        <c:v>14341.605928344999</c:v>
                      </c:pt>
                      <c:pt idx="15383">
                        <c:v>14341.605928344999</c:v>
                      </c:pt>
                      <c:pt idx="15384">
                        <c:v>14141.605928344999</c:v>
                      </c:pt>
                      <c:pt idx="15385">
                        <c:v>14141.605928344999</c:v>
                      </c:pt>
                      <c:pt idx="15386">
                        <c:v>14141.605928344999</c:v>
                      </c:pt>
                      <c:pt idx="15387">
                        <c:v>14141.605928344999</c:v>
                      </c:pt>
                      <c:pt idx="15388">
                        <c:v>14141.605928344999</c:v>
                      </c:pt>
                      <c:pt idx="15389">
                        <c:v>14141.605928344999</c:v>
                      </c:pt>
                      <c:pt idx="15390">
                        <c:v>14142.605928344999</c:v>
                      </c:pt>
                      <c:pt idx="15391">
                        <c:v>13425.605928344999</c:v>
                      </c:pt>
                      <c:pt idx="15392">
                        <c:v>13425.605928344999</c:v>
                      </c:pt>
                      <c:pt idx="15393">
                        <c:v>13425.605928344999</c:v>
                      </c:pt>
                      <c:pt idx="15394">
                        <c:v>13306.605928344999</c:v>
                      </c:pt>
                      <c:pt idx="15395">
                        <c:v>13123.605928344999</c:v>
                      </c:pt>
                      <c:pt idx="15396">
                        <c:v>13123.605928344999</c:v>
                      </c:pt>
                      <c:pt idx="15397">
                        <c:v>13123.605928344999</c:v>
                      </c:pt>
                      <c:pt idx="15398">
                        <c:v>13123.605928344999</c:v>
                      </c:pt>
                      <c:pt idx="15399">
                        <c:v>13123.605928344999</c:v>
                      </c:pt>
                      <c:pt idx="15400">
                        <c:v>13123.605928344999</c:v>
                      </c:pt>
                      <c:pt idx="15401">
                        <c:v>13023.355932159</c:v>
                      </c:pt>
                      <c:pt idx="15402">
                        <c:v>12978.255932159</c:v>
                      </c:pt>
                      <c:pt idx="15403">
                        <c:v>12978.255932159</c:v>
                      </c:pt>
                      <c:pt idx="15404">
                        <c:v>12978.255932159</c:v>
                      </c:pt>
                      <c:pt idx="15405">
                        <c:v>12978.255932159</c:v>
                      </c:pt>
                      <c:pt idx="15406">
                        <c:v>12978.255932159</c:v>
                      </c:pt>
                      <c:pt idx="15407">
                        <c:v>12978.255932159</c:v>
                      </c:pt>
                      <c:pt idx="15408">
                        <c:v>12978.255932159</c:v>
                      </c:pt>
                      <c:pt idx="15409">
                        <c:v>12937.255932159</c:v>
                      </c:pt>
                      <c:pt idx="15410">
                        <c:v>12937.255932159</c:v>
                      </c:pt>
                      <c:pt idx="15411">
                        <c:v>12937.255932159</c:v>
                      </c:pt>
                      <c:pt idx="15412">
                        <c:v>12937.255932159</c:v>
                      </c:pt>
                      <c:pt idx="15413">
                        <c:v>13172.255932159</c:v>
                      </c:pt>
                      <c:pt idx="15414">
                        <c:v>13172.255932159</c:v>
                      </c:pt>
                      <c:pt idx="15415">
                        <c:v>13172.255932159</c:v>
                      </c:pt>
                      <c:pt idx="15416">
                        <c:v>13172.255932159</c:v>
                      </c:pt>
                      <c:pt idx="15417">
                        <c:v>13172.255932159</c:v>
                      </c:pt>
                      <c:pt idx="15418">
                        <c:v>12840.255932159</c:v>
                      </c:pt>
                      <c:pt idx="15419">
                        <c:v>12840.255932159</c:v>
                      </c:pt>
                      <c:pt idx="15420">
                        <c:v>12840.255932159</c:v>
                      </c:pt>
                      <c:pt idx="15421">
                        <c:v>12840.255932159</c:v>
                      </c:pt>
                      <c:pt idx="15422">
                        <c:v>12840.255932159</c:v>
                      </c:pt>
                      <c:pt idx="15423">
                        <c:v>12840.255932159</c:v>
                      </c:pt>
                      <c:pt idx="15424">
                        <c:v>12840.255932159</c:v>
                      </c:pt>
                      <c:pt idx="15425">
                        <c:v>12840.255932159</c:v>
                      </c:pt>
                      <c:pt idx="15426">
                        <c:v>12886.255932159</c:v>
                      </c:pt>
                      <c:pt idx="15427">
                        <c:v>13076.255932159</c:v>
                      </c:pt>
                      <c:pt idx="15428">
                        <c:v>13076.255932159</c:v>
                      </c:pt>
                      <c:pt idx="15429">
                        <c:v>13076.255932159</c:v>
                      </c:pt>
                      <c:pt idx="15430">
                        <c:v>13076.255932159</c:v>
                      </c:pt>
                      <c:pt idx="15431">
                        <c:v>13076.255932159</c:v>
                      </c:pt>
                      <c:pt idx="15432">
                        <c:v>13026.255932159</c:v>
                      </c:pt>
                      <c:pt idx="15433">
                        <c:v>13026.255932159</c:v>
                      </c:pt>
                      <c:pt idx="15434">
                        <c:v>13026.255932159</c:v>
                      </c:pt>
                      <c:pt idx="15435">
                        <c:v>13026.255932159</c:v>
                      </c:pt>
                      <c:pt idx="15436">
                        <c:v>12868.255932159</c:v>
                      </c:pt>
                      <c:pt idx="15437">
                        <c:v>12868.255932159</c:v>
                      </c:pt>
                      <c:pt idx="15438">
                        <c:v>12868.255932159</c:v>
                      </c:pt>
                      <c:pt idx="15439">
                        <c:v>12868.255932159</c:v>
                      </c:pt>
                      <c:pt idx="15440">
                        <c:v>12727.255932159</c:v>
                      </c:pt>
                      <c:pt idx="15441">
                        <c:v>12727.255932159</c:v>
                      </c:pt>
                      <c:pt idx="15442">
                        <c:v>12727.255932159</c:v>
                      </c:pt>
                      <c:pt idx="15443">
                        <c:v>12727.255932159</c:v>
                      </c:pt>
                      <c:pt idx="15444">
                        <c:v>12727.255932159</c:v>
                      </c:pt>
                      <c:pt idx="15445">
                        <c:v>12727.255932159</c:v>
                      </c:pt>
                      <c:pt idx="15446">
                        <c:v>12727.255932159</c:v>
                      </c:pt>
                      <c:pt idx="15447">
                        <c:v>12745.255932159</c:v>
                      </c:pt>
                      <c:pt idx="15448">
                        <c:v>12745.255932159</c:v>
                      </c:pt>
                      <c:pt idx="15449">
                        <c:v>13045.255932159</c:v>
                      </c:pt>
                      <c:pt idx="15450">
                        <c:v>13077.255932159</c:v>
                      </c:pt>
                      <c:pt idx="15451">
                        <c:v>12939.255932159</c:v>
                      </c:pt>
                      <c:pt idx="15452">
                        <c:v>12939.255932159</c:v>
                      </c:pt>
                      <c:pt idx="15453">
                        <c:v>12889.090935058999</c:v>
                      </c:pt>
                      <c:pt idx="15454">
                        <c:v>12839.129936523001</c:v>
                      </c:pt>
                      <c:pt idx="15455">
                        <c:v>12839.129936523001</c:v>
                      </c:pt>
                      <c:pt idx="15456">
                        <c:v>12839.129936523001</c:v>
                      </c:pt>
                      <c:pt idx="15457">
                        <c:v>12839.129936523001</c:v>
                      </c:pt>
                      <c:pt idx="15458">
                        <c:v>12839.129936523001</c:v>
                      </c:pt>
                      <c:pt idx="15459">
                        <c:v>12839.129936523001</c:v>
                      </c:pt>
                      <c:pt idx="15460">
                        <c:v>12839.129936523001</c:v>
                      </c:pt>
                      <c:pt idx="15461">
                        <c:v>12839.129936523001</c:v>
                      </c:pt>
                      <c:pt idx="15462">
                        <c:v>12839.129936523001</c:v>
                      </c:pt>
                      <c:pt idx="15463">
                        <c:v>12839.129936523001</c:v>
                      </c:pt>
                      <c:pt idx="15464">
                        <c:v>12839.129936523001</c:v>
                      </c:pt>
                      <c:pt idx="15465">
                        <c:v>12893.129936523001</c:v>
                      </c:pt>
                      <c:pt idx="15466">
                        <c:v>12943.129936523001</c:v>
                      </c:pt>
                      <c:pt idx="15467">
                        <c:v>12943.129936523001</c:v>
                      </c:pt>
                      <c:pt idx="15468">
                        <c:v>13043.255932159</c:v>
                      </c:pt>
                      <c:pt idx="15469">
                        <c:v>13043.255932159</c:v>
                      </c:pt>
                      <c:pt idx="15470">
                        <c:v>13043.255932159</c:v>
                      </c:pt>
                      <c:pt idx="15471">
                        <c:v>13043.255932159</c:v>
                      </c:pt>
                      <c:pt idx="15472">
                        <c:v>13043.255932159</c:v>
                      </c:pt>
                      <c:pt idx="15473">
                        <c:v>13043.255932159</c:v>
                      </c:pt>
                      <c:pt idx="15474">
                        <c:v>13043.255932159</c:v>
                      </c:pt>
                      <c:pt idx="15475">
                        <c:v>13043.255932159</c:v>
                      </c:pt>
                      <c:pt idx="15476">
                        <c:v>13043.255932159</c:v>
                      </c:pt>
                      <c:pt idx="15477">
                        <c:v>13172.255932159</c:v>
                      </c:pt>
                      <c:pt idx="15478">
                        <c:v>13432.255932159</c:v>
                      </c:pt>
                      <c:pt idx="15479">
                        <c:v>13663.055935210999</c:v>
                      </c:pt>
                      <c:pt idx="15480">
                        <c:v>13804.055935210999</c:v>
                      </c:pt>
                      <c:pt idx="15481">
                        <c:v>13804.055935210999</c:v>
                      </c:pt>
                      <c:pt idx="15482">
                        <c:v>13804.055935210999</c:v>
                      </c:pt>
                      <c:pt idx="15483">
                        <c:v>13804.055935210999</c:v>
                      </c:pt>
                      <c:pt idx="15484">
                        <c:v>13804.055935210999</c:v>
                      </c:pt>
                      <c:pt idx="15485">
                        <c:v>13804.055935210999</c:v>
                      </c:pt>
                      <c:pt idx="15486">
                        <c:v>13804.055935210999</c:v>
                      </c:pt>
                      <c:pt idx="15487">
                        <c:v>13878.055935210999</c:v>
                      </c:pt>
                      <c:pt idx="15488">
                        <c:v>14528.055935210999</c:v>
                      </c:pt>
                      <c:pt idx="15489">
                        <c:v>14528.055935210999</c:v>
                      </c:pt>
                      <c:pt idx="15490">
                        <c:v>14697.055935210999</c:v>
                      </c:pt>
                      <c:pt idx="15491">
                        <c:v>14897.055935210999</c:v>
                      </c:pt>
                      <c:pt idx="15492">
                        <c:v>14897.055935210999</c:v>
                      </c:pt>
                      <c:pt idx="15493">
                        <c:v>14897.055935210999</c:v>
                      </c:pt>
                      <c:pt idx="15494">
                        <c:v>14897.055935210999</c:v>
                      </c:pt>
                      <c:pt idx="15495">
                        <c:v>14897.055935210999</c:v>
                      </c:pt>
                      <c:pt idx="15496">
                        <c:v>14897.055935210999</c:v>
                      </c:pt>
                      <c:pt idx="15497">
                        <c:v>15080.055935210999</c:v>
                      </c:pt>
                      <c:pt idx="15498">
                        <c:v>15080.055935210999</c:v>
                      </c:pt>
                      <c:pt idx="15499">
                        <c:v>15080.055935210999</c:v>
                      </c:pt>
                      <c:pt idx="15500">
                        <c:v>15180.305931396</c:v>
                      </c:pt>
                      <c:pt idx="15501">
                        <c:v>16104.305931396</c:v>
                      </c:pt>
                      <c:pt idx="15502">
                        <c:v>16348.305931396</c:v>
                      </c:pt>
                      <c:pt idx="15503">
                        <c:v>16348.305931396</c:v>
                      </c:pt>
                      <c:pt idx="15504">
                        <c:v>16348.305931396</c:v>
                      </c:pt>
                      <c:pt idx="15505">
                        <c:v>16348.305931396</c:v>
                      </c:pt>
                      <c:pt idx="15506">
                        <c:v>16348.305931396</c:v>
                      </c:pt>
                      <c:pt idx="15507">
                        <c:v>16348.305931396</c:v>
                      </c:pt>
                      <c:pt idx="15508">
                        <c:v>16348.305931396</c:v>
                      </c:pt>
                      <c:pt idx="15509">
                        <c:v>16348.305931396</c:v>
                      </c:pt>
                      <c:pt idx="15510">
                        <c:v>16348.305931396</c:v>
                      </c:pt>
                      <c:pt idx="15511">
                        <c:v>16438.405931395999</c:v>
                      </c:pt>
                      <c:pt idx="15512">
                        <c:v>17071.405931395999</c:v>
                      </c:pt>
                      <c:pt idx="15513">
                        <c:v>17071.405931395999</c:v>
                      </c:pt>
                      <c:pt idx="15514">
                        <c:v>17316.131257935001</c:v>
                      </c:pt>
                      <c:pt idx="15515">
                        <c:v>17316.131257935001</c:v>
                      </c:pt>
                      <c:pt idx="15516">
                        <c:v>18033.131257935001</c:v>
                      </c:pt>
                      <c:pt idx="15517">
                        <c:v>18277.931260985999</c:v>
                      </c:pt>
                      <c:pt idx="15518">
                        <c:v>18277.931260985999</c:v>
                      </c:pt>
                      <c:pt idx="15519">
                        <c:v>18277.931260985999</c:v>
                      </c:pt>
                      <c:pt idx="15520">
                        <c:v>18277.931260985999</c:v>
                      </c:pt>
                      <c:pt idx="15521">
                        <c:v>18277.931260985999</c:v>
                      </c:pt>
                      <c:pt idx="15522">
                        <c:v>19224.931260985999</c:v>
                      </c:pt>
                      <c:pt idx="15523">
                        <c:v>20206.931260985999</c:v>
                      </c:pt>
                      <c:pt idx="15524">
                        <c:v>20206.931260985999</c:v>
                      </c:pt>
                      <c:pt idx="15525">
                        <c:v>20206.931260985999</c:v>
                      </c:pt>
                      <c:pt idx="15526">
                        <c:v>20206.931260985999</c:v>
                      </c:pt>
                      <c:pt idx="15527">
                        <c:v>20923.931260985999</c:v>
                      </c:pt>
                      <c:pt idx="15528">
                        <c:v>21768.931260985999</c:v>
                      </c:pt>
                      <c:pt idx="15529">
                        <c:v>22470.931260985999</c:v>
                      </c:pt>
                      <c:pt idx="15530">
                        <c:v>22470.931260985999</c:v>
                      </c:pt>
                      <c:pt idx="15531">
                        <c:v>22470.931260985999</c:v>
                      </c:pt>
                      <c:pt idx="15532">
                        <c:v>22470.931260985999</c:v>
                      </c:pt>
                      <c:pt idx="15533">
                        <c:v>22470.931260985999</c:v>
                      </c:pt>
                      <c:pt idx="15534">
                        <c:v>22470.931260985999</c:v>
                      </c:pt>
                      <c:pt idx="15535">
                        <c:v>22470.931260985999</c:v>
                      </c:pt>
                      <c:pt idx="15536">
                        <c:v>22470.931260985999</c:v>
                      </c:pt>
                      <c:pt idx="15537">
                        <c:v>22802.931260985999</c:v>
                      </c:pt>
                      <c:pt idx="15538">
                        <c:v>22802.931260985999</c:v>
                      </c:pt>
                      <c:pt idx="15539">
                        <c:v>23713.931260985999</c:v>
                      </c:pt>
                      <c:pt idx="15540">
                        <c:v>23713.931260985999</c:v>
                      </c:pt>
                      <c:pt idx="15541">
                        <c:v>23713.931260985999</c:v>
                      </c:pt>
                      <c:pt idx="15542">
                        <c:v>24241.931260985999</c:v>
                      </c:pt>
                      <c:pt idx="15543">
                        <c:v>24241.931260985999</c:v>
                      </c:pt>
                      <c:pt idx="15544">
                        <c:v>24241.931260985999</c:v>
                      </c:pt>
                      <c:pt idx="15545">
                        <c:v>24241.931260985999</c:v>
                      </c:pt>
                      <c:pt idx="15546">
                        <c:v>24241.931260985999</c:v>
                      </c:pt>
                      <c:pt idx="15547">
                        <c:v>24431.931260985999</c:v>
                      </c:pt>
                      <c:pt idx="15548">
                        <c:v>24431.931260985999</c:v>
                      </c:pt>
                      <c:pt idx="15549">
                        <c:v>24431.931260985999</c:v>
                      </c:pt>
                      <c:pt idx="15550">
                        <c:v>24431.931260985999</c:v>
                      </c:pt>
                      <c:pt idx="15551">
                        <c:v>24431.931260985999</c:v>
                      </c:pt>
                      <c:pt idx="15552">
                        <c:v>24431.931260985999</c:v>
                      </c:pt>
                      <c:pt idx="15553">
                        <c:v>24431.931260985999</c:v>
                      </c:pt>
                      <c:pt idx="15554">
                        <c:v>24431.931260985999</c:v>
                      </c:pt>
                      <c:pt idx="15555">
                        <c:v>24431.931260985999</c:v>
                      </c:pt>
                      <c:pt idx="15556">
                        <c:v>24431.931260985999</c:v>
                      </c:pt>
                      <c:pt idx="15557">
                        <c:v>24431.931260985999</c:v>
                      </c:pt>
                      <c:pt idx="15558">
                        <c:v>24431.931260985999</c:v>
                      </c:pt>
                      <c:pt idx="15559">
                        <c:v>24431.931260985999</c:v>
                      </c:pt>
                      <c:pt idx="15560">
                        <c:v>24431.931260985999</c:v>
                      </c:pt>
                      <c:pt idx="15561">
                        <c:v>24431.931260985999</c:v>
                      </c:pt>
                      <c:pt idx="15562">
                        <c:v>24431.931260985999</c:v>
                      </c:pt>
                      <c:pt idx="15563">
                        <c:v>24431.931260985999</c:v>
                      </c:pt>
                      <c:pt idx="15564">
                        <c:v>24431.931260985999</c:v>
                      </c:pt>
                      <c:pt idx="15565">
                        <c:v>24431.931260985999</c:v>
                      </c:pt>
                      <c:pt idx="15566">
                        <c:v>24431.931260985999</c:v>
                      </c:pt>
                      <c:pt idx="15567">
                        <c:v>24431.931260985999</c:v>
                      </c:pt>
                      <c:pt idx="15568">
                        <c:v>24431.931260985999</c:v>
                      </c:pt>
                      <c:pt idx="15569">
                        <c:v>24431.931260985999</c:v>
                      </c:pt>
                      <c:pt idx="15570">
                        <c:v>24011.931260985999</c:v>
                      </c:pt>
                      <c:pt idx="15571">
                        <c:v>23821.931260985999</c:v>
                      </c:pt>
                      <c:pt idx="15572">
                        <c:v>23821.931260985999</c:v>
                      </c:pt>
                      <c:pt idx="15573">
                        <c:v>23821.931260985999</c:v>
                      </c:pt>
                      <c:pt idx="15574">
                        <c:v>23821.931260985999</c:v>
                      </c:pt>
                      <c:pt idx="15575">
                        <c:v>23821.931260985999</c:v>
                      </c:pt>
                      <c:pt idx="15576">
                        <c:v>23821.931260985999</c:v>
                      </c:pt>
                      <c:pt idx="15577">
                        <c:v>23821.931260985999</c:v>
                      </c:pt>
                      <c:pt idx="15578">
                        <c:v>23821.931260985999</c:v>
                      </c:pt>
                      <c:pt idx="15579">
                        <c:v>23821.931260985999</c:v>
                      </c:pt>
                      <c:pt idx="15580">
                        <c:v>23821.931260985999</c:v>
                      </c:pt>
                      <c:pt idx="15581">
                        <c:v>23821.931260985999</c:v>
                      </c:pt>
                      <c:pt idx="15582">
                        <c:v>23821.931260985999</c:v>
                      </c:pt>
                      <c:pt idx="15583">
                        <c:v>23821.931260985999</c:v>
                      </c:pt>
                      <c:pt idx="15584">
                        <c:v>23821.931260985999</c:v>
                      </c:pt>
                      <c:pt idx="15585">
                        <c:v>23821.931260985999</c:v>
                      </c:pt>
                      <c:pt idx="15586">
                        <c:v>23821.931260985999</c:v>
                      </c:pt>
                      <c:pt idx="15587">
                        <c:v>23821.931260985999</c:v>
                      </c:pt>
                      <c:pt idx="15588">
                        <c:v>23821.931260985999</c:v>
                      </c:pt>
                      <c:pt idx="15589">
                        <c:v>23821.931260985999</c:v>
                      </c:pt>
                      <c:pt idx="15590">
                        <c:v>23821.931260985999</c:v>
                      </c:pt>
                      <c:pt idx="15591">
                        <c:v>23821.931260985999</c:v>
                      </c:pt>
                      <c:pt idx="15592">
                        <c:v>23821.931260985999</c:v>
                      </c:pt>
                      <c:pt idx="15593">
                        <c:v>23821.931260985999</c:v>
                      </c:pt>
                      <c:pt idx="15594">
                        <c:v>23821.931260985999</c:v>
                      </c:pt>
                      <c:pt idx="15595">
                        <c:v>22976.931260985999</c:v>
                      </c:pt>
                      <c:pt idx="15596">
                        <c:v>22976.931260985999</c:v>
                      </c:pt>
                      <c:pt idx="15597">
                        <c:v>22976.931260985999</c:v>
                      </c:pt>
                      <c:pt idx="15598">
                        <c:v>22976.931260985999</c:v>
                      </c:pt>
                      <c:pt idx="15599">
                        <c:v>22976.931260985999</c:v>
                      </c:pt>
                      <c:pt idx="15600">
                        <c:v>22976.931260985999</c:v>
                      </c:pt>
                      <c:pt idx="15601">
                        <c:v>22976.931260985999</c:v>
                      </c:pt>
                      <c:pt idx="15602">
                        <c:v>22976.931260985999</c:v>
                      </c:pt>
                      <c:pt idx="15603">
                        <c:v>22976.931260985999</c:v>
                      </c:pt>
                      <c:pt idx="15604">
                        <c:v>22976.931260985999</c:v>
                      </c:pt>
                      <c:pt idx="15605">
                        <c:v>22976.931260985999</c:v>
                      </c:pt>
                      <c:pt idx="15606">
                        <c:v>22976.931260985999</c:v>
                      </c:pt>
                      <c:pt idx="15607">
                        <c:v>22976.931260985999</c:v>
                      </c:pt>
                      <c:pt idx="15608">
                        <c:v>22976.931260985999</c:v>
                      </c:pt>
                      <c:pt idx="15609">
                        <c:v>22976.931260985999</c:v>
                      </c:pt>
                      <c:pt idx="15610">
                        <c:v>22976.931260985999</c:v>
                      </c:pt>
                      <c:pt idx="15611">
                        <c:v>22976.931260985999</c:v>
                      </c:pt>
                      <c:pt idx="15612">
                        <c:v>22976.931260985999</c:v>
                      </c:pt>
                      <c:pt idx="15613">
                        <c:v>22976.931260985999</c:v>
                      </c:pt>
                      <c:pt idx="15614">
                        <c:v>22976.931260985999</c:v>
                      </c:pt>
                      <c:pt idx="15615">
                        <c:v>22976.931260985999</c:v>
                      </c:pt>
                      <c:pt idx="15616">
                        <c:v>22976.931260985999</c:v>
                      </c:pt>
                      <c:pt idx="15617">
                        <c:v>22976.931260985999</c:v>
                      </c:pt>
                      <c:pt idx="15618">
                        <c:v>22930.931260985999</c:v>
                      </c:pt>
                      <c:pt idx="15619">
                        <c:v>22754.931260985999</c:v>
                      </c:pt>
                      <c:pt idx="15620">
                        <c:v>22754.931260985999</c:v>
                      </c:pt>
                      <c:pt idx="15621">
                        <c:v>22754.931260985999</c:v>
                      </c:pt>
                      <c:pt idx="15622">
                        <c:v>22754.931260985999</c:v>
                      </c:pt>
                      <c:pt idx="15623">
                        <c:v>22226.931260985999</c:v>
                      </c:pt>
                      <c:pt idx="15624">
                        <c:v>21982.931260985999</c:v>
                      </c:pt>
                      <c:pt idx="15625">
                        <c:v>21982.931260985999</c:v>
                      </c:pt>
                      <c:pt idx="15626">
                        <c:v>21315.931260985999</c:v>
                      </c:pt>
                      <c:pt idx="15627">
                        <c:v>21315.931260985999</c:v>
                      </c:pt>
                      <c:pt idx="15628">
                        <c:v>21315.931260985999</c:v>
                      </c:pt>
                      <c:pt idx="15629">
                        <c:v>21315.931260985999</c:v>
                      </c:pt>
                      <c:pt idx="15630">
                        <c:v>20920.931260985999</c:v>
                      </c:pt>
                      <c:pt idx="15631">
                        <c:v>20920.931260985999</c:v>
                      </c:pt>
                      <c:pt idx="15632">
                        <c:v>20920.931260985999</c:v>
                      </c:pt>
                      <c:pt idx="15633">
                        <c:v>20334.931260985999</c:v>
                      </c:pt>
                      <c:pt idx="15634">
                        <c:v>20334.931260985999</c:v>
                      </c:pt>
                      <c:pt idx="15635">
                        <c:v>20334.931260985999</c:v>
                      </c:pt>
                      <c:pt idx="15636">
                        <c:v>20090.131257935001</c:v>
                      </c:pt>
                      <c:pt idx="15637">
                        <c:v>19586.131257935001</c:v>
                      </c:pt>
                      <c:pt idx="15638">
                        <c:v>19586.131257935001</c:v>
                      </c:pt>
                      <c:pt idx="15639">
                        <c:v>19586.131257935001</c:v>
                      </c:pt>
                      <c:pt idx="15640">
                        <c:v>19586.131257935001</c:v>
                      </c:pt>
                      <c:pt idx="15641">
                        <c:v>19320.131257935001</c:v>
                      </c:pt>
                      <c:pt idx="15642">
                        <c:v>18793.131257935001</c:v>
                      </c:pt>
                      <c:pt idx="15643">
                        <c:v>18793.131257935001</c:v>
                      </c:pt>
                      <c:pt idx="15644">
                        <c:v>18793.131257935001</c:v>
                      </c:pt>
                      <c:pt idx="15645">
                        <c:v>18793.131257935001</c:v>
                      </c:pt>
                      <c:pt idx="15646">
                        <c:v>18441.131257935001</c:v>
                      </c:pt>
                      <c:pt idx="15647">
                        <c:v>18441.131257935001</c:v>
                      </c:pt>
                      <c:pt idx="15648">
                        <c:v>18441.131257935001</c:v>
                      </c:pt>
                      <c:pt idx="15649">
                        <c:v>18441.131257935001</c:v>
                      </c:pt>
                      <c:pt idx="15650">
                        <c:v>18441.131257935001</c:v>
                      </c:pt>
                      <c:pt idx="15651">
                        <c:v>18441.131257935001</c:v>
                      </c:pt>
                      <c:pt idx="15652">
                        <c:v>18441.131257935001</c:v>
                      </c:pt>
                      <c:pt idx="15653">
                        <c:v>18156.131257935001</c:v>
                      </c:pt>
                      <c:pt idx="15654">
                        <c:v>17912.131257935001</c:v>
                      </c:pt>
                      <c:pt idx="15655">
                        <c:v>17195.131257935001</c:v>
                      </c:pt>
                      <c:pt idx="15656">
                        <c:v>17195.131257935001</c:v>
                      </c:pt>
                      <c:pt idx="15657">
                        <c:v>17195.131257935001</c:v>
                      </c:pt>
                      <c:pt idx="15658">
                        <c:v>17195.131257935001</c:v>
                      </c:pt>
                      <c:pt idx="15659">
                        <c:v>17195.131257935001</c:v>
                      </c:pt>
                      <c:pt idx="15660">
                        <c:v>17195.131257935001</c:v>
                      </c:pt>
                      <c:pt idx="15661">
                        <c:v>17195.131257935001</c:v>
                      </c:pt>
                      <c:pt idx="15662">
                        <c:v>17195.131257935001</c:v>
                      </c:pt>
                      <c:pt idx="15663">
                        <c:v>17195.131257935001</c:v>
                      </c:pt>
                      <c:pt idx="15664">
                        <c:v>17195.131257935001</c:v>
                      </c:pt>
                      <c:pt idx="15665">
                        <c:v>16975.131257935001</c:v>
                      </c:pt>
                      <c:pt idx="15666">
                        <c:v>16975.131257935001</c:v>
                      </c:pt>
                      <c:pt idx="15667">
                        <c:v>15293.405931396001</c:v>
                      </c:pt>
                      <c:pt idx="15668">
                        <c:v>15293.405931396001</c:v>
                      </c:pt>
                      <c:pt idx="15669">
                        <c:v>15293.405931396001</c:v>
                      </c:pt>
                      <c:pt idx="15670">
                        <c:v>14873.405931396001</c:v>
                      </c:pt>
                      <c:pt idx="15671">
                        <c:v>14873.405931396001</c:v>
                      </c:pt>
                      <c:pt idx="15672">
                        <c:v>14873.405931396001</c:v>
                      </c:pt>
                      <c:pt idx="15673">
                        <c:v>14873.405931396001</c:v>
                      </c:pt>
                      <c:pt idx="15674">
                        <c:v>14873.405931396001</c:v>
                      </c:pt>
                      <c:pt idx="15675">
                        <c:v>14873.405931396001</c:v>
                      </c:pt>
                      <c:pt idx="15676">
                        <c:v>14873.405931396001</c:v>
                      </c:pt>
                      <c:pt idx="15677">
                        <c:v>14873.405931396001</c:v>
                      </c:pt>
                      <c:pt idx="15678">
                        <c:v>14186.405931396001</c:v>
                      </c:pt>
                      <c:pt idx="15679">
                        <c:v>12999.605928344999</c:v>
                      </c:pt>
                      <c:pt idx="15680">
                        <c:v>12999.605928344999</c:v>
                      </c:pt>
                      <c:pt idx="15681">
                        <c:v>12366.605928344999</c:v>
                      </c:pt>
                      <c:pt idx="15682">
                        <c:v>12366.605928344999</c:v>
                      </c:pt>
                      <c:pt idx="15683">
                        <c:v>12247.605928344999</c:v>
                      </c:pt>
                      <c:pt idx="15684">
                        <c:v>12247.605928344999</c:v>
                      </c:pt>
                      <c:pt idx="15685">
                        <c:v>12132.605928344999</c:v>
                      </c:pt>
                      <c:pt idx="15686">
                        <c:v>12132.605928344999</c:v>
                      </c:pt>
                      <c:pt idx="15687">
                        <c:v>12132.605928344999</c:v>
                      </c:pt>
                      <c:pt idx="15688">
                        <c:v>12132.605928344999</c:v>
                      </c:pt>
                      <c:pt idx="15689">
                        <c:v>12032.355932159</c:v>
                      </c:pt>
                      <c:pt idx="15690">
                        <c:v>12035.355932159</c:v>
                      </c:pt>
                      <c:pt idx="15691">
                        <c:v>11945.255932159</c:v>
                      </c:pt>
                      <c:pt idx="15692">
                        <c:v>11945.255932159</c:v>
                      </c:pt>
                      <c:pt idx="15693">
                        <c:v>11945.255932159</c:v>
                      </c:pt>
                      <c:pt idx="15694">
                        <c:v>11945.255932159</c:v>
                      </c:pt>
                      <c:pt idx="15695">
                        <c:v>11945.255932159</c:v>
                      </c:pt>
                      <c:pt idx="15696">
                        <c:v>11945.255932159</c:v>
                      </c:pt>
                      <c:pt idx="15697">
                        <c:v>11904.255932159</c:v>
                      </c:pt>
                      <c:pt idx="15698">
                        <c:v>11904.255932159</c:v>
                      </c:pt>
                      <c:pt idx="15699">
                        <c:v>11704.255932159</c:v>
                      </c:pt>
                      <c:pt idx="15700">
                        <c:v>11704.255932159</c:v>
                      </c:pt>
                      <c:pt idx="15701">
                        <c:v>11704.255932159</c:v>
                      </c:pt>
                      <c:pt idx="15702">
                        <c:v>11704.255932159</c:v>
                      </c:pt>
                      <c:pt idx="15703">
                        <c:v>11704.255932159</c:v>
                      </c:pt>
                      <c:pt idx="15704">
                        <c:v>11704.255932159</c:v>
                      </c:pt>
                      <c:pt idx="15705">
                        <c:v>11704.255932159</c:v>
                      </c:pt>
                      <c:pt idx="15706">
                        <c:v>11704.255932159</c:v>
                      </c:pt>
                      <c:pt idx="15707">
                        <c:v>11704.255932159</c:v>
                      </c:pt>
                      <c:pt idx="15708">
                        <c:v>11704.255932159</c:v>
                      </c:pt>
                      <c:pt idx="15709">
                        <c:v>11704.255932159</c:v>
                      </c:pt>
                      <c:pt idx="15710">
                        <c:v>11704.255932159</c:v>
                      </c:pt>
                      <c:pt idx="15711">
                        <c:v>11704.255932159</c:v>
                      </c:pt>
                      <c:pt idx="15712">
                        <c:v>11704.255932159</c:v>
                      </c:pt>
                      <c:pt idx="15713">
                        <c:v>11616.255932159</c:v>
                      </c:pt>
                      <c:pt idx="15714">
                        <c:v>11555.255932159</c:v>
                      </c:pt>
                      <c:pt idx="15715">
                        <c:v>11745.255932159</c:v>
                      </c:pt>
                      <c:pt idx="15716">
                        <c:v>11745.255932159</c:v>
                      </c:pt>
                      <c:pt idx="15717">
                        <c:v>11604.255932159</c:v>
                      </c:pt>
                      <c:pt idx="15718">
                        <c:v>11587.255932159</c:v>
                      </c:pt>
                      <c:pt idx="15719">
                        <c:v>11587.255932159</c:v>
                      </c:pt>
                      <c:pt idx="15720">
                        <c:v>11587.255932159</c:v>
                      </c:pt>
                      <c:pt idx="15721">
                        <c:v>11440.294933624</c:v>
                      </c:pt>
                      <c:pt idx="15722">
                        <c:v>11255.829936523</c:v>
                      </c:pt>
                      <c:pt idx="15723">
                        <c:v>11094.829936523</c:v>
                      </c:pt>
                      <c:pt idx="15724">
                        <c:v>11056.829936523</c:v>
                      </c:pt>
                      <c:pt idx="15725">
                        <c:v>11011.829936523</c:v>
                      </c:pt>
                      <c:pt idx="15726">
                        <c:v>11011.829936523</c:v>
                      </c:pt>
                      <c:pt idx="15727">
                        <c:v>11011.829936523</c:v>
                      </c:pt>
                      <c:pt idx="15728">
                        <c:v>11011.829936523</c:v>
                      </c:pt>
                      <c:pt idx="15729">
                        <c:v>11011.829936523</c:v>
                      </c:pt>
                      <c:pt idx="15730">
                        <c:v>11011.829936523</c:v>
                      </c:pt>
                      <c:pt idx="15731">
                        <c:v>11011.829936523</c:v>
                      </c:pt>
                      <c:pt idx="15732">
                        <c:v>11011.829936523</c:v>
                      </c:pt>
                      <c:pt idx="15733">
                        <c:v>11011.829936523</c:v>
                      </c:pt>
                      <c:pt idx="15734">
                        <c:v>11011.829936523</c:v>
                      </c:pt>
                      <c:pt idx="15735">
                        <c:v>11011.829936523</c:v>
                      </c:pt>
                      <c:pt idx="15736">
                        <c:v>11011.829936523</c:v>
                      </c:pt>
                      <c:pt idx="15737">
                        <c:v>11011.829936523</c:v>
                      </c:pt>
                      <c:pt idx="15738">
                        <c:v>11011.829936523</c:v>
                      </c:pt>
                      <c:pt idx="15739">
                        <c:v>11011.829936523</c:v>
                      </c:pt>
                      <c:pt idx="15740">
                        <c:v>11011.829936523</c:v>
                      </c:pt>
                      <c:pt idx="15741">
                        <c:v>11011.829936523</c:v>
                      </c:pt>
                      <c:pt idx="15742">
                        <c:v>11011.829936523</c:v>
                      </c:pt>
                      <c:pt idx="15743">
                        <c:v>11011.829936523</c:v>
                      </c:pt>
                      <c:pt idx="15744">
                        <c:v>11011.829936523</c:v>
                      </c:pt>
                      <c:pt idx="15745">
                        <c:v>11011.829936523</c:v>
                      </c:pt>
                      <c:pt idx="15746">
                        <c:v>11011.829936523</c:v>
                      </c:pt>
                      <c:pt idx="15747">
                        <c:v>11011.829936523</c:v>
                      </c:pt>
                      <c:pt idx="15748">
                        <c:v>11011.829936523</c:v>
                      </c:pt>
                      <c:pt idx="15749">
                        <c:v>11011.829936523</c:v>
                      </c:pt>
                      <c:pt idx="15750">
                        <c:v>11011.829936523</c:v>
                      </c:pt>
                      <c:pt idx="15751">
                        <c:v>11011.829936523</c:v>
                      </c:pt>
                      <c:pt idx="15752">
                        <c:v>11011.829936523</c:v>
                      </c:pt>
                      <c:pt idx="15753">
                        <c:v>11061.829936523</c:v>
                      </c:pt>
                      <c:pt idx="15754">
                        <c:v>11061.829936523</c:v>
                      </c:pt>
                      <c:pt idx="15755">
                        <c:v>11106.829936523</c:v>
                      </c:pt>
                      <c:pt idx="15756">
                        <c:v>11106.829936523</c:v>
                      </c:pt>
                      <c:pt idx="15757">
                        <c:v>11106.829936523</c:v>
                      </c:pt>
                      <c:pt idx="15758">
                        <c:v>11106.829936523</c:v>
                      </c:pt>
                      <c:pt idx="15759">
                        <c:v>11106.829936523</c:v>
                      </c:pt>
                      <c:pt idx="15760">
                        <c:v>11106.829936523</c:v>
                      </c:pt>
                      <c:pt idx="15761">
                        <c:v>11106.829936523</c:v>
                      </c:pt>
                      <c:pt idx="15762">
                        <c:v>11106.829936523</c:v>
                      </c:pt>
                      <c:pt idx="15763">
                        <c:v>11149.829936523</c:v>
                      </c:pt>
                      <c:pt idx="15764">
                        <c:v>11190.829936523</c:v>
                      </c:pt>
                      <c:pt idx="15765">
                        <c:v>11190.829936523</c:v>
                      </c:pt>
                      <c:pt idx="15766">
                        <c:v>11625.829936523</c:v>
                      </c:pt>
                      <c:pt idx="15767">
                        <c:v>11744.829936523</c:v>
                      </c:pt>
                      <c:pt idx="15768">
                        <c:v>11838.829936523</c:v>
                      </c:pt>
                      <c:pt idx="15769">
                        <c:v>11838.829936523</c:v>
                      </c:pt>
                      <c:pt idx="15770">
                        <c:v>11888.790935059</c:v>
                      </c:pt>
                      <c:pt idx="15771">
                        <c:v>11888.790935059</c:v>
                      </c:pt>
                      <c:pt idx="15772">
                        <c:v>11888.790935059</c:v>
                      </c:pt>
                      <c:pt idx="15773">
                        <c:v>12134.790935059</c:v>
                      </c:pt>
                      <c:pt idx="15774">
                        <c:v>12134.790935059</c:v>
                      </c:pt>
                      <c:pt idx="15775">
                        <c:v>12184.955932159</c:v>
                      </c:pt>
                      <c:pt idx="15776">
                        <c:v>12184.955932159</c:v>
                      </c:pt>
                      <c:pt idx="15777">
                        <c:v>12184.955932159</c:v>
                      </c:pt>
                      <c:pt idx="15778">
                        <c:v>12278.955932159</c:v>
                      </c:pt>
                      <c:pt idx="15779">
                        <c:v>12278.955932159</c:v>
                      </c:pt>
                      <c:pt idx="15780">
                        <c:v>12278.955932159</c:v>
                      </c:pt>
                      <c:pt idx="15781">
                        <c:v>12278.955932159</c:v>
                      </c:pt>
                      <c:pt idx="15782">
                        <c:v>12278.955932159</c:v>
                      </c:pt>
                      <c:pt idx="15783">
                        <c:v>12517.955932159</c:v>
                      </c:pt>
                      <c:pt idx="15784">
                        <c:v>12517.955932159</c:v>
                      </c:pt>
                      <c:pt idx="15785">
                        <c:v>12717.955932159</c:v>
                      </c:pt>
                      <c:pt idx="15786">
                        <c:v>12717.955932159</c:v>
                      </c:pt>
                      <c:pt idx="15787">
                        <c:v>12717.955932159</c:v>
                      </c:pt>
                      <c:pt idx="15788">
                        <c:v>12717.955932159</c:v>
                      </c:pt>
                      <c:pt idx="15789">
                        <c:v>13350.955932159</c:v>
                      </c:pt>
                      <c:pt idx="15790">
                        <c:v>13350.955932159</c:v>
                      </c:pt>
                      <c:pt idx="15791">
                        <c:v>13763.955932159</c:v>
                      </c:pt>
                      <c:pt idx="15792">
                        <c:v>13763.955932159</c:v>
                      </c:pt>
                      <c:pt idx="15793">
                        <c:v>14008.681258698</c:v>
                      </c:pt>
                      <c:pt idx="15794">
                        <c:v>14008.681258698</c:v>
                      </c:pt>
                      <c:pt idx="15795">
                        <c:v>14008.681258698</c:v>
                      </c:pt>
                      <c:pt idx="15796">
                        <c:v>14008.681258698</c:v>
                      </c:pt>
                      <c:pt idx="15797">
                        <c:v>14008.681258698</c:v>
                      </c:pt>
                      <c:pt idx="15798">
                        <c:v>14008.681258698</c:v>
                      </c:pt>
                      <c:pt idx="15799">
                        <c:v>14008.681258698</c:v>
                      </c:pt>
                      <c:pt idx="15800">
                        <c:v>14069.681258698</c:v>
                      </c:pt>
                      <c:pt idx="15801">
                        <c:v>14702.681258698</c:v>
                      </c:pt>
                      <c:pt idx="15802">
                        <c:v>14702.681258698</c:v>
                      </c:pt>
                      <c:pt idx="15803">
                        <c:v>14702.681258698</c:v>
                      </c:pt>
                      <c:pt idx="15804">
                        <c:v>14702.681258698</c:v>
                      </c:pt>
                      <c:pt idx="15805">
                        <c:v>14702.681258698</c:v>
                      </c:pt>
                      <c:pt idx="15806">
                        <c:v>14702.681258698</c:v>
                      </c:pt>
                      <c:pt idx="15807">
                        <c:v>14702.681258698</c:v>
                      </c:pt>
                      <c:pt idx="15808">
                        <c:v>14702.681258698</c:v>
                      </c:pt>
                      <c:pt idx="15809">
                        <c:v>15000.681258698</c:v>
                      </c:pt>
                      <c:pt idx="15810">
                        <c:v>16225.681258698</c:v>
                      </c:pt>
                      <c:pt idx="15811">
                        <c:v>16503.681258698001</c:v>
                      </c:pt>
                      <c:pt idx="15812">
                        <c:v>16723.681258698001</c:v>
                      </c:pt>
                      <c:pt idx="15813">
                        <c:v>16810.981258698001</c:v>
                      </c:pt>
                      <c:pt idx="15814">
                        <c:v>16672.981258698001</c:v>
                      </c:pt>
                      <c:pt idx="15815">
                        <c:v>16672.981258698001</c:v>
                      </c:pt>
                      <c:pt idx="15816">
                        <c:v>16903.781261749002</c:v>
                      </c:pt>
                      <c:pt idx="15817">
                        <c:v>16903.781261749002</c:v>
                      </c:pt>
                      <c:pt idx="15818">
                        <c:v>16903.781261749002</c:v>
                      </c:pt>
                      <c:pt idx="15819">
                        <c:v>17221.881261749</c:v>
                      </c:pt>
                      <c:pt idx="15820">
                        <c:v>17221.881261749</c:v>
                      </c:pt>
                      <c:pt idx="15821">
                        <c:v>17221.881261749</c:v>
                      </c:pt>
                      <c:pt idx="15822">
                        <c:v>17221.881261749</c:v>
                      </c:pt>
                      <c:pt idx="15823">
                        <c:v>17410.131257935001</c:v>
                      </c:pt>
                      <c:pt idx="15824">
                        <c:v>17410.131257935001</c:v>
                      </c:pt>
                      <c:pt idx="15825">
                        <c:v>17410.131257935001</c:v>
                      </c:pt>
                      <c:pt idx="15826">
                        <c:v>17931.131257935001</c:v>
                      </c:pt>
                      <c:pt idx="15827">
                        <c:v>17931.131257935001</c:v>
                      </c:pt>
                      <c:pt idx="15828">
                        <c:v>18401.131257935001</c:v>
                      </c:pt>
                      <c:pt idx="15829">
                        <c:v>19820.131257935001</c:v>
                      </c:pt>
                      <c:pt idx="15830">
                        <c:v>19820.131257935001</c:v>
                      </c:pt>
                      <c:pt idx="15831">
                        <c:v>19820.131257935001</c:v>
                      </c:pt>
                      <c:pt idx="15832">
                        <c:v>19820.131257935001</c:v>
                      </c:pt>
                      <c:pt idx="15833">
                        <c:v>19820.131257935001</c:v>
                      </c:pt>
                      <c:pt idx="15834">
                        <c:v>19820.131257935001</c:v>
                      </c:pt>
                      <c:pt idx="15835">
                        <c:v>20133.131257935001</c:v>
                      </c:pt>
                      <c:pt idx="15836">
                        <c:v>20133.131257935001</c:v>
                      </c:pt>
                      <c:pt idx="15837">
                        <c:v>20133.131257935001</c:v>
                      </c:pt>
                      <c:pt idx="15838">
                        <c:v>20653.131257935001</c:v>
                      </c:pt>
                      <c:pt idx="15839">
                        <c:v>20653.131257935001</c:v>
                      </c:pt>
                      <c:pt idx="15840">
                        <c:v>20919.131257935001</c:v>
                      </c:pt>
                      <c:pt idx="15841">
                        <c:v>20919.131257935001</c:v>
                      </c:pt>
                      <c:pt idx="15842">
                        <c:v>20919.131257935001</c:v>
                      </c:pt>
                      <c:pt idx="15843">
                        <c:v>20919.131257935001</c:v>
                      </c:pt>
                      <c:pt idx="15844">
                        <c:v>20919.131257935001</c:v>
                      </c:pt>
                      <c:pt idx="15845">
                        <c:v>20919.131257935001</c:v>
                      </c:pt>
                      <c:pt idx="15846">
                        <c:v>20919.131257935001</c:v>
                      </c:pt>
                      <c:pt idx="15847">
                        <c:v>20919.131257935001</c:v>
                      </c:pt>
                      <c:pt idx="15848">
                        <c:v>20919.131257935001</c:v>
                      </c:pt>
                      <c:pt idx="15849">
                        <c:v>20919.131257935001</c:v>
                      </c:pt>
                      <c:pt idx="15850">
                        <c:v>20919.131257935001</c:v>
                      </c:pt>
                      <c:pt idx="15851">
                        <c:v>20919.131257935001</c:v>
                      </c:pt>
                      <c:pt idx="15852">
                        <c:v>20919.131257935001</c:v>
                      </c:pt>
                      <c:pt idx="15853">
                        <c:v>20919.131257935001</c:v>
                      </c:pt>
                      <c:pt idx="15854">
                        <c:v>20919.131257935001</c:v>
                      </c:pt>
                      <c:pt idx="15855">
                        <c:v>20919.131257935001</c:v>
                      </c:pt>
                      <c:pt idx="15856">
                        <c:v>20919.131257935001</c:v>
                      </c:pt>
                      <c:pt idx="15857">
                        <c:v>20919.131257935001</c:v>
                      </c:pt>
                      <c:pt idx="15858">
                        <c:v>20499.131257935001</c:v>
                      </c:pt>
                      <c:pt idx="15859">
                        <c:v>20309.131257935001</c:v>
                      </c:pt>
                      <c:pt idx="15860">
                        <c:v>20844.131257935001</c:v>
                      </c:pt>
                      <c:pt idx="15861">
                        <c:v>20844.131257935001</c:v>
                      </c:pt>
                      <c:pt idx="15862">
                        <c:v>20844.131257935001</c:v>
                      </c:pt>
                      <c:pt idx="15863">
                        <c:v>20844.131257935001</c:v>
                      </c:pt>
                      <c:pt idx="15864">
                        <c:v>20844.131257935001</c:v>
                      </c:pt>
                      <c:pt idx="15865">
                        <c:v>20844.131257935001</c:v>
                      </c:pt>
                      <c:pt idx="15866">
                        <c:v>20844.131257935001</c:v>
                      </c:pt>
                      <c:pt idx="15867">
                        <c:v>20844.131257935001</c:v>
                      </c:pt>
                      <c:pt idx="15868">
                        <c:v>20844.131257935001</c:v>
                      </c:pt>
                      <c:pt idx="15869">
                        <c:v>20844.131257935001</c:v>
                      </c:pt>
                      <c:pt idx="15870">
                        <c:v>20844.131257935001</c:v>
                      </c:pt>
                      <c:pt idx="15871">
                        <c:v>20844.131257935001</c:v>
                      </c:pt>
                      <c:pt idx="15872">
                        <c:v>20844.131257935001</c:v>
                      </c:pt>
                      <c:pt idx="15873">
                        <c:v>20844.131257935001</c:v>
                      </c:pt>
                      <c:pt idx="15874">
                        <c:v>20844.131257935001</c:v>
                      </c:pt>
                      <c:pt idx="15875">
                        <c:v>20844.131257935001</c:v>
                      </c:pt>
                      <c:pt idx="15876">
                        <c:v>20844.131257935001</c:v>
                      </c:pt>
                      <c:pt idx="15877">
                        <c:v>20844.131257935001</c:v>
                      </c:pt>
                      <c:pt idx="15878">
                        <c:v>20844.131257935001</c:v>
                      </c:pt>
                      <c:pt idx="15879">
                        <c:v>20844.131257935001</c:v>
                      </c:pt>
                      <c:pt idx="15880">
                        <c:v>20844.131257935001</c:v>
                      </c:pt>
                      <c:pt idx="15881">
                        <c:v>20844.131257935001</c:v>
                      </c:pt>
                      <c:pt idx="15882">
                        <c:v>20309.131257935001</c:v>
                      </c:pt>
                      <c:pt idx="15883">
                        <c:v>20309.131257935001</c:v>
                      </c:pt>
                      <c:pt idx="15884">
                        <c:v>20309.131257935001</c:v>
                      </c:pt>
                      <c:pt idx="15885">
                        <c:v>20309.131257935001</c:v>
                      </c:pt>
                      <c:pt idx="15886">
                        <c:v>20309.131257935001</c:v>
                      </c:pt>
                      <c:pt idx="15887">
                        <c:v>20309.131257935001</c:v>
                      </c:pt>
                      <c:pt idx="15888">
                        <c:v>20309.131257935001</c:v>
                      </c:pt>
                      <c:pt idx="15889">
                        <c:v>20309.131257935001</c:v>
                      </c:pt>
                      <c:pt idx="15890">
                        <c:v>20309.131257935001</c:v>
                      </c:pt>
                      <c:pt idx="15891">
                        <c:v>20309.131257935001</c:v>
                      </c:pt>
                      <c:pt idx="15892">
                        <c:v>20324.131257935001</c:v>
                      </c:pt>
                      <c:pt idx="15893">
                        <c:v>19789.131257935001</c:v>
                      </c:pt>
                      <c:pt idx="15894">
                        <c:v>20324.131257935001</c:v>
                      </c:pt>
                      <c:pt idx="15895">
                        <c:v>20844.131257935001</c:v>
                      </c:pt>
                      <c:pt idx="15896">
                        <c:v>20324.131257935001</c:v>
                      </c:pt>
                      <c:pt idx="15897">
                        <c:v>20324.131257935001</c:v>
                      </c:pt>
                      <c:pt idx="15898">
                        <c:v>20324.131257935001</c:v>
                      </c:pt>
                      <c:pt idx="15899">
                        <c:v>20324.131257935001</c:v>
                      </c:pt>
                      <c:pt idx="15900">
                        <c:v>20324.131257935001</c:v>
                      </c:pt>
                      <c:pt idx="15901">
                        <c:v>19759.131257935001</c:v>
                      </c:pt>
                      <c:pt idx="15902">
                        <c:v>19759.131257935001</c:v>
                      </c:pt>
                      <c:pt idx="15903">
                        <c:v>19759.131257935001</c:v>
                      </c:pt>
                      <c:pt idx="15904">
                        <c:v>19759.131257935001</c:v>
                      </c:pt>
                      <c:pt idx="15905">
                        <c:v>19759.131257935001</c:v>
                      </c:pt>
                      <c:pt idx="15906">
                        <c:v>19447.131257935001</c:v>
                      </c:pt>
                      <c:pt idx="15907">
                        <c:v>19271.131257935001</c:v>
                      </c:pt>
                      <c:pt idx="15908">
                        <c:v>19271.131257935001</c:v>
                      </c:pt>
                      <c:pt idx="15909">
                        <c:v>19271.131257935001</c:v>
                      </c:pt>
                      <c:pt idx="15910">
                        <c:v>19271.131257935001</c:v>
                      </c:pt>
                      <c:pt idx="15911">
                        <c:v>19181.031257934999</c:v>
                      </c:pt>
                      <c:pt idx="15912">
                        <c:v>19181.031257934999</c:v>
                      </c:pt>
                      <c:pt idx="15913">
                        <c:v>19181.031257934999</c:v>
                      </c:pt>
                      <c:pt idx="15914">
                        <c:v>19181.031257934999</c:v>
                      </c:pt>
                      <c:pt idx="15915">
                        <c:v>19181.031257934999</c:v>
                      </c:pt>
                      <c:pt idx="15916">
                        <c:v>19181.031257934999</c:v>
                      </c:pt>
                      <c:pt idx="15917">
                        <c:v>19181.031257934999</c:v>
                      </c:pt>
                      <c:pt idx="15918">
                        <c:v>19181.031257934999</c:v>
                      </c:pt>
                      <c:pt idx="15919">
                        <c:v>18464.031257934999</c:v>
                      </c:pt>
                      <c:pt idx="15920">
                        <c:v>18302.031257934999</c:v>
                      </c:pt>
                      <c:pt idx="15921">
                        <c:v>18392.131257935001</c:v>
                      </c:pt>
                      <c:pt idx="15922">
                        <c:v>17972.131257935001</c:v>
                      </c:pt>
                      <c:pt idx="15923">
                        <c:v>17972.131257935001</c:v>
                      </c:pt>
                      <c:pt idx="15924">
                        <c:v>17972.131257935001</c:v>
                      </c:pt>
                      <c:pt idx="15925">
                        <c:v>17972.131257935001</c:v>
                      </c:pt>
                      <c:pt idx="15926">
                        <c:v>17468.131257935001</c:v>
                      </c:pt>
                      <c:pt idx="15927">
                        <c:v>17468.131257935001</c:v>
                      </c:pt>
                      <c:pt idx="15928">
                        <c:v>17468.131257935001</c:v>
                      </c:pt>
                      <c:pt idx="15929">
                        <c:v>17468.131257935001</c:v>
                      </c:pt>
                      <c:pt idx="15930">
                        <c:v>17468.131257935001</c:v>
                      </c:pt>
                      <c:pt idx="15931">
                        <c:v>17468.131257935001</c:v>
                      </c:pt>
                      <c:pt idx="15932">
                        <c:v>17468.131257935001</c:v>
                      </c:pt>
                      <c:pt idx="15933">
                        <c:v>17468.131257935001</c:v>
                      </c:pt>
                      <c:pt idx="15934">
                        <c:v>17468.131257935001</c:v>
                      </c:pt>
                      <c:pt idx="15935">
                        <c:v>16188.331254883</c:v>
                      </c:pt>
                      <c:pt idx="15936">
                        <c:v>16188.331254883</c:v>
                      </c:pt>
                      <c:pt idx="15937">
                        <c:v>16188.331254883</c:v>
                      </c:pt>
                      <c:pt idx="15938">
                        <c:v>16188.331254883</c:v>
                      </c:pt>
                      <c:pt idx="15939">
                        <c:v>16188.331254883</c:v>
                      </c:pt>
                      <c:pt idx="15940">
                        <c:v>15673.331254883</c:v>
                      </c:pt>
                      <c:pt idx="15941">
                        <c:v>15673.331254883</c:v>
                      </c:pt>
                      <c:pt idx="15942">
                        <c:v>14294.331254883</c:v>
                      </c:pt>
                      <c:pt idx="15943">
                        <c:v>13644.331254883</c:v>
                      </c:pt>
                      <c:pt idx="15944">
                        <c:v>13011.331254883</c:v>
                      </c:pt>
                      <c:pt idx="15945">
                        <c:v>13147.331254883</c:v>
                      </c:pt>
                      <c:pt idx="15946">
                        <c:v>13147.331254883</c:v>
                      </c:pt>
                      <c:pt idx="15947">
                        <c:v>13011.331254883</c:v>
                      </c:pt>
                      <c:pt idx="15948">
                        <c:v>12944.331254883</c:v>
                      </c:pt>
                      <c:pt idx="15949">
                        <c:v>12699.605928344999</c:v>
                      </c:pt>
                      <c:pt idx="15950">
                        <c:v>12775.331254883</c:v>
                      </c:pt>
                      <c:pt idx="15951">
                        <c:v>12530.605928344999</c:v>
                      </c:pt>
                      <c:pt idx="15952">
                        <c:v>12310.605928344999</c:v>
                      </c:pt>
                      <c:pt idx="15953">
                        <c:v>12260.486928864</c:v>
                      </c:pt>
                      <c:pt idx="15954">
                        <c:v>12212.486928864</c:v>
                      </c:pt>
                      <c:pt idx="15955">
                        <c:v>12180.486928864</c:v>
                      </c:pt>
                      <c:pt idx="15956">
                        <c:v>12180.486928864</c:v>
                      </c:pt>
                      <c:pt idx="15957">
                        <c:v>12180.486928864</c:v>
                      </c:pt>
                      <c:pt idx="15958">
                        <c:v>12180.486928864</c:v>
                      </c:pt>
                      <c:pt idx="15959">
                        <c:v>12682.486928864</c:v>
                      </c:pt>
                      <c:pt idx="15960">
                        <c:v>12499.486928864</c:v>
                      </c:pt>
                      <c:pt idx="15961">
                        <c:v>12499.486928864</c:v>
                      </c:pt>
                      <c:pt idx="15962">
                        <c:v>12499.486928864</c:v>
                      </c:pt>
                      <c:pt idx="15963">
                        <c:v>12499.486928864</c:v>
                      </c:pt>
                      <c:pt idx="15964">
                        <c:v>12499.486928864</c:v>
                      </c:pt>
                      <c:pt idx="15965">
                        <c:v>12499.486928864</c:v>
                      </c:pt>
                      <c:pt idx="15966">
                        <c:v>11702.386928864</c:v>
                      </c:pt>
                      <c:pt idx="15967">
                        <c:v>11731.386928864</c:v>
                      </c:pt>
                      <c:pt idx="15968">
                        <c:v>11731.386928864</c:v>
                      </c:pt>
                      <c:pt idx="15969">
                        <c:v>11702.386928864</c:v>
                      </c:pt>
                      <c:pt idx="15970">
                        <c:v>11702.386928864</c:v>
                      </c:pt>
                      <c:pt idx="15971">
                        <c:v>11702.386928864</c:v>
                      </c:pt>
                      <c:pt idx="15972">
                        <c:v>11702.386928864</c:v>
                      </c:pt>
                      <c:pt idx="15973">
                        <c:v>11440.376928864</c:v>
                      </c:pt>
                      <c:pt idx="15974">
                        <c:v>11440.376928864</c:v>
                      </c:pt>
                      <c:pt idx="15975">
                        <c:v>11440.376928864</c:v>
                      </c:pt>
                      <c:pt idx="15976">
                        <c:v>11058.366928863999</c:v>
                      </c:pt>
                      <c:pt idx="15977">
                        <c:v>11058.366928863999</c:v>
                      </c:pt>
                      <c:pt idx="15978">
                        <c:v>11104.366928863999</c:v>
                      </c:pt>
                      <c:pt idx="15979">
                        <c:v>10914.366928863999</c:v>
                      </c:pt>
                      <c:pt idx="15980">
                        <c:v>10864.235932158999</c:v>
                      </c:pt>
                      <c:pt idx="15981">
                        <c:v>10864.235932158999</c:v>
                      </c:pt>
                      <c:pt idx="15982">
                        <c:v>10764.109936523</c:v>
                      </c:pt>
                      <c:pt idx="15983">
                        <c:v>10764.109936523</c:v>
                      </c:pt>
                      <c:pt idx="15984">
                        <c:v>10764.109936523</c:v>
                      </c:pt>
                      <c:pt idx="15985">
                        <c:v>10723.109936523</c:v>
                      </c:pt>
                      <c:pt idx="15986">
                        <c:v>10582.109936523</c:v>
                      </c:pt>
                      <c:pt idx="15987">
                        <c:v>10494.809936522999</c:v>
                      </c:pt>
                      <c:pt idx="15988">
                        <c:v>10353.809936522999</c:v>
                      </c:pt>
                      <c:pt idx="15989">
                        <c:v>10258.809936522999</c:v>
                      </c:pt>
                      <c:pt idx="15990">
                        <c:v>10169.809936522999</c:v>
                      </c:pt>
                      <c:pt idx="15991">
                        <c:v>10169.809936522999</c:v>
                      </c:pt>
                      <c:pt idx="15992">
                        <c:v>10152.809936522999</c:v>
                      </c:pt>
                      <c:pt idx="15993">
                        <c:v>10152.809936522999</c:v>
                      </c:pt>
                      <c:pt idx="15994">
                        <c:v>10152.809936522999</c:v>
                      </c:pt>
                      <c:pt idx="15995">
                        <c:v>10152.809936522999</c:v>
                      </c:pt>
                      <c:pt idx="15996">
                        <c:v>10152.809936522999</c:v>
                      </c:pt>
                      <c:pt idx="15997">
                        <c:v>10152.809936522999</c:v>
                      </c:pt>
                      <c:pt idx="15998">
                        <c:v>9965.8099365229991</c:v>
                      </c:pt>
                      <c:pt idx="15999">
                        <c:v>9920.8099365229991</c:v>
                      </c:pt>
                      <c:pt idx="16000">
                        <c:v>9692.8099365229991</c:v>
                      </c:pt>
                      <c:pt idx="16001">
                        <c:v>9578.8099365229991</c:v>
                      </c:pt>
                      <c:pt idx="16002">
                        <c:v>9579.8099365229991</c:v>
                      </c:pt>
                      <c:pt idx="16003">
                        <c:v>9579.8099365229991</c:v>
                      </c:pt>
                      <c:pt idx="16004">
                        <c:v>9346.8099365229991</c:v>
                      </c:pt>
                      <c:pt idx="16005">
                        <c:v>9107.8099365229991</c:v>
                      </c:pt>
                      <c:pt idx="16006">
                        <c:v>9107.8099365229991</c:v>
                      </c:pt>
                      <c:pt idx="16007">
                        <c:v>9107.8099365229991</c:v>
                      </c:pt>
                      <c:pt idx="16008">
                        <c:v>9107.8099365229991</c:v>
                      </c:pt>
                      <c:pt idx="16009">
                        <c:v>9107.8099365229991</c:v>
                      </c:pt>
                      <c:pt idx="16010">
                        <c:v>9107.8099365229991</c:v>
                      </c:pt>
                      <c:pt idx="16011">
                        <c:v>9107.8099365229991</c:v>
                      </c:pt>
                      <c:pt idx="16012">
                        <c:v>9107.8099365229991</c:v>
                      </c:pt>
                      <c:pt idx="16013">
                        <c:v>9107.8099365229991</c:v>
                      </c:pt>
                      <c:pt idx="16014">
                        <c:v>9107.8099365229991</c:v>
                      </c:pt>
                      <c:pt idx="16015">
                        <c:v>9107.8099365229991</c:v>
                      </c:pt>
                      <c:pt idx="16016">
                        <c:v>9107.8099365229991</c:v>
                      </c:pt>
                      <c:pt idx="16017">
                        <c:v>9107.8099365229991</c:v>
                      </c:pt>
                      <c:pt idx="16018">
                        <c:v>9107.8099365229991</c:v>
                      </c:pt>
                      <c:pt idx="16019">
                        <c:v>9107.8099365229991</c:v>
                      </c:pt>
                      <c:pt idx="16020">
                        <c:v>9059.8099365229991</c:v>
                      </c:pt>
                      <c:pt idx="16021">
                        <c:v>9059.8099365229991</c:v>
                      </c:pt>
                      <c:pt idx="16022">
                        <c:v>9059.8099365229991</c:v>
                      </c:pt>
                      <c:pt idx="16023">
                        <c:v>9059.8099365229991</c:v>
                      </c:pt>
                      <c:pt idx="16024">
                        <c:v>9059.8099365229991</c:v>
                      </c:pt>
                      <c:pt idx="16025">
                        <c:v>9059.8099365229991</c:v>
                      </c:pt>
                      <c:pt idx="16026">
                        <c:v>9059.8099365229991</c:v>
                      </c:pt>
                      <c:pt idx="16027">
                        <c:v>9059.8099365229991</c:v>
                      </c:pt>
                      <c:pt idx="16028">
                        <c:v>9059.8099365229991</c:v>
                      </c:pt>
                      <c:pt idx="16029">
                        <c:v>9059.8099365229991</c:v>
                      </c:pt>
                      <c:pt idx="16030">
                        <c:v>9059.8099365229991</c:v>
                      </c:pt>
                      <c:pt idx="16031">
                        <c:v>9059.8099365229991</c:v>
                      </c:pt>
                      <c:pt idx="16032">
                        <c:v>9059.8099365229991</c:v>
                      </c:pt>
                      <c:pt idx="16033">
                        <c:v>9059.8099365229991</c:v>
                      </c:pt>
                      <c:pt idx="16034">
                        <c:v>9059.8099365229991</c:v>
                      </c:pt>
                      <c:pt idx="16035">
                        <c:v>9059.8099365229991</c:v>
                      </c:pt>
                      <c:pt idx="16036">
                        <c:v>9059.8099365229991</c:v>
                      </c:pt>
                      <c:pt idx="16037">
                        <c:v>9059.8099365229991</c:v>
                      </c:pt>
                      <c:pt idx="16038">
                        <c:v>9059.8099365229991</c:v>
                      </c:pt>
                      <c:pt idx="16039">
                        <c:v>9059.8099365229991</c:v>
                      </c:pt>
                      <c:pt idx="16040">
                        <c:v>9059.8099365229991</c:v>
                      </c:pt>
                      <c:pt idx="16041">
                        <c:v>9199.8099365229991</c:v>
                      </c:pt>
                      <c:pt idx="16042">
                        <c:v>8664.8099365229991</c:v>
                      </c:pt>
                      <c:pt idx="16043">
                        <c:v>8667.8099365229991</c:v>
                      </c:pt>
                      <c:pt idx="16044">
                        <c:v>8715.8099365229991</c:v>
                      </c:pt>
                      <c:pt idx="16045">
                        <c:v>8715.8099365229991</c:v>
                      </c:pt>
                      <c:pt idx="16046">
                        <c:v>8740.8099365229991</c:v>
                      </c:pt>
                      <c:pt idx="16047">
                        <c:v>8854.8099365229991</c:v>
                      </c:pt>
                      <c:pt idx="16048">
                        <c:v>8854.8099365229991</c:v>
                      </c:pt>
                      <c:pt idx="16049">
                        <c:v>8854.8099365229991</c:v>
                      </c:pt>
                      <c:pt idx="16050">
                        <c:v>9044.8099365229991</c:v>
                      </c:pt>
                      <c:pt idx="16051">
                        <c:v>9407.8099365229991</c:v>
                      </c:pt>
                      <c:pt idx="16052">
                        <c:v>9925.8299365229996</c:v>
                      </c:pt>
                      <c:pt idx="16053">
                        <c:v>10017.829936523</c:v>
                      </c:pt>
                      <c:pt idx="16054">
                        <c:v>10109.829936523</c:v>
                      </c:pt>
                      <c:pt idx="16055">
                        <c:v>10109.829936523</c:v>
                      </c:pt>
                      <c:pt idx="16056">
                        <c:v>10344.829936523</c:v>
                      </c:pt>
                      <c:pt idx="16057">
                        <c:v>10344.829936523</c:v>
                      </c:pt>
                      <c:pt idx="16058">
                        <c:v>10344.829936523</c:v>
                      </c:pt>
                      <c:pt idx="16059">
                        <c:v>10344.829936523</c:v>
                      </c:pt>
                      <c:pt idx="16060">
                        <c:v>10344.829936523</c:v>
                      </c:pt>
                      <c:pt idx="16061">
                        <c:v>10344.829936523</c:v>
                      </c:pt>
                      <c:pt idx="16062">
                        <c:v>10343.829936523</c:v>
                      </c:pt>
                      <c:pt idx="16063">
                        <c:v>10772.829936523</c:v>
                      </c:pt>
                      <c:pt idx="16064">
                        <c:v>10772.829936523</c:v>
                      </c:pt>
                      <c:pt idx="16065">
                        <c:v>10942.790935059</c:v>
                      </c:pt>
                      <c:pt idx="16066">
                        <c:v>10942.790935059</c:v>
                      </c:pt>
                      <c:pt idx="16067">
                        <c:v>11111.790935059</c:v>
                      </c:pt>
                      <c:pt idx="16068">
                        <c:v>11111.790935059</c:v>
                      </c:pt>
                      <c:pt idx="16069">
                        <c:v>11161.955932159</c:v>
                      </c:pt>
                      <c:pt idx="16070">
                        <c:v>11585.681258698</c:v>
                      </c:pt>
                      <c:pt idx="16071">
                        <c:v>11585.681258698</c:v>
                      </c:pt>
                      <c:pt idx="16072">
                        <c:v>11340.955932159</c:v>
                      </c:pt>
                      <c:pt idx="16073">
                        <c:v>11251.955932159</c:v>
                      </c:pt>
                      <c:pt idx="16074">
                        <c:v>11251.955932159</c:v>
                      </c:pt>
                      <c:pt idx="16075">
                        <c:v>11441.955932159</c:v>
                      </c:pt>
                      <c:pt idx="16076">
                        <c:v>11756.955932159</c:v>
                      </c:pt>
                      <c:pt idx="16077">
                        <c:v>11756.955932159</c:v>
                      </c:pt>
                      <c:pt idx="16078">
                        <c:v>11756.955932159</c:v>
                      </c:pt>
                      <c:pt idx="16079">
                        <c:v>11756.955932159</c:v>
                      </c:pt>
                      <c:pt idx="16080">
                        <c:v>12200.955932159</c:v>
                      </c:pt>
                      <c:pt idx="16081">
                        <c:v>12200.955932159</c:v>
                      </c:pt>
                      <c:pt idx="16082">
                        <c:v>12200.955932159</c:v>
                      </c:pt>
                      <c:pt idx="16083">
                        <c:v>12200.955932159</c:v>
                      </c:pt>
                      <c:pt idx="16084">
                        <c:v>12200.955932159</c:v>
                      </c:pt>
                      <c:pt idx="16085">
                        <c:v>12244.955932159</c:v>
                      </c:pt>
                      <c:pt idx="16086">
                        <c:v>12359.955932159</c:v>
                      </c:pt>
                      <c:pt idx="16087">
                        <c:v>12460.205928345</c:v>
                      </c:pt>
                      <c:pt idx="16088">
                        <c:v>12880.205928345</c:v>
                      </c:pt>
                      <c:pt idx="16089">
                        <c:v>13972.005931395999</c:v>
                      </c:pt>
                      <c:pt idx="16090">
                        <c:v>13972.005931395999</c:v>
                      </c:pt>
                      <c:pt idx="16091">
                        <c:v>13972.005931395999</c:v>
                      </c:pt>
                      <c:pt idx="16092">
                        <c:v>13947.005931395999</c:v>
                      </c:pt>
                      <c:pt idx="16093">
                        <c:v>13947.005931395999</c:v>
                      </c:pt>
                      <c:pt idx="16094">
                        <c:v>15107.005931395999</c:v>
                      </c:pt>
                      <c:pt idx="16095">
                        <c:v>15107.005931395999</c:v>
                      </c:pt>
                      <c:pt idx="16096">
                        <c:v>15012.886931915</c:v>
                      </c:pt>
                      <c:pt idx="16097">
                        <c:v>15520.186931914999</c:v>
                      </c:pt>
                      <c:pt idx="16098">
                        <c:v>15897.186931914999</c:v>
                      </c:pt>
                      <c:pt idx="16099">
                        <c:v>15897.186931914999</c:v>
                      </c:pt>
                      <c:pt idx="16100">
                        <c:v>16128.286931915</c:v>
                      </c:pt>
                      <c:pt idx="16101">
                        <c:v>16632.286931915001</c:v>
                      </c:pt>
                      <c:pt idx="16102">
                        <c:v>16773.286931915001</c:v>
                      </c:pt>
                      <c:pt idx="16103">
                        <c:v>17475.286931915001</c:v>
                      </c:pt>
                      <c:pt idx="16104">
                        <c:v>17475.286931915001</c:v>
                      </c:pt>
                      <c:pt idx="16105">
                        <c:v>17475.286931915001</c:v>
                      </c:pt>
                      <c:pt idx="16106">
                        <c:v>18139.286931915001</c:v>
                      </c:pt>
                      <c:pt idx="16107">
                        <c:v>18139.286931915001</c:v>
                      </c:pt>
                      <c:pt idx="16108">
                        <c:v>18139.286931915001</c:v>
                      </c:pt>
                      <c:pt idx="16109">
                        <c:v>18623.286931915001</c:v>
                      </c:pt>
                      <c:pt idx="16110">
                        <c:v>18623.286931915001</c:v>
                      </c:pt>
                      <c:pt idx="16111">
                        <c:v>18673.405931395999</c:v>
                      </c:pt>
                      <c:pt idx="16112">
                        <c:v>18673.405931395999</c:v>
                      </c:pt>
                      <c:pt idx="16113">
                        <c:v>18673.405931395999</c:v>
                      </c:pt>
                      <c:pt idx="16114">
                        <c:v>18939.405931395999</c:v>
                      </c:pt>
                      <c:pt idx="16115">
                        <c:v>18939.405931395999</c:v>
                      </c:pt>
                      <c:pt idx="16116">
                        <c:v>18939.405931395999</c:v>
                      </c:pt>
                      <c:pt idx="16117">
                        <c:v>18939.405931395999</c:v>
                      </c:pt>
                      <c:pt idx="16118">
                        <c:v>19467.405931395999</c:v>
                      </c:pt>
                      <c:pt idx="16119">
                        <c:v>19467.405931395999</c:v>
                      </c:pt>
                      <c:pt idx="16120">
                        <c:v>19467.405931395999</c:v>
                      </c:pt>
                      <c:pt idx="16121">
                        <c:v>19353.405931395999</c:v>
                      </c:pt>
                      <c:pt idx="16122">
                        <c:v>18875.405931395999</c:v>
                      </c:pt>
                      <c:pt idx="16123">
                        <c:v>18875.405931395999</c:v>
                      </c:pt>
                      <c:pt idx="16124">
                        <c:v>18875.405931395999</c:v>
                      </c:pt>
                      <c:pt idx="16125">
                        <c:v>18875.405931395999</c:v>
                      </c:pt>
                      <c:pt idx="16126">
                        <c:v>18875.405931395999</c:v>
                      </c:pt>
                      <c:pt idx="16127">
                        <c:v>18875.405931395999</c:v>
                      </c:pt>
                      <c:pt idx="16128">
                        <c:v>18875.405931395999</c:v>
                      </c:pt>
                      <c:pt idx="16129">
                        <c:v>19440.405931395999</c:v>
                      </c:pt>
                      <c:pt idx="16130">
                        <c:v>19440.405931395999</c:v>
                      </c:pt>
                      <c:pt idx="16131">
                        <c:v>19440.405931395999</c:v>
                      </c:pt>
                      <c:pt idx="16132">
                        <c:v>19440.405931395999</c:v>
                      </c:pt>
                      <c:pt idx="16133">
                        <c:v>19440.405931395999</c:v>
                      </c:pt>
                      <c:pt idx="16134">
                        <c:v>19440.405931395999</c:v>
                      </c:pt>
                      <c:pt idx="16135">
                        <c:v>19440.405931395999</c:v>
                      </c:pt>
                      <c:pt idx="16136">
                        <c:v>19440.405931395999</c:v>
                      </c:pt>
                      <c:pt idx="16137">
                        <c:v>19440.405931395999</c:v>
                      </c:pt>
                      <c:pt idx="16138">
                        <c:v>19440.405931395999</c:v>
                      </c:pt>
                      <c:pt idx="16139">
                        <c:v>19440.405931395999</c:v>
                      </c:pt>
                      <c:pt idx="16140">
                        <c:v>19440.405931395999</c:v>
                      </c:pt>
                      <c:pt idx="16141">
                        <c:v>19440.405931395999</c:v>
                      </c:pt>
                      <c:pt idx="16142">
                        <c:v>19440.405931395999</c:v>
                      </c:pt>
                      <c:pt idx="16143">
                        <c:v>19440.405931395999</c:v>
                      </c:pt>
                      <c:pt idx="16144">
                        <c:v>19440.405931395999</c:v>
                      </c:pt>
                      <c:pt idx="16145">
                        <c:v>18975.405931395999</c:v>
                      </c:pt>
                      <c:pt idx="16146">
                        <c:v>18975.405931395999</c:v>
                      </c:pt>
                      <c:pt idx="16147">
                        <c:v>18975.405931395999</c:v>
                      </c:pt>
                      <c:pt idx="16148">
                        <c:v>18975.405931395999</c:v>
                      </c:pt>
                      <c:pt idx="16149">
                        <c:v>18975.405931395999</c:v>
                      </c:pt>
                      <c:pt idx="16150">
                        <c:v>18975.405931395999</c:v>
                      </c:pt>
                      <c:pt idx="16151">
                        <c:v>18975.405931395999</c:v>
                      </c:pt>
                      <c:pt idx="16152">
                        <c:v>18975.405931395999</c:v>
                      </c:pt>
                      <c:pt idx="16153">
                        <c:v>18975.405931395999</c:v>
                      </c:pt>
                      <c:pt idx="16154">
                        <c:v>18975.405931395999</c:v>
                      </c:pt>
                      <c:pt idx="16155">
                        <c:v>18975.405931395999</c:v>
                      </c:pt>
                      <c:pt idx="16156">
                        <c:v>18975.405931395999</c:v>
                      </c:pt>
                      <c:pt idx="16157">
                        <c:v>19020.405931395999</c:v>
                      </c:pt>
                      <c:pt idx="16158">
                        <c:v>18830.405931395999</c:v>
                      </c:pt>
                      <c:pt idx="16159">
                        <c:v>18830.405931395999</c:v>
                      </c:pt>
                      <c:pt idx="16160">
                        <c:v>18830.405931395999</c:v>
                      </c:pt>
                      <c:pt idx="16161">
                        <c:v>18830.405931395999</c:v>
                      </c:pt>
                      <c:pt idx="16162">
                        <c:v>18830.405931395999</c:v>
                      </c:pt>
                      <c:pt idx="16163">
                        <c:v>18830.405931395999</c:v>
                      </c:pt>
                      <c:pt idx="16164">
                        <c:v>18830.405931395999</c:v>
                      </c:pt>
                      <c:pt idx="16165">
                        <c:v>18830.405931395999</c:v>
                      </c:pt>
                      <c:pt idx="16166">
                        <c:v>18830.405931395999</c:v>
                      </c:pt>
                      <c:pt idx="16167">
                        <c:v>18830.405931395999</c:v>
                      </c:pt>
                      <c:pt idx="16168">
                        <c:v>18830.405931395999</c:v>
                      </c:pt>
                      <c:pt idx="16169">
                        <c:v>18830.405931395999</c:v>
                      </c:pt>
                      <c:pt idx="16170">
                        <c:v>18830.405931395999</c:v>
                      </c:pt>
                      <c:pt idx="16171">
                        <c:v>18830.405931395999</c:v>
                      </c:pt>
                      <c:pt idx="16172">
                        <c:v>18830.405931395999</c:v>
                      </c:pt>
                      <c:pt idx="16173">
                        <c:v>18830.405931395999</c:v>
                      </c:pt>
                      <c:pt idx="16174">
                        <c:v>18830.405931395999</c:v>
                      </c:pt>
                      <c:pt idx="16175">
                        <c:v>18830.405931395999</c:v>
                      </c:pt>
                      <c:pt idx="16176">
                        <c:v>18830.405931395999</c:v>
                      </c:pt>
                      <c:pt idx="16177">
                        <c:v>18830.405931395999</c:v>
                      </c:pt>
                      <c:pt idx="16178">
                        <c:v>18830.405931395999</c:v>
                      </c:pt>
                      <c:pt idx="16179">
                        <c:v>18830.405931395999</c:v>
                      </c:pt>
                      <c:pt idx="16180">
                        <c:v>19065.405931395999</c:v>
                      </c:pt>
                      <c:pt idx="16181">
                        <c:v>19065.405931395999</c:v>
                      </c:pt>
                      <c:pt idx="16182">
                        <c:v>18830.405931395999</c:v>
                      </c:pt>
                      <c:pt idx="16183">
                        <c:v>18830.405931395999</c:v>
                      </c:pt>
                      <c:pt idx="16184">
                        <c:v>18830.405931395999</c:v>
                      </c:pt>
                      <c:pt idx="16185">
                        <c:v>19331.805931396</c:v>
                      </c:pt>
                      <c:pt idx="16186">
                        <c:v>19331.805931396</c:v>
                      </c:pt>
                      <c:pt idx="16187">
                        <c:v>19331.805931396</c:v>
                      </c:pt>
                      <c:pt idx="16188">
                        <c:v>19331.805931396</c:v>
                      </c:pt>
                      <c:pt idx="16189">
                        <c:v>19331.805931396</c:v>
                      </c:pt>
                      <c:pt idx="16190">
                        <c:v>19331.805931396</c:v>
                      </c:pt>
                      <c:pt idx="16191">
                        <c:v>19331.805931396</c:v>
                      </c:pt>
                      <c:pt idx="16192">
                        <c:v>19331.805931396</c:v>
                      </c:pt>
                      <c:pt idx="16193">
                        <c:v>19147.805931396</c:v>
                      </c:pt>
                      <c:pt idx="16194">
                        <c:v>19631.805931396</c:v>
                      </c:pt>
                      <c:pt idx="16195">
                        <c:v>19631.805931396</c:v>
                      </c:pt>
                      <c:pt idx="16196">
                        <c:v>19631.805931396</c:v>
                      </c:pt>
                      <c:pt idx="16197">
                        <c:v>19631.805931396</c:v>
                      </c:pt>
                      <c:pt idx="16198">
                        <c:v>19103.805931396</c:v>
                      </c:pt>
                      <c:pt idx="16199">
                        <c:v>19103.805931396</c:v>
                      </c:pt>
                      <c:pt idx="16200">
                        <c:v>19103.805931396</c:v>
                      </c:pt>
                      <c:pt idx="16201">
                        <c:v>19103.805931396</c:v>
                      </c:pt>
                      <c:pt idx="16202">
                        <c:v>19103.805931396</c:v>
                      </c:pt>
                      <c:pt idx="16203">
                        <c:v>18602.405931395999</c:v>
                      </c:pt>
                      <c:pt idx="16204">
                        <c:v>18602.405931395999</c:v>
                      </c:pt>
                      <c:pt idx="16205">
                        <c:v>18488.405931395999</c:v>
                      </c:pt>
                      <c:pt idx="16206">
                        <c:v>18488.405931395999</c:v>
                      </c:pt>
                      <c:pt idx="16207">
                        <c:v>18488.405931395999</c:v>
                      </c:pt>
                      <c:pt idx="16208">
                        <c:v>18488.405931395999</c:v>
                      </c:pt>
                      <c:pt idx="16209">
                        <c:v>18488.405931395999</c:v>
                      </c:pt>
                      <c:pt idx="16210">
                        <c:v>18488.405931395999</c:v>
                      </c:pt>
                      <c:pt idx="16211">
                        <c:v>18488.405931395999</c:v>
                      </c:pt>
                      <c:pt idx="16212">
                        <c:v>18488.405931395999</c:v>
                      </c:pt>
                      <c:pt idx="16213">
                        <c:v>18488.405931395999</c:v>
                      </c:pt>
                      <c:pt idx="16214">
                        <c:v>18488.405931395999</c:v>
                      </c:pt>
                      <c:pt idx="16215">
                        <c:v>18488.405931395999</c:v>
                      </c:pt>
                      <c:pt idx="16216">
                        <c:v>18488.405931395999</c:v>
                      </c:pt>
                      <c:pt idx="16217">
                        <c:v>18488.405931395999</c:v>
                      </c:pt>
                      <c:pt idx="16218">
                        <c:v>18312.405931395999</c:v>
                      </c:pt>
                      <c:pt idx="16219">
                        <c:v>18312.405931395999</c:v>
                      </c:pt>
                      <c:pt idx="16220">
                        <c:v>17677.405931395999</c:v>
                      </c:pt>
                      <c:pt idx="16221">
                        <c:v>17677.405931395999</c:v>
                      </c:pt>
                      <c:pt idx="16222">
                        <c:v>17677.405931395999</c:v>
                      </c:pt>
                      <c:pt idx="16223">
                        <c:v>17610.405931395999</c:v>
                      </c:pt>
                      <c:pt idx="16224">
                        <c:v>17610.405931395999</c:v>
                      </c:pt>
                      <c:pt idx="16225">
                        <c:v>17190.405931395999</c:v>
                      </c:pt>
                      <c:pt idx="16226">
                        <c:v>17190.405931395999</c:v>
                      </c:pt>
                      <c:pt idx="16227">
                        <c:v>17190.405931395999</c:v>
                      </c:pt>
                      <c:pt idx="16228">
                        <c:v>17190.405931395999</c:v>
                      </c:pt>
                      <c:pt idx="16229">
                        <c:v>16946.405931395999</c:v>
                      </c:pt>
                      <c:pt idx="16230">
                        <c:v>16231.605928344999</c:v>
                      </c:pt>
                      <c:pt idx="16231">
                        <c:v>15598.605928344999</c:v>
                      </c:pt>
                      <c:pt idx="16232">
                        <c:v>15598.605928344999</c:v>
                      </c:pt>
                      <c:pt idx="16233">
                        <c:v>15598.605928344999</c:v>
                      </c:pt>
                      <c:pt idx="16234">
                        <c:v>15598.605928344999</c:v>
                      </c:pt>
                      <c:pt idx="16235">
                        <c:v>15598.605928344999</c:v>
                      </c:pt>
                      <c:pt idx="16236">
                        <c:v>15309.605928344999</c:v>
                      </c:pt>
                      <c:pt idx="16237">
                        <c:v>14141.605928344999</c:v>
                      </c:pt>
                      <c:pt idx="16238">
                        <c:v>14141.605928344999</c:v>
                      </c:pt>
                      <c:pt idx="16239">
                        <c:v>14087.605928344999</c:v>
                      </c:pt>
                      <c:pt idx="16240">
                        <c:v>14087.605928344999</c:v>
                      </c:pt>
                      <c:pt idx="16241">
                        <c:v>14087.605928344999</c:v>
                      </c:pt>
                      <c:pt idx="16242">
                        <c:v>13542.605928344999</c:v>
                      </c:pt>
                      <c:pt idx="16243">
                        <c:v>13152.605928344999</c:v>
                      </c:pt>
                      <c:pt idx="16244">
                        <c:v>13152.605928344999</c:v>
                      </c:pt>
                      <c:pt idx="16245">
                        <c:v>12625.605928344999</c:v>
                      </c:pt>
                      <c:pt idx="16246">
                        <c:v>12625.605928344999</c:v>
                      </c:pt>
                      <c:pt idx="16247">
                        <c:v>13152.605928344999</c:v>
                      </c:pt>
                      <c:pt idx="16248">
                        <c:v>13084.605928344999</c:v>
                      </c:pt>
                      <c:pt idx="16249">
                        <c:v>13034.486928864</c:v>
                      </c:pt>
                      <c:pt idx="16250">
                        <c:v>13034.486928864</c:v>
                      </c:pt>
                      <c:pt idx="16251">
                        <c:v>12944.386928864</c:v>
                      </c:pt>
                      <c:pt idx="16252">
                        <c:v>12744.386928864</c:v>
                      </c:pt>
                      <c:pt idx="16253">
                        <c:v>11860.386928864</c:v>
                      </c:pt>
                      <c:pt idx="16254">
                        <c:v>11860.386928864</c:v>
                      </c:pt>
                      <c:pt idx="16255">
                        <c:v>11860.386928864</c:v>
                      </c:pt>
                      <c:pt idx="16256">
                        <c:v>11578.955932159</c:v>
                      </c:pt>
                      <c:pt idx="16257">
                        <c:v>11487.955932159</c:v>
                      </c:pt>
                      <c:pt idx="16258">
                        <c:v>11321.955932159</c:v>
                      </c:pt>
                      <c:pt idx="16259">
                        <c:v>11321.955932159</c:v>
                      </c:pt>
                      <c:pt idx="16260">
                        <c:v>10777.955932159</c:v>
                      </c:pt>
                      <c:pt idx="16261">
                        <c:v>10777.955932159</c:v>
                      </c:pt>
                      <c:pt idx="16262">
                        <c:v>10777.955932159</c:v>
                      </c:pt>
                      <c:pt idx="16263">
                        <c:v>10777.955932159</c:v>
                      </c:pt>
                      <c:pt idx="16264">
                        <c:v>10683.955932159</c:v>
                      </c:pt>
                      <c:pt idx="16265">
                        <c:v>10683.955932159</c:v>
                      </c:pt>
                      <c:pt idx="16266">
                        <c:v>10248.955932159</c:v>
                      </c:pt>
                      <c:pt idx="16267">
                        <c:v>10248.955932159</c:v>
                      </c:pt>
                      <c:pt idx="16268">
                        <c:v>9959.7909350589998</c:v>
                      </c:pt>
                      <c:pt idx="16269">
                        <c:v>9959.7909350589998</c:v>
                      </c:pt>
                      <c:pt idx="16270">
                        <c:v>9959.7909350589998</c:v>
                      </c:pt>
                      <c:pt idx="16271">
                        <c:v>9959.7909350589998</c:v>
                      </c:pt>
                      <c:pt idx="16272">
                        <c:v>9909.8299365229996</c:v>
                      </c:pt>
                      <c:pt idx="16273">
                        <c:v>9909.8299365229996</c:v>
                      </c:pt>
                      <c:pt idx="16274">
                        <c:v>9909.8299365229996</c:v>
                      </c:pt>
                      <c:pt idx="16275">
                        <c:v>9909.8299365229996</c:v>
                      </c:pt>
                      <c:pt idx="16276">
                        <c:v>9814.8299365229996</c:v>
                      </c:pt>
                      <c:pt idx="16277">
                        <c:v>9768.8299365229996</c:v>
                      </c:pt>
                      <c:pt idx="16278">
                        <c:v>9578.8299365229996</c:v>
                      </c:pt>
                      <c:pt idx="16279">
                        <c:v>9578.8299365229996</c:v>
                      </c:pt>
                      <c:pt idx="16280">
                        <c:v>9578.8299365229996</c:v>
                      </c:pt>
                      <c:pt idx="16281">
                        <c:v>9645.8299365229996</c:v>
                      </c:pt>
                      <c:pt idx="16282">
                        <c:v>9645.8299365229996</c:v>
                      </c:pt>
                      <c:pt idx="16283">
                        <c:v>9604.8299365229996</c:v>
                      </c:pt>
                      <c:pt idx="16284">
                        <c:v>9604.8299365229996</c:v>
                      </c:pt>
                      <c:pt idx="16285">
                        <c:v>9604.8299365229996</c:v>
                      </c:pt>
                      <c:pt idx="16286">
                        <c:v>9508.8299365229996</c:v>
                      </c:pt>
                      <c:pt idx="16287">
                        <c:v>9508.8299365229996</c:v>
                      </c:pt>
                      <c:pt idx="16288">
                        <c:v>9508.8299365229996</c:v>
                      </c:pt>
                      <c:pt idx="16289">
                        <c:v>9399.8299365229996</c:v>
                      </c:pt>
                      <c:pt idx="16290">
                        <c:v>9562.8299365229996</c:v>
                      </c:pt>
                      <c:pt idx="16291">
                        <c:v>9460.8299365229996</c:v>
                      </c:pt>
                      <c:pt idx="16292">
                        <c:v>9460.8299365229996</c:v>
                      </c:pt>
                      <c:pt idx="16293">
                        <c:v>9460.8299365229996</c:v>
                      </c:pt>
                      <c:pt idx="16294">
                        <c:v>9384.8299365229996</c:v>
                      </c:pt>
                      <c:pt idx="16295">
                        <c:v>9384.8299365229996</c:v>
                      </c:pt>
                      <c:pt idx="16296">
                        <c:v>9384.8299365229996</c:v>
                      </c:pt>
                      <c:pt idx="16297">
                        <c:v>9384.8299365229996</c:v>
                      </c:pt>
                      <c:pt idx="16298">
                        <c:v>9317.8299365229996</c:v>
                      </c:pt>
                      <c:pt idx="16299">
                        <c:v>9317.8299365229996</c:v>
                      </c:pt>
                      <c:pt idx="16300">
                        <c:v>9317.8299365229996</c:v>
                      </c:pt>
                      <c:pt idx="16301">
                        <c:v>9317.8299365229996</c:v>
                      </c:pt>
                      <c:pt idx="16302">
                        <c:v>9317.8299365229996</c:v>
                      </c:pt>
                      <c:pt idx="16303">
                        <c:v>9317.8299365229996</c:v>
                      </c:pt>
                      <c:pt idx="16304">
                        <c:v>9317.8299365229996</c:v>
                      </c:pt>
                      <c:pt idx="16305">
                        <c:v>9317.8299365229996</c:v>
                      </c:pt>
                      <c:pt idx="16306">
                        <c:v>9317.8299365229996</c:v>
                      </c:pt>
                      <c:pt idx="16307">
                        <c:v>9317.8299365229996</c:v>
                      </c:pt>
                      <c:pt idx="16308">
                        <c:v>9317.8299365229996</c:v>
                      </c:pt>
                      <c:pt idx="16309">
                        <c:v>9317.8299365229996</c:v>
                      </c:pt>
                      <c:pt idx="16310">
                        <c:v>9387.8299365229996</c:v>
                      </c:pt>
                      <c:pt idx="16311">
                        <c:v>9387.8299365229996</c:v>
                      </c:pt>
                      <c:pt idx="16312">
                        <c:v>9317.8299365229996</c:v>
                      </c:pt>
                      <c:pt idx="16313">
                        <c:v>9317.8299365229996</c:v>
                      </c:pt>
                      <c:pt idx="16314">
                        <c:v>9317.8299365229996</c:v>
                      </c:pt>
                      <c:pt idx="16315">
                        <c:v>9317.8299365229996</c:v>
                      </c:pt>
                      <c:pt idx="16316">
                        <c:v>9317.8299365229996</c:v>
                      </c:pt>
                      <c:pt idx="16317">
                        <c:v>9317.8299365229996</c:v>
                      </c:pt>
                      <c:pt idx="16318">
                        <c:v>9317.8299365229996</c:v>
                      </c:pt>
                      <c:pt idx="16319">
                        <c:v>9317.8299365229996</c:v>
                      </c:pt>
                      <c:pt idx="16320">
                        <c:v>9317.8299365229996</c:v>
                      </c:pt>
                      <c:pt idx="16321">
                        <c:v>9317.8299365229996</c:v>
                      </c:pt>
                      <c:pt idx="16322">
                        <c:v>9317.8299365229996</c:v>
                      </c:pt>
                      <c:pt idx="16323">
                        <c:v>9317.8299365229996</c:v>
                      </c:pt>
                      <c:pt idx="16324">
                        <c:v>9344.8299365229996</c:v>
                      </c:pt>
                      <c:pt idx="16325">
                        <c:v>9344.8299365229996</c:v>
                      </c:pt>
                      <c:pt idx="16326">
                        <c:v>9344.8299365229996</c:v>
                      </c:pt>
                      <c:pt idx="16327">
                        <c:v>9779.8299365229996</c:v>
                      </c:pt>
                      <c:pt idx="16328">
                        <c:v>9884.8299365229996</c:v>
                      </c:pt>
                      <c:pt idx="16329">
                        <c:v>10003.829936523</c:v>
                      </c:pt>
                      <c:pt idx="16330">
                        <c:v>10143.829936523</c:v>
                      </c:pt>
                      <c:pt idx="16331">
                        <c:v>10191.829936523</c:v>
                      </c:pt>
                      <c:pt idx="16332">
                        <c:v>10191.829936523</c:v>
                      </c:pt>
                      <c:pt idx="16333">
                        <c:v>10191.829936523</c:v>
                      </c:pt>
                      <c:pt idx="16334">
                        <c:v>10191.829936523</c:v>
                      </c:pt>
                      <c:pt idx="16335">
                        <c:v>10229.829936523</c:v>
                      </c:pt>
                      <c:pt idx="16336">
                        <c:v>10279.829936523</c:v>
                      </c:pt>
                      <c:pt idx="16337">
                        <c:v>10279.829936523</c:v>
                      </c:pt>
                      <c:pt idx="16338">
                        <c:v>10378.829936523</c:v>
                      </c:pt>
                      <c:pt idx="16339">
                        <c:v>10514.829936523</c:v>
                      </c:pt>
                      <c:pt idx="16340">
                        <c:v>10818.790935059</c:v>
                      </c:pt>
                      <c:pt idx="16341">
                        <c:v>10987.790935059</c:v>
                      </c:pt>
                      <c:pt idx="16342">
                        <c:v>11226.790935059</c:v>
                      </c:pt>
                      <c:pt idx="16343">
                        <c:v>11276.955932159</c:v>
                      </c:pt>
                      <c:pt idx="16344">
                        <c:v>11476.955932159</c:v>
                      </c:pt>
                      <c:pt idx="16345">
                        <c:v>11476.955932159</c:v>
                      </c:pt>
                      <c:pt idx="16346">
                        <c:v>11527.086928864001</c:v>
                      </c:pt>
                      <c:pt idx="16347">
                        <c:v>11859.086928864001</c:v>
                      </c:pt>
                      <c:pt idx="16348">
                        <c:v>11947.086928864001</c:v>
                      </c:pt>
                      <c:pt idx="16349">
                        <c:v>11997.205928345</c:v>
                      </c:pt>
                      <c:pt idx="16350">
                        <c:v>12542.205928345</c:v>
                      </c:pt>
                      <c:pt idx="16351">
                        <c:v>12542.205928345</c:v>
                      </c:pt>
                      <c:pt idx="16352">
                        <c:v>13980.205928345</c:v>
                      </c:pt>
                      <c:pt idx="16353">
                        <c:v>14034.205928345</c:v>
                      </c:pt>
                      <c:pt idx="16354">
                        <c:v>14034.205928345</c:v>
                      </c:pt>
                      <c:pt idx="16355">
                        <c:v>14034.205928345</c:v>
                      </c:pt>
                      <c:pt idx="16356">
                        <c:v>14081.205928345</c:v>
                      </c:pt>
                      <c:pt idx="16357">
                        <c:v>14081.205928345</c:v>
                      </c:pt>
                      <c:pt idx="16358">
                        <c:v>14081.205928345</c:v>
                      </c:pt>
                      <c:pt idx="16359">
                        <c:v>14222.205928345</c:v>
                      </c:pt>
                      <c:pt idx="16360">
                        <c:v>14222.205928345</c:v>
                      </c:pt>
                      <c:pt idx="16361">
                        <c:v>14351.205928345</c:v>
                      </c:pt>
                      <c:pt idx="16362">
                        <c:v>14984.205928345</c:v>
                      </c:pt>
                      <c:pt idx="16363">
                        <c:v>14984.205928345</c:v>
                      </c:pt>
                      <c:pt idx="16364">
                        <c:v>14984.205928345</c:v>
                      </c:pt>
                      <c:pt idx="16365">
                        <c:v>14984.205928345</c:v>
                      </c:pt>
                      <c:pt idx="16366">
                        <c:v>14984.205928345</c:v>
                      </c:pt>
                      <c:pt idx="16367">
                        <c:v>14984.205928345</c:v>
                      </c:pt>
                      <c:pt idx="16368">
                        <c:v>14984.205928345</c:v>
                      </c:pt>
                      <c:pt idx="16369">
                        <c:v>15074.305928345</c:v>
                      </c:pt>
                      <c:pt idx="16370">
                        <c:v>15161.605928344999</c:v>
                      </c:pt>
                      <c:pt idx="16371">
                        <c:v>15688.605928344999</c:v>
                      </c:pt>
                      <c:pt idx="16372">
                        <c:v>15688.605928344999</c:v>
                      </c:pt>
                      <c:pt idx="16373">
                        <c:v>15688.605928344999</c:v>
                      </c:pt>
                      <c:pt idx="16374">
                        <c:v>15803.605928344999</c:v>
                      </c:pt>
                      <c:pt idx="16375">
                        <c:v>15803.605928344999</c:v>
                      </c:pt>
                      <c:pt idx="16376">
                        <c:v>15803.605928344999</c:v>
                      </c:pt>
                      <c:pt idx="16377">
                        <c:v>15803.605928344999</c:v>
                      </c:pt>
                      <c:pt idx="16378">
                        <c:v>16324.605928344999</c:v>
                      </c:pt>
                      <c:pt idx="16379">
                        <c:v>16324.605928344999</c:v>
                      </c:pt>
                      <c:pt idx="16380">
                        <c:v>16324.605928344999</c:v>
                      </c:pt>
                      <c:pt idx="16381">
                        <c:v>16324.605928344999</c:v>
                      </c:pt>
                      <c:pt idx="16382">
                        <c:v>16324.605928344999</c:v>
                      </c:pt>
                      <c:pt idx="16383">
                        <c:v>16324.605928344999</c:v>
                      </c:pt>
                      <c:pt idx="16384">
                        <c:v>16324.605928344999</c:v>
                      </c:pt>
                      <c:pt idx="16385">
                        <c:v>16858.002927704001</c:v>
                      </c:pt>
                      <c:pt idx="16386">
                        <c:v>17224.000928802001</c:v>
                      </c:pt>
                      <c:pt idx="16387">
                        <c:v>17224.031928939999</c:v>
                      </c:pt>
                      <c:pt idx="16388">
                        <c:v>17223.993928832999</c:v>
                      </c:pt>
                      <c:pt idx="16389">
                        <c:v>17454.796932144</c:v>
                      </c:pt>
                      <c:pt idx="16390">
                        <c:v>17454.770931168001</c:v>
                      </c:pt>
                      <c:pt idx="16391">
                        <c:v>18156.798931046</c:v>
                      </c:pt>
                      <c:pt idx="16392">
                        <c:v>18156.798931046</c:v>
                      </c:pt>
                      <c:pt idx="16393">
                        <c:v>18576.783931655998</c:v>
                      </c:pt>
                      <c:pt idx="16394">
                        <c:v>18576.828931732001</c:v>
                      </c:pt>
                      <c:pt idx="16395">
                        <c:v>18576.798931046</c:v>
                      </c:pt>
                      <c:pt idx="16396">
                        <c:v>18576.798931046</c:v>
                      </c:pt>
                      <c:pt idx="16397">
                        <c:v>19104.788930817002</c:v>
                      </c:pt>
                      <c:pt idx="16398">
                        <c:v>19104.788930817002</c:v>
                      </c:pt>
                      <c:pt idx="16399">
                        <c:v>19104.797931595</c:v>
                      </c:pt>
                      <c:pt idx="16400">
                        <c:v>19104.799930495999</c:v>
                      </c:pt>
                      <c:pt idx="16401">
                        <c:v>19104.829931183001</c:v>
                      </c:pt>
                      <c:pt idx="16402">
                        <c:v>19690.769931717001</c:v>
                      </c:pt>
                      <c:pt idx="16403">
                        <c:v>19690.786931915001</c:v>
                      </c:pt>
                      <c:pt idx="16404">
                        <c:v>19690.797931595</c:v>
                      </c:pt>
                      <c:pt idx="16405">
                        <c:v>19690.781930846999</c:v>
                      </c:pt>
                      <c:pt idx="16406">
                        <c:v>19690.801931304999</c:v>
                      </c:pt>
                      <c:pt idx="16407">
                        <c:v>19690.795930786</c:v>
                      </c:pt>
                      <c:pt idx="16408">
                        <c:v>19690.788930817002</c:v>
                      </c:pt>
                      <c:pt idx="16409">
                        <c:v>20530.801931304999</c:v>
                      </c:pt>
                      <c:pt idx="16410">
                        <c:v>20401.799930495999</c:v>
                      </c:pt>
                      <c:pt idx="16411">
                        <c:v>20401.792930527001</c:v>
                      </c:pt>
                      <c:pt idx="16412">
                        <c:v>20401.799930495999</c:v>
                      </c:pt>
                      <c:pt idx="16413">
                        <c:v>20530.801931304999</c:v>
                      </c:pt>
                      <c:pt idx="16414">
                        <c:v>20530.781930846999</c:v>
                      </c:pt>
                      <c:pt idx="16415">
                        <c:v>20774.797931595</c:v>
                      </c:pt>
                      <c:pt idx="16416">
                        <c:v>20774.793931885</c:v>
                      </c:pt>
                      <c:pt idx="16417">
                        <c:v>20774.784931106999</c:v>
                      </c:pt>
                      <c:pt idx="16418">
                        <c:v>20774.795930786</c:v>
                      </c:pt>
                      <c:pt idx="16419">
                        <c:v>20774.795930786</c:v>
                      </c:pt>
                      <c:pt idx="16420">
                        <c:v>20774.795930786</c:v>
                      </c:pt>
                      <c:pt idx="16421">
                        <c:v>20774.791931076001</c:v>
                      </c:pt>
                      <c:pt idx="16422">
                        <c:v>20774.790931625001</c:v>
                      </c:pt>
                      <c:pt idx="16423">
                        <c:v>20774.796932144</c:v>
                      </c:pt>
                      <c:pt idx="16424">
                        <c:v>20774.799930495999</c:v>
                      </c:pt>
                      <c:pt idx="16425">
                        <c:v>20774.795930786</c:v>
                      </c:pt>
                      <c:pt idx="16426">
                        <c:v>20774.770931168001</c:v>
                      </c:pt>
                      <c:pt idx="16427">
                        <c:v>20774.797931595</c:v>
                      </c:pt>
                      <c:pt idx="16428">
                        <c:v>20774.795930786</c:v>
                      </c:pt>
                      <c:pt idx="16429">
                        <c:v>20774.783931655998</c:v>
                      </c:pt>
                      <c:pt idx="16430">
                        <c:v>20774.830930634002</c:v>
                      </c:pt>
                      <c:pt idx="16431">
                        <c:v>20774.746931000001</c:v>
                      </c:pt>
                      <c:pt idx="16432">
                        <c:v>20774.748931808001</c:v>
                      </c:pt>
                      <c:pt idx="16433">
                        <c:v>20354.750930710001</c:v>
                      </c:pt>
                      <c:pt idx="16434">
                        <c:v>20164.749931259001</c:v>
                      </c:pt>
                      <c:pt idx="16435">
                        <c:v>20164.750930710001</c:v>
                      </c:pt>
                      <c:pt idx="16436">
                        <c:v>20164.742931289999</c:v>
                      </c:pt>
                      <c:pt idx="16437">
                        <c:v>20164.742931289999</c:v>
                      </c:pt>
                      <c:pt idx="16438">
                        <c:v>20164.73193161</c:v>
                      </c:pt>
                      <c:pt idx="16439">
                        <c:v>20164.751932068</c:v>
                      </c:pt>
                      <c:pt idx="16440">
                        <c:v>20164.751932068</c:v>
                      </c:pt>
                      <c:pt idx="16441">
                        <c:v>20164.784931106999</c:v>
                      </c:pt>
                      <c:pt idx="16442">
                        <c:v>20164.802930755999</c:v>
                      </c:pt>
                      <c:pt idx="16443">
                        <c:v>20164.798931046</c:v>
                      </c:pt>
                      <c:pt idx="16444">
                        <c:v>20164.836931152</c:v>
                      </c:pt>
                      <c:pt idx="16445">
                        <c:v>19324.803932113999</c:v>
                      </c:pt>
                      <c:pt idx="16446">
                        <c:v>19324.796932144</c:v>
                      </c:pt>
                      <c:pt idx="16447">
                        <c:v>19324.869932098001</c:v>
                      </c:pt>
                      <c:pt idx="16448">
                        <c:v>19324.800931853999</c:v>
                      </c:pt>
                      <c:pt idx="16449">
                        <c:v>19324.786931915001</c:v>
                      </c:pt>
                      <c:pt idx="16450">
                        <c:v>19324.771930618001</c:v>
                      </c:pt>
                      <c:pt idx="16451">
                        <c:v>19324.796932144</c:v>
                      </c:pt>
                      <c:pt idx="16452">
                        <c:v>19324.801931304999</c:v>
                      </c:pt>
                      <c:pt idx="16453">
                        <c:v>19324.783931655998</c:v>
                      </c:pt>
                      <c:pt idx="16454">
                        <c:v>19324.834932251</c:v>
                      </c:pt>
                      <c:pt idx="16455">
                        <c:v>19507.794931335</c:v>
                      </c:pt>
                      <c:pt idx="16456">
                        <c:v>19507.799930495999</c:v>
                      </c:pt>
                      <c:pt idx="16457">
                        <c:v>19507.793931885</c:v>
                      </c:pt>
                      <c:pt idx="16458">
                        <c:v>19507.793931885</c:v>
                      </c:pt>
                      <c:pt idx="16459">
                        <c:v>19507.800931853999</c:v>
                      </c:pt>
                      <c:pt idx="16460">
                        <c:v>19507.797931595</c:v>
                      </c:pt>
                      <c:pt idx="16461">
                        <c:v>19507.798931046</c:v>
                      </c:pt>
                      <c:pt idx="16462">
                        <c:v>19507.768932266001</c:v>
                      </c:pt>
                      <c:pt idx="16463">
                        <c:v>19507.797931595</c:v>
                      </c:pt>
                      <c:pt idx="16464">
                        <c:v>19507.800931853999</c:v>
                      </c:pt>
                      <c:pt idx="16465">
                        <c:v>19507.780931395999</c:v>
                      </c:pt>
                      <c:pt idx="16466">
                        <c:v>19507.793931885</c:v>
                      </c:pt>
                      <c:pt idx="16467">
                        <c:v>19507.799930495999</c:v>
                      </c:pt>
                      <c:pt idx="16468">
                        <c:v>19507.799930495999</c:v>
                      </c:pt>
                      <c:pt idx="16469">
                        <c:v>19485.405931395999</c:v>
                      </c:pt>
                      <c:pt idx="16470">
                        <c:v>19485.405931395999</c:v>
                      </c:pt>
                      <c:pt idx="16471">
                        <c:v>19485.405931395999</c:v>
                      </c:pt>
                      <c:pt idx="16472">
                        <c:v>19485.405931395999</c:v>
                      </c:pt>
                      <c:pt idx="16473">
                        <c:v>19485.405931395999</c:v>
                      </c:pt>
                      <c:pt idx="16474">
                        <c:v>19485.405931395999</c:v>
                      </c:pt>
                      <c:pt idx="16475">
                        <c:v>19485.405931395999</c:v>
                      </c:pt>
                      <c:pt idx="16476">
                        <c:v>19485.405931395999</c:v>
                      </c:pt>
                      <c:pt idx="16477">
                        <c:v>19485.405931395999</c:v>
                      </c:pt>
                      <c:pt idx="16478">
                        <c:v>19485.405931395999</c:v>
                      </c:pt>
                      <c:pt idx="16479">
                        <c:v>19485.405931395999</c:v>
                      </c:pt>
                      <c:pt idx="16480">
                        <c:v>19485.405931395999</c:v>
                      </c:pt>
                      <c:pt idx="16481">
                        <c:v>19302.405931395999</c:v>
                      </c:pt>
                      <c:pt idx="16482">
                        <c:v>19302.405931395999</c:v>
                      </c:pt>
                      <c:pt idx="16483">
                        <c:v>19302.405931395999</c:v>
                      </c:pt>
                      <c:pt idx="16484">
                        <c:v>19302.405931395999</c:v>
                      </c:pt>
                      <c:pt idx="16485">
                        <c:v>19302.405931395999</c:v>
                      </c:pt>
                      <c:pt idx="16486">
                        <c:v>18774.405931395999</c:v>
                      </c:pt>
                      <c:pt idx="16487">
                        <c:v>18774.405931395999</c:v>
                      </c:pt>
                      <c:pt idx="16488">
                        <c:v>18774.405931395999</c:v>
                      </c:pt>
                      <c:pt idx="16489">
                        <c:v>18774.405931395999</c:v>
                      </c:pt>
                      <c:pt idx="16490">
                        <c:v>18774.405931395999</c:v>
                      </c:pt>
                      <c:pt idx="16491">
                        <c:v>18774.405931395999</c:v>
                      </c:pt>
                      <c:pt idx="16492">
                        <c:v>18774.405931395999</c:v>
                      </c:pt>
                      <c:pt idx="16493">
                        <c:v>19614.405931395999</c:v>
                      </c:pt>
                      <c:pt idx="16494">
                        <c:v>19614.405931395999</c:v>
                      </c:pt>
                      <c:pt idx="16495">
                        <c:v>19614.405931395999</c:v>
                      </c:pt>
                      <c:pt idx="16496">
                        <c:v>19614.405931395999</c:v>
                      </c:pt>
                      <c:pt idx="16497">
                        <c:v>19614.405931395999</c:v>
                      </c:pt>
                      <c:pt idx="16498">
                        <c:v>19614.405931395999</c:v>
                      </c:pt>
                      <c:pt idx="16499">
                        <c:v>19614.405931395999</c:v>
                      </c:pt>
                      <c:pt idx="16500">
                        <c:v>19614.405931395999</c:v>
                      </c:pt>
                      <c:pt idx="16501">
                        <c:v>19614.405931395999</c:v>
                      </c:pt>
                      <c:pt idx="16502">
                        <c:v>19614.405931395999</c:v>
                      </c:pt>
                      <c:pt idx="16503">
                        <c:v>19110.405931395999</c:v>
                      </c:pt>
                      <c:pt idx="16504">
                        <c:v>19110.405931395999</c:v>
                      </c:pt>
                      <c:pt idx="16505">
                        <c:v>18912.405931395999</c:v>
                      </c:pt>
                      <c:pt idx="16506">
                        <c:v>17803.605928345001</c:v>
                      </c:pt>
                      <c:pt idx="16507">
                        <c:v>17803.605928345001</c:v>
                      </c:pt>
                      <c:pt idx="16508">
                        <c:v>17803.605928345001</c:v>
                      </c:pt>
                      <c:pt idx="16509">
                        <c:v>17803.605928345001</c:v>
                      </c:pt>
                      <c:pt idx="16510">
                        <c:v>17217.605928345001</c:v>
                      </c:pt>
                      <c:pt idx="16511">
                        <c:v>17217.605928345001</c:v>
                      </c:pt>
                      <c:pt idx="16512">
                        <c:v>17217.605928345001</c:v>
                      </c:pt>
                      <c:pt idx="16513">
                        <c:v>17179.605928345001</c:v>
                      </c:pt>
                      <c:pt idx="16514">
                        <c:v>17179.605928345001</c:v>
                      </c:pt>
                      <c:pt idx="16515">
                        <c:v>17179.605928345001</c:v>
                      </c:pt>
                      <c:pt idx="16516">
                        <c:v>17179.605928345001</c:v>
                      </c:pt>
                      <c:pt idx="16517">
                        <c:v>17179.605928345001</c:v>
                      </c:pt>
                      <c:pt idx="16518">
                        <c:v>16951.605928345001</c:v>
                      </c:pt>
                      <c:pt idx="16519">
                        <c:v>16951.605928345001</c:v>
                      </c:pt>
                      <c:pt idx="16520">
                        <c:v>16951.605928345001</c:v>
                      </c:pt>
                      <c:pt idx="16521">
                        <c:v>16951.605928345001</c:v>
                      </c:pt>
                      <c:pt idx="16522">
                        <c:v>16531.605928345001</c:v>
                      </c:pt>
                      <c:pt idx="16523">
                        <c:v>16531.605928345001</c:v>
                      </c:pt>
                      <c:pt idx="16524">
                        <c:v>16411.605928345001</c:v>
                      </c:pt>
                      <c:pt idx="16525">
                        <c:v>16411.605928345001</c:v>
                      </c:pt>
                      <c:pt idx="16526">
                        <c:v>16411.605928345001</c:v>
                      </c:pt>
                      <c:pt idx="16527">
                        <c:v>16357.605928344999</c:v>
                      </c:pt>
                      <c:pt idx="16528">
                        <c:v>16357.605928344999</c:v>
                      </c:pt>
                      <c:pt idx="16529">
                        <c:v>15630.605928344999</c:v>
                      </c:pt>
                      <c:pt idx="16530">
                        <c:v>14885.605928344999</c:v>
                      </c:pt>
                      <c:pt idx="16531">
                        <c:v>14885.605928344999</c:v>
                      </c:pt>
                      <c:pt idx="16532">
                        <c:v>14665.605928344999</c:v>
                      </c:pt>
                      <c:pt idx="16533">
                        <c:v>14665.605928344999</c:v>
                      </c:pt>
                      <c:pt idx="16534">
                        <c:v>14546.605928344999</c:v>
                      </c:pt>
                      <c:pt idx="16535">
                        <c:v>14546.605928344999</c:v>
                      </c:pt>
                      <c:pt idx="16536">
                        <c:v>14431.605928344999</c:v>
                      </c:pt>
                      <c:pt idx="16537">
                        <c:v>14248.605928344999</c:v>
                      </c:pt>
                      <c:pt idx="16538">
                        <c:v>14248.605928344999</c:v>
                      </c:pt>
                      <c:pt idx="16539">
                        <c:v>14148.355932159</c:v>
                      </c:pt>
                      <c:pt idx="16540">
                        <c:v>14222.355932159</c:v>
                      </c:pt>
                      <c:pt idx="16541">
                        <c:v>14316.355932159</c:v>
                      </c:pt>
                      <c:pt idx="16542">
                        <c:v>13881.355932159</c:v>
                      </c:pt>
                      <c:pt idx="16543">
                        <c:v>13881.355932159</c:v>
                      </c:pt>
                      <c:pt idx="16544">
                        <c:v>13881.355932159</c:v>
                      </c:pt>
                      <c:pt idx="16545">
                        <c:v>13881.355932159</c:v>
                      </c:pt>
                      <c:pt idx="16546">
                        <c:v>13881.355932159</c:v>
                      </c:pt>
                      <c:pt idx="16547">
                        <c:v>13881.355932159</c:v>
                      </c:pt>
                      <c:pt idx="16548">
                        <c:v>13807.355932159</c:v>
                      </c:pt>
                      <c:pt idx="16549">
                        <c:v>13757.190935058999</c:v>
                      </c:pt>
                      <c:pt idx="16550">
                        <c:v>13757.190935058999</c:v>
                      </c:pt>
                      <c:pt idx="16551">
                        <c:v>13707.229936522999</c:v>
                      </c:pt>
                      <c:pt idx="16552">
                        <c:v>13707.229936522999</c:v>
                      </c:pt>
                      <c:pt idx="16553">
                        <c:v>13429.129936523001</c:v>
                      </c:pt>
                      <c:pt idx="16554">
                        <c:v>13239.129936523001</c:v>
                      </c:pt>
                      <c:pt idx="16555">
                        <c:v>13222.129936523001</c:v>
                      </c:pt>
                      <c:pt idx="16556">
                        <c:v>12720.129936523001</c:v>
                      </c:pt>
                      <c:pt idx="16557">
                        <c:v>11786.129936523001</c:v>
                      </c:pt>
                      <c:pt idx="16558">
                        <c:v>11736.129936523001</c:v>
                      </c:pt>
                      <c:pt idx="16559">
                        <c:v>11554.829936523</c:v>
                      </c:pt>
                      <c:pt idx="16560">
                        <c:v>11411.829936523</c:v>
                      </c:pt>
                      <c:pt idx="16561">
                        <c:v>11411.829936523</c:v>
                      </c:pt>
                      <c:pt idx="16562">
                        <c:v>11411.829936523</c:v>
                      </c:pt>
                      <c:pt idx="16563">
                        <c:v>10887.819936522999</c:v>
                      </c:pt>
                      <c:pt idx="16564">
                        <c:v>10887.819936522999</c:v>
                      </c:pt>
                      <c:pt idx="16565">
                        <c:v>10887.819936522999</c:v>
                      </c:pt>
                      <c:pt idx="16566">
                        <c:v>10887.819936522999</c:v>
                      </c:pt>
                      <c:pt idx="16567">
                        <c:v>10887.819936522999</c:v>
                      </c:pt>
                      <c:pt idx="16568">
                        <c:v>10887.819936522999</c:v>
                      </c:pt>
                      <c:pt idx="16569">
                        <c:v>10887.819936522999</c:v>
                      </c:pt>
                      <c:pt idx="16570">
                        <c:v>10887.819936522999</c:v>
                      </c:pt>
                      <c:pt idx="16571">
                        <c:v>10799.819936522999</c:v>
                      </c:pt>
                      <c:pt idx="16572">
                        <c:v>10657.819936522999</c:v>
                      </c:pt>
                      <c:pt idx="16573">
                        <c:v>10495.819936522999</c:v>
                      </c:pt>
                      <c:pt idx="16574">
                        <c:v>10495.819936522999</c:v>
                      </c:pt>
                      <c:pt idx="16575">
                        <c:v>10380.819936522999</c:v>
                      </c:pt>
                      <c:pt idx="16576">
                        <c:v>10380.819936522999</c:v>
                      </c:pt>
                      <c:pt idx="16577">
                        <c:v>10484.819936522999</c:v>
                      </c:pt>
                      <c:pt idx="16578">
                        <c:v>10583.819936522999</c:v>
                      </c:pt>
                      <c:pt idx="16579">
                        <c:v>10203.819936522999</c:v>
                      </c:pt>
                      <c:pt idx="16580">
                        <c:v>10203.819936522999</c:v>
                      </c:pt>
                      <c:pt idx="16581">
                        <c:v>10013.819936522999</c:v>
                      </c:pt>
                      <c:pt idx="16582">
                        <c:v>10013.819936522999</c:v>
                      </c:pt>
                      <c:pt idx="16583">
                        <c:v>10013.819936522999</c:v>
                      </c:pt>
                      <c:pt idx="16584">
                        <c:v>9866.8099365229991</c:v>
                      </c:pt>
                      <c:pt idx="16585">
                        <c:v>9866.8099365229991</c:v>
                      </c:pt>
                      <c:pt idx="16586">
                        <c:v>10368.809936522999</c:v>
                      </c:pt>
                      <c:pt idx="16587">
                        <c:v>9913.8099365229991</c:v>
                      </c:pt>
                      <c:pt idx="16588">
                        <c:v>9981.8099365229991</c:v>
                      </c:pt>
                      <c:pt idx="16589">
                        <c:v>9981.8099365229991</c:v>
                      </c:pt>
                      <c:pt idx="16590">
                        <c:v>9981.8099365229991</c:v>
                      </c:pt>
                      <c:pt idx="16591">
                        <c:v>10111.535263062</c:v>
                      </c:pt>
                      <c:pt idx="16592">
                        <c:v>10111.535263062</c:v>
                      </c:pt>
                      <c:pt idx="16593">
                        <c:v>10111.535263062</c:v>
                      </c:pt>
                      <c:pt idx="16594">
                        <c:v>10111.535263062</c:v>
                      </c:pt>
                      <c:pt idx="16595">
                        <c:v>10111.535263062</c:v>
                      </c:pt>
                      <c:pt idx="16596">
                        <c:v>9997.535263062</c:v>
                      </c:pt>
                      <c:pt idx="16597">
                        <c:v>9997.535263062</c:v>
                      </c:pt>
                      <c:pt idx="16598">
                        <c:v>9997.535263062</c:v>
                      </c:pt>
                      <c:pt idx="16599">
                        <c:v>9997.535263062</c:v>
                      </c:pt>
                      <c:pt idx="16600">
                        <c:v>9997.535263062</c:v>
                      </c:pt>
                      <c:pt idx="16601">
                        <c:v>9997.535263062</c:v>
                      </c:pt>
                      <c:pt idx="16602">
                        <c:v>9997.535263062</c:v>
                      </c:pt>
                      <c:pt idx="16603">
                        <c:v>9997.535263062</c:v>
                      </c:pt>
                      <c:pt idx="16604">
                        <c:v>10017.535263062</c:v>
                      </c:pt>
                      <c:pt idx="16605">
                        <c:v>10017.535263062</c:v>
                      </c:pt>
                      <c:pt idx="16606">
                        <c:v>10017.535263062</c:v>
                      </c:pt>
                      <c:pt idx="16607">
                        <c:v>10044.535263062</c:v>
                      </c:pt>
                      <c:pt idx="16608">
                        <c:v>10044.535263062</c:v>
                      </c:pt>
                      <c:pt idx="16609">
                        <c:v>10044.535263062</c:v>
                      </c:pt>
                      <c:pt idx="16610">
                        <c:v>10044.535263062</c:v>
                      </c:pt>
                      <c:pt idx="16611">
                        <c:v>10044.535263062</c:v>
                      </c:pt>
                      <c:pt idx="16612">
                        <c:v>10092.535263062</c:v>
                      </c:pt>
                      <c:pt idx="16613">
                        <c:v>10092.535263062</c:v>
                      </c:pt>
                      <c:pt idx="16614">
                        <c:v>10092.535263062</c:v>
                      </c:pt>
                      <c:pt idx="16615">
                        <c:v>10239.545263062</c:v>
                      </c:pt>
                      <c:pt idx="16616">
                        <c:v>10239.545263062</c:v>
                      </c:pt>
                      <c:pt idx="16617">
                        <c:v>10239.545263062</c:v>
                      </c:pt>
                      <c:pt idx="16618">
                        <c:v>10239.545263062</c:v>
                      </c:pt>
                      <c:pt idx="16619">
                        <c:v>10239.545263062</c:v>
                      </c:pt>
                      <c:pt idx="16620">
                        <c:v>10239.545263062</c:v>
                      </c:pt>
                      <c:pt idx="16621">
                        <c:v>10239.545263062</c:v>
                      </c:pt>
                      <c:pt idx="16622">
                        <c:v>10239.545263062</c:v>
                      </c:pt>
                      <c:pt idx="16623">
                        <c:v>10239.545263062</c:v>
                      </c:pt>
                      <c:pt idx="16624">
                        <c:v>10284.545263062</c:v>
                      </c:pt>
                      <c:pt idx="16625">
                        <c:v>10398.545263062</c:v>
                      </c:pt>
                      <c:pt idx="16626">
                        <c:v>10398.545263062</c:v>
                      </c:pt>
                      <c:pt idx="16627">
                        <c:v>10894.545263062</c:v>
                      </c:pt>
                      <c:pt idx="16628">
                        <c:v>11125.545263062</c:v>
                      </c:pt>
                      <c:pt idx="16629">
                        <c:v>11172.545263062</c:v>
                      </c:pt>
                      <c:pt idx="16630">
                        <c:v>11172.545263062</c:v>
                      </c:pt>
                      <c:pt idx="16631">
                        <c:v>11260.545263062</c:v>
                      </c:pt>
                      <c:pt idx="16632">
                        <c:v>11358.506261597</c:v>
                      </c:pt>
                      <c:pt idx="16633">
                        <c:v>11563.506261597</c:v>
                      </c:pt>
                      <c:pt idx="16634">
                        <c:v>11750.506261597</c:v>
                      </c:pt>
                      <c:pt idx="16635">
                        <c:v>11750.671258697999</c:v>
                      </c:pt>
                      <c:pt idx="16636">
                        <c:v>11826.671258697999</c:v>
                      </c:pt>
                      <c:pt idx="16637">
                        <c:v>11735.671258697999</c:v>
                      </c:pt>
                      <c:pt idx="16638">
                        <c:v>11976.681258698</c:v>
                      </c:pt>
                      <c:pt idx="16639">
                        <c:v>11976.681258698</c:v>
                      </c:pt>
                      <c:pt idx="16640">
                        <c:v>11976.681258698</c:v>
                      </c:pt>
                      <c:pt idx="16641">
                        <c:v>12270.812255401999</c:v>
                      </c:pt>
                      <c:pt idx="16642">
                        <c:v>12320.931254883</c:v>
                      </c:pt>
                      <c:pt idx="16643">
                        <c:v>12652.931254883</c:v>
                      </c:pt>
                      <c:pt idx="16644">
                        <c:v>12652.931254883</c:v>
                      </c:pt>
                      <c:pt idx="16645">
                        <c:v>12652.931254883</c:v>
                      </c:pt>
                      <c:pt idx="16646">
                        <c:v>12652.931254883</c:v>
                      </c:pt>
                      <c:pt idx="16647">
                        <c:v>12652.931254883</c:v>
                      </c:pt>
                      <c:pt idx="16648">
                        <c:v>12652.931254883</c:v>
                      </c:pt>
                      <c:pt idx="16649">
                        <c:v>13308.931254883</c:v>
                      </c:pt>
                      <c:pt idx="16650">
                        <c:v>13308.931254883</c:v>
                      </c:pt>
                      <c:pt idx="16651">
                        <c:v>13308.931254883</c:v>
                      </c:pt>
                      <c:pt idx="16652">
                        <c:v>13870.931254883</c:v>
                      </c:pt>
                      <c:pt idx="16653">
                        <c:v>13870.931254883</c:v>
                      </c:pt>
                      <c:pt idx="16654">
                        <c:v>13870.931254883</c:v>
                      </c:pt>
                      <c:pt idx="16655">
                        <c:v>13990.931254883</c:v>
                      </c:pt>
                      <c:pt idx="16656">
                        <c:v>14234.931254883</c:v>
                      </c:pt>
                      <c:pt idx="16657">
                        <c:v>14234.931254883</c:v>
                      </c:pt>
                      <c:pt idx="16658">
                        <c:v>14234.931254883</c:v>
                      </c:pt>
                      <c:pt idx="16659">
                        <c:v>14234.931254883</c:v>
                      </c:pt>
                      <c:pt idx="16660">
                        <c:v>14234.931254883</c:v>
                      </c:pt>
                      <c:pt idx="16661">
                        <c:v>14166.931254883</c:v>
                      </c:pt>
                      <c:pt idx="16662">
                        <c:v>14450.931254883</c:v>
                      </c:pt>
                      <c:pt idx="16663">
                        <c:v>14471.501254577999</c:v>
                      </c:pt>
                      <c:pt idx="16664">
                        <c:v>14450.931254883</c:v>
                      </c:pt>
                      <c:pt idx="16665">
                        <c:v>15182.931254883</c:v>
                      </c:pt>
                      <c:pt idx="16666">
                        <c:v>16046.731257935</c:v>
                      </c:pt>
                      <c:pt idx="16667">
                        <c:v>16063.731257935</c:v>
                      </c:pt>
                      <c:pt idx="16668">
                        <c:v>16063.731257935</c:v>
                      </c:pt>
                      <c:pt idx="16669">
                        <c:v>16283.731257935</c:v>
                      </c:pt>
                      <c:pt idx="16670">
                        <c:v>16283.731257935</c:v>
                      </c:pt>
                      <c:pt idx="16671">
                        <c:v>16916.731257935</c:v>
                      </c:pt>
                      <c:pt idx="16672">
                        <c:v>17004.031257934999</c:v>
                      </c:pt>
                      <c:pt idx="16673">
                        <c:v>17329.367258376999</c:v>
                      </c:pt>
                      <c:pt idx="16674">
                        <c:v>17505.375257797001</c:v>
                      </c:pt>
                      <c:pt idx="16675">
                        <c:v>17803.475257796999</c:v>
                      </c:pt>
                      <c:pt idx="16676">
                        <c:v>17803.460258407998</c:v>
                      </c:pt>
                      <c:pt idx="16677">
                        <c:v>17803.472257538</c:v>
                      </c:pt>
                      <c:pt idx="16678">
                        <c:v>18505.458257598999</c:v>
                      </c:pt>
                      <c:pt idx="16679">
                        <c:v>18505.472257538</c:v>
                      </c:pt>
                      <c:pt idx="16680">
                        <c:v>18505.496257706</c:v>
                      </c:pt>
                      <c:pt idx="16681">
                        <c:v>18505.486257477001</c:v>
                      </c:pt>
                      <c:pt idx="16682">
                        <c:v>18505.499257964999</c:v>
                      </c:pt>
                      <c:pt idx="16683">
                        <c:v>18505.493257446</c:v>
                      </c:pt>
                      <c:pt idx="16684">
                        <c:v>18505.497257155999</c:v>
                      </c:pt>
                      <c:pt idx="16685">
                        <c:v>18505.494258803999</c:v>
                      </c:pt>
                      <c:pt idx="16686">
                        <c:v>18505.506257935001</c:v>
                      </c:pt>
                      <c:pt idx="16687">
                        <c:v>18505.499257964999</c:v>
                      </c:pt>
                      <c:pt idx="16688">
                        <c:v>18505.493257446</c:v>
                      </c:pt>
                      <c:pt idx="16689">
                        <c:v>18505.501258773998</c:v>
                      </c:pt>
                      <c:pt idx="16690">
                        <c:v>18505.485258026001</c:v>
                      </c:pt>
                      <c:pt idx="16691">
                        <c:v>18505.495258254999</c:v>
                      </c:pt>
                      <c:pt idx="16692">
                        <c:v>18505.494258803999</c:v>
                      </c:pt>
                      <c:pt idx="16693">
                        <c:v>18505.481258315998</c:v>
                      </c:pt>
                      <c:pt idx="16694">
                        <c:v>18505.501258773998</c:v>
                      </c:pt>
                      <c:pt idx="16695">
                        <c:v>18505.494258803999</c:v>
                      </c:pt>
                      <c:pt idx="16696">
                        <c:v>18505.496257706</c:v>
                      </c:pt>
                      <c:pt idx="16697">
                        <c:v>18677.502258224002</c:v>
                      </c:pt>
                      <c:pt idx="16698">
                        <c:v>18677.494258803999</c:v>
                      </c:pt>
                      <c:pt idx="16699">
                        <c:v>18677.501258773998</c:v>
                      </c:pt>
                      <c:pt idx="16700">
                        <c:v>18677.485258026001</c:v>
                      </c:pt>
                      <c:pt idx="16701">
                        <c:v>18677.492257996</c:v>
                      </c:pt>
                      <c:pt idx="16702">
                        <c:v>19587.848243637</c:v>
                      </c:pt>
                      <c:pt idx="16703">
                        <c:v>19587.827243729</c:v>
                      </c:pt>
                      <c:pt idx="16704">
                        <c:v>19587.838243408001</c:v>
                      </c:pt>
                      <c:pt idx="16705">
                        <c:v>19587.818242950001</c:v>
                      </c:pt>
                      <c:pt idx="16706">
                        <c:v>19787.839242859001</c:v>
                      </c:pt>
                      <c:pt idx="16707">
                        <c:v>20698.829242629999</c:v>
                      </c:pt>
                      <c:pt idx="16708">
                        <c:v>20698.859243317002</c:v>
                      </c:pt>
                      <c:pt idx="16709">
                        <c:v>20698.862243576001</c:v>
                      </c:pt>
                      <c:pt idx="16710">
                        <c:v>20624.864242477001</c:v>
                      </c:pt>
                      <c:pt idx="16711">
                        <c:v>20890.855243606999</c:v>
                      </c:pt>
                      <c:pt idx="16712">
                        <c:v>20890.849243088</c:v>
                      </c:pt>
                      <c:pt idx="16713">
                        <c:v>20890.859243317002</c:v>
                      </c:pt>
                      <c:pt idx="16714">
                        <c:v>20890.848243637</c:v>
                      </c:pt>
                      <c:pt idx="16715">
                        <c:v>20890.854244155998</c:v>
                      </c:pt>
                      <c:pt idx="16716">
                        <c:v>20890.861244125001</c:v>
                      </c:pt>
                      <c:pt idx="16717">
                        <c:v>20890.817243500001</c:v>
                      </c:pt>
                      <c:pt idx="16718">
                        <c:v>20890.831243438999</c:v>
                      </c:pt>
                      <c:pt idx="16719">
                        <c:v>20890.873243255999</c:v>
                      </c:pt>
                      <c:pt idx="16720">
                        <c:v>20890.866243286</c:v>
                      </c:pt>
                      <c:pt idx="16721">
                        <c:v>20470.866243286</c:v>
                      </c:pt>
                      <c:pt idx="16722">
                        <c:v>20280.867242737</c:v>
                      </c:pt>
                      <c:pt idx="16723">
                        <c:v>20280.870242995999</c:v>
                      </c:pt>
                      <c:pt idx="16724">
                        <c:v>20280.851243895999</c:v>
                      </c:pt>
                      <c:pt idx="16725">
                        <c:v>20280.864242477001</c:v>
                      </c:pt>
                      <c:pt idx="16726">
                        <c:v>20280.859243317002</c:v>
                      </c:pt>
                      <c:pt idx="16727">
                        <c:v>20280.865243835</c:v>
                      </c:pt>
                      <c:pt idx="16728">
                        <c:v>20280.874242705999</c:v>
                      </c:pt>
                      <c:pt idx="16729">
                        <c:v>20280.878242416002</c:v>
                      </c:pt>
                      <c:pt idx="16730">
                        <c:v>20280.888242645</c:v>
                      </c:pt>
                      <c:pt idx="16731">
                        <c:v>20280.925243301001</c:v>
                      </c:pt>
                      <c:pt idx="16732">
                        <c:v>20280.922243042001</c:v>
                      </c:pt>
                      <c:pt idx="16733">
                        <c:v>20280.885242386001</c:v>
                      </c:pt>
                      <c:pt idx="16734">
                        <c:v>20280.887243195</c:v>
                      </c:pt>
                      <c:pt idx="16735">
                        <c:v>20280.892242354999</c:v>
                      </c:pt>
                      <c:pt idx="16736">
                        <c:v>20280.875244063998</c:v>
                      </c:pt>
                      <c:pt idx="16737">
                        <c:v>20280.885242386001</c:v>
                      </c:pt>
                      <c:pt idx="16738">
                        <c:v>20280.883243484001</c:v>
                      </c:pt>
                      <c:pt idx="16739">
                        <c:v>20280.891242905</c:v>
                      </c:pt>
                      <c:pt idx="16740">
                        <c:v>20280.889244002999</c:v>
                      </c:pt>
                      <c:pt idx="16741">
                        <c:v>20280.851243895999</c:v>
                      </c:pt>
                      <c:pt idx="16742">
                        <c:v>20280.864242477001</c:v>
                      </c:pt>
                      <c:pt idx="16743">
                        <c:v>20280.870242995999</c:v>
                      </c:pt>
                      <c:pt idx="16744">
                        <c:v>20280.870242995999</c:v>
                      </c:pt>
                      <c:pt idx="16745">
                        <c:v>20280.861244125001</c:v>
                      </c:pt>
                      <c:pt idx="16746">
                        <c:v>20280.861244125001</c:v>
                      </c:pt>
                      <c:pt idx="16747">
                        <c:v>20280.861244125001</c:v>
                      </c:pt>
                      <c:pt idx="16748">
                        <c:v>20280.849243088</c:v>
                      </c:pt>
                      <c:pt idx="16749">
                        <c:v>20280.863243027001</c:v>
                      </c:pt>
                      <c:pt idx="16750">
                        <c:v>20280.855243606999</c:v>
                      </c:pt>
                      <c:pt idx="16751">
                        <c:v>20280.865243835</c:v>
                      </c:pt>
                      <c:pt idx="16752">
                        <c:v>20280.868244095</c:v>
                      </c:pt>
                      <c:pt idx="16753">
                        <c:v>20280.843242569001</c:v>
                      </c:pt>
                      <c:pt idx="16754">
                        <c:v>20280.843242569001</c:v>
                      </c:pt>
                      <c:pt idx="16755">
                        <c:v>20280.865243835</c:v>
                      </c:pt>
                      <c:pt idx="16756">
                        <c:v>20280.872243804999</c:v>
                      </c:pt>
                      <c:pt idx="16757">
                        <c:v>20258.491243286</c:v>
                      </c:pt>
                      <c:pt idx="16758">
                        <c:v>19693.491243286</c:v>
                      </c:pt>
                      <c:pt idx="16759">
                        <c:v>19693.491243286</c:v>
                      </c:pt>
                      <c:pt idx="16760">
                        <c:v>19693.491243286</c:v>
                      </c:pt>
                      <c:pt idx="16761">
                        <c:v>19693.491243286</c:v>
                      </c:pt>
                      <c:pt idx="16762">
                        <c:v>19693.491243286</c:v>
                      </c:pt>
                      <c:pt idx="16763">
                        <c:v>19693.491243286</c:v>
                      </c:pt>
                      <c:pt idx="16764">
                        <c:v>19693.491243286</c:v>
                      </c:pt>
                      <c:pt idx="16765">
                        <c:v>19693.491243286</c:v>
                      </c:pt>
                      <c:pt idx="16766">
                        <c:v>19693.491243286</c:v>
                      </c:pt>
                      <c:pt idx="16767">
                        <c:v>19693.491243286</c:v>
                      </c:pt>
                      <c:pt idx="16768">
                        <c:v>19449.491243286</c:v>
                      </c:pt>
                      <c:pt idx="16769">
                        <c:v>19266.491243286</c:v>
                      </c:pt>
                      <c:pt idx="16770">
                        <c:v>19266.491243286</c:v>
                      </c:pt>
                      <c:pt idx="16771">
                        <c:v>19266.491243286</c:v>
                      </c:pt>
                      <c:pt idx="16772">
                        <c:v>19266.491243286</c:v>
                      </c:pt>
                      <c:pt idx="16773">
                        <c:v>19266.491243286</c:v>
                      </c:pt>
                      <c:pt idx="16774">
                        <c:v>19266.491243286</c:v>
                      </c:pt>
                      <c:pt idx="16775">
                        <c:v>19266.491243286</c:v>
                      </c:pt>
                      <c:pt idx="16776">
                        <c:v>19266.491243286</c:v>
                      </c:pt>
                      <c:pt idx="16777">
                        <c:v>19886.491243286</c:v>
                      </c:pt>
                      <c:pt idx="16778">
                        <c:v>19886.491243286</c:v>
                      </c:pt>
                      <c:pt idx="16779">
                        <c:v>19886.491243286</c:v>
                      </c:pt>
                      <c:pt idx="16780">
                        <c:v>19886.491243286</c:v>
                      </c:pt>
                      <c:pt idx="16781">
                        <c:v>19839.491243286</c:v>
                      </c:pt>
                      <c:pt idx="16782">
                        <c:v>19839.491243286</c:v>
                      </c:pt>
                      <c:pt idx="16783">
                        <c:v>19839.491243286</c:v>
                      </c:pt>
                      <c:pt idx="16784">
                        <c:v>19839.491243286</c:v>
                      </c:pt>
                      <c:pt idx="16785">
                        <c:v>19839.491243286</c:v>
                      </c:pt>
                      <c:pt idx="16786">
                        <c:v>19839.491243286</c:v>
                      </c:pt>
                      <c:pt idx="16787">
                        <c:v>19839.491243286</c:v>
                      </c:pt>
                      <c:pt idx="16788">
                        <c:v>19839.491243286</c:v>
                      </c:pt>
                      <c:pt idx="16789">
                        <c:v>19839.491243286</c:v>
                      </c:pt>
                      <c:pt idx="16790">
                        <c:v>18929.131257935001</c:v>
                      </c:pt>
                      <c:pt idx="16791">
                        <c:v>18018.131257935001</c:v>
                      </c:pt>
                      <c:pt idx="16792">
                        <c:v>18018.131257935001</c:v>
                      </c:pt>
                      <c:pt idx="16793">
                        <c:v>17798.131257935001</c:v>
                      </c:pt>
                      <c:pt idx="16794">
                        <c:v>17118.131257935001</c:v>
                      </c:pt>
                      <c:pt idx="16795">
                        <c:v>17118.131257935001</c:v>
                      </c:pt>
                      <c:pt idx="16796">
                        <c:v>17118.131257935001</c:v>
                      </c:pt>
                      <c:pt idx="16797">
                        <c:v>17118.131257935001</c:v>
                      </c:pt>
                      <c:pt idx="16798">
                        <c:v>17118.131257935001</c:v>
                      </c:pt>
                      <c:pt idx="16799">
                        <c:v>17118.131257935001</c:v>
                      </c:pt>
                      <c:pt idx="16800">
                        <c:v>17118.131257935001</c:v>
                      </c:pt>
                      <c:pt idx="16801">
                        <c:v>17118.131257935001</c:v>
                      </c:pt>
                      <c:pt idx="16802">
                        <c:v>17118.131257935001</c:v>
                      </c:pt>
                      <c:pt idx="16803">
                        <c:v>17118.131257935001</c:v>
                      </c:pt>
                      <c:pt idx="16804">
                        <c:v>17118.131257935001</c:v>
                      </c:pt>
                      <c:pt idx="16805">
                        <c:v>16887.331254883</c:v>
                      </c:pt>
                      <c:pt idx="16806">
                        <c:v>15957.331254883</c:v>
                      </c:pt>
                      <c:pt idx="16807">
                        <c:v>15957.331254883</c:v>
                      </c:pt>
                      <c:pt idx="16808">
                        <c:v>15691.331254883</c:v>
                      </c:pt>
                      <c:pt idx="16809">
                        <c:v>15765.331254883</c:v>
                      </c:pt>
                      <c:pt idx="16810">
                        <c:v>15765.331254883</c:v>
                      </c:pt>
                      <c:pt idx="16811">
                        <c:v>15765.331254883</c:v>
                      </c:pt>
                      <c:pt idx="16812">
                        <c:v>15765.331254883</c:v>
                      </c:pt>
                      <c:pt idx="16813">
                        <c:v>15765.331254883</c:v>
                      </c:pt>
                      <c:pt idx="16814">
                        <c:v>15765.331254883</c:v>
                      </c:pt>
                      <c:pt idx="16815">
                        <c:v>15765.331254883</c:v>
                      </c:pt>
                      <c:pt idx="16816">
                        <c:v>15132.331254883</c:v>
                      </c:pt>
                      <c:pt idx="16817">
                        <c:v>14453.331254883</c:v>
                      </c:pt>
                      <c:pt idx="16818">
                        <c:v>14541.331254883</c:v>
                      </c:pt>
                      <c:pt idx="16819">
                        <c:v>14541.331254883</c:v>
                      </c:pt>
                      <c:pt idx="16820">
                        <c:v>14541.331254883</c:v>
                      </c:pt>
                      <c:pt idx="16821">
                        <c:v>14541.331254883</c:v>
                      </c:pt>
                      <c:pt idx="16822">
                        <c:v>14422.331254883</c:v>
                      </c:pt>
                      <c:pt idx="16823">
                        <c:v>14422.331254883</c:v>
                      </c:pt>
                      <c:pt idx="16824">
                        <c:v>14239.331254883</c:v>
                      </c:pt>
                      <c:pt idx="16825">
                        <c:v>14239.331254883</c:v>
                      </c:pt>
                      <c:pt idx="16826">
                        <c:v>14165.331254883</c:v>
                      </c:pt>
                      <c:pt idx="16827">
                        <c:v>13965.331254883</c:v>
                      </c:pt>
                      <c:pt idx="16828">
                        <c:v>13965.331254883</c:v>
                      </c:pt>
                      <c:pt idx="16829">
                        <c:v>13957.331254883</c:v>
                      </c:pt>
                      <c:pt idx="16830">
                        <c:v>13957.331254883</c:v>
                      </c:pt>
                      <c:pt idx="16831">
                        <c:v>13957.331254883</c:v>
                      </c:pt>
                      <c:pt idx="16832">
                        <c:v>13957.331254883</c:v>
                      </c:pt>
                      <c:pt idx="16833">
                        <c:v>13957.331254883</c:v>
                      </c:pt>
                      <c:pt idx="16834">
                        <c:v>13957.331254883</c:v>
                      </c:pt>
                      <c:pt idx="16835">
                        <c:v>13957.331254883</c:v>
                      </c:pt>
                      <c:pt idx="16836">
                        <c:v>13847.331254883</c:v>
                      </c:pt>
                      <c:pt idx="16837">
                        <c:v>13847.331254883</c:v>
                      </c:pt>
                      <c:pt idx="16838">
                        <c:v>13627.331254883</c:v>
                      </c:pt>
                      <c:pt idx="16839">
                        <c:v>13527.081258697999</c:v>
                      </c:pt>
                      <c:pt idx="16840">
                        <c:v>13527.081258697999</c:v>
                      </c:pt>
                      <c:pt idx="16841">
                        <c:v>13436.981258698001</c:v>
                      </c:pt>
                      <c:pt idx="16842">
                        <c:v>12914.681258698</c:v>
                      </c:pt>
                      <c:pt idx="16843">
                        <c:v>12914.681258698</c:v>
                      </c:pt>
                      <c:pt idx="16844">
                        <c:v>12914.681258698</c:v>
                      </c:pt>
                      <c:pt idx="16845">
                        <c:v>12914.681258698</c:v>
                      </c:pt>
                      <c:pt idx="16846">
                        <c:v>12914.681258698</c:v>
                      </c:pt>
                      <c:pt idx="16847">
                        <c:v>12914.681258698</c:v>
                      </c:pt>
                      <c:pt idx="16848">
                        <c:v>12773.681258698</c:v>
                      </c:pt>
                      <c:pt idx="16849">
                        <c:v>12773.681258698</c:v>
                      </c:pt>
                      <c:pt idx="16850">
                        <c:v>12773.681258698</c:v>
                      </c:pt>
                      <c:pt idx="16851">
                        <c:v>12629.516261597</c:v>
                      </c:pt>
                      <c:pt idx="16852">
                        <c:v>12629.516261597</c:v>
                      </c:pt>
                      <c:pt idx="16853">
                        <c:v>12582.516261597</c:v>
                      </c:pt>
                      <c:pt idx="16854">
                        <c:v>12344.516261597</c:v>
                      </c:pt>
                      <c:pt idx="16855">
                        <c:v>12297.516261597</c:v>
                      </c:pt>
                      <c:pt idx="16856">
                        <c:v>12297.516261597</c:v>
                      </c:pt>
                      <c:pt idx="16857">
                        <c:v>12297.516261597</c:v>
                      </c:pt>
                      <c:pt idx="16858">
                        <c:v>12114.555263062</c:v>
                      </c:pt>
                      <c:pt idx="16859">
                        <c:v>12064.555263062</c:v>
                      </c:pt>
                      <c:pt idx="16860">
                        <c:v>12064.555263062</c:v>
                      </c:pt>
                      <c:pt idx="16861">
                        <c:v>12064.555263062</c:v>
                      </c:pt>
                      <c:pt idx="16862">
                        <c:v>12064.555263062</c:v>
                      </c:pt>
                      <c:pt idx="16863">
                        <c:v>11674.555263062</c:v>
                      </c:pt>
                      <c:pt idx="16864">
                        <c:v>11748.555263062</c:v>
                      </c:pt>
                      <c:pt idx="16865">
                        <c:v>11885.555263062</c:v>
                      </c:pt>
                      <c:pt idx="16866">
                        <c:v>11980.555263062</c:v>
                      </c:pt>
                      <c:pt idx="16867">
                        <c:v>11980.555263062</c:v>
                      </c:pt>
                      <c:pt idx="16868">
                        <c:v>12424.555263062</c:v>
                      </c:pt>
                      <c:pt idx="16869">
                        <c:v>12424.555263062</c:v>
                      </c:pt>
                      <c:pt idx="16870">
                        <c:v>12328.555263062</c:v>
                      </c:pt>
                      <c:pt idx="16871">
                        <c:v>12109.555263062</c:v>
                      </c:pt>
                      <c:pt idx="16872">
                        <c:v>12071.555263062</c:v>
                      </c:pt>
                      <c:pt idx="16873">
                        <c:v>11997.555263062</c:v>
                      </c:pt>
                      <c:pt idx="16874">
                        <c:v>11850.545263062</c:v>
                      </c:pt>
                      <c:pt idx="16875">
                        <c:v>11850.545263062</c:v>
                      </c:pt>
                      <c:pt idx="16876">
                        <c:v>11850.545263062</c:v>
                      </c:pt>
                      <c:pt idx="16877">
                        <c:v>11850.545263062</c:v>
                      </c:pt>
                      <c:pt idx="16878">
                        <c:v>11850.545263062</c:v>
                      </c:pt>
                      <c:pt idx="16879">
                        <c:v>11850.545263062</c:v>
                      </c:pt>
                      <c:pt idx="16880">
                        <c:v>11850.545263062</c:v>
                      </c:pt>
                      <c:pt idx="16881">
                        <c:v>11850.545263062</c:v>
                      </c:pt>
                      <c:pt idx="16882">
                        <c:v>11850.545263062</c:v>
                      </c:pt>
                      <c:pt idx="16883">
                        <c:v>11900.545263062</c:v>
                      </c:pt>
                      <c:pt idx="16884">
                        <c:v>11900.545263062</c:v>
                      </c:pt>
                      <c:pt idx="16885">
                        <c:v>11900.545263062</c:v>
                      </c:pt>
                      <c:pt idx="16886">
                        <c:v>11900.545263062</c:v>
                      </c:pt>
                      <c:pt idx="16887">
                        <c:v>11900.545263062</c:v>
                      </c:pt>
                      <c:pt idx="16888">
                        <c:v>11900.545263062</c:v>
                      </c:pt>
                      <c:pt idx="16889">
                        <c:v>11971.545263062</c:v>
                      </c:pt>
                      <c:pt idx="16890">
                        <c:v>11971.545263062</c:v>
                      </c:pt>
                      <c:pt idx="16891">
                        <c:v>11971.545263062</c:v>
                      </c:pt>
                      <c:pt idx="16892">
                        <c:v>12019.545263062</c:v>
                      </c:pt>
                      <c:pt idx="16893">
                        <c:v>12019.545263062</c:v>
                      </c:pt>
                      <c:pt idx="16894">
                        <c:v>12067.545263062</c:v>
                      </c:pt>
                      <c:pt idx="16895">
                        <c:v>12084.545263062</c:v>
                      </c:pt>
                      <c:pt idx="16896">
                        <c:v>12132.545263062</c:v>
                      </c:pt>
                      <c:pt idx="16897">
                        <c:v>12132.545263062</c:v>
                      </c:pt>
                      <c:pt idx="16898">
                        <c:v>12132.545263062</c:v>
                      </c:pt>
                      <c:pt idx="16899">
                        <c:v>12132.545263062</c:v>
                      </c:pt>
                      <c:pt idx="16900">
                        <c:v>12132.545263062</c:v>
                      </c:pt>
                      <c:pt idx="16901">
                        <c:v>12132.545263062</c:v>
                      </c:pt>
                      <c:pt idx="16902">
                        <c:v>12132.545263062</c:v>
                      </c:pt>
                      <c:pt idx="16903">
                        <c:v>12522.545263062</c:v>
                      </c:pt>
                      <c:pt idx="16904">
                        <c:v>12522.545263062</c:v>
                      </c:pt>
                      <c:pt idx="16905">
                        <c:v>12522.545263062</c:v>
                      </c:pt>
                      <c:pt idx="16906">
                        <c:v>12522.545263062</c:v>
                      </c:pt>
                      <c:pt idx="16907">
                        <c:v>12522.545263062</c:v>
                      </c:pt>
                      <c:pt idx="16908">
                        <c:v>12522.545263062</c:v>
                      </c:pt>
                      <c:pt idx="16909">
                        <c:v>12522.545263062</c:v>
                      </c:pt>
                      <c:pt idx="16910">
                        <c:v>12648.506261597</c:v>
                      </c:pt>
                      <c:pt idx="16911">
                        <c:v>12698.671258697999</c:v>
                      </c:pt>
                      <c:pt idx="16912">
                        <c:v>12774.671258697999</c:v>
                      </c:pt>
                      <c:pt idx="16913">
                        <c:v>12774.671258697999</c:v>
                      </c:pt>
                      <c:pt idx="16914">
                        <c:v>12865.671258697999</c:v>
                      </c:pt>
                      <c:pt idx="16915">
                        <c:v>12957.671258697999</c:v>
                      </c:pt>
                      <c:pt idx="16916">
                        <c:v>13411.671258697999</c:v>
                      </c:pt>
                      <c:pt idx="16917">
                        <c:v>13593.971258698</c:v>
                      </c:pt>
                      <c:pt idx="16918">
                        <c:v>13593.971258698</c:v>
                      </c:pt>
                      <c:pt idx="16919">
                        <c:v>13687.971258698</c:v>
                      </c:pt>
                      <c:pt idx="16920">
                        <c:v>13687.971258698</c:v>
                      </c:pt>
                      <c:pt idx="16921">
                        <c:v>13687.971258698</c:v>
                      </c:pt>
                      <c:pt idx="16922">
                        <c:v>13781.971258698</c:v>
                      </c:pt>
                      <c:pt idx="16923">
                        <c:v>13872.071258698001</c:v>
                      </c:pt>
                      <c:pt idx="16924">
                        <c:v>13872.071258698001</c:v>
                      </c:pt>
                      <c:pt idx="16925">
                        <c:v>13781.071258698001</c:v>
                      </c:pt>
                      <c:pt idx="16926">
                        <c:v>13928.081258697999</c:v>
                      </c:pt>
                      <c:pt idx="16927">
                        <c:v>14118.081258697999</c:v>
                      </c:pt>
                      <c:pt idx="16928">
                        <c:v>14222.212255402001</c:v>
                      </c:pt>
                      <c:pt idx="16929">
                        <c:v>14222.212255402001</c:v>
                      </c:pt>
                      <c:pt idx="16930">
                        <c:v>14855.212255402001</c:v>
                      </c:pt>
                      <c:pt idx="16931">
                        <c:v>14855.212255402001</c:v>
                      </c:pt>
                      <c:pt idx="16932">
                        <c:v>14855.212255402001</c:v>
                      </c:pt>
                      <c:pt idx="16933">
                        <c:v>14855.212255402001</c:v>
                      </c:pt>
                      <c:pt idx="16934">
                        <c:v>14855.212255402001</c:v>
                      </c:pt>
                      <c:pt idx="16935">
                        <c:v>14855.212255402001</c:v>
                      </c:pt>
                      <c:pt idx="16936">
                        <c:v>14855.212255402001</c:v>
                      </c:pt>
                      <c:pt idx="16937">
                        <c:v>15294.081258697999</c:v>
                      </c:pt>
                      <c:pt idx="16938">
                        <c:v>15294.081258697999</c:v>
                      </c:pt>
                      <c:pt idx="16939">
                        <c:v>15294.081258697999</c:v>
                      </c:pt>
                      <c:pt idx="16940">
                        <c:v>15628.955263062</c:v>
                      </c:pt>
                      <c:pt idx="16941">
                        <c:v>15578.955263062</c:v>
                      </c:pt>
                      <c:pt idx="16942">
                        <c:v>15578.955263062</c:v>
                      </c:pt>
                      <c:pt idx="16943">
                        <c:v>15578.955263062</c:v>
                      </c:pt>
                      <c:pt idx="16944">
                        <c:v>15578.955263062</c:v>
                      </c:pt>
                      <c:pt idx="16945">
                        <c:v>16143.955263062</c:v>
                      </c:pt>
                      <c:pt idx="16946">
                        <c:v>16143.955263062</c:v>
                      </c:pt>
                      <c:pt idx="16947">
                        <c:v>16244.081258697999</c:v>
                      </c:pt>
                      <c:pt idx="16948">
                        <c:v>16244.081258697999</c:v>
                      </c:pt>
                      <c:pt idx="16949">
                        <c:v>16344.331254883</c:v>
                      </c:pt>
                      <c:pt idx="16950">
                        <c:v>16344.331254883</c:v>
                      </c:pt>
                      <c:pt idx="16951">
                        <c:v>16344.331254883</c:v>
                      </c:pt>
                      <c:pt idx="16952">
                        <c:v>17205.331254883</c:v>
                      </c:pt>
                      <c:pt idx="16953">
                        <c:v>17619.131257935001</c:v>
                      </c:pt>
                      <c:pt idx="16954">
                        <c:v>17619.131257935001</c:v>
                      </c:pt>
                      <c:pt idx="16955">
                        <c:v>17669.131257935001</c:v>
                      </c:pt>
                      <c:pt idx="16956">
                        <c:v>18104.131257935001</c:v>
                      </c:pt>
                      <c:pt idx="16957">
                        <c:v>18324.131257935001</c:v>
                      </c:pt>
                      <c:pt idx="16958">
                        <c:v>18324.131257935001</c:v>
                      </c:pt>
                      <c:pt idx="16959">
                        <c:v>18324.131257935001</c:v>
                      </c:pt>
                      <c:pt idx="16960">
                        <c:v>18324.131257935001</c:v>
                      </c:pt>
                      <c:pt idx="16961">
                        <c:v>18881.131257935001</c:v>
                      </c:pt>
                      <c:pt idx="16962">
                        <c:v>19057.131257935001</c:v>
                      </c:pt>
                      <c:pt idx="16963">
                        <c:v>18492.131257935001</c:v>
                      </c:pt>
                      <c:pt idx="16964">
                        <c:v>18492.131257935001</c:v>
                      </c:pt>
                      <c:pt idx="16965">
                        <c:v>18492.131257935001</c:v>
                      </c:pt>
                      <c:pt idx="16966">
                        <c:v>18805.131257935001</c:v>
                      </c:pt>
                      <c:pt idx="16967">
                        <c:v>18391.131257935001</c:v>
                      </c:pt>
                      <c:pt idx="16968">
                        <c:v>18635.931260985999</c:v>
                      </c:pt>
                      <c:pt idx="16969">
                        <c:v>18635.931260985999</c:v>
                      </c:pt>
                      <c:pt idx="16970">
                        <c:v>18635.931260985999</c:v>
                      </c:pt>
                      <c:pt idx="16971">
                        <c:v>18635.931260985999</c:v>
                      </c:pt>
                      <c:pt idx="16972">
                        <c:v>18635.931260985999</c:v>
                      </c:pt>
                      <c:pt idx="16973">
                        <c:v>18635.931260985999</c:v>
                      </c:pt>
                      <c:pt idx="16974">
                        <c:v>18709.931260985999</c:v>
                      </c:pt>
                      <c:pt idx="16975">
                        <c:v>18709.931260985999</c:v>
                      </c:pt>
                      <c:pt idx="16976">
                        <c:v>18901.931260985999</c:v>
                      </c:pt>
                      <c:pt idx="16977">
                        <c:v>18901.931260985999</c:v>
                      </c:pt>
                      <c:pt idx="16978">
                        <c:v>18901.931260985999</c:v>
                      </c:pt>
                      <c:pt idx="16979">
                        <c:v>18901.931260985999</c:v>
                      </c:pt>
                      <c:pt idx="16980">
                        <c:v>18901.931260985999</c:v>
                      </c:pt>
                      <c:pt idx="16981">
                        <c:v>18901.931260985999</c:v>
                      </c:pt>
                      <c:pt idx="16982">
                        <c:v>18901.931260985999</c:v>
                      </c:pt>
                      <c:pt idx="16983">
                        <c:v>18901.931260985999</c:v>
                      </c:pt>
                      <c:pt idx="16984">
                        <c:v>18901.931260985999</c:v>
                      </c:pt>
                      <c:pt idx="16985">
                        <c:v>18667.931260985999</c:v>
                      </c:pt>
                      <c:pt idx="16986">
                        <c:v>18667.931260985999</c:v>
                      </c:pt>
                      <c:pt idx="16987">
                        <c:v>18667.931260985999</c:v>
                      </c:pt>
                      <c:pt idx="16988">
                        <c:v>18667.931260985999</c:v>
                      </c:pt>
                      <c:pt idx="16989">
                        <c:v>18667.931260985999</c:v>
                      </c:pt>
                      <c:pt idx="16990">
                        <c:v>18667.931260985999</c:v>
                      </c:pt>
                      <c:pt idx="16991">
                        <c:v>18667.931260985999</c:v>
                      </c:pt>
                      <c:pt idx="16992">
                        <c:v>18667.931260985999</c:v>
                      </c:pt>
                      <c:pt idx="16993">
                        <c:v>18667.931260985999</c:v>
                      </c:pt>
                      <c:pt idx="16994">
                        <c:v>18667.931260985999</c:v>
                      </c:pt>
                      <c:pt idx="16995">
                        <c:v>18667.931260985999</c:v>
                      </c:pt>
                      <c:pt idx="16996">
                        <c:v>18667.931260985999</c:v>
                      </c:pt>
                      <c:pt idx="16997">
                        <c:v>18667.931260985999</c:v>
                      </c:pt>
                      <c:pt idx="16998">
                        <c:v>18667.931260985999</c:v>
                      </c:pt>
                      <c:pt idx="16999">
                        <c:v>18667.931260985999</c:v>
                      </c:pt>
                      <c:pt idx="17000">
                        <c:v>18667.931260985999</c:v>
                      </c:pt>
                      <c:pt idx="17001">
                        <c:v>18667.931260985999</c:v>
                      </c:pt>
                      <c:pt idx="17002">
                        <c:v>18667.931260985999</c:v>
                      </c:pt>
                      <c:pt idx="17003">
                        <c:v>18667.931260985999</c:v>
                      </c:pt>
                      <c:pt idx="17004">
                        <c:v>18667.931260985999</c:v>
                      </c:pt>
                      <c:pt idx="17005">
                        <c:v>18667.931260985999</c:v>
                      </c:pt>
                      <c:pt idx="17006">
                        <c:v>18667.931260985999</c:v>
                      </c:pt>
                      <c:pt idx="17007">
                        <c:v>18667.931260985999</c:v>
                      </c:pt>
                      <c:pt idx="17008">
                        <c:v>18667.931260985999</c:v>
                      </c:pt>
                      <c:pt idx="17009">
                        <c:v>18413.931260985999</c:v>
                      </c:pt>
                      <c:pt idx="17010">
                        <c:v>18237.931260985999</c:v>
                      </c:pt>
                      <c:pt idx="17011">
                        <c:v>18237.931260985999</c:v>
                      </c:pt>
                      <c:pt idx="17012">
                        <c:v>18237.931260985999</c:v>
                      </c:pt>
                      <c:pt idx="17013">
                        <c:v>18237.931260985999</c:v>
                      </c:pt>
                      <c:pt idx="17014">
                        <c:v>18237.931260985999</c:v>
                      </c:pt>
                      <c:pt idx="17015">
                        <c:v>18237.931260985999</c:v>
                      </c:pt>
                      <c:pt idx="17016">
                        <c:v>18237.931260985999</c:v>
                      </c:pt>
                      <c:pt idx="17017">
                        <c:v>18237.931260985999</c:v>
                      </c:pt>
                      <c:pt idx="17018">
                        <c:v>18237.931260985999</c:v>
                      </c:pt>
                      <c:pt idx="17019">
                        <c:v>18237.931260985999</c:v>
                      </c:pt>
                      <c:pt idx="17020">
                        <c:v>18237.931260985999</c:v>
                      </c:pt>
                      <c:pt idx="17021">
                        <c:v>18283.931260985999</c:v>
                      </c:pt>
                      <c:pt idx="17022">
                        <c:v>18269.931260985999</c:v>
                      </c:pt>
                      <c:pt idx="17023">
                        <c:v>18269.931260985999</c:v>
                      </c:pt>
                      <c:pt idx="17024">
                        <c:v>18269.931260985999</c:v>
                      </c:pt>
                      <c:pt idx="17025">
                        <c:v>17714.931260985999</c:v>
                      </c:pt>
                      <c:pt idx="17026">
                        <c:v>17714.931260985999</c:v>
                      </c:pt>
                      <c:pt idx="17027">
                        <c:v>17714.931260985999</c:v>
                      </c:pt>
                      <c:pt idx="17028">
                        <c:v>17714.931260985999</c:v>
                      </c:pt>
                      <c:pt idx="17029">
                        <c:v>17714.931260985999</c:v>
                      </c:pt>
                      <c:pt idx="17030">
                        <c:v>17714.931260985999</c:v>
                      </c:pt>
                      <c:pt idx="17031">
                        <c:v>17714.931260985999</c:v>
                      </c:pt>
                      <c:pt idx="17032">
                        <c:v>17714.931260985999</c:v>
                      </c:pt>
                      <c:pt idx="17033">
                        <c:v>17714.931260985999</c:v>
                      </c:pt>
                      <c:pt idx="17034">
                        <c:v>17502.931260985999</c:v>
                      </c:pt>
                      <c:pt idx="17035">
                        <c:v>17502.931260985999</c:v>
                      </c:pt>
                      <c:pt idx="17036">
                        <c:v>17502.931260985999</c:v>
                      </c:pt>
                      <c:pt idx="17037">
                        <c:v>17502.931260985999</c:v>
                      </c:pt>
                      <c:pt idx="17038">
                        <c:v>17502.931260985999</c:v>
                      </c:pt>
                      <c:pt idx="17039">
                        <c:v>17502.931260985999</c:v>
                      </c:pt>
                      <c:pt idx="17040">
                        <c:v>17502.931260985999</c:v>
                      </c:pt>
                      <c:pt idx="17041">
                        <c:v>17502.931260985999</c:v>
                      </c:pt>
                      <c:pt idx="17042">
                        <c:v>17502.931260985999</c:v>
                      </c:pt>
                      <c:pt idx="17043">
                        <c:v>17502.931260985999</c:v>
                      </c:pt>
                      <c:pt idx="17044">
                        <c:v>17502.931260985999</c:v>
                      </c:pt>
                      <c:pt idx="17045">
                        <c:v>17502.931260985999</c:v>
                      </c:pt>
                      <c:pt idx="17046">
                        <c:v>17373.931260985999</c:v>
                      </c:pt>
                      <c:pt idx="17047">
                        <c:v>17373.931260985999</c:v>
                      </c:pt>
                      <c:pt idx="17048">
                        <c:v>17373.931260985999</c:v>
                      </c:pt>
                      <c:pt idx="17049">
                        <c:v>17373.931260985999</c:v>
                      </c:pt>
                      <c:pt idx="17050">
                        <c:v>17373.931260985999</c:v>
                      </c:pt>
                      <c:pt idx="17051">
                        <c:v>17373.931260985999</c:v>
                      </c:pt>
                      <c:pt idx="17052">
                        <c:v>17373.931260985999</c:v>
                      </c:pt>
                      <c:pt idx="17053">
                        <c:v>17373.931260985999</c:v>
                      </c:pt>
                      <c:pt idx="17054">
                        <c:v>17373.931260985999</c:v>
                      </c:pt>
                      <c:pt idx="17055">
                        <c:v>17373.931260985999</c:v>
                      </c:pt>
                      <c:pt idx="17056">
                        <c:v>17373.931260985999</c:v>
                      </c:pt>
                      <c:pt idx="17057">
                        <c:v>17083.205934448</c:v>
                      </c:pt>
                      <c:pt idx="17058">
                        <c:v>16662.405931395999</c:v>
                      </c:pt>
                      <c:pt idx="17059">
                        <c:v>16662.405931395999</c:v>
                      </c:pt>
                      <c:pt idx="17060">
                        <c:v>16662.405931395999</c:v>
                      </c:pt>
                      <c:pt idx="17061">
                        <c:v>16662.405931395999</c:v>
                      </c:pt>
                      <c:pt idx="17062">
                        <c:v>16662.405931395999</c:v>
                      </c:pt>
                      <c:pt idx="17063">
                        <c:v>16662.405931395999</c:v>
                      </c:pt>
                      <c:pt idx="17064">
                        <c:v>16662.405931395999</c:v>
                      </c:pt>
                      <c:pt idx="17065">
                        <c:v>16662.405931395999</c:v>
                      </c:pt>
                      <c:pt idx="17066">
                        <c:v>16662.405931395999</c:v>
                      </c:pt>
                      <c:pt idx="17067">
                        <c:v>16662.405931395999</c:v>
                      </c:pt>
                      <c:pt idx="17068">
                        <c:v>16662.405931395999</c:v>
                      </c:pt>
                      <c:pt idx="17069">
                        <c:v>16662.405931395999</c:v>
                      </c:pt>
                      <c:pt idx="17070">
                        <c:v>15960.405931396001</c:v>
                      </c:pt>
                      <c:pt idx="17071">
                        <c:v>15960.405931396001</c:v>
                      </c:pt>
                      <c:pt idx="17072">
                        <c:v>15960.405931396001</c:v>
                      </c:pt>
                      <c:pt idx="17073">
                        <c:v>15960.405931396001</c:v>
                      </c:pt>
                      <c:pt idx="17074">
                        <c:v>15960.405931396001</c:v>
                      </c:pt>
                      <c:pt idx="17075">
                        <c:v>15960.405931396001</c:v>
                      </c:pt>
                      <c:pt idx="17076">
                        <c:v>15960.405931396001</c:v>
                      </c:pt>
                      <c:pt idx="17077">
                        <c:v>15960.405931396001</c:v>
                      </c:pt>
                      <c:pt idx="17078">
                        <c:v>15540.405931396001</c:v>
                      </c:pt>
                      <c:pt idx="17079">
                        <c:v>15540.405931396001</c:v>
                      </c:pt>
                      <c:pt idx="17080">
                        <c:v>15013.405931396001</c:v>
                      </c:pt>
                      <c:pt idx="17081">
                        <c:v>14747.405931396001</c:v>
                      </c:pt>
                      <c:pt idx="17082">
                        <c:v>14288.605928344999</c:v>
                      </c:pt>
                      <c:pt idx="17083">
                        <c:v>14288.605928344999</c:v>
                      </c:pt>
                      <c:pt idx="17084">
                        <c:v>14288.605928344999</c:v>
                      </c:pt>
                      <c:pt idx="17085">
                        <c:v>14288.605928344999</c:v>
                      </c:pt>
                      <c:pt idx="17086">
                        <c:v>14288.605928344999</c:v>
                      </c:pt>
                      <c:pt idx="17087">
                        <c:v>14088.605928344999</c:v>
                      </c:pt>
                      <c:pt idx="17088">
                        <c:v>14088.605928344999</c:v>
                      </c:pt>
                      <c:pt idx="17089">
                        <c:v>14088.605928344999</c:v>
                      </c:pt>
                      <c:pt idx="17090">
                        <c:v>14088.605928344999</c:v>
                      </c:pt>
                      <c:pt idx="17091">
                        <c:v>14088.605928344999</c:v>
                      </c:pt>
                      <c:pt idx="17092">
                        <c:v>13455.605928344999</c:v>
                      </c:pt>
                      <c:pt idx="17093">
                        <c:v>13455.605928344999</c:v>
                      </c:pt>
                      <c:pt idx="17094">
                        <c:v>13455.605928344999</c:v>
                      </c:pt>
                      <c:pt idx="17095">
                        <c:v>12822.605928344999</c:v>
                      </c:pt>
                      <c:pt idx="17096">
                        <c:v>12822.605928344999</c:v>
                      </c:pt>
                      <c:pt idx="17097">
                        <c:v>12822.605928344999</c:v>
                      </c:pt>
                      <c:pt idx="17098">
                        <c:v>12509.605928344999</c:v>
                      </c:pt>
                      <c:pt idx="17099">
                        <c:v>12326.605928344999</c:v>
                      </c:pt>
                      <c:pt idx="17100">
                        <c:v>12326.605928344999</c:v>
                      </c:pt>
                      <c:pt idx="17101">
                        <c:v>12326.605928344999</c:v>
                      </c:pt>
                      <c:pt idx="17102">
                        <c:v>12157.605928344999</c:v>
                      </c:pt>
                      <c:pt idx="17103">
                        <c:v>12157.605928344999</c:v>
                      </c:pt>
                      <c:pt idx="17104">
                        <c:v>12157.605928344999</c:v>
                      </c:pt>
                      <c:pt idx="17105">
                        <c:v>11887.486928864</c:v>
                      </c:pt>
                      <c:pt idx="17106">
                        <c:v>11785.486928864</c:v>
                      </c:pt>
                      <c:pt idx="17107">
                        <c:v>11785.486928864</c:v>
                      </c:pt>
                      <c:pt idx="17108">
                        <c:v>11785.486928864</c:v>
                      </c:pt>
                      <c:pt idx="17109">
                        <c:v>11785.486928864</c:v>
                      </c:pt>
                      <c:pt idx="17110">
                        <c:v>11666.486928864</c:v>
                      </c:pt>
                      <c:pt idx="17111">
                        <c:v>11666.486928864</c:v>
                      </c:pt>
                      <c:pt idx="17112">
                        <c:v>11489.086928864001</c:v>
                      </c:pt>
                      <c:pt idx="17113">
                        <c:v>11489.086928864001</c:v>
                      </c:pt>
                      <c:pt idx="17114">
                        <c:v>11489.086928864001</c:v>
                      </c:pt>
                      <c:pt idx="17115">
                        <c:v>11489.086928864001</c:v>
                      </c:pt>
                      <c:pt idx="17116">
                        <c:v>11489.086928864001</c:v>
                      </c:pt>
                      <c:pt idx="17117">
                        <c:v>11145.955932159</c:v>
                      </c:pt>
                      <c:pt idx="17118">
                        <c:v>10710.955932159</c:v>
                      </c:pt>
                      <c:pt idx="17119">
                        <c:v>10710.955932159</c:v>
                      </c:pt>
                      <c:pt idx="17120">
                        <c:v>10710.955932159</c:v>
                      </c:pt>
                      <c:pt idx="17121">
                        <c:v>10757.955932159</c:v>
                      </c:pt>
                      <c:pt idx="17122">
                        <c:v>10757.955932159</c:v>
                      </c:pt>
                      <c:pt idx="17123">
                        <c:v>10757.955932159</c:v>
                      </c:pt>
                      <c:pt idx="17124">
                        <c:v>10757.955932159</c:v>
                      </c:pt>
                      <c:pt idx="17125">
                        <c:v>10757.955932159</c:v>
                      </c:pt>
                      <c:pt idx="17126">
                        <c:v>10771.955932159</c:v>
                      </c:pt>
                      <c:pt idx="17127">
                        <c:v>10757.955932159</c:v>
                      </c:pt>
                      <c:pt idx="17128">
                        <c:v>10757.955932159</c:v>
                      </c:pt>
                      <c:pt idx="17129">
                        <c:v>10803.955932159</c:v>
                      </c:pt>
                      <c:pt idx="17130">
                        <c:v>10803.955932159</c:v>
                      </c:pt>
                      <c:pt idx="17131">
                        <c:v>10803.955932159</c:v>
                      </c:pt>
                      <c:pt idx="17132">
                        <c:v>10803.955932159</c:v>
                      </c:pt>
                      <c:pt idx="17133">
                        <c:v>10803.955932159</c:v>
                      </c:pt>
                      <c:pt idx="17134">
                        <c:v>10762.955932159</c:v>
                      </c:pt>
                      <c:pt idx="17135">
                        <c:v>10762.955932159</c:v>
                      </c:pt>
                      <c:pt idx="17136">
                        <c:v>10762.955932159</c:v>
                      </c:pt>
                      <c:pt idx="17137">
                        <c:v>10762.955932159</c:v>
                      </c:pt>
                      <c:pt idx="17138">
                        <c:v>10762.955932159</c:v>
                      </c:pt>
                      <c:pt idx="17139">
                        <c:v>10615.945932159</c:v>
                      </c:pt>
                      <c:pt idx="17140">
                        <c:v>10615.945932159</c:v>
                      </c:pt>
                      <c:pt idx="17141">
                        <c:v>10524.945932159</c:v>
                      </c:pt>
                      <c:pt idx="17142">
                        <c:v>10524.945932159</c:v>
                      </c:pt>
                      <c:pt idx="17143">
                        <c:v>10524.945932159</c:v>
                      </c:pt>
                      <c:pt idx="17144">
                        <c:v>10524.945932159</c:v>
                      </c:pt>
                      <c:pt idx="17145">
                        <c:v>10524.945932159</c:v>
                      </c:pt>
                      <c:pt idx="17146">
                        <c:v>10524.945932159</c:v>
                      </c:pt>
                      <c:pt idx="17147">
                        <c:v>10524.945932159</c:v>
                      </c:pt>
                      <c:pt idx="17148">
                        <c:v>10524.945932159</c:v>
                      </c:pt>
                      <c:pt idx="17149">
                        <c:v>10524.945932159</c:v>
                      </c:pt>
                      <c:pt idx="17150">
                        <c:v>10524.945932159</c:v>
                      </c:pt>
                      <c:pt idx="17151">
                        <c:v>10524.945932159</c:v>
                      </c:pt>
                      <c:pt idx="17152">
                        <c:v>10524.945932159</c:v>
                      </c:pt>
                      <c:pt idx="17153">
                        <c:v>10615.945932159</c:v>
                      </c:pt>
                      <c:pt idx="17154">
                        <c:v>10615.945932159</c:v>
                      </c:pt>
                      <c:pt idx="17155">
                        <c:v>10615.945932159</c:v>
                      </c:pt>
                      <c:pt idx="17156">
                        <c:v>10615.945932159</c:v>
                      </c:pt>
                      <c:pt idx="17157">
                        <c:v>10615.945932159</c:v>
                      </c:pt>
                      <c:pt idx="17158">
                        <c:v>10615.945932159</c:v>
                      </c:pt>
                      <c:pt idx="17159">
                        <c:v>10080.945932159</c:v>
                      </c:pt>
                      <c:pt idx="17160">
                        <c:v>10080.945932159</c:v>
                      </c:pt>
                      <c:pt idx="17161">
                        <c:v>10080.945932159</c:v>
                      </c:pt>
                      <c:pt idx="17162">
                        <c:v>10080.945932159</c:v>
                      </c:pt>
                      <c:pt idx="17163">
                        <c:v>10080.945932159</c:v>
                      </c:pt>
                      <c:pt idx="17164">
                        <c:v>10080.945932159</c:v>
                      </c:pt>
                      <c:pt idx="17165">
                        <c:v>10080.945932159</c:v>
                      </c:pt>
                      <c:pt idx="17166">
                        <c:v>10080.945932159</c:v>
                      </c:pt>
                      <c:pt idx="17167">
                        <c:v>10080.945932159</c:v>
                      </c:pt>
                      <c:pt idx="17168">
                        <c:v>10080.945932159</c:v>
                      </c:pt>
                      <c:pt idx="17169">
                        <c:v>10080.945932159</c:v>
                      </c:pt>
                      <c:pt idx="17170">
                        <c:v>10080.945932159</c:v>
                      </c:pt>
                      <c:pt idx="17171">
                        <c:v>10080.945932159</c:v>
                      </c:pt>
                      <c:pt idx="17172">
                        <c:v>10080.945932159</c:v>
                      </c:pt>
                      <c:pt idx="17173">
                        <c:v>10080.945932159</c:v>
                      </c:pt>
                      <c:pt idx="17174">
                        <c:v>10080.945932159</c:v>
                      </c:pt>
                      <c:pt idx="17175">
                        <c:v>10080.945932159</c:v>
                      </c:pt>
                      <c:pt idx="17176">
                        <c:v>10080.945932159</c:v>
                      </c:pt>
                      <c:pt idx="17177">
                        <c:v>10080.945932159</c:v>
                      </c:pt>
                      <c:pt idx="17178">
                        <c:v>10080.945932159</c:v>
                      </c:pt>
                      <c:pt idx="17179">
                        <c:v>10080.945932159</c:v>
                      </c:pt>
                      <c:pt idx="17180">
                        <c:v>10080.945932159</c:v>
                      </c:pt>
                      <c:pt idx="17181">
                        <c:v>10080.945932159</c:v>
                      </c:pt>
                      <c:pt idx="17182">
                        <c:v>10080.945932159</c:v>
                      </c:pt>
                      <c:pt idx="17183">
                        <c:v>10080.945932159</c:v>
                      </c:pt>
                      <c:pt idx="17184">
                        <c:v>10080.945932159</c:v>
                      </c:pt>
                      <c:pt idx="17185">
                        <c:v>10080.945932159</c:v>
                      </c:pt>
                      <c:pt idx="17186">
                        <c:v>10080.945932159</c:v>
                      </c:pt>
                      <c:pt idx="17187">
                        <c:v>10080.945932159</c:v>
                      </c:pt>
                      <c:pt idx="17188">
                        <c:v>10080.945932159</c:v>
                      </c:pt>
                      <c:pt idx="17189">
                        <c:v>10080.945932159</c:v>
                      </c:pt>
                      <c:pt idx="17190">
                        <c:v>10227.955932159</c:v>
                      </c:pt>
                      <c:pt idx="17191">
                        <c:v>10227.955932159</c:v>
                      </c:pt>
                      <c:pt idx="17192">
                        <c:v>10227.955932159</c:v>
                      </c:pt>
                      <c:pt idx="17193">
                        <c:v>10227.955932159</c:v>
                      </c:pt>
                      <c:pt idx="17194">
                        <c:v>10227.955932159</c:v>
                      </c:pt>
                      <c:pt idx="17195">
                        <c:v>10396.955932159</c:v>
                      </c:pt>
                      <c:pt idx="17196">
                        <c:v>10396.955932159</c:v>
                      </c:pt>
                      <c:pt idx="17197">
                        <c:v>10396.955932159</c:v>
                      </c:pt>
                      <c:pt idx="17198">
                        <c:v>10396.955932159</c:v>
                      </c:pt>
                      <c:pt idx="17199">
                        <c:v>10396.955932159</c:v>
                      </c:pt>
                      <c:pt idx="17200">
                        <c:v>10396.955932159</c:v>
                      </c:pt>
                      <c:pt idx="17201">
                        <c:v>10586.955932159</c:v>
                      </c:pt>
                      <c:pt idx="17202">
                        <c:v>10627.955932159</c:v>
                      </c:pt>
                      <c:pt idx="17203">
                        <c:v>11181.955932159</c:v>
                      </c:pt>
                      <c:pt idx="17204">
                        <c:v>11420.955932159</c:v>
                      </c:pt>
                      <c:pt idx="17205">
                        <c:v>11420.955932159</c:v>
                      </c:pt>
                      <c:pt idx="17206">
                        <c:v>11420.955932159</c:v>
                      </c:pt>
                      <c:pt idx="17207">
                        <c:v>11420.955932159</c:v>
                      </c:pt>
                      <c:pt idx="17208">
                        <c:v>11420.955932159</c:v>
                      </c:pt>
                      <c:pt idx="17209">
                        <c:v>11420.955932159</c:v>
                      </c:pt>
                      <c:pt idx="17210">
                        <c:v>11665.681258698</c:v>
                      </c:pt>
                      <c:pt idx="17211">
                        <c:v>11665.681258698</c:v>
                      </c:pt>
                      <c:pt idx="17212">
                        <c:v>12167.681258698</c:v>
                      </c:pt>
                      <c:pt idx="17213">
                        <c:v>12079.681258698</c:v>
                      </c:pt>
                      <c:pt idx="17214">
                        <c:v>12319.812255401999</c:v>
                      </c:pt>
                      <c:pt idx="17215">
                        <c:v>12900.812255401999</c:v>
                      </c:pt>
                      <c:pt idx="17216">
                        <c:v>12900.812255401999</c:v>
                      </c:pt>
                      <c:pt idx="17217">
                        <c:v>13320.812255401999</c:v>
                      </c:pt>
                      <c:pt idx="17218">
                        <c:v>13586.812255401999</c:v>
                      </c:pt>
                      <c:pt idx="17219">
                        <c:v>13786.812255401999</c:v>
                      </c:pt>
                      <c:pt idx="17220">
                        <c:v>13786.812255401999</c:v>
                      </c:pt>
                      <c:pt idx="17221">
                        <c:v>13786.812255401999</c:v>
                      </c:pt>
                      <c:pt idx="17222">
                        <c:v>13786.812255401999</c:v>
                      </c:pt>
                      <c:pt idx="17223">
                        <c:v>13786.812255401999</c:v>
                      </c:pt>
                      <c:pt idx="17224">
                        <c:v>14020.812255401999</c:v>
                      </c:pt>
                      <c:pt idx="17225">
                        <c:v>14020.812255401999</c:v>
                      </c:pt>
                      <c:pt idx="17226">
                        <c:v>14020.812255401999</c:v>
                      </c:pt>
                      <c:pt idx="17227">
                        <c:v>14020.812255401999</c:v>
                      </c:pt>
                      <c:pt idx="17228">
                        <c:v>14020.812255401999</c:v>
                      </c:pt>
                      <c:pt idx="17229">
                        <c:v>14020.812255401999</c:v>
                      </c:pt>
                      <c:pt idx="17230">
                        <c:v>14020.812255401999</c:v>
                      </c:pt>
                      <c:pt idx="17231">
                        <c:v>14020.812255401999</c:v>
                      </c:pt>
                      <c:pt idx="17232">
                        <c:v>14020.812255401999</c:v>
                      </c:pt>
                      <c:pt idx="17233">
                        <c:v>14020.812255401999</c:v>
                      </c:pt>
                      <c:pt idx="17234">
                        <c:v>14020.812255401999</c:v>
                      </c:pt>
                      <c:pt idx="17235">
                        <c:v>14020.812255401999</c:v>
                      </c:pt>
                      <c:pt idx="17236">
                        <c:v>14020.812255401999</c:v>
                      </c:pt>
                      <c:pt idx="17237">
                        <c:v>14020.812255401999</c:v>
                      </c:pt>
                      <c:pt idx="17238">
                        <c:v>14070.931254883</c:v>
                      </c:pt>
                      <c:pt idx="17239">
                        <c:v>14070.931254883</c:v>
                      </c:pt>
                      <c:pt idx="17240">
                        <c:v>15162.731257935</c:v>
                      </c:pt>
                      <c:pt idx="17241">
                        <c:v>15162.731257935</c:v>
                      </c:pt>
                      <c:pt idx="17242">
                        <c:v>15382.731257935</c:v>
                      </c:pt>
                      <c:pt idx="17243">
                        <c:v>15382.731257935</c:v>
                      </c:pt>
                      <c:pt idx="17244">
                        <c:v>16015.731257935</c:v>
                      </c:pt>
                      <c:pt idx="17245">
                        <c:v>16015.731257935</c:v>
                      </c:pt>
                      <c:pt idx="17246">
                        <c:v>16015.731257935</c:v>
                      </c:pt>
                      <c:pt idx="17247">
                        <c:v>16193.131257935</c:v>
                      </c:pt>
                      <c:pt idx="17248">
                        <c:v>16584.131257935001</c:v>
                      </c:pt>
                      <c:pt idx="17249">
                        <c:v>17155.131257935001</c:v>
                      </c:pt>
                      <c:pt idx="17250">
                        <c:v>17155.131257935001</c:v>
                      </c:pt>
                      <c:pt idx="17251">
                        <c:v>17155.131257935001</c:v>
                      </c:pt>
                      <c:pt idx="17252">
                        <c:v>17155.131257935001</c:v>
                      </c:pt>
                      <c:pt idx="17253">
                        <c:v>17155.131257935001</c:v>
                      </c:pt>
                      <c:pt idx="17254">
                        <c:v>17155.131257935001</c:v>
                      </c:pt>
                      <c:pt idx="17255">
                        <c:v>17155.131257935001</c:v>
                      </c:pt>
                      <c:pt idx="17256">
                        <c:v>17155.131257935001</c:v>
                      </c:pt>
                      <c:pt idx="17257">
                        <c:v>17155.131257935001</c:v>
                      </c:pt>
                      <c:pt idx="17258">
                        <c:v>17155.131257935001</c:v>
                      </c:pt>
                      <c:pt idx="17259">
                        <c:v>17155.131257935001</c:v>
                      </c:pt>
                      <c:pt idx="17260">
                        <c:v>17155.131257935001</c:v>
                      </c:pt>
                      <c:pt idx="17261">
                        <c:v>17155.131257935001</c:v>
                      </c:pt>
                      <c:pt idx="17262">
                        <c:v>17155.131257935001</c:v>
                      </c:pt>
                      <c:pt idx="17263">
                        <c:v>17155.131257935001</c:v>
                      </c:pt>
                      <c:pt idx="17264">
                        <c:v>17155.131257935001</c:v>
                      </c:pt>
                      <c:pt idx="17265">
                        <c:v>17155.131257935001</c:v>
                      </c:pt>
                      <c:pt idx="17266">
                        <c:v>18170.131257935001</c:v>
                      </c:pt>
                      <c:pt idx="17267">
                        <c:v>18170.131257935001</c:v>
                      </c:pt>
                      <c:pt idx="17268">
                        <c:v>18170.131257935001</c:v>
                      </c:pt>
                      <c:pt idx="17269">
                        <c:v>18698.131257935001</c:v>
                      </c:pt>
                      <c:pt idx="17270">
                        <c:v>18698.131257935001</c:v>
                      </c:pt>
                      <c:pt idx="17271">
                        <c:v>18698.131257935001</c:v>
                      </c:pt>
                      <c:pt idx="17272">
                        <c:v>18698.131257935001</c:v>
                      </c:pt>
                      <c:pt idx="17273">
                        <c:v>18698.131257935001</c:v>
                      </c:pt>
                      <c:pt idx="17274">
                        <c:v>18698.131257935001</c:v>
                      </c:pt>
                      <c:pt idx="17275">
                        <c:v>18698.131257935001</c:v>
                      </c:pt>
                      <c:pt idx="17276">
                        <c:v>18698.131257935001</c:v>
                      </c:pt>
                      <c:pt idx="17277">
                        <c:v>18698.131257935001</c:v>
                      </c:pt>
                      <c:pt idx="17278">
                        <c:v>18698.131257935001</c:v>
                      </c:pt>
                      <c:pt idx="17279">
                        <c:v>18698.131257935001</c:v>
                      </c:pt>
                      <c:pt idx="17280">
                        <c:v>20128.491243286</c:v>
                      </c:pt>
                      <c:pt idx="17281">
                        <c:v>20128.491243286</c:v>
                      </c:pt>
                      <c:pt idx="17282">
                        <c:v>20128.491243286</c:v>
                      </c:pt>
                      <c:pt idx="17283">
                        <c:v>20128.491243286</c:v>
                      </c:pt>
                      <c:pt idx="17284">
                        <c:v>20128.491243286</c:v>
                      </c:pt>
                      <c:pt idx="17285">
                        <c:v>20128.491243286</c:v>
                      </c:pt>
                      <c:pt idx="17286">
                        <c:v>20128.491243286</c:v>
                      </c:pt>
                      <c:pt idx="17287">
                        <c:v>20128.491243286</c:v>
                      </c:pt>
                      <c:pt idx="17288">
                        <c:v>20128.491243286</c:v>
                      </c:pt>
                      <c:pt idx="17289">
                        <c:v>20128.491243286</c:v>
                      </c:pt>
                      <c:pt idx="17290">
                        <c:v>20128.491243286</c:v>
                      </c:pt>
                      <c:pt idx="17291">
                        <c:v>20128.491243286</c:v>
                      </c:pt>
                      <c:pt idx="17292">
                        <c:v>20128.491243286</c:v>
                      </c:pt>
                      <c:pt idx="17293">
                        <c:v>20128.491243286</c:v>
                      </c:pt>
                      <c:pt idx="17294">
                        <c:v>20128.491243286</c:v>
                      </c:pt>
                      <c:pt idx="17295">
                        <c:v>20128.491243286</c:v>
                      </c:pt>
                      <c:pt idx="17296">
                        <c:v>19782.491243286</c:v>
                      </c:pt>
                      <c:pt idx="17297">
                        <c:v>19782.491243286</c:v>
                      </c:pt>
                      <c:pt idx="17298">
                        <c:v>19782.491243286</c:v>
                      </c:pt>
                      <c:pt idx="17299">
                        <c:v>19782.491243286</c:v>
                      </c:pt>
                      <c:pt idx="17300">
                        <c:v>19782.491243286</c:v>
                      </c:pt>
                      <c:pt idx="17301">
                        <c:v>19782.491243286</c:v>
                      </c:pt>
                      <c:pt idx="17302">
                        <c:v>19782.491243286</c:v>
                      </c:pt>
                      <c:pt idx="17303">
                        <c:v>19782.491243286</c:v>
                      </c:pt>
                      <c:pt idx="17304">
                        <c:v>19782.491243286</c:v>
                      </c:pt>
                      <c:pt idx="17305">
                        <c:v>19782.491243286</c:v>
                      </c:pt>
                      <c:pt idx="17306">
                        <c:v>19782.491243286</c:v>
                      </c:pt>
                      <c:pt idx="17307">
                        <c:v>19782.491243286</c:v>
                      </c:pt>
                      <c:pt idx="17308">
                        <c:v>19920.491243286</c:v>
                      </c:pt>
                      <c:pt idx="17309">
                        <c:v>19730.491243286</c:v>
                      </c:pt>
                      <c:pt idx="17310">
                        <c:v>19730.491243286</c:v>
                      </c:pt>
                      <c:pt idx="17311">
                        <c:v>19730.491243286</c:v>
                      </c:pt>
                      <c:pt idx="17312">
                        <c:v>19730.491243286</c:v>
                      </c:pt>
                      <c:pt idx="17313">
                        <c:v>19464.491243286</c:v>
                      </c:pt>
                      <c:pt idx="17314">
                        <c:v>19730.491243286</c:v>
                      </c:pt>
                      <c:pt idx="17315">
                        <c:v>19730.491243286</c:v>
                      </c:pt>
                      <c:pt idx="17316">
                        <c:v>19730.491243286</c:v>
                      </c:pt>
                      <c:pt idx="17317">
                        <c:v>19730.491243286</c:v>
                      </c:pt>
                      <c:pt idx="17318">
                        <c:v>19730.491243286</c:v>
                      </c:pt>
                      <c:pt idx="17319">
                        <c:v>19730.491243286</c:v>
                      </c:pt>
                      <c:pt idx="17320">
                        <c:v>19730.491243286</c:v>
                      </c:pt>
                      <c:pt idx="17321">
                        <c:v>19730.491243286</c:v>
                      </c:pt>
                      <c:pt idx="17322">
                        <c:v>19730.491243286</c:v>
                      </c:pt>
                      <c:pt idx="17323">
                        <c:v>19730.491243286</c:v>
                      </c:pt>
                      <c:pt idx="17324">
                        <c:v>19730.491243286</c:v>
                      </c:pt>
                      <c:pt idx="17325">
                        <c:v>19730.491243286</c:v>
                      </c:pt>
                      <c:pt idx="17326">
                        <c:v>19730.491243286</c:v>
                      </c:pt>
                      <c:pt idx="17327">
                        <c:v>19730.491243286</c:v>
                      </c:pt>
                      <c:pt idx="17328">
                        <c:v>19730.491243286</c:v>
                      </c:pt>
                      <c:pt idx="17329">
                        <c:v>19730.491243286</c:v>
                      </c:pt>
                      <c:pt idx="17330">
                        <c:v>19210.491243286</c:v>
                      </c:pt>
                      <c:pt idx="17331">
                        <c:v>19210.491243286</c:v>
                      </c:pt>
                      <c:pt idx="17332">
                        <c:v>19210.491243286</c:v>
                      </c:pt>
                      <c:pt idx="17333">
                        <c:v>19210.491243286</c:v>
                      </c:pt>
                      <c:pt idx="17334">
                        <c:v>19210.491243286</c:v>
                      </c:pt>
                      <c:pt idx="17335">
                        <c:v>19210.491243286</c:v>
                      </c:pt>
                      <c:pt idx="17336">
                        <c:v>19210.491243286</c:v>
                      </c:pt>
                      <c:pt idx="17337">
                        <c:v>19210.491243286</c:v>
                      </c:pt>
                      <c:pt idx="17338">
                        <c:v>19210.491243286</c:v>
                      </c:pt>
                      <c:pt idx="17339">
                        <c:v>19210.491243286</c:v>
                      </c:pt>
                      <c:pt idx="17340">
                        <c:v>19210.491243286</c:v>
                      </c:pt>
                      <c:pt idx="17341">
                        <c:v>19210.491243286</c:v>
                      </c:pt>
                      <c:pt idx="17342">
                        <c:v>19210.491243286</c:v>
                      </c:pt>
                      <c:pt idx="17343">
                        <c:v>19210.491243286</c:v>
                      </c:pt>
                      <c:pt idx="17344">
                        <c:v>19118.491243286</c:v>
                      </c:pt>
                      <c:pt idx="17345">
                        <c:v>18942.491243286</c:v>
                      </c:pt>
                      <c:pt idx="17346">
                        <c:v>18942.491243286</c:v>
                      </c:pt>
                      <c:pt idx="17347">
                        <c:v>18942.491243286</c:v>
                      </c:pt>
                      <c:pt idx="17348">
                        <c:v>18942.491243286</c:v>
                      </c:pt>
                      <c:pt idx="17349">
                        <c:v>18942.491243286</c:v>
                      </c:pt>
                      <c:pt idx="17350">
                        <c:v>18942.491243286</c:v>
                      </c:pt>
                      <c:pt idx="17351">
                        <c:v>18707.491243286</c:v>
                      </c:pt>
                      <c:pt idx="17352">
                        <c:v>17269.131257935001</c:v>
                      </c:pt>
                      <c:pt idx="17353">
                        <c:v>17269.131257935001</c:v>
                      </c:pt>
                      <c:pt idx="17354">
                        <c:v>17107.131257935001</c:v>
                      </c:pt>
                      <c:pt idx="17355">
                        <c:v>17107.131257935001</c:v>
                      </c:pt>
                      <c:pt idx="17356">
                        <c:v>17107.131257935001</c:v>
                      </c:pt>
                      <c:pt idx="17357">
                        <c:v>17107.131257935001</c:v>
                      </c:pt>
                      <c:pt idx="17358">
                        <c:v>17107.131257935001</c:v>
                      </c:pt>
                      <c:pt idx="17359">
                        <c:v>17107.131257935001</c:v>
                      </c:pt>
                      <c:pt idx="17360">
                        <c:v>17107.131257935001</c:v>
                      </c:pt>
                      <c:pt idx="17361">
                        <c:v>17107.131257935001</c:v>
                      </c:pt>
                      <c:pt idx="17362">
                        <c:v>17107.131257935001</c:v>
                      </c:pt>
                      <c:pt idx="17363">
                        <c:v>17107.131257935001</c:v>
                      </c:pt>
                      <c:pt idx="17364">
                        <c:v>17107.131257935001</c:v>
                      </c:pt>
                      <c:pt idx="17365">
                        <c:v>16841.131257935001</c:v>
                      </c:pt>
                      <c:pt idx="17366">
                        <c:v>16841.131257935001</c:v>
                      </c:pt>
                      <c:pt idx="17367">
                        <c:v>16841.131257935001</c:v>
                      </c:pt>
                      <c:pt idx="17368">
                        <c:v>16887.131257935001</c:v>
                      </c:pt>
                      <c:pt idx="17369">
                        <c:v>16185.131257935</c:v>
                      </c:pt>
                      <c:pt idx="17370">
                        <c:v>16185.131257935</c:v>
                      </c:pt>
                      <c:pt idx="17371">
                        <c:v>16185.131257935</c:v>
                      </c:pt>
                      <c:pt idx="17372">
                        <c:v>15765.131257935</c:v>
                      </c:pt>
                      <c:pt idx="17373">
                        <c:v>15765.131257935</c:v>
                      </c:pt>
                      <c:pt idx="17374">
                        <c:v>15765.131257935</c:v>
                      </c:pt>
                      <c:pt idx="17375">
                        <c:v>15765.131257935</c:v>
                      </c:pt>
                      <c:pt idx="17376">
                        <c:v>15765.131257935</c:v>
                      </c:pt>
                      <c:pt idx="17377">
                        <c:v>15765.131257935</c:v>
                      </c:pt>
                      <c:pt idx="17378">
                        <c:v>15765.131257935</c:v>
                      </c:pt>
                      <c:pt idx="17379">
                        <c:v>15765.131257935</c:v>
                      </c:pt>
                      <c:pt idx="17380">
                        <c:v>15765.131257935</c:v>
                      </c:pt>
                      <c:pt idx="17381">
                        <c:v>15534.331254883</c:v>
                      </c:pt>
                      <c:pt idx="17382">
                        <c:v>15534.331254883</c:v>
                      </c:pt>
                      <c:pt idx="17383">
                        <c:v>14924.736833495999</c:v>
                      </c:pt>
                      <c:pt idx="17384">
                        <c:v>14924.736833495999</c:v>
                      </c:pt>
                      <c:pt idx="17385">
                        <c:v>14924.736833495999</c:v>
                      </c:pt>
                      <c:pt idx="17386">
                        <c:v>14924.736833495999</c:v>
                      </c:pt>
                      <c:pt idx="17387">
                        <c:v>14924.736833495999</c:v>
                      </c:pt>
                      <c:pt idx="17388">
                        <c:v>14924.736833495999</c:v>
                      </c:pt>
                      <c:pt idx="17389">
                        <c:v>14924.736833495999</c:v>
                      </c:pt>
                      <c:pt idx="17390">
                        <c:v>14389.736833495999</c:v>
                      </c:pt>
                      <c:pt idx="17391">
                        <c:v>13756.736833495999</c:v>
                      </c:pt>
                      <c:pt idx="17392">
                        <c:v>13710.736833495999</c:v>
                      </c:pt>
                      <c:pt idx="17393">
                        <c:v>12891.736833495999</c:v>
                      </c:pt>
                      <c:pt idx="17394">
                        <c:v>12891.736833495999</c:v>
                      </c:pt>
                      <c:pt idx="17395">
                        <c:v>12578.736833495999</c:v>
                      </c:pt>
                      <c:pt idx="17396">
                        <c:v>11945.736833495999</c:v>
                      </c:pt>
                      <c:pt idx="17397">
                        <c:v>11945.736833495999</c:v>
                      </c:pt>
                      <c:pt idx="17398">
                        <c:v>11945.736833495999</c:v>
                      </c:pt>
                      <c:pt idx="17399">
                        <c:v>11945.736833495999</c:v>
                      </c:pt>
                      <c:pt idx="17400">
                        <c:v>11745.736833495999</c:v>
                      </c:pt>
                      <c:pt idx="17401">
                        <c:v>11745.736833495999</c:v>
                      </c:pt>
                      <c:pt idx="17402">
                        <c:v>11635.736833495999</c:v>
                      </c:pt>
                      <c:pt idx="17403">
                        <c:v>11635.736833495999</c:v>
                      </c:pt>
                      <c:pt idx="17404">
                        <c:v>11298.617834015</c:v>
                      </c:pt>
                      <c:pt idx="17405">
                        <c:v>10681.517834015</c:v>
                      </c:pt>
                      <c:pt idx="17406">
                        <c:v>10436.792507476999</c:v>
                      </c:pt>
                      <c:pt idx="17407">
                        <c:v>10436.792507476999</c:v>
                      </c:pt>
                      <c:pt idx="17408">
                        <c:v>10436.792507476999</c:v>
                      </c:pt>
                      <c:pt idx="17409">
                        <c:v>10253.792507476999</c:v>
                      </c:pt>
                      <c:pt idx="17410">
                        <c:v>10253.792507476999</c:v>
                      </c:pt>
                      <c:pt idx="17411">
                        <c:v>10253.792507476999</c:v>
                      </c:pt>
                      <c:pt idx="17412">
                        <c:v>10253.792507476999</c:v>
                      </c:pt>
                      <c:pt idx="17413">
                        <c:v>10253.792507476999</c:v>
                      </c:pt>
                      <c:pt idx="17414">
                        <c:v>10253.792507476999</c:v>
                      </c:pt>
                      <c:pt idx="17415">
                        <c:v>10253.792507476999</c:v>
                      </c:pt>
                      <c:pt idx="17416">
                        <c:v>10249.661510772999</c:v>
                      </c:pt>
                      <c:pt idx="17417">
                        <c:v>9814.6615107729995</c:v>
                      </c:pt>
                      <c:pt idx="17418">
                        <c:v>9814.6615107729995</c:v>
                      </c:pt>
                      <c:pt idx="17419">
                        <c:v>9814.6615107729995</c:v>
                      </c:pt>
                      <c:pt idx="17420">
                        <c:v>9814.6615107729995</c:v>
                      </c:pt>
                      <c:pt idx="17421">
                        <c:v>9814.6615107729995</c:v>
                      </c:pt>
                      <c:pt idx="17422">
                        <c:v>9773.6615107729995</c:v>
                      </c:pt>
                      <c:pt idx="17423">
                        <c:v>9457.6515107729992</c:v>
                      </c:pt>
                      <c:pt idx="17424">
                        <c:v>9457.6515107729992</c:v>
                      </c:pt>
                      <c:pt idx="17425">
                        <c:v>9457.6515107729992</c:v>
                      </c:pt>
                      <c:pt idx="17426">
                        <c:v>9310.6415107730008</c:v>
                      </c:pt>
                      <c:pt idx="17427">
                        <c:v>9310.6415107730008</c:v>
                      </c:pt>
                      <c:pt idx="17428">
                        <c:v>9313.6415107730008</c:v>
                      </c:pt>
                      <c:pt idx="17429">
                        <c:v>9313.6415107730008</c:v>
                      </c:pt>
                      <c:pt idx="17430">
                        <c:v>9313.6415107730008</c:v>
                      </c:pt>
                      <c:pt idx="17431">
                        <c:v>9313.6415107730008</c:v>
                      </c:pt>
                      <c:pt idx="17432">
                        <c:v>9313.6415107730008</c:v>
                      </c:pt>
                      <c:pt idx="17433">
                        <c:v>9266.6415107730008</c:v>
                      </c:pt>
                      <c:pt idx="17434">
                        <c:v>9219.6415107730008</c:v>
                      </c:pt>
                      <c:pt idx="17435">
                        <c:v>9219.6415107730008</c:v>
                      </c:pt>
                      <c:pt idx="17436">
                        <c:v>9219.6415107730008</c:v>
                      </c:pt>
                      <c:pt idx="17437">
                        <c:v>9219.6415107730008</c:v>
                      </c:pt>
                      <c:pt idx="17438">
                        <c:v>9219.6415107730008</c:v>
                      </c:pt>
                      <c:pt idx="17439">
                        <c:v>9219.6415107730008</c:v>
                      </c:pt>
                      <c:pt idx="17440">
                        <c:v>9310.6415107730008</c:v>
                      </c:pt>
                      <c:pt idx="17441">
                        <c:v>9406.6415107730008</c:v>
                      </c:pt>
                      <c:pt idx="17442">
                        <c:v>9406.6415107730008</c:v>
                      </c:pt>
                      <c:pt idx="17443">
                        <c:v>9406.6415107730008</c:v>
                      </c:pt>
                      <c:pt idx="17444">
                        <c:v>9406.6415107730008</c:v>
                      </c:pt>
                      <c:pt idx="17445">
                        <c:v>9406.6415107730008</c:v>
                      </c:pt>
                      <c:pt idx="17446">
                        <c:v>9406.6415107730008</c:v>
                      </c:pt>
                      <c:pt idx="17447">
                        <c:v>9406.6415107730008</c:v>
                      </c:pt>
                      <c:pt idx="17448">
                        <c:v>9312.6415107730008</c:v>
                      </c:pt>
                      <c:pt idx="17449">
                        <c:v>9312.6415107730008</c:v>
                      </c:pt>
                      <c:pt idx="17450">
                        <c:v>9312.6415107730008</c:v>
                      </c:pt>
                      <c:pt idx="17451">
                        <c:v>9312.6415107730008</c:v>
                      </c:pt>
                      <c:pt idx="17452">
                        <c:v>9312.6415107730008</c:v>
                      </c:pt>
                      <c:pt idx="17453">
                        <c:v>9312.6415107730008</c:v>
                      </c:pt>
                      <c:pt idx="17454">
                        <c:v>9175.3415107729998</c:v>
                      </c:pt>
                      <c:pt idx="17455">
                        <c:v>9087.3415107729998</c:v>
                      </c:pt>
                      <c:pt idx="17456">
                        <c:v>9011.3415107729998</c:v>
                      </c:pt>
                      <c:pt idx="17457">
                        <c:v>9011.3415107729998</c:v>
                      </c:pt>
                      <c:pt idx="17458">
                        <c:v>9011.3415107729998</c:v>
                      </c:pt>
                      <c:pt idx="17459">
                        <c:v>9011.3415107729998</c:v>
                      </c:pt>
                      <c:pt idx="17460">
                        <c:v>9011.3415107729998</c:v>
                      </c:pt>
                      <c:pt idx="17461">
                        <c:v>9011.3415107729998</c:v>
                      </c:pt>
                      <c:pt idx="17462">
                        <c:v>8961.1765136720005</c:v>
                      </c:pt>
                      <c:pt idx="17463">
                        <c:v>8961.1765136720005</c:v>
                      </c:pt>
                      <c:pt idx="17464">
                        <c:v>8961.1765136720005</c:v>
                      </c:pt>
                      <c:pt idx="17465">
                        <c:v>8961.1765136720005</c:v>
                      </c:pt>
                      <c:pt idx="17466">
                        <c:v>8961.1765136720005</c:v>
                      </c:pt>
                      <c:pt idx="17467">
                        <c:v>8961.1765136720005</c:v>
                      </c:pt>
                      <c:pt idx="17468">
                        <c:v>8961.1765136720005</c:v>
                      </c:pt>
                      <c:pt idx="17469">
                        <c:v>8961.1765136720005</c:v>
                      </c:pt>
                      <c:pt idx="17470">
                        <c:v>8961.1765136720005</c:v>
                      </c:pt>
                      <c:pt idx="17471">
                        <c:v>8961.1765136720005</c:v>
                      </c:pt>
                      <c:pt idx="17472">
                        <c:v>9090.1765136720005</c:v>
                      </c:pt>
                      <c:pt idx="17473">
                        <c:v>9090.1765136720005</c:v>
                      </c:pt>
                      <c:pt idx="17474">
                        <c:v>9090.1765136720005</c:v>
                      </c:pt>
                      <c:pt idx="17475">
                        <c:v>9090.1765136720005</c:v>
                      </c:pt>
                      <c:pt idx="17476">
                        <c:v>9090.1765136720005</c:v>
                      </c:pt>
                      <c:pt idx="17477">
                        <c:v>9090.1765136720005</c:v>
                      </c:pt>
                      <c:pt idx="17478">
                        <c:v>9090.1765136720005</c:v>
                      </c:pt>
                      <c:pt idx="17479">
                        <c:v>9525.1765136720005</c:v>
                      </c:pt>
                      <c:pt idx="17480">
                        <c:v>9525.1765136720005</c:v>
                      </c:pt>
                      <c:pt idx="17481">
                        <c:v>9525.1765136720005</c:v>
                      </c:pt>
                      <c:pt idx="17482">
                        <c:v>9525.1765136720005</c:v>
                      </c:pt>
                      <c:pt idx="17483">
                        <c:v>9525.1765136720005</c:v>
                      </c:pt>
                      <c:pt idx="17484">
                        <c:v>9525.1765136720005</c:v>
                      </c:pt>
                      <c:pt idx="17485">
                        <c:v>9525.1765136720005</c:v>
                      </c:pt>
                      <c:pt idx="17486">
                        <c:v>9525.1765136720005</c:v>
                      </c:pt>
                      <c:pt idx="17487">
                        <c:v>9525.1765136720005</c:v>
                      </c:pt>
                      <c:pt idx="17488">
                        <c:v>9525.1765136720005</c:v>
                      </c:pt>
                      <c:pt idx="17489">
                        <c:v>9566.1765136720005</c:v>
                      </c:pt>
                      <c:pt idx="17490">
                        <c:v>9616.1765136720005</c:v>
                      </c:pt>
                      <c:pt idx="17491">
                        <c:v>9964.1965136719991</c:v>
                      </c:pt>
                      <c:pt idx="17492">
                        <c:v>9964.1965136719991</c:v>
                      </c:pt>
                      <c:pt idx="17493">
                        <c:v>10519.196513671999</c:v>
                      </c:pt>
                      <c:pt idx="17494">
                        <c:v>10519.196513671999</c:v>
                      </c:pt>
                      <c:pt idx="17495">
                        <c:v>10519.196513671999</c:v>
                      </c:pt>
                      <c:pt idx="17496">
                        <c:v>10954.196513671999</c:v>
                      </c:pt>
                      <c:pt idx="17497">
                        <c:v>10954.196513671999</c:v>
                      </c:pt>
                      <c:pt idx="17498">
                        <c:v>10954.196513671999</c:v>
                      </c:pt>
                      <c:pt idx="17499">
                        <c:v>11116.196513671999</c:v>
                      </c:pt>
                      <c:pt idx="17500">
                        <c:v>11236.196513671999</c:v>
                      </c:pt>
                      <c:pt idx="17501">
                        <c:v>11436.92184021</c:v>
                      </c:pt>
                      <c:pt idx="17502">
                        <c:v>11436.92184021</c:v>
                      </c:pt>
                      <c:pt idx="17503">
                        <c:v>11436.92184021</c:v>
                      </c:pt>
                      <c:pt idx="17504">
                        <c:v>11675.92184021</c:v>
                      </c:pt>
                      <c:pt idx="17505">
                        <c:v>11675.92184021</c:v>
                      </c:pt>
                      <c:pt idx="17506">
                        <c:v>11675.92184021</c:v>
                      </c:pt>
                      <c:pt idx="17507">
                        <c:v>11675.92184021</c:v>
                      </c:pt>
                      <c:pt idx="17508">
                        <c:v>12044.92184021</c:v>
                      </c:pt>
                      <c:pt idx="17509">
                        <c:v>12044.92184021</c:v>
                      </c:pt>
                      <c:pt idx="17510">
                        <c:v>12044.92184021</c:v>
                      </c:pt>
                      <c:pt idx="17511">
                        <c:v>12159.92184021</c:v>
                      </c:pt>
                      <c:pt idx="17512">
                        <c:v>12279.92184021</c:v>
                      </c:pt>
                      <c:pt idx="17513">
                        <c:v>12279.92184021</c:v>
                      </c:pt>
                      <c:pt idx="17514">
                        <c:v>12279.92184021</c:v>
                      </c:pt>
                      <c:pt idx="17515">
                        <c:v>12330.086837311001</c:v>
                      </c:pt>
                      <c:pt idx="17516">
                        <c:v>12330.086837311001</c:v>
                      </c:pt>
                      <c:pt idx="17517">
                        <c:v>12857.086837311001</c:v>
                      </c:pt>
                      <c:pt idx="17518">
                        <c:v>12857.086837311001</c:v>
                      </c:pt>
                      <c:pt idx="17519">
                        <c:v>12857.086837311001</c:v>
                      </c:pt>
                      <c:pt idx="17520">
                        <c:v>12857.086837311001</c:v>
                      </c:pt>
                      <c:pt idx="17521">
                        <c:v>12857.086837311001</c:v>
                      </c:pt>
                      <c:pt idx="17522">
                        <c:v>12951.086837311001</c:v>
                      </c:pt>
                      <c:pt idx="17523">
                        <c:v>12951.086837311001</c:v>
                      </c:pt>
                      <c:pt idx="17524">
                        <c:v>12951.086837311001</c:v>
                      </c:pt>
                      <c:pt idx="17525">
                        <c:v>12951.086837311001</c:v>
                      </c:pt>
                      <c:pt idx="17526">
                        <c:v>13045.086837311001</c:v>
                      </c:pt>
                      <c:pt idx="17527">
                        <c:v>13045.086837311001</c:v>
                      </c:pt>
                      <c:pt idx="17528">
                        <c:v>13410.217834015</c:v>
                      </c:pt>
                      <c:pt idx="17529">
                        <c:v>13504.217834015</c:v>
                      </c:pt>
                      <c:pt idx="17530">
                        <c:v>13724.217834015</c:v>
                      </c:pt>
                      <c:pt idx="17531">
                        <c:v>13219.336833496</c:v>
                      </c:pt>
                      <c:pt idx="17532">
                        <c:v>13219.336833496</c:v>
                      </c:pt>
                      <c:pt idx="17533">
                        <c:v>13852.336833496</c:v>
                      </c:pt>
                      <c:pt idx="17534">
                        <c:v>13852.336833496</c:v>
                      </c:pt>
                      <c:pt idx="17535">
                        <c:v>13852.336833496</c:v>
                      </c:pt>
                      <c:pt idx="17536">
                        <c:v>14060.336833496</c:v>
                      </c:pt>
                      <c:pt idx="17537">
                        <c:v>14426.336833496</c:v>
                      </c:pt>
                      <c:pt idx="17538">
                        <c:v>14426.336833496</c:v>
                      </c:pt>
                      <c:pt idx="17539">
                        <c:v>15340.336833496</c:v>
                      </c:pt>
                      <c:pt idx="17540">
                        <c:v>16204.136836547999</c:v>
                      </c:pt>
                      <c:pt idx="17541">
                        <c:v>16204.136836547999</c:v>
                      </c:pt>
                      <c:pt idx="17542">
                        <c:v>16381.536836548001</c:v>
                      </c:pt>
                      <c:pt idx="17543">
                        <c:v>16564.536836547999</c:v>
                      </c:pt>
                      <c:pt idx="17544">
                        <c:v>16564.536836547999</c:v>
                      </c:pt>
                      <c:pt idx="17545">
                        <c:v>16564.536836547999</c:v>
                      </c:pt>
                      <c:pt idx="17546">
                        <c:v>16564.536836547999</c:v>
                      </c:pt>
                      <c:pt idx="17547">
                        <c:v>16564.536836547999</c:v>
                      </c:pt>
                      <c:pt idx="17548">
                        <c:v>17119.536836547999</c:v>
                      </c:pt>
                      <c:pt idx="17549">
                        <c:v>17119.536836547999</c:v>
                      </c:pt>
                      <c:pt idx="17550">
                        <c:v>17959.536836547999</c:v>
                      </c:pt>
                      <c:pt idx="17551">
                        <c:v>17959.536836547999</c:v>
                      </c:pt>
                      <c:pt idx="17552">
                        <c:v>17959.536836547999</c:v>
                      </c:pt>
                      <c:pt idx="17553">
                        <c:v>17959.536836547999</c:v>
                      </c:pt>
                      <c:pt idx="17554">
                        <c:v>18661.536836547999</c:v>
                      </c:pt>
                      <c:pt idx="17555">
                        <c:v>19189.536836547999</c:v>
                      </c:pt>
                      <c:pt idx="17556">
                        <c:v>19189.536836547999</c:v>
                      </c:pt>
                      <c:pt idx="17557">
                        <c:v>19189.536836547999</c:v>
                      </c:pt>
                      <c:pt idx="17558">
                        <c:v>19189.536836547999</c:v>
                      </c:pt>
                      <c:pt idx="17559">
                        <c:v>18634.536836547999</c:v>
                      </c:pt>
                      <c:pt idx="17560">
                        <c:v>18217.536836547999</c:v>
                      </c:pt>
                      <c:pt idx="17561">
                        <c:v>18718.936836548</c:v>
                      </c:pt>
                      <c:pt idx="17562">
                        <c:v>18718.936836548</c:v>
                      </c:pt>
                      <c:pt idx="17563">
                        <c:v>18718.936836548</c:v>
                      </c:pt>
                      <c:pt idx="17564">
                        <c:v>18718.936836548</c:v>
                      </c:pt>
                      <c:pt idx="17565">
                        <c:v>18718.936836548</c:v>
                      </c:pt>
                      <c:pt idx="17566">
                        <c:v>18718.936836548</c:v>
                      </c:pt>
                      <c:pt idx="17567">
                        <c:v>18718.936836548</c:v>
                      </c:pt>
                      <c:pt idx="17568">
                        <c:v>18718.936836548</c:v>
                      </c:pt>
                      <c:pt idx="17569">
                        <c:v>19238.936836548</c:v>
                      </c:pt>
                      <c:pt idx="17570">
                        <c:v>20149.296821898999</c:v>
                      </c:pt>
                      <c:pt idx="17571">
                        <c:v>20149.296821898999</c:v>
                      </c:pt>
                      <c:pt idx="17572">
                        <c:v>20149.296821898999</c:v>
                      </c:pt>
                      <c:pt idx="17573">
                        <c:v>20149.296821898999</c:v>
                      </c:pt>
                      <c:pt idx="17574">
                        <c:v>20149.296821898999</c:v>
                      </c:pt>
                      <c:pt idx="17575">
                        <c:v>20149.296821898999</c:v>
                      </c:pt>
                      <c:pt idx="17576">
                        <c:v>20149.296821898999</c:v>
                      </c:pt>
                      <c:pt idx="17577">
                        <c:v>20149.296821898999</c:v>
                      </c:pt>
                      <c:pt idx="17578">
                        <c:v>20149.296821898999</c:v>
                      </c:pt>
                      <c:pt idx="17579">
                        <c:v>20149.296821898999</c:v>
                      </c:pt>
                      <c:pt idx="17580">
                        <c:v>20149.296821898999</c:v>
                      </c:pt>
                      <c:pt idx="17581">
                        <c:v>20149.296821898999</c:v>
                      </c:pt>
                      <c:pt idx="17582">
                        <c:v>20149.296821898999</c:v>
                      </c:pt>
                      <c:pt idx="17583">
                        <c:v>20149.296821898999</c:v>
                      </c:pt>
                      <c:pt idx="17584">
                        <c:v>19941.296821898999</c:v>
                      </c:pt>
                      <c:pt idx="17585">
                        <c:v>19751.296821898999</c:v>
                      </c:pt>
                      <c:pt idx="17586">
                        <c:v>19751.296821898999</c:v>
                      </c:pt>
                      <c:pt idx="17587">
                        <c:v>19751.296821898999</c:v>
                      </c:pt>
                      <c:pt idx="17588">
                        <c:v>19751.296821898999</c:v>
                      </c:pt>
                      <c:pt idx="17589">
                        <c:v>19751.296821898999</c:v>
                      </c:pt>
                      <c:pt idx="17590">
                        <c:v>19751.296821898999</c:v>
                      </c:pt>
                      <c:pt idx="17591">
                        <c:v>19751.296821898999</c:v>
                      </c:pt>
                      <c:pt idx="17592">
                        <c:v>19751.296821898999</c:v>
                      </c:pt>
                      <c:pt idx="17593">
                        <c:v>19751.296821898999</c:v>
                      </c:pt>
                      <c:pt idx="17594">
                        <c:v>19751.296821898999</c:v>
                      </c:pt>
                      <c:pt idx="17595">
                        <c:v>20351.296821898999</c:v>
                      </c:pt>
                      <c:pt idx="17596">
                        <c:v>19956.296821898999</c:v>
                      </c:pt>
                      <c:pt idx="17597">
                        <c:v>19956.296821898999</c:v>
                      </c:pt>
                      <c:pt idx="17598">
                        <c:v>19956.296821898999</c:v>
                      </c:pt>
                      <c:pt idx="17599">
                        <c:v>19956.296821898999</c:v>
                      </c:pt>
                      <c:pt idx="17600">
                        <c:v>19956.296821898999</c:v>
                      </c:pt>
                      <c:pt idx="17601">
                        <c:v>19956.296821898999</c:v>
                      </c:pt>
                      <c:pt idx="17602">
                        <c:v>19356.296821898999</c:v>
                      </c:pt>
                      <c:pt idx="17603">
                        <c:v>19356.296821898999</c:v>
                      </c:pt>
                      <c:pt idx="17604">
                        <c:v>19356.296821898999</c:v>
                      </c:pt>
                      <c:pt idx="17605">
                        <c:v>19356.296821898999</c:v>
                      </c:pt>
                      <c:pt idx="17606">
                        <c:v>19356.296821898999</c:v>
                      </c:pt>
                      <c:pt idx="17607">
                        <c:v>19356.296821898999</c:v>
                      </c:pt>
                      <c:pt idx="17608">
                        <c:v>19356.296821898999</c:v>
                      </c:pt>
                      <c:pt idx="17609">
                        <c:v>19356.296821898999</c:v>
                      </c:pt>
                      <c:pt idx="17610">
                        <c:v>19356.296821898999</c:v>
                      </c:pt>
                      <c:pt idx="17611">
                        <c:v>19356.296821898999</c:v>
                      </c:pt>
                      <c:pt idx="17612">
                        <c:v>19356.296821898999</c:v>
                      </c:pt>
                      <c:pt idx="17613">
                        <c:v>19356.296821898999</c:v>
                      </c:pt>
                      <c:pt idx="17614">
                        <c:v>19356.296821898999</c:v>
                      </c:pt>
                      <c:pt idx="17615">
                        <c:v>18854.896821899001</c:v>
                      </c:pt>
                      <c:pt idx="17616">
                        <c:v>18854.896821899001</c:v>
                      </c:pt>
                      <c:pt idx="17617">
                        <c:v>18854.896821899001</c:v>
                      </c:pt>
                      <c:pt idx="17618">
                        <c:v>18334.896821899001</c:v>
                      </c:pt>
                      <c:pt idx="17619">
                        <c:v>18334.896821899001</c:v>
                      </c:pt>
                      <c:pt idx="17620">
                        <c:v>18334.896821899001</c:v>
                      </c:pt>
                      <c:pt idx="17621">
                        <c:v>18334.896821899001</c:v>
                      </c:pt>
                      <c:pt idx="17622">
                        <c:v>18334.896821899001</c:v>
                      </c:pt>
                      <c:pt idx="17623">
                        <c:v>18334.896821899001</c:v>
                      </c:pt>
                      <c:pt idx="17624">
                        <c:v>18334.896821899001</c:v>
                      </c:pt>
                      <c:pt idx="17625">
                        <c:v>17944.896821899001</c:v>
                      </c:pt>
                      <c:pt idx="17626">
                        <c:v>17944.896821899001</c:v>
                      </c:pt>
                      <c:pt idx="17627">
                        <c:v>17534.896821899001</c:v>
                      </c:pt>
                      <c:pt idx="17628">
                        <c:v>17534.896821899001</c:v>
                      </c:pt>
                      <c:pt idx="17629">
                        <c:v>17534.896821899001</c:v>
                      </c:pt>
                      <c:pt idx="17630">
                        <c:v>17534.896821899001</c:v>
                      </c:pt>
                      <c:pt idx="17631">
                        <c:v>17534.896821899001</c:v>
                      </c:pt>
                      <c:pt idx="17632">
                        <c:v>17442.896821899001</c:v>
                      </c:pt>
                      <c:pt idx="17633">
                        <c:v>17266.896821899001</c:v>
                      </c:pt>
                      <c:pt idx="17634">
                        <c:v>17266.896821899001</c:v>
                      </c:pt>
                      <c:pt idx="17635">
                        <c:v>16846.896821899001</c:v>
                      </c:pt>
                      <c:pt idx="17636">
                        <c:v>16846.896821899001</c:v>
                      </c:pt>
                      <c:pt idx="17637">
                        <c:v>16846.896821899001</c:v>
                      </c:pt>
                      <c:pt idx="17638">
                        <c:v>16846.896821899001</c:v>
                      </c:pt>
                      <c:pt idx="17639">
                        <c:v>16846.896821899001</c:v>
                      </c:pt>
                      <c:pt idx="17640">
                        <c:v>16318.896821898999</c:v>
                      </c:pt>
                      <c:pt idx="17641">
                        <c:v>15408.536836548001</c:v>
                      </c:pt>
                      <c:pt idx="17642">
                        <c:v>15408.536836548001</c:v>
                      </c:pt>
                      <c:pt idx="17643">
                        <c:v>15408.536836548001</c:v>
                      </c:pt>
                      <c:pt idx="17644">
                        <c:v>15408.536836548001</c:v>
                      </c:pt>
                      <c:pt idx="17645">
                        <c:v>15408.536836548001</c:v>
                      </c:pt>
                      <c:pt idx="17646">
                        <c:v>15408.536836548001</c:v>
                      </c:pt>
                      <c:pt idx="17647">
                        <c:v>15408.536836548001</c:v>
                      </c:pt>
                      <c:pt idx="17648">
                        <c:v>15408.536836548001</c:v>
                      </c:pt>
                      <c:pt idx="17649">
                        <c:v>15163.81151001</c:v>
                      </c:pt>
                      <c:pt idx="17650">
                        <c:v>15163.81151001</c:v>
                      </c:pt>
                      <c:pt idx="17651">
                        <c:v>15163.81151001</c:v>
                      </c:pt>
                      <c:pt idx="17652">
                        <c:v>15163.81151001</c:v>
                      </c:pt>
                      <c:pt idx="17653">
                        <c:v>15163.81151001</c:v>
                      </c:pt>
                      <c:pt idx="17654">
                        <c:v>15163.81151001</c:v>
                      </c:pt>
                      <c:pt idx="17655">
                        <c:v>15163.81151001</c:v>
                      </c:pt>
                      <c:pt idx="17656">
                        <c:v>15209.81151001</c:v>
                      </c:pt>
                      <c:pt idx="17657">
                        <c:v>14751.011506958001</c:v>
                      </c:pt>
                      <c:pt idx="17658">
                        <c:v>14751.011506958001</c:v>
                      </c:pt>
                      <c:pt idx="17659">
                        <c:v>14751.011506958001</c:v>
                      </c:pt>
                      <c:pt idx="17660">
                        <c:v>14485.011506958001</c:v>
                      </c:pt>
                      <c:pt idx="17661">
                        <c:v>14485.011506958001</c:v>
                      </c:pt>
                      <c:pt idx="17662">
                        <c:v>14485.011506958001</c:v>
                      </c:pt>
                      <c:pt idx="17663">
                        <c:v>14485.011506958001</c:v>
                      </c:pt>
                      <c:pt idx="17664">
                        <c:v>14485.011506958001</c:v>
                      </c:pt>
                      <c:pt idx="17665">
                        <c:v>14485.011506958001</c:v>
                      </c:pt>
                      <c:pt idx="17666">
                        <c:v>14485.011506958001</c:v>
                      </c:pt>
                      <c:pt idx="17667">
                        <c:v>13655.011506958001</c:v>
                      </c:pt>
                      <c:pt idx="17668">
                        <c:v>13022.011506958001</c:v>
                      </c:pt>
                      <c:pt idx="17669">
                        <c:v>12320.011506958001</c:v>
                      </c:pt>
                      <c:pt idx="17670">
                        <c:v>12320.011506958001</c:v>
                      </c:pt>
                      <c:pt idx="17671">
                        <c:v>11285.795991821</c:v>
                      </c:pt>
                      <c:pt idx="17672">
                        <c:v>11285.795991821</c:v>
                      </c:pt>
                      <c:pt idx="17673">
                        <c:v>9535.7959918209999</c:v>
                      </c:pt>
                      <c:pt idx="17674">
                        <c:v>9425.7959918209999</c:v>
                      </c:pt>
                      <c:pt idx="17675">
                        <c:v>8702.7959918209999</c:v>
                      </c:pt>
                      <c:pt idx="17676">
                        <c:v>8702.7959918209999</c:v>
                      </c:pt>
                      <c:pt idx="17677">
                        <c:v>8702.7959918209999</c:v>
                      </c:pt>
                      <c:pt idx="17678">
                        <c:v>8702.7959918209999</c:v>
                      </c:pt>
                      <c:pt idx="17679">
                        <c:v>8652.6769923400007</c:v>
                      </c:pt>
                      <c:pt idx="17680">
                        <c:v>8446.6769923400007</c:v>
                      </c:pt>
                      <c:pt idx="17681">
                        <c:v>8344.6769923400007</c:v>
                      </c:pt>
                      <c:pt idx="17682">
                        <c:v>8344.6769923400007</c:v>
                      </c:pt>
                      <c:pt idx="17683">
                        <c:v>8265.6769923400007</c:v>
                      </c:pt>
                      <c:pt idx="17684">
                        <c:v>8082.6769923399997</c:v>
                      </c:pt>
                      <c:pt idx="17685">
                        <c:v>8082.6769923399997</c:v>
                      </c:pt>
                      <c:pt idx="17686">
                        <c:v>8082.6769923399997</c:v>
                      </c:pt>
                      <c:pt idx="17687">
                        <c:v>7820.6669923400004</c:v>
                      </c:pt>
                      <c:pt idx="17688">
                        <c:v>7820.6669923400004</c:v>
                      </c:pt>
                      <c:pt idx="17689">
                        <c:v>7726.6669923400004</c:v>
                      </c:pt>
                      <c:pt idx="17690">
                        <c:v>7437.6569923400002</c:v>
                      </c:pt>
                      <c:pt idx="17691">
                        <c:v>7387.5259956359996</c:v>
                      </c:pt>
                      <c:pt idx="17692">
                        <c:v>7387.5259956359996</c:v>
                      </c:pt>
                      <c:pt idx="17693">
                        <c:v>6335.4259956360002</c:v>
                      </c:pt>
                      <c:pt idx="17694">
                        <c:v>6373.3736503600003</c:v>
                      </c:pt>
                      <c:pt idx="17695">
                        <c:v>6211.3736503600003</c:v>
                      </c:pt>
                      <c:pt idx="17696">
                        <c:v>6173.4259956360002</c:v>
                      </c:pt>
                      <c:pt idx="17697">
                        <c:v>6079.4259956360002</c:v>
                      </c:pt>
                      <c:pt idx="17698">
                        <c:v>6079.4259956360002</c:v>
                      </c:pt>
                      <c:pt idx="17699">
                        <c:v>6158.4259956360002</c:v>
                      </c:pt>
                      <c:pt idx="17700">
                        <c:v>6158.4259956360002</c:v>
                      </c:pt>
                      <c:pt idx="17701">
                        <c:v>6158.4259956360002</c:v>
                      </c:pt>
                      <c:pt idx="17702">
                        <c:v>6158.4259956360002</c:v>
                      </c:pt>
                      <c:pt idx="17703">
                        <c:v>6108.260998535</c:v>
                      </c:pt>
                      <c:pt idx="17704">
                        <c:v>5746.260998535</c:v>
                      </c:pt>
                      <c:pt idx="17705">
                        <c:v>5311.260998535</c:v>
                      </c:pt>
                      <c:pt idx="17706">
                        <c:v>5611.260998535</c:v>
                      </c:pt>
                      <c:pt idx="17707">
                        <c:v>5611.260998535</c:v>
                      </c:pt>
                      <c:pt idx="17708">
                        <c:v>5474</c:v>
                      </c:pt>
                      <c:pt idx="17709">
                        <c:v>5474</c:v>
                      </c:pt>
                      <c:pt idx="17710">
                        <c:v>4769</c:v>
                      </c:pt>
                      <c:pt idx="17711">
                        <c:v>4769</c:v>
                      </c:pt>
                      <c:pt idx="17712">
                        <c:v>4769</c:v>
                      </c:pt>
                      <c:pt idx="17713">
                        <c:v>4769</c:v>
                      </c:pt>
                      <c:pt idx="17714">
                        <c:v>4769</c:v>
                      </c:pt>
                      <c:pt idx="17715">
                        <c:v>4769</c:v>
                      </c:pt>
                      <c:pt idx="17716">
                        <c:v>4724</c:v>
                      </c:pt>
                      <c:pt idx="17717">
                        <c:v>4724</c:v>
                      </c:pt>
                      <c:pt idx="17718">
                        <c:v>4724</c:v>
                      </c:pt>
                      <c:pt idx="17719">
                        <c:v>4724</c:v>
                      </c:pt>
                      <c:pt idx="17720">
                        <c:v>4979</c:v>
                      </c:pt>
                      <c:pt idx="17721">
                        <c:v>4979</c:v>
                      </c:pt>
                      <c:pt idx="17722">
                        <c:v>4907</c:v>
                      </c:pt>
                      <c:pt idx="17723">
                        <c:v>4818</c:v>
                      </c:pt>
                      <c:pt idx="17724">
                        <c:v>4642</c:v>
                      </c:pt>
                      <c:pt idx="17725">
                        <c:v>4546</c:v>
                      </c:pt>
                      <c:pt idx="17726">
                        <c:v>4451</c:v>
                      </c:pt>
                      <c:pt idx="17727">
                        <c:v>4451</c:v>
                      </c:pt>
                      <c:pt idx="17728">
                        <c:v>4408</c:v>
                      </c:pt>
                      <c:pt idx="17729">
                        <c:v>4598</c:v>
                      </c:pt>
                      <c:pt idx="17730">
                        <c:v>4598</c:v>
                      </c:pt>
                      <c:pt idx="17731">
                        <c:v>4043</c:v>
                      </c:pt>
                      <c:pt idx="17732">
                        <c:v>4043</c:v>
                      </c:pt>
                      <c:pt idx="17733">
                        <c:v>4043</c:v>
                      </c:pt>
                      <c:pt idx="17734">
                        <c:v>4043</c:v>
                      </c:pt>
                      <c:pt idx="17735">
                        <c:v>4043</c:v>
                      </c:pt>
                      <c:pt idx="17736">
                        <c:v>4043</c:v>
                      </c:pt>
                      <c:pt idx="17737">
                        <c:v>4043</c:v>
                      </c:pt>
                      <c:pt idx="17738">
                        <c:v>4043</c:v>
                      </c:pt>
                      <c:pt idx="17739">
                        <c:v>4043</c:v>
                      </c:pt>
                      <c:pt idx="17740">
                        <c:v>4043</c:v>
                      </c:pt>
                      <c:pt idx="17741">
                        <c:v>4043</c:v>
                      </c:pt>
                      <c:pt idx="17742">
                        <c:v>4043</c:v>
                      </c:pt>
                      <c:pt idx="17743">
                        <c:v>4043</c:v>
                      </c:pt>
                      <c:pt idx="17744">
                        <c:v>4043</c:v>
                      </c:pt>
                      <c:pt idx="17745">
                        <c:v>4043</c:v>
                      </c:pt>
                      <c:pt idx="17746">
                        <c:v>4043</c:v>
                      </c:pt>
                      <c:pt idx="17747">
                        <c:v>4043</c:v>
                      </c:pt>
                      <c:pt idx="17748">
                        <c:v>4043</c:v>
                      </c:pt>
                      <c:pt idx="17749">
                        <c:v>4043</c:v>
                      </c:pt>
                      <c:pt idx="17750">
                        <c:v>4043</c:v>
                      </c:pt>
                      <c:pt idx="17751">
                        <c:v>4043</c:v>
                      </c:pt>
                      <c:pt idx="17752">
                        <c:v>4278</c:v>
                      </c:pt>
                      <c:pt idx="17753">
                        <c:v>4278</c:v>
                      </c:pt>
                      <c:pt idx="17754">
                        <c:v>4278</c:v>
                      </c:pt>
                      <c:pt idx="17755">
                        <c:v>4278</c:v>
                      </c:pt>
                      <c:pt idx="17756">
                        <c:v>4278</c:v>
                      </c:pt>
                      <c:pt idx="17757">
                        <c:v>4278</c:v>
                      </c:pt>
                      <c:pt idx="17758">
                        <c:v>4278</c:v>
                      </c:pt>
                      <c:pt idx="17759">
                        <c:v>4278</c:v>
                      </c:pt>
                      <c:pt idx="17760">
                        <c:v>4278</c:v>
                      </c:pt>
                      <c:pt idx="17761">
                        <c:v>4278</c:v>
                      </c:pt>
                      <c:pt idx="17762">
                        <c:v>4278</c:v>
                      </c:pt>
                      <c:pt idx="17763">
                        <c:v>4278</c:v>
                      </c:pt>
                      <c:pt idx="17764">
                        <c:v>3886</c:v>
                      </c:pt>
                      <c:pt idx="17765">
                        <c:v>3886</c:v>
                      </c:pt>
                      <c:pt idx="17766">
                        <c:v>3886</c:v>
                      </c:pt>
                      <c:pt idx="17767">
                        <c:v>3912</c:v>
                      </c:pt>
                      <c:pt idx="17768">
                        <c:v>3912</c:v>
                      </c:pt>
                      <c:pt idx="17769">
                        <c:v>3912</c:v>
                      </c:pt>
                      <c:pt idx="17770">
                        <c:v>3959</c:v>
                      </c:pt>
                      <c:pt idx="17771">
                        <c:v>3959</c:v>
                      </c:pt>
                      <c:pt idx="17772">
                        <c:v>3959</c:v>
                      </c:pt>
                      <c:pt idx="17773">
                        <c:v>3959</c:v>
                      </c:pt>
                      <c:pt idx="17774">
                        <c:v>4366</c:v>
                      </c:pt>
                      <c:pt idx="17775">
                        <c:v>4366</c:v>
                      </c:pt>
                      <c:pt idx="17776">
                        <c:v>4412</c:v>
                      </c:pt>
                      <c:pt idx="17777">
                        <c:v>4455</c:v>
                      </c:pt>
                      <c:pt idx="17778">
                        <c:v>4591</c:v>
                      </c:pt>
                      <c:pt idx="17779">
                        <c:v>5026</c:v>
                      </c:pt>
                      <c:pt idx="17780">
                        <c:v>5026</c:v>
                      </c:pt>
                      <c:pt idx="17781">
                        <c:v>5117</c:v>
                      </c:pt>
                      <c:pt idx="17782">
                        <c:v>5117</c:v>
                      </c:pt>
                      <c:pt idx="17783">
                        <c:v>5833</c:v>
                      </c:pt>
                      <c:pt idx="17784">
                        <c:v>5833</c:v>
                      </c:pt>
                      <c:pt idx="17785">
                        <c:v>5833</c:v>
                      </c:pt>
                      <c:pt idx="17786">
                        <c:v>5995</c:v>
                      </c:pt>
                      <c:pt idx="17787">
                        <c:v>5995</c:v>
                      </c:pt>
                      <c:pt idx="17788">
                        <c:v>5995</c:v>
                      </c:pt>
                      <c:pt idx="17789">
                        <c:v>6295</c:v>
                      </c:pt>
                      <c:pt idx="17790">
                        <c:v>6295</c:v>
                      </c:pt>
                      <c:pt idx="17791">
                        <c:v>7198.3</c:v>
                      </c:pt>
                      <c:pt idx="17792">
                        <c:v>7367.3</c:v>
                      </c:pt>
                      <c:pt idx="17793">
                        <c:v>7487.3</c:v>
                      </c:pt>
                      <c:pt idx="17794">
                        <c:v>7487.3</c:v>
                      </c:pt>
                      <c:pt idx="17795">
                        <c:v>7819.3</c:v>
                      </c:pt>
                      <c:pt idx="17796">
                        <c:v>7819.3</c:v>
                      </c:pt>
                      <c:pt idx="17797">
                        <c:v>7869.3</c:v>
                      </c:pt>
                      <c:pt idx="17798">
                        <c:v>7984.3</c:v>
                      </c:pt>
                      <c:pt idx="17799">
                        <c:v>7984.3</c:v>
                      </c:pt>
                      <c:pt idx="17800">
                        <c:v>8323.0253265379997</c:v>
                      </c:pt>
                      <c:pt idx="17801">
                        <c:v>8638.0253265379997</c:v>
                      </c:pt>
                      <c:pt idx="17802">
                        <c:v>8638.0253265379997</c:v>
                      </c:pt>
                      <c:pt idx="17803">
                        <c:v>8638.0253265379997</c:v>
                      </c:pt>
                      <c:pt idx="17804">
                        <c:v>8638.0253265379997</c:v>
                      </c:pt>
                      <c:pt idx="17805">
                        <c:v>8877.0253265379997</c:v>
                      </c:pt>
                      <c:pt idx="17806">
                        <c:v>9209.0253265379997</c:v>
                      </c:pt>
                      <c:pt idx="17807">
                        <c:v>9619.0253265379997</c:v>
                      </c:pt>
                      <c:pt idx="17808">
                        <c:v>9619.0253265379997</c:v>
                      </c:pt>
                      <c:pt idx="17809">
                        <c:v>9619.0253265379997</c:v>
                      </c:pt>
                      <c:pt idx="17810">
                        <c:v>9709.1253265380001</c:v>
                      </c:pt>
                      <c:pt idx="17811">
                        <c:v>9709.1253265380001</c:v>
                      </c:pt>
                      <c:pt idx="17812">
                        <c:v>9601.2513221739991</c:v>
                      </c:pt>
                      <c:pt idx="17813">
                        <c:v>9701.5013183589999</c:v>
                      </c:pt>
                      <c:pt idx="17814">
                        <c:v>10121.501318359</c:v>
                      </c:pt>
                      <c:pt idx="17815">
                        <c:v>10215.501318359</c:v>
                      </c:pt>
                      <c:pt idx="17816">
                        <c:v>10509.521318359</c:v>
                      </c:pt>
                      <c:pt idx="17817">
                        <c:v>10509.521318359</c:v>
                      </c:pt>
                      <c:pt idx="17818">
                        <c:v>10904.521318359</c:v>
                      </c:pt>
                      <c:pt idx="17819">
                        <c:v>10904.521318359</c:v>
                      </c:pt>
                      <c:pt idx="17820">
                        <c:v>11431.521318359</c:v>
                      </c:pt>
                      <c:pt idx="17821">
                        <c:v>11635.521318359</c:v>
                      </c:pt>
                      <c:pt idx="17822">
                        <c:v>11635.521318359</c:v>
                      </c:pt>
                      <c:pt idx="17823">
                        <c:v>12245.521318359</c:v>
                      </c:pt>
                      <c:pt idx="17824">
                        <c:v>12453.521318359</c:v>
                      </c:pt>
                      <c:pt idx="17825">
                        <c:v>12844.521318359</c:v>
                      </c:pt>
                      <c:pt idx="17826">
                        <c:v>14110.521318359</c:v>
                      </c:pt>
                      <c:pt idx="17827">
                        <c:v>14338.521318359</c:v>
                      </c:pt>
                      <c:pt idx="17828">
                        <c:v>14569.321321411</c:v>
                      </c:pt>
                      <c:pt idx="17829">
                        <c:v>14569.321321411</c:v>
                      </c:pt>
                      <c:pt idx="17830">
                        <c:v>15071.321321411</c:v>
                      </c:pt>
                      <c:pt idx="17831">
                        <c:v>15956.321321411</c:v>
                      </c:pt>
                      <c:pt idx="17832">
                        <c:v>16269.321321411</c:v>
                      </c:pt>
                      <c:pt idx="17833">
                        <c:v>16535.321321411</c:v>
                      </c:pt>
                      <c:pt idx="17834">
                        <c:v>16535.321321411</c:v>
                      </c:pt>
                      <c:pt idx="17835">
                        <c:v>16535.321321411</c:v>
                      </c:pt>
                      <c:pt idx="17836">
                        <c:v>16535.321321411</c:v>
                      </c:pt>
                      <c:pt idx="17837">
                        <c:v>16535.321321411</c:v>
                      </c:pt>
                      <c:pt idx="17838">
                        <c:v>16535.321321411</c:v>
                      </c:pt>
                      <c:pt idx="17839">
                        <c:v>16535.321321411</c:v>
                      </c:pt>
                      <c:pt idx="17840">
                        <c:v>16535.321321411</c:v>
                      </c:pt>
                      <c:pt idx="17841">
                        <c:v>16535.321321411</c:v>
                      </c:pt>
                      <c:pt idx="17842">
                        <c:v>16535.321321411</c:v>
                      </c:pt>
                      <c:pt idx="17843">
                        <c:v>16535.321321411</c:v>
                      </c:pt>
                      <c:pt idx="17844">
                        <c:v>16535.321321411</c:v>
                      </c:pt>
                      <c:pt idx="17845">
                        <c:v>16535.321321411</c:v>
                      </c:pt>
                      <c:pt idx="17846">
                        <c:v>16535.321321411</c:v>
                      </c:pt>
                      <c:pt idx="17847">
                        <c:v>16535.321321411</c:v>
                      </c:pt>
                    </c:numCache>
                  </c:numRef>
                </c:val>
                <c:smooth val="0"/>
              </c15:ser>
            </c15:filteredLineSeries>
          </c:ext>
        </c:extLst>
      </c:lineChart>
      <c:catAx>
        <c:axId val="389046472"/>
        <c:scaling>
          <c:orientation val="minMax"/>
        </c:scaling>
        <c:delete val="0"/>
        <c:axPos val="b"/>
        <c:numFmt formatCode="m/d" sourceLinked="0"/>
        <c:majorTickMark val="none"/>
        <c:minorTickMark val="out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89044120"/>
        <c:crosses val="autoZero"/>
        <c:auto val="0"/>
        <c:lblAlgn val="ctr"/>
        <c:lblOffset val="100"/>
        <c:tickMarkSkip val="288"/>
        <c:noMultiLvlLbl val="1"/>
      </c:catAx>
      <c:valAx>
        <c:axId val="389044120"/>
        <c:scaling>
          <c:orientation val="minMax"/>
          <c:max val="24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HSL of Off-line Resources (MW)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#,##0" sourceLinked="0"/>
        <c:majorTickMark val="cross"/>
        <c:minorTickMark val="out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89046472"/>
        <c:crosses val="autoZero"/>
        <c:crossBetween val="between"/>
        <c:majorUnit val="2000"/>
        <c:minorUnit val="500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 b="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Hourly Average Demand, Capacity, and Reserves on 7/19/2018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936390643477257"/>
          <c:y val="0.12936057561770295"/>
          <c:w val="0.70908171093997863"/>
          <c:h val="0.5597171689745678"/>
        </c:manualLayout>
      </c:layout>
      <c:areaChart>
        <c:grouping val="standard"/>
        <c:varyColors val="0"/>
        <c:ser>
          <c:idx val="0"/>
          <c:order val="2"/>
          <c:tx>
            <c:strRef>
              <c:f>'20180719'!$H$1</c:f>
              <c:strCache>
                <c:ptCount val="1"/>
                <c:pt idx="0">
                  <c:v>A: Outages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val>
            <c:numRef>
              <c:f>'20180719'!$H$2:$H$25</c:f>
              <c:numCache>
                <c:formatCode>General</c:formatCode>
                <c:ptCount val="24"/>
                <c:pt idx="0">
                  <c:v>2910</c:v>
                </c:pt>
                <c:pt idx="1">
                  <c:v>2910</c:v>
                </c:pt>
                <c:pt idx="2">
                  <c:v>2910</c:v>
                </c:pt>
                <c:pt idx="3">
                  <c:v>2914</c:v>
                </c:pt>
                <c:pt idx="4">
                  <c:v>2914</c:v>
                </c:pt>
                <c:pt idx="5">
                  <c:v>2914</c:v>
                </c:pt>
                <c:pt idx="6">
                  <c:v>2914</c:v>
                </c:pt>
                <c:pt idx="7">
                  <c:v>2800</c:v>
                </c:pt>
                <c:pt idx="8">
                  <c:v>2800</c:v>
                </c:pt>
                <c:pt idx="9">
                  <c:v>2565</c:v>
                </c:pt>
                <c:pt idx="10">
                  <c:v>2543</c:v>
                </c:pt>
                <c:pt idx="11">
                  <c:v>2812</c:v>
                </c:pt>
                <c:pt idx="12">
                  <c:v>2812</c:v>
                </c:pt>
                <c:pt idx="13">
                  <c:v>2118</c:v>
                </c:pt>
                <c:pt idx="14">
                  <c:v>2011</c:v>
                </c:pt>
                <c:pt idx="15">
                  <c:v>2075</c:v>
                </c:pt>
                <c:pt idx="16">
                  <c:v>2075</c:v>
                </c:pt>
                <c:pt idx="17">
                  <c:v>2229</c:v>
                </c:pt>
                <c:pt idx="18">
                  <c:v>2494</c:v>
                </c:pt>
                <c:pt idx="19">
                  <c:v>2440</c:v>
                </c:pt>
                <c:pt idx="20">
                  <c:v>2440</c:v>
                </c:pt>
                <c:pt idx="21">
                  <c:v>2029</c:v>
                </c:pt>
                <c:pt idx="22">
                  <c:v>2029</c:v>
                </c:pt>
                <c:pt idx="23">
                  <c:v>2143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8191240"/>
        <c:axId val="388192024"/>
      </c:areaChart>
      <c:barChart>
        <c:barDir val="col"/>
        <c:grouping val="clustered"/>
        <c:varyColors val="0"/>
        <c:ser>
          <c:idx val="6"/>
          <c:order val="0"/>
          <c:tx>
            <c:strRef>
              <c:f>'20180719'!$T$1</c:f>
              <c:strCache>
                <c:ptCount val="1"/>
                <c:pt idx="0">
                  <c:v>B: Quick-Start Resources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val>
            <c:numRef>
              <c:f>'20180719'!$T$2:$T$25</c:f>
              <c:numCache>
                <c:formatCode>General</c:formatCode>
                <c:ptCount val="24"/>
                <c:pt idx="0">
                  <c:v>82043.519487823331</c:v>
                </c:pt>
                <c:pt idx="1">
                  <c:v>82595.458560669998</c:v>
                </c:pt>
                <c:pt idx="2">
                  <c:v>82438.415831363323</c:v>
                </c:pt>
                <c:pt idx="3">
                  <c:v>82193.117434333326</c:v>
                </c:pt>
                <c:pt idx="4">
                  <c:v>82302.841151336688</c:v>
                </c:pt>
                <c:pt idx="5">
                  <c:v>82618.63794036668</c:v>
                </c:pt>
                <c:pt idx="6">
                  <c:v>81606.300383496666</c:v>
                </c:pt>
                <c:pt idx="7">
                  <c:v>80207.970615199985</c:v>
                </c:pt>
                <c:pt idx="8">
                  <c:v>78996.844830666669</c:v>
                </c:pt>
                <c:pt idx="9">
                  <c:v>78368.703981093335</c:v>
                </c:pt>
                <c:pt idx="10">
                  <c:v>77241.572498593319</c:v>
                </c:pt>
                <c:pt idx="11">
                  <c:v>76273.87147014332</c:v>
                </c:pt>
                <c:pt idx="12">
                  <c:v>76036.488017566662</c:v>
                </c:pt>
                <c:pt idx="13">
                  <c:v>76359.34808563668</c:v>
                </c:pt>
                <c:pt idx="14">
                  <c:v>76651.612874800005</c:v>
                </c:pt>
                <c:pt idx="15">
                  <c:v>76663.575290933324</c:v>
                </c:pt>
                <c:pt idx="16">
                  <c:v>76671.723375433328</c:v>
                </c:pt>
                <c:pt idx="17">
                  <c:v>76698.201167532985</c:v>
                </c:pt>
                <c:pt idx="18">
                  <c:v>76496.165666786997</c:v>
                </c:pt>
                <c:pt idx="19">
                  <c:v>76857.68593324667</c:v>
                </c:pt>
                <c:pt idx="20">
                  <c:v>77799.742748964665</c:v>
                </c:pt>
                <c:pt idx="21">
                  <c:v>79785.268862016688</c:v>
                </c:pt>
                <c:pt idx="22">
                  <c:v>81082.209896223329</c:v>
                </c:pt>
                <c:pt idx="23">
                  <c:v>82556.586065226671</c:v>
                </c:pt>
              </c:numCache>
            </c:numRef>
          </c:val>
        </c:ser>
        <c:ser>
          <c:idx val="9"/>
          <c:order val="1"/>
          <c:tx>
            <c:strRef>
              <c:f>'20180719'!$K$1</c:f>
              <c:strCache>
                <c:ptCount val="1"/>
                <c:pt idx="0">
                  <c:v>C: Off-Line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val>
            <c:numRef>
              <c:f>'20180719'!$K$2:$K$25</c:f>
              <c:numCache>
                <c:formatCode>General</c:formatCode>
                <c:ptCount val="24"/>
                <c:pt idx="0">
                  <c:v>80983.686154490002</c:v>
                </c:pt>
                <c:pt idx="1">
                  <c:v>81535.458560669998</c:v>
                </c:pt>
                <c:pt idx="2">
                  <c:v>81373.832498029995</c:v>
                </c:pt>
                <c:pt idx="3">
                  <c:v>81126.284100999997</c:v>
                </c:pt>
                <c:pt idx="4">
                  <c:v>81234.924484670017</c:v>
                </c:pt>
                <c:pt idx="5">
                  <c:v>81546.971273700008</c:v>
                </c:pt>
                <c:pt idx="6">
                  <c:v>80532.883716829994</c:v>
                </c:pt>
                <c:pt idx="7">
                  <c:v>79110.970615199985</c:v>
                </c:pt>
                <c:pt idx="8">
                  <c:v>77903.678163999997</c:v>
                </c:pt>
                <c:pt idx="9">
                  <c:v>77284.870647760006</c:v>
                </c:pt>
                <c:pt idx="10">
                  <c:v>76164.989165259991</c:v>
                </c:pt>
                <c:pt idx="11">
                  <c:v>75224.288136809992</c:v>
                </c:pt>
                <c:pt idx="12">
                  <c:v>75002.821350899991</c:v>
                </c:pt>
                <c:pt idx="13">
                  <c:v>75337.931418970009</c:v>
                </c:pt>
                <c:pt idx="14">
                  <c:v>75703.362874800005</c:v>
                </c:pt>
                <c:pt idx="15">
                  <c:v>75957.241957599996</c:v>
                </c:pt>
                <c:pt idx="16">
                  <c:v>76011.3900421</c:v>
                </c:pt>
                <c:pt idx="17">
                  <c:v>76032.201167532985</c:v>
                </c:pt>
                <c:pt idx="18">
                  <c:v>75830.165666786997</c:v>
                </c:pt>
                <c:pt idx="19">
                  <c:v>76095.519266579999</c:v>
                </c:pt>
                <c:pt idx="20">
                  <c:v>76880.826082297994</c:v>
                </c:pt>
                <c:pt idx="21">
                  <c:v>78773.352195350017</c:v>
                </c:pt>
                <c:pt idx="22">
                  <c:v>80010.62656289</c:v>
                </c:pt>
                <c:pt idx="23">
                  <c:v>81478.16939856</c:v>
                </c:pt>
              </c:numCache>
            </c:numRef>
          </c:val>
        </c:ser>
        <c:ser>
          <c:idx val="1"/>
          <c:order val="3"/>
          <c:tx>
            <c:strRef>
              <c:f>'20180719'!$L$1</c:f>
              <c:strCache>
                <c:ptCount val="1"/>
                <c:pt idx="0">
                  <c:v>D: Renewable HSL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val>
            <c:numRef>
              <c:f>'20180719'!$L$2:$L$25</c:f>
              <c:numCache>
                <c:formatCode>General</c:formatCode>
                <c:ptCount val="24"/>
                <c:pt idx="0">
                  <c:v>75168.136152999999</c:v>
                </c:pt>
                <c:pt idx="1">
                  <c:v>75884.241894000006</c:v>
                </c:pt>
                <c:pt idx="2">
                  <c:v>75716.782498</c:v>
                </c:pt>
                <c:pt idx="3">
                  <c:v>75471.984101000009</c:v>
                </c:pt>
                <c:pt idx="4">
                  <c:v>75592.087818</c:v>
                </c:pt>
                <c:pt idx="5">
                  <c:v>75950.951272999999</c:v>
                </c:pt>
                <c:pt idx="6">
                  <c:v>75031.290381999992</c:v>
                </c:pt>
                <c:pt idx="7">
                  <c:v>73878.960613669988</c:v>
                </c:pt>
                <c:pt idx="8">
                  <c:v>72672.584829140003</c:v>
                </c:pt>
                <c:pt idx="9">
                  <c:v>72133.767313700009</c:v>
                </c:pt>
                <c:pt idx="10">
                  <c:v>71217.772497800004</c:v>
                </c:pt>
                <c:pt idx="11">
                  <c:v>71398.577303099999</c:v>
                </c:pt>
                <c:pt idx="12">
                  <c:v>72271.186350899996</c:v>
                </c:pt>
                <c:pt idx="13">
                  <c:v>73377.34808560001</c:v>
                </c:pt>
                <c:pt idx="14">
                  <c:v>74721.112874800005</c:v>
                </c:pt>
                <c:pt idx="15">
                  <c:v>75247.741957599996</c:v>
                </c:pt>
                <c:pt idx="16">
                  <c:v>75339.6400421</c:v>
                </c:pt>
                <c:pt idx="17">
                  <c:v>75856.367834199991</c:v>
                </c:pt>
                <c:pt idx="18">
                  <c:v>75601.499000119991</c:v>
                </c:pt>
                <c:pt idx="19">
                  <c:v>75523.769266579999</c:v>
                </c:pt>
                <c:pt idx="20">
                  <c:v>74717.526082267999</c:v>
                </c:pt>
                <c:pt idx="21">
                  <c:v>74862.465528400004</c:v>
                </c:pt>
                <c:pt idx="22">
                  <c:v>74678.673228</c:v>
                </c:pt>
                <c:pt idx="23">
                  <c:v>76051.869397000002</c:v>
                </c:pt>
              </c:numCache>
            </c:numRef>
          </c:val>
        </c:ser>
        <c:ser>
          <c:idx val="7"/>
          <c:order val="8"/>
          <c:tx>
            <c:strRef>
              <c:f>'20180719'!$E$1</c:f>
              <c:strCache>
                <c:ptCount val="1"/>
                <c:pt idx="0">
                  <c:v>E: Non-renewable HSL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'20180719'!$E$2:$E$25</c:f>
              <c:numCache>
                <c:formatCode>General</c:formatCode>
                <c:ptCount val="24"/>
                <c:pt idx="0">
                  <c:v>63010.450960000002</c:v>
                </c:pt>
                <c:pt idx="1">
                  <c:v>63180.796918</c:v>
                </c:pt>
                <c:pt idx="2">
                  <c:v>63273.253475999998</c:v>
                </c:pt>
                <c:pt idx="3">
                  <c:v>63268.790478000003</c:v>
                </c:pt>
                <c:pt idx="4">
                  <c:v>63293.670139000002</c:v>
                </c:pt>
                <c:pt idx="5">
                  <c:v>63385.514057</c:v>
                </c:pt>
                <c:pt idx="6">
                  <c:v>63008.192500999998</c:v>
                </c:pt>
                <c:pt idx="7">
                  <c:v>62777.935079000003</c:v>
                </c:pt>
                <c:pt idx="8">
                  <c:v>63108.862198000003</c:v>
                </c:pt>
                <c:pt idx="9">
                  <c:v>62948.189015000004</c:v>
                </c:pt>
                <c:pt idx="10">
                  <c:v>63136.479664999999</c:v>
                </c:pt>
                <c:pt idx="11">
                  <c:v>64656.471592000002</c:v>
                </c:pt>
                <c:pt idx="12">
                  <c:v>66599.561530000006</c:v>
                </c:pt>
                <c:pt idx="13">
                  <c:v>68505.377986000007</c:v>
                </c:pt>
                <c:pt idx="14">
                  <c:v>69676.627764000004</c:v>
                </c:pt>
                <c:pt idx="15">
                  <c:v>69980.576031000004</c:v>
                </c:pt>
                <c:pt idx="16">
                  <c:v>69957.136272999996</c:v>
                </c:pt>
                <c:pt idx="17">
                  <c:v>70337.551821999994</c:v>
                </c:pt>
                <c:pt idx="18">
                  <c:v>69875.946123999995</c:v>
                </c:pt>
                <c:pt idx="19">
                  <c:v>69447.686812999993</c:v>
                </c:pt>
                <c:pt idx="20">
                  <c:v>67869.644052999996</c:v>
                </c:pt>
                <c:pt idx="21">
                  <c:v>65919.886836999998</c:v>
                </c:pt>
                <c:pt idx="22">
                  <c:v>64325.494918999997</c:v>
                </c:pt>
                <c:pt idx="23">
                  <c:v>63990.254520000002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88191240"/>
        <c:axId val="388192024"/>
      </c:barChart>
      <c:lineChart>
        <c:grouping val="standard"/>
        <c:varyColors val="0"/>
        <c:ser>
          <c:idx val="2"/>
          <c:order val="4"/>
          <c:tx>
            <c:strRef>
              <c:f>'20180719'!$C$1</c:f>
              <c:strCache>
                <c:ptCount val="1"/>
                <c:pt idx="0">
                  <c:v>F: Load</c:v>
                </c:pt>
              </c:strCache>
            </c:strRef>
          </c:tx>
          <c:spPr>
            <a:ln w="28575" cap="rnd">
              <a:solidFill>
                <a:srgbClr val="890C58"/>
              </a:solidFill>
              <a:round/>
            </a:ln>
            <a:effectLst/>
          </c:spPr>
          <c:marker>
            <c:symbol val="none"/>
          </c:marker>
          <c:val>
            <c:numRef>
              <c:f>'20180719'!$C$2:$C$25</c:f>
              <c:numCache>
                <c:formatCode>General</c:formatCode>
                <c:ptCount val="24"/>
                <c:pt idx="0">
                  <c:v>51082.023726128471</c:v>
                </c:pt>
                <c:pt idx="1">
                  <c:v>48344.793454861108</c:v>
                </c:pt>
                <c:pt idx="2">
                  <c:v>46121.10758246528</c:v>
                </c:pt>
                <c:pt idx="3">
                  <c:v>44633.157910156253</c:v>
                </c:pt>
                <c:pt idx="4">
                  <c:v>44036.277595486114</c:v>
                </c:pt>
                <c:pt idx="5">
                  <c:v>44729.979973958332</c:v>
                </c:pt>
                <c:pt idx="6">
                  <c:v>45745.243381076391</c:v>
                </c:pt>
                <c:pt idx="7">
                  <c:v>46563.097960069441</c:v>
                </c:pt>
                <c:pt idx="8">
                  <c:v>49058.823669704863</c:v>
                </c:pt>
                <c:pt idx="9">
                  <c:v>52621.339455295136</c:v>
                </c:pt>
                <c:pt idx="10">
                  <c:v>57053.885182291669</c:v>
                </c:pt>
                <c:pt idx="11">
                  <c:v>61303.546861979165</c:v>
                </c:pt>
                <c:pt idx="12">
                  <c:v>65264.034943576386</c:v>
                </c:pt>
                <c:pt idx="13">
                  <c:v>68911.509687500002</c:v>
                </c:pt>
                <c:pt idx="14">
                  <c:v>71579.358051215284</c:v>
                </c:pt>
                <c:pt idx="15">
                  <c:v>72714.16248697917</c:v>
                </c:pt>
                <c:pt idx="16">
                  <c:v>73264.241540798612</c:v>
                </c:pt>
                <c:pt idx="17">
                  <c:v>73113.956206597228</c:v>
                </c:pt>
                <c:pt idx="18">
                  <c:v>72220.227135416673</c:v>
                </c:pt>
                <c:pt idx="19">
                  <c:v>70034.555603298606</c:v>
                </c:pt>
                <c:pt idx="20">
                  <c:v>67266.843567708333</c:v>
                </c:pt>
                <c:pt idx="21">
                  <c:v>64730.929051649306</c:v>
                </c:pt>
                <c:pt idx="22">
                  <c:v>60502.131872829865</c:v>
                </c:pt>
                <c:pt idx="23">
                  <c:v>56033.507118055553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8191240"/>
        <c:axId val="388192024"/>
      </c:lineChart>
      <c:lineChart>
        <c:grouping val="standard"/>
        <c:varyColors val="0"/>
        <c:ser>
          <c:idx val="3"/>
          <c:order val="5"/>
          <c:tx>
            <c:strRef>
              <c:f>'20180719'!$D$1</c:f>
              <c:strCache>
                <c:ptCount val="1"/>
                <c:pt idx="0">
                  <c:v>G: PRC</c:v>
                </c:pt>
              </c:strCache>
            </c:strRef>
          </c:tx>
          <c:spPr>
            <a:ln w="31750" cap="rnd">
              <a:solidFill>
                <a:srgbClr val="685BC7"/>
              </a:solidFill>
              <a:prstDash val="solid"/>
              <a:round/>
            </a:ln>
            <a:effectLst/>
          </c:spPr>
          <c:marker>
            <c:symbol val="none"/>
          </c:marker>
          <c:val>
            <c:numRef>
              <c:f>'20180719'!$D$2:$D$25</c:f>
              <c:numCache>
                <c:formatCode>General</c:formatCode>
                <c:ptCount val="24"/>
                <c:pt idx="0">
                  <c:v>9665.1263020999995</c:v>
                </c:pt>
                <c:pt idx="1">
                  <c:v>10558.001709</c:v>
                </c:pt>
                <c:pt idx="2">
                  <c:v>11379.37443</c:v>
                </c:pt>
                <c:pt idx="3">
                  <c:v>11699.013752999999</c:v>
                </c:pt>
                <c:pt idx="4">
                  <c:v>11720.647461</c:v>
                </c:pt>
                <c:pt idx="5">
                  <c:v>11678.228109</c:v>
                </c:pt>
                <c:pt idx="6">
                  <c:v>11098.097249</c:v>
                </c:pt>
                <c:pt idx="7">
                  <c:v>10578.377522999999</c:v>
                </c:pt>
                <c:pt idx="8">
                  <c:v>9313.5791016000003</c:v>
                </c:pt>
                <c:pt idx="9">
                  <c:v>8127.5021973000003</c:v>
                </c:pt>
                <c:pt idx="10">
                  <c:v>5756.4222411999999</c:v>
                </c:pt>
                <c:pt idx="11">
                  <c:v>4717.3571776999997</c:v>
                </c:pt>
                <c:pt idx="12">
                  <c:v>4267.9962769000003</c:v>
                </c:pt>
                <c:pt idx="13">
                  <c:v>3691.4243366999999</c:v>
                </c:pt>
                <c:pt idx="14">
                  <c:v>3225.7683105000001</c:v>
                </c:pt>
                <c:pt idx="15">
                  <c:v>3074.7966105</c:v>
                </c:pt>
                <c:pt idx="16">
                  <c:v>2945.8671672</c:v>
                </c:pt>
                <c:pt idx="17">
                  <c:v>3011.537679</c:v>
                </c:pt>
                <c:pt idx="18">
                  <c:v>3507.4117431999998</c:v>
                </c:pt>
                <c:pt idx="19">
                  <c:v>4178.3979491999999</c:v>
                </c:pt>
                <c:pt idx="20">
                  <c:v>4348.9363199999998</c:v>
                </c:pt>
                <c:pt idx="21">
                  <c:v>4464.5335286999998</c:v>
                </c:pt>
                <c:pt idx="22">
                  <c:v>5684.5563150999997</c:v>
                </c:pt>
                <c:pt idx="23">
                  <c:v>8342.2728678000003</c:v>
                </c:pt>
              </c:numCache>
            </c:numRef>
          </c:val>
          <c:smooth val="0"/>
        </c:ser>
        <c:ser>
          <c:idx val="4"/>
          <c:order val="6"/>
          <c:tx>
            <c:strRef>
              <c:f>'20180719'!$F$1</c:f>
              <c:strCache>
                <c:ptCount val="1"/>
                <c:pt idx="0">
                  <c:v>H: Wind</c:v>
                </c:pt>
              </c:strCache>
            </c:strRef>
          </c:tx>
          <c:spPr>
            <a:ln w="28575" cap="rnd">
              <a:solidFill>
                <a:srgbClr val="FF8200"/>
              </a:solidFill>
              <a:round/>
            </a:ln>
            <a:effectLst/>
          </c:spPr>
          <c:marker>
            <c:symbol val="none"/>
          </c:marker>
          <c:val>
            <c:numRef>
              <c:f>'20180719'!$F$2:$F$25</c:f>
              <c:numCache>
                <c:formatCode>General</c:formatCode>
                <c:ptCount val="24"/>
                <c:pt idx="0">
                  <c:v>12157.685192999999</c:v>
                </c:pt>
                <c:pt idx="1">
                  <c:v>12703.444976000001</c:v>
                </c:pt>
                <c:pt idx="2">
                  <c:v>12443.529022000001</c:v>
                </c:pt>
                <c:pt idx="3">
                  <c:v>12203.193622999999</c:v>
                </c:pt>
                <c:pt idx="4">
                  <c:v>12298.417679</c:v>
                </c:pt>
                <c:pt idx="5">
                  <c:v>12565.437216</c:v>
                </c:pt>
                <c:pt idx="6">
                  <c:v>12023.097881</c:v>
                </c:pt>
                <c:pt idx="7">
                  <c:v>10995.159752</c:v>
                </c:pt>
                <c:pt idx="8">
                  <c:v>8872.3240415</c:v>
                </c:pt>
                <c:pt idx="9">
                  <c:v>8045.8357655</c:v>
                </c:pt>
                <c:pt idx="10">
                  <c:v>6820.3301848000001</c:v>
                </c:pt>
                <c:pt idx="11">
                  <c:v>5454.0472421000004</c:v>
                </c:pt>
                <c:pt idx="12">
                  <c:v>4380.9762601000002</c:v>
                </c:pt>
                <c:pt idx="13">
                  <c:v>3625.9600218999999</c:v>
                </c:pt>
                <c:pt idx="14">
                  <c:v>3896.4269006</c:v>
                </c:pt>
                <c:pt idx="15">
                  <c:v>4099.0877047000004</c:v>
                </c:pt>
                <c:pt idx="16">
                  <c:v>4233.3605893000004</c:v>
                </c:pt>
                <c:pt idx="17">
                  <c:v>4430.0339733999999</c:v>
                </c:pt>
                <c:pt idx="18">
                  <c:v>4730.7885153999996</c:v>
                </c:pt>
                <c:pt idx="19">
                  <c:v>5487.1067368000004</c:v>
                </c:pt>
                <c:pt idx="20">
                  <c:v>6761.7779566999998</c:v>
                </c:pt>
                <c:pt idx="21">
                  <c:v>8942.5786914</c:v>
                </c:pt>
                <c:pt idx="22">
                  <c:v>10353.178309000001</c:v>
                </c:pt>
                <c:pt idx="23">
                  <c:v>12061.614877</c:v>
                </c:pt>
              </c:numCache>
            </c:numRef>
          </c:val>
          <c:smooth val="0"/>
        </c:ser>
        <c:ser>
          <c:idx val="5"/>
          <c:order val="7"/>
          <c:tx>
            <c:strRef>
              <c:f>'20180719'!$G$1</c:f>
              <c:strCache>
                <c:ptCount val="1"/>
                <c:pt idx="0">
                  <c:v>I: Solar</c:v>
                </c:pt>
              </c:strCache>
            </c:strRef>
          </c:tx>
          <c:spPr>
            <a:ln w="28575" cap="rnd">
              <a:solidFill>
                <a:srgbClr val="FFD100"/>
              </a:solidFill>
              <a:round/>
            </a:ln>
            <a:effectLst/>
          </c:spPr>
          <c:marker>
            <c:symbol val="none"/>
          </c:marker>
          <c:val>
            <c:numRef>
              <c:f>'20180719'!$G$2:$G$25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105.86578267</c:v>
                </c:pt>
                <c:pt idx="8">
                  <c:v>691.39858963999995</c:v>
                </c:pt>
                <c:pt idx="9">
                  <c:v>1139.7425332</c:v>
                </c:pt>
                <c:pt idx="10">
                  <c:v>1260.9626479999999</c:v>
                </c:pt>
                <c:pt idx="11">
                  <c:v>1288.0584690000001</c:v>
                </c:pt>
                <c:pt idx="12">
                  <c:v>1290.6485608</c:v>
                </c:pt>
                <c:pt idx="13">
                  <c:v>1246.0100777</c:v>
                </c:pt>
                <c:pt idx="14">
                  <c:v>1148.0582102000001</c:v>
                </c:pt>
                <c:pt idx="15">
                  <c:v>1168.0782219</c:v>
                </c:pt>
                <c:pt idx="16">
                  <c:v>1149.1431798000001</c:v>
                </c:pt>
                <c:pt idx="17">
                  <c:v>1088.7820388</c:v>
                </c:pt>
                <c:pt idx="18">
                  <c:v>994.76436072000001</c:v>
                </c:pt>
                <c:pt idx="19">
                  <c:v>588.97571677999997</c:v>
                </c:pt>
                <c:pt idx="20">
                  <c:v>86.104072568000007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</c:ser>
        <c:ser>
          <c:idx val="8"/>
          <c:order val="9"/>
          <c:tx>
            <c:strRef>
              <c:f>'20180719'!$M$1</c:f>
              <c:strCache>
                <c:ptCount val="1"/>
                <c:pt idx="0">
                  <c:v>PRC = 2300</c:v>
                </c:pt>
              </c:strCache>
            </c:strRef>
          </c:tx>
          <c:spPr>
            <a:ln w="28575" cap="rnd">
              <a:solidFill>
                <a:schemeClr val="accent5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'20180719'!$M$2:$M$25</c:f>
              <c:numCache>
                <c:formatCode>General</c:formatCode>
                <c:ptCount val="24"/>
                <c:pt idx="0">
                  <c:v>2300</c:v>
                </c:pt>
                <c:pt idx="1">
                  <c:v>2300</c:v>
                </c:pt>
                <c:pt idx="2">
                  <c:v>2300</c:v>
                </c:pt>
                <c:pt idx="3">
                  <c:v>2300</c:v>
                </c:pt>
                <c:pt idx="4">
                  <c:v>2300</c:v>
                </c:pt>
                <c:pt idx="5">
                  <c:v>2300</c:v>
                </c:pt>
                <c:pt idx="6">
                  <c:v>2300</c:v>
                </c:pt>
                <c:pt idx="7">
                  <c:v>2300</c:v>
                </c:pt>
                <c:pt idx="8">
                  <c:v>2300</c:v>
                </c:pt>
                <c:pt idx="9">
                  <c:v>2300</c:v>
                </c:pt>
                <c:pt idx="10">
                  <c:v>2300</c:v>
                </c:pt>
                <c:pt idx="11">
                  <c:v>2300</c:v>
                </c:pt>
                <c:pt idx="12">
                  <c:v>2300</c:v>
                </c:pt>
                <c:pt idx="13">
                  <c:v>2300</c:v>
                </c:pt>
                <c:pt idx="14">
                  <c:v>2300</c:v>
                </c:pt>
                <c:pt idx="15">
                  <c:v>2300</c:v>
                </c:pt>
                <c:pt idx="16">
                  <c:v>2300</c:v>
                </c:pt>
                <c:pt idx="17">
                  <c:v>2300</c:v>
                </c:pt>
                <c:pt idx="18">
                  <c:v>2300</c:v>
                </c:pt>
                <c:pt idx="19">
                  <c:v>2300</c:v>
                </c:pt>
                <c:pt idx="20">
                  <c:v>2300</c:v>
                </c:pt>
                <c:pt idx="21">
                  <c:v>2300</c:v>
                </c:pt>
                <c:pt idx="22">
                  <c:v>2300</c:v>
                </c:pt>
                <c:pt idx="23">
                  <c:v>2300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8190064"/>
        <c:axId val="388192808"/>
      </c:lineChart>
      <c:catAx>
        <c:axId val="3881912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Hour Ending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8192024"/>
        <c:crosses val="autoZero"/>
        <c:auto val="1"/>
        <c:lblAlgn val="ctr"/>
        <c:lblOffset val="100"/>
        <c:noMultiLvlLbl val="0"/>
      </c:catAx>
      <c:valAx>
        <c:axId val="388192024"/>
        <c:scaling>
          <c:orientation val="minMax"/>
          <c:max val="9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A, B, C,  D, E and F (MW)</a:t>
                </a:r>
              </a:p>
            </c:rich>
          </c:tx>
          <c:layout>
            <c:manualLayout>
              <c:xMode val="edge"/>
              <c:yMode val="edge"/>
              <c:x val="2.7849557266880105E-2"/>
              <c:y val="0.169054239523930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8191240"/>
        <c:crosses val="autoZero"/>
        <c:crossBetween val="between"/>
      </c:valAx>
      <c:valAx>
        <c:axId val="388192808"/>
        <c:scaling>
          <c:orientation val="minMax"/>
          <c:max val="1400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G, H, and I (MW)</a:t>
                </a:r>
              </a:p>
            </c:rich>
          </c:tx>
          <c:layout>
            <c:manualLayout>
              <c:xMode val="edge"/>
              <c:yMode val="edge"/>
              <c:x val="0.94542020708949848"/>
              <c:y val="0.221136634200871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8190064"/>
        <c:crosses val="max"/>
        <c:crossBetween val="between"/>
      </c:valAx>
      <c:catAx>
        <c:axId val="388190064"/>
        <c:scaling>
          <c:orientation val="minMax"/>
        </c:scaling>
        <c:delete val="1"/>
        <c:axPos val="b"/>
        <c:majorTickMark val="out"/>
        <c:minorTickMark val="none"/>
        <c:tickLblPos val="nextTo"/>
        <c:crossAx val="388192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818751416808904E-2"/>
          <c:y val="0.81113087157208807"/>
          <c:w val="0.91258677280724521"/>
          <c:h val="0.188869128427912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Estimated Distributed Energy Resource Response for July 19, 2018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Estimated Load w/o DER Deployed</c:v>
          </c:tx>
          <c:spPr>
            <a:ln w="19050" cap="rnd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cat>
            <c:numRef>
              <c:f>Grid!$A$2:$A$1802</c:f>
              <c:numCache>
                <c:formatCode>[$-F400]h:mm:ss\ AM/PM</c:formatCode>
                <c:ptCount val="1801"/>
                <c:pt idx="0">
                  <c:v>43300.583333333336</c:v>
                </c:pt>
                <c:pt idx="1">
                  <c:v>43300.583449074074</c:v>
                </c:pt>
                <c:pt idx="2">
                  <c:v>43300.583564814813</c:v>
                </c:pt>
                <c:pt idx="3">
                  <c:v>43300.583680555559</c:v>
                </c:pt>
                <c:pt idx="4">
                  <c:v>43300.583796296298</c:v>
                </c:pt>
                <c:pt idx="5">
                  <c:v>43300.583912037036</c:v>
                </c:pt>
                <c:pt idx="6">
                  <c:v>43300.584027777775</c:v>
                </c:pt>
                <c:pt idx="7">
                  <c:v>43300.584143518521</c:v>
                </c:pt>
                <c:pt idx="8">
                  <c:v>43300.58425925926</c:v>
                </c:pt>
                <c:pt idx="9">
                  <c:v>43300.584374999999</c:v>
                </c:pt>
                <c:pt idx="10">
                  <c:v>43300.584490740737</c:v>
                </c:pt>
                <c:pt idx="11">
                  <c:v>43300.584606481483</c:v>
                </c:pt>
                <c:pt idx="12">
                  <c:v>43300.584722222222</c:v>
                </c:pt>
                <c:pt idx="13">
                  <c:v>43300.584837962961</c:v>
                </c:pt>
                <c:pt idx="14">
                  <c:v>43300.584953703707</c:v>
                </c:pt>
                <c:pt idx="15">
                  <c:v>43300.585069444445</c:v>
                </c:pt>
                <c:pt idx="16">
                  <c:v>43300.585185185184</c:v>
                </c:pt>
                <c:pt idx="17">
                  <c:v>43300.585300925923</c:v>
                </c:pt>
                <c:pt idx="18">
                  <c:v>43300.585416666669</c:v>
                </c:pt>
                <c:pt idx="19">
                  <c:v>43300.585532407407</c:v>
                </c:pt>
                <c:pt idx="20">
                  <c:v>43300.585648148146</c:v>
                </c:pt>
                <c:pt idx="21">
                  <c:v>43300.585763888892</c:v>
                </c:pt>
                <c:pt idx="22">
                  <c:v>43300.585879629631</c:v>
                </c:pt>
                <c:pt idx="23">
                  <c:v>43300.585995370369</c:v>
                </c:pt>
                <c:pt idx="24">
                  <c:v>43300.586111111108</c:v>
                </c:pt>
                <c:pt idx="25">
                  <c:v>43300.586226851854</c:v>
                </c:pt>
                <c:pt idx="26">
                  <c:v>43300.586342592593</c:v>
                </c:pt>
                <c:pt idx="27">
                  <c:v>43300.586458333331</c:v>
                </c:pt>
                <c:pt idx="28">
                  <c:v>43300.586574074077</c:v>
                </c:pt>
                <c:pt idx="29">
                  <c:v>43300.586689814816</c:v>
                </c:pt>
                <c:pt idx="30">
                  <c:v>43300.586805555555</c:v>
                </c:pt>
                <c:pt idx="31">
                  <c:v>43300.586921296293</c:v>
                </c:pt>
                <c:pt idx="32">
                  <c:v>43300.587037037039</c:v>
                </c:pt>
                <c:pt idx="33">
                  <c:v>43300.587152777778</c:v>
                </c:pt>
                <c:pt idx="34">
                  <c:v>43300.587268518517</c:v>
                </c:pt>
                <c:pt idx="35">
                  <c:v>43300.587384259263</c:v>
                </c:pt>
                <c:pt idx="36">
                  <c:v>43300.587500000001</c:v>
                </c:pt>
                <c:pt idx="37">
                  <c:v>43300.58761574074</c:v>
                </c:pt>
                <c:pt idx="38">
                  <c:v>43300.587731481479</c:v>
                </c:pt>
                <c:pt idx="39">
                  <c:v>43300.587847222225</c:v>
                </c:pt>
                <c:pt idx="40">
                  <c:v>43300.587962962964</c:v>
                </c:pt>
                <c:pt idx="41">
                  <c:v>43300.588078703702</c:v>
                </c:pt>
                <c:pt idx="42">
                  <c:v>43300.588194444441</c:v>
                </c:pt>
                <c:pt idx="43">
                  <c:v>43300.588310185187</c:v>
                </c:pt>
                <c:pt idx="44">
                  <c:v>43300.588425925926</c:v>
                </c:pt>
                <c:pt idx="45">
                  <c:v>43300.588541666664</c:v>
                </c:pt>
                <c:pt idx="46">
                  <c:v>43300.58865740741</c:v>
                </c:pt>
                <c:pt idx="47">
                  <c:v>43300.588773148149</c:v>
                </c:pt>
                <c:pt idx="48">
                  <c:v>43300.588888888888</c:v>
                </c:pt>
                <c:pt idx="49">
                  <c:v>43300.589004629626</c:v>
                </c:pt>
                <c:pt idx="50">
                  <c:v>43300.589120370372</c:v>
                </c:pt>
                <c:pt idx="51">
                  <c:v>43300.589236111111</c:v>
                </c:pt>
                <c:pt idx="52">
                  <c:v>43300.58935185185</c:v>
                </c:pt>
                <c:pt idx="53">
                  <c:v>43300.589467592596</c:v>
                </c:pt>
                <c:pt idx="54">
                  <c:v>43300.589583333334</c:v>
                </c:pt>
                <c:pt idx="55">
                  <c:v>43300.589699074073</c:v>
                </c:pt>
                <c:pt idx="56">
                  <c:v>43300.589814814812</c:v>
                </c:pt>
                <c:pt idx="57">
                  <c:v>43300.589930555558</c:v>
                </c:pt>
                <c:pt idx="58">
                  <c:v>43300.590046296296</c:v>
                </c:pt>
                <c:pt idx="59">
                  <c:v>43300.590162037035</c:v>
                </c:pt>
                <c:pt idx="60">
                  <c:v>43300.590277777781</c:v>
                </c:pt>
                <c:pt idx="61">
                  <c:v>43300.59039351852</c:v>
                </c:pt>
                <c:pt idx="62">
                  <c:v>43300.590509259258</c:v>
                </c:pt>
                <c:pt idx="63">
                  <c:v>43300.590624999997</c:v>
                </c:pt>
                <c:pt idx="64">
                  <c:v>43300.590740740743</c:v>
                </c:pt>
                <c:pt idx="65">
                  <c:v>43300.590856481482</c:v>
                </c:pt>
                <c:pt idx="66">
                  <c:v>43300.59097222222</c:v>
                </c:pt>
                <c:pt idx="67">
                  <c:v>43300.591087962966</c:v>
                </c:pt>
                <c:pt idx="68">
                  <c:v>43300.591203703705</c:v>
                </c:pt>
                <c:pt idx="69">
                  <c:v>43300.591319444444</c:v>
                </c:pt>
                <c:pt idx="70">
                  <c:v>43300.591435185182</c:v>
                </c:pt>
                <c:pt idx="71">
                  <c:v>43300.591550925928</c:v>
                </c:pt>
                <c:pt idx="72">
                  <c:v>43300.591666666667</c:v>
                </c:pt>
                <c:pt idx="73">
                  <c:v>43300.591782407406</c:v>
                </c:pt>
                <c:pt idx="74">
                  <c:v>43300.591898148145</c:v>
                </c:pt>
                <c:pt idx="75">
                  <c:v>43300.592013888891</c:v>
                </c:pt>
                <c:pt idx="76">
                  <c:v>43300.592129629629</c:v>
                </c:pt>
                <c:pt idx="77">
                  <c:v>43300.592245370368</c:v>
                </c:pt>
                <c:pt idx="78">
                  <c:v>43300.592361111114</c:v>
                </c:pt>
                <c:pt idx="79">
                  <c:v>43300.592476851853</c:v>
                </c:pt>
                <c:pt idx="80">
                  <c:v>43300.592592592591</c:v>
                </c:pt>
                <c:pt idx="81">
                  <c:v>43300.59270833333</c:v>
                </c:pt>
                <c:pt idx="82">
                  <c:v>43300.592824074076</c:v>
                </c:pt>
                <c:pt idx="83">
                  <c:v>43300.592939814815</c:v>
                </c:pt>
                <c:pt idx="84">
                  <c:v>43300.593055555553</c:v>
                </c:pt>
                <c:pt idx="85">
                  <c:v>43300.593171296299</c:v>
                </c:pt>
                <c:pt idx="86">
                  <c:v>43300.593287037038</c:v>
                </c:pt>
                <c:pt idx="87">
                  <c:v>43300.593402777777</c:v>
                </c:pt>
                <c:pt idx="88">
                  <c:v>43300.593518518515</c:v>
                </c:pt>
                <c:pt idx="89">
                  <c:v>43300.593634259261</c:v>
                </c:pt>
                <c:pt idx="90">
                  <c:v>43300.59375</c:v>
                </c:pt>
                <c:pt idx="91">
                  <c:v>43300.593865740739</c:v>
                </c:pt>
                <c:pt idx="92">
                  <c:v>43300.593981481485</c:v>
                </c:pt>
                <c:pt idx="93">
                  <c:v>43300.594097222223</c:v>
                </c:pt>
                <c:pt idx="94">
                  <c:v>43300.594212962962</c:v>
                </c:pt>
                <c:pt idx="95">
                  <c:v>43300.594328703701</c:v>
                </c:pt>
                <c:pt idx="96">
                  <c:v>43300.594444444447</c:v>
                </c:pt>
                <c:pt idx="97">
                  <c:v>43300.594560185185</c:v>
                </c:pt>
                <c:pt idx="98">
                  <c:v>43300.594675925924</c:v>
                </c:pt>
                <c:pt idx="99">
                  <c:v>43300.59479166667</c:v>
                </c:pt>
                <c:pt idx="100">
                  <c:v>43300.594907407409</c:v>
                </c:pt>
                <c:pt idx="101">
                  <c:v>43300.595023148147</c:v>
                </c:pt>
                <c:pt idx="102">
                  <c:v>43300.595138888886</c:v>
                </c:pt>
                <c:pt idx="103">
                  <c:v>43300.595254629632</c:v>
                </c:pt>
                <c:pt idx="104">
                  <c:v>43300.595370370371</c:v>
                </c:pt>
                <c:pt idx="105">
                  <c:v>43300.595486111109</c:v>
                </c:pt>
                <c:pt idx="106">
                  <c:v>43300.595601851855</c:v>
                </c:pt>
                <c:pt idx="107">
                  <c:v>43300.595717592594</c:v>
                </c:pt>
                <c:pt idx="108">
                  <c:v>43300.595833333333</c:v>
                </c:pt>
                <c:pt idx="109">
                  <c:v>43300.595949074072</c:v>
                </c:pt>
                <c:pt idx="110">
                  <c:v>43300.596064814818</c:v>
                </c:pt>
                <c:pt idx="111">
                  <c:v>43300.596180555556</c:v>
                </c:pt>
                <c:pt idx="112">
                  <c:v>43300.596296296295</c:v>
                </c:pt>
                <c:pt idx="113">
                  <c:v>43300.596412037034</c:v>
                </c:pt>
                <c:pt idx="114">
                  <c:v>43300.59652777778</c:v>
                </c:pt>
                <c:pt idx="115">
                  <c:v>43300.596643518518</c:v>
                </c:pt>
                <c:pt idx="116">
                  <c:v>43300.596759259257</c:v>
                </c:pt>
                <c:pt idx="117">
                  <c:v>43300.596875000003</c:v>
                </c:pt>
                <c:pt idx="118">
                  <c:v>43300.596990740742</c:v>
                </c:pt>
                <c:pt idx="119">
                  <c:v>43300.59710648148</c:v>
                </c:pt>
                <c:pt idx="120">
                  <c:v>43300.597222222219</c:v>
                </c:pt>
                <c:pt idx="121">
                  <c:v>43300.597337962965</c:v>
                </c:pt>
                <c:pt idx="122">
                  <c:v>43300.597453703704</c:v>
                </c:pt>
                <c:pt idx="123">
                  <c:v>43300.597569444442</c:v>
                </c:pt>
                <c:pt idx="124">
                  <c:v>43300.597685185188</c:v>
                </c:pt>
                <c:pt idx="125">
                  <c:v>43300.597800925927</c:v>
                </c:pt>
                <c:pt idx="126">
                  <c:v>43300.597916666666</c:v>
                </c:pt>
                <c:pt idx="127">
                  <c:v>43300.598032407404</c:v>
                </c:pt>
                <c:pt idx="128">
                  <c:v>43300.59814814815</c:v>
                </c:pt>
                <c:pt idx="129">
                  <c:v>43300.598263888889</c:v>
                </c:pt>
                <c:pt idx="130">
                  <c:v>43300.598379629628</c:v>
                </c:pt>
                <c:pt idx="131">
                  <c:v>43300.598495370374</c:v>
                </c:pt>
                <c:pt idx="132">
                  <c:v>43300.598611111112</c:v>
                </c:pt>
                <c:pt idx="133">
                  <c:v>43300.598726851851</c:v>
                </c:pt>
                <c:pt idx="134">
                  <c:v>43300.59884259259</c:v>
                </c:pt>
                <c:pt idx="135">
                  <c:v>43300.598958333336</c:v>
                </c:pt>
                <c:pt idx="136">
                  <c:v>43300.599074074074</c:v>
                </c:pt>
                <c:pt idx="137">
                  <c:v>43300.599189814813</c:v>
                </c:pt>
                <c:pt idx="138">
                  <c:v>43300.599305555559</c:v>
                </c:pt>
                <c:pt idx="139">
                  <c:v>43300.599421296298</c:v>
                </c:pt>
                <c:pt idx="140">
                  <c:v>43300.599537037036</c:v>
                </c:pt>
                <c:pt idx="141">
                  <c:v>43300.599652777775</c:v>
                </c:pt>
                <c:pt idx="142">
                  <c:v>43300.599768518521</c:v>
                </c:pt>
                <c:pt idx="143">
                  <c:v>43300.59988425926</c:v>
                </c:pt>
                <c:pt idx="144">
                  <c:v>43300.6</c:v>
                </c:pt>
                <c:pt idx="145">
                  <c:v>43300.600115740737</c:v>
                </c:pt>
                <c:pt idx="146">
                  <c:v>43300.600231481483</c:v>
                </c:pt>
                <c:pt idx="147">
                  <c:v>43300.600347222222</c:v>
                </c:pt>
                <c:pt idx="148">
                  <c:v>43300.600462962961</c:v>
                </c:pt>
                <c:pt idx="149">
                  <c:v>43300.600578703707</c:v>
                </c:pt>
                <c:pt idx="150">
                  <c:v>43300.600694444445</c:v>
                </c:pt>
                <c:pt idx="151">
                  <c:v>43300.600810185184</c:v>
                </c:pt>
                <c:pt idx="152">
                  <c:v>43300.600925925923</c:v>
                </c:pt>
                <c:pt idx="153">
                  <c:v>43300.601041666669</c:v>
                </c:pt>
                <c:pt idx="154">
                  <c:v>43300.601157407407</c:v>
                </c:pt>
                <c:pt idx="155">
                  <c:v>43300.601273148146</c:v>
                </c:pt>
                <c:pt idx="156">
                  <c:v>43300.601388888892</c:v>
                </c:pt>
                <c:pt idx="157">
                  <c:v>43300.601504629631</c:v>
                </c:pt>
                <c:pt idx="158">
                  <c:v>43300.601620370369</c:v>
                </c:pt>
                <c:pt idx="159">
                  <c:v>43300.601736111108</c:v>
                </c:pt>
                <c:pt idx="160">
                  <c:v>43300.601851851854</c:v>
                </c:pt>
                <c:pt idx="161">
                  <c:v>43300.601967592593</c:v>
                </c:pt>
                <c:pt idx="162">
                  <c:v>43300.602083333331</c:v>
                </c:pt>
                <c:pt idx="163">
                  <c:v>43300.602199074077</c:v>
                </c:pt>
                <c:pt idx="164">
                  <c:v>43300.602314814816</c:v>
                </c:pt>
                <c:pt idx="165">
                  <c:v>43300.602430555555</c:v>
                </c:pt>
                <c:pt idx="166">
                  <c:v>43300.602546296293</c:v>
                </c:pt>
                <c:pt idx="167">
                  <c:v>43300.602662037039</c:v>
                </c:pt>
                <c:pt idx="168">
                  <c:v>43300.602777777778</c:v>
                </c:pt>
                <c:pt idx="169">
                  <c:v>43300.602893518517</c:v>
                </c:pt>
                <c:pt idx="170">
                  <c:v>43300.603009259263</c:v>
                </c:pt>
                <c:pt idx="171">
                  <c:v>43300.603125000001</c:v>
                </c:pt>
                <c:pt idx="172">
                  <c:v>43300.60324074074</c:v>
                </c:pt>
                <c:pt idx="173">
                  <c:v>43300.603356481479</c:v>
                </c:pt>
                <c:pt idx="174">
                  <c:v>43300.603472222225</c:v>
                </c:pt>
                <c:pt idx="175">
                  <c:v>43300.603587962964</c:v>
                </c:pt>
                <c:pt idx="176">
                  <c:v>43300.603703703702</c:v>
                </c:pt>
                <c:pt idx="177">
                  <c:v>43300.603819444441</c:v>
                </c:pt>
                <c:pt idx="178">
                  <c:v>43300.603935185187</c:v>
                </c:pt>
                <c:pt idx="179">
                  <c:v>43300.604050925926</c:v>
                </c:pt>
                <c:pt idx="180">
                  <c:v>43300.604166666664</c:v>
                </c:pt>
                <c:pt idx="181">
                  <c:v>43300.60428240741</c:v>
                </c:pt>
                <c:pt idx="182">
                  <c:v>43300.604398148149</c:v>
                </c:pt>
                <c:pt idx="183">
                  <c:v>43300.604513888888</c:v>
                </c:pt>
                <c:pt idx="184">
                  <c:v>43300.604629629626</c:v>
                </c:pt>
                <c:pt idx="185">
                  <c:v>43300.604745370372</c:v>
                </c:pt>
                <c:pt idx="186">
                  <c:v>43300.604861111111</c:v>
                </c:pt>
                <c:pt idx="187">
                  <c:v>43300.60497685185</c:v>
                </c:pt>
                <c:pt idx="188">
                  <c:v>43300.605092592596</c:v>
                </c:pt>
                <c:pt idx="189">
                  <c:v>43300.605208333334</c:v>
                </c:pt>
                <c:pt idx="190">
                  <c:v>43300.605324074073</c:v>
                </c:pt>
                <c:pt idx="191">
                  <c:v>43300.605439814812</c:v>
                </c:pt>
                <c:pt idx="192">
                  <c:v>43300.605555555558</c:v>
                </c:pt>
                <c:pt idx="193">
                  <c:v>43300.605671296296</c:v>
                </c:pt>
                <c:pt idx="194">
                  <c:v>43300.605787037035</c:v>
                </c:pt>
                <c:pt idx="195">
                  <c:v>43300.605902777781</c:v>
                </c:pt>
                <c:pt idx="196">
                  <c:v>43300.60601851852</c:v>
                </c:pt>
                <c:pt idx="197">
                  <c:v>43300.606134259258</c:v>
                </c:pt>
                <c:pt idx="198">
                  <c:v>43300.606249999997</c:v>
                </c:pt>
                <c:pt idx="199">
                  <c:v>43300.606365740743</c:v>
                </c:pt>
                <c:pt idx="200">
                  <c:v>43300.606481481482</c:v>
                </c:pt>
                <c:pt idx="201">
                  <c:v>43300.60659722222</c:v>
                </c:pt>
                <c:pt idx="202">
                  <c:v>43300.606712962966</c:v>
                </c:pt>
                <c:pt idx="203">
                  <c:v>43300.606828703705</c:v>
                </c:pt>
                <c:pt idx="204">
                  <c:v>43300.606944444444</c:v>
                </c:pt>
                <c:pt idx="205">
                  <c:v>43300.607060185182</c:v>
                </c:pt>
                <c:pt idx="206">
                  <c:v>43300.607175925928</c:v>
                </c:pt>
                <c:pt idx="207">
                  <c:v>43300.607291666667</c:v>
                </c:pt>
                <c:pt idx="208">
                  <c:v>43300.607407407406</c:v>
                </c:pt>
                <c:pt idx="209">
                  <c:v>43300.607523148145</c:v>
                </c:pt>
                <c:pt idx="210">
                  <c:v>43300.607638888891</c:v>
                </c:pt>
                <c:pt idx="211">
                  <c:v>43300.607754629629</c:v>
                </c:pt>
                <c:pt idx="212">
                  <c:v>43300.607870370368</c:v>
                </c:pt>
                <c:pt idx="213">
                  <c:v>43300.607986111114</c:v>
                </c:pt>
                <c:pt idx="214">
                  <c:v>43300.608101851853</c:v>
                </c:pt>
                <c:pt idx="215">
                  <c:v>43300.608217592591</c:v>
                </c:pt>
                <c:pt idx="216">
                  <c:v>43300.60833333333</c:v>
                </c:pt>
                <c:pt idx="217">
                  <c:v>43300.608449074076</c:v>
                </c:pt>
                <c:pt idx="218">
                  <c:v>43300.608564814815</c:v>
                </c:pt>
                <c:pt idx="219">
                  <c:v>43300.608680555553</c:v>
                </c:pt>
                <c:pt idx="220">
                  <c:v>43300.608796296299</c:v>
                </c:pt>
                <c:pt idx="221">
                  <c:v>43300.608912037038</c:v>
                </c:pt>
                <c:pt idx="222">
                  <c:v>43300.609027777777</c:v>
                </c:pt>
                <c:pt idx="223">
                  <c:v>43300.609143518515</c:v>
                </c:pt>
                <c:pt idx="224">
                  <c:v>43300.609259259261</c:v>
                </c:pt>
                <c:pt idx="225">
                  <c:v>43300.609375</c:v>
                </c:pt>
                <c:pt idx="226">
                  <c:v>43300.609490740739</c:v>
                </c:pt>
                <c:pt idx="227">
                  <c:v>43300.609606481485</c:v>
                </c:pt>
                <c:pt idx="228">
                  <c:v>43300.609722222223</c:v>
                </c:pt>
                <c:pt idx="229">
                  <c:v>43300.609837962962</c:v>
                </c:pt>
                <c:pt idx="230">
                  <c:v>43300.609953703701</c:v>
                </c:pt>
                <c:pt idx="231">
                  <c:v>43300.610069444447</c:v>
                </c:pt>
                <c:pt idx="232">
                  <c:v>43300.610185185185</c:v>
                </c:pt>
                <c:pt idx="233">
                  <c:v>43300.610300925924</c:v>
                </c:pt>
                <c:pt idx="234">
                  <c:v>43300.61041666667</c:v>
                </c:pt>
                <c:pt idx="235">
                  <c:v>43300.610532407409</c:v>
                </c:pt>
                <c:pt idx="236">
                  <c:v>43300.610648148147</c:v>
                </c:pt>
                <c:pt idx="237">
                  <c:v>43300.610763888886</c:v>
                </c:pt>
                <c:pt idx="238">
                  <c:v>43300.610879629632</c:v>
                </c:pt>
                <c:pt idx="239">
                  <c:v>43300.610995370371</c:v>
                </c:pt>
                <c:pt idx="240">
                  <c:v>43300.611111111109</c:v>
                </c:pt>
                <c:pt idx="241">
                  <c:v>43300.611226851855</c:v>
                </c:pt>
                <c:pt idx="242">
                  <c:v>43300.611342592594</c:v>
                </c:pt>
                <c:pt idx="243">
                  <c:v>43300.611458333333</c:v>
                </c:pt>
                <c:pt idx="244">
                  <c:v>43300.611574074072</c:v>
                </c:pt>
                <c:pt idx="245">
                  <c:v>43300.611689814818</c:v>
                </c:pt>
                <c:pt idx="246">
                  <c:v>43300.611805555556</c:v>
                </c:pt>
                <c:pt idx="247">
                  <c:v>43300.611921296295</c:v>
                </c:pt>
                <c:pt idx="248">
                  <c:v>43300.612037037034</c:v>
                </c:pt>
                <c:pt idx="249">
                  <c:v>43300.61215277778</c:v>
                </c:pt>
                <c:pt idx="250">
                  <c:v>43300.612268518518</c:v>
                </c:pt>
                <c:pt idx="251">
                  <c:v>43300.612384259257</c:v>
                </c:pt>
                <c:pt idx="252">
                  <c:v>43300.612500000003</c:v>
                </c:pt>
                <c:pt idx="253">
                  <c:v>43300.612615740742</c:v>
                </c:pt>
                <c:pt idx="254">
                  <c:v>43300.61273148148</c:v>
                </c:pt>
                <c:pt idx="255">
                  <c:v>43300.612847222219</c:v>
                </c:pt>
                <c:pt idx="256">
                  <c:v>43300.612962962965</c:v>
                </c:pt>
                <c:pt idx="257">
                  <c:v>43300.613078703704</c:v>
                </c:pt>
                <c:pt idx="258">
                  <c:v>43300.613194444442</c:v>
                </c:pt>
                <c:pt idx="259">
                  <c:v>43300.613310185188</c:v>
                </c:pt>
                <c:pt idx="260">
                  <c:v>43300.613425925927</c:v>
                </c:pt>
                <c:pt idx="261">
                  <c:v>43300.613541666666</c:v>
                </c:pt>
                <c:pt idx="262">
                  <c:v>43300.613657407404</c:v>
                </c:pt>
                <c:pt idx="263">
                  <c:v>43300.61377314815</c:v>
                </c:pt>
                <c:pt idx="264">
                  <c:v>43300.613888888889</c:v>
                </c:pt>
                <c:pt idx="265">
                  <c:v>43300.614004629628</c:v>
                </c:pt>
                <c:pt idx="266">
                  <c:v>43300.614120370374</c:v>
                </c:pt>
                <c:pt idx="267">
                  <c:v>43300.614236111112</c:v>
                </c:pt>
                <c:pt idx="268">
                  <c:v>43300.614351851851</c:v>
                </c:pt>
                <c:pt idx="269">
                  <c:v>43300.61446759259</c:v>
                </c:pt>
                <c:pt idx="270">
                  <c:v>43300.614583333336</c:v>
                </c:pt>
                <c:pt idx="271">
                  <c:v>43300.614699074074</c:v>
                </c:pt>
                <c:pt idx="272">
                  <c:v>43300.614814814813</c:v>
                </c:pt>
                <c:pt idx="273">
                  <c:v>43300.614930555559</c:v>
                </c:pt>
                <c:pt idx="274">
                  <c:v>43300.615046296298</c:v>
                </c:pt>
                <c:pt idx="275">
                  <c:v>43300.615162037036</c:v>
                </c:pt>
                <c:pt idx="276">
                  <c:v>43300.615277777775</c:v>
                </c:pt>
                <c:pt idx="277">
                  <c:v>43300.615393518521</c:v>
                </c:pt>
                <c:pt idx="278">
                  <c:v>43300.61550925926</c:v>
                </c:pt>
                <c:pt idx="279">
                  <c:v>43300.615624999999</c:v>
                </c:pt>
                <c:pt idx="280">
                  <c:v>43300.615740740737</c:v>
                </c:pt>
                <c:pt idx="281">
                  <c:v>43300.615856481483</c:v>
                </c:pt>
                <c:pt idx="282">
                  <c:v>43300.615972222222</c:v>
                </c:pt>
                <c:pt idx="283">
                  <c:v>43300.616087962961</c:v>
                </c:pt>
                <c:pt idx="284">
                  <c:v>43300.616203703707</c:v>
                </c:pt>
                <c:pt idx="285">
                  <c:v>43300.616319444445</c:v>
                </c:pt>
                <c:pt idx="286">
                  <c:v>43300.616435185184</c:v>
                </c:pt>
                <c:pt idx="287">
                  <c:v>43300.616550925923</c:v>
                </c:pt>
                <c:pt idx="288">
                  <c:v>43300.616666666669</c:v>
                </c:pt>
                <c:pt idx="289">
                  <c:v>43300.616782407407</c:v>
                </c:pt>
                <c:pt idx="290">
                  <c:v>43300.616898148146</c:v>
                </c:pt>
                <c:pt idx="291">
                  <c:v>43300.617013888892</c:v>
                </c:pt>
                <c:pt idx="292">
                  <c:v>43300.617129629631</c:v>
                </c:pt>
                <c:pt idx="293">
                  <c:v>43300.617245370369</c:v>
                </c:pt>
                <c:pt idx="294">
                  <c:v>43300.617361111108</c:v>
                </c:pt>
                <c:pt idx="295">
                  <c:v>43300.617476851854</c:v>
                </c:pt>
                <c:pt idx="296">
                  <c:v>43300.617592592593</c:v>
                </c:pt>
                <c:pt idx="297">
                  <c:v>43300.617708333331</c:v>
                </c:pt>
                <c:pt idx="298">
                  <c:v>43300.617824074077</c:v>
                </c:pt>
                <c:pt idx="299">
                  <c:v>43300.617939814816</c:v>
                </c:pt>
                <c:pt idx="300">
                  <c:v>43300.618055555555</c:v>
                </c:pt>
                <c:pt idx="301">
                  <c:v>43300.618171296293</c:v>
                </c:pt>
                <c:pt idx="302">
                  <c:v>43300.618287037039</c:v>
                </c:pt>
                <c:pt idx="303">
                  <c:v>43300.618402777778</c:v>
                </c:pt>
                <c:pt idx="304">
                  <c:v>43300.618518518517</c:v>
                </c:pt>
                <c:pt idx="305">
                  <c:v>43300.618634259263</c:v>
                </c:pt>
                <c:pt idx="306">
                  <c:v>43300.618750000001</c:v>
                </c:pt>
                <c:pt idx="307">
                  <c:v>43300.61886574074</c:v>
                </c:pt>
                <c:pt idx="308">
                  <c:v>43300.618981481479</c:v>
                </c:pt>
                <c:pt idx="309">
                  <c:v>43300.619097222225</c:v>
                </c:pt>
                <c:pt idx="310">
                  <c:v>43300.619212962964</c:v>
                </c:pt>
                <c:pt idx="311">
                  <c:v>43300.619328703702</c:v>
                </c:pt>
                <c:pt idx="312">
                  <c:v>43300.619444444441</c:v>
                </c:pt>
                <c:pt idx="313">
                  <c:v>43300.619560185187</c:v>
                </c:pt>
                <c:pt idx="314">
                  <c:v>43300.619675925926</c:v>
                </c:pt>
                <c:pt idx="315">
                  <c:v>43300.619791666664</c:v>
                </c:pt>
                <c:pt idx="316">
                  <c:v>43300.61990740741</c:v>
                </c:pt>
                <c:pt idx="317">
                  <c:v>43300.620023148149</c:v>
                </c:pt>
                <c:pt idx="318">
                  <c:v>43300.620138888888</c:v>
                </c:pt>
                <c:pt idx="319">
                  <c:v>43300.620254629626</c:v>
                </c:pt>
                <c:pt idx="320">
                  <c:v>43300.620370370372</c:v>
                </c:pt>
                <c:pt idx="321">
                  <c:v>43300.620486111111</c:v>
                </c:pt>
                <c:pt idx="322">
                  <c:v>43300.62060185185</c:v>
                </c:pt>
                <c:pt idx="323">
                  <c:v>43300.620717592596</c:v>
                </c:pt>
                <c:pt idx="324">
                  <c:v>43300.620833333334</c:v>
                </c:pt>
                <c:pt idx="325">
                  <c:v>43300.620949074073</c:v>
                </c:pt>
                <c:pt idx="326">
                  <c:v>43300.621064814812</c:v>
                </c:pt>
                <c:pt idx="327">
                  <c:v>43300.621180555558</c:v>
                </c:pt>
                <c:pt idx="328">
                  <c:v>43300.621296296296</c:v>
                </c:pt>
                <c:pt idx="329">
                  <c:v>43300.621412037035</c:v>
                </c:pt>
                <c:pt idx="330">
                  <c:v>43300.621527777781</c:v>
                </c:pt>
                <c:pt idx="331">
                  <c:v>43300.62164351852</c:v>
                </c:pt>
                <c:pt idx="332">
                  <c:v>43300.621759259258</c:v>
                </c:pt>
                <c:pt idx="333">
                  <c:v>43300.621874999997</c:v>
                </c:pt>
                <c:pt idx="334">
                  <c:v>43300.621990740743</c:v>
                </c:pt>
                <c:pt idx="335">
                  <c:v>43300.622106481482</c:v>
                </c:pt>
                <c:pt idx="336">
                  <c:v>43300.62222222222</c:v>
                </c:pt>
                <c:pt idx="337">
                  <c:v>43300.622337962966</c:v>
                </c:pt>
                <c:pt idx="338">
                  <c:v>43300.622453703705</c:v>
                </c:pt>
                <c:pt idx="339">
                  <c:v>43300.622569444444</c:v>
                </c:pt>
                <c:pt idx="340">
                  <c:v>43300.622685185182</c:v>
                </c:pt>
                <c:pt idx="341">
                  <c:v>43300.622800925928</c:v>
                </c:pt>
                <c:pt idx="342">
                  <c:v>43300.622916666667</c:v>
                </c:pt>
                <c:pt idx="343">
                  <c:v>43300.623032407406</c:v>
                </c:pt>
                <c:pt idx="344">
                  <c:v>43300.623148148145</c:v>
                </c:pt>
                <c:pt idx="345">
                  <c:v>43300.623263888891</c:v>
                </c:pt>
                <c:pt idx="346">
                  <c:v>43300.623379629629</c:v>
                </c:pt>
                <c:pt idx="347">
                  <c:v>43300.623495370368</c:v>
                </c:pt>
                <c:pt idx="348">
                  <c:v>43300.623611111114</c:v>
                </c:pt>
                <c:pt idx="349">
                  <c:v>43300.623726851853</c:v>
                </c:pt>
                <c:pt idx="350">
                  <c:v>43300.623842592591</c:v>
                </c:pt>
                <c:pt idx="351">
                  <c:v>43300.62395833333</c:v>
                </c:pt>
                <c:pt idx="352">
                  <c:v>43300.624074074076</c:v>
                </c:pt>
                <c:pt idx="353">
                  <c:v>43300.624189814815</c:v>
                </c:pt>
                <c:pt idx="354">
                  <c:v>43300.624305555553</c:v>
                </c:pt>
                <c:pt idx="355">
                  <c:v>43300.624421296299</c:v>
                </c:pt>
                <c:pt idx="356">
                  <c:v>43300.624537037038</c:v>
                </c:pt>
                <c:pt idx="357">
                  <c:v>43300.624652777777</c:v>
                </c:pt>
                <c:pt idx="358">
                  <c:v>43300.624768518515</c:v>
                </c:pt>
                <c:pt idx="359">
                  <c:v>43300.624884259261</c:v>
                </c:pt>
                <c:pt idx="360">
                  <c:v>43300.625</c:v>
                </c:pt>
                <c:pt idx="361">
                  <c:v>43300.625115740739</c:v>
                </c:pt>
                <c:pt idx="362">
                  <c:v>43300.625231481485</c:v>
                </c:pt>
                <c:pt idx="363">
                  <c:v>43300.625347222223</c:v>
                </c:pt>
                <c:pt idx="364">
                  <c:v>43300.625462962962</c:v>
                </c:pt>
                <c:pt idx="365">
                  <c:v>43300.625578703701</c:v>
                </c:pt>
                <c:pt idx="366">
                  <c:v>43300.625694444447</c:v>
                </c:pt>
                <c:pt idx="367">
                  <c:v>43300.625810185185</c:v>
                </c:pt>
                <c:pt idx="368">
                  <c:v>43300.625925925924</c:v>
                </c:pt>
                <c:pt idx="369">
                  <c:v>43300.62604166667</c:v>
                </c:pt>
                <c:pt idx="370">
                  <c:v>43300.626157407409</c:v>
                </c:pt>
                <c:pt idx="371">
                  <c:v>43300.626273148147</c:v>
                </c:pt>
                <c:pt idx="372">
                  <c:v>43300.626388888886</c:v>
                </c:pt>
                <c:pt idx="373">
                  <c:v>43300.626504629632</c:v>
                </c:pt>
                <c:pt idx="374">
                  <c:v>43300.626620370371</c:v>
                </c:pt>
                <c:pt idx="375">
                  <c:v>43300.626736111109</c:v>
                </c:pt>
                <c:pt idx="376">
                  <c:v>43300.626851851855</c:v>
                </c:pt>
                <c:pt idx="377">
                  <c:v>43300.626967592594</c:v>
                </c:pt>
                <c:pt idx="378">
                  <c:v>43300.627083333333</c:v>
                </c:pt>
                <c:pt idx="379">
                  <c:v>43300.627199074072</c:v>
                </c:pt>
                <c:pt idx="380">
                  <c:v>43300.627314814818</c:v>
                </c:pt>
                <c:pt idx="381">
                  <c:v>43300.627430555556</c:v>
                </c:pt>
                <c:pt idx="382">
                  <c:v>43300.627546296295</c:v>
                </c:pt>
                <c:pt idx="383">
                  <c:v>43300.627662037034</c:v>
                </c:pt>
                <c:pt idx="384">
                  <c:v>43300.62777777778</c:v>
                </c:pt>
                <c:pt idx="385">
                  <c:v>43300.627893518518</c:v>
                </c:pt>
                <c:pt idx="386">
                  <c:v>43300.628009259257</c:v>
                </c:pt>
                <c:pt idx="387">
                  <c:v>43300.628125000003</c:v>
                </c:pt>
                <c:pt idx="388">
                  <c:v>43300.628240740742</c:v>
                </c:pt>
                <c:pt idx="389">
                  <c:v>43300.62835648148</c:v>
                </c:pt>
                <c:pt idx="390">
                  <c:v>43300.628472222219</c:v>
                </c:pt>
                <c:pt idx="391">
                  <c:v>43300.628587962965</c:v>
                </c:pt>
                <c:pt idx="392">
                  <c:v>43300.628703703704</c:v>
                </c:pt>
                <c:pt idx="393">
                  <c:v>43300.628819444442</c:v>
                </c:pt>
                <c:pt idx="394">
                  <c:v>43300.628935185188</c:v>
                </c:pt>
                <c:pt idx="395">
                  <c:v>43300.629050925927</c:v>
                </c:pt>
                <c:pt idx="396">
                  <c:v>43300.629166666666</c:v>
                </c:pt>
                <c:pt idx="397">
                  <c:v>43300.629282407404</c:v>
                </c:pt>
                <c:pt idx="398">
                  <c:v>43300.62939814815</c:v>
                </c:pt>
                <c:pt idx="399">
                  <c:v>43300.629513888889</c:v>
                </c:pt>
                <c:pt idx="400">
                  <c:v>43300.629629629628</c:v>
                </c:pt>
                <c:pt idx="401">
                  <c:v>43300.629745370374</c:v>
                </c:pt>
                <c:pt idx="402">
                  <c:v>43300.629861111112</c:v>
                </c:pt>
                <c:pt idx="403">
                  <c:v>43300.629976851851</c:v>
                </c:pt>
                <c:pt idx="404">
                  <c:v>43300.63009259259</c:v>
                </c:pt>
                <c:pt idx="405">
                  <c:v>43300.630208333336</c:v>
                </c:pt>
                <c:pt idx="406">
                  <c:v>43300.630324074074</c:v>
                </c:pt>
                <c:pt idx="407">
                  <c:v>43300.630439814813</c:v>
                </c:pt>
                <c:pt idx="408">
                  <c:v>43300.630555555559</c:v>
                </c:pt>
                <c:pt idx="409">
                  <c:v>43300.630671296298</c:v>
                </c:pt>
                <c:pt idx="410">
                  <c:v>43300.630787037036</c:v>
                </c:pt>
                <c:pt idx="411">
                  <c:v>43300.630902777775</c:v>
                </c:pt>
                <c:pt idx="412">
                  <c:v>43300.631018518521</c:v>
                </c:pt>
                <c:pt idx="413">
                  <c:v>43300.63113425926</c:v>
                </c:pt>
                <c:pt idx="414">
                  <c:v>43300.631249999999</c:v>
                </c:pt>
                <c:pt idx="415">
                  <c:v>43300.631365740737</c:v>
                </c:pt>
                <c:pt idx="416">
                  <c:v>43300.631481481483</c:v>
                </c:pt>
                <c:pt idx="417">
                  <c:v>43300.631597222222</c:v>
                </c:pt>
                <c:pt idx="418">
                  <c:v>43300.631712962961</c:v>
                </c:pt>
                <c:pt idx="419">
                  <c:v>43300.631828703707</c:v>
                </c:pt>
                <c:pt idx="420">
                  <c:v>43300.631944444445</c:v>
                </c:pt>
                <c:pt idx="421">
                  <c:v>43300.632060185184</c:v>
                </c:pt>
                <c:pt idx="422">
                  <c:v>43300.632175925923</c:v>
                </c:pt>
                <c:pt idx="423">
                  <c:v>43300.632291666669</c:v>
                </c:pt>
                <c:pt idx="424">
                  <c:v>43300.632407407407</c:v>
                </c:pt>
                <c:pt idx="425">
                  <c:v>43300.632523148146</c:v>
                </c:pt>
                <c:pt idx="426">
                  <c:v>43300.632638888892</c:v>
                </c:pt>
                <c:pt idx="427">
                  <c:v>43300.632754629631</c:v>
                </c:pt>
                <c:pt idx="428">
                  <c:v>43300.632870370369</c:v>
                </c:pt>
                <c:pt idx="429">
                  <c:v>43300.632986111108</c:v>
                </c:pt>
                <c:pt idx="430">
                  <c:v>43300.633101851854</c:v>
                </c:pt>
                <c:pt idx="431">
                  <c:v>43300.633217592593</c:v>
                </c:pt>
                <c:pt idx="432">
                  <c:v>43300.633333333331</c:v>
                </c:pt>
                <c:pt idx="433">
                  <c:v>43300.633449074077</c:v>
                </c:pt>
                <c:pt idx="434">
                  <c:v>43300.633564814816</c:v>
                </c:pt>
                <c:pt idx="435">
                  <c:v>43300.633680555555</c:v>
                </c:pt>
                <c:pt idx="436">
                  <c:v>43300.633796296293</c:v>
                </c:pt>
                <c:pt idx="437">
                  <c:v>43300.633912037039</c:v>
                </c:pt>
                <c:pt idx="438">
                  <c:v>43300.634027777778</c:v>
                </c:pt>
                <c:pt idx="439">
                  <c:v>43300.634143518517</c:v>
                </c:pt>
                <c:pt idx="440">
                  <c:v>43300.634259259263</c:v>
                </c:pt>
                <c:pt idx="441">
                  <c:v>43300.634375000001</c:v>
                </c:pt>
                <c:pt idx="442">
                  <c:v>43300.63449074074</c:v>
                </c:pt>
                <c:pt idx="443">
                  <c:v>43300.634606481479</c:v>
                </c:pt>
                <c:pt idx="444">
                  <c:v>43300.634722222225</c:v>
                </c:pt>
                <c:pt idx="445">
                  <c:v>43300.634837962964</c:v>
                </c:pt>
                <c:pt idx="446">
                  <c:v>43300.634953703702</c:v>
                </c:pt>
                <c:pt idx="447">
                  <c:v>43300.635069444441</c:v>
                </c:pt>
                <c:pt idx="448">
                  <c:v>43300.635185185187</c:v>
                </c:pt>
                <c:pt idx="449">
                  <c:v>43300.635300925926</c:v>
                </c:pt>
                <c:pt idx="450">
                  <c:v>43300.635416666664</c:v>
                </c:pt>
                <c:pt idx="451">
                  <c:v>43300.63553240741</c:v>
                </c:pt>
                <c:pt idx="452">
                  <c:v>43300.635648148149</c:v>
                </c:pt>
                <c:pt idx="453">
                  <c:v>43300.635763888888</c:v>
                </c:pt>
                <c:pt idx="454">
                  <c:v>43300.635879629626</c:v>
                </c:pt>
                <c:pt idx="455">
                  <c:v>43300.635995370372</c:v>
                </c:pt>
                <c:pt idx="456">
                  <c:v>43300.636111111111</c:v>
                </c:pt>
                <c:pt idx="457">
                  <c:v>43300.63622685185</c:v>
                </c:pt>
                <c:pt idx="458">
                  <c:v>43300.636342592596</c:v>
                </c:pt>
                <c:pt idx="459">
                  <c:v>43300.636458333334</c:v>
                </c:pt>
                <c:pt idx="460">
                  <c:v>43300.636574074073</c:v>
                </c:pt>
                <c:pt idx="461">
                  <c:v>43300.636689814812</c:v>
                </c:pt>
                <c:pt idx="462">
                  <c:v>43300.636805555558</c:v>
                </c:pt>
                <c:pt idx="463">
                  <c:v>43300.636921296296</c:v>
                </c:pt>
                <c:pt idx="464">
                  <c:v>43300.637037037035</c:v>
                </c:pt>
                <c:pt idx="465">
                  <c:v>43300.637152777781</c:v>
                </c:pt>
                <c:pt idx="466">
                  <c:v>43300.63726851852</c:v>
                </c:pt>
                <c:pt idx="467">
                  <c:v>43300.637384259258</c:v>
                </c:pt>
                <c:pt idx="468">
                  <c:v>43300.637499999997</c:v>
                </c:pt>
                <c:pt idx="469">
                  <c:v>43300.637615740743</c:v>
                </c:pt>
                <c:pt idx="470">
                  <c:v>43300.637731481482</c:v>
                </c:pt>
                <c:pt idx="471">
                  <c:v>43300.63784722222</c:v>
                </c:pt>
                <c:pt idx="472">
                  <c:v>43300.637962962966</c:v>
                </c:pt>
                <c:pt idx="473">
                  <c:v>43300.638078703705</c:v>
                </c:pt>
                <c:pt idx="474">
                  <c:v>43300.638194444444</c:v>
                </c:pt>
                <c:pt idx="475">
                  <c:v>43300.638310185182</c:v>
                </c:pt>
                <c:pt idx="476">
                  <c:v>43300.638425925928</c:v>
                </c:pt>
                <c:pt idx="477">
                  <c:v>43300.638541666667</c:v>
                </c:pt>
                <c:pt idx="478">
                  <c:v>43300.638657407406</c:v>
                </c:pt>
                <c:pt idx="479">
                  <c:v>43300.638773148145</c:v>
                </c:pt>
                <c:pt idx="480">
                  <c:v>43300.638888888891</c:v>
                </c:pt>
                <c:pt idx="481">
                  <c:v>43300.639004629629</c:v>
                </c:pt>
                <c:pt idx="482">
                  <c:v>43300.639120370368</c:v>
                </c:pt>
                <c:pt idx="483">
                  <c:v>43300.639236111114</c:v>
                </c:pt>
                <c:pt idx="484">
                  <c:v>43300.639351851853</c:v>
                </c:pt>
                <c:pt idx="485">
                  <c:v>43300.639467592591</c:v>
                </c:pt>
                <c:pt idx="486">
                  <c:v>43300.63958333333</c:v>
                </c:pt>
                <c:pt idx="487">
                  <c:v>43300.639699074076</c:v>
                </c:pt>
                <c:pt idx="488">
                  <c:v>43300.639814814815</c:v>
                </c:pt>
                <c:pt idx="489">
                  <c:v>43300.639930555553</c:v>
                </c:pt>
                <c:pt idx="490">
                  <c:v>43300.640046296299</c:v>
                </c:pt>
                <c:pt idx="491">
                  <c:v>43300.640162037038</c:v>
                </c:pt>
                <c:pt idx="492">
                  <c:v>43300.640277777777</c:v>
                </c:pt>
                <c:pt idx="493">
                  <c:v>43300.640393518515</c:v>
                </c:pt>
                <c:pt idx="494">
                  <c:v>43300.640509259261</c:v>
                </c:pt>
                <c:pt idx="495">
                  <c:v>43300.640625</c:v>
                </c:pt>
                <c:pt idx="496">
                  <c:v>43300.640740740739</c:v>
                </c:pt>
                <c:pt idx="497">
                  <c:v>43300.640856481485</c:v>
                </c:pt>
                <c:pt idx="498">
                  <c:v>43300.640972222223</c:v>
                </c:pt>
                <c:pt idx="499">
                  <c:v>43300.641087962962</c:v>
                </c:pt>
                <c:pt idx="500">
                  <c:v>43300.641203703701</c:v>
                </c:pt>
                <c:pt idx="501">
                  <c:v>43300.641319444447</c:v>
                </c:pt>
                <c:pt idx="502">
                  <c:v>43300.641435185185</c:v>
                </c:pt>
                <c:pt idx="503">
                  <c:v>43300.641550925924</c:v>
                </c:pt>
                <c:pt idx="504">
                  <c:v>43300.64166666667</c:v>
                </c:pt>
                <c:pt idx="505">
                  <c:v>43300.641782407409</c:v>
                </c:pt>
                <c:pt idx="506">
                  <c:v>43300.641898148147</c:v>
                </c:pt>
                <c:pt idx="507">
                  <c:v>43300.642013888886</c:v>
                </c:pt>
                <c:pt idx="508">
                  <c:v>43300.642129629632</c:v>
                </c:pt>
                <c:pt idx="509">
                  <c:v>43300.642245370371</c:v>
                </c:pt>
                <c:pt idx="510">
                  <c:v>43300.642361111109</c:v>
                </c:pt>
                <c:pt idx="511">
                  <c:v>43300.642476851855</c:v>
                </c:pt>
                <c:pt idx="512">
                  <c:v>43300.642592592594</c:v>
                </c:pt>
                <c:pt idx="513">
                  <c:v>43300.642708333333</c:v>
                </c:pt>
                <c:pt idx="514">
                  <c:v>43300.642824074072</c:v>
                </c:pt>
                <c:pt idx="515">
                  <c:v>43300.642939814818</c:v>
                </c:pt>
                <c:pt idx="516">
                  <c:v>43300.643055555556</c:v>
                </c:pt>
                <c:pt idx="517">
                  <c:v>43300.643171296295</c:v>
                </c:pt>
                <c:pt idx="518">
                  <c:v>43300.643287037034</c:v>
                </c:pt>
                <c:pt idx="519">
                  <c:v>43300.64340277778</c:v>
                </c:pt>
                <c:pt idx="520">
                  <c:v>43300.643518518518</c:v>
                </c:pt>
                <c:pt idx="521">
                  <c:v>43300.643634259257</c:v>
                </c:pt>
                <c:pt idx="522">
                  <c:v>43300.643750000003</c:v>
                </c:pt>
                <c:pt idx="523">
                  <c:v>43300.643865740742</c:v>
                </c:pt>
                <c:pt idx="524">
                  <c:v>43300.64398148148</c:v>
                </c:pt>
                <c:pt idx="525">
                  <c:v>43300.644097222219</c:v>
                </c:pt>
                <c:pt idx="526">
                  <c:v>43300.644212962965</c:v>
                </c:pt>
                <c:pt idx="527">
                  <c:v>43300.644328703704</c:v>
                </c:pt>
                <c:pt idx="528">
                  <c:v>43300.644444444442</c:v>
                </c:pt>
                <c:pt idx="529">
                  <c:v>43300.644560185188</c:v>
                </c:pt>
                <c:pt idx="530">
                  <c:v>43300.644675925927</c:v>
                </c:pt>
                <c:pt idx="531">
                  <c:v>43300.644791666666</c:v>
                </c:pt>
                <c:pt idx="532">
                  <c:v>43300.644907407404</c:v>
                </c:pt>
                <c:pt idx="533">
                  <c:v>43300.64502314815</c:v>
                </c:pt>
                <c:pt idx="534">
                  <c:v>43300.645138888889</c:v>
                </c:pt>
                <c:pt idx="535">
                  <c:v>43300.645254629628</c:v>
                </c:pt>
                <c:pt idx="536">
                  <c:v>43300.645370370374</c:v>
                </c:pt>
                <c:pt idx="537">
                  <c:v>43300.645486111112</c:v>
                </c:pt>
                <c:pt idx="538">
                  <c:v>43300.645601851851</c:v>
                </c:pt>
                <c:pt idx="539">
                  <c:v>43300.64571759259</c:v>
                </c:pt>
                <c:pt idx="540">
                  <c:v>43300.645833333336</c:v>
                </c:pt>
                <c:pt idx="541">
                  <c:v>43300.645949074074</c:v>
                </c:pt>
                <c:pt idx="542">
                  <c:v>43300.646064814813</c:v>
                </c:pt>
                <c:pt idx="543">
                  <c:v>43300.646180555559</c:v>
                </c:pt>
                <c:pt idx="544">
                  <c:v>43300.646296296298</c:v>
                </c:pt>
                <c:pt idx="545">
                  <c:v>43300.646412037036</c:v>
                </c:pt>
                <c:pt idx="546">
                  <c:v>43300.646527777775</c:v>
                </c:pt>
                <c:pt idx="547">
                  <c:v>43300.646643518521</c:v>
                </c:pt>
                <c:pt idx="548">
                  <c:v>43300.64675925926</c:v>
                </c:pt>
                <c:pt idx="549">
                  <c:v>43300.646874999999</c:v>
                </c:pt>
                <c:pt idx="550">
                  <c:v>43300.646990740737</c:v>
                </c:pt>
                <c:pt idx="551">
                  <c:v>43300.647106481483</c:v>
                </c:pt>
                <c:pt idx="552">
                  <c:v>43300.647222222222</c:v>
                </c:pt>
                <c:pt idx="553">
                  <c:v>43300.647337962961</c:v>
                </c:pt>
                <c:pt idx="554">
                  <c:v>43300.647453703707</c:v>
                </c:pt>
                <c:pt idx="555">
                  <c:v>43300.647569444445</c:v>
                </c:pt>
                <c:pt idx="556">
                  <c:v>43300.647685185184</c:v>
                </c:pt>
                <c:pt idx="557">
                  <c:v>43300.647800925923</c:v>
                </c:pt>
                <c:pt idx="558">
                  <c:v>43300.647916666669</c:v>
                </c:pt>
                <c:pt idx="559">
                  <c:v>43300.648032407407</c:v>
                </c:pt>
                <c:pt idx="560">
                  <c:v>43300.648148148146</c:v>
                </c:pt>
                <c:pt idx="561">
                  <c:v>43300.648263888892</c:v>
                </c:pt>
                <c:pt idx="562">
                  <c:v>43300.648379629631</c:v>
                </c:pt>
                <c:pt idx="563">
                  <c:v>43300.648495370369</c:v>
                </c:pt>
                <c:pt idx="564">
                  <c:v>43300.648611111108</c:v>
                </c:pt>
                <c:pt idx="565">
                  <c:v>43300.648726851854</c:v>
                </c:pt>
                <c:pt idx="566">
                  <c:v>43300.648842592593</c:v>
                </c:pt>
                <c:pt idx="567">
                  <c:v>43300.648958333331</c:v>
                </c:pt>
                <c:pt idx="568">
                  <c:v>43300.649074074077</c:v>
                </c:pt>
                <c:pt idx="569">
                  <c:v>43300.649189814816</c:v>
                </c:pt>
                <c:pt idx="570">
                  <c:v>43300.649305555555</c:v>
                </c:pt>
                <c:pt idx="571">
                  <c:v>43300.649421296293</c:v>
                </c:pt>
                <c:pt idx="572">
                  <c:v>43300.649537037039</c:v>
                </c:pt>
                <c:pt idx="573">
                  <c:v>43300.649652777778</c:v>
                </c:pt>
                <c:pt idx="574">
                  <c:v>43300.649768518517</c:v>
                </c:pt>
                <c:pt idx="575">
                  <c:v>43300.649884259263</c:v>
                </c:pt>
                <c:pt idx="576">
                  <c:v>43300.65</c:v>
                </c:pt>
                <c:pt idx="577">
                  <c:v>43300.65011574074</c:v>
                </c:pt>
                <c:pt idx="578">
                  <c:v>43300.650231481479</c:v>
                </c:pt>
                <c:pt idx="579">
                  <c:v>43300.650347222225</c:v>
                </c:pt>
                <c:pt idx="580">
                  <c:v>43300.650462962964</c:v>
                </c:pt>
                <c:pt idx="581">
                  <c:v>43300.650578703702</c:v>
                </c:pt>
                <c:pt idx="582">
                  <c:v>43300.650694444441</c:v>
                </c:pt>
                <c:pt idx="583">
                  <c:v>43300.650810185187</c:v>
                </c:pt>
                <c:pt idx="584">
                  <c:v>43300.650925925926</c:v>
                </c:pt>
                <c:pt idx="585">
                  <c:v>43300.651041666664</c:v>
                </c:pt>
                <c:pt idx="586">
                  <c:v>43300.65115740741</c:v>
                </c:pt>
                <c:pt idx="587">
                  <c:v>43300.651273148149</c:v>
                </c:pt>
                <c:pt idx="588">
                  <c:v>43300.651388888888</c:v>
                </c:pt>
                <c:pt idx="589">
                  <c:v>43300.651504629626</c:v>
                </c:pt>
                <c:pt idx="590">
                  <c:v>43300.651620370372</c:v>
                </c:pt>
                <c:pt idx="591">
                  <c:v>43300.651736111111</c:v>
                </c:pt>
                <c:pt idx="592">
                  <c:v>43300.65185185185</c:v>
                </c:pt>
                <c:pt idx="593">
                  <c:v>43300.651967592596</c:v>
                </c:pt>
                <c:pt idx="594">
                  <c:v>43300.652083333334</c:v>
                </c:pt>
                <c:pt idx="595">
                  <c:v>43300.652199074073</c:v>
                </c:pt>
                <c:pt idx="596">
                  <c:v>43300.652314814812</c:v>
                </c:pt>
                <c:pt idx="597">
                  <c:v>43300.652430555558</c:v>
                </c:pt>
                <c:pt idx="598">
                  <c:v>43300.652546296296</c:v>
                </c:pt>
                <c:pt idx="599">
                  <c:v>43300.652662037035</c:v>
                </c:pt>
                <c:pt idx="600">
                  <c:v>43300.652777777781</c:v>
                </c:pt>
                <c:pt idx="601">
                  <c:v>43300.65289351852</c:v>
                </c:pt>
                <c:pt idx="602">
                  <c:v>43300.653009259258</c:v>
                </c:pt>
                <c:pt idx="603">
                  <c:v>43300.653124999997</c:v>
                </c:pt>
                <c:pt idx="604">
                  <c:v>43300.653240740743</c:v>
                </c:pt>
                <c:pt idx="605">
                  <c:v>43300.653356481482</c:v>
                </c:pt>
                <c:pt idx="606">
                  <c:v>43300.65347222222</c:v>
                </c:pt>
                <c:pt idx="607">
                  <c:v>43300.653587962966</c:v>
                </c:pt>
                <c:pt idx="608">
                  <c:v>43300.653703703705</c:v>
                </c:pt>
                <c:pt idx="609">
                  <c:v>43300.653819444444</c:v>
                </c:pt>
                <c:pt idx="610">
                  <c:v>43300.653935185182</c:v>
                </c:pt>
                <c:pt idx="611">
                  <c:v>43300.654050925928</c:v>
                </c:pt>
                <c:pt idx="612">
                  <c:v>43300.654166666667</c:v>
                </c:pt>
                <c:pt idx="613">
                  <c:v>43300.654282407406</c:v>
                </c:pt>
                <c:pt idx="614">
                  <c:v>43300.654398148145</c:v>
                </c:pt>
                <c:pt idx="615">
                  <c:v>43300.654513888891</c:v>
                </c:pt>
                <c:pt idx="616">
                  <c:v>43300.654629629629</c:v>
                </c:pt>
                <c:pt idx="617">
                  <c:v>43300.654745370368</c:v>
                </c:pt>
                <c:pt idx="618">
                  <c:v>43300.654861111114</c:v>
                </c:pt>
                <c:pt idx="619">
                  <c:v>43300.654976851853</c:v>
                </c:pt>
                <c:pt idx="620">
                  <c:v>43300.655092592591</c:v>
                </c:pt>
                <c:pt idx="621">
                  <c:v>43300.65520833333</c:v>
                </c:pt>
                <c:pt idx="622">
                  <c:v>43300.655324074076</c:v>
                </c:pt>
                <c:pt idx="623">
                  <c:v>43300.655439814815</c:v>
                </c:pt>
                <c:pt idx="624">
                  <c:v>43300.655555555553</c:v>
                </c:pt>
                <c:pt idx="625">
                  <c:v>43300.655671296299</c:v>
                </c:pt>
                <c:pt idx="626">
                  <c:v>43300.655787037038</c:v>
                </c:pt>
                <c:pt idx="627">
                  <c:v>43300.655902777777</c:v>
                </c:pt>
                <c:pt idx="628">
                  <c:v>43300.656018518515</c:v>
                </c:pt>
                <c:pt idx="629">
                  <c:v>43300.656134259261</c:v>
                </c:pt>
                <c:pt idx="630">
                  <c:v>43300.65625</c:v>
                </c:pt>
                <c:pt idx="631">
                  <c:v>43300.656365740739</c:v>
                </c:pt>
                <c:pt idx="632">
                  <c:v>43300.656481481485</c:v>
                </c:pt>
                <c:pt idx="633">
                  <c:v>43300.656597222223</c:v>
                </c:pt>
                <c:pt idx="634">
                  <c:v>43300.656712962962</c:v>
                </c:pt>
                <c:pt idx="635">
                  <c:v>43300.656828703701</c:v>
                </c:pt>
                <c:pt idx="636">
                  <c:v>43300.656944444447</c:v>
                </c:pt>
                <c:pt idx="637">
                  <c:v>43300.657060185185</c:v>
                </c:pt>
                <c:pt idx="638">
                  <c:v>43300.657175925924</c:v>
                </c:pt>
                <c:pt idx="639">
                  <c:v>43300.65729166667</c:v>
                </c:pt>
                <c:pt idx="640">
                  <c:v>43300.657407407409</c:v>
                </c:pt>
                <c:pt idx="641">
                  <c:v>43300.657523148147</c:v>
                </c:pt>
                <c:pt idx="642">
                  <c:v>43300.657638888886</c:v>
                </c:pt>
                <c:pt idx="643">
                  <c:v>43300.657754629632</c:v>
                </c:pt>
                <c:pt idx="644">
                  <c:v>43300.657870370371</c:v>
                </c:pt>
                <c:pt idx="645">
                  <c:v>43300.657986111109</c:v>
                </c:pt>
                <c:pt idx="646">
                  <c:v>43300.658101851855</c:v>
                </c:pt>
                <c:pt idx="647">
                  <c:v>43300.658217592594</c:v>
                </c:pt>
                <c:pt idx="648">
                  <c:v>43300.658333333333</c:v>
                </c:pt>
                <c:pt idx="649">
                  <c:v>43300.658449074072</c:v>
                </c:pt>
                <c:pt idx="650">
                  <c:v>43300.658564814818</c:v>
                </c:pt>
                <c:pt idx="651">
                  <c:v>43300.658680555556</c:v>
                </c:pt>
                <c:pt idx="652">
                  <c:v>43300.658796296295</c:v>
                </c:pt>
                <c:pt idx="653">
                  <c:v>43300.658912037034</c:v>
                </c:pt>
                <c:pt idx="654">
                  <c:v>43300.65902777778</c:v>
                </c:pt>
                <c:pt idx="655">
                  <c:v>43300.659143518518</c:v>
                </c:pt>
                <c:pt idx="656">
                  <c:v>43300.659259259257</c:v>
                </c:pt>
                <c:pt idx="657">
                  <c:v>43300.659375000003</c:v>
                </c:pt>
                <c:pt idx="658">
                  <c:v>43300.659490740742</c:v>
                </c:pt>
                <c:pt idx="659">
                  <c:v>43300.65960648148</c:v>
                </c:pt>
                <c:pt idx="660">
                  <c:v>43300.659722222219</c:v>
                </c:pt>
                <c:pt idx="661">
                  <c:v>43300.659837962965</c:v>
                </c:pt>
                <c:pt idx="662">
                  <c:v>43300.659953703704</c:v>
                </c:pt>
                <c:pt idx="663">
                  <c:v>43300.660069444442</c:v>
                </c:pt>
                <c:pt idx="664">
                  <c:v>43300.660185185188</c:v>
                </c:pt>
                <c:pt idx="665">
                  <c:v>43300.660300925927</c:v>
                </c:pt>
                <c:pt idx="666">
                  <c:v>43300.660416666666</c:v>
                </c:pt>
                <c:pt idx="667">
                  <c:v>43300.660532407404</c:v>
                </c:pt>
                <c:pt idx="668">
                  <c:v>43300.66064814815</c:v>
                </c:pt>
                <c:pt idx="669">
                  <c:v>43300.660763888889</c:v>
                </c:pt>
                <c:pt idx="670">
                  <c:v>43300.660879629628</c:v>
                </c:pt>
                <c:pt idx="671">
                  <c:v>43300.660995370374</c:v>
                </c:pt>
                <c:pt idx="672">
                  <c:v>43300.661111111112</c:v>
                </c:pt>
                <c:pt idx="673">
                  <c:v>43300.661226851851</c:v>
                </c:pt>
                <c:pt idx="674">
                  <c:v>43300.66134259259</c:v>
                </c:pt>
                <c:pt idx="675">
                  <c:v>43300.661458333336</c:v>
                </c:pt>
                <c:pt idx="676">
                  <c:v>43300.661574074074</c:v>
                </c:pt>
                <c:pt idx="677">
                  <c:v>43300.661689814813</c:v>
                </c:pt>
                <c:pt idx="678">
                  <c:v>43300.661805555559</c:v>
                </c:pt>
                <c:pt idx="679">
                  <c:v>43300.661921296298</c:v>
                </c:pt>
                <c:pt idx="680">
                  <c:v>43300.662037037036</c:v>
                </c:pt>
                <c:pt idx="681">
                  <c:v>43300.662152777775</c:v>
                </c:pt>
                <c:pt idx="682">
                  <c:v>43300.662268518521</c:v>
                </c:pt>
                <c:pt idx="683">
                  <c:v>43300.66238425926</c:v>
                </c:pt>
                <c:pt idx="684">
                  <c:v>43300.662499999999</c:v>
                </c:pt>
                <c:pt idx="685">
                  <c:v>43300.662615740737</c:v>
                </c:pt>
                <c:pt idx="686">
                  <c:v>43300.662731481483</c:v>
                </c:pt>
                <c:pt idx="687">
                  <c:v>43300.662847222222</c:v>
                </c:pt>
                <c:pt idx="688">
                  <c:v>43300.662962962961</c:v>
                </c:pt>
                <c:pt idx="689">
                  <c:v>43300.663078703707</c:v>
                </c:pt>
                <c:pt idx="690">
                  <c:v>43300.663194444445</c:v>
                </c:pt>
                <c:pt idx="691">
                  <c:v>43300.663310185184</c:v>
                </c:pt>
                <c:pt idx="692">
                  <c:v>43300.663425925923</c:v>
                </c:pt>
                <c:pt idx="693">
                  <c:v>43300.663541666669</c:v>
                </c:pt>
                <c:pt idx="694">
                  <c:v>43300.663657407407</c:v>
                </c:pt>
                <c:pt idx="695">
                  <c:v>43300.663773148146</c:v>
                </c:pt>
                <c:pt idx="696">
                  <c:v>43300.663888888892</c:v>
                </c:pt>
                <c:pt idx="697">
                  <c:v>43300.664004629631</c:v>
                </c:pt>
                <c:pt idx="698">
                  <c:v>43300.664120370369</c:v>
                </c:pt>
                <c:pt idx="699">
                  <c:v>43300.664236111108</c:v>
                </c:pt>
                <c:pt idx="700">
                  <c:v>43300.664351851854</c:v>
                </c:pt>
                <c:pt idx="701">
                  <c:v>43300.664467592593</c:v>
                </c:pt>
                <c:pt idx="702">
                  <c:v>43300.664583333331</c:v>
                </c:pt>
                <c:pt idx="703">
                  <c:v>43300.664699074077</c:v>
                </c:pt>
                <c:pt idx="704">
                  <c:v>43300.664814814816</c:v>
                </c:pt>
                <c:pt idx="705">
                  <c:v>43300.664930555555</c:v>
                </c:pt>
                <c:pt idx="706">
                  <c:v>43300.665046296293</c:v>
                </c:pt>
                <c:pt idx="707">
                  <c:v>43300.665162037039</c:v>
                </c:pt>
                <c:pt idx="708">
                  <c:v>43300.665277777778</c:v>
                </c:pt>
                <c:pt idx="709">
                  <c:v>43300.665393518517</c:v>
                </c:pt>
                <c:pt idx="710">
                  <c:v>43300.665509259263</c:v>
                </c:pt>
                <c:pt idx="711">
                  <c:v>43300.665625000001</c:v>
                </c:pt>
                <c:pt idx="712">
                  <c:v>43300.66574074074</c:v>
                </c:pt>
                <c:pt idx="713">
                  <c:v>43300.665856481479</c:v>
                </c:pt>
                <c:pt idx="714">
                  <c:v>43300.665972222225</c:v>
                </c:pt>
                <c:pt idx="715">
                  <c:v>43300.666087962964</c:v>
                </c:pt>
                <c:pt idx="716">
                  <c:v>43300.666203703702</c:v>
                </c:pt>
                <c:pt idx="717">
                  <c:v>43300.666319444441</c:v>
                </c:pt>
                <c:pt idx="718">
                  <c:v>43300.666435185187</c:v>
                </c:pt>
                <c:pt idx="719">
                  <c:v>43300.666550925926</c:v>
                </c:pt>
                <c:pt idx="720">
                  <c:v>43300.666666666664</c:v>
                </c:pt>
                <c:pt idx="721">
                  <c:v>43300.66678240741</c:v>
                </c:pt>
                <c:pt idx="722">
                  <c:v>43300.666898148149</c:v>
                </c:pt>
                <c:pt idx="723">
                  <c:v>43300.667013888888</c:v>
                </c:pt>
                <c:pt idx="724">
                  <c:v>43300.667129629626</c:v>
                </c:pt>
                <c:pt idx="725">
                  <c:v>43300.667245370372</c:v>
                </c:pt>
                <c:pt idx="726">
                  <c:v>43300.667361111111</c:v>
                </c:pt>
                <c:pt idx="727">
                  <c:v>43300.66747685185</c:v>
                </c:pt>
                <c:pt idx="728">
                  <c:v>43300.667592592596</c:v>
                </c:pt>
                <c:pt idx="729">
                  <c:v>43300.667708333334</c:v>
                </c:pt>
                <c:pt idx="730">
                  <c:v>43300.667824074073</c:v>
                </c:pt>
                <c:pt idx="731">
                  <c:v>43300.667939814812</c:v>
                </c:pt>
                <c:pt idx="732">
                  <c:v>43300.668055555558</c:v>
                </c:pt>
                <c:pt idx="733">
                  <c:v>43300.668171296296</c:v>
                </c:pt>
                <c:pt idx="734">
                  <c:v>43300.668287037035</c:v>
                </c:pt>
                <c:pt idx="735">
                  <c:v>43300.668402777781</c:v>
                </c:pt>
                <c:pt idx="736">
                  <c:v>43300.66851851852</c:v>
                </c:pt>
                <c:pt idx="737">
                  <c:v>43300.668634259258</c:v>
                </c:pt>
                <c:pt idx="738">
                  <c:v>43300.668749999997</c:v>
                </c:pt>
                <c:pt idx="739">
                  <c:v>43300.668865740743</c:v>
                </c:pt>
                <c:pt idx="740">
                  <c:v>43300.668981481482</c:v>
                </c:pt>
                <c:pt idx="741">
                  <c:v>43300.66909722222</c:v>
                </c:pt>
                <c:pt idx="742">
                  <c:v>43300.669212962966</c:v>
                </c:pt>
                <c:pt idx="743">
                  <c:v>43300.669328703705</c:v>
                </c:pt>
                <c:pt idx="744">
                  <c:v>43300.669444444444</c:v>
                </c:pt>
                <c:pt idx="745">
                  <c:v>43300.669560185182</c:v>
                </c:pt>
                <c:pt idx="746">
                  <c:v>43300.669675925928</c:v>
                </c:pt>
                <c:pt idx="747">
                  <c:v>43300.669791666667</c:v>
                </c:pt>
                <c:pt idx="748">
                  <c:v>43300.669907407406</c:v>
                </c:pt>
                <c:pt idx="749">
                  <c:v>43300.670023148145</c:v>
                </c:pt>
                <c:pt idx="750">
                  <c:v>43300.670138888891</c:v>
                </c:pt>
                <c:pt idx="751">
                  <c:v>43300.670254629629</c:v>
                </c:pt>
                <c:pt idx="752">
                  <c:v>43300.670370370368</c:v>
                </c:pt>
                <c:pt idx="753">
                  <c:v>43300.670486111114</c:v>
                </c:pt>
                <c:pt idx="754">
                  <c:v>43300.670601851853</c:v>
                </c:pt>
                <c:pt idx="755">
                  <c:v>43300.670717592591</c:v>
                </c:pt>
                <c:pt idx="756">
                  <c:v>43300.67083333333</c:v>
                </c:pt>
                <c:pt idx="757">
                  <c:v>43300.670949074076</c:v>
                </c:pt>
                <c:pt idx="758">
                  <c:v>43300.671064814815</c:v>
                </c:pt>
                <c:pt idx="759">
                  <c:v>43300.671180555553</c:v>
                </c:pt>
                <c:pt idx="760">
                  <c:v>43300.671296296299</c:v>
                </c:pt>
                <c:pt idx="761">
                  <c:v>43300.671412037038</c:v>
                </c:pt>
                <c:pt idx="762">
                  <c:v>43300.671527777777</c:v>
                </c:pt>
                <c:pt idx="763">
                  <c:v>43300.671643518515</c:v>
                </c:pt>
                <c:pt idx="764">
                  <c:v>43300.671759259261</c:v>
                </c:pt>
                <c:pt idx="765">
                  <c:v>43300.671875</c:v>
                </c:pt>
                <c:pt idx="766">
                  <c:v>43300.671990740739</c:v>
                </c:pt>
                <c:pt idx="767">
                  <c:v>43300.672106481485</c:v>
                </c:pt>
                <c:pt idx="768">
                  <c:v>43300.672222222223</c:v>
                </c:pt>
                <c:pt idx="769">
                  <c:v>43300.672337962962</c:v>
                </c:pt>
                <c:pt idx="770">
                  <c:v>43300.672453703701</c:v>
                </c:pt>
                <c:pt idx="771">
                  <c:v>43300.672569444447</c:v>
                </c:pt>
                <c:pt idx="772">
                  <c:v>43300.672685185185</c:v>
                </c:pt>
                <c:pt idx="773">
                  <c:v>43300.672800925924</c:v>
                </c:pt>
                <c:pt idx="774">
                  <c:v>43300.67291666667</c:v>
                </c:pt>
                <c:pt idx="775">
                  <c:v>43300.673032407409</c:v>
                </c:pt>
                <c:pt idx="776">
                  <c:v>43300.673148148147</c:v>
                </c:pt>
                <c:pt idx="777">
                  <c:v>43300.673263888886</c:v>
                </c:pt>
                <c:pt idx="778">
                  <c:v>43300.673379629632</c:v>
                </c:pt>
                <c:pt idx="779">
                  <c:v>43300.673495370371</c:v>
                </c:pt>
                <c:pt idx="780">
                  <c:v>43300.673611111109</c:v>
                </c:pt>
                <c:pt idx="781">
                  <c:v>43300.673726851855</c:v>
                </c:pt>
                <c:pt idx="782">
                  <c:v>43300.673842592594</c:v>
                </c:pt>
                <c:pt idx="783">
                  <c:v>43300.673958333333</c:v>
                </c:pt>
                <c:pt idx="784">
                  <c:v>43300.674074074072</c:v>
                </c:pt>
                <c:pt idx="785">
                  <c:v>43300.674189814818</c:v>
                </c:pt>
                <c:pt idx="786">
                  <c:v>43300.674305555556</c:v>
                </c:pt>
                <c:pt idx="787">
                  <c:v>43300.674421296295</c:v>
                </c:pt>
                <c:pt idx="788">
                  <c:v>43300.674537037034</c:v>
                </c:pt>
                <c:pt idx="789">
                  <c:v>43300.67465277778</c:v>
                </c:pt>
                <c:pt idx="790">
                  <c:v>43300.674768518518</c:v>
                </c:pt>
                <c:pt idx="791">
                  <c:v>43300.674884259257</c:v>
                </c:pt>
                <c:pt idx="792">
                  <c:v>43300.675000000003</c:v>
                </c:pt>
                <c:pt idx="793">
                  <c:v>43300.675115740742</c:v>
                </c:pt>
                <c:pt idx="794">
                  <c:v>43300.67523148148</c:v>
                </c:pt>
                <c:pt idx="795">
                  <c:v>43300.675347222219</c:v>
                </c:pt>
                <c:pt idx="796">
                  <c:v>43300.675462962965</c:v>
                </c:pt>
                <c:pt idx="797">
                  <c:v>43300.675578703704</c:v>
                </c:pt>
                <c:pt idx="798">
                  <c:v>43300.675694444442</c:v>
                </c:pt>
                <c:pt idx="799">
                  <c:v>43300.675810185188</c:v>
                </c:pt>
                <c:pt idx="800">
                  <c:v>43300.675925925927</c:v>
                </c:pt>
                <c:pt idx="801">
                  <c:v>43300.676041666666</c:v>
                </c:pt>
                <c:pt idx="802">
                  <c:v>43300.676157407404</c:v>
                </c:pt>
                <c:pt idx="803">
                  <c:v>43300.67627314815</c:v>
                </c:pt>
                <c:pt idx="804">
                  <c:v>43300.676388888889</c:v>
                </c:pt>
                <c:pt idx="805">
                  <c:v>43300.676504629628</c:v>
                </c:pt>
                <c:pt idx="806">
                  <c:v>43300.676620370374</c:v>
                </c:pt>
                <c:pt idx="807">
                  <c:v>43300.676736111112</c:v>
                </c:pt>
                <c:pt idx="808">
                  <c:v>43300.676851851851</c:v>
                </c:pt>
                <c:pt idx="809">
                  <c:v>43300.67696759259</c:v>
                </c:pt>
                <c:pt idx="810">
                  <c:v>43300.677083333336</c:v>
                </c:pt>
                <c:pt idx="811">
                  <c:v>43300.677199074074</c:v>
                </c:pt>
                <c:pt idx="812">
                  <c:v>43300.677314814813</c:v>
                </c:pt>
                <c:pt idx="813">
                  <c:v>43300.677430555559</c:v>
                </c:pt>
                <c:pt idx="814">
                  <c:v>43300.677546296298</c:v>
                </c:pt>
                <c:pt idx="815">
                  <c:v>43300.677662037036</c:v>
                </c:pt>
                <c:pt idx="816">
                  <c:v>43300.677777777775</c:v>
                </c:pt>
                <c:pt idx="817">
                  <c:v>43300.677893518521</c:v>
                </c:pt>
                <c:pt idx="818">
                  <c:v>43300.67800925926</c:v>
                </c:pt>
                <c:pt idx="819">
                  <c:v>43300.678124999999</c:v>
                </c:pt>
                <c:pt idx="820">
                  <c:v>43300.678240740737</c:v>
                </c:pt>
                <c:pt idx="821">
                  <c:v>43300.678356481483</c:v>
                </c:pt>
                <c:pt idx="822">
                  <c:v>43300.678472222222</c:v>
                </c:pt>
                <c:pt idx="823">
                  <c:v>43300.678587962961</c:v>
                </c:pt>
                <c:pt idx="824">
                  <c:v>43300.678703703707</c:v>
                </c:pt>
                <c:pt idx="825">
                  <c:v>43300.678819444445</c:v>
                </c:pt>
                <c:pt idx="826">
                  <c:v>43300.678935185184</c:v>
                </c:pt>
                <c:pt idx="827">
                  <c:v>43300.679050925923</c:v>
                </c:pt>
                <c:pt idx="828">
                  <c:v>43300.679166666669</c:v>
                </c:pt>
                <c:pt idx="829">
                  <c:v>43300.679282407407</c:v>
                </c:pt>
                <c:pt idx="830">
                  <c:v>43300.679398148146</c:v>
                </c:pt>
                <c:pt idx="831">
                  <c:v>43300.679513888892</c:v>
                </c:pt>
                <c:pt idx="832">
                  <c:v>43300.679629629631</c:v>
                </c:pt>
                <c:pt idx="833">
                  <c:v>43300.679745370369</c:v>
                </c:pt>
                <c:pt idx="834">
                  <c:v>43300.679861111108</c:v>
                </c:pt>
                <c:pt idx="835">
                  <c:v>43300.679976851854</c:v>
                </c:pt>
                <c:pt idx="836">
                  <c:v>43300.680092592593</c:v>
                </c:pt>
                <c:pt idx="837">
                  <c:v>43300.680208333331</c:v>
                </c:pt>
                <c:pt idx="838">
                  <c:v>43300.680324074077</c:v>
                </c:pt>
                <c:pt idx="839">
                  <c:v>43300.680439814816</c:v>
                </c:pt>
                <c:pt idx="840">
                  <c:v>43300.680555555555</c:v>
                </c:pt>
                <c:pt idx="841">
                  <c:v>43300.680671296293</c:v>
                </c:pt>
                <c:pt idx="842">
                  <c:v>43300.680787037039</c:v>
                </c:pt>
                <c:pt idx="843">
                  <c:v>43300.680902777778</c:v>
                </c:pt>
                <c:pt idx="844">
                  <c:v>43300.681018518517</c:v>
                </c:pt>
                <c:pt idx="845">
                  <c:v>43300.681134259263</c:v>
                </c:pt>
                <c:pt idx="846">
                  <c:v>43300.681250000001</c:v>
                </c:pt>
                <c:pt idx="847">
                  <c:v>43300.68136574074</c:v>
                </c:pt>
                <c:pt idx="848">
                  <c:v>43300.681481481479</c:v>
                </c:pt>
                <c:pt idx="849">
                  <c:v>43300.681597222225</c:v>
                </c:pt>
                <c:pt idx="850">
                  <c:v>43300.681712962964</c:v>
                </c:pt>
                <c:pt idx="851">
                  <c:v>43300.681828703702</c:v>
                </c:pt>
                <c:pt idx="852">
                  <c:v>43300.681944444441</c:v>
                </c:pt>
                <c:pt idx="853">
                  <c:v>43300.682060185187</c:v>
                </c:pt>
                <c:pt idx="854">
                  <c:v>43300.682175925926</c:v>
                </c:pt>
                <c:pt idx="855">
                  <c:v>43300.682291666664</c:v>
                </c:pt>
                <c:pt idx="856">
                  <c:v>43300.68240740741</c:v>
                </c:pt>
                <c:pt idx="857">
                  <c:v>43300.682523148149</c:v>
                </c:pt>
                <c:pt idx="858">
                  <c:v>43300.682638888888</c:v>
                </c:pt>
                <c:pt idx="859">
                  <c:v>43300.682754629626</c:v>
                </c:pt>
                <c:pt idx="860">
                  <c:v>43300.682870370372</c:v>
                </c:pt>
                <c:pt idx="861">
                  <c:v>43300.682986111111</c:v>
                </c:pt>
                <c:pt idx="862">
                  <c:v>43300.68310185185</c:v>
                </c:pt>
                <c:pt idx="863">
                  <c:v>43300.683217592596</c:v>
                </c:pt>
                <c:pt idx="864">
                  <c:v>43300.683333333334</c:v>
                </c:pt>
                <c:pt idx="865">
                  <c:v>43300.683449074073</c:v>
                </c:pt>
                <c:pt idx="866">
                  <c:v>43300.683564814812</c:v>
                </c:pt>
                <c:pt idx="867">
                  <c:v>43300.683680555558</c:v>
                </c:pt>
                <c:pt idx="868">
                  <c:v>43300.683796296296</c:v>
                </c:pt>
                <c:pt idx="869">
                  <c:v>43300.683912037035</c:v>
                </c:pt>
                <c:pt idx="870">
                  <c:v>43300.684027777781</c:v>
                </c:pt>
                <c:pt idx="871">
                  <c:v>43300.68414351852</c:v>
                </c:pt>
                <c:pt idx="872">
                  <c:v>43300.684259259258</c:v>
                </c:pt>
                <c:pt idx="873">
                  <c:v>43300.684374999997</c:v>
                </c:pt>
                <c:pt idx="874">
                  <c:v>43300.684490740743</c:v>
                </c:pt>
                <c:pt idx="875">
                  <c:v>43300.684606481482</c:v>
                </c:pt>
                <c:pt idx="876">
                  <c:v>43300.68472222222</c:v>
                </c:pt>
                <c:pt idx="877">
                  <c:v>43300.684837962966</c:v>
                </c:pt>
                <c:pt idx="878">
                  <c:v>43300.684953703705</c:v>
                </c:pt>
                <c:pt idx="879">
                  <c:v>43300.685069444444</c:v>
                </c:pt>
                <c:pt idx="880">
                  <c:v>43300.685185185182</c:v>
                </c:pt>
                <c:pt idx="881">
                  <c:v>43300.685300925928</c:v>
                </c:pt>
                <c:pt idx="882">
                  <c:v>43300.685416666667</c:v>
                </c:pt>
                <c:pt idx="883">
                  <c:v>43300.685532407406</c:v>
                </c:pt>
                <c:pt idx="884">
                  <c:v>43300.685648148145</c:v>
                </c:pt>
                <c:pt idx="885">
                  <c:v>43300.685763888891</c:v>
                </c:pt>
                <c:pt idx="886">
                  <c:v>43300.685879629629</c:v>
                </c:pt>
                <c:pt idx="887">
                  <c:v>43300.685995370368</c:v>
                </c:pt>
                <c:pt idx="888">
                  <c:v>43300.686111111114</c:v>
                </c:pt>
                <c:pt idx="889">
                  <c:v>43300.686226851853</c:v>
                </c:pt>
                <c:pt idx="890">
                  <c:v>43300.686342592591</c:v>
                </c:pt>
                <c:pt idx="891">
                  <c:v>43300.68645833333</c:v>
                </c:pt>
                <c:pt idx="892">
                  <c:v>43300.686574074076</c:v>
                </c:pt>
                <c:pt idx="893">
                  <c:v>43300.686689814815</c:v>
                </c:pt>
                <c:pt idx="894">
                  <c:v>43300.686805555553</c:v>
                </c:pt>
                <c:pt idx="895">
                  <c:v>43300.686921296299</c:v>
                </c:pt>
                <c:pt idx="896">
                  <c:v>43300.687037037038</c:v>
                </c:pt>
                <c:pt idx="897">
                  <c:v>43300.687152777777</c:v>
                </c:pt>
                <c:pt idx="898">
                  <c:v>43300.687268518515</c:v>
                </c:pt>
                <c:pt idx="899">
                  <c:v>43300.687384259261</c:v>
                </c:pt>
                <c:pt idx="900">
                  <c:v>43300.6875</c:v>
                </c:pt>
                <c:pt idx="901">
                  <c:v>43300.687615740739</c:v>
                </c:pt>
                <c:pt idx="902">
                  <c:v>43300.687731481485</c:v>
                </c:pt>
                <c:pt idx="903">
                  <c:v>43300.687847222223</c:v>
                </c:pt>
                <c:pt idx="904">
                  <c:v>43300.687962962962</c:v>
                </c:pt>
                <c:pt idx="905">
                  <c:v>43300.688078703701</c:v>
                </c:pt>
                <c:pt idx="906">
                  <c:v>43300.688194444447</c:v>
                </c:pt>
                <c:pt idx="907">
                  <c:v>43300.688310185185</c:v>
                </c:pt>
                <c:pt idx="908">
                  <c:v>43300.688425925924</c:v>
                </c:pt>
                <c:pt idx="909">
                  <c:v>43300.68854166667</c:v>
                </c:pt>
                <c:pt idx="910">
                  <c:v>43300.688657407409</c:v>
                </c:pt>
                <c:pt idx="911">
                  <c:v>43300.688773148147</c:v>
                </c:pt>
                <c:pt idx="912">
                  <c:v>43300.688888888886</c:v>
                </c:pt>
                <c:pt idx="913">
                  <c:v>43300.689004629632</c:v>
                </c:pt>
                <c:pt idx="914">
                  <c:v>43300.689120370371</c:v>
                </c:pt>
                <c:pt idx="915">
                  <c:v>43300.689236111109</c:v>
                </c:pt>
                <c:pt idx="916">
                  <c:v>43300.689351851855</c:v>
                </c:pt>
                <c:pt idx="917">
                  <c:v>43300.689467592594</c:v>
                </c:pt>
                <c:pt idx="918">
                  <c:v>43300.689583333333</c:v>
                </c:pt>
                <c:pt idx="919">
                  <c:v>43300.689699074072</c:v>
                </c:pt>
                <c:pt idx="920">
                  <c:v>43300.689814814818</c:v>
                </c:pt>
                <c:pt idx="921">
                  <c:v>43300.689930555556</c:v>
                </c:pt>
                <c:pt idx="922">
                  <c:v>43300.690046296295</c:v>
                </c:pt>
                <c:pt idx="923">
                  <c:v>43300.690162037034</c:v>
                </c:pt>
                <c:pt idx="924">
                  <c:v>43300.69027777778</c:v>
                </c:pt>
                <c:pt idx="925">
                  <c:v>43300.690393518518</c:v>
                </c:pt>
                <c:pt idx="926">
                  <c:v>43300.690509259257</c:v>
                </c:pt>
                <c:pt idx="927">
                  <c:v>43300.690625000003</c:v>
                </c:pt>
                <c:pt idx="928">
                  <c:v>43300.690740740742</c:v>
                </c:pt>
                <c:pt idx="929">
                  <c:v>43300.69085648148</c:v>
                </c:pt>
                <c:pt idx="930">
                  <c:v>43300.690972222219</c:v>
                </c:pt>
                <c:pt idx="931">
                  <c:v>43300.691087962965</c:v>
                </c:pt>
                <c:pt idx="932">
                  <c:v>43300.691203703704</c:v>
                </c:pt>
                <c:pt idx="933">
                  <c:v>43300.691319444442</c:v>
                </c:pt>
                <c:pt idx="934">
                  <c:v>43300.691435185188</c:v>
                </c:pt>
                <c:pt idx="935">
                  <c:v>43300.691550925927</c:v>
                </c:pt>
                <c:pt idx="936">
                  <c:v>43300.691666666666</c:v>
                </c:pt>
                <c:pt idx="937">
                  <c:v>43300.691782407404</c:v>
                </c:pt>
                <c:pt idx="938">
                  <c:v>43300.69189814815</c:v>
                </c:pt>
                <c:pt idx="939">
                  <c:v>43300.692013888889</c:v>
                </c:pt>
                <c:pt idx="940">
                  <c:v>43300.692129629628</c:v>
                </c:pt>
                <c:pt idx="941">
                  <c:v>43300.692245370374</c:v>
                </c:pt>
                <c:pt idx="942">
                  <c:v>43300.692361111112</c:v>
                </c:pt>
                <c:pt idx="943">
                  <c:v>43300.692476851851</c:v>
                </c:pt>
                <c:pt idx="944">
                  <c:v>43300.69259259259</c:v>
                </c:pt>
                <c:pt idx="945">
                  <c:v>43300.692708333336</c:v>
                </c:pt>
                <c:pt idx="946">
                  <c:v>43300.692824074074</c:v>
                </c:pt>
                <c:pt idx="947">
                  <c:v>43300.692939814813</c:v>
                </c:pt>
                <c:pt idx="948">
                  <c:v>43300.693055555559</c:v>
                </c:pt>
                <c:pt idx="949">
                  <c:v>43300.693171296298</c:v>
                </c:pt>
                <c:pt idx="950">
                  <c:v>43300.693287037036</c:v>
                </c:pt>
                <c:pt idx="951">
                  <c:v>43300.693402777775</c:v>
                </c:pt>
                <c:pt idx="952">
                  <c:v>43300.693518518521</c:v>
                </c:pt>
                <c:pt idx="953">
                  <c:v>43300.69363425926</c:v>
                </c:pt>
                <c:pt idx="954">
                  <c:v>43300.693749999999</c:v>
                </c:pt>
                <c:pt idx="955">
                  <c:v>43300.693865740737</c:v>
                </c:pt>
                <c:pt idx="956">
                  <c:v>43300.693981481483</c:v>
                </c:pt>
                <c:pt idx="957">
                  <c:v>43300.694097222222</c:v>
                </c:pt>
                <c:pt idx="958">
                  <c:v>43300.694212962961</c:v>
                </c:pt>
                <c:pt idx="959">
                  <c:v>43300.694328703707</c:v>
                </c:pt>
                <c:pt idx="960">
                  <c:v>43300.694444444445</c:v>
                </c:pt>
                <c:pt idx="961">
                  <c:v>43300.694560185184</c:v>
                </c:pt>
                <c:pt idx="962">
                  <c:v>43300.694675925923</c:v>
                </c:pt>
                <c:pt idx="963">
                  <c:v>43300.694791666669</c:v>
                </c:pt>
                <c:pt idx="964">
                  <c:v>43300.694907407407</c:v>
                </c:pt>
                <c:pt idx="965">
                  <c:v>43300.695023148146</c:v>
                </c:pt>
                <c:pt idx="966">
                  <c:v>43300.695138888892</c:v>
                </c:pt>
                <c:pt idx="967">
                  <c:v>43300.695254629631</c:v>
                </c:pt>
                <c:pt idx="968">
                  <c:v>43300.695370370369</c:v>
                </c:pt>
                <c:pt idx="969">
                  <c:v>43300.695486111108</c:v>
                </c:pt>
                <c:pt idx="970">
                  <c:v>43300.695601851854</c:v>
                </c:pt>
                <c:pt idx="971">
                  <c:v>43300.695717592593</c:v>
                </c:pt>
                <c:pt idx="972">
                  <c:v>43300.695833333331</c:v>
                </c:pt>
                <c:pt idx="973">
                  <c:v>43300.695949074077</c:v>
                </c:pt>
                <c:pt idx="974">
                  <c:v>43300.696064814816</c:v>
                </c:pt>
                <c:pt idx="975">
                  <c:v>43300.696180555555</c:v>
                </c:pt>
                <c:pt idx="976">
                  <c:v>43300.696296296293</c:v>
                </c:pt>
                <c:pt idx="977">
                  <c:v>43300.696412037039</c:v>
                </c:pt>
                <c:pt idx="978">
                  <c:v>43300.696527777778</c:v>
                </c:pt>
                <c:pt idx="979">
                  <c:v>43300.696643518517</c:v>
                </c:pt>
                <c:pt idx="980">
                  <c:v>43300.696759259263</c:v>
                </c:pt>
                <c:pt idx="981">
                  <c:v>43300.696875000001</c:v>
                </c:pt>
                <c:pt idx="982">
                  <c:v>43300.69699074074</c:v>
                </c:pt>
                <c:pt idx="983">
                  <c:v>43300.697106481479</c:v>
                </c:pt>
                <c:pt idx="984">
                  <c:v>43300.697222222225</c:v>
                </c:pt>
                <c:pt idx="985">
                  <c:v>43300.697337962964</c:v>
                </c:pt>
                <c:pt idx="986">
                  <c:v>43300.697453703702</c:v>
                </c:pt>
                <c:pt idx="987">
                  <c:v>43300.697569444441</c:v>
                </c:pt>
                <c:pt idx="988">
                  <c:v>43300.697685185187</c:v>
                </c:pt>
                <c:pt idx="989">
                  <c:v>43300.697800925926</c:v>
                </c:pt>
                <c:pt idx="990">
                  <c:v>43300.697916666664</c:v>
                </c:pt>
                <c:pt idx="991">
                  <c:v>43300.69803240741</c:v>
                </c:pt>
                <c:pt idx="992">
                  <c:v>43300.698148148149</c:v>
                </c:pt>
                <c:pt idx="993">
                  <c:v>43300.698263888888</c:v>
                </c:pt>
                <c:pt idx="994">
                  <c:v>43300.698379629626</c:v>
                </c:pt>
                <c:pt idx="995">
                  <c:v>43300.698495370372</c:v>
                </c:pt>
                <c:pt idx="996">
                  <c:v>43300.698611111111</c:v>
                </c:pt>
                <c:pt idx="997">
                  <c:v>43300.69872685185</c:v>
                </c:pt>
                <c:pt idx="998">
                  <c:v>43300.698842592596</c:v>
                </c:pt>
                <c:pt idx="999">
                  <c:v>43300.698958333334</c:v>
                </c:pt>
                <c:pt idx="1000">
                  <c:v>43300.699074074073</c:v>
                </c:pt>
                <c:pt idx="1001">
                  <c:v>43300.699189814812</c:v>
                </c:pt>
                <c:pt idx="1002">
                  <c:v>43300.699305555558</c:v>
                </c:pt>
                <c:pt idx="1003">
                  <c:v>43300.699421296296</c:v>
                </c:pt>
                <c:pt idx="1004">
                  <c:v>43300.699537037035</c:v>
                </c:pt>
                <c:pt idx="1005">
                  <c:v>43300.699652777781</c:v>
                </c:pt>
                <c:pt idx="1006">
                  <c:v>43300.69976851852</c:v>
                </c:pt>
                <c:pt idx="1007">
                  <c:v>43300.699884259258</c:v>
                </c:pt>
                <c:pt idx="1008">
                  <c:v>43300.7</c:v>
                </c:pt>
                <c:pt idx="1009">
                  <c:v>43300.700115740743</c:v>
                </c:pt>
                <c:pt idx="1010">
                  <c:v>43300.700231481482</c:v>
                </c:pt>
                <c:pt idx="1011">
                  <c:v>43300.70034722222</c:v>
                </c:pt>
                <c:pt idx="1012">
                  <c:v>43300.700462962966</c:v>
                </c:pt>
                <c:pt idx="1013">
                  <c:v>43300.700578703705</c:v>
                </c:pt>
                <c:pt idx="1014">
                  <c:v>43300.700694444444</c:v>
                </c:pt>
                <c:pt idx="1015">
                  <c:v>43300.700810185182</c:v>
                </c:pt>
                <c:pt idx="1016">
                  <c:v>43300.700925925928</c:v>
                </c:pt>
                <c:pt idx="1017">
                  <c:v>43300.701041666667</c:v>
                </c:pt>
                <c:pt idx="1018">
                  <c:v>43300.701157407406</c:v>
                </c:pt>
                <c:pt idx="1019">
                  <c:v>43300.701273148145</c:v>
                </c:pt>
                <c:pt idx="1020">
                  <c:v>43300.701388888891</c:v>
                </c:pt>
                <c:pt idx="1021">
                  <c:v>43300.701504629629</c:v>
                </c:pt>
                <c:pt idx="1022">
                  <c:v>43300.701620370368</c:v>
                </c:pt>
                <c:pt idx="1023">
                  <c:v>43300.701736111114</c:v>
                </c:pt>
                <c:pt idx="1024">
                  <c:v>43300.701851851853</c:v>
                </c:pt>
                <c:pt idx="1025">
                  <c:v>43300.701967592591</c:v>
                </c:pt>
                <c:pt idx="1026">
                  <c:v>43300.70208333333</c:v>
                </c:pt>
                <c:pt idx="1027">
                  <c:v>43300.702199074076</c:v>
                </c:pt>
                <c:pt idx="1028">
                  <c:v>43300.702314814815</c:v>
                </c:pt>
                <c:pt idx="1029">
                  <c:v>43300.702430555553</c:v>
                </c:pt>
                <c:pt idx="1030">
                  <c:v>43300.702546296299</c:v>
                </c:pt>
                <c:pt idx="1031">
                  <c:v>43300.702662037038</c:v>
                </c:pt>
                <c:pt idx="1032">
                  <c:v>43300.702777777777</c:v>
                </c:pt>
                <c:pt idx="1033">
                  <c:v>43300.702893518515</c:v>
                </c:pt>
                <c:pt idx="1034">
                  <c:v>43300.703009259261</c:v>
                </c:pt>
                <c:pt idx="1035">
                  <c:v>43300.703125</c:v>
                </c:pt>
                <c:pt idx="1036">
                  <c:v>43300.703240740739</c:v>
                </c:pt>
                <c:pt idx="1037">
                  <c:v>43300.703356481485</c:v>
                </c:pt>
                <c:pt idx="1038">
                  <c:v>43300.703472222223</c:v>
                </c:pt>
                <c:pt idx="1039">
                  <c:v>43300.703587962962</c:v>
                </c:pt>
                <c:pt idx="1040">
                  <c:v>43300.703703703701</c:v>
                </c:pt>
                <c:pt idx="1041">
                  <c:v>43300.703819444447</c:v>
                </c:pt>
                <c:pt idx="1042">
                  <c:v>43300.703935185185</c:v>
                </c:pt>
                <c:pt idx="1043">
                  <c:v>43300.704050925924</c:v>
                </c:pt>
                <c:pt idx="1044">
                  <c:v>43300.70416666667</c:v>
                </c:pt>
                <c:pt idx="1045">
                  <c:v>43300.704282407409</c:v>
                </c:pt>
                <c:pt idx="1046">
                  <c:v>43300.704398148147</c:v>
                </c:pt>
                <c:pt idx="1047">
                  <c:v>43300.704513888886</c:v>
                </c:pt>
                <c:pt idx="1048">
                  <c:v>43300.704629629632</c:v>
                </c:pt>
                <c:pt idx="1049">
                  <c:v>43300.704745370371</c:v>
                </c:pt>
                <c:pt idx="1050">
                  <c:v>43300.704861111109</c:v>
                </c:pt>
                <c:pt idx="1051">
                  <c:v>43300.704976851855</c:v>
                </c:pt>
                <c:pt idx="1052">
                  <c:v>43300.705092592594</c:v>
                </c:pt>
                <c:pt idx="1053">
                  <c:v>43300.705208333333</c:v>
                </c:pt>
                <c:pt idx="1054">
                  <c:v>43300.705324074072</c:v>
                </c:pt>
                <c:pt idx="1055">
                  <c:v>43300.705439814818</c:v>
                </c:pt>
                <c:pt idx="1056">
                  <c:v>43300.705555555556</c:v>
                </c:pt>
                <c:pt idx="1057">
                  <c:v>43300.705671296295</c:v>
                </c:pt>
                <c:pt idx="1058">
                  <c:v>43300.705787037034</c:v>
                </c:pt>
                <c:pt idx="1059">
                  <c:v>43300.70590277778</c:v>
                </c:pt>
                <c:pt idx="1060">
                  <c:v>43300.706018518518</c:v>
                </c:pt>
                <c:pt idx="1061">
                  <c:v>43300.706134259257</c:v>
                </c:pt>
                <c:pt idx="1062">
                  <c:v>43300.706250000003</c:v>
                </c:pt>
                <c:pt idx="1063">
                  <c:v>43300.706365740742</c:v>
                </c:pt>
                <c:pt idx="1064">
                  <c:v>43300.70648148148</c:v>
                </c:pt>
                <c:pt idx="1065">
                  <c:v>43300.706597222219</c:v>
                </c:pt>
                <c:pt idx="1066">
                  <c:v>43300.706712962965</c:v>
                </c:pt>
                <c:pt idx="1067">
                  <c:v>43300.706828703704</c:v>
                </c:pt>
                <c:pt idx="1068">
                  <c:v>43300.706944444442</c:v>
                </c:pt>
                <c:pt idx="1069">
                  <c:v>43300.707060185188</c:v>
                </c:pt>
                <c:pt idx="1070">
                  <c:v>43300.707175925927</c:v>
                </c:pt>
                <c:pt idx="1071">
                  <c:v>43300.707291666666</c:v>
                </c:pt>
                <c:pt idx="1072">
                  <c:v>43300.707407407404</c:v>
                </c:pt>
                <c:pt idx="1073">
                  <c:v>43300.70752314815</c:v>
                </c:pt>
                <c:pt idx="1074">
                  <c:v>43300.707638888889</c:v>
                </c:pt>
                <c:pt idx="1075">
                  <c:v>43300.707754629628</c:v>
                </c:pt>
                <c:pt idx="1076">
                  <c:v>43300.707870370374</c:v>
                </c:pt>
                <c:pt idx="1077">
                  <c:v>43300.707986111112</c:v>
                </c:pt>
                <c:pt idx="1078">
                  <c:v>43300.708101851851</c:v>
                </c:pt>
                <c:pt idx="1079">
                  <c:v>43300.70821759259</c:v>
                </c:pt>
                <c:pt idx="1080">
                  <c:v>43300.708333333336</c:v>
                </c:pt>
                <c:pt idx="1081">
                  <c:v>43300.708449074074</c:v>
                </c:pt>
                <c:pt idx="1082">
                  <c:v>43300.708564814813</c:v>
                </c:pt>
                <c:pt idx="1083">
                  <c:v>43300.708680555559</c:v>
                </c:pt>
                <c:pt idx="1084">
                  <c:v>43300.708796296298</c:v>
                </c:pt>
                <c:pt idx="1085">
                  <c:v>43300.708912037036</c:v>
                </c:pt>
                <c:pt idx="1086">
                  <c:v>43300.709027777775</c:v>
                </c:pt>
                <c:pt idx="1087">
                  <c:v>43300.709143518521</c:v>
                </c:pt>
                <c:pt idx="1088">
                  <c:v>43300.70925925926</c:v>
                </c:pt>
                <c:pt idx="1089">
                  <c:v>43300.709374999999</c:v>
                </c:pt>
                <c:pt idx="1090">
                  <c:v>43300.709490740737</c:v>
                </c:pt>
                <c:pt idx="1091">
                  <c:v>43300.709606481483</c:v>
                </c:pt>
                <c:pt idx="1092">
                  <c:v>43300.709722222222</c:v>
                </c:pt>
                <c:pt idx="1093">
                  <c:v>43300.709837962961</c:v>
                </c:pt>
                <c:pt idx="1094">
                  <c:v>43300.709953703707</c:v>
                </c:pt>
                <c:pt idx="1095">
                  <c:v>43300.710069444445</c:v>
                </c:pt>
                <c:pt idx="1096">
                  <c:v>43300.710185185184</c:v>
                </c:pt>
                <c:pt idx="1097">
                  <c:v>43300.710300925923</c:v>
                </c:pt>
                <c:pt idx="1098">
                  <c:v>43300.710416666669</c:v>
                </c:pt>
                <c:pt idx="1099">
                  <c:v>43300.710532407407</c:v>
                </c:pt>
                <c:pt idx="1100">
                  <c:v>43300.710648148146</c:v>
                </c:pt>
                <c:pt idx="1101">
                  <c:v>43300.710763888892</c:v>
                </c:pt>
                <c:pt idx="1102">
                  <c:v>43300.710879629631</c:v>
                </c:pt>
                <c:pt idx="1103">
                  <c:v>43300.710995370369</c:v>
                </c:pt>
                <c:pt idx="1104">
                  <c:v>43300.711111111108</c:v>
                </c:pt>
                <c:pt idx="1105">
                  <c:v>43300.711226851854</c:v>
                </c:pt>
                <c:pt idx="1106">
                  <c:v>43300.711342592593</c:v>
                </c:pt>
                <c:pt idx="1107">
                  <c:v>43300.711458333331</c:v>
                </c:pt>
                <c:pt idx="1108">
                  <c:v>43300.711574074077</c:v>
                </c:pt>
                <c:pt idx="1109">
                  <c:v>43300.711689814816</c:v>
                </c:pt>
                <c:pt idx="1110">
                  <c:v>43300.711805555555</c:v>
                </c:pt>
                <c:pt idx="1111">
                  <c:v>43300.711921296293</c:v>
                </c:pt>
                <c:pt idx="1112">
                  <c:v>43300.712037037039</c:v>
                </c:pt>
                <c:pt idx="1113">
                  <c:v>43300.712152777778</c:v>
                </c:pt>
                <c:pt idx="1114">
                  <c:v>43300.712268518517</c:v>
                </c:pt>
                <c:pt idx="1115">
                  <c:v>43300.712384259263</c:v>
                </c:pt>
                <c:pt idx="1116">
                  <c:v>43300.712500000001</c:v>
                </c:pt>
                <c:pt idx="1117">
                  <c:v>43300.71261574074</c:v>
                </c:pt>
                <c:pt idx="1118">
                  <c:v>43300.712731481479</c:v>
                </c:pt>
                <c:pt idx="1119">
                  <c:v>43300.712847222225</c:v>
                </c:pt>
                <c:pt idx="1120">
                  <c:v>43300.712962962964</c:v>
                </c:pt>
                <c:pt idx="1121">
                  <c:v>43300.713078703702</c:v>
                </c:pt>
                <c:pt idx="1122">
                  <c:v>43300.713194444441</c:v>
                </c:pt>
                <c:pt idx="1123">
                  <c:v>43300.713310185187</c:v>
                </c:pt>
                <c:pt idx="1124">
                  <c:v>43300.713425925926</c:v>
                </c:pt>
                <c:pt idx="1125">
                  <c:v>43300.713541666664</c:v>
                </c:pt>
                <c:pt idx="1126">
                  <c:v>43300.71365740741</c:v>
                </c:pt>
                <c:pt idx="1127">
                  <c:v>43300.713773148149</c:v>
                </c:pt>
                <c:pt idx="1128">
                  <c:v>43300.713888888888</c:v>
                </c:pt>
                <c:pt idx="1129">
                  <c:v>43300.714004629626</c:v>
                </c:pt>
                <c:pt idx="1130">
                  <c:v>43300.714120370372</c:v>
                </c:pt>
                <c:pt idx="1131">
                  <c:v>43300.714236111111</c:v>
                </c:pt>
                <c:pt idx="1132">
                  <c:v>43300.71435185185</c:v>
                </c:pt>
                <c:pt idx="1133">
                  <c:v>43300.714467592596</c:v>
                </c:pt>
                <c:pt idx="1134">
                  <c:v>43300.714583333334</c:v>
                </c:pt>
                <c:pt idx="1135">
                  <c:v>43300.714699074073</c:v>
                </c:pt>
                <c:pt idx="1136">
                  <c:v>43300.714814814812</c:v>
                </c:pt>
                <c:pt idx="1137">
                  <c:v>43300.714930555558</c:v>
                </c:pt>
                <c:pt idx="1138">
                  <c:v>43300.715046296296</c:v>
                </c:pt>
                <c:pt idx="1139">
                  <c:v>43300.715162037035</c:v>
                </c:pt>
                <c:pt idx="1140">
                  <c:v>43300.715277777781</c:v>
                </c:pt>
                <c:pt idx="1141">
                  <c:v>43300.71539351852</c:v>
                </c:pt>
                <c:pt idx="1142">
                  <c:v>43300.715509259258</c:v>
                </c:pt>
                <c:pt idx="1143">
                  <c:v>43300.715624999997</c:v>
                </c:pt>
                <c:pt idx="1144">
                  <c:v>43300.715740740743</c:v>
                </c:pt>
                <c:pt idx="1145">
                  <c:v>43300.715856481482</c:v>
                </c:pt>
                <c:pt idx="1146">
                  <c:v>43300.71597222222</c:v>
                </c:pt>
                <c:pt idx="1147">
                  <c:v>43300.716087962966</c:v>
                </c:pt>
                <c:pt idx="1148">
                  <c:v>43300.716203703705</c:v>
                </c:pt>
                <c:pt idx="1149">
                  <c:v>43300.716319444444</c:v>
                </c:pt>
                <c:pt idx="1150">
                  <c:v>43300.716435185182</c:v>
                </c:pt>
                <c:pt idx="1151">
                  <c:v>43300.716550925928</c:v>
                </c:pt>
                <c:pt idx="1152">
                  <c:v>43300.716666666667</c:v>
                </c:pt>
                <c:pt idx="1153">
                  <c:v>43300.716782407406</c:v>
                </c:pt>
                <c:pt idx="1154">
                  <c:v>43300.716898148145</c:v>
                </c:pt>
                <c:pt idx="1155">
                  <c:v>43300.717013888891</c:v>
                </c:pt>
                <c:pt idx="1156">
                  <c:v>43300.717129629629</c:v>
                </c:pt>
                <c:pt idx="1157">
                  <c:v>43300.717245370368</c:v>
                </c:pt>
                <c:pt idx="1158">
                  <c:v>43300.717361111114</c:v>
                </c:pt>
                <c:pt idx="1159">
                  <c:v>43300.717476851853</c:v>
                </c:pt>
                <c:pt idx="1160">
                  <c:v>43300.717592592591</c:v>
                </c:pt>
                <c:pt idx="1161">
                  <c:v>43300.71770833333</c:v>
                </c:pt>
                <c:pt idx="1162">
                  <c:v>43300.717824074076</c:v>
                </c:pt>
                <c:pt idx="1163">
                  <c:v>43300.717939814815</c:v>
                </c:pt>
                <c:pt idx="1164">
                  <c:v>43300.718055555553</c:v>
                </c:pt>
                <c:pt idx="1165">
                  <c:v>43300.718171296299</c:v>
                </c:pt>
                <c:pt idx="1166">
                  <c:v>43300.718287037038</c:v>
                </c:pt>
                <c:pt idx="1167">
                  <c:v>43300.718402777777</c:v>
                </c:pt>
                <c:pt idx="1168">
                  <c:v>43300.718518518515</c:v>
                </c:pt>
                <c:pt idx="1169">
                  <c:v>43300.718634259261</c:v>
                </c:pt>
                <c:pt idx="1170">
                  <c:v>43300.71875</c:v>
                </c:pt>
                <c:pt idx="1171">
                  <c:v>43300.718865740739</c:v>
                </c:pt>
                <c:pt idx="1172">
                  <c:v>43300.718981481485</c:v>
                </c:pt>
                <c:pt idx="1173">
                  <c:v>43300.719097222223</c:v>
                </c:pt>
                <c:pt idx="1174">
                  <c:v>43300.719212962962</c:v>
                </c:pt>
                <c:pt idx="1175">
                  <c:v>43300.719328703701</c:v>
                </c:pt>
                <c:pt idx="1176">
                  <c:v>43300.719444444447</c:v>
                </c:pt>
                <c:pt idx="1177">
                  <c:v>43300.719560185185</c:v>
                </c:pt>
                <c:pt idx="1178">
                  <c:v>43300.719675925924</c:v>
                </c:pt>
                <c:pt idx="1179">
                  <c:v>43300.71979166667</c:v>
                </c:pt>
                <c:pt idx="1180">
                  <c:v>43300.719907407409</c:v>
                </c:pt>
                <c:pt idx="1181">
                  <c:v>43300.720023148147</c:v>
                </c:pt>
                <c:pt idx="1182">
                  <c:v>43300.720138888886</c:v>
                </c:pt>
                <c:pt idx="1183">
                  <c:v>43300.720254629632</c:v>
                </c:pt>
                <c:pt idx="1184">
                  <c:v>43300.720370370371</c:v>
                </c:pt>
                <c:pt idx="1185">
                  <c:v>43300.720486111109</c:v>
                </c:pt>
                <c:pt idx="1186">
                  <c:v>43300.720601851855</c:v>
                </c:pt>
                <c:pt idx="1187">
                  <c:v>43300.720717592594</c:v>
                </c:pt>
                <c:pt idx="1188">
                  <c:v>43300.720833333333</c:v>
                </c:pt>
                <c:pt idx="1189">
                  <c:v>43300.720949074072</c:v>
                </c:pt>
                <c:pt idx="1190">
                  <c:v>43300.721064814818</c:v>
                </c:pt>
                <c:pt idx="1191">
                  <c:v>43300.721180555556</c:v>
                </c:pt>
                <c:pt idx="1192">
                  <c:v>43300.721296296295</c:v>
                </c:pt>
                <c:pt idx="1193">
                  <c:v>43300.721412037034</c:v>
                </c:pt>
                <c:pt idx="1194">
                  <c:v>43300.72152777778</c:v>
                </c:pt>
                <c:pt idx="1195">
                  <c:v>43300.721643518518</c:v>
                </c:pt>
                <c:pt idx="1196">
                  <c:v>43300.721759259257</c:v>
                </c:pt>
                <c:pt idx="1197">
                  <c:v>43300.721875000003</c:v>
                </c:pt>
                <c:pt idx="1198">
                  <c:v>43300.721990740742</c:v>
                </c:pt>
                <c:pt idx="1199">
                  <c:v>43300.72210648148</c:v>
                </c:pt>
                <c:pt idx="1200">
                  <c:v>43300.722222222219</c:v>
                </c:pt>
                <c:pt idx="1201">
                  <c:v>43300.722337962965</c:v>
                </c:pt>
                <c:pt idx="1202">
                  <c:v>43300.722453703704</c:v>
                </c:pt>
                <c:pt idx="1203">
                  <c:v>43300.722569444442</c:v>
                </c:pt>
                <c:pt idx="1204">
                  <c:v>43300.722685185188</c:v>
                </c:pt>
                <c:pt idx="1205">
                  <c:v>43300.722800925927</c:v>
                </c:pt>
                <c:pt idx="1206">
                  <c:v>43300.722916666666</c:v>
                </c:pt>
                <c:pt idx="1207">
                  <c:v>43300.723032407404</c:v>
                </c:pt>
                <c:pt idx="1208">
                  <c:v>43300.72314814815</c:v>
                </c:pt>
                <c:pt idx="1209">
                  <c:v>43300.723263888889</c:v>
                </c:pt>
                <c:pt idx="1210">
                  <c:v>43300.723379629628</c:v>
                </c:pt>
                <c:pt idx="1211">
                  <c:v>43300.723495370374</c:v>
                </c:pt>
                <c:pt idx="1212">
                  <c:v>43300.723611111112</c:v>
                </c:pt>
                <c:pt idx="1213">
                  <c:v>43300.723726851851</c:v>
                </c:pt>
                <c:pt idx="1214">
                  <c:v>43300.72384259259</c:v>
                </c:pt>
                <c:pt idx="1215">
                  <c:v>43300.723958333336</c:v>
                </c:pt>
                <c:pt idx="1216">
                  <c:v>43300.724074074074</c:v>
                </c:pt>
                <c:pt idx="1217">
                  <c:v>43300.724189814813</c:v>
                </c:pt>
                <c:pt idx="1218">
                  <c:v>43300.724305555559</c:v>
                </c:pt>
                <c:pt idx="1219">
                  <c:v>43300.724421296298</c:v>
                </c:pt>
                <c:pt idx="1220">
                  <c:v>43300.724537037036</c:v>
                </c:pt>
                <c:pt idx="1221">
                  <c:v>43300.724652777775</c:v>
                </c:pt>
                <c:pt idx="1222">
                  <c:v>43300.724768518521</c:v>
                </c:pt>
                <c:pt idx="1223">
                  <c:v>43300.72488425926</c:v>
                </c:pt>
                <c:pt idx="1224">
                  <c:v>43300.724999999999</c:v>
                </c:pt>
                <c:pt idx="1225">
                  <c:v>43300.725115740737</c:v>
                </c:pt>
                <c:pt idx="1226">
                  <c:v>43300.725231481483</c:v>
                </c:pt>
                <c:pt idx="1227">
                  <c:v>43300.725347222222</c:v>
                </c:pt>
                <c:pt idx="1228">
                  <c:v>43300.725462962961</c:v>
                </c:pt>
                <c:pt idx="1229">
                  <c:v>43300.725578703707</c:v>
                </c:pt>
                <c:pt idx="1230">
                  <c:v>43300.725694444445</c:v>
                </c:pt>
                <c:pt idx="1231">
                  <c:v>43300.725810185184</c:v>
                </c:pt>
                <c:pt idx="1232">
                  <c:v>43300.725925925923</c:v>
                </c:pt>
                <c:pt idx="1233">
                  <c:v>43300.726041666669</c:v>
                </c:pt>
                <c:pt idx="1234">
                  <c:v>43300.726157407407</c:v>
                </c:pt>
                <c:pt idx="1235">
                  <c:v>43300.726273148146</c:v>
                </c:pt>
                <c:pt idx="1236">
                  <c:v>43300.726388888892</c:v>
                </c:pt>
                <c:pt idx="1237">
                  <c:v>43300.726504629631</c:v>
                </c:pt>
                <c:pt idx="1238">
                  <c:v>43300.726620370369</c:v>
                </c:pt>
                <c:pt idx="1239">
                  <c:v>43300.726736111108</c:v>
                </c:pt>
                <c:pt idx="1240">
                  <c:v>43300.726851851854</c:v>
                </c:pt>
                <c:pt idx="1241">
                  <c:v>43300.726967592593</c:v>
                </c:pt>
                <c:pt idx="1242">
                  <c:v>43300.727083333331</c:v>
                </c:pt>
                <c:pt idx="1243">
                  <c:v>43300.727199074077</c:v>
                </c:pt>
                <c:pt idx="1244">
                  <c:v>43300.727314814816</c:v>
                </c:pt>
                <c:pt idx="1245">
                  <c:v>43300.727430555555</c:v>
                </c:pt>
                <c:pt idx="1246">
                  <c:v>43300.727546296293</c:v>
                </c:pt>
                <c:pt idx="1247">
                  <c:v>43300.727662037039</c:v>
                </c:pt>
                <c:pt idx="1248">
                  <c:v>43300.727777777778</c:v>
                </c:pt>
                <c:pt idx="1249">
                  <c:v>43300.727893518517</c:v>
                </c:pt>
                <c:pt idx="1250">
                  <c:v>43300.728009259263</c:v>
                </c:pt>
                <c:pt idx="1251">
                  <c:v>43300.728125000001</c:v>
                </c:pt>
                <c:pt idx="1252">
                  <c:v>43300.72824074074</c:v>
                </c:pt>
                <c:pt idx="1253">
                  <c:v>43300.728356481479</c:v>
                </c:pt>
                <c:pt idx="1254">
                  <c:v>43300.728472222225</c:v>
                </c:pt>
                <c:pt idx="1255">
                  <c:v>43300.728587962964</c:v>
                </c:pt>
                <c:pt idx="1256">
                  <c:v>43300.728703703702</c:v>
                </c:pt>
                <c:pt idx="1257">
                  <c:v>43300.728819444441</c:v>
                </c:pt>
                <c:pt idx="1258">
                  <c:v>43300.728935185187</c:v>
                </c:pt>
                <c:pt idx="1259">
                  <c:v>43300.729050925926</c:v>
                </c:pt>
                <c:pt idx="1260">
                  <c:v>43300.729166666664</c:v>
                </c:pt>
                <c:pt idx="1261">
                  <c:v>43300.72928240741</c:v>
                </c:pt>
                <c:pt idx="1262">
                  <c:v>43300.729398148149</c:v>
                </c:pt>
                <c:pt idx="1263">
                  <c:v>43300.729513888888</c:v>
                </c:pt>
                <c:pt idx="1264">
                  <c:v>43300.729629629626</c:v>
                </c:pt>
                <c:pt idx="1265">
                  <c:v>43300.729745370372</c:v>
                </c:pt>
                <c:pt idx="1266">
                  <c:v>43300.729861111111</c:v>
                </c:pt>
                <c:pt idx="1267">
                  <c:v>43300.72997685185</c:v>
                </c:pt>
                <c:pt idx="1268">
                  <c:v>43300.730092592596</c:v>
                </c:pt>
                <c:pt idx="1269">
                  <c:v>43300.730208333334</c:v>
                </c:pt>
                <c:pt idx="1270">
                  <c:v>43300.730324074073</c:v>
                </c:pt>
                <c:pt idx="1271">
                  <c:v>43300.730439814812</c:v>
                </c:pt>
                <c:pt idx="1272">
                  <c:v>43300.730555555558</c:v>
                </c:pt>
                <c:pt idx="1273">
                  <c:v>43300.730671296296</c:v>
                </c:pt>
                <c:pt idx="1274">
                  <c:v>43300.730787037035</c:v>
                </c:pt>
                <c:pt idx="1275">
                  <c:v>43300.730902777781</c:v>
                </c:pt>
                <c:pt idx="1276">
                  <c:v>43300.73101851852</c:v>
                </c:pt>
                <c:pt idx="1277">
                  <c:v>43300.731134259258</c:v>
                </c:pt>
                <c:pt idx="1278">
                  <c:v>43300.731249999997</c:v>
                </c:pt>
                <c:pt idx="1279">
                  <c:v>43300.731365740743</c:v>
                </c:pt>
                <c:pt idx="1280">
                  <c:v>43300.731481481482</c:v>
                </c:pt>
                <c:pt idx="1281">
                  <c:v>43300.73159722222</c:v>
                </c:pt>
                <c:pt idx="1282">
                  <c:v>43300.731712962966</c:v>
                </c:pt>
                <c:pt idx="1283">
                  <c:v>43300.731828703705</c:v>
                </c:pt>
                <c:pt idx="1284">
                  <c:v>43300.731944444444</c:v>
                </c:pt>
                <c:pt idx="1285">
                  <c:v>43300.732060185182</c:v>
                </c:pt>
                <c:pt idx="1286">
                  <c:v>43300.732175925928</c:v>
                </c:pt>
                <c:pt idx="1287">
                  <c:v>43300.732291666667</c:v>
                </c:pt>
                <c:pt idx="1288">
                  <c:v>43300.732407407406</c:v>
                </c:pt>
                <c:pt idx="1289">
                  <c:v>43300.732523148145</c:v>
                </c:pt>
                <c:pt idx="1290">
                  <c:v>43300.732638888891</c:v>
                </c:pt>
                <c:pt idx="1291">
                  <c:v>43300.732754629629</c:v>
                </c:pt>
                <c:pt idx="1292">
                  <c:v>43300.732870370368</c:v>
                </c:pt>
                <c:pt idx="1293">
                  <c:v>43300.732986111114</c:v>
                </c:pt>
                <c:pt idx="1294">
                  <c:v>43300.733101851853</c:v>
                </c:pt>
                <c:pt idx="1295">
                  <c:v>43300.733217592591</c:v>
                </c:pt>
                <c:pt idx="1296">
                  <c:v>43300.73333333333</c:v>
                </c:pt>
                <c:pt idx="1297">
                  <c:v>43300.733449074076</c:v>
                </c:pt>
                <c:pt idx="1298">
                  <c:v>43300.733564814815</c:v>
                </c:pt>
                <c:pt idx="1299">
                  <c:v>43300.733680555553</c:v>
                </c:pt>
                <c:pt idx="1300">
                  <c:v>43300.733796296299</c:v>
                </c:pt>
                <c:pt idx="1301">
                  <c:v>43300.733912037038</c:v>
                </c:pt>
                <c:pt idx="1302">
                  <c:v>43300.734027777777</c:v>
                </c:pt>
                <c:pt idx="1303">
                  <c:v>43300.734143518515</c:v>
                </c:pt>
                <c:pt idx="1304">
                  <c:v>43300.734259259261</c:v>
                </c:pt>
                <c:pt idx="1305">
                  <c:v>43300.734375</c:v>
                </c:pt>
                <c:pt idx="1306">
                  <c:v>43300.734490740739</c:v>
                </c:pt>
                <c:pt idx="1307">
                  <c:v>43300.734606481485</c:v>
                </c:pt>
                <c:pt idx="1308">
                  <c:v>43300.734722222223</c:v>
                </c:pt>
                <c:pt idx="1309">
                  <c:v>43300.734837962962</c:v>
                </c:pt>
                <c:pt idx="1310">
                  <c:v>43300.734953703701</c:v>
                </c:pt>
                <c:pt idx="1311">
                  <c:v>43300.735069444447</c:v>
                </c:pt>
                <c:pt idx="1312">
                  <c:v>43300.735185185185</c:v>
                </c:pt>
                <c:pt idx="1313">
                  <c:v>43300.735300925924</c:v>
                </c:pt>
                <c:pt idx="1314">
                  <c:v>43300.73541666667</c:v>
                </c:pt>
                <c:pt idx="1315">
                  <c:v>43300.735532407409</c:v>
                </c:pt>
                <c:pt idx="1316">
                  <c:v>43300.735648148147</c:v>
                </c:pt>
                <c:pt idx="1317">
                  <c:v>43300.735763888886</c:v>
                </c:pt>
                <c:pt idx="1318">
                  <c:v>43300.735879629632</c:v>
                </c:pt>
                <c:pt idx="1319">
                  <c:v>43300.735995370371</c:v>
                </c:pt>
                <c:pt idx="1320">
                  <c:v>43300.736111111109</c:v>
                </c:pt>
                <c:pt idx="1321">
                  <c:v>43300.736226851855</c:v>
                </c:pt>
                <c:pt idx="1322">
                  <c:v>43300.736342592594</c:v>
                </c:pt>
                <c:pt idx="1323">
                  <c:v>43300.736458333333</c:v>
                </c:pt>
                <c:pt idx="1324">
                  <c:v>43300.736574074072</c:v>
                </c:pt>
                <c:pt idx="1325">
                  <c:v>43300.736689814818</c:v>
                </c:pt>
                <c:pt idx="1326">
                  <c:v>43300.736805555556</c:v>
                </c:pt>
                <c:pt idx="1327">
                  <c:v>43300.736921296295</c:v>
                </c:pt>
                <c:pt idx="1328">
                  <c:v>43300.737037037034</c:v>
                </c:pt>
                <c:pt idx="1329">
                  <c:v>43300.73715277778</c:v>
                </c:pt>
                <c:pt idx="1330">
                  <c:v>43300.737268518518</c:v>
                </c:pt>
                <c:pt idx="1331">
                  <c:v>43300.737384259257</c:v>
                </c:pt>
                <c:pt idx="1332">
                  <c:v>43300.737500000003</c:v>
                </c:pt>
                <c:pt idx="1333">
                  <c:v>43300.737615740742</c:v>
                </c:pt>
                <c:pt idx="1334">
                  <c:v>43300.73773148148</c:v>
                </c:pt>
                <c:pt idx="1335">
                  <c:v>43300.737847222219</c:v>
                </c:pt>
                <c:pt idx="1336">
                  <c:v>43300.737962962965</c:v>
                </c:pt>
                <c:pt idx="1337">
                  <c:v>43300.738078703704</c:v>
                </c:pt>
                <c:pt idx="1338">
                  <c:v>43300.738194444442</c:v>
                </c:pt>
                <c:pt idx="1339">
                  <c:v>43300.738310185188</c:v>
                </c:pt>
                <c:pt idx="1340">
                  <c:v>43300.738425925927</c:v>
                </c:pt>
                <c:pt idx="1341">
                  <c:v>43300.738541666666</c:v>
                </c:pt>
                <c:pt idx="1342">
                  <c:v>43300.738657407404</c:v>
                </c:pt>
                <c:pt idx="1343">
                  <c:v>43300.73877314815</c:v>
                </c:pt>
                <c:pt idx="1344">
                  <c:v>43300.738888888889</c:v>
                </c:pt>
                <c:pt idx="1345">
                  <c:v>43300.739004629628</c:v>
                </c:pt>
                <c:pt idx="1346">
                  <c:v>43300.739120370374</c:v>
                </c:pt>
                <c:pt idx="1347">
                  <c:v>43300.739236111112</c:v>
                </c:pt>
                <c:pt idx="1348">
                  <c:v>43300.739351851851</c:v>
                </c:pt>
                <c:pt idx="1349">
                  <c:v>43300.73946759259</c:v>
                </c:pt>
                <c:pt idx="1350">
                  <c:v>43300.739583333336</c:v>
                </c:pt>
                <c:pt idx="1351">
                  <c:v>43300.739699074074</c:v>
                </c:pt>
                <c:pt idx="1352">
                  <c:v>43300.739814814813</c:v>
                </c:pt>
                <c:pt idx="1353">
                  <c:v>43300.739930555559</c:v>
                </c:pt>
                <c:pt idx="1354">
                  <c:v>43300.740046296298</c:v>
                </c:pt>
                <c:pt idx="1355">
                  <c:v>43300.740162037036</c:v>
                </c:pt>
                <c:pt idx="1356">
                  <c:v>43300.740277777775</c:v>
                </c:pt>
                <c:pt idx="1357">
                  <c:v>43300.740393518521</c:v>
                </c:pt>
                <c:pt idx="1358">
                  <c:v>43300.74050925926</c:v>
                </c:pt>
                <c:pt idx="1359">
                  <c:v>43300.740624999999</c:v>
                </c:pt>
                <c:pt idx="1360">
                  <c:v>43300.740740740737</c:v>
                </c:pt>
                <c:pt idx="1361">
                  <c:v>43300.740856481483</c:v>
                </c:pt>
                <c:pt idx="1362">
                  <c:v>43300.740972222222</c:v>
                </c:pt>
                <c:pt idx="1363">
                  <c:v>43300.741087962961</c:v>
                </c:pt>
                <c:pt idx="1364">
                  <c:v>43300.741203703707</c:v>
                </c:pt>
                <c:pt idx="1365">
                  <c:v>43300.741319444445</c:v>
                </c:pt>
                <c:pt idx="1366">
                  <c:v>43300.741435185184</c:v>
                </c:pt>
                <c:pt idx="1367">
                  <c:v>43300.741550925923</c:v>
                </c:pt>
                <c:pt idx="1368">
                  <c:v>43300.741666666669</c:v>
                </c:pt>
                <c:pt idx="1369">
                  <c:v>43300.741782407407</c:v>
                </c:pt>
                <c:pt idx="1370">
                  <c:v>43300.741898148146</c:v>
                </c:pt>
                <c:pt idx="1371">
                  <c:v>43300.742013888892</c:v>
                </c:pt>
                <c:pt idx="1372">
                  <c:v>43300.742129629631</c:v>
                </c:pt>
                <c:pt idx="1373">
                  <c:v>43300.742245370369</c:v>
                </c:pt>
                <c:pt idx="1374">
                  <c:v>43300.742361111108</c:v>
                </c:pt>
                <c:pt idx="1375">
                  <c:v>43300.742476851854</c:v>
                </c:pt>
                <c:pt idx="1376">
                  <c:v>43300.742592592593</c:v>
                </c:pt>
                <c:pt idx="1377">
                  <c:v>43300.742708333331</c:v>
                </c:pt>
                <c:pt idx="1378">
                  <c:v>43300.742824074077</c:v>
                </c:pt>
                <c:pt idx="1379">
                  <c:v>43300.742939814816</c:v>
                </c:pt>
                <c:pt idx="1380">
                  <c:v>43300.743055555555</c:v>
                </c:pt>
                <c:pt idx="1381">
                  <c:v>43300.743171296293</c:v>
                </c:pt>
                <c:pt idx="1382">
                  <c:v>43300.743287037039</c:v>
                </c:pt>
                <c:pt idx="1383">
                  <c:v>43300.743402777778</c:v>
                </c:pt>
                <c:pt idx="1384">
                  <c:v>43300.743518518517</c:v>
                </c:pt>
                <c:pt idx="1385">
                  <c:v>43300.743634259263</c:v>
                </c:pt>
                <c:pt idx="1386">
                  <c:v>43300.743750000001</c:v>
                </c:pt>
                <c:pt idx="1387">
                  <c:v>43300.74386574074</c:v>
                </c:pt>
                <c:pt idx="1388">
                  <c:v>43300.743981481479</c:v>
                </c:pt>
                <c:pt idx="1389">
                  <c:v>43300.744097222225</c:v>
                </c:pt>
                <c:pt idx="1390">
                  <c:v>43300.744212962964</c:v>
                </c:pt>
                <c:pt idx="1391">
                  <c:v>43300.744328703702</c:v>
                </c:pt>
                <c:pt idx="1392">
                  <c:v>43300.744444444441</c:v>
                </c:pt>
                <c:pt idx="1393">
                  <c:v>43300.744560185187</c:v>
                </c:pt>
                <c:pt idx="1394">
                  <c:v>43300.744675925926</c:v>
                </c:pt>
                <c:pt idx="1395">
                  <c:v>43300.744791666664</c:v>
                </c:pt>
                <c:pt idx="1396">
                  <c:v>43300.74490740741</c:v>
                </c:pt>
                <c:pt idx="1397">
                  <c:v>43300.745023148149</c:v>
                </c:pt>
                <c:pt idx="1398">
                  <c:v>43300.745138888888</c:v>
                </c:pt>
                <c:pt idx="1399">
                  <c:v>43300.745254629626</c:v>
                </c:pt>
                <c:pt idx="1400">
                  <c:v>43300.745370370372</c:v>
                </c:pt>
                <c:pt idx="1401">
                  <c:v>43300.745486111111</c:v>
                </c:pt>
                <c:pt idx="1402">
                  <c:v>43300.74560185185</c:v>
                </c:pt>
                <c:pt idx="1403">
                  <c:v>43300.745717592596</c:v>
                </c:pt>
                <c:pt idx="1404">
                  <c:v>43300.745833333334</c:v>
                </c:pt>
                <c:pt idx="1405">
                  <c:v>43300.745949074073</c:v>
                </c:pt>
                <c:pt idx="1406">
                  <c:v>43300.746064814812</c:v>
                </c:pt>
                <c:pt idx="1407">
                  <c:v>43300.746180555558</c:v>
                </c:pt>
                <c:pt idx="1408">
                  <c:v>43300.746296296296</c:v>
                </c:pt>
                <c:pt idx="1409">
                  <c:v>43300.746412037035</c:v>
                </c:pt>
                <c:pt idx="1410">
                  <c:v>43300.746527777781</c:v>
                </c:pt>
                <c:pt idx="1411">
                  <c:v>43300.74664351852</c:v>
                </c:pt>
                <c:pt idx="1412">
                  <c:v>43300.746759259258</c:v>
                </c:pt>
                <c:pt idx="1413">
                  <c:v>43300.746874999997</c:v>
                </c:pt>
                <c:pt idx="1414">
                  <c:v>43300.746990740743</c:v>
                </c:pt>
                <c:pt idx="1415">
                  <c:v>43300.747106481482</c:v>
                </c:pt>
                <c:pt idx="1416">
                  <c:v>43300.74722222222</c:v>
                </c:pt>
                <c:pt idx="1417">
                  <c:v>43300.747337962966</c:v>
                </c:pt>
                <c:pt idx="1418">
                  <c:v>43300.747453703705</c:v>
                </c:pt>
                <c:pt idx="1419">
                  <c:v>43300.747569444444</c:v>
                </c:pt>
                <c:pt idx="1420">
                  <c:v>43300.747685185182</c:v>
                </c:pt>
                <c:pt idx="1421">
                  <c:v>43300.747800925928</c:v>
                </c:pt>
                <c:pt idx="1422">
                  <c:v>43300.747916666667</c:v>
                </c:pt>
                <c:pt idx="1423">
                  <c:v>43300.748032407406</c:v>
                </c:pt>
                <c:pt idx="1424">
                  <c:v>43300.748148148145</c:v>
                </c:pt>
                <c:pt idx="1425">
                  <c:v>43300.748263888891</c:v>
                </c:pt>
                <c:pt idx="1426">
                  <c:v>43300.748379629629</c:v>
                </c:pt>
                <c:pt idx="1427">
                  <c:v>43300.748495370368</c:v>
                </c:pt>
                <c:pt idx="1428">
                  <c:v>43300.748611111114</c:v>
                </c:pt>
                <c:pt idx="1429">
                  <c:v>43300.748726851853</c:v>
                </c:pt>
                <c:pt idx="1430">
                  <c:v>43300.748842592591</c:v>
                </c:pt>
                <c:pt idx="1431">
                  <c:v>43300.74895833333</c:v>
                </c:pt>
                <c:pt idx="1432">
                  <c:v>43300.749074074076</c:v>
                </c:pt>
                <c:pt idx="1433">
                  <c:v>43300.749189814815</c:v>
                </c:pt>
                <c:pt idx="1434">
                  <c:v>43300.749305555553</c:v>
                </c:pt>
                <c:pt idx="1435">
                  <c:v>43300.749421296299</c:v>
                </c:pt>
                <c:pt idx="1436">
                  <c:v>43300.749537037038</c:v>
                </c:pt>
                <c:pt idx="1437">
                  <c:v>43300.749652777777</c:v>
                </c:pt>
                <c:pt idx="1438">
                  <c:v>43300.749768518515</c:v>
                </c:pt>
                <c:pt idx="1439">
                  <c:v>43300.749884259261</c:v>
                </c:pt>
                <c:pt idx="1440">
                  <c:v>43300.75</c:v>
                </c:pt>
                <c:pt idx="1441">
                  <c:v>43300.750115740739</c:v>
                </c:pt>
                <c:pt idx="1442">
                  <c:v>43300.750231481485</c:v>
                </c:pt>
                <c:pt idx="1443">
                  <c:v>43300.750347222223</c:v>
                </c:pt>
                <c:pt idx="1444">
                  <c:v>43300.750462962962</c:v>
                </c:pt>
                <c:pt idx="1445">
                  <c:v>43300.750578703701</c:v>
                </c:pt>
                <c:pt idx="1446">
                  <c:v>43300.750694444447</c:v>
                </c:pt>
                <c:pt idx="1447">
                  <c:v>43300.750810185185</c:v>
                </c:pt>
                <c:pt idx="1448">
                  <c:v>43300.750925925924</c:v>
                </c:pt>
                <c:pt idx="1449">
                  <c:v>43300.75104166667</c:v>
                </c:pt>
                <c:pt idx="1450">
                  <c:v>43300.751157407409</c:v>
                </c:pt>
                <c:pt idx="1451">
                  <c:v>43300.751273148147</c:v>
                </c:pt>
                <c:pt idx="1452">
                  <c:v>43300.751388888886</c:v>
                </c:pt>
                <c:pt idx="1453">
                  <c:v>43300.751504629632</c:v>
                </c:pt>
                <c:pt idx="1454">
                  <c:v>43300.751620370371</c:v>
                </c:pt>
                <c:pt idx="1455">
                  <c:v>43300.751736111109</c:v>
                </c:pt>
                <c:pt idx="1456">
                  <c:v>43300.751851851855</c:v>
                </c:pt>
                <c:pt idx="1457">
                  <c:v>43300.751967592594</c:v>
                </c:pt>
                <c:pt idx="1458">
                  <c:v>43300.752083333333</c:v>
                </c:pt>
                <c:pt idx="1459">
                  <c:v>43300.752199074072</c:v>
                </c:pt>
                <c:pt idx="1460">
                  <c:v>43300.752314814818</c:v>
                </c:pt>
                <c:pt idx="1461">
                  <c:v>43300.752430555556</c:v>
                </c:pt>
                <c:pt idx="1462">
                  <c:v>43300.752546296295</c:v>
                </c:pt>
                <c:pt idx="1463">
                  <c:v>43300.752662037034</c:v>
                </c:pt>
                <c:pt idx="1464">
                  <c:v>43300.75277777778</c:v>
                </c:pt>
                <c:pt idx="1465">
                  <c:v>43300.752893518518</c:v>
                </c:pt>
                <c:pt idx="1466">
                  <c:v>43300.753009259257</c:v>
                </c:pt>
                <c:pt idx="1467">
                  <c:v>43300.753125000003</c:v>
                </c:pt>
                <c:pt idx="1468">
                  <c:v>43300.753240740742</c:v>
                </c:pt>
                <c:pt idx="1469">
                  <c:v>43300.75335648148</c:v>
                </c:pt>
                <c:pt idx="1470">
                  <c:v>43300.753472222219</c:v>
                </c:pt>
                <c:pt idx="1471">
                  <c:v>43300.753587962965</c:v>
                </c:pt>
                <c:pt idx="1472">
                  <c:v>43300.753703703704</c:v>
                </c:pt>
                <c:pt idx="1473">
                  <c:v>43300.753819444442</c:v>
                </c:pt>
                <c:pt idx="1474">
                  <c:v>43300.753935185188</c:v>
                </c:pt>
                <c:pt idx="1475">
                  <c:v>43300.754050925927</c:v>
                </c:pt>
                <c:pt idx="1476">
                  <c:v>43300.754166666666</c:v>
                </c:pt>
                <c:pt idx="1477">
                  <c:v>43300.754282407404</c:v>
                </c:pt>
                <c:pt idx="1478">
                  <c:v>43300.75439814815</c:v>
                </c:pt>
                <c:pt idx="1479">
                  <c:v>43300.754513888889</c:v>
                </c:pt>
                <c:pt idx="1480">
                  <c:v>43300.754629629628</c:v>
                </c:pt>
                <c:pt idx="1481">
                  <c:v>43300.754745370374</c:v>
                </c:pt>
                <c:pt idx="1482">
                  <c:v>43300.754861111112</c:v>
                </c:pt>
                <c:pt idx="1483">
                  <c:v>43300.754976851851</c:v>
                </c:pt>
                <c:pt idx="1484">
                  <c:v>43300.75509259259</c:v>
                </c:pt>
                <c:pt idx="1485">
                  <c:v>43300.755208333336</c:v>
                </c:pt>
                <c:pt idx="1486">
                  <c:v>43300.755324074074</c:v>
                </c:pt>
                <c:pt idx="1487">
                  <c:v>43300.755439814813</c:v>
                </c:pt>
                <c:pt idx="1488">
                  <c:v>43300.755555555559</c:v>
                </c:pt>
                <c:pt idx="1489">
                  <c:v>43300.755671296298</c:v>
                </c:pt>
                <c:pt idx="1490">
                  <c:v>43300.755787037036</c:v>
                </c:pt>
                <c:pt idx="1491">
                  <c:v>43300.755902777775</c:v>
                </c:pt>
                <c:pt idx="1492">
                  <c:v>43300.756018518521</c:v>
                </c:pt>
                <c:pt idx="1493">
                  <c:v>43300.75613425926</c:v>
                </c:pt>
                <c:pt idx="1494">
                  <c:v>43300.756249999999</c:v>
                </c:pt>
                <c:pt idx="1495">
                  <c:v>43300.756365740737</c:v>
                </c:pt>
                <c:pt idx="1496">
                  <c:v>43300.756481481483</c:v>
                </c:pt>
                <c:pt idx="1497">
                  <c:v>43300.756597222222</c:v>
                </c:pt>
                <c:pt idx="1498">
                  <c:v>43300.756712962961</c:v>
                </c:pt>
                <c:pt idx="1499">
                  <c:v>43300.756828703707</c:v>
                </c:pt>
                <c:pt idx="1500">
                  <c:v>43300.756944444445</c:v>
                </c:pt>
                <c:pt idx="1501">
                  <c:v>43300.757060185184</c:v>
                </c:pt>
                <c:pt idx="1502">
                  <c:v>43300.757175925923</c:v>
                </c:pt>
                <c:pt idx="1503">
                  <c:v>43300.757291666669</c:v>
                </c:pt>
                <c:pt idx="1504">
                  <c:v>43300.757407407407</c:v>
                </c:pt>
                <c:pt idx="1505">
                  <c:v>43300.757523148146</c:v>
                </c:pt>
                <c:pt idx="1506">
                  <c:v>43300.757638888892</c:v>
                </c:pt>
                <c:pt idx="1507">
                  <c:v>43300.757754629631</c:v>
                </c:pt>
                <c:pt idx="1508">
                  <c:v>43300.757870370369</c:v>
                </c:pt>
                <c:pt idx="1509">
                  <c:v>43300.757986111108</c:v>
                </c:pt>
                <c:pt idx="1510">
                  <c:v>43300.758101851854</c:v>
                </c:pt>
                <c:pt idx="1511">
                  <c:v>43300.758217592593</c:v>
                </c:pt>
                <c:pt idx="1512">
                  <c:v>43300.758333333331</c:v>
                </c:pt>
                <c:pt idx="1513">
                  <c:v>43300.758449074077</c:v>
                </c:pt>
                <c:pt idx="1514">
                  <c:v>43300.758564814816</c:v>
                </c:pt>
                <c:pt idx="1515">
                  <c:v>43300.758680555555</c:v>
                </c:pt>
                <c:pt idx="1516">
                  <c:v>43300.758796296293</c:v>
                </c:pt>
                <c:pt idx="1517">
                  <c:v>43300.758912037039</c:v>
                </c:pt>
                <c:pt idx="1518">
                  <c:v>43300.759027777778</c:v>
                </c:pt>
                <c:pt idx="1519">
                  <c:v>43300.759143518517</c:v>
                </c:pt>
                <c:pt idx="1520">
                  <c:v>43300.759259259263</c:v>
                </c:pt>
                <c:pt idx="1521">
                  <c:v>43300.759375000001</c:v>
                </c:pt>
                <c:pt idx="1522">
                  <c:v>43300.75949074074</c:v>
                </c:pt>
                <c:pt idx="1523">
                  <c:v>43300.759606481479</c:v>
                </c:pt>
                <c:pt idx="1524">
                  <c:v>43300.759722222225</c:v>
                </c:pt>
                <c:pt idx="1525">
                  <c:v>43300.759837962964</c:v>
                </c:pt>
                <c:pt idx="1526">
                  <c:v>43300.759953703702</c:v>
                </c:pt>
                <c:pt idx="1527">
                  <c:v>43300.760069444441</c:v>
                </c:pt>
                <c:pt idx="1528">
                  <c:v>43300.760185185187</c:v>
                </c:pt>
                <c:pt idx="1529">
                  <c:v>43300.760300925926</c:v>
                </c:pt>
                <c:pt idx="1530">
                  <c:v>43300.760416666664</c:v>
                </c:pt>
                <c:pt idx="1531">
                  <c:v>43300.76053240741</c:v>
                </c:pt>
                <c:pt idx="1532">
                  <c:v>43300.760648148149</c:v>
                </c:pt>
                <c:pt idx="1533">
                  <c:v>43300.760763888888</c:v>
                </c:pt>
                <c:pt idx="1534">
                  <c:v>43300.760879629626</c:v>
                </c:pt>
                <c:pt idx="1535">
                  <c:v>43300.760995370372</c:v>
                </c:pt>
                <c:pt idx="1536">
                  <c:v>43300.761111111111</c:v>
                </c:pt>
                <c:pt idx="1537">
                  <c:v>43300.76122685185</c:v>
                </c:pt>
                <c:pt idx="1538">
                  <c:v>43300.761342592596</c:v>
                </c:pt>
                <c:pt idx="1539">
                  <c:v>43300.761458333334</c:v>
                </c:pt>
                <c:pt idx="1540">
                  <c:v>43300.761574074073</c:v>
                </c:pt>
                <c:pt idx="1541">
                  <c:v>43300.761689814812</c:v>
                </c:pt>
                <c:pt idx="1542">
                  <c:v>43300.761805555558</c:v>
                </c:pt>
                <c:pt idx="1543">
                  <c:v>43300.761921296296</c:v>
                </c:pt>
                <c:pt idx="1544">
                  <c:v>43300.762037037035</c:v>
                </c:pt>
                <c:pt idx="1545">
                  <c:v>43300.762152777781</c:v>
                </c:pt>
                <c:pt idx="1546">
                  <c:v>43300.76226851852</c:v>
                </c:pt>
                <c:pt idx="1547">
                  <c:v>43300.762384259258</c:v>
                </c:pt>
                <c:pt idx="1548">
                  <c:v>43300.762499999997</c:v>
                </c:pt>
                <c:pt idx="1549">
                  <c:v>43300.762615740743</c:v>
                </c:pt>
                <c:pt idx="1550">
                  <c:v>43300.762731481482</c:v>
                </c:pt>
                <c:pt idx="1551">
                  <c:v>43300.76284722222</c:v>
                </c:pt>
                <c:pt idx="1552">
                  <c:v>43300.762962962966</c:v>
                </c:pt>
                <c:pt idx="1553">
                  <c:v>43300.763078703705</c:v>
                </c:pt>
                <c:pt idx="1554">
                  <c:v>43300.763194444444</c:v>
                </c:pt>
                <c:pt idx="1555">
                  <c:v>43300.763310185182</c:v>
                </c:pt>
                <c:pt idx="1556">
                  <c:v>43300.763425925928</c:v>
                </c:pt>
                <c:pt idx="1557">
                  <c:v>43300.763541666667</c:v>
                </c:pt>
                <c:pt idx="1558">
                  <c:v>43300.763657407406</c:v>
                </c:pt>
                <c:pt idx="1559">
                  <c:v>43300.763773148145</c:v>
                </c:pt>
                <c:pt idx="1560">
                  <c:v>43300.763888888891</c:v>
                </c:pt>
                <c:pt idx="1561">
                  <c:v>43300.764004629629</c:v>
                </c:pt>
                <c:pt idx="1562">
                  <c:v>43300.764120370368</c:v>
                </c:pt>
                <c:pt idx="1563">
                  <c:v>43300.764236111114</c:v>
                </c:pt>
                <c:pt idx="1564">
                  <c:v>43300.764351851853</c:v>
                </c:pt>
                <c:pt idx="1565">
                  <c:v>43300.764467592591</c:v>
                </c:pt>
                <c:pt idx="1566">
                  <c:v>43300.76458333333</c:v>
                </c:pt>
                <c:pt idx="1567">
                  <c:v>43300.764699074076</c:v>
                </c:pt>
                <c:pt idx="1568">
                  <c:v>43300.764814814815</c:v>
                </c:pt>
                <c:pt idx="1569">
                  <c:v>43300.764930555553</c:v>
                </c:pt>
                <c:pt idx="1570">
                  <c:v>43300.765046296299</c:v>
                </c:pt>
                <c:pt idx="1571">
                  <c:v>43300.765162037038</c:v>
                </c:pt>
                <c:pt idx="1572">
                  <c:v>43300.765277777777</c:v>
                </c:pt>
                <c:pt idx="1573">
                  <c:v>43300.765393518515</c:v>
                </c:pt>
                <c:pt idx="1574">
                  <c:v>43300.765509259261</c:v>
                </c:pt>
                <c:pt idx="1575">
                  <c:v>43300.765625</c:v>
                </c:pt>
                <c:pt idx="1576">
                  <c:v>43300.765740740739</c:v>
                </c:pt>
                <c:pt idx="1577">
                  <c:v>43300.765856481485</c:v>
                </c:pt>
                <c:pt idx="1578">
                  <c:v>43300.765972222223</c:v>
                </c:pt>
                <c:pt idx="1579">
                  <c:v>43300.766087962962</c:v>
                </c:pt>
                <c:pt idx="1580">
                  <c:v>43300.766203703701</c:v>
                </c:pt>
                <c:pt idx="1581">
                  <c:v>43300.766319444447</c:v>
                </c:pt>
                <c:pt idx="1582">
                  <c:v>43300.766435185185</c:v>
                </c:pt>
                <c:pt idx="1583">
                  <c:v>43300.766550925924</c:v>
                </c:pt>
                <c:pt idx="1584">
                  <c:v>43300.76666666667</c:v>
                </c:pt>
                <c:pt idx="1585">
                  <c:v>43300.766782407409</c:v>
                </c:pt>
                <c:pt idx="1586">
                  <c:v>43300.766898148147</c:v>
                </c:pt>
                <c:pt idx="1587">
                  <c:v>43300.767013888886</c:v>
                </c:pt>
                <c:pt idx="1588">
                  <c:v>43300.767129629632</c:v>
                </c:pt>
                <c:pt idx="1589">
                  <c:v>43300.767245370371</c:v>
                </c:pt>
                <c:pt idx="1590">
                  <c:v>43300.767361111109</c:v>
                </c:pt>
                <c:pt idx="1591">
                  <c:v>43300.767476851855</c:v>
                </c:pt>
                <c:pt idx="1592">
                  <c:v>43300.767592592594</c:v>
                </c:pt>
                <c:pt idx="1593">
                  <c:v>43300.767708333333</c:v>
                </c:pt>
                <c:pt idx="1594">
                  <c:v>43300.767824074072</c:v>
                </c:pt>
                <c:pt idx="1595">
                  <c:v>43300.767939814818</c:v>
                </c:pt>
                <c:pt idx="1596">
                  <c:v>43300.768055555556</c:v>
                </c:pt>
                <c:pt idx="1597">
                  <c:v>43300.768171296295</c:v>
                </c:pt>
                <c:pt idx="1598">
                  <c:v>43300.768287037034</c:v>
                </c:pt>
                <c:pt idx="1599">
                  <c:v>43300.76840277778</c:v>
                </c:pt>
                <c:pt idx="1600">
                  <c:v>43300.768518518518</c:v>
                </c:pt>
                <c:pt idx="1601">
                  <c:v>43300.768634259257</c:v>
                </c:pt>
                <c:pt idx="1602">
                  <c:v>43300.768750000003</c:v>
                </c:pt>
                <c:pt idx="1603">
                  <c:v>43300.768865740742</c:v>
                </c:pt>
                <c:pt idx="1604">
                  <c:v>43300.76898148148</c:v>
                </c:pt>
                <c:pt idx="1605">
                  <c:v>43300.769097222219</c:v>
                </c:pt>
                <c:pt idx="1606">
                  <c:v>43300.769212962965</c:v>
                </c:pt>
                <c:pt idx="1607">
                  <c:v>43300.769328703704</c:v>
                </c:pt>
                <c:pt idx="1608">
                  <c:v>43300.769444444442</c:v>
                </c:pt>
                <c:pt idx="1609">
                  <c:v>43300.769560185188</c:v>
                </c:pt>
                <c:pt idx="1610">
                  <c:v>43300.769675925927</c:v>
                </c:pt>
                <c:pt idx="1611">
                  <c:v>43300.769791666666</c:v>
                </c:pt>
                <c:pt idx="1612">
                  <c:v>43300.769907407404</c:v>
                </c:pt>
                <c:pt idx="1613">
                  <c:v>43300.77002314815</c:v>
                </c:pt>
                <c:pt idx="1614">
                  <c:v>43300.770138888889</c:v>
                </c:pt>
                <c:pt idx="1615">
                  <c:v>43300.770254629628</c:v>
                </c:pt>
                <c:pt idx="1616">
                  <c:v>43300.770370370374</c:v>
                </c:pt>
                <c:pt idx="1617">
                  <c:v>43300.770486111112</c:v>
                </c:pt>
                <c:pt idx="1618">
                  <c:v>43300.770601851851</c:v>
                </c:pt>
                <c:pt idx="1619">
                  <c:v>43300.77071759259</c:v>
                </c:pt>
                <c:pt idx="1620">
                  <c:v>43300.770833333336</c:v>
                </c:pt>
                <c:pt idx="1621">
                  <c:v>43300.770949074074</c:v>
                </c:pt>
                <c:pt idx="1622">
                  <c:v>43300.771064814813</c:v>
                </c:pt>
                <c:pt idx="1623">
                  <c:v>43300.771180555559</c:v>
                </c:pt>
                <c:pt idx="1624">
                  <c:v>43300.771296296298</c:v>
                </c:pt>
                <c:pt idx="1625">
                  <c:v>43300.771412037036</c:v>
                </c:pt>
                <c:pt idx="1626">
                  <c:v>43300.771527777775</c:v>
                </c:pt>
                <c:pt idx="1627">
                  <c:v>43300.771643518521</c:v>
                </c:pt>
                <c:pt idx="1628">
                  <c:v>43300.77175925926</c:v>
                </c:pt>
                <c:pt idx="1629">
                  <c:v>43300.771874999999</c:v>
                </c:pt>
                <c:pt idx="1630">
                  <c:v>43300.771990740737</c:v>
                </c:pt>
                <c:pt idx="1631">
                  <c:v>43300.772106481483</c:v>
                </c:pt>
                <c:pt idx="1632">
                  <c:v>43300.772222222222</c:v>
                </c:pt>
                <c:pt idx="1633">
                  <c:v>43300.772337962961</c:v>
                </c:pt>
                <c:pt idx="1634">
                  <c:v>43300.772453703707</c:v>
                </c:pt>
                <c:pt idx="1635">
                  <c:v>43300.772569444445</c:v>
                </c:pt>
                <c:pt idx="1636">
                  <c:v>43300.772685185184</c:v>
                </c:pt>
                <c:pt idx="1637">
                  <c:v>43300.772800925923</c:v>
                </c:pt>
                <c:pt idx="1638">
                  <c:v>43300.772916666669</c:v>
                </c:pt>
                <c:pt idx="1639">
                  <c:v>43300.773032407407</c:v>
                </c:pt>
                <c:pt idx="1640">
                  <c:v>43300.773148148146</c:v>
                </c:pt>
                <c:pt idx="1641">
                  <c:v>43300.773263888892</c:v>
                </c:pt>
                <c:pt idx="1642">
                  <c:v>43300.773379629631</c:v>
                </c:pt>
                <c:pt idx="1643">
                  <c:v>43300.773495370369</c:v>
                </c:pt>
                <c:pt idx="1644">
                  <c:v>43300.773611111108</c:v>
                </c:pt>
                <c:pt idx="1645">
                  <c:v>43300.773726851854</c:v>
                </c:pt>
                <c:pt idx="1646">
                  <c:v>43300.773842592593</c:v>
                </c:pt>
                <c:pt idx="1647">
                  <c:v>43300.773958333331</c:v>
                </c:pt>
                <c:pt idx="1648">
                  <c:v>43300.774074074077</c:v>
                </c:pt>
                <c:pt idx="1649">
                  <c:v>43300.774189814816</c:v>
                </c:pt>
                <c:pt idx="1650">
                  <c:v>43300.774305555555</c:v>
                </c:pt>
                <c:pt idx="1651">
                  <c:v>43300.774421296293</c:v>
                </c:pt>
                <c:pt idx="1652">
                  <c:v>43300.774537037039</c:v>
                </c:pt>
                <c:pt idx="1653">
                  <c:v>43300.774652777778</c:v>
                </c:pt>
                <c:pt idx="1654">
                  <c:v>43300.774768518517</c:v>
                </c:pt>
                <c:pt idx="1655">
                  <c:v>43300.774884259263</c:v>
                </c:pt>
                <c:pt idx="1656">
                  <c:v>43300.775000000001</c:v>
                </c:pt>
                <c:pt idx="1657">
                  <c:v>43300.77511574074</c:v>
                </c:pt>
                <c:pt idx="1658">
                  <c:v>43300.775231481479</c:v>
                </c:pt>
                <c:pt idx="1659">
                  <c:v>43300.775347222225</c:v>
                </c:pt>
                <c:pt idx="1660">
                  <c:v>43300.775462962964</c:v>
                </c:pt>
                <c:pt idx="1661">
                  <c:v>43300.775578703702</c:v>
                </c:pt>
                <c:pt idx="1662">
                  <c:v>43300.775694444441</c:v>
                </c:pt>
                <c:pt idx="1663">
                  <c:v>43300.775810185187</c:v>
                </c:pt>
                <c:pt idx="1664">
                  <c:v>43300.775925925926</c:v>
                </c:pt>
                <c:pt idx="1665">
                  <c:v>43300.776041666664</c:v>
                </c:pt>
                <c:pt idx="1666">
                  <c:v>43300.77615740741</c:v>
                </c:pt>
                <c:pt idx="1667">
                  <c:v>43300.776273148149</c:v>
                </c:pt>
                <c:pt idx="1668">
                  <c:v>43300.776388888888</c:v>
                </c:pt>
                <c:pt idx="1669">
                  <c:v>43300.776504629626</c:v>
                </c:pt>
                <c:pt idx="1670">
                  <c:v>43300.776620370372</c:v>
                </c:pt>
                <c:pt idx="1671">
                  <c:v>43300.776736111111</c:v>
                </c:pt>
                <c:pt idx="1672">
                  <c:v>43300.77685185185</c:v>
                </c:pt>
                <c:pt idx="1673">
                  <c:v>43300.776967592596</c:v>
                </c:pt>
                <c:pt idx="1674">
                  <c:v>43300.777083333334</c:v>
                </c:pt>
                <c:pt idx="1675">
                  <c:v>43300.777199074073</c:v>
                </c:pt>
                <c:pt idx="1676">
                  <c:v>43300.777314814812</c:v>
                </c:pt>
                <c:pt idx="1677">
                  <c:v>43300.777430555558</c:v>
                </c:pt>
                <c:pt idx="1678">
                  <c:v>43300.777546296296</c:v>
                </c:pt>
                <c:pt idx="1679">
                  <c:v>43300.777662037035</c:v>
                </c:pt>
                <c:pt idx="1680">
                  <c:v>43300.777777777781</c:v>
                </c:pt>
                <c:pt idx="1681">
                  <c:v>43300.77789351852</c:v>
                </c:pt>
                <c:pt idx="1682">
                  <c:v>43300.778009259258</c:v>
                </c:pt>
                <c:pt idx="1683">
                  <c:v>43300.778124999997</c:v>
                </c:pt>
                <c:pt idx="1684">
                  <c:v>43300.778240740743</c:v>
                </c:pt>
                <c:pt idx="1685">
                  <c:v>43300.778356481482</c:v>
                </c:pt>
                <c:pt idx="1686">
                  <c:v>43300.77847222222</c:v>
                </c:pt>
                <c:pt idx="1687">
                  <c:v>43300.778587962966</c:v>
                </c:pt>
                <c:pt idx="1688">
                  <c:v>43300.778703703705</c:v>
                </c:pt>
                <c:pt idx="1689">
                  <c:v>43300.778819444444</c:v>
                </c:pt>
                <c:pt idx="1690">
                  <c:v>43300.778935185182</c:v>
                </c:pt>
                <c:pt idx="1691">
                  <c:v>43300.779050925928</c:v>
                </c:pt>
                <c:pt idx="1692">
                  <c:v>43300.779166666667</c:v>
                </c:pt>
                <c:pt idx="1693">
                  <c:v>43300.779282407406</c:v>
                </c:pt>
                <c:pt idx="1694">
                  <c:v>43300.779398148145</c:v>
                </c:pt>
                <c:pt idx="1695">
                  <c:v>43300.779513888891</c:v>
                </c:pt>
                <c:pt idx="1696">
                  <c:v>43300.779629629629</c:v>
                </c:pt>
                <c:pt idx="1697">
                  <c:v>43300.779745370368</c:v>
                </c:pt>
                <c:pt idx="1698">
                  <c:v>43300.779861111114</c:v>
                </c:pt>
                <c:pt idx="1699">
                  <c:v>43300.779976851853</c:v>
                </c:pt>
                <c:pt idx="1700">
                  <c:v>43300.780092592591</c:v>
                </c:pt>
                <c:pt idx="1701">
                  <c:v>43300.78020833333</c:v>
                </c:pt>
                <c:pt idx="1702">
                  <c:v>43300.780324074076</c:v>
                </c:pt>
                <c:pt idx="1703">
                  <c:v>43300.780439814815</c:v>
                </c:pt>
                <c:pt idx="1704">
                  <c:v>43300.780555555553</c:v>
                </c:pt>
                <c:pt idx="1705">
                  <c:v>43300.780671296299</c:v>
                </c:pt>
                <c:pt idx="1706">
                  <c:v>43300.780787037038</c:v>
                </c:pt>
                <c:pt idx="1707">
                  <c:v>43300.780902777777</c:v>
                </c:pt>
                <c:pt idx="1708">
                  <c:v>43300.781018518515</c:v>
                </c:pt>
                <c:pt idx="1709">
                  <c:v>43300.781134259261</c:v>
                </c:pt>
                <c:pt idx="1710">
                  <c:v>43300.78125</c:v>
                </c:pt>
                <c:pt idx="1711">
                  <c:v>43300.781365740739</c:v>
                </c:pt>
                <c:pt idx="1712">
                  <c:v>43300.781481481485</c:v>
                </c:pt>
                <c:pt idx="1713">
                  <c:v>43300.781597222223</c:v>
                </c:pt>
                <c:pt idx="1714">
                  <c:v>43300.781712962962</c:v>
                </c:pt>
                <c:pt idx="1715">
                  <c:v>43300.781828703701</c:v>
                </c:pt>
                <c:pt idx="1716">
                  <c:v>43300.781944444447</c:v>
                </c:pt>
                <c:pt idx="1717">
                  <c:v>43300.782060185185</c:v>
                </c:pt>
                <c:pt idx="1718">
                  <c:v>43300.782175925924</c:v>
                </c:pt>
                <c:pt idx="1719">
                  <c:v>43300.78229166667</c:v>
                </c:pt>
                <c:pt idx="1720">
                  <c:v>43300.782407407409</c:v>
                </c:pt>
                <c:pt idx="1721">
                  <c:v>43300.782523148147</c:v>
                </c:pt>
                <c:pt idx="1722">
                  <c:v>43300.782638888886</c:v>
                </c:pt>
                <c:pt idx="1723">
                  <c:v>43300.782754629632</c:v>
                </c:pt>
                <c:pt idx="1724">
                  <c:v>43300.782870370371</c:v>
                </c:pt>
                <c:pt idx="1725">
                  <c:v>43300.782986111109</c:v>
                </c:pt>
                <c:pt idx="1726">
                  <c:v>43300.783101851855</c:v>
                </c:pt>
                <c:pt idx="1727">
                  <c:v>43300.783217592594</c:v>
                </c:pt>
                <c:pt idx="1728">
                  <c:v>43300.783333333333</c:v>
                </c:pt>
                <c:pt idx="1729">
                  <c:v>43300.783449074072</c:v>
                </c:pt>
                <c:pt idx="1730">
                  <c:v>43300.783564814818</c:v>
                </c:pt>
                <c:pt idx="1731">
                  <c:v>43300.783680555556</c:v>
                </c:pt>
                <c:pt idx="1732">
                  <c:v>43300.783796296295</c:v>
                </c:pt>
                <c:pt idx="1733">
                  <c:v>43300.783912037034</c:v>
                </c:pt>
                <c:pt idx="1734">
                  <c:v>43300.78402777778</c:v>
                </c:pt>
                <c:pt idx="1735">
                  <c:v>43300.784143518518</c:v>
                </c:pt>
                <c:pt idx="1736">
                  <c:v>43300.784259259257</c:v>
                </c:pt>
                <c:pt idx="1737">
                  <c:v>43300.784375000003</c:v>
                </c:pt>
                <c:pt idx="1738">
                  <c:v>43300.784490740742</c:v>
                </c:pt>
                <c:pt idx="1739">
                  <c:v>43300.78460648148</c:v>
                </c:pt>
                <c:pt idx="1740">
                  <c:v>43300.784722222219</c:v>
                </c:pt>
                <c:pt idx="1741">
                  <c:v>43300.784837962965</c:v>
                </c:pt>
                <c:pt idx="1742">
                  <c:v>43300.784953703704</c:v>
                </c:pt>
                <c:pt idx="1743">
                  <c:v>43300.785069444442</c:v>
                </c:pt>
                <c:pt idx="1744">
                  <c:v>43300.785185185188</c:v>
                </c:pt>
                <c:pt idx="1745">
                  <c:v>43300.785300925927</c:v>
                </c:pt>
                <c:pt idx="1746">
                  <c:v>43300.785416666666</c:v>
                </c:pt>
                <c:pt idx="1747">
                  <c:v>43300.785532407404</c:v>
                </c:pt>
                <c:pt idx="1748">
                  <c:v>43300.78564814815</c:v>
                </c:pt>
                <c:pt idx="1749">
                  <c:v>43300.785763888889</c:v>
                </c:pt>
                <c:pt idx="1750">
                  <c:v>43300.785879629628</c:v>
                </c:pt>
                <c:pt idx="1751">
                  <c:v>43300.785995370374</c:v>
                </c:pt>
                <c:pt idx="1752">
                  <c:v>43300.786111111112</c:v>
                </c:pt>
                <c:pt idx="1753">
                  <c:v>43300.786226851851</c:v>
                </c:pt>
                <c:pt idx="1754">
                  <c:v>43300.78634259259</c:v>
                </c:pt>
                <c:pt idx="1755">
                  <c:v>43300.786458333336</c:v>
                </c:pt>
                <c:pt idx="1756">
                  <c:v>43300.786574074074</c:v>
                </c:pt>
                <c:pt idx="1757">
                  <c:v>43300.786689814813</c:v>
                </c:pt>
                <c:pt idx="1758">
                  <c:v>43300.786805555559</c:v>
                </c:pt>
                <c:pt idx="1759">
                  <c:v>43300.786921296298</c:v>
                </c:pt>
                <c:pt idx="1760">
                  <c:v>43300.787037037036</c:v>
                </c:pt>
                <c:pt idx="1761">
                  <c:v>43300.787152777775</c:v>
                </c:pt>
                <c:pt idx="1762">
                  <c:v>43300.787268518521</c:v>
                </c:pt>
                <c:pt idx="1763">
                  <c:v>43300.78738425926</c:v>
                </c:pt>
                <c:pt idx="1764">
                  <c:v>43300.787499999999</c:v>
                </c:pt>
                <c:pt idx="1765">
                  <c:v>43300.787615740737</c:v>
                </c:pt>
                <c:pt idx="1766">
                  <c:v>43300.787731481483</c:v>
                </c:pt>
                <c:pt idx="1767">
                  <c:v>43300.787847222222</c:v>
                </c:pt>
                <c:pt idx="1768">
                  <c:v>43300.787962962961</c:v>
                </c:pt>
                <c:pt idx="1769">
                  <c:v>43300.788078703707</c:v>
                </c:pt>
                <c:pt idx="1770">
                  <c:v>43300.788194444445</c:v>
                </c:pt>
                <c:pt idx="1771">
                  <c:v>43300.788310185184</c:v>
                </c:pt>
                <c:pt idx="1772">
                  <c:v>43300.788425925923</c:v>
                </c:pt>
                <c:pt idx="1773">
                  <c:v>43300.788541666669</c:v>
                </c:pt>
                <c:pt idx="1774">
                  <c:v>43300.788657407407</c:v>
                </c:pt>
                <c:pt idx="1775">
                  <c:v>43300.788773148146</c:v>
                </c:pt>
                <c:pt idx="1776">
                  <c:v>43300.788888888892</c:v>
                </c:pt>
                <c:pt idx="1777">
                  <c:v>43300.789004629631</c:v>
                </c:pt>
                <c:pt idx="1778">
                  <c:v>43300.789120370369</c:v>
                </c:pt>
                <c:pt idx="1779">
                  <c:v>43300.789236111108</c:v>
                </c:pt>
                <c:pt idx="1780">
                  <c:v>43300.789351851854</c:v>
                </c:pt>
                <c:pt idx="1781">
                  <c:v>43300.789467592593</c:v>
                </c:pt>
                <c:pt idx="1782">
                  <c:v>43300.789583333331</c:v>
                </c:pt>
                <c:pt idx="1783">
                  <c:v>43300.789699074077</c:v>
                </c:pt>
                <c:pt idx="1784">
                  <c:v>43300.789814814816</c:v>
                </c:pt>
                <c:pt idx="1785">
                  <c:v>43300.789930555555</c:v>
                </c:pt>
                <c:pt idx="1786">
                  <c:v>43300.790046296293</c:v>
                </c:pt>
                <c:pt idx="1787">
                  <c:v>43300.790162037039</c:v>
                </c:pt>
                <c:pt idx="1788">
                  <c:v>43300.790277777778</c:v>
                </c:pt>
                <c:pt idx="1789">
                  <c:v>43300.790393518517</c:v>
                </c:pt>
                <c:pt idx="1790">
                  <c:v>43300.790509259263</c:v>
                </c:pt>
                <c:pt idx="1791">
                  <c:v>43300.790625000001</c:v>
                </c:pt>
                <c:pt idx="1792">
                  <c:v>43300.79074074074</c:v>
                </c:pt>
                <c:pt idx="1793">
                  <c:v>43300.790856481479</c:v>
                </c:pt>
                <c:pt idx="1794">
                  <c:v>43300.790972222225</c:v>
                </c:pt>
                <c:pt idx="1795">
                  <c:v>43300.791087962964</c:v>
                </c:pt>
                <c:pt idx="1796">
                  <c:v>43300.791203703702</c:v>
                </c:pt>
                <c:pt idx="1797">
                  <c:v>43300.791319444441</c:v>
                </c:pt>
                <c:pt idx="1798">
                  <c:v>43300.791435185187</c:v>
                </c:pt>
                <c:pt idx="1799">
                  <c:v>43300.791550925926</c:v>
                </c:pt>
                <c:pt idx="1800">
                  <c:v>43300.791666666664</c:v>
                </c:pt>
              </c:numCache>
            </c:numRef>
          </c:cat>
          <c:val>
            <c:numRef>
              <c:f>Grid!$C$2:$C$1802</c:f>
              <c:numCache>
                <c:formatCode>0</c:formatCode>
                <c:ptCount val="1801"/>
                <c:pt idx="0">
                  <c:v>2008.9441769123077</c:v>
                </c:pt>
                <c:pt idx="1">
                  <c:v>2009.5005712509155</c:v>
                </c:pt>
                <c:pt idx="2">
                  <c:v>2009.1558178663254</c:v>
                </c:pt>
                <c:pt idx="3">
                  <c:v>2008.6500716209412</c:v>
                </c:pt>
                <c:pt idx="4">
                  <c:v>2009.7034015655518</c:v>
                </c:pt>
                <c:pt idx="5">
                  <c:v>2009.2170844078064</c:v>
                </c:pt>
                <c:pt idx="6">
                  <c:v>2009.4567992687225</c:v>
                </c:pt>
                <c:pt idx="7">
                  <c:v>2010.4559534788132</c:v>
                </c:pt>
                <c:pt idx="8">
                  <c:v>2010.7044051885605</c:v>
                </c:pt>
                <c:pt idx="9">
                  <c:v>2010.5618710517883</c:v>
                </c:pt>
                <c:pt idx="10">
                  <c:v>2009.2719533443451</c:v>
                </c:pt>
                <c:pt idx="11">
                  <c:v>2008.9331384897232</c:v>
                </c:pt>
                <c:pt idx="12">
                  <c:v>2007.4694836139679</c:v>
                </c:pt>
                <c:pt idx="13">
                  <c:v>2008.9233504533768</c:v>
                </c:pt>
                <c:pt idx="14">
                  <c:v>2011.3508149385452</c:v>
                </c:pt>
                <c:pt idx="15">
                  <c:v>2011.1195691823959</c:v>
                </c:pt>
                <c:pt idx="16">
                  <c:v>2011.937734246254</c:v>
                </c:pt>
                <c:pt idx="17">
                  <c:v>2012.364895939827</c:v>
                </c:pt>
                <c:pt idx="18">
                  <c:v>2012.880050778389</c:v>
                </c:pt>
                <c:pt idx="19">
                  <c:v>2012.8796820640564</c:v>
                </c:pt>
                <c:pt idx="20">
                  <c:v>2011.4937444925308</c:v>
                </c:pt>
                <c:pt idx="21">
                  <c:v>2013.4601005315781</c:v>
                </c:pt>
                <c:pt idx="22">
                  <c:v>2014.4929732084274</c:v>
                </c:pt>
                <c:pt idx="23">
                  <c:v>2014.5717735290527</c:v>
                </c:pt>
                <c:pt idx="24">
                  <c:v>2014.5468689203262</c:v>
                </c:pt>
                <c:pt idx="25">
                  <c:v>2014.5809837579727</c:v>
                </c:pt>
                <c:pt idx="26">
                  <c:v>2014.1437526941299</c:v>
                </c:pt>
                <c:pt idx="27">
                  <c:v>2013.9658418893814</c:v>
                </c:pt>
                <c:pt idx="28">
                  <c:v>2014.4119391441345</c:v>
                </c:pt>
                <c:pt idx="29">
                  <c:v>2014.2709345817566</c:v>
                </c:pt>
                <c:pt idx="30">
                  <c:v>2014.2673058509827</c:v>
                </c:pt>
                <c:pt idx="31">
                  <c:v>2013.9937982559204</c:v>
                </c:pt>
                <c:pt idx="32">
                  <c:v>2015.5311070680618</c:v>
                </c:pt>
                <c:pt idx="33">
                  <c:v>2015.2588546276093</c:v>
                </c:pt>
                <c:pt idx="34">
                  <c:v>2015.5591061115265</c:v>
                </c:pt>
                <c:pt idx="35">
                  <c:v>2014.8980746269226</c:v>
                </c:pt>
                <c:pt idx="36">
                  <c:v>2016.3843058347702</c:v>
                </c:pt>
                <c:pt idx="37">
                  <c:v>2017.023405790329</c:v>
                </c:pt>
                <c:pt idx="38">
                  <c:v>2017.5791184902191</c:v>
                </c:pt>
                <c:pt idx="39">
                  <c:v>2017.6710481643677</c:v>
                </c:pt>
                <c:pt idx="40">
                  <c:v>2018.6736687421799</c:v>
                </c:pt>
                <c:pt idx="41">
                  <c:v>2019.5247052907944</c:v>
                </c:pt>
                <c:pt idx="42">
                  <c:v>2018.4253679513931</c:v>
                </c:pt>
                <c:pt idx="43">
                  <c:v>2019.2013990879059</c:v>
                </c:pt>
                <c:pt idx="44">
                  <c:v>2017.0438195466995</c:v>
                </c:pt>
                <c:pt idx="45">
                  <c:v>2017.6364763975143</c:v>
                </c:pt>
                <c:pt idx="46">
                  <c:v>2018.1756789684296</c:v>
                </c:pt>
                <c:pt idx="47">
                  <c:v>2019.2223900556564</c:v>
                </c:pt>
                <c:pt idx="48">
                  <c:v>2019.4942271709442</c:v>
                </c:pt>
                <c:pt idx="49">
                  <c:v>2020.7336528301239</c:v>
                </c:pt>
                <c:pt idx="50">
                  <c:v>2020.0708785057068</c:v>
                </c:pt>
                <c:pt idx="51">
                  <c:v>2019.6355911493301</c:v>
                </c:pt>
                <c:pt idx="52">
                  <c:v>2020.8595130443573</c:v>
                </c:pt>
                <c:pt idx="53">
                  <c:v>2021.1627571582794</c:v>
                </c:pt>
                <c:pt idx="54">
                  <c:v>2020.7435901165009</c:v>
                </c:pt>
                <c:pt idx="55">
                  <c:v>2021.3088848590851</c:v>
                </c:pt>
                <c:pt idx="56">
                  <c:v>2020.9959254264832</c:v>
                </c:pt>
                <c:pt idx="57">
                  <c:v>2021.5382573604584</c:v>
                </c:pt>
                <c:pt idx="58">
                  <c:v>2021.7319079637527</c:v>
                </c:pt>
                <c:pt idx="59">
                  <c:v>2022.4799448251724</c:v>
                </c:pt>
                <c:pt idx="60">
                  <c:v>2024.5141590833664</c:v>
                </c:pt>
                <c:pt idx="61">
                  <c:v>2024.4670680761337</c:v>
                </c:pt>
                <c:pt idx="62">
                  <c:v>2023.6453746557236</c:v>
                </c:pt>
                <c:pt idx="63">
                  <c:v>2023.5663480758667</c:v>
                </c:pt>
                <c:pt idx="64">
                  <c:v>2023.4110561609268</c:v>
                </c:pt>
                <c:pt idx="65">
                  <c:v>2024.9606393575668</c:v>
                </c:pt>
                <c:pt idx="66">
                  <c:v>2024.9642045497894</c:v>
                </c:pt>
                <c:pt idx="67">
                  <c:v>2026.113343834877</c:v>
                </c:pt>
                <c:pt idx="68">
                  <c:v>2026.7711246013641</c:v>
                </c:pt>
                <c:pt idx="69">
                  <c:v>2027.2933149337769</c:v>
                </c:pt>
                <c:pt idx="70">
                  <c:v>2027.0955469608307</c:v>
                </c:pt>
                <c:pt idx="71">
                  <c:v>2026.6060893535614</c:v>
                </c:pt>
                <c:pt idx="72">
                  <c:v>2026.0479604005814</c:v>
                </c:pt>
                <c:pt idx="73">
                  <c:v>2025.3821974992752</c:v>
                </c:pt>
                <c:pt idx="74">
                  <c:v>2025.8658058643341</c:v>
                </c:pt>
                <c:pt idx="75">
                  <c:v>2024.9586569070816</c:v>
                </c:pt>
                <c:pt idx="76">
                  <c:v>2025.3778220415115</c:v>
                </c:pt>
                <c:pt idx="77">
                  <c:v>2025.7888706922531</c:v>
                </c:pt>
                <c:pt idx="78">
                  <c:v>2025.0947587490082</c:v>
                </c:pt>
                <c:pt idx="79">
                  <c:v>2024.2862160205841</c:v>
                </c:pt>
                <c:pt idx="80">
                  <c:v>2023.862998008728</c:v>
                </c:pt>
                <c:pt idx="81">
                  <c:v>2024.5433530807495</c:v>
                </c:pt>
                <c:pt idx="82">
                  <c:v>2024.9061962366104</c:v>
                </c:pt>
                <c:pt idx="83">
                  <c:v>2026.1282689571381</c:v>
                </c:pt>
                <c:pt idx="84">
                  <c:v>2027.225837469101</c:v>
                </c:pt>
                <c:pt idx="85">
                  <c:v>2027.1600699424744</c:v>
                </c:pt>
                <c:pt idx="86">
                  <c:v>2027.4254472255707</c:v>
                </c:pt>
                <c:pt idx="87">
                  <c:v>2027.5927159786224</c:v>
                </c:pt>
                <c:pt idx="88">
                  <c:v>2028.1548182964325</c:v>
                </c:pt>
                <c:pt idx="89">
                  <c:v>2028.7821382284164</c:v>
                </c:pt>
                <c:pt idx="90">
                  <c:v>2029.4765144586563</c:v>
                </c:pt>
                <c:pt idx="91">
                  <c:v>2029.8990998268127</c:v>
                </c:pt>
                <c:pt idx="92">
                  <c:v>2031.864569067955</c:v>
                </c:pt>
                <c:pt idx="93">
                  <c:v>2031.655662894249</c:v>
                </c:pt>
                <c:pt idx="94">
                  <c:v>2031.1727650165558</c:v>
                </c:pt>
                <c:pt idx="95">
                  <c:v>2032.0148712396622</c:v>
                </c:pt>
                <c:pt idx="96">
                  <c:v>2032.1840813159943</c:v>
                </c:pt>
                <c:pt idx="97">
                  <c:v>2032.1375172138214</c:v>
                </c:pt>
                <c:pt idx="98">
                  <c:v>2031.7661547660828</c:v>
                </c:pt>
                <c:pt idx="99">
                  <c:v>2032.1226634979248</c:v>
                </c:pt>
                <c:pt idx="100">
                  <c:v>2032.1923575401306</c:v>
                </c:pt>
                <c:pt idx="101">
                  <c:v>2032.8628407716751</c:v>
                </c:pt>
                <c:pt idx="102">
                  <c:v>2032.2230880260468</c:v>
                </c:pt>
                <c:pt idx="103">
                  <c:v>2033.6555829048157</c:v>
                </c:pt>
                <c:pt idx="104">
                  <c:v>2032.5476226806641</c:v>
                </c:pt>
                <c:pt idx="105">
                  <c:v>2032.1451276540756</c:v>
                </c:pt>
                <c:pt idx="106">
                  <c:v>2030.4106924533844</c:v>
                </c:pt>
                <c:pt idx="107">
                  <c:v>2029.928142786026</c:v>
                </c:pt>
                <c:pt idx="108">
                  <c:v>2028.5273852348328</c:v>
                </c:pt>
                <c:pt idx="109">
                  <c:v>2027.613452911377</c:v>
                </c:pt>
                <c:pt idx="110">
                  <c:v>2025.5400502681732</c:v>
                </c:pt>
                <c:pt idx="111">
                  <c:v>2025.1149663925171</c:v>
                </c:pt>
                <c:pt idx="112">
                  <c:v>2025.8030610084534</c:v>
                </c:pt>
                <c:pt idx="113">
                  <c:v>2024.9808276891708</c:v>
                </c:pt>
                <c:pt idx="114">
                  <c:v>2025.1402162313461</c:v>
                </c:pt>
                <c:pt idx="115">
                  <c:v>2025.158170580864</c:v>
                </c:pt>
                <c:pt idx="116">
                  <c:v>2023.0589286088943</c:v>
                </c:pt>
                <c:pt idx="117">
                  <c:v>2023.5126024484634</c:v>
                </c:pt>
                <c:pt idx="118">
                  <c:v>2025.6958566904068</c:v>
                </c:pt>
                <c:pt idx="119">
                  <c:v>2024.6898506879807</c:v>
                </c:pt>
                <c:pt idx="120">
                  <c:v>2023.722642660141</c:v>
                </c:pt>
                <c:pt idx="121">
                  <c:v>2023.4877092838287</c:v>
                </c:pt>
                <c:pt idx="122">
                  <c:v>2022.3085399866104</c:v>
                </c:pt>
                <c:pt idx="123">
                  <c:v>2022.038436293602</c:v>
                </c:pt>
                <c:pt idx="124">
                  <c:v>2021.1248822212219</c:v>
                </c:pt>
                <c:pt idx="125">
                  <c:v>2021.8201409578323</c:v>
                </c:pt>
                <c:pt idx="126">
                  <c:v>2020.5676919221878</c:v>
                </c:pt>
                <c:pt idx="127">
                  <c:v>2021.8477333784103</c:v>
                </c:pt>
                <c:pt idx="128">
                  <c:v>2023.4321111440659</c:v>
                </c:pt>
                <c:pt idx="129">
                  <c:v>2024.3944977521896</c:v>
                </c:pt>
                <c:pt idx="130">
                  <c:v>2025.3075114488602</c:v>
                </c:pt>
                <c:pt idx="131">
                  <c:v>2024.6478284597397</c:v>
                </c:pt>
                <c:pt idx="132">
                  <c:v>2024.7516465187073</c:v>
                </c:pt>
                <c:pt idx="133">
                  <c:v>2024.4690805673599</c:v>
                </c:pt>
                <c:pt idx="134">
                  <c:v>2025.4302933216095</c:v>
                </c:pt>
                <c:pt idx="135">
                  <c:v>2025.3510026931763</c:v>
                </c:pt>
                <c:pt idx="136">
                  <c:v>2021.7462894916534</c:v>
                </c:pt>
                <c:pt idx="137">
                  <c:v>2021.9317200183868</c:v>
                </c:pt>
                <c:pt idx="138">
                  <c:v>2021.5589969158173</c:v>
                </c:pt>
                <c:pt idx="139">
                  <c:v>2021.379892706871</c:v>
                </c:pt>
                <c:pt idx="140">
                  <c:v>2020.5189858675003</c:v>
                </c:pt>
                <c:pt idx="141">
                  <c:v>2020.7392616271973</c:v>
                </c:pt>
                <c:pt idx="142">
                  <c:v>2021.2521849870682</c:v>
                </c:pt>
                <c:pt idx="143">
                  <c:v>2022.2484143972397</c:v>
                </c:pt>
                <c:pt idx="144">
                  <c:v>2023.5169538259506</c:v>
                </c:pt>
                <c:pt idx="145">
                  <c:v>2021.8972362279892</c:v>
                </c:pt>
                <c:pt idx="146">
                  <c:v>2022.5078318119049</c:v>
                </c:pt>
                <c:pt idx="147">
                  <c:v>2023.7927614450455</c:v>
                </c:pt>
                <c:pt idx="148">
                  <c:v>2024.0805371999741</c:v>
                </c:pt>
                <c:pt idx="149">
                  <c:v>2023.3456993103027</c:v>
                </c:pt>
                <c:pt idx="150">
                  <c:v>2023.8360903263092</c:v>
                </c:pt>
                <c:pt idx="151">
                  <c:v>2024.3700969219208</c:v>
                </c:pt>
                <c:pt idx="152">
                  <c:v>2024.6693056821823</c:v>
                </c:pt>
                <c:pt idx="153">
                  <c:v>2024.5876526832581</c:v>
                </c:pt>
                <c:pt idx="154">
                  <c:v>2024.653204202652</c:v>
                </c:pt>
                <c:pt idx="155">
                  <c:v>2026.7493526935577</c:v>
                </c:pt>
                <c:pt idx="156">
                  <c:v>2026.5471091270447</c:v>
                </c:pt>
                <c:pt idx="157">
                  <c:v>2027.4499709606171</c:v>
                </c:pt>
                <c:pt idx="158">
                  <c:v>2029.4643604755402</c:v>
                </c:pt>
                <c:pt idx="159">
                  <c:v>2027.6465692520142</c:v>
                </c:pt>
                <c:pt idx="160">
                  <c:v>2027.319232583046</c:v>
                </c:pt>
                <c:pt idx="161">
                  <c:v>2028.0219444036484</c:v>
                </c:pt>
                <c:pt idx="162">
                  <c:v>2027.0023913383484</c:v>
                </c:pt>
                <c:pt idx="163">
                  <c:v>2027.3483903408051</c:v>
                </c:pt>
                <c:pt idx="164">
                  <c:v>2028.6182516813278</c:v>
                </c:pt>
                <c:pt idx="165">
                  <c:v>2028.6878656148911</c:v>
                </c:pt>
                <c:pt idx="166">
                  <c:v>2028.4474993944168</c:v>
                </c:pt>
                <c:pt idx="167">
                  <c:v>2028.0442440509796</c:v>
                </c:pt>
                <c:pt idx="168">
                  <c:v>2028.0672149658203</c:v>
                </c:pt>
                <c:pt idx="169">
                  <c:v>2028.798556804657</c:v>
                </c:pt>
                <c:pt idx="170">
                  <c:v>2029.0383328199387</c:v>
                </c:pt>
                <c:pt idx="171">
                  <c:v>2030.5206632614136</c:v>
                </c:pt>
                <c:pt idx="172">
                  <c:v>2030.0734348297119</c:v>
                </c:pt>
                <c:pt idx="173">
                  <c:v>2029.0093775987625</c:v>
                </c:pt>
                <c:pt idx="174">
                  <c:v>2028.175946354866</c:v>
                </c:pt>
                <c:pt idx="175">
                  <c:v>2027.7032631635666</c:v>
                </c:pt>
                <c:pt idx="176">
                  <c:v>2027.5773837566376</c:v>
                </c:pt>
                <c:pt idx="177">
                  <c:v>2028.6885364055634</c:v>
                </c:pt>
                <c:pt idx="178">
                  <c:v>2029.9072424173355</c:v>
                </c:pt>
                <c:pt idx="179">
                  <c:v>2030.8427135944366</c:v>
                </c:pt>
                <c:pt idx="180">
                  <c:v>2029.6331624984741</c:v>
                </c:pt>
                <c:pt idx="181">
                  <c:v>2030.8024533987045</c:v>
                </c:pt>
                <c:pt idx="182">
                  <c:v>2032.3361905813217</c:v>
                </c:pt>
                <c:pt idx="183">
                  <c:v>2032.626727104187</c:v>
                </c:pt>
                <c:pt idx="184">
                  <c:v>2032.2204954624176</c:v>
                </c:pt>
                <c:pt idx="185">
                  <c:v>2033.2187414169312</c:v>
                </c:pt>
                <c:pt idx="186">
                  <c:v>2033.1411783695221</c:v>
                </c:pt>
                <c:pt idx="187">
                  <c:v>2032.0262966156006</c:v>
                </c:pt>
                <c:pt idx="188">
                  <c:v>2033.1123979091644</c:v>
                </c:pt>
                <c:pt idx="189">
                  <c:v>2032.8823416233063</c:v>
                </c:pt>
                <c:pt idx="190">
                  <c:v>2032.831859588623</c:v>
                </c:pt>
                <c:pt idx="191">
                  <c:v>2033.8348954916</c:v>
                </c:pt>
                <c:pt idx="192">
                  <c:v>2033.3408056497574</c:v>
                </c:pt>
                <c:pt idx="193">
                  <c:v>2033.0983741283417</c:v>
                </c:pt>
                <c:pt idx="194">
                  <c:v>2036.0745000839233</c:v>
                </c:pt>
                <c:pt idx="195">
                  <c:v>2036.315039396286</c:v>
                </c:pt>
                <c:pt idx="196">
                  <c:v>2036.5156724452972</c:v>
                </c:pt>
                <c:pt idx="197">
                  <c:v>2036.5290280580521</c:v>
                </c:pt>
                <c:pt idx="198">
                  <c:v>2035.5751127004623</c:v>
                </c:pt>
                <c:pt idx="199">
                  <c:v>2035.8232645988464</c:v>
                </c:pt>
                <c:pt idx="200">
                  <c:v>2035.2031493186951</c:v>
                </c:pt>
                <c:pt idx="201">
                  <c:v>2035.7807991504669</c:v>
                </c:pt>
                <c:pt idx="202">
                  <c:v>2037.1278358697891</c:v>
                </c:pt>
                <c:pt idx="203">
                  <c:v>2036.671124458313</c:v>
                </c:pt>
                <c:pt idx="204">
                  <c:v>2037.3191261291504</c:v>
                </c:pt>
                <c:pt idx="205">
                  <c:v>2037.3131555318832</c:v>
                </c:pt>
                <c:pt idx="206">
                  <c:v>2034.8930802345276</c:v>
                </c:pt>
                <c:pt idx="207">
                  <c:v>2036.0171936750412</c:v>
                </c:pt>
                <c:pt idx="208">
                  <c:v>2034.7410942316055</c:v>
                </c:pt>
                <c:pt idx="209">
                  <c:v>2035.5652420520782</c:v>
                </c:pt>
                <c:pt idx="210">
                  <c:v>2036.9652183055878</c:v>
                </c:pt>
                <c:pt idx="211">
                  <c:v>2036.296600818634</c:v>
                </c:pt>
                <c:pt idx="212">
                  <c:v>2037.5007487535477</c:v>
                </c:pt>
                <c:pt idx="213">
                  <c:v>2037.1133179664612</c:v>
                </c:pt>
                <c:pt idx="214">
                  <c:v>2036.4800835847855</c:v>
                </c:pt>
                <c:pt idx="215">
                  <c:v>2036.1494423151016</c:v>
                </c:pt>
                <c:pt idx="216">
                  <c:v>2035.7802515029907</c:v>
                </c:pt>
                <c:pt idx="217">
                  <c:v>2035.6499357223511</c:v>
                </c:pt>
                <c:pt idx="218">
                  <c:v>2036.091797709465</c:v>
                </c:pt>
                <c:pt idx="219">
                  <c:v>2037.340430855751</c:v>
                </c:pt>
                <c:pt idx="220">
                  <c:v>2036.1567947864532</c:v>
                </c:pt>
                <c:pt idx="221">
                  <c:v>2037.260817527771</c:v>
                </c:pt>
                <c:pt idx="222">
                  <c:v>2038.0496742725372</c:v>
                </c:pt>
                <c:pt idx="223">
                  <c:v>2038.4779591560364</c:v>
                </c:pt>
                <c:pt idx="224">
                  <c:v>2037.7539410591125</c:v>
                </c:pt>
                <c:pt idx="225">
                  <c:v>2039.5249861478806</c:v>
                </c:pt>
                <c:pt idx="226">
                  <c:v>2038.5910003185272</c:v>
                </c:pt>
                <c:pt idx="227">
                  <c:v>2039.2629595994949</c:v>
                </c:pt>
                <c:pt idx="228">
                  <c:v>2040.4145913124084</c:v>
                </c:pt>
                <c:pt idx="229">
                  <c:v>2040.1708881855011</c:v>
                </c:pt>
                <c:pt idx="230">
                  <c:v>2040.938422203064</c:v>
                </c:pt>
                <c:pt idx="231">
                  <c:v>2040.6106767654419</c:v>
                </c:pt>
                <c:pt idx="232">
                  <c:v>2040.4829508066177</c:v>
                </c:pt>
                <c:pt idx="233">
                  <c:v>2042.9276572465897</c:v>
                </c:pt>
                <c:pt idx="234">
                  <c:v>2043.7293057441711</c:v>
                </c:pt>
                <c:pt idx="235">
                  <c:v>2042.7104657888412</c:v>
                </c:pt>
                <c:pt idx="236">
                  <c:v>2040.8923367261887</c:v>
                </c:pt>
                <c:pt idx="237">
                  <c:v>2040.8135420084</c:v>
                </c:pt>
                <c:pt idx="238">
                  <c:v>2040.9657610654831</c:v>
                </c:pt>
                <c:pt idx="239">
                  <c:v>2043.8441231250763</c:v>
                </c:pt>
                <c:pt idx="240">
                  <c:v>2043.4322171211243</c:v>
                </c:pt>
                <c:pt idx="241">
                  <c:v>2044.3764548301697</c:v>
                </c:pt>
                <c:pt idx="242">
                  <c:v>2044.9522787332535</c:v>
                </c:pt>
                <c:pt idx="243">
                  <c:v>2045.2007651329041</c:v>
                </c:pt>
                <c:pt idx="244">
                  <c:v>2045.7548362016678</c:v>
                </c:pt>
                <c:pt idx="245">
                  <c:v>2045.345362663269</c:v>
                </c:pt>
                <c:pt idx="246">
                  <c:v>2046.4842057228088</c:v>
                </c:pt>
                <c:pt idx="247">
                  <c:v>2045.9411642551422</c:v>
                </c:pt>
                <c:pt idx="248">
                  <c:v>2045.7761338949203</c:v>
                </c:pt>
                <c:pt idx="249">
                  <c:v>2045.6599900722504</c:v>
                </c:pt>
                <c:pt idx="250">
                  <c:v>2046.2247278690338</c:v>
                </c:pt>
                <c:pt idx="251">
                  <c:v>2046.076940536499</c:v>
                </c:pt>
                <c:pt idx="252">
                  <c:v>2044.5347151756287</c:v>
                </c:pt>
                <c:pt idx="253">
                  <c:v>2045.3383576869965</c:v>
                </c:pt>
                <c:pt idx="254">
                  <c:v>2045.9893387556076</c:v>
                </c:pt>
                <c:pt idx="255">
                  <c:v>2047.2034080028534</c:v>
                </c:pt>
                <c:pt idx="256">
                  <c:v>2046.6169525384903</c:v>
                </c:pt>
                <c:pt idx="257">
                  <c:v>2047.4543492794037</c:v>
                </c:pt>
                <c:pt idx="258">
                  <c:v>2047.3349317312241</c:v>
                </c:pt>
                <c:pt idx="259">
                  <c:v>2048.1094057559967</c:v>
                </c:pt>
                <c:pt idx="260">
                  <c:v>2047.2868709564209</c:v>
                </c:pt>
                <c:pt idx="261">
                  <c:v>2048.4282684326172</c:v>
                </c:pt>
                <c:pt idx="262">
                  <c:v>2046.7878328561783</c:v>
                </c:pt>
                <c:pt idx="263">
                  <c:v>2046.7084650993347</c:v>
                </c:pt>
                <c:pt idx="264">
                  <c:v>2048.6260879039764</c:v>
                </c:pt>
                <c:pt idx="265">
                  <c:v>2047.1557986736298</c:v>
                </c:pt>
                <c:pt idx="266">
                  <c:v>2047.2404803037643</c:v>
                </c:pt>
                <c:pt idx="267">
                  <c:v>2047.8271715641022</c:v>
                </c:pt>
                <c:pt idx="268">
                  <c:v>2048.3745716810226</c:v>
                </c:pt>
                <c:pt idx="269">
                  <c:v>2047.3676526546478</c:v>
                </c:pt>
                <c:pt idx="270">
                  <c:v>2047.4104545116425</c:v>
                </c:pt>
                <c:pt idx="271">
                  <c:v>2048.0448687076569</c:v>
                </c:pt>
                <c:pt idx="272">
                  <c:v>2048.9052653312683</c:v>
                </c:pt>
                <c:pt idx="273">
                  <c:v>2049.2421271800995</c:v>
                </c:pt>
                <c:pt idx="274">
                  <c:v>2049.4724282026291</c:v>
                </c:pt>
                <c:pt idx="275">
                  <c:v>2050.553903222084</c:v>
                </c:pt>
                <c:pt idx="276">
                  <c:v>2050.7819314002991</c:v>
                </c:pt>
                <c:pt idx="277">
                  <c:v>2051.4391324520111</c:v>
                </c:pt>
                <c:pt idx="278">
                  <c:v>2052.3052799701691</c:v>
                </c:pt>
                <c:pt idx="279">
                  <c:v>2052.318619966507</c:v>
                </c:pt>
                <c:pt idx="280">
                  <c:v>2051.2293915748596</c:v>
                </c:pt>
                <c:pt idx="281">
                  <c:v>2052.1918804645538</c:v>
                </c:pt>
                <c:pt idx="282">
                  <c:v>2053.4135926961899</c:v>
                </c:pt>
                <c:pt idx="283">
                  <c:v>2052.5379707813263</c:v>
                </c:pt>
                <c:pt idx="284">
                  <c:v>2053.974918961525</c:v>
                </c:pt>
                <c:pt idx="285">
                  <c:v>2054.6403658390045</c:v>
                </c:pt>
                <c:pt idx="286">
                  <c:v>2054.4558163881302</c:v>
                </c:pt>
                <c:pt idx="287">
                  <c:v>2056.0414412021637</c:v>
                </c:pt>
                <c:pt idx="288">
                  <c:v>2055.9234852790833</c:v>
                </c:pt>
                <c:pt idx="289">
                  <c:v>2055.0383694171906</c:v>
                </c:pt>
                <c:pt idx="290">
                  <c:v>2054.9097459316254</c:v>
                </c:pt>
                <c:pt idx="291">
                  <c:v>2053.7001340389252</c:v>
                </c:pt>
                <c:pt idx="292">
                  <c:v>2053.6296210289001</c:v>
                </c:pt>
                <c:pt idx="293">
                  <c:v>2052.2368358373642</c:v>
                </c:pt>
                <c:pt idx="294">
                  <c:v>2052.785264134407</c:v>
                </c:pt>
                <c:pt idx="295">
                  <c:v>2052.7598527669907</c:v>
                </c:pt>
                <c:pt idx="296">
                  <c:v>2053.9321734905243</c:v>
                </c:pt>
                <c:pt idx="297">
                  <c:v>2054.0268144607544</c:v>
                </c:pt>
                <c:pt idx="298">
                  <c:v>2055.3663959503174</c:v>
                </c:pt>
                <c:pt idx="299">
                  <c:v>2055.0167336463928</c:v>
                </c:pt>
                <c:pt idx="300">
                  <c:v>2054.1272716522217</c:v>
                </c:pt>
                <c:pt idx="301">
                  <c:v>2055.7736293077469</c:v>
                </c:pt>
                <c:pt idx="302">
                  <c:v>2055.0498353242874</c:v>
                </c:pt>
                <c:pt idx="303">
                  <c:v>2054.1016147136688</c:v>
                </c:pt>
                <c:pt idx="304">
                  <c:v>2054.4957349300385</c:v>
                </c:pt>
                <c:pt idx="305">
                  <c:v>2053.4728450775146</c:v>
                </c:pt>
                <c:pt idx="306">
                  <c:v>2053.7352211475372</c:v>
                </c:pt>
                <c:pt idx="307">
                  <c:v>2054.4321323633194</c:v>
                </c:pt>
                <c:pt idx="308">
                  <c:v>2057.1095628738403</c:v>
                </c:pt>
                <c:pt idx="309">
                  <c:v>2057.3704090118408</c:v>
                </c:pt>
                <c:pt idx="310">
                  <c:v>2057.7122728824615</c:v>
                </c:pt>
                <c:pt idx="311">
                  <c:v>2056.3303949832916</c:v>
                </c:pt>
                <c:pt idx="312">
                  <c:v>2057.0214252471924</c:v>
                </c:pt>
                <c:pt idx="313">
                  <c:v>2056.5205383300781</c:v>
                </c:pt>
                <c:pt idx="314">
                  <c:v>2056.2389777898788</c:v>
                </c:pt>
                <c:pt idx="315">
                  <c:v>2056.5990208387375</c:v>
                </c:pt>
                <c:pt idx="316">
                  <c:v>2056.664775967598</c:v>
                </c:pt>
                <c:pt idx="317">
                  <c:v>2057.7927598953247</c:v>
                </c:pt>
                <c:pt idx="318">
                  <c:v>2055.9842926263809</c:v>
                </c:pt>
                <c:pt idx="319">
                  <c:v>2056.2258273363113</c:v>
                </c:pt>
                <c:pt idx="320">
                  <c:v>2056.0883700847626</c:v>
                </c:pt>
                <c:pt idx="321">
                  <c:v>2056.3530330657959</c:v>
                </c:pt>
                <c:pt idx="322">
                  <c:v>2056.6652812957764</c:v>
                </c:pt>
                <c:pt idx="323">
                  <c:v>2056.880476474762</c:v>
                </c:pt>
                <c:pt idx="324">
                  <c:v>2056.1496442556381</c:v>
                </c:pt>
                <c:pt idx="325">
                  <c:v>2057.1376556158066</c:v>
                </c:pt>
                <c:pt idx="326">
                  <c:v>2056.9393159151077</c:v>
                </c:pt>
                <c:pt idx="327">
                  <c:v>2055.9354662895203</c:v>
                </c:pt>
                <c:pt idx="328">
                  <c:v>2055.3634897470474</c:v>
                </c:pt>
                <c:pt idx="329">
                  <c:v>2054.497180223465</c:v>
                </c:pt>
                <c:pt idx="330">
                  <c:v>2054.0299067497253</c:v>
                </c:pt>
                <c:pt idx="331">
                  <c:v>2058.845051407814</c:v>
                </c:pt>
                <c:pt idx="332">
                  <c:v>2058.6503003835678</c:v>
                </c:pt>
                <c:pt idx="333">
                  <c:v>2058.8444566726685</c:v>
                </c:pt>
                <c:pt idx="334">
                  <c:v>2059.8651620149612</c:v>
                </c:pt>
                <c:pt idx="335">
                  <c:v>2059.8092527389526</c:v>
                </c:pt>
                <c:pt idx="336">
                  <c:v>2061.1010826826096</c:v>
                </c:pt>
                <c:pt idx="337">
                  <c:v>2061.9082455635071</c:v>
                </c:pt>
                <c:pt idx="338">
                  <c:v>2061.3870286941528</c:v>
                </c:pt>
                <c:pt idx="339">
                  <c:v>2061.4048252075686</c:v>
                </c:pt>
                <c:pt idx="340">
                  <c:v>2061.4226217209844</c:v>
                </c:pt>
                <c:pt idx="341">
                  <c:v>2061.4404182344001</c:v>
                </c:pt>
                <c:pt idx="342">
                  <c:v>2061.4582147478159</c:v>
                </c:pt>
                <c:pt idx="343">
                  <c:v>2061.4760112612312</c:v>
                </c:pt>
                <c:pt idx="344">
                  <c:v>2061.4938077746469</c:v>
                </c:pt>
                <c:pt idx="345">
                  <c:v>2061.5116042880627</c:v>
                </c:pt>
                <c:pt idx="346">
                  <c:v>2061.5294008014785</c:v>
                </c:pt>
                <c:pt idx="347">
                  <c:v>2061.5471973148942</c:v>
                </c:pt>
                <c:pt idx="348">
                  <c:v>2061.56499382831</c:v>
                </c:pt>
                <c:pt idx="349">
                  <c:v>2061.5827903417257</c:v>
                </c:pt>
                <c:pt idx="350">
                  <c:v>2061.6005868551415</c:v>
                </c:pt>
                <c:pt idx="351">
                  <c:v>2061.6183833685568</c:v>
                </c:pt>
                <c:pt idx="352">
                  <c:v>2061.6361798819726</c:v>
                </c:pt>
                <c:pt idx="353">
                  <c:v>2061.6539763953883</c:v>
                </c:pt>
                <c:pt idx="354">
                  <c:v>2061.6717729088041</c:v>
                </c:pt>
                <c:pt idx="355">
                  <c:v>2061.6895694222198</c:v>
                </c:pt>
                <c:pt idx="356">
                  <c:v>2061.7073659356356</c:v>
                </c:pt>
                <c:pt idx="357">
                  <c:v>2061.7251624490514</c:v>
                </c:pt>
                <c:pt idx="358">
                  <c:v>2061.7429589624671</c:v>
                </c:pt>
                <c:pt idx="359">
                  <c:v>2061.7607554758824</c:v>
                </c:pt>
                <c:pt idx="360">
                  <c:v>2061.7785519892982</c:v>
                </c:pt>
                <c:pt idx="361">
                  <c:v>2061.796348502714</c:v>
                </c:pt>
                <c:pt idx="362">
                  <c:v>2061.8141450161297</c:v>
                </c:pt>
                <c:pt idx="363">
                  <c:v>2061.8319415295455</c:v>
                </c:pt>
                <c:pt idx="364">
                  <c:v>2061.8497380429612</c:v>
                </c:pt>
                <c:pt idx="365">
                  <c:v>2061.867534556377</c:v>
                </c:pt>
                <c:pt idx="366">
                  <c:v>2061.8853310697928</c:v>
                </c:pt>
                <c:pt idx="367">
                  <c:v>2061.9031275832081</c:v>
                </c:pt>
                <c:pt idx="368">
                  <c:v>2061.9209240966238</c:v>
                </c:pt>
                <c:pt idx="369">
                  <c:v>2061.9387206100396</c:v>
                </c:pt>
                <c:pt idx="370">
                  <c:v>2061.9565171234553</c:v>
                </c:pt>
                <c:pt idx="371">
                  <c:v>2061.9743136368711</c:v>
                </c:pt>
                <c:pt idx="372">
                  <c:v>2061.9921101502869</c:v>
                </c:pt>
                <c:pt idx="373">
                  <c:v>2062.0099066637026</c:v>
                </c:pt>
                <c:pt idx="374">
                  <c:v>2062.0277031771184</c:v>
                </c:pt>
                <c:pt idx="375">
                  <c:v>2062.0454996905337</c:v>
                </c:pt>
                <c:pt idx="376">
                  <c:v>2062.0632962039494</c:v>
                </c:pt>
                <c:pt idx="377">
                  <c:v>2062.0810927173652</c:v>
                </c:pt>
                <c:pt idx="378">
                  <c:v>2062.098889230781</c:v>
                </c:pt>
                <c:pt idx="379">
                  <c:v>2062.1166857441967</c:v>
                </c:pt>
                <c:pt idx="380">
                  <c:v>2062.1344822576125</c:v>
                </c:pt>
                <c:pt idx="381">
                  <c:v>2062.1522787710283</c:v>
                </c:pt>
                <c:pt idx="382">
                  <c:v>2062.170075284444</c:v>
                </c:pt>
                <c:pt idx="383">
                  <c:v>2062.1878717978593</c:v>
                </c:pt>
                <c:pt idx="384">
                  <c:v>2062.2056683112751</c:v>
                </c:pt>
                <c:pt idx="385">
                  <c:v>2062.2234648246908</c:v>
                </c:pt>
                <c:pt idx="386">
                  <c:v>2062.2412613381066</c:v>
                </c:pt>
                <c:pt idx="387">
                  <c:v>2062.2590578515224</c:v>
                </c:pt>
                <c:pt idx="388">
                  <c:v>2062.2768543649381</c:v>
                </c:pt>
                <c:pt idx="389">
                  <c:v>2062.2946508783539</c:v>
                </c:pt>
                <c:pt idx="390">
                  <c:v>2062.3124473917696</c:v>
                </c:pt>
                <c:pt idx="391">
                  <c:v>2062.3302439051849</c:v>
                </c:pt>
                <c:pt idx="392">
                  <c:v>2062.3480404186007</c:v>
                </c:pt>
                <c:pt idx="393">
                  <c:v>2062.3658369320165</c:v>
                </c:pt>
                <c:pt idx="394">
                  <c:v>2062.3836334454322</c:v>
                </c:pt>
                <c:pt idx="395">
                  <c:v>2062.401429958848</c:v>
                </c:pt>
                <c:pt idx="396">
                  <c:v>2062.4192264722637</c:v>
                </c:pt>
                <c:pt idx="397">
                  <c:v>2062.4370229856795</c:v>
                </c:pt>
                <c:pt idx="398">
                  <c:v>2062.4548194990953</c:v>
                </c:pt>
                <c:pt idx="399">
                  <c:v>2062.4726160125106</c:v>
                </c:pt>
                <c:pt idx="400">
                  <c:v>2062.4904125259263</c:v>
                </c:pt>
                <c:pt idx="401">
                  <c:v>2062.5082090393421</c:v>
                </c:pt>
                <c:pt idx="402">
                  <c:v>2062.5260055527579</c:v>
                </c:pt>
                <c:pt idx="403">
                  <c:v>2062.5438020661736</c:v>
                </c:pt>
                <c:pt idx="404">
                  <c:v>2062.5615985795894</c:v>
                </c:pt>
                <c:pt idx="405">
                  <c:v>2062.5793950930051</c:v>
                </c:pt>
                <c:pt idx="406">
                  <c:v>2062.5971916064209</c:v>
                </c:pt>
                <c:pt idx="407">
                  <c:v>2062.6149881198362</c:v>
                </c:pt>
                <c:pt idx="408">
                  <c:v>2062.632784633252</c:v>
                </c:pt>
                <c:pt idx="409">
                  <c:v>2062.6505811466677</c:v>
                </c:pt>
                <c:pt idx="410">
                  <c:v>2062.6683776600835</c:v>
                </c:pt>
                <c:pt idx="411">
                  <c:v>2062.6861741734992</c:v>
                </c:pt>
                <c:pt idx="412">
                  <c:v>2062.703970686915</c:v>
                </c:pt>
                <c:pt idx="413">
                  <c:v>2062.7217672003308</c:v>
                </c:pt>
                <c:pt idx="414">
                  <c:v>2062.7395637137465</c:v>
                </c:pt>
                <c:pt idx="415">
                  <c:v>2062.7573602271618</c:v>
                </c:pt>
                <c:pt idx="416">
                  <c:v>2062.7751567405776</c:v>
                </c:pt>
                <c:pt idx="417">
                  <c:v>2062.7929532539933</c:v>
                </c:pt>
                <c:pt idx="418">
                  <c:v>2062.8107497674091</c:v>
                </c:pt>
                <c:pt idx="419">
                  <c:v>2062.8285462808249</c:v>
                </c:pt>
                <c:pt idx="420">
                  <c:v>2062.8463427942406</c:v>
                </c:pt>
                <c:pt idx="421">
                  <c:v>2062.8641393076564</c:v>
                </c:pt>
                <c:pt idx="422">
                  <c:v>2062.8819358210721</c:v>
                </c:pt>
                <c:pt idx="423">
                  <c:v>2062.8997323344879</c:v>
                </c:pt>
                <c:pt idx="424">
                  <c:v>2062.9175288479032</c:v>
                </c:pt>
                <c:pt idx="425">
                  <c:v>2062.935325361319</c:v>
                </c:pt>
                <c:pt idx="426">
                  <c:v>2062.9531218747347</c:v>
                </c:pt>
                <c:pt idx="427">
                  <c:v>2062.9709183881505</c:v>
                </c:pt>
                <c:pt idx="428">
                  <c:v>2062.9887149015663</c:v>
                </c:pt>
                <c:pt idx="429">
                  <c:v>2063.006511414982</c:v>
                </c:pt>
                <c:pt idx="430">
                  <c:v>2063.0243079283978</c:v>
                </c:pt>
                <c:pt idx="431">
                  <c:v>2063.0421044418135</c:v>
                </c:pt>
                <c:pt idx="432">
                  <c:v>2063.0599009552288</c:v>
                </c:pt>
                <c:pt idx="433">
                  <c:v>2063.0776974686446</c:v>
                </c:pt>
                <c:pt idx="434">
                  <c:v>2063.0954939820604</c:v>
                </c:pt>
                <c:pt idx="435">
                  <c:v>2063.1132904954761</c:v>
                </c:pt>
                <c:pt idx="436">
                  <c:v>2063.1310870088919</c:v>
                </c:pt>
                <c:pt idx="437">
                  <c:v>2063.1488835223076</c:v>
                </c:pt>
                <c:pt idx="438">
                  <c:v>2063.1666800357234</c:v>
                </c:pt>
                <c:pt idx="439">
                  <c:v>2063.1844765491392</c:v>
                </c:pt>
                <c:pt idx="440">
                  <c:v>2063.2022730625545</c:v>
                </c:pt>
                <c:pt idx="441">
                  <c:v>2063.2200695759702</c:v>
                </c:pt>
                <c:pt idx="442">
                  <c:v>2063.237866089386</c:v>
                </c:pt>
                <c:pt idx="443">
                  <c:v>2063.2556626028017</c:v>
                </c:pt>
                <c:pt idx="444">
                  <c:v>2063.2734591162175</c:v>
                </c:pt>
                <c:pt idx="445">
                  <c:v>2063.2912556296333</c:v>
                </c:pt>
                <c:pt idx="446">
                  <c:v>2063.309052143049</c:v>
                </c:pt>
                <c:pt idx="447">
                  <c:v>2063.3268486564648</c:v>
                </c:pt>
                <c:pt idx="448">
                  <c:v>2063.3446451698801</c:v>
                </c:pt>
                <c:pt idx="449">
                  <c:v>2063.3624416832959</c:v>
                </c:pt>
                <c:pt idx="450">
                  <c:v>2063.3802381967116</c:v>
                </c:pt>
                <c:pt idx="451">
                  <c:v>2063.3980347101274</c:v>
                </c:pt>
                <c:pt idx="452">
                  <c:v>2063.4158312235431</c:v>
                </c:pt>
                <c:pt idx="453">
                  <c:v>2063.4336277369589</c:v>
                </c:pt>
                <c:pt idx="454">
                  <c:v>2063.4514242503747</c:v>
                </c:pt>
                <c:pt idx="455">
                  <c:v>2063.4692207637904</c:v>
                </c:pt>
                <c:pt idx="456">
                  <c:v>2063.4870172772057</c:v>
                </c:pt>
                <c:pt idx="457">
                  <c:v>2063.5048137906215</c:v>
                </c:pt>
                <c:pt idx="458">
                  <c:v>2063.5226103040372</c:v>
                </c:pt>
                <c:pt idx="459">
                  <c:v>2063.540406817453</c:v>
                </c:pt>
                <c:pt idx="460">
                  <c:v>2063.5582033308688</c:v>
                </c:pt>
                <c:pt idx="461">
                  <c:v>2063.5759998442845</c:v>
                </c:pt>
                <c:pt idx="462">
                  <c:v>2063.5937963577003</c:v>
                </c:pt>
                <c:pt idx="463">
                  <c:v>2063.611592871116</c:v>
                </c:pt>
                <c:pt idx="464">
                  <c:v>2063.6293893845314</c:v>
                </c:pt>
                <c:pt idx="465">
                  <c:v>2063.6471858979471</c:v>
                </c:pt>
                <c:pt idx="466">
                  <c:v>2063.6649824113629</c:v>
                </c:pt>
                <c:pt idx="467">
                  <c:v>2063.6827789247786</c:v>
                </c:pt>
                <c:pt idx="468">
                  <c:v>2063.7005754381944</c:v>
                </c:pt>
                <c:pt idx="469">
                  <c:v>2063.7183719516102</c:v>
                </c:pt>
                <c:pt idx="470">
                  <c:v>2063.7361684650259</c:v>
                </c:pt>
                <c:pt idx="471">
                  <c:v>2063.7539649784417</c:v>
                </c:pt>
                <c:pt idx="472">
                  <c:v>2063.771761491857</c:v>
                </c:pt>
                <c:pt idx="473">
                  <c:v>2063.7895580052727</c:v>
                </c:pt>
                <c:pt idx="474">
                  <c:v>2063.8073545186885</c:v>
                </c:pt>
                <c:pt idx="475">
                  <c:v>2063.8251510321043</c:v>
                </c:pt>
                <c:pt idx="476">
                  <c:v>2063.84294754552</c:v>
                </c:pt>
                <c:pt idx="477">
                  <c:v>2063.8607440589358</c:v>
                </c:pt>
                <c:pt idx="478">
                  <c:v>2063.8785405723515</c:v>
                </c:pt>
                <c:pt idx="479">
                  <c:v>2063.8963370857673</c:v>
                </c:pt>
                <c:pt idx="480">
                  <c:v>2063.9141335991826</c:v>
                </c:pt>
                <c:pt idx="481">
                  <c:v>2063.9319301125984</c:v>
                </c:pt>
                <c:pt idx="482">
                  <c:v>2063.9497266260141</c:v>
                </c:pt>
                <c:pt idx="483">
                  <c:v>2063.9675231394299</c:v>
                </c:pt>
                <c:pt idx="484">
                  <c:v>2063.9853196528456</c:v>
                </c:pt>
                <c:pt idx="485">
                  <c:v>2064.0031161662614</c:v>
                </c:pt>
                <c:pt idx="486">
                  <c:v>2064.0209126796772</c:v>
                </c:pt>
                <c:pt idx="487">
                  <c:v>2064.0387091930929</c:v>
                </c:pt>
                <c:pt idx="488">
                  <c:v>2064.0565057065082</c:v>
                </c:pt>
                <c:pt idx="489">
                  <c:v>2064.074302219924</c:v>
                </c:pt>
                <c:pt idx="490">
                  <c:v>2064.0920987333398</c:v>
                </c:pt>
                <c:pt idx="491">
                  <c:v>2064.1098952467555</c:v>
                </c:pt>
                <c:pt idx="492">
                  <c:v>2064.1276917601713</c:v>
                </c:pt>
                <c:pt idx="493">
                  <c:v>2064.145488273587</c:v>
                </c:pt>
                <c:pt idx="494">
                  <c:v>2064.1632847870028</c:v>
                </c:pt>
                <c:pt idx="495">
                  <c:v>2064.1810813004186</c:v>
                </c:pt>
                <c:pt idx="496">
                  <c:v>2064.1988778138339</c:v>
                </c:pt>
                <c:pt idx="497">
                  <c:v>2064.2166743272496</c:v>
                </c:pt>
                <c:pt idx="498">
                  <c:v>2064.2344708406654</c:v>
                </c:pt>
                <c:pt idx="499">
                  <c:v>2064.2522673540811</c:v>
                </c:pt>
                <c:pt idx="500">
                  <c:v>2064.2700638674969</c:v>
                </c:pt>
                <c:pt idx="501">
                  <c:v>2064.2878603809127</c:v>
                </c:pt>
                <c:pt idx="502">
                  <c:v>2064.3056568943284</c:v>
                </c:pt>
                <c:pt idx="503">
                  <c:v>2064.3234534077442</c:v>
                </c:pt>
                <c:pt idx="504">
                  <c:v>2064.3412499211599</c:v>
                </c:pt>
                <c:pt idx="505">
                  <c:v>2064.3590464345752</c:v>
                </c:pt>
                <c:pt idx="506">
                  <c:v>2064.376842947991</c:v>
                </c:pt>
                <c:pt idx="507">
                  <c:v>2064.3946394614068</c:v>
                </c:pt>
                <c:pt idx="508">
                  <c:v>2064.4124359748225</c:v>
                </c:pt>
                <c:pt idx="509">
                  <c:v>2064.4302324882383</c:v>
                </c:pt>
                <c:pt idx="510">
                  <c:v>2064.448029001654</c:v>
                </c:pt>
                <c:pt idx="511">
                  <c:v>2064.4658255150698</c:v>
                </c:pt>
                <c:pt idx="512">
                  <c:v>2064.4836220284856</c:v>
                </c:pt>
                <c:pt idx="513">
                  <c:v>2064.5014185419009</c:v>
                </c:pt>
                <c:pt idx="514">
                  <c:v>2064.5192150553166</c:v>
                </c:pt>
                <c:pt idx="515">
                  <c:v>2064.5370115687324</c:v>
                </c:pt>
                <c:pt idx="516">
                  <c:v>2064.5548080821482</c:v>
                </c:pt>
                <c:pt idx="517">
                  <c:v>2064.5726045955639</c:v>
                </c:pt>
                <c:pt idx="518">
                  <c:v>2064.5904011089797</c:v>
                </c:pt>
                <c:pt idx="519">
                  <c:v>2064.6081976223954</c:v>
                </c:pt>
                <c:pt idx="520">
                  <c:v>2064.6259941358112</c:v>
                </c:pt>
                <c:pt idx="521">
                  <c:v>2064.6437906492265</c:v>
                </c:pt>
                <c:pt idx="522">
                  <c:v>2064.6615871626423</c:v>
                </c:pt>
                <c:pt idx="523">
                  <c:v>2064.679383676058</c:v>
                </c:pt>
                <c:pt idx="524">
                  <c:v>2064.6971801894738</c:v>
                </c:pt>
                <c:pt idx="525">
                  <c:v>2064.7149767028895</c:v>
                </c:pt>
                <c:pt idx="526">
                  <c:v>2064.7327732163053</c:v>
                </c:pt>
                <c:pt idx="527">
                  <c:v>2064.7505697297211</c:v>
                </c:pt>
                <c:pt idx="528">
                  <c:v>2064.7683662431368</c:v>
                </c:pt>
                <c:pt idx="529">
                  <c:v>2064.7861627565521</c:v>
                </c:pt>
                <c:pt idx="530">
                  <c:v>2064.8039592699679</c:v>
                </c:pt>
                <c:pt idx="531">
                  <c:v>2064.8217557833837</c:v>
                </c:pt>
                <c:pt idx="532">
                  <c:v>2064.8395522967994</c:v>
                </c:pt>
                <c:pt idx="533">
                  <c:v>2064.8573488102152</c:v>
                </c:pt>
                <c:pt idx="534">
                  <c:v>2064.8751453236309</c:v>
                </c:pt>
                <c:pt idx="535">
                  <c:v>2064.8929418370467</c:v>
                </c:pt>
                <c:pt idx="536">
                  <c:v>2064.9107383504625</c:v>
                </c:pt>
                <c:pt idx="537">
                  <c:v>2064.9285348638778</c:v>
                </c:pt>
                <c:pt idx="538">
                  <c:v>2064.9463313772935</c:v>
                </c:pt>
                <c:pt idx="539">
                  <c:v>2064.9641278907093</c:v>
                </c:pt>
                <c:pt idx="540">
                  <c:v>2064.981924404125</c:v>
                </c:pt>
                <c:pt idx="541">
                  <c:v>2064.9997209175408</c:v>
                </c:pt>
                <c:pt idx="542">
                  <c:v>2065.0175174309566</c:v>
                </c:pt>
                <c:pt idx="543">
                  <c:v>2065.0353139443723</c:v>
                </c:pt>
                <c:pt idx="544">
                  <c:v>2065.0531104577881</c:v>
                </c:pt>
                <c:pt idx="545">
                  <c:v>2065.0709069712034</c:v>
                </c:pt>
                <c:pt idx="546">
                  <c:v>2065.0887034846191</c:v>
                </c:pt>
                <c:pt idx="547">
                  <c:v>2065.1064999980349</c:v>
                </c:pt>
                <c:pt idx="548">
                  <c:v>2065.1242965114507</c:v>
                </c:pt>
                <c:pt idx="549">
                  <c:v>2065.1420930248664</c:v>
                </c:pt>
                <c:pt idx="550">
                  <c:v>2065.1598895382822</c:v>
                </c:pt>
                <c:pt idx="551">
                  <c:v>2065.1776860516979</c:v>
                </c:pt>
                <c:pt idx="552">
                  <c:v>2065.1954825651137</c:v>
                </c:pt>
                <c:pt idx="553">
                  <c:v>2065.213279078529</c:v>
                </c:pt>
                <c:pt idx="554">
                  <c:v>2065.2310755919448</c:v>
                </c:pt>
                <c:pt idx="555">
                  <c:v>2065.2488721053605</c:v>
                </c:pt>
                <c:pt idx="556">
                  <c:v>2065.2666686187763</c:v>
                </c:pt>
                <c:pt idx="557">
                  <c:v>2065.2844651321921</c:v>
                </c:pt>
                <c:pt idx="558">
                  <c:v>2065.3022616456078</c:v>
                </c:pt>
                <c:pt idx="559">
                  <c:v>2065.3200581590236</c:v>
                </c:pt>
                <c:pt idx="560">
                  <c:v>2065.3378546724393</c:v>
                </c:pt>
                <c:pt idx="561">
                  <c:v>2065.3556511858546</c:v>
                </c:pt>
                <c:pt idx="562">
                  <c:v>2065.3734476992704</c:v>
                </c:pt>
                <c:pt idx="563">
                  <c:v>2065.3912442126862</c:v>
                </c:pt>
                <c:pt idx="564">
                  <c:v>2065.4090407261019</c:v>
                </c:pt>
                <c:pt idx="565">
                  <c:v>2065.4268372395177</c:v>
                </c:pt>
                <c:pt idx="566">
                  <c:v>2065.4446337529334</c:v>
                </c:pt>
                <c:pt idx="567">
                  <c:v>2065.4624302663492</c:v>
                </c:pt>
                <c:pt idx="568">
                  <c:v>2065.480226779765</c:v>
                </c:pt>
                <c:pt idx="569">
                  <c:v>2065.4980232931803</c:v>
                </c:pt>
                <c:pt idx="570">
                  <c:v>2065.515819806596</c:v>
                </c:pt>
                <c:pt idx="571">
                  <c:v>2065.5336163200118</c:v>
                </c:pt>
                <c:pt idx="572">
                  <c:v>2065.5514128334275</c:v>
                </c:pt>
                <c:pt idx="573">
                  <c:v>2065.5692093468433</c:v>
                </c:pt>
                <c:pt idx="574">
                  <c:v>2065.5870058602591</c:v>
                </c:pt>
                <c:pt idx="575">
                  <c:v>2065.6048023736748</c:v>
                </c:pt>
                <c:pt idx="576">
                  <c:v>2065.6225988870906</c:v>
                </c:pt>
                <c:pt idx="577">
                  <c:v>2065.6403954005063</c:v>
                </c:pt>
                <c:pt idx="578">
                  <c:v>2065.6581919139217</c:v>
                </c:pt>
                <c:pt idx="579">
                  <c:v>2065.6759884273374</c:v>
                </c:pt>
                <c:pt idx="580">
                  <c:v>2065.6937849407532</c:v>
                </c:pt>
                <c:pt idx="581">
                  <c:v>2065.7115814541689</c:v>
                </c:pt>
                <c:pt idx="582">
                  <c:v>2065.7293779675847</c:v>
                </c:pt>
                <c:pt idx="583">
                  <c:v>2065.7471744810005</c:v>
                </c:pt>
                <c:pt idx="584">
                  <c:v>2065.7649709944162</c:v>
                </c:pt>
                <c:pt idx="585">
                  <c:v>2065.782767507832</c:v>
                </c:pt>
                <c:pt idx="586">
                  <c:v>2065.8005640212473</c:v>
                </c:pt>
                <c:pt idx="587">
                  <c:v>2065.818360534663</c:v>
                </c:pt>
                <c:pt idx="588">
                  <c:v>2065.8361570480788</c:v>
                </c:pt>
                <c:pt idx="589">
                  <c:v>2065.8539535614946</c:v>
                </c:pt>
                <c:pt idx="590">
                  <c:v>2065.8717500749103</c:v>
                </c:pt>
                <c:pt idx="591">
                  <c:v>2065.8895465883261</c:v>
                </c:pt>
                <c:pt idx="592">
                  <c:v>2065.9073431017418</c:v>
                </c:pt>
                <c:pt idx="593">
                  <c:v>2065.9251396151576</c:v>
                </c:pt>
                <c:pt idx="594">
                  <c:v>2065.9429361285729</c:v>
                </c:pt>
                <c:pt idx="595">
                  <c:v>2065.9607326419887</c:v>
                </c:pt>
                <c:pt idx="596">
                  <c:v>2065.9785291554044</c:v>
                </c:pt>
                <c:pt idx="597">
                  <c:v>2065.9963256688202</c:v>
                </c:pt>
                <c:pt idx="598">
                  <c:v>2066.014122182236</c:v>
                </c:pt>
                <c:pt idx="599">
                  <c:v>2066.0319186956517</c:v>
                </c:pt>
                <c:pt idx="600">
                  <c:v>2066.0497152090675</c:v>
                </c:pt>
                <c:pt idx="601">
                  <c:v>2066.0675117224832</c:v>
                </c:pt>
                <c:pt idx="602">
                  <c:v>2066.0853082358985</c:v>
                </c:pt>
                <c:pt idx="603">
                  <c:v>2066.1031047493143</c:v>
                </c:pt>
                <c:pt idx="604">
                  <c:v>2066.1209012627301</c:v>
                </c:pt>
                <c:pt idx="605">
                  <c:v>2066.1386977761458</c:v>
                </c:pt>
                <c:pt idx="606">
                  <c:v>2066.1564942895616</c:v>
                </c:pt>
                <c:pt idx="607">
                  <c:v>2066.1742908029773</c:v>
                </c:pt>
                <c:pt idx="608">
                  <c:v>2066.1920873163931</c:v>
                </c:pt>
                <c:pt idx="609">
                  <c:v>2066.2098838298089</c:v>
                </c:pt>
                <c:pt idx="610">
                  <c:v>2066.2276803432242</c:v>
                </c:pt>
                <c:pt idx="611">
                  <c:v>2066.2454768566399</c:v>
                </c:pt>
                <c:pt idx="612">
                  <c:v>2066.2632733700557</c:v>
                </c:pt>
                <c:pt idx="613">
                  <c:v>2066.2810698834714</c:v>
                </c:pt>
                <c:pt idx="614">
                  <c:v>2066.2988663968872</c:v>
                </c:pt>
                <c:pt idx="615">
                  <c:v>2066.316662910303</c:v>
                </c:pt>
                <c:pt idx="616">
                  <c:v>2066.3344594237187</c:v>
                </c:pt>
                <c:pt idx="617">
                  <c:v>2066.3522559371345</c:v>
                </c:pt>
                <c:pt idx="618">
                  <c:v>2066.3700524505498</c:v>
                </c:pt>
                <c:pt idx="619">
                  <c:v>2066.3878489639656</c:v>
                </c:pt>
                <c:pt idx="620">
                  <c:v>2066.4056454773813</c:v>
                </c:pt>
                <c:pt idx="621">
                  <c:v>2066.4234419907971</c:v>
                </c:pt>
                <c:pt idx="622">
                  <c:v>2066.4412385042128</c:v>
                </c:pt>
                <c:pt idx="623">
                  <c:v>2066.4590350176286</c:v>
                </c:pt>
                <c:pt idx="624">
                  <c:v>2066.4768315310444</c:v>
                </c:pt>
                <c:pt idx="625">
                  <c:v>2066.4946280444601</c:v>
                </c:pt>
                <c:pt idx="626">
                  <c:v>2066.5124245578754</c:v>
                </c:pt>
                <c:pt idx="627">
                  <c:v>2066.5302210712912</c:v>
                </c:pt>
                <c:pt idx="628">
                  <c:v>2066.5480175847069</c:v>
                </c:pt>
                <c:pt idx="629">
                  <c:v>2066.5658140981227</c:v>
                </c:pt>
                <c:pt idx="630">
                  <c:v>2066.5836106115385</c:v>
                </c:pt>
                <c:pt idx="631">
                  <c:v>2066.6014071249542</c:v>
                </c:pt>
                <c:pt idx="632">
                  <c:v>2066.61920363837</c:v>
                </c:pt>
                <c:pt idx="633">
                  <c:v>2066.6370001517857</c:v>
                </c:pt>
                <c:pt idx="634">
                  <c:v>2066.654796665201</c:v>
                </c:pt>
                <c:pt idx="635">
                  <c:v>2066.6725931786168</c:v>
                </c:pt>
                <c:pt idx="636">
                  <c:v>2066.6903896920326</c:v>
                </c:pt>
                <c:pt idx="637">
                  <c:v>2066.7081862054483</c:v>
                </c:pt>
                <c:pt idx="638">
                  <c:v>2066.7259827188641</c:v>
                </c:pt>
                <c:pt idx="639">
                  <c:v>2066.7437792322798</c:v>
                </c:pt>
                <c:pt idx="640">
                  <c:v>2066.7615757456956</c:v>
                </c:pt>
                <c:pt idx="641">
                  <c:v>2066.7793722591114</c:v>
                </c:pt>
                <c:pt idx="642">
                  <c:v>2066.7971687725267</c:v>
                </c:pt>
                <c:pt idx="643">
                  <c:v>2066.8149652859424</c:v>
                </c:pt>
                <c:pt idx="644">
                  <c:v>2066.8327617993582</c:v>
                </c:pt>
                <c:pt idx="645">
                  <c:v>2066.850558312774</c:v>
                </c:pt>
                <c:pt idx="646">
                  <c:v>2066.8683548261897</c:v>
                </c:pt>
                <c:pt idx="647">
                  <c:v>2066.8861513396055</c:v>
                </c:pt>
                <c:pt idx="648">
                  <c:v>2066.9039478530212</c:v>
                </c:pt>
                <c:pt idx="649">
                  <c:v>2066.921744366437</c:v>
                </c:pt>
                <c:pt idx="650">
                  <c:v>2066.9395408798523</c:v>
                </c:pt>
                <c:pt idx="651">
                  <c:v>2066.9573373932681</c:v>
                </c:pt>
                <c:pt idx="652">
                  <c:v>2066.9751339066838</c:v>
                </c:pt>
                <c:pt idx="653">
                  <c:v>2066.9929304200996</c:v>
                </c:pt>
                <c:pt idx="654">
                  <c:v>2067.0107269335153</c:v>
                </c:pt>
                <c:pt idx="655">
                  <c:v>2067.0285234469311</c:v>
                </c:pt>
                <c:pt idx="656">
                  <c:v>2067.0463199603469</c:v>
                </c:pt>
                <c:pt idx="657">
                  <c:v>2067.0641164737626</c:v>
                </c:pt>
                <c:pt idx="658">
                  <c:v>2067.0819129871784</c:v>
                </c:pt>
                <c:pt idx="659">
                  <c:v>2067.0997095005937</c:v>
                </c:pt>
                <c:pt idx="660">
                  <c:v>2067.1175060140095</c:v>
                </c:pt>
                <c:pt idx="661">
                  <c:v>2067.1353025274252</c:v>
                </c:pt>
                <c:pt idx="662">
                  <c:v>2067.153099040841</c:v>
                </c:pt>
                <c:pt idx="663">
                  <c:v>2067.1708955542567</c:v>
                </c:pt>
                <c:pt idx="664">
                  <c:v>2067.1886920676725</c:v>
                </c:pt>
                <c:pt idx="665">
                  <c:v>2067.2064885810883</c:v>
                </c:pt>
                <c:pt idx="666">
                  <c:v>2067.224285094504</c:v>
                </c:pt>
                <c:pt idx="667">
                  <c:v>2067.2420816079193</c:v>
                </c:pt>
                <c:pt idx="668">
                  <c:v>2067.2598781213351</c:v>
                </c:pt>
                <c:pt idx="669">
                  <c:v>2067.2776746347508</c:v>
                </c:pt>
                <c:pt idx="670">
                  <c:v>2067.2954711481666</c:v>
                </c:pt>
                <c:pt idx="671">
                  <c:v>2067.3132676615824</c:v>
                </c:pt>
                <c:pt idx="672">
                  <c:v>2067.3310641749981</c:v>
                </c:pt>
                <c:pt idx="673">
                  <c:v>2067.3488606884139</c:v>
                </c:pt>
                <c:pt idx="674">
                  <c:v>2067.3666572018296</c:v>
                </c:pt>
                <c:pt idx="675">
                  <c:v>2067.3844537152449</c:v>
                </c:pt>
                <c:pt idx="676">
                  <c:v>2067.4022502286607</c:v>
                </c:pt>
                <c:pt idx="677">
                  <c:v>2067.4200467420765</c:v>
                </c:pt>
                <c:pt idx="678">
                  <c:v>2067.4378432554922</c:v>
                </c:pt>
                <c:pt idx="679">
                  <c:v>2067.455639768908</c:v>
                </c:pt>
                <c:pt idx="680">
                  <c:v>2067.4734362823237</c:v>
                </c:pt>
                <c:pt idx="681">
                  <c:v>2067.4912327957395</c:v>
                </c:pt>
                <c:pt idx="682">
                  <c:v>2067.5090293091553</c:v>
                </c:pt>
                <c:pt idx="683">
                  <c:v>2067.5268258225706</c:v>
                </c:pt>
                <c:pt idx="684">
                  <c:v>2067.5446223359863</c:v>
                </c:pt>
                <c:pt idx="685">
                  <c:v>2067.5624188494021</c:v>
                </c:pt>
                <c:pt idx="686">
                  <c:v>2067.5802153628179</c:v>
                </c:pt>
                <c:pt idx="687">
                  <c:v>2067.5980118762336</c:v>
                </c:pt>
                <c:pt idx="688">
                  <c:v>2067.6158083896494</c:v>
                </c:pt>
                <c:pt idx="689">
                  <c:v>2067.6336049030651</c:v>
                </c:pt>
                <c:pt idx="690">
                  <c:v>2067.6514014164809</c:v>
                </c:pt>
                <c:pt idx="691">
                  <c:v>2067.6691979298962</c:v>
                </c:pt>
                <c:pt idx="692">
                  <c:v>2067.686994443312</c:v>
                </c:pt>
                <c:pt idx="693">
                  <c:v>2067.7047909567277</c:v>
                </c:pt>
                <c:pt idx="694">
                  <c:v>2067.7225874701435</c:v>
                </c:pt>
                <c:pt idx="695">
                  <c:v>2067.7403839835592</c:v>
                </c:pt>
                <c:pt idx="696">
                  <c:v>2067.758180496975</c:v>
                </c:pt>
                <c:pt idx="697">
                  <c:v>2067.7759770103908</c:v>
                </c:pt>
                <c:pt idx="698">
                  <c:v>2067.7937735238065</c:v>
                </c:pt>
                <c:pt idx="699">
                  <c:v>2067.8115700372218</c:v>
                </c:pt>
                <c:pt idx="700">
                  <c:v>2067.8293665506376</c:v>
                </c:pt>
                <c:pt idx="701">
                  <c:v>2067.8471630640533</c:v>
                </c:pt>
                <c:pt idx="702">
                  <c:v>2067.8649595774691</c:v>
                </c:pt>
                <c:pt idx="703">
                  <c:v>2067.8827560908849</c:v>
                </c:pt>
                <c:pt idx="704">
                  <c:v>2067.9005526043006</c:v>
                </c:pt>
                <c:pt idx="705">
                  <c:v>2067.9183491177164</c:v>
                </c:pt>
                <c:pt idx="706">
                  <c:v>2067.9361456311321</c:v>
                </c:pt>
                <c:pt idx="707">
                  <c:v>2067.9539421445475</c:v>
                </c:pt>
                <c:pt idx="708">
                  <c:v>2067.9717386579632</c:v>
                </c:pt>
                <c:pt idx="709">
                  <c:v>2067.989535171379</c:v>
                </c:pt>
                <c:pt idx="710">
                  <c:v>2068.0073316847947</c:v>
                </c:pt>
                <c:pt idx="711">
                  <c:v>2068.0251281982105</c:v>
                </c:pt>
                <c:pt idx="712">
                  <c:v>2068.0429247116263</c:v>
                </c:pt>
                <c:pt idx="713">
                  <c:v>2068.060721225042</c:v>
                </c:pt>
                <c:pt idx="714">
                  <c:v>2068.0785177384578</c:v>
                </c:pt>
                <c:pt idx="715">
                  <c:v>2068.0963142518731</c:v>
                </c:pt>
                <c:pt idx="716">
                  <c:v>2068.1141107652888</c:v>
                </c:pt>
                <c:pt idx="717">
                  <c:v>2068.1319072787046</c:v>
                </c:pt>
                <c:pt idx="718">
                  <c:v>2068.1497037921204</c:v>
                </c:pt>
                <c:pt idx="719">
                  <c:v>2068.1675003055361</c:v>
                </c:pt>
                <c:pt idx="720">
                  <c:v>2068.1852968189519</c:v>
                </c:pt>
                <c:pt idx="721">
                  <c:v>2068.2030933323676</c:v>
                </c:pt>
                <c:pt idx="722">
                  <c:v>2068.2208898457834</c:v>
                </c:pt>
                <c:pt idx="723">
                  <c:v>2068.2386863591987</c:v>
                </c:pt>
                <c:pt idx="724">
                  <c:v>2068.2564828726145</c:v>
                </c:pt>
                <c:pt idx="725">
                  <c:v>2068.2742793860302</c:v>
                </c:pt>
                <c:pt idx="726">
                  <c:v>2068.292075899446</c:v>
                </c:pt>
                <c:pt idx="727">
                  <c:v>2068.3098724128618</c:v>
                </c:pt>
                <c:pt idx="728">
                  <c:v>2068.3276689262775</c:v>
                </c:pt>
                <c:pt idx="729">
                  <c:v>2068.3454654396933</c:v>
                </c:pt>
                <c:pt idx="730">
                  <c:v>2068.363261953109</c:v>
                </c:pt>
                <c:pt idx="731">
                  <c:v>2068.3810584665243</c:v>
                </c:pt>
                <c:pt idx="732">
                  <c:v>2068.3988549799401</c:v>
                </c:pt>
                <c:pt idx="733">
                  <c:v>2068.4166514933559</c:v>
                </c:pt>
                <c:pt idx="734">
                  <c:v>2068.4344480067716</c:v>
                </c:pt>
                <c:pt idx="735">
                  <c:v>2068.4522445201874</c:v>
                </c:pt>
                <c:pt idx="736">
                  <c:v>2068.4700410336031</c:v>
                </c:pt>
                <c:pt idx="737">
                  <c:v>2068.4878375470189</c:v>
                </c:pt>
                <c:pt idx="738">
                  <c:v>2068.5056340604347</c:v>
                </c:pt>
                <c:pt idx="739">
                  <c:v>2068.5234305738504</c:v>
                </c:pt>
                <c:pt idx="740">
                  <c:v>2068.5412270872657</c:v>
                </c:pt>
                <c:pt idx="741">
                  <c:v>2068.5590236006815</c:v>
                </c:pt>
                <c:pt idx="742">
                  <c:v>2068.5768201140972</c:v>
                </c:pt>
                <c:pt idx="743">
                  <c:v>2068.594616627513</c:v>
                </c:pt>
                <c:pt idx="744">
                  <c:v>2068.6124131409288</c:v>
                </c:pt>
                <c:pt idx="745">
                  <c:v>2068.6302096543445</c:v>
                </c:pt>
                <c:pt idx="746">
                  <c:v>2068.6480061677603</c:v>
                </c:pt>
                <c:pt idx="747">
                  <c:v>2068.665802681176</c:v>
                </c:pt>
                <c:pt idx="748">
                  <c:v>2068.6835991945914</c:v>
                </c:pt>
                <c:pt idx="749">
                  <c:v>2068.7013957080071</c:v>
                </c:pt>
                <c:pt idx="750">
                  <c:v>2068.7191922214229</c:v>
                </c:pt>
                <c:pt idx="751">
                  <c:v>2068.7369887348386</c:v>
                </c:pt>
                <c:pt idx="752">
                  <c:v>2068.7547852482544</c:v>
                </c:pt>
                <c:pt idx="753">
                  <c:v>2068.7725817616702</c:v>
                </c:pt>
                <c:pt idx="754">
                  <c:v>2068.7903782750859</c:v>
                </c:pt>
                <c:pt idx="755">
                  <c:v>2068.8081747885017</c:v>
                </c:pt>
                <c:pt idx="756">
                  <c:v>2068.825971301917</c:v>
                </c:pt>
                <c:pt idx="757">
                  <c:v>2068.8437678153327</c:v>
                </c:pt>
                <c:pt idx="758">
                  <c:v>2068.8615643287485</c:v>
                </c:pt>
                <c:pt idx="759">
                  <c:v>2068.8793608421643</c:v>
                </c:pt>
                <c:pt idx="760">
                  <c:v>2068.89715735558</c:v>
                </c:pt>
                <c:pt idx="761">
                  <c:v>2068.9149538689958</c:v>
                </c:pt>
                <c:pt idx="762">
                  <c:v>2068.9327503824115</c:v>
                </c:pt>
                <c:pt idx="763">
                  <c:v>2068.9505468958273</c:v>
                </c:pt>
                <c:pt idx="764">
                  <c:v>2068.9683434092426</c:v>
                </c:pt>
                <c:pt idx="765">
                  <c:v>2068.9861399226584</c:v>
                </c:pt>
                <c:pt idx="766">
                  <c:v>2069.0039364360741</c:v>
                </c:pt>
                <c:pt idx="767">
                  <c:v>2069.0217329494899</c:v>
                </c:pt>
                <c:pt idx="768">
                  <c:v>2069.0395294629056</c:v>
                </c:pt>
                <c:pt idx="769">
                  <c:v>2069.0573259763214</c:v>
                </c:pt>
                <c:pt idx="770">
                  <c:v>2069.0751224897372</c:v>
                </c:pt>
                <c:pt idx="771">
                  <c:v>2069.0929190031529</c:v>
                </c:pt>
                <c:pt idx="772">
                  <c:v>2069.1107155165682</c:v>
                </c:pt>
                <c:pt idx="773">
                  <c:v>2069.128512029984</c:v>
                </c:pt>
                <c:pt idx="774">
                  <c:v>2069.1463085433998</c:v>
                </c:pt>
                <c:pt idx="775">
                  <c:v>2069.1641050568155</c:v>
                </c:pt>
                <c:pt idx="776">
                  <c:v>2069.1819015702313</c:v>
                </c:pt>
                <c:pt idx="777">
                  <c:v>2069.199698083647</c:v>
                </c:pt>
                <c:pt idx="778">
                  <c:v>2069.2174945970628</c:v>
                </c:pt>
                <c:pt idx="779">
                  <c:v>2069.2352911104786</c:v>
                </c:pt>
                <c:pt idx="780">
                  <c:v>2069.2530876238939</c:v>
                </c:pt>
                <c:pt idx="781">
                  <c:v>2069.2708841373096</c:v>
                </c:pt>
                <c:pt idx="782">
                  <c:v>2069.2886806507254</c:v>
                </c:pt>
                <c:pt idx="783">
                  <c:v>2069.3064771641411</c:v>
                </c:pt>
                <c:pt idx="784">
                  <c:v>2069.3242736775569</c:v>
                </c:pt>
                <c:pt idx="785">
                  <c:v>2069.3420701909727</c:v>
                </c:pt>
                <c:pt idx="786">
                  <c:v>2069.3598667043884</c:v>
                </c:pt>
                <c:pt idx="787">
                  <c:v>2069.3776632178042</c:v>
                </c:pt>
                <c:pt idx="788">
                  <c:v>2069.3954597312195</c:v>
                </c:pt>
                <c:pt idx="789">
                  <c:v>2069.4132562446352</c:v>
                </c:pt>
                <c:pt idx="790">
                  <c:v>2069.431052758051</c:v>
                </c:pt>
                <c:pt idx="791">
                  <c:v>2069.4488492714668</c:v>
                </c:pt>
                <c:pt idx="792">
                  <c:v>2069.4666457848825</c:v>
                </c:pt>
                <c:pt idx="793">
                  <c:v>2069.4844422982983</c:v>
                </c:pt>
                <c:pt idx="794">
                  <c:v>2069.5022388117141</c:v>
                </c:pt>
                <c:pt idx="795">
                  <c:v>2069.5200353251298</c:v>
                </c:pt>
                <c:pt idx="796">
                  <c:v>2069.5378318385451</c:v>
                </c:pt>
                <c:pt idx="797">
                  <c:v>2069.5556283519609</c:v>
                </c:pt>
                <c:pt idx="798">
                  <c:v>2069.5734248653766</c:v>
                </c:pt>
                <c:pt idx="799">
                  <c:v>2069.5912213787924</c:v>
                </c:pt>
                <c:pt idx="800">
                  <c:v>2069.6090178922082</c:v>
                </c:pt>
                <c:pt idx="801">
                  <c:v>2069.6268144056239</c:v>
                </c:pt>
                <c:pt idx="802">
                  <c:v>2069.6446109190397</c:v>
                </c:pt>
                <c:pt idx="803">
                  <c:v>2069.6624074324554</c:v>
                </c:pt>
                <c:pt idx="804">
                  <c:v>2069.6802039458707</c:v>
                </c:pt>
                <c:pt idx="805">
                  <c:v>2069.6980004592865</c:v>
                </c:pt>
                <c:pt idx="806">
                  <c:v>2069.7157969727023</c:v>
                </c:pt>
                <c:pt idx="807">
                  <c:v>2069.733593486118</c:v>
                </c:pt>
                <c:pt idx="808">
                  <c:v>2069.7513899995338</c:v>
                </c:pt>
                <c:pt idx="809">
                  <c:v>2069.7691865129495</c:v>
                </c:pt>
                <c:pt idx="810">
                  <c:v>2069.7869830263653</c:v>
                </c:pt>
                <c:pt idx="811">
                  <c:v>2069.8047795397811</c:v>
                </c:pt>
                <c:pt idx="812">
                  <c:v>2069.8225760531964</c:v>
                </c:pt>
                <c:pt idx="813">
                  <c:v>2069.8403725666121</c:v>
                </c:pt>
                <c:pt idx="814">
                  <c:v>2069.8581690800279</c:v>
                </c:pt>
                <c:pt idx="815">
                  <c:v>2069.8759655934437</c:v>
                </c:pt>
                <c:pt idx="816">
                  <c:v>2069.8937621068594</c:v>
                </c:pt>
                <c:pt idx="817">
                  <c:v>2069.9115586202752</c:v>
                </c:pt>
                <c:pt idx="818">
                  <c:v>2069.9293551336909</c:v>
                </c:pt>
                <c:pt idx="819">
                  <c:v>2069.9471516471067</c:v>
                </c:pt>
                <c:pt idx="820">
                  <c:v>2069.9649481605225</c:v>
                </c:pt>
                <c:pt idx="821">
                  <c:v>2069.9827446739378</c:v>
                </c:pt>
                <c:pt idx="822">
                  <c:v>2070.0005411873535</c:v>
                </c:pt>
                <c:pt idx="823">
                  <c:v>2070.0183377007693</c:v>
                </c:pt>
                <c:pt idx="824">
                  <c:v>2070.036134214185</c:v>
                </c:pt>
                <c:pt idx="825">
                  <c:v>2070.0539307276008</c:v>
                </c:pt>
                <c:pt idx="826">
                  <c:v>2070.0717272410166</c:v>
                </c:pt>
                <c:pt idx="827">
                  <c:v>2070.0895237544323</c:v>
                </c:pt>
                <c:pt idx="828">
                  <c:v>2070.1073202678481</c:v>
                </c:pt>
                <c:pt idx="829">
                  <c:v>2070.1251167812634</c:v>
                </c:pt>
                <c:pt idx="830">
                  <c:v>2070.1429132946791</c:v>
                </c:pt>
                <c:pt idx="831">
                  <c:v>2070.1607098080949</c:v>
                </c:pt>
                <c:pt idx="832">
                  <c:v>2070.1785063215107</c:v>
                </c:pt>
                <c:pt idx="833">
                  <c:v>2070.1963028349264</c:v>
                </c:pt>
                <c:pt idx="834">
                  <c:v>2070.2140993483422</c:v>
                </c:pt>
                <c:pt idx="835">
                  <c:v>2070.2318958617579</c:v>
                </c:pt>
                <c:pt idx="836">
                  <c:v>2070.2496923751737</c:v>
                </c:pt>
                <c:pt idx="837">
                  <c:v>2070.267488888589</c:v>
                </c:pt>
                <c:pt idx="838">
                  <c:v>2070.2852854020048</c:v>
                </c:pt>
                <c:pt idx="839">
                  <c:v>2070.3030819154205</c:v>
                </c:pt>
                <c:pt idx="840">
                  <c:v>2070.3208784288363</c:v>
                </c:pt>
                <c:pt idx="841">
                  <c:v>2070.3386749422521</c:v>
                </c:pt>
                <c:pt idx="842">
                  <c:v>2070.3564714556678</c:v>
                </c:pt>
                <c:pt idx="843">
                  <c:v>2070.3742679690836</c:v>
                </c:pt>
                <c:pt idx="844">
                  <c:v>2070.3920644824993</c:v>
                </c:pt>
                <c:pt idx="845">
                  <c:v>2070.4098609959146</c:v>
                </c:pt>
                <c:pt idx="846">
                  <c:v>2070.4276575093304</c:v>
                </c:pt>
                <c:pt idx="847">
                  <c:v>2070.4454540227462</c:v>
                </c:pt>
                <c:pt idx="848">
                  <c:v>2070.4632505361619</c:v>
                </c:pt>
                <c:pt idx="849">
                  <c:v>2070.4810470495777</c:v>
                </c:pt>
                <c:pt idx="850">
                  <c:v>2070.4988435629934</c:v>
                </c:pt>
                <c:pt idx="851">
                  <c:v>2070.5166400764092</c:v>
                </c:pt>
                <c:pt idx="852">
                  <c:v>2070.534436589825</c:v>
                </c:pt>
                <c:pt idx="853">
                  <c:v>2070.5522331032403</c:v>
                </c:pt>
                <c:pt idx="854">
                  <c:v>2070.570029616656</c:v>
                </c:pt>
                <c:pt idx="855">
                  <c:v>2070.5878261300718</c:v>
                </c:pt>
                <c:pt idx="856">
                  <c:v>2070.6056226434875</c:v>
                </c:pt>
                <c:pt idx="857">
                  <c:v>2070.6234191569033</c:v>
                </c:pt>
                <c:pt idx="858">
                  <c:v>2070.6412156703191</c:v>
                </c:pt>
                <c:pt idx="859">
                  <c:v>2070.6590121837348</c:v>
                </c:pt>
                <c:pt idx="860">
                  <c:v>2070.6768086971506</c:v>
                </c:pt>
                <c:pt idx="861">
                  <c:v>2070.6946052105659</c:v>
                </c:pt>
                <c:pt idx="862">
                  <c:v>2070.7124017239817</c:v>
                </c:pt>
                <c:pt idx="863">
                  <c:v>2070.7301982373974</c:v>
                </c:pt>
                <c:pt idx="864">
                  <c:v>2070.7479947508132</c:v>
                </c:pt>
                <c:pt idx="865">
                  <c:v>2070.7657912642289</c:v>
                </c:pt>
                <c:pt idx="866">
                  <c:v>2070.7835877776447</c:v>
                </c:pt>
                <c:pt idx="867">
                  <c:v>2070.8013842910605</c:v>
                </c:pt>
                <c:pt idx="868">
                  <c:v>2070.8191808044762</c:v>
                </c:pt>
                <c:pt idx="869">
                  <c:v>2070.8369773178915</c:v>
                </c:pt>
                <c:pt idx="870">
                  <c:v>2070.8547738313073</c:v>
                </c:pt>
                <c:pt idx="871">
                  <c:v>2070.872570344723</c:v>
                </c:pt>
                <c:pt idx="872">
                  <c:v>2070.8903668581388</c:v>
                </c:pt>
                <c:pt idx="873">
                  <c:v>2070.9081633715546</c:v>
                </c:pt>
                <c:pt idx="874">
                  <c:v>2070.9259598849703</c:v>
                </c:pt>
                <c:pt idx="875">
                  <c:v>2070.9437563983861</c:v>
                </c:pt>
                <c:pt idx="876">
                  <c:v>2070.9615529118018</c:v>
                </c:pt>
                <c:pt idx="877">
                  <c:v>2070.9793494252172</c:v>
                </c:pt>
                <c:pt idx="878">
                  <c:v>2070.9971459386329</c:v>
                </c:pt>
                <c:pt idx="879">
                  <c:v>2071.0149424520487</c:v>
                </c:pt>
                <c:pt idx="880">
                  <c:v>2071.0327389654644</c:v>
                </c:pt>
                <c:pt idx="881">
                  <c:v>2071.0505354788802</c:v>
                </c:pt>
                <c:pt idx="882">
                  <c:v>2071.068331992296</c:v>
                </c:pt>
                <c:pt idx="883">
                  <c:v>2071.0861285057117</c:v>
                </c:pt>
                <c:pt idx="884">
                  <c:v>2071.1039250191275</c:v>
                </c:pt>
                <c:pt idx="885">
                  <c:v>2071.1217215325428</c:v>
                </c:pt>
                <c:pt idx="886">
                  <c:v>2071.1395180459585</c:v>
                </c:pt>
                <c:pt idx="887">
                  <c:v>2071.1573145593743</c:v>
                </c:pt>
                <c:pt idx="888">
                  <c:v>2071.1751110727901</c:v>
                </c:pt>
                <c:pt idx="889">
                  <c:v>2071.1929075862058</c:v>
                </c:pt>
                <c:pt idx="890">
                  <c:v>2071.2107040996216</c:v>
                </c:pt>
                <c:pt idx="891">
                  <c:v>2071.2285006130373</c:v>
                </c:pt>
                <c:pt idx="892">
                  <c:v>2071.2462971264531</c:v>
                </c:pt>
                <c:pt idx="893">
                  <c:v>2071.2640936398684</c:v>
                </c:pt>
                <c:pt idx="894">
                  <c:v>2071.2818901532842</c:v>
                </c:pt>
                <c:pt idx="895">
                  <c:v>2071.2996866666999</c:v>
                </c:pt>
                <c:pt idx="896">
                  <c:v>2071.3174831801157</c:v>
                </c:pt>
                <c:pt idx="897">
                  <c:v>2071.3352796935314</c:v>
                </c:pt>
                <c:pt idx="898">
                  <c:v>2071.3530762069472</c:v>
                </c:pt>
                <c:pt idx="899">
                  <c:v>2071.370872720363</c:v>
                </c:pt>
                <c:pt idx="900">
                  <c:v>2071.3886692337787</c:v>
                </c:pt>
                <c:pt idx="901">
                  <c:v>2071.4064657471945</c:v>
                </c:pt>
                <c:pt idx="902">
                  <c:v>2071.4242622606098</c:v>
                </c:pt>
                <c:pt idx="903">
                  <c:v>2071.4420587740256</c:v>
                </c:pt>
                <c:pt idx="904">
                  <c:v>2071.4598552874413</c:v>
                </c:pt>
                <c:pt idx="905">
                  <c:v>2071.4776518008571</c:v>
                </c:pt>
                <c:pt idx="906">
                  <c:v>2071.4954483142728</c:v>
                </c:pt>
                <c:pt idx="907">
                  <c:v>2071.5132448276886</c:v>
                </c:pt>
                <c:pt idx="908">
                  <c:v>2071.5310413411044</c:v>
                </c:pt>
                <c:pt idx="909">
                  <c:v>2071.5488378545201</c:v>
                </c:pt>
                <c:pt idx="910">
                  <c:v>2071.5666343679354</c:v>
                </c:pt>
                <c:pt idx="911">
                  <c:v>2071.5844308813512</c:v>
                </c:pt>
                <c:pt idx="912">
                  <c:v>2071.6022273947669</c:v>
                </c:pt>
                <c:pt idx="913">
                  <c:v>2071.6200239081827</c:v>
                </c:pt>
                <c:pt idx="914">
                  <c:v>2071.6378204215985</c:v>
                </c:pt>
                <c:pt idx="915">
                  <c:v>2071.6556169350142</c:v>
                </c:pt>
                <c:pt idx="916">
                  <c:v>2071.67341344843</c:v>
                </c:pt>
                <c:pt idx="917">
                  <c:v>2071.6912099618457</c:v>
                </c:pt>
                <c:pt idx="918">
                  <c:v>2071.709006475261</c:v>
                </c:pt>
                <c:pt idx="919">
                  <c:v>2071.7268029886768</c:v>
                </c:pt>
                <c:pt idx="920">
                  <c:v>2071.7445995020926</c:v>
                </c:pt>
                <c:pt idx="921">
                  <c:v>2071.7623960155083</c:v>
                </c:pt>
                <c:pt idx="922">
                  <c:v>2071.7801925289241</c:v>
                </c:pt>
                <c:pt idx="923">
                  <c:v>2071.7979890423399</c:v>
                </c:pt>
                <c:pt idx="924">
                  <c:v>2071.8157855557556</c:v>
                </c:pt>
                <c:pt idx="925">
                  <c:v>2071.8335820691714</c:v>
                </c:pt>
                <c:pt idx="926">
                  <c:v>2071.8513785825867</c:v>
                </c:pt>
                <c:pt idx="927">
                  <c:v>2071.8691750960024</c:v>
                </c:pt>
                <c:pt idx="928">
                  <c:v>2071.8869716094182</c:v>
                </c:pt>
                <c:pt idx="929">
                  <c:v>2071.904768122834</c:v>
                </c:pt>
                <c:pt idx="930">
                  <c:v>2071.9225646362497</c:v>
                </c:pt>
                <c:pt idx="931">
                  <c:v>2071.9403611496655</c:v>
                </c:pt>
                <c:pt idx="932">
                  <c:v>2071.9581576630812</c:v>
                </c:pt>
                <c:pt idx="933">
                  <c:v>2071.975954176497</c:v>
                </c:pt>
                <c:pt idx="934">
                  <c:v>2071.9937506899123</c:v>
                </c:pt>
                <c:pt idx="935">
                  <c:v>2072.0115472033281</c:v>
                </c:pt>
                <c:pt idx="936">
                  <c:v>2072.0293437167438</c:v>
                </c:pt>
                <c:pt idx="937">
                  <c:v>2072.0471402301596</c:v>
                </c:pt>
                <c:pt idx="938">
                  <c:v>2072.0649367435753</c:v>
                </c:pt>
                <c:pt idx="939">
                  <c:v>2072.0827332569911</c:v>
                </c:pt>
                <c:pt idx="940">
                  <c:v>2072.1005297704069</c:v>
                </c:pt>
                <c:pt idx="941">
                  <c:v>2072.1183262838226</c:v>
                </c:pt>
                <c:pt idx="942">
                  <c:v>2072.1361227972379</c:v>
                </c:pt>
                <c:pt idx="943">
                  <c:v>2072.1539193106537</c:v>
                </c:pt>
                <c:pt idx="944">
                  <c:v>2072.1717158240695</c:v>
                </c:pt>
                <c:pt idx="945">
                  <c:v>2072.1895123374852</c:v>
                </c:pt>
                <c:pt idx="946">
                  <c:v>2072.207308850901</c:v>
                </c:pt>
                <c:pt idx="947">
                  <c:v>2072.2251053643167</c:v>
                </c:pt>
                <c:pt idx="948">
                  <c:v>2072.2429018777325</c:v>
                </c:pt>
                <c:pt idx="949">
                  <c:v>2072.2606983911483</c:v>
                </c:pt>
                <c:pt idx="950">
                  <c:v>2072.2784949045636</c:v>
                </c:pt>
                <c:pt idx="951">
                  <c:v>2072.2962914179793</c:v>
                </c:pt>
                <c:pt idx="952">
                  <c:v>2072.3140879313951</c:v>
                </c:pt>
                <c:pt idx="953">
                  <c:v>2072.3318844448108</c:v>
                </c:pt>
                <c:pt idx="954">
                  <c:v>2072.3496809582266</c:v>
                </c:pt>
                <c:pt idx="955">
                  <c:v>2072.3674774716424</c:v>
                </c:pt>
                <c:pt idx="956">
                  <c:v>2072.3852739850581</c:v>
                </c:pt>
                <c:pt idx="957">
                  <c:v>2072.4030704984739</c:v>
                </c:pt>
                <c:pt idx="958">
                  <c:v>2072.4208670118892</c:v>
                </c:pt>
                <c:pt idx="959">
                  <c:v>2072.4386635253049</c:v>
                </c:pt>
                <c:pt idx="960">
                  <c:v>2072.4564600387207</c:v>
                </c:pt>
                <c:pt idx="961">
                  <c:v>2072.4742565521365</c:v>
                </c:pt>
                <c:pt idx="962">
                  <c:v>2072.4920530655522</c:v>
                </c:pt>
                <c:pt idx="963">
                  <c:v>2072.509849578968</c:v>
                </c:pt>
                <c:pt idx="964">
                  <c:v>2072.5276460923837</c:v>
                </c:pt>
                <c:pt idx="965">
                  <c:v>2072.5454426057995</c:v>
                </c:pt>
                <c:pt idx="966">
                  <c:v>2072.5632391192148</c:v>
                </c:pt>
                <c:pt idx="967">
                  <c:v>2072.5810356326306</c:v>
                </c:pt>
                <c:pt idx="968">
                  <c:v>2072.5988321460463</c:v>
                </c:pt>
                <c:pt idx="969">
                  <c:v>2072.6166286594621</c:v>
                </c:pt>
                <c:pt idx="970">
                  <c:v>2072.6344251728779</c:v>
                </c:pt>
                <c:pt idx="971">
                  <c:v>2072.6522216862936</c:v>
                </c:pt>
                <c:pt idx="972">
                  <c:v>2072.6700181997094</c:v>
                </c:pt>
                <c:pt idx="973">
                  <c:v>2072.6878147131251</c:v>
                </c:pt>
                <c:pt idx="974">
                  <c:v>2072.7056112265409</c:v>
                </c:pt>
                <c:pt idx="975">
                  <c:v>2072.7234077399562</c:v>
                </c:pt>
                <c:pt idx="976">
                  <c:v>2072.741204253372</c:v>
                </c:pt>
                <c:pt idx="977">
                  <c:v>2072.7590007667877</c:v>
                </c:pt>
                <c:pt idx="978">
                  <c:v>2072.7767972802035</c:v>
                </c:pt>
                <c:pt idx="979">
                  <c:v>2072.7945937936192</c:v>
                </c:pt>
                <c:pt idx="980">
                  <c:v>2072.812390307035</c:v>
                </c:pt>
                <c:pt idx="981">
                  <c:v>2072.8301868204508</c:v>
                </c:pt>
                <c:pt idx="982">
                  <c:v>2072.8479833338665</c:v>
                </c:pt>
                <c:pt idx="983">
                  <c:v>2072.8657798472818</c:v>
                </c:pt>
                <c:pt idx="984">
                  <c:v>2072.8835763606976</c:v>
                </c:pt>
                <c:pt idx="985">
                  <c:v>2072.9013728741133</c:v>
                </c:pt>
                <c:pt idx="986">
                  <c:v>2072.9191693875291</c:v>
                </c:pt>
                <c:pt idx="987">
                  <c:v>2072.9369659009449</c:v>
                </c:pt>
                <c:pt idx="988">
                  <c:v>2072.9547624143606</c:v>
                </c:pt>
                <c:pt idx="989">
                  <c:v>2072.9725589277764</c:v>
                </c:pt>
                <c:pt idx="990">
                  <c:v>2072.9903554411922</c:v>
                </c:pt>
                <c:pt idx="991">
                  <c:v>2073.0081519546075</c:v>
                </c:pt>
                <c:pt idx="992">
                  <c:v>2073.0259484680232</c:v>
                </c:pt>
                <c:pt idx="993">
                  <c:v>2073.043744981439</c:v>
                </c:pt>
                <c:pt idx="994">
                  <c:v>2073.0615414948547</c:v>
                </c:pt>
                <c:pt idx="995">
                  <c:v>2073.0793380082705</c:v>
                </c:pt>
                <c:pt idx="996">
                  <c:v>2073.0971345216863</c:v>
                </c:pt>
                <c:pt idx="997">
                  <c:v>2073.114931035102</c:v>
                </c:pt>
                <c:pt idx="998">
                  <c:v>2073.1327275485178</c:v>
                </c:pt>
                <c:pt idx="999">
                  <c:v>2073.1505240619331</c:v>
                </c:pt>
                <c:pt idx="1000">
                  <c:v>2073.1683205753488</c:v>
                </c:pt>
                <c:pt idx="1001">
                  <c:v>2073.1861170887646</c:v>
                </c:pt>
                <c:pt idx="1002">
                  <c:v>2073.2039136021804</c:v>
                </c:pt>
                <c:pt idx="1003">
                  <c:v>2073.2217101155961</c:v>
                </c:pt>
                <c:pt idx="1004">
                  <c:v>2073.2395066290119</c:v>
                </c:pt>
                <c:pt idx="1005">
                  <c:v>2073.2573031424276</c:v>
                </c:pt>
                <c:pt idx="1006">
                  <c:v>2073.2750996558434</c:v>
                </c:pt>
                <c:pt idx="1007">
                  <c:v>2073.2928961692587</c:v>
                </c:pt>
                <c:pt idx="1008">
                  <c:v>2073.3106926826745</c:v>
                </c:pt>
                <c:pt idx="1009">
                  <c:v>2073.3284891960902</c:v>
                </c:pt>
                <c:pt idx="1010">
                  <c:v>2073.346285709506</c:v>
                </c:pt>
                <c:pt idx="1011">
                  <c:v>2073.3640822229218</c:v>
                </c:pt>
                <c:pt idx="1012">
                  <c:v>2073.3818787363375</c:v>
                </c:pt>
                <c:pt idx="1013">
                  <c:v>2073.3996752497533</c:v>
                </c:pt>
                <c:pt idx="1014">
                  <c:v>2073.417471763169</c:v>
                </c:pt>
                <c:pt idx="1015">
                  <c:v>2073.4352682765843</c:v>
                </c:pt>
                <c:pt idx="1016">
                  <c:v>2073.4530647900001</c:v>
                </c:pt>
                <c:pt idx="1017">
                  <c:v>2073.4708613034159</c:v>
                </c:pt>
                <c:pt idx="1018">
                  <c:v>2073.4886578168316</c:v>
                </c:pt>
                <c:pt idx="1019">
                  <c:v>2073.5064543302474</c:v>
                </c:pt>
                <c:pt idx="1020">
                  <c:v>2073.5242508436631</c:v>
                </c:pt>
                <c:pt idx="1021">
                  <c:v>2073.5420473570789</c:v>
                </c:pt>
                <c:pt idx="1022">
                  <c:v>2073.5598438704947</c:v>
                </c:pt>
                <c:pt idx="1023">
                  <c:v>2073.57764038391</c:v>
                </c:pt>
                <c:pt idx="1024">
                  <c:v>2073.5954368973257</c:v>
                </c:pt>
                <c:pt idx="1025">
                  <c:v>2073.6132334107415</c:v>
                </c:pt>
                <c:pt idx="1026">
                  <c:v>2073.6310299241572</c:v>
                </c:pt>
                <c:pt idx="1027">
                  <c:v>2073.648826437573</c:v>
                </c:pt>
                <c:pt idx="1028">
                  <c:v>2073.6666229509888</c:v>
                </c:pt>
                <c:pt idx="1029">
                  <c:v>2073.6844194644045</c:v>
                </c:pt>
                <c:pt idx="1030">
                  <c:v>2073.7022159778203</c:v>
                </c:pt>
                <c:pt idx="1031">
                  <c:v>2073.7200124912356</c:v>
                </c:pt>
                <c:pt idx="1032">
                  <c:v>2073.7378090046514</c:v>
                </c:pt>
                <c:pt idx="1033">
                  <c:v>2073.7556055180671</c:v>
                </c:pt>
                <c:pt idx="1034">
                  <c:v>2073.7734020314829</c:v>
                </c:pt>
                <c:pt idx="1035">
                  <c:v>2073.7911985448986</c:v>
                </c:pt>
                <c:pt idx="1036">
                  <c:v>2073.8089950583144</c:v>
                </c:pt>
                <c:pt idx="1037">
                  <c:v>2073.8267915717302</c:v>
                </c:pt>
                <c:pt idx="1038">
                  <c:v>2073.8445880851459</c:v>
                </c:pt>
                <c:pt idx="1039">
                  <c:v>2073.8623845985612</c:v>
                </c:pt>
                <c:pt idx="1040">
                  <c:v>2073.880181111977</c:v>
                </c:pt>
                <c:pt idx="1041">
                  <c:v>2073.8979776253927</c:v>
                </c:pt>
                <c:pt idx="1042">
                  <c:v>2073.9157741388085</c:v>
                </c:pt>
                <c:pt idx="1043">
                  <c:v>2073.9335706522243</c:v>
                </c:pt>
                <c:pt idx="1044">
                  <c:v>2073.95136716564</c:v>
                </c:pt>
                <c:pt idx="1045">
                  <c:v>2073.9691636790558</c:v>
                </c:pt>
                <c:pt idx="1046">
                  <c:v>2073.9869601924715</c:v>
                </c:pt>
                <c:pt idx="1047">
                  <c:v>2074.0047567058868</c:v>
                </c:pt>
                <c:pt idx="1048">
                  <c:v>2074.0225532193026</c:v>
                </c:pt>
                <c:pt idx="1049">
                  <c:v>2074.0403497327184</c:v>
                </c:pt>
                <c:pt idx="1050">
                  <c:v>2074.0581462461341</c:v>
                </c:pt>
                <c:pt idx="1051">
                  <c:v>2074.0759427595499</c:v>
                </c:pt>
                <c:pt idx="1052">
                  <c:v>2074.0937392729656</c:v>
                </c:pt>
                <c:pt idx="1053">
                  <c:v>2074.1115357863814</c:v>
                </c:pt>
                <c:pt idx="1054">
                  <c:v>2074.1293322997972</c:v>
                </c:pt>
                <c:pt idx="1055">
                  <c:v>2074.1471288132129</c:v>
                </c:pt>
                <c:pt idx="1056">
                  <c:v>2074.1649253266282</c:v>
                </c:pt>
                <c:pt idx="1057">
                  <c:v>2074.182721840044</c:v>
                </c:pt>
                <c:pt idx="1058">
                  <c:v>2074.2005183534598</c:v>
                </c:pt>
                <c:pt idx="1059">
                  <c:v>2074.2183148668755</c:v>
                </c:pt>
                <c:pt idx="1060">
                  <c:v>2074.2361113802913</c:v>
                </c:pt>
                <c:pt idx="1061">
                  <c:v>2074.253907893707</c:v>
                </c:pt>
                <c:pt idx="1062">
                  <c:v>2074.2717044071228</c:v>
                </c:pt>
                <c:pt idx="1063">
                  <c:v>2074.2895009205386</c:v>
                </c:pt>
                <c:pt idx="1064">
                  <c:v>2074.3072974339539</c:v>
                </c:pt>
                <c:pt idx="1065">
                  <c:v>2074.3250939473696</c:v>
                </c:pt>
                <c:pt idx="1066">
                  <c:v>2074.3428904607854</c:v>
                </c:pt>
                <c:pt idx="1067">
                  <c:v>2074.3606869742011</c:v>
                </c:pt>
                <c:pt idx="1068">
                  <c:v>2074.3784834876169</c:v>
                </c:pt>
                <c:pt idx="1069">
                  <c:v>2074.3962800010327</c:v>
                </c:pt>
                <c:pt idx="1070">
                  <c:v>2074.4140765144484</c:v>
                </c:pt>
                <c:pt idx="1071">
                  <c:v>2074.4318730278642</c:v>
                </c:pt>
                <c:pt idx="1072">
                  <c:v>2074.4496695412795</c:v>
                </c:pt>
                <c:pt idx="1073">
                  <c:v>2074.4674660546953</c:v>
                </c:pt>
                <c:pt idx="1074">
                  <c:v>2074.485262568111</c:v>
                </c:pt>
                <c:pt idx="1075">
                  <c:v>2074.5030590815268</c:v>
                </c:pt>
                <c:pt idx="1076">
                  <c:v>2074.5208555949425</c:v>
                </c:pt>
                <c:pt idx="1077">
                  <c:v>2074.5386521083583</c:v>
                </c:pt>
                <c:pt idx="1078">
                  <c:v>2074.5564486217741</c:v>
                </c:pt>
                <c:pt idx="1079">
                  <c:v>2074.5742451351898</c:v>
                </c:pt>
                <c:pt idx="1080">
                  <c:v>2074.5920416486051</c:v>
                </c:pt>
                <c:pt idx="1081">
                  <c:v>2074.6098381620209</c:v>
                </c:pt>
                <c:pt idx="1082">
                  <c:v>2074.6276346754366</c:v>
                </c:pt>
                <c:pt idx="1083">
                  <c:v>2074.6454311888524</c:v>
                </c:pt>
                <c:pt idx="1084">
                  <c:v>2074.6632277022682</c:v>
                </c:pt>
                <c:pt idx="1085">
                  <c:v>2074.6810242156839</c:v>
                </c:pt>
                <c:pt idx="1086">
                  <c:v>2074.6988207290997</c:v>
                </c:pt>
                <c:pt idx="1087">
                  <c:v>2074.7166172425154</c:v>
                </c:pt>
                <c:pt idx="1088">
                  <c:v>2074.7344137559307</c:v>
                </c:pt>
                <c:pt idx="1089">
                  <c:v>2074.7522102693465</c:v>
                </c:pt>
                <c:pt idx="1090">
                  <c:v>2074.7700067827623</c:v>
                </c:pt>
                <c:pt idx="1091">
                  <c:v>2074.787803296178</c:v>
                </c:pt>
                <c:pt idx="1092">
                  <c:v>2074.8055998095938</c:v>
                </c:pt>
                <c:pt idx="1093">
                  <c:v>2074.8233963230095</c:v>
                </c:pt>
                <c:pt idx="1094">
                  <c:v>2074.8411928364253</c:v>
                </c:pt>
                <c:pt idx="1095">
                  <c:v>2074.8589893498411</c:v>
                </c:pt>
                <c:pt idx="1096">
                  <c:v>2074.8767858632564</c:v>
                </c:pt>
                <c:pt idx="1097">
                  <c:v>2074.8945823766721</c:v>
                </c:pt>
                <c:pt idx="1098">
                  <c:v>2074.9123788900879</c:v>
                </c:pt>
                <c:pt idx="1099">
                  <c:v>2074.9301754035037</c:v>
                </c:pt>
                <c:pt idx="1100">
                  <c:v>2074.9479719169194</c:v>
                </c:pt>
                <c:pt idx="1101">
                  <c:v>2074.9657684303352</c:v>
                </c:pt>
                <c:pt idx="1102">
                  <c:v>2074.9835649437509</c:v>
                </c:pt>
                <c:pt idx="1103">
                  <c:v>2075.0013614571667</c:v>
                </c:pt>
                <c:pt idx="1104">
                  <c:v>2075.019157970582</c:v>
                </c:pt>
                <c:pt idx="1105">
                  <c:v>2075.0369544839978</c:v>
                </c:pt>
                <c:pt idx="1106">
                  <c:v>2075.0547509974135</c:v>
                </c:pt>
                <c:pt idx="1107">
                  <c:v>2075.0725475108293</c:v>
                </c:pt>
                <c:pt idx="1108">
                  <c:v>2075.090344024245</c:v>
                </c:pt>
                <c:pt idx="1109">
                  <c:v>2075.1081405376608</c:v>
                </c:pt>
                <c:pt idx="1110">
                  <c:v>2075.1259370510766</c:v>
                </c:pt>
                <c:pt idx="1111">
                  <c:v>2075.1437335644923</c:v>
                </c:pt>
                <c:pt idx="1112">
                  <c:v>2075.1615300779076</c:v>
                </c:pt>
                <c:pt idx="1113">
                  <c:v>2075.1793265913234</c:v>
                </c:pt>
                <c:pt idx="1114">
                  <c:v>2075.1971231047391</c:v>
                </c:pt>
                <c:pt idx="1115">
                  <c:v>2075.2149196181549</c:v>
                </c:pt>
                <c:pt idx="1116">
                  <c:v>2075.2327161315707</c:v>
                </c:pt>
                <c:pt idx="1117">
                  <c:v>2075.2505126449864</c:v>
                </c:pt>
                <c:pt idx="1118">
                  <c:v>2075.2683091584022</c:v>
                </c:pt>
                <c:pt idx="1119">
                  <c:v>2075.2861056718179</c:v>
                </c:pt>
                <c:pt idx="1120">
                  <c:v>2075.3039021852333</c:v>
                </c:pt>
                <c:pt idx="1121">
                  <c:v>2075.321698698649</c:v>
                </c:pt>
                <c:pt idx="1122">
                  <c:v>2075.3394952120648</c:v>
                </c:pt>
                <c:pt idx="1123">
                  <c:v>2075.3572917254805</c:v>
                </c:pt>
                <c:pt idx="1124">
                  <c:v>2075.3750882388963</c:v>
                </c:pt>
                <c:pt idx="1125">
                  <c:v>2075.3928847523121</c:v>
                </c:pt>
                <c:pt idx="1126">
                  <c:v>2075.4106812657278</c:v>
                </c:pt>
                <c:pt idx="1127">
                  <c:v>2075.4284777791436</c:v>
                </c:pt>
                <c:pt idx="1128">
                  <c:v>2075.4462742925589</c:v>
                </c:pt>
                <c:pt idx="1129">
                  <c:v>2075.4640708059746</c:v>
                </c:pt>
                <c:pt idx="1130">
                  <c:v>2075.4818673193904</c:v>
                </c:pt>
                <c:pt idx="1131">
                  <c:v>2075.4996638328062</c:v>
                </c:pt>
                <c:pt idx="1132">
                  <c:v>2075.5174603462219</c:v>
                </c:pt>
                <c:pt idx="1133">
                  <c:v>2075.5352568596377</c:v>
                </c:pt>
                <c:pt idx="1134">
                  <c:v>2075.5530533730534</c:v>
                </c:pt>
                <c:pt idx="1135">
                  <c:v>2075.5708498864692</c:v>
                </c:pt>
                <c:pt idx="1136">
                  <c:v>2075.588646399885</c:v>
                </c:pt>
                <c:pt idx="1137">
                  <c:v>2075.6064429133003</c:v>
                </c:pt>
                <c:pt idx="1138">
                  <c:v>2075.624239426716</c:v>
                </c:pt>
                <c:pt idx="1139">
                  <c:v>2075.6420359401318</c:v>
                </c:pt>
                <c:pt idx="1140">
                  <c:v>2075.6598324535476</c:v>
                </c:pt>
                <c:pt idx="1141">
                  <c:v>2075.6776289669633</c:v>
                </c:pt>
                <c:pt idx="1142">
                  <c:v>2075.6954254803791</c:v>
                </c:pt>
                <c:pt idx="1143">
                  <c:v>2075.7132219937948</c:v>
                </c:pt>
                <c:pt idx="1144">
                  <c:v>2075.7310185072106</c:v>
                </c:pt>
                <c:pt idx="1145">
                  <c:v>2075.7488150206259</c:v>
                </c:pt>
                <c:pt idx="1146">
                  <c:v>2075.7666115340417</c:v>
                </c:pt>
                <c:pt idx="1147">
                  <c:v>2075.7844080474574</c:v>
                </c:pt>
                <c:pt idx="1148">
                  <c:v>2075.8022045608732</c:v>
                </c:pt>
                <c:pt idx="1149">
                  <c:v>2075.8200010742889</c:v>
                </c:pt>
                <c:pt idx="1150">
                  <c:v>2075.8377975877047</c:v>
                </c:pt>
                <c:pt idx="1151">
                  <c:v>2075.8555941011205</c:v>
                </c:pt>
                <c:pt idx="1152">
                  <c:v>2075.8733906145362</c:v>
                </c:pt>
                <c:pt idx="1153">
                  <c:v>2075.8911871279515</c:v>
                </c:pt>
                <c:pt idx="1154">
                  <c:v>2075.9089836413673</c:v>
                </c:pt>
                <c:pt idx="1155">
                  <c:v>2075.926780154783</c:v>
                </c:pt>
                <c:pt idx="1156">
                  <c:v>2075.9445766681988</c:v>
                </c:pt>
                <c:pt idx="1157">
                  <c:v>2075.9623731816146</c:v>
                </c:pt>
                <c:pt idx="1158">
                  <c:v>2075.9801696950303</c:v>
                </c:pt>
                <c:pt idx="1159">
                  <c:v>2075.9979662084461</c:v>
                </c:pt>
                <c:pt idx="1160">
                  <c:v>2076.0157627218618</c:v>
                </c:pt>
                <c:pt idx="1161">
                  <c:v>2076.0335592352772</c:v>
                </c:pt>
                <c:pt idx="1162">
                  <c:v>2076.0513557486929</c:v>
                </c:pt>
                <c:pt idx="1163">
                  <c:v>2076.0691522621087</c:v>
                </c:pt>
                <c:pt idx="1164">
                  <c:v>2076.0869487755244</c:v>
                </c:pt>
                <c:pt idx="1165">
                  <c:v>2076.1047452889402</c:v>
                </c:pt>
                <c:pt idx="1166">
                  <c:v>2076.122541802356</c:v>
                </c:pt>
                <c:pt idx="1167">
                  <c:v>2076.1403383157717</c:v>
                </c:pt>
                <c:pt idx="1168">
                  <c:v>2076.1581348291875</c:v>
                </c:pt>
                <c:pt idx="1169">
                  <c:v>2076.1759313426028</c:v>
                </c:pt>
                <c:pt idx="1170">
                  <c:v>2076.1937278560185</c:v>
                </c:pt>
                <c:pt idx="1171">
                  <c:v>2076.2115243694343</c:v>
                </c:pt>
                <c:pt idx="1172">
                  <c:v>2076.2293208828501</c:v>
                </c:pt>
                <c:pt idx="1173">
                  <c:v>2076.2471173962658</c:v>
                </c:pt>
                <c:pt idx="1174">
                  <c:v>2076.2649139096816</c:v>
                </c:pt>
                <c:pt idx="1175">
                  <c:v>2076.2827104230973</c:v>
                </c:pt>
                <c:pt idx="1176">
                  <c:v>2076.3005069365131</c:v>
                </c:pt>
                <c:pt idx="1177">
                  <c:v>2076.3183034499284</c:v>
                </c:pt>
                <c:pt idx="1178">
                  <c:v>2076.3360999633442</c:v>
                </c:pt>
                <c:pt idx="1179">
                  <c:v>2076.3538964767599</c:v>
                </c:pt>
                <c:pt idx="1180">
                  <c:v>2076.3716929901757</c:v>
                </c:pt>
                <c:pt idx="1181">
                  <c:v>2076.3894895035914</c:v>
                </c:pt>
                <c:pt idx="1182">
                  <c:v>2076.4072860170072</c:v>
                </c:pt>
                <c:pt idx="1183">
                  <c:v>2076.425082530423</c:v>
                </c:pt>
                <c:pt idx="1184">
                  <c:v>2076.4428790438387</c:v>
                </c:pt>
                <c:pt idx="1185">
                  <c:v>2076.460675557254</c:v>
                </c:pt>
                <c:pt idx="1186">
                  <c:v>2076.4784720706698</c:v>
                </c:pt>
                <c:pt idx="1187">
                  <c:v>2076.4962685840856</c:v>
                </c:pt>
                <c:pt idx="1188">
                  <c:v>2076.5140650975013</c:v>
                </c:pt>
                <c:pt idx="1189">
                  <c:v>2076.5318616109171</c:v>
                </c:pt>
                <c:pt idx="1190">
                  <c:v>2076.5496581243328</c:v>
                </c:pt>
                <c:pt idx="1191">
                  <c:v>2076.5674546377486</c:v>
                </c:pt>
                <c:pt idx="1192">
                  <c:v>2076.5852511511644</c:v>
                </c:pt>
                <c:pt idx="1193">
                  <c:v>2076.6030476645797</c:v>
                </c:pt>
                <c:pt idx="1194">
                  <c:v>2076.6208441779954</c:v>
                </c:pt>
                <c:pt idx="1195">
                  <c:v>2076.6386406914112</c:v>
                </c:pt>
                <c:pt idx="1196">
                  <c:v>2076.6564372048269</c:v>
                </c:pt>
                <c:pt idx="1197">
                  <c:v>2076.6742337182427</c:v>
                </c:pt>
                <c:pt idx="1198">
                  <c:v>2076.6920302316585</c:v>
                </c:pt>
                <c:pt idx="1199">
                  <c:v>2076.7098267450742</c:v>
                </c:pt>
                <c:pt idx="1200">
                  <c:v>2076.72762325849</c:v>
                </c:pt>
                <c:pt idx="1201">
                  <c:v>2076.7454197719053</c:v>
                </c:pt>
                <c:pt idx="1202">
                  <c:v>2076.7632162853211</c:v>
                </c:pt>
                <c:pt idx="1203">
                  <c:v>2076.7810127987368</c:v>
                </c:pt>
                <c:pt idx="1204">
                  <c:v>2076.7988093121526</c:v>
                </c:pt>
                <c:pt idx="1205">
                  <c:v>2076.8166058255683</c:v>
                </c:pt>
                <c:pt idx="1206">
                  <c:v>2076.8344023389841</c:v>
                </c:pt>
                <c:pt idx="1207">
                  <c:v>2076.8521988523999</c:v>
                </c:pt>
                <c:pt idx="1208">
                  <c:v>2076.8699953658156</c:v>
                </c:pt>
                <c:pt idx="1209">
                  <c:v>2076.8877918792309</c:v>
                </c:pt>
                <c:pt idx="1210">
                  <c:v>2076.9055883926467</c:v>
                </c:pt>
                <c:pt idx="1211">
                  <c:v>2076.9233849060624</c:v>
                </c:pt>
                <c:pt idx="1212">
                  <c:v>2076.9411814194782</c:v>
                </c:pt>
                <c:pt idx="1213">
                  <c:v>2076.958977932894</c:v>
                </c:pt>
                <c:pt idx="1214">
                  <c:v>2076.9767744463097</c:v>
                </c:pt>
                <c:pt idx="1215">
                  <c:v>2076.9945709597255</c:v>
                </c:pt>
                <c:pt idx="1216">
                  <c:v>2077.0123674731412</c:v>
                </c:pt>
                <c:pt idx="1217">
                  <c:v>2077.030163986557</c:v>
                </c:pt>
                <c:pt idx="1218">
                  <c:v>2077.0479604999723</c:v>
                </c:pt>
                <c:pt idx="1219">
                  <c:v>2077.0657570133881</c:v>
                </c:pt>
                <c:pt idx="1220">
                  <c:v>2077.0835535268038</c:v>
                </c:pt>
                <c:pt idx="1221">
                  <c:v>2077.1013500402196</c:v>
                </c:pt>
                <c:pt idx="1222">
                  <c:v>2077.1191465536353</c:v>
                </c:pt>
                <c:pt idx="1223">
                  <c:v>2077.1369430670511</c:v>
                </c:pt>
                <c:pt idx="1224">
                  <c:v>2077.1547395804669</c:v>
                </c:pt>
                <c:pt idx="1225">
                  <c:v>2077.1725360938826</c:v>
                </c:pt>
                <c:pt idx="1226">
                  <c:v>2077.1903326072979</c:v>
                </c:pt>
                <c:pt idx="1227">
                  <c:v>2077.2081291207137</c:v>
                </c:pt>
                <c:pt idx="1228">
                  <c:v>2077.2259256341295</c:v>
                </c:pt>
                <c:pt idx="1229">
                  <c:v>2077.2437221475452</c:v>
                </c:pt>
                <c:pt idx="1230">
                  <c:v>2077.261518660961</c:v>
                </c:pt>
                <c:pt idx="1231">
                  <c:v>2077.2793151743767</c:v>
                </c:pt>
                <c:pt idx="1232">
                  <c:v>2077.2971116877925</c:v>
                </c:pt>
                <c:pt idx="1233">
                  <c:v>2077.3149082012083</c:v>
                </c:pt>
                <c:pt idx="1234">
                  <c:v>2077.3327047146236</c:v>
                </c:pt>
                <c:pt idx="1235">
                  <c:v>2077.3505012280393</c:v>
                </c:pt>
                <c:pt idx="1236">
                  <c:v>2077.3682977414551</c:v>
                </c:pt>
                <c:pt idx="1237">
                  <c:v>2077.3860942548708</c:v>
                </c:pt>
                <c:pt idx="1238">
                  <c:v>2077.4038907682866</c:v>
                </c:pt>
                <c:pt idx="1239">
                  <c:v>2077.4216872817024</c:v>
                </c:pt>
                <c:pt idx="1240">
                  <c:v>2077.4394837951181</c:v>
                </c:pt>
                <c:pt idx="1241">
                  <c:v>2077.4572803085339</c:v>
                </c:pt>
                <c:pt idx="1242">
                  <c:v>2077.4750768219492</c:v>
                </c:pt>
                <c:pt idx="1243">
                  <c:v>2077.4928733353649</c:v>
                </c:pt>
                <c:pt idx="1244">
                  <c:v>2077.5106698487807</c:v>
                </c:pt>
                <c:pt idx="1245">
                  <c:v>2077.5284663621965</c:v>
                </c:pt>
                <c:pt idx="1246">
                  <c:v>2077.5462628756122</c:v>
                </c:pt>
                <c:pt idx="1247">
                  <c:v>2077.564059389028</c:v>
                </c:pt>
                <c:pt idx="1248">
                  <c:v>2077.5818559024437</c:v>
                </c:pt>
                <c:pt idx="1249">
                  <c:v>2077.5996524158595</c:v>
                </c:pt>
                <c:pt idx="1250">
                  <c:v>2077.6174489292748</c:v>
                </c:pt>
                <c:pt idx="1251">
                  <c:v>2077.6352454426906</c:v>
                </c:pt>
                <c:pt idx="1252">
                  <c:v>2077.6530419561063</c:v>
                </c:pt>
                <c:pt idx="1253">
                  <c:v>2077.6708384695221</c:v>
                </c:pt>
                <c:pt idx="1254">
                  <c:v>2077.6886349829379</c:v>
                </c:pt>
                <c:pt idx="1255">
                  <c:v>2077.7064314963536</c:v>
                </c:pt>
                <c:pt idx="1256">
                  <c:v>2077.7242280097694</c:v>
                </c:pt>
                <c:pt idx="1257">
                  <c:v>2077.7420245231851</c:v>
                </c:pt>
                <c:pt idx="1258">
                  <c:v>2077.7598210366004</c:v>
                </c:pt>
                <c:pt idx="1259">
                  <c:v>2077.7776175500162</c:v>
                </c:pt>
                <c:pt idx="1260">
                  <c:v>2077.795414063432</c:v>
                </c:pt>
                <c:pt idx="1261">
                  <c:v>2077.8132105768477</c:v>
                </c:pt>
                <c:pt idx="1262">
                  <c:v>2077.8310070902635</c:v>
                </c:pt>
                <c:pt idx="1263">
                  <c:v>2077.8488036036792</c:v>
                </c:pt>
                <c:pt idx="1264">
                  <c:v>2077.866600117095</c:v>
                </c:pt>
                <c:pt idx="1265">
                  <c:v>2077.8843966305108</c:v>
                </c:pt>
                <c:pt idx="1266">
                  <c:v>2077.9021931439261</c:v>
                </c:pt>
                <c:pt idx="1267">
                  <c:v>2077.9199896573418</c:v>
                </c:pt>
                <c:pt idx="1268">
                  <c:v>2077.9377861707576</c:v>
                </c:pt>
                <c:pt idx="1269">
                  <c:v>2077.9555826841734</c:v>
                </c:pt>
                <c:pt idx="1270">
                  <c:v>2077.9733791975891</c:v>
                </c:pt>
                <c:pt idx="1271">
                  <c:v>2077.9911757110049</c:v>
                </c:pt>
                <c:pt idx="1272">
                  <c:v>2078.0089722244206</c:v>
                </c:pt>
                <c:pt idx="1273">
                  <c:v>2078.0267687378364</c:v>
                </c:pt>
                <c:pt idx="1274">
                  <c:v>2078.0445652512517</c:v>
                </c:pt>
                <c:pt idx="1275">
                  <c:v>2078.0623617646675</c:v>
                </c:pt>
                <c:pt idx="1276">
                  <c:v>2078.0801582780832</c:v>
                </c:pt>
                <c:pt idx="1277">
                  <c:v>2078.097954791499</c:v>
                </c:pt>
                <c:pt idx="1278">
                  <c:v>2078.1157513049147</c:v>
                </c:pt>
                <c:pt idx="1279">
                  <c:v>2078.1335478183305</c:v>
                </c:pt>
                <c:pt idx="1280">
                  <c:v>2078.1513443317463</c:v>
                </c:pt>
                <c:pt idx="1281">
                  <c:v>2078.169140845162</c:v>
                </c:pt>
                <c:pt idx="1282">
                  <c:v>2078.1869373585773</c:v>
                </c:pt>
                <c:pt idx="1283">
                  <c:v>2078.2047338719931</c:v>
                </c:pt>
                <c:pt idx="1284">
                  <c:v>2078.2225303854088</c:v>
                </c:pt>
                <c:pt idx="1285">
                  <c:v>2078.2403268988246</c:v>
                </c:pt>
                <c:pt idx="1286">
                  <c:v>2078.2581234122404</c:v>
                </c:pt>
                <c:pt idx="1287">
                  <c:v>2078.2759199256561</c:v>
                </c:pt>
                <c:pt idx="1288">
                  <c:v>2078.2937164390719</c:v>
                </c:pt>
                <c:pt idx="1289">
                  <c:v>2078.3115129524876</c:v>
                </c:pt>
                <c:pt idx="1290">
                  <c:v>2078.329309465903</c:v>
                </c:pt>
                <c:pt idx="1291">
                  <c:v>2078.3471059793187</c:v>
                </c:pt>
                <c:pt idx="1292">
                  <c:v>2078.3649024927345</c:v>
                </c:pt>
                <c:pt idx="1293">
                  <c:v>2078.3826990061502</c:v>
                </c:pt>
                <c:pt idx="1294">
                  <c:v>2078.400495519566</c:v>
                </c:pt>
                <c:pt idx="1295">
                  <c:v>2078.4182920329818</c:v>
                </c:pt>
                <c:pt idx="1296">
                  <c:v>2078.4360885463975</c:v>
                </c:pt>
                <c:pt idx="1297">
                  <c:v>2078.4538850598133</c:v>
                </c:pt>
                <c:pt idx="1298">
                  <c:v>2078.471681573229</c:v>
                </c:pt>
                <c:pt idx="1299">
                  <c:v>2078.4894780866443</c:v>
                </c:pt>
                <c:pt idx="1300">
                  <c:v>2078.5072746000601</c:v>
                </c:pt>
                <c:pt idx="1301">
                  <c:v>2078.5250711134759</c:v>
                </c:pt>
                <c:pt idx="1302">
                  <c:v>2078.5428676268916</c:v>
                </c:pt>
                <c:pt idx="1303">
                  <c:v>2078.5606641403074</c:v>
                </c:pt>
                <c:pt idx="1304">
                  <c:v>2078.5784606537231</c:v>
                </c:pt>
                <c:pt idx="1305">
                  <c:v>2078.5962571671389</c:v>
                </c:pt>
                <c:pt idx="1306">
                  <c:v>2078.6140536805547</c:v>
                </c:pt>
                <c:pt idx="1307">
                  <c:v>2078.63185019397</c:v>
                </c:pt>
                <c:pt idx="1308">
                  <c:v>2078.6496467073857</c:v>
                </c:pt>
                <c:pt idx="1309">
                  <c:v>2078.6674432208015</c:v>
                </c:pt>
                <c:pt idx="1310">
                  <c:v>2078.6852397342172</c:v>
                </c:pt>
                <c:pt idx="1311">
                  <c:v>2078.703036247633</c:v>
                </c:pt>
                <c:pt idx="1312">
                  <c:v>2078.7208327610488</c:v>
                </c:pt>
                <c:pt idx="1313">
                  <c:v>2078.7386292744645</c:v>
                </c:pt>
                <c:pt idx="1314">
                  <c:v>2078.7564257878803</c:v>
                </c:pt>
                <c:pt idx="1315">
                  <c:v>2078.7742223012956</c:v>
                </c:pt>
                <c:pt idx="1316">
                  <c:v>2078.7920188147114</c:v>
                </c:pt>
                <c:pt idx="1317">
                  <c:v>2078.8098153281271</c:v>
                </c:pt>
                <c:pt idx="1318">
                  <c:v>2078.8276118415429</c:v>
                </c:pt>
                <c:pt idx="1319">
                  <c:v>2078.8454083549586</c:v>
                </c:pt>
                <c:pt idx="1320">
                  <c:v>2078.8632048683744</c:v>
                </c:pt>
                <c:pt idx="1321">
                  <c:v>2078.8810013817902</c:v>
                </c:pt>
                <c:pt idx="1322">
                  <c:v>2078.8987978952059</c:v>
                </c:pt>
                <c:pt idx="1323">
                  <c:v>2078.9165944086212</c:v>
                </c:pt>
                <c:pt idx="1324">
                  <c:v>2078.934390922037</c:v>
                </c:pt>
                <c:pt idx="1325">
                  <c:v>2078.9521874354527</c:v>
                </c:pt>
                <c:pt idx="1326">
                  <c:v>2078.9699839488685</c:v>
                </c:pt>
                <c:pt idx="1327">
                  <c:v>2078.9877804622843</c:v>
                </c:pt>
                <c:pt idx="1328">
                  <c:v>2079.0055769757</c:v>
                </c:pt>
                <c:pt idx="1329">
                  <c:v>2079.0233734891158</c:v>
                </c:pt>
                <c:pt idx="1330">
                  <c:v>2079.0411700025315</c:v>
                </c:pt>
                <c:pt idx="1331">
                  <c:v>2079.0589665159468</c:v>
                </c:pt>
                <c:pt idx="1332">
                  <c:v>2079.0767630293626</c:v>
                </c:pt>
                <c:pt idx="1333">
                  <c:v>2079.0945595427784</c:v>
                </c:pt>
                <c:pt idx="1334">
                  <c:v>2079.1123560561941</c:v>
                </c:pt>
                <c:pt idx="1335">
                  <c:v>2079.1301525696099</c:v>
                </c:pt>
                <c:pt idx="1336">
                  <c:v>2079.1479490830257</c:v>
                </c:pt>
                <c:pt idx="1337">
                  <c:v>2079.1657455964414</c:v>
                </c:pt>
                <c:pt idx="1338">
                  <c:v>2079.1835421098572</c:v>
                </c:pt>
                <c:pt idx="1339">
                  <c:v>2079.2013386232725</c:v>
                </c:pt>
                <c:pt idx="1340">
                  <c:v>2079.2191351366882</c:v>
                </c:pt>
                <c:pt idx="1341">
                  <c:v>2079.236931650104</c:v>
                </c:pt>
                <c:pt idx="1342">
                  <c:v>2079.2547281635198</c:v>
                </c:pt>
                <c:pt idx="1343">
                  <c:v>2079.2725246769355</c:v>
                </c:pt>
                <c:pt idx="1344">
                  <c:v>2079.2903211903513</c:v>
                </c:pt>
                <c:pt idx="1345">
                  <c:v>2079.308117703767</c:v>
                </c:pt>
                <c:pt idx="1346">
                  <c:v>2079.3259142171828</c:v>
                </c:pt>
                <c:pt idx="1347">
                  <c:v>2079.3437107305981</c:v>
                </c:pt>
                <c:pt idx="1348">
                  <c:v>2079.3615072440139</c:v>
                </c:pt>
                <c:pt idx="1349">
                  <c:v>2079.3793037574296</c:v>
                </c:pt>
                <c:pt idx="1350">
                  <c:v>2079.3971002708454</c:v>
                </c:pt>
                <c:pt idx="1351">
                  <c:v>2079.4148967842611</c:v>
                </c:pt>
                <c:pt idx="1352">
                  <c:v>2079.4326932976769</c:v>
                </c:pt>
                <c:pt idx="1353">
                  <c:v>2079.4504898110927</c:v>
                </c:pt>
                <c:pt idx="1354">
                  <c:v>2079.4682863245084</c:v>
                </c:pt>
                <c:pt idx="1355">
                  <c:v>2079.4860828379237</c:v>
                </c:pt>
                <c:pt idx="1356">
                  <c:v>2079.5038793513395</c:v>
                </c:pt>
                <c:pt idx="1357">
                  <c:v>2079.5216758647553</c:v>
                </c:pt>
                <c:pt idx="1358">
                  <c:v>2079.539472378171</c:v>
                </c:pt>
                <c:pt idx="1359">
                  <c:v>2079.5572688915868</c:v>
                </c:pt>
                <c:pt idx="1360">
                  <c:v>2079.5750654050025</c:v>
                </c:pt>
                <c:pt idx="1361">
                  <c:v>2079.5928619184183</c:v>
                </c:pt>
                <c:pt idx="1362">
                  <c:v>2079.6106584318341</c:v>
                </c:pt>
                <c:pt idx="1363">
                  <c:v>2079.6284549452494</c:v>
                </c:pt>
                <c:pt idx="1364">
                  <c:v>2079.6462514586651</c:v>
                </c:pt>
                <c:pt idx="1365">
                  <c:v>2079.6640479720809</c:v>
                </c:pt>
                <c:pt idx="1366">
                  <c:v>2079.6818444854966</c:v>
                </c:pt>
                <c:pt idx="1367">
                  <c:v>2079.6996409989124</c:v>
                </c:pt>
                <c:pt idx="1368">
                  <c:v>2079.7174375123282</c:v>
                </c:pt>
                <c:pt idx="1369">
                  <c:v>2079.7352340257439</c:v>
                </c:pt>
                <c:pt idx="1370">
                  <c:v>2079.7530305391597</c:v>
                </c:pt>
                <c:pt idx="1371">
                  <c:v>2079.7708270525754</c:v>
                </c:pt>
                <c:pt idx="1372">
                  <c:v>2079.7886235659907</c:v>
                </c:pt>
                <c:pt idx="1373">
                  <c:v>2079.8064200794065</c:v>
                </c:pt>
                <c:pt idx="1374">
                  <c:v>2079.8242165928223</c:v>
                </c:pt>
                <c:pt idx="1375">
                  <c:v>2079.842013106238</c:v>
                </c:pt>
                <c:pt idx="1376">
                  <c:v>2079.8598096196538</c:v>
                </c:pt>
                <c:pt idx="1377">
                  <c:v>2079.8776061330695</c:v>
                </c:pt>
                <c:pt idx="1378">
                  <c:v>2079.8954026464853</c:v>
                </c:pt>
                <c:pt idx="1379">
                  <c:v>2079.9131991599011</c:v>
                </c:pt>
                <c:pt idx="1380">
                  <c:v>2079.9309956733164</c:v>
                </c:pt>
                <c:pt idx="1381">
                  <c:v>2079.9487921867321</c:v>
                </c:pt>
                <c:pt idx="1382">
                  <c:v>2079.9665887001479</c:v>
                </c:pt>
                <c:pt idx="1383">
                  <c:v>2079.9843852135637</c:v>
                </c:pt>
                <c:pt idx="1384">
                  <c:v>2080.0021817269794</c:v>
                </c:pt>
                <c:pt idx="1385">
                  <c:v>2080.0199782403952</c:v>
                </c:pt>
                <c:pt idx="1386">
                  <c:v>2080.0377747538109</c:v>
                </c:pt>
                <c:pt idx="1387">
                  <c:v>2080.0555712672267</c:v>
                </c:pt>
                <c:pt idx="1388">
                  <c:v>2080.073367780642</c:v>
                </c:pt>
                <c:pt idx="1389">
                  <c:v>2080.0911642940578</c:v>
                </c:pt>
                <c:pt idx="1390">
                  <c:v>2080.1089608074735</c:v>
                </c:pt>
                <c:pt idx="1391">
                  <c:v>2080.1267573208893</c:v>
                </c:pt>
                <c:pt idx="1392">
                  <c:v>2080.144553834305</c:v>
                </c:pt>
                <c:pt idx="1393">
                  <c:v>2080.1623503477208</c:v>
                </c:pt>
                <c:pt idx="1394">
                  <c:v>2080.1801468611366</c:v>
                </c:pt>
                <c:pt idx="1395">
                  <c:v>2080.1979433745523</c:v>
                </c:pt>
                <c:pt idx="1396">
                  <c:v>2080.2157398879676</c:v>
                </c:pt>
                <c:pt idx="1397">
                  <c:v>2080.2335364013834</c:v>
                </c:pt>
                <c:pt idx="1398">
                  <c:v>2080.2513329147991</c:v>
                </c:pt>
                <c:pt idx="1399">
                  <c:v>2080.2691294282149</c:v>
                </c:pt>
                <c:pt idx="1400">
                  <c:v>2080.2869259416307</c:v>
                </c:pt>
                <c:pt idx="1401">
                  <c:v>2080.3047224550464</c:v>
                </c:pt>
                <c:pt idx="1402">
                  <c:v>2080.3225189684622</c:v>
                </c:pt>
                <c:pt idx="1403">
                  <c:v>2080.340315481878</c:v>
                </c:pt>
                <c:pt idx="1404">
                  <c:v>2080.3581119952933</c:v>
                </c:pt>
                <c:pt idx="1405">
                  <c:v>2080.375908508709</c:v>
                </c:pt>
                <c:pt idx="1406">
                  <c:v>2080.3937050221248</c:v>
                </c:pt>
                <c:pt idx="1407">
                  <c:v>2080.4115015355405</c:v>
                </c:pt>
                <c:pt idx="1408">
                  <c:v>2080.4292980489563</c:v>
                </c:pt>
                <c:pt idx="1409">
                  <c:v>2080.4470945623721</c:v>
                </c:pt>
                <c:pt idx="1410">
                  <c:v>2080.4648910757878</c:v>
                </c:pt>
                <c:pt idx="1411">
                  <c:v>2080.4826875892036</c:v>
                </c:pt>
                <c:pt idx="1412">
                  <c:v>2080.5004841026189</c:v>
                </c:pt>
                <c:pt idx="1413">
                  <c:v>2080.5182806160346</c:v>
                </c:pt>
                <c:pt idx="1414">
                  <c:v>2080.5360771294504</c:v>
                </c:pt>
                <c:pt idx="1415">
                  <c:v>2080.5538736428662</c:v>
                </c:pt>
                <c:pt idx="1416">
                  <c:v>2080.5716701562819</c:v>
                </c:pt>
                <c:pt idx="1417">
                  <c:v>2080.5894666696977</c:v>
                </c:pt>
                <c:pt idx="1418">
                  <c:v>2080.6072631831134</c:v>
                </c:pt>
                <c:pt idx="1419">
                  <c:v>2080.6250596965292</c:v>
                </c:pt>
                <c:pt idx="1420">
                  <c:v>2080.6428562099445</c:v>
                </c:pt>
                <c:pt idx="1421">
                  <c:v>2080.6606527233603</c:v>
                </c:pt>
                <c:pt idx="1422">
                  <c:v>2080.678449236776</c:v>
                </c:pt>
                <c:pt idx="1423">
                  <c:v>2080.6962457501918</c:v>
                </c:pt>
                <c:pt idx="1424">
                  <c:v>2080.7140422636076</c:v>
                </c:pt>
                <c:pt idx="1425">
                  <c:v>2080.7318387770233</c:v>
                </c:pt>
                <c:pt idx="1426">
                  <c:v>2080.7496352904391</c:v>
                </c:pt>
                <c:pt idx="1427">
                  <c:v>2080.7674318038548</c:v>
                </c:pt>
                <c:pt idx="1428">
                  <c:v>2080.7852283172701</c:v>
                </c:pt>
                <c:pt idx="1429">
                  <c:v>2080.8030248306859</c:v>
                </c:pt>
                <c:pt idx="1430">
                  <c:v>2080.8208213441017</c:v>
                </c:pt>
                <c:pt idx="1431">
                  <c:v>2080.8386178575174</c:v>
                </c:pt>
                <c:pt idx="1432">
                  <c:v>2080.8564143709332</c:v>
                </c:pt>
                <c:pt idx="1433">
                  <c:v>2080.8742108843489</c:v>
                </c:pt>
                <c:pt idx="1434">
                  <c:v>2080.8920073977647</c:v>
                </c:pt>
                <c:pt idx="1435">
                  <c:v>2080.9098039111805</c:v>
                </c:pt>
                <c:pt idx="1436">
                  <c:v>2080.9276004245958</c:v>
                </c:pt>
                <c:pt idx="1437">
                  <c:v>2080.9453969380115</c:v>
                </c:pt>
                <c:pt idx="1438">
                  <c:v>2080.9631934514273</c:v>
                </c:pt>
                <c:pt idx="1439">
                  <c:v>2080.980989964843</c:v>
                </c:pt>
                <c:pt idx="1440">
                  <c:v>2080.9987864782588</c:v>
                </c:pt>
                <c:pt idx="1441">
                  <c:v>2081.0165829916746</c:v>
                </c:pt>
                <c:pt idx="1442">
                  <c:v>2081.0343795050903</c:v>
                </c:pt>
                <c:pt idx="1443">
                  <c:v>2081.0521760185061</c:v>
                </c:pt>
                <c:pt idx="1444">
                  <c:v>2081.0699725319214</c:v>
                </c:pt>
                <c:pt idx="1445">
                  <c:v>2081.0877690453372</c:v>
                </c:pt>
                <c:pt idx="1446">
                  <c:v>2081.1055655587529</c:v>
                </c:pt>
                <c:pt idx="1447">
                  <c:v>2081.1233620721687</c:v>
                </c:pt>
                <c:pt idx="1448">
                  <c:v>2081.1411585855844</c:v>
                </c:pt>
                <c:pt idx="1449">
                  <c:v>2081.1589550990002</c:v>
                </c:pt>
                <c:pt idx="1450">
                  <c:v>2081.176751612416</c:v>
                </c:pt>
                <c:pt idx="1451">
                  <c:v>2081.1945481258317</c:v>
                </c:pt>
                <c:pt idx="1452">
                  <c:v>2081.2123446392475</c:v>
                </c:pt>
                <c:pt idx="1453">
                  <c:v>2081.2301411526628</c:v>
                </c:pt>
                <c:pt idx="1454">
                  <c:v>2081.2479376660785</c:v>
                </c:pt>
                <c:pt idx="1455">
                  <c:v>2081.2657341794943</c:v>
                </c:pt>
                <c:pt idx="1456">
                  <c:v>2081.2835306929101</c:v>
                </c:pt>
                <c:pt idx="1457">
                  <c:v>2081.3013272063258</c:v>
                </c:pt>
                <c:pt idx="1458">
                  <c:v>2081.3191237197416</c:v>
                </c:pt>
                <c:pt idx="1459">
                  <c:v>2081.3369202331573</c:v>
                </c:pt>
                <c:pt idx="1460">
                  <c:v>2081.3547167465731</c:v>
                </c:pt>
                <c:pt idx="1461">
                  <c:v>2081.3725132599884</c:v>
                </c:pt>
                <c:pt idx="1462">
                  <c:v>2081.3903097734042</c:v>
                </c:pt>
                <c:pt idx="1463">
                  <c:v>2081.4081062868199</c:v>
                </c:pt>
                <c:pt idx="1464">
                  <c:v>2081.4259028002357</c:v>
                </c:pt>
                <c:pt idx="1465">
                  <c:v>2081.4436993136515</c:v>
                </c:pt>
                <c:pt idx="1466">
                  <c:v>2081.4614958270672</c:v>
                </c:pt>
                <c:pt idx="1467">
                  <c:v>2081.479292340483</c:v>
                </c:pt>
                <c:pt idx="1468">
                  <c:v>2081.4970888538987</c:v>
                </c:pt>
                <c:pt idx="1469">
                  <c:v>2081.514885367314</c:v>
                </c:pt>
                <c:pt idx="1470">
                  <c:v>2081.5326818807298</c:v>
                </c:pt>
                <c:pt idx="1471">
                  <c:v>2081.5504783941456</c:v>
                </c:pt>
                <c:pt idx="1472">
                  <c:v>2081.5682749075613</c:v>
                </c:pt>
                <c:pt idx="1473">
                  <c:v>2081.5860714209771</c:v>
                </c:pt>
                <c:pt idx="1474">
                  <c:v>2081.6038679343928</c:v>
                </c:pt>
                <c:pt idx="1475">
                  <c:v>2081.6216644478086</c:v>
                </c:pt>
                <c:pt idx="1476">
                  <c:v>2081.6394609612244</c:v>
                </c:pt>
                <c:pt idx="1477">
                  <c:v>2081.6572574746397</c:v>
                </c:pt>
                <c:pt idx="1478">
                  <c:v>2081.6750539880554</c:v>
                </c:pt>
                <c:pt idx="1479">
                  <c:v>2081.6928505014712</c:v>
                </c:pt>
                <c:pt idx="1480">
                  <c:v>2081.7106470148869</c:v>
                </c:pt>
                <c:pt idx="1481">
                  <c:v>2081.7284435283027</c:v>
                </c:pt>
                <c:pt idx="1482">
                  <c:v>2081.7462400417185</c:v>
                </c:pt>
                <c:pt idx="1483">
                  <c:v>2081.7640365551342</c:v>
                </c:pt>
                <c:pt idx="1484">
                  <c:v>2081.78183306855</c:v>
                </c:pt>
                <c:pt idx="1485">
                  <c:v>2081.7996295819653</c:v>
                </c:pt>
                <c:pt idx="1486">
                  <c:v>2081.8174260953811</c:v>
                </c:pt>
                <c:pt idx="1487">
                  <c:v>2081.8352226087968</c:v>
                </c:pt>
                <c:pt idx="1488">
                  <c:v>2081.8530191222126</c:v>
                </c:pt>
                <c:pt idx="1489">
                  <c:v>2081.8708156356283</c:v>
                </c:pt>
                <c:pt idx="1490">
                  <c:v>2081.8886121490441</c:v>
                </c:pt>
                <c:pt idx="1491">
                  <c:v>2081.9064086624599</c:v>
                </c:pt>
                <c:pt idx="1492">
                  <c:v>2081.9242051758756</c:v>
                </c:pt>
                <c:pt idx="1493">
                  <c:v>2081.9420016892909</c:v>
                </c:pt>
                <c:pt idx="1494">
                  <c:v>2081.9597982027067</c:v>
                </c:pt>
                <c:pt idx="1495">
                  <c:v>2081.9775947161224</c:v>
                </c:pt>
                <c:pt idx="1496">
                  <c:v>2081.9953912295382</c:v>
                </c:pt>
                <c:pt idx="1497">
                  <c:v>2082.013187742954</c:v>
                </c:pt>
                <c:pt idx="1498">
                  <c:v>2082.0309842563697</c:v>
                </c:pt>
                <c:pt idx="1499">
                  <c:v>2082.0487807697855</c:v>
                </c:pt>
                <c:pt idx="1500">
                  <c:v>2082.0665772832012</c:v>
                </c:pt>
                <c:pt idx="1501">
                  <c:v>2082.0843737966165</c:v>
                </c:pt>
                <c:pt idx="1502">
                  <c:v>2082.1021703100323</c:v>
                </c:pt>
                <c:pt idx="1503">
                  <c:v>2082.1199668234481</c:v>
                </c:pt>
                <c:pt idx="1504">
                  <c:v>2082.1377633368638</c:v>
                </c:pt>
                <c:pt idx="1505">
                  <c:v>2082.1555598502796</c:v>
                </c:pt>
                <c:pt idx="1506">
                  <c:v>2082.1733563636953</c:v>
                </c:pt>
                <c:pt idx="1507">
                  <c:v>2082.1911528771111</c:v>
                </c:pt>
                <c:pt idx="1508">
                  <c:v>2082.2089493905269</c:v>
                </c:pt>
                <c:pt idx="1509">
                  <c:v>2082.2267459039422</c:v>
                </c:pt>
                <c:pt idx="1510">
                  <c:v>2082.2445424173579</c:v>
                </c:pt>
                <c:pt idx="1511">
                  <c:v>2082.2623389307737</c:v>
                </c:pt>
                <c:pt idx="1512">
                  <c:v>2082.2801354441895</c:v>
                </c:pt>
                <c:pt idx="1513">
                  <c:v>2082.2979319576052</c:v>
                </c:pt>
                <c:pt idx="1514">
                  <c:v>2082.315728471021</c:v>
                </c:pt>
                <c:pt idx="1515">
                  <c:v>2082.3335249844367</c:v>
                </c:pt>
                <c:pt idx="1516">
                  <c:v>2082.3513214978525</c:v>
                </c:pt>
                <c:pt idx="1517">
                  <c:v>2082.3691180112678</c:v>
                </c:pt>
                <c:pt idx="1518">
                  <c:v>2082.3869145246836</c:v>
                </c:pt>
                <c:pt idx="1519">
                  <c:v>2082.4047110380993</c:v>
                </c:pt>
                <c:pt idx="1520">
                  <c:v>2082.4225075515151</c:v>
                </c:pt>
                <c:pt idx="1521">
                  <c:v>2082.4403040649308</c:v>
                </c:pt>
                <c:pt idx="1522">
                  <c:v>2082.4581005783466</c:v>
                </c:pt>
                <c:pt idx="1523">
                  <c:v>2082.4758970917624</c:v>
                </c:pt>
                <c:pt idx="1524">
                  <c:v>2082.4936936051781</c:v>
                </c:pt>
                <c:pt idx="1525">
                  <c:v>2082.5114901185934</c:v>
                </c:pt>
                <c:pt idx="1526">
                  <c:v>2082.5292866320092</c:v>
                </c:pt>
                <c:pt idx="1527">
                  <c:v>2082.5470831454249</c:v>
                </c:pt>
                <c:pt idx="1528">
                  <c:v>2082.5648796588407</c:v>
                </c:pt>
                <c:pt idx="1529">
                  <c:v>2082.5826761722565</c:v>
                </c:pt>
                <c:pt idx="1530">
                  <c:v>2082.9720314741135</c:v>
                </c:pt>
                <c:pt idx="1531">
                  <c:v>2060.3959856033325</c:v>
                </c:pt>
                <c:pt idx="1532">
                  <c:v>2060.836757183075</c:v>
                </c:pt>
                <c:pt idx="1533">
                  <c:v>2060.530179977417</c:v>
                </c:pt>
                <c:pt idx="1534">
                  <c:v>2059.9288866519928</c:v>
                </c:pt>
                <c:pt idx="1535">
                  <c:v>2060.1249321699142</c:v>
                </c:pt>
                <c:pt idx="1536">
                  <c:v>2059.5663620233536</c:v>
                </c:pt>
                <c:pt idx="1537">
                  <c:v>2059.3776886463165</c:v>
                </c:pt>
                <c:pt idx="1538">
                  <c:v>2059.2731008529663</c:v>
                </c:pt>
                <c:pt idx="1539">
                  <c:v>2060.7376040220261</c:v>
                </c:pt>
                <c:pt idx="1540">
                  <c:v>2060.7954658269882</c:v>
                </c:pt>
                <c:pt idx="1541">
                  <c:v>2060.5619485378265</c:v>
                </c:pt>
                <c:pt idx="1542">
                  <c:v>2060.1635043621063</c:v>
                </c:pt>
                <c:pt idx="1543">
                  <c:v>2060.7205361127853</c:v>
                </c:pt>
                <c:pt idx="1544">
                  <c:v>2061.1844291687012</c:v>
                </c:pt>
                <c:pt idx="1545">
                  <c:v>2062.2388345003128</c:v>
                </c:pt>
                <c:pt idx="1546">
                  <c:v>2061.4174242019653</c:v>
                </c:pt>
                <c:pt idx="1547">
                  <c:v>2060.981871843338</c:v>
                </c:pt>
                <c:pt idx="1548">
                  <c:v>2060.9486918449402</c:v>
                </c:pt>
                <c:pt idx="1549">
                  <c:v>2060.3296265602112</c:v>
                </c:pt>
                <c:pt idx="1550">
                  <c:v>2059.2373492717743</c:v>
                </c:pt>
                <c:pt idx="1551">
                  <c:v>2060.5279910564423</c:v>
                </c:pt>
                <c:pt idx="1552">
                  <c:v>2060.846363067627</c:v>
                </c:pt>
                <c:pt idx="1553">
                  <c:v>2061.6367893218994</c:v>
                </c:pt>
                <c:pt idx="1554">
                  <c:v>2061.7625330686569</c:v>
                </c:pt>
                <c:pt idx="1555">
                  <c:v>2061.3521289825439</c:v>
                </c:pt>
                <c:pt idx="1556">
                  <c:v>2061.6433683633804</c:v>
                </c:pt>
                <c:pt idx="1557">
                  <c:v>2062.0337797403336</c:v>
                </c:pt>
                <c:pt idx="1558">
                  <c:v>2059.0956008434296</c:v>
                </c:pt>
                <c:pt idx="1559">
                  <c:v>2059.9147744178772</c:v>
                </c:pt>
                <c:pt idx="1560">
                  <c:v>2060.3305486440659</c:v>
                </c:pt>
                <c:pt idx="1561">
                  <c:v>2059.7750288248062</c:v>
                </c:pt>
                <c:pt idx="1562">
                  <c:v>2060.1514408588409</c:v>
                </c:pt>
                <c:pt idx="1563">
                  <c:v>2059.9259961843491</c:v>
                </c:pt>
                <c:pt idx="1564">
                  <c:v>2060.2429584264755</c:v>
                </c:pt>
                <c:pt idx="1565">
                  <c:v>2060.5499745607376</c:v>
                </c:pt>
                <c:pt idx="1566">
                  <c:v>2058.8280450105667</c:v>
                </c:pt>
                <c:pt idx="1567">
                  <c:v>2059.20008289814</c:v>
                </c:pt>
                <c:pt idx="1568">
                  <c:v>2060.9555089473724</c:v>
                </c:pt>
                <c:pt idx="1569">
                  <c:v>2061.2868720293045</c:v>
                </c:pt>
                <c:pt idx="1570">
                  <c:v>2060.603125333786</c:v>
                </c:pt>
                <c:pt idx="1571">
                  <c:v>2061.3231706619263</c:v>
                </c:pt>
                <c:pt idx="1572">
                  <c:v>2059.5894986391068</c:v>
                </c:pt>
                <c:pt idx="1573">
                  <c:v>2059.2150022983551</c:v>
                </c:pt>
                <c:pt idx="1574">
                  <c:v>2062.4380602836609</c:v>
                </c:pt>
                <c:pt idx="1575">
                  <c:v>2062.3236216306686</c:v>
                </c:pt>
                <c:pt idx="1576">
                  <c:v>2061.430664896965</c:v>
                </c:pt>
                <c:pt idx="1577">
                  <c:v>2061.0269587039948</c:v>
                </c:pt>
                <c:pt idx="1578">
                  <c:v>2060.6519564390182</c:v>
                </c:pt>
                <c:pt idx="1579">
                  <c:v>2061.8397582769394</c:v>
                </c:pt>
                <c:pt idx="1580">
                  <c:v>2061.417072892189</c:v>
                </c:pt>
                <c:pt idx="1581">
                  <c:v>2061.7708234786987</c:v>
                </c:pt>
                <c:pt idx="1582">
                  <c:v>2059.7356207370758</c:v>
                </c:pt>
                <c:pt idx="1583">
                  <c:v>2060.0581301450729</c:v>
                </c:pt>
                <c:pt idx="1584">
                  <c:v>2059.5835953950882</c:v>
                </c:pt>
                <c:pt idx="1585">
                  <c:v>2059.6653850078583</c:v>
                </c:pt>
                <c:pt idx="1586">
                  <c:v>2059.0230648517609</c:v>
                </c:pt>
                <c:pt idx="1587">
                  <c:v>2058.0545009374619</c:v>
                </c:pt>
                <c:pt idx="1588">
                  <c:v>2057.2725754976273</c:v>
                </c:pt>
                <c:pt idx="1589">
                  <c:v>2057.3350166082382</c:v>
                </c:pt>
                <c:pt idx="1590">
                  <c:v>2057.9918531179428</c:v>
                </c:pt>
                <c:pt idx="1591">
                  <c:v>2065.1818889379501</c:v>
                </c:pt>
                <c:pt idx="1592">
                  <c:v>2067.3309930562973</c:v>
                </c:pt>
                <c:pt idx="1593">
                  <c:v>2068.8164201974869</c:v>
                </c:pt>
                <c:pt idx="1594">
                  <c:v>2068.2913182973862</c:v>
                </c:pt>
                <c:pt idx="1595">
                  <c:v>2068.7456538677216</c:v>
                </c:pt>
                <c:pt idx="1596">
                  <c:v>2068.0768082141876</c:v>
                </c:pt>
                <c:pt idx="1597">
                  <c:v>2067.6196284294128</c:v>
                </c:pt>
                <c:pt idx="1598">
                  <c:v>2066.9527158737183</c:v>
                </c:pt>
                <c:pt idx="1599">
                  <c:v>2066.1337792873383</c:v>
                </c:pt>
                <c:pt idx="1600">
                  <c:v>2065.5493338108063</c:v>
                </c:pt>
                <c:pt idx="1601">
                  <c:v>2064.9115915298462</c:v>
                </c:pt>
                <c:pt idx="1602">
                  <c:v>2065.3645507097244</c:v>
                </c:pt>
                <c:pt idx="1603">
                  <c:v>2064.0898643732071</c:v>
                </c:pt>
                <c:pt idx="1604">
                  <c:v>2063.4068857431412</c:v>
                </c:pt>
                <c:pt idx="1605">
                  <c:v>2063.9689620733261</c:v>
                </c:pt>
                <c:pt idx="1606">
                  <c:v>2062.759556889534</c:v>
                </c:pt>
                <c:pt idx="1607">
                  <c:v>2062.8831505775452</c:v>
                </c:pt>
                <c:pt idx="1608">
                  <c:v>2061.9431149959564</c:v>
                </c:pt>
                <c:pt idx="1609">
                  <c:v>2063.4813370704651</c:v>
                </c:pt>
                <c:pt idx="1610">
                  <c:v>2062.4395755529404</c:v>
                </c:pt>
                <c:pt idx="1611">
                  <c:v>2061.9498232603073</c:v>
                </c:pt>
                <c:pt idx="1612">
                  <c:v>2061.2979972362518</c:v>
                </c:pt>
                <c:pt idx="1613">
                  <c:v>2061.593955039978</c:v>
                </c:pt>
                <c:pt idx="1614">
                  <c:v>2061.6867662668228</c:v>
                </c:pt>
                <c:pt idx="1615">
                  <c:v>2061.624404668808</c:v>
                </c:pt>
                <c:pt idx="1616">
                  <c:v>2060.9408651590347</c:v>
                </c:pt>
                <c:pt idx="1617">
                  <c:v>2060.6555209159851</c:v>
                </c:pt>
                <c:pt idx="1618">
                  <c:v>2061.5795931816101</c:v>
                </c:pt>
                <c:pt idx="1619">
                  <c:v>2061.0902463197708</c:v>
                </c:pt>
                <c:pt idx="1620">
                  <c:v>2060.964204788208</c:v>
                </c:pt>
                <c:pt idx="1621">
                  <c:v>2060.4624899625778</c:v>
                </c:pt>
                <c:pt idx="1622">
                  <c:v>2059.507058262825</c:v>
                </c:pt>
                <c:pt idx="1623">
                  <c:v>2060.1930341720581</c:v>
                </c:pt>
                <c:pt idx="1624">
                  <c:v>2059.961597442627</c:v>
                </c:pt>
                <c:pt idx="1625">
                  <c:v>2061.8892714977264</c:v>
                </c:pt>
                <c:pt idx="1626">
                  <c:v>2059.8277039527893</c:v>
                </c:pt>
                <c:pt idx="1627">
                  <c:v>2061.5275812149048</c:v>
                </c:pt>
                <c:pt idx="1628">
                  <c:v>2060.0576391220093</c:v>
                </c:pt>
                <c:pt idx="1629">
                  <c:v>2058.6742295026779</c:v>
                </c:pt>
                <c:pt idx="1630">
                  <c:v>2060.0900238752365</c:v>
                </c:pt>
                <c:pt idx="1631">
                  <c:v>2059.3108949661255</c:v>
                </c:pt>
                <c:pt idx="1632">
                  <c:v>2058.5676805973053</c:v>
                </c:pt>
                <c:pt idx="1633">
                  <c:v>2058.0227981805801</c:v>
                </c:pt>
                <c:pt idx="1634">
                  <c:v>2058.3485110998154</c:v>
                </c:pt>
                <c:pt idx="1635">
                  <c:v>2057.4477568864822</c:v>
                </c:pt>
                <c:pt idx="1636">
                  <c:v>2057.7727483510971</c:v>
                </c:pt>
                <c:pt idx="1637">
                  <c:v>2057.9065127372742</c:v>
                </c:pt>
                <c:pt idx="1638">
                  <c:v>2058.220663189888</c:v>
                </c:pt>
                <c:pt idx="1639">
                  <c:v>2057.5977129936218</c:v>
                </c:pt>
                <c:pt idx="1640">
                  <c:v>2057.1298183202744</c:v>
                </c:pt>
                <c:pt idx="1641">
                  <c:v>2055.7477583885193</c:v>
                </c:pt>
                <c:pt idx="1642">
                  <c:v>2044.9024184942245</c:v>
                </c:pt>
                <c:pt idx="1643">
                  <c:v>2045.1495631933212</c:v>
                </c:pt>
                <c:pt idx="1644">
                  <c:v>2045.3607422113419</c:v>
                </c:pt>
                <c:pt idx="1645">
                  <c:v>2045.3025773763657</c:v>
                </c:pt>
                <c:pt idx="1646">
                  <c:v>2045.6816651821136</c:v>
                </c:pt>
                <c:pt idx="1647">
                  <c:v>2045.5013233423233</c:v>
                </c:pt>
                <c:pt idx="1648">
                  <c:v>2044.8764715194702</c:v>
                </c:pt>
                <c:pt idx="1649">
                  <c:v>2045.2264174222946</c:v>
                </c:pt>
                <c:pt idx="1650">
                  <c:v>2045.1532423496246</c:v>
                </c:pt>
                <c:pt idx="1651">
                  <c:v>2046.1193928718567</c:v>
                </c:pt>
                <c:pt idx="1652">
                  <c:v>2045.7257008552551</c:v>
                </c:pt>
                <c:pt idx="1653">
                  <c:v>2045.0479264259338</c:v>
                </c:pt>
                <c:pt idx="1654">
                  <c:v>2043.8719409704208</c:v>
                </c:pt>
                <c:pt idx="1655">
                  <c:v>2044.1459031105042</c:v>
                </c:pt>
                <c:pt idx="1656">
                  <c:v>2045.5399100780487</c:v>
                </c:pt>
                <c:pt idx="1657">
                  <c:v>2043.7550179958344</c:v>
                </c:pt>
                <c:pt idx="1658">
                  <c:v>2043.9348922967911</c:v>
                </c:pt>
                <c:pt idx="1659">
                  <c:v>2042.1060880422592</c:v>
                </c:pt>
                <c:pt idx="1660">
                  <c:v>2043.1291736364365</c:v>
                </c:pt>
                <c:pt idx="1661">
                  <c:v>2042.1240198612213</c:v>
                </c:pt>
                <c:pt idx="1662">
                  <c:v>2042.9642617702484</c:v>
                </c:pt>
                <c:pt idx="1663">
                  <c:v>2042.9875514507294</c:v>
                </c:pt>
                <c:pt idx="1664">
                  <c:v>2044.421483874321</c:v>
                </c:pt>
                <c:pt idx="1665">
                  <c:v>2042.1614516973495</c:v>
                </c:pt>
                <c:pt idx="1666">
                  <c:v>2045.524465918541</c:v>
                </c:pt>
                <c:pt idx="1667">
                  <c:v>2043.3865983486176</c:v>
                </c:pt>
                <c:pt idx="1668">
                  <c:v>2044.3158534765244</c:v>
                </c:pt>
                <c:pt idx="1669">
                  <c:v>2043.0187171697617</c:v>
                </c:pt>
                <c:pt idx="1670">
                  <c:v>2044.3542388677597</c:v>
                </c:pt>
                <c:pt idx="1671">
                  <c:v>2043.3228262662888</c:v>
                </c:pt>
                <c:pt idx="1672">
                  <c:v>2042.1297078132629</c:v>
                </c:pt>
                <c:pt idx="1673">
                  <c:v>2042.103560090065</c:v>
                </c:pt>
                <c:pt idx="1674">
                  <c:v>2042.6906495094299</c:v>
                </c:pt>
                <c:pt idx="1675">
                  <c:v>2042.0432963371277</c:v>
                </c:pt>
                <c:pt idx="1676">
                  <c:v>2042.777113199234</c:v>
                </c:pt>
                <c:pt idx="1677">
                  <c:v>2043.8364975452423</c:v>
                </c:pt>
                <c:pt idx="1678">
                  <c:v>2041.7355234622955</c:v>
                </c:pt>
                <c:pt idx="1679">
                  <c:v>2041.1042096614838</c:v>
                </c:pt>
                <c:pt idx="1680">
                  <c:v>2041.2428569793701</c:v>
                </c:pt>
                <c:pt idx="1681">
                  <c:v>2040.9196578264236</c:v>
                </c:pt>
                <c:pt idx="1682">
                  <c:v>2042.6116878986359</c:v>
                </c:pt>
                <c:pt idx="1683">
                  <c:v>2042.6870113611221</c:v>
                </c:pt>
                <c:pt idx="1684">
                  <c:v>2040.6652157306671</c:v>
                </c:pt>
                <c:pt idx="1685">
                  <c:v>2045.1006178855896</c:v>
                </c:pt>
                <c:pt idx="1686">
                  <c:v>2044.3112894296646</c:v>
                </c:pt>
                <c:pt idx="1687">
                  <c:v>2043.7365230321884</c:v>
                </c:pt>
                <c:pt idx="1688">
                  <c:v>2042.7379795312881</c:v>
                </c:pt>
                <c:pt idx="1689">
                  <c:v>2041.853289604187</c:v>
                </c:pt>
                <c:pt idx="1690">
                  <c:v>2042.1608276367187</c:v>
                </c:pt>
                <c:pt idx="1691">
                  <c:v>2042.7417807579041</c:v>
                </c:pt>
                <c:pt idx="1692">
                  <c:v>2040.8218615055084</c:v>
                </c:pt>
                <c:pt idx="1693">
                  <c:v>2041.8151798248291</c:v>
                </c:pt>
                <c:pt idx="1694">
                  <c:v>2041.7429685592651</c:v>
                </c:pt>
                <c:pt idx="1695">
                  <c:v>2041.9697979688644</c:v>
                </c:pt>
                <c:pt idx="1696">
                  <c:v>2043.622910618782</c:v>
                </c:pt>
                <c:pt idx="1697">
                  <c:v>2042.8914939165115</c:v>
                </c:pt>
                <c:pt idx="1698">
                  <c:v>2043.6607996225357</c:v>
                </c:pt>
                <c:pt idx="1699">
                  <c:v>2044.178631067276</c:v>
                </c:pt>
                <c:pt idx="1700">
                  <c:v>2043.7822116613388</c:v>
                </c:pt>
                <c:pt idx="1701">
                  <c:v>2043.7076283693314</c:v>
                </c:pt>
                <c:pt idx="1702">
                  <c:v>2043.4349319934845</c:v>
                </c:pt>
                <c:pt idx="1703">
                  <c:v>2044.3166140317917</c:v>
                </c:pt>
                <c:pt idx="1704">
                  <c:v>2045.1108156442642</c:v>
                </c:pt>
                <c:pt idx="1705">
                  <c:v>2042.5175524950027</c:v>
                </c:pt>
                <c:pt idx="1706">
                  <c:v>2042.2671619653702</c:v>
                </c:pt>
                <c:pt idx="1707">
                  <c:v>2043.1545087099075</c:v>
                </c:pt>
                <c:pt idx="1708">
                  <c:v>2044.2053533792496</c:v>
                </c:pt>
                <c:pt idx="1709">
                  <c:v>2043.1928079128265</c:v>
                </c:pt>
                <c:pt idx="1710">
                  <c:v>2042.7865417003632</c:v>
                </c:pt>
                <c:pt idx="1711">
                  <c:v>2042.8999795913696</c:v>
                </c:pt>
                <c:pt idx="1712">
                  <c:v>2043.175529718399</c:v>
                </c:pt>
                <c:pt idx="1713">
                  <c:v>2041.1755750179291</c:v>
                </c:pt>
                <c:pt idx="1714">
                  <c:v>2041.3228523731232</c:v>
                </c:pt>
                <c:pt idx="1715">
                  <c:v>2040.6114218235016</c:v>
                </c:pt>
                <c:pt idx="1716">
                  <c:v>2041.2074657678604</c:v>
                </c:pt>
                <c:pt idx="1717">
                  <c:v>2041.5151100158691</c:v>
                </c:pt>
                <c:pt idx="1718">
                  <c:v>2042.3626445531845</c:v>
                </c:pt>
                <c:pt idx="1719">
                  <c:v>2040.6642998456955</c:v>
                </c:pt>
                <c:pt idx="1720">
                  <c:v>2037.6899192333221</c:v>
                </c:pt>
                <c:pt idx="1721">
                  <c:v>2038.2366738319397</c:v>
                </c:pt>
                <c:pt idx="1722">
                  <c:v>2038.6811974048615</c:v>
                </c:pt>
                <c:pt idx="1723">
                  <c:v>2037.3187478780746</c:v>
                </c:pt>
                <c:pt idx="1724">
                  <c:v>2037.4771813154221</c:v>
                </c:pt>
                <c:pt idx="1725">
                  <c:v>2037.4576612710953</c:v>
                </c:pt>
                <c:pt idx="1726">
                  <c:v>2037.1733578443527</c:v>
                </c:pt>
                <c:pt idx="1727">
                  <c:v>2035.4312052726746</c:v>
                </c:pt>
                <c:pt idx="1728">
                  <c:v>2034.3571866750717</c:v>
                </c:pt>
                <c:pt idx="1729">
                  <c:v>2034.9830318689346</c:v>
                </c:pt>
                <c:pt idx="1730">
                  <c:v>2035.8023152351379</c:v>
                </c:pt>
                <c:pt idx="1731">
                  <c:v>2036.1700291633606</c:v>
                </c:pt>
                <c:pt idx="1732">
                  <c:v>2035.9758484363556</c:v>
                </c:pt>
                <c:pt idx="1733">
                  <c:v>2035.9721601009369</c:v>
                </c:pt>
                <c:pt idx="1734">
                  <c:v>2033.8325328826904</c:v>
                </c:pt>
                <c:pt idx="1735">
                  <c:v>2034.1054718494415</c:v>
                </c:pt>
                <c:pt idx="1736">
                  <c:v>2032.9935429096222</c:v>
                </c:pt>
                <c:pt idx="1737">
                  <c:v>2032.3260159492493</c:v>
                </c:pt>
                <c:pt idx="1738">
                  <c:v>2031.8387714624405</c:v>
                </c:pt>
                <c:pt idx="1739">
                  <c:v>2032.3477942943573</c:v>
                </c:pt>
                <c:pt idx="1740">
                  <c:v>2031.5072075128555</c:v>
                </c:pt>
                <c:pt idx="1741">
                  <c:v>2030.9486546516418</c:v>
                </c:pt>
                <c:pt idx="1742">
                  <c:v>2031.02534532547</c:v>
                </c:pt>
                <c:pt idx="1743">
                  <c:v>2030.9630107879639</c:v>
                </c:pt>
                <c:pt idx="1744">
                  <c:v>2029.3070206642151</c:v>
                </c:pt>
                <c:pt idx="1745">
                  <c:v>2029.5156688690186</c:v>
                </c:pt>
                <c:pt idx="1746">
                  <c:v>2030.1862053871155</c:v>
                </c:pt>
                <c:pt idx="1747">
                  <c:v>2030.5973862409592</c:v>
                </c:pt>
                <c:pt idx="1748">
                  <c:v>2032.3392777442932</c:v>
                </c:pt>
                <c:pt idx="1749">
                  <c:v>2029.9368537664413</c:v>
                </c:pt>
                <c:pt idx="1750">
                  <c:v>2030.6856745481491</c:v>
                </c:pt>
                <c:pt idx="1751">
                  <c:v>2031.5432176589966</c:v>
                </c:pt>
                <c:pt idx="1752">
                  <c:v>2030.2547007799149</c:v>
                </c:pt>
                <c:pt idx="1753">
                  <c:v>2028.4803683757782</c:v>
                </c:pt>
                <c:pt idx="1754">
                  <c:v>2028.6840784549713</c:v>
                </c:pt>
                <c:pt idx="1755">
                  <c:v>2028.4697886705399</c:v>
                </c:pt>
                <c:pt idx="1756">
                  <c:v>2026.9375561475754</c:v>
                </c:pt>
                <c:pt idx="1757">
                  <c:v>2026.3984867334366</c:v>
                </c:pt>
                <c:pt idx="1758">
                  <c:v>2026.1724123954773</c:v>
                </c:pt>
                <c:pt idx="1759">
                  <c:v>2024.9847246408463</c:v>
                </c:pt>
                <c:pt idx="1760">
                  <c:v>2025.5021275281906</c:v>
                </c:pt>
                <c:pt idx="1761">
                  <c:v>2026.8514379262924</c:v>
                </c:pt>
                <c:pt idx="1762">
                  <c:v>2025.8129862546921</c:v>
                </c:pt>
                <c:pt idx="1763">
                  <c:v>2024.6453313827515</c:v>
                </c:pt>
                <c:pt idx="1764">
                  <c:v>2027.3629951477051</c:v>
                </c:pt>
                <c:pt idx="1765">
                  <c:v>2027.0023164749146</c:v>
                </c:pt>
                <c:pt idx="1766">
                  <c:v>2029.751948595047</c:v>
                </c:pt>
                <c:pt idx="1767">
                  <c:v>2032.4892245531082</c:v>
                </c:pt>
                <c:pt idx="1768">
                  <c:v>2032.909487247467</c:v>
                </c:pt>
                <c:pt idx="1769">
                  <c:v>2034.7881017923355</c:v>
                </c:pt>
                <c:pt idx="1770">
                  <c:v>2035.0591050386429</c:v>
                </c:pt>
                <c:pt idx="1771">
                  <c:v>2035.5530465841293</c:v>
                </c:pt>
                <c:pt idx="1772">
                  <c:v>2038.510356426239</c:v>
                </c:pt>
                <c:pt idx="1773">
                  <c:v>2039.4246349334717</c:v>
                </c:pt>
                <c:pt idx="1774">
                  <c:v>2039.6073304414749</c:v>
                </c:pt>
                <c:pt idx="1775">
                  <c:v>2039.5405914783478</c:v>
                </c:pt>
                <c:pt idx="1776">
                  <c:v>2038.5788456201553</c:v>
                </c:pt>
                <c:pt idx="1777">
                  <c:v>2037.4850594997406</c:v>
                </c:pt>
                <c:pt idx="1778">
                  <c:v>2036.7215014696121</c:v>
                </c:pt>
                <c:pt idx="1779">
                  <c:v>2036.2192186117172</c:v>
                </c:pt>
                <c:pt idx="1780">
                  <c:v>2036.2803544998169</c:v>
                </c:pt>
                <c:pt idx="1781">
                  <c:v>2036.8886624574661</c:v>
                </c:pt>
                <c:pt idx="1782">
                  <c:v>2035.9313087463379</c:v>
                </c:pt>
                <c:pt idx="1783">
                  <c:v>2034.713353395462</c:v>
                </c:pt>
                <c:pt idx="1784">
                  <c:v>2035.3821840286255</c:v>
                </c:pt>
                <c:pt idx="1785">
                  <c:v>2034.6791832447052</c:v>
                </c:pt>
                <c:pt idx="1786">
                  <c:v>2035.4072173833847</c:v>
                </c:pt>
                <c:pt idx="1787">
                  <c:v>2034.1264052391052</c:v>
                </c:pt>
                <c:pt idx="1788">
                  <c:v>2035.1188637018204</c:v>
                </c:pt>
                <c:pt idx="1789">
                  <c:v>2035.3664271831512</c:v>
                </c:pt>
                <c:pt idx="1790">
                  <c:v>2034.7657170295715</c:v>
                </c:pt>
                <c:pt idx="1791">
                  <c:v>2034.7793457508087</c:v>
                </c:pt>
                <c:pt idx="1792">
                  <c:v>2033.6919730901718</c:v>
                </c:pt>
                <c:pt idx="1793">
                  <c:v>2033.1567269563675</c:v>
                </c:pt>
                <c:pt idx="1794">
                  <c:v>2032.4236199855804</c:v>
                </c:pt>
                <c:pt idx="1795">
                  <c:v>2031.3771138191223</c:v>
                </c:pt>
                <c:pt idx="1796">
                  <c:v>2032.6668012142181</c:v>
                </c:pt>
                <c:pt idx="1797">
                  <c:v>2032.5761650800705</c:v>
                </c:pt>
                <c:pt idx="1798">
                  <c:v>2033.3394213914871</c:v>
                </c:pt>
                <c:pt idx="1799">
                  <c:v>2034.0382920503616</c:v>
                </c:pt>
                <c:pt idx="1800">
                  <c:v>2033.5196613073349</c:v>
                </c:pt>
              </c:numCache>
            </c:numRef>
          </c:val>
          <c:smooth val="0"/>
        </c:ser>
        <c:ser>
          <c:idx val="1"/>
          <c:order val="1"/>
          <c:tx>
            <c:v>Load w/ DER Deployed</c:v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Grid!$A$2:$A$1802</c:f>
              <c:numCache>
                <c:formatCode>[$-F400]h:mm:ss\ AM/PM</c:formatCode>
                <c:ptCount val="1801"/>
                <c:pt idx="0">
                  <c:v>43300.583333333336</c:v>
                </c:pt>
                <c:pt idx="1">
                  <c:v>43300.583449074074</c:v>
                </c:pt>
                <c:pt idx="2">
                  <c:v>43300.583564814813</c:v>
                </c:pt>
                <c:pt idx="3">
                  <c:v>43300.583680555559</c:v>
                </c:pt>
                <c:pt idx="4">
                  <c:v>43300.583796296298</c:v>
                </c:pt>
                <c:pt idx="5">
                  <c:v>43300.583912037036</c:v>
                </c:pt>
                <c:pt idx="6">
                  <c:v>43300.584027777775</c:v>
                </c:pt>
                <c:pt idx="7">
                  <c:v>43300.584143518521</c:v>
                </c:pt>
                <c:pt idx="8">
                  <c:v>43300.58425925926</c:v>
                </c:pt>
                <c:pt idx="9">
                  <c:v>43300.584374999999</c:v>
                </c:pt>
                <c:pt idx="10">
                  <c:v>43300.584490740737</c:v>
                </c:pt>
                <c:pt idx="11">
                  <c:v>43300.584606481483</c:v>
                </c:pt>
                <c:pt idx="12">
                  <c:v>43300.584722222222</c:v>
                </c:pt>
                <c:pt idx="13">
                  <c:v>43300.584837962961</c:v>
                </c:pt>
                <c:pt idx="14">
                  <c:v>43300.584953703707</c:v>
                </c:pt>
                <c:pt idx="15">
                  <c:v>43300.585069444445</c:v>
                </c:pt>
                <c:pt idx="16">
                  <c:v>43300.585185185184</c:v>
                </c:pt>
                <c:pt idx="17">
                  <c:v>43300.585300925923</c:v>
                </c:pt>
                <c:pt idx="18">
                  <c:v>43300.585416666669</c:v>
                </c:pt>
                <c:pt idx="19">
                  <c:v>43300.585532407407</c:v>
                </c:pt>
                <c:pt idx="20">
                  <c:v>43300.585648148146</c:v>
                </c:pt>
                <c:pt idx="21">
                  <c:v>43300.585763888892</c:v>
                </c:pt>
                <c:pt idx="22">
                  <c:v>43300.585879629631</c:v>
                </c:pt>
                <c:pt idx="23">
                  <c:v>43300.585995370369</c:v>
                </c:pt>
                <c:pt idx="24">
                  <c:v>43300.586111111108</c:v>
                </c:pt>
                <c:pt idx="25">
                  <c:v>43300.586226851854</c:v>
                </c:pt>
                <c:pt idx="26">
                  <c:v>43300.586342592593</c:v>
                </c:pt>
                <c:pt idx="27">
                  <c:v>43300.586458333331</c:v>
                </c:pt>
                <c:pt idx="28">
                  <c:v>43300.586574074077</c:v>
                </c:pt>
                <c:pt idx="29">
                  <c:v>43300.586689814816</c:v>
                </c:pt>
                <c:pt idx="30">
                  <c:v>43300.586805555555</c:v>
                </c:pt>
                <c:pt idx="31">
                  <c:v>43300.586921296293</c:v>
                </c:pt>
                <c:pt idx="32">
                  <c:v>43300.587037037039</c:v>
                </c:pt>
                <c:pt idx="33">
                  <c:v>43300.587152777778</c:v>
                </c:pt>
                <c:pt idx="34">
                  <c:v>43300.587268518517</c:v>
                </c:pt>
                <c:pt idx="35">
                  <c:v>43300.587384259263</c:v>
                </c:pt>
                <c:pt idx="36">
                  <c:v>43300.587500000001</c:v>
                </c:pt>
                <c:pt idx="37">
                  <c:v>43300.58761574074</c:v>
                </c:pt>
                <c:pt idx="38">
                  <c:v>43300.587731481479</c:v>
                </c:pt>
                <c:pt idx="39">
                  <c:v>43300.587847222225</c:v>
                </c:pt>
                <c:pt idx="40">
                  <c:v>43300.587962962964</c:v>
                </c:pt>
                <c:pt idx="41">
                  <c:v>43300.588078703702</c:v>
                </c:pt>
                <c:pt idx="42">
                  <c:v>43300.588194444441</c:v>
                </c:pt>
                <c:pt idx="43">
                  <c:v>43300.588310185187</c:v>
                </c:pt>
                <c:pt idx="44">
                  <c:v>43300.588425925926</c:v>
                </c:pt>
                <c:pt idx="45">
                  <c:v>43300.588541666664</c:v>
                </c:pt>
                <c:pt idx="46">
                  <c:v>43300.58865740741</c:v>
                </c:pt>
                <c:pt idx="47">
                  <c:v>43300.588773148149</c:v>
                </c:pt>
                <c:pt idx="48">
                  <c:v>43300.588888888888</c:v>
                </c:pt>
                <c:pt idx="49">
                  <c:v>43300.589004629626</c:v>
                </c:pt>
                <c:pt idx="50">
                  <c:v>43300.589120370372</c:v>
                </c:pt>
                <c:pt idx="51">
                  <c:v>43300.589236111111</c:v>
                </c:pt>
                <c:pt idx="52">
                  <c:v>43300.58935185185</c:v>
                </c:pt>
                <c:pt idx="53">
                  <c:v>43300.589467592596</c:v>
                </c:pt>
                <c:pt idx="54">
                  <c:v>43300.589583333334</c:v>
                </c:pt>
                <c:pt idx="55">
                  <c:v>43300.589699074073</c:v>
                </c:pt>
                <c:pt idx="56">
                  <c:v>43300.589814814812</c:v>
                </c:pt>
                <c:pt idx="57">
                  <c:v>43300.589930555558</c:v>
                </c:pt>
                <c:pt idx="58">
                  <c:v>43300.590046296296</c:v>
                </c:pt>
                <c:pt idx="59">
                  <c:v>43300.590162037035</c:v>
                </c:pt>
                <c:pt idx="60">
                  <c:v>43300.590277777781</c:v>
                </c:pt>
                <c:pt idx="61">
                  <c:v>43300.59039351852</c:v>
                </c:pt>
                <c:pt idx="62">
                  <c:v>43300.590509259258</c:v>
                </c:pt>
                <c:pt idx="63">
                  <c:v>43300.590624999997</c:v>
                </c:pt>
                <c:pt idx="64">
                  <c:v>43300.590740740743</c:v>
                </c:pt>
                <c:pt idx="65">
                  <c:v>43300.590856481482</c:v>
                </c:pt>
                <c:pt idx="66">
                  <c:v>43300.59097222222</c:v>
                </c:pt>
                <c:pt idx="67">
                  <c:v>43300.591087962966</c:v>
                </c:pt>
                <c:pt idx="68">
                  <c:v>43300.591203703705</c:v>
                </c:pt>
                <c:pt idx="69">
                  <c:v>43300.591319444444</c:v>
                </c:pt>
                <c:pt idx="70">
                  <c:v>43300.591435185182</c:v>
                </c:pt>
                <c:pt idx="71">
                  <c:v>43300.591550925928</c:v>
                </c:pt>
                <c:pt idx="72">
                  <c:v>43300.591666666667</c:v>
                </c:pt>
                <c:pt idx="73">
                  <c:v>43300.591782407406</c:v>
                </c:pt>
                <c:pt idx="74">
                  <c:v>43300.591898148145</c:v>
                </c:pt>
                <c:pt idx="75">
                  <c:v>43300.592013888891</c:v>
                </c:pt>
                <c:pt idx="76">
                  <c:v>43300.592129629629</c:v>
                </c:pt>
                <c:pt idx="77">
                  <c:v>43300.592245370368</c:v>
                </c:pt>
                <c:pt idx="78">
                  <c:v>43300.592361111114</c:v>
                </c:pt>
                <c:pt idx="79">
                  <c:v>43300.592476851853</c:v>
                </c:pt>
                <c:pt idx="80">
                  <c:v>43300.592592592591</c:v>
                </c:pt>
                <c:pt idx="81">
                  <c:v>43300.59270833333</c:v>
                </c:pt>
                <c:pt idx="82">
                  <c:v>43300.592824074076</c:v>
                </c:pt>
                <c:pt idx="83">
                  <c:v>43300.592939814815</c:v>
                </c:pt>
                <c:pt idx="84">
                  <c:v>43300.593055555553</c:v>
                </c:pt>
                <c:pt idx="85">
                  <c:v>43300.593171296299</c:v>
                </c:pt>
                <c:pt idx="86">
                  <c:v>43300.593287037038</c:v>
                </c:pt>
                <c:pt idx="87">
                  <c:v>43300.593402777777</c:v>
                </c:pt>
                <c:pt idx="88">
                  <c:v>43300.593518518515</c:v>
                </c:pt>
                <c:pt idx="89">
                  <c:v>43300.593634259261</c:v>
                </c:pt>
                <c:pt idx="90">
                  <c:v>43300.59375</c:v>
                </c:pt>
                <c:pt idx="91">
                  <c:v>43300.593865740739</c:v>
                </c:pt>
                <c:pt idx="92">
                  <c:v>43300.593981481485</c:v>
                </c:pt>
                <c:pt idx="93">
                  <c:v>43300.594097222223</c:v>
                </c:pt>
                <c:pt idx="94">
                  <c:v>43300.594212962962</c:v>
                </c:pt>
                <c:pt idx="95">
                  <c:v>43300.594328703701</c:v>
                </c:pt>
                <c:pt idx="96">
                  <c:v>43300.594444444447</c:v>
                </c:pt>
                <c:pt idx="97">
                  <c:v>43300.594560185185</c:v>
                </c:pt>
                <c:pt idx="98">
                  <c:v>43300.594675925924</c:v>
                </c:pt>
                <c:pt idx="99">
                  <c:v>43300.59479166667</c:v>
                </c:pt>
                <c:pt idx="100">
                  <c:v>43300.594907407409</c:v>
                </c:pt>
                <c:pt idx="101">
                  <c:v>43300.595023148147</c:v>
                </c:pt>
                <c:pt idx="102">
                  <c:v>43300.595138888886</c:v>
                </c:pt>
                <c:pt idx="103">
                  <c:v>43300.595254629632</c:v>
                </c:pt>
                <c:pt idx="104">
                  <c:v>43300.595370370371</c:v>
                </c:pt>
                <c:pt idx="105">
                  <c:v>43300.595486111109</c:v>
                </c:pt>
                <c:pt idx="106">
                  <c:v>43300.595601851855</c:v>
                </c:pt>
                <c:pt idx="107">
                  <c:v>43300.595717592594</c:v>
                </c:pt>
                <c:pt idx="108">
                  <c:v>43300.595833333333</c:v>
                </c:pt>
                <c:pt idx="109">
                  <c:v>43300.595949074072</c:v>
                </c:pt>
                <c:pt idx="110">
                  <c:v>43300.596064814818</c:v>
                </c:pt>
                <c:pt idx="111">
                  <c:v>43300.596180555556</c:v>
                </c:pt>
                <c:pt idx="112">
                  <c:v>43300.596296296295</c:v>
                </c:pt>
                <c:pt idx="113">
                  <c:v>43300.596412037034</c:v>
                </c:pt>
                <c:pt idx="114">
                  <c:v>43300.59652777778</c:v>
                </c:pt>
                <c:pt idx="115">
                  <c:v>43300.596643518518</c:v>
                </c:pt>
                <c:pt idx="116">
                  <c:v>43300.596759259257</c:v>
                </c:pt>
                <c:pt idx="117">
                  <c:v>43300.596875000003</c:v>
                </c:pt>
                <c:pt idx="118">
                  <c:v>43300.596990740742</c:v>
                </c:pt>
                <c:pt idx="119">
                  <c:v>43300.59710648148</c:v>
                </c:pt>
                <c:pt idx="120">
                  <c:v>43300.597222222219</c:v>
                </c:pt>
                <c:pt idx="121">
                  <c:v>43300.597337962965</c:v>
                </c:pt>
                <c:pt idx="122">
                  <c:v>43300.597453703704</c:v>
                </c:pt>
                <c:pt idx="123">
                  <c:v>43300.597569444442</c:v>
                </c:pt>
                <c:pt idx="124">
                  <c:v>43300.597685185188</c:v>
                </c:pt>
                <c:pt idx="125">
                  <c:v>43300.597800925927</c:v>
                </c:pt>
                <c:pt idx="126">
                  <c:v>43300.597916666666</c:v>
                </c:pt>
                <c:pt idx="127">
                  <c:v>43300.598032407404</c:v>
                </c:pt>
                <c:pt idx="128">
                  <c:v>43300.59814814815</c:v>
                </c:pt>
                <c:pt idx="129">
                  <c:v>43300.598263888889</c:v>
                </c:pt>
                <c:pt idx="130">
                  <c:v>43300.598379629628</c:v>
                </c:pt>
                <c:pt idx="131">
                  <c:v>43300.598495370374</c:v>
                </c:pt>
                <c:pt idx="132">
                  <c:v>43300.598611111112</c:v>
                </c:pt>
                <c:pt idx="133">
                  <c:v>43300.598726851851</c:v>
                </c:pt>
                <c:pt idx="134">
                  <c:v>43300.59884259259</c:v>
                </c:pt>
                <c:pt idx="135">
                  <c:v>43300.598958333336</c:v>
                </c:pt>
                <c:pt idx="136">
                  <c:v>43300.599074074074</c:v>
                </c:pt>
                <c:pt idx="137">
                  <c:v>43300.599189814813</c:v>
                </c:pt>
                <c:pt idx="138">
                  <c:v>43300.599305555559</c:v>
                </c:pt>
                <c:pt idx="139">
                  <c:v>43300.599421296298</c:v>
                </c:pt>
                <c:pt idx="140">
                  <c:v>43300.599537037036</c:v>
                </c:pt>
                <c:pt idx="141">
                  <c:v>43300.599652777775</c:v>
                </c:pt>
                <c:pt idx="142">
                  <c:v>43300.599768518521</c:v>
                </c:pt>
                <c:pt idx="143">
                  <c:v>43300.59988425926</c:v>
                </c:pt>
                <c:pt idx="144">
                  <c:v>43300.6</c:v>
                </c:pt>
                <c:pt idx="145">
                  <c:v>43300.600115740737</c:v>
                </c:pt>
                <c:pt idx="146">
                  <c:v>43300.600231481483</c:v>
                </c:pt>
                <c:pt idx="147">
                  <c:v>43300.600347222222</c:v>
                </c:pt>
                <c:pt idx="148">
                  <c:v>43300.600462962961</c:v>
                </c:pt>
                <c:pt idx="149">
                  <c:v>43300.600578703707</c:v>
                </c:pt>
                <c:pt idx="150">
                  <c:v>43300.600694444445</c:v>
                </c:pt>
                <c:pt idx="151">
                  <c:v>43300.600810185184</c:v>
                </c:pt>
                <c:pt idx="152">
                  <c:v>43300.600925925923</c:v>
                </c:pt>
                <c:pt idx="153">
                  <c:v>43300.601041666669</c:v>
                </c:pt>
                <c:pt idx="154">
                  <c:v>43300.601157407407</c:v>
                </c:pt>
                <c:pt idx="155">
                  <c:v>43300.601273148146</c:v>
                </c:pt>
                <c:pt idx="156">
                  <c:v>43300.601388888892</c:v>
                </c:pt>
                <c:pt idx="157">
                  <c:v>43300.601504629631</c:v>
                </c:pt>
                <c:pt idx="158">
                  <c:v>43300.601620370369</c:v>
                </c:pt>
                <c:pt idx="159">
                  <c:v>43300.601736111108</c:v>
                </c:pt>
                <c:pt idx="160">
                  <c:v>43300.601851851854</c:v>
                </c:pt>
                <c:pt idx="161">
                  <c:v>43300.601967592593</c:v>
                </c:pt>
                <c:pt idx="162">
                  <c:v>43300.602083333331</c:v>
                </c:pt>
                <c:pt idx="163">
                  <c:v>43300.602199074077</c:v>
                </c:pt>
                <c:pt idx="164">
                  <c:v>43300.602314814816</c:v>
                </c:pt>
                <c:pt idx="165">
                  <c:v>43300.602430555555</c:v>
                </c:pt>
                <c:pt idx="166">
                  <c:v>43300.602546296293</c:v>
                </c:pt>
                <c:pt idx="167">
                  <c:v>43300.602662037039</c:v>
                </c:pt>
                <c:pt idx="168">
                  <c:v>43300.602777777778</c:v>
                </c:pt>
                <c:pt idx="169">
                  <c:v>43300.602893518517</c:v>
                </c:pt>
                <c:pt idx="170">
                  <c:v>43300.603009259263</c:v>
                </c:pt>
                <c:pt idx="171">
                  <c:v>43300.603125000001</c:v>
                </c:pt>
                <c:pt idx="172">
                  <c:v>43300.60324074074</c:v>
                </c:pt>
                <c:pt idx="173">
                  <c:v>43300.603356481479</c:v>
                </c:pt>
                <c:pt idx="174">
                  <c:v>43300.603472222225</c:v>
                </c:pt>
                <c:pt idx="175">
                  <c:v>43300.603587962964</c:v>
                </c:pt>
                <c:pt idx="176">
                  <c:v>43300.603703703702</c:v>
                </c:pt>
                <c:pt idx="177">
                  <c:v>43300.603819444441</c:v>
                </c:pt>
                <c:pt idx="178">
                  <c:v>43300.603935185187</c:v>
                </c:pt>
                <c:pt idx="179">
                  <c:v>43300.604050925926</c:v>
                </c:pt>
                <c:pt idx="180">
                  <c:v>43300.604166666664</c:v>
                </c:pt>
                <c:pt idx="181">
                  <c:v>43300.60428240741</c:v>
                </c:pt>
                <c:pt idx="182">
                  <c:v>43300.604398148149</c:v>
                </c:pt>
                <c:pt idx="183">
                  <c:v>43300.604513888888</c:v>
                </c:pt>
                <c:pt idx="184">
                  <c:v>43300.604629629626</c:v>
                </c:pt>
                <c:pt idx="185">
                  <c:v>43300.604745370372</c:v>
                </c:pt>
                <c:pt idx="186">
                  <c:v>43300.604861111111</c:v>
                </c:pt>
                <c:pt idx="187">
                  <c:v>43300.60497685185</c:v>
                </c:pt>
                <c:pt idx="188">
                  <c:v>43300.605092592596</c:v>
                </c:pt>
                <c:pt idx="189">
                  <c:v>43300.605208333334</c:v>
                </c:pt>
                <c:pt idx="190">
                  <c:v>43300.605324074073</c:v>
                </c:pt>
                <c:pt idx="191">
                  <c:v>43300.605439814812</c:v>
                </c:pt>
                <c:pt idx="192">
                  <c:v>43300.605555555558</c:v>
                </c:pt>
                <c:pt idx="193">
                  <c:v>43300.605671296296</c:v>
                </c:pt>
                <c:pt idx="194">
                  <c:v>43300.605787037035</c:v>
                </c:pt>
                <c:pt idx="195">
                  <c:v>43300.605902777781</c:v>
                </c:pt>
                <c:pt idx="196">
                  <c:v>43300.60601851852</c:v>
                </c:pt>
                <c:pt idx="197">
                  <c:v>43300.606134259258</c:v>
                </c:pt>
                <c:pt idx="198">
                  <c:v>43300.606249999997</c:v>
                </c:pt>
                <c:pt idx="199">
                  <c:v>43300.606365740743</c:v>
                </c:pt>
                <c:pt idx="200">
                  <c:v>43300.606481481482</c:v>
                </c:pt>
                <c:pt idx="201">
                  <c:v>43300.60659722222</c:v>
                </c:pt>
                <c:pt idx="202">
                  <c:v>43300.606712962966</c:v>
                </c:pt>
                <c:pt idx="203">
                  <c:v>43300.606828703705</c:v>
                </c:pt>
                <c:pt idx="204">
                  <c:v>43300.606944444444</c:v>
                </c:pt>
                <c:pt idx="205">
                  <c:v>43300.607060185182</c:v>
                </c:pt>
                <c:pt idx="206">
                  <c:v>43300.607175925928</c:v>
                </c:pt>
                <c:pt idx="207">
                  <c:v>43300.607291666667</c:v>
                </c:pt>
                <c:pt idx="208">
                  <c:v>43300.607407407406</c:v>
                </c:pt>
                <c:pt idx="209">
                  <c:v>43300.607523148145</c:v>
                </c:pt>
                <c:pt idx="210">
                  <c:v>43300.607638888891</c:v>
                </c:pt>
                <c:pt idx="211">
                  <c:v>43300.607754629629</c:v>
                </c:pt>
                <c:pt idx="212">
                  <c:v>43300.607870370368</c:v>
                </c:pt>
                <c:pt idx="213">
                  <c:v>43300.607986111114</c:v>
                </c:pt>
                <c:pt idx="214">
                  <c:v>43300.608101851853</c:v>
                </c:pt>
                <c:pt idx="215">
                  <c:v>43300.608217592591</c:v>
                </c:pt>
                <c:pt idx="216">
                  <c:v>43300.60833333333</c:v>
                </c:pt>
                <c:pt idx="217">
                  <c:v>43300.608449074076</c:v>
                </c:pt>
                <c:pt idx="218">
                  <c:v>43300.608564814815</c:v>
                </c:pt>
                <c:pt idx="219">
                  <c:v>43300.608680555553</c:v>
                </c:pt>
                <c:pt idx="220">
                  <c:v>43300.608796296299</c:v>
                </c:pt>
                <c:pt idx="221">
                  <c:v>43300.608912037038</c:v>
                </c:pt>
                <c:pt idx="222">
                  <c:v>43300.609027777777</c:v>
                </c:pt>
                <c:pt idx="223">
                  <c:v>43300.609143518515</c:v>
                </c:pt>
                <c:pt idx="224">
                  <c:v>43300.609259259261</c:v>
                </c:pt>
                <c:pt idx="225">
                  <c:v>43300.609375</c:v>
                </c:pt>
                <c:pt idx="226">
                  <c:v>43300.609490740739</c:v>
                </c:pt>
                <c:pt idx="227">
                  <c:v>43300.609606481485</c:v>
                </c:pt>
                <c:pt idx="228">
                  <c:v>43300.609722222223</c:v>
                </c:pt>
                <c:pt idx="229">
                  <c:v>43300.609837962962</c:v>
                </c:pt>
                <c:pt idx="230">
                  <c:v>43300.609953703701</c:v>
                </c:pt>
                <c:pt idx="231">
                  <c:v>43300.610069444447</c:v>
                </c:pt>
                <c:pt idx="232">
                  <c:v>43300.610185185185</c:v>
                </c:pt>
                <c:pt idx="233">
                  <c:v>43300.610300925924</c:v>
                </c:pt>
                <c:pt idx="234">
                  <c:v>43300.61041666667</c:v>
                </c:pt>
                <c:pt idx="235">
                  <c:v>43300.610532407409</c:v>
                </c:pt>
                <c:pt idx="236">
                  <c:v>43300.610648148147</c:v>
                </c:pt>
                <c:pt idx="237">
                  <c:v>43300.610763888886</c:v>
                </c:pt>
                <c:pt idx="238">
                  <c:v>43300.610879629632</c:v>
                </c:pt>
                <c:pt idx="239">
                  <c:v>43300.610995370371</c:v>
                </c:pt>
                <c:pt idx="240">
                  <c:v>43300.611111111109</c:v>
                </c:pt>
                <c:pt idx="241">
                  <c:v>43300.611226851855</c:v>
                </c:pt>
                <c:pt idx="242">
                  <c:v>43300.611342592594</c:v>
                </c:pt>
                <c:pt idx="243">
                  <c:v>43300.611458333333</c:v>
                </c:pt>
                <c:pt idx="244">
                  <c:v>43300.611574074072</c:v>
                </c:pt>
                <c:pt idx="245">
                  <c:v>43300.611689814818</c:v>
                </c:pt>
                <c:pt idx="246">
                  <c:v>43300.611805555556</c:v>
                </c:pt>
                <c:pt idx="247">
                  <c:v>43300.611921296295</c:v>
                </c:pt>
                <c:pt idx="248">
                  <c:v>43300.612037037034</c:v>
                </c:pt>
                <c:pt idx="249">
                  <c:v>43300.61215277778</c:v>
                </c:pt>
                <c:pt idx="250">
                  <c:v>43300.612268518518</c:v>
                </c:pt>
                <c:pt idx="251">
                  <c:v>43300.612384259257</c:v>
                </c:pt>
                <c:pt idx="252">
                  <c:v>43300.612500000003</c:v>
                </c:pt>
                <c:pt idx="253">
                  <c:v>43300.612615740742</c:v>
                </c:pt>
                <c:pt idx="254">
                  <c:v>43300.61273148148</c:v>
                </c:pt>
                <c:pt idx="255">
                  <c:v>43300.612847222219</c:v>
                </c:pt>
                <c:pt idx="256">
                  <c:v>43300.612962962965</c:v>
                </c:pt>
                <c:pt idx="257">
                  <c:v>43300.613078703704</c:v>
                </c:pt>
                <c:pt idx="258">
                  <c:v>43300.613194444442</c:v>
                </c:pt>
                <c:pt idx="259">
                  <c:v>43300.613310185188</c:v>
                </c:pt>
                <c:pt idx="260">
                  <c:v>43300.613425925927</c:v>
                </c:pt>
                <c:pt idx="261">
                  <c:v>43300.613541666666</c:v>
                </c:pt>
                <c:pt idx="262">
                  <c:v>43300.613657407404</c:v>
                </c:pt>
                <c:pt idx="263">
                  <c:v>43300.61377314815</c:v>
                </c:pt>
                <c:pt idx="264">
                  <c:v>43300.613888888889</c:v>
                </c:pt>
                <c:pt idx="265">
                  <c:v>43300.614004629628</c:v>
                </c:pt>
                <c:pt idx="266">
                  <c:v>43300.614120370374</c:v>
                </c:pt>
                <c:pt idx="267">
                  <c:v>43300.614236111112</c:v>
                </c:pt>
                <c:pt idx="268">
                  <c:v>43300.614351851851</c:v>
                </c:pt>
                <c:pt idx="269">
                  <c:v>43300.61446759259</c:v>
                </c:pt>
                <c:pt idx="270">
                  <c:v>43300.614583333336</c:v>
                </c:pt>
                <c:pt idx="271">
                  <c:v>43300.614699074074</c:v>
                </c:pt>
                <c:pt idx="272">
                  <c:v>43300.614814814813</c:v>
                </c:pt>
                <c:pt idx="273">
                  <c:v>43300.614930555559</c:v>
                </c:pt>
                <c:pt idx="274">
                  <c:v>43300.615046296298</c:v>
                </c:pt>
                <c:pt idx="275">
                  <c:v>43300.615162037036</c:v>
                </c:pt>
                <c:pt idx="276">
                  <c:v>43300.615277777775</c:v>
                </c:pt>
                <c:pt idx="277">
                  <c:v>43300.615393518521</c:v>
                </c:pt>
                <c:pt idx="278">
                  <c:v>43300.61550925926</c:v>
                </c:pt>
                <c:pt idx="279">
                  <c:v>43300.615624999999</c:v>
                </c:pt>
                <c:pt idx="280">
                  <c:v>43300.615740740737</c:v>
                </c:pt>
                <c:pt idx="281">
                  <c:v>43300.615856481483</c:v>
                </c:pt>
                <c:pt idx="282">
                  <c:v>43300.615972222222</c:v>
                </c:pt>
                <c:pt idx="283">
                  <c:v>43300.616087962961</c:v>
                </c:pt>
                <c:pt idx="284">
                  <c:v>43300.616203703707</c:v>
                </c:pt>
                <c:pt idx="285">
                  <c:v>43300.616319444445</c:v>
                </c:pt>
                <c:pt idx="286">
                  <c:v>43300.616435185184</c:v>
                </c:pt>
                <c:pt idx="287">
                  <c:v>43300.616550925923</c:v>
                </c:pt>
                <c:pt idx="288">
                  <c:v>43300.616666666669</c:v>
                </c:pt>
                <c:pt idx="289">
                  <c:v>43300.616782407407</c:v>
                </c:pt>
                <c:pt idx="290">
                  <c:v>43300.616898148146</c:v>
                </c:pt>
                <c:pt idx="291">
                  <c:v>43300.617013888892</c:v>
                </c:pt>
                <c:pt idx="292">
                  <c:v>43300.617129629631</c:v>
                </c:pt>
                <c:pt idx="293">
                  <c:v>43300.617245370369</c:v>
                </c:pt>
                <c:pt idx="294">
                  <c:v>43300.617361111108</c:v>
                </c:pt>
                <c:pt idx="295">
                  <c:v>43300.617476851854</c:v>
                </c:pt>
                <c:pt idx="296">
                  <c:v>43300.617592592593</c:v>
                </c:pt>
                <c:pt idx="297">
                  <c:v>43300.617708333331</c:v>
                </c:pt>
                <c:pt idx="298">
                  <c:v>43300.617824074077</c:v>
                </c:pt>
                <c:pt idx="299">
                  <c:v>43300.617939814816</c:v>
                </c:pt>
                <c:pt idx="300">
                  <c:v>43300.618055555555</c:v>
                </c:pt>
                <c:pt idx="301">
                  <c:v>43300.618171296293</c:v>
                </c:pt>
                <c:pt idx="302">
                  <c:v>43300.618287037039</c:v>
                </c:pt>
                <c:pt idx="303">
                  <c:v>43300.618402777778</c:v>
                </c:pt>
                <c:pt idx="304">
                  <c:v>43300.618518518517</c:v>
                </c:pt>
                <c:pt idx="305">
                  <c:v>43300.618634259263</c:v>
                </c:pt>
                <c:pt idx="306">
                  <c:v>43300.618750000001</c:v>
                </c:pt>
                <c:pt idx="307">
                  <c:v>43300.61886574074</c:v>
                </c:pt>
                <c:pt idx="308">
                  <c:v>43300.618981481479</c:v>
                </c:pt>
                <c:pt idx="309">
                  <c:v>43300.619097222225</c:v>
                </c:pt>
                <c:pt idx="310">
                  <c:v>43300.619212962964</c:v>
                </c:pt>
                <c:pt idx="311">
                  <c:v>43300.619328703702</c:v>
                </c:pt>
                <c:pt idx="312">
                  <c:v>43300.619444444441</c:v>
                </c:pt>
                <c:pt idx="313">
                  <c:v>43300.619560185187</c:v>
                </c:pt>
                <c:pt idx="314">
                  <c:v>43300.619675925926</c:v>
                </c:pt>
                <c:pt idx="315">
                  <c:v>43300.619791666664</c:v>
                </c:pt>
                <c:pt idx="316">
                  <c:v>43300.61990740741</c:v>
                </c:pt>
                <c:pt idx="317">
                  <c:v>43300.620023148149</c:v>
                </c:pt>
                <c:pt idx="318">
                  <c:v>43300.620138888888</c:v>
                </c:pt>
                <c:pt idx="319">
                  <c:v>43300.620254629626</c:v>
                </c:pt>
                <c:pt idx="320">
                  <c:v>43300.620370370372</c:v>
                </c:pt>
                <c:pt idx="321">
                  <c:v>43300.620486111111</c:v>
                </c:pt>
                <c:pt idx="322">
                  <c:v>43300.62060185185</c:v>
                </c:pt>
                <c:pt idx="323">
                  <c:v>43300.620717592596</c:v>
                </c:pt>
                <c:pt idx="324">
                  <c:v>43300.620833333334</c:v>
                </c:pt>
                <c:pt idx="325">
                  <c:v>43300.620949074073</c:v>
                </c:pt>
                <c:pt idx="326">
                  <c:v>43300.621064814812</c:v>
                </c:pt>
                <c:pt idx="327">
                  <c:v>43300.621180555558</c:v>
                </c:pt>
                <c:pt idx="328">
                  <c:v>43300.621296296296</c:v>
                </c:pt>
                <c:pt idx="329">
                  <c:v>43300.621412037035</c:v>
                </c:pt>
                <c:pt idx="330">
                  <c:v>43300.621527777781</c:v>
                </c:pt>
                <c:pt idx="331">
                  <c:v>43300.62164351852</c:v>
                </c:pt>
                <c:pt idx="332">
                  <c:v>43300.621759259258</c:v>
                </c:pt>
                <c:pt idx="333">
                  <c:v>43300.621874999997</c:v>
                </c:pt>
                <c:pt idx="334">
                  <c:v>43300.621990740743</c:v>
                </c:pt>
                <c:pt idx="335">
                  <c:v>43300.622106481482</c:v>
                </c:pt>
                <c:pt idx="336">
                  <c:v>43300.62222222222</c:v>
                </c:pt>
                <c:pt idx="337">
                  <c:v>43300.622337962966</c:v>
                </c:pt>
                <c:pt idx="338">
                  <c:v>43300.622453703705</c:v>
                </c:pt>
                <c:pt idx="339">
                  <c:v>43300.622569444444</c:v>
                </c:pt>
                <c:pt idx="340">
                  <c:v>43300.622685185182</c:v>
                </c:pt>
                <c:pt idx="341">
                  <c:v>43300.622800925928</c:v>
                </c:pt>
                <c:pt idx="342">
                  <c:v>43300.622916666667</c:v>
                </c:pt>
                <c:pt idx="343">
                  <c:v>43300.623032407406</c:v>
                </c:pt>
                <c:pt idx="344">
                  <c:v>43300.623148148145</c:v>
                </c:pt>
                <c:pt idx="345">
                  <c:v>43300.623263888891</c:v>
                </c:pt>
                <c:pt idx="346">
                  <c:v>43300.623379629629</c:v>
                </c:pt>
                <c:pt idx="347">
                  <c:v>43300.623495370368</c:v>
                </c:pt>
                <c:pt idx="348">
                  <c:v>43300.623611111114</c:v>
                </c:pt>
                <c:pt idx="349">
                  <c:v>43300.623726851853</c:v>
                </c:pt>
                <c:pt idx="350">
                  <c:v>43300.623842592591</c:v>
                </c:pt>
                <c:pt idx="351">
                  <c:v>43300.62395833333</c:v>
                </c:pt>
                <c:pt idx="352">
                  <c:v>43300.624074074076</c:v>
                </c:pt>
                <c:pt idx="353">
                  <c:v>43300.624189814815</c:v>
                </c:pt>
                <c:pt idx="354">
                  <c:v>43300.624305555553</c:v>
                </c:pt>
                <c:pt idx="355">
                  <c:v>43300.624421296299</c:v>
                </c:pt>
                <c:pt idx="356">
                  <c:v>43300.624537037038</c:v>
                </c:pt>
                <c:pt idx="357">
                  <c:v>43300.624652777777</c:v>
                </c:pt>
                <c:pt idx="358">
                  <c:v>43300.624768518515</c:v>
                </c:pt>
                <c:pt idx="359">
                  <c:v>43300.624884259261</c:v>
                </c:pt>
                <c:pt idx="360">
                  <c:v>43300.625</c:v>
                </c:pt>
                <c:pt idx="361">
                  <c:v>43300.625115740739</c:v>
                </c:pt>
                <c:pt idx="362">
                  <c:v>43300.625231481485</c:v>
                </c:pt>
                <c:pt idx="363">
                  <c:v>43300.625347222223</c:v>
                </c:pt>
                <c:pt idx="364">
                  <c:v>43300.625462962962</c:v>
                </c:pt>
                <c:pt idx="365">
                  <c:v>43300.625578703701</c:v>
                </c:pt>
                <c:pt idx="366">
                  <c:v>43300.625694444447</c:v>
                </c:pt>
                <c:pt idx="367">
                  <c:v>43300.625810185185</c:v>
                </c:pt>
                <c:pt idx="368">
                  <c:v>43300.625925925924</c:v>
                </c:pt>
                <c:pt idx="369">
                  <c:v>43300.62604166667</c:v>
                </c:pt>
                <c:pt idx="370">
                  <c:v>43300.626157407409</c:v>
                </c:pt>
                <c:pt idx="371">
                  <c:v>43300.626273148147</c:v>
                </c:pt>
                <c:pt idx="372">
                  <c:v>43300.626388888886</c:v>
                </c:pt>
                <c:pt idx="373">
                  <c:v>43300.626504629632</c:v>
                </c:pt>
                <c:pt idx="374">
                  <c:v>43300.626620370371</c:v>
                </c:pt>
                <c:pt idx="375">
                  <c:v>43300.626736111109</c:v>
                </c:pt>
                <c:pt idx="376">
                  <c:v>43300.626851851855</c:v>
                </c:pt>
                <c:pt idx="377">
                  <c:v>43300.626967592594</c:v>
                </c:pt>
                <c:pt idx="378">
                  <c:v>43300.627083333333</c:v>
                </c:pt>
                <c:pt idx="379">
                  <c:v>43300.627199074072</c:v>
                </c:pt>
                <c:pt idx="380">
                  <c:v>43300.627314814818</c:v>
                </c:pt>
                <c:pt idx="381">
                  <c:v>43300.627430555556</c:v>
                </c:pt>
                <c:pt idx="382">
                  <c:v>43300.627546296295</c:v>
                </c:pt>
                <c:pt idx="383">
                  <c:v>43300.627662037034</c:v>
                </c:pt>
                <c:pt idx="384">
                  <c:v>43300.62777777778</c:v>
                </c:pt>
                <c:pt idx="385">
                  <c:v>43300.627893518518</c:v>
                </c:pt>
                <c:pt idx="386">
                  <c:v>43300.628009259257</c:v>
                </c:pt>
                <c:pt idx="387">
                  <c:v>43300.628125000003</c:v>
                </c:pt>
                <c:pt idx="388">
                  <c:v>43300.628240740742</c:v>
                </c:pt>
                <c:pt idx="389">
                  <c:v>43300.62835648148</c:v>
                </c:pt>
                <c:pt idx="390">
                  <c:v>43300.628472222219</c:v>
                </c:pt>
                <c:pt idx="391">
                  <c:v>43300.628587962965</c:v>
                </c:pt>
                <c:pt idx="392">
                  <c:v>43300.628703703704</c:v>
                </c:pt>
                <c:pt idx="393">
                  <c:v>43300.628819444442</c:v>
                </c:pt>
                <c:pt idx="394">
                  <c:v>43300.628935185188</c:v>
                </c:pt>
                <c:pt idx="395">
                  <c:v>43300.629050925927</c:v>
                </c:pt>
                <c:pt idx="396">
                  <c:v>43300.629166666666</c:v>
                </c:pt>
                <c:pt idx="397">
                  <c:v>43300.629282407404</c:v>
                </c:pt>
                <c:pt idx="398">
                  <c:v>43300.62939814815</c:v>
                </c:pt>
                <c:pt idx="399">
                  <c:v>43300.629513888889</c:v>
                </c:pt>
                <c:pt idx="400">
                  <c:v>43300.629629629628</c:v>
                </c:pt>
                <c:pt idx="401">
                  <c:v>43300.629745370374</c:v>
                </c:pt>
                <c:pt idx="402">
                  <c:v>43300.629861111112</c:v>
                </c:pt>
                <c:pt idx="403">
                  <c:v>43300.629976851851</c:v>
                </c:pt>
                <c:pt idx="404">
                  <c:v>43300.63009259259</c:v>
                </c:pt>
                <c:pt idx="405">
                  <c:v>43300.630208333336</c:v>
                </c:pt>
                <c:pt idx="406">
                  <c:v>43300.630324074074</c:v>
                </c:pt>
                <c:pt idx="407">
                  <c:v>43300.630439814813</c:v>
                </c:pt>
                <c:pt idx="408">
                  <c:v>43300.630555555559</c:v>
                </c:pt>
                <c:pt idx="409">
                  <c:v>43300.630671296298</c:v>
                </c:pt>
                <c:pt idx="410">
                  <c:v>43300.630787037036</c:v>
                </c:pt>
                <c:pt idx="411">
                  <c:v>43300.630902777775</c:v>
                </c:pt>
                <c:pt idx="412">
                  <c:v>43300.631018518521</c:v>
                </c:pt>
                <c:pt idx="413">
                  <c:v>43300.63113425926</c:v>
                </c:pt>
                <c:pt idx="414">
                  <c:v>43300.631249999999</c:v>
                </c:pt>
                <c:pt idx="415">
                  <c:v>43300.631365740737</c:v>
                </c:pt>
                <c:pt idx="416">
                  <c:v>43300.631481481483</c:v>
                </c:pt>
                <c:pt idx="417">
                  <c:v>43300.631597222222</c:v>
                </c:pt>
                <c:pt idx="418">
                  <c:v>43300.631712962961</c:v>
                </c:pt>
                <c:pt idx="419">
                  <c:v>43300.631828703707</c:v>
                </c:pt>
                <c:pt idx="420">
                  <c:v>43300.631944444445</c:v>
                </c:pt>
                <c:pt idx="421">
                  <c:v>43300.632060185184</c:v>
                </c:pt>
                <c:pt idx="422">
                  <c:v>43300.632175925923</c:v>
                </c:pt>
                <c:pt idx="423">
                  <c:v>43300.632291666669</c:v>
                </c:pt>
                <c:pt idx="424">
                  <c:v>43300.632407407407</c:v>
                </c:pt>
                <c:pt idx="425">
                  <c:v>43300.632523148146</c:v>
                </c:pt>
                <c:pt idx="426">
                  <c:v>43300.632638888892</c:v>
                </c:pt>
                <c:pt idx="427">
                  <c:v>43300.632754629631</c:v>
                </c:pt>
                <c:pt idx="428">
                  <c:v>43300.632870370369</c:v>
                </c:pt>
                <c:pt idx="429">
                  <c:v>43300.632986111108</c:v>
                </c:pt>
                <c:pt idx="430">
                  <c:v>43300.633101851854</c:v>
                </c:pt>
                <c:pt idx="431">
                  <c:v>43300.633217592593</c:v>
                </c:pt>
                <c:pt idx="432">
                  <c:v>43300.633333333331</c:v>
                </c:pt>
                <c:pt idx="433">
                  <c:v>43300.633449074077</c:v>
                </c:pt>
                <c:pt idx="434">
                  <c:v>43300.633564814816</c:v>
                </c:pt>
                <c:pt idx="435">
                  <c:v>43300.633680555555</c:v>
                </c:pt>
                <c:pt idx="436">
                  <c:v>43300.633796296293</c:v>
                </c:pt>
                <c:pt idx="437">
                  <c:v>43300.633912037039</c:v>
                </c:pt>
                <c:pt idx="438">
                  <c:v>43300.634027777778</c:v>
                </c:pt>
                <c:pt idx="439">
                  <c:v>43300.634143518517</c:v>
                </c:pt>
                <c:pt idx="440">
                  <c:v>43300.634259259263</c:v>
                </c:pt>
                <c:pt idx="441">
                  <c:v>43300.634375000001</c:v>
                </c:pt>
                <c:pt idx="442">
                  <c:v>43300.63449074074</c:v>
                </c:pt>
                <c:pt idx="443">
                  <c:v>43300.634606481479</c:v>
                </c:pt>
                <c:pt idx="444">
                  <c:v>43300.634722222225</c:v>
                </c:pt>
                <c:pt idx="445">
                  <c:v>43300.634837962964</c:v>
                </c:pt>
                <c:pt idx="446">
                  <c:v>43300.634953703702</c:v>
                </c:pt>
                <c:pt idx="447">
                  <c:v>43300.635069444441</c:v>
                </c:pt>
                <c:pt idx="448">
                  <c:v>43300.635185185187</c:v>
                </c:pt>
                <c:pt idx="449">
                  <c:v>43300.635300925926</c:v>
                </c:pt>
                <c:pt idx="450">
                  <c:v>43300.635416666664</c:v>
                </c:pt>
                <c:pt idx="451">
                  <c:v>43300.63553240741</c:v>
                </c:pt>
                <c:pt idx="452">
                  <c:v>43300.635648148149</c:v>
                </c:pt>
                <c:pt idx="453">
                  <c:v>43300.635763888888</c:v>
                </c:pt>
                <c:pt idx="454">
                  <c:v>43300.635879629626</c:v>
                </c:pt>
                <c:pt idx="455">
                  <c:v>43300.635995370372</c:v>
                </c:pt>
                <c:pt idx="456">
                  <c:v>43300.636111111111</c:v>
                </c:pt>
                <c:pt idx="457">
                  <c:v>43300.63622685185</c:v>
                </c:pt>
                <c:pt idx="458">
                  <c:v>43300.636342592596</c:v>
                </c:pt>
                <c:pt idx="459">
                  <c:v>43300.636458333334</c:v>
                </c:pt>
                <c:pt idx="460">
                  <c:v>43300.636574074073</c:v>
                </c:pt>
                <c:pt idx="461">
                  <c:v>43300.636689814812</c:v>
                </c:pt>
                <c:pt idx="462">
                  <c:v>43300.636805555558</c:v>
                </c:pt>
                <c:pt idx="463">
                  <c:v>43300.636921296296</c:v>
                </c:pt>
                <c:pt idx="464">
                  <c:v>43300.637037037035</c:v>
                </c:pt>
                <c:pt idx="465">
                  <c:v>43300.637152777781</c:v>
                </c:pt>
                <c:pt idx="466">
                  <c:v>43300.63726851852</c:v>
                </c:pt>
                <c:pt idx="467">
                  <c:v>43300.637384259258</c:v>
                </c:pt>
                <c:pt idx="468">
                  <c:v>43300.637499999997</c:v>
                </c:pt>
                <c:pt idx="469">
                  <c:v>43300.637615740743</c:v>
                </c:pt>
                <c:pt idx="470">
                  <c:v>43300.637731481482</c:v>
                </c:pt>
                <c:pt idx="471">
                  <c:v>43300.63784722222</c:v>
                </c:pt>
                <c:pt idx="472">
                  <c:v>43300.637962962966</c:v>
                </c:pt>
                <c:pt idx="473">
                  <c:v>43300.638078703705</c:v>
                </c:pt>
                <c:pt idx="474">
                  <c:v>43300.638194444444</c:v>
                </c:pt>
                <c:pt idx="475">
                  <c:v>43300.638310185182</c:v>
                </c:pt>
                <c:pt idx="476">
                  <c:v>43300.638425925928</c:v>
                </c:pt>
                <c:pt idx="477">
                  <c:v>43300.638541666667</c:v>
                </c:pt>
                <c:pt idx="478">
                  <c:v>43300.638657407406</c:v>
                </c:pt>
                <c:pt idx="479">
                  <c:v>43300.638773148145</c:v>
                </c:pt>
                <c:pt idx="480">
                  <c:v>43300.638888888891</c:v>
                </c:pt>
                <c:pt idx="481">
                  <c:v>43300.639004629629</c:v>
                </c:pt>
                <c:pt idx="482">
                  <c:v>43300.639120370368</c:v>
                </c:pt>
                <c:pt idx="483">
                  <c:v>43300.639236111114</c:v>
                </c:pt>
                <c:pt idx="484">
                  <c:v>43300.639351851853</c:v>
                </c:pt>
                <c:pt idx="485">
                  <c:v>43300.639467592591</c:v>
                </c:pt>
                <c:pt idx="486">
                  <c:v>43300.63958333333</c:v>
                </c:pt>
                <c:pt idx="487">
                  <c:v>43300.639699074076</c:v>
                </c:pt>
                <c:pt idx="488">
                  <c:v>43300.639814814815</c:v>
                </c:pt>
                <c:pt idx="489">
                  <c:v>43300.639930555553</c:v>
                </c:pt>
                <c:pt idx="490">
                  <c:v>43300.640046296299</c:v>
                </c:pt>
                <c:pt idx="491">
                  <c:v>43300.640162037038</c:v>
                </c:pt>
                <c:pt idx="492">
                  <c:v>43300.640277777777</c:v>
                </c:pt>
                <c:pt idx="493">
                  <c:v>43300.640393518515</c:v>
                </c:pt>
                <c:pt idx="494">
                  <c:v>43300.640509259261</c:v>
                </c:pt>
                <c:pt idx="495">
                  <c:v>43300.640625</c:v>
                </c:pt>
                <c:pt idx="496">
                  <c:v>43300.640740740739</c:v>
                </c:pt>
                <c:pt idx="497">
                  <c:v>43300.640856481485</c:v>
                </c:pt>
                <c:pt idx="498">
                  <c:v>43300.640972222223</c:v>
                </c:pt>
                <c:pt idx="499">
                  <c:v>43300.641087962962</c:v>
                </c:pt>
                <c:pt idx="500">
                  <c:v>43300.641203703701</c:v>
                </c:pt>
                <c:pt idx="501">
                  <c:v>43300.641319444447</c:v>
                </c:pt>
                <c:pt idx="502">
                  <c:v>43300.641435185185</c:v>
                </c:pt>
                <c:pt idx="503">
                  <c:v>43300.641550925924</c:v>
                </c:pt>
                <c:pt idx="504">
                  <c:v>43300.64166666667</c:v>
                </c:pt>
                <c:pt idx="505">
                  <c:v>43300.641782407409</c:v>
                </c:pt>
                <c:pt idx="506">
                  <c:v>43300.641898148147</c:v>
                </c:pt>
                <c:pt idx="507">
                  <c:v>43300.642013888886</c:v>
                </c:pt>
                <c:pt idx="508">
                  <c:v>43300.642129629632</c:v>
                </c:pt>
                <c:pt idx="509">
                  <c:v>43300.642245370371</c:v>
                </c:pt>
                <c:pt idx="510">
                  <c:v>43300.642361111109</c:v>
                </c:pt>
                <c:pt idx="511">
                  <c:v>43300.642476851855</c:v>
                </c:pt>
                <c:pt idx="512">
                  <c:v>43300.642592592594</c:v>
                </c:pt>
                <c:pt idx="513">
                  <c:v>43300.642708333333</c:v>
                </c:pt>
                <c:pt idx="514">
                  <c:v>43300.642824074072</c:v>
                </c:pt>
                <c:pt idx="515">
                  <c:v>43300.642939814818</c:v>
                </c:pt>
                <c:pt idx="516">
                  <c:v>43300.643055555556</c:v>
                </c:pt>
                <c:pt idx="517">
                  <c:v>43300.643171296295</c:v>
                </c:pt>
                <c:pt idx="518">
                  <c:v>43300.643287037034</c:v>
                </c:pt>
                <c:pt idx="519">
                  <c:v>43300.64340277778</c:v>
                </c:pt>
                <c:pt idx="520">
                  <c:v>43300.643518518518</c:v>
                </c:pt>
                <c:pt idx="521">
                  <c:v>43300.643634259257</c:v>
                </c:pt>
                <c:pt idx="522">
                  <c:v>43300.643750000003</c:v>
                </c:pt>
                <c:pt idx="523">
                  <c:v>43300.643865740742</c:v>
                </c:pt>
                <c:pt idx="524">
                  <c:v>43300.64398148148</c:v>
                </c:pt>
                <c:pt idx="525">
                  <c:v>43300.644097222219</c:v>
                </c:pt>
                <c:pt idx="526">
                  <c:v>43300.644212962965</c:v>
                </c:pt>
                <c:pt idx="527">
                  <c:v>43300.644328703704</c:v>
                </c:pt>
                <c:pt idx="528">
                  <c:v>43300.644444444442</c:v>
                </c:pt>
                <c:pt idx="529">
                  <c:v>43300.644560185188</c:v>
                </c:pt>
                <c:pt idx="530">
                  <c:v>43300.644675925927</c:v>
                </c:pt>
                <c:pt idx="531">
                  <c:v>43300.644791666666</c:v>
                </c:pt>
                <c:pt idx="532">
                  <c:v>43300.644907407404</c:v>
                </c:pt>
                <c:pt idx="533">
                  <c:v>43300.64502314815</c:v>
                </c:pt>
                <c:pt idx="534">
                  <c:v>43300.645138888889</c:v>
                </c:pt>
                <c:pt idx="535">
                  <c:v>43300.645254629628</c:v>
                </c:pt>
                <c:pt idx="536">
                  <c:v>43300.645370370374</c:v>
                </c:pt>
                <c:pt idx="537">
                  <c:v>43300.645486111112</c:v>
                </c:pt>
                <c:pt idx="538">
                  <c:v>43300.645601851851</c:v>
                </c:pt>
                <c:pt idx="539">
                  <c:v>43300.64571759259</c:v>
                </c:pt>
                <c:pt idx="540">
                  <c:v>43300.645833333336</c:v>
                </c:pt>
                <c:pt idx="541">
                  <c:v>43300.645949074074</c:v>
                </c:pt>
                <c:pt idx="542">
                  <c:v>43300.646064814813</c:v>
                </c:pt>
                <c:pt idx="543">
                  <c:v>43300.646180555559</c:v>
                </c:pt>
                <c:pt idx="544">
                  <c:v>43300.646296296298</c:v>
                </c:pt>
                <c:pt idx="545">
                  <c:v>43300.646412037036</c:v>
                </c:pt>
                <c:pt idx="546">
                  <c:v>43300.646527777775</c:v>
                </c:pt>
                <c:pt idx="547">
                  <c:v>43300.646643518521</c:v>
                </c:pt>
                <c:pt idx="548">
                  <c:v>43300.64675925926</c:v>
                </c:pt>
                <c:pt idx="549">
                  <c:v>43300.646874999999</c:v>
                </c:pt>
                <c:pt idx="550">
                  <c:v>43300.646990740737</c:v>
                </c:pt>
                <c:pt idx="551">
                  <c:v>43300.647106481483</c:v>
                </c:pt>
                <c:pt idx="552">
                  <c:v>43300.647222222222</c:v>
                </c:pt>
                <c:pt idx="553">
                  <c:v>43300.647337962961</c:v>
                </c:pt>
                <c:pt idx="554">
                  <c:v>43300.647453703707</c:v>
                </c:pt>
                <c:pt idx="555">
                  <c:v>43300.647569444445</c:v>
                </c:pt>
                <c:pt idx="556">
                  <c:v>43300.647685185184</c:v>
                </c:pt>
                <c:pt idx="557">
                  <c:v>43300.647800925923</c:v>
                </c:pt>
                <c:pt idx="558">
                  <c:v>43300.647916666669</c:v>
                </c:pt>
                <c:pt idx="559">
                  <c:v>43300.648032407407</c:v>
                </c:pt>
                <c:pt idx="560">
                  <c:v>43300.648148148146</c:v>
                </c:pt>
                <c:pt idx="561">
                  <c:v>43300.648263888892</c:v>
                </c:pt>
                <c:pt idx="562">
                  <c:v>43300.648379629631</c:v>
                </c:pt>
                <c:pt idx="563">
                  <c:v>43300.648495370369</c:v>
                </c:pt>
                <c:pt idx="564">
                  <c:v>43300.648611111108</c:v>
                </c:pt>
                <c:pt idx="565">
                  <c:v>43300.648726851854</c:v>
                </c:pt>
                <c:pt idx="566">
                  <c:v>43300.648842592593</c:v>
                </c:pt>
                <c:pt idx="567">
                  <c:v>43300.648958333331</c:v>
                </c:pt>
                <c:pt idx="568">
                  <c:v>43300.649074074077</c:v>
                </c:pt>
                <c:pt idx="569">
                  <c:v>43300.649189814816</c:v>
                </c:pt>
                <c:pt idx="570">
                  <c:v>43300.649305555555</c:v>
                </c:pt>
                <c:pt idx="571">
                  <c:v>43300.649421296293</c:v>
                </c:pt>
                <c:pt idx="572">
                  <c:v>43300.649537037039</c:v>
                </c:pt>
                <c:pt idx="573">
                  <c:v>43300.649652777778</c:v>
                </c:pt>
                <c:pt idx="574">
                  <c:v>43300.649768518517</c:v>
                </c:pt>
                <c:pt idx="575">
                  <c:v>43300.649884259263</c:v>
                </c:pt>
                <c:pt idx="576">
                  <c:v>43300.65</c:v>
                </c:pt>
                <c:pt idx="577">
                  <c:v>43300.65011574074</c:v>
                </c:pt>
                <c:pt idx="578">
                  <c:v>43300.650231481479</c:v>
                </c:pt>
                <c:pt idx="579">
                  <c:v>43300.650347222225</c:v>
                </c:pt>
                <c:pt idx="580">
                  <c:v>43300.650462962964</c:v>
                </c:pt>
                <c:pt idx="581">
                  <c:v>43300.650578703702</c:v>
                </c:pt>
                <c:pt idx="582">
                  <c:v>43300.650694444441</c:v>
                </c:pt>
                <c:pt idx="583">
                  <c:v>43300.650810185187</c:v>
                </c:pt>
                <c:pt idx="584">
                  <c:v>43300.650925925926</c:v>
                </c:pt>
                <c:pt idx="585">
                  <c:v>43300.651041666664</c:v>
                </c:pt>
                <c:pt idx="586">
                  <c:v>43300.65115740741</c:v>
                </c:pt>
                <c:pt idx="587">
                  <c:v>43300.651273148149</c:v>
                </c:pt>
                <c:pt idx="588">
                  <c:v>43300.651388888888</c:v>
                </c:pt>
                <c:pt idx="589">
                  <c:v>43300.651504629626</c:v>
                </c:pt>
                <c:pt idx="590">
                  <c:v>43300.651620370372</c:v>
                </c:pt>
                <c:pt idx="591">
                  <c:v>43300.651736111111</c:v>
                </c:pt>
                <c:pt idx="592">
                  <c:v>43300.65185185185</c:v>
                </c:pt>
                <c:pt idx="593">
                  <c:v>43300.651967592596</c:v>
                </c:pt>
                <c:pt idx="594">
                  <c:v>43300.652083333334</c:v>
                </c:pt>
                <c:pt idx="595">
                  <c:v>43300.652199074073</c:v>
                </c:pt>
                <c:pt idx="596">
                  <c:v>43300.652314814812</c:v>
                </c:pt>
                <c:pt idx="597">
                  <c:v>43300.652430555558</c:v>
                </c:pt>
                <c:pt idx="598">
                  <c:v>43300.652546296296</c:v>
                </c:pt>
                <c:pt idx="599">
                  <c:v>43300.652662037035</c:v>
                </c:pt>
                <c:pt idx="600">
                  <c:v>43300.652777777781</c:v>
                </c:pt>
                <c:pt idx="601">
                  <c:v>43300.65289351852</c:v>
                </c:pt>
                <c:pt idx="602">
                  <c:v>43300.653009259258</c:v>
                </c:pt>
                <c:pt idx="603">
                  <c:v>43300.653124999997</c:v>
                </c:pt>
                <c:pt idx="604">
                  <c:v>43300.653240740743</c:v>
                </c:pt>
                <c:pt idx="605">
                  <c:v>43300.653356481482</c:v>
                </c:pt>
                <c:pt idx="606">
                  <c:v>43300.65347222222</c:v>
                </c:pt>
                <c:pt idx="607">
                  <c:v>43300.653587962966</c:v>
                </c:pt>
                <c:pt idx="608">
                  <c:v>43300.653703703705</c:v>
                </c:pt>
                <c:pt idx="609">
                  <c:v>43300.653819444444</c:v>
                </c:pt>
                <c:pt idx="610">
                  <c:v>43300.653935185182</c:v>
                </c:pt>
                <c:pt idx="611">
                  <c:v>43300.654050925928</c:v>
                </c:pt>
                <c:pt idx="612">
                  <c:v>43300.654166666667</c:v>
                </c:pt>
                <c:pt idx="613">
                  <c:v>43300.654282407406</c:v>
                </c:pt>
                <c:pt idx="614">
                  <c:v>43300.654398148145</c:v>
                </c:pt>
                <c:pt idx="615">
                  <c:v>43300.654513888891</c:v>
                </c:pt>
                <c:pt idx="616">
                  <c:v>43300.654629629629</c:v>
                </c:pt>
                <c:pt idx="617">
                  <c:v>43300.654745370368</c:v>
                </c:pt>
                <c:pt idx="618">
                  <c:v>43300.654861111114</c:v>
                </c:pt>
                <c:pt idx="619">
                  <c:v>43300.654976851853</c:v>
                </c:pt>
                <c:pt idx="620">
                  <c:v>43300.655092592591</c:v>
                </c:pt>
                <c:pt idx="621">
                  <c:v>43300.65520833333</c:v>
                </c:pt>
                <c:pt idx="622">
                  <c:v>43300.655324074076</c:v>
                </c:pt>
                <c:pt idx="623">
                  <c:v>43300.655439814815</c:v>
                </c:pt>
                <c:pt idx="624">
                  <c:v>43300.655555555553</c:v>
                </c:pt>
                <c:pt idx="625">
                  <c:v>43300.655671296299</c:v>
                </c:pt>
                <c:pt idx="626">
                  <c:v>43300.655787037038</c:v>
                </c:pt>
                <c:pt idx="627">
                  <c:v>43300.655902777777</c:v>
                </c:pt>
                <c:pt idx="628">
                  <c:v>43300.656018518515</c:v>
                </c:pt>
                <c:pt idx="629">
                  <c:v>43300.656134259261</c:v>
                </c:pt>
                <c:pt idx="630">
                  <c:v>43300.65625</c:v>
                </c:pt>
                <c:pt idx="631">
                  <c:v>43300.656365740739</c:v>
                </c:pt>
                <c:pt idx="632">
                  <c:v>43300.656481481485</c:v>
                </c:pt>
                <c:pt idx="633">
                  <c:v>43300.656597222223</c:v>
                </c:pt>
                <c:pt idx="634">
                  <c:v>43300.656712962962</c:v>
                </c:pt>
                <c:pt idx="635">
                  <c:v>43300.656828703701</c:v>
                </c:pt>
                <c:pt idx="636">
                  <c:v>43300.656944444447</c:v>
                </c:pt>
                <c:pt idx="637">
                  <c:v>43300.657060185185</c:v>
                </c:pt>
                <c:pt idx="638">
                  <c:v>43300.657175925924</c:v>
                </c:pt>
                <c:pt idx="639">
                  <c:v>43300.65729166667</c:v>
                </c:pt>
                <c:pt idx="640">
                  <c:v>43300.657407407409</c:v>
                </c:pt>
                <c:pt idx="641">
                  <c:v>43300.657523148147</c:v>
                </c:pt>
                <c:pt idx="642">
                  <c:v>43300.657638888886</c:v>
                </c:pt>
                <c:pt idx="643">
                  <c:v>43300.657754629632</c:v>
                </c:pt>
                <c:pt idx="644">
                  <c:v>43300.657870370371</c:v>
                </c:pt>
                <c:pt idx="645">
                  <c:v>43300.657986111109</c:v>
                </c:pt>
                <c:pt idx="646">
                  <c:v>43300.658101851855</c:v>
                </c:pt>
                <c:pt idx="647">
                  <c:v>43300.658217592594</c:v>
                </c:pt>
                <c:pt idx="648">
                  <c:v>43300.658333333333</c:v>
                </c:pt>
                <c:pt idx="649">
                  <c:v>43300.658449074072</c:v>
                </c:pt>
                <c:pt idx="650">
                  <c:v>43300.658564814818</c:v>
                </c:pt>
                <c:pt idx="651">
                  <c:v>43300.658680555556</c:v>
                </c:pt>
                <c:pt idx="652">
                  <c:v>43300.658796296295</c:v>
                </c:pt>
                <c:pt idx="653">
                  <c:v>43300.658912037034</c:v>
                </c:pt>
                <c:pt idx="654">
                  <c:v>43300.65902777778</c:v>
                </c:pt>
                <c:pt idx="655">
                  <c:v>43300.659143518518</c:v>
                </c:pt>
                <c:pt idx="656">
                  <c:v>43300.659259259257</c:v>
                </c:pt>
                <c:pt idx="657">
                  <c:v>43300.659375000003</c:v>
                </c:pt>
                <c:pt idx="658">
                  <c:v>43300.659490740742</c:v>
                </c:pt>
                <c:pt idx="659">
                  <c:v>43300.65960648148</c:v>
                </c:pt>
                <c:pt idx="660">
                  <c:v>43300.659722222219</c:v>
                </c:pt>
                <c:pt idx="661">
                  <c:v>43300.659837962965</c:v>
                </c:pt>
                <c:pt idx="662">
                  <c:v>43300.659953703704</c:v>
                </c:pt>
                <c:pt idx="663">
                  <c:v>43300.660069444442</c:v>
                </c:pt>
                <c:pt idx="664">
                  <c:v>43300.660185185188</c:v>
                </c:pt>
                <c:pt idx="665">
                  <c:v>43300.660300925927</c:v>
                </c:pt>
                <c:pt idx="666">
                  <c:v>43300.660416666666</c:v>
                </c:pt>
                <c:pt idx="667">
                  <c:v>43300.660532407404</c:v>
                </c:pt>
                <c:pt idx="668">
                  <c:v>43300.66064814815</c:v>
                </c:pt>
                <c:pt idx="669">
                  <c:v>43300.660763888889</c:v>
                </c:pt>
                <c:pt idx="670">
                  <c:v>43300.660879629628</c:v>
                </c:pt>
                <c:pt idx="671">
                  <c:v>43300.660995370374</c:v>
                </c:pt>
                <c:pt idx="672">
                  <c:v>43300.661111111112</c:v>
                </c:pt>
                <c:pt idx="673">
                  <c:v>43300.661226851851</c:v>
                </c:pt>
                <c:pt idx="674">
                  <c:v>43300.66134259259</c:v>
                </c:pt>
                <c:pt idx="675">
                  <c:v>43300.661458333336</c:v>
                </c:pt>
                <c:pt idx="676">
                  <c:v>43300.661574074074</c:v>
                </c:pt>
                <c:pt idx="677">
                  <c:v>43300.661689814813</c:v>
                </c:pt>
                <c:pt idx="678">
                  <c:v>43300.661805555559</c:v>
                </c:pt>
                <c:pt idx="679">
                  <c:v>43300.661921296298</c:v>
                </c:pt>
                <c:pt idx="680">
                  <c:v>43300.662037037036</c:v>
                </c:pt>
                <c:pt idx="681">
                  <c:v>43300.662152777775</c:v>
                </c:pt>
                <c:pt idx="682">
                  <c:v>43300.662268518521</c:v>
                </c:pt>
                <c:pt idx="683">
                  <c:v>43300.66238425926</c:v>
                </c:pt>
                <c:pt idx="684">
                  <c:v>43300.662499999999</c:v>
                </c:pt>
                <c:pt idx="685">
                  <c:v>43300.662615740737</c:v>
                </c:pt>
                <c:pt idx="686">
                  <c:v>43300.662731481483</c:v>
                </c:pt>
                <c:pt idx="687">
                  <c:v>43300.662847222222</c:v>
                </c:pt>
                <c:pt idx="688">
                  <c:v>43300.662962962961</c:v>
                </c:pt>
                <c:pt idx="689">
                  <c:v>43300.663078703707</c:v>
                </c:pt>
                <c:pt idx="690">
                  <c:v>43300.663194444445</c:v>
                </c:pt>
                <c:pt idx="691">
                  <c:v>43300.663310185184</c:v>
                </c:pt>
                <c:pt idx="692">
                  <c:v>43300.663425925923</c:v>
                </c:pt>
                <c:pt idx="693">
                  <c:v>43300.663541666669</c:v>
                </c:pt>
                <c:pt idx="694">
                  <c:v>43300.663657407407</c:v>
                </c:pt>
                <c:pt idx="695">
                  <c:v>43300.663773148146</c:v>
                </c:pt>
                <c:pt idx="696">
                  <c:v>43300.663888888892</c:v>
                </c:pt>
                <c:pt idx="697">
                  <c:v>43300.664004629631</c:v>
                </c:pt>
                <c:pt idx="698">
                  <c:v>43300.664120370369</c:v>
                </c:pt>
                <c:pt idx="699">
                  <c:v>43300.664236111108</c:v>
                </c:pt>
                <c:pt idx="700">
                  <c:v>43300.664351851854</c:v>
                </c:pt>
                <c:pt idx="701">
                  <c:v>43300.664467592593</c:v>
                </c:pt>
                <c:pt idx="702">
                  <c:v>43300.664583333331</c:v>
                </c:pt>
                <c:pt idx="703">
                  <c:v>43300.664699074077</c:v>
                </c:pt>
                <c:pt idx="704">
                  <c:v>43300.664814814816</c:v>
                </c:pt>
                <c:pt idx="705">
                  <c:v>43300.664930555555</c:v>
                </c:pt>
                <c:pt idx="706">
                  <c:v>43300.665046296293</c:v>
                </c:pt>
                <c:pt idx="707">
                  <c:v>43300.665162037039</c:v>
                </c:pt>
                <c:pt idx="708">
                  <c:v>43300.665277777778</c:v>
                </c:pt>
                <c:pt idx="709">
                  <c:v>43300.665393518517</c:v>
                </c:pt>
                <c:pt idx="710">
                  <c:v>43300.665509259263</c:v>
                </c:pt>
                <c:pt idx="711">
                  <c:v>43300.665625000001</c:v>
                </c:pt>
                <c:pt idx="712">
                  <c:v>43300.66574074074</c:v>
                </c:pt>
                <c:pt idx="713">
                  <c:v>43300.665856481479</c:v>
                </c:pt>
                <c:pt idx="714">
                  <c:v>43300.665972222225</c:v>
                </c:pt>
                <c:pt idx="715">
                  <c:v>43300.666087962964</c:v>
                </c:pt>
                <c:pt idx="716">
                  <c:v>43300.666203703702</c:v>
                </c:pt>
                <c:pt idx="717">
                  <c:v>43300.666319444441</c:v>
                </c:pt>
                <c:pt idx="718">
                  <c:v>43300.666435185187</c:v>
                </c:pt>
                <c:pt idx="719">
                  <c:v>43300.666550925926</c:v>
                </c:pt>
                <c:pt idx="720">
                  <c:v>43300.666666666664</c:v>
                </c:pt>
                <c:pt idx="721">
                  <c:v>43300.66678240741</c:v>
                </c:pt>
                <c:pt idx="722">
                  <c:v>43300.666898148149</c:v>
                </c:pt>
                <c:pt idx="723">
                  <c:v>43300.667013888888</c:v>
                </c:pt>
                <c:pt idx="724">
                  <c:v>43300.667129629626</c:v>
                </c:pt>
                <c:pt idx="725">
                  <c:v>43300.667245370372</c:v>
                </c:pt>
                <c:pt idx="726">
                  <c:v>43300.667361111111</c:v>
                </c:pt>
                <c:pt idx="727">
                  <c:v>43300.66747685185</c:v>
                </c:pt>
                <c:pt idx="728">
                  <c:v>43300.667592592596</c:v>
                </c:pt>
                <c:pt idx="729">
                  <c:v>43300.667708333334</c:v>
                </c:pt>
                <c:pt idx="730">
                  <c:v>43300.667824074073</c:v>
                </c:pt>
                <c:pt idx="731">
                  <c:v>43300.667939814812</c:v>
                </c:pt>
                <c:pt idx="732">
                  <c:v>43300.668055555558</c:v>
                </c:pt>
                <c:pt idx="733">
                  <c:v>43300.668171296296</c:v>
                </c:pt>
                <c:pt idx="734">
                  <c:v>43300.668287037035</c:v>
                </c:pt>
                <c:pt idx="735">
                  <c:v>43300.668402777781</c:v>
                </c:pt>
                <c:pt idx="736">
                  <c:v>43300.66851851852</c:v>
                </c:pt>
                <c:pt idx="737">
                  <c:v>43300.668634259258</c:v>
                </c:pt>
                <c:pt idx="738">
                  <c:v>43300.668749999997</c:v>
                </c:pt>
                <c:pt idx="739">
                  <c:v>43300.668865740743</c:v>
                </c:pt>
                <c:pt idx="740">
                  <c:v>43300.668981481482</c:v>
                </c:pt>
                <c:pt idx="741">
                  <c:v>43300.66909722222</c:v>
                </c:pt>
                <c:pt idx="742">
                  <c:v>43300.669212962966</c:v>
                </c:pt>
                <c:pt idx="743">
                  <c:v>43300.669328703705</c:v>
                </c:pt>
                <c:pt idx="744">
                  <c:v>43300.669444444444</c:v>
                </c:pt>
                <c:pt idx="745">
                  <c:v>43300.669560185182</c:v>
                </c:pt>
                <c:pt idx="746">
                  <c:v>43300.669675925928</c:v>
                </c:pt>
                <c:pt idx="747">
                  <c:v>43300.669791666667</c:v>
                </c:pt>
                <c:pt idx="748">
                  <c:v>43300.669907407406</c:v>
                </c:pt>
                <c:pt idx="749">
                  <c:v>43300.670023148145</c:v>
                </c:pt>
                <c:pt idx="750">
                  <c:v>43300.670138888891</c:v>
                </c:pt>
                <c:pt idx="751">
                  <c:v>43300.670254629629</c:v>
                </c:pt>
                <c:pt idx="752">
                  <c:v>43300.670370370368</c:v>
                </c:pt>
                <c:pt idx="753">
                  <c:v>43300.670486111114</c:v>
                </c:pt>
                <c:pt idx="754">
                  <c:v>43300.670601851853</c:v>
                </c:pt>
                <c:pt idx="755">
                  <c:v>43300.670717592591</c:v>
                </c:pt>
                <c:pt idx="756">
                  <c:v>43300.67083333333</c:v>
                </c:pt>
                <c:pt idx="757">
                  <c:v>43300.670949074076</c:v>
                </c:pt>
                <c:pt idx="758">
                  <c:v>43300.671064814815</c:v>
                </c:pt>
                <c:pt idx="759">
                  <c:v>43300.671180555553</c:v>
                </c:pt>
                <c:pt idx="760">
                  <c:v>43300.671296296299</c:v>
                </c:pt>
                <c:pt idx="761">
                  <c:v>43300.671412037038</c:v>
                </c:pt>
                <c:pt idx="762">
                  <c:v>43300.671527777777</c:v>
                </c:pt>
                <c:pt idx="763">
                  <c:v>43300.671643518515</c:v>
                </c:pt>
                <c:pt idx="764">
                  <c:v>43300.671759259261</c:v>
                </c:pt>
                <c:pt idx="765">
                  <c:v>43300.671875</c:v>
                </c:pt>
                <c:pt idx="766">
                  <c:v>43300.671990740739</c:v>
                </c:pt>
                <c:pt idx="767">
                  <c:v>43300.672106481485</c:v>
                </c:pt>
                <c:pt idx="768">
                  <c:v>43300.672222222223</c:v>
                </c:pt>
                <c:pt idx="769">
                  <c:v>43300.672337962962</c:v>
                </c:pt>
                <c:pt idx="770">
                  <c:v>43300.672453703701</c:v>
                </c:pt>
                <c:pt idx="771">
                  <c:v>43300.672569444447</c:v>
                </c:pt>
                <c:pt idx="772">
                  <c:v>43300.672685185185</c:v>
                </c:pt>
                <c:pt idx="773">
                  <c:v>43300.672800925924</c:v>
                </c:pt>
                <c:pt idx="774">
                  <c:v>43300.67291666667</c:v>
                </c:pt>
                <c:pt idx="775">
                  <c:v>43300.673032407409</c:v>
                </c:pt>
                <c:pt idx="776">
                  <c:v>43300.673148148147</c:v>
                </c:pt>
                <c:pt idx="777">
                  <c:v>43300.673263888886</c:v>
                </c:pt>
                <c:pt idx="778">
                  <c:v>43300.673379629632</c:v>
                </c:pt>
                <c:pt idx="779">
                  <c:v>43300.673495370371</c:v>
                </c:pt>
                <c:pt idx="780">
                  <c:v>43300.673611111109</c:v>
                </c:pt>
                <c:pt idx="781">
                  <c:v>43300.673726851855</c:v>
                </c:pt>
                <c:pt idx="782">
                  <c:v>43300.673842592594</c:v>
                </c:pt>
                <c:pt idx="783">
                  <c:v>43300.673958333333</c:v>
                </c:pt>
                <c:pt idx="784">
                  <c:v>43300.674074074072</c:v>
                </c:pt>
                <c:pt idx="785">
                  <c:v>43300.674189814818</c:v>
                </c:pt>
                <c:pt idx="786">
                  <c:v>43300.674305555556</c:v>
                </c:pt>
                <c:pt idx="787">
                  <c:v>43300.674421296295</c:v>
                </c:pt>
                <c:pt idx="788">
                  <c:v>43300.674537037034</c:v>
                </c:pt>
                <c:pt idx="789">
                  <c:v>43300.67465277778</c:v>
                </c:pt>
                <c:pt idx="790">
                  <c:v>43300.674768518518</c:v>
                </c:pt>
                <c:pt idx="791">
                  <c:v>43300.674884259257</c:v>
                </c:pt>
                <c:pt idx="792">
                  <c:v>43300.675000000003</c:v>
                </c:pt>
                <c:pt idx="793">
                  <c:v>43300.675115740742</c:v>
                </c:pt>
                <c:pt idx="794">
                  <c:v>43300.67523148148</c:v>
                </c:pt>
                <c:pt idx="795">
                  <c:v>43300.675347222219</c:v>
                </c:pt>
                <c:pt idx="796">
                  <c:v>43300.675462962965</c:v>
                </c:pt>
                <c:pt idx="797">
                  <c:v>43300.675578703704</c:v>
                </c:pt>
                <c:pt idx="798">
                  <c:v>43300.675694444442</c:v>
                </c:pt>
                <c:pt idx="799">
                  <c:v>43300.675810185188</c:v>
                </c:pt>
                <c:pt idx="800">
                  <c:v>43300.675925925927</c:v>
                </c:pt>
                <c:pt idx="801">
                  <c:v>43300.676041666666</c:v>
                </c:pt>
                <c:pt idx="802">
                  <c:v>43300.676157407404</c:v>
                </c:pt>
                <c:pt idx="803">
                  <c:v>43300.67627314815</c:v>
                </c:pt>
                <c:pt idx="804">
                  <c:v>43300.676388888889</c:v>
                </c:pt>
                <c:pt idx="805">
                  <c:v>43300.676504629628</c:v>
                </c:pt>
                <c:pt idx="806">
                  <c:v>43300.676620370374</c:v>
                </c:pt>
                <c:pt idx="807">
                  <c:v>43300.676736111112</c:v>
                </c:pt>
                <c:pt idx="808">
                  <c:v>43300.676851851851</c:v>
                </c:pt>
                <c:pt idx="809">
                  <c:v>43300.67696759259</c:v>
                </c:pt>
                <c:pt idx="810">
                  <c:v>43300.677083333336</c:v>
                </c:pt>
                <c:pt idx="811">
                  <c:v>43300.677199074074</c:v>
                </c:pt>
                <c:pt idx="812">
                  <c:v>43300.677314814813</c:v>
                </c:pt>
                <c:pt idx="813">
                  <c:v>43300.677430555559</c:v>
                </c:pt>
                <c:pt idx="814">
                  <c:v>43300.677546296298</c:v>
                </c:pt>
                <c:pt idx="815">
                  <c:v>43300.677662037036</c:v>
                </c:pt>
                <c:pt idx="816">
                  <c:v>43300.677777777775</c:v>
                </c:pt>
                <c:pt idx="817">
                  <c:v>43300.677893518521</c:v>
                </c:pt>
                <c:pt idx="818">
                  <c:v>43300.67800925926</c:v>
                </c:pt>
                <c:pt idx="819">
                  <c:v>43300.678124999999</c:v>
                </c:pt>
                <c:pt idx="820">
                  <c:v>43300.678240740737</c:v>
                </c:pt>
                <c:pt idx="821">
                  <c:v>43300.678356481483</c:v>
                </c:pt>
                <c:pt idx="822">
                  <c:v>43300.678472222222</c:v>
                </c:pt>
                <c:pt idx="823">
                  <c:v>43300.678587962961</c:v>
                </c:pt>
                <c:pt idx="824">
                  <c:v>43300.678703703707</c:v>
                </c:pt>
                <c:pt idx="825">
                  <c:v>43300.678819444445</c:v>
                </c:pt>
                <c:pt idx="826">
                  <c:v>43300.678935185184</c:v>
                </c:pt>
                <c:pt idx="827">
                  <c:v>43300.679050925923</c:v>
                </c:pt>
                <c:pt idx="828">
                  <c:v>43300.679166666669</c:v>
                </c:pt>
                <c:pt idx="829">
                  <c:v>43300.679282407407</c:v>
                </c:pt>
                <c:pt idx="830">
                  <c:v>43300.679398148146</c:v>
                </c:pt>
                <c:pt idx="831">
                  <c:v>43300.679513888892</c:v>
                </c:pt>
                <c:pt idx="832">
                  <c:v>43300.679629629631</c:v>
                </c:pt>
                <c:pt idx="833">
                  <c:v>43300.679745370369</c:v>
                </c:pt>
                <c:pt idx="834">
                  <c:v>43300.679861111108</c:v>
                </c:pt>
                <c:pt idx="835">
                  <c:v>43300.679976851854</c:v>
                </c:pt>
                <c:pt idx="836">
                  <c:v>43300.680092592593</c:v>
                </c:pt>
                <c:pt idx="837">
                  <c:v>43300.680208333331</c:v>
                </c:pt>
                <c:pt idx="838">
                  <c:v>43300.680324074077</c:v>
                </c:pt>
                <c:pt idx="839">
                  <c:v>43300.680439814816</c:v>
                </c:pt>
                <c:pt idx="840">
                  <c:v>43300.680555555555</c:v>
                </c:pt>
                <c:pt idx="841">
                  <c:v>43300.680671296293</c:v>
                </c:pt>
                <c:pt idx="842">
                  <c:v>43300.680787037039</c:v>
                </c:pt>
                <c:pt idx="843">
                  <c:v>43300.680902777778</c:v>
                </c:pt>
                <c:pt idx="844">
                  <c:v>43300.681018518517</c:v>
                </c:pt>
                <c:pt idx="845">
                  <c:v>43300.681134259263</c:v>
                </c:pt>
                <c:pt idx="846">
                  <c:v>43300.681250000001</c:v>
                </c:pt>
                <c:pt idx="847">
                  <c:v>43300.68136574074</c:v>
                </c:pt>
                <c:pt idx="848">
                  <c:v>43300.681481481479</c:v>
                </c:pt>
                <c:pt idx="849">
                  <c:v>43300.681597222225</c:v>
                </c:pt>
                <c:pt idx="850">
                  <c:v>43300.681712962964</c:v>
                </c:pt>
                <c:pt idx="851">
                  <c:v>43300.681828703702</c:v>
                </c:pt>
                <c:pt idx="852">
                  <c:v>43300.681944444441</c:v>
                </c:pt>
                <c:pt idx="853">
                  <c:v>43300.682060185187</c:v>
                </c:pt>
                <c:pt idx="854">
                  <c:v>43300.682175925926</c:v>
                </c:pt>
                <c:pt idx="855">
                  <c:v>43300.682291666664</c:v>
                </c:pt>
                <c:pt idx="856">
                  <c:v>43300.68240740741</c:v>
                </c:pt>
                <c:pt idx="857">
                  <c:v>43300.682523148149</c:v>
                </c:pt>
                <c:pt idx="858">
                  <c:v>43300.682638888888</c:v>
                </c:pt>
                <c:pt idx="859">
                  <c:v>43300.682754629626</c:v>
                </c:pt>
                <c:pt idx="860">
                  <c:v>43300.682870370372</c:v>
                </c:pt>
                <c:pt idx="861">
                  <c:v>43300.682986111111</c:v>
                </c:pt>
                <c:pt idx="862">
                  <c:v>43300.68310185185</c:v>
                </c:pt>
                <c:pt idx="863">
                  <c:v>43300.683217592596</c:v>
                </c:pt>
                <c:pt idx="864">
                  <c:v>43300.683333333334</c:v>
                </c:pt>
                <c:pt idx="865">
                  <c:v>43300.683449074073</c:v>
                </c:pt>
                <c:pt idx="866">
                  <c:v>43300.683564814812</c:v>
                </c:pt>
                <c:pt idx="867">
                  <c:v>43300.683680555558</c:v>
                </c:pt>
                <c:pt idx="868">
                  <c:v>43300.683796296296</c:v>
                </c:pt>
                <c:pt idx="869">
                  <c:v>43300.683912037035</c:v>
                </c:pt>
                <c:pt idx="870">
                  <c:v>43300.684027777781</c:v>
                </c:pt>
                <c:pt idx="871">
                  <c:v>43300.68414351852</c:v>
                </c:pt>
                <c:pt idx="872">
                  <c:v>43300.684259259258</c:v>
                </c:pt>
                <c:pt idx="873">
                  <c:v>43300.684374999997</c:v>
                </c:pt>
                <c:pt idx="874">
                  <c:v>43300.684490740743</c:v>
                </c:pt>
                <c:pt idx="875">
                  <c:v>43300.684606481482</c:v>
                </c:pt>
                <c:pt idx="876">
                  <c:v>43300.68472222222</c:v>
                </c:pt>
                <c:pt idx="877">
                  <c:v>43300.684837962966</c:v>
                </c:pt>
                <c:pt idx="878">
                  <c:v>43300.684953703705</c:v>
                </c:pt>
                <c:pt idx="879">
                  <c:v>43300.685069444444</c:v>
                </c:pt>
                <c:pt idx="880">
                  <c:v>43300.685185185182</c:v>
                </c:pt>
                <c:pt idx="881">
                  <c:v>43300.685300925928</c:v>
                </c:pt>
                <c:pt idx="882">
                  <c:v>43300.685416666667</c:v>
                </c:pt>
                <c:pt idx="883">
                  <c:v>43300.685532407406</c:v>
                </c:pt>
                <c:pt idx="884">
                  <c:v>43300.685648148145</c:v>
                </c:pt>
                <c:pt idx="885">
                  <c:v>43300.685763888891</c:v>
                </c:pt>
                <c:pt idx="886">
                  <c:v>43300.685879629629</c:v>
                </c:pt>
                <c:pt idx="887">
                  <c:v>43300.685995370368</c:v>
                </c:pt>
                <c:pt idx="888">
                  <c:v>43300.686111111114</c:v>
                </c:pt>
                <c:pt idx="889">
                  <c:v>43300.686226851853</c:v>
                </c:pt>
                <c:pt idx="890">
                  <c:v>43300.686342592591</c:v>
                </c:pt>
                <c:pt idx="891">
                  <c:v>43300.68645833333</c:v>
                </c:pt>
                <c:pt idx="892">
                  <c:v>43300.686574074076</c:v>
                </c:pt>
                <c:pt idx="893">
                  <c:v>43300.686689814815</c:v>
                </c:pt>
                <c:pt idx="894">
                  <c:v>43300.686805555553</c:v>
                </c:pt>
                <c:pt idx="895">
                  <c:v>43300.686921296299</c:v>
                </c:pt>
                <c:pt idx="896">
                  <c:v>43300.687037037038</c:v>
                </c:pt>
                <c:pt idx="897">
                  <c:v>43300.687152777777</c:v>
                </c:pt>
                <c:pt idx="898">
                  <c:v>43300.687268518515</c:v>
                </c:pt>
                <c:pt idx="899">
                  <c:v>43300.687384259261</c:v>
                </c:pt>
                <c:pt idx="900">
                  <c:v>43300.6875</c:v>
                </c:pt>
                <c:pt idx="901">
                  <c:v>43300.687615740739</c:v>
                </c:pt>
                <c:pt idx="902">
                  <c:v>43300.687731481485</c:v>
                </c:pt>
                <c:pt idx="903">
                  <c:v>43300.687847222223</c:v>
                </c:pt>
                <c:pt idx="904">
                  <c:v>43300.687962962962</c:v>
                </c:pt>
                <c:pt idx="905">
                  <c:v>43300.688078703701</c:v>
                </c:pt>
                <c:pt idx="906">
                  <c:v>43300.688194444447</c:v>
                </c:pt>
                <c:pt idx="907">
                  <c:v>43300.688310185185</c:v>
                </c:pt>
                <c:pt idx="908">
                  <c:v>43300.688425925924</c:v>
                </c:pt>
                <c:pt idx="909">
                  <c:v>43300.68854166667</c:v>
                </c:pt>
                <c:pt idx="910">
                  <c:v>43300.688657407409</c:v>
                </c:pt>
                <c:pt idx="911">
                  <c:v>43300.688773148147</c:v>
                </c:pt>
                <c:pt idx="912">
                  <c:v>43300.688888888886</c:v>
                </c:pt>
                <c:pt idx="913">
                  <c:v>43300.689004629632</c:v>
                </c:pt>
                <c:pt idx="914">
                  <c:v>43300.689120370371</c:v>
                </c:pt>
                <c:pt idx="915">
                  <c:v>43300.689236111109</c:v>
                </c:pt>
                <c:pt idx="916">
                  <c:v>43300.689351851855</c:v>
                </c:pt>
                <c:pt idx="917">
                  <c:v>43300.689467592594</c:v>
                </c:pt>
                <c:pt idx="918">
                  <c:v>43300.689583333333</c:v>
                </c:pt>
                <c:pt idx="919">
                  <c:v>43300.689699074072</c:v>
                </c:pt>
                <c:pt idx="920">
                  <c:v>43300.689814814818</c:v>
                </c:pt>
                <c:pt idx="921">
                  <c:v>43300.689930555556</c:v>
                </c:pt>
                <c:pt idx="922">
                  <c:v>43300.690046296295</c:v>
                </c:pt>
                <c:pt idx="923">
                  <c:v>43300.690162037034</c:v>
                </c:pt>
                <c:pt idx="924">
                  <c:v>43300.69027777778</c:v>
                </c:pt>
                <c:pt idx="925">
                  <c:v>43300.690393518518</c:v>
                </c:pt>
                <c:pt idx="926">
                  <c:v>43300.690509259257</c:v>
                </c:pt>
                <c:pt idx="927">
                  <c:v>43300.690625000003</c:v>
                </c:pt>
                <c:pt idx="928">
                  <c:v>43300.690740740742</c:v>
                </c:pt>
                <c:pt idx="929">
                  <c:v>43300.69085648148</c:v>
                </c:pt>
                <c:pt idx="930">
                  <c:v>43300.690972222219</c:v>
                </c:pt>
                <c:pt idx="931">
                  <c:v>43300.691087962965</c:v>
                </c:pt>
                <c:pt idx="932">
                  <c:v>43300.691203703704</c:v>
                </c:pt>
                <c:pt idx="933">
                  <c:v>43300.691319444442</c:v>
                </c:pt>
                <c:pt idx="934">
                  <c:v>43300.691435185188</c:v>
                </c:pt>
                <c:pt idx="935">
                  <c:v>43300.691550925927</c:v>
                </c:pt>
                <c:pt idx="936">
                  <c:v>43300.691666666666</c:v>
                </c:pt>
                <c:pt idx="937">
                  <c:v>43300.691782407404</c:v>
                </c:pt>
                <c:pt idx="938">
                  <c:v>43300.69189814815</c:v>
                </c:pt>
                <c:pt idx="939">
                  <c:v>43300.692013888889</c:v>
                </c:pt>
                <c:pt idx="940">
                  <c:v>43300.692129629628</c:v>
                </c:pt>
                <c:pt idx="941">
                  <c:v>43300.692245370374</c:v>
                </c:pt>
                <c:pt idx="942">
                  <c:v>43300.692361111112</c:v>
                </c:pt>
                <c:pt idx="943">
                  <c:v>43300.692476851851</c:v>
                </c:pt>
                <c:pt idx="944">
                  <c:v>43300.69259259259</c:v>
                </c:pt>
                <c:pt idx="945">
                  <c:v>43300.692708333336</c:v>
                </c:pt>
                <c:pt idx="946">
                  <c:v>43300.692824074074</c:v>
                </c:pt>
                <c:pt idx="947">
                  <c:v>43300.692939814813</c:v>
                </c:pt>
                <c:pt idx="948">
                  <c:v>43300.693055555559</c:v>
                </c:pt>
                <c:pt idx="949">
                  <c:v>43300.693171296298</c:v>
                </c:pt>
                <c:pt idx="950">
                  <c:v>43300.693287037036</c:v>
                </c:pt>
                <c:pt idx="951">
                  <c:v>43300.693402777775</c:v>
                </c:pt>
                <c:pt idx="952">
                  <c:v>43300.693518518521</c:v>
                </c:pt>
                <c:pt idx="953">
                  <c:v>43300.69363425926</c:v>
                </c:pt>
                <c:pt idx="954">
                  <c:v>43300.693749999999</c:v>
                </c:pt>
                <c:pt idx="955">
                  <c:v>43300.693865740737</c:v>
                </c:pt>
                <c:pt idx="956">
                  <c:v>43300.693981481483</c:v>
                </c:pt>
                <c:pt idx="957">
                  <c:v>43300.694097222222</c:v>
                </c:pt>
                <c:pt idx="958">
                  <c:v>43300.694212962961</c:v>
                </c:pt>
                <c:pt idx="959">
                  <c:v>43300.694328703707</c:v>
                </c:pt>
                <c:pt idx="960">
                  <c:v>43300.694444444445</c:v>
                </c:pt>
                <c:pt idx="961">
                  <c:v>43300.694560185184</c:v>
                </c:pt>
                <c:pt idx="962">
                  <c:v>43300.694675925923</c:v>
                </c:pt>
                <c:pt idx="963">
                  <c:v>43300.694791666669</c:v>
                </c:pt>
                <c:pt idx="964">
                  <c:v>43300.694907407407</c:v>
                </c:pt>
                <c:pt idx="965">
                  <c:v>43300.695023148146</c:v>
                </c:pt>
                <c:pt idx="966">
                  <c:v>43300.695138888892</c:v>
                </c:pt>
                <c:pt idx="967">
                  <c:v>43300.695254629631</c:v>
                </c:pt>
                <c:pt idx="968">
                  <c:v>43300.695370370369</c:v>
                </c:pt>
                <c:pt idx="969">
                  <c:v>43300.695486111108</c:v>
                </c:pt>
                <c:pt idx="970">
                  <c:v>43300.695601851854</c:v>
                </c:pt>
                <c:pt idx="971">
                  <c:v>43300.695717592593</c:v>
                </c:pt>
                <c:pt idx="972">
                  <c:v>43300.695833333331</c:v>
                </c:pt>
                <c:pt idx="973">
                  <c:v>43300.695949074077</c:v>
                </c:pt>
                <c:pt idx="974">
                  <c:v>43300.696064814816</c:v>
                </c:pt>
                <c:pt idx="975">
                  <c:v>43300.696180555555</c:v>
                </c:pt>
                <c:pt idx="976">
                  <c:v>43300.696296296293</c:v>
                </c:pt>
                <c:pt idx="977">
                  <c:v>43300.696412037039</c:v>
                </c:pt>
                <c:pt idx="978">
                  <c:v>43300.696527777778</c:v>
                </c:pt>
                <c:pt idx="979">
                  <c:v>43300.696643518517</c:v>
                </c:pt>
                <c:pt idx="980">
                  <c:v>43300.696759259263</c:v>
                </c:pt>
                <c:pt idx="981">
                  <c:v>43300.696875000001</c:v>
                </c:pt>
                <c:pt idx="982">
                  <c:v>43300.69699074074</c:v>
                </c:pt>
                <c:pt idx="983">
                  <c:v>43300.697106481479</c:v>
                </c:pt>
                <c:pt idx="984">
                  <c:v>43300.697222222225</c:v>
                </c:pt>
                <c:pt idx="985">
                  <c:v>43300.697337962964</c:v>
                </c:pt>
                <c:pt idx="986">
                  <c:v>43300.697453703702</c:v>
                </c:pt>
                <c:pt idx="987">
                  <c:v>43300.697569444441</c:v>
                </c:pt>
                <c:pt idx="988">
                  <c:v>43300.697685185187</c:v>
                </c:pt>
                <c:pt idx="989">
                  <c:v>43300.697800925926</c:v>
                </c:pt>
                <c:pt idx="990">
                  <c:v>43300.697916666664</c:v>
                </c:pt>
                <c:pt idx="991">
                  <c:v>43300.69803240741</c:v>
                </c:pt>
                <c:pt idx="992">
                  <c:v>43300.698148148149</c:v>
                </c:pt>
                <c:pt idx="993">
                  <c:v>43300.698263888888</c:v>
                </c:pt>
                <c:pt idx="994">
                  <c:v>43300.698379629626</c:v>
                </c:pt>
                <c:pt idx="995">
                  <c:v>43300.698495370372</c:v>
                </c:pt>
                <c:pt idx="996">
                  <c:v>43300.698611111111</c:v>
                </c:pt>
                <c:pt idx="997">
                  <c:v>43300.69872685185</c:v>
                </c:pt>
                <c:pt idx="998">
                  <c:v>43300.698842592596</c:v>
                </c:pt>
                <c:pt idx="999">
                  <c:v>43300.698958333334</c:v>
                </c:pt>
                <c:pt idx="1000">
                  <c:v>43300.699074074073</c:v>
                </c:pt>
                <c:pt idx="1001">
                  <c:v>43300.699189814812</c:v>
                </c:pt>
                <c:pt idx="1002">
                  <c:v>43300.699305555558</c:v>
                </c:pt>
                <c:pt idx="1003">
                  <c:v>43300.699421296296</c:v>
                </c:pt>
                <c:pt idx="1004">
                  <c:v>43300.699537037035</c:v>
                </c:pt>
                <c:pt idx="1005">
                  <c:v>43300.699652777781</c:v>
                </c:pt>
                <c:pt idx="1006">
                  <c:v>43300.69976851852</c:v>
                </c:pt>
                <c:pt idx="1007">
                  <c:v>43300.699884259258</c:v>
                </c:pt>
                <c:pt idx="1008">
                  <c:v>43300.7</c:v>
                </c:pt>
                <c:pt idx="1009">
                  <c:v>43300.700115740743</c:v>
                </c:pt>
                <c:pt idx="1010">
                  <c:v>43300.700231481482</c:v>
                </c:pt>
                <c:pt idx="1011">
                  <c:v>43300.70034722222</c:v>
                </c:pt>
                <c:pt idx="1012">
                  <c:v>43300.700462962966</c:v>
                </c:pt>
                <c:pt idx="1013">
                  <c:v>43300.700578703705</c:v>
                </c:pt>
                <c:pt idx="1014">
                  <c:v>43300.700694444444</c:v>
                </c:pt>
                <c:pt idx="1015">
                  <c:v>43300.700810185182</c:v>
                </c:pt>
                <c:pt idx="1016">
                  <c:v>43300.700925925928</c:v>
                </c:pt>
                <c:pt idx="1017">
                  <c:v>43300.701041666667</c:v>
                </c:pt>
                <c:pt idx="1018">
                  <c:v>43300.701157407406</c:v>
                </c:pt>
                <c:pt idx="1019">
                  <c:v>43300.701273148145</c:v>
                </c:pt>
                <c:pt idx="1020">
                  <c:v>43300.701388888891</c:v>
                </c:pt>
                <c:pt idx="1021">
                  <c:v>43300.701504629629</c:v>
                </c:pt>
                <c:pt idx="1022">
                  <c:v>43300.701620370368</c:v>
                </c:pt>
                <c:pt idx="1023">
                  <c:v>43300.701736111114</c:v>
                </c:pt>
                <c:pt idx="1024">
                  <c:v>43300.701851851853</c:v>
                </c:pt>
                <c:pt idx="1025">
                  <c:v>43300.701967592591</c:v>
                </c:pt>
                <c:pt idx="1026">
                  <c:v>43300.70208333333</c:v>
                </c:pt>
                <c:pt idx="1027">
                  <c:v>43300.702199074076</c:v>
                </c:pt>
                <c:pt idx="1028">
                  <c:v>43300.702314814815</c:v>
                </c:pt>
                <c:pt idx="1029">
                  <c:v>43300.702430555553</c:v>
                </c:pt>
                <c:pt idx="1030">
                  <c:v>43300.702546296299</c:v>
                </c:pt>
                <c:pt idx="1031">
                  <c:v>43300.702662037038</c:v>
                </c:pt>
                <c:pt idx="1032">
                  <c:v>43300.702777777777</c:v>
                </c:pt>
                <c:pt idx="1033">
                  <c:v>43300.702893518515</c:v>
                </c:pt>
                <c:pt idx="1034">
                  <c:v>43300.703009259261</c:v>
                </c:pt>
                <c:pt idx="1035">
                  <c:v>43300.703125</c:v>
                </c:pt>
                <c:pt idx="1036">
                  <c:v>43300.703240740739</c:v>
                </c:pt>
                <c:pt idx="1037">
                  <c:v>43300.703356481485</c:v>
                </c:pt>
                <c:pt idx="1038">
                  <c:v>43300.703472222223</c:v>
                </c:pt>
                <c:pt idx="1039">
                  <c:v>43300.703587962962</c:v>
                </c:pt>
                <c:pt idx="1040">
                  <c:v>43300.703703703701</c:v>
                </c:pt>
                <c:pt idx="1041">
                  <c:v>43300.703819444447</c:v>
                </c:pt>
                <c:pt idx="1042">
                  <c:v>43300.703935185185</c:v>
                </c:pt>
                <c:pt idx="1043">
                  <c:v>43300.704050925924</c:v>
                </c:pt>
                <c:pt idx="1044">
                  <c:v>43300.70416666667</c:v>
                </c:pt>
                <c:pt idx="1045">
                  <c:v>43300.704282407409</c:v>
                </c:pt>
                <c:pt idx="1046">
                  <c:v>43300.704398148147</c:v>
                </c:pt>
                <c:pt idx="1047">
                  <c:v>43300.704513888886</c:v>
                </c:pt>
                <c:pt idx="1048">
                  <c:v>43300.704629629632</c:v>
                </c:pt>
                <c:pt idx="1049">
                  <c:v>43300.704745370371</c:v>
                </c:pt>
                <c:pt idx="1050">
                  <c:v>43300.704861111109</c:v>
                </c:pt>
                <c:pt idx="1051">
                  <c:v>43300.704976851855</c:v>
                </c:pt>
                <c:pt idx="1052">
                  <c:v>43300.705092592594</c:v>
                </c:pt>
                <c:pt idx="1053">
                  <c:v>43300.705208333333</c:v>
                </c:pt>
                <c:pt idx="1054">
                  <c:v>43300.705324074072</c:v>
                </c:pt>
                <c:pt idx="1055">
                  <c:v>43300.705439814818</c:v>
                </c:pt>
                <c:pt idx="1056">
                  <c:v>43300.705555555556</c:v>
                </c:pt>
                <c:pt idx="1057">
                  <c:v>43300.705671296295</c:v>
                </c:pt>
                <c:pt idx="1058">
                  <c:v>43300.705787037034</c:v>
                </c:pt>
                <c:pt idx="1059">
                  <c:v>43300.70590277778</c:v>
                </c:pt>
                <c:pt idx="1060">
                  <c:v>43300.706018518518</c:v>
                </c:pt>
                <c:pt idx="1061">
                  <c:v>43300.706134259257</c:v>
                </c:pt>
                <c:pt idx="1062">
                  <c:v>43300.706250000003</c:v>
                </c:pt>
                <c:pt idx="1063">
                  <c:v>43300.706365740742</c:v>
                </c:pt>
                <c:pt idx="1064">
                  <c:v>43300.70648148148</c:v>
                </c:pt>
                <c:pt idx="1065">
                  <c:v>43300.706597222219</c:v>
                </c:pt>
                <c:pt idx="1066">
                  <c:v>43300.706712962965</c:v>
                </c:pt>
                <c:pt idx="1067">
                  <c:v>43300.706828703704</c:v>
                </c:pt>
                <c:pt idx="1068">
                  <c:v>43300.706944444442</c:v>
                </c:pt>
                <c:pt idx="1069">
                  <c:v>43300.707060185188</c:v>
                </c:pt>
                <c:pt idx="1070">
                  <c:v>43300.707175925927</c:v>
                </c:pt>
                <c:pt idx="1071">
                  <c:v>43300.707291666666</c:v>
                </c:pt>
                <c:pt idx="1072">
                  <c:v>43300.707407407404</c:v>
                </c:pt>
                <c:pt idx="1073">
                  <c:v>43300.70752314815</c:v>
                </c:pt>
                <c:pt idx="1074">
                  <c:v>43300.707638888889</c:v>
                </c:pt>
                <c:pt idx="1075">
                  <c:v>43300.707754629628</c:v>
                </c:pt>
                <c:pt idx="1076">
                  <c:v>43300.707870370374</c:v>
                </c:pt>
                <c:pt idx="1077">
                  <c:v>43300.707986111112</c:v>
                </c:pt>
                <c:pt idx="1078">
                  <c:v>43300.708101851851</c:v>
                </c:pt>
                <c:pt idx="1079">
                  <c:v>43300.70821759259</c:v>
                </c:pt>
                <c:pt idx="1080">
                  <c:v>43300.708333333336</c:v>
                </c:pt>
                <c:pt idx="1081">
                  <c:v>43300.708449074074</c:v>
                </c:pt>
                <c:pt idx="1082">
                  <c:v>43300.708564814813</c:v>
                </c:pt>
                <c:pt idx="1083">
                  <c:v>43300.708680555559</c:v>
                </c:pt>
                <c:pt idx="1084">
                  <c:v>43300.708796296298</c:v>
                </c:pt>
                <c:pt idx="1085">
                  <c:v>43300.708912037036</c:v>
                </c:pt>
                <c:pt idx="1086">
                  <c:v>43300.709027777775</c:v>
                </c:pt>
                <c:pt idx="1087">
                  <c:v>43300.709143518521</c:v>
                </c:pt>
                <c:pt idx="1088">
                  <c:v>43300.70925925926</c:v>
                </c:pt>
                <c:pt idx="1089">
                  <c:v>43300.709374999999</c:v>
                </c:pt>
                <c:pt idx="1090">
                  <c:v>43300.709490740737</c:v>
                </c:pt>
                <c:pt idx="1091">
                  <c:v>43300.709606481483</c:v>
                </c:pt>
                <c:pt idx="1092">
                  <c:v>43300.709722222222</c:v>
                </c:pt>
                <c:pt idx="1093">
                  <c:v>43300.709837962961</c:v>
                </c:pt>
                <c:pt idx="1094">
                  <c:v>43300.709953703707</c:v>
                </c:pt>
                <c:pt idx="1095">
                  <c:v>43300.710069444445</c:v>
                </c:pt>
                <c:pt idx="1096">
                  <c:v>43300.710185185184</c:v>
                </c:pt>
                <c:pt idx="1097">
                  <c:v>43300.710300925923</c:v>
                </c:pt>
                <c:pt idx="1098">
                  <c:v>43300.710416666669</c:v>
                </c:pt>
                <c:pt idx="1099">
                  <c:v>43300.710532407407</c:v>
                </c:pt>
                <c:pt idx="1100">
                  <c:v>43300.710648148146</c:v>
                </c:pt>
                <c:pt idx="1101">
                  <c:v>43300.710763888892</c:v>
                </c:pt>
                <c:pt idx="1102">
                  <c:v>43300.710879629631</c:v>
                </c:pt>
                <c:pt idx="1103">
                  <c:v>43300.710995370369</c:v>
                </c:pt>
                <c:pt idx="1104">
                  <c:v>43300.711111111108</c:v>
                </c:pt>
                <c:pt idx="1105">
                  <c:v>43300.711226851854</c:v>
                </c:pt>
                <c:pt idx="1106">
                  <c:v>43300.711342592593</c:v>
                </c:pt>
                <c:pt idx="1107">
                  <c:v>43300.711458333331</c:v>
                </c:pt>
                <c:pt idx="1108">
                  <c:v>43300.711574074077</c:v>
                </c:pt>
                <c:pt idx="1109">
                  <c:v>43300.711689814816</c:v>
                </c:pt>
                <c:pt idx="1110">
                  <c:v>43300.711805555555</c:v>
                </c:pt>
                <c:pt idx="1111">
                  <c:v>43300.711921296293</c:v>
                </c:pt>
                <c:pt idx="1112">
                  <c:v>43300.712037037039</c:v>
                </c:pt>
                <c:pt idx="1113">
                  <c:v>43300.712152777778</c:v>
                </c:pt>
                <c:pt idx="1114">
                  <c:v>43300.712268518517</c:v>
                </c:pt>
                <c:pt idx="1115">
                  <c:v>43300.712384259263</c:v>
                </c:pt>
                <c:pt idx="1116">
                  <c:v>43300.712500000001</c:v>
                </c:pt>
                <c:pt idx="1117">
                  <c:v>43300.71261574074</c:v>
                </c:pt>
                <c:pt idx="1118">
                  <c:v>43300.712731481479</c:v>
                </c:pt>
                <c:pt idx="1119">
                  <c:v>43300.712847222225</c:v>
                </c:pt>
                <c:pt idx="1120">
                  <c:v>43300.712962962964</c:v>
                </c:pt>
                <c:pt idx="1121">
                  <c:v>43300.713078703702</c:v>
                </c:pt>
                <c:pt idx="1122">
                  <c:v>43300.713194444441</c:v>
                </c:pt>
                <c:pt idx="1123">
                  <c:v>43300.713310185187</c:v>
                </c:pt>
                <c:pt idx="1124">
                  <c:v>43300.713425925926</c:v>
                </c:pt>
                <c:pt idx="1125">
                  <c:v>43300.713541666664</c:v>
                </c:pt>
                <c:pt idx="1126">
                  <c:v>43300.71365740741</c:v>
                </c:pt>
                <c:pt idx="1127">
                  <c:v>43300.713773148149</c:v>
                </c:pt>
                <c:pt idx="1128">
                  <c:v>43300.713888888888</c:v>
                </c:pt>
                <c:pt idx="1129">
                  <c:v>43300.714004629626</c:v>
                </c:pt>
                <c:pt idx="1130">
                  <c:v>43300.714120370372</c:v>
                </c:pt>
                <c:pt idx="1131">
                  <c:v>43300.714236111111</c:v>
                </c:pt>
                <c:pt idx="1132">
                  <c:v>43300.71435185185</c:v>
                </c:pt>
                <c:pt idx="1133">
                  <c:v>43300.714467592596</c:v>
                </c:pt>
                <c:pt idx="1134">
                  <c:v>43300.714583333334</c:v>
                </c:pt>
                <c:pt idx="1135">
                  <c:v>43300.714699074073</c:v>
                </c:pt>
                <c:pt idx="1136">
                  <c:v>43300.714814814812</c:v>
                </c:pt>
                <c:pt idx="1137">
                  <c:v>43300.714930555558</c:v>
                </c:pt>
                <c:pt idx="1138">
                  <c:v>43300.715046296296</c:v>
                </c:pt>
                <c:pt idx="1139">
                  <c:v>43300.715162037035</c:v>
                </c:pt>
                <c:pt idx="1140">
                  <c:v>43300.715277777781</c:v>
                </c:pt>
                <c:pt idx="1141">
                  <c:v>43300.71539351852</c:v>
                </c:pt>
                <c:pt idx="1142">
                  <c:v>43300.715509259258</c:v>
                </c:pt>
                <c:pt idx="1143">
                  <c:v>43300.715624999997</c:v>
                </c:pt>
                <c:pt idx="1144">
                  <c:v>43300.715740740743</c:v>
                </c:pt>
                <c:pt idx="1145">
                  <c:v>43300.715856481482</c:v>
                </c:pt>
                <c:pt idx="1146">
                  <c:v>43300.71597222222</c:v>
                </c:pt>
                <c:pt idx="1147">
                  <c:v>43300.716087962966</c:v>
                </c:pt>
                <c:pt idx="1148">
                  <c:v>43300.716203703705</c:v>
                </c:pt>
                <c:pt idx="1149">
                  <c:v>43300.716319444444</c:v>
                </c:pt>
                <c:pt idx="1150">
                  <c:v>43300.716435185182</c:v>
                </c:pt>
                <c:pt idx="1151">
                  <c:v>43300.716550925928</c:v>
                </c:pt>
                <c:pt idx="1152">
                  <c:v>43300.716666666667</c:v>
                </c:pt>
                <c:pt idx="1153">
                  <c:v>43300.716782407406</c:v>
                </c:pt>
                <c:pt idx="1154">
                  <c:v>43300.716898148145</c:v>
                </c:pt>
                <c:pt idx="1155">
                  <c:v>43300.717013888891</c:v>
                </c:pt>
                <c:pt idx="1156">
                  <c:v>43300.717129629629</c:v>
                </c:pt>
                <c:pt idx="1157">
                  <c:v>43300.717245370368</c:v>
                </c:pt>
                <c:pt idx="1158">
                  <c:v>43300.717361111114</c:v>
                </c:pt>
                <c:pt idx="1159">
                  <c:v>43300.717476851853</c:v>
                </c:pt>
                <c:pt idx="1160">
                  <c:v>43300.717592592591</c:v>
                </c:pt>
                <c:pt idx="1161">
                  <c:v>43300.71770833333</c:v>
                </c:pt>
                <c:pt idx="1162">
                  <c:v>43300.717824074076</c:v>
                </c:pt>
                <c:pt idx="1163">
                  <c:v>43300.717939814815</c:v>
                </c:pt>
                <c:pt idx="1164">
                  <c:v>43300.718055555553</c:v>
                </c:pt>
                <c:pt idx="1165">
                  <c:v>43300.718171296299</c:v>
                </c:pt>
                <c:pt idx="1166">
                  <c:v>43300.718287037038</c:v>
                </c:pt>
                <c:pt idx="1167">
                  <c:v>43300.718402777777</c:v>
                </c:pt>
                <c:pt idx="1168">
                  <c:v>43300.718518518515</c:v>
                </c:pt>
                <c:pt idx="1169">
                  <c:v>43300.718634259261</c:v>
                </c:pt>
                <c:pt idx="1170">
                  <c:v>43300.71875</c:v>
                </c:pt>
                <c:pt idx="1171">
                  <c:v>43300.718865740739</c:v>
                </c:pt>
                <c:pt idx="1172">
                  <c:v>43300.718981481485</c:v>
                </c:pt>
                <c:pt idx="1173">
                  <c:v>43300.719097222223</c:v>
                </c:pt>
                <c:pt idx="1174">
                  <c:v>43300.719212962962</c:v>
                </c:pt>
                <c:pt idx="1175">
                  <c:v>43300.719328703701</c:v>
                </c:pt>
                <c:pt idx="1176">
                  <c:v>43300.719444444447</c:v>
                </c:pt>
                <c:pt idx="1177">
                  <c:v>43300.719560185185</c:v>
                </c:pt>
                <c:pt idx="1178">
                  <c:v>43300.719675925924</c:v>
                </c:pt>
                <c:pt idx="1179">
                  <c:v>43300.71979166667</c:v>
                </c:pt>
                <c:pt idx="1180">
                  <c:v>43300.719907407409</c:v>
                </c:pt>
                <c:pt idx="1181">
                  <c:v>43300.720023148147</c:v>
                </c:pt>
                <c:pt idx="1182">
                  <c:v>43300.720138888886</c:v>
                </c:pt>
                <c:pt idx="1183">
                  <c:v>43300.720254629632</c:v>
                </c:pt>
                <c:pt idx="1184">
                  <c:v>43300.720370370371</c:v>
                </c:pt>
                <c:pt idx="1185">
                  <c:v>43300.720486111109</c:v>
                </c:pt>
                <c:pt idx="1186">
                  <c:v>43300.720601851855</c:v>
                </c:pt>
                <c:pt idx="1187">
                  <c:v>43300.720717592594</c:v>
                </c:pt>
                <c:pt idx="1188">
                  <c:v>43300.720833333333</c:v>
                </c:pt>
                <c:pt idx="1189">
                  <c:v>43300.720949074072</c:v>
                </c:pt>
                <c:pt idx="1190">
                  <c:v>43300.721064814818</c:v>
                </c:pt>
                <c:pt idx="1191">
                  <c:v>43300.721180555556</c:v>
                </c:pt>
                <c:pt idx="1192">
                  <c:v>43300.721296296295</c:v>
                </c:pt>
                <c:pt idx="1193">
                  <c:v>43300.721412037034</c:v>
                </c:pt>
                <c:pt idx="1194">
                  <c:v>43300.72152777778</c:v>
                </c:pt>
                <c:pt idx="1195">
                  <c:v>43300.721643518518</c:v>
                </c:pt>
                <c:pt idx="1196">
                  <c:v>43300.721759259257</c:v>
                </c:pt>
                <c:pt idx="1197">
                  <c:v>43300.721875000003</c:v>
                </c:pt>
                <c:pt idx="1198">
                  <c:v>43300.721990740742</c:v>
                </c:pt>
                <c:pt idx="1199">
                  <c:v>43300.72210648148</c:v>
                </c:pt>
                <c:pt idx="1200">
                  <c:v>43300.722222222219</c:v>
                </c:pt>
                <c:pt idx="1201">
                  <c:v>43300.722337962965</c:v>
                </c:pt>
                <c:pt idx="1202">
                  <c:v>43300.722453703704</c:v>
                </c:pt>
                <c:pt idx="1203">
                  <c:v>43300.722569444442</c:v>
                </c:pt>
                <c:pt idx="1204">
                  <c:v>43300.722685185188</c:v>
                </c:pt>
                <c:pt idx="1205">
                  <c:v>43300.722800925927</c:v>
                </c:pt>
                <c:pt idx="1206">
                  <c:v>43300.722916666666</c:v>
                </c:pt>
                <c:pt idx="1207">
                  <c:v>43300.723032407404</c:v>
                </c:pt>
                <c:pt idx="1208">
                  <c:v>43300.72314814815</c:v>
                </c:pt>
                <c:pt idx="1209">
                  <c:v>43300.723263888889</c:v>
                </c:pt>
                <c:pt idx="1210">
                  <c:v>43300.723379629628</c:v>
                </c:pt>
                <c:pt idx="1211">
                  <c:v>43300.723495370374</c:v>
                </c:pt>
                <c:pt idx="1212">
                  <c:v>43300.723611111112</c:v>
                </c:pt>
                <c:pt idx="1213">
                  <c:v>43300.723726851851</c:v>
                </c:pt>
                <c:pt idx="1214">
                  <c:v>43300.72384259259</c:v>
                </c:pt>
                <c:pt idx="1215">
                  <c:v>43300.723958333336</c:v>
                </c:pt>
                <c:pt idx="1216">
                  <c:v>43300.724074074074</c:v>
                </c:pt>
                <c:pt idx="1217">
                  <c:v>43300.724189814813</c:v>
                </c:pt>
                <c:pt idx="1218">
                  <c:v>43300.724305555559</c:v>
                </c:pt>
                <c:pt idx="1219">
                  <c:v>43300.724421296298</c:v>
                </c:pt>
                <c:pt idx="1220">
                  <c:v>43300.724537037036</c:v>
                </c:pt>
                <c:pt idx="1221">
                  <c:v>43300.724652777775</c:v>
                </c:pt>
                <c:pt idx="1222">
                  <c:v>43300.724768518521</c:v>
                </c:pt>
                <c:pt idx="1223">
                  <c:v>43300.72488425926</c:v>
                </c:pt>
                <c:pt idx="1224">
                  <c:v>43300.724999999999</c:v>
                </c:pt>
                <c:pt idx="1225">
                  <c:v>43300.725115740737</c:v>
                </c:pt>
                <c:pt idx="1226">
                  <c:v>43300.725231481483</c:v>
                </c:pt>
                <c:pt idx="1227">
                  <c:v>43300.725347222222</c:v>
                </c:pt>
                <c:pt idx="1228">
                  <c:v>43300.725462962961</c:v>
                </c:pt>
                <c:pt idx="1229">
                  <c:v>43300.725578703707</c:v>
                </c:pt>
                <c:pt idx="1230">
                  <c:v>43300.725694444445</c:v>
                </c:pt>
                <c:pt idx="1231">
                  <c:v>43300.725810185184</c:v>
                </c:pt>
                <c:pt idx="1232">
                  <c:v>43300.725925925923</c:v>
                </c:pt>
                <c:pt idx="1233">
                  <c:v>43300.726041666669</c:v>
                </c:pt>
                <c:pt idx="1234">
                  <c:v>43300.726157407407</c:v>
                </c:pt>
                <c:pt idx="1235">
                  <c:v>43300.726273148146</c:v>
                </c:pt>
                <c:pt idx="1236">
                  <c:v>43300.726388888892</c:v>
                </c:pt>
                <c:pt idx="1237">
                  <c:v>43300.726504629631</c:v>
                </c:pt>
                <c:pt idx="1238">
                  <c:v>43300.726620370369</c:v>
                </c:pt>
                <c:pt idx="1239">
                  <c:v>43300.726736111108</c:v>
                </c:pt>
                <c:pt idx="1240">
                  <c:v>43300.726851851854</c:v>
                </c:pt>
                <c:pt idx="1241">
                  <c:v>43300.726967592593</c:v>
                </c:pt>
                <c:pt idx="1242">
                  <c:v>43300.727083333331</c:v>
                </c:pt>
                <c:pt idx="1243">
                  <c:v>43300.727199074077</c:v>
                </c:pt>
                <c:pt idx="1244">
                  <c:v>43300.727314814816</c:v>
                </c:pt>
                <c:pt idx="1245">
                  <c:v>43300.727430555555</c:v>
                </c:pt>
                <c:pt idx="1246">
                  <c:v>43300.727546296293</c:v>
                </c:pt>
                <c:pt idx="1247">
                  <c:v>43300.727662037039</c:v>
                </c:pt>
                <c:pt idx="1248">
                  <c:v>43300.727777777778</c:v>
                </c:pt>
                <c:pt idx="1249">
                  <c:v>43300.727893518517</c:v>
                </c:pt>
                <c:pt idx="1250">
                  <c:v>43300.728009259263</c:v>
                </c:pt>
                <c:pt idx="1251">
                  <c:v>43300.728125000001</c:v>
                </c:pt>
                <c:pt idx="1252">
                  <c:v>43300.72824074074</c:v>
                </c:pt>
                <c:pt idx="1253">
                  <c:v>43300.728356481479</c:v>
                </c:pt>
                <c:pt idx="1254">
                  <c:v>43300.728472222225</c:v>
                </c:pt>
                <c:pt idx="1255">
                  <c:v>43300.728587962964</c:v>
                </c:pt>
                <c:pt idx="1256">
                  <c:v>43300.728703703702</c:v>
                </c:pt>
                <c:pt idx="1257">
                  <c:v>43300.728819444441</c:v>
                </c:pt>
                <c:pt idx="1258">
                  <c:v>43300.728935185187</c:v>
                </c:pt>
                <c:pt idx="1259">
                  <c:v>43300.729050925926</c:v>
                </c:pt>
                <c:pt idx="1260">
                  <c:v>43300.729166666664</c:v>
                </c:pt>
                <c:pt idx="1261">
                  <c:v>43300.72928240741</c:v>
                </c:pt>
                <c:pt idx="1262">
                  <c:v>43300.729398148149</c:v>
                </c:pt>
                <c:pt idx="1263">
                  <c:v>43300.729513888888</c:v>
                </c:pt>
                <c:pt idx="1264">
                  <c:v>43300.729629629626</c:v>
                </c:pt>
                <c:pt idx="1265">
                  <c:v>43300.729745370372</c:v>
                </c:pt>
                <c:pt idx="1266">
                  <c:v>43300.729861111111</c:v>
                </c:pt>
                <c:pt idx="1267">
                  <c:v>43300.72997685185</c:v>
                </c:pt>
                <c:pt idx="1268">
                  <c:v>43300.730092592596</c:v>
                </c:pt>
                <c:pt idx="1269">
                  <c:v>43300.730208333334</c:v>
                </c:pt>
                <c:pt idx="1270">
                  <c:v>43300.730324074073</c:v>
                </c:pt>
                <c:pt idx="1271">
                  <c:v>43300.730439814812</c:v>
                </c:pt>
                <c:pt idx="1272">
                  <c:v>43300.730555555558</c:v>
                </c:pt>
                <c:pt idx="1273">
                  <c:v>43300.730671296296</c:v>
                </c:pt>
                <c:pt idx="1274">
                  <c:v>43300.730787037035</c:v>
                </c:pt>
                <c:pt idx="1275">
                  <c:v>43300.730902777781</c:v>
                </c:pt>
                <c:pt idx="1276">
                  <c:v>43300.73101851852</c:v>
                </c:pt>
                <c:pt idx="1277">
                  <c:v>43300.731134259258</c:v>
                </c:pt>
                <c:pt idx="1278">
                  <c:v>43300.731249999997</c:v>
                </c:pt>
                <c:pt idx="1279">
                  <c:v>43300.731365740743</c:v>
                </c:pt>
                <c:pt idx="1280">
                  <c:v>43300.731481481482</c:v>
                </c:pt>
                <c:pt idx="1281">
                  <c:v>43300.73159722222</c:v>
                </c:pt>
                <c:pt idx="1282">
                  <c:v>43300.731712962966</c:v>
                </c:pt>
                <c:pt idx="1283">
                  <c:v>43300.731828703705</c:v>
                </c:pt>
                <c:pt idx="1284">
                  <c:v>43300.731944444444</c:v>
                </c:pt>
                <c:pt idx="1285">
                  <c:v>43300.732060185182</c:v>
                </c:pt>
                <c:pt idx="1286">
                  <c:v>43300.732175925928</c:v>
                </c:pt>
                <c:pt idx="1287">
                  <c:v>43300.732291666667</c:v>
                </c:pt>
                <c:pt idx="1288">
                  <c:v>43300.732407407406</c:v>
                </c:pt>
                <c:pt idx="1289">
                  <c:v>43300.732523148145</c:v>
                </c:pt>
                <c:pt idx="1290">
                  <c:v>43300.732638888891</c:v>
                </c:pt>
                <c:pt idx="1291">
                  <c:v>43300.732754629629</c:v>
                </c:pt>
                <c:pt idx="1292">
                  <c:v>43300.732870370368</c:v>
                </c:pt>
                <c:pt idx="1293">
                  <c:v>43300.732986111114</c:v>
                </c:pt>
                <c:pt idx="1294">
                  <c:v>43300.733101851853</c:v>
                </c:pt>
                <c:pt idx="1295">
                  <c:v>43300.733217592591</c:v>
                </c:pt>
                <c:pt idx="1296">
                  <c:v>43300.73333333333</c:v>
                </c:pt>
                <c:pt idx="1297">
                  <c:v>43300.733449074076</c:v>
                </c:pt>
                <c:pt idx="1298">
                  <c:v>43300.733564814815</c:v>
                </c:pt>
                <c:pt idx="1299">
                  <c:v>43300.733680555553</c:v>
                </c:pt>
                <c:pt idx="1300">
                  <c:v>43300.733796296299</c:v>
                </c:pt>
                <c:pt idx="1301">
                  <c:v>43300.733912037038</c:v>
                </c:pt>
                <c:pt idx="1302">
                  <c:v>43300.734027777777</c:v>
                </c:pt>
                <c:pt idx="1303">
                  <c:v>43300.734143518515</c:v>
                </c:pt>
                <c:pt idx="1304">
                  <c:v>43300.734259259261</c:v>
                </c:pt>
                <c:pt idx="1305">
                  <c:v>43300.734375</c:v>
                </c:pt>
                <c:pt idx="1306">
                  <c:v>43300.734490740739</c:v>
                </c:pt>
                <c:pt idx="1307">
                  <c:v>43300.734606481485</c:v>
                </c:pt>
                <c:pt idx="1308">
                  <c:v>43300.734722222223</c:v>
                </c:pt>
                <c:pt idx="1309">
                  <c:v>43300.734837962962</c:v>
                </c:pt>
                <c:pt idx="1310">
                  <c:v>43300.734953703701</c:v>
                </c:pt>
                <c:pt idx="1311">
                  <c:v>43300.735069444447</c:v>
                </c:pt>
                <c:pt idx="1312">
                  <c:v>43300.735185185185</c:v>
                </c:pt>
                <c:pt idx="1313">
                  <c:v>43300.735300925924</c:v>
                </c:pt>
                <c:pt idx="1314">
                  <c:v>43300.73541666667</c:v>
                </c:pt>
                <c:pt idx="1315">
                  <c:v>43300.735532407409</c:v>
                </c:pt>
                <c:pt idx="1316">
                  <c:v>43300.735648148147</c:v>
                </c:pt>
                <c:pt idx="1317">
                  <c:v>43300.735763888886</c:v>
                </c:pt>
                <c:pt idx="1318">
                  <c:v>43300.735879629632</c:v>
                </c:pt>
                <c:pt idx="1319">
                  <c:v>43300.735995370371</c:v>
                </c:pt>
                <c:pt idx="1320">
                  <c:v>43300.736111111109</c:v>
                </c:pt>
                <c:pt idx="1321">
                  <c:v>43300.736226851855</c:v>
                </c:pt>
                <c:pt idx="1322">
                  <c:v>43300.736342592594</c:v>
                </c:pt>
                <c:pt idx="1323">
                  <c:v>43300.736458333333</c:v>
                </c:pt>
                <c:pt idx="1324">
                  <c:v>43300.736574074072</c:v>
                </c:pt>
                <c:pt idx="1325">
                  <c:v>43300.736689814818</c:v>
                </c:pt>
                <c:pt idx="1326">
                  <c:v>43300.736805555556</c:v>
                </c:pt>
                <c:pt idx="1327">
                  <c:v>43300.736921296295</c:v>
                </c:pt>
                <c:pt idx="1328">
                  <c:v>43300.737037037034</c:v>
                </c:pt>
                <c:pt idx="1329">
                  <c:v>43300.73715277778</c:v>
                </c:pt>
                <c:pt idx="1330">
                  <c:v>43300.737268518518</c:v>
                </c:pt>
                <c:pt idx="1331">
                  <c:v>43300.737384259257</c:v>
                </c:pt>
                <c:pt idx="1332">
                  <c:v>43300.737500000003</c:v>
                </c:pt>
                <c:pt idx="1333">
                  <c:v>43300.737615740742</c:v>
                </c:pt>
                <c:pt idx="1334">
                  <c:v>43300.73773148148</c:v>
                </c:pt>
                <c:pt idx="1335">
                  <c:v>43300.737847222219</c:v>
                </c:pt>
                <c:pt idx="1336">
                  <c:v>43300.737962962965</c:v>
                </c:pt>
                <c:pt idx="1337">
                  <c:v>43300.738078703704</c:v>
                </c:pt>
                <c:pt idx="1338">
                  <c:v>43300.738194444442</c:v>
                </c:pt>
                <c:pt idx="1339">
                  <c:v>43300.738310185188</c:v>
                </c:pt>
                <c:pt idx="1340">
                  <c:v>43300.738425925927</c:v>
                </c:pt>
                <c:pt idx="1341">
                  <c:v>43300.738541666666</c:v>
                </c:pt>
                <c:pt idx="1342">
                  <c:v>43300.738657407404</c:v>
                </c:pt>
                <c:pt idx="1343">
                  <c:v>43300.73877314815</c:v>
                </c:pt>
                <c:pt idx="1344">
                  <c:v>43300.738888888889</c:v>
                </c:pt>
                <c:pt idx="1345">
                  <c:v>43300.739004629628</c:v>
                </c:pt>
                <c:pt idx="1346">
                  <c:v>43300.739120370374</c:v>
                </c:pt>
                <c:pt idx="1347">
                  <c:v>43300.739236111112</c:v>
                </c:pt>
                <c:pt idx="1348">
                  <c:v>43300.739351851851</c:v>
                </c:pt>
                <c:pt idx="1349">
                  <c:v>43300.73946759259</c:v>
                </c:pt>
                <c:pt idx="1350">
                  <c:v>43300.739583333336</c:v>
                </c:pt>
                <c:pt idx="1351">
                  <c:v>43300.739699074074</c:v>
                </c:pt>
                <c:pt idx="1352">
                  <c:v>43300.739814814813</c:v>
                </c:pt>
                <c:pt idx="1353">
                  <c:v>43300.739930555559</c:v>
                </c:pt>
                <c:pt idx="1354">
                  <c:v>43300.740046296298</c:v>
                </c:pt>
                <c:pt idx="1355">
                  <c:v>43300.740162037036</c:v>
                </c:pt>
                <c:pt idx="1356">
                  <c:v>43300.740277777775</c:v>
                </c:pt>
                <c:pt idx="1357">
                  <c:v>43300.740393518521</c:v>
                </c:pt>
                <c:pt idx="1358">
                  <c:v>43300.74050925926</c:v>
                </c:pt>
                <c:pt idx="1359">
                  <c:v>43300.740624999999</c:v>
                </c:pt>
                <c:pt idx="1360">
                  <c:v>43300.740740740737</c:v>
                </c:pt>
                <c:pt idx="1361">
                  <c:v>43300.740856481483</c:v>
                </c:pt>
                <c:pt idx="1362">
                  <c:v>43300.740972222222</c:v>
                </c:pt>
                <c:pt idx="1363">
                  <c:v>43300.741087962961</c:v>
                </c:pt>
                <c:pt idx="1364">
                  <c:v>43300.741203703707</c:v>
                </c:pt>
                <c:pt idx="1365">
                  <c:v>43300.741319444445</c:v>
                </c:pt>
                <c:pt idx="1366">
                  <c:v>43300.741435185184</c:v>
                </c:pt>
                <c:pt idx="1367">
                  <c:v>43300.741550925923</c:v>
                </c:pt>
                <c:pt idx="1368">
                  <c:v>43300.741666666669</c:v>
                </c:pt>
                <c:pt idx="1369">
                  <c:v>43300.741782407407</c:v>
                </c:pt>
                <c:pt idx="1370">
                  <c:v>43300.741898148146</c:v>
                </c:pt>
                <c:pt idx="1371">
                  <c:v>43300.742013888892</c:v>
                </c:pt>
                <c:pt idx="1372">
                  <c:v>43300.742129629631</c:v>
                </c:pt>
                <c:pt idx="1373">
                  <c:v>43300.742245370369</c:v>
                </c:pt>
                <c:pt idx="1374">
                  <c:v>43300.742361111108</c:v>
                </c:pt>
                <c:pt idx="1375">
                  <c:v>43300.742476851854</c:v>
                </c:pt>
                <c:pt idx="1376">
                  <c:v>43300.742592592593</c:v>
                </c:pt>
                <c:pt idx="1377">
                  <c:v>43300.742708333331</c:v>
                </c:pt>
                <c:pt idx="1378">
                  <c:v>43300.742824074077</c:v>
                </c:pt>
                <c:pt idx="1379">
                  <c:v>43300.742939814816</c:v>
                </c:pt>
                <c:pt idx="1380">
                  <c:v>43300.743055555555</c:v>
                </c:pt>
                <c:pt idx="1381">
                  <c:v>43300.743171296293</c:v>
                </c:pt>
                <c:pt idx="1382">
                  <c:v>43300.743287037039</c:v>
                </c:pt>
                <c:pt idx="1383">
                  <c:v>43300.743402777778</c:v>
                </c:pt>
                <c:pt idx="1384">
                  <c:v>43300.743518518517</c:v>
                </c:pt>
                <c:pt idx="1385">
                  <c:v>43300.743634259263</c:v>
                </c:pt>
                <c:pt idx="1386">
                  <c:v>43300.743750000001</c:v>
                </c:pt>
                <c:pt idx="1387">
                  <c:v>43300.74386574074</c:v>
                </c:pt>
                <c:pt idx="1388">
                  <c:v>43300.743981481479</c:v>
                </c:pt>
                <c:pt idx="1389">
                  <c:v>43300.744097222225</c:v>
                </c:pt>
                <c:pt idx="1390">
                  <c:v>43300.744212962964</c:v>
                </c:pt>
                <c:pt idx="1391">
                  <c:v>43300.744328703702</c:v>
                </c:pt>
                <c:pt idx="1392">
                  <c:v>43300.744444444441</c:v>
                </c:pt>
                <c:pt idx="1393">
                  <c:v>43300.744560185187</c:v>
                </c:pt>
                <c:pt idx="1394">
                  <c:v>43300.744675925926</c:v>
                </c:pt>
                <c:pt idx="1395">
                  <c:v>43300.744791666664</c:v>
                </c:pt>
                <c:pt idx="1396">
                  <c:v>43300.74490740741</c:v>
                </c:pt>
                <c:pt idx="1397">
                  <c:v>43300.745023148149</c:v>
                </c:pt>
                <c:pt idx="1398">
                  <c:v>43300.745138888888</c:v>
                </c:pt>
                <c:pt idx="1399">
                  <c:v>43300.745254629626</c:v>
                </c:pt>
                <c:pt idx="1400">
                  <c:v>43300.745370370372</c:v>
                </c:pt>
                <c:pt idx="1401">
                  <c:v>43300.745486111111</c:v>
                </c:pt>
                <c:pt idx="1402">
                  <c:v>43300.74560185185</c:v>
                </c:pt>
                <c:pt idx="1403">
                  <c:v>43300.745717592596</c:v>
                </c:pt>
                <c:pt idx="1404">
                  <c:v>43300.745833333334</c:v>
                </c:pt>
                <c:pt idx="1405">
                  <c:v>43300.745949074073</c:v>
                </c:pt>
                <c:pt idx="1406">
                  <c:v>43300.746064814812</c:v>
                </c:pt>
                <c:pt idx="1407">
                  <c:v>43300.746180555558</c:v>
                </c:pt>
                <c:pt idx="1408">
                  <c:v>43300.746296296296</c:v>
                </c:pt>
                <c:pt idx="1409">
                  <c:v>43300.746412037035</c:v>
                </c:pt>
                <c:pt idx="1410">
                  <c:v>43300.746527777781</c:v>
                </c:pt>
                <c:pt idx="1411">
                  <c:v>43300.74664351852</c:v>
                </c:pt>
                <c:pt idx="1412">
                  <c:v>43300.746759259258</c:v>
                </c:pt>
                <c:pt idx="1413">
                  <c:v>43300.746874999997</c:v>
                </c:pt>
                <c:pt idx="1414">
                  <c:v>43300.746990740743</c:v>
                </c:pt>
                <c:pt idx="1415">
                  <c:v>43300.747106481482</c:v>
                </c:pt>
                <c:pt idx="1416">
                  <c:v>43300.74722222222</c:v>
                </c:pt>
                <c:pt idx="1417">
                  <c:v>43300.747337962966</c:v>
                </c:pt>
                <c:pt idx="1418">
                  <c:v>43300.747453703705</c:v>
                </c:pt>
                <c:pt idx="1419">
                  <c:v>43300.747569444444</c:v>
                </c:pt>
                <c:pt idx="1420">
                  <c:v>43300.747685185182</c:v>
                </c:pt>
                <c:pt idx="1421">
                  <c:v>43300.747800925928</c:v>
                </c:pt>
                <c:pt idx="1422">
                  <c:v>43300.747916666667</c:v>
                </c:pt>
                <c:pt idx="1423">
                  <c:v>43300.748032407406</c:v>
                </c:pt>
                <c:pt idx="1424">
                  <c:v>43300.748148148145</c:v>
                </c:pt>
                <c:pt idx="1425">
                  <c:v>43300.748263888891</c:v>
                </c:pt>
                <c:pt idx="1426">
                  <c:v>43300.748379629629</c:v>
                </c:pt>
                <c:pt idx="1427">
                  <c:v>43300.748495370368</c:v>
                </c:pt>
                <c:pt idx="1428">
                  <c:v>43300.748611111114</c:v>
                </c:pt>
                <c:pt idx="1429">
                  <c:v>43300.748726851853</c:v>
                </c:pt>
                <c:pt idx="1430">
                  <c:v>43300.748842592591</c:v>
                </c:pt>
                <c:pt idx="1431">
                  <c:v>43300.74895833333</c:v>
                </c:pt>
                <c:pt idx="1432">
                  <c:v>43300.749074074076</c:v>
                </c:pt>
                <c:pt idx="1433">
                  <c:v>43300.749189814815</c:v>
                </c:pt>
                <c:pt idx="1434">
                  <c:v>43300.749305555553</c:v>
                </c:pt>
                <c:pt idx="1435">
                  <c:v>43300.749421296299</c:v>
                </c:pt>
                <c:pt idx="1436">
                  <c:v>43300.749537037038</c:v>
                </c:pt>
                <c:pt idx="1437">
                  <c:v>43300.749652777777</c:v>
                </c:pt>
                <c:pt idx="1438">
                  <c:v>43300.749768518515</c:v>
                </c:pt>
                <c:pt idx="1439">
                  <c:v>43300.749884259261</c:v>
                </c:pt>
                <c:pt idx="1440">
                  <c:v>43300.75</c:v>
                </c:pt>
                <c:pt idx="1441">
                  <c:v>43300.750115740739</c:v>
                </c:pt>
                <c:pt idx="1442">
                  <c:v>43300.750231481485</c:v>
                </c:pt>
                <c:pt idx="1443">
                  <c:v>43300.750347222223</c:v>
                </c:pt>
                <c:pt idx="1444">
                  <c:v>43300.750462962962</c:v>
                </c:pt>
                <c:pt idx="1445">
                  <c:v>43300.750578703701</c:v>
                </c:pt>
                <c:pt idx="1446">
                  <c:v>43300.750694444447</c:v>
                </c:pt>
                <c:pt idx="1447">
                  <c:v>43300.750810185185</c:v>
                </c:pt>
                <c:pt idx="1448">
                  <c:v>43300.750925925924</c:v>
                </c:pt>
                <c:pt idx="1449">
                  <c:v>43300.75104166667</c:v>
                </c:pt>
                <c:pt idx="1450">
                  <c:v>43300.751157407409</c:v>
                </c:pt>
                <c:pt idx="1451">
                  <c:v>43300.751273148147</c:v>
                </c:pt>
                <c:pt idx="1452">
                  <c:v>43300.751388888886</c:v>
                </c:pt>
                <c:pt idx="1453">
                  <c:v>43300.751504629632</c:v>
                </c:pt>
                <c:pt idx="1454">
                  <c:v>43300.751620370371</c:v>
                </c:pt>
                <c:pt idx="1455">
                  <c:v>43300.751736111109</c:v>
                </c:pt>
                <c:pt idx="1456">
                  <c:v>43300.751851851855</c:v>
                </c:pt>
                <c:pt idx="1457">
                  <c:v>43300.751967592594</c:v>
                </c:pt>
                <c:pt idx="1458">
                  <c:v>43300.752083333333</c:v>
                </c:pt>
                <c:pt idx="1459">
                  <c:v>43300.752199074072</c:v>
                </c:pt>
                <c:pt idx="1460">
                  <c:v>43300.752314814818</c:v>
                </c:pt>
                <c:pt idx="1461">
                  <c:v>43300.752430555556</c:v>
                </c:pt>
                <c:pt idx="1462">
                  <c:v>43300.752546296295</c:v>
                </c:pt>
                <c:pt idx="1463">
                  <c:v>43300.752662037034</c:v>
                </c:pt>
                <c:pt idx="1464">
                  <c:v>43300.75277777778</c:v>
                </c:pt>
                <c:pt idx="1465">
                  <c:v>43300.752893518518</c:v>
                </c:pt>
                <c:pt idx="1466">
                  <c:v>43300.753009259257</c:v>
                </c:pt>
                <c:pt idx="1467">
                  <c:v>43300.753125000003</c:v>
                </c:pt>
                <c:pt idx="1468">
                  <c:v>43300.753240740742</c:v>
                </c:pt>
                <c:pt idx="1469">
                  <c:v>43300.75335648148</c:v>
                </c:pt>
                <c:pt idx="1470">
                  <c:v>43300.753472222219</c:v>
                </c:pt>
                <c:pt idx="1471">
                  <c:v>43300.753587962965</c:v>
                </c:pt>
                <c:pt idx="1472">
                  <c:v>43300.753703703704</c:v>
                </c:pt>
                <c:pt idx="1473">
                  <c:v>43300.753819444442</c:v>
                </c:pt>
                <c:pt idx="1474">
                  <c:v>43300.753935185188</c:v>
                </c:pt>
                <c:pt idx="1475">
                  <c:v>43300.754050925927</c:v>
                </c:pt>
                <c:pt idx="1476">
                  <c:v>43300.754166666666</c:v>
                </c:pt>
                <c:pt idx="1477">
                  <c:v>43300.754282407404</c:v>
                </c:pt>
                <c:pt idx="1478">
                  <c:v>43300.75439814815</c:v>
                </c:pt>
                <c:pt idx="1479">
                  <c:v>43300.754513888889</c:v>
                </c:pt>
                <c:pt idx="1480">
                  <c:v>43300.754629629628</c:v>
                </c:pt>
                <c:pt idx="1481">
                  <c:v>43300.754745370374</c:v>
                </c:pt>
                <c:pt idx="1482">
                  <c:v>43300.754861111112</c:v>
                </c:pt>
                <c:pt idx="1483">
                  <c:v>43300.754976851851</c:v>
                </c:pt>
                <c:pt idx="1484">
                  <c:v>43300.75509259259</c:v>
                </c:pt>
                <c:pt idx="1485">
                  <c:v>43300.755208333336</c:v>
                </c:pt>
                <c:pt idx="1486">
                  <c:v>43300.755324074074</c:v>
                </c:pt>
                <c:pt idx="1487">
                  <c:v>43300.755439814813</c:v>
                </c:pt>
                <c:pt idx="1488">
                  <c:v>43300.755555555559</c:v>
                </c:pt>
                <c:pt idx="1489">
                  <c:v>43300.755671296298</c:v>
                </c:pt>
                <c:pt idx="1490">
                  <c:v>43300.755787037036</c:v>
                </c:pt>
                <c:pt idx="1491">
                  <c:v>43300.755902777775</c:v>
                </c:pt>
                <c:pt idx="1492">
                  <c:v>43300.756018518521</c:v>
                </c:pt>
                <c:pt idx="1493">
                  <c:v>43300.75613425926</c:v>
                </c:pt>
                <c:pt idx="1494">
                  <c:v>43300.756249999999</c:v>
                </c:pt>
                <c:pt idx="1495">
                  <c:v>43300.756365740737</c:v>
                </c:pt>
                <c:pt idx="1496">
                  <c:v>43300.756481481483</c:v>
                </c:pt>
                <c:pt idx="1497">
                  <c:v>43300.756597222222</c:v>
                </c:pt>
                <c:pt idx="1498">
                  <c:v>43300.756712962961</c:v>
                </c:pt>
                <c:pt idx="1499">
                  <c:v>43300.756828703707</c:v>
                </c:pt>
                <c:pt idx="1500">
                  <c:v>43300.756944444445</c:v>
                </c:pt>
                <c:pt idx="1501">
                  <c:v>43300.757060185184</c:v>
                </c:pt>
                <c:pt idx="1502">
                  <c:v>43300.757175925923</c:v>
                </c:pt>
                <c:pt idx="1503">
                  <c:v>43300.757291666669</c:v>
                </c:pt>
                <c:pt idx="1504">
                  <c:v>43300.757407407407</c:v>
                </c:pt>
                <c:pt idx="1505">
                  <c:v>43300.757523148146</c:v>
                </c:pt>
                <c:pt idx="1506">
                  <c:v>43300.757638888892</c:v>
                </c:pt>
                <c:pt idx="1507">
                  <c:v>43300.757754629631</c:v>
                </c:pt>
                <c:pt idx="1508">
                  <c:v>43300.757870370369</c:v>
                </c:pt>
                <c:pt idx="1509">
                  <c:v>43300.757986111108</c:v>
                </c:pt>
                <c:pt idx="1510">
                  <c:v>43300.758101851854</c:v>
                </c:pt>
                <c:pt idx="1511">
                  <c:v>43300.758217592593</c:v>
                </c:pt>
                <c:pt idx="1512">
                  <c:v>43300.758333333331</c:v>
                </c:pt>
                <c:pt idx="1513">
                  <c:v>43300.758449074077</c:v>
                </c:pt>
                <c:pt idx="1514">
                  <c:v>43300.758564814816</c:v>
                </c:pt>
                <c:pt idx="1515">
                  <c:v>43300.758680555555</c:v>
                </c:pt>
                <c:pt idx="1516">
                  <c:v>43300.758796296293</c:v>
                </c:pt>
                <c:pt idx="1517">
                  <c:v>43300.758912037039</c:v>
                </c:pt>
                <c:pt idx="1518">
                  <c:v>43300.759027777778</c:v>
                </c:pt>
                <c:pt idx="1519">
                  <c:v>43300.759143518517</c:v>
                </c:pt>
                <c:pt idx="1520">
                  <c:v>43300.759259259263</c:v>
                </c:pt>
                <c:pt idx="1521">
                  <c:v>43300.759375000001</c:v>
                </c:pt>
                <c:pt idx="1522">
                  <c:v>43300.75949074074</c:v>
                </c:pt>
                <c:pt idx="1523">
                  <c:v>43300.759606481479</c:v>
                </c:pt>
                <c:pt idx="1524">
                  <c:v>43300.759722222225</c:v>
                </c:pt>
                <c:pt idx="1525">
                  <c:v>43300.759837962964</c:v>
                </c:pt>
                <c:pt idx="1526">
                  <c:v>43300.759953703702</c:v>
                </c:pt>
                <c:pt idx="1527">
                  <c:v>43300.760069444441</c:v>
                </c:pt>
                <c:pt idx="1528">
                  <c:v>43300.760185185187</c:v>
                </c:pt>
                <c:pt idx="1529">
                  <c:v>43300.760300925926</c:v>
                </c:pt>
                <c:pt idx="1530">
                  <c:v>43300.760416666664</c:v>
                </c:pt>
                <c:pt idx="1531">
                  <c:v>43300.76053240741</c:v>
                </c:pt>
                <c:pt idx="1532">
                  <c:v>43300.760648148149</c:v>
                </c:pt>
                <c:pt idx="1533">
                  <c:v>43300.760763888888</c:v>
                </c:pt>
                <c:pt idx="1534">
                  <c:v>43300.760879629626</c:v>
                </c:pt>
                <c:pt idx="1535">
                  <c:v>43300.760995370372</c:v>
                </c:pt>
                <c:pt idx="1536">
                  <c:v>43300.761111111111</c:v>
                </c:pt>
                <c:pt idx="1537">
                  <c:v>43300.76122685185</c:v>
                </c:pt>
                <c:pt idx="1538">
                  <c:v>43300.761342592596</c:v>
                </c:pt>
                <c:pt idx="1539">
                  <c:v>43300.761458333334</c:v>
                </c:pt>
                <c:pt idx="1540">
                  <c:v>43300.761574074073</c:v>
                </c:pt>
                <c:pt idx="1541">
                  <c:v>43300.761689814812</c:v>
                </c:pt>
                <c:pt idx="1542">
                  <c:v>43300.761805555558</c:v>
                </c:pt>
                <c:pt idx="1543">
                  <c:v>43300.761921296296</c:v>
                </c:pt>
                <c:pt idx="1544">
                  <c:v>43300.762037037035</c:v>
                </c:pt>
                <c:pt idx="1545">
                  <c:v>43300.762152777781</c:v>
                </c:pt>
                <c:pt idx="1546">
                  <c:v>43300.76226851852</c:v>
                </c:pt>
                <c:pt idx="1547">
                  <c:v>43300.762384259258</c:v>
                </c:pt>
                <c:pt idx="1548">
                  <c:v>43300.762499999997</c:v>
                </c:pt>
                <c:pt idx="1549">
                  <c:v>43300.762615740743</c:v>
                </c:pt>
                <c:pt idx="1550">
                  <c:v>43300.762731481482</c:v>
                </c:pt>
                <c:pt idx="1551">
                  <c:v>43300.76284722222</c:v>
                </c:pt>
                <c:pt idx="1552">
                  <c:v>43300.762962962966</c:v>
                </c:pt>
                <c:pt idx="1553">
                  <c:v>43300.763078703705</c:v>
                </c:pt>
                <c:pt idx="1554">
                  <c:v>43300.763194444444</c:v>
                </c:pt>
                <c:pt idx="1555">
                  <c:v>43300.763310185182</c:v>
                </c:pt>
                <c:pt idx="1556">
                  <c:v>43300.763425925928</c:v>
                </c:pt>
                <c:pt idx="1557">
                  <c:v>43300.763541666667</c:v>
                </c:pt>
                <c:pt idx="1558">
                  <c:v>43300.763657407406</c:v>
                </c:pt>
                <c:pt idx="1559">
                  <c:v>43300.763773148145</c:v>
                </c:pt>
                <c:pt idx="1560">
                  <c:v>43300.763888888891</c:v>
                </c:pt>
                <c:pt idx="1561">
                  <c:v>43300.764004629629</c:v>
                </c:pt>
                <c:pt idx="1562">
                  <c:v>43300.764120370368</c:v>
                </c:pt>
                <c:pt idx="1563">
                  <c:v>43300.764236111114</c:v>
                </c:pt>
                <c:pt idx="1564">
                  <c:v>43300.764351851853</c:v>
                </c:pt>
                <c:pt idx="1565">
                  <c:v>43300.764467592591</c:v>
                </c:pt>
                <c:pt idx="1566">
                  <c:v>43300.76458333333</c:v>
                </c:pt>
                <c:pt idx="1567">
                  <c:v>43300.764699074076</c:v>
                </c:pt>
                <c:pt idx="1568">
                  <c:v>43300.764814814815</c:v>
                </c:pt>
                <c:pt idx="1569">
                  <c:v>43300.764930555553</c:v>
                </c:pt>
                <c:pt idx="1570">
                  <c:v>43300.765046296299</c:v>
                </c:pt>
                <c:pt idx="1571">
                  <c:v>43300.765162037038</c:v>
                </c:pt>
                <c:pt idx="1572">
                  <c:v>43300.765277777777</c:v>
                </c:pt>
                <c:pt idx="1573">
                  <c:v>43300.765393518515</c:v>
                </c:pt>
                <c:pt idx="1574">
                  <c:v>43300.765509259261</c:v>
                </c:pt>
                <c:pt idx="1575">
                  <c:v>43300.765625</c:v>
                </c:pt>
                <c:pt idx="1576">
                  <c:v>43300.765740740739</c:v>
                </c:pt>
                <c:pt idx="1577">
                  <c:v>43300.765856481485</c:v>
                </c:pt>
                <c:pt idx="1578">
                  <c:v>43300.765972222223</c:v>
                </c:pt>
                <c:pt idx="1579">
                  <c:v>43300.766087962962</c:v>
                </c:pt>
                <c:pt idx="1580">
                  <c:v>43300.766203703701</c:v>
                </c:pt>
                <c:pt idx="1581">
                  <c:v>43300.766319444447</c:v>
                </c:pt>
                <c:pt idx="1582">
                  <c:v>43300.766435185185</c:v>
                </c:pt>
                <c:pt idx="1583">
                  <c:v>43300.766550925924</c:v>
                </c:pt>
                <c:pt idx="1584">
                  <c:v>43300.76666666667</c:v>
                </c:pt>
                <c:pt idx="1585">
                  <c:v>43300.766782407409</c:v>
                </c:pt>
                <c:pt idx="1586">
                  <c:v>43300.766898148147</c:v>
                </c:pt>
                <c:pt idx="1587">
                  <c:v>43300.767013888886</c:v>
                </c:pt>
                <c:pt idx="1588">
                  <c:v>43300.767129629632</c:v>
                </c:pt>
                <c:pt idx="1589">
                  <c:v>43300.767245370371</c:v>
                </c:pt>
                <c:pt idx="1590">
                  <c:v>43300.767361111109</c:v>
                </c:pt>
                <c:pt idx="1591">
                  <c:v>43300.767476851855</c:v>
                </c:pt>
                <c:pt idx="1592">
                  <c:v>43300.767592592594</c:v>
                </c:pt>
                <c:pt idx="1593">
                  <c:v>43300.767708333333</c:v>
                </c:pt>
                <c:pt idx="1594">
                  <c:v>43300.767824074072</c:v>
                </c:pt>
                <c:pt idx="1595">
                  <c:v>43300.767939814818</c:v>
                </c:pt>
                <c:pt idx="1596">
                  <c:v>43300.768055555556</c:v>
                </c:pt>
                <c:pt idx="1597">
                  <c:v>43300.768171296295</c:v>
                </c:pt>
                <c:pt idx="1598">
                  <c:v>43300.768287037034</c:v>
                </c:pt>
                <c:pt idx="1599">
                  <c:v>43300.76840277778</c:v>
                </c:pt>
                <c:pt idx="1600">
                  <c:v>43300.768518518518</c:v>
                </c:pt>
                <c:pt idx="1601">
                  <c:v>43300.768634259257</c:v>
                </c:pt>
                <c:pt idx="1602">
                  <c:v>43300.768750000003</c:v>
                </c:pt>
                <c:pt idx="1603">
                  <c:v>43300.768865740742</c:v>
                </c:pt>
                <c:pt idx="1604">
                  <c:v>43300.76898148148</c:v>
                </c:pt>
                <c:pt idx="1605">
                  <c:v>43300.769097222219</c:v>
                </c:pt>
                <c:pt idx="1606">
                  <c:v>43300.769212962965</c:v>
                </c:pt>
                <c:pt idx="1607">
                  <c:v>43300.769328703704</c:v>
                </c:pt>
                <c:pt idx="1608">
                  <c:v>43300.769444444442</c:v>
                </c:pt>
                <c:pt idx="1609">
                  <c:v>43300.769560185188</c:v>
                </c:pt>
                <c:pt idx="1610">
                  <c:v>43300.769675925927</c:v>
                </c:pt>
                <c:pt idx="1611">
                  <c:v>43300.769791666666</c:v>
                </c:pt>
                <c:pt idx="1612">
                  <c:v>43300.769907407404</c:v>
                </c:pt>
                <c:pt idx="1613">
                  <c:v>43300.77002314815</c:v>
                </c:pt>
                <c:pt idx="1614">
                  <c:v>43300.770138888889</c:v>
                </c:pt>
                <c:pt idx="1615">
                  <c:v>43300.770254629628</c:v>
                </c:pt>
                <c:pt idx="1616">
                  <c:v>43300.770370370374</c:v>
                </c:pt>
                <c:pt idx="1617">
                  <c:v>43300.770486111112</c:v>
                </c:pt>
                <c:pt idx="1618">
                  <c:v>43300.770601851851</c:v>
                </c:pt>
                <c:pt idx="1619">
                  <c:v>43300.77071759259</c:v>
                </c:pt>
                <c:pt idx="1620">
                  <c:v>43300.770833333336</c:v>
                </c:pt>
                <c:pt idx="1621">
                  <c:v>43300.770949074074</c:v>
                </c:pt>
                <c:pt idx="1622">
                  <c:v>43300.771064814813</c:v>
                </c:pt>
                <c:pt idx="1623">
                  <c:v>43300.771180555559</c:v>
                </c:pt>
                <c:pt idx="1624">
                  <c:v>43300.771296296298</c:v>
                </c:pt>
                <c:pt idx="1625">
                  <c:v>43300.771412037036</c:v>
                </c:pt>
                <c:pt idx="1626">
                  <c:v>43300.771527777775</c:v>
                </c:pt>
                <c:pt idx="1627">
                  <c:v>43300.771643518521</c:v>
                </c:pt>
                <c:pt idx="1628">
                  <c:v>43300.77175925926</c:v>
                </c:pt>
                <c:pt idx="1629">
                  <c:v>43300.771874999999</c:v>
                </c:pt>
                <c:pt idx="1630">
                  <c:v>43300.771990740737</c:v>
                </c:pt>
                <c:pt idx="1631">
                  <c:v>43300.772106481483</c:v>
                </c:pt>
                <c:pt idx="1632">
                  <c:v>43300.772222222222</c:v>
                </c:pt>
                <c:pt idx="1633">
                  <c:v>43300.772337962961</c:v>
                </c:pt>
                <c:pt idx="1634">
                  <c:v>43300.772453703707</c:v>
                </c:pt>
                <c:pt idx="1635">
                  <c:v>43300.772569444445</c:v>
                </c:pt>
                <c:pt idx="1636">
                  <c:v>43300.772685185184</c:v>
                </c:pt>
                <c:pt idx="1637">
                  <c:v>43300.772800925923</c:v>
                </c:pt>
                <c:pt idx="1638">
                  <c:v>43300.772916666669</c:v>
                </c:pt>
                <c:pt idx="1639">
                  <c:v>43300.773032407407</c:v>
                </c:pt>
                <c:pt idx="1640">
                  <c:v>43300.773148148146</c:v>
                </c:pt>
                <c:pt idx="1641">
                  <c:v>43300.773263888892</c:v>
                </c:pt>
                <c:pt idx="1642">
                  <c:v>43300.773379629631</c:v>
                </c:pt>
                <c:pt idx="1643">
                  <c:v>43300.773495370369</c:v>
                </c:pt>
                <c:pt idx="1644">
                  <c:v>43300.773611111108</c:v>
                </c:pt>
                <c:pt idx="1645">
                  <c:v>43300.773726851854</c:v>
                </c:pt>
                <c:pt idx="1646">
                  <c:v>43300.773842592593</c:v>
                </c:pt>
                <c:pt idx="1647">
                  <c:v>43300.773958333331</c:v>
                </c:pt>
                <c:pt idx="1648">
                  <c:v>43300.774074074077</c:v>
                </c:pt>
                <c:pt idx="1649">
                  <c:v>43300.774189814816</c:v>
                </c:pt>
                <c:pt idx="1650">
                  <c:v>43300.774305555555</c:v>
                </c:pt>
                <c:pt idx="1651">
                  <c:v>43300.774421296293</c:v>
                </c:pt>
                <c:pt idx="1652">
                  <c:v>43300.774537037039</c:v>
                </c:pt>
                <c:pt idx="1653">
                  <c:v>43300.774652777778</c:v>
                </c:pt>
                <c:pt idx="1654">
                  <c:v>43300.774768518517</c:v>
                </c:pt>
                <c:pt idx="1655">
                  <c:v>43300.774884259263</c:v>
                </c:pt>
                <c:pt idx="1656">
                  <c:v>43300.775000000001</c:v>
                </c:pt>
                <c:pt idx="1657">
                  <c:v>43300.77511574074</c:v>
                </c:pt>
                <c:pt idx="1658">
                  <c:v>43300.775231481479</c:v>
                </c:pt>
                <c:pt idx="1659">
                  <c:v>43300.775347222225</c:v>
                </c:pt>
                <c:pt idx="1660">
                  <c:v>43300.775462962964</c:v>
                </c:pt>
                <c:pt idx="1661">
                  <c:v>43300.775578703702</c:v>
                </c:pt>
                <c:pt idx="1662">
                  <c:v>43300.775694444441</c:v>
                </c:pt>
                <c:pt idx="1663">
                  <c:v>43300.775810185187</c:v>
                </c:pt>
                <c:pt idx="1664">
                  <c:v>43300.775925925926</c:v>
                </c:pt>
                <c:pt idx="1665">
                  <c:v>43300.776041666664</c:v>
                </c:pt>
                <c:pt idx="1666">
                  <c:v>43300.77615740741</c:v>
                </c:pt>
                <c:pt idx="1667">
                  <c:v>43300.776273148149</c:v>
                </c:pt>
                <c:pt idx="1668">
                  <c:v>43300.776388888888</c:v>
                </c:pt>
                <c:pt idx="1669">
                  <c:v>43300.776504629626</c:v>
                </c:pt>
                <c:pt idx="1670">
                  <c:v>43300.776620370372</c:v>
                </c:pt>
                <c:pt idx="1671">
                  <c:v>43300.776736111111</c:v>
                </c:pt>
                <c:pt idx="1672">
                  <c:v>43300.77685185185</c:v>
                </c:pt>
                <c:pt idx="1673">
                  <c:v>43300.776967592596</c:v>
                </c:pt>
                <c:pt idx="1674">
                  <c:v>43300.777083333334</c:v>
                </c:pt>
                <c:pt idx="1675">
                  <c:v>43300.777199074073</c:v>
                </c:pt>
                <c:pt idx="1676">
                  <c:v>43300.777314814812</c:v>
                </c:pt>
                <c:pt idx="1677">
                  <c:v>43300.777430555558</c:v>
                </c:pt>
                <c:pt idx="1678">
                  <c:v>43300.777546296296</c:v>
                </c:pt>
                <c:pt idx="1679">
                  <c:v>43300.777662037035</c:v>
                </c:pt>
                <c:pt idx="1680">
                  <c:v>43300.777777777781</c:v>
                </c:pt>
                <c:pt idx="1681">
                  <c:v>43300.77789351852</c:v>
                </c:pt>
                <c:pt idx="1682">
                  <c:v>43300.778009259258</c:v>
                </c:pt>
                <c:pt idx="1683">
                  <c:v>43300.778124999997</c:v>
                </c:pt>
                <c:pt idx="1684">
                  <c:v>43300.778240740743</c:v>
                </c:pt>
                <c:pt idx="1685">
                  <c:v>43300.778356481482</c:v>
                </c:pt>
                <c:pt idx="1686">
                  <c:v>43300.77847222222</c:v>
                </c:pt>
                <c:pt idx="1687">
                  <c:v>43300.778587962966</c:v>
                </c:pt>
                <c:pt idx="1688">
                  <c:v>43300.778703703705</c:v>
                </c:pt>
                <c:pt idx="1689">
                  <c:v>43300.778819444444</c:v>
                </c:pt>
                <c:pt idx="1690">
                  <c:v>43300.778935185182</c:v>
                </c:pt>
                <c:pt idx="1691">
                  <c:v>43300.779050925928</c:v>
                </c:pt>
                <c:pt idx="1692">
                  <c:v>43300.779166666667</c:v>
                </c:pt>
                <c:pt idx="1693">
                  <c:v>43300.779282407406</c:v>
                </c:pt>
                <c:pt idx="1694">
                  <c:v>43300.779398148145</c:v>
                </c:pt>
                <c:pt idx="1695">
                  <c:v>43300.779513888891</c:v>
                </c:pt>
                <c:pt idx="1696">
                  <c:v>43300.779629629629</c:v>
                </c:pt>
                <c:pt idx="1697">
                  <c:v>43300.779745370368</c:v>
                </c:pt>
                <c:pt idx="1698">
                  <c:v>43300.779861111114</c:v>
                </c:pt>
                <c:pt idx="1699">
                  <c:v>43300.779976851853</c:v>
                </c:pt>
                <c:pt idx="1700">
                  <c:v>43300.780092592591</c:v>
                </c:pt>
                <c:pt idx="1701">
                  <c:v>43300.78020833333</c:v>
                </c:pt>
                <c:pt idx="1702">
                  <c:v>43300.780324074076</c:v>
                </c:pt>
                <c:pt idx="1703">
                  <c:v>43300.780439814815</c:v>
                </c:pt>
                <c:pt idx="1704">
                  <c:v>43300.780555555553</c:v>
                </c:pt>
                <c:pt idx="1705">
                  <c:v>43300.780671296299</c:v>
                </c:pt>
                <c:pt idx="1706">
                  <c:v>43300.780787037038</c:v>
                </c:pt>
                <c:pt idx="1707">
                  <c:v>43300.780902777777</c:v>
                </c:pt>
                <c:pt idx="1708">
                  <c:v>43300.781018518515</c:v>
                </c:pt>
                <c:pt idx="1709">
                  <c:v>43300.781134259261</c:v>
                </c:pt>
                <c:pt idx="1710">
                  <c:v>43300.78125</c:v>
                </c:pt>
                <c:pt idx="1711">
                  <c:v>43300.781365740739</c:v>
                </c:pt>
                <c:pt idx="1712">
                  <c:v>43300.781481481485</c:v>
                </c:pt>
                <c:pt idx="1713">
                  <c:v>43300.781597222223</c:v>
                </c:pt>
                <c:pt idx="1714">
                  <c:v>43300.781712962962</c:v>
                </c:pt>
                <c:pt idx="1715">
                  <c:v>43300.781828703701</c:v>
                </c:pt>
                <c:pt idx="1716">
                  <c:v>43300.781944444447</c:v>
                </c:pt>
                <c:pt idx="1717">
                  <c:v>43300.782060185185</c:v>
                </c:pt>
                <c:pt idx="1718">
                  <c:v>43300.782175925924</c:v>
                </c:pt>
                <c:pt idx="1719">
                  <c:v>43300.78229166667</c:v>
                </c:pt>
                <c:pt idx="1720">
                  <c:v>43300.782407407409</c:v>
                </c:pt>
                <c:pt idx="1721">
                  <c:v>43300.782523148147</c:v>
                </c:pt>
                <c:pt idx="1722">
                  <c:v>43300.782638888886</c:v>
                </c:pt>
                <c:pt idx="1723">
                  <c:v>43300.782754629632</c:v>
                </c:pt>
                <c:pt idx="1724">
                  <c:v>43300.782870370371</c:v>
                </c:pt>
                <c:pt idx="1725">
                  <c:v>43300.782986111109</c:v>
                </c:pt>
                <c:pt idx="1726">
                  <c:v>43300.783101851855</c:v>
                </c:pt>
                <c:pt idx="1727">
                  <c:v>43300.783217592594</c:v>
                </c:pt>
                <c:pt idx="1728">
                  <c:v>43300.783333333333</c:v>
                </c:pt>
                <c:pt idx="1729">
                  <c:v>43300.783449074072</c:v>
                </c:pt>
                <c:pt idx="1730">
                  <c:v>43300.783564814818</c:v>
                </c:pt>
                <c:pt idx="1731">
                  <c:v>43300.783680555556</c:v>
                </c:pt>
                <c:pt idx="1732">
                  <c:v>43300.783796296295</c:v>
                </c:pt>
                <c:pt idx="1733">
                  <c:v>43300.783912037034</c:v>
                </c:pt>
                <c:pt idx="1734">
                  <c:v>43300.78402777778</c:v>
                </c:pt>
                <c:pt idx="1735">
                  <c:v>43300.784143518518</c:v>
                </c:pt>
                <c:pt idx="1736">
                  <c:v>43300.784259259257</c:v>
                </c:pt>
                <c:pt idx="1737">
                  <c:v>43300.784375000003</c:v>
                </c:pt>
                <c:pt idx="1738">
                  <c:v>43300.784490740742</c:v>
                </c:pt>
                <c:pt idx="1739">
                  <c:v>43300.78460648148</c:v>
                </c:pt>
                <c:pt idx="1740">
                  <c:v>43300.784722222219</c:v>
                </c:pt>
                <c:pt idx="1741">
                  <c:v>43300.784837962965</c:v>
                </c:pt>
                <c:pt idx="1742">
                  <c:v>43300.784953703704</c:v>
                </c:pt>
                <c:pt idx="1743">
                  <c:v>43300.785069444442</c:v>
                </c:pt>
                <c:pt idx="1744">
                  <c:v>43300.785185185188</c:v>
                </c:pt>
                <c:pt idx="1745">
                  <c:v>43300.785300925927</c:v>
                </c:pt>
                <c:pt idx="1746">
                  <c:v>43300.785416666666</c:v>
                </c:pt>
                <c:pt idx="1747">
                  <c:v>43300.785532407404</c:v>
                </c:pt>
                <c:pt idx="1748">
                  <c:v>43300.78564814815</c:v>
                </c:pt>
                <c:pt idx="1749">
                  <c:v>43300.785763888889</c:v>
                </c:pt>
                <c:pt idx="1750">
                  <c:v>43300.785879629628</c:v>
                </c:pt>
                <c:pt idx="1751">
                  <c:v>43300.785995370374</c:v>
                </c:pt>
                <c:pt idx="1752">
                  <c:v>43300.786111111112</c:v>
                </c:pt>
                <c:pt idx="1753">
                  <c:v>43300.786226851851</c:v>
                </c:pt>
                <c:pt idx="1754">
                  <c:v>43300.78634259259</c:v>
                </c:pt>
                <c:pt idx="1755">
                  <c:v>43300.786458333336</c:v>
                </c:pt>
                <c:pt idx="1756">
                  <c:v>43300.786574074074</c:v>
                </c:pt>
                <c:pt idx="1757">
                  <c:v>43300.786689814813</c:v>
                </c:pt>
                <c:pt idx="1758">
                  <c:v>43300.786805555559</c:v>
                </c:pt>
                <c:pt idx="1759">
                  <c:v>43300.786921296298</c:v>
                </c:pt>
                <c:pt idx="1760">
                  <c:v>43300.787037037036</c:v>
                </c:pt>
                <c:pt idx="1761">
                  <c:v>43300.787152777775</c:v>
                </c:pt>
                <c:pt idx="1762">
                  <c:v>43300.787268518521</c:v>
                </c:pt>
                <c:pt idx="1763">
                  <c:v>43300.78738425926</c:v>
                </c:pt>
                <c:pt idx="1764">
                  <c:v>43300.787499999999</c:v>
                </c:pt>
                <c:pt idx="1765">
                  <c:v>43300.787615740737</c:v>
                </c:pt>
                <c:pt idx="1766">
                  <c:v>43300.787731481483</c:v>
                </c:pt>
                <c:pt idx="1767">
                  <c:v>43300.787847222222</c:v>
                </c:pt>
                <c:pt idx="1768">
                  <c:v>43300.787962962961</c:v>
                </c:pt>
                <c:pt idx="1769">
                  <c:v>43300.788078703707</c:v>
                </c:pt>
                <c:pt idx="1770">
                  <c:v>43300.788194444445</c:v>
                </c:pt>
                <c:pt idx="1771">
                  <c:v>43300.788310185184</c:v>
                </c:pt>
                <c:pt idx="1772">
                  <c:v>43300.788425925923</c:v>
                </c:pt>
                <c:pt idx="1773">
                  <c:v>43300.788541666669</c:v>
                </c:pt>
                <c:pt idx="1774">
                  <c:v>43300.788657407407</c:v>
                </c:pt>
                <c:pt idx="1775">
                  <c:v>43300.788773148146</c:v>
                </c:pt>
                <c:pt idx="1776">
                  <c:v>43300.788888888892</c:v>
                </c:pt>
                <c:pt idx="1777">
                  <c:v>43300.789004629631</c:v>
                </c:pt>
                <c:pt idx="1778">
                  <c:v>43300.789120370369</c:v>
                </c:pt>
                <c:pt idx="1779">
                  <c:v>43300.789236111108</c:v>
                </c:pt>
                <c:pt idx="1780">
                  <c:v>43300.789351851854</c:v>
                </c:pt>
                <c:pt idx="1781">
                  <c:v>43300.789467592593</c:v>
                </c:pt>
                <c:pt idx="1782">
                  <c:v>43300.789583333331</c:v>
                </c:pt>
                <c:pt idx="1783">
                  <c:v>43300.789699074077</c:v>
                </c:pt>
                <c:pt idx="1784">
                  <c:v>43300.789814814816</c:v>
                </c:pt>
                <c:pt idx="1785">
                  <c:v>43300.789930555555</c:v>
                </c:pt>
                <c:pt idx="1786">
                  <c:v>43300.790046296293</c:v>
                </c:pt>
                <c:pt idx="1787">
                  <c:v>43300.790162037039</c:v>
                </c:pt>
                <c:pt idx="1788">
                  <c:v>43300.790277777778</c:v>
                </c:pt>
                <c:pt idx="1789">
                  <c:v>43300.790393518517</c:v>
                </c:pt>
                <c:pt idx="1790">
                  <c:v>43300.790509259263</c:v>
                </c:pt>
                <c:pt idx="1791">
                  <c:v>43300.790625000001</c:v>
                </c:pt>
                <c:pt idx="1792">
                  <c:v>43300.79074074074</c:v>
                </c:pt>
                <c:pt idx="1793">
                  <c:v>43300.790856481479</c:v>
                </c:pt>
                <c:pt idx="1794">
                  <c:v>43300.790972222225</c:v>
                </c:pt>
                <c:pt idx="1795">
                  <c:v>43300.791087962964</c:v>
                </c:pt>
                <c:pt idx="1796">
                  <c:v>43300.791203703702</c:v>
                </c:pt>
                <c:pt idx="1797">
                  <c:v>43300.791319444441</c:v>
                </c:pt>
                <c:pt idx="1798">
                  <c:v>43300.791435185187</c:v>
                </c:pt>
                <c:pt idx="1799">
                  <c:v>43300.791550925926</c:v>
                </c:pt>
                <c:pt idx="1800">
                  <c:v>43300.791666666664</c:v>
                </c:pt>
              </c:numCache>
            </c:numRef>
          </c:cat>
          <c:val>
            <c:numRef>
              <c:f>Grid!$D$2:$D$1802</c:f>
              <c:numCache>
                <c:formatCode>0</c:formatCode>
                <c:ptCount val="1801"/>
                <c:pt idx="0">
                  <c:v>2008.9441769123077</c:v>
                </c:pt>
                <c:pt idx="1">
                  <c:v>2009.5005712509155</c:v>
                </c:pt>
                <c:pt idx="2">
                  <c:v>2009.1558178663254</c:v>
                </c:pt>
                <c:pt idx="3">
                  <c:v>2008.6500716209412</c:v>
                </c:pt>
                <c:pt idx="4">
                  <c:v>2009.7034015655518</c:v>
                </c:pt>
                <c:pt idx="5">
                  <c:v>2009.2170844078064</c:v>
                </c:pt>
                <c:pt idx="6">
                  <c:v>2009.4567992687225</c:v>
                </c:pt>
                <c:pt idx="7">
                  <c:v>2010.4559534788132</c:v>
                </c:pt>
                <c:pt idx="8">
                  <c:v>2010.7044051885605</c:v>
                </c:pt>
                <c:pt idx="9">
                  <c:v>2010.5618710517883</c:v>
                </c:pt>
                <c:pt idx="10">
                  <c:v>2009.2719533443451</c:v>
                </c:pt>
                <c:pt idx="11">
                  <c:v>2008.9331384897232</c:v>
                </c:pt>
                <c:pt idx="12">
                  <c:v>2007.4694836139679</c:v>
                </c:pt>
                <c:pt idx="13">
                  <c:v>2008.9233504533768</c:v>
                </c:pt>
                <c:pt idx="14">
                  <c:v>2011.3508149385452</c:v>
                </c:pt>
                <c:pt idx="15">
                  <c:v>2011.1195691823959</c:v>
                </c:pt>
                <c:pt idx="16">
                  <c:v>2011.937734246254</c:v>
                </c:pt>
                <c:pt idx="17">
                  <c:v>2012.364895939827</c:v>
                </c:pt>
                <c:pt idx="18">
                  <c:v>2012.880050778389</c:v>
                </c:pt>
                <c:pt idx="19">
                  <c:v>2012.8796820640564</c:v>
                </c:pt>
                <c:pt idx="20">
                  <c:v>2011.4937444925308</c:v>
                </c:pt>
                <c:pt idx="21">
                  <c:v>2013.4601005315781</c:v>
                </c:pt>
                <c:pt idx="22">
                  <c:v>2014.4929732084274</c:v>
                </c:pt>
                <c:pt idx="23">
                  <c:v>2014.5717735290527</c:v>
                </c:pt>
                <c:pt idx="24">
                  <c:v>2014.5468689203262</c:v>
                </c:pt>
                <c:pt idx="25">
                  <c:v>2014.5809837579727</c:v>
                </c:pt>
                <c:pt idx="26">
                  <c:v>2014.1437526941299</c:v>
                </c:pt>
                <c:pt idx="27">
                  <c:v>2013.9658418893814</c:v>
                </c:pt>
                <c:pt idx="28">
                  <c:v>2014.4119391441345</c:v>
                </c:pt>
                <c:pt idx="29">
                  <c:v>2014.2709345817566</c:v>
                </c:pt>
                <c:pt idx="30">
                  <c:v>2014.2673058509827</c:v>
                </c:pt>
                <c:pt idx="31">
                  <c:v>2013.9937982559204</c:v>
                </c:pt>
                <c:pt idx="32">
                  <c:v>2015.5311070680618</c:v>
                </c:pt>
                <c:pt idx="33">
                  <c:v>2015.2588546276093</c:v>
                </c:pt>
                <c:pt idx="34">
                  <c:v>2015.5591061115265</c:v>
                </c:pt>
                <c:pt idx="35">
                  <c:v>2014.8980746269226</c:v>
                </c:pt>
                <c:pt idx="36">
                  <c:v>2016.3843058347702</c:v>
                </c:pt>
                <c:pt idx="37">
                  <c:v>2017.023405790329</c:v>
                </c:pt>
                <c:pt idx="38">
                  <c:v>2017.5791184902191</c:v>
                </c:pt>
                <c:pt idx="39">
                  <c:v>2017.6710481643677</c:v>
                </c:pt>
                <c:pt idx="40">
                  <c:v>2018.6736687421799</c:v>
                </c:pt>
                <c:pt idx="41">
                  <c:v>2019.5247052907944</c:v>
                </c:pt>
                <c:pt idx="42">
                  <c:v>2018.4253679513931</c:v>
                </c:pt>
                <c:pt idx="43">
                  <c:v>2019.2013990879059</c:v>
                </c:pt>
                <c:pt idx="44">
                  <c:v>2017.0438195466995</c:v>
                </c:pt>
                <c:pt idx="45">
                  <c:v>2017.6364763975143</c:v>
                </c:pt>
                <c:pt idx="46">
                  <c:v>2018.1756789684296</c:v>
                </c:pt>
                <c:pt idx="47">
                  <c:v>2019.2223900556564</c:v>
                </c:pt>
                <c:pt idx="48">
                  <c:v>2019.4942271709442</c:v>
                </c:pt>
                <c:pt idx="49">
                  <c:v>2020.7336528301239</c:v>
                </c:pt>
                <c:pt idx="50">
                  <c:v>2020.0708785057068</c:v>
                </c:pt>
                <c:pt idx="51">
                  <c:v>2019.6355911493301</c:v>
                </c:pt>
                <c:pt idx="52">
                  <c:v>2020.8595130443573</c:v>
                </c:pt>
                <c:pt idx="53">
                  <c:v>2021.1627571582794</c:v>
                </c:pt>
                <c:pt idx="54">
                  <c:v>2020.7435901165009</c:v>
                </c:pt>
                <c:pt idx="55">
                  <c:v>2021.3088848590851</c:v>
                </c:pt>
                <c:pt idx="56">
                  <c:v>2020.9959254264832</c:v>
                </c:pt>
                <c:pt idx="57">
                  <c:v>2021.5382573604584</c:v>
                </c:pt>
                <c:pt idx="58">
                  <c:v>2021.7319079637527</c:v>
                </c:pt>
                <c:pt idx="59">
                  <c:v>2022.4799448251724</c:v>
                </c:pt>
                <c:pt idx="60">
                  <c:v>2024.5141590833664</c:v>
                </c:pt>
                <c:pt idx="61">
                  <c:v>2024.4670680761337</c:v>
                </c:pt>
                <c:pt idx="62">
                  <c:v>2023.6453746557236</c:v>
                </c:pt>
                <c:pt idx="63">
                  <c:v>2023.5663480758667</c:v>
                </c:pt>
                <c:pt idx="64">
                  <c:v>2023.4110561609268</c:v>
                </c:pt>
                <c:pt idx="65">
                  <c:v>2024.9606393575668</c:v>
                </c:pt>
                <c:pt idx="66">
                  <c:v>2024.9642045497894</c:v>
                </c:pt>
                <c:pt idx="67">
                  <c:v>2026.113343834877</c:v>
                </c:pt>
                <c:pt idx="68">
                  <c:v>2026.7711246013641</c:v>
                </c:pt>
                <c:pt idx="69">
                  <c:v>2027.2933149337769</c:v>
                </c:pt>
                <c:pt idx="70">
                  <c:v>2027.0955469608307</c:v>
                </c:pt>
                <c:pt idx="71">
                  <c:v>2026.6060893535614</c:v>
                </c:pt>
                <c:pt idx="72">
                  <c:v>2026.0479604005814</c:v>
                </c:pt>
                <c:pt idx="73">
                  <c:v>2025.3821974992752</c:v>
                </c:pt>
                <c:pt idx="74">
                  <c:v>2025.8658058643341</c:v>
                </c:pt>
                <c:pt idx="75">
                  <c:v>2024.9586569070816</c:v>
                </c:pt>
                <c:pt idx="76">
                  <c:v>2025.3778220415115</c:v>
                </c:pt>
                <c:pt idx="77">
                  <c:v>2025.7888706922531</c:v>
                </c:pt>
                <c:pt idx="78">
                  <c:v>2025.0947587490082</c:v>
                </c:pt>
                <c:pt idx="79">
                  <c:v>2024.2862160205841</c:v>
                </c:pt>
                <c:pt idx="80">
                  <c:v>2023.862998008728</c:v>
                </c:pt>
                <c:pt idx="81">
                  <c:v>2024.5433530807495</c:v>
                </c:pt>
                <c:pt idx="82">
                  <c:v>2024.9061962366104</c:v>
                </c:pt>
                <c:pt idx="83">
                  <c:v>2026.1282689571381</c:v>
                </c:pt>
                <c:pt idx="84">
                  <c:v>2027.225837469101</c:v>
                </c:pt>
                <c:pt idx="85">
                  <c:v>2027.1600699424744</c:v>
                </c:pt>
                <c:pt idx="86">
                  <c:v>2027.4254472255707</c:v>
                </c:pt>
                <c:pt idx="87">
                  <c:v>2027.5927159786224</c:v>
                </c:pt>
                <c:pt idx="88">
                  <c:v>2028.1548182964325</c:v>
                </c:pt>
                <c:pt idx="89">
                  <c:v>2028.7821382284164</c:v>
                </c:pt>
                <c:pt idx="90">
                  <c:v>2029.4765144586563</c:v>
                </c:pt>
                <c:pt idx="91">
                  <c:v>2029.8990998268127</c:v>
                </c:pt>
                <c:pt idx="92">
                  <c:v>2031.864569067955</c:v>
                </c:pt>
                <c:pt idx="93">
                  <c:v>2031.655662894249</c:v>
                </c:pt>
                <c:pt idx="94">
                  <c:v>2031.1727650165558</c:v>
                </c:pt>
                <c:pt idx="95">
                  <c:v>2032.0148712396622</c:v>
                </c:pt>
                <c:pt idx="96">
                  <c:v>2032.1840813159943</c:v>
                </c:pt>
                <c:pt idx="97">
                  <c:v>2032.1375172138214</c:v>
                </c:pt>
                <c:pt idx="98">
                  <c:v>2031.7661547660828</c:v>
                </c:pt>
                <c:pt idx="99">
                  <c:v>2032.1226634979248</c:v>
                </c:pt>
                <c:pt idx="100">
                  <c:v>2032.1923575401306</c:v>
                </c:pt>
                <c:pt idx="101">
                  <c:v>2032.8628407716751</c:v>
                </c:pt>
                <c:pt idx="102">
                  <c:v>2032.2230880260468</c:v>
                </c:pt>
                <c:pt idx="103">
                  <c:v>2033.6555829048157</c:v>
                </c:pt>
                <c:pt idx="104">
                  <c:v>2032.5476226806641</c:v>
                </c:pt>
                <c:pt idx="105">
                  <c:v>2032.1451276540756</c:v>
                </c:pt>
                <c:pt idx="106">
                  <c:v>2030.4106924533844</c:v>
                </c:pt>
                <c:pt idx="107">
                  <c:v>2029.928142786026</c:v>
                </c:pt>
                <c:pt idx="108">
                  <c:v>2028.5273852348328</c:v>
                </c:pt>
                <c:pt idx="109">
                  <c:v>2027.613452911377</c:v>
                </c:pt>
                <c:pt idx="110">
                  <c:v>2025.5400502681732</c:v>
                </c:pt>
                <c:pt idx="111">
                  <c:v>2025.1149663925171</c:v>
                </c:pt>
                <c:pt idx="112">
                  <c:v>2025.8030610084534</c:v>
                </c:pt>
                <c:pt idx="113">
                  <c:v>2024.9808276891708</c:v>
                </c:pt>
                <c:pt idx="114">
                  <c:v>2025.1402162313461</c:v>
                </c:pt>
                <c:pt idx="115">
                  <c:v>2025.158170580864</c:v>
                </c:pt>
                <c:pt idx="116">
                  <c:v>2023.0589286088943</c:v>
                </c:pt>
                <c:pt idx="117">
                  <c:v>2023.5126024484634</c:v>
                </c:pt>
                <c:pt idx="118">
                  <c:v>2025.6958566904068</c:v>
                </c:pt>
                <c:pt idx="119">
                  <c:v>2024.6898506879807</c:v>
                </c:pt>
                <c:pt idx="120">
                  <c:v>2023.722642660141</c:v>
                </c:pt>
                <c:pt idx="121">
                  <c:v>2023.4877092838287</c:v>
                </c:pt>
                <c:pt idx="122">
                  <c:v>2022.3085399866104</c:v>
                </c:pt>
                <c:pt idx="123">
                  <c:v>2022.038436293602</c:v>
                </c:pt>
                <c:pt idx="124">
                  <c:v>2021.1248822212219</c:v>
                </c:pt>
                <c:pt idx="125">
                  <c:v>2021.8201409578323</c:v>
                </c:pt>
                <c:pt idx="126">
                  <c:v>2020.5676919221878</c:v>
                </c:pt>
                <c:pt idx="127">
                  <c:v>2021.8477333784103</c:v>
                </c:pt>
                <c:pt idx="128">
                  <c:v>2023.4321111440659</c:v>
                </c:pt>
                <c:pt idx="129">
                  <c:v>2024.3944977521896</c:v>
                </c:pt>
                <c:pt idx="130">
                  <c:v>2025.3075114488602</c:v>
                </c:pt>
                <c:pt idx="131">
                  <c:v>2024.6478284597397</c:v>
                </c:pt>
                <c:pt idx="132">
                  <c:v>2024.7516465187073</c:v>
                </c:pt>
                <c:pt idx="133">
                  <c:v>2024.4690805673599</c:v>
                </c:pt>
                <c:pt idx="134">
                  <c:v>2025.4302933216095</c:v>
                </c:pt>
                <c:pt idx="135">
                  <c:v>2025.3510026931763</c:v>
                </c:pt>
                <c:pt idx="136">
                  <c:v>2021.7462894916534</c:v>
                </c:pt>
                <c:pt idx="137">
                  <c:v>2021.9317200183868</c:v>
                </c:pt>
                <c:pt idx="138">
                  <c:v>2021.5589969158173</c:v>
                </c:pt>
                <c:pt idx="139">
                  <c:v>2021.379892706871</c:v>
                </c:pt>
                <c:pt idx="140">
                  <c:v>2020.5189858675003</c:v>
                </c:pt>
                <c:pt idx="141">
                  <c:v>2020.7392616271973</c:v>
                </c:pt>
                <c:pt idx="142">
                  <c:v>2021.2521849870682</c:v>
                </c:pt>
                <c:pt idx="143">
                  <c:v>2022.2484143972397</c:v>
                </c:pt>
                <c:pt idx="144">
                  <c:v>2023.5169538259506</c:v>
                </c:pt>
                <c:pt idx="145">
                  <c:v>2021.8972362279892</c:v>
                </c:pt>
                <c:pt idx="146">
                  <c:v>2022.5078318119049</c:v>
                </c:pt>
                <c:pt idx="147">
                  <c:v>2023.7927614450455</c:v>
                </c:pt>
                <c:pt idx="148">
                  <c:v>2024.0805371999741</c:v>
                </c:pt>
                <c:pt idx="149">
                  <c:v>2023.3456993103027</c:v>
                </c:pt>
                <c:pt idx="150">
                  <c:v>2023.8360903263092</c:v>
                </c:pt>
                <c:pt idx="151">
                  <c:v>2024.3700969219208</c:v>
                </c:pt>
                <c:pt idx="152">
                  <c:v>2024.6693056821823</c:v>
                </c:pt>
                <c:pt idx="153">
                  <c:v>2024.5876526832581</c:v>
                </c:pt>
                <c:pt idx="154">
                  <c:v>2024.653204202652</c:v>
                </c:pt>
                <c:pt idx="155">
                  <c:v>2026.7493526935577</c:v>
                </c:pt>
                <c:pt idx="156">
                  <c:v>2026.5471091270447</c:v>
                </c:pt>
                <c:pt idx="157">
                  <c:v>2027.4499709606171</c:v>
                </c:pt>
                <c:pt idx="158">
                  <c:v>2029.4643604755402</c:v>
                </c:pt>
                <c:pt idx="159">
                  <c:v>2027.6465692520142</c:v>
                </c:pt>
                <c:pt idx="160">
                  <c:v>2027.319232583046</c:v>
                </c:pt>
                <c:pt idx="161">
                  <c:v>2028.0219444036484</c:v>
                </c:pt>
                <c:pt idx="162">
                  <c:v>2027.0023913383484</c:v>
                </c:pt>
                <c:pt idx="163">
                  <c:v>2027.3483903408051</c:v>
                </c:pt>
                <c:pt idx="164">
                  <c:v>2028.6182516813278</c:v>
                </c:pt>
                <c:pt idx="165">
                  <c:v>2028.6878656148911</c:v>
                </c:pt>
                <c:pt idx="166">
                  <c:v>2028.4474993944168</c:v>
                </c:pt>
                <c:pt idx="167">
                  <c:v>2028.0442440509796</c:v>
                </c:pt>
                <c:pt idx="168">
                  <c:v>2028.0672149658203</c:v>
                </c:pt>
                <c:pt idx="169">
                  <c:v>2028.798556804657</c:v>
                </c:pt>
                <c:pt idx="170">
                  <c:v>2029.0383328199387</c:v>
                </c:pt>
                <c:pt idx="171">
                  <c:v>2030.5206632614136</c:v>
                </c:pt>
                <c:pt idx="172">
                  <c:v>2030.0734348297119</c:v>
                </c:pt>
                <c:pt idx="173">
                  <c:v>2029.0093775987625</c:v>
                </c:pt>
                <c:pt idx="174">
                  <c:v>2028.175946354866</c:v>
                </c:pt>
                <c:pt idx="175">
                  <c:v>2027.7032631635666</c:v>
                </c:pt>
                <c:pt idx="176">
                  <c:v>2027.5773837566376</c:v>
                </c:pt>
                <c:pt idx="177">
                  <c:v>2028.6885364055634</c:v>
                </c:pt>
                <c:pt idx="178">
                  <c:v>2029.9072424173355</c:v>
                </c:pt>
                <c:pt idx="179">
                  <c:v>2030.8427135944366</c:v>
                </c:pt>
                <c:pt idx="180">
                  <c:v>2029.6331624984741</c:v>
                </c:pt>
                <c:pt idx="181">
                  <c:v>2030.8024533987045</c:v>
                </c:pt>
                <c:pt idx="182">
                  <c:v>2032.3361905813217</c:v>
                </c:pt>
                <c:pt idx="183">
                  <c:v>2032.626727104187</c:v>
                </c:pt>
                <c:pt idx="184">
                  <c:v>2032.2204954624176</c:v>
                </c:pt>
                <c:pt idx="185">
                  <c:v>2033.2187414169312</c:v>
                </c:pt>
                <c:pt idx="186">
                  <c:v>2033.1411783695221</c:v>
                </c:pt>
                <c:pt idx="187">
                  <c:v>2032.0262966156006</c:v>
                </c:pt>
                <c:pt idx="188">
                  <c:v>2033.1123979091644</c:v>
                </c:pt>
                <c:pt idx="189">
                  <c:v>2032.8823416233063</c:v>
                </c:pt>
                <c:pt idx="190">
                  <c:v>2032.831859588623</c:v>
                </c:pt>
                <c:pt idx="191">
                  <c:v>2033.8348954916</c:v>
                </c:pt>
                <c:pt idx="192">
                  <c:v>2033.3408056497574</c:v>
                </c:pt>
                <c:pt idx="193">
                  <c:v>2033.0983741283417</c:v>
                </c:pt>
                <c:pt idx="194">
                  <c:v>2036.0745000839233</c:v>
                </c:pt>
                <c:pt idx="195">
                  <c:v>2036.315039396286</c:v>
                </c:pt>
                <c:pt idx="196">
                  <c:v>2036.5156724452972</c:v>
                </c:pt>
                <c:pt idx="197">
                  <c:v>2036.5290280580521</c:v>
                </c:pt>
                <c:pt idx="198">
                  <c:v>2035.5751127004623</c:v>
                </c:pt>
                <c:pt idx="199">
                  <c:v>2035.8232645988464</c:v>
                </c:pt>
                <c:pt idx="200">
                  <c:v>2035.2031493186951</c:v>
                </c:pt>
                <c:pt idx="201">
                  <c:v>2035.7807991504669</c:v>
                </c:pt>
                <c:pt idx="202">
                  <c:v>2037.1278358697891</c:v>
                </c:pt>
                <c:pt idx="203">
                  <c:v>2036.671124458313</c:v>
                </c:pt>
                <c:pt idx="204">
                  <c:v>2037.3191261291504</c:v>
                </c:pt>
                <c:pt idx="205">
                  <c:v>2037.3131555318832</c:v>
                </c:pt>
                <c:pt idx="206">
                  <c:v>2034.8930802345276</c:v>
                </c:pt>
                <c:pt idx="207">
                  <c:v>2036.0171936750412</c:v>
                </c:pt>
                <c:pt idx="208">
                  <c:v>2034.7410942316055</c:v>
                </c:pt>
                <c:pt idx="209">
                  <c:v>2035.5652420520782</c:v>
                </c:pt>
                <c:pt idx="210">
                  <c:v>2036.9652183055878</c:v>
                </c:pt>
                <c:pt idx="211">
                  <c:v>2036.296600818634</c:v>
                </c:pt>
                <c:pt idx="212">
                  <c:v>2037.5007487535477</c:v>
                </c:pt>
                <c:pt idx="213">
                  <c:v>2037.1133179664612</c:v>
                </c:pt>
                <c:pt idx="214">
                  <c:v>2036.4800835847855</c:v>
                </c:pt>
                <c:pt idx="215">
                  <c:v>2036.1494423151016</c:v>
                </c:pt>
                <c:pt idx="216">
                  <c:v>2035.7802515029907</c:v>
                </c:pt>
                <c:pt idx="217">
                  <c:v>2035.6499357223511</c:v>
                </c:pt>
                <c:pt idx="218">
                  <c:v>2036.091797709465</c:v>
                </c:pt>
                <c:pt idx="219">
                  <c:v>2037.340430855751</c:v>
                </c:pt>
                <c:pt idx="220">
                  <c:v>2036.1567947864532</c:v>
                </c:pt>
                <c:pt idx="221">
                  <c:v>2037.260817527771</c:v>
                </c:pt>
                <c:pt idx="222">
                  <c:v>2038.0496742725372</c:v>
                </c:pt>
                <c:pt idx="223">
                  <c:v>2038.4779591560364</c:v>
                </c:pt>
                <c:pt idx="224">
                  <c:v>2037.7539410591125</c:v>
                </c:pt>
                <c:pt idx="225">
                  <c:v>2039.5249861478806</c:v>
                </c:pt>
                <c:pt idx="226">
                  <c:v>2038.5910003185272</c:v>
                </c:pt>
                <c:pt idx="227">
                  <c:v>2039.2629595994949</c:v>
                </c:pt>
                <c:pt idx="228">
                  <c:v>2040.4145913124084</c:v>
                </c:pt>
                <c:pt idx="229">
                  <c:v>2040.1708881855011</c:v>
                </c:pt>
                <c:pt idx="230">
                  <c:v>2040.938422203064</c:v>
                </c:pt>
                <c:pt idx="231">
                  <c:v>2040.6106767654419</c:v>
                </c:pt>
                <c:pt idx="232">
                  <c:v>2040.4829508066177</c:v>
                </c:pt>
                <c:pt idx="233">
                  <c:v>2042.9276572465897</c:v>
                </c:pt>
                <c:pt idx="234">
                  <c:v>2043.7293057441711</c:v>
                </c:pt>
                <c:pt idx="235">
                  <c:v>2042.7104657888412</c:v>
                </c:pt>
                <c:pt idx="236">
                  <c:v>2040.8923367261887</c:v>
                </c:pt>
                <c:pt idx="237">
                  <c:v>2040.8135420084</c:v>
                </c:pt>
                <c:pt idx="238">
                  <c:v>2040.9657610654831</c:v>
                </c:pt>
                <c:pt idx="239">
                  <c:v>2043.8441231250763</c:v>
                </c:pt>
                <c:pt idx="240">
                  <c:v>2043.4322171211243</c:v>
                </c:pt>
                <c:pt idx="241">
                  <c:v>2044.3764548301697</c:v>
                </c:pt>
                <c:pt idx="242">
                  <c:v>2044.9522787332535</c:v>
                </c:pt>
                <c:pt idx="243">
                  <c:v>2045.2007651329041</c:v>
                </c:pt>
                <c:pt idx="244">
                  <c:v>2045.7548362016678</c:v>
                </c:pt>
                <c:pt idx="245">
                  <c:v>2045.345362663269</c:v>
                </c:pt>
                <c:pt idx="246">
                  <c:v>2046.4842057228088</c:v>
                </c:pt>
                <c:pt idx="247">
                  <c:v>2045.9411642551422</c:v>
                </c:pt>
                <c:pt idx="248">
                  <c:v>2045.7761338949203</c:v>
                </c:pt>
                <c:pt idx="249">
                  <c:v>2045.6599900722504</c:v>
                </c:pt>
                <c:pt idx="250">
                  <c:v>2046.2247278690338</c:v>
                </c:pt>
                <c:pt idx="251">
                  <c:v>2046.076940536499</c:v>
                </c:pt>
                <c:pt idx="252">
                  <c:v>2044.5347151756287</c:v>
                </c:pt>
                <c:pt idx="253">
                  <c:v>2045.3383576869965</c:v>
                </c:pt>
                <c:pt idx="254">
                  <c:v>2045.9893387556076</c:v>
                </c:pt>
                <c:pt idx="255">
                  <c:v>2047.2034080028534</c:v>
                </c:pt>
                <c:pt idx="256">
                  <c:v>2046.6169525384903</c:v>
                </c:pt>
                <c:pt idx="257">
                  <c:v>2047.4543492794037</c:v>
                </c:pt>
                <c:pt idx="258">
                  <c:v>2047.3349317312241</c:v>
                </c:pt>
                <c:pt idx="259">
                  <c:v>2048.1094057559967</c:v>
                </c:pt>
                <c:pt idx="260">
                  <c:v>2047.2868709564209</c:v>
                </c:pt>
                <c:pt idx="261">
                  <c:v>2048.4282684326172</c:v>
                </c:pt>
                <c:pt idx="262">
                  <c:v>2046.7878328561783</c:v>
                </c:pt>
                <c:pt idx="263">
                  <c:v>2046.7084650993347</c:v>
                </c:pt>
                <c:pt idx="264">
                  <c:v>2048.6260879039764</c:v>
                </c:pt>
                <c:pt idx="265">
                  <c:v>2047.1557986736298</c:v>
                </c:pt>
                <c:pt idx="266">
                  <c:v>2047.2404803037643</c:v>
                </c:pt>
                <c:pt idx="267">
                  <c:v>2047.8271715641022</c:v>
                </c:pt>
                <c:pt idx="268">
                  <c:v>2048.3745716810226</c:v>
                </c:pt>
                <c:pt idx="269">
                  <c:v>2047.3676526546478</c:v>
                </c:pt>
                <c:pt idx="270">
                  <c:v>2047.4104545116425</c:v>
                </c:pt>
                <c:pt idx="271">
                  <c:v>2048.0448687076569</c:v>
                </c:pt>
                <c:pt idx="272">
                  <c:v>2048.9052653312683</c:v>
                </c:pt>
                <c:pt idx="273">
                  <c:v>2049.2421271800995</c:v>
                </c:pt>
                <c:pt idx="274">
                  <c:v>2049.4724282026291</c:v>
                </c:pt>
                <c:pt idx="275">
                  <c:v>2050.553903222084</c:v>
                </c:pt>
                <c:pt idx="276">
                  <c:v>2050.7819314002991</c:v>
                </c:pt>
                <c:pt idx="277">
                  <c:v>2051.4391324520111</c:v>
                </c:pt>
                <c:pt idx="278">
                  <c:v>2052.3052799701691</c:v>
                </c:pt>
                <c:pt idx="279">
                  <c:v>2052.318619966507</c:v>
                </c:pt>
                <c:pt idx="280">
                  <c:v>2051.2293915748596</c:v>
                </c:pt>
                <c:pt idx="281">
                  <c:v>2052.1918804645538</c:v>
                </c:pt>
                <c:pt idx="282">
                  <c:v>2053.4135926961899</c:v>
                </c:pt>
                <c:pt idx="283">
                  <c:v>2052.5379707813263</c:v>
                </c:pt>
                <c:pt idx="284">
                  <c:v>2053.974918961525</c:v>
                </c:pt>
                <c:pt idx="285">
                  <c:v>2054.6403658390045</c:v>
                </c:pt>
                <c:pt idx="286">
                  <c:v>2054.4558163881302</c:v>
                </c:pt>
                <c:pt idx="287">
                  <c:v>2056.0414412021637</c:v>
                </c:pt>
                <c:pt idx="288">
                  <c:v>2055.9234852790833</c:v>
                </c:pt>
                <c:pt idx="289">
                  <c:v>2055.0383694171906</c:v>
                </c:pt>
                <c:pt idx="290">
                  <c:v>2054.9097459316254</c:v>
                </c:pt>
                <c:pt idx="291">
                  <c:v>2053.7001340389252</c:v>
                </c:pt>
                <c:pt idx="292">
                  <c:v>2053.6296210289001</c:v>
                </c:pt>
                <c:pt idx="293">
                  <c:v>2052.2368358373642</c:v>
                </c:pt>
                <c:pt idx="294">
                  <c:v>2052.785264134407</c:v>
                </c:pt>
                <c:pt idx="295">
                  <c:v>2052.7598527669907</c:v>
                </c:pt>
                <c:pt idx="296">
                  <c:v>2053.9321734905243</c:v>
                </c:pt>
                <c:pt idx="297">
                  <c:v>2054.0268144607544</c:v>
                </c:pt>
                <c:pt idx="298">
                  <c:v>2055.3663959503174</c:v>
                </c:pt>
                <c:pt idx="299">
                  <c:v>2055.0167336463928</c:v>
                </c:pt>
                <c:pt idx="300">
                  <c:v>2054.1272716522217</c:v>
                </c:pt>
                <c:pt idx="301">
                  <c:v>2055.7736293077469</c:v>
                </c:pt>
                <c:pt idx="302">
                  <c:v>2055.0498353242874</c:v>
                </c:pt>
                <c:pt idx="303">
                  <c:v>2054.1016147136688</c:v>
                </c:pt>
                <c:pt idx="304">
                  <c:v>2054.4957349300385</c:v>
                </c:pt>
                <c:pt idx="305">
                  <c:v>2053.4728450775146</c:v>
                </c:pt>
                <c:pt idx="306">
                  <c:v>2053.7352211475372</c:v>
                </c:pt>
                <c:pt idx="307">
                  <c:v>2054.4321323633194</c:v>
                </c:pt>
                <c:pt idx="308">
                  <c:v>2057.1095628738403</c:v>
                </c:pt>
                <c:pt idx="309">
                  <c:v>2057.3704090118408</c:v>
                </c:pt>
                <c:pt idx="310">
                  <c:v>2057.7122728824615</c:v>
                </c:pt>
                <c:pt idx="311">
                  <c:v>2056.3303949832916</c:v>
                </c:pt>
                <c:pt idx="312">
                  <c:v>2057.0214252471924</c:v>
                </c:pt>
                <c:pt idx="313">
                  <c:v>2056.5205383300781</c:v>
                </c:pt>
                <c:pt idx="314">
                  <c:v>2056.2389777898788</c:v>
                </c:pt>
                <c:pt idx="315">
                  <c:v>2056.5990208387375</c:v>
                </c:pt>
                <c:pt idx="316">
                  <c:v>2056.664775967598</c:v>
                </c:pt>
                <c:pt idx="317">
                  <c:v>2057.7927598953247</c:v>
                </c:pt>
                <c:pt idx="318">
                  <c:v>2055.9842926263809</c:v>
                </c:pt>
                <c:pt idx="319">
                  <c:v>2056.2258273363113</c:v>
                </c:pt>
                <c:pt idx="320">
                  <c:v>2056.0883700847626</c:v>
                </c:pt>
                <c:pt idx="321">
                  <c:v>2056.3530330657959</c:v>
                </c:pt>
                <c:pt idx="322">
                  <c:v>2056.6652812957764</c:v>
                </c:pt>
                <c:pt idx="323">
                  <c:v>2056.880476474762</c:v>
                </c:pt>
                <c:pt idx="324">
                  <c:v>2056.1496442556381</c:v>
                </c:pt>
                <c:pt idx="325">
                  <c:v>2057.1376556158066</c:v>
                </c:pt>
                <c:pt idx="326">
                  <c:v>2056.9393159151077</c:v>
                </c:pt>
                <c:pt idx="327">
                  <c:v>2055.9354662895203</c:v>
                </c:pt>
                <c:pt idx="328">
                  <c:v>2055.3634897470474</c:v>
                </c:pt>
                <c:pt idx="329">
                  <c:v>2054.497180223465</c:v>
                </c:pt>
                <c:pt idx="330">
                  <c:v>2054.0299067497253</c:v>
                </c:pt>
                <c:pt idx="331">
                  <c:v>2058.845051407814</c:v>
                </c:pt>
                <c:pt idx="332">
                  <c:v>2058.6503003835678</c:v>
                </c:pt>
                <c:pt idx="333">
                  <c:v>2058.8444566726685</c:v>
                </c:pt>
                <c:pt idx="334">
                  <c:v>2059.8651620149612</c:v>
                </c:pt>
                <c:pt idx="335">
                  <c:v>2059.8092527389526</c:v>
                </c:pt>
                <c:pt idx="336">
                  <c:v>2061.1010826826096</c:v>
                </c:pt>
                <c:pt idx="337">
                  <c:v>2061.9082455635071</c:v>
                </c:pt>
                <c:pt idx="338">
                  <c:v>2061.3870286941528</c:v>
                </c:pt>
                <c:pt idx="339">
                  <c:v>2060.9651116132736</c:v>
                </c:pt>
                <c:pt idx="340">
                  <c:v>2056.3456864356995</c:v>
                </c:pt>
                <c:pt idx="341">
                  <c:v>2048.6763468980789</c:v>
                </c:pt>
                <c:pt idx="342">
                  <c:v>2045.4309476613998</c:v>
                </c:pt>
                <c:pt idx="343">
                  <c:v>2040.8441951274872</c:v>
                </c:pt>
                <c:pt idx="344">
                  <c:v>2030.6173862218857</c:v>
                </c:pt>
                <c:pt idx="345">
                  <c:v>2011.8182955980301</c:v>
                </c:pt>
                <c:pt idx="346">
                  <c:v>1994.4819940403104</c:v>
                </c:pt>
                <c:pt idx="347">
                  <c:v>1983.3370798975229</c:v>
                </c:pt>
                <c:pt idx="348">
                  <c:v>1968.968338996172</c:v>
                </c:pt>
                <c:pt idx="349">
                  <c:v>1958.1875692754984</c:v>
                </c:pt>
                <c:pt idx="350">
                  <c:v>1955.3818056359887</c:v>
                </c:pt>
                <c:pt idx="351">
                  <c:v>1951.4414804950356</c:v>
                </c:pt>
                <c:pt idx="352">
                  <c:v>1946.5419211536646</c:v>
                </c:pt>
                <c:pt idx="353">
                  <c:v>1945.25584731251</c:v>
                </c:pt>
                <c:pt idx="354">
                  <c:v>1943.0722701847553</c:v>
                </c:pt>
                <c:pt idx="355">
                  <c:v>1942.0919727683067</c:v>
                </c:pt>
                <c:pt idx="356">
                  <c:v>1940.9862346947193</c:v>
                </c:pt>
                <c:pt idx="357">
                  <c:v>1941.3637126535177</c:v>
                </c:pt>
                <c:pt idx="358">
                  <c:v>1941.0566819757223</c:v>
                </c:pt>
                <c:pt idx="359">
                  <c:v>1940.7751800566912</c:v>
                </c:pt>
                <c:pt idx="360">
                  <c:v>1940.8652086406946</c:v>
                </c:pt>
                <c:pt idx="361">
                  <c:v>1940.9230671077967</c:v>
                </c:pt>
                <c:pt idx="362">
                  <c:v>1941.2875530421734</c:v>
                </c:pt>
                <c:pt idx="363">
                  <c:v>1939.5104950070381</c:v>
                </c:pt>
                <c:pt idx="364">
                  <c:v>1936.0494173765182</c:v>
                </c:pt>
                <c:pt idx="365">
                  <c:v>1934.4842418432236</c:v>
                </c:pt>
                <c:pt idx="366">
                  <c:v>1935.3868482112885</c:v>
                </c:pt>
                <c:pt idx="367">
                  <c:v>1931.8776122331619</c:v>
                </c:pt>
                <c:pt idx="368">
                  <c:v>1931.4441874027252</c:v>
                </c:pt>
                <c:pt idx="369">
                  <c:v>1926.8684847354889</c:v>
                </c:pt>
                <c:pt idx="370">
                  <c:v>1926.6731725931168</c:v>
                </c:pt>
                <c:pt idx="371">
                  <c:v>1926.1238458156586</c:v>
                </c:pt>
                <c:pt idx="372">
                  <c:v>1925.6329612731934</c:v>
                </c:pt>
                <c:pt idx="373">
                  <c:v>1924.7761636972427</c:v>
                </c:pt>
                <c:pt idx="374">
                  <c:v>1925.0853244066238</c:v>
                </c:pt>
                <c:pt idx="375">
                  <c:v>1924.3232607841492</c:v>
                </c:pt>
                <c:pt idx="376">
                  <c:v>1923.8791481256485</c:v>
                </c:pt>
                <c:pt idx="377">
                  <c:v>1923.0287368297577</c:v>
                </c:pt>
                <c:pt idx="378">
                  <c:v>1923.2792546749115</c:v>
                </c:pt>
                <c:pt idx="379">
                  <c:v>1925.0144386291504</c:v>
                </c:pt>
                <c:pt idx="380">
                  <c:v>1923.9609327316284</c:v>
                </c:pt>
                <c:pt idx="381">
                  <c:v>1924.2267715930939</c:v>
                </c:pt>
                <c:pt idx="382">
                  <c:v>1922.792289018631</c:v>
                </c:pt>
                <c:pt idx="383">
                  <c:v>1923.8750149011612</c:v>
                </c:pt>
                <c:pt idx="384">
                  <c:v>1923.4241149425507</c:v>
                </c:pt>
                <c:pt idx="385">
                  <c:v>1923.9373261928558</c:v>
                </c:pt>
                <c:pt idx="386">
                  <c:v>1924.6188843250275</c:v>
                </c:pt>
                <c:pt idx="387">
                  <c:v>1924.2717010974884</c:v>
                </c:pt>
                <c:pt idx="388">
                  <c:v>1926.0934146642685</c:v>
                </c:pt>
                <c:pt idx="389">
                  <c:v>1927.0559864044189</c:v>
                </c:pt>
                <c:pt idx="390">
                  <c:v>1927.1109659671783</c:v>
                </c:pt>
                <c:pt idx="391">
                  <c:v>1924.9666380882263</c:v>
                </c:pt>
                <c:pt idx="392">
                  <c:v>1925.0630053281784</c:v>
                </c:pt>
                <c:pt idx="393">
                  <c:v>1924.9509395360947</c:v>
                </c:pt>
                <c:pt idx="394">
                  <c:v>1925.1152365207672</c:v>
                </c:pt>
                <c:pt idx="395">
                  <c:v>1924.7342841625214</c:v>
                </c:pt>
                <c:pt idx="396">
                  <c:v>1925.298378944397</c:v>
                </c:pt>
                <c:pt idx="397">
                  <c:v>1925.08287358284</c:v>
                </c:pt>
                <c:pt idx="398">
                  <c:v>1925.6603021621704</c:v>
                </c:pt>
                <c:pt idx="399">
                  <c:v>1927.5498168468475</c:v>
                </c:pt>
                <c:pt idx="400">
                  <c:v>1926.5934400558472</c:v>
                </c:pt>
                <c:pt idx="401">
                  <c:v>1926.3945081233978</c:v>
                </c:pt>
                <c:pt idx="402">
                  <c:v>1926.2604336738586</c:v>
                </c:pt>
                <c:pt idx="403">
                  <c:v>1926.3238787651062</c:v>
                </c:pt>
                <c:pt idx="404">
                  <c:v>1926.8042237758636</c:v>
                </c:pt>
                <c:pt idx="405">
                  <c:v>1927.4170101881027</c:v>
                </c:pt>
                <c:pt idx="406">
                  <c:v>1928.8706862926483</c:v>
                </c:pt>
                <c:pt idx="407">
                  <c:v>1927.585901260376</c:v>
                </c:pt>
                <c:pt idx="408">
                  <c:v>1927.9158494472504</c:v>
                </c:pt>
                <c:pt idx="409">
                  <c:v>1929.4633947610855</c:v>
                </c:pt>
                <c:pt idx="410">
                  <c:v>1930.8091410398483</c:v>
                </c:pt>
                <c:pt idx="411">
                  <c:v>1930.3465218544006</c:v>
                </c:pt>
                <c:pt idx="412">
                  <c:v>1932.3804540634155</c:v>
                </c:pt>
                <c:pt idx="413">
                  <c:v>1933.8878042697906</c:v>
                </c:pt>
                <c:pt idx="414">
                  <c:v>1942.2022765874863</c:v>
                </c:pt>
                <c:pt idx="415">
                  <c:v>1944.9310412406921</c:v>
                </c:pt>
                <c:pt idx="416">
                  <c:v>1949.9210470914841</c:v>
                </c:pt>
                <c:pt idx="417">
                  <c:v>1949.9098459482193</c:v>
                </c:pt>
                <c:pt idx="418">
                  <c:v>1949.6774427890778</c:v>
                </c:pt>
                <c:pt idx="419">
                  <c:v>1952.3397108912468</c:v>
                </c:pt>
                <c:pt idx="420">
                  <c:v>1953.0769061483443</c:v>
                </c:pt>
                <c:pt idx="421">
                  <c:v>1954.2165687680244</c:v>
                </c:pt>
                <c:pt idx="422">
                  <c:v>1957.6918011903763</c:v>
                </c:pt>
                <c:pt idx="423">
                  <c:v>1959.2335782051086</c:v>
                </c:pt>
                <c:pt idx="424">
                  <c:v>1959.5369424819946</c:v>
                </c:pt>
                <c:pt idx="425">
                  <c:v>1958.2566384077072</c:v>
                </c:pt>
                <c:pt idx="426">
                  <c:v>1958.6635092496872</c:v>
                </c:pt>
                <c:pt idx="427">
                  <c:v>1957.8889333754778</c:v>
                </c:pt>
                <c:pt idx="428">
                  <c:v>1957.9265863448381</c:v>
                </c:pt>
                <c:pt idx="429">
                  <c:v>1958.6077740192413</c:v>
                </c:pt>
                <c:pt idx="430">
                  <c:v>1960.027928866446</c:v>
                </c:pt>
                <c:pt idx="431">
                  <c:v>1962.1164817810059</c:v>
                </c:pt>
                <c:pt idx="432">
                  <c:v>1963.3792144060135</c:v>
                </c:pt>
                <c:pt idx="433">
                  <c:v>1965.2232755422592</c:v>
                </c:pt>
                <c:pt idx="434">
                  <c:v>1970.3986867666245</c:v>
                </c:pt>
                <c:pt idx="435">
                  <c:v>1969.1032611131668</c:v>
                </c:pt>
                <c:pt idx="436">
                  <c:v>1970.9855315685272</c:v>
                </c:pt>
                <c:pt idx="437">
                  <c:v>1974.8089684247971</c:v>
                </c:pt>
                <c:pt idx="438">
                  <c:v>1975.6414855718613</c:v>
                </c:pt>
                <c:pt idx="439">
                  <c:v>1977.0061695575714</c:v>
                </c:pt>
                <c:pt idx="440">
                  <c:v>1978.8989390432835</c:v>
                </c:pt>
                <c:pt idx="441">
                  <c:v>1979.3579733669758</c:v>
                </c:pt>
                <c:pt idx="442">
                  <c:v>1979.1227462887764</c:v>
                </c:pt>
                <c:pt idx="443">
                  <c:v>1979.7607201337814</c:v>
                </c:pt>
                <c:pt idx="444">
                  <c:v>1980.3570263385773</c:v>
                </c:pt>
                <c:pt idx="445">
                  <c:v>1979.5121638774872</c:v>
                </c:pt>
                <c:pt idx="446">
                  <c:v>1981.4976000785828</c:v>
                </c:pt>
                <c:pt idx="447">
                  <c:v>1981.8090844154358</c:v>
                </c:pt>
                <c:pt idx="448">
                  <c:v>1980.6395020484924</c:v>
                </c:pt>
                <c:pt idx="449">
                  <c:v>1981.8292815685272</c:v>
                </c:pt>
                <c:pt idx="450">
                  <c:v>1981.9519726037979</c:v>
                </c:pt>
                <c:pt idx="451">
                  <c:v>1981.0633769035339</c:v>
                </c:pt>
                <c:pt idx="452">
                  <c:v>1980.1884980201721</c:v>
                </c:pt>
                <c:pt idx="453">
                  <c:v>1980.7433061599731</c:v>
                </c:pt>
                <c:pt idx="454">
                  <c:v>1982.0130454301834</c:v>
                </c:pt>
                <c:pt idx="455">
                  <c:v>1982.999116063118</c:v>
                </c:pt>
                <c:pt idx="456">
                  <c:v>1983.1254136562347</c:v>
                </c:pt>
                <c:pt idx="457">
                  <c:v>1983.0421786308289</c:v>
                </c:pt>
                <c:pt idx="458">
                  <c:v>1983.4869310855865</c:v>
                </c:pt>
                <c:pt idx="459">
                  <c:v>1986.7432242631912</c:v>
                </c:pt>
                <c:pt idx="460">
                  <c:v>1985.3157995939255</c:v>
                </c:pt>
                <c:pt idx="461">
                  <c:v>1982.2418192625046</c:v>
                </c:pt>
                <c:pt idx="462">
                  <c:v>1984.1974760293961</c:v>
                </c:pt>
                <c:pt idx="463">
                  <c:v>1985.2243056297302</c:v>
                </c:pt>
                <c:pt idx="464">
                  <c:v>1983.904146194458</c:v>
                </c:pt>
                <c:pt idx="465">
                  <c:v>1981.5691210031509</c:v>
                </c:pt>
                <c:pt idx="466">
                  <c:v>1980.7179152145982</c:v>
                </c:pt>
                <c:pt idx="467">
                  <c:v>1980.4101244583726</c:v>
                </c:pt>
                <c:pt idx="468">
                  <c:v>1981.4702300578356</c:v>
                </c:pt>
                <c:pt idx="469">
                  <c:v>1982.6433419771492</c:v>
                </c:pt>
                <c:pt idx="470">
                  <c:v>1983.7871939353645</c:v>
                </c:pt>
                <c:pt idx="471">
                  <c:v>1984.5950818099082</c:v>
                </c:pt>
                <c:pt idx="472">
                  <c:v>1985.4818697012961</c:v>
                </c:pt>
                <c:pt idx="473">
                  <c:v>1988.3742631673813</c:v>
                </c:pt>
                <c:pt idx="474">
                  <c:v>1986.8680705241859</c:v>
                </c:pt>
                <c:pt idx="475">
                  <c:v>1987.495603878051</c:v>
                </c:pt>
                <c:pt idx="476">
                  <c:v>1987.587049562484</c:v>
                </c:pt>
                <c:pt idx="477">
                  <c:v>1988.054383315146</c:v>
                </c:pt>
                <c:pt idx="478">
                  <c:v>1988.1559950895607</c:v>
                </c:pt>
                <c:pt idx="479">
                  <c:v>1987.5182015895844</c:v>
                </c:pt>
                <c:pt idx="480">
                  <c:v>1988.454147785902</c:v>
                </c:pt>
                <c:pt idx="481">
                  <c:v>1990.1196000576019</c:v>
                </c:pt>
                <c:pt idx="482">
                  <c:v>1990.8426948785782</c:v>
                </c:pt>
                <c:pt idx="483">
                  <c:v>1990.7917666435242</c:v>
                </c:pt>
                <c:pt idx="484">
                  <c:v>1992.4847627878189</c:v>
                </c:pt>
                <c:pt idx="485">
                  <c:v>1994.9280105829239</c:v>
                </c:pt>
                <c:pt idx="486">
                  <c:v>1997.2198715209961</c:v>
                </c:pt>
                <c:pt idx="487">
                  <c:v>1998.7449858188629</c:v>
                </c:pt>
                <c:pt idx="488">
                  <c:v>1998.4772452116013</c:v>
                </c:pt>
                <c:pt idx="489">
                  <c:v>1998.4028578996658</c:v>
                </c:pt>
                <c:pt idx="490">
                  <c:v>1996.8039147853851</c:v>
                </c:pt>
                <c:pt idx="491">
                  <c:v>1998.0833024978638</c:v>
                </c:pt>
                <c:pt idx="492">
                  <c:v>1999.045426607132</c:v>
                </c:pt>
                <c:pt idx="493">
                  <c:v>1999.3434089422226</c:v>
                </c:pt>
                <c:pt idx="494">
                  <c:v>1997.8389021158218</c:v>
                </c:pt>
                <c:pt idx="495">
                  <c:v>1998.9292296171188</c:v>
                </c:pt>
                <c:pt idx="496">
                  <c:v>1998.6496049165726</c:v>
                </c:pt>
                <c:pt idx="497">
                  <c:v>1999.7331982851028</c:v>
                </c:pt>
                <c:pt idx="498">
                  <c:v>1999.7656339406967</c:v>
                </c:pt>
                <c:pt idx="499">
                  <c:v>2000.2848677635193</c:v>
                </c:pt>
                <c:pt idx="500">
                  <c:v>2001.7159312963486</c:v>
                </c:pt>
                <c:pt idx="501">
                  <c:v>2002.2637901306152</c:v>
                </c:pt>
                <c:pt idx="502">
                  <c:v>2002.6774255037308</c:v>
                </c:pt>
                <c:pt idx="503">
                  <c:v>2002.0709038972855</c:v>
                </c:pt>
                <c:pt idx="504">
                  <c:v>2001.0022578239441</c:v>
                </c:pt>
                <c:pt idx="505">
                  <c:v>2001.5359658002853</c:v>
                </c:pt>
                <c:pt idx="506">
                  <c:v>2001.6599338054657</c:v>
                </c:pt>
                <c:pt idx="507">
                  <c:v>2003.2131376266479</c:v>
                </c:pt>
                <c:pt idx="508">
                  <c:v>2002.8065625429153</c:v>
                </c:pt>
                <c:pt idx="509">
                  <c:v>2002.9772617816925</c:v>
                </c:pt>
                <c:pt idx="510">
                  <c:v>2002.7041575908661</c:v>
                </c:pt>
                <c:pt idx="511">
                  <c:v>2002.2444543838501</c:v>
                </c:pt>
                <c:pt idx="512">
                  <c:v>2003.9642279148102</c:v>
                </c:pt>
                <c:pt idx="513">
                  <c:v>2004.5440590381622</c:v>
                </c:pt>
                <c:pt idx="514">
                  <c:v>2005.229611158371</c:v>
                </c:pt>
                <c:pt idx="515">
                  <c:v>2005.0202310085297</c:v>
                </c:pt>
                <c:pt idx="516">
                  <c:v>2005.8565158843994</c:v>
                </c:pt>
                <c:pt idx="517">
                  <c:v>2007.0949032306671</c:v>
                </c:pt>
                <c:pt idx="518">
                  <c:v>2006.6200329065323</c:v>
                </c:pt>
                <c:pt idx="519">
                  <c:v>2006.7495293617249</c:v>
                </c:pt>
                <c:pt idx="520">
                  <c:v>2006.6654555797577</c:v>
                </c:pt>
                <c:pt idx="521">
                  <c:v>2005.0554879903793</c:v>
                </c:pt>
                <c:pt idx="522">
                  <c:v>2005.3388613462448</c:v>
                </c:pt>
                <c:pt idx="523">
                  <c:v>2005.6590355634689</c:v>
                </c:pt>
                <c:pt idx="524">
                  <c:v>2005.7039840221405</c:v>
                </c:pt>
                <c:pt idx="525">
                  <c:v>2006.3949139118195</c:v>
                </c:pt>
                <c:pt idx="526">
                  <c:v>2005.898341178894</c:v>
                </c:pt>
                <c:pt idx="527">
                  <c:v>2006.2344018220901</c:v>
                </c:pt>
                <c:pt idx="528">
                  <c:v>2004.562824845314</c:v>
                </c:pt>
                <c:pt idx="529">
                  <c:v>2004.3458988666534</c:v>
                </c:pt>
                <c:pt idx="530">
                  <c:v>2005.1342436075211</c:v>
                </c:pt>
                <c:pt idx="531">
                  <c:v>2004.686142206192</c:v>
                </c:pt>
                <c:pt idx="532">
                  <c:v>2005.2319748401642</c:v>
                </c:pt>
                <c:pt idx="533">
                  <c:v>2005.8466310501099</c:v>
                </c:pt>
                <c:pt idx="534">
                  <c:v>2005.3956310749054</c:v>
                </c:pt>
                <c:pt idx="535">
                  <c:v>2005.8548521995544</c:v>
                </c:pt>
                <c:pt idx="536">
                  <c:v>2007.2786140441895</c:v>
                </c:pt>
                <c:pt idx="537">
                  <c:v>2006.9123783111572</c:v>
                </c:pt>
                <c:pt idx="538">
                  <c:v>2007.775625705719</c:v>
                </c:pt>
                <c:pt idx="539">
                  <c:v>2008.4178721904755</c:v>
                </c:pt>
                <c:pt idx="540">
                  <c:v>2008.8382395505905</c:v>
                </c:pt>
                <c:pt idx="541">
                  <c:v>2009.5299972295761</c:v>
                </c:pt>
                <c:pt idx="542">
                  <c:v>2009.9031928777695</c:v>
                </c:pt>
                <c:pt idx="543">
                  <c:v>2009.9578069448471</c:v>
                </c:pt>
                <c:pt idx="544">
                  <c:v>2009.472142457962</c:v>
                </c:pt>
                <c:pt idx="545">
                  <c:v>2009.1115849018097</c:v>
                </c:pt>
                <c:pt idx="546">
                  <c:v>2009.8393353223801</c:v>
                </c:pt>
                <c:pt idx="547">
                  <c:v>2008.964124917984</c:v>
                </c:pt>
                <c:pt idx="548">
                  <c:v>2010.3213112354279</c:v>
                </c:pt>
                <c:pt idx="549">
                  <c:v>2008.5495692491531</c:v>
                </c:pt>
                <c:pt idx="550">
                  <c:v>2008.7293193340302</c:v>
                </c:pt>
                <c:pt idx="551">
                  <c:v>2006.801617026329</c:v>
                </c:pt>
                <c:pt idx="552">
                  <c:v>2007.4055839776993</c:v>
                </c:pt>
                <c:pt idx="553">
                  <c:v>2007.0625579357147</c:v>
                </c:pt>
                <c:pt idx="554">
                  <c:v>2007.5717968940735</c:v>
                </c:pt>
                <c:pt idx="555">
                  <c:v>2006.5778520107269</c:v>
                </c:pt>
                <c:pt idx="556">
                  <c:v>2006.6488993167877</c:v>
                </c:pt>
                <c:pt idx="557">
                  <c:v>2007.6175768375397</c:v>
                </c:pt>
                <c:pt idx="558">
                  <c:v>2008.9224400520325</c:v>
                </c:pt>
                <c:pt idx="559">
                  <c:v>2008.1042881011963</c:v>
                </c:pt>
                <c:pt idx="560">
                  <c:v>2008.3531981706619</c:v>
                </c:pt>
                <c:pt idx="561">
                  <c:v>2008.2260891199112</c:v>
                </c:pt>
                <c:pt idx="562">
                  <c:v>2007.9240688085556</c:v>
                </c:pt>
                <c:pt idx="563">
                  <c:v>2008.0989820957184</c:v>
                </c:pt>
                <c:pt idx="564">
                  <c:v>2008.3803313970566</c:v>
                </c:pt>
                <c:pt idx="565">
                  <c:v>2007.9606260061264</c:v>
                </c:pt>
                <c:pt idx="566">
                  <c:v>2009.2169488668442</c:v>
                </c:pt>
                <c:pt idx="567">
                  <c:v>2009.2198210954666</c:v>
                </c:pt>
                <c:pt idx="568">
                  <c:v>2009.9147566556931</c:v>
                </c:pt>
                <c:pt idx="569">
                  <c:v>2009.7212600708008</c:v>
                </c:pt>
                <c:pt idx="570">
                  <c:v>2009.5511164665222</c:v>
                </c:pt>
                <c:pt idx="571">
                  <c:v>2010.758944272995</c:v>
                </c:pt>
                <c:pt idx="572">
                  <c:v>2010.005769610405</c:v>
                </c:pt>
                <c:pt idx="573">
                  <c:v>2010.6173189878464</c:v>
                </c:pt>
                <c:pt idx="574">
                  <c:v>2010.9327874183655</c:v>
                </c:pt>
                <c:pt idx="575">
                  <c:v>2010.6585218906403</c:v>
                </c:pt>
                <c:pt idx="576">
                  <c:v>2010.7198357582092</c:v>
                </c:pt>
                <c:pt idx="577">
                  <c:v>2010.6417269706726</c:v>
                </c:pt>
                <c:pt idx="578">
                  <c:v>2009.6678811311722</c:v>
                </c:pt>
                <c:pt idx="579">
                  <c:v>2009.4879553318024</c:v>
                </c:pt>
                <c:pt idx="580">
                  <c:v>2009.8390116691589</c:v>
                </c:pt>
                <c:pt idx="581">
                  <c:v>2011.500638961792</c:v>
                </c:pt>
                <c:pt idx="582">
                  <c:v>2012.8565199375153</c:v>
                </c:pt>
                <c:pt idx="583">
                  <c:v>2012.0734888315201</c:v>
                </c:pt>
                <c:pt idx="584">
                  <c:v>2011.0728765726089</c:v>
                </c:pt>
                <c:pt idx="585">
                  <c:v>2011.6696449518204</c:v>
                </c:pt>
                <c:pt idx="586">
                  <c:v>2013.4432867765427</c:v>
                </c:pt>
                <c:pt idx="587">
                  <c:v>2011.9938179254532</c:v>
                </c:pt>
                <c:pt idx="588">
                  <c:v>2011.5231623649597</c:v>
                </c:pt>
                <c:pt idx="589">
                  <c:v>2011.4198436737061</c:v>
                </c:pt>
                <c:pt idx="590">
                  <c:v>2013.2947571277618</c:v>
                </c:pt>
                <c:pt idx="591">
                  <c:v>2012.3514543771744</c:v>
                </c:pt>
                <c:pt idx="592">
                  <c:v>2012.020650267601</c:v>
                </c:pt>
                <c:pt idx="593">
                  <c:v>2011.55905854702</c:v>
                </c:pt>
                <c:pt idx="594">
                  <c:v>2011.6123756170273</c:v>
                </c:pt>
                <c:pt idx="595">
                  <c:v>2011.3257479667664</c:v>
                </c:pt>
                <c:pt idx="596">
                  <c:v>2010.8618248701096</c:v>
                </c:pt>
                <c:pt idx="597">
                  <c:v>2011.6187572479248</c:v>
                </c:pt>
                <c:pt idx="598">
                  <c:v>2014.7142605781555</c:v>
                </c:pt>
                <c:pt idx="599">
                  <c:v>2011.7774504423141</c:v>
                </c:pt>
                <c:pt idx="600">
                  <c:v>2012.6103603839874</c:v>
                </c:pt>
                <c:pt idx="601">
                  <c:v>2011.7690412998199</c:v>
                </c:pt>
                <c:pt idx="602">
                  <c:v>2012.9682805538177</c:v>
                </c:pt>
                <c:pt idx="603">
                  <c:v>2012.9646637439728</c:v>
                </c:pt>
                <c:pt idx="604">
                  <c:v>2014.1275037527084</c:v>
                </c:pt>
                <c:pt idx="605">
                  <c:v>2014.5010690689087</c:v>
                </c:pt>
                <c:pt idx="606">
                  <c:v>2015.7184610366821</c:v>
                </c:pt>
                <c:pt idx="607">
                  <c:v>2015.0521857738495</c:v>
                </c:pt>
                <c:pt idx="608">
                  <c:v>2014.3152250051498</c:v>
                </c:pt>
                <c:pt idx="609">
                  <c:v>2014.2553049325943</c:v>
                </c:pt>
                <c:pt idx="610">
                  <c:v>2013.7734841108322</c:v>
                </c:pt>
                <c:pt idx="611">
                  <c:v>2013.9709016084671</c:v>
                </c:pt>
                <c:pt idx="612">
                  <c:v>2014.1116884946823</c:v>
                </c:pt>
                <c:pt idx="613">
                  <c:v>2013.2222993373871</c:v>
                </c:pt>
                <c:pt idx="614">
                  <c:v>2013.1091842651367</c:v>
                </c:pt>
                <c:pt idx="615">
                  <c:v>2012.9120571613312</c:v>
                </c:pt>
                <c:pt idx="616">
                  <c:v>2013.5601887702942</c:v>
                </c:pt>
                <c:pt idx="617">
                  <c:v>2013.2591307163239</c:v>
                </c:pt>
                <c:pt idx="618">
                  <c:v>2014.1171323060989</c:v>
                </c:pt>
                <c:pt idx="619">
                  <c:v>2013.9425872564316</c:v>
                </c:pt>
                <c:pt idx="620">
                  <c:v>2014.622083067894</c:v>
                </c:pt>
                <c:pt idx="621">
                  <c:v>2014.9687521457672</c:v>
                </c:pt>
                <c:pt idx="622">
                  <c:v>2015.9900714159012</c:v>
                </c:pt>
                <c:pt idx="623">
                  <c:v>2015.1386709213257</c:v>
                </c:pt>
                <c:pt idx="624">
                  <c:v>2016.6062227487564</c:v>
                </c:pt>
                <c:pt idx="625">
                  <c:v>2015.6257921457291</c:v>
                </c:pt>
                <c:pt idx="626">
                  <c:v>2015.8555413484573</c:v>
                </c:pt>
                <c:pt idx="627">
                  <c:v>2014.6806123256683</c:v>
                </c:pt>
                <c:pt idx="628">
                  <c:v>2014.3206326961517</c:v>
                </c:pt>
                <c:pt idx="629">
                  <c:v>2013.2562030553818</c:v>
                </c:pt>
                <c:pt idx="630">
                  <c:v>2015.1101994514465</c:v>
                </c:pt>
                <c:pt idx="631">
                  <c:v>2015.8402404785156</c:v>
                </c:pt>
                <c:pt idx="632">
                  <c:v>2015.892112493515</c:v>
                </c:pt>
                <c:pt idx="633">
                  <c:v>2016.264306306839</c:v>
                </c:pt>
                <c:pt idx="634">
                  <c:v>2017.9672445058823</c:v>
                </c:pt>
                <c:pt idx="635">
                  <c:v>2017.5830918550491</c:v>
                </c:pt>
                <c:pt idx="636">
                  <c:v>2017.0460822582245</c:v>
                </c:pt>
                <c:pt idx="637">
                  <c:v>2017.0155992507935</c:v>
                </c:pt>
                <c:pt idx="638">
                  <c:v>2017.7031142711639</c:v>
                </c:pt>
                <c:pt idx="639">
                  <c:v>2018.566029548645</c:v>
                </c:pt>
                <c:pt idx="640">
                  <c:v>2018.1953094005585</c:v>
                </c:pt>
                <c:pt idx="641">
                  <c:v>2016.8515572547913</c:v>
                </c:pt>
                <c:pt idx="642">
                  <c:v>2015.0480777025223</c:v>
                </c:pt>
                <c:pt idx="643">
                  <c:v>2011.9857648611069</c:v>
                </c:pt>
                <c:pt idx="644">
                  <c:v>2009.6366605162621</c:v>
                </c:pt>
                <c:pt idx="645">
                  <c:v>1999.0834595561028</c:v>
                </c:pt>
                <c:pt idx="646">
                  <c:v>1996.3596067726612</c:v>
                </c:pt>
                <c:pt idx="647">
                  <c:v>1991.9509414285421</c:v>
                </c:pt>
                <c:pt idx="648">
                  <c:v>1985.9967062622309</c:v>
                </c:pt>
                <c:pt idx="649">
                  <c:v>1983.3673035502434</c:v>
                </c:pt>
                <c:pt idx="650">
                  <c:v>1981.6895190626383</c:v>
                </c:pt>
                <c:pt idx="651">
                  <c:v>1977.2938164621592</c:v>
                </c:pt>
                <c:pt idx="652">
                  <c:v>1976.4786580204964</c:v>
                </c:pt>
                <c:pt idx="653">
                  <c:v>1973.9856179207563</c:v>
                </c:pt>
                <c:pt idx="654">
                  <c:v>1973.2113969922066</c:v>
                </c:pt>
                <c:pt idx="655">
                  <c:v>1973.0351632237434</c:v>
                </c:pt>
                <c:pt idx="656">
                  <c:v>1972.7139817625284</c:v>
                </c:pt>
                <c:pt idx="657">
                  <c:v>1971.6307105720043</c:v>
                </c:pt>
                <c:pt idx="658">
                  <c:v>1971.4580707252026</c:v>
                </c:pt>
                <c:pt idx="659">
                  <c:v>1971.4121942222118</c:v>
                </c:pt>
                <c:pt idx="660">
                  <c:v>1969.8629779219627</c:v>
                </c:pt>
                <c:pt idx="661">
                  <c:v>1971.1362682729959</c:v>
                </c:pt>
                <c:pt idx="662">
                  <c:v>1971.4552015960217</c:v>
                </c:pt>
                <c:pt idx="663">
                  <c:v>1972.5169390439987</c:v>
                </c:pt>
                <c:pt idx="664">
                  <c:v>1971.8501538038254</c:v>
                </c:pt>
                <c:pt idx="665">
                  <c:v>1972.378236502409</c:v>
                </c:pt>
                <c:pt idx="666">
                  <c:v>1973.908797159791</c:v>
                </c:pt>
                <c:pt idx="667">
                  <c:v>1972.8699309527874</c:v>
                </c:pt>
                <c:pt idx="668">
                  <c:v>1973.2591574639082</c:v>
                </c:pt>
                <c:pt idx="669">
                  <c:v>1971.7113152742386</c:v>
                </c:pt>
                <c:pt idx="670">
                  <c:v>1971.3110136687756</c:v>
                </c:pt>
                <c:pt idx="671">
                  <c:v>1969.8649732023478</c:v>
                </c:pt>
                <c:pt idx="672">
                  <c:v>1972.0118499994278</c:v>
                </c:pt>
                <c:pt idx="673">
                  <c:v>1978.8007138222456</c:v>
                </c:pt>
                <c:pt idx="674">
                  <c:v>1980.863434612751</c:v>
                </c:pt>
                <c:pt idx="675">
                  <c:v>1983.1495777517557</c:v>
                </c:pt>
                <c:pt idx="676">
                  <c:v>1983.0214314609766</c:v>
                </c:pt>
                <c:pt idx="677">
                  <c:v>1982.7443598210812</c:v>
                </c:pt>
                <c:pt idx="678">
                  <c:v>1982.0957112014294</c:v>
                </c:pt>
                <c:pt idx="679">
                  <c:v>1980.6854700744152</c:v>
                </c:pt>
                <c:pt idx="680">
                  <c:v>1982.9867316484451</c:v>
                </c:pt>
                <c:pt idx="681">
                  <c:v>1982.489074036479</c:v>
                </c:pt>
                <c:pt idx="682">
                  <c:v>1983.6063769459724</c:v>
                </c:pt>
                <c:pt idx="683">
                  <c:v>1985.4827257618308</c:v>
                </c:pt>
                <c:pt idx="684">
                  <c:v>1984.6103176921606</c:v>
                </c:pt>
                <c:pt idx="685">
                  <c:v>1986.5267276465893</c:v>
                </c:pt>
                <c:pt idx="686">
                  <c:v>1986.6050553023815</c:v>
                </c:pt>
                <c:pt idx="687">
                  <c:v>1987.451861999929</c:v>
                </c:pt>
                <c:pt idx="688">
                  <c:v>1988.4394419789314</c:v>
                </c:pt>
                <c:pt idx="689">
                  <c:v>1988.8288987725973</c:v>
                </c:pt>
                <c:pt idx="690">
                  <c:v>1989.5018390119076</c:v>
                </c:pt>
                <c:pt idx="691">
                  <c:v>1989.3350138515234</c:v>
                </c:pt>
                <c:pt idx="692">
                  <c:v>1988.0438579022884</c:v>
                </c:pt>
                <c:pt idx="693">
                  <c:v>1988.1329936981201</c:v>
                </c:pt>
                <c:pt idx="694">
                  <c:v>1988.7643624991179</c:v>
                </c:pt>
                <c:pt idx="695">
                  <c:v>1987.7063558697701</c:v>
                </c:pt>
                <c:pt idx="696">
                  <c:v>1988.6002786755562</c:v>
                </c:pt>
                <c:pt idx="697">
                  <c:v>1988.112011551857</c:v>
                </c:pt>
                <c:pt idx="698">
                  <c:v>1987.1338268518448</c:v>
                </c:pt>
                <c:pt idx="699">
                  <c:v>1987.2764617428184</c:v>
                </c:pt>
                <c:pt idx="700">
                  <c:v>1986.2564895749092</c:v>
                </c:pt>
                <c:pt idx="701">
                  <c:v>1987.9241903722286</c:v>
                </c:pt>
                <c:pt idx="702">
                  <c:v>1986.5513982921839</c:v>
                </c:pt>
                <c:pt idx="703">
                  <c:v>1986.2214986532927</c:v>
                </c:pt>
                <c:pt idx="704">
                  <c:v>1986.3589317202568</c:v>
                </c:pt>
                <c:pt idx="705">
                  <c:v>1987.8319521099329</c:v>
                </c:pt>
                <c:pt idx="706">
                  <c:v>1988.131082072854</c:v>
                </c:pt>
                <c:pt idx="707">
                  <c:v>1989.2895682752132</c:v>
                </c:pt>
                <c:pt idx="708">
                  <c:v>1987.7869413793087</c:v>
                </c:pt>
                <c:pt idx="709">
                  <c:v>1987.8741250187159</c:v>
                </c:pt>
                <c:pt idx="710">
                  <c:v>1989.3987043499947</c:v>
                </c:pt>
                <c:pt idx="711">
                  <c:v>1989.6640534102917</c:v>
                </c:pt>
                <c:pt idx="712">
                  <c:v>1988.6866132616997</c:v>
                </c:pt>
                <c:pt idx="713">
                  <c:v>1988.8000091016293</c:v>
                </c:pt>
                <c:pt idx="714">
                  <c:v>1988.581124484539</c:v>
                </c:pt>
                <c:pt idx="715">
                  <c:v>1991.1825030744076</c:v>
                </c:pt>
                <c:pt idx="716">
                  <c:v>1990.0814954265952</c:v>
                </c:pt>
                <c:pt idx="717">
                  <c:v>1990.5031555369496</c:v>
                </c:pt>
                <c:pt idx="718">
                  <c:v>1990.5976575016975</c:v>
                </c:pt>
                <c:pt idx="719">
                  <c:v>1991.9289666414261</c:v>
                </c:pt>
                <c:pt idx="720">
                  <c:v>1990.1984253078699</c:v>
                </c:pt>
                <c:pt idx="721">
                  <c:v>1991.6343406289816</c:v>
                </c:pt>
                <c:pt idx="722">
                  <c:v>1992.0956274867058</c:v>
                </c:pt>
                <c:pt idx="723">
                  <c:v>1990.5437732338905</c:v>
                </c:pt>
                <c:pt idx="724">
                  <c:v>1989.3105221688747</c:v>
                </c:pt>
                <c:pt idx="725">
                  <c:v>1990.5784937143326</c:v>
                </c:pt>
                <c:pt idx="726">
                  <c:v>1991.4561285972595</c:v>
                </c:pt>
                <c:pt idx="727">
                  <c:v>1988.7474082708359</c:v>
                </c:pt>
                <c:pt idx="728">
                  <c:v>1990.4508093595505</c:v>
                </c:pt>
                <c:pt idx="729">
                  <c:v>1995.4817202091217</c:v>
                </c:pt>
                <c:pt idx="730">
                  <c:v>1995.4878923892975</c:v>
                </c:pt>
                <c:pt idx="731">
                  <c:v>1994.7211499214172</c:v>
                </c:pt>
                <c:pt idx="732">
                  <c:v>1993.6782132387161</c:v>
                </c:pt>
                <c:pt idx="733">
                  <c:v>1993.2225495576859</c:v>
                </c:pt>
                <c:pt idx="734">
                  <c:v>1994.5424288511276</c:v>
                </c:pt>
                <c:pt idx="735">
                  <c:v>1994.0147378444672</c:v>
                </c:pt>
                <c:pt idx="736">
                  <c:v>1995.1106464862823</c:v>
                </c:pt>
                <c:pt idx="737">
                  <c:v>1996.3352065086365</c:v>
                </c:pt>
                <c:pt idx="738">
                  <c:v>1996.5911999940872</c:v>
                </c:pt>
                <c:pt idx="739">
                  <c:v>1996.6665959358215</c:v>
                </c:pt>
                <c:pt idx="740">
                  <c:v>1997.350078701973</c:v>
                </c:pt>
                <c:pt idx="741">
                  <c:v>1996.9549070596695</c:v>
                </c:pt>
                <c:pt idx="742">
                  <c:v>1995.5907304286957</c:v>
                </c:pt>
                <c:pt idx="743">
                  <c:v>1996.0669891834259</c:v>
                </c:pt>
                <c:pt idx="744">
                  <c:v>1996.9987194538116</c:v>
                </c:pt>
                <c:pt idx="745">
                  <c:v>1997.8255590200424</c:v>
                </c:pt>
                <c:pt idx="746">
                  <c:v>1997.0438569784164</c:v>
                </c:pt>
                <c:pt idx="747">
                  <c:v>1996.6634719371796</c:v>
                </c:pt>
                <c:pt idx="748">
                  <c:v>1996.6989495754242</c:v>
                </c:pt>
                <c:pt idx="749">
                  <c:v>1995.7741248607635</c:v>
                </c:pt>
                <c:pt idx="750">
                  <c:v>1994.7057378292084</c:v>
                </c:pt>
                <c:pt idx="751">
                  <c:v>1995.8806102275848</c:v>
                </c:pt>
                <c:pt idx="752">
                  <c:v>1994.8921092748642</c:v>
                </c:pt>
                <c:pt idx="753">
                  <c:v>1995.9529523849487</c:v>
                </c:pt>
                <c:pt idx="754">
                  <c:v>1994.5211639404297</c:v>
                </c:pt>
                <c:pt idx="755">
                  <c:v>1992.838562130928</c:v>
                </c:pt>
                <c:pt idx="756">
                  <c:v>1993.717275261879</c:v>
                </c:pt>
                <c:pt idx="757">
                  <c:v>1996.603031873703</c:v>
                </c:pt>
                <c:pt idx="758">
                  <c:v>1995.7803039550781</c:v>
                </c:pt>
                <c:pt idx="759">
                  <c:v>1997.1808776855469</c:v>
                </c:pt>
                <c:pt idx="760">
                  <c:v>1997.2425800561905</c:v>
                </c:pt>
                <c:pt idx="761">
                  <c:v>1996.8061593770981</c:v>
                </c:pt>
                <c:pt idx="762">
                  <c:v>1996.9602912664413</c:v>
                </c:pt>
                <c:pt idx="763">
                  <c:v>1997.111611366272</c:v>
                </c:pt>
                <c:pt idx="764">
                  <c:v>1998.2817738056183</c:v>
                </c:pt>
                <c:pt idx="765">
                  <c:v>1999.242357134819</c:v>
                </c:pt>
                <c:pt idx="766">
                  <c:v>1997.5338990688324</c:v>
                </c:pt>
                <c:pt idx="767">
                  <c:v>1996.8150640726089</c:v>
                </c:pt>
                <c:pt idx="768">
                  <c:v>1997.2362689971924</c:v>
                </c:pt>
                <c:pt idx="769">
                  <c:v>1998.1342239379883</c:v>
                </c:pt>
                <c:pt idx="770">
                  <c:v>1997.5345956087112</c:v>
                </c:pt>
                <c:pt idx="771">
                  <c:v>1997.4492590427399</c:v>
                </c:pt>
                <c:pt idx="772">
                  <c:v>1997.3149818181992</c:v>
                </c:pt>
                <c:pt idx="773">
                  <c:v>1998.0971704721451</c:v>
                </c:pt>
                <c:pt idx="774">
                  <c:v>1998.14606153965</c:v>
                </c:pt>
                <c:pt idx="775">
                  <c:v>1996.6751774549484</c:v>
                </c:pt>
                <c:pt idx="776">
                  <c:v>1996.3042172193527</c:v>
                </c:pt>
                <c:pt idx="777">
                  <c:v>1995.3360196352005</c:v>
                </c:pt>
                <c:pt idx="778">
                  <c:v>1994.8341983556747</c:v>
                </c:pt>
                <c:pt idx="779">
                  <c:v>1995.4514589309692</c:v>
                </c:pt>
                <c:pt idx="780">
                  <c:v>1995.6075035333633</c:v>
                </c:pt>
                <c:pt idx="781">
                  <c:v>1996.7171533107758</c:v>
                </c:pt>
                <c:pt idx="782">
                  <c:v>1995.5711050033569</c:v>
                </c:pt>
                <c:pt idx="783">
                  <c:v>1996.0648928880692</c:v>
                </c:pt>
                <c:pt idx="784">
                  <c:v>1995.4570763111115</c:v>
                </c:pt>
                <c:pt idx="785">
                  <c:v>1995.0000610351562</c:v>
                </c:pt>
                <c:pt idx="786">
                  <c:v>1999.1957041025162</c:v>
                </c:pt>
                <c:pt idx="787">
                  <c:v>1998.4063378572464</c:v>
                </c:pt>
                <c:pt idx="788">
                  <c:v>1998.8817020654678</c:v>
                </c:pt>
                <c:pt idx="789">
                  <c:v>1999.3098565340042</c:v>
                </c:pt>
                <c:pt idx="790">
                  <c:v>1999.1773457527161</c:v>
                </c:pt>
                <c:pt idx="791">
                  <c:v>1998.7493717670441</c:v>
                </c:pt>
                <c:pt idx="792">
                  <c:v>1999.2867249250412</c:v>
                </c:pt>
                <c:pt idx="793">
                  <c:v>1999.3406935930252</c:v>
                </c:pt>
                <c:pt idx="794">
                  <c:v>1998.4712705612183</c:v>
                </c:pt>
                <c:pt idx="795">
                  <c:v>1999.7461462020874</c:v>
                </c:pt>
                <c:pt idx="796">
                  <c:v>2001.0722982883453</c:v>
                </c:pt>
                <c:pt idx="797">
                  <c:v>2000.6387809514999</c:v>
                </c:pt>
                <c:pt idx="798">
                  <c:v>2001.0474421977997</c:v>
                </c:pt>
                <c:pt idx="799">
                  <c:v>2001.7096955776215</c:v>
                </c:pt>
                <c:pt idx="800">
                  <c:v>2003.233988404274</c:v>
                </c:pt>
                <c:pt idx="801">
                  <c:v>2004.7486129999161</c:v>
                </c:pt>
                <c:pt idx="802">
                  <c:v>2003.1769489049911</c:v>
                </c:pt>
                <c:pt idx="803">
                  <c:v>2004.0466169118881</c:v>
                </c:pt>
                <c:pt idx="804">
                  <c:v>2004.3557007312775</c:v>
                </c:pt>
                <c:pt idx="805">
                  <c:v>2005.0893687009811</c:v>
                </c:pt>
                <c:pt idx="806">
                  <c:v>2003.8331092596054</c:v>
                </c:pt>
                <c:pt idx="807">
                  <c:v>2005.441021323204</c:v>
                </c:pt>
                <c:pt idx="808">
                  <c:v>2004.9920947551727</c:v>
                </c:pt>
                <c:pt idx="809">
                  <c:v>2004.0777250528336</c:v>
                </c:pt>
                <c:pt idx="810">
                  <c:v>2004.6171275377274</c:v>
                </c:pt>
                <c:pt idx="811">
                  <c:v>2004.2234122753143</c:v>
                </c:pt>
                <c:pt idx="812">
                  <c:v>2005.0258820056915</c:v>
                </c:pt>
                <c:pt idx="813">
                  <c:v>2006.747659444809</c:v>
                </c:pt>
                <c:pt idx="814">
                  <c:v>2006.2140806913376</c:v>
                </c:pt>
                <c:pt idx="815">
                  <c:v>2007.4520646333694</c:v>
                </c:pt>
                <c:pt idx="816">
                  <c:v>2006.0383198261261</c:v>
                </c:pt>
                <c:pt idx="817">
                  <c:v>2005.4744793176651</c:v>
                </c:pt>
                <c:pt idx="818">
                  <c:v>2004.2552151679993</c:v>
                </c:pt>
                <c:pt idx="819">
                  <c:v>2004.6959935426712</c:v>
                </c:pt>
                <c:pt idx="820">
                  <c:v>2004.7609926462173</c:v>
                </c:pt>
                <c:pt idx="821">
                  <c:v>2005.5607733726501</c:v>
                </c:pt>
                <c:pt idx="822">
                  <c:v>2005.4145624637604</c:v>
                </c:pt>
                <c:pt idx="823">
                  <c:v>2006.9319055080414</c:v>
                </c:pt>
                <c:pt idx="824">
                  <c:v>2006.8836516141891</c:v>
                </c:pt>
                <c:pt idx="825">
                  <c:v>2006.7418798208237</c:v>
                </c:pt>
                <c:pt idx="826">
                  <c:v>2006.5353906154633</c:v>
                </c:pt>
                <c:pt idx="827">
                  <c:v>2008.3521153926849</c:v>
                </c:pt>
                <c:pt idx="828">
                  <c:v>2007.5518572330475</c:v>
                </c:pt>
                <c:pt idx="829">
                  <c:v>2007.1191400289536</c:v>
                </c:pt>
                <c:pt idx="830">
                  <c:v>2007.8977127075195</c:v>
                </c:pt>
                <c:pt idx="831">
                  <c:v>2008.2416483163834</c:v>
                </c:pt>
                <c:pt idx="832">
                  <c:v>2007.3639084100723</c:v>
                </c:pt>
                <c:pt idx="833">
                  <c:v>2007.3702830076218</c:v>
                </c:pt>
                <c:pt idx="834">
                  <c:v>2007.2741987705231</c:v>
                </c:pt>
                <c:pt idx="835">
                  <c:v>2007.2546112537384</c:v>
                </c:pt>
                <c:pt idx="836">
                  <c:v>2008.3528360128403</c:v>
                </c:pt>
                <c:pt idx="837">
                  <c:v>2008.716677069664</c:v>
                </c:pt>
                <c:pt idx="838">
                  <c:v>2008.9705804586411</c:v>
                </c:pt>
                <c:pt idx="839">
                  <c:v>2008.2121287584305</c:v>
                </c:pt>
                <c:pt idx="840">
                  <c:v>2011.3464777469635</c:v>
                </c:pt>
                <c:pt idx="841">
                  <c:v>2012.8501325845718</c:v>
                </c:pt>
                <c:pt idx="842">
                  <c:v>2013.791748046875</c:v>
                </c:pt>
                <c:pt idx="843">
                  <c:v>2012.8190370798111</c:v>
                </c:pt>
                <c:pt idx="844">
                  <c:v>2011.5750136375427</c:v>
                </c:pt>
                <c:pt idx="845">
                  <c:v>2011.1247156858444</c:v>
                </c:pt>
                <c:pt idx="846">
                  <c:v>2013.4414868354797</c:v>
                </c:pt>
                <c:pt idx="847">
                  <c:v>2014.8436665832996</c:v>
                </c:pt>
                <c:pt idx="848">
                  <c:v>2014.6927305459976</c:v>
                </c:pt>
                <c:pt idx="849">
                  <c:v>2014.8163019418716</c:v>
                </c:pt>
                <c:pt idx="850">
                  <c:v>2014.4317253082991</c:v>
                </c:pt>
                <c:pt idx="851">
                  <c:v>2012.872591137886</c:v>
                </c:pt>
                <c:pt idx="852">
                  <c:v>2013.5099359750748</c:v>
                </c:pt>
                <c:pt idx="853">
                  <c:v>2013.9800008535385</c:v>
                </c:pt>
                <c:pt idx="854">
                  <c:v>2013.667392462492</c:v>
                </c:pt>
                <c:pt idx="855">
                  <c:v>2016.477140545845</c:v>
                </c:pt>
                <c:pt idx="856">
                  <c:v>2015.2103923559189</c:v>
                </c:pt>
                <c:pt idx="857">
                  <c:v>2014.5508095175028</c:v>
                </c:pt>
                <c:pt idx="858">
                  <c:v>2014.4666782617569</c:v>
                </c:pt>
                <c:pt idx="859">
                  <c:v>2014.8945588767529</c:v>
                </c:pt>
                <c:pt idx="860">
                  <c:v>2014.3246293216944</c:v>
                </c:pt>
                <c:pt idx="861">
                  <c:v>2014.7114025950432</c:v>
                </c:pt>
                <c:pt idx="862">
                  <c:v>2015.6062206923962</c:v>
                </c:pt>
                <c:pt idx="863">
                  <c:v>2014.4960519522429</c:v>
                </c:pt>
                <c:pt idx="864">
                  <c:v>2015.3945301473141</c:v>
                </c:pt>
                <c:pt idx="865">
                  <c:v>2015.37678784132</c:v>
                </c:pt>
                <c:pt idx="866">
                  <c:v>2014.7066445052624</c:v>
                </c:pt>
                <c:pt idx="867">
                  <c:v>2015.3365934193134</c:v>
                </c:pt>
                <c:pt idx="868">
                  <c:v>2014.7018287777901</c:v>
                </c:pt>
                <c:pt idx="869">
                  <c:v>2015.8684709519148</c:v>
                </c:pt>
                <c:pt idx="870">
                  <c:v>2016.1807530373335</c:v>
                </c:pt>
                <c:pt idx="871">
                  <c:v>2016.1289337128401</c:v>
                </c:pt>
                <c:pt idx="872">
                  <c:v>2015.3396059423685</c:v>
                </c:pt>
                <c:pt idx="873">
                  <c:v>2017.1096909344196</c:v>
                </c:pt>
                <c:pt idx="874">
                  <c:v>2016.2819647192955</c:v>
                </c:pt>
                <c:pt idx="875">
                  <c:v>2015.1209082305431</c:v>
                </c:pt>
                <c:pt idx="876">
                  <c:v>2014.0476036071777</c:v>
                </c:pt>
                <c:pt idx="877">
                  <c:v>2014.9332812279463</c:v>
                </c:pt>
                <c:pt idx="878">
                  <c:v>2014.2747478187084</c:v>
                </c:pt>
                <c:pt idx="879">
                  <c:v>2013.4689157605171</c:v>
                </c:pt>
                <c:pt idx="880">
                  <c:v>2011.726340264082</c:v>
                </c:pt>
                <c:pt idx="881">
                  <c:v>2011.7399900257587</c:v>
                </c:pt>
                <c:pt idx="882">
                  <c:v>2012.4952376484871</c:v>
                </c:pt>
                <c:pt idx="883">
                  <c:v>2012.7259874045849</c:v>
                </c:pt>
                <c:pt idx="884">
                  <c:v>2012.282889649272</c:v>
                </c:pt>
                <c:pt idx="885">
                  <c:v>2011.3877369165421</c:v>
                </c:pt>
                <c:pt idx="886">
                  <c:v>2011.1633774191141</c:v>
                </c:pt>
                <c:pt idx="887">
                  <c:v>2010.9378723800182</c:v>
                </c:pt>
                <c:pt idx="888">
                  <c:v>2011.2958342283964</c:v>
                </c:pt>
                <c:pt idx="889">
                  <c:v>2010.9396429210901</c:v>
                </c:pt>
                <c:pt idx="890">
                  <c:v>2013.9694197773933</c:v>
                </c:pt>
                <c:pt idx="891">
                  <c:v>2015.0489072501659</c:v>
                </c:pt>
                <c:pt idx="892">
                  <c:v>2013.5014149397612</c:v>
                </c:pt>
                <c:pt idx="893">
                  <c:v>2012.2183168828487</c:v>
                </c:pt>
                <c:pt idx="894">
                  <c:v>2012.6408007591963</c:v>
                </c:pt>
                <c:pt idx="895">
                  <c:v>2011.0825781524181</c:v>
                </c:pt>
                <c:pt idx="896">
                  <c:v>2011.7705754935741</c:v>
                </c:pt>
                <c:pt idx="897">
                  <c:v>2010.7736906707287</c:v>
                </c:pt>
                <c:pt idx="898">
                  <c:v>2011.8398343771696</c:v>
                </c:pt>
                <c:pt idx="899">
                  <c:v>2010.3748722523451</c:v>
                </c:pt>
                <c:pt idx="900">
                  <c:v>2011.2472643852234</c:v>
                </c:pt>
                <c:pt idx="901">
                  <c:v>2011.254152148962</c:v>
                </c:pt>
                <c:pt idx="902">
                  <c:v>2011.2543196678162</c:v>
                </c:pt>
                <c:pt idx="903">
                  <c:v>2010.90007558465</c:v>
                </c:pt>
                <c:pt idx="904">
                  <c:v>2009.7268597185612</c:v>
                </c:pt>
                <c:pt idx="905">
                  <c:v>2009.586149379611</c:v>
                </c:pt>
                <c:pt idx="906">
                  <c:v>2011.4712285995483</c:v>
                </c:pt>
                <c:pt idx="907">
                  <c:v>2010.781660720706</c:v>
                </c:pt>
                <c:pt idx="908">
                  <c:v>2011.9942743033171</c:v>
                </c:pt>
                <c:pt idx="909">
                  <c:v>2013.0713398456573</c:v>
                </c:pt>
                <c:pt idx="910">
                  <c:v>2012.6944727897644</c:v>
                </c:pt>
                <c:pt idx="911">
                  <c:v>2013.0899669378996</c:v>
                </c:pt>
                <c:pt idx="912">
                  <c:v>2013.0394168794155</c:v>
                </c:pt>
                <c:pt idx="913">
                  <c:v>2013.0505969524384</c:v>
                </c:pt>
                <c:pt idx="914">
                  <c:v>2012.3038654327393</c:v>
                </c:pt>
                <c:pt idx="915">
                  <c:v>2012.4229107797146</c:v>
                </c:pt>
                <c:pt idx="916">
                  <c:v>2011.790337562561</c:v>
                </c:pt>
                <c:pt idx="917">
                  <c:v>2012.4862110614777</c:v>
                </c:pt>
                <c:pt idx="918">
                  <c:v>2012.1243659257889</c:v>
                </c:pt>
                <c:pt idx="919">
                  <c:v>2011.2732482850552</c:v>
                </c:pt>
                <c:pt idx="920">
                  <c:v>2013.4949605464935</c:v>
                </c:pt>
                <c:pt idx="921">
                  <c:v>2012.5073444843292</c:v>
                </c:pt>
                <c:pt idx="922">
                  <c:v>2013.8050373494625</c:v>
                </c:pt>
                <c:pt idx="923">
                  <c:v>2014.4984336793423</c:v>
                </c:pt>
                <c:pt idx="924">
                  <c:v>2015.3295714855194</c:v>
                </c:pt>
                <c:pt idx="925">
                  <c:v>2015.4374074935913</c:v>
                </c:pt>
                <c:pt idx="926">
                  <c:v>2015.5644037723541</c:v>
                </c:pt>
                <c:pt idx="927">
                  <c:v>2015.9763119220734</c:v>
                </c:pt>
                <c:pt idx="928">
                  <c:v>2016.6941983699799</c:v>
                </c:pt>
                <c:pt idx="929">
                  <c:v>2014.9058634862304</c:v>
                </c:pt>
                <c:pt idx="930">
                  <c:v>2016.2282366156578</c:v>
                </c:pt>
                <c:pt idx="931">
                  <c:v>2013.5277144908905</c:v>
                </c:pt>
                <c:pt idx="932">
                  <c:v>2014.3837736845016</c:v>
                </c:pt>
                <c:pt idx="933">
                  <c:v>2013.5988680124283</c:v>
                </c:pt>
                <c:pt idx="934">
                  <c:v>2013.9496562480927</c:v>
                </c:pt>
                <c:pt idx="935">
                  <c:v>2014.229975104332</c:v>
                </c:pt>
                <c:pt idx="936">
                  <c:v>2014.4763469696045</c:v>
                </c:pt>
                <c:pt idx="937">
                  <c:v>2015.9682298898697</c:v>
                </c:pt>
                <c:pt idx="938">
                  <c:v>2014.5508623123169</c:v>
                </c:pt>
                <c:pt idx="939">
                  <c:v>2015.4771640300751</c:v>
                </c:pt>
                <c:pt idx="940">
                  <c:v>2015.1302310228348</c:v>
                </c:pt>
                <c:pt idx="941">
                  <c:v>2015.12255859375</c:v>
                </c:pt>
                <c:pt idx="942">
                  <c:v>2017.0898909568787</c:v>
                </c:pt>
                <c:pt idx="943">
                  <c:v>2016.5667195320129</c:v>
                </c:pt>
                <c:pt idx="944">
                  <c:v>2015.3248734474182</c:v>
                </c:pt>
                <c:pt idx="945">
                  <c:v>2015.24844789505</c:v>
                </c:pt>
                <c:pt idx="946">
                  <c:v>2016.451833486557</c:v>
                </c:pt>
                <c:pt idx="947">
                  <c:v>2016.691281080246</c:v>
                </c:pt>
                <c:pt idx="948">
                  <c:v>2016.6055965423584</c:v>
                </c:pt>
                <c:pt idx="949">
                  <c:v>2016.5635244846344</c:v>
                </c:pt>
                <c:pt idx="950">
                  <c:v>2016.8114942312241</c:v>
                </c:pt>
                <c:pt idx="951">
                  <c:v>2016.9610180854797</c:v>
                </c:pt>
                <c:pt idx="952">
                  <c:v>2016.8305953741074</c:v>
                </c:pt>
                <c:pt idx="953">
                  <c:v>2017.0929656028748</c:v>
                </c:pt>
                <c:pt idx="954">
                  <c:v>2016.9474046230316</c:v>
                </c:pt>
                <c:pt idx="955">
                  <c:v>2017.7582895755768</c:v>
                </c:pt>
                <c:pt idx="956">
                  <c:v>2018.7044689655304</c:v>
                </c:pt>
                <c:pt idx="957">
                  <c:v>2018.8798097372055</c:v>
                </c:pt>
                <c:pt idx="958">
                  <c:v>2019.0021296739578</c:v>
                </c:pt>
                <c:pt idx="959">
                  <c:v>2018.5074369907379</c:v>
                </c:pt>
                <c:pt idx="960">
                  <c:v>2018.0211511850357</c:v>
                </c:pt>
                <c:pt idx="961">
                  <c:v>2018.8827786445618</c:v>
                </c:pt>
                <c:pt idx="962">
                  <c:v>2021.72303378582</c:v>
                </c:pt>
                <c:pt idx="963">
                  <c:v>2022.350928068161</c:v>
                </c:pt>
                <c:pt idx="964">
                  <c:v>2019.8802953958511</c:v>
                </c:pt>
                <c:pt idx="965">
                  <c:v>2019.3210767507553</c:v>
                </c:pt>
                <c:pt idx="966">
                  <c:v>2020.6203806400299</c:v>
                </c:pt>
                <c:pt idx="967">
                  <c:v>2020.5130790472031</c:v>
                </c:pt>
                <c:pt idx="968">
                  <c:v>2020.7436349391937</c:v>
                </c:pt>
                <c:pt idx="969">
                  <c:v>2020.5761100053787</c:v>
                </c:pt>
                <c:pt idx="970">
                  <c:v>2019.5437306165695</c:v>
                </c:pt>
                <c:pt idx="971">
                  <c:v>2019.4619588851929</c:v>
                </c:pt>
                <c:pt idx="972">
                  <c:v>2020.2189084291458</c:v>
                </c:pt>
                <c:pt idx="973">
                  <c:v>2020.5711920261383</c:v>
                </c:pt>
                <c:pt idx="974">
                  <c:v>2017.9956156015396</c:v>
                </c:pt>
                <c:pt idx="975">
                  <c:v>2020.3403104543686</c:v>
                </c:pt>
                <c:pt idx="976">
                  <c:v>2021.2424292564392</c:v>
                </c:pt>
                <c:pt idx="977">
                  <c:v>2020.4894119501114</c:v>
                </c:pt>
                <c:pt idx="978">
                  <c:v>2018.4381009340286</c:v>
                </c:pt>
                <c:pt idx="979">
                  <c:v>2018.9814468622208</c:v>
                </c:pt>
                <c:pt idx="980">
                  <c:v>2017.4708904027939</c:v>
                </c:pt>
                <c:pt idx="981">
                  <c:v>2018.3857845067978</c:v>
                </c:pt>
                <c:pt idx="982">
                  <c:v>2018.4559893608093</c:v>
                </c:pt>
                <c:pt idx="983">
                  <c:v>2020.8418741226196</c:v>
                </c:pt>
                <c:pt idx="984">
                  <c:v>2020.3893057107925</c:v>
                </c:pt>
                <c:pt idx="985">
                  <c:v>2019.5480057001114</c:v>
                </c:pt>
                <c:pt idx="986">
                  <c:v>2021.5406692028046</c:v>
                </c:pt>
                <c:pt idx="987">
                  <c:v>2021.1846690177917</c:v>
                </c:pt>
                <c:pt idx="988">
                  <c:v>2019.8735815286636</c:v>
                </c:pt>
                <c:pt idx="989">
                  <c:v>2018.8833390474319</c:v>
                </c:pt>
                <c:pt idx="990">
                  <c:v>2019.1738970279694</c:v>
                </c:pt>
                <c:pt idx="991">
                  <c:v>2018.6363224983215</c:v>
                </c:pt>
                <c:pt idx="992">
                  <c:v>2017.688759803772</c:v>
                </c:pt>
                <c:pt idx="993">
                  <c:v>2017.5345547199249</c:v>
                </c:pt>
                <c:pt idx="994">
                  <c:v>2019.9379127025604</c:v>
                </c:pt>
                <c:pt idx="995">
                  <c:v>2020.6176978349686</c:v>
                </c:pt>
                <c:pt idx="996">
                  <c:v>2020.292956829071</c:v>
                </c:pt>
                <c:pt idx="997">
                  <c:v>2020.3141833543777</c:v>
                </c:pt>
                <c:pt idx="998">
                  <c:v>2018.6317648887634</c:v>
                </c:pt>
                <c:pt idx="999">
                  <c:v>2018.6187821626663</c:v>
                </c:pt>
                <c:pt idx="1000">
                  <c:v>2019.5791145563126</c:v>
                </c:pt>
                <c:pt idx="1001">
                  <c:v>2019.9001429080963</c:v>
                </c:pt>
                <c:pt idx="1002">
                  <c:v>2039.5827548503876</c:v>
                </c:pt>
                <c:pt idx="1003">
                  <c:v>2039.1178483963013</c:v>
                </c:pt>
                <c:pt idx="1004">
                  <c:v>2035.9377204179764</c:v>
                </c:pt>
                <c:pt idx="1005">
                  <c:v>2038.1133246421814</c:v>
                </c:pt>
                <c:pt idx="1006">
                  <c:v>2036.4734206199646</c:v>
                </c:pt>
                <c:pt idx="1007">
                  <c:v>2037.2219341993332</c:v>
                </c:pt>
                <c:pt idx="1008">
                  <c:v>2037.3780170679092</c:v>
                </c:pt>
                <c:pt idx="1009">
                  <c:v>2037.8947620391846</c:v>
                </c:pt>
                <c:pt idx="1010">
                  <c:v>2037.1633397340775</c:v>
                </c:pt>
                <c:pt idx="1011">
                  <c:v>2037.3888918161392</c:v>
                </c:pt>
                <c:pt idx="1012">
                  <c:v>2038.7340465784073</c:v>
                </c:pt>
                <c:pt idx="1013">
                  <c:v>2038.2670528888702</c:v>
                </c:pt>
                <c:pt idx="1014">
                  <c:v>2038.9746932983398</c:v>
                </c:pt>
                <c:pt idx="1015">
                  <c:v>2037.8410258293152</c:v>
                </c:pt>
                <c:pt idx="1016">
                  <c:v>2039.3813064098358</c:v>
                </c:pt>
                <c:pt idx="1017">
                  <c:v>2039.9862937927246</c:v>
                </c:pt>
                <c:pt idx="1018">
                  <c:v>2040.4562432765961</c:v>
                </c:pt>
                <c:pt idx="1019">
                  <c:v>2039.9135847091675</c:v>
                </c:pt>
                <c:pt idx="1020">
                  <c:v>2037.4548890590668</c:v>
                </c:pt>
                <c:pt idx="1021">
                  <c:v>2036.4373677968979</c:v>
                </c:pt>
                <c:pt idx="1022">
                  <c:v>2036.8320336341858</c:v>
                </c:pt>
                <c:pt idx="1023">
                  <c:v>2036.9869562387466</c:v>
                </c:pt>
                <c:pt idx="1024">
                  <c:v>2038.282942533493</c:v>
                </c:pt>
                <c:pt idx="1025">
                  <c:v>2039.018337726593</c:v>
                </c:pt>
                <c:pt idx="1026">
                  <c:v>2040.2445302009583</c:v>
                </c:pt>
                <c:pt idx="1027">
                  <c:v>2038.9245021343231</c:v>
                </c:pt>
                <c:pt idx="1028">
                  <c:v>2039.0744183063507</c:v>
                </c:pt>
                <c:pt idx="1029">
                  <c:v>2038.8728042840958</c:v>
                </c:pt>
                <c:pt idx="1030">
                  <c:v>2037.9592609405518</c:v>
                </c:pt>
                <c:pt idx="1031">
                  <c:v>2039.271870136261</c:v>
                </c:pt>
                <c:pt idx="1032">
                  <c:v>2039.6784760951996</c:v>
                </c:pt>
                <c:pt idx="1033">
                  <c:v>2039.6479411125183</c:v>
                </c:pt>
                <c:pt idx="1034">
                  <c:v>2038.6993516683578</c:v>
                </c:pt>
                <c:pt idx="1035">
                  <c:v>2038.7215863466263</c:v>
                </c:pt>
                <c:pt idx="1036">
                  <c:v>2039.2556295394897</c:v>
                </c:pt>
                <c:pt idx="1037">
                  <c:v>2042.0765116810799</c:v>
                </c:pt>
                <c:pt idx="1038">
                  <c:v>2041.7731028497219</c:v>
                </c:pt>
                <c:pt idx="1039">
                  <c:v>2041.1580168306828</c:v>
                </c:pt>
                <c:pt idx="1040">
                  <c:v>2042.5896731317043</c:v>
                </c:pt>
                <c:pt idx="1041">
                  <c:v>2033.1060047745705</c:v>
                </c:pt>
                <c:pt idx="1042">
                  <c:v>2025.4651393592358</c:v>
                </c:pt>
                <c:pt idx="1043">
                  <c:v>2025.4354183971882</c:v>
                </c:pt>
                <c:pt idx="1044">
                  <c:v>2025.3383460342884</c:v>
                </c:pt>
                <c:pt idx="1045">
                  <c:v>2024.6979174613953</c:v>
                </c:pt>
                <c:pt idx="1046">
                  <c:v>2025.1737208366394</c:v>
                </c:pt>
                <c:pt idx="1047">
                  <c:v>2026.3591762185097</c:v>
                </c:pt>
                <c:pt idx="1048">
                  <c:v>2025.398269712925</c:v>
                </c:pt>
                <c:pt idx="1049">
                  <c:v>2027.2714751362801</c:v>
                </c:pt>
                <c:pt idx="1050">
                  <c:v>2027.5167954564095</c:v>
                </c:pt>
                <c:pt idx="1051">
                  <c:v>2026.3957824707031</c:v>
                </c:pt>
                <c:pt idx="1052">
                  <c:v>2026.7716325223446</c:v>
                </c:pt>
                <c:pt idx="1053">
                  <c:v>2027.0259578227997</c:v>
                </c:pt>
                <c:pt idx="1054">
                  <c:v>2025.8002183139324</c:v>
                </c:pt>
                <c:pt idx="1055">
                  <c:v>2026.9892567098141</c:v>
                </c:pt>
                <c:pt idx="1056">
                  <c:v>2025.3231275975704</c:v>
                </c:pt>
                <c:pt idx="1057">
                  <c:v>2024.6129143834114</c:v>
                </c:pt>
                <c:pt idx="1058">
                  <c:v>2024.6500105559826</c:v>
                </c:pt>
                <c:pt idx="1059">
                  <c:v>2024.6665043830872</c:v>
                </c:pt>
                <c:pt idx="1060">
                  <c:v>2023.2734936475754</c:v>
                </c:pt>
                <c:pt idx="1061">
                  <c:v>2023.1034280359745</c:v>
                </c:pt>
                <c:pt idx="1062">
                  <c:v>2023.6793065965176</c:v>
                </c:pt>
                <c:pt idx="1063">
                  <c:v>2021.6942301392555</c:v>
                </c:pt>
                <c:pt idx="1064">
                  <c:v>2021.5347378253937</c:v>
                </c:pt>
                <c:pt idx="1065">
                  <c:v>2021.4664770364761</c:v>
                </c:pt>
                <c:pt idx="1066">
                  <c:v>2022.7259405851364</c:v>
                </c:pt>
                <c:pt idx="1067">
                  <c:v>2020.6854871511459</c:v>
                </c:pt>
                <c:pt idx="1068">
                  <c:v>2020.9084293842316</c:v>
                </c:pt>
                <c:pt idx="1069">
                  <c:v>2021.2779558897018</c:v>
                </c:pt>
                <c:pt idx="1070">
                  <c:v>2021.0269026756287</c:v>
                </c:pt>
                <c:pt idx="1071">
                  <c:v>2020.8972132205963</c:v>
                </c:pt>
                <c:pt idx="1072">
                  <c:v>2021.1161913871765</c:v>
                </c:pt>
                <c:pt idx="1073">
                  <c:v>2021.4222997426987</c:v>
                </c:pt>
                <c:pt idx="1074">
                  <c:v>2020.8766143321991</c:v>
                </c:pt>
                <c:pt idx="1075">
                  <c:v>2020.2942383289337</c:v>
                </c:pt>
                <c:pt idx="1076">
                  <c:v>2018.4403530359268</c:v>
                </c:pt>
                <c:pt idx="1077">
                  <c:v>2019.2970515489578</c:v>
                </c:pt>
                <c:pt idx="1078">
                  <c:v>2018.8964664936066</c:v>
                </c:pt>
                <c:pt idx="1079">
                  <c:v>2018.0295768976212</c:v>
                </c:pt>
                <c:pt idx="1080">
                  <c:v>2019.9085501432419</c:v>
                </c:pt>
                <c:pt idx="1081">
                  <c:v>2019.8008558750153</c:v>
                </c:pt>
                <c:pt idx="1082">
                  <c:v>2020.2513729333878</c:v>
                </c:pt>
                <c:pt idx="1083">
                  <c:v>2018.9595749378204</c:v>
                </c:pt>
                <c:pt idx="1084">
                  <c:v>2018.9716823101044</c:v>
                </c:pt>
                <c:pt idx="1085">
                  <c:v>2017.1173446178436</c:v>
                </c:pt>
                <c:pt idx="1086">
                  <c:v>2017.688232421875</c:v>
                </c:pt>
                <c:pt idx="1087">
                  <c:v>2017.5066831111908</c:v>
                </c:pt>
                <c:pt idx="1088">
                  <c:v>2016.2057095766068</c:v>
                </c:pt>
                <c:pt idx="1089">
                  <c:v>2015.5225667953491</c:v>
                </c:pt>
                <c:pt idx="1090">
                  <c:v>2014.8985525369644</c:v>
                </c:pt>
                <c:pt idx="1091">
                  <c:v>2013.3442190885544</c:v>
                </c:pt>
                <c:pt idx="1092">
                  <c:v>2013.0744191408157</c:v>
                </c:pt>
                <c:pt idx="1093">
                  <c:v>2012.9546585083008</c:v>
                </c:pt>
                <c:pt idx="1094">
                  <c:v>2010.5625674724579</c:v>
                </c:pt>
                <c:pt idx="1095">
                  <c:v>2011.8034669160843</c:v>
                </c:pt>
                <c:pt idx="1096">
                  <c:v>2012.526340842247</c:v>
                </c:pt>
                <c:pt idx="1097">
                  <c:v>2011.2930761575699</c:v>
                </c:pt>
                <c:pt idx="1098">
                  <c:v>2012.5796393156052</c:v>
                </c:pt>
                <c:pt idx="1099">
                  <c:v>2013.1494024991989</c:v>
                </c:pt>
                <c:pt idx="1100">
                  <c:v>2012.6111587285995</c:v>
                </c:pt>
                <c:pt idx="1101">
                  <c:v>2011.3008005619049</c:v>
                </c:pt>
                <c:pt idx="1102">
                  <c:v>2011.7403115034103</c:v>
                </c:pt>
                <c:pt idx="1103">
                  <c:v>2012.9225678443909</c:v>
                </c:pt>
                <c:pt idx="1104">
                  <c:v>2014.8362596035004</c:v>
                </c:pt>
                <c:pt idx="1105">
                  <c:v>2012.6820183992386</c:v>
                </c:pt>
                <c:pt idx="1106">
                  <c:v>2013.2486320734024</c:v>
                </c:pt>
                <c:pt idx="1107">
                  <c:v>2012.3383960723877</c:v>
                </c:pt>
                <c:pt idx="1108">
                  <c:v>2011.8344810009003</c:v>
                </c:pt>
                <c:pt idx="1109">
                  <c:v>2011.7093225717545</c:v>
                </c:pt>
                <c:pt idx="1110">
                  <c:v>2011.358496427536</c:v>
                </c:pt>
                <c:pt idx="1111">
                  <c:v>2011.2999094724655</c:v>
                </c:pt>
                <c:pt idx="1112">
                  <c:v>2011.0829886198044</c:v>
                </c:pt>
                <c:pt idx="1113">
                  <c:v>2012.1285977363586</c:v>
                </c:pt>
                <c:pt idx="1114">
                  <c:v>2008.6557974815369</c:v>
                </c:pt>
                <c:pt idx="1115">
                  <c:v>2010.4017633199692</c:v>
                </c:pt>
                <c:pt idx="1116">
                  <c:v>2011.297571182251</c:v>
                </c:pt>
                <c:pt idx="1117">
                  <c:v>2012.0736085176468</c:v>
                </c:pt>
                <c:pt idx="1118">
                  <c:v>2009.9665324687958</c:v>
                </c:pt>
                <c:pt idx="1119">
                  <c:v>2011.990630030632</c:v>
                </c:pt>
                <c:pt idx="1120">
                  <c:v>2012.285094499588</c:v>
                </c:pt>
                <c:pt idx="1121">
                  <c:v>2011.2680598497391</c:v>
                </c:pt>
                <c:pt idx="1122">
                  <c:v>2012.9990587234497</c:v>
                </c:pt>
                <c:pt idx="1123">
                  <c:v>2013.3174446821213</c:v>
                </c:pt>
                <c:pt idx="1124">
                  <c:v>2013.5647919178009</c:v>
                </c:pt>
                <c:pt idx="1125">
                  <c:v>2012.5504157543182</c:v>
                </c:pt>
                <c:pt idx="1126">
                  <c:v>2012.0614465475082</c:v>
                </c:pt>
                <c:pt idx="1127">
                  <c:v>2011.2103664875031</c:v>
                </c:pt>
                <c:pt idx="1128">
                  <c:v>2012.9514262676239</c:v>
                </c:pt>
                <c:pt idx="1129">
                  <c:v>2013.0264314413071</c:v>
                </c:pt>
                <c:pt idx="1130">
                  <c:v>2011.4929786920547</c:v>
                </c:pt>
                <c:pt idx="1131">
                  <c:v>2011.7347915172577</c:v>
                </c:pt>
                <c:pt idx="1132">
                  <c:v>2011.6536322832108</c:v>
                </c:pt>
                <c:pt idx="1133">
                  <c:v>2010.0071231126785</c:v>
                </c:pt>
                <c:pt idx="1134">
                  <c:v>2011.3799489736557</c:v>
                </c:pt>
                <c:pt idx="1135">
                  <c:v>2012.3784327507019</c:v>
                </c:pt>
                <c:pt idx="1136">
                  <c:v>2012.319909453392</c:v>
                </c:pt>
                <c:pt idx="1137">
                  <c:v>2012.4520705938339</c:v>
                </c:pt>
                <c:pt idx="1138">
                  <c:v>2013.5325425863266</c:v>
                </c:pt>
                <c:pt idx="1139">
                  <c:v>2013.5615346431732</c:v>
                </c:pt>
                <c:pt idx="1140">
                  <c:v>2012.5603854656219</c:v>
                </c:pt>
                <c:pt idx="1141">
                  <c:v>2011.4109008312225</c:v>
                </c:pt>
                <c:pt idx="1142">
                  <c:v>2011.8673404455185</c:v>
                </c:pt>
                <c:pt idx="1143">
                  <c:v>2012.7029138803482</c:v>
                </c:pt>
                <c:pt idx="1144">
                  <c:v>2012.3434085845947</c:v>
                </c:pt>
                <c:pt idx="1145">
                  <c:v>2012.93761074543</c:v>
                </c:pt>
                <c:pt idx="1146">
                  <c:v>2013.7425175905228</c:v>
                </c:pt>
                <c:pt idx="1147">
                  <c:v>2011.3199303150177</c:v>
                </c:pt>
                <c:pt idx="1148">
                  <c:v>2010.8994883298874</c:v>
                </c:pt>
                <c:pt idx="1149">
                  <c:v>2012.3700865507126</c:v>
                </c:pt>
                <c:pt idx="1150">
                  <c:v>2012.6187329292297</c:v>
                </c:pt>
                <c:pt idx="1151">
                  <c:v>2013.2265620231628</c:v>
                </c:pt>
                <c:pt idx="1152">
                  <c:v>2013.1139365434647</c:v>
                </c:pt>
                <c:pt idx="1153">
                  <c:v>2010.3063180446625</c:v>
                </c:pt>
                <c:pt idx="1154">
                  <c:v>2009.1123784780502</c:v>
                </c:pt>
                <c:pt idx="1155">
                  <c:v>2007.6040394306183</c:v>
                </c:pt>
                <c:pt idx="1156">
                  <c:v>2006.0380028486252</c:v>
                </c:pt>
                <c:pt idx="1157">
                  <c:v>2007.1584030389786</c:v>
                </c:pt>
                <c:pt idx="1158">
                  <c:v>2006.7393391132355</c:v>
                </c:pt>
                <c:pt idx="1159">
                  <c:v>2006.4761536121368</c:v>
                </c:pt>
                <c:pt idx="1160">
                  <c:v>2007.5214068889618</c:v>
                </c:pt>
                <c:pt idx="1161">
                  <c:v>2008.6827137470245</c:v>
                </c:pt>
                <c:pt idx="1162">
                  <c:v>2010.1147192716599</c:v>
                </c:pt>
                <c:pt idx="1163">
                  <c:v>2008.4150941371918</c:v>
                </c:pt>
                <c:pt idx="1164">
                  <c:v>2008.1685931682587</c:v>
                </c:pt>
                <c:pt idx="1165">
                  <c:v>2007.5735088586807</c:v>
                </c:pt>
                <c:pt idx="1166">
                  <c:v>2008.7182095050812</c:v>
                </c:pt>
                <c:pt idx="1167">
                  <c:v>2007.7569386959076</c:v>
                </c:pt>
                <c:pt idx="1168">
                  <c:v>2006.643791437149</c:v>
                </c:pt>
                <c:pt idx="1169">
                  <c:v>2008.3337658643723</c:v>
                </c:pt>
                <c:pt idx="1170">
                  <c:v>2007.5261785984039</c:v>
                </c:pt>
                <c:pt idx="1171">
                  <c:v>2008.8976603746414</c:v>
                </c:pt>
                <c:pt idx="1172">
                  <c:v>2008.8639298677444</c:v>
                </c:pt>
                <c:pt idx="1173">
                  <c:v>2007.6194325685501</c:v>
                </c:pt>
                <c:pt idx="1174">
                  <c:v>2009.4928771257401</c:v>
                </c:pt>
                <c:pt idx="1175">
                  <c:v>2008.1581466197968</c:v>
                </c:pt>
                <c:pt idx="1176">
                  <c:v>2010.0798016786575</c:v>
                </c:pt>
                <c:pt idx="1177">
                  <c:v>2011.5755559206009</c:v>
                </c:pt>
                <c:pt idx="1178">
                  <c:v>2010.54669880867</c:v>
                </c:pt>
                <c:pt idx="1179">
                  <c:v>2011.2388705015182</c:v>
                </c:pt>
                <c:pt idx="1180">
                  <c:v>2010.8580328226089</c:v>
                </c:pt>
                <c:pt idx="1181">
                  <c:v>2011.1746461391449</c:v>
                </c:pt>
                <c:pt idx="1182">
                  <c:v>2009.5839502811432</c:v>
                </c:pt>
                <c:pt idx="1183">
                  <c:v>2011.1589235067368</c:v>
                </c:pt>
                <c:pt idx="1184">
                  <c:v>2009.7096400260925</c:v>
                </c:pt>
                <c:pt idx="1185">
                  <c:v>2009.450833439827</c:v>
                </c:pt>
                <c:pt idx="1186">
                  <c:v>2011.059579372406</c:v>
                </c:pt>
                <c:pt idx="1187">
                  <c:v>2012.2533332109451</c:v>
                </c:pt>
                <c:pt idx="1188">
                  <c:v>2011.377251625061</c:v>
                </c:pt>
                <c:pt idx="1189">
                  <c:v>2011.770116686821</c:v>
                </c:pt>
                <c:pt idx="1190">
                  <c:v>2014.1189532279968</c:v>
                </c:pt>
                <c:pt idx="1191">
                  <c:v>2012.8389564752579</c:v>
                </c:pt>
                <c:pt idx="1192">
                  <c:v>2012.9638347625732</c:v>
                </c:pt>
                <c:pt idx="1193">
                  <c:v>2011.8131346702576</c:v>
                </c:pt>
                <c:pt idx="1194">
                  <c:v>2011.524965763092</c:v>
                </c:pt>
                <c:pt idx="1195">
                  <c:v>2010.8625683784485</c:v>
                </c:pt>
                <c:pt idx="1196">
                  <c:v>2011.854297876358</c:v>
                </c:pt>
                <c:pt idx="1197">
                  <c:v>2012.888011097908</c:v>
                </c:pt>
                <c:pt idx="1198">
                  <c:v>2010.588632106781</c:v>
                </c:pt>
                <c:pt idx="1199">
                  <c:v>2008.3524874448776</c:v>
                </c:pt>
                <c:pt idx="1200">
                  <c:v>2009.4888665676117</c:v>
                </c:pt>
                <c:pt idx="1201">
                  <c:v>2007.684641957283</c:v>
                </c:pt>
                <c:pt idx="1202">
                  <c:v>2008.0240677595139</c:v>
                </c:pt>
                <c:pt idx="1203">
                  <c:v>2007.3895958662033</c:v>
                </c:pt>
                <c:pt idx="1204">
                  <c:v>2009.3585356473923</c:v>
                </c:pt>
                <c:pt idx="1205">
                  <c:v>2008.3619358539581</c:v>
                </c:pt>
                <c:pt idx="1206">
                  <c:v>2009.0700320005417</c:v>
                </c:pt>
                <c:pt idx="1207">
                  <c:v>2009.0156905651093</c:v>
                </c:pt>
                <c:pt idx="1208">
                  <c:v>2009.3178732395172</c:v>
                </c:pt>
                <c:pt idx="1209">
                  <c:v>2009.5753016471863</c:v>
                </c:pt>
                <c:pt idx="1210">
                  <c:v>2010.7073773145676</c:v>
                </c:pt>
                <c:pt idx="1211">
                  <c:v>2011.0427106618881</c:v>
                </c:pt>
                <c:pt idx="1212">
                  <c:v>2011.3339397907257</c:v>
                </c:pt>
                <c:pt idx="1213">
                  <c:v>2010.8254959583282</c:v>
                </c:pt>
                <c:pt idx="1214">
                  <c:v>2011.9051353931427</c:v>
                </c:pt>
                <c:pt idx="1215">
                  <c:v>2013.5751569271088</c:v>
                </c:pt>
                <c:pt idx="1216">
                  <c:v>2014.971543431282</c:v>
                </c:pt>
                <c:pt idx="1217">
                  <c:v>2013.5236501693726</c:v>
                </c:pt>
                <c:pt idx="1218">
                  <c:v>2014.2389347553253</c:v>
                </c:pt>
                <c:pt idx="1219">
                  <c:v>2012.0433021783829</c:v>
                </c:pt>
                <c:pt idx="1220">
                  <c:v>2011.6274089813232</c:v>
                </c:pt>
                <c:pt idx="1221">
                  <c:v>2012.0534927845001</c:v>
                </c:pt>
                <c:pt idx="1222">
                  <c:v>2011.086465716362</c:v>
                </c:pt>
                <c:pt idx="1223">
                  <c:v>2010.7904733419418</c:v>
                </c:pt>
                <c:pt idx="1224">
                  <c:v>2012.1334222555161</c:v>
                </c:pt>
                <c:pt idx="1225">
                  <c:v>2010.0668987035751</c:v>
                </c:pt>
                <c:pt idx="1226">
                  <c:v>2009.4573687314987</c:v>
                </c:pt>
                <c:pt idx="1227">
                  <c:v>2008.1544748544693</c:v>
                </c:pt>
                <c:pt idx="1228">
                  <c:v>2008.925611615181</c:v>
                </c:pt>
                <c:pt idx="1229">
                  <c:v>2008.8389269113541</c:v>
                </c:pt>
                <c:pt idx="1230">
                  <c:v>2009.7741893529892</c:v>
                </c:pt>
                <c:pt idx="1231">
                  <c:v>2010.0271347761154</c:v>
                </c:pt>
                <c:pt idx="1232">
                  <c:v>2009.9246701002121</c:v>
                </c:pt>
                <c:pt idx="1233">
                  <c:v>2007.8328589200974</c:v>
                </c:pt>
                <c:pt idx="1234">
                  <c:v>2008.0007537603378</c:v>
                </c:pt>
                <c:pt idx="1235">
                  <c:v>2007.123885512352</c:v>
                </c:pt>
                <c:pt idx="1236">
                  <c:v>2008.9251128435135</c:v>
                </c:pt>
                <c:pt idx="1237">
                  <c:v>2008.0567711591721</c:v>
                </c:pt>
                <c:pt idx="1238">
                  <c:v>2007.1387016773224</c:v>
                </c:pt>
                <c:pt idx="1239">
                  <c:v>2005.6419831514359</c:v>
                </c:pt>
                <c:pt idx="1240">
                  <c:v>2006.2258449792862</c:v>
                </c:pt>
                <c:pt idx="1241">
                  <c:v>2007.1787425279617</c:v>
                </c:pt>
                <c:pt idx="1242">
                  <c:v>2005.2654806375504</c:v>
                </c:pt>
                <c:pt idx="1243">
                  <c:v>2007.4477146267891</c:v>
                </c:pt>
                <c:pt idx="1244">
                  <c:v>2008.5033147037029</c:v>
                </c:pt>
                <c:pt idx="1245">
                  <c:v>2006.8024920225143</c:v>
                </c:pt>
                <c:pt idx="1246">
                  <c:v>2007.4412090480328</c:v>
                </c:pt>
                <c:pt idx="1247">
                  <c:v>2007.5582717657089</c:v>
                </c:pt>
                <c:pt idx="1248">
                  <c:v>2009.2003959417343</c:v>
                </c:pt>
                <c:pt idx="1249">
                  <c:v>2007.7728088349104</c:v>
                </c:pt>
                <c:pt idx="1250">
                  <c:v>2009.2594241797924</c:v>
                </c:pt>
                <c:pt idx="1251">
                  <c:v>2008.2208915054798</c:v>
                </c:pt>
                <c:pt idx="1252">
                  <c:v>2006.7620744407177</c:v>
                </c:pt>
                <c:pt idx="1253">
                  <c:v>2008.4990893602371</c:v>
                </c:pt>
                <c:pt idx="1254">
                  <c:v>2010.3469759225845</c:v>
                </c:pt>
                <c:pt idx="1255">
                  <c:v>2009.6255142390728</c:v>
                </c:pt>
                <c:pt idx="1256">
                  <c:v>2009.3668270409107</c:v>
                </c:pt>
                <c:pt idx="1257">
                  <c:v>2010.4240154922009</c:v>
                </c:pt>
                <c:pt idx="1258">
                  <c:v>2010.5500847101212</c:v>
                </c:pt>
                <c:pt idx="1259">
                  <c:v>2009.3996707201004</c:v>
                </c:pt>
                <c:pt idx="1260">
                  <c:v>2008.9137909859419</c:v>
                </c:pt>
                <c:pt idx="1261">
                  <c:v>2010.8485744297504</c:v>
                </c:pt>
                <c:pt idx="1262">
                  <c:v>2008.9783370792866</c:v>
                </c:pt>
                <c:pt idx="1263">
                  <c:v>2009.0745045542717</c:v>
                </c:pt>
                <c:pt idx="1264">
                  <c:v>2008.520392537117</c:v>
                </c:pt>
                <c:pt idx="1265">
                  <c:v>2006.5525275468826</c:v>
                </c:pt>
                <c:pt idx="1266">
                  <c:v>2007.2249820679426</c:v>
                </c:pt>
                <c:pt idx="1267">
                  <c:v>2008.2124581038952</c:v>
                </c:pt>
                <c:pt idx="1268">
                  <c:v>2007.4624930024147</c:v>
                </c:pt>
                <c:pt idx="1269">
                  <c:v>2006.3838059604168</c:v>
                </c:pt>
                <c:pt idx="1270">
                  <c:v>2007.2293723076582</c:v>
                </c:pt>
                <c:pt idx="1271">
                  <c:v>2006.2626042813063</c:v>
                </c:pt>
                <c:pt idx="1272">
                  <c:v>2007.5324361026287</c:v>
                </c:pt>
                <c:pt idx="1273">
                  <c:v>2007.7761163413525</c:v>
                </c:pt>
                <c:pt idx="1274">
                  <c:v>2006.7278484106064</c:v>
                </c:pt>
                <c:pt idx="1275">
                  <c:v>2009.2951083481312</c:v>
                </c:pt>
                <c:pt idx="1276">
                  <c:v>2007.4000664204359</c:v>
                </c:pt>
                <c:pt idx="1277">
                  <c:v>2007.0645062625408</c:v>
                </c:pt>
                <c:pt idx="1278">
                  <c:v>2006.1588821709156</c:v>
                </c:pt>
                <c:pt idx="1279">
                  <c:v>2004.5275934934616</c:v>
                </c:pt>
                <c:pt idx="1280">
                  <c:v>2006.2000581920147</c:v>
                </c:pt>
                <c:pt idx="1281">
                  <c:v>2006.2690555751324</c:v>
                </c:pt>
                <c:pt idx="1282">
                  <c:v>2006.8904727697372</c:v>
                </c:pt>
                <c:pt idx="1283">
                  <c:v>2006.394477725029</c:v>
                </c:pt>
                <c:pt idx="1284">
                  <c:v>2005.4493726491928</c:v>
                </c:pt>
                <c:pt idx="1285">
                  <c:v>2004.5094304382801</c:v>
                </c:pt>
                <c:pt idx="1286">
                  <c:v>2006.6309180557728</c:v>
                </c:pt>
                <c:pt idx="1287">
                  <c:v>2006.4333928823471</c:v>
                </c:pt>
                <c:pt idx="1288">
                  <c:v>2006.0393567383289</c:v>
                </c:pt>
                <c:pt idx="1289">
                  <c:v>2006.7090991735458</c:v>
                </c:pt>
                <c:pt idx="1290">
                  <c:v>2007.4704541563988</c:v>
                </c:pt>
                <c:pt idx="1291">
                  <c:v>2005.5370319783688</c:v>
                </c:pt>
                <c:pt idx="1292">
                  <c:v>2003.7722532451153</c:v>
                </c:pt>
                <c:pt idx="1293">
                  <c:v>2004.3648036718369</c:v>
                </c:pt>
                <c:pt idx="1294">
                  <c:v>2003.5645858943462</c:v>
                </c:pt>
                <c:pt idx="1295">
                  <c:v>2003.4086665809155</c:v>
                </c:pt>
                <c:pt idx="1296">
                  <c:v>2003.7539316415787</c:v>
                </c:pt>
                <c:pt idx="1297">
                  <c:v>2004.2416420280933</c:v>
                </c:pt>
                <c:pt idx="1298">
                  <c:v>2004.3899728059769</c:v>
                </c:pt>
                <c:pt idx="1299">
                  <c:v>2005.5938442051411</c:v>
                </c:pt>
                <c:pt idx="1300">
                  <c:v>2004.6408740282059</c:v>
                </c:pt>
                <c:pt idx="1301">
                  <c:v>2004.9245404601097</c:v>
                </c:pt>
                <c:pt idx="1302">
                  <c:v>2005.3276182413101</c:v>
                </c:pt>
                <c:pt idx="1303">
                  <c:v>2003.3431116342545</c:v>
                </c:pt>
                <c:pt idx="1304">
                  <c:v>2002.8085945248604</c:v>
                </c:pt>
                <c:pt idx="1305">
                  <c:v>2003.1809779703617</c:v>
                </c:pt>
                <c:pt idx="1306">
                  <c:v>2004.5343599021435</c:v>
                </c:pt>
                <c:pt idx="1307">
                  <c:v>2004.289947450161</c:v>
                </c:pt>
                <c:pt idx="1308">
                  <c:v>2006.6015664637089</c:v>
                </c:pt>
                <c:pt idx="1309">
                  <c:v>2007.3206169903278</c:v>
                </c:pt>
                <c:pt idx="1310">
                  <c:v>2008.155013948679</c:v>
                </c:pt>
                <c:pt idx="1311">
                  <c:v>2007.413357257843</c:v>
                </c:pt>
                <c:pt idx="1312">
                  <c:v>2006.136519908905</c:v>
                </c:pt>
                <c:pt idx="1313">
                  <c:v>2007.6153396368027</c:v>
                </c:pt>
                <c:pt idx="1314">
                  <c:v>2008.4515841007233</c:v>
                </c:pt>
                <c:pt idx="1315">
                  <c:v>2008.8820468187332</c:v>
                </c:pt>
                <c:pt idx="1316">
                  <c:v>2005.8828017711639</c:v>
                </c:pt>
                <c:pt idx="1317">
                  <c:v>2007.3638830184937</c:v>
                </c:pt>
                <c:pt idx="1318">
                  <c:v>2005.291730761528</c:v>
                </c:pt>
                <c:pt idx="1319">
                  <c:v>2006.7734423875809</c:v>
                </c:pt>
                <c:pt idx="1320">
                  <c:v>2007.4689618349075</c:v>
                </c:pt>
                <c:pt idx="1321">
                  <c:v>2006.6856489181519</c:v>
                </c:pt>
                <c:pt idx="1322">
                  <c:v>2007.3560795783997</c:v>
                </c:pt>
                <c:pt idx="1323">
                  <c:v>2006.9206305742264</c:v>
                </c:pt>
                <c:pt idx="1324">
                  <c:v>2004.6173604726791</c:v>
                </c:pt>
                <c:pt idx="1325">
                  <c:v>2004.8200950622559</c:v>
                </c:pt>
                <c:pt idx="1326">
                  <c:v>2004.9120664596558</c:v>
                </c:pt>
                <c:pt idx="1327">
                  <c:v>2005.8795148134232</c:v>
                </c:pt>
                <c:pt idx="1328">
                  <c:v>2005.6372859477997</c:v>
                </c:pt>
                <c:pt idx="1329">
                  <c:v>2005.6367391347885</c:v>
                </c:pt>
                <c:pt idx="1330">
                  <c:v>2004.3868807554245</c:v>
                </c:pt>
                <c:pt idx="1331">
                  <c:v>2004.2742904424667</c:v>
                </c:pt>
                <c:pt idx="1332">
                  <c:v>2006.3484042882919</c:v>
                </c:pt>
                <c:pt idx="1333">
                  <c:v>2005.565220952034</c:v>
                </c:pt>
                <c:pt idx="1334">
                  <c:v>2004.7419439554214</c:v>
                </c:pt>
                <c:pt idx="1335">
                  <c:v>2006.6322643756866</c:v>
                </c:pt>
                <c:pt idx="1336">
                  <c:v>2005.8648653030396</c:v>
                </c:pt>
                <c:pt idx="1337">
                  <c:v>2005.867653131485</c:v>
                </c:pt>
                <c:pt idx="1338">
                  <c:v>2004.8411343097687</c:v>
                </c:pt>
                <c:pt idx="1339">
                  <c:v>2003.7869716882706</c:v>
                </c:pt>
                <c:pt idx="1340">
                  <c:v>2003.7738380432129</c:v>
                </c:pt>
                <c:pt idx="1341">
                  <c:v>2003.648609161377</c:v>
                </c:pt>
                <c:pt idx="1342">
                  <c:v>2003.4134647846222</c:v>
                </c:pt>
                <c:pt idx="1343">
                  <c:v>2002.4028307199478</c:v>
                </c:pt>
                <c:pt idx="1344">
                  <c:v>2002.2535026073456</c:v>
                </c:pt>
                <c:pt idx="1345">
                  <c:v>2003.9501695632935</c:v>
                </c:pt>
                <c:pt idx="1346">
                  <c:v>2002.4785785675049</c:v>
                </c:pt>
                <c:pt idx="1347">
                  <c:v>2003.3720953464508</c:v>
                </c:pt>
                <c:pt idx="1348">
                  <c:v>2004.3892891407013</c:v>
                </c:pt>
                <c:pt idx="1349">
                  <c:v>2003.7552477121353</c:v>
                </c:pt>
                <c:pt idx="1350">
                  <c:v>2004.2155230045319</c:v>
                </c:pt>
                <c:pt idx="1351">
                  <c:v>2003.8707443475723</c:v>
                </c:pt>
                <c:pt idx="1352">
                  <c:v>2002.8088454008102</c:v>
                </c:pt>
                <c:pt idx="1353">
                  <c:v>2004.5091263055801</c:v>
                </c:pt>
                <c:pt idx="1354">
                  <c:v>2004.2901530265808</c:v>
                </c:pt>
                <c:pt idx="1355">
                  <c:v>2003.5474020242691</c:v>
                </c:pt>
                <c:pt idx="1356">
                  <c:v>2003.9507232904434</c:v>
                </c:pt>
                <c:pt idx="1357">
                  <c:v>2002.852614402771</c:v>
                </c:pt>
                <c:pt idx="1358">
                  <c:v>2002.6647326946259</c:v>
                </c:pt>
                <c:pt idx="1359">
                  <c:v>2002.8937164545059</c:v>
                </c:pt>
                <c:pt idx="1360">
                  <c:v>2002.5959458351135</c:v>
                </c:pt>
                <c:pt idx="1361">
                  <c:v>2003.2253389358521</c:v>
                </c:pt>
                <c:pt idx="1362">
                  <c:v>2001.715570807457</c:v>
                </c:pt>
                <c:pt idx="1363">
                  <c:v>2002.272388458252</c:v>
                </c:pt>
                <c:pt idx="1364">
                  <c:v>2003.2173625230789</c:v>
                </c:pt>
                <c:pt idx="1365">
                  <c:v>2002.8943042755127</c:v>
                </c:pt>
                <c:pt idx="1366">
                  <c:v>2004.3721563816071</c:v>
                </c:pt>
                <c:pt idx="1367">
                  <c:v>2003.9965935945511</c:v>
                </c:pt>
                <c:pt idx="1368">
                  <c:v>2003.6781076192856</c:v>
                </c:pt>
                <c:pt idx="1369">
                  <c:v>2001.9435350894928</c:v>
                </c:pt>
                <c:pt idx="1370">
                  <c:v>1999.5234704017639</c:v>
                </c:pt>
                <c:pt idx="1371">
                  <c:v>2000.4280549287796</c:v>
                </c:pt>
                <c:pt idx="1372">
                  <c:v>2001.3684158325195</c:v>
                </c:pt>
                <c:pt idx="1373">
                  <c:v>2003.8954272270203</c:v>
                </c:pt>
                <c:pt idx="1374">
                  <c:v>2004.9706434011459</c:v>
                </c:pt>
                <c:pt idx="1375">
                  <c:v>2003.4970502853394</c:v>
                </c:pt>
                <c:pt idx="1376">
                  <c:v>2003.2681782245636</c:v>
                </c:pt>
                <c:pt idx="1377">
                  <c:v>2004.3907860517502</c:v>
                </c:pt>
                <c:pt idx="1378">
                  <c:v>2005.8930482268333</c:v>
                </c:pt>
                <c:pt idx="1379">
                  <c:v>2008.2692856788635</c:v>
                </c:pt>
                <c:pt idx="1380">
                  <c:v>2009.8419390916824</c:v>
                </c:pt>
                <c:pt idx="1381">
                  <c:v>2011.4344036579132</c:v>
                </c:pt>
                <c:pt idx="1382">
                  <c:v>2013.9162218570709</c:v>
                </c:pt>
                <c:pt idx="1383">
                  <c:v>2014.9915643930435</c:v>
                </c:pt>
                <c:pt idx="1384">
                  <c:v>2014.7441856861115</c:v>
                </c:pt>
                <c:pt idx="1385">
                  <c:v>2015.1561468839645</c:v>
                </c:pt>
                <c:pt idx="1386">
                  <c:v>2013.5130758881569</c:v>
                </c:pt>
                <c:pt idx="1387">
                  <c:v>2014.1392764747143</c:v>
                </c:pt>
                <c:pt idx="1388">
                  <c:v>2014.3173470310867</c:v>
                </c:pt>
                <c:pt idx="1389">
                  <c:v>2014.738343000412</c:v>
                </c:pt>
                <c:pt idx="1390">
                  <c:v>2017.4298528432846</c:v>
                </c:pt>
                <c:pt idx="1391">
                  <c:v>2017.0643121004105</c:v>
                </c:pt>
                <c:pt idx="1392">
                  <c:v>2014.7950048446655</c:v>
                </c:pt>
                <c:pt idx="1393">
                  <c:v>2015.3339595794678</c:v>
                </c:pt>
                <c:pt idx="1394">
                  <c:v>2016.258526802063</c:v>
                </c:pt>
                <c:pt idx="1395">
                  <c:v>2015.7882112264633</c:v>
                </c:pt>
                <c:pt idx="1396">
                  <c:v>2014.3245248794556</c:v>
                </c:pt>
                <c:pt idx="1397">
                  <c:v>2015.6167625188828</c:v>
                </c:pt>
                <c:pt idx="1398">
                  <c:v>2015.2696871757507</c:v>
                </c:pt>
                <c:pt idx="1399">
                  <c:v>2015.8665696382523</c:v>
                </c:pt>
                <c:pt idx="1400">
                  <c:v>2015.4411063194275</c:v>
                </c:pt>
                <c:pt idx="1401">
                  <c:v>2015.4515690803528</c:v>
                </c:pt>
                <c:pt idx="1402">
                  <c:v>2013.8353873491287</c:v>
                </c:pt>
                <c:pt idx="1403">
                  <c:v>2012.3380247354507</c:v>
                </c:pt>
                <c:pt idx="1404">
                  <c:v>2012.9930273294449</c:v>
                </c:pt>
                <c:pt idx="1405">
                  <c:v>2011.6672242879868</c:v>
                </c:pt>
                <c:pt idx="1406">
                  <c:v>2011.9421774148941</c:v>
                </c:pt>
                <c:pt idx="1407">
                  <c:v>2012.071400642395</c:v>
                </c:pt>
                <c:pt idx="1408">
                  <c:v>2013.4407248497009</c:v>
                </c:pt>
                <c:pt idx="1409">
                  <c:v>2013.5927844047546</c:v>
                </c:pt>
                <c:pt idx="1410">
                  <c:v>2013.3581194877625</c:v>
                </c:pt>
                <c:pt idx="1411">
                  <c:v>2012.9227871894836</c:v>
                </c:pt>
                <c:pt idx="1412">
                  <c:v>2013.0319671630859</c:v>
                </c:pt>
                <c:pt idx="1413">
                  <c:v>2012.8456892967224</c:v>
                </c:pt>
                <c:pt idx="1414">
                  <c:v>2012.4487038850784</c:v>
                </c:pt>
                <c:pt idx="1415">
                  <c:v>2010.7981806993484</c:v>
                </c:pt>
                <c:pt idx="1416">
                  <c:v>2011.3221138715744</c:v>
                </c:pt>
                <c:pt idx="1417">
                  <c:v>2011.5406172275543</c:v>
                </c:pt>
                <c:pt idx="1418">
                  <c:v>2010.3953197002411</c:v>
                </c:pt>
                <c:pt idx="1419">
                  <c:v>2010.070946097374</c:v>
                </c:pt>
                <c:pt idx="1420">
                  <c:v>2010.1149190664291</c:v>
                </c:pt>
                <c:pt idx="1421">
                  <c:v>2010.3242106437683</c:v>
                </c:pt>
                <c:pt idx="1422">
                  <c:v>2008.8798735141754</c:v>
                </c:pt>
                <c:pt idx="1423">
                  <c:v>2008.8205927610397</c:v>
                </c:pt>
                <c:pt idx="1424">
                  <c:v>2008.8187925815582</c:v>
                </c:pt>
                <c:pt idx="1425">
                  <c:v>2006.6192417144775</c:v>
                </c:pt>
                <c:pt idx="1426">
                  <c:v>2007.3031955957413</c:v>
                </c:pt>
                <c:pt idx="1427">
                  <c:v>2006.8174753189087</c:v>
                </c:pt>
                <c:pt idx="1428">
                  <c:v>2005.5091743469238</c:v>
                </c:pt>
                <c:pt idx="1429">
                  <c:v>2005.2239958047867</c:v>
                </c:pt>
                <c:pt idx="1430">
                  <c:v>2004.6810896396637</c:v>
                </c:pt>
                <c:pt idx="1431">
                  <c:v>2004.5345014333725</c:v>
                </c:pt>
                <c:pt idx="1432">
                  <c:v>2005.8755890130997</c:v>
                </c:pt>
                <c:pt idx="1433">
                  <c:v>2007.4468894004822</c:v>
                </c:pt>
                <c:pt idx="1434">
                  <c:v>2007.0624220371246</c:v>
                </c:pt>
                <c:pt idx="1435">
                  <c:v>2007.0434074401855</c:v>
                </c:pt>
                <c:pt idx="1436">
                  <c:v>2007.3502559661865</c:v>
                </c:pt>
                <c:pt idx="1437">
                  <c:v>2006.4341552257538</c:v>
                </c:pt>
                <c:pt idx="1438">
                  <c:v>2006.3495166301727</c:v>
                </c:pt>
                <c:pt idx="1439">
                  <c:v>2006.0249884128571</c:v>
                </c:pt>
                <c:pt idx="1440">
                  <c:v>2006.77718770504</c:v>
                </c:pt>
                <c:pt idx="1441">
                  <c:v>2006.8475584983826</c:v>
                </c:pt>
                <c:pt idx="1442">
                  <c:v>2006.8629579544067</c:v>
                </c:pt>
                <c:pt idx="1443">
                  <c:v>2005.414834022522</c:v>
                </c:pt>
                <c:pt idx="1444">
                  <c:v>2003.527671456337</c:v>
                </c:pt>
                <c:pt idx="1445">
                  <c:v>2000.6109058856964</c:v>
                </c:pt>
                <c:pt idx="1446">
                  <c:v>2000.0663198232651</c:v>
                </c:pt>
                <c:pt idx="1447">
                  <c:v>1999.8524187803268</c:v>
                </c:pt>
                <c:pt idx="1448">
                  <c:v>1999.1197360754013</c:v>
                </c:pt>
                <c:pt idx="1449">
                  <c:v>1998.0645740032196</c:v>
                </c:pt>
                <c:pt idx="1450">
                  <c:v>1997.0081989765167</c:v>
                </c:pt>
                <c:pt idx="1451">
                  <c:v>1997.5556997060776</c:v>
                </c:pt>
                <c:pt idx="1452">
                  <c:v>1997.6219952106476</c:v>
                </c:pt>
                <c:pt idx="1453">
                  <c:v>1994.3712137937546</c:v>
                </c:pt>
                <c:pt idx="1454">
                  <c:v>1998.4993885755539</c:v>
                </c:pt>
                <c:pt idx="1455">
                  <c:v>1999.6775275468826</c:v>
                </c:pt>
                <c:pt idx="1456">
                  <c:v>2000.1571283340454</c:v>
                </c:pt>
                <c:pt idx="1457">
                  <c:v>2000.2335920333862</c:v>
                </c:pt>
                <c:pt idx="1458">
                  <c:v>2000.2447001934052</c:v>
                </c:pt>
                <c:pt idx="1459">
                  <c:v>2000.460143327713</c:v>
                </c:pt>
                <c:pt idx="1460">
                  <c:v>2000.5923280119896</c:v>
                </c:pt>
                <c:pt idx="1461">
                  <c:v>2000.8803487420082</c:v>
                </c:pt>
                <c:pt idx="1462">
                  <c:v>2001.5036110281944</c:v>
                </c:pt>
                <c:pt idx="1463">
                  <c:v>2002.3651818037033</c:v>
                </c:pt>
                <c:pt idx="1464">
                  <c:v>2002.9685600996017</c:v>
                </c:pt>
                <c:pt idx="1465">
                  <c:v>2003.4334337711334</c:v>
                </c:pt>
                <c:pt idx="1466">
                  <c:v>2001.6885493993759</c:v>
                </c:pt>
                <c:pt idx="1467">
                  <c:v>2001.7323899269104</c:v>
                </c:pt>
                <c:pt idx="1468">
                  <c:v>2001.4958013296127</c:v>
                </c:pt>
                <c:pt idx="1469">
                  <c:v>2000.6330274343491</c:v>
                </c:pt>
                <c:pt idx="1470">
                  <c:v>2001.9377468824387</c:v>
                </c:pt>
                <c:pt idx="1471">
                  <c:v>2002.632594704628</c:v>
                </c:pt>
                <c:pt idx="1472">
                  <c:v>2000.4353107213974</c:v>
                </c:pt>
                <c:pt idx="1473">
                  <c:v>1999.3165637254715</c:v>
                </c:pt>
                <c:pt idx="1474">
                  <c:v>2000.1610927581787</c:v>
                </c:pt>
                <c:pt idx="1475">
                  <c:v>2000.1759334802628</c:v>
                </c:pt>
                <c:pt idx="1476">
                  <c:v>1999.5942618846893</c:v>
                </c:pt>
                <c:pt idx="1477">
                  <c:v>1998.763993024826</c:v>
                </c:pt>
                <c:pt idx="1478">
                  <c:v>1997.2139401435852</c:v>
                </c:pt>
                <c:pt idx="1479">
                  <c:v>1997.1116632223129</c:v>
                </c:pt>
                <c:pt idx="1480">
                  <c:v>1996.4698541164398</c:v>
                </c:pt>
                <c:pt idx="1481">
                  <c:v>1996.5490435361862</c:v>
                </c:pt>
                <c:pt idx="1482">
                  <c:v>1995.6201469898224</c:v>
                </c:pt>
                <c:pt idx="1483">
                  <c:v>1995.1993491649628</c:v>
                </c:pt>
                <c:pt idx="1484">
                  <c:v>1996.501251578331</c:v>
                </c:pt>
                <c:pt idx="1485">
                  <c:v>1996.457359790802</c:v>
                </c:pt>
                <c:pt idx="1486">
                  <c:v>1996.7396768331528</c:v>
                </c:pt>
                <c:pt idx="1487">
                  <c:v>1996.5684319734573</c:v>
                </c:pt>
                <c:pt idx="1488">
                  <c:v>1996.6255476474762</c:v>
                </c:pt>
                <c:pt idx="1489">
                  <c:v>1996.3986485004425</c:v>
                </c:pt>
                <c:pt idx="1490">
                  <c:v>1995.1383455991745</c:v>
                </c:pt>
                <c:pt idx="1491">
                  <c:v>1995.3204559087753</c:v>
                </c:pt>
                <c:pt idx="1492">
                  <c:v>1995.3974003791809</c:v>
                </c:pt>
                <c:pt idx="1493">
                  <c:v>1994.609102845192</c:v>
                </c:pt>
                <c:pt idx="1494">
                  <c:v>1993.8454847335815</c:v>
                </c:pt>
                <c:pt idx="1495">
                  <c:v>1992.550137758255</c:v>
                </c:pt>
                <c:pt idx="1496">
                  <c:v>1993.8378669023514</c:v>
                </c:pt>
                <c:pt idx="1497">
                  <c:v>1992.2823637723923</c:v>
                </c:pt>
                <c:pt idx="1498">
                  <c:v>1991.3107106685638</c:v>
                </c:pt>
                <c:pt idx="1499">
                  <c:v>1991.7130746841431</c:v>
                </c:pt>
                <c:pt idx="1500">
                  <c:v>1991.3457762002945</c:v>
                </c:pt>
                <c:pt idx="1501">
                  <c:v>1990.7523885965347</c:v>
                </c:pt>
                <c:pt idx="1502">
                  <c:v>1992.2604590654373</c:v>
                </c:pt>
                <c:pt idx="1503">
                  <c:v>1990.5059661865234</c:v>
                </c:pt>
                <c:pt idx="1504">
                  <c:v>1989.4736204147339</c:v>
                </c:pt>
                <c:pt idx="1505">
                  <c:v>1989.8459820747375</c:v>
                </c:pt>
                <c:pt idx="1506">
                  <c:v>1990.7654820680618</c:v>
                </c:pt>
                <c:pt idx="1507">
                  <c:v>1990.8030726909637</c:v>
                </c:pt>
                <c:pt idx="1508">
                  <c:v>1991.6380236148834</c:v>
                </c:pt>
                <c:pt idx="1509">
                  <c:v>1992.6678658723831</c:v>
                </c:pt>
                <c:pt idx="1510">
                  <c:v>1990.8755424022675</c:v>
                </c:pt>
                <c:pt idx="1511">
                  <c:v>1991.8087912797928</c:v>
                </c:pt>
                <c:pt idx="1512">
                  <c:v>1992.6903185844421</c:v>
                </c:pt>
                <c:pt idx="1513">
                  <c:v>1993.047559261322</c:v>
                </c:pt>
                <c:pt idx="1514">
                  <c:v>1993.4268802404404</c:v>
                </c:pt>
                <c:pt idx="1515">
                  <c:v>2010.5688027143478</c:v>
                </c:pt>
                <c:pt idx="1516">
                  <c:v>2030.446657538414</c:v>
                </c:pt>
                <c:pt idx="1517">
                  <c:v>2044.7306030988693</c:v>
                </c:pt>
                <c:pt idx="1518">
                  <c:v>2052.9584087133408</c:v>
                </c:pt>
                <c:pt idx="1519">
                  <c:v>2055.7383402585983</c:v>
                </c:pt>
                <c:pt idx="1520">
                  <c:v>2057.7857514619827</c:v>
                </c:pt>
                <c:pt idx="1521">
                  <c:v>2058.0943914651871</c:v>
                </c:pt>
                <c:pt idx="1522">
                  <c:v>2069.7960749864578</c:v>
                </c:pt>
                <c:pt idx="1523">
                  <c:v>2072.7839525938034</c:v>
                </c:pt>
                <c:pt idx="1524">
                  <c:v>2077.1226186752319</c:v>
                </c:pt>
                <c:pt idx="1525">
                  <c:v>2083.1924827098846</c:v>
                </c:pt>
                <c:pt idx="1526">
                  <c:v>2084.0160323381424</c:v>
                </c:pt>
                <c:pt idx="1527">
                  <c:v>2084.4171195030212</c:v>
                </c:pt>
                <c:pt idx="1528">
                  <c:v>2083.4712191820145</c:v>
                </c:pt>
                <c:pt idx="1529">
                  <c:v>2082.5826761722565</c:v>
                </c:pt>
                <c:pt idx="1530">
                  <c:v>2082.9720314741135</c:v>
                </c:pt>
                <c:pt idx="1531">
                  <c:v>2060.3959856033325</c:v>
                </c:pt>
                <c:pt idx="1532">
                  <c:v>2060.836757183075</c:v>
                </c:pt>
                <c:pt idx="1533">
                  <c:v>2060.530179977417</c:v>
                </c:pt>
                <c:pt idx="1534">
                  <c:v>2059.9288866519928</c:v>
                </c:pt>
                <c:pt idx="1535">
                  <c:v>2060.1249321699142</c:v>
                </c:pt>
                <c:pt idx="1536">
                  <c:v>2059.5663620233536</c:v>
                </c:pt>
                <c:pt idx="1537">
                  <c:v>2059.3776886463165</c:v>
                </c:pt>
                <c:pt idx="1538">
                  <c:v>2059.2731008529663</c:v>
                </c:pt>
                <c:pt idx="1539">
                  <c:v>2060.7376040220261</c:v>
                </c:pt>
                <c:pt idx="1540">
                  <c:v>2060.7954658269882</c:v>
                </c:pt>
                <c:pt idx="1541">
                  <c:v>2060.5619485378265</c:v>
                </c:pt>
                <c:pt idx="1542">
                  <c:v>2060.1635043621063</c:v>
                </c:pt>
                <c:pt idx="1543">
                  <c:v>2060.7205361127853</c:v>
                </c:pt>
                <c:pt idx="1544">
                  <c:v>2061.1844291687012</c:v>
                </c:pt>
                <c:pt idx="1545">
                  <c:v>2062.2388345003128</c:v>
                </c:pt>
                <c:pt idx="1546">
                  <c:v>2061.4174242019653</c:v>
                </c:pt>
                <c:pt idx="1547">
                  <c:v>2060.981871843338</c:v>
                </c:pt>
                <c:pt idx="1548">
                  <c:v>2060.9486918449402</c:v>
                </c:pt>
                <c:pt idx="1549">
                  <c:v>2060.3296265602112</c:v>
                </c:pt>
                <c:pt idx="1550">
                  <c:v>2059.2373492717743</c:v>
                </c:pt>
                <c:pt idx="1551">
                  <c:v>2060.5279910564423</c:v>
                </c:pt>
                <c:pt idx="1552">
                  <c:v>2060.846363067627</c:v>
                </c:pt>
                <c:pt idx="1553">
                  <c:v>2061.6367893218994</c:v>
                </c:pt>
                <c:pt idx="1554">
                  <c:v>2061.7625330686569</c:v>
                </c:pt>
                <c:pt idx="1555">
                  <c:v>2061.3521289825439</c:v>
                </c:pt>
                <c:pt idx="1556">
                  <c:v>2061.6433683633804</c:v>
                </c:pt>
                <c:pt idx="1557">
                  <c:v>2062.0337797403336</c:v>
                </c:pt>
                <c:pt idx="1558">
                  <c:v>2059.0956008434296</c:v>
                </c:pt>
                <c:pt idx="1559">
                  <c:v>2059.9147744178772</c:v>
                </c:pt>
                <c:pt idx="1560">
                  <c:v>2060.3305486440659</c:v>
                </c:pt>
                <c:pt idx="1561">
                  <c:v>2059.7750288248062</c:v>
                </c:pt>
                <c:pt idx="1562">
                  <c:v>2060.1514408588409</c:v>
                </c:pt>
                <c:pt idx="1563">
                  <c:v>2059.9259961843491</c:v>
                </c:pt>
                <c:pt idx="1564">
                  <c:v>2060.2429584264755</c:v>
                </c:pt>
                <c:pt idx="1565">
                  <c:v>2060.5499745607376</c:v>
                </c:pt>
                <c:pt idx="1566">
                  <c:v>2058.8280450105667</c:v>
                </c:pt>
                <c:pt idx="1567">
                  <c:v>2059.20008289814</c:v>
                </c:pt>
                <c:pt idx="1568">
                  <c:v>2060.9555089473724</c:v>
                </c:pt>
                <c:pt idx="1569">
                  <c:v>2061.2868720293045</c:v>
                </c:pt>
                <c:pt idx="1570">
                  <c:v>2060.603125333786</c:v>
                </c:pt>
                <c:pt idx="1571">
                  <c:v>2061.3231706619263</c:v>
                </c:pt>
                <c:pt idx="1572">
                  <c:v>2059.5894986391068</c:v>
                </c:pt>
                <c:pt idx="1573">
                  <c:v>2059.2150022983551</c:v>
                </c:pt>
                <c:pt idx="1574">
                  <c:v>2062.4380602836609</c:v>
                </c:pt>
                <c:pt idx="1575">
                  <c:v>2062.3236216306686</c:v>
                </c:pt>
                <c:pt idx="1576">
                  <c:v>2061.430664896965</c:v>
                </c:pt>
                <c:pt idx="1577">
                  <c:v>2061.0269587039948</c:v>
                </c:pt>
                <c:pt idx="1578">
                  <c:v>2060.6519564390182</c:v>
                </c:pt>
                <c:pt idx="1579">
                  <c:v>2061.8397582769394</c:v>
                </c:pt>
                <c:pt idx="1580">
                  <c:v>2061.417072892189</c:v>
                </c:pt>
                <c:pt idx="1581">
                  <c:v>2061.7708234786987</c:v>
                </c:pt>
                <c:pt idx="1582">
                  <c:v>2059.7356207370758</c:v>
                </c:pt>
                <c:pt idx="1583">
                  <c:v>2060.0581301450729</c:v>
                </c:pt>
                <c:pt idx="1584">
                  <c:v>2059.5835953950882</c:v>
                </c:pt>
                <c:pt idx="1585">
                  <c:v>2059.6653850078583</c:v>
                </c:pt>
                <c:pt idx="1586">
                  <c:v>2059.0230648517609</c:v>
                </c:pt>
                <c:pt idx="1587">
                  <c:v>2058.0545009374619</c:v>
                </c:pt>
                <c:pt idx="1588">
                  <c:v>2057.2725754976273</c:v>
                </c:pt>
                <c:pt idx="1589">
                  <c:v>2057.3350166082382</c:v>
                </c:pt>
                <c:pt idx="1590">
                  <c:v>2057.9918531179428</c:v>
                </c:pt>
                <c:pt idx="1591">
                  <c:v>2065.1818889379501</c:v>
                </c:pt>
                <c:pt idx="1592">
                  <c:v>2067.3309930562973</c:v>
                </c:pt>
                <c:pt idx="1593">
                  <c:v>2068.8164201974869</c:v>
                </c:pt>
                <c:pt idx="1594">
                  <c:v>2068.2913182973862</c:v>
                </c:pt>
                <c:pt idx="1595">
                  <c:v>2068.7456538677216</c:v>
                </c:pt>
                <c:pt idx="1596">
                  <c:v>2068.0768082141876</c:v>
                </c:pt>
                <c:pt idx="1597">
                  <c:v>2067.6196284294128</c:v>
                </c:pt>
                <c:pt idx="1598">
                  <c:v>2066.9527158737183</c:v>
                </c:pt>
                <c:pt idx="1599">
                  <c:v>2066.1337792873383</c:v>
                </c:pt>
                <c:pt idx="1600">
                  <c:v>2065.5493338108063</c:v>
                </c:pt>
                <c:pt idx="1601">
                  <c:v>2064.9115915298462</c:v>
                </c:pt>
                <c:pt idx="1602">
                  <c:v>2065.3645507097244</c:v>
                </c:pt>
                <c:pt idx="1603">
                  <c:v>2064.0898643732071</c:v>
                </c:pt>
                <c:pt idx="1604">
                  <c:v>2063.4068857431412</c:v>
                </c:pt>
                <c:pt idx="1605">
                  <c:v>2063.9689620733261</c:v>
                </c:pt>
                <c:pt idx="1606">
                  <c:v>2062.759556889534</c:v>
                </c:pt>
                <c:pt idx="1607">
                  <c:v>2062.8831505775452</c:v>
                </c:pt>
                <c:pt idx="1608">
                  <c:v>2061.9431149959564</c:v>
                </c:pt>
                <c:pt idx="1609">
                  <c:v>2063.4813370704651</c:v>
                </c:pt>
                <c:pt idx="1610">
                  <c:v>2062.4395755529404</c:v>
                </c:pt>
                <c:pt idx="1611">
                  <c:v>2061.9498232603073</c:v>
                </c:pt>
                <c:pt idx="1612">
                  <c:v>2061.2979972362518</c:v>
                </c:pt>
                <c:pt idx="1613">
                  <c:v>2061.593955039978</c:v>
                </c:pt>
                <c:pt idx="1614">
                  <c:v>2061.6867662668228</c:v>
                </c:pt>
                <c:pt idx="1615">
                  <c:v>2061.624404668808</c:v>
                </c:pt>
                <c:pt idx="1616">
                  <c:v>2060.9408651590347</c:v>
                </c:pt>
                <c:pt idx="1617">
                  <c:v>2060.6555209159851</c:v>
                </c:pt>
                <c:pt idx="1618">
                  <c:v>2061.5795931816101</c:v>
                </c:pt>
                <c:pt idx="1619">
                  <c:v>2061.0902463197708</c:v>
                </c:pt>
                <c:pt idx="1620">
                  <c:v>2060.964204788208</c:v>
                </c:pt>
                <c:pt idx="1621">
                  <c:v>2060.4624899625778</c:v>
                </c:pt>
                <c:pt idx="1622">
                  <c:v>2059.507058262825</c:v>
                </c:pt>
                <c:pt idx="1623">
                  <c:v>2060.1930341720581</c:v>
                </c:pt>
                <c:pt idx="1624">
                  <c:v>2059.961597442627</c:v>
                </c:pt>
                <c:pt idx="1625">
                  <c:v>2061.8892714977264</c:v>
                </c:pt>
                <c:pt idx="1626">
                  <c:v>2059.8277039527893</c:v>
                </c:pt>
                <c:pt idx="1627">
                  <c:v>2061.5275812149048</c:v>
                </c:pt>
                <c:pt idx="1628">
                  <c:v>2060.0576391220093</c:v>
                </c:pt>
                <c:pt idx="1629">
                  <c:v>2058.6742295026779</c:v>
                </c:pt>
                <c:pt idx="1630">
                  <c:v>2060.0900238752365</c:v>
                </c:pt>
                <c:pt idx="1631">
                  <c:v>2059.3108949661255</c:v>
                </c:pt>
                <c:pt idx="1632">
                  <c:v>2058.5676805973053</c:v>
                </c:pt>
                <c:pt idx="1633">
                  <c:v>2058.0227981805801</c:v>
                </c:pt>
                <c:pt idx="1634">
                  <c:v>2058.3485110998154</c:v>
                </c:pt>
                <c:pt idx="1635">
                  <c:v>2057.4477568864822</c:v>
                </c:pt>
                <c:pt idx="1636">
                  <c:v>2057.7727483510971</c:v>
                </c:pt>
                <c:pt idx="1637">
                  <c:v>2057.9065127372742</c:v>
                </c:pt>
                <c:pt idx="1638">
                  <c:v>2058.220663189888</c:v>
                </c:pt>
                <c:pt idx="1639">
                  <c:v>2057.5977129936218</c:v>
                </c:pt>
                <c:pt idx="1640">
                  <c:v>2057.1298183202744</c:v>
                </c:pt>
                <c:pt idx="1641">
                  <c:v>2055.7477583885193</c:v>
                </c:pt>
                <c:pt idx="1642">
                  <c:v>2044.9024184942245</c:v>
                </c:pt>
                <c:pt idx="1643">
                  <c:v>2045.1495631933212</c:v>
                </c:pt>
                <c:pt idx="1644">
                  <c:v>2045.3607422113419</c:v>
                </c:pt>
                <c:pt idx="1645">
                  <c:v>2045.3025773763657</c:v>
                </c:pt>
                <c:pt idx="1646">
                  <c:v>2045.6816651821136</c:v>
                </c:pt>
                <c:pt idx="1647">
                  <c:v>2045.5013233423233</c:v>
                </c:pt>
                <c:pt idx="1648">
                  <c:v>2044.8764715194702</c:v>
                </c:pt>
                <c:pt idx="1649">
                  <c:v>2045.2264174222946</c:v>
                </c:pt>
                <c:pt idx="1650">
                  <c:v>2045.1532423496246</c:v>
                </c:pt>
                <c:pt idx="1651">
                  <c:v>2046.1193928718567</c:v>
                </c:pt>
                <c:pt idx="1652">
                  <c:v>2045.7257008552551</c:v>
                </c:pt>
                <c:pt idx="1653">
                  <c:v>2045.0479264259338</c:v>
                </c:pt>
                <c:pt idx="1654">
                  <c:v>2043.8719409704208</c:v>
                </c:pt>
                <c:pt idx="1655">
                  <c:v>2044.1459031105042</c:v>
                </c:pt>
                <c:pt idx="1656">
                  <c:v>2045.5399100780487</c:v>
                </c:pt>
                <c:pt idx="1657">
                  <c:v>2043.7550179958344</c:v>
                </c:pt>
                <c:pt idx="1658">
                  <c:v>2043.9348922967911</c:v>
                </c:pt>
                <c:pt idx="1659">
                  <c:v>2042.1060880422592</c:v>
                </c:pt>
                <c:pt idx="1660">
                  <c:v>2043.1291736364365</c:v>
                </c:pt>
                <c:pt idx="1661">
                  <c:v>2042.1240198612213</c:v>
                </c:pt>
                <c:pt idx="1662">
                  <c:v>2042.9642617702484</c:v>
                </c:pt>
                <c:pt idx="1663">
                  <c:v>2042.9875514507294</c:v>
                </c:pt>
                <c:pt idx="1664">
                  <c:v>2044.421483874321</c:v>
                </c:pt>
                <c:pt idx="1665">
                  <c:v>2042.1614516973495</c:v>
                </c:pt>
                <c:pt idx="1666">
                  <c:v>2045.524465918541</c:v>
                </c:pt>
                <c:pt idx="1667">
                  <c:v>2043.3865983486176</c:v>
                </c:pt>
                <c:pt idx="1668">
                  <c:v>2044.3158534765244</c:v>
                </c:pt>
                <c:pt idx="1669">
                  <c:v>2043.0187171697617</c:v>
                </c:pt>
                <c:pt idx="1670">
                  <c:v>2044.3542388677597</c:v>
                </c:pt>
                <c:pt idx="1671">
                  <c:v>2043.3228262662888</c:v>
                </c:pt>
                <c:pt idx="1672">
                  <c:v>2042.1297078132629</c:v>
                </c:pt>
                <c:pt idx="1673">
                  <c:v>2042.103560090065</c:v>
                </c:pt>
                <c:pt idx="1674">
                  <c:v>2042.6906495094299</c:v>
                </c:pt>
                <c:pt idx="1675">
                  <c:v>2042.0432963371277</c:v>
                </c:pt>
                <c:pt idx="1676">
                  <c:v>2042.777113199234</c:v>
                </c:pt>
                <c:pt idx="1677">
                  <c:v>2043.8364975452423</c:v>
                </c:pt>
                <c:pt idx="1678">
                  <c:v>2041.7355234622955</c:v>
                </c:pt>
                <c:pt idx="1679">
                  <c:v>2041.1042096614838</c:v>
                </c:pt>
                <c:pt idx="1680">
                  <c:v>2041.2428569793701</c:v>
                </c:pt>
                <c:pt idx="1681">
                  <c:v>2040.9196578264236</c:v>
                </c:pt>
                <c:pt idx="1682">
                  <c:v>2042.6116878986359</c:v>
                </c:pt>
                <c:pt idx="1683">
                  <c:v>2042.6870113611221</c:v>
                </c:pt>
                <c:pt idx="1684">
                  <c:v>2040.6652157306671</c:v>
                </c:pt>
                <c:pt idx="1685">
                  <c:v>2045.1006178855896</c:v>
                </c:pt>
                <c:pt idx="1686">
                  <c:v>2044.3112894296646</c:v>
                </c:pt>
                <c:pt idx="1687">
                  <c:v>2043.7365230321884</c:v>
                </c:pt>
                <c:pt idx="1688">
                  <c:v>2042.7379795312881</c:v>
                </c:pt>
                <c:pt idx="1689">
                  <c:v>2041.853289604187</c:v>
                </c:pt>
                <c:pt idx="1690">
                  <c:v>2042.1608276367187</c:v>
                </c:pt>
                <c:pt idx="1691">
                  <c:v>2042.7417807579041</c:v>
                </c:pt>
                <c:pt idx="1692">
                  <c:v>2040.8218615055084</c:v>
                </c:pt>
                <c:pt idx="1693">
                  <c:v>2041.8151798248291</c:v>
                </c:pt>
                <c:pt idx="1694">
                  <c:v>2041.7429685592651</c:v>
                </c:pt>
                <c:pt idx="1695">
                  <c:v>2041.9697979688644</c:v>
                </c:pt>
                <c:pt idx="1696">
                  <c:v>2043.622910618782</c:v>
                </c:pt>
                <c:pt idx="1697">
                  <c:v>2042.8914939165115</c:v>
                </c:pt>
                <c:pt idx="1698">
                  <c:v>2043.6607996225357</c:v>
                </c:pt>
                <c:pt idx="1699">
                  <c:v>2044.178631067276</c:v>
                </c:pt>
                <c:pt idx="1700">
                  <c:v>2043.7822116613388</c:v>
                </c:pt>
                <c:pt idx="1701">
                  <c:v>2043.7076283693314</c:v>
                </c:pt>
                <c:pt idx="1702">
                  <c:v>2043.4349319934845</c:v>
                </c:pt>
                <c:pt idx="1703">
                  <c:v>2044.3166140317917</c:v>
                </c:pt>
                <c:pt idx="1704">
                  <c:v>2045.1108156442642</c:v>
                </c:pt>
                <c:pt idx="1705">
                  <c:v>2042.5175524950027</c:v>
                </c:pt>
                <c:pt idx="1706">
                  <c:v>2042.2671619653702</c:v>
                </c:pt>
                <c:pt idx="1707">
                  <c:v>2043.1545087099075</c:v>
                </c:pt>
                <c:pt idx="1708">
                  <c:v>2044.2053533792496</c:v>
                </c:pt>
                <c:pt idx="1709">
                  <c:v>2043.1928079128265</c:v>
                </c:pt>
                <c:pt idx="1710">
                  <c:v>2042.7865417003632</c:v>
                </c:pt>
                <c:pt idx="1711">
                  <c:v>2042.8999795913696</c:v>
                </c:pt>
                <c:pt idx="1712">
                  <c:v>2043.175529718399</c:v>
                </c:pt>
                <c:pt idx="1713">
                  <c:v>2041.1755750179291</c:v>
                </c:pt>
                <c:pt idx="1714">
                  <c:v>2041.3228523731232</c:v>
                </c:pt>
                <c:pt idx="1715">
                  <c:v>2040.6114218235016</c:v>
                </c:pt>
                <c:pt idx="1716">
                  <c:v>2041.2074657678604</c:v>
                </c:pt>
                <c:pt idx="1717">
                  <c:v>2041.5151100158691</c:v>
                </c:pt>
                <c:pt idx="1718">
                  <c:v>2042.3626445531845</c:v>
                </c:pt>
                <c:pt idx="1719">
                  <c:v>2040.6642998456955</c:v>
                </c:pt>
                <c:pt idx="1720">
                  <c:v>2037.6899192333221</c:v>
                </c:pt>
                <c:pt idx="1721">
                  <c:v>2038.2366738319397</c:v>
                </c:pt>
                <c:pt idx="1722">
                  <c:v>2038.6811974048615</c:v>
                </c:pt>
                <c:pt idx="1723">
                  <c:v>2037.3187478780746</c:v>
                </c:pt>
                <c:pt idx="1724">
                  <c:v>2037.4771813154221</c:v>
                </c:pt>
                <c:pt idx="1725">
                  <c:v>2037.4576612710953</c:v>
                </c:pt>
                <c:pt idx="1726">
                  <c:v>2037.1733578443527</c:v>
                </c:pt>
                <c:pt idx="1727">
                  <c:v>2035.4312052726746</c:v>
                </c:pt>
                <c:pt idx="1728">
                  <c:v>2034.3571866750717</c:v>
                </c:pt>
                <c:pt idx="1729">
                  <c:v>2034.9830318689346</c:v>
                </c:pt>
                <c:pt idx="1730">
                  <c:v>2035.8023152351379</c:v>
                </c:pt>
                <c:pt idx="1731">
                  <c:v>2036.1700291633606</c:v>
                </c:pt>
                <c:pt idx="1732">
                  <c:v>2035.9758484363556</c:v>
                </c:pt>
                <c:pt idx="1733">
                  <c:v>2035.9721601009369</c:v>
                </c:pt>
                <c:pt idx="1734">
                  <c:v>2033.8325328826904</c:v>
                </c:pt>
                <c:pt idx="1735">
                  <c:v>2034.1054718494415</c:v>
                </c:pt>
                <c:pt idx="1736">
                  <c:v>2032.9935429096222</c:v>
                </c:pt>
                <c:pt idx="1737">
                  <c:v>2032.3260159492493</c:v>
                </c:pt>
                <c:pt idx="1738">
                  <c:v>2031.8387714624405</c:v>
                </c:pt>
                <c:pt idx="1739">
                  <c:v>2032.3477942943573</c:v>
                </c:pt>
                <c:pt idx="1740">
                  <c:v>2031.5072075128555</c:v>
                </c:pt>
                <c:pt idx="1741">
                  <c:v>2030.9486546516418</c:v>
                </c:pt>
                <c:pt idx="1742">
                  <c:v>2031.02534532547</c:v>
                </c:pt>
                <c:pt idx="1743">
                  <c:v>2030.9630107879639</c:v>
                </c:pt>
                <c:pt idx="1744">
                  <c:v>2029.3070206642151</c:v>
                </c:pt>
                <c:pt idx="1745">
                  <c:v>2029.5156688690186</c:v>
                </c:pt>
                <c:pt idx="1746">
                  <c:v>2030.1862053871155</c:v>
                </c:pt>
                <c:pt idx="1747">
                  <c:v>2030.5973862409592</c:v>
                </c:pt>
                <c:pt idx="1748">
                  <c:v>2032.3392777442932</c:v>
                </c:pt>
                <c:pt idx="1749">
                  <c:v>2029.9368537664413</c:v>
                </c:pt>
                <c:pt idx="1750">
                  <c:v>2030.6856745481491</c:v>
                </c:pt>
                <c:pt idx="1751">
                  <c:v>2031.5432176589966</c:v>
                </c:pt>
                <c:pt idx="1752">
                  <c:v>2030.2547007799149</c:v>
                </c:pt>
                <c:pt idx="1753">
                  <c:v>2028.4803683757782</c:v>
                </c:pt>
                <c:pt idx="1754">
                  <c:v>2028.6840784549713</c:v>
                </c:pt>
                <c:pt idx="1755">
                  <c:v>2028.4697886705399</c:v>
                </c:pt>
                <c:pt idx="1756">
                  <c:v>2026.9375561475754</c:v>
                </c:pt>
                <c:pt idx="1757">
                  <c:v>2026.3984867334366</c:v>
                </c:pt>
                <c:pt idx="1758">
                  <c:v>2026.1724123954773</c:v>
                </c:pt>
                <c:pt idx="1759">
                  <c:v>2024.9847246408463</c:v>
                </c:pt>
                <c:pt idx="1760">
                  <c:v>2025.5021275281906</c:v>
                </c:pt>
                <c:pt idx="1761">
                  <c:v>2026.8514379262924</c:v>
                </c:pt>
                <c:pt idx="1762">
                  <c:v>2025.8129862546921</c:v>
                </c:pt>
                <c:pt idx="1763">
                  <c:v>2024.6453313827515</c:v>
                </c:pt>
                <c:pt idx="1764">
                  <c:v>2027.3629951477051</c:v>
                </c:pt>
                <c:pt idx="1765">
                  <c:v>2027.0023164749146</c:v>
                </c:pt>
                <c:pt idx="1766">
                  <c:v>2029.751948595047</c:v>
                </c:pt>
                <c:pt idx="1767">
                  <c:v>2032.4892245531082</c:v>
                </c:pt>
                <c:pt idx="1768">
                  <c:v>2032.909487247467</c:v>
                </c:pt>
                <c:pt idx="1769">
                  <c:v>2034.7881017923355</c:v>
                </c:pt>
                <c:pt idx="1770">
                  <c:v>2035.0591050386429</c:v>
                </c:pt>
                <c:pt idx="1771">
                  <c:v>2035.5530465841293</c:v>
                </c:pt>
                <c:pt idx="1772">
                  <c:v>2038.510356426239</c:v>
                </c:pt>
                <c:pt idx="1773">
                  <c:v>2039.4246349334717</c:v>
                </c:pt>
                <c:pt idx="1774">
                  <c:v>2039.6073304414749</c:v>
                </c:pt>
                <c:pt idx="1775">
                  <c:v>2039.5405914783478</c:v>
                </c:pt>
                <c:pt idx="1776">
                  <c:v>2038.5788456201553</c:v>
                </c:pt>
                <c:pt idx="1777">
                  <c:v>2037.4850594997406</c:v>
                </c:pt>
                <c:pt idx="1778">
                  <c:v>2036.7215014696121</c:v>
                </c:pt>
                <c:pt idx="1779">
                  <c:v>2036.2192186117172</c:v>
                </c:pt>
                <c:pt idx="1780">
                  <c:v>2036.2803544998169</c:v>
                </c:pt>
                <c:pt idx="1781">
                  <c:v>2036.8886624574661</c:v>
                </c:pt>
                <c:pt idx="1782">
                  <c:v>2035.9313087463379</c:v>
                </c:pt>
                <c:pt idx="1783">
                  <c:v>2034.713353395462</c:v>
                </c:pt>
                <c:pt idx="1784">
                  <c:v>2035.3821840286255</c:v>
                </c:pt>
                <c:pt idx="1785">
                  <c:v>2034.6791832447052</c:v>
                </c:pt>
                <c:pt idx="1786">
                  <c:v>2035.4072173833847</c:v>
                </c:pt>
                <c:pt idx="1787">
                  <c:v>2034.1264052391052</c:v>
                </c:pt>
                <c:pt idx="1788">
                  <c:v>2035.1188637018204</c:v>
                </c:pt>
                <c:pt idx="1789">
                  <c:v>2035.3664271831512</c:v>
                </c:pt>
                <c:pt idx="1790">
                  <c:v>2034.7657170295715</c:v>
                </c:pt>
                <c:pt idx="1791">
                  <c:v>2034.7793457508087</c:v>
                </c:pt>
                <c:pt idx="1792">
                  <c:v>2033.6919730901718</c:v>
                </c:pt>
                <c:pt idx="1793">
                  <c:v>2033.1567269563675</c:v>
                </c:pt>
                <c:pt idx="1794">
                  <c:v>2032.4236199855804</c:v>
                </c:pt>
                <c:pt idx="1795">
                  <c:v>2031.3771138191223</c:v>
                </c:pt>
                <c:pt idx="1796">
                  <c:v>2032.6668012142181</c:v>
                </c:pt>
                <c:pt idx="1797">
                  <c:v>2032.5761650800705</c:v>
                </c:pt>
                <c:pt idx="1798">
                  <c:v>2033.3394213914871</c:v>
                </c:pt>
                <c:pt idx="1799">
                  <c:v>2034.0382920503616</c:v>
                </c:pt>
                <c:pt idx="1800">
                  <c:v>2033.5196613073349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8192416"/>
        <c:axId val="388193200"/>
      </c:lineChart>
      <c:lineChart>
        <c:grouping val="standard"/>
        <c:varyColors val="0"/>
        <c:ser>
          <c:idx val="2"/>
          <c:order val="2"/>
          <c:tx>
            <c:strRef>
              <c:f>Grid!$E$1</c:f>
              <c:strCache>
                <c:ptCount val="1"/>
                <c:pt idx="0">
                  <c:v>System Lambda</c:v>
                </c:pt>
              </c:strCache>
            </c:strRef>
          </c:tx>
          <c:spPr>
            <a:ln w="22225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Grid!$A$2:$A$1802</c:f>
              <c:numCache>
                <c:formatCode>[$-F400]h:mm:ss\ AM/PM</c:formatCode>
                <c:ptCount val="1801"/>
                <c:pt idx="0">
                  <c:v>43300.583333333336</c:v>
                </c:pt>
                <c:pt idx="1">
                  <c:v>43300.583449074074</c:v>
                </c:pt>
                <c:pt idx="2">
                  <c:v>43300.583564814813</c:v>
                </c:pt>
                <c:pt idx="3">
                  <c:v>43300.583680555559</c:v>
                </c:pt>
                <c:pt idx="4">
                  <c:v>43300.583796296298</c:v>
                </c:pt>
                <c:pt idx="5">
                  <c:v>43300.583912037036</c:v>
                </c:pt>
                <c:pt idx="6">
                  <c:v>43300.584027777775</c:v>
                </c:pt>
                <c:pt idx="7">
                  <c:v>43300.584143518521</c:v>
                </c:pt>
                <c:pt idx="8">
                  <c:v>43300.58425925926</c:v>
                </c:pt>
                <c:pt idx="9">
                  <c:v>43300.584374999999</c:v>
                </c:pt>
                <c:pt idx="10">
                  <c:v>43300.584490740737</c:v>
                </c:pt>
                <c:pt idx="11">
                  <c:v>43300.584606481483</c:v>
                </c:pt>
                <c:pt idx="12">
                  <c:v>43300.584722222222</c:v>
                </c:pt>
                <c:pt idx="13">
                  <c:v>43300.584837962961</c:v>
                </c:pt>
                <c:pt idx="14">
                  <c:v>43300.584953703707</c:v>
                </c:pt>
                <c:pt idx="15">
                  <c:v>43300.585069444445</c:v>
                </c:pt>
                <c:pt idx="16">
                  <c:v>43300.585185185184</c:v>
                </c:pt>
                <c:pt idx="17">
                  <c:v>43300.585300925923</c:v>
                </c:pt>
                <c:pt idx="18">
                  <c:v>43300.585416666669</c:v>
                </c:pt>
                <c:pt idx="19">
                  <c:v>43300.585532407407</c:v>
                </c:pt>
                <c:pt idx="20">
                  <c:v>43300.585648148146</c:v>
                </c:pt>
                <c:pt idx="21">
                  <c:v>43300.585763888892</c:v>
                </c:pt>
                <c:pt idx="22">
                  <c:v>43300.585879629631</c:v>
                </c:pt>
                <c:pt idx="23">
                  <c:v>43300.585995370369</c:v>
                </c:pt>
                <c:pt idx="24">
                  <c:v>43300.586111111108</c:v>
                </c:pt>
                <c:pt idx="25">
                  <c:v>43300.586226851854</c:v>
                </c:pt>
                <c:pt idx="26">
                  <c:v>43300.586342592593</c:v>
                </c:pt>
                <c:pt idx="27">
                  <c:v>43300.586458333331</c:v>
                </c:pt>
                <c:pt idx="28">
                  <c:v>43300.586574074077</c:v>
                </c:pt>
                <c:pt idx="29">
                  <c:v>43300.586689814816</c:v>
                </c:pt>
                <c:pt idx="30">
                  <c:v>43300.586805555555</c:v>
                </c:pt>
                <c:pt idx="31">
                  <c:v>43300.586921296293</c:v>
                </c:pt>
                <c:pt idx="32">
                  <c:v>43300.587037037039</c:v>
                </c:pt>
                <c:pt idx="33">
                  <c:v>43300.587152777778</c:v>
                </c:pt>
                <c:pt idx="34">
                  <c:v>43300.587268518517</c:v>
                </c:pt>
                <c:pt idx="35">
                  <c:v>43300.587384259263</c:v>
                </c:pt>
                <c:pt idx="36">
                  <c:v>43300.587500000001</c:v>
                </c:pt>
                <c:pt idx="37">
                  <c:v>43300.58761574074</c:v>
                </c:pt>
                <c:pt idx="38">
                  <c:v>43300.587731481479</c:v>
                </c:pt>
                <c:pt idx="39">
                  <c:v>43300.587847222225</c:v>
                </c:pt>
                <c:pt idx="40">
                  <c:v>43300.587962962964</c:v>
                </c:pt>
                <c:pt idx="41">
                  <c:v>43300.588078703702</c:v>
                </c:pt>
                <c:pt idx="42">
                  <c:v>43300.588194444441</c:v>
                </c:pt>
                <c:pt idx="43">
                  <c:v>43300.588310185187</c:v>
                </c:pt>
                <c:pt idx="44">
                  <c:v>43300.588425925926</c:v>
                </c:pt>
                <c:pt idx="45">
                  <c:v>43300.588541666664</c:v>
                </c:pt>
                <c:pt idx="46">
                  <c:v>43300.58865740741</c:v>
                </c:pt>
                <c:pt idx="47">
                  <c:v>43300.588773148149</c:v>
                </c:pt>
                <c:pt idx="48">
                  <c:v>43300.588888888888</c:v>
                </c:pt>
                <c:pt idx="49">
                  <c:v>43300.589004629626</c:v>
                </c:pt>
                <c:pt idx="50">
                  <c:v>43300.589120370372</c:v>
                </c:pt>
                <c:pt idx="51">
                  <c:v>43300.589236111111</c:v>
                </c:pt>
                <c:pt idx="52">
                  <c:v>43300.58935185185</c:v>
                </c:pt>
                <c:pt idx="53">
                  <c:v>43300.589467592596</c:v>
                </c:pt>
                <c:pt idx="54">
                  <c:v>43300.589583333334</c:v>
                </c:pt>
                <c:pt idx="55">
                  <c:v>43300.589699074073</c:v>
                </c:pt>
                <c:pt idx="56">
                  <c:v>43300.589814814812</c:v>
                </c:pt>
                <c:pt idx="57">
                  <c:v>43300.589930555558</c:v>
                </c:pt>
                <c:pt idx="58">
                  <c:v>43300.590046296296</c:v>
                </c:pt>
                <c:pt idx="59">
                  <c:v>43300.590162037035</c:v>
                </c:pt>
                <c:pt idx="60">
                  <c:v>43300.590277777781</c:v>
                </c:pt>
                <c:pt idx="61">
                  <c:v>43300.59039351852</c:v>
                </c:pt>
                <c:pt idx="62">
                  <c:v>43300.590509259258</c:v>
                </c:pt>
                <c:pt idx="63">
                  <c:v>43300.590624999997</c:v>
                </c:pt>
                <c:pt idx="64">
                  <c:v>43300.590740740743</c:v>
                </c:pt>
                <c:pt idx="65">
                  <c:v>43300.590856481482</c:v>
                </c:pt>
                <c:pt idx="66">
                  <c:v>43300.59097222222</c:v>
                </c:pt>
                <c:pt idx="67">
                  <c:v>43300.591087962966</c:v>
                </c:pt>
                <c:pt idx="68">
                  <c:v>43300.591203703705</c:v>
                </c:pt>
                <c:pt idx="69">
                  <c:v>43300.591319444444</c:v>
                </c:pt>
                <c:pt idx="70">
                  <c:v>43300.591435185182</c:v>
                </c:pt>
                <c:pt idx="71">
                  <c:v>43300.591550925928</c:v>
                </c:pt>
                <c:pt idx="72">
                  <c:v>43300.591666666667</c:v>
                </c:pt>
                <c:pt idx="73">
                  <c:v>43300.591782407406</c:v>
                </c:pt>
                <c:pt idx="74">
                  <c:v>43300.591898148145</c:v>
                </c:pt>
                <c:pt idx="75">
                  <c:v>43300.592013888891</c:v>
                </c:pt>
                <c:pt idx="76">
                  <c:v>43300.592129629629</c:v>
                </c:pt>
                <c:pt idx="77">
                  <c:v>43300.592245370368</c:v>
                </c:pt>
                <c:pt idx="78">
                  <c:v>43300.592361111114</c:v>
                </c:pt>
                <c:pt idx="79">
                  <c:v>43300.592476851853</c:v>
                </c:pt>
                <c:pt idx="80">
                  <c:v>43300.592592592591</c:v>
                </c:pt>
                <c:pt idx="81">
                  <c:v>43300.59270833333</c:v>
                </c:pt>
                <c:pt idx="82">
                  <c:v>43300.592824074076</c:v>
                </c:pt>
                <c:pt idx="83">
                  <c:v>43300.592939814815</c:v>
                </c:pt>
                <c:pt idx="84">
                  <c:v>43300.593055555553</c:v>
                </c:pt>
                <c:pt idx="85">
                  <c:v>43300.593171296299</c:v>
                </c:pt>
                <c:pt idx="86">
                  <c:v>43300.593287037038</c:v>
                </c:pt>
                <c:pt idx="87">
                  <c:v>43300.593402777777</c:v>
                </c:pt>
                <c:pt idx="88">
                  <c:v>43300.593518518515</c:v>
                </c:pt>
                <c:pt idx="89">
                  <c:v>43300.593634259261</c:v>
                </c:pt>
                <c:pt idx="90">
                  <c:v>43300.59375</c:v>
                </c:pt>
                <c:pt idx="91">
                  <c:v>43300.593865740739</c:v>
                </c:pt>
                <c:pt idx="92">
                  <c:v>43300.593981481485</c:v>
                </c:pt>
                <c:pt idx="93">
                  <c:v>43300.594097222223</c:v>
                </c:pt>
                <c:pt idx="94">
                  <c:v>43300.594212962962</c:v>
                </c:pt>
                <c:pt idx="95">
                  <c:v>43300.594328703701</c:v>
                </c:pt>
                <c:pt idx="96">
                  <c:v>43300.594444444447</c:v>
                </c:pt>
                <c:pt idx="97">
                  <c:v>43300.594560185185</c:v>
                </c:pt>
                <c:pt idx="98">
                  <c:v>43300.594675925924</c:v>
                </c:pt>
                <c:pt idx="99">
                  <c:v>43300.59479166667</c:v>
                </c:pt>
                <c:pt idx="100">
                  <c:v>43300.594907407409</c:v>
                </c:pt>
                <c:pt idx="101">
                  <c:v>43300.595023148147</c:v>
                </c:pt>
                <c:pt idx="102">
                  <c:v>43300.595138888886</c:v>
                </c:pt>
                <c:pt idx="103">
                  <c:v>43300.595254629632</c:v>
                </c:pt>
                <c:pt idx="104">
                  <c:v>43300.595370370371</c:v>
                </c:pt>
                <c:pt idx="105">
                  <c:v>43300.595486111109</c:v>
                </c:pt>
                <c:pt idx="106">
                  <c:v>43300.595601851855</c:v>
                </c:pt>
                <c:pt idx="107">
                  <c:v>43300.595717592594</c:v>
                </c:pt>
                <c:pt idx="108">
                  <c:v>43300.595833333333</c:v>
                </c:pt>
                <c:pt idx="109">
                  <c:v>43300.595949074072</c:v>
                </c:pt>
                <c:pt idx="110">
                  <c:v>43300.596064814818</c:v>
                </c:pt>
                <c:pt idx="111">
                  <c:v>43300.596180555556</c:v>
                </c:pt>
                <c:pt idx="112">
                  <c:v>43300.596296296295</c:v>
                </c:pt>
                <c:pt idx="113">
                  <c:v>43300.596412037034</c:v>
                </c:pt>
                <c:pt idx="114">
                  <c:v>43300.59652777778</c:v>
                </c:pt>
                <c:pt idx="115">
                  <c:v>43300.596643518518</c:v>
                </c:pt>
                <c:pt idx="116">
                  <c:v>43300.596759259257</c:v>
                </c:pt>
                <c:pt idx="117">
                  <c:v>43300.596875000003</c:v>
                </c:pt>
                <c:pt idx="118">
                  <c:v>43300.596990740742</c:v>
                </c:pt>
                <c:pt idx="119">
                  <c:v>43300.59710648148</c:v>
                </c:pt>
                <c:pt idx="120">
                  <c:v>43300.597222222219</c:v>
                </c:pt>
                <c:pt idx="121">
                  <c:v>43300.597337962965</c:v>
                </c:pt>
                <c:pt idx="122">
                  <c:v>43300.597453703704</c:v>
                </c:pt>
                <c:pt idx="123">
                  <c:v>43300.597569444442</c:v>
                </c:pt>
                <c:pt idx="124">
                  <c:v>43300.597685185188</c:v>
                </c:pt>
                <c:pt idx="125">
                  <c:v>43300.597800925927</c:v>
                </c:pt>
                <c:pt idx="126">
                  <c:v>43300.597916666666</c:v>
                </c:pt>
                <c:pt idx="127">
                  <c:v>43300.598032407404</c:v>
                </c:pt>
                <c:pt idx="128">
                  <c:v>43300.59814814815</c:v>
                </c:pt>
                <c:pt idx="129">
                  <c:v>43300.598263888889</c:v>
                </c:pt>
                <c:pt idx="130">
                  <c:v>43300.598379629628</c:v>
                </c:pt>
                <c:pt idx="131">
                  <c:v>43300.598495370374</c:v>
                </c:pt>
                <c:pt idx="132">
                  <c:v>43300.598611111112</c:v>
                </c:pt>
                <c:pt idx="133">
                  <c:v>43300.598726851851</c:v>
                </c:pt>
                <c:pt idx="134">
                  <c:v>43300.59884259259</c:v>
                </c:pt>
                <c:pt idx="135">
                  <c:v>43300.598958333336</c:v>
                </c:pt>
                <c:pt idx="136">
                  <c:v>43300.599074074074</c:v>
                </c:pt>
                <c:pt idx="137">
                  <c:v>43300.599189814813</c:v>
                </c:pt>
                <c:pt idx="138">
                  <c:v>43300.599305555559</c:v>
                </c:pt>
                <c:pt idx="139">
                  <c:v>43300.599421296298</c:v>
                </c:pt>
                <c:pt idx="140">
                  <c:v>43300.599537037036</c:v>
                </c:pt>
                <c:pt idx="141">
                  <c:v>43300.599652777775</c:v>
                </c:pt>
                <c:pt idx="142">
                  <c:v>43300.599768518521</c:v>
                </c:pt>
                <c:pt idx="143">
                  <c:v>43300.59988425926</c:v>
                </c:pt>
                <c:pt idx="144">
                  <c:v>43300.6</c:v>
                </c:pt>
                <c:pt idx="145">
                  <c:v>43300.600115740737</c:v>
                </c:pt>
                <c:pt idx="146">
                  <c:v>43300.600231481483</c:v>
                </c:pt>
                <c:pt idx="147">
                  <c:v>43300.600347222222</c:v>
                </c:pt>
                <c:pt idx="148">
                  <c:v>43300.600462962961</c:v>
                </c:pt>
                <c:pt idx="149">
                  <c:v>43300.600578703707</c:v>
                </c:pt>
                <c:pt idx="150">
                  <c:v>43300.600694444445</c:v>
                </c:pt>
                <c:pt idx="151">
                  <c:v>43300.600810185184</c:v>
                </c:pt>
                <c:pt idx="152">
                  <c:v>43300.600925925923</c:v>
                </c:pt>
                <c:pt idx="153">
                  <c:v>43300.601041666669</c:v>
                </c:pt>
                <c:pt idx="154">
                  <c:v>43300.601157407407</c:v>
                </c:pt>
                <c:pt idx="155">
                  <c:v>43300.601273148146</c:v>
                </c:pt>
                <c:pt idx="156">
                  <c:v>43300.601388888892</c:v>
                </c:pt>
                <c:pt idx="157">
                  <c:v>43300.601504629631</c:v>
                </c:pt>
                <c:pt idx="158">
                  <c:v>43300.601620370369</c:v>
                </c:pt>
                <c:pt idx="159">
                  <c:v>43300.601736111108</c:v>
                </c:pt>
                <c:pt idx="160">
                  <c:v>43300.601851851854</c:v>
                </c:pt>
                <c:pt idx="161">
                  <c:v>43300.601967592593</c:v>
                </c:pt>
                <c:pt idx="162">
                  <c:v>43300.602083333331</c:v>
                </c:pt>
                <c:pt idx="163">
                  <c:v>43300.602199074077</c:v>
                </c:pt>
                <c:pt idx="164">
                  <c:v>43300.602314814816</c:v>
                </c:pt>
                <c:pt idx="165">
                  <c:v>43300.602430555555</c:v>
                </c:pt>
                <c:pt idx="166">
                  <c:v>43300.602546296293</c:v>
                </c:pt>
                <c:pt idx="167">
                  <c:v>43300.602662037039</c:v>
                </c:pt>
                <c:pt idx="168">
                  <c:v>43300.602777777778</c:v>
                </c:pt>
                <c:pt idx="169">
                  <c:v>43300.602893518517</c:v>
                </c:pt>
                <c:pt idx="170">
                  <c:v>43300.603009259263</c:v>
                </c:pt>
                <c:pt idx="171">
                  <c:v>43300.603125000001</c:v>
                </c:pt>
                <c:pt idx="172">
                  <c:v>43300.60324074074</c:v>
                </c:pt>
                <c:pt idx="173">
                  <c:v>43300.603356481479</c:v>
                </c:pt>
                <c:pt idx="174">
                  <c:v>43300.603472222225</c:v>
                </c:pt>
                <c:pt idx="175">
                  <c:v>43300.603587962964</c:v>
                </c:pt>
                <c:pt idx="176">
                  <c:v>43300.603703703702</c:v>
                </c:pt>
                <c:pt idx="177">
                  <c:v>43300.603819444441</c:v>
                </c:pt>
                <c:pt idx="178">
                  <c:v>43300.603935185187</c:v>
                </c:pt>
                <c:pt idx="179">
                  <c:v>43300.604050925926</c:v>
                </c:pt>
                <c:pt idx="180">
                  <c:v>43300.604166666664</c:v>
                </c:pt>
                <c:pt idx="181">
                  <c:v>43300.60428240741</c:v>
                </c:pt>
                <c:pt idx="182">
                  <c:v>43300.604398148149</c:v>
                </c:pt>
                <c:pt idx="183">
                  <c:v>43300.604513888888</c:v>
                </c:pt>
                <c:pt idx="184">
                  <c:v>43300.604629629626</c:v>
                </c:pt>
                <c:pt idx="185">
                  <c:v>43300.604745370372</c:v>
                </c:pt>
                <c:pt idx="186">
                  <c:v>43300.604861111111</c:v>
                </c:pt>
                <c:pt idx="187">
                  <c:v>43300.60497685185</c:v>
                </c:pt>
                <c:pt idx="188">
                  <c:v>43300.605092592596</c:v>
                </c:pt>
                <c:pt idx="189">
                  <c:v>43300.605208333334</c:v>
                </c:pt>
                <c:pt idx="190">
                  <c:v>43300.605324074073</c:v>
                </c:pt>
                <c:pt idx="191">
                  <c:v>43300.605439814812</c:v>
                </c:pt>
                <c:pt idx="192">
                  <c:v>43300.605555555558</c:v>
                </c:pt>
                <c:pt idx="193">
                  <c:v>43300.605671296296</c:v>
                </c:pt>
                <c:pt idx="194">
                  <c:v>43300.605787037035</c:v>
                </c:pt>
                <c:pt idx="195">
                  <c:v>43300.605902777781</c:v>
                </c:pt>
                <c:pt idx="196">
                  <c:v>43300.60601851852</c:v>
                </c:pt>
                <c:pt idx="197">
                  <c:v>43300.606134259258</c:v>
                </c:pt>
                <c:pt idx="198">
                  <c:v>43300.606249999997</c:v>
                </c:pt>
                <c:pt idx="199">
                  <c:v>43300.606365740743</c:v>
                </c:pt>
                <c:pt idx="200">
                  <c:v>43300.606481481482</c:v>
                </c:pt>
                <c:pt idx="201">
                  <c:v>43300.60659722222</c:v>
                </c:pt>
                <c:pt idx="202">
                  <c:v>43300.606712962966</c:v>
                </c:pt>
                <c:pt idx="203">
                  <c:v>43300.606828703705</c:v>
                </c:pt>
                <c:pt idx="204">
                  <c:v>43300.606944444444</c:v>
                </c:pt>
                <c:pt idx="205">
                  <c:v>43300.607060185182</c:v>
                </c:pt>
                <c:pt idx="206">
                  <c:v>43300.607175925928</c:v>
                </c:pt>
                <c:pt idx="207">
                  <c:v>43300.607291666667</c:v>
                </c:pt>
                <c:pt idx="208">
                  <c:v>43300.607407407406</c:v>
                </c:pt>
                <c:pt idx="209">
                  <c:v>43300.607523148145</c:v>
                </c:pt>
                <c:pt idx="210">
                  <c:v>43300.607638888891</c:v>
                </c:pt>
                <c:pt idx="211">
                  <c:v>43300.607754629629</c:v>
                </c:pt>
                <c:pt idx="212">
                  <c:v>43300.607870370368</c:v>
                </c:pt>
                <c:pt idx="213">
                  <c:v>43300.607986111114</c:v>
                </c:pt>
                <c:pt idx="214">
                  <c:v>43300.608101851853</c:v>
                </c:pt>
                <c:pt idx="215">
                  <c:v>43300.608217592591</c:v>
                </c:pt>
                <c:pt idx="216">
                  <c:v>43300.60833333333</c:v>
                </c:pt>
                <c:pt idx="217">
                  <c:v>43300.608449074076</c:v>
                </c:pt>
                <c:pt idx="218">
                  <c:v>43300.608564814815</c:v>
                </c:pt>
                <c:pt idx="219">
                  <c:v>43300.608680555553</c:v>
                </c:pt>
                <c:pt idx="220">
                  <c:v>43300.608796296299</c:v>
                </c:pt>
                <c:pt idx="221">
                  <c:v>43300.608912037038</c:v>
                </c:pt>
                <c:pt idx="222">
                  <c:v>43300.609027777777</c:v>
                </c:pt>
                <c:pt idx="223">
                  <c:v>43300.609143518515</c:v>
                </c:pt>
                <c:pt idx="224">
                  <c:v>43300.609259259261</c:v>
                </c:pt>
                <c:pt idx="225">
                  <c:v>43300.609375</c:v>
                </c:pt>
                <c:pt idx="226">
                  <c:v>43300.609490740739</c:v>
                </c:pt>
                <c:pt idx="227">
                  <c:v>43300.609606481485</c:v>
                </c:pt>
                <c:pt idx="228">
                  <c:v>43300.609722222223</c:v>
                </c:pt>
                <c:pt idx="229">
                  <c:v>43300.609837962962</c:v>
                </c:pt>
                <c:pt idx="230">
                  <c:v>43300.609953703701</c:v>
                </c:pt>
                <c:pt idx="231">
                  <c:v>43300.610069444447</c:v>
                </c:pt>
                <c:pt idx="232">
                  <c:v>43300.610185185185</c:v>
                </c:pt>
                <c:pt idx="233">
                  <c:v>43300.610300925924</c:v>
                </c:pt>
                <c:pt idx="234">
                  <c:v>43300.61041666667</c:v>
                </c:pt>
                <c:pt idx="235">
                  <c:v>43300.610532407409</c:v>
                </c:pt>
                <c:pt idx="236">
                  <c:v>43300.610648148147</c:v>
                </c:pt>
                <c:pt idx="237">
                  <c:v>43300.610763888886</c:v>
                </c:pt>
                <c:pt idx="238">
                  <c:v>43300.610879629632</c:v>
                </c:pt>
                <c:pt idx="239">
                  <c:v>43300.610995370371</c:v>
                </c:pt>
                <c:pt idx="240">
                  <c:v>43300.611111111109</c:v>
                </c:pt>
                <c:pt idx="241">
                  <c:v>43300.611226851855</c:v>
                </c:pt>
                <c:pt idx="242">
                  <c:v>43300.611342592594</c:v>
                </c:pt>
                <c:pt idx="243">
                  <c:v>43300.611458333333</c:v>
                </c:pt>
                <c:pt idx="244">
                  <c:v>43300.611574074072</c:v>
                </c:pt>
                <c:pt idx="245">
                  <c:v>43300.611689814818</c:v>
                </c:pt>
                <c:pt idx="246">
                  <c:v>43300.611805555556</c:v>
                </c:pt>
                <c:pt idx="247">
                  <c:v>43300.611921296295</c:v>
                </c:pt>
                <c:pt idx="248">
                  <c:v>43300.612037037034</c:v>
                </c:pt>
                <c:pt idx="249">
                  <c:v>43300.61215277778</c:v>
                </c:pt>
                <c:pt idx="250">
                  <c:v>43300.612268518518</c:v>
                </c:pt>
                <c:pt idx="251">
                  <c:v>43300.612384259257</c:v>
                </c:pt>
                <c:pt idx="252">
                  <c:v>43300.612500000003</c:v>
                </c:pt>
                <c:pt idx="253">
                  <c:v>43300.612615740742</c:v>
                </c:pt>
                <c:pt idx="254">
                  <c:v>43300.61273148148</c:v>
                </c:pt>
                <c:pt idx="255">
                  <c:v>43300.612847222219</c:v>
                </c:pt>
                <c:pt idx="256">
                  <c:v>43300.612962962965</c:v>
                </c:pt>
                <c:pt idx="257">
                  <c:v>43300.613078703704</c:v>
                </c:pt>
                <c:pt idx="258">
                  <c:v>43300.613194444442</c:v>
                </c:pt>
                <c:pt idx="259">
                  <c:v>43300.613310185188</c:v>
                </c:pt>
                <c:pt idx="260">
                  <c:v>43300.613425925927</c:v>
                </c:pt>
                <c:pt idx="261">
                  <c:v>43300.613541666666</c:v>
                </c:pt>
                <c:pt idx="262">
                  <c:v>43300.613657407404</c:v>
                </c:pt>
                <c:pt idx="263">
                  <c:v>43300.61377314815</c:v>
                </c:pt>
                <c:pt idx="264">
                  <c:v>43300.613888888889</c:v>
                </c:pt>
                <c:pt idx="265">
                  <c:v>43300.614004629628</c:v>
                </c:pt>
                <c:pt idx="266">
                  <c:v>43300.614120370374</c:v>
                </c:pt>
                <c:pt idx="267">
                  <c:v>43300.614236111112</c:v>
                </c:pt>
                <c:pt idx="268">
                  <c:v>43300.614351851851</c:v>
                </c:pt>
                <c:pt idx="269">
                  <c:v>43300.61446759259</c:v>
                </c:pt>
                <c:pt idx="270">
                  <c:v>43300.614583333336</c:v>
                </c:pt>
                <c:pt idx="271">
                  <c:v>43300.614699074074</c:v>
                </c:pt>
                <c:pt idx="272">
                  <c:v>43300.614814814813</c:v>
                </c:pt>
                <c:pt idx="273">
                  <c:v>43300.614930555559</c:v>
                </c:pt>
                <c:pt idx="274">
                  <c:v>43300.615046296298</c:v>
                </c:pt>
                <c:pt idx="275">
                  <c:v>43300.615162037036</c:v>
                </c:pt>
                <c:pt idx="276">
                  <c:v>43300.615277777775</c:v>
                </c:pt>
                <c:pt idx="277">
                  <c:v>43300.615393518521</c:v>
                </c:pt>
                <c:pt idx="278">
                  <c:v>43300.61550925926</c:v>
                </c:pt>
                <c:pt idx="279">
                  <c:v>43300.615624999999</c:v>
                </c:pt>
                <c:pt idx="280">
                  <c:v>43300.615740740737</c:v>
                </c:pt>
                <c:pt idx="281">
                  <c:v>43300.615856481483</c:v>
                </c:pt>
                <c:pt idx="282">
                  <c:v>43300.615972222222</c:v>
                </c:pt>
                <c:pt idx="283">
                  <c:v>43300.616087962961</c:v>
                </c:pt>
                <c:pt idx="284">
                  <c:v>43300.616203703707</c:v>
                </c:pt>
                <c:pt idx="285">
                  <c:v>43300.616319444445</c:v>
                </c:pt>
                <c:pt idx="286">
                  <c:v>43300.616435185184</c:v>
                </c:pt>
                <c:pt idx="287">
                  <c:v>43300.616550925923</c:v>
                </c:pt>
                <c:pt idx="288">
                  <c:v>43300.616666666669</c:v>
                </c:pt>
                <c:pt idx="289">
                  <c:v>43300.616782407407</c:v>
                </c:pt>
                <c:pt idx="290">
                  <c:v>43300.616898148146</c:v>
                </c:pt>
                <c:pt idx="291">
                  <c:v>43300.617013888892</c:v>
                </c:pt>
                <c:pt idx="292">
                  <c:v>43300.617129629631</c:v>
                </c:pt>
                <c:pt idx="293">
                  <c:v>43300.617245370369</c:v>
                </c:pt>
                <c:pt idx="294">
                  <c:v>43300.617361111108</c:v>
                </c:pt>
                <c:pt idx="295">
                  <c:v>43300.617476851854</c:v>
                </c:pt>
                <c:pt idx="296">
                  <c:v>43300.617592592593</c:v>
                </c:pt>
                <c:pt idx="297">
                  <c:v>43300.617708333331</c:v>
                </c:pt>
                <c:pt idx="298">
                  <c:v>43300.617824074077</c:v>
                </c:pt>
                <c:pt idx="299">
                  <c:v>43300.617939814816</c:v>
                </c:pt>
                <c:pt idx="300">
                  <c:v>43300.618055555555</c:v>
                </c:pt>
                <c:pt idx="301">
                  <c:v>43300.618171296293</c:v>
                </c:pt>
                <c:pt idx="302">
                  <c:v>43300.618287037039</c:v>
                </c:pt>
                <c:pt idx="303">
                  <c:v>43300.618402777778</c:v>
                </c:pt>
                <c:pt idx="304">
                  <c:v>43300.618518518517</c:v>
                </c:pt>
                <c:pt idx="305">
                  <c:v>43300.618634259263</c:v>
                </c:pt>
                <c:pt idx="306">
                  <c:v>43300.618750000001</c:v>
                </c:pt>
                <c:pt idx="307">
                  <c:v>43300.61886574074</c:v>
                </c:pt>
                <c:pt idx="308">
                  <c:v>43300.618981481479</c:v>
                </c:pt>
                <c:pt idx="309">
                  <c:v>43300.619097222225</c:v>
                </c:pt>
                <c:pt idx="310">
                  <c:v>43300.619212962964</c:v>
                </c:pt>
                <c:pt idx="311">
                  <c:v>43300.619328703702</c:v>
                </c:pt>
                <c:pt idx="312">
                  <c:v>43300.619444444441</c:v>
                </c:pt>
                <c:pt idx="313">
                  <c:v>43300.619560185187</c:v>
                </c:pt>
                <c:pt idx="314">
                  <c:v>43300.619675925926</c:v>
                </c:pt>
                <c:pt idx="315">
                  <c:v>43300.619791666664</c:v>
                </c:pt>
                <c:pt idx="316">
                  <c:v>43300.61990740741</c:v>
                </c:pt>
                <c:pt idx="317">
                  <c:v>43300.620023148149</c:v>
                </c:pt>
                <c:pt idx="318">
                  <c:v>43300.620138888888</c:v>
                </c:pt>
                <c:pt idx="319">
                  <c:v>43300.620254629626</c:v>
                </c:pt>
                <c:pt idx="320">
                  <c:v>43300.620370370372</c:v>
                </c:pt>
                <c:pt idx="321">
                  <c:v>43300.620486111111</c:v>
                </c:pt>
                <c:pt idx="322">
                  <c:v>43300.62060185185</c:v>
                </c:pt>
                <c:pt idx="323">
                  <c:v>43300.620717592596</c:v>
                </c:pt>
                <c:pt idx="324">
                  <c:v>43300.620833333334</c:v>
                </c:pt>
                <c:pt idx="325">
                  <c:v>43300.620949074073</c:v>
                </c:pt>
                <c:pt idx="326">
                  <c:v>43300.621064814812</c:v>
                </c:pt>
                <c:pt idx="327">
                  <c:v>43300.621180555558</c:v>
                </c:pt>
                <c:pt idx="328">
                  <c:v>43300.621296296296</c:v>
                </c:pt>
                <c:pt idx="329">
                  <c:v>43300.621412037035</c:v>
                </c:pt>
                <c:pt idx="330">
                  <c:v>43300.621527777781</c:v>
                </c:pt>
                <c:pt idx="331">
                  <c:v>43300.62164351852</c:v>
                </c:pt>
                <c:pt idx="332">
                  <c:v>43300.621759259258</c:v>
                </c:pt>
                <c:pt idx="333">
                  <c:v>43300.621874999997</c:v>
                </c:pt>
                <c:pt idx="334">
                  <c:v>43300.621990740743</c:v>
                </c:pt>
                <c:pt idx="335">
                  <c:v>43300.622106481482</c:v>
                </c:pt>
                <c:pt idx="336">
                  <c:v>43300.62222222222</c:v>
                </c:pt>
                <c:pt idx="337">
                  <c:v>43300.622337962966</c:v>
                </c:pt>
                <c:pt idx="338">
                  <c:v>43300.622453703705</c:v>
                </c:pt>
                <c:pt idx="339">
                  <c:v>43300.622569444444</c:v>
                </c:pt>
                <c:pt idx="340">
                  <c:v>43300.622685185182</c:v>
                </c:pt>
                <c:pt idx="341">
                  <c:v>43300.622800925928</c:v>
                </c:pt>
                <c:pt idx="342">
                  <c:v>43300.622916666667</c:v>
                </c:pt>
                <c:pt idx="343">
                  <c:v>43300.623032407406</c:v>
                </c:pt>
                <c:pt idx="344">
                  <c:v>43300.623148148145</c:v>
                </c:pt>
                <c:pt idx="345">
                  <c:v>43300.623263888891</c:v>
                </c:pt>
                <c:pt idx="346">
                  <c:v>43300.623379629629</c:v>
                </c:pt>
                <c:pt idx="347">
                  <c:v>43300.623495370368</c:v>
                </c:pt>
                <c:pt idx="348">
                  <c:v>43300.623611111114</c:v>
                </c:pt>
                <c:pt idx="349">
                  <c:v>43300.623726851853</c:v>
                </c:pt>
                <c:pt idx="350">
                  <c:v>43300.623842592591</c:v>
                </c:pt>
                <c:pt idx="351">
                  <c:v>43300.62395833333</c:v>
                </c:pt>
                <c:pt idx="352">
                  <c:v>43300.624074074076</c:v>
                </c:pt>
                <c:pt idx="353">
                  <c:v>43300.624189814815</c:v>
                </c:pt>
                <c:pt idx="354">
                  <c:v>43300.624305555553</c:v>
                </c:pt>
                <c:pt idx="355">
                  <c:v>43300.624421296299</c:v>
                </c:pt>
                <c:pt idx="356">
                  <c:v>43300.624537037038</c:v>
                </c:pt>
                <c:pt idx="357">
                  <c:v>43300.624652777777</c:v>
                </c:pt>
                <c:pt idx="358">
                  <c:v>43300.624768518515</c:v>
                </c:pt>
                <c:pt idx="359">
                  <c:v>43300.624884259261</c:v>
                </c:pt>
                <c:pt idx="360">
                  <c:v>43300.625</c:v>
                </c:pt>
                <c:pt idx="361">
                  <c:v>43300.625115740739</c:v>
                </c:pt>
                <c:pt idx="362">
                  <c:v>43300.625231481485</c:v>
                </c:pt>
                <c:pt idx="363">
                  <c:v>43300.625347222223</c:v>
                </c:pt>
                <c:pt idx="364">
                  <c:v>43300.625462962962</c:v>
                </c:pt>
                <c:pt idx="365">
                  <c:v>43300.625578703701</c:v>
                </c:pt>
                <c:pt idx="366">
                  <c:v>43300.625694444447</c:v>
                </c:pt>
                <c:pt idx="367">
                  <c:v>43300.625810185185</c:v>
                </c:pt>
                <c:pt idx="368">
                  <c:v>43300.625925925924</c:v>
                </c:pt>
                <c:pt idx="369">
                  <c:v>43300.62604166667</c:v>
                </c:pt>
                <c:pt idx="370">
                  <c:v>43300.626157407409</c:v>
                </c:pt>
                <c:pt idx="371">
                  <c:v>43300.626273148147</c:v>
                </c:pt>
                <c:pt idx="372">
                  <c:v>43300.626388888886</c:v>
                </c:pt>
                <c:pt idx="373">
                  <c:v>43300.626504629632</c:v>
                </c:pt>
                <c:pt idx="374">
                  <c:v>43300.626620370371</c:v>
                </c:pt>
                <c:pt idx="375">
                  <c:v>43300.626736111109</c:v>
                </c:pt>
                <c:pt idx="376">
                  <c:v>43300.626851851855</c:v>
                </c:pt>
                <c:pt idx="377">
                  <c:v>43300.626967592594</c:v>
                </c:pt>
                <c:pt idx="378">
                  <c:v>43300.627083333333</c:v>
                </c:pt>
                <c:pt idx="379">
                  <c:v>43300.627199074072</c:v>
                </c:pt>
                <c:pt idx="380">
                  <c:v>43300.627314814818</c:v>
                </c:pt>
                <c:pt idx="381">
                  <c:v>43300.627430555556</c:v>
                </c:pt>
                <c:pt idx="382">
                  <c:v>43300.627546296295</c:v>
                </c:pt>
                <c:pt idx="383">
                  <c:v>43300.627662037034</c:v>
                </c:pt>
                <c:pt idx="384">
                  <c:v>43300.62777777778</c:v>
                </c:pt>
                <c:pt idx="385">
                  <c:v>43300.627893518518</c:v>
                </c:pt>
                <c:pt idx="386">
                  <c:v>43300.628009259257</c:v>
                </c:pt>
                <c:pt idx="387">
                  <c:v>43300.628125000003</c:v>
                </c:pt>
                <c:pt idx="388">
                  <c:v>43300.628240740742</c:v>
                </c:pt>
                <c:pt idx="389">
                  <c:v>43300.62835648148</c:v>
                </c:pt>
                <c:pt idx="390">
                  <c:v>43300.628472222219</c:v>
                </c:pt>
                <c:pt idx="391">
                  <c:v>43300.628587962965</c:v>
                </c:pt>
                <c:pt idx="392">
                  <c:v>43300.628703703704</c:v>
                </c:pt>
                <c:pt idx="393">
                  <c:v>43300.628819444442</c:v>
                </c:pt>
                <c:pt idx="394">
                  <c:v>43300.628935185188</c:v>
                </c:pt>
                <c:pt idx="395">
                  <c:v>43300.629050925927</c:v>
                </c:pt>
                <c:pt idx="396">
                  <c:v>43300.629166666666</c:v>
                </c:pt>
                <c:pt idx="397">
                  <c:v>43300.629282407404</c:v>
                </c:pt>
                <c:pt idx="398">
                  <c:v>43300.62939814815</c:v>
                </c:pt>
                <c:pt idx="399">
                  <c:v>43300.629513888889</c:v>
                </c:pt>
                <c:pt idx="400">
                  <c:v>43300.629629629628</c:v>
                </c:pt>
                <c:pt idx="401">
                  <c:v>43300.629745370374</c:v>
                </c:pt>
                <c:pt idx="402">
                  <c:v>43300.629861111112</c:v>
                </c:pt>
                <c:pt idx="403">
                  <c:v>43300.629976851851</c:v>
                </c:pt>
                <c:pt idx="404">
                  <c:v>43300.63009259259</c:v>
                </c:pt>
                <c:pt idx="405">
                  <c:v>43300.630208333336</c:v>
                </c:pt>
                <c:pt idx="406">
                  <c:v>43300.630324074074</c:v>
                </c:pt>
                <c:pt idx="407">
                  <c:v>43300.630439814813</c:v>
                </c:pt>
                <c:pt idx="408">
                  <c:v>43300.630555555559</c:v>
                </c:pt>
                <c:pt idx="409">
                  <c:v>43300.630671296298</c:v>
                </c:pt>
                <c:pt idx="410">
                  <c:v>43300.630787037036</c:v>
                </c:pt>
                <c:pt idx="411">
                  <c:v>43300.630902777775</c:v>
                </c:pt>
                <c:pt idx="412">
                  <c:v>43300.631018518521</c:v>
                </c:pt>
                <c:pt idx="413">
                  <c:v>43300.63113425926</c:v>
                </c:pt>
                <c:pt idx="414">
                  <c:v>43300.631249999999</c:v>
                </c:pt>
                <c:pt idx="415">
                  <c:v>43300.631365740737</c:v>
                </c:pt>
                <c:pt idx="416">
                  <c:v>43300.631481481483</c:v>
                </c:pt>
                <c:pt idx="417">
                  <c:v>43300.631597222222</c:v>
                </c:pt>
                <c:pt idx="418">
                  <c:v>43300.631712962961</c:v>
                </c:pt>
                <c:pt idx="419">
                  <c:v>43300.631828703707</c:v>
                </c:pt>
                <c:pt idx="420">
                  <c:v>43300.631944444445</c:v>
                </c:pt>
                <c:pt idx="421">
                  <c:v>43300.632060185184</c:v>
                </c:pt>
                <c:pt idx="422">
                  <c:v>43300.632175925923</c:v>
                </c:pt>
                <c:pt idx="423">
                  <c:v>43300.632291666669</c:v>
                </c:pt>
                <c:pt idx="424">
                  <c:v>43300.632407407407</c:v>
                </c:pt>
                <c:pt idx="425">
                  <c:v>43300.632523148146</c:v>
                </c:pt>
                <c:pt idx="426">
                  <c:v>43300.632638888892</c:v>
                </c:pt>
                <c:pt idx="427">
                  <c:v>43300.632754629631</c:v>
                </c:pt>
                <c:pt idx="428">
                  <c:v>43300.632870370369</c:v>
                </c:pt>
                <c:pt idx="429">
                  <c:v>43300.632986111108</c:v>
                </c:pt>
                <c:pt idx="430">
                  <c:v>43300.633101851854</c:v>
                </c:pt>
                <c:pt idx="431">
                  <c:v>43300.633217592593</c:v>
                </c:pt>
                <c:pt idx="432">
                  <c:v>43300.633333333331</c:v>
                </c:pt>
                <c:pt idx="433">
                  <c:v>43300.633449074077</c:v>
                </c:pt>
                <c:pt idx="434">
                  <c:v>43300.633564814816</c:v>
                </c:pt>
                <c:pt idx="435">
                  <c:v>43300.633680555555</c:v>
                </c:pt>
                <c:pt idx="436">
                  <c:v>43300.633796296293</c:v>
                </c:pt>
                <c:pt idx="437">
                  <c:v>43300.633912037039</c:v>
                </c:pt>
                <c:pt idx="438">
                  <c:v>43300.634027777778</c:v>
                </c:pt>
                <c:pt idx="439">
                  <c:v>43300.634143518517</c:v>
                </c:pt>
                <c:pt idx="440">
                  <c:v>43300.634259259263</c:v>
                </c:pt>
                <c:pt idx="441">
                  <c:v>43300.634375000001</c:v>
                </c:pt>
                <c:pt idx="442">
                  <c:v>43300.63449074074</c:v>
                </c:pt>
                <c:pt idx="443">
                  <c:v>43300.634606481479</c:v>
                </c:pt>
                <c:pt idx="444">
                  <c:v>43300.634722222225</c:v>
                </c:pt>
                <c:pt idx="445">
                  <c:v>43300.634837962964</c:v>
                </c:pt>
                <c:pt idx="446">
                  <c:v>43300.634953703702</c:v>
                </c:pt>
                <c:pt idx="447">
                  <c:v>43300.635069444441</c:v>
                </c:pt>
                <c:pt idx="448">
                  <c:v>43300.635185185187</c:v>
                </c:pt>
                <c:pt idx="449">
                  <c:v>43300.635300925926</c:v>
                </c:pt>
                <c:pt idx="450">
                  <c:v>43300.635416666664</c:v>
                </c:pt>
                <c:pt idx="451">
                  <c:v>43300.63553240741</c:v>
                </c:pt>
                <c:pt idx="452">
                  <c:v>43300.635648148149</c:v>
                </c:pt>
                <c:pt idx="453">
                  <c:v>43300.635763888888</c:v>
                </c:pt>
                <c:pt idx="454">
                  <c:v>43300.635879629626</c:v>
                </c:pt>
                <c:pt idx="455">
                  <c:v>43300.635995370372</c:v>
                </c:pt>
                <c:pt idx="456">
                  <c:v>43300.636111111111</c:v>
                </c:pt>
                <c:pt idx="457">
                  <c:v>43300.63622685185</c:v>
                </c:pt>
                <c:pt idx="458">
                  <c:v>43300.636342592596</c:v>
                </c:pt>
                <c:pt idx="459">
                  <c:v>43300.636458333334</c:v>
                </c:pt>
                <c:pt idx="460">
                  <c:v>43300.636574074073</c:v>
                </c:pt>
                <c:pt idx="461">
                  <c:v>43300.636689814812</c:v>
                </c:pt>
                <c:pt idx="462">
                  <c:v>43300.636805555558</c:v>
                </c:pt>
                <c:pt idx="463">
                  <c:v>43300.636921296296</c:v>
                </c:pt>
                <c:pt idx="464">
                  <c:v>43300.637037037035</c:v>
                </c:pt>
                <c:pt idx="465">
                  <c:v>43300.637152777781</c:v>
                </c:pt>
                <c:pt idx="466">
                  <c:v>43300.63726851852</c:v>
                </c:pt>
                <c:pt idx="467">
                  <c:v>43300.637384259258</c:v>
                </c:pt>
                <c:pt idx="468">
                  <c:v>43300.637499999997</c:v>
                </c:pt>
                <c:pt idx="469">
                  <c:v>43300.637615740743</c:v>
                </c:pt>
                <c:pt idx="470">
                  <c:v>43300.637731481482</c:v>
                </c:pt>
                <c:pt idx="471">
                  <c:v>43300.63784722222</c:v>
                </c:pt>
                <c:pt idx="472">
                  <c:v>43300.637962962966</c:v>
                </c:pt>
                <c:pt idx="473">
                  <c:v>43300.638078703705</c:v>
                </c:pt>
                <c:pt idx="474">
                  <c:v>43300.638194444444</c:v>
                </c:pt>
                <c:pt idx="475">
                  <c:v>43300.638310185182</c:v>
                </c:pt>
                <c:pt idx="476">
                  <c:v>43300.638425925928</c:v>
                </c:pt>
                <c:pt idx="477">
                  <c:v>43300.638541666667</c:v>
                </c:pt>
                <c:pt idx="478">
                  <c:v>43300.638657407406</c:v>
                </c:pt>
                <c:pt idx="479">
                  <c:v>43300.638773148145</c:v>
                </c:pt>
                <c:pt idx="480">
                  <c:v>43300.638888888891</c:v>
                </c:pt>
                <c:pt idx="481">
                  <c:v>43300.639004629629</c:v>
                </c:pt>
                <c:pt idx="482">
                  <c:v>43300.639120370368</c:v>
                </c:pt>
                <c:pt idx="483">
                  <c:v>43300.639236111114</c:v>
                </c:pt>
                <c:pt idx="484">
                  <c:v>43300.639351851853</c:v>
                </c:pt>
                <c:pt idx="485">
                  <c:v>43300.639467592591</c:v>
                </c:pt>
                <c:pt idx="486">
                  <c:v>43300.63958333333</c:v>
                </c:pt>
                <c:pt idx="487">
                  <c:v>43300.639699074076</c:v>
                </c:pt>
                <c:pt idx="488">
                  <c:v>43300.639814814815</c:v>
                </c:pt>
                <c:pt idx="489">
                  <c:v>43300.639930555553</c:v>
                </c:pt>
                <c:pt idx="490">
                  <c:v>43300.640046296299</c:v>
                </c:pt>
                <c:pt idx="491">
                  <c:v>43300.640162037038</c:v>
                </c:pt>
                <c:pt idx="492">
                  <c:v>43300.640277777777</c:v>
                </c:pt>
                <c:pt idx="493">
                  <c:v>43300.640393518515</c:v>
                </c:pt>
                <c:pt idx="494">
                  <c:v>43300.640509259261</c:v>
                </c:pt>
                <c:pt idx="495">
                  <c:v>43300.640625</c:v>
                </c:pt>
                <c:pt idx="496">
                  <c:v>43300.640740740739</c:v>
                </c:pt>
                <c:pt idx="497">
                  <c:v>43300.640856481485</c:v>
                </c:pt>
                <c:pt idx="498">
                  <c:v>43300.640972222223</c:v>
                </c:pt>
                <c:pt idx="499">
                  <c:v>43300.641087962962</c:v>
                </c:pt>
                <c:pt idx="500">
                  <c:v>43300.641203703701</c:v>
                </c:pt>
                <c:pt idx="501">
                  <c:v>43300.641319444447</c:v>
                </c:pt>
                <c:pt idx="502">
                  <c:v>43300.641435185185</c:v>
                </c:pt>
                <c:pt idx="503">
                  <c:v>43300.641550925924</c:v>
                </c:pt>
                <c:pt idx="504">
                  <c:v>43300.64166666667</c:v>
                </c:pt>
                <c:pt idx="505">
                  <c:v>43300.641782407409</c:v>
                </c:pt>
                <c:pt idx="506">
                  <c:v>43300.641898148147</c:v>
                </c:pt>
                <c:pt idx="507">
                  <c:v>43300.642013888886</c:v>
                </c:pt>
                <c:pt idx="508">
                  <c:v>43300.642129629632</c:v>
                </c:pt>
                <c:pt idx="509">
                  <c:v>43300.642245370371</c:v>
                </c:pt>
                <c:pt idx="510">
                  <c:v>43300.642361111109</c:v>
                </c:pt>
                <c:pt idx="511">
                  <c:v>43300.642476851855</c:v>
                </c:pt>
                <c:pt idx="512">
                  <c:v>43300.642592592594</c:v>
                </c:pt>
                <c:pt idx="513">
                  <c:v>43300.642708333333</c:v>
                </c:pt>
                <c:pt idx="514">
                  <c:v>43300.642824074072</c:v>
                </c:pt>
                <c:pt idx="515">
                  <c:v>43300.642939814818</c:v>
                </c:pt>
                <c:pt idx="516">
                  <c:v>43300.643055555556</c:v>
                </c:pt>
                <c:pt idx="517">
                  <c:v>43300.643171296295</c:v>
                </c:pt>
                <c:pt idx="518">
                  <c:v>43300.643287037034</c:v>
                </c:pt>
                <c:pt idx="519">
                  <c:v>43300.64340277778</c:v>
                </c:pt>
                <c:pt idx="520">
                  <c:v>43300.643518518518</c:v>
                </c:pt>
                <c:pt idx="521">
                  <c:v>43300.643634259257</c:v>
                </c:pt>
                <c:pt idx="522">
                  <c:v>43300.643750000003</c:v>
                </c:pt>
                <c:pt idx="523">
                  <c:v>43300.643865740742</c:v>
                </c:pt>
                <c:pt idx="524">
                  <c:v>43300.64398148148</c:v>
                </c:pt>
                <c:pt idx="525">
                  <c:v>43300.644097222219</c:v>
                </c:pt>
                <c:pt idx="526">
                  <c:v>43300.644212962965</c:v>
                </c:pt>
                <c:pt idx="527">
                  <c:v>43300.644328703704</c:v>
                </c:pt>
                <c:pt idx="528">
                  <c:v>43300.644444444442</c:v>
                </c:pt>
                <c:pt idx="529">
                  <c:v>43300.644560185188</c:v>
                </c:pt>
                <c:pt idx="530">
                  <c:v>43300.644675925927</c:v>
                </c:pt>
                <c:pt idx="531">
                  <c:v>43300.644791666666</c:v>
                </c:pt>
                <c:pt idx="532">
                  <c:v>43300.644907407404</c:v>
                </c:pt>
                <c:pt idx="533">
                  <c:v>43300.64502314815</c:v>
                </c:pt>
                <c:pt idx="534">
                  <c:v>43300.645138888889</c:v>
                </c:pt>
                <c:pt idx="535">
                  <c:v>43300.645254629628</c:v>
                </c:pt>
                <c:pt idx="536">
                  <c:v>43300.645370370374</c:v>
                </c:pt>
                <c:pt idx="537">
                  <c:v>43300.645486111112</c:v>
                </c:pt>
                <c:pt idx="538">
                  <c:v>43300.645601851851</c:v>
                </c:pt>
                <c:pt idx="539">
                  <c:v>43300.64571759259</c:v>
                </c:pt>
                <c:pt idx="540">
                  <c:v>43300.645833333336</c:v>
                </c:pt>
                <c:pt idx="541">
                  <c:v>43300.645949074074</c:v>
                </c:pt>
                <c:pt idx="542">
                  <c:v>43300.646064814813</c:v>
                </c:pt>
                <c:pt idx="543">
                  <c:v>43300.646180555559</c:v>
                </c:pt>
                <c:pt idx="544">
                  <c:v>43300.646296296298</c:v>
                </c:pt>
                <c:pt idx="545">
                  <c:v>43300.646412037036</c:v>
                </c:pt>
                <c:pt idx="546">
                  <c:v>43300.646527777775</c:v>
                </c:pt>
                <c:pt idx="547">
                  <c:v>43300.646643518521</c:v>
                </c:pt>
                <c:pt idx="548">
                  <c:v>43300.64675925926</c:v>
                </c:pt>
                <c:pt idx="549">
                  <c:v>43300.646874999999</c:v>
                </c:pt>
                <c:pt idx="550">
                  <c:v>43300.646990740737</c:v>
                </c:pt>
                <c:pt idx="551">
                  <c:v>43300.647106481483</c:v>
                </c:pt>
                <c:pt idx="552">
                  <c:v>43300.647222222222</c:v>
                </c:pt>
                <c:pt idx="553">
                  <c:v>43300.647337962961</c:v>
                </c:pt>
                <c:pt idx="554">
                  <c:v>43300.647453703707</c:v>
                </c:pt>
                <c:pt idx="555">
                  <c:v>43300.647569444445</c:v>
                </c:pt>
                <c:pt idx="556">
                  <c:v>43300.647685185184</c:v>
                </c:pt>
                <c:pt idx="557">
                  <c:v>43300.647800925923</c:v>
                </c:pt>
                <c:pt idx="558">
                  <c:v>43300.647916666669</c:v>
                </c:pt>
                <c:pt idx="559">
                  <c:v>43300.648032407407</c:v>
                </c:pt>
                <c:pt idx="560">
                  <c:v>43300.648148148146</c:v>
                </c:pt>
                <c:pt idx="561">
                  <c:v>43300.648263888892</c:v>
                </c:pt>
                <c:pt idx="562">
                  <c:v>43300.648379629631</c:v>
                </c:pt>
                <c:pt idx="563">
                  <c:v>43300.648495370369</c:v>
                </c:pt>
                <c:pt idx="564">
                  <c:v>43300.648611111108</c:v>
                </c:pt>
                <c:pt idx="565">
                  <c:v>43300.648726851854</c:v>
                </c:pt>
                <c:pt idx="566">
                  <c:v>43300.648842592593</c:v>
                </c:pt>
                <c:pt idx="567">
                  <c:v>43300.648958333331</c:v>
                </c:pt>
                <c:pt idx="568">
                  <c:v>43300.649074074077</c:v>
                </c:pt>
                <c:pt idx="569">
                  <c:v>43300.649189814816</c:v>
                </c:pt>
                <c:pt idx="570">
                  <c:v>43300.649305555555</c:v>
                </c:pt>
                <c:pt idx="571">
                  <c:v>43300.649421296293</c:v>
                </c:pt>
                <c:pt idx="572">
                  <c:v>43300.649537037039</c:v>
                </c:pt>
                <c:pt idx="573">
                  <c:v>43300.649652777778</c:v>
                </c:pt>
                <c:pt idx="574">
                  <c:v>43300.649768518517</c:v>
                </c:pt>
                <c:pt idx="575">
                  <c:v>43300.649884259263</c:v>
                </c:pt>
                <c:pt idx="576">
                  <c:v>43300.65</c:v>
                </c:pt>
                <c:pt idx="577">
                  <c:v>43300.65011574074</c:v>
                </c:pt>
                <c:pt idx="578">
                  <c:v>43300.650231481479</c:v>
                </c:pt>
                <c:pt idx="579">
                  <c:v>43300.650347222225</c:v>
                </c:pt>
                <c:pt idx="580">
                  <c:v>43300.650462962964</c:v>
                </c:pt>
                <c:pt idx="581">
                  <c:v>43300.650578703702</c:v>
                </c:pt>
                <c:pt idx="582">
                  <c:v>43300.650694444441</c:v>
                </c:pt>
                <c:pt idx="583">
                  <c:v>43300.650810185187</c:v>
                </c:pt>
                <c:pt idx="584">
                  <c:v>43300.650925925926</c:v>
                </c:pt>
                <c:pt idx="585">
                  <c:v>43300.651041666664</c:v>
                </c:pt>
                <c:pt idx="586">
                  <c:v>43300.65115740741</c:v>
                </c:pt>
                <c:pt idx="587">
                  <c:v>43300.651273148149</c:v>
                </c:pt>
                <c:pt idx="588">
                  <c:v>43300.651388888888</c:v>
                </c:pt>
                <c:pt idx="589">
                  <c:v>43300.651504629626</c:v>
                </c:pt>
                <c:pt idx="590">
                  <c:v>43300.651620370372</c:v>
                </c:pt>
                <c:pt idx="591">
                  <c:v>43300.651736111111</c:v>
                </c:pt>
                <c:pt idx="592">
                  <c:v>43300.65185185185</c:v>
                </c:pt>
                <c:pt idx="593">
                  <c:v>43300.651967592596</c:v>
                </c:pt>
                <c:pt idx="594">
                  <c:v>43300.652083333334</c:v>
                </c:pt>
                <c:pt idx="595">
                  <c:v>43300.652199074073</c:v>
                </c:pt>
                <c:pt idx="596">
                  <c:v>43300.652314814812</c:v>
                </c:pt>
                <c:pt idx="597">
                  <c:v>43300.652430555558</c:v>
                </c:pt>
                <c:pt idx="598">
                  <c:v>43300.652546296296</c:v>
                </c:pt>
                <c:pt idx="599">
                  <c:v>43300.652662037035</c:v>
                </c:pt>
                <c:pt idx="600">
                  <c:v>43300.652777777781</c:v>
                </c:pt>
                <c:pt idx="601">
                  <c:v>43300.65289351852</c:v>
                </c:pt>
                <c:pt idx="602">
                  <c:v>43300.653009259258</c:v>
                </c:pt>
                <c:pt idx="603">
                  <c:v>43300.653124999997</c:v>
                </c:pt>
                <c:pt idx="604">
                  <c:v>43300.653240740743</c:v>
                </c:pt>
                <c:pt idx="605">
                  <c:v>43300.653356481482</c:v>
                </c:pt>
                <c:pt idx="606">
                  <c:v>43300.65347222222</c:v>
                </c:pt>
                <c:pt idx="607">
                  <c:v>43300.653587962966</c:v>
                </c:pt>
                <c:pt idx="608">
                  <c:v>43300.653703703705</c:v>
                </c:pt>
                <c:pt idx="609">
                  <c:v>43300.653819444444</c:v>
                </c:pt>
                <c:pt idx="610">
                  <c:v>43300.653935185182</c:v>
                </c:pt>
                <c:pt idx="611">
                  <c:v>43300.654050925928</c:v>
                </c:pt>
                <c:pt idx="612">
                  <c:v>43300.654166666667</c:v>
                </c:pt>
                <c:pt idx="613">
                  <c:v>43300.654282407406</c:v>
                </c:pt>
                <c:pt idx="614">
                  <c:v>43300.654398148145</c:v>
                </c:pt>
                <c:pt idx="615">
                  <c:v>43300.654513888891</c:v>
                </c:pt>
                <c:pt idx="616">
                  <c:v>43300.654629629629</c:v>
                </c:pt>
                <c:pt idx="617">
                  <c:v>43300.654745370368</c:v>
                </c:pt>
                <c:pt idx="618">
                  <c:v>43300.654861111114</c:v>
                </c:pt>
                <c:pt idx="619">
                  <c:v>43300.654976851853</c:v>
                </c:pt>
                <c:pt idx="620">
                  <c:v>43300.655092592591</c:v>
                </c:pt>
                <c:pt idx="621">
                  <c:v>43300.65520833333</c:v>
                </c:pt>
                <c:pt idx="622">
                  <c:v>43300.655324074076</c:v>
                </c:pt>
                <c:pt idx="623">
                  <c:v>43300.655439814815</c:v>
                </c:pt>
                <c:pt idx="624">
                  <c:v>43300.655555555553</c:v>
                </c:pt>
                <c:pt idx="625">
                  <c:v>43300.655671296299</c:v>
                </c:pt>
                <c:pt idx="626">
                  <c:v>43300.655787037038</c:v>
                </c:pt>
                <c:pt idx="627">
                  <c:v>43300.655902777777</c:v>
                </c:pt>
                <c:pt idx="628">
                  <c:v>43300.656018518515</c:v>
                </c:pt>
                <c:pt idx="629">
                  <c:v>43300.656134259261</c:v>
                </c:pt>
                <c:pt idx="630">
                  <c:v>43300.65625</c:v>
                </c:pt>
                <c:pt idx="631">
                  <c:v>43300.656365740739</c:v>
                </c:pt>
                <c:pt idx="632">
                  <c:v>43300.656481481485</c:v>
                </c:pt>
                <c:pt idx="633">
                  <c:v>43300.656597222223</c:v>
                </c:pt>
                <c:pt idx="634">
                  <c:v>43300.656712962962</c:v>
                </c:pt>
                <c:pt idx="635">
                  <c:v>43300.656828703701</c:v>
                </c:pt>
                <c:pt idx="636">
                  <c:v>43300.656944444447</c:v>
                </c:pt>
                <c:pt idx="637">
                  <c:v>43300.657060185185</c:v>
                </c:pt>
                <c:pt idx="638">
                  <c:v>43300.657175925924</c:v>
                </c:pt>
                <c:pt idx="639">
                  <c:v>43300.65729166667</c:v>
                </c:pt>
                <c:pt idx="640">
                  <c:v>43300.657407407409</c:v>
                </c:pt>
                <c:pt idx="641">
                  <c:v>43300.657523148147</c:v>
                </c:pt>
                <c:pt idx="642">
                  <c:v>43300.657638888886</c:v>
                </c:pt>
                <c:pt idx="643">
                  <c:v>43300.657754629632</c:v>
                </c:pt>
                <c:pt idx="644">
                  <c:v>43300.657870370371</c:v>
                </c:pt>
                <c:pt idx="645">
                  <c:v>43300.657986111109</c:v>
                </c:pt>
                <c:pt idx="646">
                  <c:v>43300.658101851855</c:v>
                </c:pt>
                <c:pt idx="647">
                  <c:v>43300.658217592594</c:v>
                </c:pt>
                <c:pt idx="648">
                  <c:v>43300.658333333333</c:v>
                </c:pt>
                <c:pt idx="649">
                  <c:v>43300.658449074072</c:v>
                </c:pt>
                <c:pt idx="650">
                  <c:v>43300.658564814818</c:v>
                </c:pt>
                <c:pt idx="651">
                  <c:v>43300.658680555556</c:v>
                </c:pt>
                <c:pt idx="652">
                  <c:v>43300.658796296295</c:v>
                </c:pt>
                <c:pt idx="653">
                  <c:v>43300.658912037034</c:v>
                </c:pt>
                <c:pt idx="654">
                  <c:v>43300.65902777778</c:v>
                </c:pt>
                <c:pt idx="655">
                  <c:v>43300.659143518518</c:v>
                </c:pt>
                <c:pt idx="656">
                  <c:v>43300.659259259257</c:v>
                </c:pt>
                <c:pt idx="657">
                  <c:v>43300.659375000003</c:v>
                </c:pt>
                <c:pt idx="658">
                  <c:v>43300.659490740742</c:v>
                </c:pt>
                <c:pt idx="659">
                  <c:v>43300.65960648148</c:v>
                </c:pt>
                <c:pt idx="660">
                  <c:v>43300.659722222219</c:v>
                </c:pt>
                <c:pt idx="661">
                  <c:v>43300.659837962965</c:v>
                </c:pt>
                <c:pt idx="662">
                  <c:v>43300.659953703704</c:v>
                </c:pt>
                <c:pt idx="663">
                  <c:v>43300.660069444442</c:v>
                </c:pt>
                <c:pt idx="664">
                  <c:v>43300.660185185188</c:v>
                </c:pt>
                <c:pt idx="665">
                  <c:v>43300.660300925927</c:v>
                </c:pt>
                <c:pt idx="666">
                  <c:v>43300.660416666666</c:v>
                </c:pt>
                <c:pt idx="667">
                  <c:v>43300.660532407404</c:v>
                </c:pt>
                <c:pt idx="668">
                  <c:v>43300.66064814815</c:v>
                </c:pt>
                <c:pt idx="669">
                  <c:v>43300.660763888889</c:v>
                </c:pt>
                <c:pt idx="670">
                  <c:v>43300.660879629628</c:v>
                </c:pt>
                <c:pt idx="671">
                  <c:v>43300.660995370374</c:v>
                </c:pt>
                <c:pt idx="672">
                  <c:v>43300.661111111112</c:v>
                </c:pt>
                <c:pt idx="673">
                  <c:v>43300.661226851851</c:v>
                </c:pt>
                <c:pt idx="674">
                  <c:v>43300.66134259259</c:v>
                </c:pt>
                <c:pt idx="675">
                  <c:v>43300.661458333336</c:v>
                </c:pt>
                <c:pt idx="676">
                  <c:v>43300.661574074074</c:v>
                </c:pt>
                <c:pt idx="677">
                  <c:v>43300.661689814813</c:v>
                </c:pt>
                <c:pt idx="678">
                  <c:v>43300.661805555559</c:v>
                </c:pt>
                <c:pt idx="679">
                  <c:v>43300.661921296298</c:v>
                </c:pt>
                <c:pt idx="680">
                  <c:v>43300.662037037036</c:v>
                </c:pt>
                <c:pt idx="681">
                  <c:v>43300.662152777775</c:v>
                </c:pt>
                <c:pt idx="682">
                  <c:v>43300.662268518521</c:v>
                </c:pt>
                <c:pt idx="683">
                  <c:v>43300.66238425926</c:v>
                </c:pt>
                <c:pt idx="684">
                  <c:v>43300.662499999999</c:v>
                </c:pt>
                <c:pt idx="685">
                  <c:v>43300.662615740737</c:v>
                </c:pt>
                <c:pt idx="686">
                  <c:v>43300.662731481483</c:v>
                </c:pt>
                <c:pt idx="687">
                  <c:v>43300.662847222222</c:v>
                </c:pt>
                <c:pt idx="688">
                  <c:v>43300.662962962961</c:v>
                </c:pt>
                <c:pt idx="689">
                  <c:v>43300.663078703707</c:v>
                </c:pt>
                <c:pt idx="690">
                  <c:v>43300.663194444445</c:v>
                </c:pt>
                <c:pt idx="691">
                  <c:v>43300.663310185184</c:v>
                </c:pt>
                <c:pt idx="692">
                  <c:v>43300.663425925923</c:v>
                </c:pt>
                <c:pt idx="693">
                  <c:v>43300.663541666669</c:v>
                </c:pt>
                <c:pt idx="694">
                  <c:v>43300.663657407407</c:v>
                </c:pt>
                <c:pt idx="695">
                  <c:v>43300.663773148146</c:v>
                </c:pt>
                <c:pt idx="696">
                  <c:v>43300.663888888892</c:v>
                </c:pt>
                <c:pt idx="697">
                  <c:v>43300.664004629631</c:v>
                </c:pt>
                <c:pt idx="698">
                  <c:v>43300.664120370369</c:v>
                </c:pt>
                <c:pt idx="699">
                  <c:v>43300.664236111108</c:v>
                </c:pt>
                <c:pt idx="700">
                  <c:v>43300.664351851854</c:v>
                </c:pt>
                <c:pt idx="701">
                  <c:v>43300.664467592593</c:v>
                </c:pt>
                <c:pt idx="702">
                  <c:v>43300.664583333331</c:v>
                </c:pt>
                <c:pt idx="703">
                  <c:v>43300.664699074077</c:v>
                </c:pt>
                <c:pt idx="704">
                  <c:v>43300.664814814816</c:v>
                </c:pt>
                <c:pt idx="705">
                  <c:v>43300.664930555555</c:v>
                </c:pt>
                <c:pt idx="706">
                  <c:v>43300.665046296293</c:v>
                </c:pt>
                <c:pt idx="707">
                  <c:v>43300.665162037039</c:v>
                </c:pt>
                <c:pt idx="708">
                  <c:v>43300.665277777778</c:v>
                </c:pt>
                <c:pt idx="709">
                  <c:v>43300.665393518517</c:v>
                </c:pt>
                <c:pt idx="710">
                  <c:v>43300.665509259263</c:v>
                </c:pt>
                <c:pt idx="711">
                  <c:v>43300.665625000001</c:v>
                </c:pt>
                <c:pt idx="712">
                  <c:v>43300.66574074074</c:v>
                </c:pt>
                <c:pt idx="713">
                  <c:v>43300.665856481479</c:v>
                </c:pt>
                <c:pt idx="714">
                  <c:v>43300.665972222225</c:v>
                </c:pt>
                <c:pt idx="715">
                  <c:v>43300.666087962964</c:v>
                </c:pt>
                <c:pt idx="716">
                  <c:v>43300.666203703702</c:v>
                </c:pt>
                <c:pt idx="717">
                  <c:v>43300.666319444441</c:v>
                </c:pt>
                <c:pt idx="718">
                  <c:v>43300.666435185187</c:v>
                </c:pt>
                <c:pt idx="719">
                  <c:v>43300.666550925926</c:v>
                </c:pt>
                <c:pt idx="720">
                  <c:v>43300.666666666664</c:v>
                </c:pt>
                <c:pt idx="721">
                  <c:v>43300.66678240741</c:v>
                </c:pt>
                <c:pt idx="722">
                  <c:v>43300.666898148149</c:v>
                </c:pt>
                <c:pt idx="723">
                  <c:v>43300.667013888888</c:v>
                </c:pt>
                <c:pt idx="724">
                  <c:v>43300.667129629626</c:v>
                </c:pt>
                <c:pt idx="725">
                  <c:v>43300.667245370372</c:v>
                </c:pt>
                <c:pt idx="726">
                  <c:v>43300.667361111111</c:v>
                </c:pt>
                <c:pt idx="727">
                  <c:v>43300.66747685185</c:v>
                </c:pt>
                <c:pt idx="728">
                  <c:v>43300.667592592596</c:v>
                </c:pt>
                <c:pt idx="729">
                  <c:v>43300.667708333334</c:v>
                </c:pt>
                <c:pt idx="730">
                  <c:v>43300.667824074073</c:v>
                </c:pt>
                <c:pt idx="731">
                  <c:v>43300.667939814812</c:v>
                </c:pt>
                <c:pt idx="732">
                  <c:v>43300.668055555558</c:v>
                </c:pt>
                <c:pt idx="733">
                  <c:v>43300.668171296296</c:v>
                </c:pt>
                <c:pt idx="734">
                  <c:v>43300.668287037035</c:v>
                </c:pt>
                <c:pt idx="735">
                  <c:v>43300.668402777781</c:v>
                </c:pt>
                <c:pt idx="736">
                  <c:v>43300.66851851852</c:v>
                </c:pt>
                <c:pt idx="737">
                  <c:v>43300.668634259258</c:v>
                </c:pt>
                <c:pt idx="738">
                  <c:v>43300.668749999997</c:v>
                </c:pt>
                <c:pt idx="739">
                  <c:v>43300.668865740743</c:v>
                </c:pt>
                <c:pt idx="740">
                  <c:v>43300.668981481482</c:v>
                </c:pt>
                <c:pt idx="741">
                  <c:v>43300.66909722222</c:v>
                </c:pt>
                <c:pt idx="742">
                  <c:v>43300.669212962966</c:v>
                </c:pt>
                <c:pt idx="743">
                  <c:v>43300.669328703705</c:v>
                </c:pt>
                <c:pt idx="744">
                  <c:v>43300.669444444444</c:v>
                </c:pt>
                <c:pt idx="745">
                  <c:v>43300.669560185182</c:v>
                </c:pt>
                <c:pt idx="746">
                  <c:v>43300.669675925928</c:v>
                </c:pt>
                <c:pt idx="747">
                  <c:v>43300.669791666667</c:v>
                </c:pt>
                <c:pt idx="748">
                  <c:v>43300.669907407406</c:v>
                </c:pt>
                <c:pt idx="749">
                  <c:v>43300.670023148145</c:v>
                </c:pt>
                <c:pt idx="750">
                  <c:v>43300.670138888891</c:v>
                </c:pt>
                <c:pt idx="751">
                  <c:v>43300.670254629629</c:v>
                </c:pt>
                <c:pt idx="752">
                  <c:v>43300.670370370368</c:v>
                </c:pt>
                <c:pt idx="753">
                  <c:v>43300.670486111114</c:v>
                </c:pt>
                <c:pt idx="754">
                  <c:v>43300.670601851853</c:v>
                </c:pt>
                <c:pt idx="755">
                  <c:v>43300.670717592591</c:v>
                </c:pt>
                <c:pt idx="756">
                  <c:v>43300.67083333333</c:v>
                </c:pt>
                <c:pt idx="757">
                  <c:v>43300.670949074076</c:v>
                </c:pt>
                <c:pt idx="758">
                  <c:v>43300.671064814815</c:v>
                </c:pt>
                <c:pt idx="759">
                  <c:v>43300.671180555553</c:v>
                </c:pt>
                <c:pt idx="760">
                  <c:v>43300.671296296299</c:v>
                </c:pt>
                <c:pt idx="761">
                  <c:v>43300.671412037038</c:v>
                </c:pt>
                <c:pt idx="762">
                  <c:v>43300.671527777777</c:v>
                </c:pt>
                <c:pt idx="763">
                  <c:v>43300.671643518515</c:v>
                </c:pt>
                <c:pt idx="764">
                  <c:v>43300.671759259261</c:v>
                </c:pt>
                <c:pt idx="765">
                  <c:v>43300.671875</c:v>
                </c:pt>
                <c:pt idx="766">
                  <c:v>43300.671990740739</c:v>
                </c:pt>
                <c:pt idx="767">
                  <c:v>43300.672106481485</c:v>
                </c:pt>
                <c:pt idx="768">
                  <c:v>43300.672222222223</c:v>
                </c:pt>
                <c:pt idx="769">
                  <c:v>43300.672337962962</c:v>
                </c:pt>
                <c:pt idx="770">
                  <c:v>43300.672453703701</c:v>
                </c:pt>
                <c:pt idx="771">
                  <c:v>43300.672569444447</c:v>
                </c:pt>
                <c:pt idx="772">
                  <c:v>43300.672685185185</c:v>
                </c:pt>
                <c:pt idx="773">
                  <c:v>43300.672800925924</c:v>
                </c:pt>
                <c:pt idx="774">
                  <c:v>43300.67291666667</c:v>
                </c:pt>
                <c:pt idx="775">
                  <c:v>43300.673032407409</c:v>
                </c:pt>
                <c:pt idx="776">
                  <c:v>43300.673148148147</c:v>
                </c:pt>
                <c:pt idx="777">
                  <c:v>43300.673263888886</c:v>
                </c:pt>
                <c:pt idx="778">
                  <c:v>43300.673379629632</c:v>
                </c:pt>
                <c:pt idx="779">
                  <c:v>43300.673495370371</c:v>
                </c:pt>
                <c:pt idx="780">
                  <c:v>43300.673611111109</c:v>
                </c:pt>
                <c:pt idx="781">
                  <c:v>43300.673726851855</c:v>
                </c:pt>
                <c:pt idx="782">
                  <c:v>43300.673842592594</c:v>
                </c:pt>
                <c:pt idx="783">
                  <c:v>43300.673958333333</c:v>
                </c:pt>
                <c:pt idx="784">
                  <c:v>43300.674074074072</c:v>
                </c:pt>
                <c:pt idx="785">
                  <c:v>43300.674189814818</c:v>
                </c:pt>
                <c:pt idx="786">
                  <c:v>43300.674305555556</c:v>
                </c:pt>
                <c:pt idx="787">
                  <c:v>43300.674421296295</c:v>
                </c:pt>
                <c:pt idx="788">
                  <c:v>43300.674537037034</c:v>
                </c:pt>
                <c:pt idx="789">
                  <c:v>43300.67465277778</c:v>
                </c:pt>
                <c:pt idx="790">
                  <c:v>43300.674768518518</c:v>
                </c:pt>
                <c:pt idx="791">
                  <c:v>43300.674884259257</c:v>
                </c:pt>
                <c:pt idx="792">
                  <c:v>43300.675000000003</c:v>
                </c:pt>
                <c:pt idx="793">
                  <c:v>43300.675115740742</c:v>
                </c:pt>
                <c:pt idx="794">
                  <c:v>43300.67523148148</c:v>
                </c:pt>
                <c:pt idx="795">
                  <c:v>43300.675347222219</c:v>
                </c:pt>
                <c:pt idx="796">
                  <c:v>43300.675462962965</c:v>
                </c:pt>
                <c:pt idx="797">
                  <c:v>43300.675578703704</c:v>
                </c:pt>
                <c:pt idx="798">
                  <c:v>43300.675694444442</c:v>
                </c:pt>
                <c:pt idx="799">
                  <c:v>43300.675810185188</c:v>
                </c:pt>
                <c:pt idx="800">
                  <c:v>43300.675925925927</c:v>
                </c:pt>
                <c:pt idx="801">
                  <c:v>43300.676041666666</c:v>
                </c:pt>
                <c:pt idx="802">
                  <c:v>43300.676157407404</c:v>
                </c:pt>
                <c:pt idx="803">
                  <c:v>43300.67627314815</c:v>
                </c:pt>
                <c:pt idx="804">
                  <c:v>43300.676388888889</c:v>
                </c:pt>
                <c:pt idx="805">
                  <c:v>43300.676504629628</c:v>
                </c:pt>
                <c:pt idx="806">
                  <c:v>43300.676620370374</c:v>
                </c:pt>
                <c:pt idx="807">
                  <c:v>43300.676736111112</c:v>
                </c:pt>
                <c:pt idx="808">
                  <c:v>43300.676851851851</c:v>
                </c:pt>
                <c:pt idx="809">
                  <c:v>43300.67696759259</c:v>
                </c:pt>
                <c:pt idx="810">
                  <c:v>43300.677083333336</c:v>
                </c:pt>
                <c:pt idx="811">
                  <c:v>43300.677199074074</c:v>
                </c:pt>
                <c:pt idx="812">
                  <c:v>43300.677314814813</c:v>
                </c:pt>
                <c:pt idx="813">
                  <c:v>43300.677430555559</c:v>
                </c:pt>
                <c:pt idx="814">
                  <c:v>43300.677546296298</c:v>
                </c:pt>
                <c:pt idx="815">
                  <c:v>43300.677662037036</c:v>
                </c:pt>
                <c:pt idx="816">
                  <c:v>43300.677777777775</c:v>
                </c:pt>
                <c:pt idx="817">
                  <c:v>43300.677893518521</c:v>
                </c:pt>
                <c:pt idx="818">
                  <c:v>43300.67800925926</c:v>
                </c:pt>
                <c:pt idx="819">
                  <c:v>43300.678124999999</c:v>
                </c:pt>
                <c:pt idx="820">
                  <c:v>43300.678240740737</c:v>
                </c:pt>
                <c:pt idx="821">
                  <c:v>43300.678356481483</c:v>
                </c:pt>
                <c:pt idx="822">
                  <c:v>43300.678472222222</c:v>
                </c:pt>
                <c:pt idx="823">
                  <c:v>43300.678587962961</c:v>
                </c:pt>
                <c:pt idx="824">
                  <c:v>43300.678703703707</c:v>
                </c:pt>
                <c:pt idx="825">
                  <c:v>43300.678819444445</c:v>
                </c:pt>
                <c:pt idx="826">
                  <c:v>43300.678935185184</c:v>
                </c:pt>
                <c:pt idx="827">
                  <c:v>43300.679050925923</c:v>
                </c:pt>
                <c:pt idx="828">
                  <c:v>43300.679166666669</c:v>
                </c:pt>
                <c:pt idx="829">
                  <c:v>43300.679282407407</c:v>
                </c:pt>
                <c:pt idx="830">
                  <c:v>43300.679398148146</c:v>
                </c:pt>
                <c:pt idx="831">
                  <c:v>43300.679513888892</c:v>
                </c:pt>
                <c:pt idx="832">
                  <c:v>43300.679629629631</c:v>
                </c:pt>
                <c:pt idx="833">
                  <c:v>43300.679745370369</c:v>
                </c:pt>
                <c:pt idx="834">
                  <c:v>43300.679861111108</c:v>
                </c:pt>
                <c:pt idx="835">
                  <c:v>43300.679976851854</c:v>
                </c:pt>
                <c:pt idx="836">
                  <c:v>43300.680092592593</c:v>
                </c:pt>
                <c:pt idx="837">
                  <c:v>43300.680208333331</c:v>
                </c:pt>
                <c:pt idx="838">
                  <c:v>43300.680324074077</c:v>
                </c:pt>
                <c:pt idx="839">
                  <c:v>43300.680439814816</c:v>
                </c:pt>
                <c:pt idx="840">
                  <c:v>43300.680555555555</c:v>
                </c:pt>
                <c:pt idx="841">
                  <c:v>43300.680671296293</c:v>
                </c:pt>
                <c:pt idx="842">
                  <c:v>43300.680787037039</c:v>
                </c:pt>
                <c:pt idx="843">
                  <c:v>43300.680902777778</c:v>
                </c:pt>
                <c:pt idx="844">
                  <c:v>43300.681018518517</c:v>
                </c:pt>
                <c:pt idx="845">
                  <c:v>43300.681134259263</c:v>
                </c:pt>
                <c:pt idx="846">
                  <c:v>43300.681250000001</c:v>
                </c:pt>
                <c:pt idx="847">
                  <c:v>43300.68136574074</c:v>
                </c:pt>
                <c:pt idx="848">
                  <c:v>43300.681481481479</c:v>
                </c:pt>
                <c:pt idx="849">
                  <c:v>43300.681597222225</c:v>
                </c:pt>
                <c:pt idx="850">
                  <c:v>43300.681712962964</c:v>
                </c:pt>
                <c:pt idx="851">
                  <c:v>43300.681828703702</c:v>
                </c:pt>
                <c:pt idx="852">
                  <c:v>43300.681944444441</c:v>
                </c:pt>
                <c:pt idx="853">
                  <c:v>43300.682060185187</c:v>
                </c:pt>
                <c:pt idx="854">
                  <c:v>43300.682175925926</c:v>
                </c:pt>
                <c:pt idx="855">
                  <c:v>43300.682291666664</c:v>
                </c:pt>
                <c:pt idx="856">
                  <c:v>43300.68240740741</c:v>
                </c:pt>
                <c:pt idx="857">
                  <c:v>43300.682523148149</c:v>
                </c:pt>
                <c:pt idx="858">
                  <c:v>43300.682638888888</c:v>
                </c:pt>
                <c:pt idx="859">
                  <c:v>43300.682754629626</c:v>
                </c:pt>
                <c:pt idx="860">
                  <c:v>43300.682870370372</c:v>
                </c:pt>
                <c:pt idx="861">
                  <c:v>43300.682986111111</c:v>
                </c:pt>
                <c:pt idx="862">
                  <c:v>43300.68310185185</c:v>
                </c:pt>
                <c:pt idx="863">
                  <c:v>43300.683217592596</c:v>
                </c:pt>
                <c:pt idx="864">
                  <c:v>43300.683333333334</c:v>
                </c:pt>
                <c:pt idx="865">
                  <c:v>43300.683449074073</c:v>
                </c:pt>
                <c:pt idx="866">
                  <c:v>43300.683564814812</c:v>
                </c:pt>
                <c:pt idx="867">
                  <c:v>43300.683680555558</c:v>
                </c:pt>
                <c:pt idx="868">
                  <c:v>43300.683796296296</c:v>
                </c:pt>
                <c:pt idx="869">
                  <c:v>43300.683912037035</c:v>
                </c:pt>
                <c:pt idx="870">
                  <c:v>43300.684027777781</c:v>
                </c:pt>
                <c:pt idx="871">
                  <c:v>43300.68414351852</c:v>
                </c:pt>
                <c:pt idx="872">
                  <c:v>43300.684259259258</c:v>
                </c:pt>
                <c:pt idx="873">
                  <c:v>43300.684374999997</c:v>
                </c:pt>
                <c:pt idx="874">
                  <c:v>43300.684490740743</c:v>
                </c:pt>
                <c:pt idx="875">
                  <c:v>43300.684606481482</c:v>
                </c:pt>
                <c:pt idx="876">
                  <c:v>43300.68472222222</c:v>
                </c:pt>
                <c:pt idx="877">
                  <c:v>43300.684837962966</c:v>
                </c:pt>
                <c:pt idx="878">
                  <c:v>43300.684953703705</c:v>
                </c:pt>
                <c:pt idx="879">
                  <c:v>43300.685069444444</c:v>
                </c:pt>
                <c:pt idx="880">
                  <c:v>43300.685185185182</c:v>
                </c:pt>
                <c:pt idx="881">
                  <c:v>43300.685300925928</c:v>
                </c:pt>
                <c:pt idx="882">
                  <c:v>43300.685416666667</c:v>
                </c:pt>
                <c:pt idx="883">
                  <c:v>43300.685532407406</c:v>
                </c:pt>
                <c:pt idx="884">
                  <c:v>43300.685648148145</c:v>
                </c:pt>
                <c:pt idx="885">
                  <c:v>43300.685763888891</c:v>
                </c:pt>
                <c:pt idx="886">
                  <c:v>43300.685879629629</c:v>
                </c:pt>
                <c:pt idx="887">
                  <c:v>43300.685995370368</c:v>
                </c:pt>
                <c:pt idx="888">
                  <c:v>43300.686111111114</c:v>
                </c:pt>
                <c:pt idx="889">
                  <c:v>43300.686226851853</c:v>
                </c:pt>
                <c:pt idx="890">
                  <c:v>43300.686342592591</c:v>
                </c:pt>
                <c:pt idx="891">
                  <c:v>43300.68645833333</c:v>
                </c:pt>
                <c:pt idx="892">
                  <c:v>43300.686574074076</c:v>
                </c:pt>
                <c:pt idx="893">
                  <c:v>43300.686689814815</c:v>
                </c:pt>
                <c:pt idx="894">
                  <c:v>43300.686805555553</c:v>
                </c:pt>
                <c:pt idx="895">
                  <c:v>43300.686921296299</c:v>
                </c:pt>
                <c:pt idx="896">
                  <c:v>43300.687037037038</c:v>
                </c:pt>
                <c:pt idx="897">
                  <c:v>43300.687152777777</c:v>
                </c:pt>
                <c:pt idx="898">
                  <c:v>43300.687268518515</c:v>
                </c:pt>
                <c:pt idx="899">
                  <c:v>43300.687384259261</c:v>
                </c:pt>
                <c:pt idx="900">
                  <c:v>43300.6875</c:v>
                </c:pt>
                <c:pt idx="901">
                  <c:v>43300.687615740739</c:v>
                </c:pt>
                <c:pt idx="902">
                  <c:v>43300.687731481485</c:v>
                </c:pt>
                <c:pt idx="903">
                  <c:v>43300.687847222223</c:v>
                </c:pt>
                <c:pt idx="904">
                  <c:v>43300.687962962962</c:v>
                </c:pt>
                <c:pt idx="905">
                  <c:v>43300.688078703701</c:v>
                </c:pt>
                <c:pt idx="906">
                  <c:v>43300.688194444447</c:v>
                </c:pt>
                <c:pt idx="907">
                  <c:v>43300.688310185185</c:v>
                </c:pt>
                <c:pt idx="908">
                  <c:v>43300.688425925924</c:v>
                </c:pt>
                <c:pt idx="909">
                  <c:v>43300.68854166667</c:v>
                </c:pt>
                <c:pt idx="910">
                  <c:v>43300.688657407409</c:v>
                </c:pt>
                <c:pt idx="911">
                  <c:v>43300.688773148147</c:v>
                </c:pt>
                <c:pt idx="912">
                  <c:v>43300.688888888886</c:v>
                </c:pt>
                <c:pt idx="913">
                  <c:v>43300.689004629632</c:v>
                </c:pt>
                <c:pt idx="914">
                  <c:v>43300.689120370371</c:v>
                </c:pt>
                <c:pt idx="915">
                  <c:v>43300.689236111109</c:v>
                </c:pt>
                <c:pt idx="916">
                  <c:v>43300.689351851855</c:v>
                </c:pt>
                <c:pt idx="917">
                  <c:v>43300.689467592594</c:v>
                </c:pt>
                <c:pt idx="918">
                  <c:v>43300.689583333333</c:v>
                </c:pt>
                <c:pt idx="919">
                  <c:v>43300.689699074072</c:v>
                </c:pt>
                <c:pt idx="920">
                  <c:v>43300.689814814818</c:v>
                </c:pt>
                <c:pt idx="921">
                  <c:v>43300.689930555556</c:v>
                </c:pt>
                <c:pt idx="922">
                  <c:v>43300.690046296295</c:v>
                </c:pt>
                <c:pt idx="923">
                  <c:v>43300.690162037034</c:v>
                </c:pt>
                <c:pt idx="924">
                  <c:v>43300.69027777778</c:v>
                </c:pt>
                <c:pt idx="925">
                  <c:v>43300.690393518518</c:v>
                </c:pt>
                <c:pt idx="926">
                  <c:v>43300.690509259257</c:v>
                </c:pt>
                <c:pt idx="927">
                  <c:v>43300.690625000003</c:v>
                </c:pt>
                <c:pt idx="928">
                  <c:v>43300.690740740742</c:v>
                </c:pt>
                <c:pt idx="929">
                  <c:v>43300.69085648148</c:v>
                </c:pt>
                <c:pt idx="930">
                  <c:v>43300.690972222219</c:v>
                </c:pt>
                <c:pt idx="931">
                  <c:v>43300.691087962965</c:v>
                </c:pt>
                <c:pt idx="932">
                  <c:v>43300.691203703704</c:v>
                </c:pt>
                <c:pt idx="933">
                  <c:v>43300.691319444442</c:v>
                </c:pt>
                <c:pt idx="934">
                  <c:v>43300.691435185188</c:v>
                </c:pt>
                <c:pt idx="935">
                  <c:v>43300.691550925927</c:v>
                </c:pt>
                <c:pt idx="936">
                  <c:v>43300.691666666666</c:v>
                </c:pt>
                <c:pt idx="937">
                  <c:v>43300.691782407404</c:v>
                </c:pt>
                <c:pt idx="938">
                  <c:v>43300.69189814815</c:v>
                </c:pt>
                <c:pt idx="939">
                  <c:v>43300.692013888889</c:v>
                </c:pt>
                <c:pt idx="940">
                  <c:v>43300.692129629628</c:v>
                </c:pt>
                <c:pt idx="941">
                  <c:v>43300.692245370374</c:v>
                </c:pt>
                <c:pt idx="942">
                  <c:v>43300.692361111112</c:v>
                </c:pt>
                <c:pt idx="943">
                  <c:v>43300.692476851851</c:v>
                </c:pt>
                <c:pt idx="944">
                  <c:v>43300.69259259259</c:v>
                </c:pt>
                <c:pt idx="945">
                  <c:v>43300.692708333336</c:v>
                </c:pt>
                <c:pt idx="946">
                  <c:v>43300.692824074074</c:v>
                </c:pt>
                <c:pt idx="947">
                  <c:v>43300.692939814813</c:v>
                </c:pt>
                <c:pt idx="948">
                  <c:v>43300.693055555559</c:v>
                </c:pt>
                <c:pt idx="949">
                  <c:v>43300.693171296298</c:v>
                </c:pt>
                <c:pt idx="950">
                  <c:v>43300.693287037036</c:v>
                </c:pt>
                <c:pt idx="951">
                  <c:v>43300.693402777775</c:v>
                </c:pt>
                <c:pt idx="952">
                  <c:v>43300.693518518521</c:v>
                </c:pt>
                <c:pt idx="953">
                  <c:v>43300.69363425926</c:v>
                </c:pt>
                <c:pt idx="954">
                  <c:v>43300.693749999999</c:v>
                </c:pt>
                <c:pt idx="955">
                  <c:v>43300.693865740737</c:v>
                </c:pt>
                <c:pt idx="956">
                  <c:v>43300.693981481483</c:v>
                </c:pt>
                <c:pt idx="957">
                  <c:v>43300.694097222222</c:v>
                </c:pt>
                <c:pt idx="958">
                  <c:v>43300.694212962961</c:v>
                </c:pt>
                <c:pt idx="959">
                  <c:v>43300.694328703707</c:v>
                </c:pt>
                <c:pt idx="960">
                  <c:v>43300.694444444445</c:v>
                </c:pt>
                <c:pt idx="961">
                  <c:v>43300.694560185184</c:v>
                </c:pt>
                <c:pt idx="962">
                  <c:v>43300.694675925923</c:v>
                </c:pt>
                <c:pt idx="963">
                  <c:v>43300.694791666669</c:v>
                </c:pt>
                <c:pt idx="964">
                  <c:v>43300.694907407407</c:v>
                </c:pt>
                <c:pt idx="965">
                  <c:v>43300.695023148146</c:v>
                </c:pt>
                <c:pt idx="966">
                  <c:v>43300.695138888892</c:v>
                </c:pt>
                <c:pt idx="967">
                  <c:v>43300.695254629631</c:v>
                </c:pt>
                <c:pt idx="968">
                  <c:v>43300.695370370369</c:v>
                </c:pt>
                <c:pt idx="969">
                  <c:v>43300.695486111108</c:v>
                </c:pt>
                <c:pt idx="970">
                  <c:v>43300.695601851854</c:v>
                </c:pt>
                <c:pt idx="971">
                  <c:v>43300.695717592593</c:v>
                </c:pt>
                <c:pt idx="972">
                  <c:v>43300.695833333331</c:v>
                </c:pt>
                <c:pt idx="973">
                  <c:v>43300.695949074077</c:v>
                </c:pt>
                <c:pt idx="974">
                  <c:v>43300.696064814816</c:v>
                </c:pt>
                <c:pt idx="975">
                  <c:v>43300.696180555555</c:v>
                </c:pt>
                <c:pt idx="976">
                  <c:v>43300.696296296293</c:v>
                </c:pt>
                <c:pt idx="977">
                  <c:v>43300.696412037039</c:v>
                </c:pt>
                <c:pt idx="978">
                  <c:v>43300.696527777778</c:v>
                </c:pt>
                <c:pt idx="979">
                  <c:v>43300.696643518517</c:v>
                </c:pt>
                <c:pt idx="980">
                  <c:v>43300.696759259263</c:v>
                </c:pt>
                <c:pt idx="981">
                  <c:v>43300.696875000001</c:v>
                </c:pt>
                <c:pt idx="982">
                  <c:v>43300.69699074074</c:v>
                </c:pt>
                <c:pt idx="983">
                  <c:v>43300.697106481479</c:v>
                </c:pt>
                <c:pt idx="984">
                  <c:v>43300.697222222225</c:v>
                </c:pt>
                <c:pt idx="985">
                  <c:v>43300.697337962964</c:v>
                </c:pt>
                <c:pt idx="986">
                  <c:v>43300.697453703702</c:v>
                </c:pt>
                <c:pt idx="987">
                  <c:v>43300.697569444441</c:v>
                </c:pt>
                <c:pt idx="988">
                  <c:v>43300.697685185187</c:v>
                </c:pt>
                <c:pt idx="989">
                  <c:v>43300.697800925926</c:v>
                </c:pt>
                <c:pt idx="990">
                  <c:v>43300.697916666664</c:v>
                </c:pt>
                <c:pt idx="991">
                  <c:v>43300.69803240741</c:v>
                </c:pt>
                <c:pt idx="992">
                  <c:v>43300.698148148149</c:v>
                </c:pt>
                <c:pt idx="993">
                  <c:v>43300.698263888888</c:v>
                </c:pt>
                <c:pt idx="994">
                  <c:v>43300.698379629626</c:v>
                </c:pt>
                <c:pt idx="995">
                  <c:v>43300.698495370372</c:v>
                </c:pt>
                <c:pt idx="996">
                  <c:v>43300.698611111111</c:v>
                </c:pt>
                <c:pt idx="997">
                  <c:v>43300.69872685185</c:v>
                </c:pt>
                <c:pt idx="998">
                  <c:v>43300.698842592596</c:v>
                </c:pt>
                <c:pt idx="999">
                  <c:v>43300.698958333334</c:v>
                </c:pt>
                <c:pt idx="1000">
                  <c:v>43300.699074074073</c:v>
                </c:pt>
                <c:pt idx="1001">
                  <c:v>43300.699189814812</c:v>
                </c:pt>
                <c:pt idx="1002">
                  <c:v>43300.699305555558</c:v>
                </c:pt>
                <c:pt idx="1003">
                  <c:v>43300.699421296296</c:v>
                </c:pt>
                <c:pt idx="1004">
                  <c:v>43300.699537037035</c:v>
                </c:pt>
                <c:pt idx="1005">
                  <c:v>43300.699652777781</c:v>
                </c:pt>
                <c:pt idx="1006">
                  <c:v>43300.69976851852</c:v>
                </c:pt>
                <c:pt idx="1007">
                  <c:v>43300.699884259258</c:v>
                </c:pt>
                <c:pt idx="1008">
                  <c:v>43300.7</c:v>
                </c:pt>
                <c:pt idx="1009">
                  <c:v>43300.700115740743</c:v>
                </c:pt>
                <c:pt idx="1010">
                  <c:v>43300.700231481482</c:v>
                </c:pt>
                <c:pt idx="1011">
                  <c:v>43300.70034722222</c:v>
                </c:pt>
                <c:pt idx="1012">
                  <c:v>43300.700462962966</c:v>
                </c:pt>
                <c:pt idx="1013">
                  <c:v>43300.700578703705</c:v>
                </c:pt>
                <c:pt idx="1014">
                  <c:v>43300.700694444444</c:v>
                </c:pt>
                <c:pt idx="1015">
                  <c:v>43300.700810185182</c:v>
                </c:pt>
                <c:pt idx="1016">
                  <c:v>43300.700925925928</c:v>
                </c:pt>
                <c:pt idx="1017">
                  <c:v>43300.701041666667</c:v>
                </c:pt>
                <c:pt idx="1018">
                  <c:v>43300.701157407406</c:v>
                </c:pt>
                <c:pt idx="1019">
                  <c:v>43300.701273148145</c:v>
                </c:pt>
                <c:pt idx="1020">
                  <c:v>43300.701388888891</c:v>
                </c:pt>
                <c:pt idx="1021">
                  <c:v>43300.701504629629</c:v>
                </c:pt>
                <c:pt idx="1022">
                  <c:v>43300.701620370368</c:v>
                </c:pt>
                <c:pt idx="1023">
                  <c:v>43300.701736111114</c:v>
                </c:pt>
                <c:pt idx="1024">
                  <c:v>43300.701851851853</c:v>
                </c:pt>
                <c:pt idx="1025">
                  <c:v>43300.701967592591</c:v>
                </c:pt>
                <c:pt idx="1026">
                  <c:v>43300.70208333333</c:v>
                </c:pt>
                <c:pt idx="1027">
                  <c:v>43300.702199074076</c:v>
                </c:pt>
                <c:pt idx="1028">
                  <c:v>43300.702314814815</c:v>
                </c:pt>
                <c:pt idx="1029">
                  <c:v>43300.702430555553</c:v>
                </c:pt>
                <c:pt idx="1030">
                  <c:v>43300.702546296299</c:v>
                </c:pt>
                <c:pt idx="1031">
                  <c:v>43300.702662037038</c:v>
                </c:pt>
                <c:pt idx="1032">
                  <c:v>43300.702777777777</c:v>
                </c:pt>
                <c:pt idx="1033">
                  <c:v>43300.702893518515</c:v>
                </c:pt>
                <c:pt idx="1034">
                  <c:v>43300.703009259261</c:v>
                </c:pt>
                <c:pt idx="1035">
                  <c:v>43300.703125</c:v>
                </c:pt>
                <c:pt idx="1036">
                  <c:v>43300.703240740739</c:v>
                </c:pt>
                <c:pt idx="1037">
                  <c:v>43300.703356481485</c:v>
                </c:pt>
                <c:pt idx="1038">
                  <c:v>43300.703472222223</c:v>
                </c:pt>
                <c:pt idx="1039">
                  <c:v>43300.703587962962</c:v>
                </c:pt>
                <c:pt idx="1040">
                  <c:v>43300.703703703701</c:v>
                </c:pt>
                <c:pt idx="1041">
                  <c:v>43300.703819444447</c:v>
                </c:pt>
                <c:pt idx="1042">
                  <c:v>43300.703935185185</c:v>
                </c:pt>
                <c:pt idx="1043">
                  <c:v>43300.704050925924</c:v>
                </c:pt>
                <c:pt idx="1044">
                  <c:v>43300.70416666667</c:v>
                </c:pt>
                <c:pt idx="1045">
                  <c:v>43300.704282407409</c:v>
                </c:pt>
                <c:pt idx="1046">
                  <c:v>43300.704398148147</c:v>
                </c:pt>
                <c:pt idx="1047">
                  <c:v>43300.704513888886</c:v>
                </c:pt>
                <c:pt idx="1048">
                  <c:v>43300.704629629632</c:v>
                </c:pt>
                <c:pt idx="1049">
                  <c:v>43300.704745370371</c:v>
                </c:pt>
                <c:pt idx="1050">
                  <c:v>43300.704861111109</c:v>
                </c:pt>
                <c:pt idx="1051">
                  <c:v>43300.704976851855</c:v>
                </c:pt>
                <c:pt idx="1052">
                  <c:v>43300.705092592594</c:v>
                </c:pt>
                <c:pt idx="1053">
                  <c:v>43300.705208333333</c:v>
                </c:pt>
                <c:pt idx="1054">
                  <c:v>43300.705324074072</c:v>
                </c:pt>
                <c:pt idx="1055">
                  <c:v>43300.705439814818</c:v>
                </c:pt>
                <c:pt idx="1056">
                  <c:v>43300.705555555556</c:v>
                </c:pt>
                <c:pt idx="1057">
                  <c:v>43300.705671296295</c:v>
                </c:pt>
                <c:pt idx="1058">
                  <c:v>43300.705787037034</c:v>
                </c:pt>
                <c:pt idx="1059">
                  <c:v>43300.70590277778</c:v>
                </c:pt>
                <c:pt idx="1060">
                  <c:v>43300.706018518518</c:v>
                </c:pt>
                <c:pt idx="1061">
                  <c:v>43300.706134259257</c:v>
                </c:pt>
                <c:pt idx="1062">
                  <c:v>43300.706250000003</c:v>
                </c:pt>
                <c:pt idx="1063">
                  <c:v>43300.706365740742</c:v>
                </c:pt>
                <c:pt idx="1064">
                  <c:v>43300.70648148148</c:v>
                </c:pt>
                <c:pt idx="1065">
                  <c:v>43300.706597222219</c:v>
                </c:pt>
                <c:pt idx="1066">
                  <c:v>43300.706712962965</c:v>
                </c:pt>
                <c:pt idx="1067">
                  <c:v>43300.706828703704</c:v>
                </c:pt>
                <c:pt idx="1068">
                  <c:v>43300.706944444442</c:v>
                </c:pt>
                <c:pt idx="1069">
                  <c:v>43300.707060185188</c:v>
                </c:pt>
                <c:pt idx="1070">
                  <c:v>43300.707175925927</c:v>
                </c:pt>
                <c:pt idx="1071">
                  <c:v>43300.707291666666</c:v>
                </c:pt>
                <c:pt idx="1072">
                  <c:v>43300.707407407404</c:v>
                </c:pt>
                <c:pt idx="1073">
                  <c:v>43300.70752314815</c:v>
                </c:pt>
                <c:pt idx="1074">
                  <c:v>43300.707638888889</c:v>
                </c:pt>
                <c:pt idx="1075">
                  <c:v>43300.707754629628</c:v>
                </c:pt>
                <c:pt idx="1076">
                  <c:v>43300.707870370374</c:v>
                </c:pt>
                <c:pt idx="1077">
                  <c:v>43300.707986111112</c:v>
                </c:pt>
                <c:pt idx="1078">
                  <c:v>43300.708101851851</c:v>
                </c:pt>
                <c:pt idx="1079">
                  <c:v>43300.70821759259</c:v>
                </c:pt>
                <c:pt idx="1080">
                  <c:v>43300.708333333336</c:v>
                </c:pt>
                <c:pt idx="1081">
                  <c:v>43300.708449074074</c:v>
                </c:pt>
                <c:pt idx="1082">
                  <c:v>43300.708564814813</c:v>
                </c:pt>
                <c:pt idx="1083">
                  <c:v>43300.708680555559</c:v>
                </c:pt>
                <c:pt idx="1084">
                  <c:v>43300.708796296298</c:v>
                </c:pt>
                <c:pt idx="1085">
                  <c:v>43300.708912037036</c:v>
                </c:pt>
                <c:pt idx="1086">
                  <c:v>43300.709027777775</c:v>
                </c:pt>
                <c:pt idx="1087">
                  <c:v>43300.709143518521</c:v>
                </c:pt>
                <c:pt idx="1088">
                  <c:v>43300.70925925926</c:v>
                </c:pt>
                <c:pt idx="1089">
                  <c:v>43300.709374999999</c:v>
                </c:pt>
                <c:pt idx="1090">
                  <c:v>43300.709490740737</c:v>
                </c:pt>
                <c:pt idx="1091">
                  <c:v>43300.709606481483</c:v>
                </c:pt>
                <c:pt idx="1092">
                  <c:v>43300.709722222222</c:v>
                </c:pt>
                <c:pt idx="1093">
                  <c:v>43300.709837962961</c:v>
                </c:pt>
                <c:pt idx="1094">
                  <c:v>43300.709953703707</c:v>
                </c:pt>
                <c:pt idx="1095">
                  <c:v>43300.710069444445</c:v>
                </c:pt>
                <c:pt idx="1096">
                  <c:v>43300.710185185184</c:v>
                </c:pt>
                <c:pt idx="1097">
                  <c:v>43300.710300925923</c:v>
                </c:pt>
                <c:pt idx="1098">
                  <c:v>43300.710416666669</c:v>
                </c:pt>
                <c:pt idx="1099">
                  <c:v>43300.710532407407</c:v>
                </c:pt>
                <c:pt idx="1100">
                  <c:v>43300.710648148146</c:v>
                </c:pt>
                <c:pt idx="1101">
                  <c:v>43300.710763888892</c:v>
                </c:pt>
                <c:pt idx="1102">
                  <c:v>43300.710879629631</c:v>
                </c:pt>
                <c:pt idx="1103">
                  <c:v>43300.710995370369</c:v>
                </c:pt>
                <c:pt idx="1104">
                  <c:v>43300.711111111108</c:v>
                </c:pt>
                <c:pt idx="1105">
                  <c:v>43300.711226851854</c:v>
                </c:pt>
                <c:pt idx="1106">
                  <c:v>43300.711342592593</c:v>
                </c:pt>
                <c:pt idx="1107">
                  <c:v>43300.711458333331</c:v>
                </c:pt>
                <c:pt idx="1108">
                  <c:v>43300.711574074077</c:v>
                </c:pt>
                <c:pt idx="1109">
                  <c:v>43300.711689814816</c:v>
                </c:pt>
                <c:pt idx="1110">
                  <c:v>43300.711805555555</c:v>
                </c:pt>
                <c:pt idx="1111">
                  <c:v>43300.711921296293</c:v>
                </c:pt>
                <c:pt idx="1112">
                  <c:v>43300.712037037039</c:v>
                </c:pt>
                <c:pt idx="1113">
                  <c:v>43300.712152777778</c:v>
                </c:pt>
                <c:pt idx="1114">
                  <c:v>43300.712268518517</c:v>
                </c:pt>
                <c:pt idx="1115">
                  <c:v>43300.712384259263</c:v>
                </c:pt>
                <c:pt idx="1116">
                  <c:v>43300.712500000001</c:v>
                </c:pt>
                <c:pt idx="1117">
                  <c:v>43300.71261574074</c:v>
                </c:pt>
                <c:pt idx="1118">
                  <c:v>43300.712731481479</c:v>
                </c:pt>
                <c:pt idx="1119">
                  <c:v>43300.712847222225</c:v>
                </c:pt>
                <c:pt idx="1120">
                  <c:v>43300.712962962964</c:v>
                </c:pt>
                <c:pt idx="1121">
                  <c:v>43300.713078703702</c:v>
                </c:pt>
                <c:pt idx="1122">
                  <c:v>43300.713194444441</c:v>
                </c:pt>
                <c:pt idx="1123">
                  <c:v>43300.713310185187</c:v>
                </c:pt>
                <c:pt idx="1124">
                  <c:v>43300.713425925926</c:v>
                </c:pt>
                <c:pt idx="1125">
                  <c:v>43300.713541666664</c:v>
                </c:pt>
                <c:pt idx="1126">
                  <c:v>43300.71365740741</c:v>
                </c:pt>
                <c:pt idx="1127">
                  <c:v>43300.713773148149</c:v>
                </c:pt>
                <c:pt idx="1128">
                  <c:v>43300.713888888888</c:v>
                </c:pt>
                <c:pt idx="1129">
                  <c:v>43300.714004629626</c:v>
                </c:pt>
                <c:pt idx="1130">
                  <c:v>43300.714120370372</c:v>
                </c:pt>
                <c:pt idx="1131">
                  <c:v>43300.714236111111</c:v>
                </c:pt>
                <c:pt idx="1132">
                  <c:v>43300.71435185185</c:v>
                </c:pt>
                <c:pt idx="1133">
                  <c:v>43300.714467592596</c:v>
                </c:pt>
                <c:pt idx="1134">
                  <c:v>43300.714583333334</c:v>
                </c:pt>
                <c:pt idx="1135">
                  <c:v>43300.714699074073</c:v>
                </c:pt>
                <c:pt idx="1136">
                  <c:v>43300.714814814812</c:v>
                </c:pt>
                <c:pt idx="1137">
                  <c:v>43300.714930555558</c:v>
                </c:pt>
                <c:pt idx="1138">
                  <c:v>43300.715046296296</c:v>
                </c:pt>
                <c:pt idx="1139">
                  <c:v>43300.715162037035</c:v>
                </c:pt>
                <c:pt idx="1140">
                  <c:v>43300.715277777781</c:v>
                </c:pt>
                <c:pt idx="1141">
                  <c:v>43300.71539351852</c:v>
                </c:pt>
                <c:pt idx="1142">
                  <c:v>43300.715509259258</c:v>
                </c:pt>
                <c:pt idx="1143">
                  <c:v>43300.715624999997</c:v>
                </c:pt>
                <c:pt idx="1144">
                  <c:v>43300.715740740743</c:v>
                </c:pt>
                <c:pt idx="1145">
                  <c:v>43300.715856481482</c:v>
                </c:pt>
                <c:pt idx="1146">
                  <c:v>43300.71597222222</c:v>
                </c:pt>
                <c:pt idx="1147">
                  <c:v>43300.716087962966</c:v>
                </c:pt>
                <c:pt idx="1148">
                  <c:v>43300.716203703705</c:v>
                </c:pt>
                <c:pt idx="1149">
                  <c:v>43300.716319444444</c:v>
                </c:pt>
                <c:pt idx="1150">
                  <c:v>43300.716435185182</c:v>
                </c:pt>
                <c:pt idx="1151">
                  <c:v>43300.716550925928</c:v>
                </c:pt>
                <c:pt idx="1152">
                  <c:v>43300.716666666667</c:v>
                </c:pt>
                <c:pt idx="1153">
                  <c:v>43300.716782407406</c:v>
                </c:pt>
                <c:pt idx="1154">
                  <c:v>43300.716898148145</c:v>
                </c:pt>
                <c:pt idx="1155">
                  <c:v>43300.717013888891</c:v>
                </c:pt>
                <c:pt idx="1156">
                  <c:v>43300.717129629629</c:v>
                </c:pt>
                <c:pt idx="1157">
                  <c:v>43300.717245370368</c:v>
                </c:pt>
                <c:pt idx="1158">
                  <c:v>43300.717361111114</c:v>
                </c:pt>
                <c:pt idx="1159">
                  <c:v>43300.717476851853</c:v>
                </c:pt>
                <c:pt idx="1160">
                  <c:v>43300.717592592591</c:v>
                </c:pt>
                <c:pt idx="1161">
                  <c:v>43300.71770833333</c:v>
                </c:pt>
                <c:pt idx="1162">
                  <c:v>43300.717824074076</c:v>
                </c:pt>
                <c:pt idx="1163">
                  <c:v>43300.717939814815</c:v>
                </c:pt>
                <c:pt idx="1164">
                  <c:v>43300.718055555553</c:v>
                </c:pt>
                <c:pt idx="1165">
                  <c:v>43300.718171296299</c:v>
                </c:pt>
                <c:pt idx="1166">
                  <c:v>43300.718287037038</c:v>
                </c:pt>
                <c:pt idx="1167">
                  <c:v>43300.718402777777</c:v>
                </c:pt>
                <c:pt idx="1168">
                  <c:v>43300.718518518515</c:v>
                </c:pt>
                <c:pt idx="1169">
                  <c:v>43300.718634259261</c:v>
                </c:pt>
                <c:pt idx="1170">
                  <c:v>43300.71875</c:v>
                </c:pt>
                <c:pt idx="1171">
                  <c:v>43300.718865740739</c:v>
                </c:pt>
                <c:pt idx="1172">
                  <c:v>43300.718981481485</c:v>
                </c:pt>
                <c:pt idx="1173">
                  <c:v>43300.719097222223</c:v>
                </c:pt>
                <c:pt idx="1174">
                  <c:v>43300.719212962962</c:v>
                </c:pt>
                <c:pt idx="1175">
                  <c:v>43300.719328703701</c:v>
                </c:pt>
                <c:pt idx="1176">
                  <c:v>43300.719444444447</c:v>
                </c:pt>
                <c:pt idx="1177">
                  <c:v>43300.719560185185</c:v>
                </c:pt>
                <c:pt idx="1178">
                  <c:v>43300.719675925924</c:v>
                </c:pt>
                <c:pt idx="1179">
                  <c:v>43300.71979166667</c:v>
                </c:pt>
                <c:pt idx="1180">
                  <c:v>43300.719907407409</c:v>
                </c:pt>
                <c:pt idx="1181">
                  <c:v>43300.720023148147</c:v>
                </c:pt>
                <c:pt idx="1182">
                  <c:v>43300.720138888886</c:v>
                </c:pt>
                <c:pt idx="1183">
                  <c:v>43300.720254629632</c:v>
                </c:pt>
                <c:pt idx="1184">
                  <c:v>43300.720370370371</c:v>
                </c:pt>
                <c:pt idx="1185">
                  <c:v>43300.720486111109</c:v>
                </c:pt>
                <c:pt idx="1186">
                  <c:v>43300.720601851855</c:v>
                </c:pt>
                <c:pt idx="1187">
                  <c:v>43300.720717592594</c:v>
                </c:pt>
                <c:pt idx="1188">
                  <c:v>43300.720833333333</c:v>
                </c:pt>
                <c:pt idx="1189">
                  <c:v>43300.720949074072</c:v>
                </c:pt>
                <c:pt idx="1190">
                  <c:v>43300.721064814818</c:v>
                </c:pt>
                <c:pt idx="1191">
                  <c:v>43300.721180555556</c:v>
                </c:pt>
                <c:pt idx="1192">
                  <c:v>43300.721296296295</c:v>
                </c:pt>
                <c:pt idx="1193">
                  <c:v>43300.721412037034</c:v>
                </c:pt>
                <c:pt idx="1194">
                  <c:v>43300.72152777778</c:v>
                </c:pt>
                <c:pt idx="1195">
                  <c:v>43300.721643518518</c:v>
                </c:pt>
                <c:pt idx="1196">
                  <c:v>43300.721759259257</c:v>
                </c:pt>
                <c:pt idx="1197">
                  <c:v>43300.721875000003</c:v>
                </c:pt>
                <c:pt idx="1198">
                  <c:v>43300.721990740742</c:v>
                </c:pt>
                <c:pt idx="1199">
                  <c:v>43300.72210648148</c:v>
                </c:pt>
                <c:pt idx="1200">
                  <c:v>43300.722222222219</c:v>
                </c:pt>
                <c:pt idx="1201">
                  <c:v>43300.722337962965</c:v>
                </c:pt>
                <c:pt idx="1202">
                  <c:v>43300.722453703704</c:v>
                </c:pt>
                <c:pt idx="1203">
                  <c:v>43300.722569444442</c:v>
                </c:pt>
                <c:pt idx="1204">
                  <c:v>43300.722685185188</c:v>
                </c:pt>
                <c:pt idx="1205">
                  <c:v>43300.722800925927</c:v>
                </c:pt>
                <c:pt idx="1206">
                  <c:v>43300.722916666666</c:v>
                </c:pt>
                <c:pt idx="1207">
                  <c:v>43300.723032407404</c:v>
                </c:pt>
                <c:pt idx="1208">
                  <c:v>43300.72314814815</c:v>
                </c:pt>
                <c:pt idx="1209">
                  <c:v>43300.723263888889</c:v>
                </c:pt>
                <c:pt idx="1210">
                  <c:v>43300.723379629628</c:v>
                </c:pt>
                <c:pt idx="1211">
                  <c:v>43300.723495370374</c:v>
                </c:pt>
                <c:pt idx="1212">
                  <c:v>43300.723611111112</c:v>
                </c:pt>
                <c:pt idx="1213">
                  <c:v>43300.723726851851</c:v>
                </c:pt>
                <c:pt idx="1214">
                  <c:v>43300.72384259259</c:v>
                </c:pt>
                <c:pt idx="1215">
                  <c:v>43300.723958333336</c:v>
                </c:pt>
                <c:pt idx="1216">
                  <c:v>43300.724074074074</c:v>
                </c:pt>
                <c:pt idx="1217">
                  <c:v>43300.724189814813</c:v>
                </c:pt>
                <c:pt idx="1218">
                  <c:v>43300.724305555559</c:v>
                </c:pt>
                <c:pt idx="1219">
                  <c:v>43300.724421296298</c:v>
                </c:pt>
                <c:pt idx="1220">
                  <c:v>43300.724537037036</c:v>
                </c:pt>
                <c:pt idx="1221">
                  <c:v>43300.724652777775</c:v>
                </c:pt>
                <c:pt idx="1222">
                  <c:v>43300.724768518521</c:v>
                </c:pt>
                <c:pt idx="1223">
                  <c:v>43300.72488425926</c:v>
                </c:pt>
                <c:pt idx="1224">
                  <c:v>43300.724999999999</c:v>
                </c:pt>
                <c:pt idx="1225">
                  <c:v>43300.725115740737</c:v>
                </c:pt>
                <c:pt idx="1226">
                  <c:v>43300.725231481483</c:v>
                </c:pt>
                <c:pt idx="1227">
                  <c:v>43300.725347222222</c:v>
                </c:pt>
                <c:pt idx="1228">
                  <c:v>43300.725462962961</c:v>
                </c:pt>
                <c:pt idx="1229">
                  <c:v>43300.725578703707</c:v>
                </c:pt>
                <c:pt idx="1230">
                  <c:v>43300.725694444445</c:v>
                </c:pt>
                <c:pt idx="1231">
                  <c:v>43300.725810185184</c:v>
                </c:pt>
                <c:pt idx="1232">
                  <c:v>43300.725925925923</c:v>
                </c:pt>
                <c:pt idx="1233">
                  <c:v>43300.726041666669</c:v>
                </c:pt>
                <c:pt idx="1234">
                  <c:v>43300.726157407407</c:v>
                </c:pt>
                <c:pt idx="1235">
                  <c:v>43300.726273148146</c:v>
                </c:pt>
                <c:pt idx="1236">
                  <c:v>43300.726388888892</c:v>
                </c:pt>
                <c:pt idx="1237">
                  <c:v>43300.726504629631</c:v>
                </c:pt>
                <c:pt idx="1238">
                  <c:v>43300.726620370369</c:v>
                </c:pt>
                <c:pt idx="1239">
                  <c:v>43300.726736111108</c:v>
                </c:pt>
                <c:pt idx="1240">
                  <c:v>43300.726851851854</c:v>
                </c:pt>
                <c:pt idx="1241">
                  <c:v>43300.726967592593</c:v>
                </c:pt>
                <c:pt idx="1242">
                  <c:v>43300.727083333331</c:v>
                </c:pt>
                <c:pt idx="1243">
                  <c:v>43300.727199074077</c:v>
                </c:pt>
                <c:pt idx="1244">
                  <c:v>43300.727314814816</c:v>
                </c:pt>
                <c:pt idx="1245">
                  <c:v>43300.727430555555</c:v>
                </c:pt>
                <c:pt idx="1246">
                  <c:v>43300.727546296293</c:v>
                </c:pt>
                <c:pt idx="1247">
                  <c:v>43300.727662037039</c:v>
                </c:pt>
                <c:pt idx="1248">
                  <c:v>43300.727777777778</c:v>
                </c:pt>
                <c:pt idx="1249">
                  <c:v>43300.727893518517</c:v>
                </c:pt>
                <c:pt idx="1250">
                  <c:v>43300.728009259263</c:v>
                </c:pt>
                <c:pt idx="1251">
                  <c:v>43300.728125000001</c:v>
                </c:pt>
                <c:pt idx="1252">
                  <c:v>43300.72824074074</c:v>
                </c:pt>
                <c:pt idx="1253">
                  <c:v>43300.728356481479</c:v>
                </c:pt>
                <c:pt idx="1254">
                  <c:v>43300.728472222225</c:v>
                </c:pt>
                <c:pt idx="1255">
                  <c:v>43300.728587962964</c:v>
                </c:pt>
                <c:pt idx="1256">
                  <c:v>43300.728703703702</c:v>
                </c:pt>
                <c:pt idx="1257">
                  <c:v>43300.728819444441</c:v>
                </c:pt>
                <c:pt idx="1258">
                  <c:v>43300.728935185187</c:v>
                </c:pt>
                <c:pt idx="1259">
                  <c:v>43300.729050925926</c:v>
                </c:pt>
                <c:pt idx="1260">
                  <c:v>43300.729166666664</c:v>
                </c:pt>
                <c:pt idx="1261">
                  <c:v>43300.72928240741</c:v>
                </c:pt>
                <c:pt idx="1262">
                  <c:v>43300.729398148149</c:v>
                </c:pt>
                <c:pt idx="1263">
                  <c:v>43300.729513888888</c:v>
                </c:pt>
                <c:pt idx="1264">
                  <c:v>43300.729629629626</c:v>
                </c:pt>
                <c:pt idx="1265">
                  <c:v>43300.729745370372</c:v>
                </c:pt>
                <c:pt idx="1266">
                  <c:v>43300.729861111111</c:v>
                </c:pt>
                <c:pt idx="1267">
                  <c:v>43300.72997685185</c:v>
                </c:pt>
                <c:pt idx="1268">
                  <c:v>43300.730092592596</c:v>
                </c:pt>
                <c:pt idx="1269">
                  <c:v>43300.730208333334</c:v>
                </c:pt>
                <c:pt idx="1270">
                  <c:v>43300.730324074073</c:v>
                </c:pt>
                <c:pt idx="1271">
                  <c:v>43300.730439814812</c:v>
                </c:pt>
                <c:pt idx="1272">
                  <c:v>43300.730555555558</c:v>
                </c:pt>
                <c:pt idx="1273">
                  <c:v>43300.730671296296</c:v>
                </c:pt>
                <c:pt idx="1274">
                  <c:v>43300.730787037035</c:v>
                </c:pt>
                <c:pt idx="1275">
                  <c:v>43300.730902777781</c:v>
                </c:pt>
                <c:pt idx="1276">
                  <c:v>43300.73101851852</c:v>
                </c:pt>
                <c:pt idx="1277">
                  <c:v>43300.731134259258</c:v>
                </c:pt>
                <c:pt idx="1278">
                  <c:v>43300.731249999997</c:v>
                </c:pt>
                <c:pt idx="1279">
                  <c:v>43300.731365740743</c:v>
                </c:pt>
                <c:pt idx="1280">
                  <c:v>43300.731481481482</c:v>
                </c:pt>
                <c:pt idx="1281">
                  <c:v>43300.73159722222</c:v>
                </c:pt>
                <c:pt idx="1282">
                  <c:v>43300.731712962966</c:v>
                </c:pt>
                <c:pt idx="1283">
                  <c:v>43300.731828703705</c:v>
                </c:pt>
                <c:pt idx="1284">
                  <c:v>43300.731944444444</c:v>
                </c:pt>
                <c:pt idx="1285">
                  <c:v>43300.732060185182</c:v>
                </c:pt>
                <c:pt idx="1286">
                  <c:v>43300.732175925928</c:v>
                </c:pt>
                <c:pt idx="1287">
                  <c:v>43300.732291666667</c:v>
                </c:pt>
                <c:pt idx="1288">
                  <c:v>43300.732407407406</c:v>
                </c:pt>
                <c:pt idx="1289">
                  <c:v>43300.732523148145</c:v>
                </c:pt>
                <c:pt idx="1290">
                  <c:v>43300.732638888891</c:v>
                </c:pt>
                <c:pt idx="1291">
                  <c:v>43300.732754629629</c:v>
                </c:pt>
                <c:pt idx="1292">
                  <c:v>43300.732870370368</c:v>
                </c:pt>
                <c:pt idx="1293">
                  <c:v>43300.732986111114</c:v>
                </c:pt>
                <c:pt idx="1294">
                  <c:v>43300.733101851853</c:v>
                </c:pt>
                <c:pt idx="1295">
                  <c:v>43300.733217592591</c:v>
                </c:pt>
                <c:pt idx="1296">
                  <c:v>43300.73333333333</c:v>
                </c:pt>
                <c:pt idx="1297">
                  <c:v>43300.733449074076</c:v>
                </c:pt>
                <c:pt idx="1298">
                  <c:v>43300.733564814815</c:v>
                </c:pt>
                <c:pt idx="1299">
                  <c:v>43300.733680555553</c:v>
                </c:pt>
                <c:pt idx="1300">
                  <c:v>43300.733796296299</c:v>
                </c:pt>
                <c:pt idx="1301">
                  <c:v>43300.733912037038</c:v>
                </c:pt>
                <c:pt idx="1302">
                  <c:v>43300.734027777777</c:v>
                </c:pt>
                <c:pt idx="1303">
                  <c:v>43300.734143518515</c:v>
                </c:pt>
                <c:pt idx="1304">
                  <c:v>43300.734259259261</c:v>
                </c:pt>
                <c:pt idx="1305">
                  <c:v>43300.734375</c:v>
                </c:pt>
                <c:pt idx="1306">
                  <c:v>43300.734490740739</c:v>
                </c:pt>
                <c:pt idx="1307">
                  <c:v>43300.734606481485</c:v>
                </c:pt>
                <c:pt idx="1308">
                  <c:v>43300.734722222223</c:v>
                </c:pt>
                <c:pt idx="1309">
                  <c:v>43300.734837962962</c:v>
                </c:pt>
                <c:pt idx="1310">
                  <c:v>43300.734953703701</c:v>
                </c:pt>
                <c:pt idx="1311">
                  <c:v>43300.735069444447</c:v>
                </c:pt>
                <c:pt idx="1312">
                  <c:v>43300.735185185185</c:v>
                </c:pt>
                <c:pt idx="1313">
                  <c:v>43300.735300925924</c:v>
                </c:pt>
                <c:pt idx="1314">
                  <c:v>43300.73541666667</c:v>
                </c:pt>
                <c:pt idx="1315">
                  <c:v>43300.735532407409</c:v>
                </c:pt>
                <c:pt idx="1316">
                  <c:v>43300.735648148147</c:v>
                </c:pt>
                <c:pt idx="1317">
                  <c:v>43300.735763888886</c:v>
                </c:pt>
                <c:pt idx="1318">
                  <c:v>43300.735879629632</c:v>
                </c:pt>
                <c:pt idx="1319">
                  <c:v>43300.735995370371</c:v>
                </c:pt>
                <c:pt idx="1320">
                  <c:v>43300.736111111109</c:v>
                </c:pt>
                <c:pt idx="1321">
                  <c:v>43300.736226851855</c:v>
                </c:pt>
                <c:pt idx="1322">
                  <c:v>43300.736342592594</c:v>
                </c:pt>
                <c:pt idx="1323">
                  <c:v>43300.736458333333</c:v>
                </c:pt>
                <c:pt idx="1324">
                  <c:v>43300.736574074072</c:v>
                </c:pt>
                <c:pt idx="1325">
                  <c:v>43300.736689814818</c:v>
                </c:pt>
                <c:pt idx="1326">
                  <c:v>43300.736805555556</c:v>
                </c:pt>
                <c:pt idx="1327">
                  <c:v>43300.736921296295</c:v>
                </c:pt>
                <c:pt idx="1328">
                  <c:v>43300.737037037034</c:v>
                </c:pt>
                <c:pt idx="1329">
                  <c:v>43300.73715277778</c:v>
                </c:pt>
                <c:pt idx="1330">
                  <c:v>43300.737268518518</c:v>
                </c:pt>
                <c:pt idx="1331">
                  <c:v>43300.737384259257</c:v>
                </c:pt>
                <c:pt idx="1332">
                  <c:v>43300.737500000003</c:v>
                </c:pt>
                <c:pt idx="1333">
                  <c:v>43300.737615740742</c:v>
                </c:pt>
                <c:pt idx="1334">
                  <c:v>43300.73773148148</c:v>
                </c:pt>
                <c:pt idx="1335">
                  <c:v>43300.737847222219</c:v>
                </c:pt>
                <c:pt idx="1336">
                  <c:v>43300.737962962965</c:v>
                </c:pt>
                <c:pt idx="1337">
                  <c:v>43300.738078703704</c:v>
                </c:pt>
                <c:pt idx="1338">
                  <c:v>43300.738194444442</c:v>
                </c:pt>
                <c:pt idx="1339">
                  <c:v>43300.738310185188</c:v>
                </c:pt>
                <c:pt idx="1340">
                  <c:v>43300.738425925927</c:v>
                </c:pt>
                <c:pt idx="1341">
                  <c:v>43300.738541666666</c:v>
                </c:pt>
                <c:pt idx="1342">
                  <c:v>43300.738657407404</c:v>
                </c:pt>
                <c:pt idx="1343">
                  <c:v>43300.73877314815</c:v>
                </c:pt>
                <c:pt idx="1344">
                  <c:v>43300.738888888889</c:v>
                </c:pt>
                <c:pt idx="1345">
                  <c:v>43300.739004629628</c:v>
                </c:pt>
                <c:pt idx="1346">
                  <c:v>43300.739120370374</c:v>
                </c:pt>
                <c:pt idx="1347">
                  <c:v>43300.739236111112</c:v>
                </c:pt>
                <c:pt idx="1348">
                  <c:v>43300.739351851851</c:v>
                </c:pt>
                <c:pt idx="1349">
                  <c:v>43300.73946759259</c:v>
                </c:pt>
                <c:pt idx="1350">
                  <c:v>43300.739583333336</c:v>
                </c:pt>
                <c:pt idx="1351">
                  <c:v>43300.739699074074</c:v>
                </c:pt>
                <c:pt idx="1352">
                  <c:v>43300.739814814813</c:v>
                </c:pt>
                <c:pt idx="1353">
                  <c:v>43300.739930555559</c:v>
                </c:pt>
                <c:pt idx="1354">
                  <c:v>43300.740046296298</c:v>
                </c:pt>
                <c:pt idx="1355">
                  <c:v>43300.740162037036</c:v>
                </c:pt>
                <c:pt idx="1356">
                  <c:v>43300.740277777775</c:v>
                </c:pt>
                <c:pt idx="1357">
                  <c:v>43300.740393518521</c:v>
                </c:pt>
                <c:pt idx="1358">
                  <c:v>43300.74050925926</c:v>
                </c:pt>
                <c:pt idx="1359">
                  <c:v>43300.740624999999</c:v>
                </c:pt>
                <c:pt idx="1360">
                  <c:v>43300.740740740737</c:v>
                </c:pt>
                <c:pt idx="1361">
                  <c:v>43300.740856481483</c:v>
                </c:pt>
                <c:pt idx="1362">
                  <c:v>43300.740972222222</c:v>
                </c:pt>
                <c:pt idx="1363">
                  <c:v>43300.741087962961</c:v>
                </c:pt>
                <c:pt idx="1364">
                  <c:v>43300.741203703707</c:v>
                </c:pt>
                <c:pt idx="1365">
                  <c:v>43300.741319444445</c:v>
                </c:pt>
                <c:pt idx="1366">
                  <c:v>43300.741435185184</c:v>
                </c:pt>
                <c:pt idx="1367">
                  <c:v>43300.741550925923</c:v>
                </c:pt>
                <c:pt idx="1368">
                  <c:v>43300.741666666669</c:v>
                </c:pt>
                <c:pt idx="1369">
                  <c:v>43300.741782407407</c:v>
                </c:pt>
                <c:pt idx="1370">
                  <c:v>43300.741898148146</c:v>
                </c:pt>
                <c:pt idx="1371">
                  <c:v>43300.742013888892</c:v>
                </c:pt>
                <c:pt idx="1372">
                  <c:v>43300.742129629631</c:v>
                </c:pt>
                <c:pt idx="1373">
                  <c:v>43300.742245370369</c:v>
                </c:pt>
                <c:pt idx="1374">
                  <c:v>43300.742361111108</c:v>
                </c:pt>
                <c:pt idx="1375">
                  <c:v>43300.742476851854</c:v>
                </c:pt>
                <c:pt idx="1376">
                  <c:v>43300.742592592593</c:v>
                </c:pt>
                <c:pt idx="1377">
                  <c:v>43300.742708333331</c:v>
                </c:pt>
                <c:pt idx="1378">
                  <c:v>43300.742824074077</c:v>
                </c:pt>
                <c:pt idx="1379">
                  <c:v>43300.742939814816</c:v>
                </c:pt>
                <c:pt idx="1380">
                  <c:v>43300.743055555555</c:v>
                </c:pt>
                <c:pt idx="1381">
                  <c:v>43300.743171296293</c:v>
                </c:pt>
                <c:pt idx="1382">
                  <c:v>43300.743287037039</c:v>
                </c:pt>
                <c:pt idx="1383">
                  <c:v>43300.743402777778</c:v>
                </c:pt>
                <c:pt idx="1384">
                  <c:v>43300.743518518517</c:v>
                </c:pt>
                <c:pt idx="1385">
                  <c:v>43300.743634259263</c:v>
                </c:pt>
                <c:pt idx="1386">
                  <c:v>43300.743750000001</c:v>
                </c:pt>
                <c:pt idx="1387">
                  <c:v>43300.74386574074</c:v>
                </c:pt>
                <c:pt idx="1388">
                  <c:v>43300.743981481479</c:v>
                </c:pt>
                <c:pt idx="1389">
                  <c:v>43300.744097222225</c:v>
                </c:pt>
                <c:pt idx="1390">
                  <c:v>43300.744212962964</c:v>
                </c:pt>
                <c:pt idx="1391">
                  <c:v>43300.744328703702</c:v>
                </c:pt>
                <c:pt idx="1392">
                  <c:v>43300.744444444441</c:v>
                </c:pt>
                <c:pt idx="1393">
                  <c:v>43300.744560185187</c:v>
                </c:pt>
                <c:pt idx="1394">
                  <c:v>43300.744675925926</c:v>
                </c:pt>
                <c:pt idx="1395">
                  <c:v>43300.744791666664</c:v>
                </c:pt>
                <c:pt idx="1396">
                  <c:v>43300.74490740741</c:v>
                </c:pt>
                <c:pt idx="1397">
                  <c:v>43300.745023148149</c:v>
                </c:pt>
                <c:pt idx="1398">
                  <c:v>43300.745138888888</c:v>
                </c:pt>
                <c:pt idx="1399">
                  <c:v>43300.745254629626</c:v>
                </c:pt>
                <c:pt idx="1400">
                  <c:v>43300.745370370372</c:v>
                </c:pt>
                <c:pt idx="1401">
                  <c:v>43300.745486111111</c:v>
                </c:pt>
                <c:pt idx="1402">
                  <c:v>43300.74560185185</c:v>
                </c:pt>
                <c:pt idx="1403">
                  <c:v>43300.745717592596</c:v>
                </c:pt>
                <c:pt idx="1404">
                  <c:v>43300.745833333334</c:v>
                </c:pt>
                <c:pt idx="1405">
                  <c:v>43300.745949074073</c:v>
                </c:pt>
                <c:pt idx="1406">
                  <c:v>43300.746064814812</c:v>
                </c:pt>
                <c:pt idx="1407">
                  <c:v>43300.746180555558</c:v>
                </c:pt>
                <c:pt idx="1408">
                  <c:v>43300.746296296296</c:v>
                </c:pt>
                <c:pt idx="1409">
                  <c:v>43300.746412037035</c:v>
                </c:pt>
                <c:pt idx="1410">
                  <c:v>43300.746527777781</c:v>
                </c:pt>
                <c:pt idx="1411">
                  <c:v>43300.74664351852</c:v>
                </c:pt>
                <c:pt idx="1412">
                  <c:v>43300.746759259258</c:v>
                </c:pt>
                <c:pt idx="1413">
                  <c:v>43300.746874999997</c:v>
                </c:pt>
                <c:pt idx="1414">
                  <c:v>43300.746990740743</c:v>
                </c:pt>
                <c:pt idx="1415">
                  <c:v>43300.747106481482</c:v>
                </c:pt>
                <c:pt idx="1416">
                  <c:v>43300.74722222222</c:v>
                </c:pt>
                <c:pt idx="1417">
                  <c:v>43300.747337962966</c:v>
                </c:pt>
                <c:pt idx="1418">
                  <c:v>43300.747453703705</c:v>
                </c:pt>
                <c:pt idx="1419">
                  <c:v>43300.747569444444</c:v>
                </c:pt>
                <c:pt idx="1420">
                  <c:v>43300.747685185182</c:v>
                </c:pt>
                <c:pt idx="1421">
                  <c:v>43300.747800925928</c:v>
                </c:pt>
                <c:pt idx="1422">
                  <c:v>43300.747916666667</c:v>
                </c:pt>
                <c:pt idx="1423">
                  <c:v>43300.748032407406</c:v>
                </c:pt>
                <c:pt idx="1424">
                  <c:v>43300.748148148145</c:v>
                </c:pt>
                <c:pt idx="1425">
                  <c:v>43300.748263888891</c:v>
                </c:pt>
                <c:pt idx="1426">
                  <c:v>43300.748379629629</c:v>
                </c:pt>
                <c:pt idx="1427">
                  <c:v>43300.748495370368</c:v>
                </c:pt>
                <c:pt idx="1428">
                  <c:v>43300.748611111114</c:v>
                </c:pt>
                <c:pt idx="1429">
                  <c:v>43300.748726851853</c:v>
                </c:pt>
                <c:pt idx="1430">
                  <c:v>43300.748842592591</c:v>
                </c:pt>
                <c:pt idx="1431">
                  <c:v>43300.74895833333</c:v>
                </c:pt>
                <c:pt idx="1432">
                  <c:v>43300.749074074076</c:v>
                </c:pt>
                <c:pt idx="1433">
                  <c:v>43300.749189814815</c:v>
                </c:pt>
                <c:pt idx="1434">
                  <c:v>43300.749305555553</c:v>
                </c:pt>
                <c:pt idx="1435">
                  <c:v>43300.749421296299</c:v>
                </c:pt>
                <c:pt idx="1436">
                  <c:v>43300.749537037038</c:v>
                </c:pt>
                <c:pt idx="1437">
                  <c:v>43300.749652777777</c:v>
                </c:pt>
                <c:pt idx="1438">
                  <c:v>43300.749768518515</c:v>
                </c:pt>
                <c:pt idx="1439">
                  <c:v>43300.749884259261</c:v>
                </c:pt>
                <c:pt idx="1440">
                  <c:v>43300.75</c:v>
                </c:pt>
                <c:pt idx="1441">
                  <c:v>43300.750115740739</c:v>
                </c:pt>
                <c:pt idx="1442">
                  <c:v>43300.750231481485</c:v>
                </c:pt>
                <c:pt idx="1443">
                  <c:v>43300.750347222223</c:v>
                </c:pt>
                <c:pt idx="1444">
                  <c:v>43300.750462962962</c:v>
                </c:pt>
                <c:pt idx="1445">
                  <c:v>43300.750578703701</c:v>
                </c:pt>
                <c:pt idx="1446">
                  <c:v>43300.750694444447</c:v>
                </c:pt>
                <c:pt idx="1447">
                  <c:v>43300.750810185185</c:v>
                </c:pt>
                <c:pt idx="1448">
                  <c:v>43300.750925925924</c:v>
                </c:pt>
                <c:pt idx="1449">
                  <c:v>43300.75104166667</c:v>
                </c:pt>
                <c:pt idx="1450">
                  <c:v>43300.751157407409</c:v>
                </c:pt>
                <c:pt idx="1451">
                  <c:v>43300.751273148147</c:v>
                </c:pt>
                <c:pt idx="1452">
                  <c:v>43300.751388888886</c:v>
                </c:pt>
                <c:pt idx="1453">
                  <c:v>43300.751504629632</c:v>
                </c:pt>
                <c:pt idx="1454">
                  <c:v>43300.751620370371</c:v>
                </c:pt>
                <c:pt idx="1455">
                  <c:v>43300.751736111109</c:v>
                </c:pt>
                <c:pt idx="1456">
                  <c:v>43300.751851851855</c:v>
                </c:pt>
                <c:pt idx="1457">
                  <c:v>43300.751967592594</c:v>
                </c:pt>
                <c:pt idx="1458">
                  <c:v>43300.752083333333</c:v>
                </c:pt>
                <c:pt idx="1459">
                  <c:v>43300.752199074072</c:v>
                </c:pt>
                <c:pt idx="1460">
                  <c:v>43300.752314814818</c:v>
                </c:pt>
                <c:pt idx="1461">
                  <c:v>43300.752430555556</c:v>
                </c:pt>
                <c:pt idx="1462">
                  <c:v>43300.752546296295</c:v>
                </c:pt>
                <c:pt idx="1463">
                  <c:v>43300.752662037034</c:v>
                </c:pt>
                <c:pt idx="1464">
                  <c:v>43300.75277777778</c:v>
                </c:pt>
                <c:pt idx="1465">
                  <c:v>43300.752893518518</c:v>
                </c:pt>
                <c:pt idx="1466">
                  <c:v>43300.753009259257</c:v>
                </c:pt>
                <c:pt idx="1467">
                  <c:v>43300.753125000003</c:v>
                </c:pt>
                <c:pt idx="1468">
                  <c:v>43300.753240740742</c:v>
                </c:pt>
                <c:pt idx="1469">
                  <c:v>43300.75335648148</c:v>
                </c:pt>
                <c:pt idx="1470">
                  <c:v>43300.753472222219</c:v>
                </c:pt>
                <c:pt idx="1471">
                  <c:v>43300.753587962965</c:v>
                </c:pt>
                <c:pt idx="1472">
                  <c:v>43300.753703703704</c:v>
                </c:pt>
                <c:pt idx="1473">
                  <c:v>43300.753819444442</c:v>
                </c:pt>
                <c:pt idx="1474">
                  <c:v>43300.753935185188</c:v>
                </c:pt>
                <c:pt idx="1475">
                  <c:v>43300.754050925927</c:v>
                </c:pt>
                <c:pt idx="1476">
                  <c:v>43300.754166666666</c:v>
                </c:pt>
                <c:pt idx="1477">
                  <c:v>43300.754282407404</c:v>
                </c:pt>
                <c:pt idx="1478">
                  <c:v>43300.75439814815</c:v>
                </c:pt>
                <c:pt idx="1479">
                  <c:v>43300.754513888889</c:v>
                </c:pt>
                <c:pt idx="1480">
                  <c:v>43300.754629629628</c:v>
                </c:pt>
                <c:pt idx="1481">
                  <c:v>43300.754745370374</c:v>
                </c:pt>
                <c:pt idx="1482">
                  <c:v>43300.754861111112</c:v>
                </c:pt>
                <c:pt idx="1483">
                  <c:v>43300.754976851851</c:v>
                </c:pt>
                <c:pt idx="1484">
                  <c:v>43300.75509259259</c:v>
                </c:pt>
                <c:pt idx="1485">
                  <c:v>43300.755208333336</c:v>
                </c:pt>
                <c:pt idx="1486">
                  <c:v>43300.755324074074</c:v>
                </c:pt>
                <c:pt idx="1487">
                  <c:v>43300.755439814813</c:v>
                </c:pt>
                <c:pt idx="1488">
                  <c:v>43300.755555555559</c:v>
                </c:pt>
                <c:pt idx="1489">
                  <c:v>43300.755671296298</c:v>
                </c:pt>
                <c:pt idx="1490">
                  <c:v>43300.755787037036</c:v>
                </c:pt>
                <c:pt idx="1491">
                  <c:v>43300.755902777775</c:v>
                </c:pt>
                <c:pt idx="1492">
                  <c:v>43300.756018518521</c:v>
                </c:pt>
                <c:pt idx="1493">
                  <c:v>43300.75613425926</c:v>
                </c:pt>
                <c:pt idx="1494">
                  <c:v>43300.756249999999</c:v>
                </c:pt>
                <c:pt idx="1495">
                  <c:v>43300.756365740737</c:v>
                </c:pt>
                <c:pt idx="1496">
                  <c:v>43300.756481481483</c:v>
                </c:pt>
                <c:pt idx="1497">
                  <c:v>43300.756597222222</c:v>
                </c:pt>
                <c:pt idx="1498">
                  <c:v>43300.756712962961</c:v>
                </c:pt>
                <c:pt idx="1499">
                  <c:v>43300.756828703707</c:v>
                </c:pt>
                <c:pt idx="1500">
                  <c:v>43300.756944444445</c:v>
                </c:pt>
                <c:pt idx="1501">
                  <c:v>43300.757060185184</c:v>
                </c:pt>
                <c:pt idx="1502">
                  <c:v>43300.757175925923</c:v>
                </c:pt>
                <c:pt idx="1503">
                  <c:v>43300.757291666669</c:v>
                </c:pt>
                <c:pt idx="1504">
                  <c:v>43300.757407407407</c:v>
                </c:pt>
                <c:pt idx="1505">
                  <c:v>43300.757523148146</c:v>
                </c:pt>
                <c:pt idx="1506">
                  <c:v>43300.757638888892</c:v>
                </c:pt>
                <c:pt idx="1507">
                  <c:v>43300.757754629631</c:v>
                </c:pt>
                <c:pt idx="1508">
                  <c:v>43300.757870370369</c:v>
                </c:pt>
                <c:pt idx="1509">
                  <c:v>43300.757986111108</c:v>
                </c:pt>
                <c:pt idx="1510">
                  <c:v>43300.758101851854</c:v>
                </c:pt>
                <c:pt idx="1511">
                  <c:v>43300.758217592593</c:v>
                </c:pt>
                <c:pt idx="1512">
                  <c:v>43300.758333333331</c:v>
                </c:pt>
                <c:pt idx="1513">
                  <c:v>43300.758449074077</c:v>
                </c:pt>
                <c:pt idx="1514">
                  <c:v>43300.758564814816</c:v>
                </c:pt>
                <c:pt idx="1515">
                  <c:v>43300.758680555555</c:v>
                </c:pt>
                <c:pt idx="1516">
                  <c:v>43300.758796296293</c:v>
                </c:pt>
                <c:pt idx="1517">
                  <c:v>43300.758912037039</c:v>
                </c:pt>
                <c:pt idx="1518">
                  <c:v>43300.759027777778</c:v>
                </c:pt>
                <c:pt idx="1519">
                  <c:v>43300.759143518517</c:v>
                </c:pt>
                <c:pt idx="1520">
                  <c:v>43300.759259259263</c:v>
                </c:pt>
                <c:pt idx="1521">
                  <c:v>43300.759375000001</c:v>
                </c:pt>
                <c:pt idx="1522">
                  <c:v>43300.75949074074</c:v>
                </c:pt>
                <c:pt idx="1523">
                  <c:v>43300.759606481479</c:v>
                </c:pt>
                <c:pt idx="1524">
                  <c:v>43300.759722222225</c:v>
                </c:pt>
                <c:pt idx="1525">
                  <c:v>43300.759837962964</c:v>
                </c:pt>
                <c:pt idx="1526">
                  <c:v>43300.759953703702</c:v>
                </c:pt>
                <c:pt idx="1527">
                  <c:v>43300.760069444441</c:v>
                </c:pt>
                <c:pt idx="1528">
                  <c:v>43300.760185185187</c:v>
                </c:pt>
                <c:pt idx="1529">
                  <c:v>43300.760300925926</c:v>
                </c:pt>
                <c:pt idx="1530">
                  <c:v>43300.760416666664</c:v>
                </c:pt>
                <c:pt idx="1531">
                  <c:v>43300.76053240741</c:v>
                </c:pt>
                <c:pt idx="1532">
                  <c:v>43300.760648148149</c:v>
                </c:pt>
                <c:pt idx="1533">
                  <c:v>43300.760763888888</c:v>
                </c:pt>
                <c:pt idx="1534">
                  <c:v>43300.760879629626</c:v>
                </c:pt>
                <c:pt idx="1535">
                  <c:v>43300.760995370372</c:v>
                </c:pt>
                <c:pt idx="1536">
                  <c:v>43300.761111111111</c:v>
                </c:pt>
                <c:pt idx="1537">
                  <c:v>43300.76122685185</c:v>
                </c:pt>
                <c:pt idx="1538">
                  <c:v>43300.761342592596</c:v>
                </c:pt>
                <c:pt idx="1539">
                  <c:v>43300.761458333334</c:v>
                </c:pt>
                <c:pt idx="1540">
                  <c:v>43300.761574074073</c:v>
                </c:pt>
                <c:pt idx="1541">
                  <c:v>43300.761689814812</c:v>
                </c:pt>
                <c:pt idx="1542">
                  <c:v>43300.761805555558</c:v>
                </c:pt>
                <c:pt idx="1543">
                  <c:v>43300.761921296296</c:v>
                </c:pt>
                <c:pt idx="1544">
                  <c:v>43300.762037037035</c:v>
                </c:pt>
                <c:pt idx="1545">
                  <c:v>43300.762152777781</c:v>
                </c:pt>
                <c:pt idx="1546">
                  <c:v>43300.76226851852</c:v>
                </c:pt>
                <c:pt idx="1547">
                  <c:v>43300.762384259258</c:v>
                </c:pt>
                <c:pt idx="1548">
                  <c:v>43300.762499999997</c:v>
                </c:pt>
                <c:pt idx="1549">
                  <c:v>43300.762615740743</c:v>
                </c:pt>
                <c:pt idx="1550">
                  <c:v>43300.762731481482</c:v>
                </c:pt>
                <c:pt idx="1551">
                  <c:v>43300.76284722222</c:v>
                </c:pt>
                <c:pt idx="1552">
                  <c:v>43300.762962962966</c:v>
                </c:pt>
                <c:pt idx="1553">
                  <c:v>43300.763078703705</c:v>
                </c:pt>
                <c:pt idx="1554">
                  <c:v>43300.763194444444</c:v>
                </c:pt>
                <c:pt idx="1555">
                  <c:v>43300.763310185182</c:v>
                </c:pt>
                <c:pt idx="1556">
                  <c:v>43300.763425925928</c:v>
                </c:pt>
                <c:pt idx="1557">
                  <c:v>43300.763541666667</c:v>
                </c:pt>
                <c:pt idx="1558">
                  <c:v>43300.763657407406</c:v>
                </c:pt>
                <c:pt idx="1559">
                  <c:v>43300.763773148145</c:v>
                </c:pt>
                <c:pt idx="1560">
                  <c:v>43300.763888888891</c:v>
                </c:pt>
                <c:pt idx="1561">
                  <c:v>43300.764004629629</c:v>
                </c:pt>
                <c:pt idx="1562">
                  <c:v>43300.764120370368</c:v>
                </c:pt>
                <c:pt idx="1563">
                  <c:v>43300.764236111114</c:v>
                </c:pt>
                <c:pt idx="1564">
                  <c:v>43300.764351851853</c:v>
                </c:pt>
                <c:pt idx="1565">
                  <c:v>43300.764467592591</c:v>
                </c:pt>
                <c:pt idx="1566">
                  <c:v>43300.76458333333</c:v>
                </c:pt>
                <c:pt idx="1567">
                  <c:v>43300.764699074076</c:v>
                </c:pt>
                <c:pt idx="1568">
                  <c:v>43300.764814814815</c:v>
                </c:pt>
                <c:pt idx="1569">
                  <c:v>43300.764930555553</c:v>
                </c:pt>
                <c:pt idx="1570">
                  <c:v>43300.765046296299</c:v>
                </c:pt>
                <c:pt idx="1571">
                  <c:v>43300.765162037038</c:v>
                </c:pt>
                <c:pt idx="1572">
                  <c:v>43300.765277777777</c:v>
                </c:pt>
                <c:pt idx="1573">
                  <c:v>43300.765393518515</c:v>
                </c:pt>
                <c:pt idx="1574">
                  <c:v>43300.765509259261</c:v>
                </c:pt>
                <c:pt idx="1575">
                  <c:v>43300.765625</c:v>
                </c:pt>
                <c:pt idx="1576">
                  <c:v>43300.765740740739</c:v>
                </c:pt>
                <c:pt idx="1577">
                  <c:v>43300.765856481485</c:v>
                </c:pt>
                <c:pt idx="1578">
                  <c:v>43300.765972222223</c:v>
                </c:pt>
                <c:pt idx="1579">
                  <c:v>43300.766087962962</c:v>
                </c:pt>
                <c:pt idx="1580">
                  <c:v>43300.766203703701</c:v>
                </c:pt>
                <c:pt idx="1581">
                  <c:v>43300.766319444447</c:v>
                </c:pt>
                <c:pt idx="1582">
                  <c:v>43300.766435185185</c:v>
                </c:pt>
                <c:pt idx="1583">
                  <c:v>43300.766550925924</c:v>
                </c:pt>
                <c:pt idx="1584">
                  <c:v>43300.76666666667</c:v>
                </c:pt>
                <c:pt idx="1585">
                  <c:v>43300.766782407409</c:v>
                </c:pt>
                <c:pt idx="1586">
                  <c:v>43300.766898148147</c:v>
                </c:pt>
                <c:pt idx="1587">
                  <c:v>43300.767013888886</c:v>
                </c:pt>
                <c:pt idx="1588">
                  <c:v>43300.767129629632</c:v>
                </c:pt>
                <c:pt idx="1589">
                  <c:v>43300.767245370371</c:v>
                </c:pt>
                <c:pt idx="1590">
                  <c:v>43300.767361111109</c:v>
                </c:pt>
                <c:pt idx="1591">
                  <c:v>43300.767476851855</c:v>
                </c:pt>
                <c:pt idx="1592">
                  <c:v>43300.767592592594</c:v>
                </c:pt>
                <c:pt idx="1593">
                  <c:v>43300.767708333333</c:v>
                </c:pt>
                <c:pt idx="1594">
                  <c:v>43300.767824074072</c:v>
                </c:pt>
                <c:pt idx="1595">
                  <c:v>43300.767939814818</c:v>
                </c:pt>
                <c:pt idx="1596">
                  <c:v>43300.768055555556</c:v>
                </c:pt>
                <c:pt idx="1597">
                  <c:v>43300.768171296295</c:v>
                </c:pt>
                <c:pt idx="1598">
                  <c:v>43300.768287037034</c:v>
                </c:pt>
                <c:pt idx="1599">
                  <c:v>43300.76840277778</c:v>
                </c:pt>
                <c:pt idx="1600">
                  <c:v>43300.768518518518</c:v>
                </c:pt>
                <c:pt idx="1601">
                  <c:v>43300.768634259257</c:v>
                </c:pt>
                <c:pt idx="1602">
                  <c:v>43300.768750000003</c:v>
                </c:pt>
                <c:pt idx="1603">
                  <c:v>43300.768865740742</c:v>
                </c:pt>
                <c:pt idx="1604">
                  <c:v>43300.76898148148</c:v>
                </c:pt>
                <c:pt idx="1605">
                  <c:v>43300.769097222219</c:v>
                </c:pt>
                <c:pt idx="1606">
                  <c:v>43300.769212962965</c:v>
                </c:pt>
                <c:pt idx="1607">
                  <c:v>43300.769328703704</c:v>
                </c:pt>
                <c:pt idx="1608">
                  <c:v>43300.769444444442</c:v>
                </c:pt>
                <c:pt idx="1609">
                  <c:v>43300.769560185188</c:v>
                </c:pt>
                <c:pt idx="1610">
                  <c:v>43300.769675925927</c:v>
                </c:pt>
                <c:pt idx="1611">
                  <c:v>43300.769791666666</c:v>
                </c:pt>
                <c:pt idx="1612">
                  <c:v>43300.769907407404</c:v>
                </c:pt>
                <c:pt idx="1613">
                  <c:v>43300.77002314815</c:v>
                </c:pt>
                <c:pt idx="1614">
                  <c:v>43300.770138888889</c:v>
                </c:pt>
                <c:pt idx="1615">
                  <c:v>43300.770254629628</c:v>
                </c:pt>
                <c:pt idx="1616">
                  <c:v>43300.770370370374</c:v>
                </c:pt>
                <c:pt idx="1617">
                  <c:v>43300.770486111112</c:v>
                </c:pt>
                <c:pt idx="1618">
                  <c:v>43300.770601851851</c:v>
                </c:pt>
                <c:pt idx="1619">
                  <c:v>43300.77071759259</c:v>
                </c:pt>
                <c:pt idx="1620">
                  <c:v>43300.770833333336</c:v>
                </c:pt>
                <c:pt idx="1621">
                  <c:v>43300.770949074074</c:v>
                </c:pt>
                <c:pt idx="1622">
                  <c:v>43300.771064814813</c:v>
                </c:pt>
                <c:pt idx="1623">
                  <c:v>43300.771180555559</c:v>
                </c:pt>
                <c:pt idx="1624">
                  <c:v>43300.771296296298</c:v>
                </c:pt>
                <c:pt idx="1625">
                  <c:v>43300.771412037036</c:v>
                </c:pt>
                <c:pt idx="1626">
                  <c:v>43300.771527777775</c:v>
                </c:pt>
                <c:pt idx="1627">
                  <c:v>43300.771643518521</c:v>
                </c:pt>
                <c:pt idx="1628">
                  <c:v>43300.77175925926</c:v>
                </c:pt>
                <c:pt idx="1629">
                  <c:v>43300.771874999999</c:v>
                </c:pt>
                <c:pt idx="1630">
                  <c:v>43300.771990740737</c:v>
                </c:pt>
                <c:pt idx="1631">
                  <c:v>43300.772106481483</c:v>
                </c:pt>
                <c:pt idx="1632">
                  <c:v>43300.772222222222</c:v>
                </c:pt>
                <c:pt idx="1633">
                  <c:v>43300.772337962961</c:v>
                </c:pt>
                <c:pt idx="1634">
                  <c:v>43300.772453703707</c:v>
                </c:pt>
                <c:pt idx="1635">
                  <c:v>43300.772569444445</c:v>
                </c:pt>
                <c:pt idx="1636">
                  <c:v>43300.772685185184</c:v>
                </c:pt>
                <c:pt idx="1637">
                  <c:v>43300.772800925923</c:v>
                </c:pt>
                <c:pt idx="1638">
                  <c:v>43300.772916666669</c:v>
                </c:pt>
                <c:pt idx="1639">
                  <c:v>43300.773032407407</c:v>
                </c:pt>
                <c:pt idx="1640">
                  <c:v>43300.773148148146</c:v>
                </c:pt>
                <c:pt idx="1641">
                  <c:v>43300.773263888892</c:v>
                </c:pt>
                <c:pt idx="1642">
                  <c:v>43300.773379629631</c:v>
                </c:pt>
                <c:pt idx="1643">
                  <c:v>43300.773495370369</c:v>
                </c:pt>
                <c:pt idx="1644">
                  <c:v>43300.773611111108</c:v>
                </c:pt>
                <c:pt idx="1645">
                  <c:v>43300.773726851854</c:v>
                </c:pt>
                <c:pt idx="1646">
                  <c:v>43300.773842592593</c:v>
                </c:pt>
                <c:pt idx="1647">
                  <c:v>43300.773958333331</c:v>
                </c:pt>
                <c:pt idx="1648">
                  <c:v>43300.774074074077</c:v>
                </c:pt>
                <c:pt idx="1649">
                  <c:v>43300.774189814816</c:v>
                </c:pt>
                <c:pt idx="1650">
                  <c:v>43300.774305555555</c:v>
                </c:pt>
                <c:pt idx="1651">
                  <c:v>43300.774421296293</c:v>
                </c:pt>
                <c:pt idx="1652">
                  <c:v>43300.774537037039</c:v>
                </c:pt>
                <c:pt idx="1653">
                  <c:v>43300.774652777778</c:v>
                </c:pt>
                <c:pt idx="1654">
                  <c:v>43300.774768518517</c:v>
                </c:pt>
                <c:pt idx="1655">
                  <c:v>43300.774884259263</c:v>
                </c:pt>
                <c:pt idx="1656">
                  <c:v>43300.775000000001</c:v>
                </c:pt>
                <c:pt idx="1657">
                  <c:v>43300.77511574074</c:v>
                </c:pt>
                <c:pt idx="1658">
                  <c:v>43300.775231481479</c:v>
                </c:pt>
                <c:pt idx="1659">
                  <c:v>43300.775347222225</c:v>
                </c:pt>
                <c:pt idx="1660">
                  <c:v>43300.775462962964</c:v>
                </c:pt>
                <c:pt idx="1661">
                  <c:v>43300.775578703702</c:v>
                </c:pt>
                <c:pt idx="1662">
                  <c:v>43300.775694444441</c:v>
                </c:pt>
                <c:pt idx="1663">
                  <c:v>43300.775810185187</c:v>
                </c:pt>
                <c:pt idx="1664">
                  <c:v>43300.775925925926</c:v>
                </c:pt>
                <c:pt idx="1665">
                  <c:v>43300.776041666664</c:v>
                </c:pt>
                <c:pt idx="1666">
                  <c:v>43300.77615740741</c:v>
                </c:pt>
                <c:pt idx="1667">
                  <c:v>43300.776273148149</c:v>
                </c:pt>
                <c:pt idx="1668">
                  <c:v>43300.776388888888</c:v>
                </c:pt>
                <c:pt idx="1669">
                  <c:v>43300.776504629626</c:v>
                </c:pt>
                <c:pt idx="1670">
                  <c:v>43300.776620370372</c:v>
                </c:pt>
                <c:pt idx="1671">
                  <c:v>43300.776736111111</c:v>
                </c:pt>
                <c:pt idx="1672">
                  <c:v>43300.77685185185</c:v>
                </c:pt>
                <c:pt idx="1673">
                  <c:v>43300.776967592596</c:v>
                </c:pt>
                <c:pt idx="1674">
                  <c:v>43300.777083333334</c:v>
                </c:pt>
                <c:pt idx="1675">
                  <c:v>43300.777199074073</c:v>
                </c:pt>
                <c:pt idx="1676">
                  <c:v>43300.777314814812</c:v>
                </c:pt>
                <c:pt idx="1677">
                  <c:v>43300.777430555558</c:v>
                </c:pt>
                <c:pt idx="1678">
                  <c:v>43300.777546296296</c:v>
                </c:pt>
                <c:pt idx="1679">
                  <c:v>43300.777662037035</c:v>
                </c:pt>
                <c:pt idx="1680">
                  <c:v>43300.777777777781</c:v>
                </c:pt>
                <c:pt idx="1681">
                  <c:v>43300.77789351852</c:v>
                </c:pt>
                <c:pt idx="1682">
                  <c:v>43300.778009259258</c:v>
                </c:pt>
                <c:pt idx="1683">
                  <c:v>43300.778124999997</c:v>
                </c:pt>
                <c:pt idx="1684">
                  <c:v>43300.778240740743</c:v>
                </c:pt>
                <c:pt idx="1685">
                  <c:v>43300.778356481482</c:v>
                </c:pt>
                <c:pt idx="1686">
                  <c:v>43300.77847222222</c:v>
                </c:pt>
                <c:pt idx="1687">
                  <c:v>43300.778587962966</c:v>
                </c:pt>
                <c:pt idx="1688">
                  <c:v>43300.778703703705</c:v>
                </c:pt>
                <c:pt idx="1689">
                  <c:v>43300.778819444444</c:v>
                </c:pt>
                <c:pt idx="1690">
                  <c:v>43300.778935185182</c:v>
                </c:pt>
                <c:pt idx="1691">
                  <c:v>43300.779050925928</c:v>
                </c:pt>
                <c:pt idx="1692">
                  <c:v>43300.779166666667</c:v>
                </c:pt>
                <c:pt idx="1693">
                  <c:v>43300.779282407406</c:v>
                </c:pt>
                <c:pt idx="1694">
                  <c:v>43300.779398148145</c:v>
                </c:pt>
                <c:pt idx="1695">
                  <c:v>43300.779513888891</c:v>
                </c:pt>
                <c:pt idx="1696">
                  <c:v>43300.779629629629</c:v>
                </c:pt>
                <c:pt idx="1697">
                  <c:v>43300.779745370368</c:v>
                </c:pt>
                <c:pt idx="1698">
                  <c:v>43300.779861111114</c:v>
                </c:pt>
                <c:pt idx="1699">
                  <c:v>43300.779976851853</c:v>
                </c:pt>
                <c:pt idx="1700">
                  <c:v>43300.780092592591</c:v>
                </c:pt>
                <c:pt idx="1701">
                  <c:v>43300.78020833333</c:v>
                </c:pt>
                <c:pt idx="1702">
                  <c:v>43300.780324074076</c:v>
                </c:pt>
                <c:pt idx="1703">
                  <c:v>43300.780439814815</c:v>
                </c:pt>
                <c:pt idx="1704">
                  <c:v>43300.780555555553</c:v>
                </c:pt>
                <c:pt idx="1705">
                  <c:v>43300.780671296299</c:v>
                </c:pt>
                <c:pt idx="1706">
                  <c:v>43300.780787037038</c:v>
                </c:pt>
                <c:pt idx="1707">
                  <c:v>43300.780902777777</c:v>
                </c:pt>
                <c:pt idx="1708">
                  <c:v>43300.781018518515</c:v>
                </c:pt>
                <c:pt idx="1709">
                  <c:v>43300.781134259261</c:v>
                </c:pt>
                <c:pt idx="1710">
                  <c:v>43300.78125</c:v>
                </c:pt>
                <c:pt idx="1711">
                  <c:v>43300.781365740739</c:v>
                </c:pt>
                <c:pt idx="1712">
                  <c:v>43300.781481481485</c:v>
                </c:pt>
                <c:pt idx="1713">
                  <c:v>43300.781597222223</c:v>
                </c:pt>
                <c:pt idx="1714">
                  <c:v>43300.781712962962</c:v>
                </c:pt>
                <c:pt idx="1715">
                  <c:v>43300.781828703701</c:v>
                </c:pt>
                <c:pt idx="1716">
                  <c:v>43300.781944444447</c:v>
                </c:pt>
                <c:pt idx="1717">
                  <c:v>43300.782060185185</c:v>
                </c:pt>
                <c:pt idx="1718">
                  <c:v>43300.782175925924</c:v>
                </c:pt>
                <c:pt idx="1719">
                  <c:v>43300.78229166667</c:v>
                </c:pt>
                <c:pt idx="1720">
                  <c:v>43300.782407407409</c:v>
                </c:pt>
                <c:pt idx="1721">
                  <c:v>43300.782523148147</c:v>
                </c:pt>
                <c:pt idx="1722">
                  <c:v>43300.782638888886</c:v>
                </c:pt>
                <c:pt idx="1723">
                  <c:v>43300.782754629632</c:v>
                </c:pt>
                <c:pt idx="1724">
                  <c:v>43300.782870370371</c:v>
                </c:pt>
                <c:pt idx="1725">
                  <c:v>43300.782986111109</c:v>
                </c:pt>
                <c:pt idx="1726">
                  <c:v>43300.783101851855</c:v>
                </c:pt>
                <c:pt idx="1727">
                  <c:v>43300.783217592594</c:v>
                </c:pt>
                <c:pt idx="1728">
                  <c:v>43300.783333333333</c:v>
                </c:pt>
                <c:pt idx="1729">
                  <c:v>43300.783449074072</c:v>
                </c:pt>
                <c:pt idx="1730">
                  <c:v>43300.783564814818</c:v>
                </c:pt>
                <c:pt idx="1731">
                  <c:v>43300.783680555556</c:v>
                </c:pt>
                <c:pt idx="1732">
                  <c:v>43300.783796296295</c:v>
                </c:pt>
                <c:pt idx="1733">
                  <c:v>43300.783912037034</c:v>
                </c:pt>
                <c:pt idx="1734">
                  <c:v>43300.78402777778</c:v>
                </c:pt>
                <c:pt idx="1735">
                  <c:v>43300.784143518518</c:v>
                </c:pt>
                <c:pt idx="1736">
                  <c:v>43300.784259259257</c:v>
                </c:pt>
                <c:pt idx="1737">
                  <c:v>43300.784375000003</c:v>
                </c:pt>
                <c:pt idx="1738">
                  <c:v>43300.784490740742</c:v>
                </c:pt>
                <c:pt idx="1739">
                  <c:v>43300.78460648148</c:v>
                </c:pt>
                <c:pt idx="1740">
                  <c:v>43300.784722222219</c:v>
                </c:pt>
                <c:pt idx="1741">
                  <c:v>43300.784837962965</c:v>
                </c:pt>
                <c:pt idx="1742">
                  <c:v>43300.784953703704</c:v>
                </c:pt>
                <c:pt idx="1743">
                  <c:v>43300.785069444442</c:v>
                </c:pt>
                <c:pt idx="1744">
                  <c:v>43300.785185185188</c:v>
                </c:pt>
                <c:pt idx="1745">
                  <c:v>43300.785300925927</c:v>
                </c:pt>
                <c:pt idx="1746">
                  <c:v>43300.785416666666</c:v>
                </c:pt>
                <c:pt idx="1747">
                  <c:v>43300.785532407404</c:v>
                </c:pt>
                <c:pt idx="1748">
                  <c:v>43300.78564814815</c:v>
                </c:pt>
                <c:pt idx="1749">
                  <c:v>43300.785763888889</c:v>
                </c:pt>
                <c:pt idx="1750">
                  <c:v>43300.785879629628</c:v>
                </c:pt>
                <c:pt idx="1751">
                  <c:v>43300.785995370374</c:v>
                </c:pt>
                <c:pt idx="1752">
                  <c:v>43300.786111111112</c:v>
                </c:pt>
                <c:pt idx="1753">
                  <c:v>43300.786226851851</c:v>
                </c:pt>
                <c:pt idx="1754">
                  <c:v>43300.78634259259</c:v>
                </c:pt>
                <c:pt idx="1755">
                  <c:v>43300.786458333336</c:v>
                </c:pt>
                <c:pt idx="1756">
                  <c:v>43300.786574074074</c:v>
                </c:pt>
                <c:pt idx="1757">
                  <c:v>43300.786689814813</c:v>
                </c:pt>
                <c:pt idx="1758">
                  <c:v>43300.786805555559</c:v>
                </c:pt>
                <c:pt idx="1759">
                  <c:v>43300.786921296298</c:v>
                </c:pt>
                <c:pt idx="1760">
                  <c:v>43300.787037037036</c:v>
                </c:pt>
                <c:pt idx="1761">
                  <c:v>43300.787152777775</c:v>
                </c:pt>
                <c:pt idx="1762">
                  <c:v>43300.787268518521</c:v>
                </c:pt>
                <c:pt idx="1763">
                  <c:v>43300.78738425926</c:v>
                </c:pt>
                <c:pt idx="1764">
                  <c:v>43300.787499999999</c:v>
                </c:pt>
                <c:pt idx="1765">
                  <c:v>43300.787615740737</c:v>
                </c:pt>
                <c:pt idx="1766">
                  <c:v>43300.787731481483</c:v>
                </c:pt>
                <c:pt idx="1767">
                  <c:v>43300.787847222222</c:v>
                </c:pt>
                <c:pt idx="1768">
                  <c:v>43300.787962962961</c:v>
                </c:pt>
                <c:pt idx="1769">
                  <c:v>43300.788078703707</c:v>
                </c:pt>
                <c:pt idx="1770">
                  <c:v>43300.788194444445</c:v>
                </c:pt>
                <c:pt idx="1771">
                  <c:v>43300.788310185184</c:v>
                </c:pt>
                <c:pt idx="1772">
                  <c:v>43300.788425925923</c:v>
                </c:pt>
                <c:pt idx="1773">
                  <c:v>43300.788541666669</c:v>
                </c:pt>
                <c:pt idx="1774">
                  <c:v>43300.788657407407</c:v>
                </c:pt>
                <c:pt idx="1775">
                  <c:v>43300.788773148146</c:v>
                </c:pt>
                <c:pt idx="1776">
                  <c:v>43300.788888888892</c:v>
                </c:pt>
                <c:pt idx="1777">
                  <c:v>43300.789004629631</c:v>
                </c:pt>
                <c:pt idx="1778">
                  <c:v>43300.789120370369</c:v>
                </c:pt>
                <c:pt idx="1779">
                  <c:v>43300.789236111108</c:v>
                </c:pt>
                <c:pt idx="1780">
                  <c:v>43300.789351851854</c:v>
                </c:pt>
                <c:pt idx="1781">
                  <c:v>43300.789467592593</c:v>
                </c:pt>
                <c:pt idx="1782">
                  <c:v>43300.789583333331</c:v>
                </c:pt>
                <c:pt idx="1783">
                  <c:v>43300.789699074077</c:v>
                </c:pt>
                <c:pt idx="1784">
                  <c:v>43300.789814814816</c:v>
                </c:pt>
                <c:pt idx="1785">
                  <c:v>43300.789930555555</c:v>
                </c:pt>
                <c:pt idx="1786">
                  <c:v>43300.790046296293</c:v>
                </c:pt>
                <c:pt idx="1787">
                  <c:v>43300.790162037039</c:v>
                </c:pt>
                <c:pt idx="1788">
                  <c:v>43300.790277777778</c:v>
                </c:pt>
                <c:pt idx="1789">
                  <c:v>43300.790393518517</c:v>
                </c:pt>
                <c:pt idx="1790">
                  <c:v>43300.790509259263</c:v>
                </c:pt>
                <c:pt idx="1791">
                  <c:v>43300.790625000001</c:v>
                </c:pt>
                <c:pt idx="1792">
                  <c:v>43300.79074074074</c:v>
                </c:pt>
                <c:pt idx="1793">
                  <c:v>43300.790856481479</c:v>
                </c:pt>
                <c:pt idx="1794">
                  <c:v>43300.790972222225</c:v>
                </c:pt>
                <c:pt idx="1795">
                  <c:v>43300.791087962964</c:v>
                </c:pt>
                <c:pt idx="1796">
                  <c:v>43300.791203703702</c:v>
                </c:pt>
                <c:pt idx="1797">
                  <c:v>43300.791319444441</c:v>
                </c:pt>
                <c:pt idx="1798">
                  <c:v>43300.791435185187</c:v>
                </c:pt>
                <c:pt idx="1799">
                  <c:v>43300.791550925926</c:v>
                </c:pt>
                <c:pt idx="1800">
                  <c:v>43300.791666666664</c:v>
                </c:pt>
              </c:numCache>
            </c:numRef>
          </c:cat>
          <c:val>
            <c:numRef>
              <c:f>Grid!$E$2:$E$1802</c:f>
              <c:numCache>
                <c:formatCode>0</c:formatCode>
                <c:ptCount val="1801"/>
                <c:pt idx="0">
                  <c:v>47.060001373291016</c:v>
                </c:pt>
                <c:pt idx="1">
                  <c:v>47.060001373291016</c:v>
                </c:pt>
                <c:pt idx="2">
                  <c:v>46.5</c:v>
                </c:pt>
                <c:pt idx="3">
                  <c:v>46.5</c:v>
                </c:pt>
                <c:pt idx="4">
                  <c:v>46.5</c:v>
                </c:pt>
                <c:pt idx="5">
                  <c:v>46.5</c:v>
                </c:pt>
                <c:pt idx="6">
                  <c:v>46.5</c:v>
                </c:pt>
                <c:pt idx="7">
                  <c:v>46.5</c:v>
                </c:pt>
                <c:pt idx="8">
                  <c:v>46.5</c:v>
                </c:pt>
                <c:pt idx="9">
                  <c:v>46.5</c:v>
                </c:pt>
                <c:pt idx="10">
                  <c:v>46.5</c:v>
                </c:pt>
                <c:pt idx="11">
                  <c:v>46.5</c:v>
                </c:pt>
                <c:pt idx="12">
                  <c:v>46.5</c:v>
                </c:pt>
                <c:pt idx="13">
                  <c:v>46.5</c:v>
                </c:pt>
                <c:pt idx="14">
                  <c:v>46.5</c:v>
                </c:pt>
                <c:pt idx="15">
                  <c:v>46.5</c:v>
                </c:pt>
                <c:pt idx="16">
                  <c:v>46.5</c:v>
                </c:pt>
                <c:pt idx="17">
                  <c:v>46.5</c:v>
                </c:pt>
                <c:pt idx="18">
                  <c:v>46.5</c:v>
                </c:pt>
                <c:pt idx="19">
                  <c:v>46.5</c:v>
                </c:pt>
                <c:pt idx="20">
                  <c:v>46.5</c:v>
                </c:pt>
                <c:pt idx="21">
                  <c:v>46.5</c:v>
                </c:pt>
                <c:pt idx="22">
                  <c:v>46.5</c:v>
                </c:pt>
                <c:pt idx="23">
                  <c:v>46.5</c:v>
                </c:pt>
                <c:pt idx="24">
                  <c:v>46.5</c:v>
                </c:pt>
                <c:pt idx="25">
                  <c:v>46.5</c:v>
                </c:pt>
                <c:pt idx="26">
                  <c:v>46.5</c:v>
                </c:pt>
                <c:pt idx="27">
                  <c:v>46.5</c:v>
                </c:pt>
                <c:pt idx="28">
                  <c:v>46.5</c:v>
                </c:pt>
                <c:pt idx="29">
                  <c:v>46.5</c:v>
                </c:pt>
                <c:pt idx="30">
                  <c:v>46.5</c:v>
                </c:pt>
                <c:pt idx="31">
                  <c:v>46.5</c:v>
                </c:pt>
                <c:pt idx="32">
                  <c:v>69.959999084472656</c:v>
                </c:pt>
                <c:pt idx="33">
                  <c:v>69.959999084472656</c:v>
                </c:pt>
                <c:pt idx="34">
                  <c:v>69.959999084472656</c:v>
                </c:pt>
                <c:pt idx="35">
                  <c:v>69.959999084472656</c:v>
                </c:pt>
                <c:pt idx="36">
                  <c:v>69.959999084472656</c:v>
                </c:pt>
                <c:pt idx="37">
                  <c:v>69.959999084472656</c:v>
                </c:pt>
                <c:pt idx="38">
                  <c:v>69.959999084472656</c:v>
                </c:pt>
                <c:pt idx="39">
                  <c:v>69.959999084472656</c:v>
                </c:pt>
                <c:pt idx="40">
                  <c:v>69.959999084472656</c:v>
                </c:pt>
                <c:pt idx="41">
                  <c:v>69.959999084472656</c:v>
                </c:pt>
                <c:pt idx="42">
                  <c:v>69.959999084472656</c:v>
                </c:pt>
                <c:pt idx="43">
                  <c:v>69.959999084472656</c:v>
                </c:pt>
                <c:pt idx="44">
                  <c:v>69.959999084472656</c:v>
                </c:pt>
                <c:pt idx="45">
                  <c:v>69.959999084472656</c:v>
                </c:pt>
                <c:pt idx="46">
                  <c:v>69.959999084472656</c:v>
                </c:pt>
                <c:pt idx="47">
                  <c:v>69.959999084472656</c:v>
                </c:pt>
                <c:pt idx="48">
                  <c:v>69.959999084472656</c:v>
                </c:pt>
                <c:pt idx="49">
                  <c:v>69.959999084472656</c:v>
                </c:pt>
                <c:pt idx="50">
                  <c:v>69.959999084472656</c:v>
                </c:pt>
                <c:pt idx="51">
                  <c:v>69.959999084472656</c:v>
                </c:pt>
                <c:pt idx="52">
                  <c:v>69.959999084472656</c:v>
                </c:pt>
                <c:pt idx="53">
                  <c:v>69.959999084472656</c:v>
                </c:pt>
                <c:pt idx="54">
                  <c:v>69.959999084472656</c:v>
                </c:pt>
                <c:pt idx="55">
                  <c:v>69.959999084472656</c:v>
                </c:pt>
                <c:pt idx="56">
                  <c:v>69.959999084472656</c:v>
                </c:pt>
                <c:pt idx="57">
                  <c:v>69.959999084472656</c:v>
                </c:pt>
                <c:pt idx="58">
                  <c:v>69.959999084472656</c:v>
                </c:pt>
                <c:pt idx="59">
                  <c:v>69.959999084472656</c:v>
                </c:pt>
                <c:pt idx="60">
                  <c:v>69.959999084472656</c:v>
                </c:pt>
                <c:pt idx="61">
                  <c:v>69.959999084472656</c:v>
                </c:pt>
                <c:pt idx="62">
                  <c:v>66.790000915527344</c:v>
                </c:pt>
                <c:pt idx="63">
                  <c:v>66.790000915527344</c:v>
                </c:pt>
                <c:pt idx="64">
                  <c:v>66.790000915527344</c:v>
                </c:pt>
                <c:pt idx="65">
                  <c:v>66.790000915527344</c:v>
                </c:pt>
                <c:pt idx="66">
                  <c:v>66.790000915527344</c:v>
                </c:pt>
                <c:pt idx="67">
                  <c:v>66.790000915527344</c:v>
                </c:pt>
                <c:pt idx="68">
                  <c:v>66.790000915527344</c:v>
                </c:pt>
                <c:pt idx="69">
                  <c:v>66.790000915527344</c:v>
                </c:pt>
                <c:pt idx="70">
                  <c:v>66.790000915527344</c:v>
                </c:pt>
                <c:pt idx="71">
                  <c:v>66.790000915527344</c:v>
                </c:pt>
                <c:pt idx="72">
                  <c:v>66.790000915527344</c:v>
                </c:pt>
                <c:pt idx="73">
                  <c:v>66.790000915527344</c:v>
                </c:pt>
                <c:pt idx="74">
                  <c:v>66.790000915527344</c:v>
                </c:pt>
                <c:pt idx="75">
                  <c:v>66.790000915527344</c:v>
                </c:pt>
                <c:pt idx="76">
                  <c:v>66.790000915527344</c:v>
                </c:pt>
                <c:pt idx="77">
                  <c:v>66.790000915527344</c:v>
                </c:pt>
                <c:pt idx="78">
                  <c:v>66.790000915527344</c:v>
                </c:pt>
                <c:pt idx="79">
                  <c:v>66.790000915527344</c:v>
                </c:pt>
                <c:pt idx="80">
                  <c:v>66.790000915527344</c:v>
                </c:pt>
                <c:pt idx="81">
                  <c:v>66.790000915527344</c:v>
                </c:pt>
                <c:pt idx="82">
                  <c:v>66.790000915527344</c:v>
                </c:pt>
                <c:pt idx="83">
                  <c:v>66.790000915527344</c:v>
                </c:pt>
                <c:pt idx="84">
                  <c:v>66.790000915527344</c:v>
                </c:pt>
                <c:pt idx="85">
                  <c:v>66.790000915527344</c:v>
                </c:pt>
                <c:pt idx="86">
                  <c:v>66.790000915527344</c:v>
                </c:pt>
                <c:pt idx="87">
                  <c:v>66.790000915527344</c:v>
                </c:pt>
                <c:pt idx="88">
                  <c:v>66.790000915527344</c:v>
                </c:pt>
                <c:pt idx="89">
                  <c:v>66.790000915527344</c:v>
                </c:pt>
                <c:pt idx="90">
                  <c:v>66.790000915527344</c:v>
                </c:pt>
                <c:pt idx="91">
                  <c:v>66.790000915527344</c:v>
                </c:pt>
                <c:pt idx="92">
                  <c:v>78.80999755859375</c:v>
                </c:pt>
                <c:pt idx="93">
                  <c:v>78.80999755859375</c:v>
                </c:pt>
                <c:pt idx="94">
                  <c:v>78.80999755859375</c:v>
                </c:pt>
                <c:pt idx="95">
                  <c:v>78.80999755859375</c:v>
                </c:pt>
                <c:pt idx="96">
                  <c:v>78.80999755859375</c:v>
                </c:pt>
                <c:pt idx="97">
                  <c:v>78.80999755859375</c:v>
                </c:pt>
                <c:pt idx="98">
                  <c:v>78.80999755859375</c:v>
                </c:pt>
                <c:pt idx="99">
                  <c:v>78.80999755859375</c:v>
                </c:pt>
                <c:pt idx="100">
                  <c:v>78.80999755859375</c:v>
                </c:pt>
                <c:pt idx="101">
                  <c:v>78.80999755859375</c:v>
                </c:pt>
                <c:pt idx="102">
                  <c:v>78.80999755859375</c:v>
                </c:pt>
                <c:pt idx="103">
                  <c:v>78.80999755859375</c:v>
                </c:pt>
                <c:pt idx="104">
                  <c:v>78.80999755859375</c:v>
                </c:pt>
                <c:pt idx="105">
                  <c:v>78.80999755859375</c:v>
                </c:pt>
                <c:pt idx="106">
                  <c:v>78.80999755859375</c:v>
                </c:pt>
                <c:pt idx="107">
                  <c:v>78.80999755859375</c:v>
                </c:pt>
                <c:pt idx="108">
                  <c:v>78.80999755859375</c:v>
                </c:pt>
                <c:pt idx="109">
                  <c:v>78.80999755859375</c:v>
                </c:pt>
                <c:pt idx="110">
                  <c:v>78.80999755859375</c:v>
                </c:pt>
                <c:pt idx="111">
                  <c:v>78.80999755859375</c:v>
                </c:pt>
                <c:pt idx="112">
                  <c:v>78.80999755859375</c:v>
                </c:pt>
                <c:pt idx="113">
                  <c:v>78.80999755859375</c:v>
                </c:pt>
                <c:pt idx="114">
                  <c:v>78.80999755859375</c:v>
                </c:pt>
                <c:pt idx="115">
                  <c:v>78.80999755859375</c:v>
                </c:pt>
                <c:pt idx="116">
                  <c:v>78.80999755859375</c:v>
                </c:pt>
                <c:pt idx="117">
                  <c:v>78.80999755859375</c:v>
                </c:pt>
                <c:pt idx="118">
                  <c:v>78.80999755859375</c:v>
                </c:pt>
                <c:pt idx="119">
                  <c:v>78.80999755859375</c:v>
                </c:pt>
                <c:pt idx="120">
                  <c:v>78.80999755859375</c:v>
                </c:pt>
                <c:pt idx="121">
                  <c:v>78.80999755859375</c:v>
                </c:pt>
                <c:pt idx="122">
                  <c:v>79.569999694824219</c:v>
                </c:pt>
                <c:pt idx="123">
                  <c:v>79.569999694824219</c:v>
                </c:pt>
                <c:pt idx="124">
                  <c:v>79.569999694824219</c:v>
                </c:pt>
                <c:pt idx="125">
                  <c:v>79.569999694824219</c:v>
                </c:pt>
                <c:pt idx="126">
                  <c:v>79.569999694824219</c:v>
                </c:pt>
                <c:pt idx="127">
                  <c:v>79.569999694824219</c:v>
                </c:pt>
                <c:pt idx="128">
                  <c:v>79.569999694824219</c:v>
                </c:pt>
                <c:pt idx="129">
                  <c:v>79.569999694824219</c:v>
                </c:pt>
                <c:pt idx="130">
                  <c:v>79.569999694824219</c:v>
                </c:pt>
                <c:pt idx="131">
                  <c:v>79.569999694824219</c:v>
                </c:pt>
                <c:pt idx="132">
                  <c:v>79.569999694824219</c:v>
                </c:pt>
                <c:pt idx="133">
                  <c:v>79.569999694824219</c:v>
                </c:pt>
                <c:pt idx="134">
                  <c:v>79.569999694824219</c:v>
                </c:pt>
                <c:pt idx="135">
                  <c:v>79.569999694824219</c:v>
                </c:pt>
                <c:pt idx="136">
                  <c:v>79.569999694824219</c:v>
                </c:pt>
                <c:pt idx="137">
                  <c:v>79.569999694824219</c:v>
                </c:pt>
                <c:pt idx="138">
                  <c:v>79.569999694824219</c:v>
                </c:pt>
                <c:pt idx="139">
                  <c:v>79.569999694824219</c:v>
                </c:pt>
                <c:pt idx="140">
                  <c:v>79.569999694824219</c:v>
                </c:pt>
                <c:pt idx="141">
                  <c:v>79.569999694824219</c:v>
                </c:pt>
                <c:pt idx="142">
                  <c:v>79.569999694824219</c:v>
                </c:pt>
                <c:pt idx="143">
                  <c:v>79.569999694824219</c:v>
                </c:pt>
                <c:pt idx="144">
                  <c:v>79.569999694824219</c:v>
                </c:pt>
                <c:pt idx="145">
                  <c:v>79.569999694824219</c:v>
                </c:pt>
                <c:pt idx="146">
                  <c:v>79.569999694824219</c:v>
                </c:pt>
                <c:pt idx="147">
                  <c:v>79.569999694824219</c:v>
                </c:pt>
                <c:pt idx="148">
                  <c:v>79.569999694824219</c:v>
                </c:pt>
                <c:pt idx="149">
                  <c:v>79.569999694824219</c:v>
                </c:pt>
                <c:pt idx="150">
                  <c:v>79.569999694824219</c:v>
                </c:pt>
                <c:pt idx="151">
                  <c:v>79.569999694824219</c:v>
                </c:pt>
                <c:pt idx="152">
                  <c:v>83.819999694824219</c:v>
                </c:pt>
                <c:pt idx="153">
                  <c:v>83.819999694824219</c:v>
                </c:pt>
                <c:pt idx="154">
                  <c:v>83.819999694824219</c:v>
                </c:pt>
                <c:pt idx="155">
                  <c:v>83.819999694824219</c:v>
                </c:pt>
                <c:pt idx="156">
                  <c:v>83.819999694824219</c:v>
                </c:pt>
                <c:pt idx="157">
                  <c:v>83.819999694824219</c:v>
                </c:pt>
                <c:pt idx="158">
                  <c:v>83.819999694824219</c:v>
                </c:pt>
                <c:pt idx="159">
                  <c:v>83.819999694824219</c:v>
                </c:pt>
                <c:pt idx="160">
                  <c:v>83.819999694824219</c:v>
                </c:pt>
                <c:pt idx="161">
                  <c:v>83.819999694824219</c:v>
                </c:pt>
                <c:pt idx="162">
                  <c:v>83.819999694824219</c:v>
                </c:pt>
                <c:pt idx="163">
                  <c:v>83.819999694824219</c:v>
                </c:pt>
                <c:pt idx="164">
                  <c:v>83.819999694824219</c:v>
                </c:pt>
                <c:pt idx="165">
                  <c:v>83.819999694824219</c:v>
                </c:pt>
                <c:pt idx="166">
                  <c:v>83.819999694824219</c:v>
                </c:pt>
                <c:pt idx="167">
                  <c:v>83.819999694824219</c:v>
                </c:pt>
                <c:pt idx="168">
                  <c:v>83.819999694824219</c:v>
                </c:pt>
                <c:pt idx="169">
                  <c:v>83.819999694824219</c:v>
                </c:pt>
                <c:pt idx="170">
                  <c:v>83.819999694824219</c:v>
                </c:pt>
                <c:pt idx="171">
                  <c:v>83.819999694824219</c:v>
                </c:pt>
                <c:pt idx="172">
                  <c:v>83.819999694824219</c:v>
                </c:pt>
                <c:pt idx="173">
                  <c:v>83.819999694824219</c:v>
                </c:pt>
                <c:pt idx="174">
                  <c:v>83.819999694824219</c:v>
                </c:pt>
                <c:pt idx="175">
                  <c:v>83.819999694824219</c:v>
                </c:pt>
                <c:pt idx="176">
                  <c:v>83.819999694824219</c:v>
                </c:pt>
                <c:pt idx="177">
                  <c:v>83.819999694824219</c:v>
                </c:pt>
                <c:pt idx="178">
                  <c:v>83.819999694824219</c:v>
                </c:pt>
                <c:pt idx="179">
                  <c:v>83.819999694824219</c:v>
                </c:pt>
                <c:pt idx="180">
                  <c:v>83.819999694824219</c:v>
                </c:pt>
                <c:pt idx="181">
                  <c:v>83.819999694824219</c:v>
                </c:pt>
                <c:pt idx="182">
                  <c:v>83.290000915527344</c:v>
                </c:pt>
                <c:pt idx="183">
                  <c:v>83.290000915527344</c:v>
                </c:pt>
                <c:pt idx="184">
                  <c:v>83.290000915527344</c:v>
                </c:pt>
                <c:pt idx="185">
                  <c:v>83.290000915527344</c:v>
                </c:pt>
                <c:pt idx="186">
                  <c:v>83.290000915527344</c:v>
                </c:pt>
                <c:pt idx="187">
                  <c:v>83.290000915527344</c:v>
                </c:pt>
                <c:pt idx="188">
                  <c:v>83.290000915527344</c:v>
                </c:pt>
                <c:pt idx="189">
                  <c:v>83.290000915527344</c:v>
                </c:pt>
                <c:pt idx="190">
                  <c:v>83.290000915527344</c:v>
                </c:pt>
                <c:pt idx="191">
                  <c:v>83.290000915527344</c:v>
                </c:pt>
                <c:pt idx="192">
                  <c:v>83.290000915527344</c:v>
                </c:pt>
                <c:pt idx="193">
                  <c:v>83.290000915527344</c:v>
                </c:pt>
                <c:pt idx="194">
                  <c:v>83.290000915527344</c:v>
                </c:pt>
                <c:pt idx="195">
                  <c:v>83.290000915527344</c:v>
                </c:pt>
                <c:pt idx="196">
                  <c:v>83.290000915527344</c:v>
                </c:pt>
                <c:pt idx="197">
                  <c:v>83.290000915527344</c:v>
                </c:pt>
                <c:pt idx="198">
                  <c:v>83.290000915527344</c:v>
                </c:pt>
                <c:pt idx="199">
                  <c:v>83.290000915527344</c:v>
                </c:pt>
                <c:pt idx="200">
                  <c:v>83.290000915527344</c:v>
                </c:pt>
                <c:pt idx="201">
                  <c:v>83.290000915527344</c:v>
                </c:pt>
                <c:pt idx="202">
                  <c:v>83.290000915527344</c:v>
                </c:pt>
                <c:pt idx="203">
                  <c:v>83.290000915527344</c:v>
                </c:pt>
                <c:pt idx="204">
                  <c:v>83.290000915527344</c:v>
                </c:pt>
                <c:pt idx="205">
                  <c:v>83.290000915527344</c:v>
                </c:pt>
                <c:pt idx="206">
                  <c:v>83.290000915527344</c:v>
                </c:pt>
                <c:pt idx="207">
                  <c:v>83.290000915527344</c:v>
                </c:pt>
                <c:pt idx="208">
                  <c:v>83.290000915527344</c:v>
                </c:pt>
                <c:pt idx="209">
                  <c:v>83.290000915527344</c:v>
                </c:pt>
                <c:pt idx="210">
                  <c:v>83.290000915527344</c:v>
                </c:pt>
                <c:pt idx="211">
                  <c:v>83.290000915527344</c:v>
                </c:pt>
                <c:pt idx="212">
                  <c:v>83.610000610351563</c:v>
                </c:pt>
                <c:pt idx="213">
                  <c:v>83.610000610351563</c:v>
                </c:pt>
                <c:pt idx="214">
                  <c:v>83.610000610351563</c:v>
                </c:pt>
                <c:pt idx="215">
                  <c:v>83.610000610351563</c:v>
                </c:pt>
                <c:pt idx="216">
                  <c:v>83.610000610351563</c:v>
                </c:pt>
                <c:pt idx="217">
                  <c:v>83.610000610351563</c:v>
                </c:pt>
                <c:pt idx="218">
                  <c:v>83.610000610351563</c:v>
                </c:pt>
                <c:pt idx="219">
                  <c:v>83.610000610351563</c:v>
                </c:pt>
                <c:pt idx="220">
                  <c:v>83.610000610351563</c:v>
                </c:pt>
                <c:pt idx="221">
                  <c:v>83.610000610351563</c:v>
                </c:pt>
                <c:pt idx="222">
                  <c:v>83.610000610351563</c:v>
                </c:pt>
                <c:pt idx="223">
                  <c:v>83.610000610351563</c:v>
                </c:pt>
                <c:pt idx="224">
                  <c:v>83.610000610351563</c:v>
                </c:pt>
                <c:pt idx="225">
                  <c:v>83.610000610351563</c:v>
                </c:pt>
                <c:pt idx="226">
                  <c:v>83.610000610351563</c:v>
                </c:pt>
                <c:pt idx="227">
                  <c:v>83.610000610351563</c:v>
                </c:pt>
                <c:pt idx="228">
                  <c:v>83.610000610351563</c:v>
                </c:pt>
                <c:pt idx="229">
                  <c:v>83.610000610351563</c:v>
                </c:pt>
                <c:pt idx="230">
                  <c:v>83.610000610351563</c:v>
                </c:pt>
                <c:pt idx="231">
                  <c:v>83.610000610351563</c:v>
                </c:pt>
                <c:pt idx="232">
                  <c:v>83.610000610351563</c:v>
                </c:pt>
                <c:pt idx="233">
                  <c:v>83.610000610351563</c:v>
                </c:pt>
                <c:pt idx="234">
                  <c:v>83.610000610351563</c:v>
                </c:pt>
                <c:pt idx="235">
                  <c:v>83.610000610351563</c:v>
                </c:pt>
                <c:pt idx="236">
                  <c:v>83.610000610351563</c:v>
                </c:pt>
                <c:pt idx="237">
                  <c:v>83.610000610351563</c:v>
                </c:pt>
                <c:pt idx="238">
                  <c:v>83.610000610351563</c:v>
                </c:pt>
                <c:pt idx="239">
                  <c:v>83.610000610351563</c:v>
                </c:pt>
                <c:pt idx="240">
                  <c:v>83.610000610351563</c:v>
                </c:pt>
                <c:pt idx="241">
                  <c:v>83.610000610351563</c:v>
                </c:pt>
                <c:pt idx="242">
                  <c:v>83.239997863769531</c:v>
                </c:pt>
                <c:pt idx="243">
                  <c:v>83.239997863769531</c:v>
                </c:pt>
                <c:pt idx="244">
                  <c:v>83.239997863769531</c:v>
                </c:pt>
                <c:pt idx="245">
                  <c:v>83.239997863769531</c:v>
                </c:pt>
                <c:pt idx="246">
                  <c:v>83.239997863769531</c:v>
                </c:pt>
                <c:pt idx="247">
                  <c:v>83.239997863769531</c:v>
                </c:pt>
                <c:pt idx="248">
                  <c:v>83.239997863769531</c:v>
                </c:pt>
                <c:pt idx="249">
                  <c:v>83.239997863769531</c:v>
                </c:pt>
                <c:pt idx="250">
                  <c:v>83.239997863769531</c:v>
                </c:pt>
                <c:pt idx="251">
                  <c:v>83.239997863769531</c:v>
                </c:pt>
                <c:pt idx="252">
                  <c:v>83.239997863769531</c:v>
                </c:pt>
                <c:pt idx="253">
                  <c:v>83.239997863769531</c:v>
                </c:pt>
                <c:pt idx="254">
                  <c:v>83.239997863769531</c:v>
                </c:pt>
                <c:pt idx="255">
                  <c:v>83.239997863769531</c:v>
                </c:pt>
                <c:pt idx="256">
                  <c:v>83.239997863769531</c:v>
                </c:pt>
                <c:pt idx="257">
                  <c:v>83.239997863769531</c:v>
                </c:pt>
                <c:pt idx="258">
                  <c:v>83.239997863769531</c:v>
                </c:pt>
                <c:pt idx="259">
                  <c:v>83.239997863769531</c:v>
                </c:pt>
                <c:pt idx="260">
                  <c:v>83.239997863769531</c:v>
                </c:pt>
                <c:pt idx="261">
                  <c:v>83.239997863769531</c:v>
                </c:pt>
                <c:pt idx="262">
                  <c:v>83.239997863769531</c:v>
                </c:pt>
                <c:pt idx="263">
                  <c:v>83.239997863769531</c:v>
                </c:pt>
                <c:pt idx="264">
                  <c:v>83.239997863769531</c:v>
                </c:pt>
                <c:pt idx="265">
                  <c:v>83.239997863769531</c:v>
                </c:pt>
                <c:pt idx="266">
                  <c:v>83.239997863769531</c:v>
                </c:pt>
                <c:pt idx="267">
                  <c:v>83.239997863769531</c:v>
                </c:pt>
                <c:pt idx="268">
                  <c:v>83.239997863769531</c:v>
                </c:pt>
                <c:pt idx="269">
                  <c:v>83.239997863769531</c:v>
                </c:pt>
                <c:pt idx="270">
                  <c:v>83.239997863769531</c:v>
                </c:pt>
                <c:pt idx="271">
                  <c:v>83.239997863769531</c:v>
                </c:pt>
                <c:pt idx="272">
                  <c:v>93.290000915527344</c:v>
                </c:pt>
                <c:pt idx="273">
                  <c:v>93.290000915527344</c:v>
                </c:pt>
                <c:pt idx="274">
                  <c:v>93.290000915527344</c:v>
                </c:pt>
                <c:pt idx="275">
                  <c:v>93.290000915527344</c:v>
                </c:pt>
                <c:pt idx="276">
                  <c:v>93.290000915527344</c:v>
                </c:pt>
                <c:pt idx="277">
                  <c:v>93.290000915527344</c:v>
                </c:pt>
                <c:pt idx="278">
                  <c:v>93.290000915527344</c:v>
                </c:pt>
                <c:pt idx="279">
                  <c:v>93.290000915527344</c:v>
                </c:pt>
                <c:pt idx="280">
                  <c:v>93.290000915527344</c:v>
                </c:pt>
                <c:pt idx="281">
                  <c:v>93.290000915527344</c:v>
                </c:pt>
                <c:pt idx="282">
                  <c:v>93.290000915527344</c:v>
                </c:pt>
                <c:pt idx="283">
                  <c:v>93.290000915527344</c:v>
                </c:pt>
                <c:pt idx="284">
                  <c:v>93.290000915527344</c:v>
                </c:pt>
                <c:pt idx="285">
                  <c:v>93.290000915527344</c:v>
                </c:pt>
                <c:pt idx="286">
                  <c:v>93.290000915527344</c:v>
                </c:pt>
                <c:pt idx="287">
                  <c:v>93.290000915527344</c:v>
                </c:pt>
                <c:pt idx="288">
                  <c:v>93.290000915527344</c:v>
                </c:pt>
                <c:pt idx="289">
                  <c:v>93.290000915527344</c:v>
                </c:pt>
                <c:pt idx="290">
                  <c:v>93.290000915527344</c:v>
                </c:pt>
                <c:pt idx="291">
                  <c:v>93.290000915527344</c:v>
                </c:pt>
                <c:pt idx="292">
                  <c:v>93.290000915527344</c:v>
                </c:pt>
                <c:pt idx="293">
                  <c:v>93.290000915527344</c:v>
                </c:pt>
                <c:pt idx="294">
                  <c:v>93.290000915527344</c:v>
                </c:pt>
                <c:pt idx="295">
                  <c:v>93.290000915527344</c:v>
                </c:pt>
                <c:pt idx="296">
                  <c:v>93.290000915527344</c:v>
                </c:pt>
                <c:pt idx="297">
                  <c:v>93.290000915527344</c:v>
                </c:pt>
                <c:pt idx="298">
                  <c:v>93.290000915527344</c:v>
                </c:pt>
                <c:pt idx="299">
                  <c:v>93.290000915527344</c:v>
                </c:pt>
                <c:pt idx="300">
                  <c:v>93.290000915527344</c:v>
                </c:pt>
                <c:pt idx="301">
                  <c:v>93.290000915527344</c:v>
                </c:pt>
                <c:pt idx="302">
                  <c:v>129.17999267578125</c:v>
                </c:pt>
                <c:pt idx="303">
                  <c:v>129.17999267578125</c:v>
                </c:pt>
                <c:pt idx="304">
                  <c:v>129.17999267578125</c:v>
                </c:pt>
                <c:pt idx="305">
                  <c:v>129.17999267578125</c:v>
                </c:pt>
                <c:pt idx="306">
                  <c:v>129.17999267578125</c:v>
                </c:pt>
                <c:pt idx="307">
                  <c:v>129.17999267578125</c:v>
                </c:pt>
                <c:pt idx="308">
                  <c:v>129.17999267578125</c:v>
                </c:pt>
                <c:pt idx="309">
                  <c:v>129.17999267578125</c:v>
                </c:pt>
                <c:pt idx="310">
                  <c:v>129.17999267578125</c:v>
                </c:pt>
                <c:pt idx="311">
                  <c:v>129.17999267578125</c:v>
                </c:pt>
                <c:pt idx="312">
                  <c:v>129.17999267578125</c:v>
                </c:pt>
                <c:pt idx="313">
                  <c:v>129.17999267578125</c:v>
                </c:pt>
                <c:pt idx="314">
                  <c:v>129.17999267578125</c:v>
                </c:pt>
                <c:pt idx="315">
                  <c:v>129.17999267578125</c:v>
                </c:pt>
                <c:pt idx="316">
                  <c:v>129.17999267578125</c:v>
                </c:pt>
                <c:pt idx="317">
                  <c:v>129.17999267578125</c:v>
                </c:pt>
                <c:pt idx="318">
                  <c:v>129.17999267578125</c:v>
                </c:pt>
                <c:pt idx="319">
                  <c:v>129.17999267578125</c:v>
                </c:pt>
                <c:pt idx="320">
                  <c:v>129.17999267578125</c:v>
                </c:pt>
                <c:pt idx="321">
                  <c:v>129.17999267578125</c:v>
                </c:pt>
                <c:pt idx="322">
                  <c:v>129.17999267578125</c:v>
                </c:pt>
                <c:pt idx="323">
                  <c:v>129.17999267578125</c:v>
                </c:pt>
                <c:pt idx="324">
                  <c:v>129.17999267578125</c:v>
                </c:pt>
                <c:pt idx="325">
                  <c:v>129.17999267578125</c:v>
                </c:pt>
                <c:pt idx="326">
                  <c:v>129.17999267578125</c:v>
                </c:pt>
                <c:pt idx="327">
                  <c:v>129.17999267578125</c:v>
                </c:pt>
                <c:pt idx="328">
                  <c:v>129.17999267578125</c:v>
                </c:pt>
                <c:pt idx="329">
                  <c:v>129.17999267578125</c:v>
                </c:pt>
                <c:pt idx="330">
                  <c:v>129.17999267578125</c:v>
                </c:pt>
                <c:pt idx="331">
                  <c:v>129.17999267578125</c:v>
                </c:pt>
                <c:pt idx="332">
                  <c:v>1484.6800537109375</c:v>
                </c:pt>
                <c:pt idx="333">
                  <c:v>1484.6800537109375</c:v>
                </c:pt>
                <c:pt idx="334">
                  <c:v>1484.6800537109375</c:v>
                </c:pt>
                <c:pt idx="335">
                  <c:v>1484.6800537109375</c:v>
                </c:pt>
                <c:pt idx="336">
                  <c:v>1484.6800537109375</c:v>
                </c:pt>
                <c:pt idx="337">
                  <c:v>1484.6800537109375</c:v>
                </c:pt>
                <c:pt idx="338">
                  <c:v>1484.6800537109375</c:v>
                </c:pt>
                <c:pt idx="339">
                  <c:v>1484.6800537109375</c:v>
                </c:pt>
                <c:pt idx="340">
                  <c:v>1484.6800537109375</c:v>
                </c:pt>
                <c:pt idx="341">
                  <c:v>1484.6800537109375</c:v>
                </c:pt>
                <c:pt idx="342">
                  <c:v>1484.6800537109375</c:v>
                </c:pt>
                <c:pt idx="343">
                  <c:v>1484.6800537109375</c:v>
                </c:pt>
                <c:pt idx="344">
                  <c:v>1484.6800537109375</c:v>
                </c:pt>
                <c:pt idx="345">
                  <c:v>1484.6800537109375</c:v>
                </c:pt>
                <c:pt idx="346">
                  <c:v>1484.6800537109375</c:v>
                </c:pt>
                <c:pt idx="347">
                  <c:v>1484.6800537109375</c:v>
                </c:pt>
                <c:pt idx="348">
                  <c:v>1484.6800537109375</c:v>
                </c:pt>
                <c:pt idx="349">
                  <c:v>1484.6800537109375</c:v>
                </c:pt>
                <c:pt idx="350">
                  <c:v>1484.6800537109375</c:v>
                </c:pt>
                <c:pt idx="351">
                  <c:v>1484.6800537109375</c:v>
                </c:pt>
                <c:pt idx="352">
                  <c:v>1484.6800537109375</c:v>
                </c:pt>
                <c:pt idx="353">
                  <c:v>1484.6800537109375</c:v>
                </c:pt>
                <c:pt idx="354">
                  <c:v>1484.6800537109375</c:v>
                </c:pt>
                <c:pt idx="355">
                  <c:v>1484.6800537109375</c:v>
                </c:pt>
                <c:pt idx="356">
                  <c:v>1484.6800537109375</c:v>
                </c:pt>
                <c:pt idx="357">
                  <c:v>1484.6800537109375</c:v>
                </c:pt>
                <c:pt idx="358">
                  <c:v>1484.6800537109375</c:v>
                </c:pt>
                <c:pt idx="359">
                  <c:v>1484.6800537109375</c:v>
                </c:pt>
                <c:pt idx="360">
                  <c:v>1484.6800537109375</c:v>
                </c:pt>
                <c:pt idx="361">
                  <c:v>1484.6800537109375</c:v>
                </c:pt>
                <c:pt idx="362">
                  <c:v>95.30999755859375</c:v>
                </c:pt>
                <c:pt idx="363">
                  <c:v>95.30999755859375</c:v>
                </c:pt>
                <c:pt idx="364">
                  <c:v>95.30999755859375</c:v>
                </c:pt>
                <c:pt idx="365">
                  <c:v>95.30999755859375</c:v>
                </c:pt>
                <c:pt idx="366">
                  <c:v>95.30999755859375</c:v>
                </c:pt>
                <c:pt idx="367">
                  <c:v>95.30999755859375</c:v>
                </c:pt>
                <c:pt idx="368">
                  <c:v>95.30999755859375</c:v>
                </c:pt>
                <c:pt idx="369">
                  <c:v>95.30999755859375</c:v>
                </c:pt>
                <c:pt idx="370">
                  <c:v>95.30999755859375</c:v>
                </c:pt>
                <c:pt idx="371">
                  <c:v>95.30999755859375</c:v>
                </c:pt>
                <c:pt idx="372">
                  <c:v>95.30999755859375</c:v>
                </c:pt>
                <c:pt idx="373">
                  <c:v>95.30999755859375</c:v>
                </c:pt>
                <c:pt idx="374">
                  <c:v>95.30999755859375</c:v>
                </c:pt>
                <c:pt idx="375">
                  <c:v>95.30999755859375</c:v>
                </c:pt>
                <c:pt idx="376">
                  <c:v>95.30999755859375</c:v>
                </c:pt>
                <c:pt idx="377">
                  <c:v>95.30999755859375</c:v>
                </c:pt>
                <c:pt idx="378">
                  <c:v>95.30999755859375</c:v>
                </c:pt>
                <c:pt idx="379">
                  <c:v>95.30999755859375</c:v>
                </c:pt>
                <c:pt idx="380">
                  <c:v>95.30999755859375</c:v>
                </c:pt>
                <c:pt idx="381">
                  <c:v>95.30999755859375</c:v>
                </c:pt>
                <c:pt idx="382">
                  <c:v>95.30999755859375</c:v>
                </c:pt>
                <c:pt idx="383">
                  <c:v>95.30999755859375</c:v>
                </c:pt>
                <c:pt idx="384">
                  <c:v>95.30999755859375</c:v>
                </c:pt>
                <c:pt idx="385">
                  <c:v>95.30999755859375</c:v>
                </c:pt>
                <c:pt idx="386">
                  <c:v>95.30999755859375</c:v>
                </c:pt>
                <c:pt idx="387">
                  <c:v>95.30999755859375</c:v>
                </c:pt>
                <c:pt idx="388">
                  <c:v>95.30999755859375</c:v>
                </c:pt>
                <c:pt idx="389">
                  <c:v>95.30999755859375</c:v>
                </c:pt>
                <c:pt idx="390">
                  <c:v>95.30999755859375</c:v>
                </c:pt>
                <c:pt idx="391">
                  <c:v>95.30999755859375</c:v>
                </c:pt>
                <c:pt idx="392">
                  <c:v>79.779998779296875</c:v>
                </c:pt>
                <c:pt idx="393">
                  <c:v>79.779998779296875</c:v>
                </c:pt>
                <c:pt idx="394">
                  <c:v>79.779998779296875</c:v>
                </c:pt>
                <c:pt idx="395">
                  <c:v>79.779998779296875</c:v>
                </c:pt>
                <c:pt idx="396">
                  <c:v>79.779998779296875</c:v>
                </c:pt>
                <c:pt idx="397">
                  <c:v>79.779998779296875</c:v>
                </c:pt>
                <c:pt idx="398">
                  <c:v>79.779998779296875</c:v>
                </c:pt>
                <c:pt idx="399">
                  <c:v>79.779998779296875</c:v>
                </c:pt>
                <c:pt idx="400">
                  <c:v>79.779998779296875</c:v>
                </c:pt>
                <c:pt idx="401">
                  <c:v>79.779998779296875</c:v>
                </c:pt>
                <c:pt idx="402">
                  <c:v>79.779998779296875</c:v>
                </c:pt>
                <c:pt idx="403">
                  <c:v>79.779998779296875</c:v>
                </c:pt>
                <c:pt idx="404">
                  <c:v>79.779998779296875</c:v>
                </c:pt>
                <c:pt idx="405">
                  <c:v>79.779998779296875</c:v>
                </c:pt>
                <c:pt idx="406">
                  <c:v>79.779998779296875</c:v>
                </c:pt>
                <c:pt idx="407">
                  <c:v>79.779998779296875</c:v>
                </c:pt>
                <c:pt idx="408">
                  <c:v>79.779998779296875</c:v>
                </c:pt>
                <c:pt idx="409">
                  <c:v>79.779998779296875</c:v>
                </c:pt>
                <c:pt idx="410">
                  <c:v>79.779998779296875</c:v>
                </c:pt>
                <c:pt idx="411">
                  <c:v>79.779998779296875</c:v>
                </c:pt>
                <c:pt idx="412">
                  <c:v>79.779998779296875</c:v>
                </c:pt>
                <c:pt idx="413">
                  <c:v>79.779998779296875</c:v>
                </c:pt>
                <c:pt idx="414">
                  <c:v>79.779998779296875</c:v>
                </c:pt>
                <c:pt idx="415">
                  <c:v>79.779998779296875</c:v>
                </c:pt>
                <c:pt idx="416">
                  <c:v>79.779998779296875</c:v>
                </c:pt>
                <c:pt idx="417">
                  <c:v>79.779998779296875</c:v>
                </c:pt>
                <c:pt idx="418">
                  <c:v>79.779998779296875</c:v>
                </c:pt>
                <c:pt idx="419">
                  <c:v>79.779998779296875</c:v>
                </c:pt>
                <c:pt idx="420">
                  <c:v>79.779998779296875</c:v>
                </c:pt>
                <c:pt idx="421">
                  <c:v>79.779998779296875</c:v>
                </c:pt>
                <c:pt idx="422">
                  <c:v>77.620002746582031</c:v>
                </c:pt>
                <c:pt idx="423">
                  <c:v>77.620002746582031</c:v>
                </c:pt>
                <c:pt idx="424">
                  <c:v>77.620002746582031</c:v>
                </c:pt>
                <c:pt idx="425">
                  <c:v>77.620002746582031</c:v>
                </c:pt>
                <c:pt idx="426">
                  <c:v>77.620002746582031</c:v>
                </c:pt>
                <c:pt idx="427">
                  <c:v>77.620002746582031</c:v>
                </c:pt>
                <c:pt idx="428">
                  <c:v>77.620002746582031</c:v>
                </c:pt>
                <c:pt idx="429">
                  <c:v>77.620002746582031</c:v>
                </c:pt>
                <c:pt idx="430">
                  <c:v>77.620002746582031</c:v>
                </c:pt>
                <c:pt idx="431">
                  <c:v>77.620002746582031</c:v>
                </c:pt>
                <c:pt idx="432">
                  <c:v>77.620002746582031</c:v>
                </c:pt>
                <c:pt idx="433">
                  <c:v>77.620002746582031</c:v>
                </c:pt>
                <c:pt idx="434">
                  <c:v>77.620002746582031</c:v>
                </c:pt>
                <c:pt idx="435">
                  <c:v>77.620002746582031</c:v>
                </c:pt>
                <c:pt idx="436">
                  <c:v>77.620002746582031</c:v>
                </c:pt>
                <c:pt idx="437">
                  <c:v>77.620002746582031</c:v>
                </c:pt>
                <c:pt idx="438">
                  <c:v>77.620002746582031</c:v>
                </c:pt>
                <c:pt idx="439">
                  <c:v>77.620002746582031</c:v>
                </c:pt>
                <c:pt idx="440">
                  <c:v>77.620002746582031</c:v>
                </c:pt>
                <c:pt idx="441">
                  <c:v>77.620002746582031</c:v>
                </c:pt>
                <c:pt idx="442">
                  <c:v>77.620002746582031</c:v>
                </c:pt>
                <c:pt idx="443">
                  <c:v>77.620002746582031</c:v>
                </c:pt>
                <c:pt idx="444">
                  <c:v>77.620002746582031</c:v>
                </c:pt>
                <c:pt idx="445">
                  <c:v>77.620002746582031</c:v>
                </c:pt>
                <c:pt idx="446">
                  <c:v>77.620002746582031</c:v>
                </c:pt>
                <c:pt idx="447">
                  <c:v>77.620002746582031</c:v>
                </c:pt>
                <c:pt idx="448">
                  <c:v>77.620002746582031</c:v>
                </c:pt>
                <c:pt idx="449">
                  <c:v>77.620002746582031</c:v>
                </c:pt>
                <c:pt idx="450">
                  <c:v>77.620002746582031</c:v>
                </c:pt>
                <c:pt idx="451">
                  <c:v>77.620002746582031</c:v>
                </c:pt>
                <c:pt idx="452">
                  <c:v>120.93000030517578</c:v>
                </c:pt>
                <c:pt idx="453">
                  <c:v>120.93000030517578</c:v>
                </c:pt>
                <c:pt idx="454">
                  <c:v>120.93000030517578</c:v>
                </c:pt>
                <c:pt idx="455">
                  <c:v>120.93000030517578</c:v>
                </c:pt>
                <c:pt idx="456">
                  <c:v>120.93000030517578</c:v>
                </c:pt>
                <c:pt idx="457">
                  <c:v>120.93000030517578</c:v>
                </c:pt>
                <c:pt idx="458">
                  <c:v>120.93000030517578</c:v>
                </c:pt>
                <c:pt idx="459">
                  <c:v>120.93000030517578</c:v>
                </c:pt>
                <c:pt idx="460">
                  <c:v>120.93000030517578</c:v>
                </c:pt>
                <c:pt idx="461">
                  <c:v>120.93000030517578</c:v>
                </c:pt>
                <c:pt idx="462">
                  <c:v>120.93000030517578</c:v>
                </c:pt>
                <c:pt idx="463">
                  <c:v>120.93000030517578</c:v>
                </c:pt>
                <c:pt idx="464">
                  <c:v>120.93000030517578</c:v>
                </c:pt>
                <c:pt idx="465">
                  <c:v>120.93000030517578</c:v>
                </c:pt>
                <c:pt idx="466">
                  <c:v>120.93000030517578</c:v>
                </c:pt>
                <c:pt idx="467">
                  <c:v>120.93000030517578</c:v>
                </c:pt>
                <c:pt idx="468">
                  <c:v>120.93000030517578</c:v>
                </c:pt>
                <c:pt idx="469">
                  <c:v>120.93000030517578</c:v>
                </c:pt>
                <c:pt idx="470">
                  <c:v>120.93000030517578</c:v>
                </c:pt>
                <c:pt idx="471">
                  <c:v>120.93000030517578</c:v>
                </c:pt>
                <c:pt idx="472">
                  <c:v>120.93000030517578</c:v>
                </c:pt>
                <c:pt idx="473">
                  <c:v>120.93000030517578</c:v>
                </c:pt>
                <c:pt idx="474">
                  <c:v>120.93000030517578</c:v>
                </c:pt>
                <c:pt idx="475">
                  <c:v>120.93000030517578</c:v>
                </c:pt>
                <c:pt idx="476">
                  <c:v>120.93000030517578</c:v>
                </c:pt>
                <c:pt idx="477">
                  <c:v>120.93000030517578</c:v>
                </c:pt>
                <c:pt idx="478">
                  <c:v>120.93000030517578</c:v>
                </c:pt>
                <c:pt idx="479">
                  <c:v>120.93000030517578</c:v>
                </c:pt>
                <c:pt idx="480">
                  <c:v>120.93000030517578</c:v>
                </c:pt>
                <c:pt idx="481">
                  <c:v>120.93000030517578</c:v>
                </c:pt>
                <c:pt idx="482">
                  <c:v>95.269996643066406</c:v>
                </c:pt>
                <c:pt idx="483">
                  <c:v>95.269996643066406</c:v>
                </c:pt>
                <c:pt idx="484">
                  <c:v>95.269996643066406</c:v>
                </c:pt>
                <c:pt idx="485">
                  <c:v>95.269996643066406</c:v>
                </c:pt>
                <c:pt idx="486">
                  <c:v>95.269996643066406</c:v>
                </c:pt>
                <c:pt idx="487">
                  <c:v>95.269996643066406</c:v>
                </c:pt>
                <c:pt idx="488">
                  <c:v>95.269996643066406</c:v>
                </c:pt>
                <c:pt idx="489">
                  <c:v>95.269996643066406</c:v>
                </c:pt>
                <c:pt idx="490">
                  <c:v>95.269996643066406</c:v>
                </c:pt>
                <c:pt idx="491">
                  <c:v>95.269996643066406</c:v>
                </c:pt>
                <c:pt idx="492">
                  <c:v>95.269996643066406</c:v>
                </c:pt>
                <c:pt idx="493">
                  <c:v>95.269996643066406</c:v>
                </c:pt>
                <c:pt idx="494">
                  <c:v>95.269996643066406</c:v>
                </c:pt>
                <c:pt idx="495">
                  <c:v>95.269996643066406</c:v>
                </c:pt>
                <c:pt idx="496">
                  <c:v>95.269996643066406</c:v>
                </c:pt>
                <c:pt idx="497">
                  <c:v>95.269996643066406</c:v>
                </c:pt>
                <c:pt idx="498">
                  <c:v>95.269996643066406</c:v>
                </c:pt>
                <c:pt idx="499">
                  <c:v>95.269996643066406</c:v>
                </c:pt>
                <c:pt idx="500">
                  <c:v>95.269996643066406</c:v>
                </c:pt>
                <c:pt idx="501">
                  <c:v>95.269996643066406</c:v>
                </c:pt>
                <c:pt idx="502">
                  <c:v>95.269996643066406</c:v>
                </c:pt>
                <c:pt idx="503">
                  <c:v>95.269996643066406</c:v>
                </c:pt>
                <c:pt idx="504">
                  <c:v>95.269996643066406</c:v>
                </c:pt>
                <c:pt idx="505">
                  <c:v>95.269996643066406</c:v>
                </c:pt>
                <c:pt idx="506">
                  <c:v>95.269996643066406</c:v>
                </c:pt>
                <c:pt idx="507">
                  <c:v>95.269996643066406</c:v>
                </c:pt>
                <c:pt idx="508">
                  <c:v>95.269996643066406</c:v>
                </c:pt>
                <c:pt idx="509">
                  <c:v>95.269996643066406</c:v>
                </c:pt>
                <c:pt idx="510">
                  <c:v>95.269996643066406</c:v>
                </c:pt>
                <c:pt idx="511">
                  <c:v>95.269996643066406</c:v>
                </c:pt>
                <c:pt idx="512">
                  <c:v>193.52000427246094</c:v>
                </c:pt>
                <c:pt idx="513">
                  <c:v>193.52000427246094</c:v>
                </c:pt>
                <c:pt idx="514">
                  <c:v>193.52000427246094</c:v>
                </c:pt>
                <c:pt idx="515">
                  <c:v>193.52000427246094</c:v>
                </c:pt>
                <c:pt idx="516">
                  <c:v>193.52000427246094</c:v>
                </c:pt>
                <c:pt idx="517">
                  <c:v>193.52000427246094</c:v>
                </c:pt>
                <c:pt idx="518">
                  <c:v>193.52000427246094</c:v>
                </c:pt>
                <c:pt idx="519">
                  <c:v>193.52000427246094</c:v>
                </c:pt>
                <c:pt idx="520">
                  <c:v>193.52000427246094</c:v>
                </c:pt>
                <c:pt idx="521">
                  <c:v>193.52000427246094</c:v>
                </c:pt>
                <c:pt idx="522">
                  <c:v>193.52000427246094</c:v>
                </c:pt>
                <c:pt idx="523">
                  <c:v>193.52000427246094</c:v>
                </c:pt>
                <c:pt idx="524">
                  <c:v>193.52000427246094</c:v>
                </c:pt>
                <c:pt idx="525">
                  <c:v>193.52000427246094</c:v>
                </c:pt>
                <c:pt idx="526">
                  <c:v>193.52000427246094</c:v>
                </c:pt>
                <c:pt idx="527">
                  <c:v>193.52000427246094</c:v>
                </c:pt>
                <c:pt idx="528">
                  <c:v>193.52000427246094</c:v>
                </c:pt>
                <c:pt idx="529">
                  <c:v>193.52000427246094</c:v>
                </c:pt>
                <c:pt idx="530">
                  <c:v>193.52000427246094</c:v>
                </c:pt>
                <c:pt idx="531">
                  <c:v>193.52000427246094</c:v>
                </c:pt>
                <c:pt idx="532">
                  <c:v>193.52000427246094</c:v>
                </c:pt>
                <c:pt idx="533">
                  <c:v>193.52000427246094</c:v>
                </c:pt>
                <c:pt idx="534">
                  <c:v>193.52000427246094</c:v>
                </c:pt>
                <c:pt idx="535">
                  <c:v>193.52000427246094</c:v>
                </c:pt>
                <c:pt idx="536">
                  <c:v>193.52000427246094</c:v>
                </c:pt>
                <c:pt idx="537">
                  <c:v>193.52000427246094</c:v>
                </c:pt>
                <c:pt idx="538">
                  <c:v>193.52000427246094</c:v>
                </c:pt>
                <c:pt idx="539">
                  <c:v>193.52000427246094</c:v>
                </c:pt>
                <c:pt idx="540">
                  <c:v>193.52000427246094</c:v>
                </c:pt>
                <c:pt idx="541">
                  <c:v>193.52000427246094</c:v>
                </c:pt>
                <c:pt idx="542">
                  <c:v>161.35000610351562</c:v>
                </c:pt>
                <c:pt idx="543">
                  <c:v>161.35000610351562</c:v>
                </c:pt>
                <c:pt idx="544">
                  <c:v>161.35000610351562</c:v>
                </c:pt>
                <c:pt idx="545">
                  <c:v>161.35000610351562</c:v>
                </c:pt>
                <c:pt idx="546">
                  <c:v>161.35000610351562</c:v>
                </c:pt>
                <c:pt idx="547">
                  <c:v>161.35000610351562</c:v>
                </c:pt>
                <c:pt idx="548">
                  <c:v>161.35000610351562</c:v>
                </c:pt>
                <c:pt idx="549">
                  <c:v>161.35000610351562</c:v>
                </c:pt>
                <c:pt idx="550">
                  <c:v>161.35000610351562</c:v>
                </c:pt>
                <c:pt idx="551">
                  <c:v>161.35000610351562</c:v>
                </c:pt>
                <c:pt idx="552">
                  <c:v>161.35000610351562</c:v>
                </c:pt>
                <c:pt idx="553">
                  <c:v>161.35000610351562</c:v>
                </c:pt>
                <c:pt idx="554">
                  <c:v>161.35000610351562</c:v>
                </c:pt>
                <c:pt idx="555">
                  <c:v>161.35000610351562</c:v>
                </c:pt>
                <c:pt idx="556">
                  <c:v>161.35000610351562</c:v>
                </c:pt>
                <c:pt idx="557">
                  <c:v>161.35000610351562</c:v>
                </c:pt>
                <c:pt idx="558">
                  <c:v>161.35000610351562</c:v>
                </c:pt>
                <c:pt idx="559">
                  <c:v>161.35000610351562</c:v>
                </c:pt>
                <c:pt idx="560">
                  <c:v>161.35000610351562</c:v>
                </c:pt>
                <c:pt idx="561">
                  <c:v>161.35000610351562</c:v>
                </c:pt>
                <c:pt idx="562">
                  <c:v>161.35000610351562</c:v>
                </c:pt>
                <c:pt idx="563">
                  <c:v>161.35000610351562</c:v>
                </c:pt>
                <c:pt idx="564">
                  <c:v>161.35000610351562</c:v>
                </c:pt>
                <c:pt idx="565">
                  <c:v>161.35000610351562</c:v>
                </c:pt>
                <c:pt idx="566">
                  <c:v>161.35000610351562</c:v>
                </c:pt>
                <c:pt idx="567">
                  <c:v>161.35000610351562</c:v>
                </c:pt>
                <c:pt idx="568">
                  <c:v>161.35000610351562</c:v>
                </c:pt>
                <c:pt idx="569">
                  <c:v>161.35000610351562</c:v>
                </c:pt>
                <c:pt idx="570">
                  <c:v>161.35000610351562</c:v>
                </c:pt>
                <c:pt idx="571">
                  <c:v>161.35000610351562</c:v>
                </c:pt>
                <c:pt idx="572">
                  <c:v>160.66999816894531</c:v>
                </c:pt>
                <c:pt idx="573">
                  <c:v>160.66999816894531</c:v>
                </c:pt>
                <c:pt idx="574">
                  <c:v>160.66999816894531</c:v>
                </c:pt>
                <c:pt idx="575">
                  <c:v>160.66999816894531</c:v>
                </c:pt>
                <c:pt idx="576">
                  <c:v>160.66999816894531</c:v>
                </c:pt>
                <c:pt idx="577">
                  <c:v>160.66999816894531</c:v>
                </c:pt>
                <c:pt idx="578">
                  <c:v>160.66999816894531</c:v>
                </c:pt>
                <c:pt idx="579">
                  <c:v>160.66999816894531</c:v>
                </c:pt>
                <c:pt idx="580">
                  <c:v>160.66999816894531</c:v>
                </c:pt>
                <c:pt idx="581">
                  <c:v>160.66999816894531</c:v>
                </c:pt>
                <c:pt idx="582">
                  <c:v>160.66999816894531</c:v>
                </c:pt>
                <c:pt idx="583">
                  <c:v>160.66999816894531</c:v>
                </c:pt>
                <c:pt idx="584">
                  <c:v>160.66999816894531</c:v>
                </c:pt>
                <c:pt idx="585">
                  <c:v>160.66999816894531</c:v>
                </c:pt>
                <c:pt idx="586">
                  <c:v>160.66999816894531</c:v>
                </c:pt>
                <c:pt idx="587">
                  <c:v>160.66999816894531</c:v>
                </c:pt>
                <c:pt idx="588">
                  <c:v>160.66999816894531</c:v>
                </c:pt>
                <c:pt idx="589">
                  <c:v>160.66999816894531</c:v>
                </c:pt>
                <c:pt idx="590">
                  <c:v>160.66999816894531</c:v>
                </c:pt>
                <c:pt idx="591">
                  <c:v>160.66999816894531</c:v>
                </c:pt>
                <c:pt idx="592">
                  <c:v>160.66999816894531</c:v>
                </c:pt>
                <c:pt idx="593">
                  <c:v>160.66999816894531</c:v>
                </c:pt>
                <c:pt idx="594">
                  <c:v>160.66999816894531</c:v>
                </c:pt>
                <c:pt idx="595">
                  <c:v>160.66999816894531</c:v>
                </c:pt>
                <c:pt idx="596">
                  <c:v>160.66999816894531</c:v>
                </c:pt>
                <c:pt idx="597">
                  <c:v>160.66999816894531</c:v>
                </c:pt>
                <c:pt idx="598">
                  <c:v>160.66999816894531</c:v>
                </c:pt>
                <c:pt idx="599">
                  <c:v>160.66999816894531</c:v>
                </c:pt>
                <c:pt idx="600">
                  <c:v>160.66999816894531</c:v>
                </c:pt>
                <c:pt idx="601">
                  <c:v>160.66999816894531</c:v>
                </c:pt>
                <c:pt idx="602">
                  <c:v>168.25999450683594</c:v>
                </c:pt>
                <c:pt idx="603">
                  <c:v>168.25999450683594</c:v>
                </c:pt>
                <c:pt idx="604">
                  <c:v>168.25999450683594</c:v>
                </c:pt>
                <c:pt idx="605">
                  <c:v>168.25999450683594</c:v>
                </c:pt>
                <c:pt idx="606">
                  <c:v>168.25999450683594</c:v>
                </c:pt>
                <c:pt idx="607">
                  <c:v>168.25999450683594</c:v>
                </c:pt>
                <c:pt idx="608">
                  <c:v>168.25999450683594</c:v>
                </c:pt>
                <c:pt idx="609">
                  <c:v>168.25999450683594</c:v>
                </c:pt>
                <c:pt idx="610">
                  <c:v>168.25999450683594</c:v>
                </c:pt>
                <c:pt idx="611">
                  <c:v>168.25999450683594</c:v>
                </c:pt>
                <c:pt idx="612">
                  <c:v>168.25999450683594</c:v>
                </c:pt>
                <c:pt idx="613">
                  <c:v>168.25999450683594</c:v>
                </c:pt>
                <c:pt idx="614">
                  <c:v>168.25999450683594</c:v>
                </c:pt>
                <c:pt idx="615">
                  <c:v>168.25999450683594</c:v>
                </c:pt>
                <c:pt idx="616">
                  <c:v>168.25999450683594</c:v>
                </c:pt>
                <c:pt idx="617">
                  <c:v>168.25999450683594</c:v>
                </c:pt>
                <c:pt idx="618">
                  <c:v>168.25999450683594</c:v>
                </c:pt>
                <c:pt idx="619">
                  <c:v>168.25999450683594</c:v>
                </c:pt>
                <c:pt idx="620">
                  <c:v>168.25999450683594</c:v>
                </c:pt>
                <c:pt idx="621">
                  <c:v>168.25999450683594</c:v>
                </c:pt>
                <c:pt idx="622">
                  <c:v>168.25999450683594</c:v>
                </c:pt>
                <c:pt idx="623">
                  <c:v>168.25999450683594</c:v>
                </c:pt>
                <c:pt idx="624">
                  <c:v>168.25999450683594</c:v>
                </c:pt>
                <c:pt idx="625">
                  <c:v>168.25999450683594</c:v>
                </c:pt>
                <c:pt idx="626">
                  <c:v>168.25999450683594</c:v>
                </c:pt>
                <c:pt idx="627">
                  <c:v>168.25999450683594</c:v>
                </c:pt>
                <c:pt idx="628">
                  <c:v>168.25999450683594</c:v>
                </c:pt>
                <c:pt idx="629">
                  <c:v>168.25999450683594</c:v>
                </c:pt>
                <c:pt idx="630">
                  <c:v>168.25999450683594</c:v>
                </c:pt>
                <c:pt idx="631">
                  <c:v>168.25999450683594</c:v>
                </c:pt>
                <c:pt idx="632">
                  <c:v>2614.280029296875</c:v>
                </c:pt>
                <c:pt idx="633">
                  <c:v>2614.280029296875</c:v>
                </c:pt>
                <c:pt idx="634">
                  <c:v>2614.280029296875</c:v>
                </c:pt>
                <c:pt idx="635">
                  <c:v>2614.280029296875</c:v>
                </c:pt>
                <c:pt idx="636">
                  <c:v>2614.280029296875</c:v>
                </c:pt>
                <c:pt idx="637">
                  <c:v>2614.280029296875</c:v>
                </c:pt>
                <c:pt idx="638">
                  <c:v>2614.280029296875</c:v>
                </c:pt>
                <c:pt idx="639">
                  <c:v>2614.280029296875</c:v>
                </c:pt>
                <c:pt idx="640">
                  <c:v>2614.280029296875</c:v>
                </c:pt>
                <c:pt idx="641">
                  <c:v>2614.280029296875</c:v>
                </c:pt>
                <c:pt idx="642">
                  <c:v>2614.280029296875</c:v>
                </c:pt>
                <c:pt idx="643">
                  <c:v>2614.280029296875</c:v>
                </c:pt>
                <c:pt idx="644">
                  <c:v>2614.280029296875</c:v>
                </c:pt>
                <c:pt idx="645">
                  <c:v>2614.280029296875</c:v>
                </c:pt>
                <c:pt idx="646">
                  <c:v>2614.280029296875</c:v>
                </c:pt>
                <c:pt idx="647">
                  <c:v>2614.280029296875</c:v>
                </c:pt>
                <c:pt idx="648">
                  <c:v>2614.280029296875</c:v>
                </c:pt>
                <c:pt idx="649">
                  <c:v>2614.280029296875</c:v>
                </c:pt>
                <c:pt idx="650">
                  <c:v>2614.280029296875</c:v>
                </c:pt>
                <c:pt idx="651">
                  <c:v>2614.280029296875</c:v>
                </c:pt>
                <c:pt idx="652">
                  <c:v>2614.280029296875</c:v>
                </c:pt>
                <c:pt idx="653">
                  <c:v>2614.280029296875</c:v>
                </c:pt>
                <c:pt idx="654">
                  <c:v>2614.280029296875</c:v>
                </c:pt>
                <c:pt idx="655">
                  <c:v>2614.280029296875</c:v>
                </c:pt>
                <c:pt idx="656">
                  <c:v>2614.280029296875</c:v>
                </c:pt>
                <c:pt idx="657">
                  <c:v>2614.280029296875</c:v>
                </c:pt>
                <c:pt idx="658">
                  <c:v>2614.280029296875</c:v>
                </c:pt>
                <c:pt idx="659">
                  <c:v>2614.280029296875</c:v>
                </c:pt>
                <c:pt idx="660">
                  <c:v>2614.280029296875</c:v>
                </c:pt>
                <c:pt idx="661">
                  <c:v>2614.280029296875</c:v>
                </c:pt>
                <c:pt idx="662">
                  <c:v>202.3800048828125</c:v>
                </c:pt>
                <c:pt idx="663">
                  <c:v>202.3800048828125</c:v>
                </c:pt>
                <c:pt idx="664">
                  <c:v>202.3800048828125</c:v>
                </c:pt>
                <c:pt idx="665">
                  <c:v>202.3800048828125</c:v>
                </c:pt>
                <c:pt idx="666">
                  <c:v>202.3800048828125</c:v>
                </c:pt>
                <c:pt idx="667">
                  <c:v>202.3800048828125</c:v>
                </c:pt>
                <c:pt idx="668">
                  <c:v>202.3800048828125</c:v>
                </c:pt>
                <c:pt idx="669">
                  <c:v>202.3800048828125</c:v>
                </c:pt>
                <c:pt idx="670">
                  <c:v>202.3800048828125</c:v>
                </c:pt>
                <c:pt idx="671">
                  <c:v>202.3800048828125</c:v>
                </c:pt>
                <c:pt idx="672">
                  <c:v>202.3800048828125</c:v>
                </c:pt>
                <c:pt idx="673">
                  <c:v>202.3800048828125</c:v>
                </c:pt>
                <c:pt idx="674">
                  <c:v>202.3800048828125</c:v>
                </c:pt>
                <c:pt idx="675">
                  <c:v>202.3800048828125</c:v>
                </c:pt>
                <c:pt idx="676">
                  <c:v>202.3800048828125</c:v>
                </c:pt>
                <c:pt idx="677">
                  <c:v>202.3800048828125</c:v>
                </c:pt>
                <c:pt idx="678">
                  <c:v>202.3800048828125</c:v>
                </c:pt>
                <c:pt idx="679">
                  <c:v>202.3800048828125</c:v>
                </c:pt>
                <c:pt idx="680">
                  <c:v>202.3800048828125</c:v>
                </c:pt>
                <c:pt idx="681">
                  <c:v>202.3800048828125</c:v>
                </c:pt>
                <c:pt idx="682">
                  <c:v>202.3800048828125</c:v>
                </c:pt>
                <c:pt idx="683">
                  <c:v>202.3800048828125</c:v>
                </c:pt>
                <c:pt idx="684">
                  <c:v>202.3800048828125</c:v>
                </c:pt>
                <c:pt idx="685">
                  <c:v>202.3800048828125</c:v>
                </c:pt>
                <c:pt idx="686">
                  <c:v>202.3800048828125</c:v>
                </c:pt>
                <c:pt idx="687">
                  <c:v>202.3800048828125</c:v>
                </c:pt>
                <c:pt idx="688">
                  <c:v>202.3800048828125</c:v>
                </c:pt>
                <c:pt idx="689">
                  <c:v>202.3800048828125</c:v>
                </c:pt>
                <c:pt idx="690">
                  <c:v>202.3800048828125</c:v>
                </c:pt>
                <c:pt idx="691">
                  <c:v>202.3800048828125</c:v>
                </c:pt>
                <c:pt idx="692">
                  <c:v>2457.909912109375</c:v>
                </c:pt>
                <c:pt idx="693">
                  <c:v>2457.909912109375</c:v>
                </c:pt>
                <c:pt idx="694">
                  <c:v>2457.909912109375</c:v>
                </c:pt>
                <c:pt idx="695">
                  <c:v>2457.909912109375</c:v>
                </c:pt>
                <c:pt idx="696">
                  <c:v>2457.909912109375</c:v>
                </c:pt>
                <c:pt idx="697">
                  <c:v>2457.909912109375</c:v>
                </c:pt>
                <c:pt idx="698">
                  <c:v>2457.909912109375</c:v>
                </c:pt>
                <c:pt idx="699">
                  <c:v>2457.909912109375</c:v>
                </c:pt>
                <c:pt idx="700">
                  <c:v>2457.909912109375</c:v>
                </c:pt>
                <c:pt idx="701">
                  <c:v>2457.909912109375</c:v>
                </c:pt>
                <c:pt idx="702">
                  <c:v>2457.909912109375</c:v>
                </c:pt>
                <c:pt idx="703">
                  <c:v>2457.909912109375</c:v>
                </c:pt>
                <c:pt idx="704">
                  <c:v>2457.909912109375</c:v>
                </c:pt>
                <c:pt idx="705">
                  <c:v>2457.909912109375</c:v>
                </c:pt>
                <c:pt idx="706">
                  <c:v>2457.909912109375</c:v>
                </c:pt>
                <c:pt idx="707">
                  <c:v>2457.909912109375</c:v>
                </c:pt>
                <c:pt idx="708">
                  <c:v>2457.909912109375</c:v>
                </c:pt>
                <c:pt idx="709">
                  <c:v>2457.909912109375</c:v>
                </c:pt>
                <c:pt idx="710">
                  <c:v>2457.909912109375</c:v>
                </c:pt>
                <c:pt idx="711">
                  <c:v>2457.909912109375</c:v>
                </c:pt>
                <c:pt idx="712">
                  <c:v>2457.909912109375</c:v>
                </c:pt>
                <c:pt idx="713">
                  <c:v>2457.909912109375</c:v>
                </c:pt>
                <c:pt idx="714">
                  <c:v>2457.909912109375</c:v>
                </c:pt>
                <c:pt idx="715">
                  <c:v>2457.909912109375</c:v>
                </c:pt>
                <c:pt idx="716">
                  <c:v>2457.909912109375</c:v>
                </c:pt>
                <c:pt idx="717">
                  <c:v>2457.909912109375</c:v>
                </c:pt>
                <c:pt idx="718">
                  <c:v>2457.909912109375</c:v>
                </c:pt>
                <c:pt idx="719">
                  <c:v>2457.909912109375</c:v>
                </c:pt>
                <c:pt idx="720">
                  <c:v>2457.909912109375</c:v>
                </c:pt>
                <c:pt idx="721">
                  <c:v>2457.909912109375</c:v>
                </c:pt>
                <c:pt idx="722">
                  <c:v>195.16999816894531</c:v>
                </c:pt>
                <c:pt idx="723">
                  <c:v>195.16999816894531</c:v>
                </c:pt>
                <c:pt idx="724">
                  <c:v>195.16999816894531</c:v>
                </c:pt>
                <c:pt idx="725">
                  <c:v>195.16999816894531</c:v>
                </c:pt>
                <c:pt idx="726">
                  <c:v>195.16999816894531</c:v>
                </c:pt>
                <c:pt idx="727">
                  <c:v>195.16999816894531</c:v>
                </c:pt>
                <c:pt idx="728">
                  <c:v>195.16999816894531</c:v>
                </c:pt>
                <c:pt idx="729">
                  <c:v>195.16999816894531</c:v>
                </c:pt>
                <c:pt idx="730">
                  <c:v>195.16999816894531</c:v>
                </c:pt>
                <c:pt idx="731">
                  <c:v>195.16999816894531</c:v>
                </c:pt>
                <c:pt idx="732">
                  <c:v>195.16999816894531</c:v>
                </c:pt>
                <c:pt idx="733">
                  <c:v>195.16999816894531</c:v>
                </c:pt>
                <c:pt idx="734">
                  <c:v>195.16999816894531</c:v>
                </c:pt>
                <c:pt idx="735">
                  <c:v>195.16999816894531</c:v>
                </c:pt>
                <c:pt idx="736">
                  <c:v>195.16999816894531</c:v>
                </c:pt>
                <c:pt idx="737">
                  <c:v>195.16999816894531</c:v>
                </c:pt>
                <c:pt idx="738">
                  <c:v>195.16999816894531</c:v>
                </c:pt>
                <c:pt idx="739">
                  <c:v>195.16999816894531</c:v>
                </c:pt>
                <c:pt idx="740">
                  <c:v>195.16999816894531</c:v>
                </c:pt>
                <c:pt idx="741">
                  <c:v>195.16999816894531</c:v>
                </c:pt>
                <c:pt idx="742">
                  <c:v>195.16999816894531</c:v>
                </c:pt>
                <c:pt idx="743">
                  <c:v>195.16999816894531</c:v>
                </c:pt>
                <c:pt idx="744">
                  <c:v>195.16999816894531</c:v>
                </c:pt>
                <c:pt idx="745">
                  <c:v>195.16999816894531</c:v>
                </c:pt>
                <c:pt idx="746">
                  <c:v>195.16999816894531</c:v>
                </c:pt>
                <c:pt idx="747">
                  <c:v>195.16999816894531</c:v>
                </c:pt>
                <c:pt idx="748">
                  <c:v>195.16999816894531</c:v>
                </c:pt>
                <c:pt idx="749">
                  <c:v>195.16999816894531</c:v>
                </c:pt>
                <c:pt idx="750">
                  <c:v>195.16999816894531</c:v>
                </c:pt>
                <c:pt idx="751">
                  <c:v>195.16999816894531</c:v>
                </c:pt>
                <c:pt idx="752">
                  <c:v>162.33999633789063</c:v>
                </c:pt>
                <c:pt idx="753">
                  <c:v>162.33999633789063</c:v>
                </c:pt>
                <c:pt idx="754">
                  <c:v>162.33999633789063</c:v>
                </c:pt>
                <c:pt idx="755">
                  <c:v>162.33999633789063</c:v>
                </c:pt>
                <c:pt idx="756">
                  <c:v>162.33999633789063</c:v>
                </c:pt>
                <c:pt idx="757">
                  <c:v>162.33999633789063</c:v>
                </c:pt>
                <c:pt idx="758">
                  <c:v>162.33999633789063</c:v>
                </c:pt>
                <c:pt idx="759">
                  <c:v>162.33999633789063</c:v>
                </c:pt>
                <c:pt idx="760">
                  <c:v>162.33999633789063</c:v>
                </c:pt>
                <c:pt idx="761">
                  <c:v>162.33999633789063</c:v>
                </c:pt>
                <c:pt idx="762">
                  <c:v>162.33999633789063</c:v>
                </c:pt>
                <c:pt idx="763">
                  <c:v>162.33999633789063</c:v>
                </c:pt>
                <c:pt idx="764">
                  <c:v>162.33999633789063</c:v>
                </c:pt>
                <c:pt idx="765">
                  <c:v>162.33999633789063</c:v>
                </c:pt>
                <c:pt idx="766">
                  <c:v>162.33999633789063</c:v>
                </c:pt>
                <c:pt idx="767">
                  <c:v>162.33999633789063</c:v>
                </c:pt>
                <c:pt idx="768">
                  <c:v>162.33999633789063</c:v>
                </c:pt>
                <c:pt idx="769">
                  <c:v>162.33999633789063</c:v>
                </c:pt>
                <c:pt idx="770">
                  <c:v>162.33999633789063</c:v>
                </c:pt>
                <c:pt idx="771">
                  <c:v>162.33999633789063</c:v>
                </c:pt>
                <c:pt idx="772">
                  <c:v>162.33999633789063</c:v>
                </c:pt>
                <c:pt idx="773">
                  <c:v>162.33999633789063</c:v>
                </c:pt>
                <c:pt idx="774">
                  <c:v>162.33999633789063</c:v>
                </c:pt>
                <c:pt idx="775">
                  <c:v>162.33999633789063</c:v>
                </c:pt>
                <c:pt idx="776">
                  <c:v>162.33999633789063</c:v>
                </c:pt>
                <c:pt idx="777">
                  <c:v>162.33999633789063</c:v>
                </c:pt>
                <c:pt idx="778">
                  <c:v>162.33999633789063</c:v>
                </c:pt>
                <c:pt idx="779">
                  <c:v>162.33999633789063</c:v>
                </c:pt>
                <c:pt idx="780">
                  <c:v>162.33999633789063</c:v>
                </c:pt>
                <c:pt idx="781">
                  <c:v>162.33999633789063</c:v>
                </c:pt>
                <c:pt idx="782">
                  <c:v>247.38999938964844</c:v>
                </c:pt>
                <c:pt idx="783">
                  <c:v>247.38999938964844</c:v>
                </c:pt>
                <c:pt idx="784">
                  <c:v>247.38999938964844</c:v>
                </c:pt>
                <c:pt idx="785">
                  <c:v>247.38999938964844</c:v>
                </c:pt>
                <c:pt idx="786">
                  <c:v>247.38999938964844</c:v>
                </c:pt>
                <c:pt idx="787">
                  <c:v>247.38999938964844</c:v>
                </c:pt>
                <c:pt idx="788">
                  <c:v>247.38999938964844</c:v>
                </c:pt>
                <c:pt idx="789">
                  <c:v>247.38999938964844</c:v>
                </c:pt>
                <c:pt idx="790">
                  <c:v>247.38999938964844</c:v>
                </c:pt>
                <c:pt idx="791">
                  <c:v>247.38999938964844</c:v>
                </c:pt>
                <c:pt idx="792">
                  <c:v>247.38999938964844</c:v>
                </c:pt>
                <c:pt idx="793">
                  <c:v>247.38999938964844</c:v>
                </c:pt>
                <c:pt idx="794">
                  <c:v>247.38999938964844</c:v>
                </c:pt>
                <c:pt idx="795">
                  <c:v>247.38999938964844</c:v>
                </c:pt>
                <c:pt idx="796">
                  <c:v>247.38999938964844</c:v>
                </c:pt>
                <c:pt idx="797">
                  <c:v>247.38999938964844</c:v>
                </c:pt>
                <c:pt idx="798">
                  <c:v>247.38999938964844</c:v>
                </c:pt>
                <c:pt idx="799">
                  <c:v>247.38999938964844</c:v>
                </c:pt>
                <c:pt idx="800">
                  <c:v>247.38999938964844</c:v>
                </c:pt>
                <c:pt idx="801">
                  <c:v>247.38999938964844</c:v>
                </c:pt>
                <c:pt idx="802">
                  <c:v>247.38999938964844</c:v>
                </c:pt>
                <c:pt idx="803">
                  <c:v>247.38999938964844</c:v>
                </c:pt>
                <c:pt idx="804">
                  <c:v>247.38999938964844</c:v>
                </c:pt>
                <c:pt idx="805">
                  <c:v>247.38999938964844</c:v>
                </c:pt>
                <c:pt idx="806">
                  <c:v>247.38999938964844</c:v>
                </c:pt>
                <c:pt idx="807">
                  <c:v>247.38999938964844</c:v>
                </c:pt>
                <c:pt idx="808">
                  <c:v>247.38999938964844</c:v>
                </c:pt>
                <c:pt idx="809">
                  <c:v>247.38999938964844</c:v>
                </c:pt>
                <c:pt idx="810">
                  <c:v>247.38999938964844</c:v>
                </c:pt>
                <c:pt idx="811">
                  <c:v>247.38999938964844</c:v>
                </c:pt>
                <c:pt idx="812">
                  <c:v>171.27000427246094</c:v>
                </c:pt>
                <c:pt idx="813">
                  <c:v>171.27000427246094</c:v>
                </c:pt>
                <c:pt idx="814">
                  <c:v>171.27000427246094</c:v>
                </c:pt>
                <c:pt idx="815">
                  <c:v>171.27000427246094</c:v>
                </c:pt>
                <c:pt idx="816">
                  <c:v>171.27000427246094</c:v>
                </c:pt>
                <c:pt idx="817">
                  <c:v>171.27000427246094</c:v>
                </c:pt>
                <c:pt idx="818">
                  <c:v>171.27000427246094</c:v>
                </c:pt>
                <c:pt idx="819">
                  <c:v>171.27000427246094</c:v>
                </c:pt>
                <c:pt idx="820">
                  <c:v>171.27000427246094</c:v>
                </c:pt>
                <c:pt idx="821">
                  <c:v>171.27000427246094</c:v>
                </c:pt>
                <c:pt idx="822">
                  <c:v>171.27000427246094</c:v>
                </c:pt>
                <c:pt idx="823">
                  <c:v>171.27000427246094</c:v>
                </c:pt>
                <c:pt idx="824">
                  <c:v>171.27000427246094</c:v>
                </c:pt>
                <c:pt idx="825">
                  <c:v>171.27000427246094</c:v>
                </c:pt>
                <c:pt idx="826">
                  <c:v>171.27000427246094</c:v>
                </c:pt>
                <c:pt idx="827">
                  <c:v>171.27000427246094</c:v>
                </c:pt>
                <c:pt idx="828">
                  <c:v>171.27000427246094</c:v>
                </c:pt>
                <c:pt idx="829">
                  <c:v>171.27000427246094</c:v>
                </c:pt>
                <c:pt idx="830">
                  <c:v>171.27000427246094</c:v>
                </c:pt>
                <c:pt idx="831">
                  <c:v>171.27000427246094</c:v>
                </c:pt>
                <c:pt idx="832">
                  <c:v>171.27000427246094</c:v>
                </c:pt>
                <c:pt idx="833">
                  <c:v>171.27000427246094</c:v>
                </c:pt>
                <c:pt idx="834">
                  <c:v>171.27000427246094</c:v>
                </c:pt>
                <c:pt idx="835">
                  <c:v>171.27000427246094</c:v>
                </c:pt>
                <c:pt idx="836">
                  <c:v>171.27000427246094</c:v>
                </c:pt>
                <c:pt idx="837">
                  <c:v>171.27000427246094</c:v>
                </c:pt>
                <c:pt idx="838">
                  <c:v>171.27000427246094</c:v>
                </c:pt>
                <c:pt idx="839">
                  <c:v>171.27000427246094</c:v>
                </c:pt>
                <c:pt idx="840">
                  <c:v>171.27000427246094</c:v>
                </c:pt>
                <c:pt idx="841">
                  <c:v>171.27000427246094</c:v>
                </c:pt>
                <c:pt idx="842">
                  <c:v>2723.929931640625</c:v>
                </c:pt>
                <c:pt idx="843">
                  <c:v>2723.929931640625</c:v>
                </c:pt>
                <c:pt idx="844">
                  <c:v>2723.929931640625</c:v>
                </c:pt>
                <c:pt idx="845">
                  <c:v>2723.929931640625</c:v>
                </c:pt>
                <c:pt idx="846">
                  <c:v>2723.929931640625</c:v>
                </c:pt>
                <c:pt idx="847">
                  <c:v>2723.929931640625</c:v>
                </c:pt>
                <c:pt idx="848">
                  <c:v>2723.929931640625</c:v>
                </c:pt>
                <c:pt idx="849">
                  <c:v>2723.929931640625</c:v>
                </c:pt>
                <c:pt idx="850">
                  <c:v>2723.929931640625</c:v>
                </c:pt>
                <c:pt idx="851">
                  <c:v>2723.929931640625</c:v>
                </c:pt>
                <c:pt idx="852">
                  <c:v>2723.929931640625</c:v>
                </c:pt>
                <c:pt idx="853">
                  <c:v>2723.929931640625</c:v>
                </c:pt>
                <c:pt idx="854">
                  <c:v>2723.929931640625</c:v>
                </c:pt>
                <c:pt idx="855">
                  <c:v>2723.929931640625</c:v>
                </c:pt>
                <c:pt idx="856">
                  <c:v>2723.929931640625</c:v>
                </c:pt>
                <c:pt idx="857">
                  <c:v>2723.929931640625</c:v>
                </c:pt>
                <c:pt idx="858">
                  <c:v>2723.929931640625</c:v>
                </c:pt>
                <c:pt idx="859">
                  <c:v>2723.929931640625</c:v>
                </c:pt>
                <c:pt idx="860">
                  <c:v>2723.929931640625</c:v>
                </c:pt>
                <c:pt idx="861">
                  <c:v>2723.929931640625</c:v>
                </c:pt>
                <c:pt idx="862">
                  <c:v>2723.929931640625</c:v>
                </c:pt>
                <c:pt idx="863">
                  <c:v>2723.929931640625</c:v>
                </c:pt>
                <c:pt idx="864">
                  <c:v>2723.929931640625</c:v>
                </c:pt>
                <c:pt idx="865">
                  <c:v>2723.929931640625</c:v>
                </c:pt>
                <c:pt idx="866">
                  <c:v>2723.929931640625</c:v>
                </c:pt>
                <c:pt idx="867">
                  <c:v>2723.929931640625</c:v>
                </c:pt>
                <c:pt idx="868">
                  <c:v>2723.929931640625</c:v>
                </c:pt>
                <c:pt idx="869">
                  <c:v>2723.929931640625</c:v>
                </c:pt>
                <c:pt idx="870">
                  <c:v>2723.929931640625</c:v>
                </c:pt>
                <c:pt idx="871">
                  <c:v>2723.929931640625</c:v>
                </c:pt>
                <c:pt idx="872">
                  <c:v>500</c:v>
                </c:pt>
                <c:pt idx="873">
                  <c:v>500</c:v>
                </c:pt>
                <c:pt idx="874">
                  <c:v>500</c:v>
                </c:pt>
                <c:pt idx="875">
                  <c:v>500</c:v>
                </c:pt>
                <c:pt idx="876">
                  <c:v>500</c:v>
                </c:pt>
                <c:pt idx="877">
                  <c:v>500</c:v>
                </c:pt>
                <c:pt idx="878">
                  <c:v>500</c:v>
                </c:pt>
                <c:pt idx="879">
                  <c:v>500</c:v>
                </c:pt>
                <c:pt idx="880">
                  <c:v>500</c:v>
                </c:pt>
                <c:pt idx="881">
                  <c:v>500</c:v>
                </c:pt>
                <c:pt idx="882">
                  <c:v>500</c:v>
                </c:pt>
                <c:pt idx="883">
                  <c:v>500</c:v>
                </c:pt>
                <c:pt idx="884">
                  <c:v>500</c:v>
                </c:pt>
                <c:pt idx="885">
                  <c:v>500</c:v>
                </c:pt>
                <c:pt idx="886">
                  <c:v>500</c:v>
                </c:pt>
                <c:pt idx="887">
                  <c:v>500</c:v>
                </c:pt>
                <c:pt idx="888">
                  <c:v>500</c:v>
                </c:pt>
                <c:pt idx="889">
                  <c:v>500</c:v>
                </c:pt>
                <c:pt idx="890">
                  <c:v>500</c:v>
                </c:pt>
                <c:pt idx="891">
                  <c:v>500</c:v>
                </c:pt>
                <c:pt idx="892">
                  <c:v>500</c:v>
                </c:pt>
                <c:pt idx="893">
                  <c:v>500</c:v>
                </c:pt>
                <c:pt idx="894">
                  <c:v>500</c:v>
                </c:pt>
                <c:pt idx="895">
                  <c:v>500</c:v>
                </c:pt>
                <c:pt idx="896">
                  <c:v>500</c:v>
                </c:pt>
                <c:pt idx="897">
                  <c:v>500</c:v>
                </c:pt>
                <c:pt idx="898">
                  <c:v>500</c:v>
                </c:pt>
                <c:pt idx="899">
                  <c:v>500</c:v>
                </c:pt>
                <c:pt idx="900">
                  <c:v>500</c:v>
                </c:pt>
                <c:pt idx="901">
                  <c:v>500</c:v>
                </c:pt>
                <c:pt idx="902">
                  <c:v>194.53999328613281</c:v>
                </c:pt>
                <c:pt idx="903">
                  <c:v>194.53999328613281</c:v>
                </c:pt>
                <c:pt idx="904">
                  <c:v>194.53999328613281</c:v>
                </c:pt>
                <c:pt idx="905">
                  <c:v>194.53999328613281</c:v>
                </c:pt>
                <c:pt idx="906">
                  <c:v>194.53999328613281</c:v>
                </c:pt>
                <c:pt idx="907">
                  <c:v>194.53999328613281</c:v>
                </c:pt>
                <c:pt idx="908">
                  <c:v>194.53999328613281</c:v>
                </c:pt>
                <c:pt idx="909">
                  <c:v>194.53999328613281</c:v>
                </c:pt>
                <c:pt idx="910">
                  <c:v>194.53999328613281</c:v>
                </c:pt>
                <c:pt idx="911">
                  <c:v>194.53999328613281</c:v>
                </c:pt>
                <c:pt idx="912">
                  <c:v>194.53999328613281</c:v>
                </c:pt>
                <c:pt idx="913">
                  <c:v>194.53999328613281</c:v>
                </c:pt>
                <c:pt idx="914">
                  <c:v>194.53999328613281</c:v>
                </c:pt>
                <c:pt idx="915">
                  <c:v>194.53999328613281</c:v>
                </c:pt>
                <c:pt idx="916">
                  <c:v>194.53999328613281</c:v>
                </c:pt>
                <c:pt idx="917">
                  <c:v>194.53999328613281</c:v>
                </c:pt>
                <c:pt idx="918">
                  <c:v>194.53999328613281</c:v>
                </c:pt>
                <c:pt idx="919">
                  <c:v>194.53999328613281</c:v>
                </c:pt>
                <c:pt idx="920">
                  <c:v>194.53999328613281</c:v>
                </c:pt>
                <c:pt idx="921">
                  <c:v>194.53999328613281</c:v>
                </c:pt>
                <c:pt idx="922">
                  <c:v>194.53999328613281</c:v>
                </c:pt>
                <c:pt idx="923">
                  <c:v>194.53999328613281</c:v>
                </c:pt>
                <c:pt idx="924">
                  <c:v>194.53999328613281</c:v>
                </c:pt>
                <c:pt idx="925">
                  <c:v>194.53999328613281</c:v>
                </c:pt>
                <c:pt idx="926">
                  <c:v>194.53999328613281</c:v>
                </c:pt>
                <c:pt idx="927">
                  <c:v>194.53999328613281</c:v>
                </c:pt>
                <c:pt idx="928">
                  <c:v>194.53999328613281</c:v>
                </c:pt>
                <c:pt idx="929">
                  <c:v>194.53999328613281</c:v>
                </c:pt>
                <c:pt idx="930">
                  <c:v>194.53999328613281</c:v>
                </c:pt>
                <c:pt idx="931">
                  <c:v>194.53999328613281</c:v>
                </c:pt>
                <c:pt idx="932">
                  <c:v>202.30999755859375</c:v>
                </c:pt>
                <c:pt idx="933">
                  <c:v>202.30999755859375</c:v>
                </c:pt>
                <c:pt idx="934">
                  <c:v>202.30999755859375</c:v>
                </c:pt>
                <c:pt idx="935">
                  <c:v>202.30999755859375</c:v>
                </c:pt>
                <c:pt idx="936">
                  <c:v>202.30999755859375</c:v>
                </c:pt>
                <c:pt idx="937">
                  <c:v>202.30999755859375</c:v>
                </c:pt>
                <c:pt idx="938">
                  <c:v>202.30999755859375</c:v>
                </c:pt>
                <c:pt idx="939">
                  <c:v>202.30999755859375</c:v>
                </c:pt>
                <c:pt idx="940">
                  <c:v>202.30999755859375</c:v>
                </c:pt>
                <c:pt idx="941">
                  <c:v>202.30999755859375</c:v>
                </c:pt>
                <c:pt idx="942">
                  <c:v>202.30999755859375</c:v>
                </c:pt>
                <c:pt idx="943">
                  <c:v>202.30999755859375</c:v>
                </c:pt>
                <c:pt idx="944">
                  <c:v>202.30999755859375</c:v>
                </c:pt>
                <c:pt idx="945">
                  <c:v>202.30999755859375</c:v>
                </c:pt>
                <c:pt idx="946">
                  <c:v>202.30999755859375</c:v>
                </c:pt>
                <c:pt idx="947">
                  <c:v>202.30999755859375</c:v>
                </c:pt>
                <c:pt idx="948">
                  <c:v>202.30999755859375</c:v>
                </c:pt>
                <c:pt idx="949">
                  <c:v>202.30999755859375</c:v>
                </c:pt>
                <c:pt idx="950">
                  <c:v>202.30999755859375</c:v>
                </c:pt>
                <c:pt idx="951">
                  <c:v>202.30999755859375</c:v>
                </c:pt>
                <c:pt idx="952">
                  <c:v>202.30999755859375</c:v>
                </c:pt>
                <c:pt idx="953">
                  <c:v>202.30999755859375</c:v>
                </c:pt>
                <c:pt idx="954">
                  <c:v>202.30999755859375</c:v>
                </c:pt>
                <c:pt idx="955">
                  <c:v>202.30999755859375</c:v>
                </c:pt>
                <c:pt idx="956">
                  <c:v>202.30999755859375</c:v>
                </c:pt>
                <c:pt idx="957">
                  <c:v>202.30999755859375</c:v>
                </c:pt>
                <c:pt idx="958">
                  <c:v>202.30999755859375</c:v>
                </c:pt>
                <c:pt idx="959">
                  <c:v>202.30999755859375</c:v>
                </c:pt>
                <c:pt idx="960">
                  <c:v>202.30999755859375</c:v>
                </c:pt>
                <c:pt idx="961">
                  <c:v>202.30999755859375</c:v>
                </c:pt>
                <c:pt idx="962">
                  <c:v>201.46000671386719</c:v>
                </c:pt>
                <c:pt idx="963">
                  <c:v>201.46000671386719</c:v>
                </c:pt>
                <c:pt idx="964">
                  <c:v>201.46000671386719</c:v>
                </c:pt>
                <c:pt idx="965">
                  <c:v>201.46000671386719</c:v>
                </c:pt>
                <c:pt idx="966">
                  <c:v>201.46000671386719</c:v>
                </c:pt>
                <c:pt idx="967">
                  <c:v>201.46000671386719</c:v>
                </c:pt>
                <c:pt idx="968">
                  <c:v>201.46000671386719</c:v>
                </c:pt>
                <c:pt idx="969">
                  <c:v>201.46000671386719</c:v>
                </c:pt>
                <c:pt idx="970">
                  <c:v>201.46000671386719</c:v>
                </c:pt>
                <c:pt idx="971">
                  <c:v>201.46000671386719</c:v>
                </c:pt>
                <c:pt idx="972">
                  <c:v>201.46000671386719</c:v>
                </c:pt>
                <c:pt idx="973">
                  <c:v>201.46000671386719</c:v>
                </c:pt>
                <c:pt idx="974">
                  <c:v>201.46000671386719</c:v>
                </c:pt>
                <c:pt idx="975">
                  <c:v>201.46000671386719</c:v>
                </c:pt>
                <c:pt idx="976">
                  <c:v>201.46000671386719</c:v>
                </c:pt>
                <c:pt idx="977">
                  <c:v>201.46000671386719</c:v>
                </c:pt>
                <c:pt idx="978">
                  <c:v>201.46000671386719</c:v>
                </c:pt>
                <c:pt idx="979">
                  <c:v>201.46000671386719</c:v>
                </c:pt>
                <c:pt idx="980">
                  <c:v>201.46000671386719</c:v>
                </c:pt>
                <c:pt idx="981">
                  <c:v>201.46000671386719</c:v>
                </c:pt>
                <c:pt idx="982">
                  <c:v>201.46000671386719</c:v>
                </c:pt>
                <c:pt idx="983">
                  <c:v>201.46000671386719</c:v>
                </c:pt>
                <c:pt idx="984">
                  <c:v>201.46000671386719</c:v>
                </c:pt>
                <c:pt idx="985">
                  <c:v>201.46000671386719</c:v>
                </c:pt>
                <c:pt idx="986">
                  <c:v>201.46000671386719</c:v>
                </c:pt>
                <c:pt idx="987">
                  <c:v>201.46000671386719</c:v>
                </c:pt>
                <c:pt idx="988">
                  <c:v>201.46000671386719</c:v>
                </c:pt>
                <c:pt idx="989">
                  <c:v>201.46000671386719</c:v>
                </c:pt>
                <c:pt idx="990">
                  <c:v>201.46000671386719</c:v>
                </c:pt>
                <c:pt idx="991">
                  <c:v>201.46000671386719</c:v>
                </c:pt>
                <c:pt idx="992">
                  <c:v>173.57000732421875</c:v>
                </c:pt>
                <c:pt idx="993">
                  <c:v>173.57000732421875</c:v>
                </c:pt>
                <c:pt idx="994">
                  <c:v>173.57000732421875</c:v>
                </c:pt>
                <c:pt idx="995">
                  <c:v>173.57000732421875</c:v>
                </c:pt>
                <c:pt idx="996">
                  <c:v>173.57000732421875</c:v>
                </c:pt>
                <c:pt idx="997">
                  <c:v>173.57000732421875</c:v>
                </c:pt>
                <c:pt idx="998">
                  <c:v>173.57000732421875</c:v>
                </c:pt>
                <c:pt idx="999">
                  <c:v>173.57000732421875</c:v>
                </c:pt>
                <c:pt idx="1000">
                  <c:v>173.57000732421875</c:v>
                </c:pt>
                <c:pt idx="1001">
                  <c:v>173.57000732421875</c:v>
                </c:pt>
                <c:pt idx="1002">
                  <c:v>173.57000732421875</c:v>
                </c:pt>
                <c:pt idx="1003">
                  <c:v>173.57000732421875</c:v>
                </c:pt>
                <c:pt idx="1004">
                  <c:v>173.57000732421875</c:v>
                </c:pt>
                <c:pt idx="1005">
                  <c:v>173.57000732421875</c:v>
                </c:pt>
                <c:pt idx="1006">
                  <c:v>173.57000732421875</c:v>
                </c:pt>
                <c:pt idx="1007">
                  <c:v>173.57000732421875</c:v>
                </c:pt>
                <c:pt idx="1008">
                  <c:v>173.57000732421875</c:v>
                </c:pt>
                <c:pt idx="1009">
                  <c:v>173.57000732421875</c:v>
                </c:pt>
                <c:pt idx="1010">
                  <c:v>173.57000732421875</c:v>
                </c:pt>
                <c:pt idx="1011">
                  <c:v>173.57000732421875</c:v>
                </c:pt>
                <c:pt idx="1012">
                  <c:v>173.57000732421875</c:v>
                </c:pt>
                <c:pt idx="1013">
                  <c:v>173.57000732421875</c:v>
                </c:pt>
                <c:pt idx="1014">
                  <c:v>173.57000732421875</c:v>
                </c:pt>
                <c:pt idx="1015">
                  <c:v>173.57000732421875</c:v>
                </c:pt>
                <c:pt idx="1016">
                  <c:v>173.57000732421875</c:v>
                </c:pt>
                <c:pt idx="1017">
                  <c:v>173.57000732421875</c:v>
                </c:pt>
                <c:pt idx="1018">
                  <c:v>173.57000732421875</c:v>
                </c:pt>
                <c:pt idx="1019">
                  <c:v>173.57000732421875</c:v>
                </c:pt>
                <c:pt idx="1020">
                  <c:v>173.57000732421875</c:v>
                </c:pt>
                <c:pt idx="1021">
                  <c:v>173.57000732421875</c:v>
                </c:pt>
                <c:pt idx="1022">
                  <c:v>2011.0799560546875</c:v>
                </c:pt>
                <c:pt idx="1023">
                  <c:v>2011.0799560546875</c:v>
                </c:pt>
                <c:pt idx="1024">
                  <c:v>2011.0799560546875</c:v>
                </c:pt>
                <c:pt idx="1025">
                  <c:v>2011.0799560546875</c:v>
                </c:pt>
                <c:pt idx="1026">
                  <c:v>2011.0799560546875</c:v>
                </c:pt>
                <c:pt idx="1027">
                  <c:v>2011.0799560546875</c:v>
                </c:pt>
                <c:pt idx="1028">
                  <c:v>2011.0799560546875</c:v>
                </c:pt>
                <c:pt idx="1029">
                  <c:v>2011.0799560546875</c:v>
                </c:pt>
                <c:pt idx="1030">
                  <c:v>2011.0799560546875</c:v>
                </c:pt>
                <c:pt idx="1031">
                  <c:v>2011.0799560546875</c:v>
                </c:pt>
                <c:pt idx="1032">
                  <c:v>2011.0799560546875</c:v>
                </c:pt>
                <c:pt idx="1033">
                  <c:v>2011.0799560546875</c:v>
                </c:pt>
                <c:pt idx="1034">
                  <c:v>2011.0799560546875</c:v>
                </c:pt>
                <c:pt idx="1035">
                  <c:v>2011.0799560546875</c:v>
                </c:pt>
                <c:pt idx="1036">
                  <c:v>2011.0799560546875</c:v>
                </c:pt>
                <c:pt idx="1037">
                  <c:v>2011.0799560546875</c:v>
                </c:pt>
                <c:pt idx="1038">
                  <c:v>2011.0799560546875</c:v>
                </c:pt>
                <c:pt idx="1039">
                  <c:v>2011.0799560546875</c:v>
                </c:pt>
                <c:pt idx="1040">
                  <c:v>2011.0799560546875</c:v>
                </c:pt>
                <c:pt idx="1041">
                  <c:v>2011.0799560546875</c:v>
                </c:pt>
                <c:pt idx="1042">
                  <c:v>2011.0799560546875</c:v>
                </c:pt>
                <c:pt idx="1043">
                  <c:v>2011.0799560546875</c:v>
                </c:pt>
                <c:pt idx="1044">
                  <c:v>2011.0799560546875</c:v>
                </c:pt>
                <c:pt idx="1045">
                  <c:v>2011.0799560546875</c:v>
                </c:pt>
                <c:pt idx="1046">
                  <c:v>2011.0799560546875</c:v>
                </c:pt>
                <c:pt idx="1047">
                  <c:v>2011.0799560546875</c:v>
                </c:pt>
                <c:pt idx="1048">
                  <c:v>2011.0799560546875</c:v>
                </c:pt>
                <c:pt idx="1049">
                  <c:v>2011.0799560546875</c:v>
                </c:pt>
                <c:pt idx="1050">
                  <c:v>2011.0799560546875</c:v>
                </c:pt>
                <c:pt idx="1051">
                  <c:v>2011.0799560546875</c:v>
                </c:pt>
                <c:pt idx="1052">
                  <c:v>195.05999755859375</c:v>
                </c:pt>
                <c:pt idx="1053">
                  <c:v>195.05999755859375</c:v>
                </c:pt>
                <c:pt idx="1054">
                  <c:v>195.05999755859375</c:v>
                </c:pt>
                <c:pt idx="1055">
                  <c:v>195.05999755859375</c:v>
                </c:pt>
                <c:pt idx="1056">
                  <c:v>195.05999755859375</c:v>
                </c:pt>
                <c:pt idx="1057">
                  <c:v>195.05999755859375</c:v>
                </c:pt>
                <c:pt idx="1058">
                  <c:v>195.05999755859375</c:v>
                </c:pt>
                <c:pt idx="1059">
                  <c:v>195.05999755859375</c:v>
                </c:pt>
                <c:pt idx="1060">
                  <c:v>195.05999755859375</c:v>
                </c:pt>
                <c:pt idx="1061">
                  <c:v>195.05999755859375</c:v>
                </c:pt>
                <c:pt idx="1062">
                  <c:v>195.05999755859375</c:v>
                </c:pt>
                <c:pt idx="1063">
                  <c:v>195.05999755859375</c:v>
                </c:pt>
                <c:pt idx="1064">
                  <c:v>195.05999755859375</c:v>
                </c:pt>
                <c:pt idx="1065">
                  <c:v>195.05999755859375</c:v>
                </c:pt>
                <c:pt idx="1066">
                  <c:v>195.05999755859375</c:v>
                </c:pt>
                <c:pt idx="1067">
                  <c:v>195.05999755859375</c:v>
                </c:pt>
                <c:pt idx="1068">
                  <c:v>195.05999755859375</c:v>
                </c:pt>
                <c:pt idx="1069">
                  <c:v>195.05999755859375</c:v>
                </c:pt>
                <c:pt idx="1070">
                  <c:v>195.05999755859375</c:v>
                </c:pt>
                <c:pt idx="1071">
                  <c:v>195.05999755859375</c:v>
                </c:pt>
                <c:pt idx="1072">
                  <c:v>195.05999755859375</c:v>
                </c:pt>
                <c:pt idx="1073">
                  <c:v>195.05999755859375</c:v>
                </c:pt>
                <c:pt idx="1074">
                  <c:v>195.05999755859375</c:v>
                </c:pt>
                <c:pt idx="1075">
                  <c:v>195.05999755859375</c:v>
                </c:pt>
                <c:pt idx="1076">
                  <c:v>195.05999755859375</c:v>
                </c:pt>
                <c:pt idx="1077">
                  <c:v>195.05999755859375</c:v>
                </c:pt>
                <c:pt idx="1078">
                  <c:v>195.05999755859375</c:v>
                </c:pt>
                <c:pt idx="1079">
                  <c:v>195.05999755859375</c:v>
                </c:pt>
                <c:pt idx="1080">
                  <c:v>195.05999755859375</c:v>
                </c:pt>
                <c:pt idx="1081">
                  <c:v>195.05999755859375</c:v>
                </c:pt>
                <c:pt idx="1082">
                  <c:v>112.26000213623047</c:v>
                </c:pt>
                <c:pt idx="1083">
                  <c:v>112.26000213623047</c:v>
                </c:pt>
                <c:pt idx="1084">
                  <c:v>112.26000213623047</c:v>
                </c:pt>
                <c:pt idx="1085">
                  <c:v>112.26000213623047</c:v>
                </c:pt>
                <c:pt idx="1086">
                  <c:v>112.26000213623047</c:v>
                </c:pt>
                <c:pt idx="1087">
                  <c:v>112.26000213623047</c:v>
                </c:pt>
                <c:pt idx="1088">
                  <c:v>112.26000213623047</c:v>
                </c:pt>
                <c:pt idx="1089">
                  <c:v>112.26000213623047</c:v>
                </c:pt>
                <c:pt idx="1090">
                  <c:v>112.26000213623047</c:v>
                </c:pt>
                <c:pt idx="1091">
                  <c:v>112.26000213623047</c:v>
                </c:pt>
                <c:pt idx="1092">
                  <c:v>112.26000213623047</c:v>
                </c:pt>
                <c:pt idx="1093">
                  <c:v>112.26000213623047</c:v>
                </c:pt>
                <c:pt idx="1094">
                  <c:v>112.26000213623047</c:v>
                </c:pt>
                <c:pt idx="1095">
                  <c:v>112.26000213623047</c:v>
                </c:pt>
                <c:pt idx="1096">
                  <c:v>112.26000213623047</c:v>
                </c:pt>
                <c:pt idx="1097">
                  <c:v>112.26000213623047</c:v>
                </c:pt>
                <c:pt idx="1098">
                  <c:v>112.26000213623047</c:v>
                </c:pt>
                <c:pt idx="1099">
                  <c:v>112.26000213623047</c:v>
                </c:pt>
                <c:pt idx="1100">
                  <c:v>112.26000213623047</c:v>
                </c:pt>
                <c:pt idx="1101">
                  <c:v>112.26000213623047</c:v>
                </c:pt>
                <c:pt idx="1102">
                  <c:v>112.26000213623047</c:v>
                </c:pt>
                <c:pt idx="1103">
                  <c:v>112.26000213623047</c:v>
                </c:pt>
                <c:pt idx="1104">
                  <c:v>112.26000213623047</c:v>
                </c:pt>
                <c:pt idx="1105">
                  <c:v>112.26000213623047</c:v>
                </c:pt>
                <c:pt idx="1106">
                  <c:v>112.26000213623047</c:v>
                </c:pt>
                <c:pt idx="1107">
                  <c:v>112.26000213623047</c:v>
                </c:pt>
                <c:pt idx="1108">
                  <c:v>112.26000213623047</c:v>
                </c:pt>
                <c:pt idx="1109">
                  <c:v>112.26000213623047</c:v>
                </c:pt>
                <c:pt idx="1110">
                  <c:v>112.26000213623047</c:v>
                </c:pt>
                <c:pt idx="1111">
                  <c:v>112.26000213623047</c:v>
                </c:pt>
                <c:pt idx="1112">
                  <c:v>121.84999847412109</c:v>
                </c:pt>
                <c:pt idx="1113">
                  <c:v>121.84999847412109</c:v>
                </c:pt>
                <c:pt idx="1114">
                  <c:v>121.84999847412109</c:v>
                </c:pt>
                <c:pt idx="1115">
                  <c:v>121.84999847412109</c:v>
                </c:pt>
                <c:pt idx="1116">
                  <c:v>121.84999847412109</c:v>
                </c:pt>
                <c:pt idx="1117">
                  <c:v>121.84999847412109</c:v>
                </c:pt>
                <c:pt idx="1118">
                  <c:v>121.84999847412109</c:v>
                </c:pt>
                <c:pt idx="1119">
                  <c:v>121.84999847412109</c:v>
                </c:pt>
                <c:pt idx="1120">
                  <c:v>121.84999847412109</c:v>
                </c:pt>
                <c:pt idx="1121">
                  <c:v>121.84999847412109</c:v>
                </c:pt>
                <c:pt idx="1122">
                  <c:v>121.84999847412109</c:v>
                </c:pt>
                <c:pt idx="1123">
                  <c:v>121.84999847412109</c:v>
                </c:pt>
                <c:pt idx="1124">
                  <c:v>121.84999847412109</c:v>
                </c:pt>
                <c:pt idx="1125">
                  <c:v>121.84999847412109</c:v>
                </c:pt>
                <c:pt idx="1126">
                  <c:v>121.84999847412109</c:v>
                </c:pt>
                <c:pt idx="1127">
                  <c:v>121.84999847412109</c:v>
                </c:pt>
                <c:pt idx="1128">
                  <c:v>121.84999847412109</c:v>
                </c:pt>
                <c:pt idx="1129">
                  <c:v>121.84999847412109</c:v>
                </c:pt>
                <c:pt idx="1130">
                  <c:v>121.84999847412109</c:v>
                </c:pt>
                <c:pt idx="1131">
                  <c:v>121.84999847412109</c:v>
                </c:pt>
                <c:pt idx="1132">
                  <c:v>121.84999847412109</c:v>
                </c:pt>
                <c:pt idx="1133">
                  <c:v>121.84999847412109</c:v>
                </c:pt>
                <c:pt idx="1134">
                  <c:v>121.84999847412109</c:v>
                </c:pt>
                <c:pt idx="1135">
                  <c:v>121.84999847412109</c:v>
                </c:pt>
                <c:pt idx="1136">
                  <c:v>121.84999847412109</c:v>
                </c:pt>
                <c:pt idx="1137">
                  <c:v>121.84999847412109</c:v>
                </c:pt>
                <c:pt idx="1138">
                  <c:v>121.84999847412109</c:v>
                </c:pt>
                <c:pt idx="1139">
                  <c:v>121.84999847412109</c:v>
                </c:pt>
                <c:pt idx="1140">
                  <c:v>121.84999847412109</c:v>
                </c:pt>
                <c:pt idx="1141">
                  <c:v>121.84999847412109</c:v>
                </c:pt>
                <c:pt idx="1142">
                  <c:v>145.57000732421875</c:v>
                </c:pt>
                <c:pt idx="1143">
                  <c:v>145.57000732421875</c:v>
                </c:pt>
                <c:pt idx="1144">
                  <c:v>145.57000732421875</c:v>
                </c:pt>
                <c:pt idx="1145">
                  <c:v>145.57000732421875</c:v>
                </c:pt>
                <c:pt idx="1146">
                  <c:v>145.57000732421875</c:v>
                </c:pt>
                <c:pt idx="1147">
                  <c:v>145.57000732421875</c:v>
                </c:pt>
                <c:pt idx="1148">
                  <c:v>145.57000732421875</c:v>
                </c:pt>
                <c:pt idx="1149">
                  <c:v>145.57000732421875</c:v>
                </c:pt>
                <c:pt idx="1150">
                  <c:v>145.57000732421875</c:v>
                </c:pt>
                <c:pt idx="1151">
                  <c:v>145.57000732421875</c:v>
                </c:pt>
                <c:pt idx="1152">
                  <c:v>145.57000732421875</c:v>
                </c:pt>
                <c:pt idx="1153">
                  <c:v>145.57000732421875</c:v>
                </c:pt>
                <c:pt idx="1154">
                  <c:v>145.57000732421875</c:v>
                </c:pt>
                <c:pt idx="1155">
                  <c:v>145.57000732421875</c:v>
                </c:pt>
                <c:pt idx="1156">
                  <c:v>145.57000732421875</c:v>
                </c:pt>
                <c:pt idx="1157">
                  <c:v>145.57000732421875</c:v>
                </c:pt>
                <c:pt idx="1158">
                  <c:v>145.57000732421875</c:v>
                </c:pt>
                <c:pt idx="1159">
                  <c:v>145.57000732421875</c:v>
                </c:pt>
                <c:pt idx="1160">
                  <c:v>145.57000732421875</c:v>
                </c:pt>
                <c:pt idx="1161">
                  <c:v>145.57000732421875</c:v>
                </c:pt>
                <c:pt idx="1162">
                  <c:v>145.57000732421875</c:v>
                </c:pt>
                <c:pt idx="1163">
                  <c:v>145.57000732421875</c:v>
                </c:pt>
                <c:pt idx="1164">
                  <c:v>145.57000732421875</c:v>
                </c:pt>
                <c:pt idx="1165">
                  <c:v>145.57000732421875</c:v>
                </c:pt>
                <c:pt idx="1166">
                  <c:v>145.57000732421875</c:v>
                </c:pt>
                <c:pt idx="1167">
                  <c:v>145.57000732421875</c:v>
                </c:pt>
                <c:pt idx="1168">
                  <c:v>145.57000732421875</c:v>
                </c:pt>
                <c:pt idx="1169">
                  <c:v>145.57000732421875</c:v>
                </c:pt>
                <c:pt idx="1170">
                  <c:v>145.57000732421875</c:v>
                </c:pt>
                <c:pt idx="1171">
                  <c:v>145.57000732421875</c:v>
                </c:pt>
                <c:pt idx="1172">
                  <c:v>167.41999816894531</c:v>
                </c:pt>
                <c:pt idx="1173">
                  <c:v>167.41999816894531</c:v>
                </c:pt>
                <c:pt idx="1174">
                  <c:v>167.41999816894531</c:v>
                </c:pt>
                <c:pt idx="1175">
                  <c:v>167.41999816894531</c:v>
                </c:pt>
                <c:pt idx="1176">
                  <c:v>167.41999816894531</c:v>
                </c:pt>
                <c:pt idx="1177">
                  <c:v>167.41999816894531</c:v>
                </c:pt>
                <c:pt idx="1178">
                  <c:v>167.41999816894531</c:v>
                </c:pt>
                <c:pt idx="1179">
                  <c:v>167.41999816894531</c:v>
                </c:pt>
                <c:pt idx="1180">
                  <c:v>167.41999816894531</c:v>
                </c:pt>
                <c:pt idx="1181">
                  <c:v>167.41999816894531</c:v>
                </c:pt>
                <c:pt idx="1182">
                  <c:v>167.41999816894531</c:v>
                </c:pt>
                <c:pt idx="1183">
                  <c:v>167.41999816894531</c:v>
                </c:pt>
                <c:pt idx="1184">
                  <c:v>167.41999816894531</c:v>
                </c:pt>
                <c:pt idx="1185">
                  <c:v>167.41999816894531</c:v>
                </c:pt>
                <c:pt idx="1186">
                  <c:v>167.41999816894531</c:v>
                </c:pt>
                <c:pt idx="1187">
                  <c:v>167.41999816894531</c:v>
                </c:pt>
                <c:pt idx="1188">
                  <c:v>167.41999816894531</c:v>
                </c:pt>
                <c:pt idx="1189">
                  <c:v>167.41999816894531</c:v>
                </c:pt>
                <c:pt idx="1190">
                  <c:v>167.41999816894531</c:v>
                </c:pt>
                <c:pt idx="1191">
                  <c:v>167.41999816894531</c:v>
                </c:pt>
                <c:pt idx="1192">
                  <c:v>167.41999816894531</c:v>
                </c:pt>
                <c:pt idx="1193">
                  <c:v>167.41999816894531</c:v>
                </c:pt>
                <c:pt idx="1194">
                  <c:v>167.41999816894531</c:v>
                </c:pt>
                <c:pt idx="1195">
                  <c:v>167.41999816894531</c:v>
                </c:pt>
                <c:pt idx="1196">
                  <c:v>167.41999816894531</c:v>
                </c:pt>
                <c:pt idx="1197">
                  <c:v>167.41999816894531</c:v>
                </c:pt>
                <c:pt idx="1198">
                  <c:v>167.41999816894531</c:v>
                </c:pt>
                <c:pt idx="1199">
                  <c:v>167.41999816894531</c:v>
                </c:pt>
                <c:pt idx="1200">
                  <c:v>167.41999816894531</c:v>
                </c:pt>
                <c:pt idx="1201">
                  <c:v>167.41999816894531</c:v>
                </c:pt>
                <c:pt idx="1202">
                  <c:v>167.85000610351562</c:v>
                </c:pt>
                <c:pt idx="1203">
                  <c:v>167.85000610351562</c:v>
                </c:pt>
                <c:pt idx="1204">
                  <c:v>167.85000610351562</c:v>
                </c:pt>
                <c:pt idx="1205">
                  <c:v>167.85000610351562</c:v>
                </c:pt>
                <c:pt idx="1206">
                  <c:v>167.85000610351562</c:v>
                </c:pt>
                <c:pt idx="1207">
                  <c:v>167.85000610351562</c:v>
                </c:pt>
                <c:pt idx="1208">
                  <c:v>167.85000610351562</c:v>
                </c:pt>
                <c:pt idx="1209">
                  <c:v>167.85000610351562</c:v>
                </c:pt>
                <c:pt idx="1210">
                  <c:v>167.85000610351562</c:v>
                </c:pt>
                <c:pt idx="1211">
                  <c:v>167.85000610351562</c:v>
                </c:pt>
                <c:pt idx="1212">
                  <c:v>167.85000610351562</c:v>
                </c:pt>
                <c:pt idx="1213">
                  <c:v>167.85000610351562</c:v>
                </c:pt>
                <c:pt idx="1214">
                  <c:v>167.85000610351562</c:v>
                </c:pt>
                <c:pt idx="1215">
                  <c:v>167.85000610351562</c:v>
                </c:pt>
                <c:pt idx="1216">
                  <c:v>167.85000610351562</c:v>
                </c:pt>
                <c:pt idx="1217">
                  <c:v>167.85000610351562</c:v>
                </c:pt>
                <c:pt idx="1218">
                  <c:v>167.85000610351562</c:v>
                </c:pt>
                <c:pt idx="1219">
                  <c:v>167.85000610351562</c:v>
                </c:pt>
                <c:pt idx="1220">
                  <c:v>167.85000610351562</c:v>
                </c:pt>
                <c:pt idx="1221">
                  <c:v>167.85000610351562</c:v>
                </c:pt>
                <c:pt idx="1222">
                  <c:v>167.85000610351562</c:v>
                </c:pt>
                <c:pt idx="1223">
                  <c:v>167.85000610351562</c:v>
                </c:pt>
                <c:pt idx="1224">
                  <c:v>167.85000610351562</c:v>
                </c:pt>
                <c:pt idx="1225">
                  <c:v>167.85000610351562</c:v>
                </c:pt>
                <c:pt idx="1226">
                  <c:v>167.85000610351562</c:v>
                </c:pt>
                <c:pt idx="1227">
                  <c:v>167.85000610351562</c:v>
                </c:pt>
                <c:pt idx="1228">
                  <c:v>167.85000610351562</c:v>
                </c:pt>
                <c:pt idx="1229">
                  <c:v>167.85000610351562</c:v>
                </c:pt>
                <c:pt idx="1230">
                  <c:v>167.85000610351562</c:v>
                </c:pt>
                <c:pt idx="1231">
                  <c:v>167.85000610351562</c:v>
                </c:pt>
                <c:pt idx="1232">
                  <c:v>169.8699951171875</c:v>
                </c:pt>
                <c:pt idx="1233">
                  <c:v>169.8699951171875</c:v>
                </c:pt>
                <c:pt idx="1234">
                  <c:v>169.8699951171875</c:v>
                </c:pt>
                <c:pt idx="1235">
                  <c:v>169.8699951171875</c:v>
                </c:pt>
                <c:pt idx="1236">
                  <c:v>169.8699951171875</c:v>
                </c:pt>
                <c:pt idx="1237">
                  <c:v>169.8699951171875</c:v>
                </c:pt>
                <c:pt idx="1238">
                  <c:v>169.8699951171875</c:v>
                </c:pt>
                <c:pt idx="1239">
                  <c:v>169.8699951171875</c:v>
                </c:pt>
                <c:pt idx="1240">
                  <c:v>169.8699951171875</c:v>
                </c:pt>
                <c:pt idx="1241">
                  <c:v>169.8699951171875</c:v>
                </c:pt>
                <c:pt idx="1242">
                  <c:v>169.8699951171875</c:v>
                </c:pt>
                <c:pt idx="1243">
                  <c:v>169.8699951171875</c:v>
                </c:pt>
                <c:pt idx="1244">
                  <c:v>169.8699951171875</c:v>
                </c:pt>
                <c:pt idx="1245">
                  <c:v>169.8699951171875</c:v>
                </c:pt>
                <c:pt idx="1246">
                  <c:v>169.8699951171875</c:v>
                </c:pt>
                <c:pt idx="1247">
                  <c:v>169.8699951171875</c:v>
                </c:pt>
                <c:pt idx="1248">
                  <c:v>169.8699951171875</c:v>
                </c:pt>
                <c:pt idx="1249">
                  <c:v>169.8699951171875</c:v>
                </c:pt>
                <c:pt idx="1250">
                  <c:v>169.8699951171875</c:v>
                </c:pt>
                <c:pt idx="1251">
                  <c:v>169.8699951171875</c:v>
                </c:pt>
                <c:pt idx="1252">
                  <c:v>169.8699951171875</c:v>
                </c:pt>
                <c:pt idx="1253">
                  <c:v>169.8699951171875</c:v>
                </c:pt>
                <c:pt idx="1254">
                  <c:v>169.8699951171875</c:v>
                </c:pt>
                <c:pt idx="1255">
                  <c:v>169.8699951171875</c:v>
                </c:pt>
                <c:pt idx="1256">
                  <c:v>169.8699951171875</c:v>
                </c:pt>
                <c:pt idx="1257">
                  <c:v>169.8699951171875</c:v>
                </c:pt>
                <c:pt idx="1258">
                  <c:v>169.8699951171875</c:v>
                </c:pt>
                <c:pt idx="1259">
                  <c:v>169.8699951171875</c:v>
                </c:pt>
                <c:pt idx="1260">
                  <c:v>169.8699951171875</c:v>
                </c:pt>
                <c:pt idx="1261">
                  <c:v>169.8699951171875</c:v>
                </c:pt>
                <c:pt idx="1262">
                  <c:v>165.49000549316406</c:v>
                </c:pt>
                <c:pt idx="1263">
                  <c:v>165.49000549316406</c:v>
                </c:pt>
                <c:pt idx="1264">
                  <c:v>165.49000549316406</c:v>
                </c:pt>
                <c:pt idx="1265">
                  <c:v>165.49000549316406</c:v>
                </c:pt>
                <c:pt idx="1266">
                  <c:v>165.49000549316406</c:v>
                </c:pt>
                <c:pt idx="1267">
                  <c:v>165.49000549316406</c:v>
                </c:pt>
                <c:pt idx="1268">
                  <c:v>165.49000549316406</c:v>
                </c:pt>
                <c:pt idx="1269">
                  <c:v>165.49000549316406</c:v>
                </c:pt>
                <c:pt idx="1270">
                  <c:v>165.49000549316406</c:v>
                </c:pt>
                <c:pt idx="1271">
                  <c:v>165.49000549316406</c:v>
                </c:pt>
                <c:pt idx="1272">
                  <c:v>165.49000549316406</c:v>
                </c:pt>
                <c:pt idx="1273">
                  <c:v>165.49000549316406</c:v>
                </c:pt>
                <c:pt idx="1274">
                  <c:v>165.49000549316406</c:v>
                </c:pt>
                <c:pt idx="1275">
                  <c:v>165.49000549316406</c:v>
                </c:pt>
                <c:pt idx="1276">
                  <c:v>165.49000549316406</c:v>
                </c:pt>
                <c:pt idx="1277">
                  <c:v>165.49000549316406</c:v>
                </c:pt>
                <c:pt idx="1278">
                  <c:v>165.49000549316406</c:v>
                </c:pt>
                <c:pt idx="1279">
                  <c:v>165.49000549316406</c:v>
                </c:pt>
                <c:pt idx="1280">
                  <c:v>165.49000549316406</c:v>
                </c:pt>
                <c:pt idx="1281">
                  <c:v>165.49000549316406</c:v>
                </c:pt>
                <c:pt idx="1282">
                  <c:v>165.49000549316406</c:v>
                </c:pt>
                <c:pt idx="1283">
                  <c:v>165.49000549316406</c:v>
                </c:pt>
                <c:pt idx="1284">
                  <c:v>165.49000549316406</c:v>
                </c:pt>
                <c:pt idx="1285">
                  <c:v>165.49000549316406</c:v>
                </c:pt>
                <c:pt idx="1286">
                  <c:v>165.49000549316406</c:v>
                </c:pt>
                <c:pt idx="1287">
                  <c:v>165.49000549316406</c:v>
                </c:pt>
                <c:pt idx="1288">
                  <c:v>165.49000549316406</c:v>
                </c:pt>
                <c:pt idx="1289">
                  <c:v>165.49000549316406</c:v>
                </c:pt>
                <c:pt idx="1290">
                  <c:v>165.49000549316406</c:v>
                </c:pt>
                <c:pt idx="1291">
                  <c:v>165.49000549316406</c:v>
                </c:pt>
                <c:pt idx="1292">
                  <c:v>149.94999694824219</c:v>
                </c:pt>
                <c:pt idx="1293">
                  <c:v>149.94999694824219</c:v>
                </c:pt>
                <c:pt idx="1294">
                  <c:v>149.94999694824219</c:v>
                </c:pt>
                <c:pt idx="1295">
                  <c:v>149.94999694824219</c:v>
                </c:pt>
                <c:pt idx="1296">
                  <c:v>149.94999694824219</c:v>
                </c:pt>
                <c:pt idx="1297">
                  <c:v>149.94999694824219</c:v>
                </c:pt>
                <c:pt idx="1298">
                  <c:v>149.94999694824219</c:v>
                </c:pt>
                <c:pt idx="1299">
                  <c:v>149.94999694824219</c:v>
                </c:pt>
                <c:pt idx="1300">
                  <c:v>149.94999694824219</c:v>
                </c:pt>
                <c:pt idx="1301">
                  <c:v>149.94999694824219</c:v>
                </c:pt>
                <c:pt idx="1302">
                  <c:v>149.94999694824219</c:v>
                </c:pt>
                <c:pt idx="1303">
                  <c:v>149.94999694824219</c:v>
                </c:pt>
                <c:pt idx="1304">
                  <c:v>149.94999694824219</c:v>
                </c:pt>
                <c:pt idx="1305">
                  <c:v>149.94999694824219</c:v>
                </c:pt>
                <c:pt idx="1306">
                  <c:v>149.94999694824219</c:v>
                </c:pt>
                <c:pt idx="1307">
                  <c:v>149.94999694824219</c:v>
                </c:pt>
                <c:pt idx="1308">
                  <c:v>149.94999694824219</c:v>
                </c:pt>
                <c:pt idx="1309">
                  <c:v>149.94999694824219</c:v>
                </c:pt>
                <c:pt idx="1310">
                  <c:v>149.94999694824219</c:v>
                </c:pt>
                <c:pt idx="1311">
                  <c:v>149.94999694824219</c:v>
                </c:pt>
                <c:pt idx="1312">
                  <c:v>149.94999694824219</c:v>
                </c:pt>
                <c:pt idx="1313">
                  <c:v>149.94999694824219</c:v>
                </c:pt>
                <c:pt idx="1314">
                  <c:v>149.94999694824219</c:v>
                </c:pt>
                <c:pt idx="1315">
                  <c:v>149.94999694824219</c:v>
                </c:pt>
                <c:pt idx="1316">
                  <c:v>149.94999694824219</c:v>
                </c:pt>
                <c:pt idx="1317">
                  <c:v>149.94999694824219</c:v>
                </c:pt>
                <c:pt idx="1318">
                  <c:v>149.94999694824219</c:v>
                </c:pt>
                <c:pt idx="1319">
                  <c:v>149.94999694824219</c:v>
                </c:pt>
                <c:pt idx="1320">
                  <c:v>149.94999694824219</c:v>
                </c:pt>
                <c:pt idx="1321">
                  <c:v>149.94999694824219</c:v>
                </c:pt>
                <c:pt idx="1322">
                  <c:v>152.32000732421875</c:v>
                </c:pt>
                <c:pt idx="1323">
                  <c:v>152.32000732421875</c:v>
                </c:pt>
                <c:pt idx="1324">
                  <c:v>152.32000732421875</c:v>
                </c:pt>
                <c:pt idx="1325">
                  <c:v>152.32000732421875</c:v>
                </c:pt>
                <c:pt idx="1326">
                  <c:v>152.32000732421875</c:v>
                </c:pt>
                <c:pt idx="1327">
                  <c:v>152.32000732421875</c:v>
                </c:pt>
                <c:pt idx="1328">
                  <c:v>152.32000732421875</c:v>
                </c:pt>
                <c:pt idx="1329">
                  <c:v>152.32000732421875</c:v>
                </c:pt>
                <c:pt idx="1330">
                  <c:v>152.32000732421875</c:v>
                </c:pt>
                <c:pt idx="1331">
                  <c:v>152.32000732421875</c:v>
                </c:pt>
                <c:pt idx="1332">
                  <c:v>152.32000732421875</c:v>
                </c:pt>
                <c:pt idx="1333">
                  <c:v>152.32000732421875</c:v>
                </c:pt>
                <c:pt idx="1334">
                  <c:v>152.32000732421875</c:v>
                </c:pt>
                <c:pt idx="1335">
                  <c:v>152.32000732421875</c:v>
                </c:pt>
                <c:pt idx="1336">
                  <c:v>152.32000732421875</c:v>
                </c:pt>
                <c:pt idx="1337">
                  <c:v>152.32000732421875</c:v>
                </c:pt>
                <c:pt idx="1338">
                  <c:v>152.32000732421875</c:v>
                </c:pt>
                <c:pt idx="1339">
                  <c:v>152.32000732421875</c:v>
                </c:pt>
                <c:pt idx="1340">
                  <c:v>152.32000732421875</c:v>
                </c:pt>
                <c:pt idx="1341">
                  <c:v>152.32000732421875</c:v>
                </c:pt>
                <c:pt idx="1342">
                  <c:v>152.32000732421875</c:v>
                </c:pt>
                <c:pt idx="1343">
                  <c:v>152.32000732421875</c:v>
                </c:pt>
                <c:pt idx="1344">
                  <c:v>152.32000732421875</c:v>
                </c:pt>
                <c:pt idx="1345">
                  <c:v>152.32000732421875</c:v>
                </c:pt>
                <c:pt idx="1346">
                  <c:v>152.32000732421875</c:v>
                </c:pt>
                <c:pt idx="1347">
                  <c:v>152.32000732421875</c:v>
                </c:pt>
                <c:pt idx="1348">
                  <c:v>152.32000732421875</c:v>
                </c:pt>
                <c:pt idx="1349">
                  <c:v>152.32000732421875</c:v>
                </c:pt>
                <c:pt idx="1350">
                  <c:v>152.32000732421875</c:v>
                </c:pt>
                <c:pt idx="1351">
                  <c:v>152.32000732421875</c:v>
                </c:pt>
                <c:pt idx="1352">
                  <c:v>162.63999938964844</c:v>
                </c:pt>
                <c:pt idx="1353">
                  <c:v>162.63999938964844</c:v>
                </c:pt>
                <c:pt idx="1354">
                  <c:v>162.63999938964844</c:v>
                </c:pt>
                <c:pt idx="1355">
                  <c:v>162.63999938964844</c:v>
                </c:pt>
                <c:pt idx="1356">
                  <c:v>162.63999938964844</c:v>
                </c:pt>
                <c:pt idx="1357">
                  <c:v>162.63999938964844</c:v>
                </c:pt>
                <c:pt idx="1358">
                  <c:v>162.63999938964844</c:v>
                </c:pt>
                <c:pt idx="1359">
                  <c:v>162.63999938964844</c:v>
                </c:pt>
                <c:pt idx="1360">
                  <c:v>162.63999938964844</c:v>
                </c:pt>
                <c:pt idx="1361">
                  <c:v>162.63999938964844</c:v>
                </c:pt>
                <c:pt idx="1362">
                  <c:v>162.63999938964844</c:v>
                </c:pt>
                <c:pt idx="1363">
                  <c:v>162.63999938964844</c:v>
                </c:pt>
                <c:pt idx="1364">
                  <c:v>162.63999938964844</c:v>
                </c:pt>
                <c:pt idx="1365">
                  <c:v>162.63999938964844</c:v>
                </c:pt>
                <c:pt idx="1366">
                  <c:v>162.63999938964844</c:v>
                </c:pt>
                <c:pt idx="1367">
                  <c:v>162.63999938964844</c:v>
                </c:pt>
                <c:pt idx="1368">
                  <c:v>162.63999938964844</c:v>
                </c:pt>
                <c:pt idx="1369">
                  <c:v>162.63999938964844</c:v>
                </c:pt>
                <c:pt idx="1370">
                  <c:v>162.63999938964844</c:v>
                </c:pt>
                <c:pt idx="1371">
                  <c:v>162.63999938964844</c:v>
                </c:pt>
                <c:pt idx="1372">
                  <c:v>162.63999938964844</c:v>
                </c:pt>
                <c:pt idx="1373">
                  <c:v>162.63999938964844</c:v>
                </c:pt>
                <c:pt idx="1374">
                  <c:v>162.63999938964844</c:v>
                </c:pt>
                <c:pt idx="1375">
                  <c:v>162.63999938964844</c:v>
                </c:pt>
                <c:pt idx="1376">
                  <c:v>162.63999938964844</c:v>
                </c:pt>
                <c:pt idx="1377">
                  <c:v>162.63999938964844</c:v>
                </c:pt>
                <c:pt idx="1378">
                  <c:v>162.63999938964844</c:v>
                </c:pt>
                <c:pt idx="1379">
                  <c:v>162.63999938964844</c:v>
                </c:pt>
                <c:pt idx="1380">
                  <c:v>162.63999938964844</c:v>
                </c:pt>
                <c:pt idx="1381">
                  <c:v>162.63999938964844</c:v>
                </c:pt>
                <c:pt idx="1382">
                  <c:v>165.69000244140625</c:v>
                </c:pt>
                <c:pt idx="1383">
                  <c:v>165.69000244140625</c:v>
                </c:pt>
                <c:pt idx="1384">
                  <c:v>165.69000244140625</c:v>
                </c:pt>
                <c:pt idx="1385">
                  <c:v>165.69000244140625</c:v>
                </c:pt>
                <c:pt idx="1386">
                  <c:v>165.69000244140625</c:v>
                </c:pt>
                <c:pt idx="1387">
                  <c:v>165.69000244140625</c:v>
                </c:pt>
                <c:pt idx="1388">
                  <c:v>165.69000244140625</c:v>
                </c:pt>
                <c:pt idx="1389">
                  <c:v>165.69000244140625</c:v>
                </c:pt>
                <c:pt idx="1390">
                  <c:v>165.69000244140625</c:v>
                </c:pt>
                <c:pt idx="1391">
                  <c:v>165.69000244140625</c:v>
                </c:pt>
                <c:pt idx="1392">
                  <c:v>165.69000244140625</c:v>
                </c:pt>
                <c:pt idx="1393">
                  <c:v>165.69000244140625</c:v>
                </c:pt>
                <c:pt idx="1394">
                  <c:v>165.69000244140625</c:v>
                </c:pt>
                <c:pt idx="1395">
                  <c:v>165.69000244140625</c:v>
                </c:pt>
                <c:pt idx="1396">
                  <c:v>165.69000244140625</c:v>
                </c:pt>
                <c:pt idx="1397">
                  <c:v>165.69000244140625</c:v>
                </c:pt>
                <c:pt idx="1398">
                  <c:v>165.69000244140625</c:v>
                </c:pt>
                <c:pt idx="1399">
                  <c:v>165.69000244140625</c:v>
                </c:pt>
                <c:pt idx="1400">
                  <c:v>165.69000244140625</c:v>
                </c:pt>
                <c:pt idx="1401">
                  <c:v>165.69000244140625</c:v>
                </c:pt>
                <c:pt idx="1402">
                  <c:v>165.69000244140625</c:v>
                </c:pt>
                <c:pt idx="1403">
                  <c:v>165.69000244140625</c:v>
                </c:pt>
                <c:pt idx="1404">
                  <c:v>165.69000244140625</c:v>
                </c:pt>
                <c:pt idx="1405">
                  <c:v>165.69000244140625</c:v>
                </c:pt>
                <c:pt idx="1406">
                  <c:v>165.69000244140625</c:v>
                </c:pt>
                <c:pt idx="1407">
                  <c:v>165.69000244140625</c:v>
                </c:pt>
                <c:pt idx="1408">
                  <c:v>165.69000244140625</c:v>
                </c:pt>
                <c:pt idx="1409">
                  <c:v>165.69000244140625</c:v>
                </c:pt>
                <c:pt idx="1410">
                  <c:v>165.69000244140625</c:v>
                </c:pt>
                <c:pt idx="1411">
                  <c:v>165.69000244140625</c:v>
                </c:pt>
                <c:pt idx="1412">
                  <c:v>119.68000030517578</c:v>
                </c:pt>
                <c:pt idx="1413">
                  <c:v>119.68000030517578</c:v>
                </c:pt>
                <c:pt idx="1414">
                  <c:v>119.68000030517578</c:v>
                </c:pt>
                <c:pt idx="1415">
                  <c:v>119.68000030517578</c:v>
                </c:pt>
                <c:pt idx="1416">
                  <c:v>119.68000030517578</c:v>
                </c:pt>
                <c:pt idx="1417">
                  <c:v>119.68000030517578</c:v>
                </c:pt>
                <c:pt idx="1418">
                  <c:v>119.68000030517578</c:v>
                </c:pt>
                <c:pt idx="1419">
                  <c:v>119.68000030517578</c:v>
                </c:pt>
                <c:pt idx="1420">
                  <c:v>119.68000030517578</c:v>
                </c:pt>
                <c:pt idx="1421">
                  <c:v>119.68000030517578</c:v>
                </c:pt>
                <c:pt idx="1422">
                  <c:v>119.68000030517578</c:v>
                </c:pt>
                <c:pt idx="1423">
                  <c:v>119.68000030517578</c:v>
                </c:pt>
                <c:pt idx="1424">
                  <c:v>119.68000030517578</c:v>
                </c:pt>
                <c:pt idx="1425">
                  <c:v>119.68000030517578</c:v>
                </c:pt>
                <c:pt idx="1426">
                  <c:v>119.68000030517578</c:v>
                </c:pt>
                <c:pt idx="1427">
                  <c:v>119.68000030517578</c:v>
                </c:pt>
                <c:pt idx="1428">
                  <c:v>119.68000030517578</c:v>
                </c:pt>
                <c:pt idx="1429">
                  <c:v>119.68000030517578</c:v>
                </c:pt>
                <c:pt idx="1430">
                  <c:v>119.68000030517578</c:v>
                </c:pt>
                <c:pt idx="1431">
                  <c:v>119.68000030517578</c:v>
                </c:pt>
                <c:pt idx="1432">
                  <c:v>119.68000030517578</c:v>
                </c:pt>
                <c:pt idx="1433">
                  <c:v>119.68000030517578</c:v>
                </c:pt>
                <c:pt idx="1434">
                  <c:v>119.68000030517578</c:v>
                </c:pt>
                <c:pt idx="1435">
                  <c:v>119.68000030517578</c:v>
                </c:pt>
                <c:pt idx="1436">
                  <c:v>119.68000030517578</c:v>
                </c:pt>
                <c:pt idx="1437">
                  <c:v>119.68000030517578</c:v>
                </c:pt>
                <c:pt idx="1438">
                  <c:v>119.68000030517578</c:v>
                </c:pt>
                <c:pt idx="1439">
                  <c:v>119.68000030517578</c:v>
                </c:pt>
                <c:pt idx="1440">
                  <c:v>119.68000030517578</c:v>
                </c:pt>
                <c:pt idx="1441">
                  <c:v>119.68000030517578</c:v>
                </c:pt>
                <c:pt idx="1442">
                  <c:v>110.80000305175781</c:v>
                </c:pt>
                <c:pt idx="1443">
                  <c:v>110.80000305175781</c:v>
                </c:pt>
                <c:pt idx="1444">
                  <c:v>110.80000305175781</c:v>
                </c:pt>
                <c:pt idx="1445">
                  <c:v>110.80000305175781</c:v>
                </c:pt>
                <c:pt idx="1446">
                  <c:v>110.80000305175781</c:v>
                </c:pt>
                <c:pt idx="1447">
                  <c:v>110.80000305175781</c:v>
                </c:pt>
                <c:pt idx="1448">
                  <c:v>110.80000305175781</c:v>
                </c:pt>
                <c:pt idx="1449">
                  <c:v>110.80000305175781</c:v>
                </c:pt>
                <c:pt idx="1450">
                  <c:v>110.80000305175781</c:v>
                </c:pt>
                <c:pt idx="1451">
                  <c:v>110.80000305175781</c:v>
                </c:pt>
                <c:pt idx="1452">
                  <c:v>110.80000305175781</c:v>
                </c:pt>
                <c:pt idx="1453">
                  <c:v>110.80000305175781</c:v>
                </c:pt>
                <c:pt idx="1454">
                  <c:v>110.80000305175781</c:v>
                </c:pt>
                <c:pt idx="1455">
                  <c:v>110.80000305175781</c:v>
                </c:pt>
                <c:pt idx="1456">
                  <c:v>110.80000305175781</c:v>
                </c:pt>
                <c:pt idx="1457">
                  <c:v>110.80000305175781</c:v>
                </c:pt>
                <c:pt idx="1458">
                  <c:v>110.80000305175781</c:v>
                </c:pt>
                <c:pt idx="1459">
                  <c:v>110.80000305175781</c:v>
                </c:pt>
                <c:pt idx="1460">
                  <c:v>110.80000305175781</c:v>
                </c:pt>
                <c:pt idx="1461">
                  <c:v>110.80000305175781</c:v>
                </c:pt>
                <c:pt idx="1462">
                  <c:v>110.80000305175781</c:v>
                </c:pt>
                <c:pt idx="1463">
                  <c:v>110.80000305175781</c:v>
                </c:pt>
                <c:pt idx="1464">
                  <c:v>110.80000305175781</c:v>
                </c:pt>
                <c:pt idx="1465">
                  <c:v>110.80000305175781</c:v>
                </c:pt>
                <c:pt idx="1466">
                  <c:v>110.80000305175781</c:v>
                </c:pt>
                <c:pt idx="1467">
                  <c:v>110.80000305175781</c:v>
                </c:pt>
                <c:pt idx="1468">
                  <c:v>110.80000305175781</c:v>
                </c:pt>
                <c:pt idx="1469">
                  <c:v>110.80000305175781</c:v>
                </c:pt>
                <c:pt idx="1470">
                  <c:v>110.80000305175781</c:v>
                </c:pt>
                <c:pt idx="1471">
                  <c:v>110.80000305175781</c:v>
                </c:pt>
                <c:pt idx="1472">
                  <c:v>102.51000213623047</c:v>
                </c:pt>
                <c:pt idx="1473">
                  <c:v>102.51000213623047</c:v>
                </c:pt>
                <c:pt idx="1474">
                  <c:v>102.51000213623047</c:v>
                </c:pt>
                <c:pt idx="1475">
                  <c:v>102.51000213623047</c:v>
                </c:pt>
                <c:pt idx="1476">
                  <c:v>102.51000213623047</c:v>
                </c:pt>
                <c:pt idx="1477">
                  <c:v>102.51000213623047</c:v>
                </c:pt>
                <c:pt idx="1478">
                  <c:v>102.51000213623047</c:v>
                </c:pt>
                <c:pt idx="1479">
                  <c:v>102.51000213623047</c:v>
                </c:pt>
                <c:pt idx="1480">
                  <c:v>102.51000213623047</c:v>
                </c:pt>
                <c:pt idx="1481">
                  <c:v>102.51000213623047</c:v>
                </c:pt>
                <c:pt idx="1482">
                  <c:v>102.51000213623047</c:v>
                </c:pt>
                <c:pt idx="1483">
                  <c:v>102.51000213623047</c:v>
                </c:pt>
                <c:pt idx="1484">
                  <c:v>102.51000213623047</c:v>
                </c:pt>
                <c:pt idx="1485">
                  <c:v>102.51000213623047</c:v>
                </c:pt>
                <c:pt idx="1486">
                  <c:v>102.51000213623047</c:v>
                </c:pt>
                <c:pt idx="1487">
                  <c:v>102.51000213623047</c:v>
                </c:pt>
                <c:pt idx="1488">
                  <c:v>102.51000213623047</c:v>
                </c:pt>
                <c:pt idx="1489">
                  <c:v>102.51000213623047</c:v>
                </c:pt>
                <c:pt idx="1490">
                  <c:v>102.51000213623047</c:v>
                </c:pt>
                <c:pt idx="1491">
                  <c:v>102.51000213623047</c:v>
                </c:pt>
                <c:pt idx="1492">
                  <c:v>102.51000213623047</c:v>
                </c:pt>
                <c:pt idx="1493">
                  <c:v>102.51000213623047</c:v>
                </c:pt>
                <c:pt idx="1494">
                  <c:v>102.51000213623047</c:v>
                </c:pt>
                <c:pt idx="1495">
                  <c:v>102.51000213623047</c:v>
                </c:pt>
                <c:pt idx="1496">
                  <c:v>102.51000213623047</c:v>
                </c:pt>
                <c:pt idx="1497">
                  <c:v>102.51000213623047</c:v>
                </c:pt>
                <c:pt idx="1498">
                  <c:v>102.51000213623047</c:v>
                </c:pt>
                <c:pt idx="1499">
                  <c:v>102.51000213623047</c:v>
                </c:pt>
                <c:pt idx="1500">
                  <c:v>102.51000213623047</c:v>
                </c:pt>
                <c:pt idx="1501">
                  <c:v>102.51000213623047</c:v>
                </c:pt>
                <c:pt idx="1502">
                  <c:v>106.16000366210937</c:v>
                </c:pt>
                <c:pt idx="1503">
                  <c:v>106.16000366210937</c:v>
                </c:pt>
                <c:pt idx="1504">
                  <c:v>106.16000366210937</c:v>
                </c:pt>
                <c:pt idx="1505">
                  <c:v>106.16000366210937</c:v>
                </c:pt>
                <c:pt idx="1506">
                  <c:v>106.16000366210937</c:v>
                </c:pt>
                <c:pt idx="1507">
                  <c:v>106.16000366210937</c:v>
                </c:pt>
                <c:pt idx="1508">
                  <c:v>106.16000366210937</c:v>
                </c:pt>
                <c:pt idx="1509">
                  <c:v>106.16000366210937</c:v>
                </c:pt>
                <c:pt idx="1510">
                  <c:v>106.16000366210937</c:v>
                </c:pt>
                <c:pt idx="1511">
                  <c:v>106.16000366210937</c:v>
                </c:pt>
                <c:pt idx="1512">
                  <c:v>106.16000366210937</c:v>
                </c:pt>
                <c:pt idx="1513">
                  <c:v>106.16000366210937</c:v>
                </c:pt>
                <c:pt idx="1514">
                  <c:v>106.16000366210937</c:v>
                </c:pt>
                <c:pt idx="1515">
                  <c:v>106.16000366210937</c:v>
                </c:pt>
                <c:pt idx="1516">
                  <c:v>106.16000366210937</c:v>
                </c:pt>
                <c:pt idx="1517">
                  <c:v>106.16000366210937</c:v>
                </c:pt>
                <c:pt idx="1518">
                  <c:v>106.16000366210937</c:v>
                </c:pt>
                <c:pt idx="1519">
                  <c:v>106.16000366210937</c:v>
                </c:pt>
                <c:pt idx="1520">
                  <c:v>106.16000366210937</c:v>
                </c:pt>
                <c:pt idx="1521">
                  <c:v>106.16000366210937</c:v>
                </c:pt>
                <c:pt idx="1522">
                  <c:v>106.16000366210937</c:v>
                </c:pt>
                <c:pt idx="1523">
                  <c:v>106.16000366210937</c:v>
                </c:pt>
                <c:pt idx="1524">
                  <c:v>106.16000366210937</c:v>
                </c:pt>
                <c:pt idx="1525">
                  <c:v>106.16000366210937</c:v>
                </c:pt>
                <c:pt idx="1526">
                  <c:v>106.16000366210937</c:v>
                </c:pt>
                <c:pt idx="1527">
                  <c:v>106.16000366210937</c:v>
                </c:pt>
                <c:pt idx="1528">
                  <c:v>106.16000366210937</c:v>
                </c:pt>
                <c:pt idx="1529">
                  <c:v>106.16000366210937</c:v>
                </c:pt>
                <c:pt idx="1530">
                  <c:v>106.16000366210937</c:v>
                </c:pt>
                <c:pt idx="1531">
                  <c:v>106.16000366210937</c:v>
                </c:pt>
                <c:pt idx="1532">
                  <c:v>118.83999633789062</c:v>
                </c:pt>
                <c:pt idx="1533">
                  <c:v>118.83999633789062</c:v>
                </c:pt>
                <c:pt idx="1534">
                  <c:v>118.83999633789062</c:v>
                </c:pt>
                <c:pt idx="1535">
                  <c:v>118.83999633789062</c:v>
                </c:pt>
                <c:pt idx="1536">
                  <c:v>118.83999633789062</c:v>
                </c:pt>
                <c:pt idx="1537">
                  <c:v>118.83999633789062</c:v>
                </c:pt>
                <c:pt idx="1538">
                  <c:v>118.83999633789062</c:v>
                </c:pt>
                <c:pt idx="1539">
                  <c:v>118.83999633789062</c:v>
                </c:pt>
                <c:pt idx="1540">
                  <c:v>118.83999633789062</c:v>
                </c:pt>
                <c:pt idx="1541">
                  <c:v>118.83999633789062</c:v>
                </c:pt>
                <c:pt idx="1542">
                  <c:v>118.83999633789062</c:v>
                </c:pt>
                <c:pt idx="1543">
                  <c:v>118.83999633789062</c:v>
                </c:pt>
                <c:pt idx="1544">
                  <c:v>118.83999633789062</c:v>
                </c:pt>
                <c:pt idx="1545">
                  <c:v>118.83999633789062</c:v>
                </c:pt>
                <c:pt idx="1546">
                  <c:v>118.83999633789062</c:v>
                </c:pt>
                <c:pt idx="1547">
                  <c:v>118.83999633789062</c:v>
                </c:pt>
                <c:pt idx="1548">
                  <c:v>118.83999633789062</c:v>
                </c:pt>
                <c:pt idx="1549">
                  <c:v>118.83999633789062</c:v>
                </c:pt>
                <c:pt idx="1550">
                  <c:v>118.83999633789062</c:v>
                </c:pt>
                <c:pt idx="1551">
                  <c:v>118.83999633789062</c:v>
                </c:pt>
                <c:pt idx="1552">
                  <c:v>118.83999633789062</c:v>
                </c:pt>
                <c:pt idx="1553">
                  <c:v>118.83999633789062</c:v>
                </c:pt>
                <c:pt idx="1554">
                  <c:v>118.83999633789062</c:v>
                </c:pt>
                <c:pt idx="1555">
                  <c:v>118.83999633789062</c:v>
                </c:pt>
                <c:pt idx="1556">
                  <c:v>118.83999633789062</c:v>
                </c:pt>
                <c:pt idx="1557">
                  <c:v>118.83999633789062</c:v>
                </c:pt>
                <c:pt idx="1558">
                  <c:v>118.83999633789062</c:v>
                </c:pt>
                <c:pt idx="1559">
                  <c:v>118.83999633789062</c:v>
                </c:pt>
                <c:pt idx="1560">
                  <c:v>118.83999633789062</c:v>
                </c:pt>
                <c:pt idx="1561">
                  <c:v>118.83999633789062</c:v>
                </c:pt>
                <c:pt idx="1562">
                  <c:v>117.62999725341797</c:v>
                </c:pt>
                <c:pt idx="1563">
                  <c:v>117.62999725341797</c:v>
                </c:pt>
                <c:pt idx="1564">
                  <c:v>117.62999725341797</c:v>
                </c:pt>
                <c:pt idx="1565">
                  <c:v>117.62999725341797</c:v>
                </c:pt>
                <c:pt idx="1566">
                  <c:v>117.62999725341797</c:v>
                </c:pt>
                <c:pt idx="1567">
                  <c:v>117.62999725341797</c:v>
                </c:pt>
                <c:pt idx="1568">
                  <c:v>117.62999725341797</c:v>
                </c:pt>
                <c:pt idx="1569">
                  <c:v>117.62999725341797</c:v>
                </c:pt>
                <c:pt idx="1570">
                  <c:v>117.62999725341797</c:v>
                </c:pt>
                <c:pt idx="1571">
                  <c:v>117.62999725341797</c:v>
                </c:pt>
                <c:pt idx="1572">
                  <c:v>117.62999725341797</c:v>
                </c:pt>
                <c:pt idx="1573">
                  <c:v>117.62999725341797</c:v>
                </c:pt>
                <c:pt idx="1574">
                  <c:v>117.62999725341797</c:v>
                </c:pt>
                <c:pt idx="1575">
                  <c:v>117.62999725341797</c:v>
                </c:pt>
                <c:pt idx="1576">
                  <c:v>117.62999725341797</c:v>
                </c:pt>
                <c:pt idx="1577">
                  <c:v>117.62999725341797</c:v>
                </c:pt>
                <c:pt idx="1578">
                  <c:v>117.62999725341797</c:v>
                </c:pt>
                <c:pt idx="1579">
                  <c:v>117.62999725341797</c:v>
                </c:pt>
                <c:pt idx="1580">
                  <c:v>117.62999725341797</c:v>
                </c:pt>
                <c:pt idx="1581">
                  <c:v>117.62999725341797</c:v>
                </c:pt>
                <c:pt idx="1582">
                  <c:v>117.62999725341797</c:v>
                </c:pt>
                <c:pt idx="1583">
                  <c:v>117.62999725341797</c:v>
                </c:pt>
                <c:pt idx="1584">
                  <c:v>117.62999725341797</c:v>
                </c:pt>
                <c:pt idx="1585">
                  <c:v>117.62999725341797</c:v>
                </c:pt>
                <c:pt idx="1586">
                  <c:v>117.62999725341797</c:v>
                </c:pt>
                <c:pt idx="1587">
                  <c:v>117.62999725341797</c:v>
                </c:pt>
                <c:pt idx="1588">
                  <c:v>117.62999725341797</c:v>
                </c:pt>
                <c:pt idx="1589">
                  <c:v>117.62999725341797</c:v>
                </c:pt>
                <c:pt idx="1590">
                  <c:v>117.62999725341797</c:v>
                </c:pt>
                <c:pt idx="1591">
                  <c:v>117.62999725341797</c:v>
                </c:pt>
                <c:pt idx="1592">
                  <c:v>103.76000213623047</c:v>
                </c:pt>
                <c:pt idx="1593">
                  <c:v>103.76000213623047</c:v>
                </c:pt>
                <c:pt idx="1594">
                  <c:v>103.76000213623047</c:v>
                </c:pt>
                <c:pt idx="1595">
                  <c:v>103.76000213623047</c:v>
                </c:pt>
                <c:pt idx="1596">
                  <c:v>103.76000213623047</c:v>
                </c:pt>
                <c:pt idx="1597">
                  <c:v>103.76000213623047</c:v>
                </c:pt>
                <c:pt idx="1598">
                  <c:v>103.76000213623047</c:v>
                </c:pt>
                <c:pt idx="1599">
                  <c:v>103.76000213623047</c:v>
                </c:pt>
                <c:pt idx="1600">
                  <c:v>103.76000213623047</c:v>
                </c:pt>
                <c:pt idx="1601">
                  <c:v>103.76000213623047</c:v>
                </c:pt>
                <c:pt idx="1602">
                  <c:v>103.76000213623047</c:v>
                </c:pt>
                <c:pt idx="1603">
                  <c:v>103.76000213623047</c:v>
                </c:pt>
                <c:pt idx="1604">
                  <c:v>103.76000213623047</c:v>
                </c:pt>
                <c:pt idx="1605">
                  <c:v>103.76000213623047</c:v>
                </c:pt>
                <c:pt idx="1606">
                  <c:v>103.76000213623047</c:v>
                </c:pt>
                <c:pt idx="1607">
                  <c:v>103.76000213623047</c:v>
                </c:pt>
                <c:pt idx="1608">
                  <c:v>103.76000213623047</c:v>
                </c:pt>
                <c:pt idx="1609">
                  <c:v>103.76000213623047</c:v>
                </c:pt>
                <c:pt idx="1610">
                  <c:v>103.76000213623047</c:v>
                </c:pt>
                <c:pt idx="1611">
                  <c:v>103.76000213623047</c:v>
                </c:pt>
                <c:pt idx="1612">
                  <c:v>103.76000213623047</c:v>
                </c:pt>
                <c:pt idx="1613">
                  <c:v>103.76000213623047</c:v>
                </c:pt>
                <c:pt idx="1614">
                  <c:v>103.76000213623047</c:v>
                </c:pt>
                <c:pt idx="1615">
                  <c:v>103.76000213623047</c:v>
                </c:pt>
                <c:pt idx="1616">
                  <c:v>103.76000213623047</c:v>
                </c:pt>
                <c:pt idx="1617">
                  <c:v>103.76000213623047</c:v>
                </c:pt>
                <c:pt idx="1618">
                  <c:v>103.76000213623047</c:v>
                </c:pt>
                <c:pt idx="1619">
                  <c:v>103.76000213623047</c:v>
                </c:pt>
                <c:pt idx="1620">
                  <c:v>103.76000213623047</c:v>
                </c:pt>
                <c:pt idx="1621">
                  <c:v>103.76000213623047</c:v>
                </c:pt>
                <c:pt idx="1622">
                  <c:v>101.95999908447266</c:v>
                </c:pt>
                <c:pt idx="1623">
                  <c:v>101.95999908447266</c:v>
                </c:pt>
                <c:pt idx="1624">
                  <c:v>101.95999908447266</c:v>
                </c:pt>
                <c:pt idx="1625">
                  <c:v>101.95999908447266</c:v>
                </c:pt>
                <c:pt idx="1626">
                  <c:v>101.95999908447266</c:v>
                </c:pt>
                <c:pt idx="1627">
                  <c:v>101.95999908447266</c:v>
                </c:pt>
                <c:pt idx="1628">
                  <c:v>101.95999908447266</c:v>
                </c:pt>
                <c:pt idx="1629">
                  <c:v>101.95999908447266</c:v>
                </c:pt>
                <c:pt idx="1630">
                  <c:v>101.95999908447266</c:v>
                </c:pt>
                <c:pt idx="1631">
                  <c:v>101.95999908447266</c:v>
                </c:pt>
                <c:pt idx="1632">
                  <c:v>101.95999908447266</c:v>
                </c:pt>
                <c:pt idx="1633">
                  <c:v>101.95999908447266</c:v>
                </c:pt>
                <c:pt idx="1634">
                  <c:v>101.95999908447266</c:v>
                </c:pt>
                <c:pt idx="1635">
                  <c:v>101.95999908447266</c:v>
                </c:pt>
                <c:pt idx="1636">
                  <c:v>101.95999908447266</c:v>
                </c:pt>
                <c:pt idx="1637">
                  <c:v>101.95999908447266</c:v>
                </c:pt>
                <c:pt idx="1638">
                  <c:v>101.95999908447266</c:v>
                </c:pt>
                <c:pt idx="1639">
                  <c:v>101.95999908447266</c:v>
                </c:pt>
                <c:pt idx="1640">
                  <c:v>101.95999908447266</c:v>
                </c:pt>
                <c:pt idx="1641">
                  <c:v>101.95999908447266</c:v>
                </c:pt>
                <c:pt idx="1642">
                  <c:v>101.95999908447266</c:v>
                </c:pt>
                <c:pt idx="1643">
                  <c:v>101.95999908447266</c:v>
                </c:pt>
                <c:pt idx="1644">
                  <c:v>101.95999908447266</c:v>
                </c:pt>
                <c:pt idx="1645">
                  <c:v>101.95999908447266</c:v>
                </c:pt>
                <c:pt idx="1646">
                  <c:v>101.95999908447266</c:v>
                </c:pt>
                <c:pt idx="1647">
                  <c:v>101.95999908447266</c:v>
                </c:pt>
                <c:pt idx="1648">
                  <c:v>101.95999908447266</c:v>
                </c:pt>
                <c:pt idx="1649">
                  <c:v>101.95999908447266</c:v>
                </c:pt>
                <c:pt idx="1650">
                  <c:v>101.95999908447266</c:v>
                </c:pt>
                <c:pt idx="1651">
                  <c:v>101.95999908447266</c:v>
                </c:pt>
                <c:pt idx="1652">
                  <c:v>100.69000244140625</c:v>
                </c:pt>
                <c:pt idx="1653">
                  <c:v>100.69000244140625</c:v>
                </c:pt>
                <c:pt idx="1654">
                  <c:v>100.69000244140625</c:v>
                </c:pt>
                <c:pt idx="1655">
                  <c:v>100.69000244140625</c:v>
                </c:pt>
                <c:pt idx="1656">
                  <c:v>100.69000244140625</c:v>
                </c:pt>
                <c:pt idx="1657">
                  <c:v>100.69000244140625</c:v>
                </c:pt>
                <c:pt idx="1658">
                  <c:v>100.69000244140625</c:v>
                </c:pt>
                <c:pt idx="1659">
                  <c:v>100.69000244140625</c:v>
                </c:pt>
                <c:pt idx="1660">
                  <c:v>100.69000244140625</c:v>
                </c:pt>
                <c:pt idx="1661">
                  <c:v>100.69000244140625</c:v>
                </c:pt>
                <c:pt idx="1662">
                  <c:v>100.69000244140625</c:v>
                </c:pt>
                <c:pt idx="1663">
                  <c:v>100.69000244140625</c:v>
                </c:pt>
                <c:pt idx="1664">
                  <c:v>100.69000244140625</c:v>
                </c:pt>
                <c:pt idx="1665">
                  <c:v>100.69000244140625</c:v>
                </c:pt>
                <c:pt idx="1666">
                  <c:v>100.69000244140625</c:v>
                </c:pt>
                <c:pt idx="1667">
                  <c:v>100.69000244140625</c:v>
                </c:pt>
                <c:pt idx="1668">
                  <c:v>100.69000244140625</c:v>
                </c:pt>
                <c:pt idx="1669">
                  <c:v>100.69000244140625</c:v>
                </c:pt>
                <c:pt idx="1670">
                  <c:v>100.69000244140625</c:v>
                </c:pt>
                <c:pt idx="1671">
                  <c:v>100.69000244140625</c:v>
                </c:pt>
                <c:pt idx="1672">
                  <c:v>100.69000244140625</c:v>
                </c:pt>
                <c:pt idx="1673">
                  <c:v>100.69000244140625</c:v>
                </c:pt>
                <c:pt idx="1674">
                  <c:v>100.69000244140625</c:v>
                </c:pt>
                <c:pt idx="1675">
                  <c:v>100.69000244140625</c:v>
                </c:pt>
                <c:pt idx="1676">
                  <c:v>100.69000244140625</c:v>
                </c:pt>
                <c:pt idx="1677">
                  <c:v>100.69000244140625</c:v>
                </c:pt>
                <c:pt idx="1678">
                  <c:v>100.69000244140625</c:v>
                </c:pt>
                <c:pt idx="1679">
                  <c:v>100.69000244140625</c:v>
                </c:pt>
                <c:pt idx="1680">
                  <c:v>100.69000244140625</c:v>
                </c:pt>
                <c:pt idx="1681">
                  <c:v>100.69000244140625</c:v>
                </c:pt>
                <c:pt idx="1682">
                  <c:v>98.540000915527344</c:v>
                </c:pt>
                <c:pt idx="1683">
                  <c:v>98.540000915527344</c:v>
                </c:pt>
                <c:pt idx="1684">
                  <c:v>98.540000915527344</c:v>
                </c:pt>
                <c:pt idx="1685">
                  <c:v>98.540000915527344</c:v>
                </c:pt>
                <c:pt idx="1686">
                  <c:v>98.540000915527344</c:v>
                </c:pt>
                <c:pt idx="1687">
                  <c:v>98.540000915527344</c:v>
                </c:pt>
                <c:pt idx="1688">
                  <c:v>98.540000915527344</c:v>
                </c:pt>
                <c:pt idx="1689">
                  <c:v>98.540000915527344</c:v>
                </c:pt>
                <c:pt idx="1690">
                  <c:v>98.540000915527344</c:v>
                </c:pt>
                <c:pt idx="1691">
                  <c:v>98.540000915527344</c:v>
                </c:pt>
                <c:pt idx="1692">
                  <c:v>98.540000915527344</c:v>
                </c:pt>
                <c:pt idx="1693">
                  <c:v>98.540000915527344</c:v>
                </c:pt>
                <c:pt idx="1694">
                  <c:v>98.540000915527344</c:v>
                </c:pt>
                <c:pt idx="1695">
                  <c:v>98.540000915527344</c:v>
                </c:pt>
                <c:pt idx="1696">
                  <c:v>98.540000915527344</c:v>
                </c:pt>
                <c:pt idx="1697">
                  <c:v>98.540000915527344</c:v>
                </c:pt>
                <c:pt idx="1698">
                  <c:v>98.540000915527344</c:v>
                </c:pt>
                <c:pt idx="1699">
                  <c:v>98.540000915527344</c:v>
                </c:pt>
                <c:pt idx="1700">
                  <c:v>98.540000915527344</c:v>
                </c:pt>
                <c:pt idx="1701">
                  <c:v>98.540000915527344</c:v>
                </c:pt>
                <c:pt idx="1702">
                  <c:v>98.540000915527344</c:v>
                </c:pt>
                <c:pt idx="1703">
                  <c:v>98.540000915527344</c:v>
                </c:pt>
                <c:pt idx="1704">
                  <c:v>98.540000915527344</c:v>
                </c:pt>
                <c:pt idx="1705">
                  <c:v>98.540000915527344</c:v>
                </c:pt>
                <c:pt idx="1706">
                  <c:v>98.540000915527344</c:v>
                </c:pt>
                <c:pt idx="1707">
                  <c:v>98.540000915527344</c:v>
                </c:pt>
                <c:pt idx="1708">
                  <c:v>98.540000915527344</c:v>
                </c:pt>
                <c:pt idx="1709">
                  <c:v>98.540000915527344</c:v>
                </c:pt>
                <c:pt idx="1710">
                  <c:v>98.540000915527344</c:v>
                </c:pt>
                <c:pt idx="1711">
                  <c:v>98.540000915527344</c:v>
                </c:pt>
                <c:pt idx="1712">
                  <c:v>98.430000305175781</c:v>
                </c:pt>
                <c:pt idx="1713">
                  <c:v>98.430000305175781</c:v>
                </c:pt>
                <c:pt idx="1714">
                  <c:v>98.430000305175781</c:v>
                </c:pt>
                <c:pt idx="1715">
                  <c:v>98.430000305175781</c:v>
                </c:pt>
                <c:pt idx="1716">
                  <c:v>98.430000305175781</c:v>
                </c:pt>
                <c:pt idx="1717">
                  <c:v>98.430000305175781</c:v>
                </c:pt>
                <c:pt idx="1718">
                  <c:v>98.430000305175781</c:v>
                </c:pt>
                <c:pt idx="1719">
                  <c:v>98.430000305175781</c:v>
                </c:pt>
                <c:pt idx="1720">
                  <c:v>98.430000305175781</c:v>
                </c:pt>
                <c:pt idx="1721">
                  <c:v>98.430000305175781</c:v>
                </c:pt>
                <c:pt idx="1722">
                  <c:v>98.430000305175781</c:v>
                </c:pt>
                <c:pt idx="1723">
                  <c:v>98.430000305175781</c:v>
                </c:pt>
                <c:pt idx="1724">
                  <c:v>98.430000305175781</c:v>
                </c:pt>
                <c:pt idx="1725">
                  <c:v>98.430000305175781</c:v>
                </c:pt>
                <c:pt idx="1726">
                  <c:v>98.430000305175781</c:v>
                </c:pt>
                <c:pt idx="1727">
                  <c:v>98.430000305175781</c:v>
                </c:pt>
                <c:pt idx="1728">
                  <c:v>98.430000305175781</c:v>
                </c:pt>
                <c:pt idx="1729">
                  <c:v>98.430000305175781</c:v>
                </c:pt>
                <c:pt idx="1730">
                  <c:v>98.430000305175781</c:v>
                </c:pt>
                <c:pt idx="1731">
                  <c:v>98.430000305175781</c:v>
                </c:pt>
                <c:pt idx="1732">
                  <c:v>98.430000305175781</c:v>
                </c:pt>
                <c:pt idx="1733">
                  <c:v>98.430000305175781</c:v>
                </c:pt>
                <c:pt idx="1734">
                  <c:v>98.430000305175781</c:v>
                </c:pt>
                <c:pt idx="1735">
                  <c:v>98.430000305175781</c:v>
                </c:pt>
                <c:pt idx="1736">
                  <c:v>98.430000305175781</c:v>
                </c:pt>
                <c:pt idx="1737">
                  <c:v>98.430000305175781</c:v>
                </c:pt>
                <c:pt idx="1738">
                  <c:v>98.430000305175781</c:v>
                </c:pt>
                <c:pt idx="1739">
                  <c:v>98.430000305175781</c:v>
                </c:pt>
                <c:pt idx="1740">
                  <c:v>98.430000305175781</c:v>
                </c:pt>
                <c:pt idx="1741">
                  <c:v>98.430000305175781</c:v>
                </c:pt>
                <c:pt idx="1742">
                  <c:v>71.620002746582031</c:v>
                </c:pt>
                <c:pt idx="1743">
                  <c:v>71.620002746582031</c:v>
                </c:pt>
                <c:pt idx="1744">
                  <c:v>71.620002746582031</c:v>
                </c:pt>
                <c:pt idx="1745">
                  <c:v>71.620002746582031</c:v>
                </c:pt>
                <c:pt idx="1746">
                  <c:v>71.620002746582031</c:v>
                </c:pt>
                <c:pt idx="1747">
                  <c:v>71.620002746582031</c:v>
                </c:pt>
                <c:pt idx="1748">
                  <c:v>71.620002746582031</c:v>
                </c:pt>
                <c:pt idx="1749">
                  <c:v>71.620002746582031</c:v>
                </c:pt>
                <c:pt idx="1750">
                  <c:v>71.620002746582031</c:v>
                </c:pt>
                <c:pt idx="1751">
                  <c:v>71.620002746582031</c:v>
                </c:pt>
                <c:pt idx="1752">
                  <c:v>71.620002746582031</c:v>
                </c:pt>
                <c:pt idx="1753">
                  <c:v>71.620002746582031</c:v>
                </c:pt>
                <c:pt idx="1754">
                  <c:v>71.620002746582031</c:v>
                </c:pt>
                <c:pt idx="1755">
                  <c:v>71.620002746582031</c:v>
                </c:pt>
                <c:pt idx="1756">
                  <c:v>71.620002746582031</c:v>
                </c:pt>
                <c:pt idx="1757">
                  <c:v>71.620002746582031</c:v>
                </c:pt>
                <c:pt idx="1758">
                  <c:v>71.620002746582031</c:v>
                </c:pt>
                <c:pt idx="1759">
                  <c:v>71.620002746582031</c:v>
                </c:pt>
                <c:pt idx="1760">
                  <c:v>71.620002746582031</c:v>
                </c:pt>
                <c:pt idx="1761">
                  <c:v>71.620002746582031</c:v>
                </c:pt>
                <c:pt idx="1762">
                  <c:v>71.620002746582031</c:v>
                </c:pt>
                <c:pt idx="1763">
                  <c:v>71.620002746582031</c:v>
                </c:pt>
                <c:pt idx="1764">
                  <c:v>71.620002746582031</c:v>
                </c:pt>
                <c:pt idx="1765">
                  <c:v>71.620002746582031</c:v>
                </c:pt>
                <c:pt idx="1766">
                  <c:v>71.620002746582031</c:v>
                </c:pt>
                <c:pt idx="1767">
                  <c:v>71.620002746582031</c:v>
                </c:pt>
                <c:pt idx="1768">
                  <c:v>71.620002746582031</c:v>
                </c:pt>
                <c:pt idx="1769">
                  <c:v>71.620002746582031</c:v>
                </c:pt>
                <c:pt idx="1770">
                  <c:v>71.620002746582031</c:v>
                </c:pt>
                <c:pt idx="1771">
                  <c:v>71.620002746582031</c:v>
                </c:pt>
                <c:pt idx="1772">
                  <c:v>63.069999694824219</c:v>
                </c:pt>
                <c:pt idx="1773">
                  <c:v>63.069999694824219</c:v>
                </c:pt>
                <c:pt idx="1774">
                  <c:v>63.069999694824219</c:v>
                </c:pt>
                <c:pt idx="1775">
                  <c:v>63.069999694824219</c:v>
                </c:pt>
                <c:pt idx="1776">
                  <c:v>63.069999694824219</c:v>
                </c:pt>
                <c:pt idx="1777">
                  <c:v>63.069999694824219</c:v>
                </c:pt>
                <c:pt idx="1778">
                  <c:v>63.069999694824219</c:v>
                </c:pt>
                <c:pt idx="1779">
                  <c:v>63.069999694824219</c:v>
                </c:pt>
                <c:pt idx="1780">
                  <c:v>63.069999694824219</c:v>
                </c:pt>
                <c:pt idx="1781">
                  <c:v>63.069999694824219</c:v>
                </c:pt>
                <c:pt idx="1782">
                  <c:v>63.069999694824219</c:v>
                </c:pt>
                <c:pt idx="1783">
                  <c:v>63.069999694824219</c:v>
                </c:pt>
                <c:pt idx="1784">
                  <c:v>63.069999694824219</c:v>
                </c:pt>
                <c:pt idx="1785">
                  <c:v>63.069999694824219</c:v>
                </c:pt>
                <c:pt idx="1786">
                  <c:v>63.069999694824219</c:v>
                </c:pt>
                <c:pt idx="1787">
                  <c:v>63.069999694824219</c:v>
                </c:pt>
                <c:pt idx="1788">
                  <c:v>63.069999694824219</c:v>
                </c:pt>
                <c:pt idx="1789">
                  <c:v>63.069999694824219</c:v>
                </c:pt>
                <c:pt idx="1790">
                  <c:v>63.069999694824219</c:v>
                </c:pt>
                <c:pt idx="1791">
                  <c:v>63.069999694824219</c:v>
                </c:pt>
                <c:pt idx="1792">
                  <c:v>63.069999694824219</c:v>
                </c:pt>
                <c:pt idx="1793">
                  <c:v>63.069999694824219</c:v>
                </c:pt>
                <c:pt idx="1794">
                  <c:v>63.069999694824219</c:v>
                </c:pt>
                <c:pt idx="1795">
                  <c:v>63.069999694824219</c:v>
                </c:pt>
                <c:pt idx="1796">
                  <c:v>63.069999694824219</c:v>
                </c:pt>
                <c:pt idx="1797">
                  <c:v>63.069999694824219</c:v>
                </c:pt>
                <c:pt idx="1798">
                  <c:v>63.069999694824219</c:v>
                </c:pt>
                <c:pt idx="1799">
                  <c:v>63.069999694824219</c:v>
                </c:pt>
                <c:pt idx="1800">
                  <c:v>63.069999694824219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8189672"/>
        <c:axId val="388190848"/>
      </c:lineChart>
      <c:catAx>
        <c:axId val="388192416"/>
        <c:scaling>
          <c:orientation val="minMax"/>
        </c:scaling>
        <c:delete val="0"/>
        <c:axPos val="b"/>
        <c:numFmt formatCode="h:mm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8193200"/>
        <c:crosses val="autoZero"/>
        <c:auto val="1"/>
        <c:lblAlgn val="ctr"/>
        <c:lblOffset val="100"/>
        <c:tickLblSkip val="180"/>
        <c:noMultiLvlLbl val="0"/>
      </c:catAx>
      <c:valAx>
        <c:axId val="388193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MW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8192416"/>
        <c:crosses val="autoZero"/>
        <c:crossBetween val="between"/>
      </c:valAx>
      <c:valAx>
        <c:axId val="38819084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$/MWh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8189672"/>
        <c:crosses val="max"/>
        <c:crossBetween val="between"/>
      </c:valAx>
      <c:catAx>
        <c:axId val="388189672"/>
        <c:scaling>
          <c:orientation val="minMax"/>
        </c:scaling>
        <c:delete val="1"/>
        <c:axPos val="b"/>
        <c:numFmt formatCode="[$-F400]h:mm:ss\ AM/PM" sourceLinked="1"/>
        <c:majorTickMark val="out"/>
        <c:minorTickMark val="none"/>
        <c:tickLblPos val="nextTo"/>
        <c:crossAx val="3881908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Real-Time </a:t>
            </a:r>
            <a:r>
              <a:rPr lang="en-US" dirty="0" smtClean="0">
                <a:solidFill>
                  <a:schemeClr val="tx1"/>
                </a:solidFill>
              </a:rPr>
              <a:t>On-Line ORDC Reserves </a:t>
            </a:r>
            <a:r>
              <a:rPr lang="en-US" dirty="0">
                <a:solidFill>
                  <a:schemeClr val="tx1"/>
                </a:solidFill>
              </a:rPr>
              <a:t>and Price Adders </a:t>
            </a:r>
            <a:r>
              <a:rPr lang="en-US" dirty="0" smtClean="0">
                <a:solidFill>
                  <a:schemeClr val="tx1"/>
                </a:solidFill>
              </a:rPr>
              <a:t>for </a:t>
            </a:r>
            <a:r>
              <a:rPr lang="en-US" dirty="0">
                <a:solidFill>
                  <a:schemeClr val="tx1"/>
                </a:solidFill>
              </a:rPr>
              <a:t>Hours Ending 15 through 18</a:t>
            </a:r>
          </a:p>
          <a:p>
            <a:pPr>
              <a:defRPr/>
            </a:pPr>
            <a:r>
              <a:rPr lang="en-US" sz="1600" i="1" dirty="0" smtClean="0">
                <a:solidFill>
                  <a:schemeClr val="tx1"/>
                </a:solidFill>
              </a:rPr>
              <a:t>June</a:t>
            </a:r>
            <a:r>
              <a:rPr lang="en-US" sz="1600" i="1" baseline="0" dirty="0" smtClean="0">
                <a:solidFill>
                  <a:schemeClr val="tx1"/>
                </a:solidFill>
              </a:rPr>
              <a:t> through </a:t>
            </a:r>
            <a:r>
              <a:rPr lang="en-US" sz="1600" i="1" dirty="0" smtClean="0">
                <a:solidFill>
                  <a:schemeClr val="tx1"/>
                </a:solidFill>
              </a:rPr>
              <a:t>August</a:t>
            </a:r>
            <a:endParaRPr lang="en-US" sz="1600" i="1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224642236507207"/>
          <c:y val="0.17934361688395509"/>
          <c:w val="0.80713711748886496"/>
          <c:h val="0.70492061443139264"/>
        </c:manualLayout>
      </c:layout>
      <c:scatterChart>
        <c:scatterStyle val="lineMarker"/>
        <c:varyColors val="0"/>
        <c:ser>
          <c:idx val="0"/>
          <c:order val="0"/>
          <c:tx>
            <c:v>Actual On-Line ORDC Price Adders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'[2018 Summer RTOLCAP vs RTORPA.xlsx]June-Aug HE15-18'!$B$2:$B$4456</c:f>
              <c:numCache>
                <c:formatCode>General</c:formatCode>
                <c:ptCount val="4455"/>
                <c:pt idx="0">
                  <c:v>7187.84</c:v>
                </c:pt>
                <c:pt idx="1">
                  <c:v>7164.87</c:v>
                </c:pt>
                <c:pt idx="2">
                  <c:v>7110.11</c:v>
                </c:pt>
                <c:pt idx="3">
                  <c:v>7037.27</c:v>
                </c:pt>
                <c:pt idx="4">
                  <c:v>7037.82</c:v>
                </c:pt>
                <c:pt idx="5">
                  <c:v>7134.29</c:v>
                </c:pt>
                <c:pt idx="6">
                  <c:v>6906.65</c:v>
                </c:pt>
                <c:pt idx="7">
                  <c:v>6747.44</c:v>
                </c:pt>
                <c:pt idx="8">
                  <c:v>6803.97</c:v>
                </c:pt>
                <c:pt idx="9">
                  <c:v>6888.51</c:v>
                </c:pt>
                <c:pt idx="10">
                  <c:v>7094.43</c:v>
                </c:pt>
                <c:pt idx="11">
                  <c:v>6949.42</c:v>
                </c:pt>
                <c:pt idx="12">
                  <c:v>6966.31</c:v>
                </c:pt>
                <c:pt idx="13">
                  <c:v>7032.09</c:v>
                </c:pt>
                <c:pt idx="14">
                  <c:v>6873.66</c:v>
                </c:pt>
                <c:pt idx="15">
                  <c:v>6925.73</c:v>
                </c:pt>
                <c:pt idx="16">
                  <c:v>7214.28</c:v>
                </c:pt>
                <c:pt idx="17">
                  <c:v>7307.66</c:v>
                </c:pt>
                <c:pt idx="18">
                  <c:v>7310.51</c:v>
                </c:pt>
                <c:pt idx="19">
                  <c:v>7453.18</c:v>
                </c:pt>
                <c:pt idx="20">
                  <c:v>7506.58</c:v>
                </c:pt>
                <c:pt idx="21">
                  <c:v>7676.64</c:v>
                </c:pt>
                <c:pt idx="22">
                  <c:v>7734.48</c:v>
                </c:pt>
                <c:pt idx="23">
                  <c:v>8079.63</c:v>
                </c:pt>
                <c:pt idx="24">
                  <c:v>8190.45</c:v>
                </c:pt>
                <c:pt idx="25">
                  <c:v>8264.0400000000009</c:v>
                </c:pt>
                <c:pt idx="26">
                  <c:v>8312.1200000000008</c:v>
                </c:pt>
                <c:pt idx="27">
                  <c:v>8378.11</c:v>
                </c:pt>
                <c:pt idx="28">
                  <c:v>8471.9500000000007</c:v>
                </c:pt>
                <c:pt idx="29">
                  <c:v>8682.57</c:v>
                </c:pt>
                <c:pt idx="30">
                  <c:v>8769.2800000000007</c:v>
                </c:pt>
                <c:pt idx="31">
                  <c:v>8844.7000000000007</c:v>
                </c:pt>
                <c:pt idx="32">
                  <c:v>9129.4</c:v>
                </c:pt>
                <c:pt idx="33">
                  <c:v>9188.67</c:v>
                </c:pt>
                <c:pt idx="34">
                  <c:v>9247.73</c:v>
                </c:pt>
                <c:pt idx="35">
                  <c:v>9417.85</c:v>
                </c:pt>
                <c:pt idx="36">
                  <c:v>9788.27</c:v>
                </c:pt>
                <c:pt idx="37">
                  <c:v>10059.9</c:v>
                </c:pt>
                <c:pt idx="38">
                  <c:v>10346.75</c:v>
                </c:pt>
                <c:pt idx="39">
                  <c:v>10321.25</c:v>
                </c:pt>
                <c:pt idx="40">
                  <c:v>10558</c:v>
                </c:pt>
                <c:pt idx="41">
                  <c:v>10425.98</c:v>
                </c:pt>
                <c:pt idx="42">
                  <c:v>10535.54</c:v>
                </c:pt>
                <c:pt idx="43">
                  <c:v>10550.7</c:v>
                </c:pt>
                <c:pt idx="44">
                  <c:v>10880.23</c:v>
                </c:pt>
                <c:pt idx="45">
                  <c:v>10773.11</c:v>
                </c:pt>
                <c:pt idx="46">
                  <c:v>10951.33</c:v>
                </c:pt>
                <c:pt idx="47">
                  <c:v>11167.89</c:v>
                </c:pt>
                <c:pt idx="48">
                  <c:v>7500.69</c:v>
                </c:pt>
                <c:pt idx="49">
                  <c:v>7582.97</c:v>
                </c:pt>
                <c:pt idx="50">
                  <c:v>7560.14</c:v>
                </c:pt>
                <c:pt idx="51">
                  <c:v>7351.92</c:v>
                </c:pt>
                <c:pt idx="52">
                  <c:v>7303.33</c:v>
                </c:pt>
                <c:pt idx="53">
                  <c:v>6913.21</c:v>
                </c:pt>
                <c:pt idx="54">
                  <c:v>6754.19</c:v>
                </c:pt>
                <c:pt idx="55">
                  <c:v>6903.64</c:v>
                </c:pt>
                <c:pt idx="56">
                  <c:v>6718.12</c:v>
                </c:pt>
                <c:pt idx="57">
                  <c:v>6453.85</c:v>
                </c:pt>
                <c:pt idx="58">
                  <c:v>6618.24</c:v>
                </c:pt>
                <c:pt idx="59">
                  <c:v>6482.55</c:v>
                </c:pt>
                <c:pt idx="60">
                  <c:v>6513.26</c:v>
                </c:pt>
                <c:pt idx="61">
                  <c:v>6645.63</c:v>
                </c:pt>
                <c:pt idx="62">
                  <c:v>6677.78</c:v>
                </c:pt>
                <c:pt idx="63">
                  <c:v>6743.74</c:v>
                </c:pt>
                <c:pt idx="64">
                  <c:v>6736.59</c:v>
                </c:pt>
                <c:pt idx="65">
                  <c:v>6644.42</c:v>
                </c:pt>
                <c:pt idx="66">
                  <c:v>6714.34</c:v>
                </c:pt>
                <c:pt idx="67">
                  <c:v>6781.58</c:v>
                </c:pt>
                <c:pt idx="68">
                  <c:v>6821.38</c:v>
                </c:pt>
                <c:pt idx="69">
                  <c:v>6849.87</c:v>
                </c:pt>
                <c:pt idx="70">
                  <c:v>6661.94</c:v>
                </c:pt>
                <c:pt idx="71">
                  <c:v>6692.86</c:v>
                </c:pt>
                <c:pt idx="72">
                  <c:v>6970.87</c:v>
                </c:pt>
                <c:pt idx="73">
                  <c:v>6947.9</c:v>
                </c:pt>
                <c:pt idx="74">
                  <c:v>6983.13</c:v>
                </c:pt>
                <c:pt idx="75">
                  <c:v>7017.92</c:v>
                </c:pt>
                <c:pt idx="76">
                  <c:v>6771.63</c:v>
                </c:pt>
                <c:pt idx="77">
                  <c:v>6890.61</c:v>
                </c:pt>
                <c:pt idx="78">
                  <c:v>6903.64</c:v>
                </c:pt>
                <c:pt idx="79">
                  <c:v>7061.04</c:v>
                </c:pt>
                <c:pt idx="80">
                  <c:v>7234.95</c:v>
                </c:pt>
                <c:pt idx="81">
                  <c:v>7000.3</c:v>
                </c:pt>
                <c:pt idx="82">
                  <c:v>6995.79</c:v>
                </c:pt>
                <c:pt idx="83">
                  <c:v>7127.1</c:v>
                </c:pt>
                <c:pt idx="84">
                  <c:v>7154.6</c:v>
                </c:pt>
                <c:pt idx="85">
                  <c:v>7330.29</c:v>
                </c:pt>
                <c:pt idx="86">
                  <c:v>7556.86</c:v>
                </c:pt>
                <c:pt idx="87">
                  <c:v>7675.53</c:v>
                </c:pt>
                <c:pt idx="88">
                  <c:v>7973.26</c:v>
                </c:pt>
                <c:pt idx="89">
                  <c:v>7810.4</c:v>
                </c:pt>
                <c:pt idx="90">
                  <c:v>7761.96</c:v>
                </c:pt>
                <c:pt idx="91">
                  <c:v>7927.62</c:v>
                </c:pt>
                <c:pt idx="92">
                  <c:v>7800.23</c:v>
                </c:pt>
                <c:pt idx="93">
                  <c:v>8103.72</c:v>
                </c:pt>
                <c:pt idx="94">
                  <c:v>8327.7199999999993</c:v>
                </c:pt>
                <c:pt idx="95">
                  <c:v>8533.58</c:v>
                </c:pt>
                <c:pt idx="96">
                  <c:v>7032.08</c:v>
                </c:pt>
                <c:pt idx="97">
                  <c:v>6897.1</c:v>
                </c:pt>
                <c:pt idx="98">
                  <c:v>6598.54</c:v>
                </c:pt>
                <c:pt idx="99">
                  <c:v>6442.08</c:v>
                </c:pt>
                <c:pt idx="100">
                  <c:v>6413.56</c:v>
                </c:pt>
                <c:pt idx="101">
                  <c:v>6188.32</c:v>
                </c:pt>
                <c:pt idx="102">
                  <c:v>5876.83</c:v>
                </c:pt>
                <c:pt idx="103">
                  <c:v>5944.96</c:v>
                </c:pt>
                <c:pt idx="104">
                  <c:v>5770.36</c:v>
                </c:pt>
                <c:pt idx="105">
                  <c:v>5685.73</c:v>
                </c:pt>
                <c:pt idx="106">
                  <c:v>5570.25</c:v>
                </c:pt>
                <c:pt idx="107">
                  <c:v>5297.12</c:v>
                </c:pt>
                <c:pt idx="108">
                  <c:v>5198.1899999999996</c:v>
                </c:pt>
                <c:pt idx="109">
                  <c:v>5211.1899999999996</c:v>
                </c:pt>
                <c:pt idx="110">
                  <c:v>4930.84</c:v>
                </c:pt>
                <c:pt idx="111">
                  <c:v>4921.88</c:v>
                </c:pt>
                <c:pt idx="112">
                  <c:v>4872.05</c:v>
                </c:pt>
                <c:pt idx="113">
                  <c:v>4865.3900000000003</c:v>
                </c:pt>
                <c:pt idx="114">
                  <c:v>4598.67</c:v>
                </c:pt>
                <c:pt idx="115">
                  <c:v>4626.74</c:v>
                </c:pt>
                <c:pt idx="116">
                  <c:v>4790.62</c:v>
                </c:pt>
                <c:pt idx="117">
                  <c:v>4648.58</c:v>
                </c:pt>
                <c:pt idx="118">
                  <c:v>4636.17</c:v>
                </c:pt>
                <c:pt idx="119">
                  <c:v>4577.3100000000004</c:v>
                </c:pt>
                <c:pt idx="120">
                  <c:v>4686.6499999999996</c:v>
                </c:pt>
                <c:pt idx="121">
                  <c:v>4737.13</c:v>
                </c:pt>
                <c:pt idx="122">
                  <c:v>4753.1400000000003</c:v>
                </c:pt>
                <c:pt idx="123">
                  <c:v>4815.5</c:v>
                </c:pt>
                <c:pt idx="124">
                  <c:v>4661.3999999999996</c:v>
                </c:pt>
                <c:pt idx="125">
                  <c:v>4678.92</c:v>
                </c:pt>
                <c:pt idx="126">
                  <c:v>4746.1400000000003</c:v>
                </c:pt>
                <c:pt idx="127">
                  <c:v>4628.66</c:v>
                </c:pt>
                <c:pt idx="128">
                  <c:v>4546.47</c:v>
                </c:pt>
                <c:pt idx="129">
                  <c:v>4493.6000000000004</c:v>
                </c:pt>
                <c:pt idx="130">
                  <c:v>4442.95</c:v>
                </c:pt>
                <c:pt idx="131">
                  <c:v>4520.3999999999996</c:v>
                </c:pt>
                <c:pt idx="132">
                  <c:v>4521.29</c:v>
                </c:pt>
                <c:pt idx="133">
                  <c:v>4540.46</c:v>
                </c:pt>
                <c:pt idx="134">
                  <c:v>4669.5200000000004</c:v>
                </c:pt>
                <c:pt idx="135">
                  <c:v>4781.1400000000003</c:v>
                </c:pt>
                <c:pt idx="136">
                  <c:v>4747.66</c:v>
                </c:pt>
                <c:pt idx="137">
                  <c:v>4762.3599999999997</c:v>
                </c:pt>
                <c:pt idx="138">
                  <c:v>4952.08</c:v>
                </c:pt>
                <c:pt idx="139">
                  <c:v>4968.59</c:v>
                </c:pt>
                <c:pt idx="140">
                  <c:v>4997.34</c:v>
                </c:pt>
                <c:pt idx="141">
                  <c:v>5188.4799999999996</c:v>
                </c:pt>
                <c:pt idx="142">
                  <c:v>5267.06</c:v>
                </c:pt>
                <c:pt idx="143">
                  <c:v>5352.54</c:v>
                </c:pt>
                <c:pt idx="144">
                  <c:v>9433.73</c:v>
                </c:pt>
                <c:pt idx="145">
                  <c:v>9663.8799999999992</c:v>
                </c:pt>
                <c:pt idx="146">
                  <c:v>9135.2199999999993</c:v>
                </c:pt>
                <c:pt idx="147">
                  <c:v>9042.56</c:v>
                </c:pt>
                <c:pt idx="148">
                  <c:v>9178.51</c:v>
                </c:pt>
                <c:pt idx="149">
                  <c:v>9432.75</c:v>
                </c:pt>
                <c:pt idx="150">
                  <c:v>8906.67</c:v>
                </c:pt>
                <c:pt idx="151">
                  <c:v>8669.23</c:v>
                </c:pt>
                <c:pt idx="152">
                  <c:v>8645.52</c:v>
                </c:pt>
                <c:pt idx="153">
                  <c:v>8633.81</c:v>
                </c:pt>
                <c:pt idx="154">
                  <c:v>8582.89</c:v>
                </c:pt>
                <c:pt idx="155">
                  <c:v>8452.4</c:v>
                </c:pt>
                <c:pt idx="156">
                  <c:v>8466.23</c:v>
                </c:pt>
                <c:pt idx="157">
                  <c:v>8455.2099999999991</c:v>
                </c:pt>
                <c:pt idx="158">
                  <c:v>8003.76</c:v>
                </c:pt>
                <c:pt idx="159">
                  <c:v>8438.39</c:v>
                </c:pt>
                <c:pt idx="160">
                  <c:v>8492.6</c:v>
                </c:pt>
                <c:pt idx="161">
                  <c:v>8479.4500000000007</c:v>
                </c:pt>
                <c:pt idx="162">
                  <c:v>8382.2800000000007</c:v>
                </c:pt>
                <c:pt idx="163">
                  <c:v>8303.5499999999993</c:v>
                </c:pt>
                <c:pt idx="164">
                  <c:v>8190</c:v>
                </c:pt>
                <c:pt idx="165">
                  <c:v>8271.9</c:v>
                </c:pt>
                <c:pt idx="166">
                  <c:v>8240.77</c:v>
                </c:pt>
                <c:pt idx="167">
                  <c:v>8151.18</c:v>
                </c:pt>
                <c:pt idx="168">
                  <c:v>8062.24</c:v>
                </c:pt>
                <c:pt idx="169">
                  <c:v>8073.61</c:v>
                </c:pt>
                <c:pt idx="170">
                  <c:v>8053.52</c:v>
                </c:pt>
                <c:pt idx="171">
                  <c:v>7754.96</c:v>
                </c:pt>
                <c:pt idx="172">
                  <c:v>7739.54</c:v>
                </c:pt>
                <c:pt idx="173">
                  <c:v>7852.02</c:v>
                </c:pt>
                <c:pt idx="174">
                  <c:v>7710.17</c:v>
                </c:pt>
                <c:pt idx="175">
                  <c:v>7656.82</c:v>
                </c:pt>
                <c:pt idx="176">
                  <c:v>7706.32</c:v>
                </c:pt>
                <c:pt idx="177">
                  <c:v>7672.59</c:v>
                </c:pt>
                <c:pt idx="178">
                  <c:v>7567.49</c:v>
                </c:pt>
                <c:pt idx="179">
                  <c:v>7668.12</c:v>
                </c:pt>
                <c:pt idx="180">
                  <c:v>7859.26</c:v>
                </c:pt>
                <c:pt idx="181">
                  <c:v>7835.44</c:v>
                </c:pt>
                <c:pt idx="182">
                  <c:v>8051.89</c:v>
                </c:pt>
                <c:pt idx="183">
                  <c:v>7802.06</c:v>
                </c:pt>
                <c:pt idx="184">
                  <c:v>7985.04</c:v>
                </c:pt>
                <c:pt idx="185">
                  <c:v>7951.36</c:v>
                </c:pt>
                <c:pt idx="186">
                  <c:v>7823.03</c:v>
                </c:pt>
                <c:pt idx="187">
                  <c:v>7902.56</c:v>
                </c:pt>
                <c:pt idx="188">
                  <c:v>7951.24</c:v>
                </c:pt>
                <c:pt idx="189">
                  <c:v>7864.58</c:v>
                </c:pt>
                <c:pt idx="190">
                  <c:v>7500.93</c:v>
                </c:pt>
                <c:pt idx="191">
                  <c:v>7630.57</c:v>
                </c:pt>
                <c:pt idx="192">
                  <c:v>4462.67</c:v>
                </c:pt>
                <c:pt idx="193">
                  <c:v>4380.6899999999996</c:v>
                </c:pt>
                <c:pt idx="194">
                  <c:v>4380.2</c:v>
                </c:pt>
                <c:pt idx="195">
                  <c:v>4367.18</c:v>
                </c:pt>
                <c:pt idx="196">
                  <c:v>3982.73</c:v>
                </c:pt>
                <c:pt idx="197">
                  <c:v>3957.32</c:v>
                </c:pt>
                <c:pt idx="198">
                  <c:v>3844.1</c:v>
                </c:pt>
                <c:pt idx="199">
                  <c:v>3561.3</c:v>
                </c:pt>
                <c:pt idx="200">
                  <c:v>3590.61</c:v>
                </c:pt>
                <c:pt idx="201">
                  <c:v>3588</c:v>
                </c:pt>
                <c:pt idx="202">
                  <c:v>3207.35</c:v>
                </c:pt>
                <c:pt idx="203">
                  <c:v>3404.24</c:v>
                </c:pt>
                <c:pt idx="204">
                  <c:v>3365.46</c:v>
                </c:pt>
                <c:pt idx="205">
                  <c:v>3461.93</c:v>
                </c:pt>
                <c:pt idx="206">
                  <c:v>3390.1</c:v>
                </c:pt>
                <c:pt idx="207">
                  <c:v>3097.18</c:v>
                </c:pt>
                <c:pt idx="208">
                  <c:v>3085.63</c:v>
                </c:pt>
                <c:pt idx="209">
                  <c:v>2935.91</c:v>
                </c:pt>
                <c:pt idx="210">
                  <c:v>2968.56</c:v>
                </c:pt>
                <c:pt idx="211">
                  <c:v>2970.34</c:v>
                </c:pt>
                <c:pt idx="212">
                  <c:v>3050.72</c:v>
                </c:pt>
                <c:pt idx="213">
                  <c:v>2983.6</c:v>
                </c:pt>
                <c:pt idx="214">
                  <c:v>2888.55</c:v>
                </c:pt>
                <c:pt idx="215">
                  <c:v>2825.27</c:v>
                </c:pt>
                <c:pt idx="216">
                  <c:v>3366.97</c:v>
                </c:pt>
                <c:pt idx="217">
                  <c:v>3045.96</c:v>
                </c:pt>
                <c:pt idx="218">
                  <c:v>3198.42</c:v>
                </c:pt>
                <c:pt idx="219">
                  <c:v>3184.85</c:v>
                </c:pt>
                <c:pt idx="220">
                  <c:v>3375.07</c:v>
                </c:pt>
                <c:pt idx="221">
                  <c:v>3361.37</c:v>
                </c:pt>
                <c:pt idx="222">
                  <c:v>3400.82</c:v>
                </c:pt>
                <c:pt idx="223">
                  <c:v>3652.01</c:v>
                </c:pt>
                <c:pt idx="224">
                  <c:v>3397.93</c:v>
                </c:pt>
                <c:pt idx="225">
                  <c:v>3259.68</c:v>
                </c:pt>
                <c:pt idx="226">
                  <c:v>3287.01</c:v>
                </c:pt>
                <c:pt idx="227">
                  <c:v>3286.6</c:v>
                </c:pt>
                <c:pt idx="228">
                  <c:v>3423.41</c:v>
                </c:pt>
                <c:pt idx="229">
                  <c:v>3791.82</c:v>
                </c:pt>
                <c:pt idx="230">
                  <c:v>3753.79</c:v>
                </c:pt>
                <c:pt idx="231">
                  <c:v>3880.53</c:v>
                </c:pt>
                <c:pt idx="232">
                  <c:v>3883.08</c:v>
                </c:pt>
                <c:pt idx="233">
                  <c:v>3676.42</c:v>
                </c:pt>
                <c:pt idx="234">
                  <c:v>3804.86</c:v>
                </c:pt>
                <c:pt idx="235">
                  <c:v>4240.79</c:v>
                </c:pt>
                <c:pt idx="236">
                  <c:v>4495.1899999999996</c:v>
                </c:pt>
                <c:pt idx="237">
                  <c:v>4683.42</c:v>
                </c:pt>
                <c:pt idx="238">
                  <c:v>4787.59</c:v>
                </c:pt>
                <c:pt idx="239">
                  <c:v>4934.21</c:v>
                </c:pt>
                <c:pt idx="240">
                  <c:v>6079.28</c:v>
                </c:pt>
                <c:pt idx="241">
                  <c:v>6281.5</c:v>
                </c:pt>
                <c:pt idx="242">
                  <c:v>5810.1</c:v>
                </c:pt>
                <c:pt idx="243">
                  <c:v>5582.35</c:v>
                </c:pt>
                <c:pt idx="244">
                  <c:v>5569.46</c:v>
                </c:pt>
                <c:pt idx="245">
                  <c:v>5436.31</c:v>
                </c:pt>
                <c:pt idx="246">
                  <c:v>5069.6499999999996</c:v>
                </c:pt>
                <c:pt idx="247">
                  <c:v>5019.07</c:v>
                </c:pt>
                <c:pt idx="248">
                  <c:v>5160.1499999999996</c:v>
                </c:pt>
                <c:pt idx="249">
                  <c:v>5097.1000000000004</c:v>
                </c:pt>
                <c:pt idx="250">
                  <c:v>5012.1899999999996</c:v>
                </c:pt>
                <c:pt idx="251">
                  <c:v>4893.07</c:v>
                </c:pt>
                <c:pt idx="252">
                  <c:v>4764.6000000000004</c:v>
                </c:pt>
                <c:pt idx="253">
                  <c:v>4724.63</c:v>
                </c:pt>
                <c:pt idx="254">
                  <c:v>4732.74</c:v>
                </c:pt>
                <c:pt idx="255">
                  <c:v>4592.7299999999996</c:v>
                </c:pt>
                <c:pt idx="256">
                  <c:v>4580.97</c:v>
                </c:pt>
                <c:pt idx="257">
                  <c:v>4672.05</c:v>
                </c:pt>
                <c:pt idx="258">
                  <c:v>4836.95</c:v>
                </c:pt>
                <c:pt idx="259">
                  <c:v>4831.21</c:v>
                </c:pt>
                <c:pt idx="260">
                  <c:v>4998.29</c:v>
                </c:pt>
                <c:pt idx="261">
                  <c:v>5006.8599999999997</c:v>
                </c:pt>
                <c:pt idx="262">
                  <c:v>5181.3</c:v>
                </c:pt>
                <c:pt idx="263">
                  <c:v>5311.01</c:v>
                </c:pt>
                <c:pt idx="264">
                  <c:v>5458.8</c:v>
                </c:pt>
                <c:pt idx="265">
                  <c:v>5646.11</c:v>
                </c:pt>
                <c:pt idx="266">
                  <c:v>5661.24</c:v>
                </c:pt>
                <c:pt idx="267">
                  <c:v>5701.9</c:v>
                </c:pt>
                <c:pt idx="268">
                  <c:v>5702.7</c:v>
                </c:pt>
                <c:pt idx="269">
                  <c:v>5764.49</c:v>
                </c:pt>
                <c:pt idx="270">
                  <c:v>5818.97</c:v>
                </c:pt>
                <c:pt idx="271">
                  <c:v>5976.48</c:v>
                </c:pt>
                <c:pt idx="272">
                  <c:v>6124.41</c:v>
                </c:pt>
                <c:pt idx="273">
                  <c:v>6232.4</c:v>
                </c:pt>
                <c:pt idx="274">
                  <c:v>6319.36</c:v>
                </c:pt>
                <c:pt idx="275">
                  <c:v>6501.8</c:v>
                </c:pt>
                <c:pt idx="276">
                  <c:v>6507.65</c:v>
                </c:pt>
                <c:pt idx="277">
                  <c:v>5784.58</c:v>
                </c:pt>
                <c:pt idx="278">
                  <c:v>5891.97</c:v>
                </c:pt>
                <c:pt idx="279">
                  <c:v>5994.92</c:v>
                </c:pt>
                <c:pt idx="280">
                  <c:v>6244.41</c:v>
                </c:pt>
                <c:pt idx="281">
                  <c:v>6426.4</c:v>
                </c:pt>
                <c:pt idx="282">
                  <c:v>6663.6</c:v>
                </c:pt>
                <c:pt idx="283">
                  <c:v>6706.63</c:v>
                </c:pt>
                <c:pt idx="284">
                  <c:v>6841</c:v>
                </c:pt>
                <c:pt idx="285">
                  <c:v>7109.41</c:v>
                </c:pt>
                <c:pt idx="286">
                  <c:v>7265.25</c:v>
                </c:pt>
                <c:pt idx="287">
                  <c:v>7612.5</c:v>
                </c:pt>
                <c:pt idx="288">
                  <c:v>5504.34</c:v>
                </c:pt>
                <c:pt idx="289">
                  <c:v>5662.11</c:v>
                </c:pt>
                <c:pt idx="290">
                  <c:v>5578.88</c:v>
                </c:pt>
                <c:pt idx="291">
                  <c:v>5596.82</c:v>
                </c:pt>
                <c:pt idx="292">
                  <c:v>5556.91</c:v>
                </c:pt>
                <c:pt idx="293">
                  <c:v>5551.14</c:v>
                </c:pt>
                <c:pt idx="294">
                  <c:v>5589.31</c:v>
                </c:pt>
                <c:pt idx="295">
                  <c:v>5660.6</c:v>
                </c:pt>
                <c:pt idx="296">
                  <c:v>5651.42</c:v>
                </c:pt>
                <c:pt idx="297">
                  <c:v>5555.19</c:v>
                </c:pt>
                <c:pt idx="298">
                  <c:v>5451.57</c:v>
                </c:pt>
                <c:pt idx="299">
                  <c:v>5106.63</c:v>
                </c:pt>
                <c:pt idx="300">
                  <c:v>4868.8999999999996</c:v>
                </c:pt>
                <c:pt idx="301">
                  <c:v>4768.1000000000004</c:v>
                </c:pt>
                <c:pt idx="302">
                  <c:v>4634.4399999999996</c:v>
                </c:pt>
                <c:pt idx="303">
                  <c:v>4463.43</c:v>
                </c:pt>
                <c:pt idx="304">
                  <c:v>4075.04</c:v>
                </c:pt>
                <c:pt idx="305">
                  <c:v>3940.9</c:v>
                </c:pt>
                <c:pt idx="306">
                  <c:v>3905.47</c:v>
                </c:pt>
                <c:pt idx="307">
                  <c:v>3936.85</c:v>
                </c:pt>
                <c:pt idx="308">
                  <c:v>4295.76</c:v>
                </c:pt>
                <c:pt idx="309">
                  <c:v>4753.2700000000004</c:v>
                </c:pt>
                <c:pt idx="310">
                  <c:v>5087.66</c:v>
                </c:pt>
                <c:pt idx="311">
                  <c:v>5233.37</c:v>
                </c:pt>
                <c:pt idx="312">
                  <c:v>5328.31</c:v>
                </c:pt>
                <c:pt idx="313">
                  <c:v>5306.68</c:v>
                </c:pt>
                <c:pt idx="314">
                  <c:v>5457.63</c:v>
                </c:pt>
                <c:pt idx="315">
                  <c:v>5559.12</c:v>
                </c:pt>
                <c:pt idx="316">
                  <c:v>5764.82</c:v>
                </c:pt>
                <c:pt idx="317">
                  <c:v>5854.03</c:v>
                </c:pt>
                <c:pt idx="318">
                  <c:v>6057.26</c:v>
                </c:pt>
                <c:pt idx="319">
                  <c:v>5957.48</c:v>
                </c:pt>
                <c:pt idx="320">
                  <c:v>6176.94</c:v>
                </c:pt>
                <c:pt idx="321">
                  <c:v>6405.66</c:v>
                </c:pt>
                <c:pt idx="322">
                  <c:v>6628.76</c:v>
                </c:pt>
                <c:pt idx="323">
                  <c:v>6651.86</c:v>
                </c:pt>
                <c:pt idx="324">
                  <c:v>6907.16</c:v>
                </c:pt>
                <c:pt idx="325">
                  <c:v>7050.38</c:v>
                </c:pt>
                <c:pt idx="326">
                  <c:v>7337.59</c:v>
                </c:pt>
                <c:pt idx="327">
                  <c:v>7607.11</c:v>
                </c:pt>
                <c:pt idx="328">
                  <c:v>7695.1</c:v>
                </c:pt>
                <c:pt idx="329">
                  <c:v>8165.18</c:v>
                </c:pt>
                <c:pt idx="330">
                  <c:v>8358.16</c:v>
                </c:pt>
                <c:pt idx="331">
                  <c:v>8594.2999999999993</c:v>
                </c:pt>
                <c:pt idx="332">
                  <c:v>8952.7800000000007</c:v>
                </c:pt>
                <c:pt idx="333">
                  <c:v>9255.15</c:v>
                </c:pt>
                <c:pt idx="334">
                  <c:v>9487.9</c:v>
                </c:pt>
                <c:pt idx="335">
                  <c:v>9599.08</c:v>
                </c:pt>
                <c:pt idx="336">
                  <c:v>9864.91</c:v>
                </c:pt>
                <c:pt idx="337">
                  <c:v>10273.23</c:v>
                </c:pt>
                <c:pt idx="338">
                  <c:v>6143.77</c:v>
                </c:pt>
                <c:pt idx="339">
                  <c:v>6069.56</c:v>
                </c:pt>
                <c:pt idx="340">
                  <c:v>5769.67</c:v>
                </c:pt>
                <c:pt idx="341">
                  <c:v>5587.44</c:v>
                </c:pt>
                <c:pt idx="342">
                  <c:v>5433.83</c:v>
                </c:pt>
                <c:pt idx="343">
                  <c:v>5308.85</c:v>
                </c:pt>
                <c:pt idx="344">
                  <c:v>4971.66</c:v>
                </c:pt>
                <c:pt idx="345">
                  <c:v>4775.8900000000003</c:v>
                </c:pt>
                <c:pt idx="346">
                  <c:v>4744.3900000000003</c:v>
                </c:pt>
                <c:pt idx="347">
                  <c:v>4948.8100000000004</c:v>
                </c:pt>
                <c:pt idx="348">
                  <c:v>4962.82</c:v>
                </c:pt>
                <c:pt idx="349">
                  <c:v>4658.75</c:v>
                </c:pt>
                <c:pt idx="350">
                  <c:v>4563.97</c:v>
                </c:pt>
                <c:pt idx="351">
                  <c:v>4579.6000000000004</c:v>
                </c:pt>
                <c:pt idx="352">
                  <c:v>4534.41</c:v>
                </c:pt>
                <c:pt idx="353">
                  <c:v>4506.3500000000004</c:v>
                </c:pt>
                <c:pt idx="354">
                  <c:v>4611.74</c:v>
                </c:pt>
                <c:pt idx="355">
                  <c:v>4586.68</c:v>
                </c:pt>
                <c:pt idx="356">
                  <c:v>4552.95</c:v>
                </c:pt>
                <c:pt idx="357">
                  <c:v>4461.09</c:v>
                </c:pt>
                <c:pt idx="358">
                  <c:v>4359.74</c:v>
                </c:pt>
                <c:pt idx="359">
                  <c:v>4320.6000000000004</c:v>
                </c:pt>
                <c:pt idx="360">
                  <c:v>4428.0200000000004</c:v>
                </c:pt>
                <c:pt idx="361">
                  <c:v>4518.33</c:v>
                </c:pt>
                <c:pt idx="362">
                  <c:v>4610.3100000000004</c:v>
                </c:pt>
                <c:pt idx="363">
                  <c:v>4745.72</c:v>
                </c:pt>
                <c:pt idx="364">
                  <c:v>4925.59</c:v>
                </c:pt>
                <c:pt idx="365">
                  <c:v>4956.71</c:v>
                </c:pt>
                <c:pt idx="366">
                  <c:v>5081</c:v>
                </c:pt>
                <c:pt idx="367">
                  <c:v>5016.9799999999996</c:v>
                </c:pt>
                <c:pt idx="368">
                  <c:v>5224.26</c:v>
                </c:pt>
                <c:pt idx="369">
                  <c:v>5508.86</c:v>
                </c:pt>
                <c:pt idx="370">
                  <c:v>5232.51</c:v>
                </c:pt>
                <c:pt idx="371">
                  <c:v>5294.14</c:v>
                </c:pt>
                <c:pt idx="372">
                  <c:v>5620.86</c:v>
                </c:pt>
                <c:pt idx="373">
                  <c:v>5735.44</c:v>
                </c:pt>
                <c:pt idx="374">
                  <c:v>5992.27</c:v>
                </c:pt>
                <c:pt idx="375">
                  <c:v>6101.21</c:v>
                </c:pt>
                <c:pt idx="376">
                  <c:v>6296.68</c:v>
                </c:pt>
                <c:pt idx="377">
                  <c:v>6589.43</c:v>
                </c:pt>
                <c:pt idx="378">
                  <c:v>6513.18</c:v>
                </c:pt>
                <c:pt idx="379">
                  <c:v>6417.74</c:v>
                </c:pt>
                <c:pt idx="380">
                  <c:v>6499.74</c:v>
                </c:pt>
                <c:pt idx="381">
                  <c:v>6601.99</c:v>
                </c:pt>
                <c:pt idx="382">
                  <c:v>6743.47</c:v>
                </c:pt>
                <c:pt idx="383">
                  <c:v>6936.21</c:v>
                </c:pt>
                <c:pt idx="384">
                  <c:v>7103.66</c:v>
                </c:pt>
                <c:pt idx="385">
                  <c:v>7261.35</c:v>
                </c:pt>
                <c:pt idx="386">
                  <c:v>8184.15</c:v>
                </c:pt>
                <c:pt idx="387">
                  <c:v>8258.64</c:v>
                </c:pt>
                <c:pt idx="388">
                  <c:v>8201.65</c:v>
                </c:pt>
                <c:pt idx="389">
                  <c:v>7876.22</c:v>
                </c:pt>
                <c:pt idx="390">
                  <c:v>7900.56</c:v>
                </c:pt>
                <c:pt idx="391">
                  <c:v>7841.84</c:v>
                </c:pt>
                <c:pt idx="392">
                  <c:v>7868.74</c:v>
                </c:pt>
                <c:pt idx="393">
                  <c:v>7723.22</c:v>
                </c:pt>
                <c:pt idx="394">
                  <c:v>7587.29</c:v>
                </c:pt>
                <c:pt idx="395">
                  <c:v>7573.65</c:v>
                </c:pt>
                <c:pt idx="396">
                  <c:v>7713.52</c:v>
                </c:pt>
                <c:pt idx="397">
                  <c:v>7800.03</c:v>
                </c:pt>
                <c:pt idx="398">
                  <c:v>7516.55</c:v>
                </c:pt>
                <c:pt idx="399">
                  <c:v>7794.84</c:v>
                </c:pt>
                <c:pt idx="400">
                  <c:v>8038.54</c:v>
                </c:pt>
                <c:pt idx="401">
                  <c:v>8182.1</c:v>
                </c:pt>
                <c:pt idx="402">
                  <c:v>7785.91</c:v>
                </c:pt>
                <c:pt idx="403">
                  <c:v>8048.67</c:v>
                </c:pt>
                <c:pt idx="404">
                  <c:v>7978.2</c:v>
                </c:pt>
                <c:pt idx="405">
                  <c:v>7833.86</c:v>
                </c:pt>
                <c:pt idx="406">
                  <c:v>7921.56</c:v>
                </c:pt>
                <c:pt idx="407">
                  <c:v>8067.26</c:v>
                </c:pt>
                <c:pt idx="408">
                  <c:v>8030.21</c:v>
                </c:pt>
                <c:pt idx="409">
                  <c:v>7691.53</c:v>
                </c:pt>
                <c:pt idx="410">
                  <c:v>7710.75</c:v>
                </c:pt>
                <c:pt idx="411">
                  <c:v>7773.39</c:v>
                </c:pt>
                <c:pt idx="412">
                  <c:v>7700.45</c:v>
                </c:pt>
                <c:pt idx="413">
                  <c:v>7652.03</c:v>
                </c:pt>
                <c:pt idx="414">
                  <c:v>7625.86</c:v>
                </c:pt>
                <c:pt idx="415">
                  <c:v>7488.02</c:v>
                </c:pt>
                <c:pt idx="416">
                  <c:v>7707.06</c:v>
                </c:pt>
                <c:pt idx="417">
                  <c:v>7792.01</c:v>
                </c:pt>
                <c:pt idx="418">
                  <c:v>7970.15</c:v>
                </c:pt>
                <c:pt idx="419">
                  <c:v>8233.34</c:v>
                </c:pt>
                <c:pt idx="420">
                  <c:v>8355.15</c:v>
                </c:pt>
                <c:pt idx="421">
                  <c:v>8558.52</c:v>
                </c:pt>
                <c:pt idx="422">
                  <c:v>8538.32</c:v>
                </c:pt>
                <c:pt idx="423">
                  <c:v>8696.08</c:v>
                </c:pt>
                <c:pt idx="424">
                  <c:v>8647.7199999999993</c:v>
                </c:pt>
                <c:pt idx="425">
                  <c:v>8522.91</c:v>
                </c:pt>
                <c:pt idx="426">
                  <c:v>8617.06</c:v>
                </c:pt>
                <c:pt idx="427">
                  <c:v>8967.3700000000008</c:v>
                </c:pt>
                <c:pt idx="428">
                  <c:v>9014.66</c:v>
                </c:pt>
                <c:pt idx="429">
                  <c:v>8978.19</c:v>
                </c:pt>
                <c:pt idx="430">
                  <c:v>9109.34</c:v>
                </c:pt>
                <c:pt idx="431">
                  <c:v>9428.7000000000007</c:v>
                </c:pt>
                <c:pt idx="432">
                  <c:v>9613.1200000000008</c:v>
                </c:pt>
                <c:pt idx="433">
                  <c:v>9476.48</c:v>
                </c:pt>
                <c:pt idx="434">
                  <c:v>6494.38</c:v>
                </c:pt>
                <c:pt idx="435">
                  <c:v>6692.53</c:v>
                </c:pt>
                <c:pt idx="436">
                  <c:v>6424.42</c:v>
                </c:pt>
                <c:pt idx="437">
                  <c:v>5837.6</c:v>
                </c:pt>
                <c:pt idx="438">
                  <c:v>5868.49</c:v>
                </c:pt>
                <c:pt idx="439">
                  <c:v>6095.09</c:v>
                </c:pt>
                <c:pt idx="440">
                  <c:v>5824.44</c:v>
                </c:pt>
                <c:pt idx="441">
                  <c:v>5728.82</c:v>
                </c:pt>
                <c:pt idx="442">
                  <c:v>5519.02</c:v>
                </c:pt>
                <c:pt idx="443">
                  <c:v>5785.11</c:v>
                </c:pt>
                <c:pt idx="444">
                  <c:v>5841.05</c:v>
                </c:pt>
                <c:pt idx="445">
                  <c:v>5718.58</c:v>
                </c:pt>
                <c:pt idx="446">
                  <c:v>5598.24</c:v>
                </c:pt>
                <c:pt idx="447">
                  <c:v>5709.88</c:v>
                </c:pt>
                <c:pt idx="448">
                  <c:v>5885.97</c:v>
                </c:pt>
                <c:pt idx="449">
                  <c:v>5919.86</c:v>
                </c:pt>
                <c:pt idx="450">
                  <c:v>5823.52</c:v>
                </c:pt>
                <c:pt idx="451">
                  <c:v>5822.4</c:v>
                </c:pt>
                <c:pt idx="452">
                  <c:v>5658.33</c:v>
                </c:pt>
                <c:pt idx="453">
                  <c:v>5793.08</c:v>
                </c:pt>
                <c:pt idx="454">
                  <c:v>5677.39</c:v>
                </c:pt>
                <c:pt idx="455">
                  <c:v>5760.18</c:v>
                </c:pt>
                <c:pt idx="456">
                  <c:v>5754.94</c:v>
                </c:pt>
                <c:pt idx="457">
                  <c:v>5627.29</c:v>
                </c:pt>
                <c:pt idx="458">
                  <c:v>5617.1</c:v>
                </c:pt>
                <c:pt idx="459">
                  <c:v>5798.59</c:v>
                </c:pt>
                <c:pt idx="460">
                  <c:v>5835.06</c:v>
                </c:pt>
                <c:pt idx="461">
                  <c:v>5831.78</c:v>
                </c:pt>
                <c:pt idx="462">
                  <c:v>5930.62</c:v>
                </c:pt>
                <c:pt idx="463">
                  <c:v>6077.3</c:v>
                </c:pt>
                <c:pt idx="464">
                  <c:v>6055.67</c:v>
                </c:pt>
                <c:pt idx="465">
                  <c:v>5877.67</c:v>
                </c:pt>
                <c:pt idx="466">
                  <c:v>5891.06</c:v>
                </c:pt>
                <c:pt idx="467">
                  <c:v>5934.8</c:v>
                </c:pt>
                <c:pt idx="468">
                  <c:v>5779.06</c:v>
                </c:pt>
                <c:pt idx="469">
                  <c:v>5591.82</c:v>
                </c:pt>
                <c:pt idx="470">
                  <c:v>5461.89</c:v>
                </c:pt>
                <c:pt idx="471">
                  <c:v>5431.39</c:v>
                </c:pt>
                <c:pt idx="472">
                  <c:v>5481.35</c:v>
                </c:pt>
                <c:pt idx="473">
                  <c:v>5576.79</c:v>
                </c:pt>
                <c:pt idx="474">
                  <c:v>5791.93</c:v>
                </c:pt>
                <c:pt idx="475">
                  <c:v>6009</c:v>
                </c:pt>
                <c:pt idx="476">
                  <c:v>6286.45</c:v>
                </c:pt>
                <c:pt idx="477">
                  <c:v>6519.24</c:v>
                </c:pt>
                <c:pt idx="478">
                  <c:v>6760.91</c:v>
                </c:pt>
                <c:pt idx="479">
                  <c:v>7093.07</c:v>
                </c:pt>
                <c:pt idx="480">
                  <c:v>7355.89</c:v>
                </c:pt>
                <c:pt idx="481">
                  <c:v>7583.13</c:v>
                </c:pt>
                <c:pt idx="482">
                  <c:v>9115.67</c:v>
                </c:pt>
                <c:pt idx="483">
                  <c:v>9025.67</c:v>
                </c:pt>
                <c:pt idx="484">
                  <c:v>8835.66</c:v>
                </c:pt>
                <c:pt idx="485">
                  <c:v>8637.2099999999991</c:v>
                </c:pt>
                <c:pt idx="486">
                  <c:v>8396.23</c:v>
                </c:pt>
                <c:pt idx="487">
                  <c:v>8206.9500000000007</c:v>
                </c:pt>
                <c:pt idx="488">
                  <c:v>7986.29</c:v>
                </c:pt>
                <c:pt idx="489">
                  <c:v>8019.35</c:v>
                </c:pt>
                <c:pt idx="490">
                  <c:v>7730.06</c:v>
                </c:pt>
                <c:pt idx="491">
                  <c:v>7593.88</c:v>
                </c:pt>
                <c:pt idx="492">
                  <c:v>7588.51</c:v>
                </c:pt>
                <c:pt idx="493">
                  <c:v>7451.23</c:v>
                </c:pt>
                <c:pt idx="494">
                  <c:v>7317.14</c:v>
                </c:pt>
                <c:pt idx="495">
                  <c:v>7254.93</c:v>
                </c:pt>
                <c:pt idx="496">
                  <c:v>7286.49</c:v>
                </c:pt>
                <c:pt idx="497">
                  <c:v>7009.6</c:v>
                </c:pt>
                <c:pt idx="498">
                  <c:v>6888.24</c:v>
                </c:pt>
                <c:pt idx="499">
                  <c:v>6878.64</c:v>
                </c:pt>
                <c:pt idx="500">
                  <c:v>6634.6</c:v>
                </c:pt>
                <c:pt idx="501">
                  <c:v>6500.91</c:v>
                </c:pt>
                <c:pt idx="502">
                  <c:v>6222.09</c:v>
                </c:pt>
                <c:pt idx="503">
                  <c:v>6153</c:v>
                </c:pt>
                <c:pt idx="504">
                  <c:v>6026.86</c:v>
                </c:pt>
                <c:pt idx="505">
                  <c:v>5847.07</c:v>
                </c:pt>
                <c:pt idx="506">
                  <c:v>5745.75</c:v>
                </c:pt>
                <c:pt idx="507">
                  <c:v>5754.91</c:v>
                </c:pt>
                <c:pt idx="508">
                  <c:v>5774.99</c:v>
                </c:pt>
                <c:pt idx="509">
                  <c:v>5460.3</c:v>
                </c:pt>
                <c:pt idx="510">
                  <c:v>5400.64</c:v>
                </c:pt>
                <c:pt idx="511">
                  <c:v>5128.18</c:v>
                </c:pt>
                <c:pt idx="512">
                  <c:v>5185.55</c:v>
                </c:pt>
                <c:pt idx="513">
                  <c:v>5020.13</c:v>
                </c:pt>
                <c:pt idx="514">
                  <c:v>5103.93</c:v>
                </c:pt>
                <c:pt idx="515">
                  <c:v>5375.55</c:v>
                </c:pt>
                <c:pt idx="516">
                  <c:v>5617.51</c:v>
                </c:pt>
                <c:pt idx="517">
                  <c:v>5192.32</c:v>
                </c:pt>
                <c:pt idx="518">
                  <c:v>5150.9799999999996</c:v>
                </c:pt>
                <c:pt idx="519">
                  <c:v>5165.42</c:v>
                </c:pt>
                <c:pt idx="520">
                  <c:v>5120.1099999999997</c:v>
                </c:pt>
                <c:pt idx="521">
                  <c:v>5185.71</c:v>
                </c:pt>
                <c:pt idx="522">
                  <c:v>5216.7299999999996</c:v>
                </c:pt>
                <c:pt idx="523">
                  <c:v>5632.21</c:v>
                </c:pt>
                <c:pt idx="524">
                  <c:v>5539.71</c:v>
                </c:pt>
                <c:pt idx="525">
                  <c:v>5490.22</c:v>
                </c:pt>
                <c:pt idx="526">
                  <c:v>5347.91</c:v>
                </c:pt>
                <c:pt idx="527">
                  <c:v>5424.03</c:v>
                </c:pt>
                <c:pt idx="528">
                  <c:v>5431.62</c:v>
                </c:pt>
                <c:pt idx="529">
                  <c:v>5489.46</c:v>
                </c:pt>
                <c:pt idx="530">
                  <c:v>5763.16</c:v>
                </c:pt>
                <c:pt idx="531">
                  <c:v>5774.29</c:v>
                </c:pt>
                <c:pt idx="532">
                  <c:v>9046.16</c:v>
                </c:pt>
                <c:pt idx="533">
                  <c:v>9344.7099999999991</c:v>
                </c:pt>
                <c:pt idx="534">
                  <c:v>9082.8799999999992</c:v>
                </c:pt>
                <c:pt idx="535">
                  <c:v>8949.76</c:v>
                </c:pt>
                <c:pt idx="536">
                  <c:v>8912.2199999999993</c:v>
                </c:pt>
                <c:pt idx="537">
                  <c:v>8845.8700000000008</c:v>
                </c:pt>
                <c:pt idx="538">
                  <c:v>8706.25</c:v>
                </c:pt>
                <c:pt idx="539">
                  <c:v>8694.1</c:v>
                </c:pt>
                <c:pt idx="540">
                  <c:v>8506.6200000000008</c:v>
                </c:pt>
                <c:pt idx="541">
                  <c:v>8519.7199999999993</c:v>
                </c:pt>
                <c:pt idx="542">
                  <c:v>8512.9599999999991</c:v>
                </c:pt>
                <c:pt idx="543">
                  <c:v>8336.57</c:v>
                </c:pt>
                <c:pt idx="544">
                  <c:v>8241.1299999999992</c:v>
                </c:pt>
                <c:pt idx="545">
                  <c:v>8254.36</c:v>
                </c:pt>
                <c:pt idx="546">
                  <c:v>8338.5300000000007</c:v>
                </c:pt>
                <c:pt idx="547">
                  <c:v>7963.34</c:v>
                </c:pt>
                <c:pt idx="548">
                  <c:v>7770.46</c:v>
                </c:pt>
                <c:pt idx="549">
                  <c:v>7526.95</c:v>
                </c:pt>
                <c:pt idx="550">
                  <c:v>7551.07</c:v>
                </c:pt>
                <c:pt idx="551">
                  <c:v>7428.84</c:v>
                </c:pt>
                <c:pt idx="552">
                  <c:v>7419.71</c:v>
                </c:pt>
                <c:pt idx="553">
                  <c:v>7611.01</c:v>
                </c:pt>
                <c:pt idx="554">
                  <c:v>7518.97</c:v>
                </c:pt>
                <c:pt idx="555">
                  <c:v>7449.89</c:v>
                </c:pt>
                <c:pt idx="556">
                  <c:v>7444.78</c:v>
                </c:pt>
                <c:pt idx="557">
                  <c:v>7647.99</c:v>
                </c:pt>
                <c:pt idx="558">
                  <c:v>7838.04</c:v>
                </c:pt>
                <c:pt idx="559">
                  <c:v>7925.26</c:v>
                </c:pt>
                <c:pt idx="560">
                  <c:v>7876.65</c:v>
                </c:pt>
                <c:pt idx="561">
                  <c:v>8125.69</c:v>
                </c:pt>
                <c:pt idx="562">
                  <c:v>8070.53</c:v>
                </c:pt>
                <c:pt idx="563">
                  <c:v>8294.58</c:v>
                </c:pt>
                <c:pt idx="564">
                  <c:v>8533.0300000000007</c:v>
                </c:pt>
                <c:pt idx="565">
                  <c:v>8736.2000000000007</c:v>
                </c:pt>
                <c:pt idx="566">
                  <c:v>8984.4699999999993</c:v>
                </c:pt>
                <c:pt idx="567">
                  <c:v>9175.3700000000008</c:v>
                </c:pt>
                <c:pt idx="568">
                  <c:v>9398.4</c:v>
                </c:pt>
                <c:pt idx="569">
                  <c:v>9605.58</c:v>
                </c:pt>
                <c:pt idx="570">
                  <c:v>9782.5499999999993</c:v>
                </c:pt>
                <c:pt idx="571">
                  <c:v>9734.32</c:v>
                </c:pt>
                <c:pt idx="572">
                  <c:v>9741.19</c:v>
                </c:pt>
                <c:pt idx="573">
                  <c:v>9951.5400000000009</c:v>
                </c:pt>
                <c:pt idx="574">
                  <c:v>10310.1</c:v>
                </c:pt>
                <c:pt idx="575">
                  <c:v>10422.19</c:v>
                </c:pt>
                <c:pt idx="576">
                  <c:v>10358.379999999999</c:v>
                </c:pt>
                <c:pt idx="577">
                  <c:v>10451.709999999999</c:v>
                </c:pt>
                <c:pt idx="578">
                  <c:v>10079.719999999999</c:v>
                </c:pt>
                <c:pt idx="579">
                  <c:v>10152.469999999999</c:v>
                </c:pt>
                <c:pt idx="580">
                  <c:v>6014.54</c:v>
                </c:pt>
                <c:pt idx="581">
                  <c:v>5850.14</c:v>
                </c:pt>
                <c:pt idx="582">
                  <c:v>5769.71</c:v>
                </c:pt>
                <c:pt idx="583">
                  <c:v>5814.08</c:v>
                </c:pt>
                <c:pt idx="584">
                  <c:v>5825.14</c:v>
                </c:pt>
                <c:pt idx="585">
                  <c:v>5692.68</c:v>
                </c:pt>
                <c:pt idx="586">
                  <c:v>5563.35</c:v>
                </c:pt>
                <c:pt idx="587">
                  <c:v>5416.87</c:v>
                </c:pt>
                <c:pt idx="588">
                  <c:v>5243.03</c:v>
                </c:pt>
                <c:pt idx="589">
                  <c:v>5145.1400000000003</c:v>
                </c:pt>
                <c:pt idx="590">
                  <c:v>4974.45</c:v>
                </c:pt>
                <c:pt idx="591">
                  <c:v>4753.34</c:v>
                </c:pt>
                <c:pt idx="592">
                  <c:v>4802.96</c:v>
                </c:pt>
                <c:pt idx="593">
                  <c:v>4929.87</c:v>
                </c:pt>
                <c:pt idx="594">
                  <c:v>4841.8599999999997</c:v>
                </c:pt>
                <c:pt idx="595">
                  <c:v>4372.91</c:v>
                </c:pt>
                <c:pt idx="596">
                  <c:v>4504.3999999999996</c:v>
                </c:pt>
                <c:pt idx="597">
                  <c:v>4462.13</c:v>
                </c:pt>
                <c:pt idx="598">
                  <c:v>4596.0200000000004</c:v>
                </c:pt>
                <c:pt idx="599">
                  <c:v>4714.7700000000004</c:v>
                </c:pt>
                <c:pt idx="600">
                  <c:v>4777.97</c:v>
                </c:pt>
                <c:pt idx="601">
                  <c:v>4843.96</c:v>
                </c:pt>
                <c:pt idx="602">
                  <c:v>4935.3599999999997</c:v>
                </c:pt>
                <c:pt idx="603">
                  <c:v>4962.87</c:v>
                </c:pt>
                <c:pt idx="604">
                  <c:v>5112.57</c:v>
                </c:pt>
                <c:pt idx="605">
                  <c:v>4951.34</c:v>
                </c:pt>
                <c:pt idx="606">
                  <c:v>5240.7700000000004</c:v>
                </c:pt>
                <c:pt idx="607">
                  <c:v>5154.5600000000004</c:v>
                </c:pt>
                <c:pt idx="608">
                  <c:v>5306.15</c:v>
                </c:pt>
                <c:pt idx="609">
                  <c:v>5458.72</c:v>
                </c:pt>
                <c:pt idx="610">
                  <c:v>5545.4</c:v>
                </c:pt>
                <c:pt idx="611">
                  <c:v>5588.9</c:v>
                </c:pt>
                <c:pt idx="612">
                  <c:v>5440.49</c:v>
                </c:pt>
                <c:pt idx="613">
                  <c:v>5623.27</c:v>
                </c:pt>
                <c:pt idx="614">
                  <c:v>5676.56</c:v>
                </c:pt>
                <c:pt idx="615">
                  <c:v>5751.76</c:v>
                </c:pt>
                <c:pt idx="616">
                  <c:v>6060.79</c:v>
                </c:pt>
                <c:pt idx="617">
                  <c:v>6302.99</c:v>
                </c:pt>
                <c:pt idx="618">
                  <c:v>6439.03</c:v>
                </c:pt>
                <c:pt idx="619">
                  <c:v>6434.39</c:v>
                </c:pt>
                <c:pt idx="620">
                  <c:v>6265.26</c:v>
                </c:pt>
                <c:pt idx="621">
                  <c:v>6318.51</c:v>
                </c:pt>
                <c:pt idx="622">
                  <c:v>6379.44</c:v>
                </c:pt>
                <c:pt idx="623">
                  <c:v>6671.32</c:v>
                </c:pt>
                <c:pt idx="624">
                  <c:v>6705.62</c:v>
                </c:pt>
                <c:pt idx="625">
                  <c:v>6681.15</c:v>
                </c:pt>
                <c:pt idx="626">
                  <c:v>6769</c:v>
                </c:pt>
                <c:pt idx="627">
                  <c:v>6911.68</c:v>
                </c:pt>
                <c:pt idx="628">
                  <c:v>7541.73</c:v>
                </c:pt>
                <c:pt idx="629">
                  <c:v>7693.93</c:v>
                </c:pt>
                <c:pt idx="630">
                  <c:v>7799.58</c:v>
                </c:pt>
                <c:pt idx="631">
                  <c:v>7675.47</c:v>
                </c:pt>
                <c:pt idx="632">
                  <c:v>7813.92</c:v>
                </c:pt>
                <c:pt idx="633">
                  <c:v>7593.62</c:v>
                </c:pt>
                <c:pt idx="634">
                  <c:v>7445.58</c:v>
                </c:pt>
                <c:pt idx="635">
                  <c:v>7443.59</c:v>
                </c:pt>
                <c:pt idx="636">
                  <c:v>7245.33</c:v>
                </c:pt>
                <c:pt idx="637">
                  <c:v>7147.51</c:v>
                </c:pt>
                <c:pt idx="638">
                  <c:v>7148.52</c:v>
                </c:pt>
                <c:pt idx="639">
                  <c:v>7417.62</c:v>
                </c:pt>
                <c:pt idx="640">
                  <c:v>7525.39</c:v>
                </c:pt>
                <c:pt idx="641">
                  <c:v>7567.23</c:v>
                </c:pt>
                <c:pt idx="642">
                  <c:v>7481.94</c:v>
                </c:pt>
                <c:pt idx="643">
                  <c:v>7492.99</c:v>
                </c:pt>
                <c:pt idx="644">
                  <c:v>7553</c:v>
                </c:pt>
                <c:pt idx="645">
                  <c:v>7721.3</c:v>
                </c:pt>
                <c:pt idx="646">
                  <c:v>7914.98</c:v>
                </c:pt>
                <c:pt idx="647">
                  <c:v>7836.1</c:v>
                </c:pt>
                <c:pt idx="648">
                  <c:v>7857.95</c:v>
                </c:pt>
                <c:pt idx="649">
                  <c:v>7871.77</c:v>
                </c:pt>
                <c:pt idx="650">
                  <c:v>7481.68</c:v>
                </c:pt>
                <c:pt idx="651">
                  <c:v>7613.63</c:v>
                </c:pt>
                <c:pt idx="652">
                  <c:v>7725.55</c:v>
                </c:pt>
                <c:pt idx="653">
                  <c:v>7761.44</c:v>
                </c:pt>
                <c:pt idx="654">
                  <c:v>7584.36</c:v>
                </c:pt>
                <c:pt idx="655">
                  <c:v>7576.21</c:v>
                </c:pt>
                <c:pt idx="656">
                  <c:v>7611.52</c:v>
                </c:pt>
                <c:pt idx="657">
                  <c:v>7703.09</c:v>
                </c:pt>
                <c:pt idx="658">
                  <c:v>7563.96</c:v>
                </c:pt>
                <c:pt idx="659">
                  <c:v>7457.05</c:v>
                </c:pt>
                <c:pt idx="660">
                  <c:v>7763.57</c:v>
                </c:pt>
                <c:pt idx="661">
                  <c:v>7627.75</c:v>
                </c:pt>
                <c:pt idx="662">
                  <c:v>7422.42</c:v>
                </c:pt>
                <c:pt idx="663">
                  <c:v>7439.97</c:v>
                </c:pt>
                <c:pt idx="664">
                  <c:v>7620.09</c:v>
                </c:pt>
                <c:pt idx="665">
                  <c:v>7494.59</c:v>
                </c:pt>
                <c:pt idx="666">
                  <c:v>7472.5</c:v>
                </c:pt>
                <c:pt idx="667">
                  <c:v>7564.89</c:v>
                </c:pt>
                <c:pt idx="668">
                  <c:v>7718.03</c:v>
                </c:pt>
                <c:pt idx="669">
                  <c:v>7702.31</c:v>
                </c:pt>
                <c:pt idx="670">
                  <c:v>7760.87</c:v>
                </c:pt>
                <c:pt idx="671">
                  <c:v>8173.54</c:v>
                </c:pt>
                <c:pt idx="672">
                  <c:v>8141.29</c:v>
                </c:pt>
                <c:pt idx="673">
                  <c:v>7989.53</c:v>
                </c:pt>
                <c:pt idx="674">
                  <c:v>8177.32</c:v>
                </c:pt>
                <c:pt idx="675">
                  <c:v>8430.4500000000007</c:v>
                </c:pt>
                <c:pt idx="676">
                  <c:v>7545.91</c:v>
                </c:pt>
                <c:pt idx="677">
                  <c:v>7414.53</c:v>
                </c:pt>
                <c:pt idx="678">
                  <c:v>7179.77</c:v>
                </c:pt>
                <c:pt idx="679">
                  <c:v>7423.07</c:v>
                </c:pt>
                <c:pt idx="680">
                  <c:v>7472.6</c:v>
                </c:pt>
                <c:pt idx="681">
                  <c:v>7407.95</c:v>
                </c:pt>
                <c:pt idx="682">
                  <c:v>7002.56</c:v>
                </c:pt>
                <c:pt idx="683">
                  <c:v>7003.28</c:v>
                </c:pt>
                <c:pt idx="684">
                  <c:v>7161.83</c:v>
                </c:pt>
                <c:pt idx="685">
                  <c:v>7231.49</c:v>
                </c:pt>
                <c:pt idx="686">
                  <c:v>7111.03</c:v>
                </c:pt>
                <c:pt idx="687">
                  <c:v>6869.73</c:v>
                </c:pt>
                <c:pt idx="688">
                  <c:v>6703.03</c:v>
                </c:pt>
                <c:pt idx="689">
                  <c:v>6755.81</c:v>
                </c:pt>
                <c:pt idx="690">
                  <c:v>6628.42</c:v>
                </c:pt>
                <c:pt idx="691">
                  <c:v>6446.22</c:v>
                </c:pt>
                <c:pt idx="692">
                  <c:v>6530.93</c:v>
                </c:pt>
                <c:pt idx="693">
                  <c:v>6721.73</c:v>
                </c:pt>
                <c:pt idx="694">
                  <c:v>6790.39</c:v>
                </c:pt>
                <c:pt idx="695">
                  <c:v>6736.49</c:v>
                </c:pt>
                <c:pt idx="696">
                  <c:v>6857.88</c:v>
                </c:pt>
                <c:pt idx="697">
                  <c:v>6881.38</c:v>
                </c:pt>
                <c:pt idx="698">
                  <c:v>6890.67</c:v>
                </c:pt>
                <c:pt idx="699">
                  <c:v>7033.26</c:v>
                </c:pt>
                <c:pt idx="700">
                  <c:v>7079.83</c:v>
                </c:pt>
                <c:pt idx="701">
                  <c:v>7341.23</c:v>
                </c:pt>
                <c:pt idx="702">
                  <c:v>7198.7</c:v>
                </c:pt>
                <c:pt idx="703">
                  <c:v>7325.83</c:v>
                </c:pt>
                <c:pt idx="704">
                  <c:v>7033.62</c:v>
                </c:pt>
                <c:pt idx="705">
                  <c:v>7169.42</c:v>
                </c:pt>
                <c:pt idx="706">
                  <c:v>7308.45</c:v>
                </c:pt>
                <c:pt idx="707">
                  <c:v>7164.63</c:v>
                </c:pt>
                <c:pt idx="708">
                  <c:v>7111.98</c:v>
                </c:pt>
                <c:pt idx="709">
                  <c:v>7066.07</c:v>
                </c:pt>
                <c:pt idx="710">
                  <c:v>7092.76</c:v>
                </c:pt>
                <c:pt idx="711">
                  <c:v>7282.03</c:v>
                </c:pt>
                <c:pt idx="712">
                  <c:v>6703</c:v>
                </c:pt>
                <c:pt idx="713">
                  <c:v>6748.88</c:v>
                </c:pt>
                <c:pt idx="714">
                  <c:v>6784.03</c:v>
                </c:pt>
                <c:pt idx="715">
                  <c:v>6745.9</c:v>
                </c:pt>
                <c:pt idx="716">
                  <c:v>7034.14</c:v>
                </c:pt>
                <c:pt idx="717">
                  <c:v>7221.75</c:v>
                </c:pt>
                <c:pt idx="718">
                  <c:v>7204.07</c:v>
                </c:pt>
                <c:pt idx="719">
                  <c:v>7317.46</c:v>
                </c:pt>
                <c:pt idx="720">
                  <c:v>7612.48</c:v>
                </c:pt>
                <c:pt idx="721">
                  <c:v>7502.69</c:v>
                </c:pt>
                <c:pt idx="722">
                  <c:v>7369.72</c:v>
                </c:pt>
                <c:pt idx="723">
                  <c:v>7411.51</c:v>
                </c:pt>
                <c:pt idx="724">
                  <c:v>9454.3799999999992</c:v>
                </c:pt>
                <c:pt idx="725">
                  <c:v>9652.4699999999993</c:v>
                </c:pt>
                <c:pt idx="726">
                  <c:v>9839.1</c:v>
                </c:pt>
                <c:pt idx="727">
                  <c:v>9971.75</c:v>
                </c:pt>
                <c:pt idx="728">
                  <c:v>9643.15</c:v>
                </c:pt>
                <c:pt idx="729">
                  <c:v>9606.84</c:v>
                </c:pt>
                <c:pt idx="730">
                  <c:v>9511.2199999999993</c:v>
                </c:pt>
                <c:pt idx="731">
                  <c:v>9465.0400000000009</c:v>
                </c:pt>
                <c:pt idx="732">
                  <c:v>9747.2800000000007</c:v>
                </c:pt>
                <c:pt idx="733">
                  <c:v>9595.2800000000007</c:v>
                </c:pt>
                <c:pt idx="734">
                  <c:v>9214.14</c:v>
                </c:pt>
                <c:pt idx="735">
                  <c:v>9153.73</c:v>
                </c:pt>
                <c:pt idx="736">
                  <c:v>9293.31</c:v>
                </c:pt>
                <c:pt idx="737">
                  <c:v>9554.75</c:v>
                </c:pt>
                <c:pt idx="738">
                  <c:v>9686.69</c:v>
                </c:pt>
                <c:pt idx="739">
                  <c:v>9411.9500000000007</c:v>
                </c:pt>
                <c:pt idx="740">
                  <c:v>9328.65</c:v>
                </c:pt>
                <c:pt idx="741">
                  <c:v>9343.74</c:v>
                </c:pt>
                <c:pt idx="742">
                  <c:v>9355.4599999999991</c:v>
                </c:pt>
                <c:pt idx="743">
                  <c:v>9189.67</c:v>
                </c:pt>
                <c:pt idx="744">
                  <c:v>9092.5</c:v>
                </c:pt>
                <c:pt idx="745">
                  <c:v>9015.19</c:v>
                </c:pt>
                <c:pt idx="746">
                  <c:v>8935.75</c:v>
                </c:pt>
                <c:pt idx="747">
                  <c:v>9115.82</c:v>
                </c:pt>
                <c:pt idx="748">
                  <c:v>9304.35</c:v>
                </c:pt>
                <c:pt idx="749">
                  <c:v>9327.09</c:v>
                </c:pt>
                <c:pt idx="750">
                  <c:v>9265.68</c:v>
                </c:pt>
                <c:pt idx="751">
                  <c:v>9155.5300000000007</c:v>
                </c:pt>
                <c:pt idx="752">
                  <c:v>9362.9</c:v>
                </c:pt>
                <c:pt idx="753">
                  <c:v>9400.7000000000007</c:v>
                </c:pt>
                <c:pt idx="754">
                  <c:v>9501.7999999999993</c:v>
                </c:pt>
                <c:pt idx="755">
                  <c:v>9282.49</c:v>
                </c:pt>
                <c:pt idx="756">
                  <c:v>9321.11</c:v>
                </c:pt>
                <c:pt idx="757">
                  <c:v>9609.4</c:v>
                </c:pt>
                <c:pt idx="758">
                  <c:v>9882.0499999999993</c:v>
                </c:pt>
                <c:pt idx="759">
                  <c:v>9799.1299999999992</c:v>
                </c:pt>
                <c:pt idx="760">
                  <c:v>9999.8799999999992</c:v>
                </c:pt>
                <c:pt idx="761">
                  <c:v>9299.59</c:v>
                </c:pt>
                <c:pt idx="762">
                  <c:v>9490.6299999999992</c:v>
                </c:pt>
                <c:pt idx="763">
                  <c:v>9612.01</c:v>
                </c:pt>
                <c:pt idx="764">
                  <c:v>9519.33</c:v>
                </c:pt>
                <c:pt idx="765">
                  <c:v>9010.8700000000008</c:v>
                </c:pt>
                <c:pt idx="766">
                  <c:v>8478.9500000000007</c:v>
                </c:pt>
                <c:pt idx="767">
                  <c:v>8369.7900000000009</c:v>
                </c:pt>
                <c:pt idx="768">
                  <c:v>8569.17</c:v>
                </c:pt>
                <c:pt idx="769">
                  <c:v>8347.8799999999992</c:v>
                </c:pt>
                <c:pt idx="770">
                  <c:v>8430.7900000000009</c:v>
                </c:pt>
                <c:pt idx="771">
                  <c:v>8813.9599999999991</c:v>
                </c:pt>
                <c:pt idx="772">
                  <c:v>7858.34</c:v>
                </c:pt>
                <c:pt idx="773">
                  <c:v>7992.4</c:v>
                </c:pt>
                <c:pt idx="774">
                  <c:v>8090.63</c:v>
                </c:pt>
                <c:pt idx="775">
                  <c:v>8013.1</c:v>
                </c:pt>
                <c:pt idx="776">
                  <c:v>7970.9</c:v>
                </c:pt>
                <c:pt idx="777">
                  <c:v>7990.4</c:v>
                </c:pt>
                <c:pt idx="778">
                  <c:v>8040.5</c:v>
                </c:pt>
                <c:pt idx="779">
                  <c:v>7956.44</c:v>
                </c:pt>
                <c:pt idx="780">
                  <c:v>7717.15</c:v>
                </c:pt>
                <c:pt idx="781">
                  <c:v>7810.98</c:v>
                </c:pt>
                <c:pt idx="782">
                  <c:v>7339.43</c:v>
                </c:pt>
                <c:pt idx="783">
                  <c:v>6789.34</c:v>
                </c:pt>
                <c:pt idx="784">
                  <c:v>6494.71</c:v>
                </c:pt>
                <c:pt idx="785">
                  <c:v>6711.17</c:v>
                </c:pt>
                <c:pt idx="786">
                  <c:v>6694.08</c:v>
                </c:pt>
                <c:pt idx="787">
                  <c:v>6753.53</c:v>
                </c:pt>
                <c:pt idx="788">
                  <c:v>6811.59</c:v>
                </c:pt>
                <c:pt idx="789">
                  <c:v>6550.94</c:v>
                </c:pt>
                <c:pt idx="790">
                  <c:v>6320.08</c:v>
                </c:pt>
                <c:pt idx="791">
                  <c:v>6218.89</c:v>
                </c:pt>
                <c:pt idx="792">
                  <c:v>6232.44</c:v>
                </c:pt>
                <c:pt idx="793">
                  <c:v>6089.96</c:v>
                </c:pt>
                <c:pt idx="794">
                  <c:v>6030.03</c:v>
                </c:pt>
                <c:pt idx="795">
                  <c:v>5917.14</c:v>
                </c:pt>
                <c:pt idx="796">
                  <c:v>6046.03</c:v>
                </c:pt>
                <c:pt idx="797">
                  <c:v>6264.71</c:v>
                </c:pt>
                <c:pt idx="798">
                  <c:v>6130.61</c:v>
                </c:pt>
                <c:pt idx="799">
                  <c:v>6236.53</c:v>
                </c:pt>
                <c:pt idx="800">
                  <c:v>6142.38</c:v>
                </c:pt>
                <c:pt idx="801">
                  <c:v>5838.98</c:v>
                </c:pt>
                <c:pt idx="802">
                  <c:v>5620.29</c:v>
                </c:pt>
                <c:pt idx="803">
                  <c:v>5708.69</c:v>
                </c:pt>
                <c:pt idx="804">
                  <c:v>5623.49</c:v>
                </c:pt>
                <c:pt idx="805">
                  <c:v>5782.17</c:v>
                </c:pt>
                <c:pt idx="806">
                  <c:v>5746.87</c:v>
                </c:pt>
                <c:pt idx="807">
                  <c:v>5836.6</c:v>
                </c:pt>
                <c:pt idx="808">
                  <c:v>5835.63</c:v>
                </c:pt>
                <c:pt idx="809">
                  <c:v>6088.41</c:v>
                </c:pt>
                <c:pt idx="810">
                  <c:v>5890.69</c:v>
                </c:pt>
                <c:pt idx="811">
                  <c:v>5745.02</c:v>
                </c:pt>
                <c:pt idx="812">
                  <c:v>5910.41</c:v>
                </c:pt>
                <c:pt idx="813">
                  <c:v>6015.19</c:v>
                </c:pt>
                <c:pt idx="814">
                  <c:v>5971.46</c:v>
                </c:pt>
                <c:pt idx="815">
                  <c:v>6104.4</c:v>
                </c:pt>
                <c:pt idx="816">
                  <c:v>6050.1</c:v>
                </c:pt>
                <c:pt idx="817">
                  <c:v>5832.38</c:v>
                </c:pt>
                <c:pt idx="818">
                  <c:v>5907.83</c:v>
                </c:pt>
                <c:pt idx="819">
                  <c:v>5925.03</c:v>
                </c:pt>
                <c:pt idx="820">
                  <c:v>5810.47</c:v>
                </c:pt>
                <c:pt idx="821">
                  <c:v>5966.98</c:v>
                </c:pt>
                <c:pt idx="822">
                  <c:v>5607.18</c:v>
                </c:pt>
                <c:pt idx="823">
                  <c:v>5800.94</c:v>
                </c:pt>
                <c:pt idx="824">
                  <c:v>5851.69</c:v>
                </c:pt>
                <c:pt idx="825">
                  <c:v>5758.31</c:v>
                </c:pt>
                <c:pt idx="826">
                  <c:v>5893.04</c:v>
                </c:pt>
                <c:pt idx="827">
                  <c:v>5942.84</c:v>
                </c:pt>
                <c:pt idx="828">
                  <c:v>5707.92</c:v>
                </c:pt>
                <c:pt idx="829">
                  <c:v>5516.72</c:v>
                </c:pt>
                <c:pt idx="830">
                  <c:v>5677.71</c:v>
                </c:pt>
                <c:pt idx="831">
                  <c:v>5464.09</c:v>
                </c:pt>
                <c:pt idx="832">
                  <c:v>5522.61</c:v>
                </c:pt>
                <c:pt idx="833">
                  <c:v>5357.38</c:v>
                </c:pt>
                <c:pt idx="834">
                  <c:v>5026.8900000000003</c:v>
                </c:pt>
                <c:pt idx="835">
                  <c:v>4942.8</c:v>
                </c:pt>
                <c:pt idx="836">
                  <c:v>4812.3900000000003</c:v>
                </c:pt>
                <c:pt idx="837">
                  <c:v>4691.5</c:v>
                </c:pt>
                <c:pt idx="838">
                  <c:v>4764.37</c:v>
                </c:pt>
                <c:pt idx="839">
                  <c:v>4928.17</c:v>
                </c:pt>
                <c:pt idx="840">
                  <c:v>5180.37</c:v>
                </c:pt>
                <c:pt idx="841">
                  <c:v>5277.71</c:v>
                </c:pt>
                <c:pt idx="842">
                  <c:v>5362.18</c:v>
                </c:pt>
                <c:pt idx="843">
                  <c:v>5232.84</c:v>
                </c:pt>
                <c:pt idx="844">
                  <c:v>5086.0200000000004</c:v>
                </c:pt>
                <c:pt idx="845">
                  <c:v>5058.24</c:v>
                </c:pt>
                <c:pt idx="846">
                  <c:v>4929.05</c:v>
                </c:pt>
                <c:pt idx="847">
                  <c:v>5012.8100000000004</c:v>
                </c:pt>
                <c:pt idx="848">
                  <c:v>5242.88</c:v>
                </c:pt>
                <c:pt idx="849">
                  <c:v>5036.95</c:v>
                </c:pt>
                <c:pt idx="850">
                  <c:v>5154.46</c:v>
                </c:pt>
                <c:pt idx="851">
                  <c:v>5481.51</c:v>
                </c:pt>
                <c:pt idx="852">
                  <c:v>5808.1</c:v>
                </c:pt>
                <c:pt idx="853">
                  <c:v>5880.27</c:v>
                </c:pt>
                <c:pt idx="854">
                  <c:v>5853.57</c:v>
                </c:pt>
                <c:pt idx="855">
                  <c:v>5817.43</c:v>
                </c:pt>
                <c:pt idx="856">
                  <c:v>5907.11</c:v>
                </c:pt>
                <c:pt idx="857">
                  <c:v>6050.61</c:v>
                </c:pt>
                <c:pt idx="858">
                  <c:v>5960.89</c:v>
                </c:pt>
                <c:pt idx="859">
                  <c:v>6606.38</c:v>
                </c:pt>
                <c:pt idx="860">
                  <c:v>6825.05</c:v>
                </c:pt>
                <c:pt idx="861">
                  <c:v>6985.35</c:v>
                </c:pt>
                <c:pt idx="862">
                  <c:v>7216.16</c:v>
                </c:pt>
                <c:pt idx="863">
                  <c:v>7455.33</c:v>
                </c:pt>
                <c:pt idx="864">
                  <c:v>7777.29</c:v>
                </c:pt>
                <c:pt idx="865">
                  <c:v>7603.68</c:v>
                </c:pt>
                <c:pt idx="866">
                  <c:v>7606.87</c:v>
                </c:pt>
                <c:pt idx="867">
                  <c:v>7824.62</c:v>
                </c:pt>
                <c:pt idx="868">
                  <c:v>7906.52</c:v>
                </c:pt>
                <c:pt idx="869">
                  <c:v>8151.69</c:v>
                </c:pt>
                <c:pt idx="870">
                  <c:v>7086.22</c:v>
                </c:pt>
                <c:pt idx="871">
                  <c:v>6993.54</c:v>
                </c:pt>
                <c:pt idx="872">
                  <c:v>6966.63</c:v>
                </c:pt>
                <c:pt idx="873">
                  <c:v>6778.9</c:v>
                </c:pt>
                <c:pt idx="874">
                  <c:v>6730.19</c:v>
                </c:pt>
                <c:pt idx="875">
                  <c:v>6786.54</c:v>
                </c:pt>
                <c:pt idx="876">
                  <c:v>6582.85</c:v>
                </c:pt>
                <c:pt idx="877">
                  <c:v>6607.91</c:v>
                </c:pt>
                <c:pt idx="878">
                  <c:v>6731.89</c:v>
                </c:pt>
                <c:pt idx="879">
                  <c:v>6589.04</c:v>
                </c:pt>
                <c:pt idx="880">
                  <c:v>6358.67</c:v>
                </c:pt>
                <c:pt idx="881">
                  <c:v>6665.64</c:v>
                </c:pt>
                <c:pt idx="882">
                  <c:v>6768.92</c:v>
                </c:pt>
                <c:pt idx="883">
                  <c:v>6844.96</c:v>
                </c:pt>
                <c:pt idx="884">
                  <c:v>6815.77</c:v>
                </c:pt>
                <c:pt idx="885">
                  <c:v>6703.83</c:v>
                </c:pt>
                <c:pt idx="886">
                  <c:v>6722.56</c:v>
                </c:pt>
                <c:pt idx="887">
                  <c:v>6686.73</c:v>
                </c:pt>
                <c:pt idx="888">
                  <c:v>6723.81</c:v>
                </c:pt>
                <c:pt idx="889">
                  <c:v>6727.06</c:v>
                </c:pt>
                <c:pt idx="890">
                  <c:v>6784.67</c:v>
                </c:pt>
                <c:pt idx="891">
                  <c:v>6817.21</c:v>
                </c:pt>
                <c:pt idx="892">
                  <c:v>6558.39</c:v>
                </c:pt>
                <c:pt idx="893">
                  <c:v>6568.15</c:v>
                </c:pt>
                <c:pt idx="894">
                  <c:v>6866.45</c:v>
                </c:pt>
                <c:pt idx="895">
                  <c:v>7031.89</c:v>
                </c:pt>
                <c:pt idx="896">
                  <c:v>7092.97</c:v>
                </c:pt>
                <c:pt idx="897">
                  <c:v>7069.42</c:v>
                </c:pt>
                <c:pt idx="898">
                  <c:v>7099.22</c:v>
                </c:pt>
                <c:pt idx="899">
                  <c:v>7100.24</c:v>
                </c:pt>
                <c:pt idx="900">
                  <c:v>6879.79</c:v>
                </c:pt>
                <c:pt idx="901">
                  <c:v>6954.9</c:v>
                </c:pt>
                <c:pt idx="902">
                  <c:v>7193.4</c:v>
                </c:pt>
                <c:pt idx="903">
                  <c:v>7162.08</c:v>
                </c:pt>
                <c:pt idx="904">
                  <c:v>7099.92</c:v>
                </c:pt>
                <c:pt idx="905">
                  <c:v>7136.94</c:v>
                </c:pt>
                <c:pt idx="906">
                  <c:v>7440.16</c:v>
                </c:pt>
                <c:pt idx="907">
                  <c:v>7397.22</c:v>
                </c:pt>
                <c:pt idx="908">
                  <c:v>7475.21</c:v>
                </c:pt>
                <c:pt idx="909">
                  <c:v>7602.49</c:v>
                </c:pt>
                <c:pt idx="910">
                  <c:v>7771.44</c:v>
                </c:pt>
                <c:pt idx="911">
                  <c:v>7869.39</c:v>
                </c:pt>
                <c:pt idx="912">
                  <c:v>7785.16</c:v>
                </c:pt>
                <c:pt idx="913">
                  <c:v>7887.34</c:v>
                </c:pt>
                <c:pt idx="914">
                  <c:v>7664.65</c:v>
                </c:pt>
                <c:pt idx="915">
                  <c:v>7711.76</c:v>
                </c:pt>
                <c:pt idx="916">
                  <c:v>8059.36</c:v>
                </c:pt>
                <c:pt idx="917">
                  <c:v>8134.5</c:v>
                </c:pt>
                <c:pt idx="918">
                  <c:v>5055.53</c:v>
                </c:pt>
                <c:pt idx="919">
                  <c:v>5115.91</c:v>
                </c:pt>
                <c:pt idx="920">
                  <c:v>4914.84</c:v>
                </c:pt>
                <c:pt idx="921">
                  <c:v>5015.42</c:v>
                </c:pt>
                <c:pt idx="922">
                  <c:v>5090.1899999999996</c:v>
                </c:pt>
                <c:pt idx="923">
                  <c:v>5112.71</c:v>
                </c:pt>
                <c:pt idx="924">
                  <c:v>5084.21</c:v>
                </c:pt>
                <c:pt idx="925">
                  <c:v>5122.6400000000003</c:v>
                </c:pt>
                <c:pt idx="926">
                  <c:v>5012.13</c:v>
                </c:pt>
                <c:pt idx="927">
                  <c:v>4835</c:v>
                </c:pt>
                <c:pt idx="928">
                  <c:v>4766.05</c:v>
                </c:pt>
                <c:pt idx="929">
                  <c:v>4679.09</c:v>
                </c:pt>
                <c:pt idx="930">
                  <c:v>4587.03</c:v>
                </c:pt>
                <c:pt idx="931">
                  <c:v>4674.54</c:v>
                </c:pt>
                <c:pt idx="932">
                  <c:v>4895.6899999999996</c:v>
                </c:pt>
                <c:pt idx="933">
                  <c:v>4831.26</c:v>
                </c:pt>
                <c:pt idx="934">
                  <c:v>4845.34</c:v>
                </c:pt>
                <c:pt idx="935">
                  <c:v>4978.47</c:v>
                </c:pt>
                <c:pt idx="936">
                  <c:v>5028.3</c:v>
                </c:pt>
                <c:pt idx="937">
                  <c:v>4870.21</c:v>
                </c:pt>
                <c:pt idx="938">
                  <c:v>4886.3500000000004</c:v>
                </c:pt>
                <c:pt idx="939">
                  <c:v>4697.04</c:v>
                </c:pt>
                <c:pt idx="940">
                  <c:v>4634.04</c:v>
                </c:pt>
                <c:pt idx="941">
                  <c:v>4521.5200000000004</c:v>
                </c:pt>
                <c:pt idx="942">
                  <c:v>4600.83</c:v>
                </c:pt>
                <c:pt idx="943">
                  <c:v>4659.2700000000004</c:v>
                </c:pt>
                <c:pt idx="944">
                  <c:v>4817.08</c:v>
                </c:pt>
                <c:pt idx="945">
                  <c:v>4957.67</c:v>
                </c:pt>
                <c:pt idx="946">
                  <c:v>5055.08</c:v>
                </c:pt>
                <c:pt idx="947">
                  <c:v>4957.08</c:v>
                </c:pt>
                <c:pt idx="948">
                  <c:v>5022.74</c:v>
                </c:pt>
                <c:pt idx="949">
                  <c:v>4933.04</c:v>
                </c:pt>
                <c:pt idx="950">
                  <c:v>5026.33</c:v>
                </c:pt>
                <c:pt idx="951">
                  <c:v>5098.62</c:v>
                </c:pt>
                <c:pt idx="952">
                  <c:v>5115.45</c:v>
                </c:pt>
                <c:pt idx="953">
                  <c:v>5194.97</c:v>
                </c:pt>
                <c:pt idx="954">
                  <c:v>5372.35</c:v>
                </c:pt>
                <c:pt idx="955">
                  <c:v>5489.85</c:v>
                </c:pt>
                <c:pt idx="956">
                  <c:v>5639.45</c:v>
                </c:pt>
                <c:pt idx="957">
                  <c:v>5543.61</c:v>
                </c:pt>
                <c:pt idx="958">
                  <c:v>5179.37</c:v>
                </c:pt>
                <c:pt idx="959">
                  <c:v>5100.51</c:v>
                </c:pt>
                <c:pt idx="960">
                  <c:v>5027.57</c:v>
                </c:pt>
                <c:pt idx="961">
                  <c:v>5060.75</c:v>
                </c:pt>
                <c:pt idx="962">
                  <c:v>5255.03</c:v>
                </c:pt>
                <c:pt idx="963">
                  <c:v>5273.78</c:v>
                </c:pt>
                <c:pt idx="964">
                  <c:v>5348.76</c:v>
                </c:pt>
                <c:pt idx="965">
                  <c:v>5494.32</c:v>
                </c:pt>
                <c:pt idx="966">
                  <c:v>5428.86</c:v>
                </c:pt>
                <c:pt idx="967">
                  <c:v>8392.61</c:v>
                </c:pt>
                <c:pt idx="968">
                  <c:v>8639.64</c:v>
                </c:pt>
                <c:pt idx="969">
                  <c:v>8475.33</c:v>
                </c:pt>
                <c:pt idx="970">
                  <c:v>8003.08</c:v>
                </c:pt>
                <c:pt idx="971">
                  <c:v>8027.63</c:v>
                </c:pt>
                <c:pt idx="972">
                  <c:v>7696.8</c:v>
                </c:pt>
                <c:pt idx="973">
                  <c:v>7881.28</c:v>
                </c:pt>
                <c:pt idx="974">
                  <c:v>7469.45</c:v>
                </c:pt>
                <c:pt idx="975">
                  <c:v>7652.91</c:v>
                </c:pt>
                <c:pt idx="976">
                  <c:v>7091.2</c:v>
                </c:pt>
                <c:pt idx="977">
                  <c:v>6842.1</c:v>
                </c:pt>
                <c:pt idx="978">
                  <c:v>6783.79</c:v>
                </c:pt>
                <c:pt idx="979">
                  <c:v>6880.37</c:v>
                </c:pt>
                <c:pt idx="980">
                  <c:v>7159.14</c:v>
                </c:pt>
                <c:pt idx="981">
                  <c:v>7073.79</c:v>
                </c:pt>
                <c:pt idx="982">
                  <c:v>7014.94</c:v>
                </c:pt>
                <c:pt idx="983">
                  <c:v>6757.86</c:v>
                </c:pt>
                <c:pt idx="984">
                  <c:v>6556.5</c:v>
                </c:pt>
                <c:pt idx="985">
                  <c:v>6307.38</c:v>
                </c:pt>
                <c:pt idx="986">
                  <c:v>6311.21</c:v>
                </c:pt>
                <c:pt idx="987">
                  <c:v>6139.34</c:v>
                </c:pt>
                <c:pt idx="988">
                  <c:v>6189.93</c:v>
                </c:pt>
                <c:pt idx="989">
                  <c:v>6057.77</c:v>
                </c:pt>
                <c:pt idx="990">
                  <c:v>5885.25</c:v>
                </c:pt>
                <c:pt idx="991">
                  <c:v>5980.05</c:v>
                </c:pt>
                <c:pt idx="992">
                  <c:v>6138.22</c:v>
                </c:pt>
                <c:pt idx="993">
                  <c:v>6016.89</c:v>
                </c:pt>
                <c:pt idx="994">
                  <c:v>5939.53</c:v>
                </c:pt>
                <c:pt idx="995">
                  <c:v>6109.04</c:v>
                </c:pt>
                <c:pt idx="996">
                  <c:v>5955.16</c:v>
                </c:pt>
                <c:pt idx="997">
                  <c:v>5860.9</c:v>
                </c:pt>
                <c:pt idx="998">
                  <c:v>5798.95</c:v>
                </c:pt>
                <c:pt idx="999">
                  <c:v>5666.77</c:v>
                </c:pt>
                <c:pt idx="1000">
                  <c:v>5295.68</c:v>
                </c:pt>
                <c:pt idx="1001">
                  <c:v>5598.55</c:v>
                </c:pt>
                <c:pt idx="1002">
                  <c:v>5567.75</c:v>
                </c:pt>
                <c:pt idx="1003">
                  <c:v>5344.88</c:v>
                </c:pt>
                <c:pt idx="1004">
                  <c:v>5410.11</c:v>
                </c:pt>
                <c:pt idx="1005">
                  <c:v>5488.12</c:v>
                </c:pt>
                <c:pt idx="1006">
                  <c:v>5456.35</c:v>
                </c:pt>
                <c:pt idx="1007">
                  <c:v>5557.48</c:v>
                </c:pt>
                <c:pt idx="1008">
                  <c:v>5355.36</c:v>
                </c:pt>
                <c:pt idx="1009">
                  <c:v>5221.07</c:v>
                </c:pt>
                <c:pt idx="1010">
                  <c:v>5278.17</c:v>
                </c:pt>
                <c:pt idx="1011">
                  <c:v>5421.47</c:v>
                </c:pt>
                <c:pt idx="1012">
                  <c:v>5334.17</c:v>
                </c:pt>
                <c:pt idx="1013">
                  <c:v>5376.82</c:v>
                </c:pt>
                <c:pt idx="1014">
                  <c:v>5372.13</c:v>
                </c:pt>
                <c:pt idx="1015">
                  <c:v>8794.23</c:v>
                </c:pt>
                <c:pt idx="1016">
                  <c:v>8603.8700000000008</c:v>
                </c:pt>
                <c:pt idx="1017">
                  <c:v>8500.93</c:v>
                </c:pt>
                <c:pt idx="1018">
                  <c:v>8352.76</c:v>
                </c:pt>
                <c:pt idx="1019">
                  <c:v>8386.7099999999991</c:v>
                </c:pt>
                <c:pt idx="1020">
                  <c:v>8188.92</c:v>
                </c:pt>
                <c:pt idx="1021">
                  <c:v>8081.34</c:v>
                </c:pt>
                <c:pt idx="1022">
                  <c:v>7904.59</c:v>
                </c:pt>
                <c:pt idx="1023">
                  <c:v>7829.42</c:v>
                </c:pt>
                <c:pt idx="1024">
                  <c:v>7723.83</c:v>
                </c:pt>
                <c:pt idx="1025">
                  <c:v>7588.88</c:v>
                </c:pt>
                <c:pt idx="1026">
                  <c:v>7200.67</c:v>
                </c:pt>
                <c:pt idx="1027">
                  <c:v>6934.86</c:v>
                </c:pt>
                <c:pt idx="1028">
                  <c:v>7084.21</c:v>
                </c:pt>
                <c:pt idx="1029">
                  <c:v>7090.25</c:v>
                </c:pt>
                <c:pt idx="1030">
                  <c:v>6992.16</c:v>
                </c:pt>
                <c:pt idx="1031">
                  <c:v>7020.16</c:v>
                </c:pt>
                <c:pt idx="1032">
                  <c:v>7012.38</c:v>
                </c:pt>
                <c:pt idx="1033">
                  <c:v>6881.92</c:v>
                </c:pt>
                <c:pt idx="1034">
                  <c:v>6849.36</c:v>
                </c:pt>
                <c:pt idx="1035">
                  <c:v>6954.51</c:v>
                </c:pt>
                <c:pt idx="1036">
                  <c:v>6899.91</c:v>
                </c:pt>
                <c:pt idx="1037">
                  <c:v>7040.03</c:v>
                </c:pt>
                <c:pt idx="1038">
                  <c:v>6805.75</c:v>
                </c:pt>
                <c:pt idx="1039">
                  <c:v>6591.91</c:v>
                </c:pt>
                <c:pt idx="1040">
                  <c:v>6469.61</c:v>
                </c:pt>
                <c:pt idx="1041">
                  <c:v>6600.29</c:v>
                </c:pt>
                <c:pt idx="1042">
                  <c:v>6778.02</c:v>
                </c:pt>
                <c:pt idx="1043">
                  <c:v>6706.88</c:v>
                </c:pt>
                <c:pt idx="1044">
                  <c:v>6554.51</c:v>
                </c:pt>
                <c:pt idx="1045">
                  <c:v>6537.39</c:v>
                </c:pt>
                <c:pt idx="1046">
                  <c:v>6732.88</c:v>
                </c:pt>
                <c:pt idx="1047">
                  <c:v>6724.67</c:v>
                </c:pt>
                <c:pt idx="1048">
                  <c:v>6744.56</c:v>
                </c:pt>
                <c:pt idx="1049">
                  <c:v>6947.03</c:v>
                </c:pt>
                <c:pt idx="1050">
                  <c:v>7030.24</c:v>
                </c:pt>
                <c:pt idx="1051">
                  <c:v>7187.03</c:v>
                </c:pt>
                <c:pt idx="1052">
                  <c:v>7292.61</c:v>
                </c:pt>
                <c:pt idx="1053">
                  <c:v>7454.42</c:v>
                </c:pt>
                <c:pt idx="1054">
                  <c:v>7035.41</c:v>
                </c:pt>
                <c:pt idx="1055">
                  <c:v>7024.8</c:v>
                </c:pt>
                <c:pt idx="1056">
                  <c:v>7007.95</c:v>
                </c:pt>
                <c:pt idx="1057">
                  <c:v>7011.71</c:v>
                </c:pt>
                <c:pt idx="1058">
                  <c:v>6913.36</c:v>
                </c:pt>
                <c:pt idx="1059">
                  <c:v>7066.87</c:v>
                </c:pt>
                <c:pt idx="1060">
                  <c:v>7360.51</c:v>
                </c:pt>
                <c:pt idx="1061">
                  <c:v>7367.58</c:v>
                </c:pt>
                <c:pt idx="1062">
                  <c:v>7358.62</c:v>
                </c:pt>
                <c:pt idx="1063">
                  <c:v>8135.14</c:v>
                </c:pt>
                <c:pt idx="1064">
                  <c:v>8299.5499999999993</c:v>
                </c:pt>
                <c:pt idx="1065">
                  <c:v>7946.45</c:v>
                </c:pt>
                <c:pt idx="1066">
                  <c:v>7685.63</c:v>
                </c:pt>
                <c:pt idx="1067">
                  <c:v>7595.87</c:v>
                </c:pt>
                <c:pt idx="1068">
                  <c:v>7177.34</c:v>
                </c:pt>
                <c:pt idx="1069">
                  <c:v>6672.29</c:v>
                </c:pt>
                <c:pt idx="1070">
                  <c:v>6700.27</c:v>
                </c:pt>
                <c:pt idx="1071">
                  <c:v>6767.08</c:v>
                </c:pt>
                <c:pt idx="1072">
                  <c:v>6315.12</c:v>
                </c:pt>
                <c:pt idx="1073">
                  <c:v>6256.05</c:v>
                </c:pt>
                <c:pt idx="1074">
                  <c:v>6316.14</c:v>
                </c:pt>
                <c:pt idx="1075">
                  <c:v>5978.42</c:v>
                </c:pt>
                <c:pt idx="1076">
                  <c:v>5775.27</c:v>
                </c:pt>
                <c:pt idx="1077">
                  <c:v>5923.18</c:v>
                </c:pt>
                <c:pt idx="1078">
                  <c:v>5885.9</c:v>
                </c:pt>
                <c:pt idx="1079">
                  <c:v>5587.15</c:v>
                </c:pt>
                <c:pt idx="1080">
                  <c:v>5348.99</c:v>
                </c:pt>
                <c:pt idx="1081">
                  <c:v>5299.57</c:v>
                </c:pt>
                <c:pt idx="1082">
                  <c:v>5257.74</c:v>
                </c:pt>
                <c:pt idx="1083">
                  <c:v>5228.08</c:v>
                </c:pt>
                <c:pt idx="1084">
                  <c:v>5375.96</c:v>
                </c:pt>
                <c:pt idx="1085">
                  <c:v>5293.65</c:v>
                </c:pt>
                <c:pt idx="1086">
                  <c:v>5456.89</c:v>
                </c:pt>
                <c:pt idx="1087">
                  <c:v>5260</c:v>
                </c:pt>
                <c:pt idx="1088">
                  <c:v>4992.97</c:v>
                </c:pt>
                <c:pt idx="1089">
                  <c:v>4956.51</c:v>
                </c:pt>
                <c:pt idx="1090">
                  <c:v>4926.3599999999997</c:v>
                </c:pt>
                <c:pt idx="1091">
                  <c:v>4985.72</c:v>
                </c:pt>
                <c:pt idx="1092">
                  <c:v>4669.33</c:v>
                </c:pt>
                <c:pt idx="1093">
                  <c:v>4757.29</c:v>
                </c:pt>
                <c:pt idx="1094">
                  <c:v>4851.25</c:v>
                </c:pt>
                <c:pt idx="1095">
                  <c:v>4951.53</c:v>
                </c:pt>
                <c:pt idx="1096">
                  <c:v>5133.76</c:v>
                </c:pt>
                <c:pt idx="1097">
                  <c:v>5245.5</c:v>
                </c:pt>
                <c:pt idx="1098">
                  <c:v>4932.05</c:v>
                </c:pt>
                <c:pt idx="1099">
                  <c:v>4819.3900000000003</c:v>
                </c:pt>
                <c:pt idx="1100">
                  <c:v>4741.01</c:v>
                </c:pt>
                <c:pt idx="1101">
                  <c:v>4624</c:v>
                </c:pt>
                <c:pt idx="1102">
                  <c:v>4918.28</c:v>
                </c:pt>
                <c:pt idx="1103">
                  <c:v>4839.57</c:v>
                </c:pt>
                <c:pt idx="1104">
                  <c:v>4927.87</c:v>
                </c:pt>
                <c:pt idx="1105">
                  <c:v>5145.17</c:v>
                </c:pt>
                <c:pt idx="1106">
                  <c:v>5457.94</c:v>
                </c:pt>
                <c:pt idx="1107">
                  <c:v>5064.1499999999996</c:v>
                </c:pt>
                <c:pt idx="1108">
                  <c:v>5076.37</c:v>
                </c:pt>
                <c:pt idx="1109">
                  <c:v>5117.1000000000004</c:v>
                </c:pt>
                <c:pt idx="1110">
                  <c:v>5287</c:v>
                </c:pt>
                <c:pt idx="1111">
                  <c:v>5377.31</c:v>
                </c:pt>
                <c:pt idx="1112">
                  <c:v>7871.44</c:v>
                </c:pt>
                <c:pt idx="1113">
                  <c:v>7969.18</c:v>
                </c:pt>
                <c:pt idx="1114">
                  <c:v>7536.05</c:v>
                </c:pt>
                <c:pt idx="1115">
                  <c:v>7586</c:v>
                </c:pt>
                <c:pt idx="1116">
                  <c:v>7432.39</c:v>
                </c:pt>
                <c:pt idx="1117">
                  <c:v>7301.23</c:v>
                </c:pt>
                <c:pt idx="1118">
                  <c:v>7298</c:v>
                </c:pt>
                <c:pt idx="1119">
                  <c:v>7289.56</c:v>
                </c:pt>
                <c:pt idx="1120">
                  <c:v>7043.58</c:v>
                </c:pt>
                <c:pt idx="1121">
                  <c:v>7052.89</c:v>
                </c:pt>
                <c:pt idx="1122">
                  <c:v>7165.95</c:v>
                </c:pt>
                <c:pt idx="1123">
                  <c:v>6948.32</c:v>
                </c:pt>
                <c:pt idx="1124">
                  <c:v>6697.53</c:v>
                </c:pt>
                <c:pt idx="1125">
                  <c:v>6298.74</c:v>
                </c:pt>
                <c:pt idx="1126">
                  <c:v>6128.97</c:v>
                </c:pt>
                <c:pt idx="1127">
                  <c:v>6068.31</c:v>
                </c:pt>
                <c:pt idx="1128">
                  <c:v>5856.73</c:v>
                </c:pt>
                <c:pt idx="1129">
                  <c:v>5576.02</c:v>
                </c:pt>
                <c:pt idx="1130">
                  <c:v>5642.8</c:v>
                </c:pt>
                <c:pt idx="1131">
                  <c:v>5266.28</c:v>
                </c:pt>
                <c:pt idx="1132">
                  <c:v>5257.57</c:v>
                </c:pt>
                <c:pt idx="1133">
                  <c:v>5181.47</c:v>
                </c:pt>
                <c:pt idx="1134">
                  <c:v>4992.8900000000003</c:v>
                </c:pt>
                <c:pt idx="1135">
                  <c:v>4930.96</c:v>
                </c:pt>
                <c:pt idx="1136">
                  <c:v>5007.47</c:v>
                </c:pt>
                <c:pt idx="1137">
                  <c:v>5230.41</c:v>
                </c:pt>
                <c:pt idx="1138">
                  <c:v>5025.2299999999996</c:v>
                </c:pt>
                <c:pt idx="1139">
                  <c:v>5381.99</c:v>
                </c:pt>
                <c:pt idx="1140">
                  <c:v>5476.28</c:v>
                </c:pt>
                <c:pt idx="1141">
                  <c:v>5406.32</c:v>
                </c:pt>
                <c:pt idx="1142">
                  <c:v>5378.21</c:v>
                </c:pt>
                <c:pt idx="1143">
                  <c:v>5625.23</c:v>
                </c:pt>
                <c:pt idx="1144">
                  <c:v>5746.71</c:v>
                </c:pt>
                <c:pt idx="1145">
                  <c:v>5636.88</c:v>
                </c:pt>
                <c:pt idx="1146">
                  <c:v>5520.81</c:v>
                </c:pt>
                <c:pt idx="1147">
                  <c:v>5691.33</c:v>
                </c:pt>
                <c:pt idx="1148">
                  <c:v>5990.58</c:v>
                </c:pt>
                <c:pt idx="1149">
                  <c:v>6259.14</c:v>
                </c:pt>
                <c:pt idx="1150">
                  <c:v>6498.4</c:v>
                </c:pt>
                <c:pt idx="1151">
                  <c:v>6717.12</c:v>
                </c:pt>
                <c:pt idx="1152">
                  <c:v>6973.87</c:v>
                </c:pt>
                <c:pt idx="1153">
                  <c:v>7090.44</c:v>
                </c:pt>
                <c:pt idx="1154">
                  <c:v>7282.01</c:v>
                </c:pt>
                <c:pt idx="1155">
                  <c:v>7227.71</c:v>
                </c:pt>
                <c:pt idx="1156">
                  <c:v>7303.32</c:v>
                </c:pt>
                <c:pt idx="1157">
                  <c:v>7656.38</c:v>
                </c:pt>
                <c:pt idx="1158">
                  <c:v>7880.38</c:v>
                </c:pt>
                <c:pt idx="1159">
                  <c:v>8149.47</c:v>
                </c:pt>
                <c:pt idx="1160">
                  <c:v>8110.96</c:v>
                </c:pt>
                <c:pt idx="1161">
                  <c:v>6648.05</c:v>
                </c:pt>
                <c:pt idx="1162">
                  <c:v>6685.79</c:v>
                </c:pt>
                <c:pt idx="1163">
                  <c:v>6450.8</c:v>
                </c:pt>
                <c:pt idx="1164">
                  <c:v>6688.44</c:v>
                </c:pt>
                <c:pt idx="1165">
                  <c:v>6676.28</c:v>
                </c:pt>
                <c:pt idx="1166">
                  <c:v>6591.22</c:v>
                </c:pt>
                <c:pt idx="1167">
                  <c:v>6362.3</c:v>
                </c:pt>
                <c:pt idx="1168">
                  <c:v>6171.94</c:v>
                </c:pt>
                <c:pt idx="1169">
                  <c:v>6135.43</c:v>
                </c:pt>
                <c:pt idx="1170">
                  <c:v>6250.68</c:v>
                </c:pt>
                <c:pt idx="1171">
                  <c:v>6119.91</c:v>
                </c:pt>
                <c:pt idx="1172">
                  <c:v>6095.41</c:v>
                </c:pt>
                <c:pt idx="1173">
                  <c:v>6168.49</c:v>
                </c:pt>
                <c:pt idx="1174">
                  <c:v>6128.12</c:v>
                </c:pt>
                <c:pt idx="1175">
                  <c:v>5813.4</c:v>
                </c:pt>
                <c:pt idx="1176">
                  <c:v>5510.87</c:v>
                </c:pt>
                <c:pt idx="1177">
                  <c:v>5364.19</c:v>
                </c:pt>
                <c:pt idx="1178">
                  <c:v>5425.45</c:v>
                </c:pt>
                <c:pt idx="1179">
                  <c:v>5303.32</c:v>
                </c:pt>
                <c:pt idx="1180">
                  <c:v>5511.79</c:v>
                </c:pt>
                <c:pt idx="1181">
                  <c:v>5449.02</c:v>
                </c:pt>
                <c:pt idx="1182">
                  <c:v>5175.76</c:v>
                </c:pt>
                <c:pt idx="1183">
                  <c:v>5268.05</c:v>
                </c:pt>
                <c:pt idx="1184">
                  <c:v>5345.18</c:v>
                </c:pt>
                <c:pt idx="1185">
                  <c:v>5225.5200000000004</c:v>
                </c:pt>
                <c:pt idx="1186">
                  <c:v>5142.6099999999997</c:v>
                </c:pt>
                <c:pt idx="1187">
                  <c:v>5236.29</c:v>
                </c:pt>
                <c:pt idx="1188">
                  <c:v>5114.4799999999996</c:v>
                </c:pt>
                <c:pt idx="1189">
                  <c:v>5105.2700000000004</c:v>
                </c:pt>
                <c:pt idx="1190">
                  <c:v>4980.8900000000003</c:v>
                </c:pt>
                <c:pt idx="1191">
                  <c:v>4910.54</c:v>
                </c:pt>
                <c:pt idx="1192">
                  <c:v>4831.76</c:v>
                </c:pt>
                <c:pt idx="1193">
                  <c:v>4735.8500000000004</c:v>
                </c:pt>
                <c:pt idx="1194">
                  <c:v>4841</c:v>
                </c:pt>
                <c:pt idx="1195">
                  <c:v>4834.09</c:v>
                </c:pt>
                <c:pt idx="1196">
                  <c:v>4833.6499999999996</c:v>
                </c:pt>
                <c:pt idx="1197">
                  <c:v>5018.32</c:v>
                </c:pt>
                <c:pt idx="1198">
                  <c:v>5013.47</c:v>
                </c:pt>
                <c:pt idx="1199">
                  <c:v>5138.6099999999997</c:v>
                </c:pt>
                <c:pt idx="1200">
                  <c:v>5342.16</c:v>
                </c:pt>
                <c:pt idx="1201">
                  <c:v>5257.72</c:v>
                </c:pt>
                <c:pt idx="1202">
                  <c:v>5523.38</c:v>
                </c:pt>
                <c:pt idx="1203">
                  <c:v>5536.4</c:v>
                </c:pt>
                <c:pt idx="1204">
                  <c:v>5486.88</c:v>
                </c:pt>
                <c:pt idx="1205">
                  <c:v>5655.88</c:v>
                </c:pt>
                <c:pt idx="1206">
                  <c:v>5858.44</c:v>
                </c:pt>
                <c:pt idx="1207">
                  <c:v>6004.31</c:v>
                </c:pt>
                <c:pt idx="1208">
                  <c:v>6136.77</c:v>
                </c:pt>
                <c:pt idx="1209">
                  <c:v>7960.72</c:v>
                </c:pt>
                <c:pt idx="1210">
                  <c:v>7829.13</c:v>
                </c:pt>
                <c:pt idx="1211">
                  <c:v>7867</c:v>
                </c:pt>
                <c:pt idx="1212">
                  <c:v>7412.72</c:v>
                </c:pt>
                <c:pt idx="1213">
                  <c:v>7225.18</c:v>
                </c:pt>
                <c:pt idx="1214">
                  <c:v>7196.47</c:v>
                </c:pt>
                <c:pt idx="1215">
                  <c:v>7134.67</c:v>
                </c:pt>
                <c:pt idx="1216">
                  <c:v>7281.3</c:v>
                </c:pt>
                <c:pt idx="1217">
                  <c:v>7316.28</c:v>
                </c:pt>
                <c:pt idx="1218">
                  <c:v>7388.92</c:v>
                </c:pt>
                <c:pt idx="1219">
                  <c:v>7555.85</c:v>
                </c:pt>
                <c:pt idx="1220">
                  <c:v>7593.74</c:v>
                </c:pt>
                <c:pt idx="1221">
                  <c:v>7654.62</c:v>
                </c:pt>
                <c:pt idx="1222">
                  <c:v>7121.52</c:v>
                </c:pt>
                <c:pt idx="1223">
                  <c:v>7049.15</c:v>
                </c:pt>
                <c:pt idx="1224">
                  <c:v>7201.24</c:v>
                </c:pt>
                <c:pt idx="1225">
                  <c:v>7215.07</c:v>
                </c:pt>
                <c:pt idx="1226">
                  <c:v>6831.89</c:v>
                </c:pt>
                <c:pt idx="1227">
                  <c:v>6735.7</c:v>
                </c:pt>
                <c:pt idx="1228">
                  <c:v>6902.73</c:v>
                </c:pt>
                <c:pt idx="1229">
                  <c:v>7040.37</c:v>
                </c:pt>
                <c:pt idx="1230">
                  <c:v>6955.87</c:v>
                </c:pt>
                <c:pt idx="1231">
                  <c:v>6902.24</c:v>
                </c:pt>
                <c:pt idx="1232">
                  <c:v>7009.98</c:v>
                </c:pt>
                <c:pt idx="1233">
                  <c:v>7061.48</c:v>
                </c:pt>
                <c:pt idx="1234">
                  <c:v>6926.8</c:v>
                </c:pt>
                <c:pt idx="1235">
                  <c:v>6969.83</c:v>
                </c:pt>
                <c:pt idx="1236">
                  <c:v>7000.89</c:v>
                </c:pt>
                <c:pt idx="1237">
                  <c:v>7168.61</c:v>
                </c:pt>
                <c:pt idx="1238">
                  <c:v>7047.56</c:v>
                </c:pt>
                <c:pt idx="1239">
                  <c:v>6952.75</c:v>
                </c:pt>
                <c:pt idx="1240">
                  <c:v>7021</c:v>
                </c:pt>
                <c:pt idx="1241">
                  <c:v>7018.41</c:v>
                </c:pt>
                <c:pt idx="1242">
                  <c:v>7086.05</c:v>
                </c:pt>
                <c:pt idx="1243">
                  <c:v>7206.18</c:v>
                </c:pt>
                <c:pt idx="1244">
                  <c:v>7092.1</c:v>
                </c:pt>
                <c:pt idx="1245">
                  <c:v>7057.91</c:v>
                </c:pt>
                <c:pt idx="1246">
                  <c:v>7042.36</c:v>
                </c:pt>
                <c:pt idx="1247">
                  <c:v>7138.17</c:v>
                </c:pt>
                <c:pt idx="1248">
                  <c:v>7103.04</c:v>
                </c:pt>
                <c:pt idx="1249">
                  <c:v>7055.49</c:v>
                </c:pt>
                <c:pt idx="1250">
                  <c:v>7109.52</c:v>
                </c:pt>
                <c:pt idx="1251">
                  <c:v>7170.23</c:v>
                </c:pt>
                <c:pt idx="1252">
                  <c:v>7292.74</c:v>
                </c:pt>
                <c:pt idx="1253">
                  <c:v>7368.18</c:v>
                </c:pt>
                <c:pt idx="1254">
                  <c:v>7386.34</c:v>
                </c:pt>
                <c:pt idx="1255">
                  <c:v>7206.52</c:v>
                </c:pt>
                <c:pt idx="1256">
                  <c:v>6998.3</c:v>
                </c:pt>
                <c:pt idx="1257">
                  <c:v>7073.53</c:v>
                </c:pt>
                <c:pt idx="1258">
                  <c:v>7378.77</c:v>
                </c:pt>
                <c:pt idx="1259">
                  <c:v>9129.8700000000008</c:v>
                </c:pt>
                <c:pt idx="1260">
                  <c:v>8616.82</c:v>
                </c:pt>
                <c:pt idx="1261">
                  <c:v>8507.06</c:v>
                </c:pt>
                <c:pt idx="1262">
                  <c:v>8124.39</c:v>
                </c:pt>
                <c:pt idx="1263">
                  <c:v>7847.32</c:v>
                </c:pt>
                <c:pt idx="1264">
                  <c:v>7946.2</c:v>
                </c:pt>
                <c:pt idx="1265">
                  <c:v>8141.73</c:v>
                </c:pt>
                <c:pt idx="1266">
                  <c:v>7927.4</c:v>
                </c:pt>
                <c:pt idx="1267">
                  <c:v>7835.32</c:v>
                </c:pt>
                <c:pt idx="1268">
                  <c:v>7964.35</c:v>
                </c:pt>
                <c:pt idx="1269">
                  <c:v>7701.11</c:v>
                </c:pt>
                <c:pt idx="1270">
                  <c:v>7430.86</c:v>
                </c:pt>
                <c:pt idx="1271">
                  <c:v>7393.52</c:v>
                </c:pt>
                <c:pt idx="1272">
                  <c:v>7645.62</c:v>
                </c:pt>
                <c:pt idx="1273">
                  <c:v>7683.61</c:v>
                </c:pt>
                <c:pt idx="1274">
                  <c:v>7515.51</c:v>
                </c:pt>
                <c:pt idx="1275">
                  <c:v>7466.6</c:v>
                </c:pt>
                <c:pt idx="1276">
                  <c:v>7445.85</c:v>
                </c:pt>
                <c:pt idx="1277">
                  <c:v>7432.77</c:v>
                </c:pt>
                <c:pt idx="1278">
                  <c:v>7548.49</c:v>
                </c:pt>
                <c:pt idx="1279">
                  <c:v>7454.71</c:v>
                </c:pt>
                <c:pt idx="1280">
                  <c:v>7281.87</c:v>
                </c:pt>
                <c:pt idx="1281">
                  <c:v>7244.15</c:v>
                </c:pt>
                <c:pt idx="1282">
                  <c:v>7235.69</c:v>
                </c:pt>
                <c:pt idx="1283">
                  <c:v>6909.34</c:v>
                </c:pt>
                <c:pt idx="1284">
                  <c:v>7003.84</c:v>
                </c:pt>
                <c:pt idx="1285">
                  <c:v>7216.8</c:v>
                </c:pt>
                <c:pt idx="1286">
                  <c:v>6915.79</c:v>
                </c:pt>
                <c:pt idx="1287">
                  <c:v>6754.1</c:v>
                </c:pt>
                <c:pt idx="1288">
                  <c:v>6729.01</c:v>
                </c:pt>
                <c:pt idx="1289">
                  <c:v>6716.06</c:v>
                </c:pt>
                <c:pt idx="1290">
                  <c:v>6510.19</c:v>
                </c:pt>
                <c:pt idx="1291">
                  <c:v>6432.26</c:v>
                </c:pt>
                <c:pt idx="1292">
                  <c:v>6510.71</c:v>
                </c:pt>
                <c:pt idx="1293">
                  <c:v>6426.74</c:v>
                </c:pt>
                <c:pt idx="1294">
                  <c:v>6322.38</c:v>
                </c:pt>
                <c:pt idx="1295">
                  <c:v>6290.8</c:v>
                </c:pt>
                <c:pt idx="1296">
                  <c:v>6603.84</c:v>
                </c:pt>
                <c:pt idx="1297">
                  <c:v>6903.34</c:v>
                </c:pt>
                <c:pt idx="1298">
                  <c:v>6780.28</c:v>
                </c:pt>
                <c:pt idx="1299">
                  <c:v>6771.14</c:v>
                </c:pt>
                <c:pt idx="1300">
                  <c:v>6815.68</c:v>
                </c:pt>
                <c:pt idx="1301">
                  <c:v>6842.61</c:v>
                </c:pt>
                <c:pt idx="1302">
                  <c:v>6748.38</c:v>
                </c:pt>
                <c:pt idx="1303">
                  <c:v>6709.61</c:v>
                </c:pt>
                <c:pt idx="1304">
                  <c:v>6777.61</c:v>
                </c:pt>
                <c:pt idx="1305">
                  <c:v>7123.15</c:v>
                </c:pt>
                <c:pt idx="1306">
                  <c:v>7560.52</c:v>
                </c:pt>
                <c:pt idx="1307">
                  <c:v>6316.43</c:v>
                </c:pt>
                <c:pt idx="1308">
                  <c:v>6447.87</c:v>
                </c:pt>
                <c:pt idx="1309">
                  <c:v>6370.17</c:v>
                </c:pt>
                <c:pt idx="1310">
                  <c:v>6295.34</c:v>
                </c:pt>
                <c:pt idx="1311">
                  <c:v>6219.4</c:v>
                </c:pt>
                <c:pt idx="1312">
                  <c:v>6237.52</c:v>
                </c:pt>
                <c:pt idx="1313">
                  <c:v>6038.43</c:v>
                </c:pt>
                <c:pt idx="1314">
                  <c:v>6057.17</c:v>
                </c:pt>
                <c:pt idx="1315">
                  <c:v>6123.68</c:v>
                </c:pt>
                <c:pt idx="1316">
                  <c:v>6184.37</c:v>
                </c:pt>
                <c:pt idx="1317">
                  <c:v>6251.63</c:v>
                </c:pt>
                <c:pt idx="1318">
                  <c:v>6298.73</c:v>
                </c:pt>
                <c:pt idx="1319">
                  <c:v>5984.67</c:v>
                </c:pt>
                <c:pt idx="1320">
                  <c:v>6082.56</c:v>
                </c:pt>
                <c:pt idx="1321">
                  <c:v>6215.29</c:v>
                </c:pt>
                <c:pt idx="1322">
                  <c:v>6055.62</c:v>
                </c:pt>
                <c:pt idx="1323">
                  <c:v>6075.89</c:v>
                </c:pt>
                <c:pt idx="1324">
                  <c:v>5810.32</c:v>
                </c:pt>
                <c:pt idx="1325">
                  <c:v>5695.7</c:v>
                </c:pt>
                <c:pt idx="1326">
                  <c:v>5630.17</c:v>
                </c:pt>
                <c:pt idx="1327">
                  <c:v>5761.91</c:v>
                </c:pt>
                <c:pt idx="1328">
                  <c:v>5924.83</c:v>
                </c:pt>
                <c:pt idx="1329">
                  <c:v>5906.83</c:v>
                </c:pt>
                <c:pt idx="1330">
                  <c:v>5786.4</c:v>
                </c:pt>
                <c:pt idx="1331">
                  <c:v>5979.79</c:v>
                </c:pt>
                <c:pt idx="1332">
                  <c:v>6233.74</c:v>
                </c:pt>
                <c:pt idx="1333">
                  <c:v>6452.19</c:v>
                </c:pt>
                <c:pt idx="1334">
                  <c:v>6296.92</c:v>
                </c:pt>
                <c:pt idx="1335">
                  <c:v>6218.45</c:v>
                </c:pt>
                <c:pt idx="1336">
                  <c:v>6310.56</c:v>
                </c:pt>
                <c:pt idx="1337">
                  <c:v>6506.56</c:v>
                </c:pt>
                <c:pt idx="1338">
                  <c:v>6648.01</c:v>
                </c:pt>
                <c:pt idx="1339">
                  <c:v>6574.87</c:v>
                </c:pt>
                <c:pt idx="1340">
                  <c:v>6364.91</c:v>
                </c:pt>
                <c:pt idx="1341">
                  <c:v>6410.43</c:v>
                </c:pt>
                <c:pt idx="1342">
                  <c:v>6504.05</c:v>
                </c:pt>
                <c:pt idx="1343">
                  <c:v>6665.19</c:v>
                </c:pt>
                <c:pt idx="1344">
                  <c:v>6609.5</c:v>
                </c:pt>
                <c:pt idx="1345">
                  <c:v>6765.26</c:v>
                </c:pt>
                <c:pt idx="1346">
                  <c:v>6643.03</c:v>
                </c:pt>
                <c:pt idx="1347">
                  <c:v>6604.14</c:v>
                </c:pt>
                <c:pt idx="1348">
                  <c:v>6502.01</c:v>
                </c:pt>
                <c:pt idx="1349">
                  <c:v>6644.49</c:v>
                </c:pt>
                <c:pt idx="1350">
                  <c:v>7042.94</c:v>
                </c:pt>
                <c:pt idx="1351">
                  <c:v>7368.26</c:v>
                </c:pt>
                <c:pt idx="1352">
                  <c:v>7365.56</c:v>
                </c:pt>
                <c:pt idx="1353">
                  <c:v>6891.5</c:v>
                </c:pt>
                <c:pt idx="1354">
                  <c:v>6954.38</c:v>
                </c:pt>
                <c:pt idx="1355">
                  <c:v>6858.6</c:v>
                </c:pt>
                <c:pt idx="1356">
                  <c:v>6850.18</c:v>
                </c:pt>
                <c:pt idx="1357">
                  <c:v>6477.5</c:v>
                </c:pt>
                <c:pt idx="1358">
                  <c:v>6302.61</c:v>
                </c:pt>
                <c:pt idx="1359">
                  <c:v>6021.2</c:v>
                </c:pt>
                <c:pt idx="1360">
                  <c:v>6190.26</c:v>
                </c:pt>
                <c:pt idx="1361">
                  <c:v>6284.86</c:v>
                </c:pt>
                <c:pt idx="1362">
                  <c:v>6073.97</c:v>
                </c:pt>
                <c:pt idx="1363">
                  <c:v>5782.53</c:v>
                </c:pt>
                <c:pt idx="1364">
                  <c:v>5760.97</c:v>
                </c:pt>
                <c:pt idx="1365">
                  <c:v>5949.09</c:v>
                </c:pt>
                <c:pt idx="1366">
                  <c:v>5994.6</c:v>
                </c:pt>
                <c:pt idx="1367">
                  <c:v>5896.13</c:v>
                </c:pt>
                <c:pt idx="1368">
                  <c:v>6327.78</c:v>
                </c:pt>
                <c:pt idx="1369">
                  <c:v>6236.72</c:v>
                </c:pt>
                <c:pt idx="1370">
                  <c:v>5948.76</c:v>
                </c:pt>
                <c:pt idx="1371">
                  <c:v>5513.03</c:v>
                </c:pt>
                <c:pt idx="1372">
                  <c:v>5555.31</c:v>
                </c:pt>
                <c:pt idx="1373">
                  <c:v>5798.73</c:v>
                </c:pt>
                <c:pt idx="1374">
                  <c:v>5905.54</c:v>
                </c:pt>
                <c:pt idx="1375">
                  <c:v>5610.57</c:v>
                </c:pt>
                <c:pt idx="1376">
                  <c:v>5183.24</c:v>
                </c:pt>
                <c:pt idx="1377">
                  <c:v>5171.8900000000003</c:v>
                </c:pt>
                <c:pt idx="1378">
                  <c:v>5154.07</c:v>
                </c:pt>
                <c:pt idx="1379">
                  <c:v>5216.71</c:v>
                </c:pt>
                <c:pt idx="1380">
                  <c:v>5454.77</c:v>
                </c:pt>
                <c:pt idx="1381">
                  <c:v>5671.39</c:v>
                </c:pt>
                <c:pt idx="1382">
                  <c:v>5822.03</c:v>
                </c:pt>
                <c:pt idx="1383">
                  <c:v>5690.13</c:v>
                </c:pt>
                <c:pt idx="1384">
                  <c:v>5716.13</c:v>
                </c:pt>
                <c:pt idx="1385">
                  <c:v>5701.47</c:v>
                </c:pt>
                <c:pt idx="1386">
                  <c:v>5291.16</c:v>
                </c:pt>
                <c:pt idx="1387">
                  <c:v>5367.18</c:v>
                </c:pt>
                <c:pt idx="1388">
                  <c:v>5251.19</c:v>
                </c:pt>
                <c:pt idx="1389">
                  <c:v>5397.88</c:v>
                </c:pt>
                <c:pt idx="1390">
                  <c:v>5418.18</c:v>
                </c:pt>
                <c:pt idx="1391">
                  <c:v>5512.28</c:v>
                </c:pt>
                <c:pt idx="1392">
                  <c:v>5665.71</c:v>
                </c:pt>
                <c:pt idx="1393">
                  <c:v>5747.24</c:v>
                </c:pt>
                <c:pt idx="1394">
                  <c:v>5627.61</c:v>
                </c:pt>
                <c:pt idx="1395">
                  <c:v>5714.35</c:v>
                </c:pt>
                <c:pt idx="1396">
                  <c:v>5541.79</c:v>
                </c:pt>
                <c:pt idx="1397">
                  <c:v>5255.5</c:v>
                </c:pt>
                <c:pt idx="1398">
                  <c:v>5351.39</c:v>
                </c:pt>
                <c:pt idx="1399">
                  <c:v>5576.44</c:v>
                </c:pt>
                <c:pt idx="1400">
                  <c:v>5631.51</c:v>
                </c:pt>
                <c:pt idx="1401">
                  <c:v>5692.4</c:v>
                </c:pt>
                <c:pt idx="1402">
                  <c:v>5738.48</c:v>
                </c:pt>
                <c:pt idx="1403">
                  <c:v>5561.41</c:v>
                </c:pt>
                <c:pt idx="1404">
                  <c:v>5659.9</c:v>
                </c:pt>
                <c:pt idx="1405">
                  <c:v>7670.25</c:v>
                </c:pt>
                <c:pt idx="1406">
                  <c:v>7944.66</c:v>
                </c:pt>
                <c:pt idx="1407">
                  <c:v>7659.96</c:v>
                </c:pt>
                <c:pt idx="1408">
                  <c:v>7451.99</c:v>
                </c:pt>
                <c:pt idx="1409">
                  <c:v>7283.36</c:v>
                </c:pt>
                <c:pt idx="1410">
                  <c:v>7293.18</c:v>
                </c:pt>
                <c:pt idx="1411">
                  <c:v>7376.45</c:v>
                </c:pt>
                <c:pt idx="1412">
                  <c:v>7259.75</c:v>
                </c:pt>
                <c:pt idx="1413">
                  <c:v>6929.01</c:v>
                </c:pt>
                <c:pt idx="1414">
                  <c:v>6788.78</c:v>
                </c:pt>
                <c:pt idx="1415">
                  <c:v>6748.51</c:v>
                </c:pt>
                <c:pt idx="1416">
                  <c:v>6427.15</c:v>
                </c:pt>
                <c:pt idx="1417">
                  <c:v>6717.82</c:v>
                </c:pt>
                <c:pt idx="1418">
                  <c:v>6733</c:v>
                </c:pt>
                <c:pt idx="1419">
                  <c:v>6455.84</c:v>
                </c:pt>
                <c:pt idx="1420">
                  <c:v>6219.15</c:v>
                </c:pt>
                <c:pt idx="1421">
                  <c:v>6154.11</c:v>
                </c:pt>
                <c:pt idx="1422">
                  <c:v>6115.07</c:v>
                </c:pt>
                <c:pt idx="1423">
                  <c:v>6007.28</c:v>
                </c:pt>
                <c:pt idx="1424">
                  <c:v>6044.81</c:v>
                </c:pt>
                <c:pt idx="1425">
                  <c:v>5871.18</c:v>
                </c:pt>
                <c:pt idx="1426">
                  <c:v>5878.57</c:v>
                </c:pt>
                <c:pt idx="1427">
                  <c:v>5847.22</c:v>
                </c:pt>
                <c:pt idx="1428">
                  <c:v>5605.29</c:v>
                </c:pt>
                <c:pt idx="1429">
                  <c:v>5578.56</c:v>
                </c:pt>
                <c:pt idx="1430">
                  <c:v>5649.44</c:v>
                </c:pt>
                <c:pt idx="1431">
                  <c:v>5690.72</c:v>
                </c:pt>
                <c:pt idx="1432">
                  <c:v>5490.6</c:v>
                </c:pt>
                <c:pt idx="1433">
                  <c:v>5532.78</c:v>
                </c:pt>
                <c:pt idx="1434">
                  <c:v>5482.63</c:v>
                </c:pt>
                <c:pt idx="1435">
                  <c:v>5401.37</c:v>
                </c:pt>
                <c:pt idx="1436">
                  <c:v>5519.6</c:v>
                </c:pt>
                <c:pt idx="1437">
                  <c:v>5458.08</c:v>
                </c:pt>
                <c:pt idx="1438">
                  <c:v>5561.46</c:v>
                </c:pt>
                <c:pt idx="1439">
                  <c:v>5412.19</c:v>
                </c:pt>
                <c:pt idx="1440">
                  <c:v>5467.84</c:v>
                </c:pt>
                <c:pt idx="1441">
                  <c:v>5668.95</c:v>
                </c:pt>
                <c:pt idx="1442">
                  <c:v>5666.06</c:v>
                </c:pt>
                <c:pt idx="1443">
                  <c:v>5601.91</c:v>
                </c:pt>
                <c:pt idx="1444">
                  <c:v>5567.78</c:v>
                </c:pt>
                <c:pt idx="1445">
                  <c:v>5695.34</c:v>
                </c:pt>
                <c:pt idx="1446">
                  <c:v>5690.58</c:v>
                </c:pt>
                <c:pt idx="1447">
                  <c:v>5446.99</c:v>
                </c:pt>
                <c:pt idx="1448">
                  <c:v>5527.96</c:v>
                </c:pt>
                <c:pt idx="1449">
                  <c:v>5945.72</c:v>
                </c:pt>
                <c:pt idx="1450">
                  <c:v>6302.4</c:v>
                </c:pt>
                <c:pt idx="1451">
                  <c:v>6482.06</c:v>
                </c:pt>
                <c:pt idx="1452">
                  <c:v>6642.29</c:v>
                </c:pt>
                <c:pt idx="1453">
                  <c:v>6946.05</c:v>
                </c:pt>
                <c:pt idx="1454">
                  <c:v>7390.79</c:v>
                </c:pt>
                <c:pt idx="1455">
                  <c:v>7037.61</c:v>
                </c:pt>
                <c:pt idx="1456">
                  <c:v>6721.36</c:v>
                </c:pt>
                <c:pt idx="1457">
                  <c:v>6530.26</c:v>
                </c:pt>
                <c:pt idx="1458">
                  <c:v>6346.29</c:v>
                </c:pt>
                <c:pt idx="1459">
                  <c:v>6351.2</c:v>
                </c:pt>
                <c:pt idx="1460">
                  <c:v>6213.5</c:v>
                </c:pt>
                <c:pt idx="1461">
                  <c:v>5803.59</c:v>
                </c:pt>
                <c:pt idx="1462">
                  <c:v>5850.19</c:v>
                </c:pt>
                <c:pt idx="1463">
                  <c:v>5682.1</c:v>
                </c:pt>
                <c:pt idx="1464">
                  <c:v>5552.57</c:v>
                </c:pt>
                <c:pt idx="1465">
                  <c:v>5598.45</c:v>
                </c:pt>
                <c:pt idx="1466">
                  <c:v>5421.25</c:v>
                </c:pt>
                <c:pt idx="1467">
                  <c:v>5078.68</c:v>
                </c:pt>
                <c:pt idx="1468">
                  <c:v>5076.9799999999996</c:v>
                </c:pt>
                <c:pt idx="1469">
                  <c:v>4906.84</c:v>
                </c:pt>
                <c:pt idx="1470">
                  <c:v>4872.3599999999997</c:v>
                </c:pt>
                <c:pt idx="1471">
                  <c:v>4831.13</c:v>
                </c:pt>
                <c:pt idx="1472">
                  <c:v>4761.66</c:v>
                </c:pt>
                <c:pt idx="1473">
                  <c:v>4630.7299999999996</c:v>
                </c:pt>
                <c:pt idx="1474">
                  <c:v>4680.5</c:v>
                </c:pt>
                <c:pt idx="1475">
                  <c:v>4816.3599999999997</c:v>
                </c:pt>
                <c:pt idx="1476">
                  <c:v>4635.82</c:v>
                </c:pt>
                <c:pt idx="1477">
                  <c:v>4574.42</c:v>
                </c:pt>
                <c:pt idx="1478">
                  <c:v>4333.93</c:v>
                </c:pt>
                <c:pt idx="1479">
                  <c:v>4304.0200000000004</c:v>
                </c:pt>
                <c:pt idx="1480">
                  <c:v>4134.26</c:v>
                </c:pt>
                <c:pt idx="1481">
                  <c:v>3997.22</c:v>
                </c:pt>
                <c:pt idx="1482">
                  <c:v>4006.93</c:v>
                </c:pt>
                <c:pt idx="1483">
                  <c:v>4059.05</c:v>
                </c:pt>
                <c:pt idx="1484">
                  <c:v>4352.28</c:v>
                </c:pt>
                <c:pt idx="1485">
                  <c:v>4574.24</c:v>
                </c:pt>
                <c:pt idx="1486">
                  <c:v>4616.99</c:v>
                </c:pt>
                <c:pt idx="1487">
                  <c:v>4673.74</c:v>
                </c:pt>
                <c:pt idx="1488">
                  <c:v>4787.55</c:v>
                </c:pt>
                <c:pt idx="1489">
                  <c:v>5002.5</c:v>
                </c:pt>
                <c:pt idx="1490">
                  <c:v>5189.92</c:v>
                </c:pt>
                <c:pt idx="1491">
                  <c:v>5393.67</c:v>
                </c:pt>
                <c:pt idx="1492">
                  <c:v>5707.59</c:v>
                </c:pt>
                <c:pt idx="1493">
                  <c:v>5553.81</c:v>
                </c:pt>
                <c:pt idx="1494">
                  <c:v>5634.87</c:v>
                </c:pt>
                <c:pt idx="1495">
                  <c:v>5854.8</c:v>
                </c:pt>
                <c:pt idx="1496">
                  <c:v>5929.79</c:v>
                </c:pt>
                <c:pt idx="1497">
                  <c:v>6150.05</c:v>
                </c:pt>
                <c:pt idx="1498">
                  <c:v>6478.22</c:v>
                </c:pt>
                <c:pt idx="1499">
                  <c:v>6591.39</c:v>
                </c:pt>
                <c:pt idx="1500">
                  <c:v>6596.24</c:v>
                </c:pt>
                <c:pt idx="1501">
                  <c:v>6929.78</c:v>
                </c:pt>
                <c:pt idx="1502">
                  <c:v>7687.48</c:v>
                </c:pt>
                <c:pt idx="1503">
                  <c:v>8205.19</c:v>
                </c:pt>
                <c:pt idx="1504">
                  <c:v>7979.91</c:v>
                </c:pt>
                <c:pt idx="1505">
                  <c:v>7880.02</c:v>
                </c:pt>
                <c:pt idx="1506">
                  <c:v>7718.53</c:v>
                </c:pt>
                <c:pt idx="1507">
                  <c:v>7826.73</c:v>
                </c:pt>
                <c:pt idx="1508">
                  <c:v>7749.82</c:v>
                </c:pt>
                <c:pt idx="1509">
                  <c:v>7535.21</c:v>
                </c:pt>
                <c:pt idx="1510">
                  <c:v>7637.4</c:v>
                </c:pt>
                <c:pt idx="1511">
                  <c:v>7137.2</c:v>
                </c:pt>
                <c:pt idx="1512">
                  <c:v>6772.26</c:v>
                </c:pt>
                <c:pt idx="1513">
                  <c:v>6832.58</c:v>
                </c:pt>
                <c:pt idx="1514">
                  <c:v>6881.65</c:v>
                </c:pt>
                <c:pt idx="1515">
                  <c:v>6742.43</c:v>
                </c:pt>
                <c:pt idx="1516">
                  <c:v>6611.89</c:v>
                </c:pt>
                <c:pt idx="1517">
                  <c:v>6661.39</c:v>
                </c:pt>
                <c:pt idx="1518">
                  <c:v>6722.92</c:v>
                </c:pt>
                <c:pt idx="1519">
                  <c:v>6658.95</c:v>
                </c:pt>
                <c:pt idx="1520">
                  <c:v>6396.68</c:v>
                </c:pt>
                <c:pt idx="1521">
                  <c:v>6473.93</c:v>
                </c:pt>
                <c:pt idx="1522">
                  <c:v>6918.52</c:v>
                </c:pt>
                <c:pt idx="1523">
                  <c:v>6740</c:v>
                </c:pt>
                <c:pt idx="1524">
                  <c:v>6587.64</c:v>
                </c:pt>
                <c:pt idx="1525">
                  <c:v>6558.65</c:v>
                </c:pt>
                <c:pt idx="1526">
                  <c:v>6843.52</c:v>
                </c:pt>
                <c:pt idx="1527">
                  <c:v>7073.59</c:v>
                </c:pt>
                <c:pt idx="1528">
                  <c:v>7214.02</c:v>
                </c:pt>
                <c:pt idx="1529">
                  <c:v>7085.74</c:v>
                </c:pt>
                <c:pt idx="1530">
                  <c:v>6943.15</c:v>
                </c:pt>
                <c:pt idx="1531">
                  <c:v>6920.54</c:v>
                </c:pt>
                <c:pt idx="1532">
                  <c:v>7409.17</c:v>
                </c:pt>
                <c:pt idx="1533">
                  <c:v>7197.07</c:v>
                </c:pt>
                <c:pt idx="1534">
                  <c:v>7320.42</c:v>
                </c:pt>
                <c:pt idx="1535">
                  <c:v>7184.74</c:v>
                </c:pt>
                <c:pt idx="1536">
                  <c:v>7205.07</c:v>
                </c:pt>
                <c:pt idx="1537">
                  <c:v>7300.33</c:v>
                </c:pt>
                <c:pt idx="1538">
                  <c:v>7607.12</c:v>
                </c:pt>
                <c:pt idx="1539">
                  <c:v>7845.02</c:v>
                </c:pt>
                <c:pt idx="1540">
                  <c:v>8018.6</c:v>
                </c:pt>
                <c:pt idx="1541">
                  <c:v>7929.06</c:v>
                </c:pt>
                <c:pt idx="1542">
                  <c:v>7870.07</c:v>
                </c:pt>
                <c:pt idx="1543">
                  <c:v>7836.9</c:v>
                </c:pt>
                <c:pt idx="1544">
                  <c:v>7943.02</c:v>
                </c:pt>
                <c:pt idx="1545">
                  <c:v>8129.76</c:v>
                </c:pt>
                <c:pt idx="1546">
                  <c:v>8126.39</c:v>
                </c:pt>
                <c:pt idx="1547">
                  <c:v>8274.11</c:v>
                </c:pt>
                <c:pt idx="1548">
                  <c:v>8558.67</c:v>
                </c:pt>
                <c:pt idx="1549">
                  <c:v>8795.43</c:v>
                </c:pt>
                <c:pt idx="1550">
                  <c:v>6711.38</c:v>
                </c:pt>
                <c:pt idx="1551">
                  <c:v>6675.18</c:v>
                </c:pt>
                <c:pt idx="1552">
                  <c:v>6525.64</c:v>
                </c:pt>
                <c:pt idx="1553">
                  <c:v>6325.35</c:v>
                </c:pt>
                <c:pt idx="1554">
                  <c:v>6153.14</c:v>
                </c:pt>
                <c:pt idx="1555">
                  <c:v>6185.85</c:v>
                </c:pt>
                <c:pt idx="1556">
                  <c:v>6247.49</c:v>
                </c:pt>
                <c:pt idx="1557">
                  <c:v>6314.47</c:v>
                </c:pt>
                <c:pt idx="1558">
                  <c:v>6443.76</c:v>
                </c:pt>
                <c:pt idx="1559">
                  <c:v>6323.43</c:v>
                </c:pt>
                <c:pt idx="1560">
                  <c:v>6321.69</c:v>
                </c:pt>
                <c:pt idx="1561">
                  <c:v>6495.83</c:v>
                </c:pt>
                <c:pt idx="1562">
                  <c:v>6781.2</c:v>
                </c:pt>
                <c:pt idx="1563">
                  <c:v>6637.71</c:v>
                </c:pt>
                <c:pt idx="1564">
                  <c:v>6579.3</c:v>
                </c:pt>
                <c:pt idx="1565">
                  <c:v>6422.52</c:v>
                </c:pt>
                <c:pt idx="1566">
                  <c:v>6410.89</c:v>
                </c:pt>
                <c:pt idx="1567">
                  <c:v>6306.7</c:v>
                </c:pt>
                <c:pt idx="1568">
                  <c:v>6249.6</c:v>
                </c:pt>
                <c:pt idx="1569">
                  <c:v>6240.61</c:v>
                </c:pt>
                <c:pt idx="1570">
                  <c:v>6203.95</c:v>
                </c:pt>
                <c:pt idx="1571">
                  <c:v>6063.62</c:v>
                </c:pt>
                <c:pt idx="1572">
                  <c:v>6165.43</c:v>
                </c:pt>
                <c:pt idx="1573">
                  <c:v>6414.89</c:v>
                </c:pt>
                <c:pt idx="1574">
                  <c:v>6115.44</c:v>
                </c:pt>
                <c:pt idx="1575">
                  <c:v>6521.07</c:v>
                </c:pt>
                <c:pt idx="1576">
                  <c:v>6504.19</c:v>
                </c:pt>
                <c:pt idx="1577">
                  <c:v>6256.68</c:v>
                </c:pt>
                <c:pt idx="1578">
                  <c:v>6417.3</c:v>
                </c:pt>
                <c:pt idx="1579">
                  <c:v>6428.2</c:v>
                </c:pt>
                <c:pt idx="1580">
                  <c:v>6428.96</c:v>
                </c:pt>
                <c:pt idx="1581">
                  <c:v>6415.17</c:v>
                </c:pt>
                <c:pt idx="1582">
                  <c:v>6420.01</c:v>
                </c:pt>
                <c:pt idx="1583">
                  <c:v>6349.92</c:v>
                </c:pt>
                <c:pt idx="1584">
                  <c:v>6481.07</c:v>
                </c:pt>
                <c:pt idx="1585">
                  <c:v>6452.4</c:v>
                </c:pt>
                <c:pt idx="1586">
                  <c:v>6532.18</c:v>
                </c:pt>
                <c:pt idx="1587">
                  <c:v>6676.19</c:v>
                </c:pt>
                <c:pt idx="1588">
                  <c:v>6553.62</c:v>
                </c:pt>
                <c:pt idx="1589">
                  <c:v>6625.8</c:v>
                </c:pt>
                <c:pt idx="1590">
                  <c:v>6864.07</c:v>
                </c:pt>
                <c:pt idx="1591">
                  <c:v>6981.95</c:v>
                </c:pt>
                <c:pt idx="1592">
                  <c:v>6850.18</c:v>
                </c:pt>
                <c:pt idx="1593">
                  <c:v>6795.67</c:v>
                </c:pt>
                <c:pt idx="1594">
                  <c:v>6866.58</c:v>
                </c:pt>
                <c:pt idx="1595">
                  <c:v>6810.32</c:v>
                </c:pt>
                <c:pt idx="1596">
                  <c:v>6913</c:v>
                </c:pt>
                <c:pt idx="1597">
                  <c:v>6881.78</c:v>
                </c:pt>
                <c:pt idx="1598">
                  <c:v>8639.61</c:v>
                </c:pt>
                <c:pt idx="1599">
                  <c:v>8780.83</c:v>
                </c:pt>
                <c:pt idx="1600">
                  <c:v>8906</c:v>
                </c:pt>
                <c:pt idx="1601">
                  <c:v>8635.08</c:v>
                </c:pt>
                <c:pt idx="1602">
                  <c:v>8803.1299999999992</c:v>
                </c:pt>
                <c:pt idx="1603">
                  <c:v>8906.19</c:v>
                </c:pt>
                <c:pt idx="1604">
                  <c:v>9527.11</c:v>
                </c:pt>
                <c:pt idx="1605">
                  <c:v>9658.3799999999992</c:v>
                </c:pt>
                <c:pt idx="1606">
                  <c:v>9823.7000000000007</c:v>
                </c:pt>
                <c:pt idx="1607">
                  <c:v>9979.07</c:v>
                </c:pt>
                <c:pt idx="1608">
                  <c:v>10164.99</c:v>
                </c:pt>
                <c:pt idx="1609">
                  <c:v>10313</c:v>
                </c:pt>
                <c:pt idx="1610">
                  <c:v>10519.95</c:v>
                </c:pt>
                <c:pt idx="1611">
                  <c:v>10716.21</c:v>
                </c:pt>
                <c:pt idx="1612">
                  <c:v>11014.48</c:v>
                </c:pt>
                <c:pt idx="1613">
                  <c:v>11176.45</c:v>
                </c:pt>
                <c:pt idx="1614">
                  <c:v>11344.28</c:v>
                </c:pt>
                <c:pt idx="1615">
                  <c:v>11404.87</c:v>
                </c:pt>
                <c:pt idx="1616">
                  <c:v>11575.32</c:v>
                </c:pt>
                <c:pt idx="1617">
                  <c:v>11807.06</c:v>
                </c:pt>
                <c:pt idx="1618">
                  <c:v>12021.04</c:v>
                </c:pt>
                <c:pt idx="1619">
                  <c:v>12090.09</c:v>
                </c:pt>
                <c:pt idx="1620">
                  <c:v>12337.62</c:v>
                </c:pt>
                <c:pt idx="1621">
                  <c:v>12481.58</c:v>
                </c:pt>
                <c:pt idx="1622">
                  <c:v>12485.65</c:v>
                </c:pt>
                <c:pt idx="1623">
                  <c:v>12219.17</c:v>
                </c:pt>
                <c:pt idx="1624">
                  <c:v>12482.4</c:v>
                </c:pt>
                <c:pt idx="1625">
                  <c:v>12365.71</c:v>
                </c:pt>
                <c:pt idx="1626">
                  <c:v>12463.28</c:v>
                </c:pt>
                <c:pt idx="1627">
                  <c:v>12718.94</c:v>
                </c:pt>
                <c:pt idx="1628">
                  <c:v>12806.59</c:v>
                </c:pt>
                <c:pt idx="1629">
                  <c:v>12889.63</c:v>
                </c:pt>
                <c:pt idx="1630">
                  <c:v>13272</c:v>
                </c:pt>
                <c:pt idx="1631">
                  <c:v>13613.95</c:v>
                </c:pt>
                <c:pt idx="1632">
                  <c:v>13960.18</c:v>
                </c:pt>
                <c:pt idx="1633">
                  <c:v>13848.3</c:v>
                </c:pt>
                <c:pt idx="1634">
                  <c:v>13988.71</c:v>
                </c:pt>
                <c:pt idx="1635">
                  <c:v>13999.47</c:v>
                </c:pt>
                <c:pt idx="1636">
                  <c:v>14186.16</c:v>
                </c:pt>
                <c:pt idx="1637">
                  <c:v>14218.31</c:v>
                </c:pt>
                <c:pt idx="1638">
                  <c:v>14413.19</c:v>
                </c:pt>
                <c:pt idx="1639">
                  <c:v>14517.65</c:v>
                </c:pt>
                <c:pt idx="1640">
                  <c:v>14822.74</c:v>
                </c:pt>
                <c:pt idx="1641">
                  <c:v>15193.13</c:v>
                </c:pt>
                <c:pt idx="1642">
                  <c:v>15329.91</c:v>
                </c:pt>
                <c:pt idx="1643">
                  <c:v>15238.78</c:v>
                </c:pt>
                <c:pt idx="1644">
                  <c:v>15456</c:v>
                </c:pt>
                <c:pt idx="1645">
                  <c:v>15719.86</c:v>
                </c:pt>
                <c:pt idx="1646">
                  <c:v>6374.38</c:v>
                </c:pt>
                <c:pt idx="1647">
                  <c:v>6930.35</c:v>
                </c:pt>
                <c:pt idx="1648">
                  <c:v>7105.57</c:v>
                </c:pt>
                <c:pt idx="1649">
                  <c:v>7083.21</c:v>
                </c:pt>
                <c:pt idx="1650">
                  <c:v>7000.19</c:v>
                </c:pt>
                <c:pt idx="1651">
                  <c:v>7019.14</c:v>
                </c:pt>
                <c:pt idx="1652">
                  <c:v>6983.56</c:v>
                </c:pt>
                <c:pt idx="1653">
                  <c:v>6987.12</c:v>
                </c:pt>
                <c:pt idx="1654">
                  <c:v>6890.08</c:v>
                </c:pt>
                <c:pt idx="1655">
                  <c:v>6905.48</c:v>
                </c:pt>
                <c:pt idx="1656">
                  <c:v>6507.55</c:v>
                </c:pt>
                <c:pt idx="1657">
                  <c:v>6880.32</c:v>
                </c:pt>
                <c:pt idx="1658">
                  <c:v>6839.47</c:v>
                </c:pt>
                <c:pt idx="1659">
                  <c:v>7020.43</c:v>
                </c:pt>
                <c:pt idx="1660">
                  <c:v>6442.77</c:v>
                </c:pt>
                <c:pt idx="1661">
                  <c:v>6769.13</c:v>
                </c:pt>
                <c:pt idx="1662">
                  <c:v>6641.48</c:v>
                </c:pt>
                <c:pt idx="1663">
                  <c:v>6349.53</c:v>
                </c:pt>
                <c:pt idx="1664">
                  <c:v>6302.94</c:v>
                </c:pt>
                <c:pt idx="1665">
                  <c:v>6273.1</c:v>
                </c:pt>
                <c:pt idx="1666">
                  <c:v>6529.29</c:v>
                </c:pt>
                <c:pt idx="1667">
                  <c:v>6211.85</c:v>
                </c:pt>
                <c:pt idx="1668">
                  <c:v>6012.71</c:v>
                </c:pt>
                <c:pt idx="1669">
                  <c:v>6108.29</c:v>
                </c:pt>
                <c:pt idx="1670">
                  <c:v>6246.15</c:v>
                </c:pt>
                <c:pt idx="1671">
                  <c:v>6299.63</c:v>
                </c:pt>
                <c:pt idx="1672">
                  <c:v>6257.44</c:v>
                </c:pt>
                <c:pt idx="1673">
                  <c:v>5868.79</c:v>
                </c:pt>
                <c:pt idx="1674">
                  <c:v>5606.68</c:v>
                </c:pt>
                <c:pt idx="1675">
                  <c:v>5618.38</c:v>
                </c:pt>
                <c:pt idx="1676">
                  <c:v>5606.75</c:v>
                </c:pt>
                <c:pt idx="1677">
                  <c:v>5483.58</c:v>
                </c:pt>
                <c:pt idx="1678">
                  <c:v>5541.48</c:v>
                </c:pt>
                <c:pt idx="1679">
                  <c:v>5416.7</c:v>
                </c:pt>
                <c:pt idx="1680">
                  <c:v>5359.95</c:v>
                </c:pt>
                <c:pt idx="1681">
                  <c:v>4983.4399999999996</c:v>
                </c:pt>
                <c:pt idx="1682">
                  <c:v>4836.8599999999997</c:v>
                </c:pt>
                <c:pt idx="1683">
                  <c:v>4857.76</c:v>
                </c:pt>
                <c:pt idx="1684">
                  <c:v>5044.55</c:v>
                </c:pt>
                <c:pt idx="1685">
                  <c:v>5416.31</c:v>
                </c:pt>
                <c:pt idx="1686">
                  <c:v>5684.53</c:v>
                </c:pt>
                <c:pt idx="1687">
                  <c:v>5795.77</c:v>
                </c:pt>
                <c:pt idx="1688">
                  <c:v>5501.04</c:v>
                </c:pt>
                <c:pt idx="1689">
                  <c:v>5442.54</c:v>
                </c:pt>
                <c:pt idx="1690">
                  <c:v>5481.16</c:v>
                </c:pt>
                <c:pt idx="1691">
                  <c:v>5577.47</c:v>
                </c:pt>
                <c:pt idx="1692">
                  <c:v>5700</c:v>
                </c:pt>
                <c:pt idx="1693">
                  <c:v>5857.28</c:v>
                </c:pt>
                <c:pt idx="1694">
                  <c:v>6021.18</c:v>
                </c:pt>
                <c:pt idx="1695">
                  <c:v>6032.71</c:v>
                </c:pt>
                <c:pt idx="1696">
                  <c:v>5618.46</c:v>
                </c:pt>
                <c:pt idx="1697">
                  <c:v>5662</c:v>
                </c:pt>
                <c:pt idx="1698">
                  <c:v>5793.61</c:v>
                </c:pt>
                <c:pt idx="1699">
                  <c:v>5710.02</c:v>
                </c:pt>
                <c:pt idx="1700">
                  <c:v>5775.76</c:v>
                </c:pt>
                <c:pt idx="1701">
                  <c:v>5773.72</c:v>
                </c:pt>
                <c:pt idx="1702">
                  <c:v>5551.28</c:v>
                </c:pt>
                <c:pt idx="1703">
                  <c:v>5380.29</c:v>
                </c:pt>
                <c:pt idx="1704">
                  <c:v>5205.8100000000004</c:v>
                </c:pt>
                <c:pt idx="1705">
                  <c:v>5305.95</c:v>
                </c:pt>
                <c:pt idx="1706">
                  <c:v>5526.84</c:v>
                </c:pt>
                <c:pt idx="1707">
                  <c:v>5706.62</c:v>
                </c:pt>
                <c:pt idx="1708">
                  <c:v>5784.7</c:v>
                </c:pt>
                <c:pt idx="1709">
                  <c:v>5937.67</c:v>
                </c:pt>
                <c:pt idx="1710">
                  <c:v>6172.65</c:v>
                </c:pt>
                <c:pt idx="1711">
                  <c:v>6345.74</c:v>
                </c:pt>
                <c:pt idx="1712">
                  <c:v>6448.97</c:v>
                </c:pt>
                <c:pt idx="1713">
                  <c:v>6561.41</c:v>
                </c:pt>
                <c:pt idx="1714">
                  <c:v>6292.92</c:v>
                </c:pt>
                <c:pt idx="1715">
                  <c:v>6165.58</c:v>
                </c:pt>
                <c:pt idx="1716">
                  <c:v>6164.07</c:v>
                </c:pt>
                <c:pt idx="1717">
                  <c:v>6262.09</c:v>
                </c:pt>
                <c:pt idx="1718">
                  <c:v>6268.92</c:v>
                </c:pt>
                <c:pt idx="1719">
                  <c:v>6409.82</c:v>
                </c:pt>
                <c:pt idx="1720">
                  <c:v>6514.29</c:v>
                </c:pt>
                <c:pt idx="1721">
                  <c:v>6654.9</c:v>
                </c:pt>
                <c:pt idx="1722">
                  <c:v>7013.25</c:v>
                </c:pt>
                <c:pt idx="1723">
                  <c:v>7245.49</c:v>
                </c:pt>
                <c:pt idx="1724">
                  <c:v>7364.37</c:v>
                </c:pt>
                <c:pt idx="1725">
                  <c:v>7396.05</c:v>
                </c:pt>
                <c:pt idx="1726">
                  <c:v>7561.35</c:v>
                </c:pt>
                <c:pt idx="1727">
                  <c:v>7680.67</c:v>
                </c:pt>
                <c:pt idx="1728">
                  <c:v>7326.52</c:v>
                </c:pt>
                <c:pt idx="1729">
                  <c:v>7981.91</c:v>
                </c:pt>
                <c:pt idx="1730">
                  <c:v>8254.76</c:v>
                </c:pt>
                <c:pt idx="1731">
                  <c:v>8392.15</c:v>
                </c:pt>
                <c:pt idx="1732">
                  <c:v>8231.86</c:v>
                </c:pt>
                <c:pt idx="1733">
                  <c:v>8791.42</c:v>
                </c:pt>
                <c:pt idx="1734">
                  <c:v>8880.44</c:v>
                </c:pt>
                <c:pt idx="1735">
                  <c:v>9001.19</c:v>
                </c:pt>
                <c:pt idx="1736">
                  <c:v>9132.7099999999991</c:v>
                </c:pt>
                <c:pt idx="1737">
                  <c:v>9347.01</c:v>
                </c:pt>
                <c:pt idx="1738">
                  <c:v>9692.7800000000007</c:v>
                </c:pt>
                <c:pt idx="1739">
                  <c:v>10146.25</c:v>
                </c:pt>
                <c:pt idx="1740">
                  <c:v>10431.58</c:v>
                </c:pt>
                <c:pt idx="1741">
                  <c:v>10635.59</c:v>
                </c:pt>
                <c:pt idx="1742">
                  <c:v>10605.53</c:v>
                </c:pt>
                <c:pt idx="1743">
                  <c:v>10803.97</c:v>
                </c:pt>
                <c:pt idx="1744">
                  <c:v>6700.21</c:v>
                </c:pt>
                <c:pt idx="1745">
                  <c:v>7084.21</c:v>
                </c:pt>
                <c:pt idx="1746">
                  <c:v>7072.01</c:v>
                </c:pt>
                <c:pt idx="1747">
                  <c:v>6972.69</c:v>
                </c:pt>
                <c:pt idx="1748">
                  <c:v>6981.44</c:v>
                </c:pt>
                <c:pt idx="1749">
                  <c:v>7050.15</c:v>
                </c:pt>
                <c:pt idx="1750">
                  <c:v>6670.04</c:v>
                </c:pt>
                <c:pt idx="1751">
                  <c:v>6539.91</c:v>
                </c:pt>
                <c:pt idx="1752">
                  <c:v>6493.06</c:v>
                </c:pt>
                <c:pt idx="1753">
                  <c:v>6546.96</c:v>
                </c:pt>
                <c:pt idx="1754">
                  <c:v>6649.41</c:v>
                </c:pt>
                <c:pt idx="1755">
                  <c:v>6589.15</c:v>
                </c:pt>
                <c:pt idx="1756">
                  <c:v>6456.33</c:v>
                </c:pt>
                <c:pt idx="1757">
                  <c:v>6537.39</c:v>
                </c:pt>
                <c:pt idx="1758">
                  <c:v>6722.11</c:v>
                </c:pt>
                <c:pt idx="1759">
                  <c:v>6826.47</c:v>
                </c:pt>
                <c:pt idx="1760">
                  <c:v>6992.25</c:v>
                </c:pt>
                <c:pt idx="1761">
                  <c:v>7102.53</c:v>
                </c:pt>
                <c:pt idx="1762">
                  <c:v>6949.24</c:v>
                </c:pt>
                <c:pt idx="1763">
                  <c:v>7160.93</c:v>
                </c:pt>
                <c:pt idx="1764">
                  <c:v>7401.22</c:v>
                </c:pt>
                <c:pt idx="1765">
                  <c:v>7134.86</c:v>
                </c:pt>
                <c:pt idx="1766">
                  <c:v>7116.06</c:v>
                </c:pt>
                <c:pt idx="1767">
                  <c:v>6878.44</c:v>
                </c:pt>
                <c:pt idx="1768">
                  <c:v>7586.45</c:v>
                </c:pt>
                <c:pt idx="1769">
                  <c:v>7821.92</c:v>
                </c:pt>
                <c:pt idx="1770">
                  <c:v>7758.31</c:v>
                </c:pt>
                <c:pt idx="1771">
                  <c:v>7753.39</c:v>
                </c:pt>
                <c:pt idx="1772">
                  <c:v>7973.87</c:v>
                </c:pt>
                <c:pt idx="1773">
                  <c:v>8086.25</c:v>
                </c:pt>
                <c:pt idx="1774">
                  <c:v>8206.8700000000008</c:v>
                </c:pt>
                <c:pt idx="1775">
                  <c:v>8224.2099999999991</c:v>
                </c:pt>
                <c:pt idx="1776">
                  <c:v>8200.83</c:v>
                </c:pt>
                <c:pt idx="1777">
                  <c:v>8253.16</c:v>
                </c:pt>
                <c:pt idx="1778">
                  <c:v>8097.43</c:v>
                </c:pt>
                <c:pt idx="1779">
                  <c:v>8080.09</c:v>
                </c:pt>
                <c:pt idx="1780">
                  <c:v>8088.8</c:v>
                </c:pt>
                <c:pt idx="1781">
                  <c:v>7691.31</c:v>
                </c:pt>
                <c:pt idx="1782">
                  <c:v>7707.49</c:v>
                </c:pt>
                <c:pt idx="1783">
                  <c:v>7639.13</c:v>
                </c:pt>
                <c:pt idx="1784">
                  <c:v>7653.35</c:v>
                </c:pt>
                <c:pt idx="1785">
                  <c:v>7801.85</c:v>
                </c:pt>
                <c:pt idx="1786">
                  <c:v>7814.22</c:v>
                </c:pt>
                <c:pt idx="1787">
                  <c:v>7032.23</c:v>
                </c:pt>
                <c:pt idx="1788">
                  <c:v>7532.45</c:v>
                </c:pt>
                <c:pt idx="1789">
                  <c:v>7548.61</c:v>
                </c:pt>
                <c:pt idx="1790">
                  <c:v>7599.57</c:v>
                </c:pt>
                <c:pt idx="1791">
                  <c:v>7813.67</c:v>
                </c:pt>
                <c:pt idx="1792">
                  <c:v>6783.15</c:v>
                </c:pt>
                <c:pt idx="1793">
                  <c:v>7064.44</c:v>
                </c:pt>
                <c:pt idx="1794">
                  <c:v>7009.24</c:v>
                </c:pt>
                <c:pt idx="1795">
                  <c:v>6873.04</c:v>
                </c:pt>
                <c:pt idx="1796">
                  <c:v>6849.29</c:v>
                </c:pt>
                <c:pt idx="1797">
                  <c:v>6856.82</c:v>
                </c:pt>
                <c:pt idx="1798">
                  <c:v>6659.9</c:v>
                </c:pt>
                <c:pt idx="1799">
                  <c:v>6604.17</c:v>
                </c:pt>
                <c:pt idx="1800">
                  <c:v>6676.59</c:v>
                </c:pt>
                <c:pt idx="1801">
                  <c:v>6650.89</c:v>
                </c:pt>
                <c:pt idx="1802">
                  <c:v>6823.4</c:v>
                </c:pt>
                <c:pt idx="1803">
                  <c:v>7010.91</c:v>
                </c:pt>
                <c:pt idx="1804">
                  <c:v>7039.3</c:v>
                </c:pt>
                <c:pt idx="1805">
                  <c:v>6913.75</c:v>
                </c:pt>
                <c:pt idx="1806">
                  <c:v>6620.93</c:v>
                </c:pt>
                <c:pt idx="1807">
                  <c:v>6535.75</c:v>
                </c:pt>
                <c:pt idx="1808">
                  <c:v>6523.97</c:v>
                </c:pt>
                <c:pt idx="1809">
                  <c:v>6678.9</c:v>
                </c:pt>
                <c:pt idx="1810">
                  <c:v>6689.57</c:v>
                </c:pt>
                <c:pt idx="1811">
                  <c:v>6230.79</c:v>
                </c:pt>
                <c:pt idx="1812">
                  <c:v>6044.16</c:v>
                </c:pt>
                <c:pt idx="1813">
                  <c:v>6174.41</c:v>
                </c:pt>
                <c:pt idx="1814">
                  <c:v>6318.39</c:v>
                </c:pt>
                <c:pt idx="1815">
                  <c:v>6311.57</c:v>
                </c:pt>
                <c:pt idx="1816">
                  <c:v>6506.46</c:v>
                </c:pt>
                <c:pt idx="1817">
                  <c:v>6770.82</c:v>
                </c:pt>
                <c:pt idx="1818">
                  <c:v>6921.79</c:v>
                </c:pt>
                <c:pt idx="1819">
                  <c:v>7147.08</c:v>
                </c:pt>
                <c:pt idx="1820">
                  <c:v>7430.47</c:v>
                </c:pt>
                <c:pt idx="1821">
                  <c:v>7177.79</c:v>
                </c:pt>
                <c:pt idx="1822">
                  <c:v>7045.82</c:v>
                </c:pt>
                <c:pt idx="1823">
                  <c:v>6374.66</c:v>
                </c:pt>
                <c:pt idx="1824">
                  <c:v>6338.47</c:v>
                </c:pt>
                <c:pt idx="1825">
                  <c:v>6378.35</c:v>
                </c:pt>
                <c:pt idx="1826">
                  <c:v>6254.09</c:v>
                </c:pt>
                <c:pt idx="1827">
                  <c:v>6563.43</c:v>
                </c:pt>
                <c:pt idx="1828">
                  <c:v>6672.25</c:v>
                </c:pt>
                <c:pt idx="1829">
                  <c:v>6439.19</c:v>
                </c:pt>
                <c:pt idx="1830">
                  <c:v>6429.94</c:v>
                </c:pt>
                <c:pt idx="1831">
                  <c:v>6528.03</c:v>
                </c:pt>
                <c:pt idx="1832">
                  <c:v>6669.54</c:v>
                </c:pt>
                <c:pt idx="1833">
                  <c:v>6730.65</c:v>
                </c:pt>
                <c:pt idx="1834">
                  <c:v>6633.41</c:v>
                </c:pt>
                <c:pt idx="1835">
                  <c:v>6905.09</c:v>
                </c:pt>
                <c:pt idx="1836">
                  <c:v>7095.06</c:v>
                </c:pt>
                <c:pt idx="1837">
                  <c:v>7112.96</c:v>
                </c:pt>
                <c:pt idx="1838">
                  <c:v>7073.36</c:v>
                </c:pt>
                <c:pt idx="1839">
                  <c:v>6970.39</c:v>
                </c:pt>
                <c:pt idx="1840">
                  <c:v>7018.11</c:v>
                </c:pt>
                <c:pt idx="1841">
                  <c:v>7097.14</c:v>
                </c:pt>
                <c:pt idx="1842">
                  <c:v>6643.63</c:v>
                </c:pt>
                <c:pt idx="1843">
                  <c:v>6781.91</c:v>
                </c:pt>
                <c:pt idx="1844">
                  <c:v>6903.09</c:v>
                </c:pt>
                <c:pt idx="1845">
                  <c:v>6832.3</c:v>
                </c:pt>
                <c:pt idx="1846">
                  <c:v>6941.53</c:v>
                </c:pt>
                <c:pt idx="1847">
                  <c:v>7118.18</c:v>
                </c:pt>
                <c:pt idx="1848">
                  <c:v>7180.29</c:v>
                </c:pt>
                <c:pt idx="1849">
                  <c:v>7402.98</c:v>
                </c:pt>
                <c:pt idx="1850">
                  <c:v>7549.66</c:v>
                </c:pt>
                <c:pt idx="1851">
                  <c:v>7769.44</c:v>
                </c:pt>
                <c:pt idx="1852">
                  <c:v>8030.48</c:v>
                </c:pt>
                <c:pt idx="1853">
                  <c:v>8336.91</c:v>
                </c:pt>
                <c:pt idx="1854">
                  <c:v>8480.34</c:v>
                </c:pt>
                <c:pt idx="1855">
                  <c:v>8618.7099999999991</c:v>
                </c:pt>
                <c:pt idx="1856">
                  <c:v>8720.57</c:v>
                </c:pt>
                <c:pt idx="1857">
                  <c:v>8885.61</c:v>
                </c:pt>
                <c:pt idx="1858">
                  <c:v>9062.9500000000007</c:v>
                </c:pt>
                <c:pt idx="1859">
                  <c:v>8991.59</c:v>
                </c:pt>
                <c:pt idx="1860">
                  <c:v>8728.33</c:v>
                </c:pt>
                <c:pt idx="1861">
                  <c:v>8617.6</c:v>
                </c:pt>
                <c:pt idx="1862">
                  <c:v>8508.86</c:v>
                </c:pt>
                <c:pt idx="1863">
                  <c:v>8392.1</c:v>
                </c:pt>
                <c:pt idx="1864">
                  <c:v>8202.19</c:v>
                </c:pt>
                <c:pt idx="1865">
                  <c:v>7988.49</c:v>
                </c:pt>
                <c:pt idx="1866">
                  <c:v>7859.19</c:v>
                </c:pt>
                <c:pt idx="1867">
                  <c:v>7864.87</c:v>
                </c:pt>
                <c:pt idx="1868">
                  <c:v>7999.74</c:v>
                </c:pt>
                <c:pt idx="1869">
                  <c:v>7947.58</c:v>
                </c:pt>
                <c:pt idx="1870">
                  <c:v>7860.83</c:v>
                </c:pt>
                <c:pt idx="1871">
                  <c:v>7636.99</c:v>
                </c:pt>
                <c:pt idx="1872">
                  <c:v>7670.63</c:v>
                </c:pt>
                <c:pt idx="1873">
                  <c:v>7685.96</c:v>
                </c:pt>
                <c:pt idx="1874">
                  <c:v>7740.93</c:v>
                </c:pt>
                <c:pt idx="1875">
                  <c:v>7682.92</c:v>
                </c:pt>
                <c:pt idx="1876">
                  <c:v>7670.24</c:v>
                </c:pt>
                <c:pt idx="1877">
                  <c:v>7707.67</c:v>
                </c:pt>
                <c:pt idx="1878">
                  <c:v>7667.08</c:v>
                </c:pt>
                <c:pt idx="1879">
                  <c:v>7726.08</c:v>
                </c:pt>
                <c:pt idx="1880">
                  <c:v>7609.04</c:v>
                </c:pt>
                <c:pt idx="1881">
                  <c:v>7548.18</c:v>
                </c:pt>
                <c:pt idx="1882">
                  <c:v>7708.49</c:v>
                </c:pt>
                <c:pt idx="1883">
                  <c:v>7618.25</c:v>
                </c:pt>
                <c:pt idx="1884">
                  <c:v>7625.3</c:v>
                </c:pt>
                <c:pt idx="1885">
                  <c:v>7751.12</c:v>
                </c:pt>
                <c:pt idx="1886">
                  <c:v>7924.26</c:v>
                </c:pt>
                <c:pt idx="1887">
                  <c:v>7913.21</c:v>
                </c:pt>
                <c:pt idx="1888">
                  <c:v>8123.02</c:v>
                </c:pt>
                <c:pt idx="1889">
                  <c:v>8310.89</c:v>
                </c:pt>
                <c:pt idx="1890">
                  <c:v>5583.97</c:v>
                </c:pt>
                <c:pt idx="1891">
                  <c:v>5637.52</c:v>
                </c:pt>
                <c:pt idx="1892">
                  <c:v>5531</c:v>
                </c:pt>
                <c:pt idx="1893">
                  <c:v>5532.34</c:v>
                </c:pt>
                <c:pt idx="1894">
                  <c:v>5502.76</c:v>
                </c:pt>
                <c:pt idx="1895">
                  <c:v>5491.05</c:v>
                </c:pt>
                <c:pt idx="1896">
                  <c:v>5531.99</c:v>
                </c:pt>
                <c:pt idx="1897">
                  <c:v>5579.38</c:v>
                </c:pt>
                <c:pt idx="1898">
                  <c:v>5631.51</c:v>
                </c:pt>
                <c:pt idx="1899">
                  <c:v>5650.59</c:v>
                </c:pt>
                <c:pt idx="1900">
                  <c:v>5865.16</c:v>
                </c:pt>
                <c:pt idx="1901">
                  <c:v>6050.82</c:v>
                </c:pt>
                <c:pt idx="1902">
                  <c:v>5988.83</c:v>
                </c:pt>
                <c:pt idx="1903">
                  <c:v>5831.35</c:v>
                </c:pt>
                <c:pt idx="1904">
                  <c:v>5666.61</c:v>
                </c:pt>
                <c:pt idx="1905">
                  <c:v>5742.4</c:v>
                </c:pt>
                <c:pt idx="1906">
                  <c:v>5787.74</c:v>
                </c:pt>
                <c:pt idx="1907">
                  <c:v>6033.87</c:v>
                </c:pt>
                <c:pt idx="1908">
                  <c:v>6211.57</c:v>
                </c:pt>
                <c:pt idx="1909">
                  <c:v>6496.54</c:v>
                </c:pt>
                <c:pt idx="1910">
                  <c:v>6737.68</c:v>
                </c:pt>
                <c:pt idx="1911">
                  <c:v>7042.75</c:v>
                </c:pt>
                <c:pt idx="1912">
                  <c:v>7317.99</c:v>
                </c:pt>
                <c:pt idx="1913">
                  <c:v>7338.44</c:v>
                </c:pt>
                <c:pt idx="1914">
                  <c:v>7173.99</c:v>
                </c:pt>
                <c:pt idx="1915">
                  <c:v>7840.24</c:v>
                </c:pt>
                <c:pt idx="1916">
                  <c:v>8020.15</c:v>
                </c:pt>
                <c:pt idx="1917">
                  <c:v>8243.7099999999991</c:v>
                </c:pt>
                <c:pt idx="1918">
                  <c:v>8498.2900000000009</c:v>
                </c:pt>
                <c:pt idx="1919">
                  <c:v>8602.58</c:v>
                </c:pt>
                <c:pt idx="1920">
                  <c:v>8674.61</c:v>
                </c:pt>
                <c:pt idx="1921">
                  <c:v>8880.31</c:v>
                </c:pt>
                <c:pt idx="1922">
                  <c:v>8933.17</c:v>
                </c:pt>
                <c:pt idx="1923">
                  <c:v>8787.69</c:v>
                </c:pt>
                <c:pt idx="1924">
                  <c:v>8828.82</c:v>
                </c:pt>
                <c:pt idx="1925">
                  <c:v>8636.69</c:v>
                </c:pt>
                <c:pt idx="1926">
                  <c:v>8397.59</c:v>
                </c:pt>
                <c:pt idx="1927">
                  <c:v>8822.32</c:v>
                </c:pt>
                <c:pt idx="1928">
                  <c:v>8707.7099999999991</c:v>
                </c:pt>
                <c:pt idx="1929">
                  <c:v>8782.94</c:v>
                </c:pt>
                <c:pt idx="1930">
                  <c:v>8850.73</c:v>
                </c:pt>
                <c:pt idx="1931">
                  <c:v>8723.19</c:v>
                </c:pt>
                <c:pt idx="1932">
                  <c:v>8683.2099999999991</c:v>
                </c:pt>
                <c:pt idx="1933">
                  <c:v>8769.92</c:v>
                </c:pt>
                <c:pt idx="1934">
                  <c:v>8954.51</c:v>
                </c:pt>
                <c:pt idx="1935">
                  <c:v>9047.0499999999993</c:v>
                </c:pt>
                <c:pt idx="1936">
                  <c:v>9173.9599999999991</c:v>
                </c:pt>
                <c:pt idx="1937">
                  <c:v>9260.5</c:v>
                </c:pt>
                <c:pt idx="1938">
                  <c:v>7463.94</c:v>
                </c:pt>
                <c:pt idx="1939">
                  <c:v>7143.73</c:v>
                </c:pt>
                <c:pt idx="1940">
                  <c:v>7107.95</c:v>
                </c:pt>
                <c:pt idx="1941">
                  <c:v>7341.85</c:v>
                </c:pt>
                <c:pt idx="1942">
                  <c:v>7250.11</c:v>
                </c:pt>
                <c:pt idx="1943">
                  <c:v>7084.89</c:v>
                </c:pt>
                <c:pt idx="1944">
                  <c:v>6767.5</c:v>
                </c:pt>
                <c:pt idx="1945">
                  <c:v>6732.82</c:v>
                </c:pt>
                <c:pt idx="1946">
                  <c:v>6908.92</c:v>
                </c:pt>
                <c:pt idx="1947">
                  <c:v>6966.38</c:v>
                </c:pt>
                <c:pt idx="1948">
                  <c:v>7020.04</c:v>
                </c:pt>
                <c:pt idx="1949">
                  <c:v>6696.81</c:v>
                </c:pt>
                <c:pt idx="1950">
                  <c:v>6730.98</c:v>
                </c:pt>
                <c:pt idx="1951">
                  <c:v>6989.9</c:v>
                </c:pt>
                <c:pt idx="1952">
                  <c:v>6840.17</c:v>
                </c:pt>
                <c:pt idx="1953">
                  <c:v>6654.16</c:v>
                </c:pt>
                <c:pt idx="1954">
                  <c:v>6485.14</c:v>
                </c:pt>
                <c:pt idx="1955">
                  <c:v>6527.2</c:v>
                </c:pt>
                <c:pt idx="1956">
                  <c:v>6422.06</c:v>
                </c:pt>
                <c:pt idx="1957">
                  <c:v>6392.95</c:v>
                </c:pt>
                <c:pt idx="1958">
                  <c:v>6369.63</c:v>
                </c:pt>
                <c:pt idx="1959">
                  <c:v>6304.04</c:v>
                </c:pt>
                <c:pt idx="1960">
                  <c:v>6219.08</c:v>
                </c:pt>
                <c:pt idx="1961">
                  <c:v>6262.31</c:v>
                </c:pt>
                <c:pt idx="1962">
                  <c:v>6492.67</c:v>
                </c:pt>
                <c:pt idx="1963">
                  <c:v>6441.67</c:v>
                </c:pt>
                <c:pt idx="1964">
                  <c:v>6027.96</c:v>
                </c:pt>
                <c:pt idx="1965">
                  <c:v>5765.22</c:v>
                </c:pt>
                <c:pt idx="1966">
                  <c:v>5787.05</c:v>
                </c:pt>
                <c:pt idx="1967">
                  <c:v>5524.18</c:v>
                </c:pt>
                <c:pt idx="1968">
                  <c:v>5203.0600000000004</c:v>
                </c:pt>
                <c:pt idx="1969">
                  <c:v>5351.21</c:v>
                </c:pt>
                <c:pt idx="1970">
                  <c:v>5150.12</c:v>
                </c:pt>
                <c:pt idx="1971">
                  <c:v>5118.05</c:v>
                </c:pt>
                <c:pt idx="1972">
                  <c:v>5065.3599999999997</c:v>
                </c:pt>
                <c:pt idx="1973">
                  <c:v>5041.0200000000004</c:v>
                </c:pt>
                <c:pt idx="1974">
                  <c:v>5196.1499999999996</c:v>
                </c:pt>
                <c:pt idx="1975">
                  <c:v>5183.41</c:v>
                </c:pt>
                <c:pt idx="1976">
                  <c:v>5354.51</c:v>
                </c:pt>
                <c:pt idx="1977">
                  <c:v>5308.72</c:v>
                </c:pt>
                <c:pt idx="1978">
                  <c:v>5147.8100000000004</c:v>
                </c:pt>
                <c:pt idx="1979">
                  <c:v>5178.07</c:v>
                </c:pt>
                <c:pt idx="1980">
                  <c:v>5143.51</c:v>
                </c:pt>
                <c:pt idx="1981">
                  <c:v>5044.63</c:v>
                </c:pt>
                <c:pt idx="1982">
                  <c:v>5202.96</c:v>
                </c:pt>
                <c:pt idx="1983">
                  <c:v>5116.84</c:v>
                </c:pt>
                <c:pt idx="1984">
                  <c:v>5277.15</c:v>
                </c:pt>
                <c:pt idx="1985">
                  <c:v>5515.56</c:v>
                </c:pt>
                <c:pt idx="1986">
                  <c:v>5730.91</c:v>
                </c:pt>
                <c:pt idx="1987">
                  <c:v>6173.66</c:v>
                </c:pt>
                <c:pt idx="1988">
                  <c:v>6164.92</c:v>
                </c:pt>
                <c:pt idx="1989">
                  <c:v>6063.63</c:v>
                </c:pt>
                <c:pt idx="1990">
                  <c:v>6010.52</c:v>
                </c:pt>
                <c:pt idx="1991">
                  <c:v>5979.8</c:v>
                </c:pt>
                <c:pt idx="1992">
                  <c:v>5822.57</c:v>
                </c:pt>
                <c:pt idx="1993">
                  <c:v>5783.02</c:v>
                </c:pt>
                <c:pt idx="1994">
                  <c:v>5874.8</c:v>
                </c:pt>
                <c:pt idx="1995">
                  <c:v>5982.06</c:v>
                </c:pt>
                <c:pt idx="1996">
                  <c:v>5904.61</c:v>
                </c:pt>
                <c:pt idx="1997">
                  <c:v>6023.05</c:v>
                </c:pt>
                <c:pt idx="1998">
                  <c:v>5994.94</c:v>
                </c:pt>
                <c:pt idx="1999">
                  <c:v>5948.96</c:v>
                </c:pt>
                <c:pt idx="2000">
                  <c:v>6263.79</c:v>
                </c:pt>
                <c:pt idx="2001">
                  <c:v>6301.21</c:v>
                </c:pt>
                <c:pt idx="2002">
                  <c:v>6573.98</c:v>
                </c:pt>
                <c:pt idx="2003">
                  <c:v>6462.15</c:v>
                </c:pt>
                <c:pt idx="2004">
                  <c:v>6497.29</c:v>
                </c:pt>
                <c:pt idx="2005">
                  <c:v>6632.78</c:v>
                </c:pt>
                <c:pt idx="2006">
                  <c:v>6849.69</c:v>
                </c:pt>
                <c:pt idx="2007">
                  <c:v>6115.91</c:v>
                </c:pt>
                <c:pt idx="2008">
                  <c:v>6215.25</c:v>
                </c:pt>
                <c:pt idx="2009">
                  <c:v>6350.65</c:v>
                </c:pt>
                <c:pt idx="2010">
                  <c:v>6541.68</c:v>
                </c:pt>
                <c:pt idx="2011">
                  <c:v>6891.94</c:v>
                </c:pt>
                <c:pt idx="2012">
                  <c:v>7053.4</c:v>
                </c:pt>
                <c:pt idx="2013">
                  <c:v>7140.54</c:v>
                </c:pt>
                <c:pt idx="2014">
                  <c:v>7262.39</c:v>
                </c:pt>
                <c:pt idx="2015">
                  <c:v>7051.3</c:v>
                </c:pt>
                <c:pt idx="2016">
                  <c:v>7132.9</c:v>
                </c:pt>
                <c:pt idx="2017">
                  <c:v>7373.95</c:v>
                </c:pt>
                <c:pt idx="2018">
                  <c:v>7617.27</c:v>
                </c:pt>
                <c:pt idx="2019">
                  <c:v>7743.6</c:v>
                </c:pt>
                <c:pt idx="2020">
                  <c:v>7766.77</c:v>
                </c:pt>
                <c:pt idx="2021">
                  <c:v>7977.75</c:v>
                </c:pt>
                <c:pt idx="2022">
                  <c:v>7607.72</c:v>
                </c:pt>
                <c:pt idx="2023">
                  <c:v>7894.24</c:v>
                </c:pt>
                <c:pt idx="2024">
                  <c:v>7409.19</c:v>
                </c:pt>
                <c:pt idx="2025">
                  <c:v>7585.01</c:v>
                </c:pt>
                <c:pt idx="2026">
                  <c:v>7670.06</c:v>
                </c:pt>
                <c:pt idx="2027">
                  <c:v>7867.96</c:v>
                </c:pt>
                <c:pt idx="2028">
                  <c:v>8056.36</c:v>
                </c:pt>
                <c:pt idx="2029">
                  <c:v>8163.63</c:v>
                </c:pt>
                <c:pt idx="2030">
                  <c:v>8192.7199999999993</c:v>
                </c:pt>
                <c:pt idx="2031">
                  <c:v>8420.7099999999991</c:v>
                </c:pt>
                <c:pt idx="2032">
                  <c:v>8086.14</c:v>
                </c:pt>
                <c:pt idx="2033">
                  <c:v>8285.0400000000009</c:v>
                </c:pt>
                <c:pt idx="2034">
                  <c:v>6501.99</c:v>
                </c:pt>
                <c:pt idx="2035">
                  <c:v>6143.81</c:v>
                </c:pt>
                <c:pt idx="2036">
                  <c:v>6213.25</c:v>
                </c:pt>
                <c:pt idx="2037">
                  <c:v>6045.63</c:v>
                </c:pt>
                <c:pt idx="2038">
                  <c:v>6061.33</c:v>
                </c:pt>
                <c:pt idx="2039">
                  <c:v>6064.34</c:v>
                </c:pt>
                <c:pt idx="2040">
                  <c:v>6185.8</c:v>
                </c:pt>
                <c:pt idx="2041">
                  <c:v>6173.69</c:v>
                </c:pt>
                <c:pt idx="2042">
                  <c:v>6121.98</c:v>
                </c:pt>
                <c:pt idx="2043">
                  <c:v>6195.63</c:v>
                </c:pt>
                <c:pt idx="2044">
                  <c:v>6423.09</c:v>
                </c:pt>
                <c:pt idx="2045">
                  <c:v>6417.09</c:v>
                </c:pt>
                <c:pt idx="2046">
                  <c:v>6278.08</c:v>
                </c:pt>
                <c:pt idx="2047">
                  <c:v>6258.15</c:v>
                </c:pt>
                <c:pt idx="2048">
                  <c:v>6341.42</c:v>
                </c:pt>
                <c:pt idx="2049">
                  <c:v>6130.7</c:v>
                </c:pt>
                <c:pt idx="2050">
                  <c:v>6083.09</c:v>
                </c:pt>
                <c:pt idx="2051">
                  <c:v>5888.26</c:v>
                </c:pt>
                <c:pt idx="2052">
                  <c:v>5963.52</c:v>
                </c:pt>
                <c:pt idx="2053">
                  <c:v>6113.4</c:v>
                </c:pt>
                <c:pt idx="2054">
                  <c:v>6335.03</c:v>
                </c:pt>
                <c:pt idx="2055">
                  <c:v>6408.54</c:v>
                </c:pt>
                <c:pt idx="2056">
                  <c:v>6679.51</c:v>
                </c:pt>
                <c:pt idx="2057">
                  <c:v>6465.63</c:v>
                </c:pt>
                <c:pt idx="2058">
                  <c:v>6572.75</c:v>
                </c:pt>
                <c:pt idx="2059">
                  <c:v>6567.7</c:v>
                </c:pt>
                <c:pt idx="2060">
                  <c:v>6697.22</c:v>
                </c:pt>
                <c:pt idx="2061">
                  <c:v>6469.13</c:v>
                </c:pt>
                <c:pt idx="2062">
                  <c:v>6446.9</c:v>
                </c:pt>
                <c:pt idx="2063">
                  <c:v>6561.67</c:v>
                </c:pt>
                <c:pt idx="2064">
                  <c:v>6791.26</c:v>
                </c:pt>
                <c:pt idx="2065">
                  <c:v>6887.71</c:v>
                </c:pt>
                <c:pt idx="2066">
                  <c:v>7134.14</c:v>
                </c:pt>
                <c:pt idx="2067">
                  <c:v>7070.34</c:v>
                </c:pt>
                <c:pt idx="2068">
                  <c:v>6773.54</c:v>
                </c:pt>
                <c:pt idx="2069">
                  <c:v>6900.31</c:v>
                </c:pt>
                <c:pt idx="2070">
                  <c:v>7047.21</c:v>
                </c:pt>
                <c:pt idx="2071">
                  <c:v>7139.41</c:v>
                </c:pt>
                <c:pt idx="2072">
                  <c:v>7174.2</c:v>
                </c:pt>
                <c:pt idx="2073">
                  <c:v>7454.63</c:v>
                </c:pt>
                <c:pt idx="2074">
                  <c:v>7309.76</c:v>
                </c:pt>
                <c:pt idx="2075">
                  <c:v>7254.75</c:v>
                </c:pt>
                <c:pt idx="2076">
                  <c:v>7467.11</c:v>
                </c:pt>
                <c:pt idx="2077">
                  <c:v>7363.33</c:v>
                </c:pt>
                <c:pt idx="2078">
                  <c:v>7301.13</c:v>
                </c:pt>
                <c:pt idx="2079">
                  <c:v>7289.1</c:v>
                </c:pt>
                <c:pt idx="2080">
                  <c:v>7107.59</c:v>
                </c:pt>
                <c:pt idx="2081">
                  <c:v>7039.45</c:v>
                </c:pt>
                <c:pt idx="2082">
                  <c:v>5627.37</c:v>
                </c:pt>
                <c:pt idx="2083">
                  <c:v>5966.94</c:v>
                </c:pt>
                <c:pt idx="2084">
                  <c:v>5660.27</c:v>
                </c:pt>
                <c:pt idx="2085">
                  <c:v>5638.86</c:v>
                </c:pt>
                <c:pt idx="2086">
                  <c:v>5666.63</c:v>
                </c:pt>
                <c:pt idx="2087">
                  <c:v>5732.65</c:v>
                </c:pt>
                <c:pt idx="2088">
                  <c:v>5955.65</c:v>
                </c:pt>
                <c:pt idx="2089">
                  <c:v>6026.51</c:v>
                </c:pt>
                <c:pt idx="2090">
                  <c:v>5714.92</c:v>
                </c:pt>
                <c:pt idx="2091">
                  <c:v>5620.1</c:v>
                </c:pt>
                <c:pt idx="2092">
                  <c:v>5887.71</c:v>
                </c:pt>
                <c:pt idx="2093">
                  <c:v>5986.35</c:v>
                </c:pt>
                <c:pt idx="2094">
                  <c:v>5891.15</c:v>
                </c:pt>
                <c:pt idx="2095">
                  <c:v>6047.46</c:v>
                </c:pt>
                <c:pt idx="2096">
                  <c:v>6247.58</c:v>
                </c:pt>
                <c:pt idx="2097">
                  <c:v>6501.09</c:v>
                </c:pt>
                <c:pt idx="2098">
                  <c:v>6260.77</c:v>
                </c:pt>
                <c:pt idx="2099">
                  <c:v>6214.62</c:v>
                </c:pt>
                <c:pt idx="2100">
                  <c:v>6238.65</c:v>
                </c:pt>
                <c:pt idx="2101">
                  <c:v>6254.59</c:v>
                </c:pt>
                <c:pt idx="2102">
                  <c:v>6034.89</c:v>
                </c:pt>
                <c:pt idx="2103">
                  <c:v>5806.88</c:v>
                </c:pt>
                <c:pt idx="2104">
                  <c:v>5900.3</c:v>
                </c:pt>
                <c:pt idx="2105">
                  <c:v>6162.35</c:v>
                </c:pt>
                <c:pt idx="2106">
                  <c:v>6233.97</c:v>
                </c:pt>
                <c:pt idx="2107">
                  <c:v>6090.26</c:v>
                </c:pt>
                <c:pt idx="2108">
                  <c:v>6073.92</c:v>
                </c:pt>
                <c:pt idx="2109">
                  <c:v>5957.29</c:v>
                </c:pt>
                <c:pt idx="2110">
                  <c:v>5967.94</c:v>
                </c:pt>
                <c:pt idx="2111">
                  <c:v>6009.96</c:v>
                </c:pt>
                <c:pt idx="2112">
                  <c:v>5953.2</c:v>
                </c:pt>
                <c:pt idx="2113">
                  <c:v>6012.08</c:v>
                </c:pt>
                <c:pt idx="2114">
                  <c:v>6103.93</c:v>
                </c:pt>
                <c:pt idx="2115">
                  <c:v>6115.71</c:v>
                </c:pt>
                <c:pt idx="2116">
                  <c:v>6238.73</c:v>
                </c:pt>
                <c:pt idx="2117">
                  <c:v>6316.37</c:v>
                </c:pt>
                <c:pt idx="2118">
                  <c:v>6266.88</c:v>
                </c:pt>
                <c:pt idx="2119">
                  <c:v>6054.87</c:v>
                </c:pt>
                <c:pt idx="2120">
                  <c:v>6257.53</c:v>
                </c:pt>
                <c:pt idx="2121">
                  <c:v>6418.99</c:v>
                </c:pt>
                <c:pt idx="2122">
                  <c:v>6132.66</c:v>
                </c:pt>
                <c:pt idx="2123">
                  <c:v>6319.86</c:v>
                </c:pt>
                <c:pt idx="2124">
                  <c:v>6649.43</c:v>
                </c:pt>
                <c:pt idx="2125">
                  <c:v>6522.03</c:v>
                </c:pt>
                <c:pt idx="2126">
                  <c:v>6593.76</c:v>
                </c:pt>
                <c:pt idx="2127">
                  <c:v>6645.94</c:v>
                </c:pt>
                <c:pt idx="2128">
                  <c:v>6804.41</c:v>
                </c:pt>
                <c:pt idx="2129">
                  <c:v>7104.99</c:v>
                </c:pt>
                <c:pt idx="2130">
                  <c:v>6176.48</c:v>
                </c:pt>
                <c:pt idx="2131">
                  <c:v>6967.65</c:v>
                </c:pt>
                <c:pt idx="2132">
                  <c:v>6983.97</c:v>
                </c:pt>
                <c:pt idx="2133">
                  <c:v>6945.34</c:v>
                </c:pt>
                <c:pt idx="2134">
                  <c:v>7050.06</c:v>
                </c:pt>
                <c:pt idx="2135">
                  <c:v>6996.45</c:v>
                </c:pt>
                <c:pt idx="2136">
                  <c:v>7172.63</c:v>
                </c:pt>
                <c:pt idx="2137">
                  <c:v>6814.57</c:v>
                </c:pt>
                <c:pt idx="2138">
                  <c:v>6774.59</c:v>
                </c:pt>
                <c:pt idx="2139">
                  <c:v>6822.09</c:v>
                </c:pt>
                <c:pt idx="2140">
                  <c:v>7058.01</c:v>
                </c:pt>
                <c:pt idx="2141">
                  <c:v>7238.48</c:v>
                </c:pt>
                <c:pt idx="2142">
                  <c:v>7429.78</c:v>
                </c:pt>
                <c:pt idx="2143">
                  <c:v>7677.97</c:v>
                </c:pt>
                <c:pt idx="2144">
                  <c:v>7816.33</c:v>
                </c:pt>
                <c:pt idx="2145">
                  <c:v>8172.04</c:v>
                </c:pt>
                <c:pt idx="2146">
                  <c:v>8310.08</c:v>
                </c:pt>
                <c:pt idx="2147">
                  <c:v>8171.49</c:v>
                </c:pt>
                <c:pt idx="2148">
                  <c:v>7697.69</c:v>
                </c:pt>
                <c:pt idx="2149">
                  <c:v>7244.24</c:v>
                </c:pt>
                <c:pt idx="2150">
                  <c:v>7190.61</c:v>
                </c:pt>
                <c:pt idx="2151">
                  <c:v>6830.52</c:v>
                </c:pt>
                <c:pt idx="2152">
                  <c:v>6872.66</c:v>
                </c:pt>
                <c:pt idx="2153">
                  <c:v>6822.6</c:v>
                </c:pt>
                <c:pt idx="2154">
                  <c:v>6964.87</c:v>
                </c:pt>
                <c:pt idx="2155">
                  <c:v>7044.37</c:v>
                </c:pt>
                <c:pt idx="2156">
                  <c:v>7132.83</c:v>
                </c:pt>
                <c:pt idx="2157">
                  <c:v>7172.39</c:v>
                </c:pt>
                <c:pt idx="2158">
                  <c:v>7453.98</c:v>
                </c:pt>
                <c:pt idx="2159">
                  <c:v>7227.65</c:v>
                </c:pt>
                <c:pt idx="2160">
                  <c:v>6719.28</c:v>
                </c:pt>
                <c:pt idx="2161">
                  <c:v>6451.35</c:v>
                </c:pt>
                <c:pt idx="2162">
                  <c:v>6567.27</c:v>
                </c:pt>
                <c:pt idx="2163">
                  <c:v>6631.38</c:v>
                </c:pt>
                <c:pt idx="2164">
                  <c:v>6577.12</c:v>
                </c:pt>
                <c:pt idx="2165">
                  <c:v>6658.8</c:v>
                </c:pt>
                <c:pt idx="2166">
                  <c:v>6216.49</c:v>
                </c:pt>
                <c:pt idx="2167">
                  <c:v>6403.8</c:v>
                </c:pt>
                <c:pt idx="2168">
                  <c:v>6438</c:v>
                </c:pt>
                <c:pt idx="2169">
                  <c:v>6290.64</c:v>
                </c:pt>
                <c:pt idx="2170">
                  <c:v>6087.34</c:v>
                </c:pt>
                <c:pt idx="2171">
                  <c:v>5832.32</c:v>
                </c:pt>
                <c:pt idx="2172">
                  <c:v>5771.76</c:v>
                </c:pt>
                <c:pt idx="2173">
                  <c:v>5831.64</c:v>
                </c:pt>
                <c:pt idx="2174">
                  <c:v>6060.7</c:v>
                </c:pt>
                <c:pt idx="2175">
                  <c:v>6027.05</c:v>
                </c:pt>
                <c:pt idx="2176">
                  <c:v>5945.4</c:v>
                </c:pt>
                <c:pt idx="2177">
                  <c:v>6237.92</c:v>
                </c:pt>
                <c:pt idx="2178">
                  <c:v>6537.54</c:v>
                </c:pt>
                <c:pt idx="2179">
                  <c:v>6657.51</c:v>
                </c:pt>
                <c:pt idx="2180">
                  <c:v>6490.3</c:v>
                </c:pt>
                <c:pt idx="2181">
                  <c:v>6509.7</c:v>
                </c:pt>
                <c:pt idx="2182">
                  <c:v>5128.21</c:v>
                </c:pt>
                <c:pt idx="2183">
                  <c:v>5223.79</c:v>
                </c:pt>
                <c:pt idx="2184">
                  <c:v>5248.47</c:v>
                </c:pt>
                <c:pt idx="2185">
                  <c:v>5379.79</c:v>
                </c:pt>
                <c:pt idx="2186">
                  <c:v>5501.35</c:v>
                </c:pt>
                <c:pt idx="2187">
                  <c:v>5798.15</c:v>
                </c:pt>
                <c:pt idx="2188">
                  <c:v>5589.61</c:v>
                </c:pt>
                <c:pt idx="2189">
                  <c:v>5457.52</c:v>
                </c:pt>
                <c:pt idx="2190">
                  <c:v>5650.39</c:v>
                </c:pt>
                <c:pt idx="2191">
                  <c:v>5611.72</c:v>
                </c:pt>
                <c:pt idx="2192">
                  <c:v>5522.77</c:v>
                </c:pt>
                <c:pt idx="2193">
                  <c:v>5520.08</c:v>
                </c:pt>
                <c:pt idx="2194">
                  <c:v>5661.13</c:v>
                </c:pt>
                <c:pt idx="2195">
                  <c:v>5775.65</c:v>
                </c:pt>
                <c:pt idx="2196">
                  <c:v>5794.15</c:v>
                </c:pt>
                <c:pt idx="2197">
                  <c:v>5627.49</c:v>
                </c:pt>
                <c:pt idx="2198">
                  <c:v>5651.18</c:v>
                </c:pt>
                <c:pt idx="2199">
                  <c:v>5700.94</c:v>
                </c:pt>
                <c:pt idx="2200">
                  <c:v>5748.38</c:v>
                </c:pt>
                <c:pt idx="2201">
                  <c:v>5783.16</c:v>
                </c:pt>
                <c:pt idx="2202">
                  <c:v>5904.42</c:v>
                </c:pt>
                <c:pt idx="2203">
                  <c:v>5691.1</c:v>
                </c:pt>
                <c:pt idx="2204">
                  <c:v>5894.28</c:v>
                </c:pt>
                <c:pt idx="2205">
                  <c:v>5831.63</c:v>
                </c:pt>
                <c:pt idx="2206">
                  <c:v>5685.72</c:v>
                </c:pt>
                <c:pt idx="2207">
                  <c:v>5780.95</c:v>
                </c:pt>
                <c:pt idx="2208">
                  <c:v>5756.25</c:v>
                </c:pt>
                <c:pt idx="2209">
                  <c:v>5808.6</c:v>
                </c:pt>
                <c:pt idx="2210">
                  <c:v>5618.38</c:v>
                </c:pt>
                <c:pt idx="2211">
                  <c:v>5817.21</c:v>
                </c:pt>
                <c:pt idx="2212">
                  <c:v>6080.28</c:v>
                </c:pt>
                <c:pt idx="2213">
                  <c:v>6243.54</c:v>
                </c:pt>
                <c:pt idx="2214">
                  <c:v>6356.7</c:v>
                </c:pt>
                <c:pt idx="2215">
                  <c:v>6186.08</c:v>
                </c:pt>
                <c:pt idx="2216">
                  <c:v>6213.69</c:v>
                </c:pt>
                <c:pt idx="2217">
                  <c:v>6437.17</c:v>
                </c:pt>
                <c:pt idx="2218">
                  <c:v>6293.44</c:v>
                </c:pt>
                <c:pt idx="2219">
                  <c:v>6309.19</c:v>
                </c:pt>
                <c:pt idx="2220">
                  <c:v>6205.53</c:v>
                </c:pt>
                <c:pt idx="2221">
                  <c:v>6300.4</c:v>
                </c:pt>
                <c:pt idx="2222">
                  <c:v>6192.57</c:v>
                </c:pt>
                <c:pt idx="2223">
                  <c:v>6239.99</c:v>
                </c:pt>
                <c:pt idx="2224">
                  <c:v>6268.04</c:v>
                </c:pt>
                <c:pt idx="2225">
                  <c:v>6446.29</c:v>
                </c:pt>
                <c:pt idx="2226">
                  <c:v>6563.86</c:v>
                </c:pt>
                <c:pt idx="2227">
                  <c:v>6543.42</c:v>
                </c:pt>
                <c:pt idx="2228">
                  <c:v>6609.61</c:v>
                </c:pt>
                <c:pt idx="2229">
                  <c:v>6581.51</c:v>
                </c:pt>
                <c:pt idx="2230">
                  <c:v>5109.3599999999997</c:v>
                </c:pt>
                <c:pt idx="2231">
                  <c:v>5112.49</c:v>
                </c:pt>
                <c:pt idx="2232">
                  <c:v>5172.04</c:v>
                </c:pt>
                <c:pt idx="2233">
                  <c:v>5013.71</c:v>
                </c:pt>
                <c:pt idx="2234">
                  <c:v>5040.42</c:v>
                </c:pt>
                <c:pt idx="2235">
                  <c:v>4931.95</c:v>
                </c:pt>
                <c:pt idx="2236">
                  <c:v>4839.2700000000004</c:v>
                </c:pt>
                <c:pt idx="2237">
                  <c:v>4925.05</c:v>
                </c:pt>
                <c:pt idx="2238">
                  <c:v>4987.87</c:v>
                </c:pt>
                <c:pt idx="2239">
                  <c:v>4735.3</c:v>
                </c:pt>
                <c:pt idx="2240">
                  <c:v>4636.3599999999997</c:v>
                </c:pt>
                <c:pt idx="2241">
                  <c:v>4647.08</c:v>
                </c:pt>
                <c:pt idx="2242">
                  <c:v>4647.97</c:v>
                </c:pt>
                <c:pt idx="2243">
                  <c:v>4839.28</c:v>
                </c:pt>
                <c:pt idx="2244">
                  <c:v>4839.08</c:v>
                </c:pt>
                <c:pt idx="2245">
                  <c:v>4607.59</c:v>
                </c:pt>
                <c:pt idx="2246">
                  <c:v>4644.3100000000004</c:v>
                </c:pt>
                <c:pt idx="2247">
                  <c:v>4741.28</c:v>
                </c:pt>
                <c:pt idx="2248">
                  <c:v>4942.4399999999996</c:v>
                </c:pt>
                <c:pt idx="2249">
                  <c:v>5064.7</c:v>
                </c:pt>
                <c:pt idx="2250">
                  <c:v>4951.09</c:v>
                </c:pt>
                <c:pt idx="2251">
                  <c:v>4842.99</c:v>
                </c:pt>
                <c:pt idx="2252">
                  <c:v>4850.03</c:v>
                </c:pt>
                <c:pt idx="2253">
                  <c:v>4771.49</c:v>
                </c:pt>
                <c:pt idx="2254">
                  <c:v>4983.5</c:v>
                </c:pt>
                <c:pt idx="2255">
                  <c:v>5094.83</c:v>
                </c:pt>
                <c:pt idx="2256">
                  <c:v>5091.8</c:v>
                </c:pt>
                <c:pt idx="2257">
                  <c:v>4967.87</c:v>
                </c:pt>
                <c:pt idx="2258">
                  <c:v>4950.63</c:v>
                </c:pt>
                <c:pt idx="2259">
                  <c:v>4886.37</c:v>
                </c:pt>
                <c:pt idx="2260">
                  <c:v>5011.76</c:v>
                </c:pt>
                <c:pt idx="2261">
                  <c:v>5071.42</c:v>
                </c:pt>
                <c:pt idx="2262">
                  <c:v>5116.7</c:v>
                </c:pt>
                <c:pt idx="2263">
                  <c:v>5048.84</c:v>
                </c:pt>
                <c:pt idx="2264">
                  <c:v>4960.2299999999996</c:v>
                </c:pt>
                <c:pt idx="2265">
                  <c:v>4976.62</c:v>
                </c:pt>
                <c:pt idx="2266">
                  <c:v>5044.58</c:v>
                </c:pt>
                <c:pt idx="2267">
                  <c:v>5333.88</c:v>
                </c:pt>
                <c:pt idx="2268">
                  <c:v>5413.38</c:v>
                </c:pt>
                <c:pt idx="2269">
                  <c:v>5129.18</c:v>
                </c:pt>
                <c:pt idx="2270">
                  <c:v>4971.28</c:v>
                </c:pt>
                <c:pt idx="2271">
                  <c:v>5150.63</c:v>
                </c:pt>
                <c:pt idx="2272">
                  <c:v>5292.81</c:v>
                </c:pt>
                <c:pt idx="2273">
                  <c:v>5207.8599999999997</c:v>
                </c:pt>
                <c:pt idx="2274">
                  <c:v>5360.94</c:v>
                </c:pt>
                <c:pt idx="2275">
                  <c:v>5569</c:v>
                </c:pt>
                <c:pt idx="2276">
                  <c:v>5545.33</c:v>
                </c:pt>
                <c:pt idx="2277">
                  <c:v>5586.15</c:v>
                </c:pt>
                <c:pt idx="2278">
                  <c:v>5054.16</c:v>
                </c:pt>
                <c:pt idx="2279">
                  <c:v>4809.63</c:v>
                </c:pt>
                <c:pt idx="2280">
                  <c:v>4682.3</c:v>
                </c:pt>
                <c:pt idx="2281">
                  <c:v>4662.87</c:v>
                </c:pt>
                <c:pt idx="2282">
                  <c:v>4609.55</c:v>
                </c:pt>
                <c:pt idx="2283">
                  <c:v>4430.54</c:v>
                </c:pt>
                <c:pt idx="2284">
                  <c:v>4204.26</c:v>
                </c:pt>
                <c:pt idx="2285">
                  <c:v>4104.6000000000004</c:v>
                </c:pt>
                <c:pt idx="2286">
                  <c:v>4054.26</c:v>
                </c:pt>
                <c:pt idx="2287">
                  <c:v>4013.11</c:v>
                </c:pt>
                <c:pt idx="2288">
                  <c:v>3987.68</c:v>
                </c:pt>
                <c:pt idx="2289">
                  <c:v>3827.04</c:v>
                </c:pt>
                <c:pt idx="2290">
                  <c:v>3692.71</c:v>
                </c:pt>
                <c:pt idx="2291">
                  <c:v>4001</c:v>
                </c:pt>
                <c:pt idx="2292">
                  <c:v>3940.8</c:v>
                </c:pt>
                <c:pt idx="2293">
                  <c:v>3821.77</c:v>
                </c:pt>
                <c:pt idx="2294">
                  <c:v>3769.89</c:v>
                </c:pt>
                <c:pt idx="2295">
                  <c:v>3794.14</c:v>
                </c:pt>
                <c:pt idx="2296">
                  <c:v>3825.75</c:v>
                </c:pt>
                <c:pt idx="2297">
                  <c:v>3804.19</c:v>
                </c:pt>
                <c:pt idx="2298">
                  <c:v>3763.03</c:v>
                </c:pt>
                <c:pt idx="2299">
                  <c:v>3648.25</c:v>
                </c:pt>
                <c:pt idx="2300">
                  <c:v>3677.28</c:v>
                </c:pt>
                <c:pt idx="2301">
                  <c:v>3498.41</c:v>
                </c:pt>
                <c:pt idx="2302">
                  <c:v>3411.98</c:v>
                </c:pt>
                <c:pt idx="2303">
                  <c:v>3458.13</c:v>
                </c:pt>
                <c:pt idx="2304">
                  <c:v>3356.67</c:v>
                </c:pt>
                <c:pt idx="2305">
                  <c:v>3328.91</c:v>
                </c:pt>
                <c:pt idx="2306">
                  <c:v>3292.4</c:v>
                </c:pt>
                <c:pt idx="2307">
                  <c:v>3284.52</c:v>
                </c:pt>
                <c:pt idx="2308">
                  <c:v>3300.91</c:v>
                </c:pt>
                <c:pt idx="2309">
                  <c:v>3439.76</c:v>
                </c:pt>
                <c:pt idx="2310">
                  <c:v>3424.93</c:v>
                </c:pt>
                <c:pt idx="2311">
                  <c:v>3483.51</c:v>
                </c:pt>
                <c:pt idx="2312">
                  <c:v>3485.46</c:v>
                </c:pt>
                <c:pt idx="2313">
                  <c:v>3488.67</c:v>
                </c:pt>
                <c:pt idx="2314">
                  <c:v>3610.32</c:v>
                </c:pt>
                <c:pt idx="2315">
                  <c:v>3850.63</c:v>
                </c:pt>
                <c:pt idx="2316">
                  <c:v>3755.9</c:v>
                </c:pt>
                <c:pt idx="2317">
                  <c:v>3679.7</c:v>
                </c:pt>
                <c:pt idx="2318">
                  <c:v>3693.85</c:v>
                </c:pt>
                <c:pt idx="2319">
                  <c:v>3839.76</c:v>
                </c:pt>
                <c:pt idx="2320">
                  <c:v>3909.53</c:v>
                </c:pt>
                <c:pt idx="2321">
                  <c:v>3996.9</c:v>
                </c:pt>
                <c:pt idx="2322">
                  <c:v>4011.81</c:v>
                </c:pt>
                <c:pt idx="2323">
                  <c:v>3839.54</c:v>
                </c:pt>
                <c:pt idx="2324">
                  <c:v>3425.86</c:v>
                </c:pt>
                <c:pt idx="2325">
                  <c:v>3145.52</c:v>
                </c:pt>
                <c:pt idx="2326">
                  <c:v>3549.91</c:v>
                </c:pt>
                <c:pt idx="2327">
                  <c:v>3754.65</c:v>
                </c:pt>
                <c:pt idx="2328">
                  <c:v>5340.86</c:v>
                </c:pt>
                <c:pt idx="2329">
                  <c:v>4974.66</c:v>
                </c:pt>
                <c:pt idx="2330">
                  <c:v>4877.1400000000003</c:v>
                </c:pt>
                <c:pt idx="2331">
                  <c:v>4743.45</c:v>
                </c:pt>
                <c:pt idx="2332">
                  <c:v>4641.78</c:v>
                </c:pt>
                <c:pt idx="2333">
                  <c:v>4668.13</c:v>
                </c:pt>
                <c:pt idx="2334">
                  <c:v>4743.8</c:v>
                </c:pt>
                <c:pt idx="2335">
                  <c:v>4609.54</c:v>
                </c:pt>
                <c:pt idx="2336">
                  <c:v>4634.3100000000004</c:v>
                </c:pt>
                <c:pt idx="2337">
                  <c:v>4480.05</c:v>
                </c:pt>
                <c:pt idx="2338">
                  <c:v>4385.46</c:v>
                </c:pt>
                <c:pt idx="2339">
                  <c:v>4245.08</c:v>
                </c:pt>
                <c:pt idx="2340">
                  <c:v>4270.66</c:v>
                </c:pt>
                <c:pt idx="2341">
                  <c:v>4528.8100000000004</c:v>
                </c:pt>
                <c:pt idx="2342">
                  <c:v>4622.84</c:v>
                </c:pt>
                <c:pt idx="2343">
                  <c:v>4365.1499999999996</c:v>
                </c:pt>
                <c:pt idx="2344">
                  <c:v>4422.41</c:v>
                </c:pt>
                <c:pt idx="2345">
                  <c:v>4278.8599999999997</c:v>
                </c:pt>
                <c:pt idx="2346">
                  <c:v>4294.42</c:v>
                </c:pt>
                <c:pt idx="2347">
                  <c:v>4275.6099999999997</c:v>
                </c:pt>
                <c:pt idx="2348">
                  <c:v>4170.1899999999996</c:v>
                </c:pt>
                <c:pt idx="2349">
                  <c:v>3966.8</c:v>
                </c:pt>
                <c:pt idx="2350">
                  <c:v>4001.18</c:v>
                </c:pt>
                <c:pt idx="2351">
                  <c:v>3896.12</c:v>
                </c:pt>
                <c:pt idx="2352">
                  <c:v>3923.47</c:v>
                </c:pt>
                <c:pt idx="2353">
                  <c:v>3987.42</c:v>
                </c:pt>
                <c:pt idx="2354">
                  <c:v>3899.38</c:v>
                </c:pt>
                <c:pt idx="2355">
                  <c:v>3924.64</c:v>
                </c:pt>
                <c:pt idx="2356">
                  <c:v>3742.47</c:v>
                </c:pt>
                <c:pt idx="2357">
                  <c:v>3663.56</c:v>
                </c:pt>
                <c:pt idx="2358">
                  <c:v>3672.03</c:v>
                </c:pt>
                <c:pt idx="2359">
                  <c:v>3749.89</c:v>
                </c:pt>
                <c:pt idx="2360">
                  <c:v>3745.19</c:v>
                </c:pt>
                <c:pt idx="2361">
                  <c:v>3865.7</c:v>
                </c:pt>
                <c:pt idx="2362">
                  <c:v>3702.24</c:v>
                </c:pt>
                <c:pt idx="2363">
                  <c:v>3739.91</c:v>
                </c:pt>
                <c:pt idx="2364">
                  <c:v>3978.56</c:v>
                </c:pt>
                <c:pt idx="2365">
                  <c:v>4053.39</c:v>
                </c:pt>
                <c:pt idx="2366">
                  <c:v>4154.57</c:v>
                </c:pt>
                <c:pt idx="2367">
                  <c:v>4240.08</c:v>
                </c:pt>
                <c:pt idx="2368">
                  <c:v>4143.96</c:v>
                </c:pt>
                <c:pt idx="2369">
                  <c:v>3950.42</c:v>
                </c:pt>
                <c:pt idx="2370">
                  <c:v>3938.33</c:v>
                </c:pt>
                <c:pt idx="2371">
                  <c:v>4065.17</c:v>
                </c:pt>
                <c:pt idx="2372">
                  <c:v>4194.1499999999996</c:v>
                </c:pt>
                <c:pt idx="2373">
                  <c:v>4087.76</c:v>
                </c:pt>
                <c:pt idx="2374">
                  <c:v>4037.4</c:v>
                </c:pt>
                <c:pt idx="2375">
                  <c:v>4314.74</c:v>
                </c:pt>
                <c:pt idx="2376">
                  <c:v>6057.7</c:v>
                </c:pt>
                <c:pt idx="2377">
                  <c:v>6075.84</c:v>
                </c:pt>
                <c:pt idx="2378">
                  <c:v>5942.4</c:v>
                </c:pt>
                <c:pt idx="2379">
                  <c:v>5638.2</c:v>
                </c:pt>
                <c:pt idx="2380">
                  <c:v>5300.09</c:v>
                </c:pt>
                <c:pt idx="2381">
                  <c:v>5465.35</c:v>
                </c:pt>
                <c:pt idx="2382">
                  <c:v>5461.71</c:v>
                </c:pt>
                <c:pt idx="2383">
                  <c:v>5412.34</c:v>
                </c:pt>
                <c:pt idx="2384">
                  <c:v>5608.54</c:v>
                </c:pt>
                <c:pt idx="2385">
                  <c:v>5563.69</c:v>
                </c:pt>
                <c:pt idx="2386">
                  <c:v>5446.18</c:v>
                </c:pt>
                <c:pt idx="2387">
                  <c:v>5326.3</c:v>
                </c:pt>
                <c:pt idx="2388">
                  <c:v>5339.02</c:v>
                </c:pt>
                <c:pt idx="2389">
                  <c:v>5423.59</c:v>
                </c:pt>
                <c:pt idx="2390">
                  <c:v>5169.3100000000004</c:v>
                </c:pt>
                <c:pt idx="2391">
                  <c:v>5058.68</c:v>
                </c:pt>
                <c:pt idx="2392">
                  <c:v>4863.45</c:v>
                </c:pt>
                <c:pt idx="2393">
                  <c:v>4864.78</c:v>
                </c:pt>
                <c:pt idx="2394">
                  <c:v>4961.68</c:v>
                </c:pt>
                <c:pt idx="2395">
                  <c:v>4994.6099999999997</c:v>
                </c:pt>
                <c:pt idx="2396">
                  <c:v>5042.76</c:v>
                </c:pt>
                <c:pt idx="2397">
                  <c:v>5073.18</c:v>
                </c:pt>
                <c:pt idx="2398">
                  <c:v>5022.47</c:v>
                </c:pt>
                <c:pt idx="2399">
                  <c:v>5063.9799999999996</c:v>
                </c:pt>
                <c:pt idx="2400">
                  <c:v>4993.43</c:v>
                </c:pt>
                <c:pt idx="2401">
                  <c:v>5117.84</c:v>
                </c:pt>
                <c:pt idx="2402">
                  <c:v>5185.67</c:v>
                </c:pt>
                <c:pt idx="2403">
                  <c:v>4859.3999999999996</c:v>
                </c:pt>
                <c:pt idx="2404">
                  <c:v>4828.47</c:v>
                </c:pt>
                <c:pt idx="2405">
                  <c:v>4920.42</c:v>
                </c:pt>
                <c:pt idx="2406">
                  <c:v>4937.12</c:v>
                </c:pt>
                <c:pt idx="2407">
                  <c:v>4862.7700000000004</c:v>
                </c:pt>
                <c:pt idx="2408">
                  <c:v>4872.79</c:v>
                </c:pt>
                <c:pt idx="2409">
                  <c:v>5003.5600000000004</c:v>
                </c:pt>
                <c:pt idx="2410">
                  <c:v>5203.37</c:v>
                </c:pt>
                <c:pt idx="2411">
                  <c:v>5133.6000000000004</c:v>
                </c:pt>
                <c:pt idx="2412">
                  <c:v>5236.45</c:v>
                </c:pt>
                <c:pt idx="2413">
                  <c:v>5480.12</c:v>
                </c:pt>
                <c:pt idx="2414">
                  <c:v>5472.94</c:v>
                </c:pt>
                <c:pt idx="2415">
                  <c:v>5616.88</c:v>
                </c:pt>
                <c:pt idx="2416">
                  <c:v>5751.14</c:v>
                </c:pt>
                <c:pt idx="2417">
                  <c:v>5857.5</c:v>
                </c:pt>
                <c:pt idx="2418">
                  <c:v>5914.36</c:v>
                </c:pt>
                <c:pt idx="2419">
                  <c:v>6207.55</c:v>
                </c:pt>
                <c:pt idx="2420">
                  <c:v>6501.07</c:v>
                </c:pt>
                <c:pt idx="2421">
                  <c:v>6383.49</c:v>
                </c:pt>
                <c:pt idx="2422">
                  <c:v>6470.78</c:v>
                </c:pt>
                <c:pt idx="2423">
                  <c:v>6566.42</c:v>
                </c:pt>
                <c:pt idx="2424">
                  <c:v>6916.37</c:v>
                </c:pt>
                <c:pt idx="2425">
                  <c:v>7292.24</c:v>
                </c:pt>
                <c:pt idx="2426">
                  <c:v>7330.8</c:v>
                </c:pt>
                <c:pt idx="2427">
                  <c:v>7213.47</c:v>
                </c:pt>
                <c:pt idx="2428">
                  <c:v>7003.43</c:v>
                </c:pt>
                <c:pt idx="2429">
                  <c:v>6953.96</c:v>
                </c:pt>
                <c:pt idx="2430">
                  <c:v>6764.43</c:v>
                </c:pt>
                <c:pt idx="2431">
                  <c:v>6661.04</c:v>
                </c:pt>
                <c:pt idx="2432">
                  <c:v>6813.47</c:v>
                </c:pt>
                <c:pt idx="2433">
                  <c:v>6513.59</c:v>
                </c:pt>
                <c:pt idx="2434">
                  <c:v>6649.85</c:v>
                </c:pt>
                <c:pt idx="2435">
                  <c:v>5947.32</c:v>
                </c:pt>
                <c:pt idx="2436">
                  <c:v>6016.83</c:v>
                </c:pt>
                <c:pt idx="2437">
                  <c:v>6470</c:v>
                </c:pt>
                <c:pt idx="2438">
                  <c:v>6460.84</c:v>
                </c:pt>
                <c:pt idx="2439">
                  <c:v>6392.85</c:v>
                </c:pt>
                <c:pt idx="2440">
                  <c:v>5873.27</c:v>
                </c:pt>
                <c:pt idx="2441">
                  <c:v>6338.37</c:v>
                </c:pt>
                <c:pt idx="2442">
                  <c:v>6081.99</c:v>
                </c:pt>
                <c:pt idx="2443">
                  <c:v>6102.25</c:v>
                </c:pt>
                <c:pt idx="2444">
                  <c:v>5819.95</c:v>
                </c:pt>
                <c:pt idx="2445">
                  <c:v>5893.97</c:v>
                </c:pt>
                <c:pt idx="2446">
                  <c:v>6005.89</c:v>
                </c:pt>
                <c:pt idx="2447">
                  <c:v>6073.82</c:v>
                </c:pt>
                <c:pt idx="2448">
                  <c:v>5867.35</c:v>
                </c:pt>
                <c:pt idx="2449">
                  <c:v>5866.29</c:v>
                </c:pt>
                <c:pt idx="2450">
                  <c:v>5863.83</c:v>
                </c:pt>
                <c:pt idx="2451">
                  <c:v>5806.82</c:v>
                </c:pt>
                <c:pt idx="2452">
                  <c:v>5778.69</c:v>
                </c:pt>
                <c:pt idx="2453">
                  <c:v>5517.04</c:v>
                </c:pt>
                <c:pt idx="2454">
                  <c:v>5414.25</c:v>
                </c:pt>
                <c:pt idx="2455">
                  <c:v>5470.83</c:v>
                </c:pt>
                <c:pt idx="2456">
                  <c:v>5468.98</c:v>
                </c:pt>
                <c:pt idx="2457">
                  <c:v>5590.5</c:v>
                </c:pt>
                <c:pt idx="2458">
                  <c:v>5735.98</c:v>
                </c:pt>
                <c:pt idx="2459">
                  <c:v>5922.32</c:v>
                </c:pt>
                <c:pt idx="2460">
                  <c:v>5652.78</c:v>
                </c:pt>
                <c:pt idx="2461">
                  <c:v>5493.18</c:v>
                </c:pt>
                <c:pt idx="2462">
                  <c:v>5500.83</c:v>
                </c:pt>
                <c:pt idx="2463">
                  <c:v>5835.64</c:v>
                </c:pt>
                <c:pt idx="2464">
                  <c:v>5776.54</c:v>
                </c:pt>
                <c:pt idx="2465">
                  <c:v>5462.2</c:v>
                </c:pt>
                <c:pt idx="2466">
                  <c:v>5061.6400000000003</c:v>
                </c:pt>
                <c:pt idx="2467">
                  <c:v>5463.38</c:v>
                </c:pt>
                <c:pt idx="2468">
                  <c:v>5514.43</c:v>
                </c:pt>
                <c:pt idx="2469">
                  <c:v>5774.46</c:v>
                </c:pt>
                <c:pt idx="2470">
                  <c:v>5890.64</c:v>
                </c:pt>
                <c:pt idx="2471">
                  <c:v>5800.8</c:v>
                </c:pt>
                <c:pt idx="2472">
                  <c:v>5717.82</c:v>
                </c:pt>
                <c:pt idx="2473">
                  <c:v>5879.45</c:v>
                </c:pt>
                <c:pt idx="2474">
                  <c:v>5869.45</c:v>
                </c:pt>
                <c:pt idx="2475">
                  <c:v>5546.87</c:v>
                </c:pt>
                <c:pt idx="2476">
                  <c:v>5562.8</c:v>
                </c:pt>
                <c:pt idx="2477">
                  <c:v>5521.51</c:v>
                </c:pt>
                <c:pt idx="2478">
                  <c:v>5316.66</c:v>
                </c:pt>
                <c:pt idx="2479">
                  <c:v>5228.24</c:v>
                </c:pt>
                <c:pt idx="2480">
                  <c:v>5266.51</c:v>
                </c:pt>
                <c:pt idx="2481">
                  <c:v>5240.4399999999996</c:v>
                </c:pt>
                <c:pt idx="2482">
                  <c:v>5266.73</c:v>
                </c:pt>
                <c:pt idx="2483">
                  <c:v>4913.79</c:v>
                </c:pt>
                <c:pt idx="2484">
                  <c:v>4963.07</c:v>
                </c:pt>
                <c:pt idx="2485">
                  <c:v>5048.08</c:v>
                </c:pt>
                <c:pt idx="2486">
                  <c:v>4807.92</c:v>
                </c:pt>
                <c:pt idx="2487">
                  <c:v>4225.3900000000003</c:v>
                </c:pt>
                <c:pt idx="2488">
                  <c:v>4260.71</c:v>
                </c:pt>
                <c:pt idx="2489">
                  <c:v>4670.49</c:v>
                </c:pt>
                <c:pt idx="2490">
                  <c:v>4644.4799999999996</c:v>
                </c:pt>
                <c:pt idx="2491">
                  <c:v>4633.46</c:v>
                </c:pt>
                <c:pt idx="2492">
                  <c:v>4186.5200000000004</c:v>
                </c:pt>
                <c:pt idx="2493">
                  <c:v>4358.1400000000003</c:v>
                </c:pt>
                <c:pt idx="2494">
                  <c:v>4446.46</c:v>
                </c:pt>
                <c:pt idx="2495">
                  <c:v>4161.99</c:v>
                </c:pt>
                <c:pt idx="2496">
                  <c:v>4035.89</c:v>
                </c:pt>
                <c:pt idx="2497">
                  <c:v>4114.05</c:v>
                </c:pt>
                <c:pt idx="2498">
                  <c:v>4174.6499999999996</c:v>
                </c:pt>
                <c:pt idx="2499">
                  <c:v>3983.13</c:v>
                </c:pt>
                <c:pt idx="2500">
                  <c:v>4157.08</c:v>
                </c:pt>
                <c:pt idx="2501">
                  <c:v>4157.3500000000004</c:v>
                </c:pt>
                <c:pt idx="2502">
                  <c:v>4106.13</c:v>
                </c:pt>
                <c:pt idx="2503">
                  <c:v>4224.66</c:v>
                </c:pt>
                <c:pt idx="2504">
                  <c:v>4064.29</c:v>
                </c:pt>
                <c:pt idx="2505">
                  <c:v>4237.95</c:v>
                </c:pt>
                <c:pt idx="2506">
                  <c:v>4099.49</c:v>
                </c:pt>
                <c:pt idx="2507">
                  <c:v>4232.1899999999996</c:v>
                </c:pt>
                <c:pt idx="2508">
                  <c:v>4020.93</c:v>
                </c:pt>
                <c:pt idx="2509">
                  <c:v>4185.04</c:v>
                </c:pt>
                <c:pt idx="2510">
                  <c:v>4108.45</c:v>
                </c:pt>
                <c:pt idx="2511">
                  <c:v>3931.86</c:v>
                </c:pt>
                <c:pt idx="2512">
                  <c:v>4152.0200000000004</c:v>
                </c:pt>
                <c:pt idx="2513">
                  <c:v>4276.93</c:v>
                </c:pt>
                <c:pt idx="2514">
                  <c:v>4313.32</c:v>
                </c:pt>
                <c:pt idx="2515">
                  <c:v>4436.93</c:v>
                </c:pt>
                <c:pt idx="2516">
                  <c:v>4324.79</c:v>
                </c:pt>
                <c:pt idx="2517">
                  <c:v>4056.91</c:v>
                </c:pt>
                <c:pt idx="2518">
                  <c:v>4298.18</c:v>
                </c:pt>
                <c:pt idx="2519">
                  <c:v>4260.1000000000004</c:v>
                </c:pt>
                <c:pt idx="2520">
                  <c:v>4328.29</c:v>
                </c:pt>
                <c:pt idx="2521">
                  <c:v>5891.94</c:v>
                </c:pt>
                <c:pt idx="2522">
                  <c:v>6021.46</c:v>
                </c:pt>
                <c:pt idx="2523">
                  <c:v>5842.16</c:v>
                </c:pt>
                <c:pt idx="2524">
                  <c:v>5709.27</c:v>
                </c:pt>
                <c:pt idx="2525">
                  <c:v>5763.52</c:v>
                </c:pt>
                <c:pt idx="2526">
                  <c:v>5416.14</c:v>
                </c:pt>
                <c:pt idx="2527">
                  <c:v>5363.8</c:v>
                </c:pt>
                <c:pt idx="2528">
                  <c:v>5494.79</c:v>
                </c:pt>
                <c:pt idx="2529">
                  <c:v>5717.12</c:v>
                </c:pt>
                <c:pt idx="2530">
                  <c:v>5673.44</c:v>
                </c:pt>
                <c:pt idx="2531">
                  <c:v>5591.7</c:v>
                </c:pt>
                <c:pt idx="2532">
                  <c:v>5717.92</c:v>
                </c:pt>
                <c:pt idx="2533">
                  <c:v>5641.93</c:v>
                </c:pt>
                <c:pt idx="2534">
                  <c:v>5738.42</c:v>
                </c:pt>
                <c:pt idx="2535">
                  <c:v>5603.48</c:v>
                </c:pt>
                <c:pt idx="2536">
                  <c:v>5271.13</c:v>
                </c:pt>
                <c:pt idx="2537">
                  <c:v>5115.37</c:v>
                </c:pt>
                <c:pt idx="2538">
                  <c:v>4979.71</c:v>
                </c:pt>
                <c:pt idx="2539">
                  <c:v>5233.34</c:v>
                </c:pt>
                <c:pt idx="2540">
                  <c:v>5401.01</c:v>
                </c:pt>
                <c:pt idx="2541">
                  <c:v>5417.69</c:v>
                </c:pt>
                <c:pt idx="2542">
                  <c:v>5326.15</c:v>
                </c:pt>
                <c:pt idx="2543">
                  <c:v>5449.17</c:v>
                </c:pt>
                <c:pt idx="2544">
                  <c:v>5412.42</c:v>
                </c:pt>
                <c:pt idx="2545">
                  <c:v>5562.14</c:v>
                </c:pt>
                <c:pt idx="2546">
                  <c:v>5885.16</c:v>
                </c:pt>
                <c:pt idx="2547">
                  <c:v>5840.21</c:v>
                </c:pt>
                <c:pt idx="2548">
                  <c:v>6065.35</c:v>
                </c:pt>
                <c:pt idx="2549">
                  <c:v>6169.72</c:v>
                </c:pt>
                <c:pt idx="2550">
                  <c:v>6217.84</c:v>
                </c:pt>
                <c:pt idx="2551">
                  <c:v>6257.96</c:v>
                </c:pt>
                <c:pt idx="2552">
                  <c:v>6476.83</c:v>
                </c:pt>
                <c:pt idx="2553">
                  <c:v>6506.63</c:v>
                </c:pt>
                <c:pt idx="2554">
                  <c:v>6740.8</c:v>
                </c:pt>
                <c:pt idx="2555">
                  <c:v>6928.65</c:v>
                </c:pt>
                <c:pt idx="2556">
                  <c:v>7351.36</c:v>
                </c:pt>
                <c:pt idx="2557">
                  <c:v>7530.32</c:v>
                </c:pt>
                <c:pt idx="2558">
                  <c:v>7786.6</c:v>
                </c:pt>
                <c:pt idx="2559">
                  <c:v>7970.2</c:v>
                </c:pt>
                <c:pt idx="2560">
                  <c:v>8159.87</c:v>
                </c:pt>
                <c:pt idx="2561">
                  <c:v>8169.4</c:v>
                </c:pt>
                <c:pt idx="2562">
                  <c:v>7815.64</c:v>
                </c:pt>
                <c:pt idx="2563">
                  <c:v>7786.6</c:v>
                </c:pt>
                <c:pt idx="2564">
                  <c:v>7860.92</c:v>
                </c:pt>
                <c:pt idx="2565">
                  <c:v>7567.01</c:v>
                </c:pt>
                <c:pt idx="2566">
                  <c:v>7823.14</c:v>
                </c:pt>
                <c:pt idx="2567">
                  <c:v>8180.95</c:v>
                </c:pt>
                <c:pt idx="2568">
                  <c:v>7783.49</c:v>
                </c:pt>
                <c:pt idx="2569">
                  <c:v>5958.1</c:v>
                </c:pt>
                <c:pt idx="2570">
                  <c:v>6357.32</c:v>
                </c:pt>
                <c:pt idx="2571">
                  <c:v>6444.96</c:v>
                </c:pt>
                <c:pt idx="2572">
                  <c:v>6219.04</c:v>
                </c:pt>
                <c:pt idx="2573">
                  <c:v>6234.43</c:v>
                </c:pt>
                <c:pt idx="2574">
                  <c:v>6079.76</c:v>
                </c:pt>
                <c:pt idx="2575">
                  <c:v>5913.83</c:v>
                </c:pt>
                <c:pt idx="2576">
                  <c:v>5952.23</c:v>
                </c:pt>
                <c:pt idx="2577">
                  <c:v>5952.26</c:v>
                </c:pt>
                <c:pt idx="2578">
                  <c:v>5581.9</c:v>
                </c:pt>
                <c:pt idx="2579">
                  <c:v>5527.63</c:v>
                </c:pt>
                <c:pt idx="2580">
                  <c:v>5621.7</c:v>
                </c:pt>
                <c:pt idx="2581">
                  <c:v>5753.52</c:v>
                </c:pt>
                <c:pt idx="2582">
                  <c:v>5746.99</c:v>
                </c:pt>
                <c:pt idx="2583">
                  <c:v>5426.05</c:v>
                </c:pt>
                <c:pt idx="2584">
                  <c:v>5215.1000000000004</c:v>
                </c:pt>
                <c:pt idx="2585">
                  <c:v>5329.65</c:v>
                </c:pt>
                <c:pt idx="2586">
                  <c:v>4920.3900000000003</c:v>
                </c:pt>
                <c:pt idx="2587">
                  <c:v>5038.37</c:v>
                </c:pt>
                <c:pt idx="2588">
                  <c:v>4905.34</c:v>
                </c:pt>
                <c:pt idx="2589">
                  <c:v>4906.5</c:v>
                </c:pt>
                <c:pt idx="2590">
                  <c:v>4735.79</c:v>
                </c:pt>
                <c:pt idx="2591">
                  <c:v>4718.46</c:v>
                </c:pt>
                <c:pt idx="2592">
                  <c:v>4919.76</c:v>
                </c:pt>
                <c:pt idx="2593">
                  <c:v>4742.8100000000004</c:v>
                </c:pt>
                <c:pt idx="2594">
                  <c:v>4612.93</c:v>
                </c:pt>
                <c:pt idx="2595">
                  <c:v>4606.92</c:v>
                </c:pt>
                <c:pt idx="2596">
                  <c:v>4621.91</c:v>
                </c:pt>
                <c:pt idx="2597">
                  <c:v>4901.0600000000004</c:v>
                </c:pt>
                <c:pt idx="2598">
                  <c:v>4764.2</c:v>
                </c:pt>
                <c:pt idx="2599">
                  <c:v>4868.32</c:v>
                </c:pt>
                <c:pt idx="2600">
                  <c:v>5040.21</c:v>
                </c:pt>
                <c:pt idx="2601">
                  <c:v>5193.3500000000004</c:v>
                </c:pt>
                <c:pt idx="2602">
                  <c:v>5195.82</c:v>
                </c:pt>
                <c:pt idx="2603">
                  <c:v>5351.26</c:v>
                </c:pt>
                <c:pt idx="2604">
                  <c:v>5253.87</c:v>
                </c:pt>
                <c:pt idx="2605">
                  <c:v>5394.05</c:v>
                </c:pt>
                <c:pt idx="2606">
                  <c:v>5579.94</c:v>
                </c:pt>
                <c:pt idx="2607">
                  <c:v>5646.13</c:v>
                </c:pt>
                <c:pt idx="2608">
                  <c:v>5560.87</c:v>
                </c:pt>
                <c:pt idx="2609">
                  <c:v>5611.65</c:v>
                </c:pt>
                <c:pt idx="2610">
                  <c:v>5520.03</c:v>
                </c:pt>
                <c:pt idx="2611">
                  <c:v>5526.3</c:v>
                </c:pt>
                <c:pt idx="2612">
                  <c:v>5537.5</c:v>
                </c:pt>
                <c:pt idx="2613">
                  <c:v>5579.21</c:v>
                </c:pt>
                <c:pt idx="2614">
                  <c:v>5445.28</c:v>
                </c:pt>
                <c:pt idx="2615">
                  <c:v>6029.1</c:v>
                </c:pt>
                <c:pt idx="2616">
                  <c:v>5849.22</c:v>
                </c:pt>
                <c:pt idx="2617">
                  <c:v>5167.1099999999997</c:v>
                </c:pt>
                <c:pt idx="2618">
                  <c:v>5251.6</c:v>
                </c:pt>
                <c:pt idx="2619">
                  <c:v>5181.92</c:v>
                </c:pt>
                <c:pt idx="2620">
                  <c:v>5144.1499999999996</c:v>
                </c:pt>
                <c:pt idx="2621">
                  <c:v>4883.28</c:v>
                </c:pt>
                <c:pt idx="2622">
                  <c:v>4545.6000000000004</c:v>
                </c:pt>
                <c:pt idx="2623">
                  <c:v>4468.07</c:v>
                </c:pt>
                <c:pt idx="2624">
                  <c:v>4729.6400000000003</c:v>
                </c:pt>
                <c:pt idx="2625">
                  <c:v>4436.55</c:v>
                </c:pt>
                <c:pt idx="2626">
                  <c:v>4432.5</c:v>
                </c:pt>
                <c:pt idx="2627">
                  <c:v>4442.24</c:v>
                </c:pt>
                <c:pt idx="2628">
                  <c:v>4428.3500000000004</c:v>
                </c:pt>
                <c:pt idx="2629">
                  <c:v>4218.17</c:v>
                </c:pt>
                <c:pt idx="2630">
                  <c:v>4215.66</c:v>
                </c:pt>
                <c:pt idx="2631">
                  <c:v>4108.75</c:v>
                </c:pt>
                <c:pt idx="2632">
                  <c:v>4088.81</c:v>
                </c:pt>
                <c:pt idx="2633">
                  <c:v>4278.8100000000004</c:v>
                </c:pt>
                <c:pt idx="2634">
                  <c:v>4251.76</c:v>
                </c:pt>
                <c:pt idx="2635">
                  <c:v>4252.55</c:v>
                </c:pt>
                <c:pt idx="2636">
                  <c:v>4232.8100000000004</c:v>
                </c:pt>
                <c:pt idx="2637">
                  <c:v>4179.91</c:v>
                </c:pt>
                <c:pt idx="2638">
                  <c:v>4270.7700000000004</c:v>
                </c:pt>
                <c:pt idx="2639">
                  <c:v>4221.13</c:v>
                </c:pt>
                <c:pt idx="2640">
                  <c:v>4017.33</c:v>
                </c:pt>
                <c:pt idx="2641">
                  <c:v>4123.2700000000004</c:v>
                </c:pt>
                <c:pt idx="2642">
                  <c:v>4230.1000000000004</c:v>
                </c:pt>
                <c:pt idx="2643">
                  <c:v>4149.2700000000004</c:v>
                </c:pt>
                <c:pt idx="2644">
                  <c:v>4247.46</c:v>
                </c:pt>
                <c:pt idx="2645">
                  <c:v>4138.68</c:v>
                </c:pt>
                <c:pt idx="2646">
                  <c:v>4031.35</c:v>
                </c:pt>
                <c:pt idx="2647">
                  <c:v>4119.22</c:v>
                </c:pt>
                <c:pt idx="2648">
                  <c:v>4115.3900000000003</c:v>
                </c:pt>
                <c:pt idx="2649">
                  <c:v>4183.24</c:v>
                </c:pt>
                <c:pt idx="2650">
                  <c:v>4408.28</c:v>
                </c:pt>
                <c:pt idx="2651">
                  <c:v>4457.3100000000004</c:v>
                </c:pt>
                <c:pt idx="2652">
                  <c:v>4443.9399999999996</c:v>
                </c:pt>
                <c:pt idx="2653">
                  <c:v>4554.7700000000004</c:v>
                </c:pt>
                <c:pt idx="2654">
                  <c:v>4796.3500000000004</c:v>
                </c:pt>
                <c:pt idx="2655">
                  <c:v>4916.6099999999997</c:v>
                </c:pt>
                <c:pt idx="2656">
                  <c:v>4753.7299999999996</c:v>
                </c:pt>
                <c:pt idx="2657">
                  <c:v>4833.91</c:v>
                </c:pt>
                <c:pt idx="2658">
                  <c:v>4780.34</c:v>
                </c:pt>
                <c:pt idx="2659">
                  <c:v>4702.16</c:v>
                </c:pt>
                <c:pt idx="2660">
                  <c:v>4557.3</c:v>
                </c:pt>
                <c:pt idx="2661">
                  <c:v>4732.1499999999996</c:v>
                </c:pt>
                <c:pt idx="2662">
                  <c:v>5202.8500000000004</c:v>
                </c:pt>
                <c:pt idx="2663">
                  <c:v>5399.85</c:v>
                </c:pt>
                <c:pt idx="2664">
                  <c:v>5515.15</c:v>
                </c:pt>
                <c:pt idx="2665">
                  <c:v>5799.72</c:v>
                </c:pt>
                <c:pt idx="2666">
                  <c:v>6087.56</c:v>
                </c:pt>
                <c:pt idx="2667">
                  <c:v>5784.15</c:v>
                </c:pt>
                <c:pt idx="2668">
                  <c:v>5740.52</c:v>
                </c:pt>
                <c:pt idx="2669">
                  <c:v>5524.27</c:v>
                </c:pt>
                <c:pt idx="2670">
                  <c:v>5226.72</c:v>
                </c:pt>
                <c:pt idx="2671">
                  <c:v>4865.6099999999997</c:v>
                </c:pt>
                <c:pt idx="2672">
                  <c:v>4782.0600000000004</c:v>
                </c:pt>
                <c:pt idx="2673">
                  <c:v>4792.5200000000004</c:v>
                </c:pt>
                <c:pt idx="2674">
                  <c:v>5006.91</c:v>
                </c:pt>
                <c:pt idx="2675">
                  <c:v>4865.6499999999996</c:v>
                </c:pt>
                <c:pt idx="2676">
                  <c:v>4753.0600000000004</c:v>
                </c:pt>
                <c:pt idx="2677">
                  <c:v>4557.28</c:v>
                </c:pt>
                <c:pt idx="2678">
                  <c:v>4434.96</c:v>
                </c:pt>
                <c:pt idx="2679">
                  <c:v>4252.9399999999996</c:v>
                </c:pt>
                <c:pt idx="2680">
                  <c:v>3756.29</c:v>
                </c:pt>
                <c:pt idx="2681">
                  <c:v>3804.66</c:v>
                </c:pt>
                <c:pt idx="2682">
                  <c:v>4016.81</c:v>
                </c:pt>
                <c:pt idx="2683">
                  <c:v>4441.6899999999996</c:v>
                </c:pt>
                <c:pt idx="2684">
                  <c:v>4625.3500000000004</c:v>
                </c:pt>
                <c:pt idx="2685">
                  <c:v>4661.7299999999996</c:v>
                </c:pt>
                <c:pt idx="2686">
                  <c:v>4481.83</c:v>
                </c:pt>
                <c:pt idx="2687">
                  <c:v>4390.9799999999996</c:v>
                </c:pt>
                <c:pt idx="2688">
                  <c:v>4303.41</c:v>
                </c:pt>
                <c:pt idx="2689">
                  <c:v>4180.13</c:v>
                </c:pt>
                <c:pt idx="2690">
                  <c:v>4297.96</c:v>
                </c:pt>
                <c:pt idx="2691">
                  <c:v>4585.0200000000004</c:v>
                </c:pt>
                <c:pt idx="2692">
                  <c:v>4709.68</c:v>
                </c:pt>
                <c:pt idx="2693">
                  <c:v>4760.57</c:v>
                </c:pt>
                <c:pt idx="2694">
                  <c:v>4838.07</c:v>
                </c:pt>
                <c:pt idx="2695">
                  <c:v>4842.8500000000004</c:v>
                </c:pt>
                <c:pt idx="2696">
                  <c:v>4900.71</c:v>
                </c:pt>
                <c:pt idx="2697">
                  <c:v>4953.74</c:v>
                </c:pt>
                <c:pt idx="2698">
                  <c:v>4684.93</c:v>
                </c:pt>
                <c:pt idx="2699">
                  <c:v>4981.05</c:v>
                </c:pt>
                <c:pt idx="2700">
                  <c:v>5059.03</c:v>
                </c:pt>
                <c:pt idx="2701">
                  <c:v>4819.1000000000004</c:v>
                </c:pt>
                <c:pt idx="2702">
                  <c:v>4894.07</c:v>
                </c:pt>
                <c:pt idx="2703">
                  <c:v>5184.05</c:v>
                </c:pt>
                <c:pt idx="2704">
                  <c:v>5136.7</c:v>
                </c:pt>
                <c:pt idx="2705">
                  <c:v>5133.5</c:v>
                </c:pt>
                <c:pt idx="2706">
                  <c:v>5179.93</c:v>
                </c:pt>
                <c:pt idx="2707">
                  <c:v>5361.39</c:v>
                </c:pt>
                <c:pt idx="2708">
                  <c:v>5577.56</c:v>
                </c:pt>
                <c:pt idx="2709">
                  <c:v>5184.58</c:v>
                </c:pt>
                <c:pt idx="2710">
                  <c:v>5460</c:v>
                </c:pt>
                <c:pt idx="2711">
                  <c:v>5580.35</c:v>
                </c:pt>
                <c:pt idx="2712">
                  <c:v>5723.41</c:v>
                </c:pt>
                <c:pt idx="2713">
                  <c:v>5731.64</c:v>
                </c:pt>
                <c:pt idx="2714">
                  <c:v>5853.78</c:v>
                </c:pt>
                <c:pt idx="2715">
                  <c:v>5654.64</c:v>
                </c:pt>
                <c:pt idx="2716">
                  <c:v>5529.79</c:v>
                </c:pt>
                <c:pt idx="2717">
                  <c:v>5732.08</c:v>
                </c:pt>
                <c:pt idx="2718">
                  <c:v>5563.7</c:v>
                </c:pt>
                <c:pt idx="2719">
                  <c:v>5370.24</c:v>
                </c:pt>
                <c:pt idx="2720">
                  <c:v>5273.13</c:v>
                </c:pt>
                <c:pt idx="2721">
                  <c:v>5164.95</c:v>
                </c:pt>
                <c:pt idx="2722">
                  <c:v>4934.42</c:v>
                </c:pt>
                <c:pt idx="2723">
                  <c:v>4939.3100000000004</c:v>
                </c:pt>
                <c:pt idx="2724">
                  <c:v>4933.92</c:v>
                </c:pt>
                <c:pt idx="2725">
                  <c:v>5015.8100000000004</c:v>
                </c:pt>
                <c:pt idx="2726">
                  <c:v>4983.95</c:v>
                </c:pt>
                <c:pt idx="2727">
                  <c:v>4733.88</c:v>
                </c:pt>
                <c:pt idx="2728">
                  <c:v>4874.34</c:v>
                </c:pt>
                <c:pt idx="2729">
                  <c:v>5007.24</c:v>
                </c:pt>
                <c:pt idx="2730">
                  <c:v>4977.87</c:v>
                </c:pt>
                <c:pt idx="2731">
                  <c:v>4986.66</c:v>
                </c:pt>
                <c:pt idx="2732">
                  <c:v>5187.01</c:v>
                </c:pt>
                <c:pt idx="2733">
                  <c:v>5125.5200000000004</c:v>
                </c:pt>
                <c:pt idx="2734">
                  <c:v>5139.75</c:v>
                </c:pt>
                <c:pt idx="2735">
                  <c:v>5192.49</c:v>
                </c:pt>
                <c:pt idx="2736">
                  <c:v>5240.28</c:v>
                </c:pt>
                <c:pt idx="2737">
                  <c:v>5058.16</c:v>
                </c:pt>
                <c:pt idx="2738">
                  <c:v>5072.93</c:v>
                </c:pt>
                <c:pt idx="2739">
                  <c:v>5230.54</c:v>
                </c:pt>
                <c:pt idx="2740">
                  <c:v>5091.76</c:v>
                </c:pt>
                <c:pt idx="2741">
                  <c:v>5066.82</c:v>
                </c:pt>
                <c:pt idx="2742">
                  <c:v>5187.47</c:v>
                </c:pt>
                <c:pt idx="2743">
                  <c:v>5159.83</c:v>
                </c:pt>
                <c:pt idx="2744">
                  <c:v>4946.2</c:v>
                </c:pt>
                <c:pt idx="2745">
                  <c:v>5552.99</c:v>
                </c:pt>
                <c:pt idx="2746">
                  <c:v>5460.99</c:v>
                </c:pt>
                <c:pt idx="2747">
                  <c:v>5328.54</c:v>
                </c:pt>
                <c:pt idx="2748">
                  <c:v>5421.65</c:v>
                </c:pt>
                <c:pt idx="2749">
                  <c:v>5466.2</c:v>
                </c:pt>
                <c:pt idx="2750">
                  <c:v>5718.79</c:v>
                </c:pt>
                <c:pt idx="2751">
                  <c:v>5774.83</c:v>
                </c:pt>
                <c:pt idx="2752">
                  <c:v>5643.75</c:v>
                </c:pt>
                <c:pt idx="2753">
                  <c:v>5821.43</c:v>
                </c:pt>
                <c:pt idx="2754">
                  <c:v>5639.33</c:v>
                </c:pt>
                <c:pt idx="2755">
                  <c:v>5687.04</c:v>
                </c:pt>
                <c:pt idx="2756">
                  <c:v>5901.14</c:v>
                </c:pt>
                <c:pt idx="2757">
                  <c:v>6334.31</c:v>
                </c:pt>
                <c:pt idx="2758">
                  <c:v>6444.22</c:v>
                </c:pt>
                <c:pt idx="2759">
                  <c:v>6553.31</c:v>
                </c:pt>
                <c:pt idx="2760">
                  <c:v>6783.02</c:v>
                </c:pt>
                <c:pt idx="2761">
                  <c:v>5381.21</c:v>
                </c:pt>
                <c:pt idx="2762">
                  <c:v>5171.9399999999996</c:v>
                </c:pt>
                <c:pt idx="2763">
                  <c:v>5041.18</c:v>
                </c:pt>
                <c:pt idx="2764">
                  <c:v>4669.97</c:v>
                </c:pt>
                <c:pt idx="2765">
                  <c:v>4411.87</c:v>
                </c:pt>
                <c:pt idx="2766">
                  <c:v>4571.84</c:v>
                </c:pt>
                <c:pt idx="2767">
                  <c:v>4434.53</c:v>
                </c:pt>
                <c:pt idx="2768">
                  <c:v>3948.78</c:v>
                </c:pt>
                <c:pt idx="2769">
                  <c:v>4047.03</c:v>
                </c:pt>
                <c:pt idx="2770">
                  <c:v>3967.64</c:v>
                </c:pt>
                <c:pt idx="2771">
                  <c:v>3766.07</c:v>
                </c:pt>
                <c:pt idx="2772">
                  <c:v>3490.84</c:v>
                </c:pt>
                <c:pt idx="2773">
                  <c:v>3546.47</c:v>
                </c:pt>
                <c:pt idx="2774">
                  <c:v>3754.6</c:v>
                </c:pt>
                <c:pt idx="2775">
                  <c:v>3513.19</c:v>
                </c:pt>
                <c:pt idx="2776">
                  <c:v>3353.13</c:v>
                </c:pt>
                <c:pt idx="2777">
                  <c:v>3399.75</c:v>
                </c:pt>
                <c:pt idx="2778">
                  <c:v>3406.94</c:v>
                </c:pt>
                <c:pt idx="2779">
                  <c:v>3265.38</c:v>
                </c:pt>
                <c:pt idx="2780">
                  <c:v>3400.3</c:v>
                </c:pt>
                <c:pt idx="2781">
                  <c:v>3082.09</c:v>
                </c:pt>
                <c:pt idx="2782">
                  <c:v>3053.25</c:v>
                </c:pt>
                <c:pt idx="2783">
                  <c:v>3206.67</c:v>
                </c:pt>
                <c:pt idx="2784">
                  <c:v>3277.24</c:v>
                </c:pt>
                <c:pt idx="2785">
                  <c:v>3241.39</c:v>
                </c:pt>
                <c:pt idx="2786">
                  <c:v>3285.31</c:v>
                </c:pt>
                <c:pt idx="2787">
                  <c:v>3238.69</c:v>
                </c:pt>
                <c:pt idx="2788">
                  <c:v>3178.38</c:v>
                </c:pt>
                <c:pt idx="2789">
                  <c:v>3197.58</c:v>
                </c:pt>
                <c:pt idx="2790">
                  <c:v>2930.71</c:v>
                </c:pt>
                <c:pt idx="2791">
                  <c:v>3057.32</c:v>
                </c:pt>
                <c:pt idx="2792">
                  <c:v>3193.66</c:v>
                </c:pt>
                <c:pt idx="2793">
                  <c:v>3144.3</c:v>
                </c:pt>
                <c:pt idx="2794">
                  <c:v>3066.96</c:v>
                </c:pt>
                <c:pt idx="2795">
                  <c:v>3165.5</c:v>
                </c:pt>
                <c:pt idx="2796">
                  <c:v>3052.95</c:v>
                </c:pt>
                <c:pt idx="2797">
                  <c:v>3118.28</c:v>
                </c:pt>
                <c:pt idx="2798">
                  <c:v>3243.16</c:v>
                </c:pt>
                <c:pt idx="2799">
                  <c:v>3193.07</c:v>
                </c:pt>
                <c:pt idx="2800">
                  <c:v>3158.07</c:v>
                </c:pt>
                <c:pt idx="2801">
                  <c:v>3291.32</c:v>
                </c:pt>
                <c:pt idx="2802">
                  <c:v>3298.69</c:v>
                </c:pt>
                <c:pt idx="2803">
                  <c:v>3160.56</c:v>
                </c:pt>
                <c:pt idx="2804">
                  <c:v>3311.8</c:v>
                </c:pt>
                <c:pt idx="2805">
                  <c:v>3676.9</c:v>
                </c:pt>
                <c:pt idx="2806">
                  <c:v>3718.25</c:v>
                </c:pt>
                <c:pt idx="2807">
                  <c:v>3658.35</c:v>
                </c:pt>
                <c:pt idx="2808">
                  <c:v>3756.34</c:v>
                </c:pt>
                <c:pt idx="2809">
                  <c:v>6359.88</c:v>
                </c:pt>
                <c:pt idx="2810">
                  <c:v>6470.5</c:v>
                </c:pt>
                <c:pt idx="2811">
                  <c:v>6339.22</c:v>
                </c:pt>
                <c:pt idx="2812">
                  <c:v>6450.39</c:v>
                </c:pt>
                <c:pt idx="2813">
                  <c:v>6533.27</c:v>
                </c:pt>
                <c:pt idx="2814">
                  <c:v>6351.43</c:v>
                </c:pt>
                <c:pt idx="2815">
                  <c:v>5929.86</c:v>
                </c:pt>
                <c:pt idx="2816">
                  <c:v>5632.68</c:v>
                </c:pt>
                <c:pt idx="2817">
                  <c:v>5492.44</c:v>
                </c:pt>
                <c:pt idx="2818">
                  <c:v>5815.4</c:v>
                </c:pt>
                <c:pt idx="2819">
                  <c:v>5504.89</c:v>
                </c:pt>
                <c:pt idx="2820">
                  <c:v>5404.93</c:v>
                </c:pt>
                <c:pt idx="2821">
                  <c:v>5720.26</c:v>
                </c:pt>
                <c:pt idx="2822">
                  <c:v>5647.42</c:v>
                </c:pt>
                <c:pt idx="2823">
                  <c:v>5517.09</c:v>
                </c:pt>
                <c:pt idx="2824">
                  <c:v>5208.16</c:v>
                </c:pt>
                <c:pt idx="2825">
                  <c:v>4897.25</c:v>
                </c:pt>
                <c:pt idx="2826">
                  <c:v>4804.97</c:v>
                </c:pt>
                <c:pt idx="2827">
                  <c:v>4701.46</c:v>
                </c:pt>
                <c:pt idx="2828">
                  <c:v>4713.25</c:v>
                </c:pt>
                <c:pt idx="2829">
                  <c:v>4536.1899999999996</c:v>
                </c:pt>
                <c:pt idx="2830">
                  <c:v>4297.2700000000004</c:v>
                </c:pt>
                <c:pt idx="2831">
                  <c:v>4206.74</c:v>
                </c:pt>
                <c:pt idx="2832">
                  <c:v>4162.93</c:v>
                </c:pt>
                <c:pt idx="2833">
                  <c:v>4008.48</c:v>
                </c:pt>
                <c:pt idx="2834">
                  <c:v>4079.92</c:v>
                </c:pt>
                <c:pt idx="2835">
                  <c:v>4042.39</c:v>
                </c:pt>
                <c:pt idx="2836">
                  <c:v>4101.07</c:v>
                </c:pt>
                <c:pt idx="2837">
                  <c:v>4149.67</c:v>
                </c:pt>
                <c:pt idx="2838">
                  <c:v>3914.96</c:v>
                </c:pt>
                <c:pt idx="2839">
                  <c:v>4021.48</c:v>
                </c:pt>
                <c:pt idx="2840">
                  <c:v>3798.64</c:v>
                </c:pt>
                <c:pt idx="2841">
                  <c:v>3857.81</c:v>
                </c:pt>
                <c:pt idx="2842">
                  <c:v>3795.94</c:v>
                </c:pt>
                <c:pt idx="2843">
                  <c:v>3688.59</c:v>
                </c:pt>
                <c:pt idx="2844">
                  <c:v>3644.84</c:v>
                </c:pt>
                <c:pt idx="2845">
                  <c:v>3735.82</c:v>
                </c:pt>
                <c:pt idx="2846">
                  <c:v>3854.85</c:v>
                </c:pt>
                <c:pt idx="2847">
                  <c:v>3605.64</c:v>
                </c:pt>
                <c:pt idx="2848">
                  <c:v>3491.26</c:v>
                </c:pt>
                <c:pt idx="2849">
                  <c:v>3468.76</c:v>
                </c:pt>
                <c:pt idx="2850">
                  <c:v>3352.18</c:v>
                </c:pt>
                <c:pt idx="2851">
                  <c:v>3448.05</c:v>
                </c:pt>
                <c:pt idx="2852">
                  <c:v>3541.42</c:v>
                </c:pt>
                <c:pt idx="2853">
                  <c:v>3614.91</c:v>
                </c:pt>
                <c:pt idx="2854">
                  <c:v>3867.4</c:v>
                </c:pt>
                <c:pt idx="2855">
                  <c:v>3879.9</c:v>
                </c:pt>
                <c:pt idx="2856">
                  <c:v>4010.81</c:v>
                </c:pt>
                <c:pt idx="2857">
                  <c:v>7348.9</c:v>
                </c:pt>
                <c:pt idx="2858">
                  <c:v>6167.15</c:v>
                </c:pt>
                <c:pt idx="2859">
                  <c:v>6065.52</c:v>
                </c:pt>
                <c:pt idx="2860">
                  <c:v>6143.19</c:v>
                </c:pt>
                <c:pt idx="2861">
                  <c:v>6425.21</c:v>
                </c:pt>
                <c:pt idx="2862">
                  <c:v>6347.56</c:v>
                </c:pt>
                <c:pt idx="2863">
                  <c:v>6038.49</c:v>
                </c:pt>
                <c:pt idx="2864">
                  <c:v>6148.27</c:v>
                </c:pt>
                <c:pt idx="2865">
                  <c:v>6292.85</c:v>
                </c:pt>
                <c:pt idx="2866">
                  <c:v>5849</c:v>
                </c:pt>
                <c:pt idx="2867">
                  <c:v>6003.52</c:v>
                </c:pt>
                <c:pt idx="2868">
                  <c:v>5901.72</c:v>
                </c:pt>
                <c:pt idx="2869">
                  <c:v>5744.73</c:v>
                </c:pt>
                <c:pt idx="2870">
                  <c:v>5817.6</c:v>
                </c:pt>
                <c:pt idx="2871">
                  <c:v>5620.12</c:v>
                </c:pt>
                <c:pt idx="2872">
                  <c:v>5310.26</c:v>
                </c:pt>
                <c:pt idx="2873">
                  <c:v>5381.03</c:v>
                </c:pt>
                <c:pt idx="2874">
                  <c:v>5227.1400000000003</c:v>
                </c:pt>
                <c:pt idx="2875">
                  <c:v>5273.19</c:v>
                </c:pt>
                <c:pt idx="2876">
                  <c:v>5344.38</c:v>
                </c:pt>
                <c:pt idx="2877">
                  <c:v>5410.43</c:v>
                </c:pt>
                <c:pt idx="2878">
                  <c:v>5281.64</c:v>
                </c:pt>
                <c:pt idx="2879">
                  <c:v>4900.8500000000004</c:v>
                </c:pt>
                <c:pt idx="2880">
                  <c:v>4767.3100000000004</c:v>
                </c:pt>
                <c:pt idx="2881">
                  <c:v>4714.78</c:v>
                </c:pt>
                <c:pt idx="2882">
                  <c:v>4740.84</c:v>
                </c:pt>
                <c:pt idx="2883">
                  <c:v>4773.51</c:v>
                </c:pt>
                <c:pt idx="2884">
                  <c:v>4828.62</c:v>
                </c:pt>
                <c:pt idx="2885">
                  <c:v>4731.74</c:v>
                </c:pt>
                <c:pt idx="2886">
                  <c:v>4506.68</c:v>
                </c:pt>
                <c:pt idx="2887">
                  <c:v>4664.9799999999996</c:v>
                </c:pt>
                <c:pt idx="2888">
                  <c:v>4769.01</c:v>
                </c:pt>
                <c:pt idx="2889">
                  <c:v>4622.0600000000004</c:v>
                </c:pt>
                <c:pt idx="2890">
                  <c:v>4330.54</c:v>
                </c:pt>
                <c:pt idx="2891">
                  <c:v>4242.82</c:v>
                </c:pt>
                <c:pt idx="2892">
                  <c:v>4317.2700000000004</c:v>
                </c:pt>
                <c:pt idx="2893">
                  <c:v>4628.6400000000003</c:v>
                </c:pt>
                <c:pt idx="2894">
                  <c:v>4437.7</c:v>
                </c:pt>
                <c:pt idx="2895">
                  <c:v>4381.7299999999996</c:v>
                </c:pt>
                <c:pt idx="2896">
                  <c:v>4577.1000000000004</c:v>
                </c:pt>
                <c:pt idx="2897">
                  <c:v>4670.47</c:v>
                </c:pt>
                <c:pt idx="2898">
                  <c:v>4606.54</c:v>
                </c:pt>
                <c:pt idx="2899">
                  <c:v>4720.4799999999996</c:v>
                </c:pt>
                <c:pt idx="2900">
                  <c:v>4679.42</c:v>
                </c:pt>
                <c:pt idx="2901">
                  <c:v>4369.13</c:v>
                </c:pt>
                <c:pt idx="2902">
                  <c:v>4521.09</c:v>
                </c:pt>
                <c:pt idx="2903">
                  <c:v>4720.03</c:v>
                </c:pt>
                <c:pt idx="2904">
                  <c:v>4923.3</c:v>
                </c:pt>
                <c:pt idx="2905">
                  <c:v>4803.6000000000004</c:v>
                </c:pt>
                <c:pt idx="2906">
                  <c:v>4773.13</c:v>
                </c:pt>
                <c:pt idx="2907">
                  <c:v>8896.74</c:v>
                </c:pt>
                <c:pt idx="2908">
                  <c:v>8616.51</c:v>
                </c:pt>
                <c:pt idx="2909">
                  <c:v>8805.07</c:v>
                </c:pt>
                <c:pt idx="2910">
                  <c:v>8813.9</c:v>
                </c:pt>
                <c:pt idx="2911">
                  <c:v>8883.24</c:v>
                </c:pt>
                <c:pt idx="2912">
                  <c:v>8922.01</c:v>
                </c:pt>
                <c:pt idx="2913">
                  <c:v>8948.83</c:v>
                </c:pt>
                <c:pt idx="2914">
                  <c:v>8595.82</c:v>
                </c:pt>
                <c:pt idx="2915">
                  <c:v>8434</c:v>
                </c:pt>
                <c:pt idx="2916">
                  <c:v>8430.76</c:v>
                </c:pt>
                <c:pt idx="2917">
                  <c:v>8356.24</c:v>
                </c:pt>
                <c:pt idx="2918">
                  <c:v>8180.7</c:v>
                </c:pt>
                <c:pt idx="2919">
                  <c:v>7895.69</c:v>
                </c:pt>
                <c:pt idx="2920">
                  <c:v>7971.65</c:v>
                </c:pt>
                <c:pt idx="2921">
                  <c:v>8239.4</c:v>
                </c:pt>
                <c:pt idx="2922">
                  <c:v>7725.44</c:v>
                </c:pt>
                <c:pt idx="2923">
                  <c:v>7598.1</c:v>
                </c:pt>
                <c:pt idx="2924">
                  <c:v>7162.36</c:v>
                </c:pt>
                <c:pt idx="2925">
                  <c:v>7155.91</c:v>
                </c:pt>
                <c:pt idx="2926">
                  <c:v>7136.11</c:v>
                </c:pt>
                <c:pt idx="2927">
                  <c:v>7081.09</c:v>
                </c:pt>
                <c:pt idx="2928">
                  <c:v>7159.23</c:v>
                </c:pt>
                <c:pt idx="2929">
                  <c:v>7170.72</c:v>
                </c:pt>
                <c:pt idx="2930">
                  <c:v>7153.29</c:v>
                </c:pt>
                <c:pt idx="2931">
                  <c:v>7131.96</c:v>
                </c:pt>
                <c:pt idx="2932">
                  <c:v>7005.29</c:v>
                </c:pt>
                <c:pt idx="2933">
                  <c:v>7096.79</c:v>
                </c:pt>
                <c:pt idx="2934">
                  <c:v>7202.76</c:v>
                </c:pt>
                <c:pt idx="2935">
                  <c:v>7098.94</c:v>
                </c:pt>
                <c:pt idx="2936">
                  <c:v>6818.63</c:v>
                </c:pt>
                <c:pt idx="2937">
                  <c:v>6553.9</c:v>
                </c:pt>
                <c:pt idx="2938">
                  <c:v>6535.92</c:v>
                </c:pt>
                <c:pt idx="2939">
                  <c:v>6572.83</c:v>
                </c:pt>
                <c:pt idx="2940">
                  <c:v>6566.53</c:v>
                </c:pt>
                <c:pt idx="2941">
                  <c:v>6472.29</c:v>
                </c:pt>
                <c:pt idx="2942">
                  <c:v>6577.83</c:v>
                </c:pt>
                <c:pt idx="2943">
                  <c:v>6709</c:v>
                </c:pt>
                <c:pt idx="2944">
                  <c:v>6905.02</c:v>
                </c:pt>
                <c:pt idx="2945">
                  <c:v>6891.39</c:v>
                </c:pt>
                <c:pt idx="2946">
                  <c:v>6850.59</c:v>
                </c:pt>
                <c:pt idx="2947">
                  <c:v>6820.03</c:v>
                </c:pt>
                <c:pt idx="2948">
                  <c:v>6803.32</c:v>
                </c:pt>
                <c:pt idx="2949">
                  <c:v>6823.39</c:v>
                </c:pt>
                <c:pt idx="2950">
                  <c:v>6868.05</c:v>
                </c:pt>
                <c:pt idx="2951">
                  <c:v>6922.23</c:v>
                </c:pt>
                <c:pt idx="2952">
                  <c:v>6753.75</c:v>
                </c:pt>
                <c:pt idx="2953">
                  <c:v>6678.38</c:v>
                </c:pt>
                <c:pt idx="2954">
                  <c:v>6996.63</c:v>
                </c:pt>
                <c:pt idx="2955">
                  <c:v>7316.4</c:v>
                </c:pt>
                <c:pt idx="2956">
                  <c:v>5595.67</c:v>
                </c:pt>
                <c:pt idx="2957">
                  <c:v>5507.2</c:v>
                </c:pt>
                <c:pt idx="2958">
                  <c:v>5219.37</c:v>
                </c:pt>
                <c:pt idx="2959">
                  <c:v>5324.37</c:v>
                </c:pt>
                <c:pt idx="2960">
                  <c:v>5009.8999999999996</c:v>
                </c:pt>
                <c:pt idx="2961">
                  <c:v>4981.24</c:v>
                </c:pt>
                <c:pt idx="2962">
                  <c:v>4800.78</c:v>
                </c:pt>
                <c:pt idx="2963">
                  <c:v>4839.72</c:v>
                </c:pt>
                <c:pt idx="2964">
                  <c:v>4604.5200000000004</c:v>
                </c:pt>
                <c:pt idx="2965">
                  <c:v>4439.47</c:v>
                </c:pt>
                <c:pt idx="2966">
                  <c:v>5066.95</c:v>
                </c:pt>
                <c:pt idx="2967">
                  <c:v>5659.75</c:v>
                </c:pt>
                <c:pt idx="2968">
                  <c:v>5656.85</c:v>
                </c:pt>
                <c:pt idx="2969">
                  <c:v>5638.33</c:v>
                </c:pt>
                <c:pt idx="2970">
                  <c:v>5442.4</c:v>
                </c:pt>
                <c:pt idx="2971">
                  <c:v>5302.93</c:v>
                </c:pt>
                <c:pt idx="2972">
                  <c:v>5231.1899999999996</c:v>
                </c:pt>
                <c:pt idx="2973">
                  <c:v>5161.1400000000003</c:v>
                </c:pt>
                <c:pt idx="2974">
                  <c:v>4899.3900000000003</c:v>
                </c:pt>
                <c:pt idx="2975">
                  <c:v>4792.87</c:v>
                </c:pt>
                <c:pt idx="2976">
                  <c:v>4829.1000000000004</c:v>
                </c:pt>
                <c:pt idx="2977">
                  <c:v>4743.7700000000004</c:v>
                </c:pt>
                <c:pt idx="2978">
                  <c:v>4640.62</c:v>
                </c:pt>
                <c:pt idx="2979">
                  <c:v>4417.3599999999997</c:v>
                </c:pt>
                <c:pt idx="2980">
                  <c:v>4306.8500000000004</c:v>
                </c:pt>
                <c:pt idx="2981">
                  <c:v>4494.0200000000004</c:v>
                </c:pt>
                <c:pt idx="2982">
                  <c:v>4463.07</c:v>
                </c:pt>
                <c:pt idx="2983">
                  <c:v>4081.84</c:v>
                </c:pt>
                <c:pt idx="2984">
                  <c:v>4121.83</c:v>
                </c:pt>
                <c:pt idx="2985">
                  <c:v>4057.41</c:v>
                </c:pt>
                <c:pt idx="2986">
                  <c:v>3996.16</c:v>
                </c:pt>
                <c:pt idx="2987">
                  <c:v>4102.04</c:v>
                </c:pt>
                <c:pt idx="2988">
                  <c:v>4171.3</c:v>
                </c:pt>
                <c:pt idx="2989">
                  <c:v>4124.5</c:v>
                </c:pt>
                <c:pt idx="2990">
                  <c:v>4059.08</c:v>
                </c:pt>
                <c:pt idx="2991">
                  <c:v>4102</c:v>
                </c:pt>
                <c:pt idx="2992">
                  <c:v>4174.87</c:v>
                </c:pt>
                <c:pt idx="2993">
                  <c:v>4209.2299999999996</c:v>
                </c:pt>
                <c:pt idx="2994">
                  <c:v>4267.93</c:v>
                </c:pt>
                <c:pt idx="2995">
                  <c:v>4211.45</c:v>
                </c:pt>
                <c:pt idx="2996">
                  <c:v>4249.4799999999996</c:v>
                </c:pt>
                <c:pt idx="2997">
                  <c:v>4099.68</c:v>
                </c:pt>
                <c:pt idx="2998">
                  <c:v>4268.21</c:v>
                </c:pt>
                <c:pt idx="2999">
                  <c:v>4361.3500000000004</c:v>
                </c:pt>
                <c:pt idx="3000">
                  <c:v>4400.6899999999996</c:v>
                </c:pt>
                <c:pt idx="3001">
                  <c:v>4386.5200000000004</c:v>
                </c:pt>
                <c:pt idx="3002">
                  <c:v>4401</c:v>
                </c:pt>
                <c:pt idx="3003">
                  <c:v>4587.1099999999997</c:v>
                </c:pt>
                <c:pt idx="3004">
                  <c:v>5958.06</c:v>
                </c:pt>
                <c:pt idx="3005">
                  <c:v>6058.78</c:v>
                </c:pt>
                <c:pt idx="3006">
                  <c:v>5769.15</c:v>
                </c:pt>
                <c:pt idx="3007">
                  <c:v>5751.81</c:v>
                </c:pt>
                <c:pt idx="3008">
                  <c:v>5658.39</c:v>
                </c:pt>
                <c:pt idx="3009">
                  <c:v>5418.74</c:v>
                </c:pt>
                <c:pt idx="3010">
                  <c:v>5247.3</c:v>
                </c:pt>
                <c:pt idx="3011">
                  <c:v>5332.4</c:v>
                </c:pt>
                <c:pt idx="3012">
                  <c:v>5147.6099999999997</c:v>
                </c:pt>
                <c:pt idx="3013">
                  <c:v>5218.6400000000003</c:v>
                </c:pt>
                <c:pt idx="3014">
                  <c:v>5166.29</c:v>
                </c:pt>
                <c:pt idx="3015">
                  <c:v>4962.8900000000003</c:v>
                </c:pt>
                <c:pt idx="3016">
                  <c:v>5053.55</c:v>
                </c:pt>
                <c:pt idx="3017">
                  <c:v>5225.4799999999996</c:v>
                </c:pt>
                <c:pt idx="3018">
                  <c:v>5115.3900000000003</c:v>
                </c:pt>
                <c:pt idx="3019">
                  <c:v>4945.75</c:v>
                </c:pt>
                <c:pt idx="3020">
                  <c:v>4942.33</c:v>
                </c:pt>
                <c:pt idx="3021">
                  <c:v>5239.34</c:v>
                </c:pt>
                <c:pt idx="3022">
                  <c:v>5281.24</c:v>
                </c:pt>
                <c:pt idx="3023">
                  <c:v>5240.92</c:v>
                </c:pt>
                <c:pt idx="3024">
                  <c:v>5157.58</c:v>
                </c:pt>
                <c:pt idx="3025">
                  <c:v>5137.88</c:v>
                </c:pt>
                <c:pt idx="3026">
                  <c:v>5054.7700000000004</c:v>
                </c:pt>
                <c:pt idx="3027">
                  <c:v>4946.4799999999996</c:v>
                </c:pt>
                <c:pt idx="3028">
                  <c:v>4954.0600000000004</c:v>
                </c:pt>
                <c:pt idx="3029">
                  <c:v>5040.2299999999996</c:v>
                </c:pt>
                <c:pt idx="3030">
                  <c:v>4994.6499999999996</c:v>
                </c:pt>
                <c:pt idx="3031">
                  <c:v>4889.04</c:v>
                </c:pt>
                <c:pt idx="3032">
                  <c:v>4860.6099999999997</c:v>
                </c:pt>
                <c:pt idx="3033">
                  <c:v>4991.53</c:v>
                </c:pt>
                <c:pt idx="3034">
                  <c:v>5087.2299999999996</c:v>
                </c:pt>
                <c:pt idx="3035">
                  <c:v>5133.5</c:v>
                </c:pt>
                <c:pt idx="3036">
                  <c:v>5501.2</c:v>
                </c:pt>
                <c:pt idx="3037">
                  <c:v>5602.44</c:v>
                </c:pt>
                <c:pt idx="3038">
                  <c:v>5498.06</c:v>
                </c:pt>
                <c:pt idx="3039">
                  <c:v>5385.7</c:v>
                </c:pt>
                <c:pt idx="3040">
                  <c:v>5414.13</c:v>
                </c:pt>
                <c:pt idx="3041">
                  <c:v>5487.84</c:v>
                </c:pt>
                <c:pt idx="3042">
                  <c:v>5650.25</c:v>
                </c:pt>
                <c:pt idx="3043">
                  <c:v>5843.71</c:v>
                </c:pt>
                <c:pt idx="3044">
                  <c:v>5855.99</c:v>
                </c:pt>
                <c:pt idx="3045">
                  <c:v>5752.21</c:v>
                </c:pt>
                <c:pt idx="3046">
                  <c:v>5800.98</c:v>
                </c:pt>
                <c:pt idx="3047">
                  <c:v>5939.02</c:v>
                </c:pt>
                <c:pt idx="3048">
                  <c:v>5979.36</c:v>
                </c:pt>
                <c:pt idx="3049">
                  <c:v>5805.55</c:v>
                </c:pt>
                <c:pt idx="3050">
                  <c:v>5795.66</c:v>
                </c:pt>
                <c:pt idx="3051">
                  <c:v>5838.26</c:v>
                </c:pt>
                <c:pt idx="3052">
                  <c:v>7771.66</c:v>
                </c:pt>
                <c:pt idx="3053">
                  <c:v>7904.61</c:v>
                </c:pt>
                <c:pt idx="3054">
                  <c:v>7866.23</c:v>
                </c:pt>
                <c:pt idx="3055">
                  <c:v>7796.26</c:v>
                </c:pt>
                <c:pt idx="3056">
                  <c:v>7619.86</c:v>
                </c:pt>
                <c:pt idx="3057">
                  <c:v>7330.85</c:v>
                </c:pt>
                <c:pt idx="3058">
                  <c:v>7208.25</c:v>
                </c:pt>
                <c:pt idx="3059">
                  <c:v>7080.46</c:v>
                </c:pt>
                <c:pt idx="3060">
                  <c:v>6863.28</c:v>
                </c:pt>
                <c:pt idx="3061">
                  <c:v>6607.49</c:v>
                </c:pt>
                <c:pt idx="3062">
                  <c:v>6680.95</c:v>
                </c:pt>
                <c:pt idx="3063">
                  <c:v>6764.8</c:v>
                </c:pt>
                <c:pt idx="3064">
                  <c:v>6634.21</c:v>
                </c:pt>
                <c:pt idx="3065">
                  <c:v>6364.27</c:v>
                </c:pt>
                <c:pt idx="3066">
                  <c:v>6221.26</c:v>
                </c:pt>
                <c:pt idx="3067">
                  <c:v>6263.98</c:v>
                </c:pt>
                <c:pt idx="3068">
                  <c:v>6268.11</c:v>
                </c:pt>
                <c:pt idx="3069">
                  <c:v>6061.15</c:v>
                </c:pt>
                <c:pt idx="3070">
                  <c:v>5804.16</c:v>
                </c:pt>
                <c:pt idx="3071">
                  <c:v>5732.95</c:v>
                </c:pt>
                <c:pt idx="3072">
                  <c:v>5694.21</c:v>
                </c:pt>
                <c:pt idx="3073">
                  <c:v>5839.83</c:v>
                </c:pt>
                <c:pt idx="3074">
                  <c:v>5722.05</c:v>
                </c:pt>
                <c:pt idx="3075">
                  <c:v>5755.13</c:v>
                </c:pt>
                <c:pt idx="3076">
                  <c:v>5743.06</c:v>
                </c:pt>
                <c:pt idx="3077">
                  <c:v>5860.2</c:v>
                </c:pt>
                <c:pt idx="3078">
                  <c:v>5915.87</c:v>
                </c:pt>
                <c:pt idx="3079">
                  <c:v>5767.88</c:v>
                </c:pt>
                <c:pt idx="3080">
                  <c:v>5778.73</c:v>
                </c:pt>
                <c:pt idx="3081">
                  <c:v>5786.93</c:v>
                </c:pt>
                <c:pt idx="3082">
                  <c:v>5760.12</c:v>
                </c:pt>
                <c:pt idx="3083">
                  <c:v>5779.77</c:v>
                </c:pt>
                <c:pt idx="3084">
                  <c:v>5964.41</c:v>
                </c:pt>
                <c:pt idx="3085">
                  <c:v>6042.71</c:v>
                </c:pt>
                <c:pt idx="3086">
                  <c:v>5931.21</c:v>
                </c:pt>
                <c:pt idx="3087">
                  <c:v>5889.4</c:v>
                </c:pt>
                <c:pt idx="3088">
                  <c:v>6098.96</c:v>
                </c:pt>
                <c:pt idx="3089">
                  <c:v>6359.15</c:v>
                </c:pt>
                <c:pt idx="3090">
                  <c:v>6623.18</c:v>
                </c:pt>
                <c:pt idx="3091">
                  <c:v>6696.86</c:v>
                </c:pt>
                <c:pt idx="3092">
                  <c:v>6448.81</c:v>
                </c:pt>
                <c:pt idx="3093">
                  <c:v>6508.36</c:v>
                </c:pt>
                <c:pt idx="3094">
                  <c:v>6780.94</c:v>
                </c:pt>
                <c:pt idx="3095">
                  <c:v>7051.7</c:v>
                </c:pt>
                <c:pt idx="3096">
                  <c:v>7215.69</c:v>
                </c:pt>
                <c:pt idx="3097">
                  <c:v>7380.21</c:v>
                </c:pt>
                <c:pt idx="3098">
                  <c:v>7513.4</c:v>
                </c:pt>
                <c:pt idx="3099">
                  <c:v>7417.01</c:v>
                </c:pt>
                <c:pt idx="3100">
                  <c:v>6896.48</c:v>
                </c:pt>
                <c:pt idx="3101">
                  <c:v>6963.75</c:v>
                </c:pt>
                <c:pt idx="3102">
                  <c:v>6643.84</c:v>
                </c:pt>
                <c:pt idx="3103">
                  <c:v>6637.23</c:v>
                </c:pt>
                <c:pt idx="3104">
                  <c:v>6685.95</c:v>
                </c:pt>
                <c:pt idx="3105">
                  <c:v>6547.71</c:v>
                </c:pt>
                <c:pt idx="3106">
                  <c:v>6376.74</c:v>
                </c:pt>
                <c:pt idx="3107">
                  <c:v>6313.32</c:v>
                </c:pt>
                <c:pt idx="3108">
                  <c:v>6524.25</c:v>
                </c:pt>
                <c:pt idx="3109">
                  <c:v>6228.6</c:v>
                </c:pt>
                <c:pt idx="3110">
                  <c:v>6160.1</c:v>
                </c:pt>
                <c:pt idx="3111">
                  <c:v>6126.15</c:v>
                </c:pt>
                <c:pt idx="3112">
                  <c:v>6199.47</c:v>
                </c:pt>
                <c:pt idx="3113">
                  <c:v>6398.34</c:v>
                </c:pt>
                <c:pt idx="3114">
                  <c:v>6093.39</c:v>
                </c:pt>
                <c:pt idx="3115">
                  <c:v>6295.92</c:v>
                </c:pt>
                <c:pt idx="3116">
                  <c:v>6094.94</c:v>
                </c:pt>
                <c:pt idx="3117">
                  <c:v>6112.73</c:v>
                </c:pt>
                <c:pt idx="3118">
                  <c:v>5941.52</c:v>
                </c:pt>
                <c:pt idx="3119">
                  <c:v>6028.15</c:v>
                </c:pt>
                <c:pt idx="3120">
                  <c:v>6082.62</c:v>
                </c:pt>
                <c:pt idx="3121">
                  <c:v>6063.15</c:v>
                </c:pt>
                <c:pt idx="3122">
                  <c:v>5951.92</c:v>
                </c:pt>
                <c:pt idx="3123">
                  <c:v>5851.61</c:v>
                </c:pt>
                <c:pt idx="3124">
                  <c:v>5756.85</c:v>
                </c:pt>
                <c:pt idx="3125">
                  <c:v>5581.72</c:v>
                </c:pt>
                <c:pt idx="3126">
                  <c:v>5994.05</c:v>
                </c:pt>
                <c:pt idx="3127">
                  <c:v>5013.7299999999996</c:v>
                </c:pt>
                <c:pt idx="3128">
                  <c:v>4971.32</c:v>
                </c:pt>
                <c:pt idx="3129">
                  <c:v>4959.22</c:v>
                </c:pt>
                <c:pt idx="3130">
                  <c:v>5115.58</c:v>
                </c:pt>
                <c:pt idx="3131">
                  <c:v>5180.2700000000004</c:v>
                </c:pt>
                <c:pt idx="3132">
                  <c:v>5432.3</c:v>
                </c:pt>
                <c:pt idx="3133">
                  <c:v>5722.74</c:v>
                </c:pt>
                <c:pt idx="3134">
                  <c:v>5981.26</c:v>
                </c:pt>
                <c:pt idx="3135">
                  <c:v>6248.79</c:v>
                </c:pt>
                <c:pt idx="3136">
                  <c:v>6489.65</c:v>
                </c:pt>
                <c:pt idx="3137">
                  <c:v>6466.5</c:v>
                </c:pt>
                <c:pt idx="3138">
                  <c:v>6572.65</c:v>
                </c:pt>
                <c:pt idx="3139">
                  <c:v>6872.48</c:v>
                </c:pt>
                <c:pt idx="3140">
                  <c:v>7135.32</c:v>
                </c:pt>
                <c:pt idx="3141">
                  <c:v>7023.64</c:v>
                </c:pt>
                <c:pt idx="3142">
                  <c:v>6696.09</c:v>
                </c:pt>
                <c:pt idx="3143">
                  <c:v>6871.31</c:v>
                </c:pt>
                <c:pt idx="3144">
                  <c:v>7045.56</c:v>
                </c:pt>
                <c:pt idx="3145">
                  <c:v>7371.4</c:v>
                </c:pt>
                <c:pt idx="3146">
                  <c:v>7702.42</c:v>
                </c:pt>
                <c:pt idx="3147">
                  <c:v>7587.15</c:v>
                </c:pt>
                <c:pt idx="3148">
                  <c:v>7667.62</c:v>
                </c:pt>
                <c:pt idx="3149">
                  <c:v>7751.41</c:v>
                </c:pt>
                <c:pt idx="3150">
                  <c:v>8857.16</c:v>
                </c:pt>
                <c:pt idx="3151">
                  <c:v>8879.08</c:v>
                </c:pt>
                <c:pt idx="3152">
                  <c:v>8929.4599999999991</c:v>
                </c:pt>
                <c:pt idx="3153">
                  <c:v>8652.8700000000008</c:v>
                </c:pt>
                <c:pt idx="3154">
                  <c:v>8620.1</c:v>
                </c:pt>
                <c:pt idx="3155">
                  <c:v>8442.14</c:v>
                </c:pt>
                <c:pt idx="3156">
                  <c:v>8139.94</c:v>
                </c:pt>
                <c:pt idx="3157">
                  <c:v>8107.77</c:v>
                </c:pt>
                <c:pt idx="3158">
                  <c:v>7806.59</c:v>
                </c:pt>
                <c:pt idx="3159">
                  <c:v>7569.69</c:v>
                </c:pt>
                <c:pt idx="3160">
                  <c:v>7221.2</c:v>
                </c:pt>
                <c:pt idx="3161">
                  <c:v>7493.47</c:v>
                </c:pt>
                <c:pt idx="3162">
                  <c:v>7527.08</c:v>
                </c:pt>
                <c:pt idx="3163">
                  <c:v>7339.54</c:v>
                </c:pt>
                <c:pt idx="3164">
                  <c:v>7196.3</c:v>
                </c:pt>
                <c:pt idx="3165">
                  <c:v>7089.57</c:v>
                </c:pt>
                <c:pt idx="3166">
                  <c:v>7089.2</c:v>
                </c:pt>
                <c:pt idx="3167">
                  <c:v>7125.2</c:v>
                </c:pt>
                <c:pt idx="3168">
                  <c:v>6657.41</c:v>
                </c:pt>
                <c:pt idx="3169">
                  <c:v>6729.03</c:v>
                </c:pt>
                <c:pt idx="3170">
                  <c:v>6422.5</c:v>
                </c:pt>
                <c:pt idx="3171">
                  <c:v>6305.94</c:v>
                </c:pt>
                <c:pt idx="3172">
                  <c:v>6431.94</c:v>
                </c:pt>
                <c:pt idx="3173">
                  <c:v>6611</c:v>
                </c:pt>
                <c:pt idx="3174">
                  <c:v>6590.98</c:v>
                </c:pt>
                <c:pt idx="3175">
                  <c:v>6590.86</c:v>
                </c:pt>
                <c:pt idx="3176">
                  <c:v>6387.87</c:v>
                </c:pt>
                <c:pt idx="3177">
                  <c:v>6142.89</c:v>
                </c:pt>
                <c:pt idx="3178">
                  <c:v>6295.9</c:v>
                </c:pt>
                <c:pt idx="3179">
                  <c:v>6432.73</c:v>
                </c:pt>
                <c:pt idx="3180">
                  <c:v>6410.77</c:v>
                </c:pt>
                <c:pt idx="3181">
                  <c:v>6155.98</c:v>
                </c:pt>
                <c:pt idx="3182">
                  <c:v>5978.74</c:v>
                </c:pt>
                <c:pt idx="3183">
                  <c:v>6216.13</c:v>
                </c:pt>
                <c:pt idx="3184">
                  <c:v>6292.02</c:v>
                </c:pt>
                <c:pt idx="3185">
                  <c:v>6574.68</c:v>
                </c:pt>
                <c:pt idx="3186">
                  <c:v>6467.49</c:v>
                </c:pt>
                <c:pt idx="3187">
                  <c:v>6427.6</c:v>
                </c:pt>
                <c:pt idx="3188">
                  <c:v>6516.38</c:v>
                </c:pt>
                <c:pt idx="3189">
                  <c:v>6487.36</c:v>
                </c:pt>
                <c:pt idx="3190">
                  <c:v>6560.56</c:v>
                </c:pt>
                <c:pt idx="3191">
                  <c:v>6951.61</c:v>
                </c:pt>
                <c:pt idx="3192">
                  <c:v>7187.82</c:v>
                </c:pt>
                <c:pt idx="3193">
                  <c:v>7341.3</c:v>
                </c:pt>
                <c:pt idx="3194">
                  <c:v>7108.06</c:v>
                </c:pt>
                <c:pt idx="3195">
                  <c:v>7066.97</c:v>
                </c:pt>
                <c:pt idx="3196">
                  <c:v>7227.45</c:v>
                </c:pt>
                <c:pt idx="3197">
                  <c:v>7512.18</c:v>
                </c:pt>
                <c:pt idx="3198">
                  <c:v>7199.87</c:v>
                </c:pt>
                <c:pt idx="3199">
                  <c:v>6975.54</c:v>
                </c:pt>
                <c:pt idx="3200">
                  <c:v>6991.15</c:v>
                </c:pt>
                <c:pt idx="3201">
                  <c:v>6953.26</c:v>
                </c:pt>
                <c:pt idx="3202">
                  <c:v>6856.2</c:v>
                </c:pt>
                <c:pt idx="3203">
                  <c:v>6745.07</c:v>
                </c:pt>
                <c:pt idx="3204">
                  <c:v>6722.49</c:v>
                </c:pt>
                <c:pt idx="3205">
                  <c:v>6561.71</c:v>
                </c:pt>
                <c:pt idx="3206">
                  <c:v>6361.67</c:v>
                </c:pt>
                <c:pt idx="3207">
                  <c:v>6025.17</c:v>
                </c:pt>
                <c:pt idx="3208">
                  <c:v>6134.19</c:v>
                </c:pt>
                <c:pt idx="3209">
                  <c:v>6527.27</c:v>
                </c:pt>
                <c:pt idx="3210">
                  <c:v>6314.23</c:v>
                </c:pt>
                <c:pt idx="3211">
                  <c:v>6265.09</c:v>
                </c:pt>
                <c:pt idx="3212">
                  <c:v>6461.69</c:v>
                </c:pt>
                <c:pt idx="3213">
                  <c:v>6420.1</c:v>
                </c:pt>
                <c:pt idx="3214">
                  <c:v>6323.6</c:v>
                </c:pt>
                <c:pt idx="3215">
                  <c:v>6306.46</c:v>
                </c:pt>
                <c:pt idx="3216">
                  <c:v>6335.16</c:v>
                </c:pt>
                <c:pt idx="3217">
                  <c:v>6252.87</c:v>
                </c:pt>
                <c:pt idx="3218">
                  <c:v>6314.11</c:v>
                </c:pt>
                <c:pt idx="3219">
                  <c:v>6205.34</c:v>
                </c:pt>
                <c:pt idx="3220">
                  <c:v>6258.13</c:v>
                </c:pt>
                <c:pt idx="3221">
                  <c:v>6259.03</c:v>
                </c:pt>
                <c:pt idx="3222">
                  <c:v>6330.05</c:v>
                </c:pt>
                <c:pt idx="3223">
                  <c:v>6291</c:v>
                </c:pt>
                <c:pt idx="3224">
                  <c:v>6347.07</c:v>
                </c:pt>
                <c:pt idx="3225">
                  <c:v>6435.31</c:v>
                </c:pt>
                <c:pt idx="3226">
                  <c:v>6608.04</c:v>
                </c:pt>
                <c:pt idx="3227">
                  <c:v>6591.48</c:v>
                </c:pt>
                <c:pt idx="3228">
                  <c:v>6150.25</c:v>
                </c:pt>
                <c:pt idx="3229">
                  <c:v>6202.69</c:v>
                </c:pt>
                <c:pt idx="3230">
                  <c:v>6168.12</c:v>
                </c:pt>
                <c:pt idx="3231">
                  <c:v>6207.71</c:v>
                </c:pt>
                <c:pt idx="3232">
                  <c:v>6456.51</c:v>
                </c:pt>
                <c:pt idx="3233">
                  <c:v>6677.71</c:v>
                </c:pt>
                <c:pt idx="3234">
                  <c:v>6454.5</c:v>
                </c:pt>
                <c:pt idx="3235">
                  <c:v>6504.62</c:v>
                </c:pt>
                <c:pt idx="3236">
                  <c:v>6763</c:v>
                </c:pt>
                <c:pt idx="3237">
                  <c:v>7063.31</c:v>
                </c:pt>
                <c:pt idx="3238">
                  <c:v>7034.62</c:v>
                </c:pt>
                <c:pt idx="3239">
                  <c:v>7007.12</c:v>
                </c:pt>
                <c:pt idx="3240">
                  <c:v>7144.51</c:v>
                </c:pt>
                <c:pt idx="3241">
                  <c:v>7349.29</c:v>
                </c:pt>
                <c:pt idx="3242">
                  <c:v>7374.95</c:v>
                </c:pt>
                <c:pt idx="3243">
                  <c:v>7428.91</c:v>
                </c:pt>
                <c:pt idx="3244">
                  <c:v>7811</c:v>
                </c:pt>
                <c:pt idx="3245">
                  <c:v>7759.03</c:v>
                </c:pt>
                <c:pt idx="3246">
                  <c:v>6134.49</c:v>
                </c:pt>
                <c:pt idx="3247">
                  <c:v>6247.04</c:v>
                </c:pt>
                <c:pt idx="3248">
                  <c:v>6224.79</c:v>
                </c:pt>
                <c:pt idx="3249">
                  <c:v>6234.73</c:v>
                </c:pt>
                <c:pt idx="3250">
                  <c:v>6060.51</c:v>
                </c:pt>
                <c:pt idx="3251">
                  <c:v>5945.48</c:v>
                </c:pt>
                <c:pt idx="3252">
                  <c:v>5633.8</c:v>
                </c:pt>
                <c:pt idx="3253">
                  <c:v>5464.78</c:v>
                </c:pt>
                <c:pt idx="3254">
                  <c:v>5375.3</c:v>
                </c:pt>
                <c:pt idx="3255">
                  <c:v>5347.44</c:v>
                </c:pt>
                <c:pt idx="3256">
                  <c:v>5494.92</c:v>
                </c:pt>
                <c:pt idx="3257">
                  <c:v>5303.56</c:v>
                </c:pt>
                <c:pt idx="3258">
                  <c:v>5062.17</c:v>
                </c:pt>
                <c:pt idx="3259">
                  <c:v>5186.26</c:v>
                </c:pt>
                <c:pt idx="3260">
                  <c:v>5419.91</c:v>
                </c:pt>
                <c:pt idx="3261">
                  <c:v>5449.54</c:v>
                </c:pt>
                <c:pt idx="3262">
                  <c:v>5503.82</c:v>
                </c:pt>
                <c:pt idx="3263">
                  <c:v>5425.01</c:v>
                </c:pt>
                <c:pt idx="3264">
                  <c:v>5615.84</c:v>
                </c:pt>
                <c:pt idx="3265">
                  <c:v>5707.18</c:v>
                </c:pt>
                <c:pt idx="3266">
                  <c:v>5692.54</c:v>
                </c:pt>
                <c:pt idx="3267">
                  <c:v>5776.16</c:v>
                </c:pt>
                <c:pt idx="3268">
                  <c:v>5572.84</c:v>
                </c:pt>
                <c:pt idx="3269">
                  <c:v>5425.31</c:v>
                </c:pt>
                <c:pt idx="3270">
                  <c:v>5530.88</c:v>
                </c:pt>
                <c:pt idx="3271">
                  <c:v>5589.28</c:v>
                </c:pt>
                <c:pt idx="3272">
                  <c:v>5441.33</c:v>
                </c:pt>
                <c:pt idx="3273">
                  <c:v>5391.14</c:v>
                </c:pt>
                <c:pt idx="3274">
                  <c:v>5058.25</c:v>
                </c:pt>
                <c:pt idx="3275">
                  <c:v>5100.75</c:v>
                </c:pt>
                <c:pt idx="3276">
                  <c:v>5038.5200000000004</c:v>
                </c:pt>
                <c:pt idx="3277">
                  <c:v>4974.1099999999997</c:v>
                </c:pt>
                <c:pt idx="3278">
                  <c:v>4971.13</c:v>
                </c:pt>
                <c:pt idx="3279">
                  <c:v>5150.2</c:v>
                </c:pt>
                <c:pt idx="3280">
                  <c:v>5071.01</c:v>
                </c:pt>
                <c:pt idx="3281">
                  <c:v>5055.4399999999996</c:v>
                </c:pt>
                <c:pt idx="3282">
                  <c:v>5109.63</c:v>
                </c:pt>
                <c:pt idx="3283">
                  <c:v>5329.11</c:v>
                </c:pt>
                <c:pt idx="3284">
                  <c:v>5478.03</c:v>
                </c:pt>
                <c:pt idx="3285">
                  <c:v>5420.93</c:v>
                </c:pt>
                <c:pt idx="3286">
                  <c:v>5179.43</c:v>
                </c:pt>
                <c:pt idx="3287">
                  <c:v>5275.97</c:v>
                </c:pt>
                <c:pt idx="3288">
                  <c:v>5196.3999999999996</c:v>
                </c:pt>
                <c:pt idx="3289">
                  <c:v>5213.22</c:v>
                </c:pt>
                <c:pt idx="3290">
                  <c:v>5492.72</c:v>
                </c:pt>
                <c:pt idx="3291">
                  <c:v>5868.59</c:v>
                </c:pt>
                <c:pt idx="3292">
                  <c:v>5821.78</c:v>
                </c:pt>
                <c:pt idx="3293">
                  <c:v>5770.49</c:v>
                </c:pt>
                <c:pt idx="3294">
                  <c:v>5319.85</c:v>
                </c:pt>
                <c:pt idx="3295">
                  <c:v>5508.2</c:v>
                </c:pt>
                <c:pt idx="3296">
                  <c:v>5540.93</c:v>
                </c:pt>
                <c:pt idx="3297">
                  <c:v>5588.47</c:v>
                </c:pt>
                <c:pt idx="3298">
                  <c:v>5439.83</c:v>
                </c:pt>
                <c:pt idx="3299">
                  <c:v>5415.09</c:v>
                </c:pt>
                <c:pt idx="3300">
                  <c:v>5508.47</c:v>
                </c:pt>
                <c:pt idx="3301">
                  <c:v>5649.42</c:v>
                </c:pt>
                <c:pt idx="3302">
                  <c:v>5806.19</c:v>
                </c:pt>
                <c:pt idx="3303">
                  <c:v>5935.79</c:v>
                </c:pt>
                <c:pt idx="3304">
                  <c:v>5955.96</c:v>
                </c:pt>
                <c:pt idx="3305">
                  <c:v>5872.44</c:v>
                </c:pt>
                <c:pt idx="3306">
                  <c:v>5942.06</c:v>
                </c:pt>
                <c:pt idx="3307">
                  <c:v>6178.59</c:v>
                </c:pt>
                <c:pt idx="3308">
                  <c:v>6253.82</c:v>
                </c:pt>
                <c:pt idx="3309">
                  <c:v>6355.07</c:v>
                </c:pt>
                <c:pt idx="3310">
                  <c:v>6422.14</c:v>
                </c:pt>
                <c:pt idx="3311">
                  <c:v>6490.47</c:v>
                </c:pt>
                <c:pt idx="3312">
                  <c:v>6603.04</c:v>
                </c:pt>
                <c:pt idx="3313">
                  <c:v>6535.62</c:v>
                </c:pt>
                <c:pt idx="3314">
                  <c:v>6633.27</c:v>
                </c:pt>
                <c:pt idx="3315">
                  <c:v>6751.73</c:v>
                </c:pt>
                <c:pt idx="3316">
                  <c:v>6921.24</c:v>
                </c:pt>
                <c:pt idx="3317">
                  <c:v>6970.57</c:v>
                </c:pt>
                <c:pt idx="3318">
                  <c:v>7118.73</c:v>
                </c:pt>
                <c:pt idx="3319">
                  <c:v>6891.92</c:v>
                </c:pt>
                <c:pt idx="3320">
                  <c:v>6994.6</c:v>
                </c:pt>
                <c:pt idx="3321">
                  <c:v>6992.93</c:v>
                </c:pt>
                <c:pt idx="3322">
                  <c:v>6810.96</c:v>
                </c:pt>
                <c:pt idx="3323">
                  <c:v>6698.66</c:v>
                </c:pt>
                <c:pt idx="3324">
                  <c:v>6744.62</c:v>
                </c:pt>
                <c:pt idx="3325">
                  <c:v>6664.44</c:v>
                </c:pt>
                <c:pt idx="3326">
                  <c:v>6752.16</c:v>
                </c:pt>
                <c:pt idx="3327">
                  <c:v>6460.23</c:v>
                </c:pt>
                <c:pt idx="3328">
                  <c:v>6385.11</c:v>
                </c:pt>
                <c:pt idx="3329">
                  <c:v>6325.15</c:v>
                </c:pt>
                <c:pt idx="3330">
                  <c:v>6539.64</c:v>
                </c:pt>
                <c:pt idx="3331">
                  <c:v>7020.84</c:v>
                </c:pt>
                <c:pt idx="3332">
                  <c:v>7048.96</c:v>
                </c:pt>
                <c:pt idx="3333">
                  <c:v>6775.97</c:v>
                </c:pt>
                <c:pt idx="3334">
                  <c:v>6803.99</c:v>
                </c:pt>
                <c:pt idx="3335">
                  <c:v>6972.03</c:v>
                </c:pt>
                <c:pt idx="3336">
                  <c:v>6852.24</c:v>
                </c:pt>
                <c:pt idx="3337">
                  <c:v>6881.4</c:v>
                </c:pt>
                <c:pt idx="3338">
                  <c:v>6766.78</c:v>
                </c:pt>
                <c:pt idx="3339">
                  <c:v>6685.3</c:v>
                </c:pt>
                <c:pt idx="3340">
                  <c:v>6673.98</c:v>
                </c:pt>
                <c:pt idx="3341">
                  <c:v>6793.19</c:v>
                </c:pt>
                <c:pt idx="3342">
                  <c:v>4364.96</c:v>
                </c:pt>
                <c:pt idx="3343">
                  <c:v>4674.91</c:v>
                </c:pt>
                <c:pt idx="3344">
                  <c:v>4588.3900000000003</c:v>
                </c:pt>
                <c:pt idx="3345">
                  <c:v>4192.26</c:v>
                </c:pt>
                <c:pt idx="3346">
                  <c:v>3960.93</c:v>
                </c:pt>
                <c:pt idx="3347">
                  <c:v>4123.34</c:v>
                </c:pt>
                <c:pt idx="3348">
                  <c:v>4311.2700000000004</c:v>
                </c:pt>
                <c:pt idx="3349">
                  <c:v>4052.24</c:v>
                </c:pt>
                <c:pt idx="3350">
                  <c:v>3987.7</c:v>
                </c:pt>
                <c:pt idx="3351">
                  <c:v>4119.3100000000004</c:v>
                </c:pt>
                <c:pt idx="3352">
                  <c:v>4040.14</c:v>
                </c:pt>
                <c:pt idx="3353">
                  <c:v>3921.21</c:v>
                </c:pt>
                <c:pt idx="3354">
                  <c:v>3977.92</c:v>
                </c:pt>
                <c:pt idx="3355">
                  <c:v>3937.98</c:v>
                </c:pt>
                <c:pt idx="3356">
                  <c:v>4070.69</c:v>
                </c:pt>
                <c:pt idx="3357">
                  <c:v>3990.16</c:v>
                </c:pt>
                <c:pt idx="3358">
                  <c:v>4141.1899999999996</c:v>
                </c:pt>
                <c:pt idx="3359">
                  <c:v>4306.76</c:v>
                </c:pt>
                <c:pt idx="3360">
                  <c:v>4494.68</c:v>
                </c:pt>
                <c:pt idx="3361">
                  <c:v>4257.7299999999996</c:v>
                </c:pt>
                <c:pt idx="3362">
                  <c:v>4411.6000000000004</c:v>
                </c:pt>
                <c:pt idx="3363">
                  <c:v>4261.6899999999996</c:v>
                </c:pt>
                <c:pt idx="3364">
                  <c:v>4105.16</c:v>
                </c:pt>
                <c:pt idx="3365">
                  <c:v>4296</c:v>
                </c:pt>
                <c:pt idx="3366">
                  <c:v>4549.04</c:v>
                </c:pt>
                <c:pt idx="3367">
                  <c:v>4816.6400000000003</c:v>
                </c:pt>
                <c:pt idx="3368">
                  <c:v>5040.8900000000003</c:v>
                </c:pt>
                <c:pt idx="3369">
                  <c:v>4989.08</c:v>
                </c:pt>
                <c:pt idx="3370">
                  <c:v>5066.2</c:v>
                </c:pt>
                <c:pt idx="3371">
                  <c:v>5148.9399999999996</c:v>
                </c:pt>
                <c:pt idx="3372">
                  <c:v>5307.34</c:v>
                </c:pt>
                <c:pt idx="3373">
                  <c:v>5499.04</c:v>
                </c:pt>
                <c:pt idx="3374">
                  <c:v>5867.55</c:v>
                </c:pt>
                <c:pt idx="3375">
                  <c:v>5971.32</c:v>
                </c:pt>
                <c:pt idx="3376">
                  <c:v>6188.34</c:v>
                </c:pt>
                <c:pt idx="3377">
                  <c:v>6345.58</c:v>
                </c:pt>
                <c:pt idx="3378">
                  <c:v>6266.21</c:v>
                </c:pt>
                <c:pt idx="3379">
                  <c:v>6080.65</c:v>
                </c:pt>
                <c:pt idx="3380">
                  <c:v>5949.01</c:v>
                </c:pt>
                <c:pt idx="3381">
                  <c:v>5691.42</c:v>
                </c:pt>
                <c:pt idx="3382">
                  <c:v>5731.86</c:v>
                </c:pt>
                <c:pt idx="3383">
                  <c:v>5968.86</c:v>
                </c:pt>
                <c:pt idx="3384">
                  <c:v>5889.73</c:v>
                </c:pt>
                <c:pt idx="3385">
                  <c:v>6103.22</c:v>
                </c:pt>
                <c:pt idx="3386">
                  <c:v>6075.81</c:v>
                </c:pt>
                <c:pt idx="3387">
                  <c:v>6209.78</c:v>
                </c:pt>
                <c:pt idx="3388">
                  <c:v>6497.68</c:v>
                </c:pt>
                <c:pt idx="3389">
                  <c:v>6801.77</c:v>
                </c:pt>
                <c:pt idx="3390">
                  <c:v>7621.66</c:v>
                </c:pt>
                <c:pt idx="3391">
                  <c:v>7346.24</c:v>
                </c:pt>
                <c:pt idx="3392">
                  <c:v>7243.45</c:v>
                </c:pt>
                <c:pt idx="3393">
                  <c:v>7244.76</c:v>
                </c:pt>
                <c:pt idx="3394">
                  <c:v>7285.79</c:v>
                </c:pt>
                <c:pt idx="3395">
                  <c:v>7169.92</c:v>
                </c:pt>
                <c:pt idx="3396">
                  <c:v>7186.63</c:v>
                </c:pt>
                <c:pt idx="3397">
                  <c:v>7088.72</c:v>
                </c:pt>
                <c:pt idx="3398">
                  <c:v>7080.21</c:v>
                </c:pt>
                <c:pt idx="3399">
                  <c:v>7069.44</c:v>
                </c:pt>
                <c:pt idx="3400">
                  <c:v>7039.46</c:v>
                </c:pt>
                <c:pt idx="3401">
                  <c:v>6947.22</c:v>
                </c:pt>
                <c:pt idx="3402">
                  <c:v>7006.28</c:v>
                </c:pt>
                <c:pt idx="3403">
                  <c:v>6999.44</c:v>
                </c:pt>
                <c:pt idx="3404">
                  <c:v>7006.83</c:v>
                </c:pt>
                <c:pt idx="3405">
                  <c:v>7059.29</c:v>
                </c:pt>
                <c:pt idx="3406">
                  <c:v>7244.66</c:v>
                </c:pt>
                <c:pt idx="3407">
                  <c:v>7286.33</c:v>
                </c:pt>
                <c:pt idx="3408">
                  <c:v>7272.27</c:v>
                </c:pt>
                <c:pt idx="3409">
                  <c:v>7156.69</c:v>
                </c:pt>
                <c:pt idx="3410">
                  <c:v>7235.2</c:v>
                </c:pt>
                <c:pt idx="3411">
                  <c:v>6883.84</c:v>
                </c:pt>
                <c:pt idx="3412">
                  <c:v>6708.55</c:v>
                </c:pt>
                <c:pt idx="3413">
                  <c:v>6498.1</c:v>
                </c:pt>
                <c:pt idx="3414">
                  <c:v>6473.38</c:v>
                </c:pt>
                <c:pt idx="3415">
                  <c:v>6184.98</c:v>
                </c:pt>
                <c:pt idx="3416">
                  <c:v>6203.06</c:v>
                </c:pt>
                <c:pt idx="3417">
                  <c:v>6205.51</c:v>
                </c:pt>
                <c:pt idx="3418">
                  <c:v>6369.78</c:v>
                </c:pt>
                <c:pt idx="3419">
                  <c:v>6444.06</c:v>
                </c:pt>
                <c:pt idx="3420">
                  <c:v>6505.85</c:v>
                </c:pt>
                <c:pt idx="3421">
                  <c:v>6383.17</c:v>
                </c:pt>
                <c:pt idx="3422">
                  <c:v>6412.9</c:v>
                </c:pt>
                <c:pt idx="3423">
                  <c:v>6389.96</c:v>
                </c:pt>
                <c:pt idx="3424">
                  <c:v>6135.34</c:v>
                </c:pt>
                <c:pt idx="3425">
                  <c:v>6052.36</c:v>
                </c:pt>
                <c:pt idx="3426">
                  <c:v>6147.78</c:v>
                </c:pt>
                <c:pt idx="3427">
                  <c:v>6106.84</c:v>
                </c:pt>
                <c:pt idx="3428">
                  <c:v>5860.98</c:v>
                </c:pt>
                <c:pt idx="3429">
                  <c:v>5728.2</c:v>
                </c:pt>
                <c:pt idx="3430">
                  <c:v>5912.25</c:v>
                </c:pt>
                <c:pt idx="3431">
                  <c:v>5991.66</c:v>
                </c:pt>
                <c:pt idx="3432">
                  <c:v>5886.18</c:v>
                </c:pt>
                <c:pt idx="3433">
                  <c:v>5805.04</c:v>
                </c:pt>
                <c:pt idx="3434">
                  <c:v>6001.28</c:v>
                </c:pt>
                <c:pt idx="3435">
                  <c:v>6014.26</c:v>
                </c:pt>
                <c:pt idx="3436">
                  <c:v>6021.96</c:v>
                </c:pt>
                <c:pt idx="3437">
                  <c:v>6328.72</c:v>
                </c:pt>
                <c:pt idx="3438">
                  <c:v>7669.54</c:v>
                </c:pt>
                <c:pt idx="3439">
                  <c:v>7796.26</c:v>
                </c:pt>
                <c:pt idx="3440">
                  <c:v>7774.45</c:v>
                </c:pt>
                <c:pt idx="3441">
                  <c:v>7905.34</c:v>
                </c:pt>
                <c:pt idx="3442">
                  <c:v>7780.33</c:v>
                </c:pt>
                <c:pt idx="3443">
                  <c:v>7389.87</c:v>
                </c:pt>
                <c:pt idx="3444">
                  <c:v>7213.72</c:v>
                </c:pt>
                <c:pt idx="3445">
                  <c:v>7392.76</c:v>
                </c:pt>
                <c:pt idx="3446">
                  <c:v>7532.63</c:v>
                </c:pt>
                <c:pt idx="3447">
                  <c:v>7531.86</c:v>
                </c:pt>
                <c:pt idx="3448">
                  <c:v>7686.24</c:v>
                </c:pt>
                <c:pt idx="3449">
                  <c:v>7623.23</c:v>
                </c:pt>
                <c:pt idx="3450">
                  <c:v>7520.12</c:v>
                </c:pt>
                <c:pt idx="3451">
                  <c:v>7778.19</c:v>
                </c:pt>
                <c:pt idx="3452">
                  <c:v>7815.56</c:v>
                </c:pt>
                <c:pt idx="3453">
                  <c:v>7661.55</c:v>
                </c:pt>
                <c:pt idx="3454">
                  <c:v>7486.29</c:v>
                </c:pt>
                <c:pt idx="3455">
                  <c:v>7477.9</c:v>
                </c:pt>
                <c:pt idx="3456">
                  <c:v>7357.02</c:v>
                </c:pt>
                <c:pt idx="3457">
                  <c:v>7275.32</c:v>
                </c:pt>
                <c:pt idx="3458">
                  <c:v>7246.28</c:v>
                </c:pt>
                <c:pt idx="3459">
                  <c:v>7459.43</c:v>
                </c:pt>
                <c:pt idx="3460">
                  <c:v>7654.59</c:v>
                </c:pt>
                <c:pt idx="3461">
                  <c:v>7700.02</c:v>
                </c:pt>
                <c:pt idx="3462">
                  <c:v>7580.81</c:v>
                </c:pt>
                <c:pt idx="3463">
                  <c:v>7763.37</c:v>
                </c:pt>
                <c:pt idx="3464">
                  <c:v>8008.93</c:v>
                </c:pt>
                <c:pt idx="3465">
                  <c:v>8222.1200000000008</c:v>
                </c:pt>
                <c:pt idx="3466">
                  <c:v>8440.57</c:v>
                </c:pt>
                <c:pt idx="3467">
                  <c:v>9046.59</c:v>
                </c:pt>
                <c:pt idx="3468">
                  <c:v>9123.02</c:v>
                </c:pt>
                <c:pt idx="3469">
                  <c:v>9147.0499999999993</c:v>
                </c:pt>
                <c:pt idx="3470">
                  <c:v>9445.36</c:v>
                </c:pt>
                <c:pt idx="3471">
                  <c:v>9785.83</c:v>
                </c:pt>
                <c:pt idx="3472">
                  <c:v>10056.530000000001</c:v>
                </c:pt>
                <c:pt idx="3473">
                  <c:v>10385.629999999999</c:v>
                </c:pt>
                <c:pt idx="3474">
                  <c:v>10337.82</c:v>
                </c:pt>
                <c:pt idx="3475">
                  <c:v>10482.32</c:v>
                </c:pt>
                <c:pt idx="3476">
                  <c:v>10247.5</c:v>
                </c:pt>
                <c:pt idx="3477">
                  <c:v>10306.51</c:v>
                </c:pt>
                <c:pt idx="3478">
                  <c:v>10648.22</c:v>
                </c:pt>
                <c:pt idx="3479">
                  <c:v>10730.51</c:v>
                </c:pt>
                <c:pt idx="3480">
                  <c:v>10482.129999999999</c:v>
                </c:pt>
                <c:pt idx="3481">
                  <c:v>10552.33</c:v>
                </c:pt>
                <c:pt idx="3482">
                  <c:v>10973.38</c:v>
                </c:pt>
                <c:pt idx="3483">
                  <c:v>11150.81</c:v>
                </c:pt>
                <c:pt idx="3484">
                  <c:v>11318.63</c:v>
                </c:pt>
                <c:pt idx="3485">
                  <c:v>11681.88</c:v>
                </c:pt>
                <c:pt idx="3486">
                  <c:v>11455.48</c:v>
                </c:pt>
                <c:pt idx="3487">
                  <c:v>11335.33</c:v>
                </c:pt>
                <c:pt idx="3488">
                  <c:v>11432.87</c:v>
                </c:pt>
                <c:pt idx="3489">
                  <c:v>11473.55</c:v>
                </c:pt>
                <c:pt idx="3490">
                  <c:v>11270.81</c:v>
                </c:pt>
                <c:pt idx="3491">
                  <c:v>11034.28</c:v>
                </c:pt>
                <c:pt idx="3492">
                  <c:v>10796.98</c:v>
                </c:pt>
                <c:pt idx="3493">
                  <c:v>10603.26</c:v>
                </c:pt>
                <c:pt idx="3494">
                  <c:v>10565.42</c:v>
                </c:pt>
                <c:pt idx="3495">
                  <c:v>10314.68</c:v>
                </c:pt>
                <c:pt idx="3496">
                  <c:v>10529.89</c:v>
                </c:pt>
                <c:pt idx="3497">
                  <c:v>10452.870000000001</c:v>
                </c:pt>
                <c:pt idx="3498">
                  <c:v>10474.530000000001</c:v>
                </c:pt>
                <c:pt idx="3499">
                  <c:v>10680.88</c:v>
                </c:pt>
                <c:pt idx="3500">
                  <c:v>10634.72</c:v>
                </c:pt>
                <c:pt idx="3501">
                  <c:v>10654.27</c:v>
                </c:pt>
                <c:pt idx="3502">
                  <c:v>10758.61</c:v>
                </c:pt>
                <c:pt idx="3503">
                  <c:v>10873.81</c:v>
                </c:pt>
                <c:pt idx="3504">
                  <c:v>10774.34</c:v>
                </c:pt>
                <c:pt idx="3505">
                  <c:v>10819.66</c:v>
                </c:pt>
                <c:pt idx="3506">
                  <c:v>10658.91</c:v>
                </c:pt>
                <c:pt idx="3507">
                  <c:v>10755.42</c:v>
                </c:pt>
                <c:pt idx="3508">
                  <c:v>10442.06</c:v>
                </c:pt>
                <c:pt idx="3509">
                  <c:v>10459.469999999999</c:v>
                </c:pt>
                <c:pt idx="3510">
                  <c:v>10416.75</c:v>
                </c:pt>
                <c:pt idx="3511">
                  <c:v>10416.299999999999</c:v>
                </c:pt>
                <c:pt idx="3512">
                  <c:v>9746.56</c:v>
                </c:pt>
                <c:pt idx="3513">
                  <c:v>10038.790000000001</c:v>
                </c:pt>
                <c:pt idx="3514">
                  <c:v>9600.18</c:v>
                </c:pt>
                <c:pt idx="3515">
                  <c:v>9532.85</c:v>
                </c:pt>
                <c:pt idx="3516">
                  <c:v>9507.89</c:v>
                </c:pt>
                <c:pt idx="3517">
                  <c:v>9682.69</c:v>
                </c:pt>
                <c:pt idx="3518">
                  <c:v>9664.0499999999993</c:v>
                </c:pt>
                <c:pt idx="3519">
                  <c:v>9565.39</c:v>
                </c:pt>
                <c:pt idx="3520">
                  <c:v>9307.8700000000008</c:v>
                </c:pt>
                <c:pt idx="3521">
                  <c:v>9099.8799999999992</c:v>
                </c:pt>
                <c:pt idx="3522">
                  <c:v>8744.42</c:v>
                </c:pt>
                <c:pt idx="3523">
                  <c:v>8743.1</c:v>
                </c:pt>
                <c:pt idx="3524">
                  <c:v>8917.73</c:v>
                </c:pt>
                <c:pt idx="3525">
                  <c:v>8587.91</c:v>
                </c:pt>
                <c:pt idx="3526">
                  <c:v>8567.0300000000007</c:v>
                </c:pt>
                <c:pt idx="3527">
                  <c:v>8593.2099999999991</c:v>
                </c:pt>
                <c:pt idx="3528">
                  <c:v>8628.17</c:v>
                </c:pt>
                <c:pt idx="3529">
                  <c:v>8001.99</c:v>
                </c:pt>
                <c:pt idx="3530">
                  <c:v>8040.12</c:v>
                </c:pt>
                <c:pt idx="3531">
                  <c:v>7865.33</c:v>
                </c:pt>
                <c:pt idx="3532">
                  <c:v>7865.99</c:v>
                </c:pt>
                <c:pt idx="3533">
                  <c:v>7819.61</c:v>
                </c:pt>
                <c:pt idx="3534">
                  <c:v>7557.5</c:v>
                </c:pt>
                <c:pt idx="3535">
                  <c:v>7519.95</c:v>
                </c:pt>
                <c:pt idx="3536">
                  <c:v>7399.24</c:v>
                </c:pt>
                <c:pt idx="3537">
                  <c:v>7319.03</c:v>
                </c:pt>
                <c:pt idx="3538">
                  <c:v>7375.76</c:v>
                </c:pt>
                <c:pt idx="3539">
                  <c:v>7440.61</c:v>
                </c:pt>
                <c:pt idx="3540">
                  <c:v>4882.21</c:v>
                </c:pt>
                <c:pt idx="3541">
                  <c:v>5182.8</c:v>
                </c:pt>
                <c:pt idx="3542">
                  <c:v>5318.05</c:v>
                </c:pt>
                <c:pt idx="3543">
                  <c:v>5037.1000000000004</c:v>
                </c:pt>
                <c:pt idx="3544">
                  <c:v>5193.01</c:v>
                </c:pt>
                <c:pt idx="3545">
                  <c:v>5370.12</c:v>
                </c:pt>
                <c:pt idx="3546">
                  <c:v>5140.58</c:v>
                </c:pt>
                <c:pt idx="3547">
                  <c:v>5177.8100000000004</c:v>
                </c:pt>
                <c:pt idx="3548">
                  <c:v>5286.85</c:v>
                </c:pt>
                <c:pt idx="3549">
                  <c:v>5561.77</c:v>
                </c:pt>
                <c:pt idx="3550">
                  <c:v>5731.88</c:v>
                </c:pt>
                <c:pt idx="3551">
                  <c:v>5687.75</c:v>
                </c:pt>
                <c:pt idx="3552">
                  <c:v>5608.36</c:v>
                </c:pt>
                <c:pt idx="3553">
                  <c:v>5573.74</c:v>
                </c:pt>
                <c:pt idx="3554">
                  <c:v>5350.24</c:v>
                </c:pt>
                <c:pt idx="3555">
                  <c:v>5323.75</c:v>
                </c:pt>
                <c:pt idx="3556">
                  <c:v>5487.69</c:v>
                </c:pt>
                <c:pt idx="3557">
                  <c:v>5294.74</c:v>
                </c:pt>
                <c:pt idx="3558">
                  <c:v>5058.91</c:v>
                </c:pt>
                <c:pt idx="3559">
                  <c:v>5053.2299999999996</c:v>
                </c:pt>
                <c:pt idx="3560">
                  <c:v>5066.22</c:v>
                </c:pt>
                <c:pt idx="3561">
                  <c:v>5160.3999999999996</c:v>
                </c:pt>
                <c:pt idx="3562">
                  <c:v>5423.63</c:v>
                </c:pt>
                <c:pt idx="3563">
                  <c:v>5626.44</c:v>
                </c:pt>
                <c:pt idx="3564">
                  <c:v>5644.48</c:v>
                </c:pt>
                <c:pt idx="3565">
                  <c:v>5641.17</c:v>
                </c:pt>
                <c:pt idx="3566">
                  <c:v>5519.33</c:v>
                </c:pt>
                <c:pt idx="3567">
                  <c:v>5686.23</c:v>
                </c:pt>
                <c:pt idx="3568">
                  <c:v>5919.11</c:v>
                </c:pt>
                <c:pt idx="3569">
                  <c:v>5843.5</c:v>
                </c:pt>
                <c:pt idx="3570">
                  <c:v>5769.84</c:v>
                </c:pt>
                <c:pt idx="3571">
                  <c:v>5998.5</c:v>
                </c:pt>
                <c:pt idx="3572">
                  <c:v>6042.17</c:v>
                </c:pt>
                <c:pt idx="3573">
                  <c:v>5914.39</c:v>
                </c:pt>
                <c:pt idx="3574">
                  <c:v>6017.52</c:v>
                </c:pt>
                <c:pt idx="3575">
                  <c:v>6245.92</c:v>
                </c:pt>
                <c:pt idx="3576">
                  <c:v>6152.29</c:v>
                </c:pt>
                <c:pt idx="3577">
                  <c:v>6351.23</c:v>
                </c:pt>
                <c:pt idx="3578">
                  <c:v>6346.09</c:v>
                </c:pt>
                <c:pt idx="3579">
                  <c:v>6595.32</c:v>
                </c:pt>
                <c:pt idx="3580">
                  <c:v>6859.72</c:v>
                </c:pt>
                <c:pt idx="3581">
                  <c:v>7123.29</c:v>
                </c:pt>
                <c:pt idx="3582">
                  <c:v>6937.23</c:v>
                </c:pt>
                <c:pt idx="3583">
                  <c:v>7095.45</c:v>
                </c:pt>
                <c:pt idx="3584">
                  <c:v>7381.8</c:v>
                </c:pt>
                <c:pt idx="3585">
                  <c:v>7367.12</c:v>
                </c:pt>
                <c:pt idx="3586">
                  <c:v>7363.76</c:v>
                </c:pt>
                <c:pt idx="3587">
                  <c:v>7261.96</c:v>
                </c:pt>
                <c:pt idx="3588">
                  <c:v>6089.2</c:v>
                </c:pt>
                <c:pt idx="3589">
                  <c:v>5869.25</c:v>
                </c:pt>
                <c:pt idx="3590">
                  <c:v>5837.67</c:v>
                </c:pt>
                <c:pt idx="3591">
                  <c:v>5566.44</c:v>
                </c:pt>
                <c:pt idx="3592">
                  <c:v>5809.6</c:v>
                </c:pt>
                <c:pt idx="3593">
                  <c:v>6009.14</c:v>
                </c:pt>
                <c:pt idx="3594">
                  <c:v>5982.87</c:v>
                </c:pt>
                <c:pt idx="3595">
                  <c:v>5646.88</c:v>
                </c:pt>
                <c:pt idx="3596">
                  <c:v>5748.08</c:v>
                </c:pt>
                <c:pt idx="3597">
                  <c:v>5444.47</c:v>
                </c:pt>
                <c:pt idx="3598">
                  <c:v>5125.25</c:v>
                </c:pt>
                <c:pt idx="3599">
                  <c:v>5080.3900000000003</c:v>
                </c:pt>
                <c:pt idx="3600">
                  <c:v>5147.7299999999996</c:v>
                </c:pt>
                <c:pt idx="3601">
                  <c:v>5331.98</c:v>
                </c:pt>
                <c:pt idx="3602">
                  <c:v>5176.0200000000004</c:v>
                </c:pt>
                <c:pt idx="3603">
                  <c:v>4970.3500000000004</c:v>
                </c:pt>
                <c:pt idx="3604">
                  <c:v>4849.3500000000004</c:v>
                </c:pt>
                <c:pt idx="3605">
                  <c:v>4879.71</c:v>
                </c:pt>
                <c:pt idx="3606">
                  <c:v>5015.96</c:v>
                </c:pt>
                <c:pt idx="3607">
                  <c:v>5113.43</c:v>
                </c:pt>
                <c:pt idx="3608">
                  <c:v>5144.0200000000004</c:v>
                </c:pt>
                <c:pt idx="3609">
                  <c:v>4988.62</c:v>
                </c:pt>
                <c:pt idx="3610">
                  <c:v>5124.8999999999996</c:v>
                </c:pt>
                <c:pt idx="3611">
                  <c:v>5090</c:v>
                </c:pt>
                <c:pt idx="3612">
                  <c:v>5075.9799999999996</c:v>
                </c:pt>
                <c:pt idx="3613">
                  <c:v>5070.87</c:v>
                </c:pt>
                <c:pt idx="3614">
                  <c:v>5144.91</c:v>
                </c:pt>
                <c:pt idx="3615">
                  <c:v>5271.93</c:v>
                </c:pt>
                <c:pt idx="3616">
                  <c:v>5241.33</c:v>
                </c:pt>
                <c:pt idx="3617">
                  <c:v>5222.71</c:v>
                </c:pt>
                <c:pt idx="3618">
                  <c:v>5233.1899999999996</c:v>
                </c:pt>
                <c:pt idx="3619">
                  <c:v>5416.32</c:v>
                </c:pt>
                <c:pt idx="3620">
                  <c:v>5232.82</c:v>
                </c:pt>
                <c:pt idx="3621">
                  <c:v>5232</c:v>
                </c:pt>
                <c:pt idx="3622">
                  <c:v>5396.27</c:v>
                </c:pt>
                <c:pt idx="3623">
                  <c:v>5558.64</c:v>
                </c:pt>
                <c:pt idx="3624">
                  <c:v>5562.81</c:v>
                </c:pt>
                <c:pt idx="3625">
                  <c:v>5816.84</c:v>
                </c:pt>
                <c:pt idx="3626">
                  <c:v>6108.02</c:v>
                </c:pt>
                <c:pt idx="3627">
                  <c:v>6245.52</c:v>
                </c:pt>
                <c:pt idx="3628">
                  <c:v>6509.79</c:v>
                </c:pt>
                <c:pt idx="3629">
                  <c:v>6531.87</c:v>
                </c:pt>
                <c:pt idx="3630">
                  <c:v>6575.15</c:v>
                </c:pt>
                <c:pt idx="3631">
                  <c:v>6719.68</c:v>
                </c:pt>
                <c:pt idx="3632">
                  <c:v>6715.32</c:v>
                </c:pt>
                <c:pt idx="3633">
                  <c:v>6650.04</c:v>
                </c:pt>
                <c:pt idx="3634">
                  <c:v>6653.43</c:v>
                </c:pt>
                <c:pt idx="3635">
                  <c:v>6697.71</c:v>
                </c:pt>
                <c:pt idx="3636">
                  <c:v>3924.76</c:v>
                </c:pt>
                <c:pt idx="3637">
                  <c:v>3921.99</c:v>
                </c:pt>
                <c:pt idx="3638">
                  <c:v>3819.95</c:v>
                </c:pt>
                <c:pt idx="3639">
                  <c:v>3839.06</c:v>
                </c:pt>
                <c:pt idx="3640">
                  <c:v>3932.16</c:v>
                </c:pt>
                <c:pt idx="3641">
                  <c:v>3914.24</c:v>
                </c:pt>
                <c:pt idx="3642">
                  <c:v>3646.89</c:v>
                </c:pt>
                <c:pt idx="3643">
                  <c:v>3634.9</c:v>
                </c:pt>
                <c:pt idx="3644">
                  <c:v>3734.37</c:v>
                </c:pt>
                <c:pt idx="3645">
                  <c:v>3585.27</c:v>
                </c:pt>
                <c:pt idx="3646">
                  <c:v>3653.68</c:v>
                </c:pt>
                <c:pt idx="3647">
                  <c:v>3623.66</c:v>
                </c:pt>
                <c:pt idx="3648">
                  <c:v>3680.03</c:v>
                </c:pt>
                <c:pt idx="3649">
                  <c:v>3476.22</c:v>
                </c:pt>
                <c:pt idx="3650">
                  <c:v>3567.39</c:v>
                </c:pt>
                <c:pt idx="3651">
                  <c:v>3730.72</c:v>
                </c:pt>
                <c:pt idx="3652">
                  <c:v>3639.04</c:v>
                </c:pt>
                <c:pt idx="3653">
                  <c:v>3669.45</c:v>
                </c:pt>
                <c:pt idx="3654">
                  <c:v>3625.16</c:v>
                </c:pt>
                <c:pt idx="3655">
                  <c:v>3714.65</c:v>
                </c:pt>
                <c:pt idx="3656">
                  <c:v>3868.74</c:v>
                </c:pt>
                <c:pt idx="3657">
                  <c:v>3510.73</c:v>
                </c:pt>
                <c:pt idx="3658">
                  <c:v>3451.9</c:v>
                </c:pt>
                <c:pt idx="3659">
                  <c:v>3542.85</c:v>
                </c:pt>
                <c:pt idx="3660">
                  <c:v>3609.65</c:v>
                </c:pt>
                <c:pt idx="3661">
                  <c:v>3775.16</c:v>
                </c:pt>
                <c:pt idx="3662">
                  <c:v>3778.43</c:v>
                </c:pt>
                <c:pt idx="3663">
                  <c:v>3991.42</c:v>
                </c:pt>
                <c:pt idx="3664">
                  <c:v>3963.83</c:v>
                </c:pt>
                <c:pt idx="3665">
                  <c:v>4021.64</c:v>
                </c:pt>
                <c:pt idx="3666">
                  <c:v>4158.8500000000004</c:v>
                </c:pt>
                <c:pt idx="3667">
                  <c:v>4144.96</c:v>
                </c:pt>
                <c:pt idx="3668">
                  <c:v>4256.53</c:v>
                </c:pt>
                <c:pt idx="3669">
                  <c:v>4386.2</c:v>
                </c:pt>
                <c:pt idx="3670">
                  <c:v>4525.6400000000003</c:v>
                </c:pt>
                <c:pt idx="3671">
                  <c:v>4682.2700000000004</c:v>
                </c:pt>
                <c:pt idx="3672">
                  <c:v>4682.54</c:v>
                </c:pt>
                <c:pt idx="3673">
                  <c:v>5074.83</c:v>
                </c:pt>
                <c:pt idx="3674">
                  <c:v>5285.64</c:v>
                </c:pt>
                <c:pt idx="3675">
                  <c:v>5507.53</c:v>
                </c:pt>
                <c:pt idx="3676">
                  <c:v>5614.04</c:v>
                </c:pt>
                <c:pt idx="3677">
                  <c:v>5614.58</c:v>
                </c:pt>
                <c:pt idx="3678">
                  <c:v>5713.05</c:v>
                </c:pt>
                <c:pt idx="3679">
                  <c:v>5884.92</c:v>
                </c:pt>
                <c:pt idx="3680">
                  <c:v>6187.83</c:v>
                </c:pt>
                <c:pt idx="3681">
                  <c:v>6441.31</c:v>
                </c:pt>
                <c:pt idx="3682">
                  <c:v>6412.93</c:v>
                </c:pt>
                <c:pt idx="3683">
                  <c:v>6570.21</c:v>
                </c:pt>
                <c:pt idx="3684">
                  <c:v>6607.82</c:v>
                </c:pt>
                <c:pt idx="3685">
                  <c:v>4863.1899999999996</c:v>
                </c:pt>
                <c:pt idx="3686">
                  <c:v>4785.38</c:v>
                </c:pt>
                <c:pt idx="3687">
                  <c:v>4691.71</c:v>
                </c:pt>
                <c:pt idx="3688">
                  <c:v>4532.58</c:v>
                </c:pt>
                <c:pt idx="3689">
                  <c:v>4488.84</c:v>
                </c:pt>
                <c:pt idx="3690">
                  <c:v>4613.7299999999996</c:v>
                </c:pt>
                <c:pt idx="3691">
                  <c:v>4543.7700000000004</c:v>
                </c:pt>
                <c:pt idx="3692">
                  <c:v>4668.45</c:v>
                </c:pt>
                <c:pt idx="3693">
                  <c:v>4624.76</c:v>
                </c:pt>
                <c:pt idx="3694">
                  <c:v>4481.76</c:v>
                </c:pt>
                <c:pt idx="3695">
                  <c:v>4375.22</c:v>
                </c:pt>
                <c:pt idx="3696">
                  <c:v>4501.8</c:v>
                </c:pt>
                <c:pt idx="3697">
                  <c:v>4389.76</c:v>
                </c:pt>
                <c:pt idx="3698">
                  <c:v>4383.97</c:v>
                </c:pt>
                <c:pt idx="3699">
                  <c:v>4592.37</c:v>
                </c:pt>
                <c:pt idx="3700">
                  <c:v>4458.9799999999996</c:v>
                </c:pt>
                <c:pt idx="3701">
                  <c:v>4326.5200000000004</c:v>
                </c:pt>
                <c:pt idx="3702">
                  <c:v>4437.1099999999997</c:v>
                </c:pt>
                <c:pt idx="3703">
                  <c:v>4256.92</c:v>
                </c:pt>
                <c:pt idx="3704">
                  <c:v>4303.75</c:v>
                </c:pt>
                <c:pt idx="3705">
                  <c:v>4262.62</c:v>
                </c:pt>
                <c:pt idx="3706">
                  <c:v>4316.12</c:v>
                </c:pt>
                <c:pt idx="3707">
                  <c:v>4505.83</c:v>
                </c:pt>
                <c:pt idx="3708">
                  <c:v>4608</c:v>
                </c:pt>
                <c:pt idx="3709">
                  <c:v>4507.51</c:v>
                </c:pt>
                <c:pt idx="3710">
                  <c:v>4791.7299999999996</c:v>
                </c:pt>
                <c:pt idx="3711">
                  <c:v>4875.58</c:v>
                </c:pt>
                <c:pt idx="3712">
                  <c:v>4734.84</c:v>
                </c:pt>
                <c:pt idx="3713">
                  <c:v>4840.8</c:v>
                </c:pt>
                <c:pt idx="3714">
                  <c:v>4923.2</c:v>
                </c:pt>
                <c:pt idx="3715">
                  <c:v>4974.45</c:v>
                </c:pt>
                <c:pt idx="3716">
                  <c:v>5106.8100000000004</c:v>
                </c:pt>
                <c:pt idx="3717">
                  <c:v>5539.83</c:v>
                </c:pt>
                <c:pt idx="3718">
                  <c:v>5466.85</c:v>
                </c:pt>
                <c:pt idx="3719">
                  <c:v>5625.91</c:v>
                </c:pt>
                <c:pt idx="3720">
                  <c:v>5860.97</c:v>
                </c:pt>
                <c:pt idx="3721">
                  <c:v>6016.97</c:v>
                </c:pt>
                <c:pt idx="3722">
                  <c:v>5971.43</c:v>
                </c:pt>
                <c:pt idx="3723">
                  <c:v>5891.57</c:v>
                </c:pt>
                <c:pt idx="3724">
                  <c:v>6039.5</c:v>
                </c:pt>
                <c:pt idx="3725">
                  <c:v>6243.46</c:v>
                </c:pt>
                <c:pt idx="3726">
                  <c:v>6026.24</c:v>
                </c:pt>
                <c:pt idx="3727">
                  <c:v>5902.83</c:v>
                </c:pt>
                <c:pt idx="3728">
                  <c:v>5779.02</c:v>
                </c:pt>
                <c:pt idx="3729">
                  <c:v>5942.78</c:v>
                </c:pt>
                <c:pt idx="3730">
                  <c:v>6225.86</c:v>
                </c:pt>
                <c:pt idx="3731">
                  <c:v>5974.14</c:v>
                </c:pt>
                <c:pt idx="3732">
                  <c:v>6374.48</c:v>
                </c:pt>
                <c:pt idx="3733">
                  <c:v>5908.77</c:v>
                </c:pt>
                <c:pt idx="3734">
                  <c:v>6050.46</c:v>
                </c:pt>
                <c:pt idx="3735">
                  <c:v>5991.18</c:v>
                </c:pt>
                <c:pt idx="3736">
                  <c:v>5949.74</c:v>
                </c:pt>
                <c:pt idx="3737">
                  <c:v>5800.79</c:v>
                </c:pt>
                <c:pt idx="3738">
                  <c:v>5793.19</c:v>
                </c:pt>
                <c:pt idx="3739">
                  <c:v>5884.45</c:v>
                </c:pt>
                <c:pt idx="3740">
                  <c:v>5953.79</c:v>
                </c:pt>
                <c:pt idx="3741">
                  <c:v>5764.26</c:v>
                </c:pt>
                <c:pt idx="3742">
                  <c:v>5672.75</c:v>
                </c:pt>
                <c:pt idx="3743">
                  <c:v>5532.15</c:v>
                </c:pt>
                <c:pt idx="3744">
                  <c:v>5472.37</c:v>
                </c:pt>
                <c:pt idx="3745">
                  <c:v>5603.55</c:v>
                </c:pt>
                <c:pt idx="3746">
                  <c:v>5657.27</c:v>
                </c:pt>
                <c:pt idx="3747">
                  <c:v>5688.67</c:v>
                </c:pt>
                <c:pt idx="3748">
                  <c:v>5228.46</c:v>
                </c:pt>
                <c:pt idx="3749">
                  <c:v>5581.96</c:v>
                </c:pt>
                <c:pt idx="3750">
                  <c:v>5766.66</c:v>
                </c:pt>
                <c:pt idx="3751">
                  <c:v>5893.05</c:v>
                </c:pt>
                <c:pt idx="3752">
                  <c:v>5649.38</c:v>
                </c:pt>
                <c:pt idx="3753">
                  <c:v>5767.95</c:v>
                </c:pt>
                <c:pt idx="3754">
                  <c:v>6180.67</c:v>
                </c:pt>
                <c:pt idx="3755">
                  <c:v>6208.19</c:v>
                </c:pt>
                <c:pt idx="3756">
                  <c:v>6229.43</c:v>
                </c:pt>
                <c:pt idx="3757">
                  <c:v>6416.64</c:v>
                </c:pt>
                <c:pt idx="3758">
                  <c:v>6712.77</c:v>
                </c:pt>
                <c:pt idx="3759">
                  <c:v>6972.98</c:v>
                </c:pt>
                <c:pt idx="3760">
                  <c:v>7150.32</c:v>
                </c:pt>
                <c:pt idx="3761">
                  <c:v>7305.03</c:v>
                </c:pt>
                <c:pt idx="3762">
                  <c:v>6981.13</c:v>
                </c:pt>
                <c:pt idx="3763">
                  <c:v>6876.4</c:v>
                </c:pt>
                <c:pt idx="3764">
                  <c:v>7326.45</c:v>
                </c:pt>
                <c:pt idx="3765">
                  <c:v>7641.04</c:v>
                </c:pt>
                <c:pt idx="3766">
                  <c:v>7422.14</c:v>
                </c:pt>
                <c:pt idx="3767">
                  <c:v>7411.55</c:v>
                </c:pt>
                <c:pt idx="3768">
                  <c:v>7618.5</c:v>
                </c:pt>
                <c:pt idx="3769">
                  <c:v>7555.47</c:v>
                </c:pt>
                <c:pt idx="3770">
                  <c:v>7512.01</c:v>
                </c:pt>
                <c:pt idx="3771">
                  <c:v>7499.79</c:v>
                </c:pt>
                <c:pt idx="3772">
                  <c:v>7201.9</c:v>
                </c:pt>
                <c:pt idx="3773">
                  <c:v>7275.23</c:v>
                </c:pt>
                <c:pt idx="3774">
                  <c:v>7202.23</c:v>
                </c:pt>
                <c:pt idx="3775">
                  <c:v>7199.27</c:v>
                </c:pt>
                <c:pt idx="3776">
                  <c:v>7018.19</c:v>
                </c:pt>
                <c:pt idx="3777">
                  <c:v>7041.27</c:v>
                </c:pt>
                <c:pt idx="3778">
                  <c:v>6922.59</c:v>
                </c:pt>
                <c:pt idx="3779">
                  <c:v>6917.31</c:v>
                </c:pt>
                <c:pt idx="3780">
                  <c:v>7020.11</c:v>
                </c:pt>
                <c:pt idx="3781">
                  <c:v>4247</c:v>
                </c:pt>
                <c:pt idx="3782">
                  <c:v>4291.78</c:v>
                </c:pt>
                <c:pt idx="3783">
                  <c:v>4287.0200000000004</c:v>
                </c:pt>
                <c:pt idx="3784">
                  <c:v>4046.29</c:v>
                </c:pt>
                <c:pt idx="3785">
                  <c:v>3900.27</c:v>
                </c:pt>
                <c:pt idx="3786">
                  <c:v>3986.38</c:v>
                </c:pt>
                <c:pt idx="3787">
                  <c:v>3715.93</c:v>
                </c:pt>
                <c:pt idx="3788">
                  <c:v>3792.18</c:v>
                </c:pt>
                <c:pt idx="3789">
                  <c:v>3672.34</c:v>
                </c:pt>
                <c:pt idx="3790">
                  <c:v>3772.13</c:v>
                </c:pt>
                <c:pt idx="3791">
                  <c:v>3593.76</c:v>
                </c:pt>
                <c:pt idx="3792">
                  <c:v>3668.68</c:v>
                </c:pt>
                <c:pt idx="3793">
                  <c:v>3692.34</c:v>
                </c:pt>
                <c:pt idx="3794">
                  <c:v>3431.62</c:v>
                </c:pt>
                <c:pt idx="3795">
                  <c:v>3557.54</c:v>
                </c:pt>
                <c:pt idx="3796">
                  <c:v>3776.84</c:v>
                </c:pt>
                <c:pt idx="3797">
                  <c:v>3563.38</c:v>
                </c:pt>
                <c:pt idx="3798">
                  <c:v>3660.93</c:v>
                </c:pt>
                <c:pt idx="3799">
                  <c:v>3828.82</c:v>
                </c:pt>
                <c:pt idx="3800">
                  <c:v>3858.06</c:v>
                </c:pt>
                <c:pt idx="3801">
                  <c:v>3839.94</c:v>
                </c:pt>
                <c:pt idx="3802">
                  <c:v>3802.66</c:v>
                </c:pt>
                <c:pt idx="3803">
                  <c:v>4025.59</c:v>
                </c:pt>
                <c:pt idx="3804">
                  <c:v>3865.81</c:v>
                </c:pt>
                <c:pt idx="3805">
                  <c:v>3812.03</c:v>
                </c:pt>
                <c:pt idx="3806">
                  <c:v>3988.47</c:v>
                </c:pt>
                <c:pt idx="3807">
                  <c:v>3840.87</c:v>
                </c:pt>
                <c:pt idx="3808">
                  <c:v>2851.5</c:v>
                </c:pt>
                <c:pt idx="3809">
                  <c:v>2749.54</c:v>
                </c:pt>
                <c:pt idx="3810">
                  <c:v>3090.73</c:v>
                </c:pt>
                <c:pt idx="3811">
                  <c:v>3448.71</c:v>
                </c:pt>
                <c:pt idx="3812">
                  <c:v>3286.43</c:v>
                </c:pt>
                <c:pt idx="3813">
                  <c:v>3428.33</c:v>
                </c:pt>
                <c:pt idx="3814">
                  <c:v>3801.2</c:v>
                </c:pt>
                <c:pt idx="3815">
                  <c:v>3767.84</c:v>
                </c:pt>
                <c:pt idx="3816">
                  <c:v>3714.54</c:v>
                </c:pt>
                <c:pt idx="3817">
                  <c:v>3735.65</c:v>
                </c:pt>
                <c:pt idx="3818">
                  <c:v>3962.56</c:v>
                </c:pt>
                <c:pt idx="3819">
                  <c:v>4306.3100000000004</c:v>
                </c:pt>
                <c:pt idx="3820">
                  <c:v>4504.43</c:v>
                </c:pt>
                <c:pt idx="3821">
                  <c:v>4518.6400000000003</c:v>
                </c:pt>
                <c:pt idx="3822">
                  <c:v>4351.3100000000004</c:v>
                </c:pt>
                <c:pt idx="3823">
                  <c:v>4502.3599999999997</c:v>
                </c:pt>
                <c:pt idx="3824">
                  <c:v>4839.5600000000004</c:v>
                </c:pt>
                <c:pt idx="3825">
                  <c:v>4929.79</c:v>
                </c:pt>
                <c:pt idx="3826">
                  <c:v>5045.53</c:v>
                </c:pt>
                <c:pt idx="3827">
                  <c:v>4626.93</c:v>
                </c:pt>
                <c:pt idx="3828">
                  <c:v>4561.4399999999996</c:v>
                </c:pt>
                <c:pt idx="3829">
                  <c:v>4903.68</c:v>
                </c:pt>
                <c:pt idx="3830">
                  <c:v>4883.66</c:v>
                </c:pt>
                <c:pt idx="3831">
                  <c:v>5104.75</c:v>
                </c:pt>
                <c:pt idx="3832">
                  <c:v>5042.49</c:v>
                </c:pt>
                <c:pt idx="3833">
                  <c:v>4984.01</c:v>
                </c:pt>
                <c:pt idx="3834">
                  <c:v>4779.66</c:v>
                </c:pt>
                <c:pt idx="3835">
                  <c:v>4574.88</c:v>
                </c:pt>
                <c:pt idx="3836">
                  <c:v>4566.2299999999996</c:v>
                </c:pt>
                <c:pt idx="3837">
                  <c:v>4394.8599999999997</c:v>
                </c:pt>
                <c:pt idx="3838">
                  <c:v>4297.57</c:v>
                </c:pt>
                <c:pt idx="3839">
                  <c:v>4423.6000000000004</c:v>
                </c:pt>
                <c:pt idx="3840">
                  <c:v>4137.2299999999996</c:v>
                </c:pt>
                <c:pt idx="3841">
                  <c:v>4058.85</c:v>
                </c:pt>
                <c:pt idx="3842">
                  <c:v>4129.38</c:v>
                </c:pt>
                <c:pt idx="3843">
                  <c:v>4199.95</c:v>
                </c:pt>
                <c:pt idx="3844">
                  <c:v>4090.18</c:v>
                </c:pt>
                <c:pt idx="3845">
                  <c:v>4114.91</c:v>
                </c:pt>
                <c:pt idx="3846">
                  <c:v>3970.41</c:v>
                </c:pt>
                <c:pt idx="3847">
                  <c:v>3917.29</c:v>
                </c:pt>
                <c:pt idx="3848">
                  <c:v>3796.92</c:v>
                </c:pt>
                <c:pt idx="3849">
                  <c:v>3735.17</c:v>
                </c:pt>
                <c:pt idx="3850">
                  <c:v>3670.91</c:v>
                </c:pt>
                <c:pt idx="3851">
                  <c:v>3888.24</c:v>
                </c:pt>
                <c:pt idx="3852">
                  <c:v>3988.2</c:v>
                </c:pt>
                <c:pt idx="3853">
                  <c:v>3988.26</c:v>
                </c:pt>
                <c:pt idx="3854">
                  <c:v>3835.41</c:v>
                </c:pt>
                <c:pt idx="3855">
                  <c:v>3726.62</c:v>
                </c:pt>
                <c:pt idx="3856">
                  <c:v>3770.29</c:v>
                </c:pt>
                <c:pt idx="3857">
                  <c:v>3525.91</c:v>
                </c:pt>
                <c:pt idx="3858">
                  <c:v>3785.95</c:v>
                </c:pt>
                <c:pt idx="3859">
                  <c:v>3838.8</c:v>
                </c:pt>
                <c:pt idx="3860">
                  <c:v>3924.44</c:v>
                </c:pt>
                <c:pt idx="3861">
                  <c:v>3670.48</c:v>
                </c:pt>
                <c:pt idx="3862">
                  <c:v>3827.13</c:v>
                </c:pt>
                <c:pt idx="3863">
                  <c:v>3826.64</c:v>
                </c:pt>
                <c:pt idx="3864">
                  <c:v>3832.38</c:v>
                </c:pt>
                <c:pt idx="3865">
                  <c:v>3981.97</c:v>
                </c:pt>
                <c:pt idx="3866">
                  <c:v>4117.96</c:v>
                </c:pt>
                <c:pt idx="3867">
                  <c:v>3950.06</c:v>
                </c:pt>
                <c:pt idx="3868">
                  <c:v>3907.59</c:v>
                </c:pt>
                <c:pt idx="3869">
                  <c:v>4045.42</c:v>
                </c:pt>
                <c:pt idx="3870">
                  <c:v>4104.05</c:v>
                </c:pt>
                <c:pt idx="3871">
                  <c:v>3875.85</c:v>
                </c:pt>
                <c:pt idx="3872">
                  <c:v>3951.65</c:v>
                </c:pt>
                <c:pt idx="3873">
                  <c:v>4034.21</c:v>
                </c:pt>
                <c:pt idx="3874">
                  <c:v>4059.14</c:v>
                </c:pt>
                <c:pt idx="3875">
                  <c:v>3953.33</c:v>
                </c:pt>
                <c:pt idx="3876">
                  <c:v>4039</c:v>
                </c:pt>
                <c:pt idx="3877">
                  <c:v>4134.76</c:v>
                </c:pt>
                <c:pt idx="3878">
                  <c:v>6064.75</c:v>
                </c:pt>
                <c:pt idx="3879">
                  <c:v>6088.87</c:v>
                </c:pt>
                <c:pt idx="3880">
                  <c:v>6684.34</c:v>
                </c:pt>
                <c:pt idx="3881">
                  <c:v>6549.31</c:v>
                </c:pt>
                <c:pt idx="3882">
                  <c:v>6486.35</c:v>
                </c:pt>
                <c:pt idx="3883">
                  <c:v>6159.38</c:v>
                </c:pt>
                <c:pt idx="3884">
                  <c:v>6291.31</c:v>
                </c:pt>
                <c:pt idx="3885">
                  <c:v>6288.55</c:v>
                </c:pt>
                <c:pt idx="3886">
                  <c:v>6464.41</c:v>
                </c:pt>
                <c:pt idx="3887">
                  <c:v>6196.77</c:v>
                </c:pt>
                <c:pt idx="3888">
                  <c:v>6115.17</c:v>
                </c:pt>
                <c:pt idx="3889">
                  <c:v>6002.27</c:v>
                </c:pt>
                <c:pt idx="3890">
                  <c:v>5782.22</c:v>
                </c:pt>
                <c:pt idx="3891">
                  <c:v>5820.26</c:v>
                </c:pt>
                <c:pt idx="3892">
                  <c:v>5692.13</c:v>
                </c:pt>
                <c:pt idx="3893">
                  <c:v>5659.24</c:v>
                </c:pt>
                <c:pt idx="3894">
                  <c:v>5505.19</c:v>
                </c:pt>
                <c:pt idx="3895">
                  <c:v>5559.54</c:v>
                </c:pt>
                <c:pt idx="3896">
                  <c:v>5813.23</c:v>
                </c:pt>
                <c:pt idx="3897">
                  <c:v>6099.25</c:v>
                </c:pt>
                <c:pt idx="3898">
                  <c:v>5799.07</c:v>
                </c:pt>
                <c:pt idx="3899">
                  <c:v>5574.11</c:v>
                </c:pt>
                <c:pt idx="3900">
                  <c:v>5439.08</c:v>
                </c:pt>
                <c:pt idx="3901">
                  <c:v>5535.04</c:v>
                </c:pt>
                <c:pt idx="3902">
                  <c:v>5744.89</c:v>
                </c:pt>
                <c:pt idx="3903">
                  <c:v>5649.35</c:v>
                </c:pt>
                <c:pt idx="3904">
                  <c:v>5629.8</c:v>
                </c:pt>
                <c:pt idx="3905">
                  <c:v>5634.05</c:v>
                </c:pt>
                <c:pt idx="3906">
                  <c:v>5575.86</c:v>
                </c:pt>
                <c:pt idx="3907">
                  <c:v>5602.52</c:v>
                </c:pt>
                <c:pt idx="3908">
                  <c:v>5788.71</c:v>
                </c:pt>
                <c:pt idx="3909">
                  <c:v>6029.66</c:v>
                </c:pt>
                <c:pt idx="3910">
                  <c:v>5968.89</c:v>
                </c:pt>
                <c:pt idx="3911">
                  <c:v>5940.74</c:v>
                </c:pt>
                <c:pt idx="3912">
                  <c:v>5990.66</c:v>
                </c:pt>
                <c:pt idx="3913">
                  <c:v>5950.73</c:v>
                </c:pt>
                <c:pt idx="3914">
                  <c:v>6218.7</c:v>
                </c:pt>
                <c:pt idx="3915">
                  <c:v>6079.18</c:v>
                </c:pt>
                <c:pt idx="3916">
                  <c:v>6004.72</c:v>
                </c:pt>
                <c:pt idx="3917">
                  <c:v>5911.57</c:v>
                </c:pt>
                <c:pt idx="3918">
                  <c:v>5875.08</c:v>
                </c:pt>
                <c:pt idx="3919">
                  <c:v>5953.05</c:v>
                </c:pt>
                <c:pt idx="3920">
                  <c:v>6524.65</c:v>
                </c:pt>
                <c:pt idx="3921">
                  <c:v>6420.5</c:v>
                </c:pt>
                <c:pt idx="3922">
                  <c:v>6385.29</c:v>
                </c:pt>
                <c:pt idx="3923">
                  <c:v>6575.04</c:v>
                </c:pt>
                <c:pt idx="3924">
                  <c:v>6503</c:v>
                </c:pt>
                <c:pt idx="3925">
                  <c:v>6624.36</c:v>
                </c:pt>
                <c:pt idx="3926">
                  <c:v>6668.14</c:v>
                </c:pt>
                <c:pt idx="3927">
                  <c:v>7412.06</c:v>
                </c:pt>
                <c:pt idx="3928">
                  <c:v>6750.48</c:v>
                </c:pt>
                <c:pt idx="3929">
                  <c:v>6550.06</c:v>
                </c:pt>
                <c:pt idx="3930">
                  <c:v>6596.89</c:v>
                </c:pt>
                <c:pt idx="3931">
                  <c:v>6258.71</c:v>
                </c:pt>
                <c:pt idx="3932">
                  <c:v>6391.66</c:v>
                </c:pt>
                <c:pt idx="3933">
                  <c:v>6391.99</c:v>
                </c:pt>
                <c:pt idx="3934">
                  <c:v>6181.68</c:v>
                </c:pt>
                <c:pt idx="3935">
                  <c:v>6166.33</c:v>
                </c:pt>
                <c:pt idx="3936">
                  <c:v>5768.98</c:v>
                </c:pt>
                <c:pt idx="3937">
                  <c:v>5980.37</c:v>
                </c:pt>
                <c:pt idx="3938">
                  <c:v>6104.53</c:v>
                </c:pt>
                <c:pt idx="3939">
                  <c:v>5624.13</c:v>
                </c:pt>
                <c:pt idx="3940">
                  <c:v>5647.26</c:v>
                </c:pt>
                <c:pt idx="3941">
                  <c:v>5805.31</c:v>
                </c:pt>
                <c:pt idx="3942">
                  <c:v>5710.54</c:v>
                </c:pt>
                <c:pt idx="3943">
                  <c:v>5648.2</c:v>
                </c:pt>
                <c:pt idx="3944">
                  <c:v>5627.06</c:v>
                </c:pt>
                <c:pt idx="3945">
                  <c:v>5335.93</c:v>
                </c:pt>
                <c:pt idx="3946">
                  <c:v>5683.83</c:v>
                </c:pt>
                <c:pt idx="3947">
                  <c:v>5425.21</c:v>
                </c:pt>
                <c:pt idx="3948">
                  <c:v>5218.53</c:v>
                </c:pt>
                <c:pt idx="3949">
                  <c:v>5212.96</c:v>
                </c:pt>
                <c:pt idx="3950">
                  <c:v>5381</c:v>
                </c:pt>
                <c:pt idx="3951">
                  <c:v>5525.97</c:v>
                </c:pt>
                <c:pt idx="3952">
                  <c:v>5696.75</c:v>
                </c:pt>
                <c:pt idx="3953">
                  <c:v>5511.33</c:v>
                </c:pt>
                <c:pt idx="3954">
                  <c:v>5528.59</c:v>
                </c:pt>
                <c:pt idx="3955">
                  <c:v>5837.46</c:v>
                </c:pt>
                <c:pt idx="3956">
                  <c:v>6023.64</c:v>
                </c:pt>
                <c:pt idx="3957">
                  <c:v>6052.96</c:v>
                </c:pt>
                <c:pt idx="3958">
                  <c:v>5641.18</c:v>
                </c:pt>
                <c:pt idx="3959">
                  <c:v>5594.82</c:v>
                </c:pt>
                <c:pt idx="3960">
                  <c:v>5989.29</c:v>
                </c:pt>
                <c:pt idx="3961">
                  <c:v>6419.89</c:v>
                </c:pt>
                <c:pt idx="3962">
                  <c:v>6548.99</c:v>
                </c:pt>
                <c:pt idx="3963">
                  <c:v>6907.98</c:v>
                </c:pt>
                <c:pt idx="3964">
                  <c:v>7081.25</c:v>
                </c:pt>
                <c:pt idx="3965">
                  <c:v>7052.7</c:v>
                </c:pt>
                <c:pt idx="3966">
                  <c:v>7058.31</c:v>
                </c:pt>
                <c:pt idx="3967">
                  <c:v>7515.45</c:v>
                </c:pt>
                <c:pt idx="3968">
                  <c:v>7491.61</c:v>
                </c:pt>
                <c:pt idx="3969">
                  <c:v>7372.66</c:v>
                </c:pt>
                <c:pt idx="3970">
                  <c:v>6983.87</c:v>
                </c:pt>
                <c:pt idx="3971">
                  <c:v>7454.86</c:v>
                </c:pt>
                <c:pt idx="3972">
                  <c:v>7670.78</c:v>
                </c:pt>
                <c:pt idx="3973">
                  <c:v>7973.86</c:v>
                </c:pt>
                <c:pt idx="3974">
                  <c:v>5035.07</c:v>
                </c:pt>
                <c:pt idx="3975">
                  <c:v>4913.92</c:v>
                </c:pt>
                <c:pt idx="3976">
                  <c:v>4719.12</c:v>
                </c:pt>
                <c:pt idx="3977">
                  <c:v>4560.97</c:v>
                </c:pt>
                <c:pt idx="3978">
                  <c:v>4372.7700000000004</c:v>
                </c:pt>
                <c:pt idx="3979">
                  <c:v>4619.45</c:v>
                </c:pt>
                <c:pt idx="3980">
                  <c:v>4990.8900000000003</c:v>
                </c:pt>
                <c:pt idx="3981">
                  <c:v>5126.21</c:v>
                </c:pt>
                <c:pt idx="3982">
                  <c:v>5327.16</c:v>
                </c:pt>
                <c:pt idx="3983">
                  <c:v>5429.74</c:v>
                </c:pt>
                <c:pt idx="3984">
                  <c:v>5441.17</c:v>
                </c:pt>
                <c:pt idx="3985">
                  <c:v>5440.02</c:v>
                </c:pt>
                <c:pt idx="3986">
                  <c:v>5383.87</c:v>
                </c:pt>
                <c:pt idx="3987">
                  <c:v>5408.29</c:v>
                </c:pt>
                <c:pt idx="3988">
                  <c:v>5396.46</c:v>
                </c:pt>
                <c:pt idx="3989">
                  <c:v>5444.47</c:v>
                </c:pt>
                <c:pt idx="3990">
                  <c:v>5594.5</c:v>
                </c:pt>
                <c:pt idx="3991">
                  <c:v>5521.81</c:v>
                </c:pt>
                <c:pt idx="3992">
                  <c:v>5674.55</c:v>
                </c:pt>
                <c:pt idx="3993">
                  <c:v>5834.57</c:v>
                </c:pt>
                <c:pt idx="3994">
                  <c:v>5638.5</c:v>
                </c:pt>
                <c:pt idx="3995">
                  <c:v>5678.24</c:v>
                </c:pt>
                <c:pt idx="3996">
                  <c:v>5741.29</c:v>
                </c:pt>
                <c:pt idx="3997">
                  <c:v>5944.85</c:v>
                </c:pt>
                <c:pt idx="3998">
                  <c:v>5720.06</c:v>
                </c:pt>
                <c:pt idx="3999">
                  <c:v>5676.52</c:v>
                </c:pt>
                <c:pt idx="4000">
                  <c:v>5682.28</c:v>
                </c:pt>
                <c:pt idx="4001">
                  <c:v>5774.72</c:v>
                </c:pt>
                <c:pt idx="4002">
                  <c:v>5563.41</c:v>
                </c:pt>
                <c:pt idx="4003">
                  <c:v>5357.34</c:v>
                </c:pt>
                <c:pt idx="4004">
                  <c:v>5303.13</c:v>
                </c:pt>
                <c:pt idx="4005">
                  <c:v>5433.56</c:v>
                </c:pt>
                <c:pt idx="4006">
                  <c:v>5529.19</c:v>
                </c:pt>
                <c:pt idx="4007">
                  <c:v>5420.79</c:v>
                </c:pt>
                <c:pt idx="4008">
                  <c:v>5273.45</c:v>
                </c:pt>
                <c:pt idx="4009">
                  <c:v>5286.45</c:v>
                </c:pt>
                <c:pt idx="4010">
                  <c:v>5616.84</c:v>
                </c:pt>
                <c:pt idx="4011">
                  <c:v>5881.02</c:v>
                </c:pt>
                <c:pt idx="4012">
                  <c:v>6101.31</c:v>
                </c:pt>
                <c:pt idx="4013">
                  <c:v>5930.9</c:v>
                </c:pt>
                <c:pt idx="4014">
                  <c:v>5901.33</c:v>
                </c:pt>
                <c:pt idx="4015">
                  <c:v>5841.98</c:v>
                </c:pt>
                <c:pt idx="4016">
                  <c:v>5897.09</c:v>
                </c:pt>
                <c:pt idx="4017">
                  <c:v>6134.32</c:v>
                </c:pt>
                <c:pt idx="4018">
                  <c:v>6026.33</c:v>
                </c:pt>
                <c:pt idx="4019">
                  <c:v>6045.13</c:v>
                </c:pt>
                <c:pt idx="4020">
                  <c:v>6279.22</c:v>
                </c:pt>
                <c:pt idx="4021">
                  <c:v>6459.94</c:v>
                </c:pt>
                <c:pt idx="4022">
                  <c:v>8234.67</c:v>
                </c:pt>
                <c:pt idx="4023">
                  <c:v>8160.17</c:v>
                </c:pt>
                <c:pt idx="4024">
                  <c:v>7907.37</c:v>
                </c:pt>
                <c:pt idx="4025">
                  <c:v>7650.85</c:v>
                </c:pt>
                <c:pt idx="4026">
                  <c:v>7461.75</c:v>
                </c:pt>
                <c:pt idx="4027">
                  <c:v>7363.23</c:v>
                </c:pt>
                <c:pt idx="4028">
                  <c:v>7082.27</c:v>
                </c:pt>
                <c:pt idx="4029">
                  <c:v>7013.57</c:v>
                </c:pt>
                <c:pt idx="4030">
                  <c:v>6988.97</c:v>
                </c:pt>
                <c:pt idx="4031">
                  <c:v>6957.63</c:v>
                </c:pt>
                <c:pt idx="4032">
                  <c:v>6675.24</c:v>
                </c:pt>
                <c:pt idx="4033">
                  <c:v>6402.92</c:v>
                </c:pt>
                <c:pt idx="4034">
                  <c:v>6379.27</c:v>
                </c:pt>
                <c:pt idx="4035">
                  <c:v>6574.13</c:v>
                </c:pt>
                <c:pt idx="4036">
                  <c:v>6345.08</c:v>
                </c:pt>
                <c:pt idx="4037">
                  <c:v>6267.83</c:v>
                </c:pt>
                <c:pt idx="4038">
                  <c:v>6329.58</c:v>
                </c:pt>
                <c:pt idx="4039">
                  <c:v>6433.43</c:v>
                </c:pt>
                <c:pt idx="4040">
                  <c:v>6260.26</c:v>
                </c:pt>
                <c:pt idx="4041">
                  <c:v>6215.88</c:v>
                </c:pt>
                <c:pt idx="4042">
                  <c:v>6132.74</c:v>
                </c:pt>
                <c:pt idx="4043">
                  <c:v>5996.15</c:v>
                </c:pt>
                <c:pt idx="4044">
                  <c:v>6181.58</c:v>
                </c:pt>
                <c:pt idx="4045">
                  <c:v>6164.68</c:v>
                </c:pt>
                <c:pt idx="4046">
                  <c:v>5970.8</c:v>
                </c:pt>
                <c:pt idx="4047">
                  <c:v>6134.64</c:v>
                </c:pt>
                <c:pt idx="4048">
                  <c:v>5863.12</c:v>
                </c:pt>
                <c:pt idx="4049">
                  <c:v>5812.74</c:v>
                </c:pt>
                <c:pt idx="4050">
                  <c:v>5705.05</c:v>
                </c:pt>
                <c:pt idx="4051">
                  <c:v>5677.01</c:v>
                </c:pt>
                <c:pt idx="4052">
                  <c:v>5665.56</c:v>
                </c:pt>
                <c:pt idx="4053">
                  <c:v>5500.36</c:v>
                </c:pt>
                <c:pt idx="4054">
                  <c:v>5552.29</c:v>
                </c:pt>
                <c:pt idx="4055">
                  <c:v>5582.11</c:v>
                </c:pt>
                <c:pt idx="4056">
                  <c:v>5665.13</c:v>
                </c:pt>
                <c:pt idx="4057">
                  <c:v>5597.09</c:v>
                </c:pt>
                <c:pt idx="4058">
                  <c:v>5699.61</c:v>
                </c:pt>
                <c:pt idx="4059">
                  <c:v>6224.26</c:v>
                </c:pt>
                <c:pt idx="4060">
                  <c:v>6102.9</c:v>
                </c:pt>
                <c:pt idx="4061">
                  <c:v>6071.37</c:v>
                </c:pt>
                <c:pt idx="4062">
                  <c:v>5873.49</c:v>
                </c:pt>
                <c:pt idx="4063">
                  <c:v>5912.11</c:v>
                </c:pt>
                <c:pt idx="4064">
                  <c:v>5768.03</c:v>
                </c:pt>
                <c:pt idx="4065">
                  <c:v>5823.69</c:v>
                </c:pt>
                <c:pt idx="4066">
                  <c:v>5820.35</c:v>
                </c:pt>
                <c:pt idx="4067">
                  <c:v>5805.46</c:v>
                </c:pt>
                <c:pt idx="4068">
                  <c:v>5948.73</c:v>
                </c:pt>
                <c:pt idx="4069">
                  <c:v>6164.71</c:v>
                </c:pt>
                <c:pt idx="4070">
                  <c:v>7139.95</c:v>
                </c:pt>
                <c:pt idx="4071">
                  <c:v>6587.59</c:v>
                </c:pt>
                <c:pt idx="4072">
                  <c:v>6287.07</c:v>
                </c:pt>
                <c:pt idx="4073">
                  <c:v>6422.8</c:v>
                </c:pt>
                <c:pt idx="4074">
                  <c:v>6331.62</c:v>
                </c:pt>
                <c:pt idx="4075">
                  <c:v>6036.71</c:v>
                </c:pt>
                <c:pt idx="4076">
                  <c:v>6052.4</c:v>
                </c:pt>
                <c:pt idx="4077">
                  <c:v>6066.81</c:v>
                </c:pt>
                <c:pt idx="4078">
                  <c:v>5911.81</c:v>
                </c:pt>
                <c:pt idx="4079">
                  <c:v>5636.09</c:v>
                </c:pt>
                <c:pt idx="4080">
                  <c:v>5322.59</c:v>
                </c:pt>
                <c:pt idx="4081">
                  <c:v>5246.83</c:v>
                </c:pt>
                <c:pt idx="4082">
                  <c:v>5111.92</c:v>
                </c:pt>
                <c:pt idx="4083">
                  <c:v>5029.9799999999996</c:v>
                </c:pt>
                <c:pt idx="4084">
                  <c:v>5042.12</c:v>
                </c:pt>
                <c:pt idx="4085">
                  <c:v>5078.59</c:v>
                </c:pt>
                <c:pt idx="4086">
                  <c:v>4986.7</c:v>
                </c:pt>
                <c:pt idx="4087">
                  <c:v>4902.3599999999997</c:v>
                </c:pt>
                <c:pt idx="4088">
                  <c:v>4708.8999999999996</c:v>
                </c:pt>
                <c:pt idx="4089">
                  <c:v>4582.5600000000004</c:v>
                </c:pt>
                <c:pt idx="4090">
                  <c:v>4536.08</c:v>
                </c:pt>
                <c:pt idx="4091">
                  <c:v>4579.32</c:v>
                </c:pt>
                <c:pt idx="4092">
                  <c:v>4542.66</c:v>
                </c:pt>
                <c:pt idx="4093">
                  <c:v>4692.32</c:v>
                </c:pt>
                <c:pt idx="4094">
                  <c:v>4616.49</c:v>
                </c:pt>
                <c:pt idx="4095">
                  <c:v>4744.4799999999996</c:v>
                </c:pt>
                <c:pt idx="4096">
                  <c:v>4801.3900000000003</c:v>
                </c:pt>
                <c:pt idx="4097">
                  <c:v>4667.68</c:v>
                </c:pt>
                <c:pt idx="4098">
                  <c:v>4531.5</c:v>
                </c:pt>
                <c:pt idx="4099">
                  <c:v>4424.7299999999996</c:v>
                </c:pt>
                <c:pt idx="4100">
                  <c:v>4461.93</c:v>
                </c:pt>
                <c:pt idx="4101">
                  <c:v>4623.72</c:v>
                </c:pt>
                <c:pt idx="4102">
                  <c:v>4599.74</c:v>
                </c:pt>
                <c:pt idx="4103">
                  <c:v>4674.54</c:v>
                </c:pt>
                <c:pt idx="4104">
                  <c:v>4701.04</c:v>
                </c:pt>
                <c:pt idx="4105">
                  <c:v>4595.4399999999996</c:v>
                </c:pt>
                <c:pt idx="4106">
                  <c:v>4754.2299999999996</c:v>
                </c:pt>
                <c:pt idx="4107">
                  <c:v>4945.38</c:v>
                </c:pt>
                <c:pt idx="4108">
                  <c:v>4861.1899999999996</c:v>
                </c:pt>
                <c:pt idx="4109">
                  <c:v>5028.43</c:v>
                </c:pt>
                <c:pt idx="4110">
                  <c:v>4806.17</c:v>
                </c:pt>
                <c:pt idx="4111">
                  <c:v>4828.0200000000004</c:v>
                </c:pt>
                <c:pt idx="4112">
                  <c:v>5011.01</c:v>
                </c:pt>
                <c:pt idx="4113">
                  <c:v>5103.3</c:v>
                </c:pt>
                <c:pt idx="4114">
                  <c:v>5214.49</c:v>
                </c:pt>
                <c:pt idx="4115">
                  <c:v>5266.43</c:v>
                </c:pt>
                <c:pt idx="4116">
                  <c:v>5345.96</c:v>
                </c:pt>
                <c:pt idx="4117">
                  <c:v>5720.95</c:v>
                </c:pt>
                <c:pt idx="4118">
                  <c:v>7089.38</c:v>
                </c:pt>
                <c:pt idx="4119">
                  <c:v>7007.16</c:v>
                </c:pt>
                <c:pt idx="4120">
                  <c:v>7087.15</c:v>
                </c:pt>
                <c:pt idx="4121">
                  <c:v>6880.82</c:v>
                </c:pt>
                <c:pt idx="4122">
                  <c:v>6719.5</c:v>
                </c:pt>
                <c:pt idx="4123">
                  <c:v>6588.62</c:v>
                </c:pt>
                <c:pt idx="4124">
                  <c:v>6523.46</c:v>
                </c:pt>
                <c:pt idx="4125">
                  <c:v>6472.74</c:v>
                </c:pt>
                <c:pt idx="4126">
                  <c:v>6489.21</c:v>
                </c:pt>
                <c:pt idx="4127">
                  <c:v>6277.36</c:v>
                </c:pt>
                <c:pt idx="4128">
                  <c:v>6337.01</c:v>
                </c:pt>
                <c:pt idx="4129">
                  <c:v>6438.65</c:v>
                </c:pt>
                <c:pt idx="4130">
                  <c:v>6245.74</c:v>
                </c:pt>
                <c:pt idx="4131">
                  <c:v>6308.3</c:v>
                </c:pt>
                <c:pt idx="4132">
                  <c:v>6232.74</c:v>
                </c:pt>
                <c:pt idx="4133">
                  <c:v>6113.32</c:v>
                </c:pt>
                <c:pt idx="4134">
                  <c:v>6113.64</c:v>
                </c:pt>
                <c:pt idx="4135">
                  <c:v>6184.39</c:v>
                </c:pt>
                <c:pt idx="4136">
                  <c:v>6191.98</c:v>
                </c:pt>
                <c:pt idx="4137">
                  <c:v>6152.49</c:v>
                </c:pt>
                <c:pt idx="4138">
                  <c:v>6073.45</c:v>
                </c:pt>
                <c:pt idx="4139">
                  <c:v>6038.58</c:v>
                </c:pt>
                <c:pt idx="4140">
                  <c:v>6191</c:v>
                </c:pt>
                <c:pt idx="4141">
                  <c:v>6084</c:v>
                </c:pt>
                <c:pt idx="4142">
                  <c:v>6085.54</c:v>
                </c:pt>
                <c:pt idx="4143">
                  <c:v>6107.08</c:v>
                </c:pt>
                <c:pt idx="4144">
                  <c:v>6229.8</c:v>
                </c:pt>
                <c:pt idx="4145">
                  <c:v>6420.75</c:v>
                </c:pt>
                <c:pt idx="4146">
                  <c:v>6414.31</c:v>
                </c:pt>
                <c:pt idx="4147">
                  <c:v>6319.21</c:v>
                </c:pt>
                <c:pt idx="4148">
                  <c:v>6434.08</c:v>
                </c:pt>
                <c:pt idx="4149">
                  <c:v>6614.3</c:v>
                </c:pt>
                <c:pt idx="4150">
                  <c:v>6767.95</c:v>
                </c:pt>
                <c:pt idx="4151">
                  <c:v>6949.15</c:v>
                </c:pt>
                <c:pt idx="4152">
                  <c:v>6930.11</c:v>
                </c:pt>
                <c:pt idx="4153">
                  <c:v>7018.05</c:v>
                </c:pt>
                <c:pt idx="4154">
                  <c:v>7111.44</c:v>
                </c:pt>
                <c:pt idx="4155">
                  <c:v>7208.06</c:v>
                </c:pt>
                <c:pt idx="4156">
                  <c:v>7318.12</c:v>
                </c:pt>
                <c:pt idx="4157">
                  <c:v>7702.44</c:v>
                </c:pt>
                <c:pt idx="4158">
                  <c:v>7831.98</c:v>
                </c:pt>
                <c:pt idx="4159">
                  <c:v>7897.47</c:v>
                </c:pt>
                <c:pt idx="4160">
                  <c:v>8074.95</c:v>
                </c:pt>
                <c:pt idx="4161">
                  <c:v>8429.76</c:v>
                </c:pt>
                <c:pt idx="4162">
                  <c:v>8370.58</c:v>
                </c:pt>
                <c:pt idx="4163">
                  <c:v>8596.67</c:v>
                </c:pt>
                <c:pt idx="4164">
                  <c:v>9015.64</c:v>
                </c:pt>
                <c:pt idx="4165">
                  <c:v>9608.0300000000007</c:v>
                </c:pt>
                <c:pt idx="4166">
                  <c:v>9319.4</c:v>
                </c:pt>
                <c:pt idx="4167">
                  <c:v>9056.0400000000009</c:v>
                </c:pt>
                <c:pt idx="4168">
                  <c:v>8609.1</c:v>
                </c:pt>
                <c:pt idx="4169">
                  <c:v>8359.6200000000008</c:v>
                </c:pt>
                <c:pt idx="4170">
                  <c:v>8189.19</c:v>
                </c:pt>
                <c:pt idx="4171">
                  <c:v>8215.27</c:v>
                </c:pt>
                <c:pt idx="4172">
                  <c:v>8229.4699999999993</c:v>
                </c:pt>
                <c:pt idx="4173">
                  <c:v>7977.22</c:v>
                </c:pt>
                <c:pt idx="4174">
                  <c:v>7664.28</c:v>
                </c:pt>
                <c:pt idx="4175">
                  <c:v>7505.5</c:v>
                </c:pt>
                <c:pt idx="4176">
                  <c:v>7106.66</c:v>
                </c:pt>
                <c:pt idx="4177">
                  <c:v>7016.21</c:v>
                </c:pt>
                <c:pt idx="4178">
                  <c:v>6977.96</c:v>
                </c:pt>
                <c:pt idx="4179">
                  <c:v>7093.44</c:v>
                </c:pt>
                <c:pt idx="4180">
                  <c:v>7174.83</c:v>
                </c:pt>
                <c:pt idx="4181">
                  <c:v>6942.89</c:v>
                </c:pt>
                <c:pt idx="4182">
                  <c:v>6668.02</c:v>
                </c:pt>
                <c:pt idx="4183">
                  <c:v>6561.29</c:v>
                </c:pt>
                <c:pt idx="4184">
                  <c:v>6723.88</c:v>
                </c:pt>
                <c:pt idx="4185">
                  <c:v>6923.28</c:v>
                </c:pt>
                <c:pt idx="4186">
                  <c:v>6850.72</c:v>
                </c:pt>
                <c:pt idx="4187">
                  <c:v>6891.1</c:v>
                </c:pt>
                <c:pt idx="4188">
                  <c:v>7023.56</c:v>
                </c:pt>
                <c:pt idx="4189">
                  <c:v>6738.31</c:v>
                </c:pt>
                <c:pt idx="4190">
                  <c:v>6652.51</c:v>
                </c:pt>
                <c:pt idx="4191">
                  <c:v>6919.71</c:v>
                </c:pt>
                <c:pt idx="4192">
                  <c:v>6970.01</c:v>
                </c:pt>
                <c:pt idx="4193">
                  <c:v>7039.55</c:v>
                </c:pt>
                <c:pt idx="4194">
                  <c:v>7137.32</c:v>
                </c:pt>
                <c:pt idx="4195">
                  <c:v>6832.92</c:v>
                </c:pt>
                <c:pt idx="4196">
                  <c:v>6577.23</c:v>
                </c:pt>
                <c:pt idx="4197">
                  <c:v>6414.39</c:v>
                </c:pt>
                <c:pt idx="4198">
                  <c:v>6435.84</c:v>
                </c:pt>
                <c:pt idx="4199">
                  <c:v>6665.21</c:v>
                </c:pt>
                <c:pt idx="4200">
                  <c:v>6751.21</c:v>
                </c:pt>
                <c:pt idx="4201">
                  <c:v>6600.41</c:v>
                </c:pt>
                <c:pt idx="4202">
                  <c:v>6701.83</c:v>
                </c:pt>
                <c:pt idx="4203">
                  <c:v>6623.16</c:v>
                </c:pt>
                <c:pt idx="4204">
                  <c:v>6515.23</c:v>
                </c:pt>
                <c:pt idx="4205">
                  <c:v>6487.52</c:v>
                </c:pt>
                <c:pt idx="4206">
                  <c:v>6653.77</c:v>
                </c:pt>
                <c:pt idx="4207">
                  <c:v>6968.21</c:v>
                </c:pt>
                <c:pt idx="4208">
                  <c:v>7067.27</c:v>
                </c:pt>
                <c:pt idx="4209">
                  <c:v>7218.54</c:v>
                </c:pt>
                <c:pt idx="4210">
                  <c:v>7067.42</c:v>
                </c:pt>
                <c:pt idx="4211">
                  <c:v>7061.22</c:v>
                </c:pt>
                <c:pt idx="4212">
                  <c:v>7286.84</c:v>
                </c:pt>
                <c:pt idx="4213">
                  <c:v>7584.09</c:v>
                </c:pt>
                <c:pt idx="4214">
                  <c:v>7750.38</c:v>
                </c:pt>
                <c:pt idx="4215">
                  <c:v>7268.09</c:v>
                </c:pt>
                <c:pt idx="4216">
                  <c:v>7265.03</c:v>
                </c:pt>
                <c:pt idx="4217">
                  <c:v>7275.94</c:v>
                </c:pt>
                <c:pt idx="4218">
                  <c:v>7168.08</c:v>
                </c:pt>
                <c:pt idx="4219">
                  <c:v>7034.74</c:v>
                </c:pt>
                <c:pt idx="4220">
                  <c:v>6741.86</c:v>
                </c:pt>
                <c:pt idx="4221">
                  <c:v>6782.23</c:v>
                </c:pt>
                <c:pt idx="4222">
                  <c:v>6575.2</c:v>
                </c:pt>
                <c:pt idx="4223">
                  <c:v>6381.52</c:v>
                </c:pt>
                <c:pt idx="4224">
                  <c:v>6403.76</c:v>
                </c:pt>
                <c:pt idx="4225">
                  <c:v>6620.77</c:v>
                </c:pt>
                <c:pt idx="4226">
                  <c:v>6362.96</c:v>
                </c:pt>
                <c:pt idx="4227">
                  <c:v>6262.94</c:v>
                </c:pt>
                <c:pt idx="4228">
                  <c:v>6301.61</c:v>
                </c:pt>
                <c:pt idx="4229">
                  <c:v>6204.77</c:v>
                </c:pt>
                <c:pt idx="4230">
                  <c:v>6142.27</c:v>
                </c:pt>
                <c:pt idx="4231">
                  <c:v>5795.09</c:v>
                </c:pt>
                <c:pt idx="4232">
                  <c:v>5496.07</c:v>
                </c:pt>
                <c:pt idx="4233">
                  <c:v>5385.35</c:v>
                </c:pt>
                <c:pt idx="4234">
                  <c:v>5783.69</c:v>
                </c:pt>
                <c:pt idx="4235">
                  <c:v>6046.86</c:v>
                </c:pt>
                <c:pt idx="4236">
                  <c:v>6148.66</c:v>
                </c:pt>
                <c:pt idx="4237">
                  <c:v>6049.93</c:v>
                </c:pt>
                <c:pt idx="4238">
                  <c:v>5941.35</c:v>
                </c:pt>
                <c:pt idx="4239">
                  <c:v>5887.82</c:v>
                </c:pt>
                <c:pt idx="4240">
                  <c:v>5681.14</c:v>
                </c:pt>
                <c:pt idx="4241">
                  <c:v>5703.59</c:v>
                </c:pt>
                <c:pt idx="4242">
                  <c:v>5887.26</c:v>
                </c:pt>
                <c:pt idx="4243">
                  <c:v>5939.44</c:v>
                </c:pt>
                <c:pt idx="4244">
                  <c:v>5495.63</c:v>
                </c:pt>
                <c:pt idx="4245">
                  <c:v>5581.59</c:v>
                </c:pt>
                <c:pt idx="4246">
                  <c:v>5810.62</c:v>
                </c:pt>
                <c:pt idx="4247">
                  <c:v>5590.77</c:v>
                </c:pt>
                <c:pt idx="4248">
                  <c:v>5502.4</c:v>
                </c:pt>
                <c:pt idx="4249">
                  <c:v>5661.71</c:v>
                </c:pt>
                <c:pt idx="4250">
                  <c:v>5870.63</c:v>
                </c:pt>
                <c:pt idx="4251">
                  <c:v>6082.64</c:v>
                </c:pt>
                <c:pt idx="4252">
                  <c:v>6394.55</c:v>
                </c:pt>
                <c:pt idx="4253">
                  <c:v>6510.41</c:v>
                </c:pt>
                <c:pt idx="4254">
                  <c:v>6550.93</c:v>
                </c:pt>
                <c:pt idx="4255">
                  <c:v>6859.99</c:v>
                </c:pt>
                <c:pt idx="4256">
                  <c:v>7023.52</c:v>
                </c:pt>
                <c:pt idx="4257">
                  <c:v>6805.33</c:v>
                </c:pt>
                <c:pt idx="4258">
                  <c:v>6995.58</c:v>
                </c:pt>
                <c:pt idx="4259">
                  <c:v>7099.98</c:v>
                </c:pt>
                <c:pt idx="4260">
                  <c:v>7011.15</c:v>
                </c:pt>
                <c:pt idx="4261">
                  <c:v>6845.6</c:v>
                </c:pt>
                <c:pt idx="4262">
                  <c:v>7015.98</c:v>
                </c:pt>
                <c:pt idx="4263">
                  <c:v>5914.83</c:v>
                </c:pt>
                <c:pt idx="4264">
                  <c:v>5900.42</c:v>
                </c:pt>
                <c:pt idx="4265">
                  <c:v>6231.6</c:v>
                </c:pt>
                <c:pt idx="4266">
                  <c:v>6425.65</c:v>
                </c:pt>
                <c:pt idx="4267">
                  <c:v>6602.07</c:v>
                </c:pt>
                <c:pt idx="4268">
                  <c:v>6845.03</c:v>
                </c:pt>
                <c:pt idx="4269">
                  <c:v>6809.84</c:v>
                </c:pt>
                <c:pt idx="4270">
                  <c:v>6775.49</c:v>
                </c:pt>
                <c:pt idx="4271">
                  <c:v>6704.27</c:v>
                </c:pt>
                <c:pt idx="4272">
                  <c:v>6785.51</c:v>
                </c:pt>
                <c:pt idx="4273">
                  <c:v>6480.93</c:v>
                </c:pt>
                <c:pt idx="4274">
                  <c:v>6271.38</c:v>
                </c:pt>
                <c:pt idx="4275">
                  <c:v>6257.68</c:v>
                </c:pt>
                <c:pt idx="4276">
                  <c:v>6326.12</c:v>
                </c:pt>
                <c:pt idx="4277">
                  <c:v>6384.17</c:v>
                </c:pt>
                <c:pt idx="4278">
                  <c:v>6452.23</c:v>
                </c:pt>
                <c:pt idx="4279">
                  <c:v>6444.82</c:v>
                </c:pt>
                <c:pt idx="4280">
                  <c:v>6558.15</c:v>
                </c:pt>
                <c:pt idx="4281">
                  <c:v>6438.52</c:v>
                </c:pt>
                <c:pt idx="4282">
                  <c:v>6451.54</c:v>
                </c:pt>
                <c:pt idx="4283">
                  <c:v>6387.84</c:v>
                </c:pt>
                <c:pt idx="4284">
                  <c:v>6233.06</c:v>
                </c:pt>
                <c:pt idx="4285">
                  <c:v>6096.41</c:v>
                </c:pt>
                <c:pt idx="4286">
                  <c:v>6112.81</c:v>
                </c:pt>
                <c:pt idx="4287">
                  <c:v>6096.06</c:v>
                </c:pt>
                <c:pt idx="4288">
                  <c:v>5942.95</c:v>
                </c:pt>
                <c:pt idx="4289">
                  <c:v>5826.1</c:v>
                </c:pt>
                <c:pt idx="4290">
                  <c:v>6041</c:v>
                </c:pt>
                <c:pt idx="4291">
                  <c:v>6086.68</c:v>
                </c:pt>
                <c:pt idx="4292">
                  <c:v>6219.92</c:v>
                </c:pt>
                <c:pt idx="4293">
                  <c:v>6348.06</c:v>
                </c:pt>
                <c:pt idx="4294">
                  <c:v>6409.22</c:v>
                </c:pt>
                <c:pt idx="4295">
                  <c:v>6390.6</c:v>
                </c:pt>
                <c:pt idx="4296">
                  <c:v>6153.2</c:v>
                </c:pt>
                <c:pt idx="4297">
                  <c:v>6189.87</c:v>
                </c:pt>
                <c:pt idx="4298">
                  <c:v>6248.26</c:v>
                </c:pt>
                <c:pt idx="4299">
                  <c:v>6244.85</c:v>
                </c:pt>
                <c:pt idx="4300">
                  <c:v>6402.9</c:v>
                </c:pt>
                <c:pt idx="4301">
                  <c:v>6673.65</c:v>
                </c:pt>
                <c:pt idx="4302">
                  <c:v>6502.06</c:v>
                </c:pt>
                <c:pt idx="4303">
                  <c:v>6457.74</c:v>
                </c:pt>
                <c:pt idx="4304">
                  <c:v>6644.62</c:v>
                </c:pt>
                <c:pt idx="4305">
                  <c:v>6762.96</c:v>
                </c:pt>
                <c:pt idx="4306">
                  <c:v>6377.72</c:v>
                </c:pt>
                <c:pt idx="4307">
                  <c:v>6394.56</c:v>
                </c:pt>
                <c:pt idx="4308">
                  <c:v>6529.32</c:v>
                </c:pt>
                <c:pt idx="4309">
                  <c:v>6577.28</c:v>
                </c:pt>
                <c:pt idx="4310">
                  <c:v>6838.48</c:v>
                </c:pt>
                <c:pt idx="4311">
                  <c:v>6692.93</c:v>
                </c:pt>
                <c:pt idx="4312">
                  <c:v>6672.93</c:v>
                </c:pt>
                <c:pt idx="4313">
                  <c:v>6666.54</c:v>
                </c:pt>
                <c:pt idx="4314">
                  <c:v>6429.89</c:v>
                </c:pt>
                <c:pt idx="4315">
                  <c:v>6411.46</c:v>
                </c:pt>
                <c:pt idx="4316">
                  <c:v>6420.63</c:v>
                </c:pt>
                <c:pt idx="4317">
                  <c:v>6510.24</c:v>
                </c:pt>
                <c:pt idx="4318">
                  <c:v>6591.62</c:v>
                </c:pt>
                <c:pt idx="4319">
                  <c:v>6726.8</c:v>
                </c:pt>
                <c:pt idx="4320">
                  <c:v>6516.04</c:v>
                </c:pt>
                <c:pt idx="4321">
                  <c:v>6433.85</c:v>
                </c:pt>
                <c:pt idx="4322">
                  <c:v>6427.41</c:v>
                </c:pt>
                <c:pt idx="4323">
                  <c:v>6532.18</c:v>
                </c:pt>
                <c:pt idx="4324">
                  <c:v>6815.73</c:v>
                </c:pt>
                <c:pt idx="4325">
                  <c:v>7001.26</c:v>
                </c:pt>
                <c:pt idx="4326">
                  <c:v>7055.92</c:v>
                </c:pt>
                <c:pt idx="4327">
                  <c:v>6626.63</c:v>
                </c:pt>
                <c:pt idx="4328">
                  <c:v>6680.58</c:v>
                </c:pt>
                <c:pt idx="4329">
                  <c:v>6813.59</c:v>
                </c:pt>
                <c:pt idx="4330">
                  <c:v>6917</c:v>
                </c:pt>
                <c:pt idx="4331">
                  <c:v>6880.94</c:v>
                </c:pt>
                <c:pt idx="4332">
                  <c:v>6734.22</c:v>
                </c:pt>
                <c:pt idx="4333">
                  <c:v>6502.6</c:v>
                </c:pt>
                <c:pt idx="4334">
                  <c:v>6402.69</c:v>
                </c:pt>
                <c:pt idx="4335">
                  <c:v>6477.47</c:v>
                </c:pt>
                <c:pt idx="4336">
                  <c:v>6756.11</c:v>
                </c:pt>
                <c:pt idx="4337">
                  <c:v>6395.28</c:v>
                </c:pt>
                <c:pt idx="4338">
                  <c:v>6291.15</c:v>
                </c:pt>
                <c:pt idx="4339">
                  <c:v>6353.63</c:v>
                </c:pt>
                <c:pt idx="4340">
                  <c:v>6435.37</c:v>
                </c:pt>
                <c:pt idx="4341">
                  <c:v>6342.25</c:v>
                </c:pt>
                <c:pt idx="4342">
                  <c:v>5936.8</c:v>
                </c:pt>
                <c:pt idx="4343">
                  <c:v>5892.33</c:v>
                </c:pt>
                <c:pt idx="4344">
                  <c:v>6040.45</c:v>
                </c:pt>
                <c:pt idx="4345">
                  <c:v>6225</c:v>
                </c:pt>
                <c:pt idx="4346">
                  <c:v>6200.11</c:v>
                </c:pt>
                <c:pt idx="4347">
                  <c:v>6544.15</c:v>
                </c:pt>
                <c:pt idx="4348">
                  <c:v>6911.84</c:v>
                </c:pt>
                <c:pt idx="4349">
                  <c:v>7207.94</c:v>
                </c:pt>
                <c:pt idx="4350">
                  <c:v>7083.41</c:v>
                </c:pt>
                <c:pt idx="4351">
                  <c:v>7122.59</c:v>
                </c:pt>
                <c:pt idx="4352">
                  <c:v>7156.56</c:v>
                </c:pt>
                <c:pt idx="4353">
                  <c:v>7453.73</c:v>
                </c:pt>
                <c:pt idx="4354">
                  <c:v>7770.74</c:v>
                </c:pt>
                <c:pt idx="4355">
                  <c:v>7605.5</c:v>
                </c:pt>
                <c:pt idx="4356">
                  <c:v>7691.58</c:v>
                </c:pt>
                <c:pt idx="4357">
                  <c:v>7700</c:v>
                </c:pt>
                <c:pt idx="4358">
                  <c:v>7741.85</c:v>
                </c:pt>
                <c:pt idx="4359">
                  <c:v>4772.76</c:v>
                </c:pt>
                <c:pt idx="4360">
                  <c:v>4736.91</c:v>
                </c:pt>
                <c:pt idx="4361">
                  <c:v>4898.38</c:v>
                </c:pt>
                <c:pt idx="4362">
                  <c:v>5066.7700000000004</c:v>
                </c:pt>
                <c:pt idx="4363">
                  <c:v>4837.22</c:v>
                </c:pt>
                <c:pt idx="4364">
                  <c:v>4747.1499999999996</c:v>
                </c:pt>
                <c:pt idx="4365">
                  <c:v>4630.47</c:v>
                </c:pt>
                <c:pt idx="4366">
                  <c:v>4513.3500000000004</c:v>
                </c:pt>
                <c:pt idx="4367">
                  <c:v>4615.3500000000004</c:v>
                </c:pt>
                <c:pt idx="4368">
                  <c:v>4579.24</c:v>
                </c:pt>
                <c:pt idx="4369">
                  <c:v>4515.1099999999997</c:v>
                </c:pt>
                <c:pt idx="4370">
                  <c:v>4528.96</c:v>
                </c:pt>
                <c:pt idx="4371">
                  <c:v>4534.58</c:v>
                </c:pt>
                <c:pt idx="4372">
                  <c:v>4493.1400000000003</c:v>
                </c:pt>
                <c:pt idx="4373">
                  <c:v>4405.21</c:v>
                </c:pt>
                <c:pt idx="4374">
                  <c:v>4246.16</c:v>
                </c:pt>
                <c:pt idx="4375">
                  <c:v>4393.5</c:v>
                </c:pt>
                <c:pt idx="4376">
                  <c:v>4422.91</c:v>
                </c:pt>
                <c:pt idx="4377">
                  <c:v>4157.09</c:v>
                </c:pt>
                <c:pt idx="4378">
                  <c:v>4191.7700000000004</c:v>
                </c:pt>
                <c:pt idx="4379">
                  <c:v>4211.8999999999996</c:v>
                </c:pt>
                <c:pt idx="4380">
                  <c:v>4379.47</c:v>
                </c:pt>
                <c:pt idx="4381">
                  <c:v>4275.71</c:v>
                </c:pt>
                <c:pt idx="4382">
                  <c:v>4178.43</c:v>
                </c:pt>
                <c:pt idx="4383">
                  <c:v>4243</c:v>
                </c:pt>
                <c:pt idx="4384">
                  <c:v>4156.75</c:v>
                </c:pt>
                <c:pt idx="4385">
                  <c:v>4258.92</c:v>
                </c:pt>
                <c:pt idx="4386">
                  <c:v>4021.84</c:v>
                </c:pt>
                <c:pt idx="4387">
                  <c:v>4062.41</c:v>
                </c:pt>
                <c:pt idx="4388">
                  <c:v>4165.04</c:v>
                </c:pt>
                <c:pt idx="4389">
                  <c:v>4274.75</c:v>
                </c:pt>
                <c:pt idx="4390">
                  <c:v>4424.99</c:v>
                </c:pt>
                <c:pt idx="4391">
                  <c:v>4236.97</c:v>
                </c:pt>
                <c:pt idx="4392">
                  <c:v>4217.7</c:v>
                </c:pt>
                <c:pt idx="4393">
                  <c:v>4314.8100000000004</c:v>
                </c:pt>
                <c:pt idx="4394">
                  <c:v>4577.83</c:v>
                </c:pt>
                <c:pt idx="4395">
                  <c:v>4603.32</c:v>
                </c:pt>
                <c:pt idx="4396">
                  <c:v>4669.34</c:v>
                </c:pt>
                <c:pt idx="4397">
                  <c:v>4961.83</c:v>
                </c:pt>
                <c:pt idx="4398">
                  <c:v>5061.24</c:v>
                </c:pt>
                <c:pt idx="4399">
                  <c:v>5247.62</c:v>
                </c:pt>
                <c:pt idx="4400">
                  <c:v>5374.15</c:v>
                </c:pt>
                <c:pt idx="4401">
                  <c:v>5625.08</c:v>
                </c:pt>
                <c:pt idx="4402">
                  <c:v>5971.66</c:v>
                </c:pt>
                <c:pt idx="4403">
                  <c:v>5897.68</c:v>
                </c:pt>
                <c:pt idx="4404">
                  <c:v>6002.02</c:v>
                </c:pt>
                <c:pt idx="4405">
                  <c:v>6257.31</c:v>
                </c:pt>
                <c:pt idx="4406">
                  <c:v>6345.44</c:v>
                </c:pt>
                <c:pt idx="4407">
                  <c:v>5327.51</c:v>
                </c:pt>
                <c:pt idx="4408">
                  <c:v>5345.17</c:v>
                </c:pt>
                <c:pt idx="4409">
                  <c:v>5419.63</c:v>
                </c:pt>
                <c:pt idx="4410">
                  <c:v>5153.3599999999997</c:v>
                </c:pt>
                <c:pt idx="4411">
                  <c:v>5073.63</c:v>
                </c:pt>
                <c:pt idx="4412">
                  <c:v>4951.22</c:v>
                </c:pt>
                <c:pt idx="4413">
                  <c:v>5011.9799999999996</c:v>
                </c:pt>
                <c:pt idx="4414">
                  <c:v>4867.75</c:v>
                </c:pt>
                <c:pt idx="4415">
                  <c:v>4681.7299999999996</c:v>
                </c:pt>
                <c:pt idx="4416">
                  <c:v>4621.3999999999996</c:v>
                </c:pt>
                <c:pt idx="4417">
                  <c:v>4607.87</c:v>
                </c:pt>
                <c:pt idx="4418">
                  <c:v>4556.6099999999997</c:v>
                </c:pt>
                <c:pt idx="4419">
                  <c:v>4512.95</c:v>
                </c:pt>
                <c:pt idx="4420">
                  <c:v>4629.53</c:v>
                </c:pt>
                <c:pt idx="4421">
                  <c:v>4691.47</c:v>
                </c:pt>
                <c:pt idx="4422">
                  <c:v>4816.05</c:v>
                </c:pt>
                <c:pt idx="4423">
                  <c:v>4868.8500000000004</c:v>
                </c:pt>
                <c:pt idx="4424">
                  <c:v>4933.99</c:v>
                </c:pt>
                <c:pt idx="4425">
                  <c:v>5071.67</c:v>
                </c:pt>
                <c:pt idx="4426">
                  <c:v>5216.8999999999996</c:v>
                </c:pt>
                <c:pt idx="4427">
                  <c:v>5159.4799999999996</c:v>
                </c:pt>
                <c:pt idx="4428">
                  <c:v>5200.6099999999997</c:v>
                </c:pt>
                <c:pt idx="4429">
                  <c:v>5378.19</c:v>
                </c:pt>
                <c:pt idx="4430">
                  <c:v>5396.62</c:v>
                </c:pt>
                <c:pt idx="4431">
                  <c:v>5438.61</c:v>
                </c:pt>
                <c:pt idx="4432">
                  <c:v>5606.97</c:v>
                </c:pt>
                <c:pt idx="4433">
                  <c:v>5637.32</c:v>
                </c:pt>
                <c:pt idx="4434">
                  <c:v>5682.89</c:v>
                </c:pt>
                <c:pt idx="4435">
                  <c:v>5671.39</c:v>
                </c:pt>
                <c:pt idx="4436">
                  <c:v>5626.76</c:v>
                </c:pt>
                <c:pt idx="4437">
                  <c:v>5517.5</c:v>
                </c:pt>
                <c:pt idx="4438">
                  <c:v>5486.69</c:v>
                </c:pt>
                <c:pt idx="4439">
                  <c:v>5480.36</c:v>
                </c:pt>
                <c:pt idx="4440">
                  <c:v>5491.22</c:v>
                </c:pt>
                <c:pt idx="4441">
                  <c:v>5700.62</c:v>
                </c:pt>
                <c:pt idx="4442">
                  <c:v>5717.93</c:v>
                </c:pt>
                <c:pt idx="4443">
                  <c:v>5766.75</c:v>
                </c:pt>
                <c:pt idx="4444">
                  <c:v>5942.71</c:v>
                </c:pt>
                <c:pt idx="4445">
                  <c:v>6054.33</c:v>
                </c:pt>
                <c:pt idx="4446">
                  <c:v>6041.16</c:v>
                </c:pt>
                <c:pt idx="4447">
                  <c:v>6101.19</c:v>
                </c:pt>
                <c:pt idx="4448">
                  <c:v>6242.84</c:v>
                </c:pt>
                <c:pt idx="4449">
                  <c:v>6534.46</c:v>
                </c:pt>
                <c:pt idx="4450">
                  <c:v>6944.16</c:v>
                </c:pt>
                <c:pt idx="4451">
                  <c:v>7188.55</c:v>
                </c:pt>
                <c:pt idx="4452">
                  <c:v>7293.09</c:v>
                </c:pt>
                <c:pt idx="4453">
                  <c:v>7509.51</c:v>
                </c:pt>
                <c:pt idx="4454">
                  <c:v>7765.49</c:v>
                </c:pt>
              </c:numCache>
            </c:numRef>
          </c:xVal>
          <c:yVal>
            <c:numRef>
              <c:f>'[2018 Summer RTOLCAP vs RTORPA.xlsx]June-Aug HE15-18'!$C$2:$C$4456</c:f>
              <c:numCache>
                <c:formatCode>0.00</c:formatCode>
                <c:ptCount val="445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0.01</c:v>
                </c:pt>
                <c:pt idx="103">
                  <c:v>0.01</c:v>
                </c:pt>
                <c:pt idx="104">
                  <c:v>0.02</c:v>
                </c:pt>
                <c:pt idx="105">
                  <c:v>0.03</c:v>
                </c:pt>
                <c:pt idx="106">
                  <c:v>0.05</c:v>
                </c:pt>
                <c:pt idx="107">
                  <c:v>0.21</c:v>
                </c:pt>
                <c:pt idx="108">
                  <c:v>0.33</c:v>
                </c:pt>
                <c:pt idx="109">
                  <c:v>0.32</c:v>
                </c:pt>
                <c:pt idx="110">
                  <c:v>1.1499999999999999</c:v>
                </c:pt>
                <c:pt idx="111">
                  <c:v>1.24</c:v>
                </c:pt>
                <c:pt idx="112">
                  <c:v>1.54</c:v>
                </c:pt>
                <c:pt idx="113">
                  <c:v>1.58</c:v>
                </c:pt>
                <c:pt idx="114">
                  <c:v>4.79</c:v>
                </c:pt>
                <c:pt idx="115">
                  <c:v>4.29</c:v>
                </c:pt>
                <c:pt idx="116">
                  <c:v>2.2400000000000002</c:v>
                </c:pt>
                <c:pt idx="117">
                  <c:v>4.0599999999999996</c:v>
                </c:pt>
                <c:pt idx="118">
                  <c:v>4.2699999999999996</c:v>
                </c:pt>
                <c:pt idx="119">
                  <c:v>5.39</c:v>
                </c:pt>
                <c:pt idx="120">
                  <c:v>3.49</c:v>
                </c:pt>
                <c:pt idx="121">
                  <c:v>2.84</c:v>
                </c:pt>
                <c:pt idx="122">
                  <c:v>2.62</c:v>
                </c:pt>
                <c:pt idx="123">
                  <c:v>2.0099999999999998</c:v>
                </c:pt>
                <c:pt idx="124">
                  <c:v>3.82</c:v>
                </c:pt>
                <c:pt idx="125">
                  <c:v>3.55</c:v>
                </c:pt>
                <c:pt idx="126">
                  <c:v>2.7</c:v>
                </c:pt>
                <c:pt idx="127">
                  <c:v>4.3499999999999996</c:v>
                </c:pt>
                <c:pt idx="128">
                  <c:v>5.96</c:v>
                </c:pt>
                <c:pt idx="129">
                  <c:v>7.31</c:v>
                </c:pt>
                <c:pt idx="130">
                  <c:v>8.8699999999999992</c:v>
                </c:pt>
                <c:pt idx="131">
                  <c:v>6.6</c:v>
                </c:pt>
                <c:pt idx="132">
                  <c:v>6.87</c:v>
                </c:pt>
                <c:pt idx="133">
                  <c:v>6.09</c:v>
                </c:pt>
                <c:pt idx="134">
                  <c:v>3.64</c:v>
                </c:pt>
                <c:pt idx="135">
                  <c:v>2.2999999999999998</c:v>
                </c:pt>
                <c:pt idx="136">
                  <c:v>2.64</c:v>
                </c:pt>
                <c:pt idx="137">
                  <c:v>2.4900000000000002</c:v>
                </c:pt>
                <c:pt idx="138">
                  <c:v>1.1000000000000001</c:v>
                </c:pt>
                <c:pt idx="139">
                  <c:v>1.02</c:v>
                </c:pt>
                <c:pt idx="140">
                  <c:v>0.9</c:v>
                </c:pt>
                <c:pt idx="141">
                  <c:v>0.37</c:v>
                </c:pt>
                <c:pt idx="142">
                  <c:v>0.26</c:v>
                </c:pt>
                <c:pt idx="143">
                  <c:v>0.17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12.5</c:v>
                </c:pt>
                <c:pt idx="193">
                  <c:v>15.16</c:v>
                </c:pt>
                <c:pt idx="194">
                  <c:v>20.100000000000001</c:v>
                </c:pt>
                <c:pt idx="195">
                  <c:v>22.29</c:v>
                </c:pt>
                <c:pt idx="196">
                  <c:v>69.78</c:v>
                </c:pt>
                <c:pt idx="197">
                  <c:v>75.819999999999993</c:v>
                </c:pt>
                <c:pt idx="198">
                  <c:v>104.01</c:v>
                </c:pt>
                <c:pt idx="199">
                  <c:v>215.39</c:v>
                </c:pt>
                <c:pt idx="200">
                  <c:v>203.72</c:v>
                </c:pt>
                <c:pt idx="201">
                  <c:v>205.01</c:v>
                </c:pt>
                <c:pt idx="202">
                  <c:v>415.52</c:v>
                </c:pt>
                <c:pt idx="203">
                  <c:v>275.89999999999998</c:v>
                </c:pt>
                <c:pt idx="204">
                  <c:v>369.87</c:v>
                </c:pt>
                <c:pt idx="205">
                  <c:v>298.32</c:v>
                </c:pt>
                <c:pt idx="206">
                  <c:v>350.12</c:v>
                </c:pt>
                <c:pt idx="207">
                  <c:v>543.85</c:v>
                </c:pt>
                <c:pt idx="208">
                  <c:v>556.44000000000005</c:v>
                </c:pt>
                <c:pt idx="209">
                  <c:v>738.01</c:v>
                </c:pt>
                <c:pt idx="210">
                  <c:v>789.04</c:v>
                </c:pt>
                <c:pt idx="211">
                  <c:v>786.54</c:v>
                </c:pt>
                <c:pt idx="212">
                  <c:v>733.63</c:v>
                </c:pt>
                <c:pt idx="213">
                  <c:v>824.74</c:v>
                </c:pt>
                <c:pt idx="214">
                  <c:v>956.63</c:v>
                </c:pt>
                <c:pt idx="215">
                  <c:v>771.56</c:v>
                </c:pt>
                <c:pt idx="216">
                  <c:v>396.91</c:v>
                </c:pt>
                <c:pt idx="217">
                  <c:v>921.68</c:v>
                </c:pt>
                <c:pt idx="218">
                  <c:v>725.36</c:v>
                </c:pt>
                <c:pt idx="219">
                  <c:v>741.64</c:v>
                </c:pt>
                <c:pt idx="220">
                  <c:v>512.94000000000005</c:v>
                </c:pt>
                <c:pt idx="221">
                  <c:v>527.20000000000005</c:v>
                </c:pt>
                <c:pt idx="222">
                  <c:v>486.05</c:v>
                </c:pt>
                <c:pt idx="223">
                  <c:v>287.41000000000003</c:v>
                </c:pt>
                <c:pt idx="224">
                  <c:v>491.61</c:v>
                </c:pt>
                <c:pt idx="225">
                  <c:v>607.72</c:v>
                </c:pt>
                <c:pt idx="226">
                  <c:v>579.07000000000005</c:v>
                </c:pt>
                <c:pt idx="227">
                  <c:v>578.59</c:v>
                </c:pt>
                <c:pt idx="228">
                  <c:v>463.79</c:v>
                </c:pt>
                <c:pt idx="229">
                  <c:v>210.57</c:v>
                </c:pt>
                <c:pt idx="230">
                  <c:v>229.51</c:v>
                </c:pt>
                <c:pt idx="231">
                  <c:v>171.56</c:v>
                </c:pt>
                <c:pt idx="232">
                  <c:v>170.41</c:v>
                </c:pt>
                <c:pt idx="233">
                  <c:v>272.27</c:v>
                </c:pt>
                <c:pt idx="234">
                  <c:v>161.30000000000001</c:v>
                </c:pt>
                <c:pt idx="235">
                  <c:v>63.79</c:v>
                </c:pt>
                <c:pt idx="236">
                  <c:v>36.9</c:v>
                </c:pt>
                <c:pt idx="237">
                  <c:v>22.28</c:v>
                </c:pt>
                <c:pt idx="238">
                  <c:v>16.75</c:v>
                </c:pt>
                <c:pt idx="239">
                  <c:v>11.02</c:v>
                </c:pt>
                <c:pt idx="240">
                  <c:v>0.01</c:v>
                </c:pt>
                <c:pt idx="241">
                  <c:v>0</c:v>
                </c:pt>
                <c:pt idx="242">
                  <c:v>0.04</c:v>
                </c:pt>
                <c:pt idx="243">
                  <c:v>0.11</c:v>
                </c:pt>
                <c:pt idx="244">
                  <c:v>0.13</c:v>
                </c:pt>
                <c:pt idx="245">
                  <c:v>0.23</c:v>
                </c:pt>
                <c:pt idx="246">
                  <c:v>1.07</c:v>
                </c:pt>
                <c:pt idx="247">
                  <c:v>1.31</c:v>
                </c:pt>
                <c:pt idx="248">
                  <c:v>1.04</c:v>
                </c:pt>
                <c:pt idx="249">
                  <c:v>1.32</c:v>
                </c:pt>
                <c:pt idx="250">
                  <c:v>1.8</c:v>
                </c:pt>
                <c:pt idx="251">
                  <c:v>2.81</c:v>
                </c:pt>
                <c:pt idx="252">
                  <c:v>4.5999999999999996</c:v>
                </c:pt>
                <c:pt idx="253">
                  <c:v>5.32</c:v>
                </c:pt>
                <c:pt idx="254">
                  <c:v>5.19</c:v>
                </c:pt>
                <c:pt idx="255">
                  <c:v>9.81</c:v>
                </c:pt>
                <c:pt idx="256">
                  <c:v>11.04</c:v>
                </c:pt>
                <c:pt idx="257">
                  <c:v>8.16</c:v>
                </c:pt>
                <c:pt idx="258">
                  <c:v>5.59</c:v>
                </c:pt>
                <c:pt idx="259">
                  <c:v>5.74</c:v>
                </c:pt>
                <c:pt idx="260">
                  <c:v>2.88</c:v>
                </c:pt>
                <c:pt idx="261">
                  <c:v>2.8</c:v>
                </c:pt>
                <c:pt idx="262">
                  <c:v>1.52</c:v>
                </c:pt>
                <c:pt idx="263">
                  <c:v>0.96</c:v>
                </c:pt>
                <c:pt idx="264">
                  <c:v>0.57999999999999996</c:v>
                </c:pt>
                <c:pt idx="265">
                  <c:v>0.35</c:v>
                </c:pt>
                <c:pt idx="266">
                  <c:v>0.33</c:v>
                </c:pt>
                <c:pt idx="267">
                  <c:v>0.22</c:v>
                </c:pt>
                <c:pt idx="268">
                  <c:v>0.22</c:v>
                </c:pt>
                <c:pt idx="269">
                  <c:v>0.18</c:v>
                </c:pt>
                <c:pt idx="270">
                  <c:v>0.12</c:v>
                </c:pt>
                <c:pt idx="271">
                  <c:v>7.0000000000000007E-2</c:v>
                </c:pt>
                <c:pt idx="272">
                  <c:v>0.04</c:v>
                </c:pt>
                <c:pt idx="273">
                  <c:v>0.02</c:v>
                </c:pt>
                <c:pt idx="274">
                  <c:v>0.02</c:v>
                </c:pt>
                <c:pt idx="275">
                  <c:v>0.01</c:v>
                </c:pt>
                <c:pt idx="276">
                  <c:v>0.01</c:v>
                </c:pt>
                <c:pt idx="277">
                  <c:v>0.09</c:v>
                </c:pt>
                <c:pt idx="278">
                  <c:v>0.06</c:v>
                </c:pt>
                <c:pt idx="279">
                  <c:v>0.04</c:v>
                </c:pt>
                <c:pt idx="280">
                  <c:v>0.01</c:v>
                </c:pt>
                <c:pt idx="281">
                  <c:v>0.01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7.0000000000000007E-2</c:v>
                </c:pt>
                <c:pt idx="289">
                  <c:v>0.03</c:v>
                </c:pt>
                <c:pt idx="290">
                  <c:v>0.05</c:v>
                </c:pt>
                <c:pt idx="291">
                  <c:v>0.04</c:v>
                </c:pt>
                <c:pt idx="292">
                  <c:v>0.06</c:v>
                </c:pt>
                <c:pt idx="293">
                  <c:v>0.06</c:v>
                </c:pt>
                <c:pt idx="294">
                  <c:v>0.05</c:v>
                </c:pt>
                <c:pt idx="295">
                  <c:v>0.03</c:v>
                </c:pt>
                <c:pt idx="296">
                  <c:v>0.03</c:v>
                </c:pt>
                <c:pt idx="297">
                  <c:v>0.06</c:v>
                </c:pt>
                <c:pt idx="298">
                  <c:v>0.1</c:v>
                </c:pt>
                <c:pt idx="299">
                  <c:v>0.52</c:v>
                </c:pt>
                <c:pt idx="300">
                  <c:v>1.53</c:v>
                </c:pt>
                <c:pt idx="301">
                  <c:v>2.34</c:v>
                </c:pt>
                <c:pt idx="302">
                  <c:v>4.07</c:v>
                </c:pt>
                <c:pt idx="303">
                  <c:v>7.97</c:v>
                </c:pt>
                <c:pt idx="304">
                  <c:v>31.76</c:v>
                </c:pt>
                <c:pt idx="305">
                  <c:v>48.37</c:v>
                </c:pt>
                <c:pt idx="306">
                  <c:v>52.49</c:v>
                </c:pt>
                <c:pt idx="307">
                  <c:v>49.95</c:v>
                </c:pt>
                <c:pt idx="308">
                  <c:v>14.99</c:v>
                </c:pt>
                <c:pt idx="309">
                  <c:v>2.57</c:v>
                </c:pt>
                <c:pt idx="310">
                  <c:v>0.66</c:v>
                </c:pt>
                <c:pt idx="311">
                  <c:v>0.34</c:v>
                </c:pt>
                <c:pt idx="312">
                  <c:v>0.22</c:v>
                </c:pt>
                <c:pt idx="313">
                  <c:v>0.24</c:v>
                </c:pt>
                <c:pt idx="314">
                  <c:v>0.12</c:v>
                </c:pt>
                <c:pt idx="315">
                  <c:v>7.0000000000000007E-2</c:v>
                </c:pt>
                <c:pt idx="316">
                  <c:v>0.02</c:v>
                </c:pt>
                <c:pt idx="317">
                  <c:v>0.01</c:v>
                </c:pt>
                <c:pt idx="318">
                  <c:v>0</c:v>
                </c:pt>
                <c:pt idx="319">
                  <c:v>0.01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0.02</c:v>
                </c:pt>
                <c:pt idx="341">
                  <c:v>0.05</c:v>
                </c:pt>
                <c:pt idx="342">
                  <c:v>0.1</c:v>
                </c:pt>
                <c:pt idx="343">
                  <c:v>0.19</c:v>
                </c:pt>
                <c:pt idx="344">
                  <c:v>0.94</c:v>
                </c:pt>
                <c:pt idx="345">
                  <c:v>2.2200000000000002</c:v>
                </c:pt>
                <c:pt idx="346">
                  <c:v>2.5299999999999998</c:v>
                </c:pt>
                <c:pt idx="347">
                  <c:v>1.05</c:v>
                </c:pt>
                <c:pt idx="348">
                  <c:v>0.98</c:v>
                </c:pt>
                <c:pt idx="349">
                  <c:v>3.61</c:v>
                </c:pt>
                <c:pt idx="350">
                  <c:v>5.29</c:v>
                </c:pt>
                <c:pt idx="351">
                  <c:v>4.97</c:v>
                </c:pt>
                <c:pt idx="352">
                  <c:v>5.94</c:v>
                </c:pt>
                <c:pt idx="353">
                  <c:v>6.64</c:v>
                </c:pt>
                <c:pt idx="354">
                  <c:v>4.38</c:v>
                </c:pt>
                <c:pt idx="355">
                  <c:v>4.8600000000000003</c:v>
                </c:pt>
                <c:pt idx="356">
                  <c:v>5.56</c:v>
                </c:pt>
                <c:pt idx="357">
                  <c:v>7.94</c:v>
                </c:pt>
                <c:pt idx="358">
                  <c:v>11.61</c:v>
                </c:pt>
                <c:pt idx="359">
                  <c:v>13.4</c:v>
                </c:pt>
                <c:pt idx="360">
                  <c:v>9</c:v>
                </c:pt>
                <c:pt idx="361">
                  <c:v>6.37</c:v>
                </c:pt>
                <c:pt idx="362">
                  <c:v>4.4400000000000004</c:v>
                </c:pt>
                <c:pt idx="363">
                  <c:v>2.5499999999999998</c:v>
                </c:pt>
                <c:pt idx="364">
                  <c:v>1.17</c:v>
                </c:pt>
                <c:pt idx="365">
                  <c:v>1.02</c:v>
                </c:pt>
                <c:pt idx="366">
                  <c:v>0.57999999999999996</c:v>
                </c:pt>
                <c:pt idx="367">
                  <c:v>0.78</c:v>
                </c:pt>
                <c:pt idx="368">
                  <c:v>0.28999999999999998</c:v>
                </c:pt>
                <c:pt idx="369">
                  <c:v>7.0000000000000007E-2</c:v>
                </c:pt>
                <c:pt idx="370">
                  <c:v>0.28000000000000003</c:v>
                </c:pt>
                <c:pt idx="371">
                  <c:v>0.21</c:v>
                </c:pt>
                <c:pt idx="372">
                  <c:v>0.04</c:v>
                </c:pt>
                <c:pt idx="373">
                  <c:v>0.02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0.01</c:v>
                </c:pt>
                <c:pt idx="438">
                  <c:v>0.01</c:v>
                </c:pt>
                <c:pt idx="439">
                  <c:v>0</c:v>
                </c:pt>
                <c:pt idx="440">
                  <c:v>0.01</c:v>
                </c:pt>
                <c:pt idx="441">
                  <c:v>0.02</c:v>
                </c:pt>
                <c:pt idx="442">
                  <c:v>7.0000000000000007E-2</c:v>
                </c:pt>
                <c:pt idx="443">
                  <c:v>0.02</c:v>
                </c:pt>
                <c:pt idx="444">
                  <c:v>0.01</c:v>
                </c:pt>
                <c:pt idx="445">
                  <c:v>0.02</c:v>
                </c:pt>
                <c:pt idx="446">
                  <c:v>0.04</c:v>
                </c:pt>
                <c:pt idx="447">
                  <c:v>0.02</c:v>
                </c:pt>
                <c:pt idx="448">
                  <c:v>0.01</c:v>
                </c:pt>
                <c:pt idx="449">
                  <c:v>0.01</c:v>
                </c:pt>
                <c:pt idx="450">
                  <c:v>0.01</c:v>
                </c:pt>
                <c:pt idx="451">
                  <c:v>0.01</c:v>
                </c:pt>
                <c:pt idx="452">
                  <c:v>0.03</c:v>
                </c:pt>
                <c:pt idx="453">
                  <c:v>0.01</c:v>
                </c:pt>
                <c:pt idx="454">
                  <c:v>0.03</c:v>
                </c:pt>
                <c:pt idx="455">
                  <c:v>0.02</c:v>
                </c:pt>
                <c:pt idx="456">
                  <c:v>0.02</c:v>
                </c:pt>
                <c:pt idx="457">
                  <c:v>0.04</c:v>
                </c:pt>
                <c:pt idx="458">
                  <c:v>0.04</c:v>
                </c:pt>
                <c:pt idx="459">
                  <c:v>0.01</c:v>
                </c:pt>
                <c:pt idx="460">
                  <c:v>0.01</c:v>
                </c:pt>
                <c:pt idx="461">
                  <c:v>0.01</c:v>
                </c:pt>
                <c:pt idx="462">
                  <c:v>0.01</c:v>
                </c:pt>
                <c:pt idx="463">
                  <c:v>0</c:v>
                </c:pt>
                <c:pt idx="464">
                  <c:v>0</c:v>
                </c:pt>
                <c:pt idx="465">
                  <c:v>0.01</c:v>
                </c:pt>
                <c:pt idx="466">
                  <c:v>0.01</c:v>
                </c:pt>
                <c:pt idx="467">
                  <c:v>0.01</c:v>
                </c:pt>
                <c:pt idx="468">
                  <c:v>0.02</c:v>
                </c:pt>
                <c:pt idx="469">
                  <c:v>0.05</c:v>
                </c:pt>
                <c:pt idx="470">
                  <c:v>0.09</c:v>
                </c:pt>
                <c:pt idx="471">
                  <c:v>0.1</c:v>
                </c:pt>
                <c:pt idx="472">
                  <c:v>0.08</c:v>
                </c:pt>
                <c:pt idx="473">
                  <c:v>0.05</c:v>
                </c:pt>
                <c:pt idx="474">
                  <c:v>0.02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0.01</c:v>
                </c:pt>
                <c:pt idx="506">
                  <c:v>0.02</c:v>
                </c:pt>
                <c:pt idx="507">
                  <c:v>0.02</c:v>
                </c:pt>
                <c:pt idx="508">
                  <c:v>0.02</c:v>
                </c:pt>
                <c:pt idx="509">
                  <c:v>0.09</c:v>
                </c:pt>
                <c:pt idx="510">
                  <c:v>0.12</c:v>
                </c:pt>
                <c:pt idx="511">
                  <c:v>0.46</c:v>
                </c:pt>
                <c:pt idx="512">
                  <c:v>0.35</c:v>
                </c:pt>
                <c:pt idx="513">
                  <c:v>0.76</c:v>
                </c:pt>
                <c:pt idx="514">
                  <c:v>0.52</c:v>
                </c:pt>
                <c:pt idx="515">
                  <c:v>0.14000000000000001</c:v>
                </c:pt>
                <c:pt idx="516">
                  <c:v>0.04</c:v>
                </c:pt>
                <c:pt idx="517">
                  <c:v>0.34</c:v>
                </c:pt>
                <c:pt idx="518">
                  <c:v>0.41</c:v>
                </c:pt>
                <c:pt idx="519">
                  <c:v>0.39</c:v>
                </c:pt>
                <c:pt idx="520">
                  <c:v>0.48</c:v>
                </c:pt>
                <c:pt idx="521">
                  <c:v>0.35</c:v>
                </c:pt>
                <c:pt idx="522">
                  <c:v>0.3</c:v>
                </c:pt>
                <c:pt idx="523">
                  <c:v>0.04</c:v>
                </c:pt>
                <c:pt idx="524">
                  <c:v>0.06</c:v>
                </c:pt>
                <c:pt idx="525">
                  <c:v>0.08</c:v>
                </c:pt>
                <c:pt idx="526">
                  <c:v>0.16</c:v>
                </c:pt>
                <c:pt idx="527">
                  <c:v>0.11</c:v>
                </c:pt>
                <c:pt idx="528">
                  <c:v>0.1</c:v>
                </c:pt>
                <c:pt idx="529">
                  <c:v>0.08</c:v>
                </c:pt>
                <c:pt idx="530">
                  <c:v>0.02</c:v>
                </c:pt>
                <c:pt idx="531">
                  <c:v>0.02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0.01</c:v>
                </c:pt>
                <c:pt idx="581">
                  <c:v>0.03</c:v>
                </c:pt>
                <c:pt idx="582">
                  <c:v>0.05</c:v>
                </c:pt>
                <c:pt idx="583">
                  <c:v>0.04</c:v>
                </c:pt>
                <c:pt idx="584">
                  <c:v>0.03</c:v>
                </c:pt>
                <c:pt idx="585">
                  <c:v>0.06</c:v>
                </c:pt>
                <c:pt idx="586">
                  <c:v>0.11</c:v>
                </c:pt>
                <c:pt idx="587">
                  <c:v>0.22</c:v>
                </c:pt>
                <c:pt idx="588">
                  <c:v>0.47</c:v>
                </c:pt>
                <c:pt idx="589">
                  <c:v>0.72</c:v>
                </c:pt>
                <c:pt idx="590">
                  <c:v>1.45</c:v>
                </c:pt>
                <c:pt idx="591">
                  <c:v>3.46</c:v>
                </c:pt>
                <c:pt idx="592">
                  <c:v>2.84</c:v>
                </c:pt>
                <c:pt idx="593">
                  <c:v>1.74</c:v>
                </c:pt>
                <c:pt idx="594">
                  <c:v>2.57</c:v>
                </c:pt>
                <c:pt idx="595">
                  <c:v>14.52</c:v>
                </c:pt>
                <c:pt idx="596">
                  <c:v>9.85</c:v>
                </c:pt>
                <c:pt idx="597">
                  <c:v>11.4</c:v>
                </c:pt>
                <c:pt idx="598">
                  <c:v>7.13</c:v>
                </c:pt>
                <c:pt idx="599">
                  <c:v>4.6100000000000003</c:v>
                </c:pt>
                <c:pt idx="600">
                  <c:v>3.64</c:v>
                </c:pt>
                <c:pt idx="601">
                  <c:v>3.42</c:v>
                </c:pt>
                <c:pt idx="602">
                  <c:v>2.44</c:v>
                </c:pt>
                <c:pt idx="603">
                  <c:v>2.21</c:v>
                </c:pt>
                <c:pt idx="604">
                  <c:v>1.25</c:v>
                </c:pt>
                <c:pt idx="605">
                  <c:v>2.21</c:v>
                </c:pt>
                <c:pt idx="606">
                  <c:v>0.74</c:v>
                </c:pt>
                <c:pt idx="607">
                  <c:v>1.02</c:v>
                </c:pt>
                <c:pt idx="608">
                  <c:v>0.56999999999999995</c:v>
                </c:pt>
                <c:pt idx="609">
                  <c:v>0.31</c:v>
                </c:pt>
                <c:pt idx="610">
                  <c:v>0.22</c:v>
                </c:pt>
                <c:pt idx="611">
                  <c:v>0.19</c:v>
                </c:pt>
                <c:pt idx="612">
                  <c:v>0.34</c:v>
                </c:pt>
                <c:pt idx="613">
                  <c:v>0.16</c:v>
                </c:pt>
                <c:pt idx="614">
                  <c:v>0.13</c:v>
                </c:pt>
                <c:pt idx="615">
                  <c:v>0.1</c:v>
                </c:pt>
                <c:pt idx="616">
                  <c:v>0.02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0.01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0.01</c:v>
                </c:pt>
                <c:pt idx="802">
                  <c:v>0.04</c:v>
                </c:pt>
                <c:pt idx="803">
                  <c:v>0.02</c:v>
                </c:pt>
                <c:pt idx="804">
                  <c:v>0.04</c:v>
                </c:pt>
                <c:pt idx="805">
                  <c:v>0.02</c:v>
                </c:pt>
                <c:pt idx="806">
                  <c:v>0.02</c:v>
                </c:pt>
                <c:pt idx="807">
                  <c:v>0.01</c:v>
                </c:pt>
                <c:pt idx="808">
                  <c:v>0.01</c:v>
                </c:pt>
                <c:pt idx="809">
                  <c:v>0</c:v>
                </c:pt>
                <c:pt idx="810">
                  <c:v>0.01</c:v>
                </c:pt>
                <c:pt idx="811">
                  <c:v>0.02</c:v>
                </c:pt>
                <c:pt idx="812">
                  <c:v>0.01</c:v>
                </c:pt>
                <c:pt idx="813">
                  <c:v>0</c:v>
                </c:pt>
                <c:pt idx="814">
                  <c:v>0.01</c:v>
                </c:pt>
                <c:pt idx="815">
                  <c:v>0</c:v>
                </c:pt>
                <c:pt idx="816">
                  <c:v>0</c:v>
                </c:pt>
                <c:pt idx="817">
                  <c:v>0.01</c:v>
                </c:pt>
                <c:pt idx="818">
                  <c:v>0.01</c:v>
                </c:pt>
                <c:pt idx="819">
                  <c:v>0.01</c:v>
                </c:pt>
                <c:pt idx="820">
                  <c:v>0.01</c:v>
                </c:pt>
                <c:pt idx="821">
                  <c:v>0.01</c:v>
                </c:pt>
                <c:pt idx="822">
                  <c:v>0.05</c:v>
                </c:pt>
                <c:pt idx="823">
                  <c:v>0.02</c:v>
                </c:pt>
                <c:pt idx="824">
                  <c:v>0.01</c:v>
                </c:pt>
                <c:pt idx="825">
                  <c:v>0.02</c:v>
                </c:pt>
                <c:pt idx="826">
                  <c:v>0.01</c:v>
                </c:pt>
                <c:pt idx="827">
                  <c:v>0.01</c:v>
                </c:pt>
                <c:pt idx="828">
                  <c:v>0.03</c:v>
                </c:pt>
                <c:pt idx="829">
                  <c:v>7.0000000000000007E-2</c:v>
                </c:pt>
                <c:pt idx="830">
                  <c:v>0.03</c:v>
                </c:pt>
                <c:pt idx="831">
                  <c:v>0.09</c:v>
                </c:pt>
                <c:pt idx="832">
                  <c:v>7.0000000000000007E-2</c:v>
                </c:pt>
                <c:pt idx="833">
                  <c:v>0.16</c:v>
                </c:pt>
                <c:pt idx="834">
                  <c:v>0.78</c:v>
                </c:pt>
                <c:pt idx="835">
                  <c:v>1.1299999999999999</c:v>
                </c:pt>
                <c:pt idx="836">
                  <c:v>1.97</c:v>
                </c:pt>
                <c:pt idx="837">
                  <c:v>3.27</c:v>
                </c:pt>
                <c:pt idx="838">
                  <c:v>2.42</c:v>
                </c:pt>
                <c:pt idx="839">
                  <c:v>1.21</c:v>
                </c:pt>
                <c:pt idx="840">
                  <c:v>0.38</c:v>
                </c:pt>
                <c:pt idx="841">
                  <c:v>0.24</c:v>
                </c:pt>
                <c:pt idx="842">
                  <c:v>0.16</c:v>
                </c:pt>
                <c:pt idx="843">
                  <c:v>0.3</c:v>
                </c:pt>
                <c:pt idx="844">
                  <c:v>0.59</c:v>
                </c:pt>
                <c:pt idx="845">
                  <c:v>0.68</c:v>
                </c:pt>
                <c:pt idx="846">
                  <c:v>1.22</c:v>
                </c:pt>
                <c:pt idx="847">
                  <c:v>0.84</c:v>
                </c:pt>
                <c:pt idx="848">
                  <c:v>0.28999999999999998</c:v>
                </c:pt>
                <c:pt idx="849">
                  <c:v>0.75</c:v>
                </c:pt>
                <c:pt idx="850">
                  <c:v>0.44</c:v>
                </c:pt>
                <c:pt idx="851">
                  <c:v>0.09</c:v>
                </c:pt>
                <c:pt idx="852">
                  <c:v>0.02</c:v>
                </c:pt>
                <c:pt idx="853">
                  <c:v>0.01</c:v>
                </c:pt>
                <c:pt idx="854">
                  <c:v>0.01</c:v>
                </c:pt>
                <c:pt idx="855">
                  <c:v>0.02</c:v>
                </c:pt>
                <c:pt idx="856">
                  <c:v>0.01</c:v>
                </c:pt>
                <c:pt idx="857">
                  <c:v>0</c:v>
                </c:pt>
                <c:pt idx="858">
                  <c:v>0.01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0.64</c:v>
                </c:pt>
                <c:pt idx="919">
                  <c:v>0.49</c:v>
                </c:pt>
                <c:pt idx="920">
                  <c:v>1.21</c:v>
                </c:pt>
                <c:pt idx="921">
                  <c:v>0.77</c:v>
                </c:pt>
                <c:pt idx="922">
                  <c:v>0.55000000000000004</c:v>
                </c:pt>
                <c:pt idx="923">
                  <c:v>0.49</c:v>
                </c:pt>
                <c:pt idx="924">
                  <c:v>0.56999999999999995</c:v>
                </c:pt>
                <c:pt idx="925">
                  <c:v>0.47</c:v>
                </c:pt>
                <c:pt idx="926">
                  <c:v>0.79</c:v>
                </c:pt>
                <c:pt idx="927">
                  <c:v>1.72</c:v>
                </c:pt>
                <c:pt idx="928">
                  <c:v>2.31</c:v>
                </c:pt>
                <c:pt idx="929">
                  <c:v>3.32</c:v>
                </c:pt>
                <c:pt idx="930">
                  <c:v>4.78</c:v>
                </c:pt>
                <c:pt idx="931">
                  <c:v>3.39</c:v>
                </c:pt>
                <c:pt idx="932">
                  <c:v>1.33</c:v>
                </c:pt>
                <c:pt idx="933">
                  <c:v>1.78</c:v>
                </c:pt>
                <c:pt idx="934">
                  <c:v>1.68</c:v>
                </c:pt>
                <c:pt idx="935">
                  <c:v>0.94</c:v>
                </c:pt>
                <c:pt idx="936">
                  <c:v>0.74</c:v>
                </c:pt>
                <c:pt idx="937">
                  <c:v>1.5</c:v>
                </c:pt>
                <c:pt idx="938">
                  <c:v>1.4</c:v>
                </c:pt>
                <c:pt idx="939">
                  <c:v>3.14</c:v>
                </c:pt>
                <c:pt idx="940">
                  <c:v>4.05</c:v>
                </c:pt>
                <c:pt idx="941">
                  <c:v>6.28</c:v>
                </c:pt>
                <c:pt idx="942">
                  <c:v>4.63</c:v>
                </c:pt>
                <c:pt idx="943">
                  <c:v>3.66</c:v>
                </c:pt>
                <c:pt idx="944">
                  <c:v>1.9</c:v>
                </c:pt>
                <c:pt idx="945">
                  <c:v>1.03</c:v>
                </c:pt>
                <c:pt idx="946">
                  <c:v>0.66</c:v>
                </c:pt>
                <c:pt idx="947">
                  <c:v>1.03</c:v>
                </c:pt>
                <c:pt idx="948">
                  <c:v>0.76</c:v>
                </c:pt>
                <c:pt idx="949">
                  <c:v>1.1499999999999999</c:v>
                </c:pt>
                <c:pt idx="950">
                  <c:v>0.75</c:v>
                </c:pt>
                <c:pt idx="951">
                  <c:v>0.54</c:v>
                </c:pt>
                <c:pt idx="952">
                  <c:v>0.5</c:v>
                </c:pt>
                <c:pt idx="953">
                  <c:v>0.34</c:v>
                </c:pt>
                <c:pt idx="954">
                  <c:v>0.14000000000000001</c:v>
                </c:pt>
                <c:pt idx="955">
                  <c:v>0.08</c:v>
                </c:pt>
                <c:pt idx="956">
                  <c:v>0.04</c:v>
                </c:pt>
                <c:pt idx="957">
                  <c:v>0.06</c:v>
                </c:pt>
                <c:pt idx="958">
                  <c:v>0.37</c:v>
                </c:pt>
                <c:pt idx="959">
                  <c:v>0.53</c:v>
                </c:pt>
                <c:pt idx="960">
                  <c:v>0.74</c:v>
                </c:pt>
                <c:pt idx="961">
                  <c:v>0.64</c:v>
                </c:pt>
                <c:pt idx="962">
                  <c:v>0.25</c:v>
                </c:pt>
                <c:pt idx="963">
                  <c:v>0.23</c:v>
                </c:pt>
                <c:pt idx="964">
                  <c:v>0.16</c:v>
                </c:pt>
                <c:pt idx="965">
                  <c:v>0.08</c:v>
                </c:pt>
                <c:pt idx="966">
                  <c:v>0.11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0.01</c:v>
                </c:pt>
                <c:pt idx="991">
                  <c:v>0.01</c:v>
                </c:pt>
                <c:pt idx="992">
                  <c:v>0</c:v>
                </c:pt>
                <c:pt idx="993">
                  <c:v>0</c:v>
                </c:pt>
                <c:pt idx="994">
                  <c:v>0.01</c:v>
                </c:pt>
                <c:pt idx="995">
                  <c:v>0</c:v>
                </c:pt>
                <c:pt idx="996">
                  <c:v>0.01</c:v>
                </c:pt>
                <c:pt idx="997">
                  <c:v>0.01</c:v>
                </c:pt>
                <c:pt idx="998">
                  <c:v>0.01</c:v>
                </c:pt>
                <c:pt idx="999">
                  <c:v>0.03</c:v>
                </c:pt>
                <c:pt idx="1000">
                  <c:v>0.21</c:v>
                </c:pt>
                <c:pt idx="1001">
                  <c:v>0.04</c:v>
                </c:pt>
                <c:pt idx="1002">
                  <c:v>0.05</c:v>
                </c:pt>
                <c:pt idx="1003">
                  <c:v>0.16</c:v>
                </c:pt>
                <c:pt idx="1004">
                  <c:v>0.12</c:v>
                </c:pt>
                <c:pt idx="1005">
                  <c:v>0.08</c:v>
                </c:pt>
                <c:pt idx="1006">
                  <c:v>0.09</c:v>
                </c:pt>
                <c:pt idx="1007">
                  <c:v>0.05</c:v>
                </c:pt>
                <c:pt idx="1008">
                  <c:v>0.15</c:v>
                </c:pt>
                <c:pt idx="1009">
                  <c:v>0.3</c:v>
                </c:pt>
                <c:pt idx="1010">
                  <c:v>0.22</c:v>
                </c:pt>
                <c:pt idx="1011">
                  <c:v>0.11</c:v>
                </c:pt>
                <c:pt idx="1012">
                  <c:v>0.17</c:v>
                </c:pt>
                <c:pt idx="1013">
                  <c:v>0.14000000000000001</c:v>
                </c:pt>
                <c:pt idx="1014">
                  <c:v>0.14000000000000001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0.01</c:v>
                </c:pt>
                <c:pt idx="1076">
                  <c:v>0.02</c:v>
                </c:pt>
                <c:pt idx="1077">
                  <c:v>0.01</c:v>
                </c:pt>
                <c:pt idx="1078">
                  <c:v>0.01</c:v>
                </c:pt>
                <c:pt idx="1079">
                  <c:v>0.05</c:v>
                </c:pt>
                <c:pt idx="1080">
                  <c:v>0.16</c:v>
                </c:pt>
                <c:pt idx="1081">
                  <c:v>0.2</c:v>
                </c:pt>
                <c:pt idx="1082">
                  <c:v>0.25</c:v>
                </c:pt>
                <c:pt idx="1083">
                  <c:v>0.28999999999999998</c:v>
                </c:pt>
                <c:pt idx="1084">
                  <c:v>0.14000000000000001</c:v>
                </c:pt>
                <c:pt idx="1085">
                  <c:v>0.21</c:v>
                </c:pt>
                <c:pt idx="1086">
                  <c:v>0.09</c:v>
                </c:pt>
                <c:pt idx="1087">
                  <c:v>0.25</c:v>
                </c:pt>
                <c:pt idx="1088">
                  <c:v>0.86</c:v>
                </c:pt>
                <c:pt idx="1089">
                  <c:v>1.02</c:v>
                </c:pt>
                <c:pt idx="1090">
                  <c:v>1.1599999999999999</c:v>
                </c:pt>
                <c:pt idx="1091">
                  <c:v>0.89</c:v>
                </c:pt>
                <c:pt idx="1092">
                  <c:v>3.47</c:v>
                </c:pt>
                <c:pt idx="1093">
                  <c:v>2.41</c:v>
                </c:pt>
                <c:pt idx="1094">
                  <c:v>1.63</c:v>
                </c:pt>
                <c:pt idx="1095">
                  <c:v>1.05</c:v>
                </c:pt>
                <c:pt idx="1096">
                  <c:v>0.45</c:v>
                </c:pt>
                <c:pt idx="1097">
                  <c:v>0.27</c:v>
                </c:pt>
                <c:pt idx="1098">
                  <c:v>1.1499999999999999</c:v>
                </c:pt>
                <c:pt idx="1099">
                  <c:v>1.87</c:v>
                </c:pt>
                <c:pt idx="1100">
                  <c:v>2.61</c:v>
                </c:pt>
                <c:pt idx="1101">
                  <c:v>4.2</c:v>
                </c:pt>
                <c:pt idx="1102">
                  <c:v>1.21</c:v>
                </c:pt>
                <c:pt idx="1103">
                  <c:v>1.71</c:v>
                </c:pt>
                <c:pt idx="1104">
                  <c:v>1.1599999999999999</c:v>
                </c:pt>
                <c:pt idx="1105">
                  <c:v>0.43</c:v>
                </c:pt>
                <c:pt idx="1106">
                  <c:v>0.09</c:v>
                </c:pt>
                <c:pt idx="1107">
                  <c:v>0.63</c:v>
                </c:pt>
                <c:pt idx="1108">
                  <c:v>0.6</c:v>
                </c:pt>
                <c:pt idx="1109">
                  <c:v>0.49</c:v>
                </c:pt>
                <c:pt idx="1110">
                  <c:v>0.22</c:v>
                </c:pt>
                <c:pt idx="1111">
                  <c:v>0.14000000000000001</c:v>
                </c:pt>
                <c:pt idx="1112">
                  <c:v>0</c:v>
                </c:pt>
                <c:pt idx="1113">
                  <c:v>0</c:v>
                </c:pt>
                <c:pt idx="1114">
                  <c:v>0</c:v>
                </c:pt>
                <c:pt idx="1115">
                  <c:v>0</c:v>
                </c:pt>
                <c:pt idx="1116">
                  <c:v>0</c:v>
                </c:pt>
                <c:pt idx="1117">
                  <c:v>0</c:v>
                </c:pt>
                <c:pt idx="1118">
                  <c:v>0</c:v>
                </c:pt>
                <c:pt idx="1119">
                  <c:v>0</c:v>
                </c:pt>
                <c:pt idx="1120">
                  <c:v>0</c:v>
                </c:pt>
                <c:pt idx="1121">
                  <c:v>0</c:v>
                </c:pt>
                <c:pt idx="1122">
                  <c:v>0</c:v>
                </c:pt>
                <c:pt idx="1123">
                  <c:v>0</c:v>
                </c:pt>
                <c:pt idx="1124">
                  <c:v>0</c:v>
                </c:pt>
                <c:pt idx="1125">
                  <c:v>0</c:v>
                </c:pt>
                <c:pt idx="1126">
                  <c:v>0</c:v>
                </c:pt>
                <c:pt idx="1127">
                  <c:v>0</c:v>
                </c:pt>
                <c:pt idx="1128">
                  <c:v>0.01</c:v>
                </c:pt>
                <c:pt idx="1129">
                  <c:v>0.05</c:v>
                </c:pt>
                <c:pt idx="1130">
                  <c:v>0.03</c:v>
                </c:pt>
                <c:pt idx="1131">
                  <c:v>0.24</c:v>
                </c:pt>
                <c:pt idx="1132">
                  <c:v>0.25</c:v>
                </c:pt>
                <c:pt idx="1133">
                  <c:v>0.36</c:v>
                </c:pt>
                <c:pt idx="1134">
                  <c:v>0.86</c:v>
                </c:pt>
                <c:pt idx="1135">
                  <c:v>1.1299999999999999</c:v>
                </c:pt>
                <c:pt idx="1136">
                  <c:v>0.8</c:v>
                </c:pt>
                <c:pt idx="1137">
                  <c:v>0.28000000000000003</c:v>
                </c:pt>
                <c:pt idx="1138">
                  <c:v>0.74</c:v>
                </c:pt>
                <c:pt idx="1139">
                  <c:v>0.13</c:v>
                </c:pt>
                <c:pt idx="1140">
                  <c:v>0.08</c:v>
                </c:pt>
                <c:pt idx="1141">
                  <c:v>0.12</c:v>
                </c:pt>
                <c:pt idx="1142">
                  <c:v>0.14000000000000001</c:v>
                </c:pt>
                <c:pt idx="1143">
                  <c:v>0.04</c:v>
                </c:pt>
                <c:pt idx="1144">
                  <c:v>0.02</c:v>
                </c:pt>
                <c:pt idx="1145">
                  <c:v>0.04</c:v>
                </c:pt>
                <c:pt idx="1146">
                  <c:v>7.0000000000000007E-2</c:v>
                </c:pt>
                <c:pt idx="1147">
                  <c:v>0.03</c:v>
                </c:pt>
                <c:pt idx="1148">
                  <c:v>0</c:v>
                </c:pt>
                <c:pt idx="1149">
                  <c:v>0</c:v>
                </c:pt>
                <c:pt idx="1150">
                  <c:v>0</c:v>
                </c:pt>
                <c:pt idx="1151">
                  <c:v>0</c:v>
                </c:pt>
                <c:pt idx="1152">
                  <c:v>0</c:v>
                </c:pt>
                <c:pt idx="1153">
                  <c:v>0</c:v>
                </c:pt>
                <c:pt idx="1154">
                  <c:v>0</c:v>
                </c:pt>
                <c:pt idx="1155">
                  <c:v>0</c:v>
                </c:pt>
                <c:pt idx="1156">
                  <c:v>0</c:v>
                </c:pt>
                <c:pt idx="1157">
                  <c:v>0</c:v>
                </c:pt>
                <c:pt idx="1158">
                  <c:v>0</c:v>
                </c:pt>
                <c:pt idx="1159">
                  <c:v>0</c:v>
                </c:pt>
                <c:pt idx="1160">
                  <c:v>0</c:v>
                </c:pt>
                <c:pt idx="1161">
                  <c:v>0</c:v>
                </c:pt>
                <c:pt idx="1162">
                  <c:v>0</c:v>
                </c:pt>
                <c:pt idx="1163">
                  <c:v>0</c:v>
                </c:pt>
                <c:pt idx="1164">
                  <c:v>0</c:v>
                </c:pt>
                <c:pt idx="1165">
                  <c:v>0</c:v>
                </c:pt>
                <c:pt idx="1166">
                  <c:v>0</c:v>
                </c:pt>
                <c:pt idx="1167">
                  <c:v>0</c:v>
                </c:pt>
                <c:pt idx="1168">
                  <c:v>0</c:v>
                </c:pt>
                <c:pt idx="1169">
                  <c:v>0</c:v>
                </c:pt>
                <c:pt idx="1170">
                  <c:v>0</c:v>
                </c:pt>
                <c:pt idx="1171">
                  <c:v>0</c:v>
                </c:pt>
                <c:pt idx="1172">
                  <c:v>0</c:v>
                </c:pt>
                <c:pt idx="1173">
                  <c:v>0</c:v>
                </c:pt>
                <c:pt idx="1174">
                  <c:v>0</c:v>
                </c:pt>
                <c:pt idx="1175">
                  <c:v>0.01</c:v>
                </c:pt>
                <c:pt idx="1176">
                  <c:v>7.0000000000000007E-2</c:v>
                </c:pt>
                <c:pt idx="1177">
                  <c:v>0.15</c:v>
                </c:pt>
                <c:pt idx="1178">
                  <c:v>0.11</c:v>
                </c:pt>
                <c:pt idx="1179">
                  <c:v>0.2</c:v>
                </c:pt>
                <c:pt idx="1180">
                  <c:v>7.0000000000000007E-2</c:v>
                </c:pt>
                <c:pt idx="1181">
                  <c:v>0.1</c:v>
                </c:pt>
                <c:pt idx="1182">
                  <c:v>0.37</c:v>
                </c:pt>
                <c:pt idx="1183">
                  <c:v>0.24</c:v>
                </c:pt>
                <c:pt idx="1184">
                  <c:v>0.16</c:v>
                </c:pt>
                <c:pt idx="1185">
                  <c:v>0.3</c:v>
                </c:pt>
                <c:pt idx="1186">
                  <c:v>0.44</c:v>
                </c:pt>
                <c:pt idx="1187">
                  <c:v>0.28000000000000003</c:v>
                </c:pt>
                <c:pt idx="1188">
                  <c:v>0.5</c:v>
                </c:pt>
                <c:pt idx="1189">
                  <c:v>0.52</c:v>
                </c:pt>
                <c:pt idx="1190">
                  <c:v>0.92</c:v>
                </c:pt>
                <c:pt idx="1191">
                  <c:v>1.26</c:v>
                </c:pt>
                <c:pt idx="1192">
                  <c:v>1.77</c:v>
                </c:pt>
                <c:pt idx="1193">
                  <c:v>2.64</c:v>
                </c:pt>
                <c:pt idx="1194">
                  <c:v>1.7</c:v>
                </c:pt>
                <c:pt idx="1195">
                  <c:v>1.76</c:v>
                </c:pt>
                <c:pt idx="1196">
                  <c:v>1.76</c:v>
                </c:pt>
                <c:pt idx="1197">
                  <c:v>0.78</c:v>
                </c:pt>
                <c:pt idx="1198">
                  <c:v>0.79</c:v>
                </c:pt>
                <c:pt idx="1199">
                  <c:v>0.44</c:v>
                </c:pt>
                <c:pt idx="1200">
                  <c:v>0.17</c:v>
                </c:pt>
                <c:pt idx="1201">
                  <c:v>0.25</c:v>
                </c:pt>
                <c:pt idx="1202">
                  <c:v>7.0000000000000007E-2</c:v>
                </c:pt>
                <c:pt idx="1203">
                  <c:v>0.06</c:v>
                </c:pt>
                <c:pt idx="1204">
                  <c:v>0.08</c:v>
                </c:pt>
                <c:pt idx="1205">
                  <c:v>0.03</c:v>
                </c:pt>
                <c:pt idx="1206">
                  <c:v>0.01</c:v>
                </c:pt>
                <c:pt idx="1207">
                  <c:v>0</c:v>
                </c:pt>
                <c:pt idx="1208">
                  <c:v>0</c:v>
                </c:pt>
                <c:pt idx="1209">
                  <c:v>0</c:v>
                </c:pt>
                <c:pt idx="1210">
                  <c:v>0</c:v>
                </c:pt>
                <c:pt idx="1211">
                  <c:v>0</c:v>
                </c:pt>
                <c:pt idx="1212">
                  <c:v>0</c:v>
                </c:pt>
                <c:pt idx="1213">
                  <c:v>0</c:v>
                </c:pt>
                <c:pt idx="1214">
                  <c:v>0</c:v>
                </c:pt>
                <c:pt idx="1215">
                  <c:v>0</c:v>
                </c:pt>
                <c:pt idx="1216">
                  <c:v>0</c:v>
                </c:pt>
                <c:pt idx="1217">
                  <c:v>0</c:v>
                </c:pt>
                <c:pt idx="1218">
                  <c:v>0</c:v>
                </c:pt>
                <c:pt idx="1219">
                  <c:v>0</c:v>
                </c:pt>
                <c:pt idx="1220">
                  <c:v>0</c:v>
                </c:pt>
                <c:pt idx="1221">
                  <c:v>0</c:v>
                </c:pt>
                <c:pt idx="1222">
                  <c:v>0</c:v>
                </c:pt>
                <c:pt idx="1223">
                  <c:v>0</c:v>
                </c:pt>
                <c:pt idx="1224">
                  <c:v>0</c:v>
                </c:pt>
                <c:pt idx="1225">
                  <c:v>0</c:v>
                </c:pt>
                <c:pt idx="1226">
                  <c:v>0</c:v>
                </c:pt>
                <c:pt idx="1227">
                  <c:v>0</c:v>
                </c:pt>
                <c:pt idx="1228">
                  <c:v>0</c:v>
                </c:pt>
                <c:pt idx="1229">
                  <c:v>0</c:v>
                </c:pt>
                <c:pt idx="1230">
                  <c:v>0</c:v>
                </c:pt>
                <c:pt idx="1231">
                  <c:v>0</c:v>
                </c:pt>
                <c:pt idx="1232">
                  <c:v>0</c:v>
                </c:pt>
                <c:pt idx="1233">
                  <c:v>0</c:v>
                </c:pt>
                <c:pt idx="1234">
                  <c:v>0</c:v>
                </c:pt>
                <c:pt idx="1235">
                  <c:v>0</c:v>
                </c:pt>
                <c:pt idx="1236">
                  <c:v>0</c:v>
                </c:pt>
                <c:pt idx="1237">
                  <c:v>0</c:v>
                </c:pt>
                <c:pt idx="1238">
                  <c:v>0</c:v>
                </c:pt>
                <c:pt idx="1239">
                  <c:v>0</c:v>
                </c:pt>
                <c:pt idx="1240">
                  <c:v>0</c:v>
                </c:pt>
                <c:pt idx="1241">
                  <c:v>0</c:v>
                </c:pt>
                <c:pt idx="1242">
                  <c:v>0</c:v>
                </c:pt>
                <c:pt idx="1243">
                  <c:v>0</c:v>
                </c:pt>
                <c:pt idx="1244">
                  <c:v>0</c:v>
                </c:pt>
                <c:pt idx="1245">
                  <c:v>0</c:v>
                </c:pt>
                <c:pt idx="1246">
                  <c:v>0</c:v>
                </c:pt>
                <c:pt idx="1247">
                  <c:v>0</c:v>
                </c:pt>
                <c:pt idx="1248">
                  <c:v>0</c:v>
                </c:pt>
                <c:pt idx="1249">
                  <c:v>0</c:v>
                </c:pt>
                <c:pt idx="1250">
                  <c:v>0</c:v>
                </c:pt>
                <c:pt idx="1251">
                  <c:v>0</c:v>
                </c:pt>
                <c:pt idx="1252">
                  <c:v>0</c:v>
                </c:pt>
                <c:pt idx="1253">
                  <c:v>0</c:v>
                </c:pt>
                <c:pt idx="1254">
                  <c:v>0</c:v>
                </c:pt>
                <c:pt idx="1255">
                  <c:v>0</c:v>
                </c:pt>
                <c:pt idx="1256">
                  <c:v>0</c:v>
                </c:pt>
                <c:pt idx="1257">
                  <c:v>0</c:v>
                </c:pt>
                <c:pt idx="1258">
                  <c:v>0</c:v>
                </c:pt>
                <c:pt idx="1259">
                  <c:v>0</c:v>
                </c:pt>
                <c:pt idx="1260">
                  <c:v>0</c:v>
                </c:pt>
                <c:pt idx="1261">
                  <c:v>0</c:v>
                </c:pt>
                <c:pt idx="1262">
                  <c:v>0</c:v>
                </c:pt>
                <c:pt idx="1263">
                  <c:v>0</c:v>
                </c:pt>
                <c:pt idx="1264">
                  <c:v>0</c:v>
                </c:pt>
                <c:pt idx="1265">
                  <c:v>0</c:v>
                </c:pt>
                <c:pt idx="1266">
                  <c:v>0</c:v>
                </c:pt>
                <c:pt idx="1267">
                  <c:v>0</c:v>
                </c:pt>
                <c:pt idx="1268">
                  <c:v>0</c:v>
                </c:pt>
                <c:pt idx="1269">
                  <c:v>0</c:v>
                </c:pt>
                <c:pt idx="1270">
                  <c:v>0</c:v>
                </c:pt>
                <c:pt idx="1271">
                  <c:v>0</c:v>
                </c:pt>
                <c:pt idx="1272">
                  <c:v>0</c:v>
                </c:pt>
                <c:pt idx="1273">
                  <c:v>0</c:v>
                </c:pt>
                <c:pt idx="1274">
                  <c:v>0</c:v>
                </c:pt>
                <c:pt idx="1275">
                  <c:v>0</c:v>
                </c:pt>
                <c:pt idx="1276">
                  <c:v>0</c:v>
                </c:pt>
                <c:pt idx="1277">
                  <c:v>0</c:v>
                </c:pt>
                <c:pt idx="1278">
                  <c:v>0</c:v>
                </c:pt>
                <c:pt idx="1279">
                  <c:v>0</c:v>
                </c:pt>
                <c:pt idx="1280">
                  <c:v>0</c:v>
                </c:pt>
                <c:pt idx="1281">
                  <c:v>0</c:v>
                </c:pt>
                <c:pt idx="1282">
                  <c:v>0</c:v>
                </c:pt>
                <c:pt idx="1283">
                  <c:v>0</c:v>
                </c:pt>
                <c:pt idx="1284">
                  <c:v>0</c:v>
                </c:pt>
                <c:pt idx="1285">
                  <c:v>0</c:v>
                </c:pt>
                <c:pt idx="1286">
                  <c:v>0</c:v>
                </c:pt>
                <c:pt idx="1287">
                  <c:v>0</c:v>
                </c:pt>
                <c:pt idx="1288">
                  <c:v>0</c:v>
                </c:pt>
                <c:pt idx="1289">
                  <c:v>0</c:v>
                </c:pt>
                <c:pt idx="1290">
                  <c:v>0</c:v>
                </c:pt>
                <c:pt idx="1291">
                  <c:v>0</c:v>
                </c:pt>
                <c:pt idx="1292">
                  <c:v>0</c:v>
                </c:pt>
                <c:pt idx="1293">
                  <c:v>0</c:v>
                </c:pt>
                <c:pt idx="1294">
                  <c:v>0</c:v>
                </c:pt>
                <c:pt idx="1295">
                  <c:v>0</c:v>
                </c:pt>
                <c:pt idx="1296">
                  <c:v>0</c:v>
                </c:pt>
                <c:pt idx="1297">
                  <c:v>0</c:v>
                </c:pt>
                <c:pt idx="1298">
                  <c:v>0</c:v>
                </c:pt>
                <c:pt idx="1299">
                  <c:v>0</c:v>
                </c:pt>
                <c:pt idx="1300">
                  <c:v>0</c:v>
                </c:pt>
                <c:pt idx="1301">
                  <c:v>0</c:v>
                </c:pt>
                <c:pt idx="1302">
                  <c:v>0</c:v>
                </c:pt>
                <c:pt idx="1303">
                  <c:v>0</c:v>
                </c:pt>
                <c:pt idx="1304">
                  <c:v>0</c:v>
                </c:pt>
                <c:pt idx="1305">
                  <c:v>0</c:v>
                </c:pt>
                <c:pt idx="1306">
                  <c:v>0</c:v>
                </c:pt>
                <c:pt idx="1307">
                  <c:v>0</c:v>
                </c:pt>
                <c:pt idx="1308">
                  <c:v>0</c:v>
                </c:pt>
                <c:pt idx="1309">
                  <c:v>0</c:v>
                </c:pt>
                <c:pt idx="1310">
                  <c:v>0</c:v>
                </c:pt>
                <c:pt idx="1311">
                  <c:v>0</c:v>
                </c:pt>
                <c:pt idx="1312">
                  <c:v>0</c:v>
                </c:pt>
                <c:pt idx="1313">
                  <c:v>0</c:v>
                </c:pt>
                <c:pt idx="1314">
                  <c:v>0</c:v>
                </c:pt>
                <c:pt idx="1315">
                  <c:v>0</c:v>
                </c:pt>
                <c:pt idx="1316">
                  <c:v>0</c:v>
                </c:pt>
                <c:pt idx="1317">
                  <c:v>0</c:v>
                </c:pt>
                <c:pt idx="1318">
                  <c:v>0</c:v>
                </c:pt>
                <c:pt idx="1319">
                  <c:v>0.01</c:v>
                </c:pt>
                <c:pt idx="1320">
                  <c:v>0</c:v>
                </c:pt>
                <c:pt idx="1321">
                  <c:v>0</c:v>
                </c:pt>
                <c:pt idx="1322">
                  <c:v>0</c:v>
                </c:pt>
                <c:pt idx="1323">
                  <c:v>0</c:v>
                </c:pt>
                <c:pt idx="1324">
                  <c:v>0.01</c:v>
                </c:pt>
                <c:pt idx="1325">
                  <c:v>0.03</c:v>
                </c:pt>
                <c:pt idx="1326">
                  <c:v>0.04</c:v>
                </c:pt>
                <c:pt idx="1327">
                  <c:v>0.02</c:v>
                </c:pt>
                <c:pt idx="1328">
                  <c:v>0.01</c:v>
                </c:pt>
                <c:pt idx="1329">
                  <c:v>0.01</c:v>
                </c:pt>
                <c:pt idx="1330">
                  <c:v>0.02</c:v>
                </c:pt>
                <c:pt idx="1331">
                  <c:v>0.01</c:v>
                </c:pt>
                <c:pt idx="1332">
                  <c:v>0</c:v>
                </c:pt>
                <c:pt idx="1333">
                  <c:v>0</c:v>
                </c:pt>
                <c:pt idx="1334">
                  <c:v>0</c:v>
                </c:pt>
                <c:pt idx="1335">
                  <c:v>0</c:v>
                </c:pt>
                <c:pt idx="1336">
                  <c:v>0</c:v>
                </c:pt>
                <c:pt idx="1337">
                  <c:v>0</c:v>
                </c:pt>
                <c:pt idx="1338">
                  <c:v>0</c:v>
                </c:pt>
                <c:pt idx="1339">
                  <c:v>0</c:v>
                </c:pt>
                <c:pt idx="1340">
                  <c:v>0</c:v>
                </c:pt>
                <c:pt idx="1341">
                  <c:v>0</c:v>
                </c:pt>
                <c:pt idx="1342">
                  <c:v>0</c:v>
                </c:pt>
                <c:pt idx="1343">
                  <c:v>0</c:v>
                </c:pt>
                <c:pt idx="1344">
                  <c:v>0</c:v>
                </c:pt>
                <c:pt idx="1345">
                  <c:v>0</c:v>
                </c:pt>
                <c:pt idx="1346">
                  <c:v>0</c:v>
                </c:pt>
                <c:pt idx="1347">
                  <c:v>0</c:v>
                </c:pt>
                <c:pt idx="1348">
                  <c:v>0</c:v>
                </c:pt>
                <c:pt idx="1349">
                  <c:v>0</c:v>
                </c:pt>
                <c:pt idx="1350">
                  <c:v>0</c:v>
                </c:pt>
                <c:pt idx="1351">
                  <c:v>0</c:v>
                </c:pt>
                <c:pt idx="1352">
                  <c:v>0</c:v>
                </c:pt>
                <c:pt idx="1353">
                  <c:v>0</c:v>
                </c:pt>
                <c:pt idx="1354">
                  <c:v>0</c:v>
                </c:pt>
                <c:pt idx="1355">
                  <c:v>0</c:v>
                </c:pt>
                <c:pt idx="1356">
                  <c:v>0</c:v>
                </c:pt>
                <c:pt idx="1357">
                  <c:v>0</c:v>
                </c:pt>
                <c:pt idx="1358">
                  <c:v>0</c:v>
                </c:pt>
                <c:pt idx="1359">
                  <c:v>0</c:v>
                </c:pt>
                <c:pt idx="1360">
                  <c:v>0</c:v>
                </c:pt>
                <c:pt idx="1361">
                  <c:v>0</c:v>
                </c:pt>
                <c:pt idx="1362">
                  <c:v>0</c:v>
                </c:pt>
                <c:pt idx="1363">
                  <c:v>0.02</c:v>
                </c:pt>
                <c:pt idx="1364">
                  <c:v>0.02</c:v>
                </c:pt>
                <c:pt idx="1365">
                  <c:v>0.01</c:v>
                </c:pt>
                <c:pt idx="1366">
                  <c:v>0</c:v>
                </c:pt>
                <c:pt idx="1367">
                  <c:v>0.01</c:v>
                </c:pt>
                <c:pt idx="1368">
                  <c:v>0</c:v>
                </c:pt>
                <c:pt idx="1369">
                  <c:v>0</c:v>
                </c:pt>
                <c:pt idx="1370">
                  <c:v>0.01</c:v>
                </c:pt>
                <c:pt idx="1371">
                  <c:v>7.0000000000000007E-2</c:v>
                </c:pt>
                <c:pt idx="1372">
                  <c:v>0.05</c:v>
                </c:pt>
                <c:pt idx="1373">
                  <c:v>0.01</c:v>
                </c:pt>
                <c:pt idx="1374">
                  <c:v>0.01</c:v>
                </c:pt>
                <c:pt idx="1375">
                  <c:v>0.04</c:v>
                </c:pt>
                <c:pt idx="1376">
                  <c:v>0.35</c:v>
                </c:pt>
                <c:pt idx="1377">
                  <c:v>0.37</c:v>
                </c:pt>
                <c:pt idx="1378">
                  <c:v>0.41</c:v>
                </c:pt>
                <c:pt idx="1379">
                  <c:v>0.3</c:v>
                </c:pt>
                <c:pt idx="1380">
                  <c:v>0.09</c:v>
                </c:pt>
                <c:pt idx="1381">
                  <c:v>0.03</c:v>
                </c:pt>
                <c:pt idx="1382">
                  <c:v>0.01</c:v>
                </c:pt>
                <c:pt idx="1383">
                  <c:v>0.03</c:v>
                </c:pt>
                <c:pt idx="1384">
                  <c:v>0.02</c:v>
                </c:pt>
                <c:pt idx="1385">
                  <c:v>0.02</c:v>
                </c:pt>
                <c:pt idx="1386">
                  <c:v>0.21</c:v>
                </c:pt>
                <c:pt idx="1387">
                  <c:v>0.14000000000000001</c:v>
                </c:pt>
                <c:pt idx="1388">
                  <c:v>0.26</c:v>
                </c:pt>
                <c:pt idx="1389">
                  <c:v>0.12</c:v>
                </c:pt>
                <c:pt idx="1390">
                  <c:v>0.11</c:v>
                </c:pt>
                <c:pt idx="1391">
                  <c:v>7.0000000000000007E-2</c:v>
                </c:pt>
                <c:pt idx="1392">
                  <c:v>0.03</c:v>
                </c:pt>
                <c:pt idx="1393">
                  <c:v>0.02</c:v>
                </c:pt>
                <c:pt idx="1394">
                  <c:v>0.04</c:v>
                </c:pt>
                <c:pt idx="1395">
                  <c:v>0.02</c:v>
                </c:pt>
                <c:pt idx="1396">
                  <c:v>0.06</c:v>
                </c:pt>
                <c:pt idx="1397">
                  <c:v>0.25</c:v>
                </c:pt>
                <c:pt idx="1398">
                  <c:v>0.16</c:v>
                </c:pt>
                <c:pt idx="1399">
                  <c:v>0.05</c:v>
                </c:pt>
                <c:pt idx="1400">
                  <c:v>0.04</c:v>
                </c:pt>
                <c:pt idx="1401">
                  <c:v>0.03</c:v>
                </c:pt>
                <c:pt idx="1402">
                  <c:v>0.02</c:v>
                </c:pt>
                <c:pt idx="1403">
                  <c:v>0.05</c:v>
                </c:pt>
                <c:pt idx="1404">
                  <c:v>0.03</c:v>
                </c:pt>
                <c:pt idx="1405">
                  <c:v>0</c:v>
                </c:pt>
                <c:pt idx="1406">
                  <c:v>0</c:v>
                </c:pt>
                <c:pt idx="1407">
                  <c:v>0</c:v>
                </c:pt>
                <c:pt idx="1408">
                  <c:v>0</c:v>
                </c:pt>
                <c:pt idx="1409">
                  <c:v>0</c:v>
                </c:pt>
                <c:pt idx="1410">
                  <c:v>0</c:v>
                </c:pt>
                <c:pt idx="1411">
                  <c:v>0</c:v>
                </c:pt>
                <c:pt idx="1412">
                  <c:v>0</c:v>
                </c:pt>
                <c:pt idx="1413">
                  <c:v>0</c:v>
                </c:pt>
                <c:pt idx="1414">
                  <c:v>0</c:v>
                </c:pt>
                <c:pt idx="1415">
                  <c:v>0</c:v>
                </c:pt>
                <c:pt idx="1416">
                  <c:v>0</c:v>
                </c:pt>
                <c:pt idx="1417">
                  <c:v>0</c:v>
                </c:pt>
                <c:pt idx="1418">
                  <c:v>0</c:v>
                </c:pt>
                <c:pt idx="1419">
                  <c:v>0</c:v>
                </c:pt>
                <c:pt idx="1420">
                  <c:v>0</c:v>
                </c:pt>
                <c:pt idx="1421">
                  <c:v>0</c:v>
                </c:pt>
                <c:pt idx="1422">
                  <c:v>0</c:v>
                </c:pt>
                <c:pt idx="1423">
                  <c:v>0</c:v>
                </c:pt>
                <c:pt idx="1424">
                  <c:v>0</c:v>
                </c:pt>
                <c:pt idx="1425">
                  <c:v>0.01</c:v>
                </c:pt>
                <c:pt idx="1426">
                  <c:v>0.01</c:v>
                </c:pt>
                <c:pt idx="1427">
                  <c:v>0.01</c:v>
                </c:pt>
                <c:pt idx="1428">
                  <c:v>0.04</c:v>
                </c:pt>
                <c:pt idx="1429">
                  <c:v>0.05</c:v>
                </c:pt>
                <c:pt idx="1430">
                  <c:v>0.03</c:v>
                </c:pt>
                <c:pt idx="1431">
                  <c:v>0.03</c:v>
                </c:pt>
                <c:pt idx="1432">
                  <c:v>0.08</c:v>
                </c:pt>
                <c:pt idx="1433">
                  <c:v>0.06</c:v>
                </c:pt>
                <c:pt idx="1434">
                  <c:v>0.08</c:v>
                </c:pt>
                <c:pt idx="1435">
                  <c:v>0.12</c:v>
                </c:pt>
                <c:pt idx="1436">
                  <c:v>7.0000000000000007E-2</c:v>
                </c:pt>
                <c:pt idx="1437">
                  <c:v>0.09</c:v>
                </c:pt>
                <c:pt idx="1438">
                  <c:v>0.05</c:v>
                </c:pt>
                <c:pt idx="1439">
                  <c:v>0.11</c:v>
                </c:pt>
                <c:pt idx="1440">
                  <c:v>0.09</c:v>
                </c:pt>
                <c:pt idx="1441">
                  <c:v>0.03</c:v>
                </c:pt>
                <c:pt idx="1442">
                  <c:v>0.03</c:v>
                </c:pt>
                <c:pt idx="1443">
                  <c:v>0.04</c:v>
                </c:pt>
                <c:pt idx="1444">
                  <c:v>0.05</c:v>
                </c:pt>
                <c:pt idx="1445">
                  <c:v>0.03</c:v>
                </c:pt>
                <c:pt idx="1446">
                  <c:v>0.03</c:v>
                </c:pt>
                <c:pt idx="1447">
                  <c:v>0.1</c:v>
                </c:pt>
                <c:pt idx="1448">
                  <c:v>0.06</c:v>
                </c:pt>
                <c:pt idx="1449">
                  <c:v>0.01</c:v>
                </c:pt>
                <c:pt idx="1450">
                  <c:v>0</c:v>
                </c:pt>
                <c:pt idx="1451">
                  <c:v>0</c:v>
                </c:pt>
                <c:pt idx="1452">
                  <c:v>0</c:v>
                </c:pt>
                <c:pt idx="1453">
                  <c:v>0</c:v>
                </c:pt>
                <c:pt idx="1454">
                  <c:v>0</c:v>
                </c:pt>
                <c:pt idx="1455">
                  <c:v>0</c:v>
                </c:pt>
                <c:pt idx="1456">
                  <c:v>0</c:v>
                </c:pt>
                <c:pt idx="1457">
                  <c:v>0</c:v>
                </c:pt>
                <c:pt idx="1458">
                  <c:v>0</c:v>
                </c:pt>
                <c:pt idx="1459">
                  <c:v>0</c:v>
                </c:pt>
                <c:pt idx="1460">
                  <c:v>0</c:v>
                </c:pt>
                <c:pt idx="1461">
                  <c:v>0.01</c:v>
                </c:pt>
                <c:pt idx="1462">
                  <c:v>0.01</c:v>
                </c:pt>
                <c:pt idx="1463">
                  <c:v>0.03</c:v>
                </c:pt>
                <c:pt idx="1464">
                  <c:v>0.06</c:v>
                </c:pt>
                <c:pt idx="1465">
                  <c:v>0.05</c:v>
                </c:pt>
                <c:pt idx="1466">
                  <c:v>0.12</c:v>
                </c:pt>
                <c:pt idx="1467">
                  <c:v>0.63</c:v>
                </c:pt>
                <c:pt idx="1468">
                  <c:v>0.67</c:v>
                </c:pt>
                <c:pt idx="1469">
                  <c:v>1.43</c:v>
                </c:pt>
                <c:pt idx="1470">
                  <c:v>1.65</c:v>
                </c:pt>
                <c:pt idx="1471">
                  <c:v>2.4300000000000002</c:v>
                </c:pt>
                <c:pt idx="1472">
                  <c:v>3.19</c:v>
                </c:pt>
                <c:pt idx="1473">
                  <c:v>5.34</c:v>
                </c:pt>
                <c:pt idx="1474">
                  <c:v>4.41</c:v>
                </c:pt>
                <c:pt idx="1475">
                  <c:v>2.58</c:v>
                </c:pt>
                <c:pt idx="1476">
                  <c:v>5.21</c:v>
                </c:pt>
                <c:pt idx="1477">
                  <c:v>7.09</c:v>
                </c:pt>
                <c:pt idx="1478">
                  <c:v>15.55</c:v>
                </c:pt>
                <c:pt idx="1479">
                  <c:v>18.03</c:v>
                </c:pt>
                <c:pt idx="1480">
                  <c:v>31.7</c:v>
                </c:pt>
                <c:pt idx="1481">
                  <c:v>49.13</c:v>
                </c:pt>
                <c:pt idx="1482">
                  <c:v>47.89</c:v>
                </c:pt>
                <c:pt idx="1483">
                  <c:v>40.72</c:v>
                </c:pt>
                <c:pt idx="1484">
                  <c:v>15.71</c:v>
                </c:pt>
                <c:pt idx="1485">
                  <c:v>7.89</c:v>
                </c:pt>
                <c:pt idx="1486">
                  <c:v>7.2</c:v>
                </c:pt>
                <c:pt idx="1487">
                  <c:v>6.76</c:v>
                </c:pt>
                <c:pt idx="1488">
                  <c:v>4.53</c:v>
                </c:pt>
                <c:pt idx="1489">
                  <c:v>2.08</c:v>
                </c:pt>
                <c:pt idx="1490">
                  <c:v>1.04</c:v>
                </c:pt>
                <c:pt idx="1491">
                  <c:v>0.48</c:v>
                </c:pt>
                <c:pt idx="1492">
                  <c:v>0.14000000000000001</c:v>
                </c:pt>
                <c:pt idx="1493">
                  <c:v>0.26</c:v>
                </c:pt>
                <c:pt idx="1494">
                  <c:v>0.13</c:v>
                </c:pt>
                <c:pt idx="1495">
                  <c:v>0.04</c:v>
                </c:pt>
                <c:pt idx="1496">
                  <c:v>0.03</c:v>
                </c:pt>
                <c:pt idx="1497">
                  <c:v>0.01</c:v>
                </c:pt>
                <c:pt idx="1498">
                  <c:v>0</c:v>
                </c:pt>
                <c:pt idx="1499">
                  <c:v>0</c:v>
                </c:pt>
                <c:pt idx="1500">
                  <c:v>0</c:v>
                </c:pt>
                <c:pt idx="1501">
                  <c:v>0</c:v>
                </c:pt>
                <c:pt idx="1502">
                  <c:v>0</c:v>
                </c:pt>
                <c:pt idx="1503">
                  <c:v>0</c:v>
                </c:pt>
                <c:pt idx="1504">
                  <c:v>0</c:v>
                </c:pt>
                <c:pt idx="1505">
                  <c:v>0</c:v>
                </c:pt>
                <c:pt idx="1506">
                  <c:v>0</c:v>
                </c:pt>
                <c:pt idx="1507">
                  <c:v>0</c:v>
                </c:pt>
                <c:pt idx="1508">
                  <c:v>0</c:v>
                </c:pt>
                <c:pt idx="1509">
                  <c:v>0</c:v>
                </c:pt>
                <c:pt idx="1510">
                  <c:v>0</c:v>
                </c:pt>
                <c:pt idx="1511">
                  <c:v>0</c:v>
                </c:pt>
                <c:pt idx="1512">
                  <c:v>0</c:v>
                </c:pt>
                <c:pt idx="1513">
                  <c:v>0</c:v>
                </c:pt>
                <c:pt idx="1514">
                  <c:v>0</c:v>
                </c:pt>
                <c:pt idx="1515">
                  <c:v>0</c:v>
                </c:pt>
                <c:pt idx="1516">
                  <c:v>0</c:v>
                </c:pt>
                <c:pt idx="1517">
                  <c:v>0</c:v>
                </c:pt>
                <c:pt idx="1518">
                  <c:v>0</c:v>
                </c:pt>
                <c:pt idx="1519">
                  <c:v>0</c:v>
                </c:pt>
                <c:pt idx="1520">
                  <c:v>0</c:v>
                </c:pt>
                <c:pt idx="1521">
                  <c:v>0</c:v>
                </c:pt>
                <c:pt idx="1522">
                  <c:v>0</c:v>
                </c:pt>
                <c:pt idx="1523">
                  <c:v>0</c:v>
                </c:pt>
                <c:pt idx="1524">
                  <c:v>0</c:v>
                </c:pt>
                <c:pt idx="1525">
                  <c:v>0</c:v>
                </c:pt>
                <c:pt idx="1526">
                  <c:v>0</c:v>
                </c:pt>
                <c:pt idx="1527">
                  <c:v>0</c:v>
                </c:pt>
                <c:pt idx="1528">
                  <c:v>0</c:v>
                </c:pt>
                <c:pt idx="1529">
                  <c:v>0</c:v>
                </c:pt>
                <c:pt idx="1530">
                  <c:v>0</c:v>
                </c:pt>
                <c:pt idx="1531">
                  <c:v>0</c:v>
                </c:pt>
                <c:pt idx="1532">
                  <c:v>0</c:v>
                </c:pt>
                <c:pt idx="1533">
                  <c:v>0</c:v>
                </c:pt>
                <c:pt idx="1534">
                  <c:v>0</c:v>
                </c:pt>
                <c:pt idx="1535">
                  <c:v>0</c:v>
                </c:pt>
                <c:pt idx="1536">
                  <c:v>0</c:v>
                </c:pt>
                <c:pt idx="1537">
                  <c:v>0</c:v>
                </c:pt>
                <c:pt idx="1538">
                  <c:v>0</c:v>
                </c:pt>
                <c:pt idx="1539">
                  <c:v>0</c:v>
                </c:pt>
                <c:pt idx="1540">
                  <c:v>0</c:v>
                </c:pt>
                <c:pt idx="1541">
                  <c:v>0</c:v>
                </c:pt>
                <c:pt idx="1542">
                  <c:v>0</c:v>
                </c:pt>
                <c:pt idx="1543">
                  <c:v>0</c:v>
                </c:pt>
                <c:pt idx="1544">
                  <c:v>0</c:v>
                </c:pt>
                <c:pt idx="1545">
                  <c:v>0</c:v>
                </c:pt>
                <c:pt idx="1546">
                  <c:v>0</c:v>
                </c:pt>
                <c:pt idx="1547">
                  <c:v>0</c:v>
                </c:pt>
                <c:pt idx="1548">
                  <c:v>0</c:v>
                </c:pt>
                <c:pt idx="1549">
                  <c:v>0</c:v>
                </c:pt>
                <c:pt idx="1550">
                  <c:v>0</c:v>
                </c:pt>
                <c:pt idx="1551">
                  <c:v>0</c:v>
                </c:pt>
                <c:pt idx="1552">
                  <c:v>0</c:v>
                </c:pt>
                <c:pt idx="1553">
                  <c:v>0</c:v>
                </c:pt>
                <c:pt idx="1554">
                  <c:v>0</c:v>
                </c:pt>
                <c:pt idx="1555">
                  <c:v>0</c:v>
                </c:pt>
                <c:pt idx="1556">
                  <c:v>0</c:v>
                </c:pt>
                <c:pt idx="1557">
                  <c:v>0</c:v>
                </c:pt>
                <c:pt idx="1558">
                  <c:v>0</c:v>
                </c:pt>
                <c:pt idx="1559">
                  <c:v>0</c:v>
                </c:pt>
                <c:pt idx="1560">
                  <c:v>0</c:v>
                </c:pt>
                <c:pt idx="1561">
                  <c:v>0</c:v>
                </c:pt>
                <c:pt idx="1562">
                  <c:v>0</c:v>
                </c:pt>
                <c:pt idx="1563">
                  <c:v>0</c:v>
                </c:pt>
                <c:pt idx="1564">
                  <c:v>0</c:v>
                </c:pt>
                <c:pt idx="1565">
                  <c:v>0</c:v>
                </c:pt>
                <c:pt idx="1566">
                  <c:v>0</c:v>
                </c:pt>
                <c:pt idx="1567">
                  <c:v>0</c:v>
                </c:pt>
                <c:pt idx="1568">
                  <c:v>0</c:v>
                </c:pt>
                <c:pt idx="1569">
                  <c:v>0.01</c:v>
                </c:pt>
                <c:pt idx="1570">
                  <c:v>0.01</c:v>
                </c:pt>
                <c:pt idx="1571">
                  <c:v>0.02</c:v>
                </c:pt>
                <c:pt idx="1572">
                  <c:v>0.01</c:v>
                </c:pt>
                <c:pt idx="1573">
                  <c:v>0.01</c:v>
                </c:pt>
                <c:pt idx="1574">
                  <c:v>0.02</c:v>
                </c:pt>
                <c:pt idx="1575">
                  <c:v>0</c:v>
                </c:pt>
                <c:pt idx="1576">
                  <c:v>0</c:v>
                </c:pt>
                <c:pt idx="1577">
                  <c:v>0.01</c:v>
                </c:pt>
                <c:pt idx="1578">
                  <c:v>0.01</c:v>
                </c:pt>
                <c:pt idx="1579">
                  <c:v>0.01</c:v>
                </c:pt>
                <c:pt idx="1580">
                  <c:v>0.01</c:v>
                </c:pt>
                <c:pt idx="1581">
                  <c:v>0.01</c:v>
                </c:pt>
                <c:pt idx="1582">
                  <c:v>0.01</c:v>
                </c:pt>
                <c:pt idx="1583">
                  <c:v>0.01</c:v>
                </c:pt>
                <c:pt idx="1584">
                  <c:v>0</c:v>
                </c:pt>
                <c:pt idx="1585">
                  <c:v>0</c:v>
                </c:pt>
                <c:pt idx="1586">
                  <c:v>0</c:v>
                </c:pt>
                <c:pt idx="1587">
                  <c:v>0</c:v>
                </c:pt>
                <c:pt idx="1588">
                  <c:v>0</c:v>
                </c:pt>
                <c:pt idx="1589">
                  <c:v>0</c:v>
                </c:pt>
                <c:pt idx="1590">
                  <c:v>0</c:v>
                </c:pt>
                <c:pt idx="1591">
                  <c:v>0</c:v>
                </c:pt>
                <c:pt idx="1592">
                  <c:v>0</c:v>
                </c:pt>
                <c:pt idx="1593">
                  <c:v>0</c:v>
                </c:pt>
                <c:pt idx="1594">
                  <c:v>0</c:v>
                </c:pt>
                <c:pt idx="1595">
                  <c:v>0</c:v>
                </c:pt>
                <c:pt idx="1596">
                  <c:v>0</c:v>
                </c:pt>
                <c:pt idx="1597">
                  <c:v>0</c:v>
                </c:pt>
                <c:pt idx="1598">
                  <c:v>0</c:v>
                </c:pt>
                <c:pt idx="1599">
                  <c:v>0</c:v>
                </c:pt>
                <c:pt idx="1600">
                  <c:v>0</c:v>
                </c:pt>
                <c:pt idx="1601">
                  <c:v>0</c:v>
                </c:pt>
                <c:pt idx="1602">
                  <c:v>0</c:v>
                </c:pt>
                <c:pt idx="1603">
                  <c:v>0</c:v>
                </c:pt>
                <c:pt idx="1604">
                  <c:v>0</c:v>
                </c:pt>
                <c:pt idx="1605">
                  <c:v>0</c:v>
                </c:pt>
                <c:pt idx="1606">
                  <c:v>0</c:v>
                </c:pt>
                <c:pt idx="1607">
                  <c:v>0</c:v>
                </c:pt>
                <c:pt idx="1608">
                  <c:v>0</c:v>
                </c:pt>
                <c:pt idx="1609">
                  <c:v>0</c:v>
                </c:pt>
                <c:pt idx="1610">
                  <c:v>0</c:v>
                </c:pt>
                <c:pt idx="1611">
                  <c:v>0</c:v>
                </c:pt>
                <c:pt idx="1612">
                  <c:v>0</c:v>
                </c:pt>
                <c:pt idx="1613">
                  <c:v>0</c:v>
                </c:pt>
                <c:pt idx="1614">
                  <c:v>0</c:v>
                </c:pt>
                <c:pt idx="1615">
                  <c:v>0</c:v>
                </c:pt>
                <c:pt idx="1616">
                  <c:v>0</c:v>
                </c:pt>
                <c:pt idx="1617">
                  <c:v>0</c:v>
                </c:pt>
                <c:pt idx="1618">
                  <c:v>0</c:v>
                </c:pt>
                <c:pt idx="1619">
                  <c:v>0</c:v>
                </c:pt>
                <c:pt idx="1620">
                  <c:v>0</c:v>
                </c:pt>
                <c:pt idx="1621">
                  <c:v>0</c:v>
                </c:pt>
                <c:pt idx="1622">
                  <c:v>0</c:v>
                </c:pt>
                <c:pt idx="1623">
                  <c:v>0</c:v>
                </c:pt>
                <c:pt idx="1624">
                  <c:v>0</c:v>
                </c:pt>
                <c:pt idx="1625">
                  <c:v>0</c:v>
                </c:pt>
                <c:pt idx="1626">
                  <c:v>0</c:v>
                </c:pt>
                <c:pt idx="1627">
                  <c:v>0</c:v>
                </c:pt>
                <c:pt idx="1628">
                  <c:v>0</c:v>
                </c:pt>
                <c:pt idx="1629">
                  <c:v>0</c:v>
                </c:pt>
                <c:pt idx="1630">
                  <c:v>0</c:v>
                </c:pt>
                <c:pt idx="1631">
                  <c:v>0</c:v>
                </c:pt>
                <c:pt idx="1632">
                  <c:v>0</c:v>
                </c:pt>
                <c:pt idx="1633">
                  <c:v>0</c:v>
                </c:pt>
                <c:pt idx="1634">
                  <c:v>0</c:v>
                </c:pt>
                <c:pt idx="1635">
                  <c:v>0</c:v>
                </c:pt>
                <c:pt idx="1636">
                  <c:v>0</c:v>
                </c:pt>
                <c:pt idx="1637">
                  <c:v>0</c:v>
                </c:pt>
                <c:pt idx="1638">
                  <c:v>0</c:v>
                </c:pt>
                <c:pt idx="1639">
                  <c:v>0</c:v>
                </c:pt>
                <c:pt idx="1640">
                  <c:v>0</c:v>
                </c:pt>
                <c:pt idx="1641">
                  <c:v>0</c:v>
                </c:pt>
                <c:pt idx="1642">
                  <c:v>0</c:v>
                </c:pt>
                <c:pt idx="1643">
                  <c:v>0</c:v>
                </c:pt>
                <c:pt idx="1644">
                  <c:v>0</c:v>
                </c:pt>
                <c:pt idx="1645">
                  <c:v>0</c:v>
                </c:pt>
                <c:pt idx="1646">
                  <c:v>0</c:v>
                </c:pt>
                <c:pt idx="1647">
                  <c:v>0</c:v>
                </c:pt>
                <c:pt idx="1648">
                  <c:v>0</c:v>
                </c:pt>
                <c:pt idx="1649">
                  <c:v>0</c:v>
                </c:pt>
                <c:pt idx="1650">
                  <c:v>0</c:v>
                </c:pt>
                <c:pt idx="1651">
                  <c:v>0</c:v>
                </c:pt>
                <c:pt idx="1652">
                  <c:v>0</c:v>
                </c:pt>
                <c:pt idx="1653">
                  <c:v>0</c:v>
                </c:pt>
                <c:pt idx="1654">
                  <c:v>0</c:v>
                </c:pt>
                <c:pt idx="1655">
                  <c:v>0</c:v>
                </c:pt>
                <c:pt idx="1656">
                  <c:v>0</c:v>
                </c:pt>
                <c:pt idx="1657">
                  <c:v>0</c:v>
                </c:pt>
                <c:pt idx="1658">
                  <c:v>0</c:v>
                </c:pt>
                <c:pt idx="1659">
                  <c:v>0</c:v>
                </c:pt>
                <c:pt idx="1660">
                  <c:v>0</c:v>
                </c:pt>
                <c:pt idx="1661">
                  <c:v>0</c:v>
                </c:pt>
                <c:pt idx="1662">
                  <c:v>0</c:v>
                </c:pt>
                <c:pt idx="1663">
                  <c:v>0</c:v>
                </c:pt>
                <c:pt idx="1664">
                  <c:v>0</c:v>
                </c:pt>
                <c:pt idx="1665">
                  <c:v>0</c:v>
                </c:pt>
                <c:pt idx="1666">
                  <c:v>0</c:v>
                </c:pt>
                <c:pt idx="1667">
                  <c:v>0</c:v>
                </c:pt>
                <c:pt idx="1668">
                  <c:v>0</c:v>
                </c:pt>
                <c:pt idx="1669">
                  <c:v>0</c:v>
                </c:pt>
                <c:pt idx="1670">
                  <c:v>0</c:v>
                </c:pt>
                <c:pt idx="1671">
                  <c:v>0</c:v>
                </c:pt>
                <c:pt idx="1672">
                  <c:v>0</c:v>
                </c:pt>
                <c:pt idx="1673">
                  <c:v>0.01</c:v>
                </c:pt>
                <c:pt idx="1674">
                  <c:v>0.04</c:v>
                </c:pt>
                <c:pt idx="1675">
                  <c:v>0.04</c:v>
                </c:pt>
                <c:pt idx="1676">
                  <c:v>0.04</c:v>
                </c:pt>
                <c:pt idx="1677">
                  <c:v>0.08</c:v>
                </c:pt>
                <c:pt idx="1678">
                  <c:v>0.06</c:v>
                </c:pt>
                <c:pt idx="1679">
                  <c:v>0.11</c:v>
                </c:pt>
                <c:pt idx="1680">
                  <c:v>0.15</c:v>
                </c:pt>
                <c:pt idx="1681">
                  <c:v>0.9</c:v>
                </c:pt>
                <c:pt idx="1682">
                  <c:v>1.72</c:v>
                </c:pt>
                <c:pt idx="1683">
                  <c:v>1.57</c:v>
                </c:pt>
                <c:pt idx="1684">
                  <c:v>0.69</c:v>
                </c:pt>
                <c:pt idx="1685">
                  <c:v>0.11</c:v>
                </c:pt>
                <c:pt idx="1686">
                  <c:v>0.03</c:v>
                </c:pt>
                <c:pt idx="1687">
                  <c:v>0.02</c:v>
                </c:pt>
                <c:pt idx="1688">
                  <c:v>7.0000000000000007E-2</c:v>
                </c:pt>
                <c:pt idx="1689">
                  <c:v>0.1</c:v>
                </c:pt>
                <c:pt idx="1690">
                  <c:v>0.08</c:v>
                </c:pt>
                <c:pt idx="1691">
                  <c:v>0.05</c:v>
                </c:pt>
                <c:pt idx="1692">
                  <c:v>0.03</c:v>
                </c:pt>
                <c:pt idx="1693">
                  <c:v>0.01</c:v>
                </c:pt>
                <c:pt idx="1694">
                  <c:v>0</c:v>
                </c:pt>
                <c:pt idx="1695">
                  <c:v>0</c:v>
                </c:pt>
                <c:pt idx="1696">
                  <c:v>0.09</c:v>
                </c:pt>
                <c:pt idx="1697">
                  <c:v>0.08</c:v>
                </c:pt>
                <c:pt idx="1698">
                  <c:v>0.04</c:v>
                </c:pt>
                <c:pt idx="1699">
                  <c:v>0.06</c:v>
                </c:pt>
                <c:pt idx="1700">
                  <c:v>0.04</c:v>
                </c:pt>
                <c:pt idx="1701">
                  <c:v>0.04</c:v>
                </c:pt>
                <c:pt idx="1702">
                  <c:v>0.1</c:v>
                </c:pt>
                <c:pt idx="1703">
                  <c:v>0.16</c:v>
                </c:pt>
                <c:pt idx="1704">
                  <c:v>0.4</c:v>
                </c:pt>
                <c:pt idx="1705">
                  <c:v>0.25</c:v>
                </c:pt>
                <c:pt idx="1706">
                  <c:v>0.09</c:v>
                </c:pt>
                <c:pt idx="1707">
                  <c:v>0.04</c:v>
                </c:pt>
                <c:pt idx="1708">
                  <c:v>0.02</c:v>
                </c:pt>
                <c:pt idx="1709">
                  <c:v>0.01</c:v>
                </c:pt>
                <c:pt idx="1710">
                  <c:v>0</c:v>
                </c:pt>
                <c:pt idx="1711">
                  <c:v>0</c:v>
                </c:pt>
                <c:pt idx="1712">
                  <c:v>0</c:v>
                </c:pt>
                <c:pt idx="1713">
                  <c:v>0</c:v>
                </c:pt>
                <c:pt idx="1714">
                  <c:v>0</c:v>
                </c:pt>
                <c:pt idx="1715">
                  <c:v>0</c:v>
                </c:pt>
                <c:pt idx="1716">
                  <c:v>0</c:v>
                </c:pt>
                <c:pt idx="1717">
                  <c:v>0</c:v>
                </c:pt>
                <c:pt idx="1718">
                  <c:v>0</c:v>
                </c:pt>
                <c:pt idx="1719">
                  <c:v>0</c:v>
                </c:pt>
                <c:pt idx="1720">
                  <c:v>0</c:v>
                </c:pt>
                <c:pt idx="1721">
                  <c:v>0</c:v>
                </c:pt>
                <c:pt idx="1722">
                  <c:v>0</c:v>
                </c:pt>
                <c:pt idx="1723">
                  <c:v>0</c:v>
                </c:pt>
                <c:pt idx="1724">
                  <c:v>0</c:v>
                </c:pt>
                <c:pt idx="1725">
                  <c:v>0</c:v>
                </c:pt>
                <c:pt idx="1726">
                  <c:v>0</c:v>
                </c:pt>
                <c:pt idx="1727">
                  <c:v>0</c:v>
                </c:pt>
                <c:pt idx="1728">
                  <c:v>0</c:v>
                </c:pt>
                <c:pt idx="1729">
                  <c:v>0</c:v>
                </c:pt>
                <c:pt idx="1730">
                  <c:v>0</c:v>
                </c:pt>
                <c:pt idx="1731">
                  <c:v>0</c:v>
                </c:pt>
                <c:pt idx="1732">
                  <c:v>0</c:v>
                </c:pt>
                <c:pt idx="1733">
                  <c:v>0</c:v>
                </c:pt>
                <c:pt idx="1734">
                  <c:v>0</c:v>
                </c:pt>
                <c:pt idx="1735">
                  <c:v>0</c:v>
                </c:pt>
                <c:pt idx="1736">
                  <c:v>0</c:v>
                </c:pt>
                <c:pt idx="1737">
                  <c:v>0</c:v>
                </c:pt>
                <c:pt idx="1738">
                  <c:v>0</c:v>
                </c:pt>
                <c:pt idx="1739">
                  <c:v>0</c:v>
                </c:pt>
                <c:pt idx="1740">
                  <c:v>0</c:v>
                </c:pt>
                <c:pt idx="1741">
                  <c:v>0</c:v>
                </c:pt>
                <c:pt idx="1742">
                  <c:v>0</c:v>
                </c:pt>
                <c:pt idx="1743">
                  <c:v>0</c:v>
                </c:pt>
                <c:pt idx="1744">
                  <c:v>0</c:v>
                </c:pt>
                <c:pt idx="1745">
                  <c:v>0</c:v>
                </c:pt>
                <c:pt idx="1746">
                  <c:v>0</c:v>
                </c:pt>
                <c:pt idx="1747">
                  <c:v>0</c:v>
                </c:pt>
                <c:pt idx="1748">
                  <c:v>0</c:v>
                </c:pt>
                <c:pt idx="1749">
                  <c:v>0</c:v>
                </c:pt>
                <c:pt idx="1750">
                  <c:v>0</c:v>
                </c:pt>
                <c:pt idx="1751">
                  <c:v>0</c:v>
                </c:pt>
                <c:pt idx="1752">
                  <c:v>0</c:v>
                </c:pt>
                <c:pt idx="1753">
                  <c:v>0</c:v>
                </c:pt>
                <c:pt idx="1754">
                  <c:v>0</c:v>
                </c:pt>
                <c:pt idx="1755">
                  <c:v>0</c:v>
                </c:pt>
                <c:pt idx="1756">
                  <c:v>0</c:v>
                </c:pt>
                <c:pt idx="1757">
                  <c:v>0</c:v>
                </c:pt>
                <c:pt idx="1758">
                  <c:v>0</c:v>
                </c:pt>
                <c:pt idx="1759">
                  <c:v>0</c:v>
                </c:pt>
                <c:pt idx="1760">
                  <c:v>0</c:v>
                </c:pt>
                <c:pt idx="1761">
                  <c:v>0</c:v>
                </c:pt>
                <c:pt idx="1762">
                  <c:v>0</c:v>
                </c:pt>
                <c:pt idx="1763">
                  <c:v>0</c:v>
                </c:pt>
                <c:pt idx="1764">
                  <c:v>0</c:v>
                </c:pt>
                <c:pt idx="1765">
                  <c:v>0</c:v>
                </c:pt>
                <c:pt idx="1766">
                  <c:v>0</c:v>
                </c:pt>
                <c:pt idx="1767">
                  <c:v>0</c:v>
                </c:pt>
                <c:pt idx="1768">
                  <c:v>0</c:v>
                </c:pt>
                <c:pt idx="1769">
                  <c:v>0</c:v>
                </c:pt>
                <c:pt idx="1770">
                  <c:v>0</c:v>
                </c:pt>
                <c:pt idx="1771">
                  <c:v>0</c:v>
                </c:pt>
                <c:pt idx="1772">
                  <c:v>0</c:v>
                </c:pt>
                <c:pt idx="1773">
                  <c:v>0</c:v>
                </c:pt>
                <c:pt idx="1774">
                  <c:v>0</c:v>
                </c:pt>
                <c:pt idx="1775">
                  <c:v>0</c:v>
                </c:pt>
                <c:pt idx="1776">
                  <c:v>0</c:v>
                </c:pt>
                <c:pt idx="1777">
                  <c:v>0</c:v>
                </c:pt>
                <c:pt idx="1778">
                  <c:v>0</c:v>
                </c:pt>
                <c:pt idx="1779">
                  <c:v>0</c:v>
                </c:pt>
                <c:pt idx="1780">
                  <c:v>0</c:v>
                </c:pt>
                <c:pt idx="1781">
                  <c:v>0</c:v>
                </c:pt>
                <c:pt idx="1782">
                  <c:v>0</c:v>
                </c:pt>
                <c:pt idx="1783">
                  <c:v>0</c:v>
                </c:pt>
                <c:pt idx="1784">
                  <c:v>0</c:v>
                </c:pt>
                <c:pt idx="1785">
                  <c:v>0</c:v>
                </c:pt>
                <c:pt idx="1786">
                  <c:v>0</c:v>
                </c:pt>
                <c:pt idx="1787">
                  <c:v>0</c:v>
                </c:pt>
                <c:pt idx="1788">
                  <c:v>0</c:v>
                </c:pt>
                <c:pt idx="1789">
                  <c:v>0</c:v>
                </c:pt>
                <c:pt idx="1790">
                  <c:v>0</c:v>
                </c:pt>
                <c:pt idx="1791">
                  <c:v>0</c:v>
                </c:pt>
                <c:pt idx="1792">
                  <c:v>0</c:v>
                </c:pt>
                <c:pt idx="1793">
                  <c:v>0</c:v>
                </c:pt>
                <c:pt idx="1794">
                  <c:v>0</c:v>
                </c:pt>
                <c:pt idx="1795">
                  <c:v>0</c:v>
                </c:pt>
                <c:pt idx="1796">
                  <c:v>0</c:v>
                </c:pt>
                <c:pt idx="1797">
                  <c:v>0</c:v>
                </c:pt>
                <c:pt idx="1798">
                  <c:v>0</c:v>
                </c:pt>
                <c:pt idx="1799">
                  <c:v>0</c:v>
                </c:pt>
                <c:pt idx="1800">
                  <c:v>0</c:v>
                </c:pt>
                <c:pt idx="1801">
                  <c:v>0</c:v>
                </c:pt>
                <c:pt idx="1802">
                  <c:v>0</c:v>
                </c:pt>
                <c:pt idx="1803">
                  <c:v>0</c:v>
                </c:pt>
                <c:pt idx="1804">
                  <c:v>0</c:v>
                </c:pt>
                <c:pt idx="1805">
                  <c:v>0</c:v>
                </c:pt>
                <c:pt idx="1806">
                  <c:v>0</c:v>
                </c:pt>
                <c:pt idx="1807">
                  <c:v>0</c:v>
                </c:pt>
                <c:pt idx="1808">
                  <c:v>0</c:v>
                </c:pt>
                <c:pt idx="1809">
                  <c:v>0</c:v>
                </c:pt>
                <c:pt idx="1810">
                  <c:v>0</c:v>
                </c:pt>
                <c:pt idx="1811">
                  <c:v>0</c:v>
                </c:pt>
                <c:pt idx="1812">
                  <c:v>0</c:v>
                </c:pt>
                <c:pt idx="1813">
                  <c:v>0</c:v>
                </c:pt>
                <c:pt idx="1814">
                  <c:v>0</c:v>
                </c:pt>
                <c:pt idx="1815">
                  <c:v>0</c:v>
                </c:pt>
                <c:pt idx="1816">
                  <c:v>0</c:v>
                </c:pt>
                <c:pt idx="1817">
                  <c:v>0</c:v>
                </c:pt>
                <c:pt idx="1818">
                  <c:v>0</c:v>
                </c:pt>
                <c:pt idx="1819">
                  <c:v>0</c:v>
                </c:pt>
                <c:pt idx="1820">
                  <c:v>0</c:v>
                </c:pt>
                <c:pt idx="1821">
                  <c:v>0</c:v>
                </c:pt>
                <c:pt idx="1822">
                  <c:v>0</c:v>
                </c:pt>
                <c:pt idx="1823">
                  <c:v>0</c:v>
                </c:pt>
                <c:pt idx="1824">
                  <c:v>0</c:v>
                </c:pt>
                <c:pt idx="1825">
                  <c:v>0</c:v>
                </c:pt>
                <c:pt idx="1826">
                  <c:v>0</c:v>
                </c:pt>
                <c:pt idx="1827">
                  <c:v>0</c:v>
                </c:pt>
                <c:pt idx="1828">
                  <c:v>0</c:v>
                </c:pt>
                <c:pt idx="1829">
                  <c:v>0</c:v>
                </c:pt>
                <c:pt idx="1830">
                  <c:v>0</c:v>
                </c:pt>
                <c:pt idx="1831">
                  <c:v>0</c:v>
                </c:pt>
                <c:pt idx="1832">
                  <c:v>0</c:v>
                </c:pt>
                <c:pt idx="1833">
                  <c:v>0</c:v>
                </c:pt>
                <c:pt idx="1834">
                  <c:v>0</c:v>
                </c:pt>
                <c:pt idx="1835">
                  <c:v>0</c:v>
                </c:pt>
                <c:pt idx="1836">
                  <c:v>0</c:v>
                </c:pt>
                <c:pt idx="1837">
                  <c:v>0</c:v>
                </c:pt>
                <c:pt idx="1838">
                  <c:v>0</c:v>
                </c:pt>
                <c:pt idx="1839">
                  <c:v>0</c:v>
                </c:pt>
                <c:pt idx="1840">
                  <c:v>0</c:v>
                </c:pt>
                <c:pt idx="1841">
                  <c:v>0</c:v>
                </c:pt>
                <c:pt idx="1842">
                  <c:v>0</c:v>
                </c:pt>
                <c:pt idx="1843">
                  <c:v>0</c:v>
                </c:pt>
                <c:pt idx="1844">
                  <c:v>0</c:v>
                </c:pt>
                <c:pt idx="1845">
                  <c:v>0</c:v>
                </c:pt>
                <c:pt idx="1846">
                  <c:v>0</c:v>
                </c:pt>
                <c:pt idx="1847">
                  <c:v>0</c:v>
                </c:pt>
                <c:pt idx="1848">
                  <c:v>0</c:v>
                </c:pt>
                <c:pt idx="1849">
                  <c:v>0</c:v>
                </c:pt>
                <c:pt idx="1850">
                  <c:v>0</c:v>
                </c:pt>
                <c:pt idx="1851">
                  <c:v>0</c:v>
                </c:pt>
                <c:pt idx="1852">
                  <c:v>0</c:v>
                </c:pt>
                <c:pt idx="1853">
                  <c:v>0</c:v>
                </c:pt>
                <c:pt idx="1854">
                  <c:v>0</c:v>
                </c:pt>
                <c:pt idx="1855">
                  <c:v>0</c:v>
                </c:pt>
                <c:pt idx="1856">
                  <c:v>0</c:v>
                </c:pt>
                <c:pt idx="1857">
                  <c:v>0</c:v>
                </c:pt>
                <c:pt idx="1858">
                  <c:v>0</c:v>
                </c:pt>
                <c:pt idx="1859">
                  <c:v>0</c:v>
                </c:pt>
                <c:pt idx="1860">
                  <c:v>0</c:v>
                </c:pt>
                <c:pt idx="1861">
                  <c:v>0</c:v>
                </c:pt>
                <c:pt idx="1862">
                  <c:v>0</c:v>
                </c:pt>
                <c:pt idx="1863">
                  <c:v>0</c:v>
                </c:pt>
                <c:pt idx="1864">
                  <c:v>0</c:v>
                </c:pt>
                <c:pt idx="1865">
                  <c:v>0</c:v>
                </c:pt>
                <c:pt idx="1866">
                  <c:v>0</c:v>
                </c:pt>
                <c:pt idx="1867">
                  <c:v>0</c:v>
                </c:pt>
                <c:pt idx="1868">
                  <c:v>0</c:v>
                </c:pt>
                <c:pt idx="1869">
                  <c:v>0</c:v>
                </c:pt>
                <c:pt idx="1870">
                  <c:v>0</c:v>
                </c:pt>
                <c:pt idx="1871">
                  <c:v>0</c:v>
                </c:pt>
                <c:pt idx="1872">
                  <c:v>0</c:v>
                </c:pt>
                <c:pt idx="1873">
                  <c:v>0</c:v>
                </c:pt>
                <c:pt idx="1874">
                  <c:v>0</c:v>
                </c:pt>
                <c:pt idx="1875">
                  <c:v>0</c:v>
                </c:pt>
                <c:pt idx="1876">
                  <c:v>0</c:v>
                </c:pt>
                <c:pt idx="1877">
                  <c:v>0</c:v>
                </c:pt>
                <c:pt idx="1878">
                  <c:v>0</c:v>
                </c:pt>
                <c:pt idx="1879">
                  <c:v>0</c:v>
                </c:pt>
                <c:pt idx="1880">
                  <c:v>0</c:v>
                </c:pt>
                <c:pt idx="1881">
                  <c:v>0</c:v>
                </c:pt>
                <c:pt idx="1882">
                  <c:v>0</c:v>
                </c:pt>
                <c:pt idx="1883">
                  <c:v>0</c:v>
                </c:pt>
                <c:pt idx="1884">
                  <c:v>0</c:v>
                </c:pt>
                <c:pt idx="1885">
                  <c:v>0</c:v>
                </c:pt>
                <c:pt idx="1886">
                  <c:v>0</c:v>
                </c:pt>
                <c:pt idx="1887">
                  <c:v>0</c:v>
                </c:pt>
                <c:pt idx="1888">
                  <c:v>0</c:v>
                </c:pt>
                <c:pt idx="1889">
                  <c:v>0</c:v>
                </c:pt>
                <c:pt idx="1890">
                  <c:v>0.05</c:v>
                </c:pt>
                <c:pt idx="1891">
                  <c:v>0.04</c:v>
                </c:pt>
                <c:pt idx="1892">
                  <c:v>7.0000000000000007E-2</c:v>
                </c:pt>
                <c:pt idx="1893">
                  <c:v>7.0000000000000007E-2</c:v>
                </c:pt>
                <c:pt idx="1894">
                  <c:v>0.08</c:v>
                </c:pt>
                <c:pt idx="1895">
                  <c:v>0.09</c:v>
                </c:pt>
                <c:pt idx="1896">
                  <c:v>7.0000000000000007E-2</c:v>
                </c:pt>
                <c:pt idx="1897">
                  <c:v>0.05</c:v>
                </c:pt>
                <c:pt idx="1898">
                  <c:v>0.04</c:v>
                </c:pt>
                <c:pt idx="1899">
                  <c:v>0.04</c:v>
                </c:pt>
                <c:pt idx="1900">
                  <c:v>0.01</c:v>
                </c:pt>
                <c:pt idx="1901">
                  <c:v>0</c:v>
                </c:pt>
                <c:pt idx="1902">
                  <c:v>0.01</c:v>
                </c:pt>
                <c:pt idx="1903">
                  <c:v>0.01</c:v>
                </c:pt>
                <c:pt idx="1904">
                  <c:v>0.03</c:v>
                </c:pt>
                <c:pt idx="1905">
                  <c:v>0.02</c:v>
                </c:pt>
                <c:pt idx="1906">
                  <c:v>0.02</c:v>
                </c:pt>
                <c:pt idx="1907">
                  <c:v>0</c:v>
                </c:pt>
                <c:pt idx="1908">
                  <c:v>0</c:v>
                </c:pt>
                <c:pt idx="1909">
                  <c:v>0</c:v>
                </c:pt>
                <c:pt idx="1910">
                  <c:v>0</c:v>
                </c:pt>
                <c:pt idx="1911">
                  <c:v>0</c:v>
                </c:pt>
                <c:pt idx="1912">
                  <c:v>0</c:v>
                </c:pt>
                <c:pt idx="1913">
                  <c:v>0</c:v>
                </c:pt>
                <c:pt idx="1914">
                  <c:v>0</c:v>
                </c:pt>
                <c:pt idx="1915">
                  <c:v>0</c:v>
                </c:pt>
                <c:pt idx="1916">
                  <c:v>0</c:v>
                </c:pt>
                <c:pt idx="1917">
                  <c:v>0</c:v>
                </c:pt>
                <c:pt idx="1918">
                  <c:v>0</c:v>
                </c:pt>
                <c:pt idx="1919">
                  <c:v>0</c:v>
                </c:pt>
                <c:pt idx="1920">
                  <c:v>0</c:v>
                </c:pt>
                <c:pt idx="1921">
                  <c:v>0</c:v>
                </c:pt>
                <c:pt idx="1922">
                  <c:v>0</c:v>
                </c:pt>
                <c:pt idx="1923">
                  <c:v>0</c:v>
                </c:pt>
                <c:pt idx="1924">
                  <c:v>0</c:v>
                </c:pt>
                <c:pt idx="1925">
                  <c:v>0</c:v>
                </c:pt>
                <c:pt idx="1926">
                  <c:v>0</c:v>
                </c:pt>
                <c:pt idx="1927">
                  <c:v>0</c:v>
                </c:pt>
                <c:pt idx="1928">
                  <c:v>0</c:v>
                </c:pt>
                <c:pt idx="1929">
                  <c:v>0</c:v>
                </c:pt>
                <c:pt idx="1930">
                  <c:v>0</c:v>
                </c:pt>
                <c:pt idx="1931">
                  <c:v>0</c:v>
                </c:pt>
                <c:pt idx="1932">
                  <c:v>0</c:v>
                </c:pt>
                <c:pt idx="1933">
                  <c:v>0</c:v>
                </c:pt>
                <c:pt idx="1934">
                  <c:v>0</c:v>
                </c:pt>
                <c:pt idx="1935">
                  <c:v>0</c:v>
                </c:pt>
                <c:pt idx="1936">
                  <c:v>0</c:v>
                </c:pt>
                <c:pt idx="1937">
                  <c:v>0</c:v>
                </c:pt>
                <c:pt idx="1938">
                  <c:v>0</c:v>
                </c:pt>
                <c:pt idx="1939">
                  <c:v>0</c:v>
                </c:pt>
                <c:pt idx="1940">
                  <c:v>0</c:v>
                </c:pt>
                <c:pt idx="1941">
                  <c:v>0</c:v>
                </c:pt>
                <c:pt idx="1942">
                  <c:v>0</c:v>
                </c:pt>
                <c:pt idx="1943">
                  <c:v>0</c:v>
                </c:pt>
                <c:pt idx="1944">
                  <c:v>0</c:v>
                </c:pt>
                <c:pt idx="1945">
                  <c:v>0</c:v>
                </c:pt>
                <c:pt idx="1946">
                  <c:v>0</c:v>
                </c:pt>
                <c:pt idx="1947">
                  <c:v>0</c:v>
                </c:pt>
                <c:pt idx="1948">
                  <c:v>0</c:v>
                </c:pt>
                <c:pt idx="1949">
                  <c:v>0</c:v>
                </c:pt>
                <c:pt idx="1950">
                  <c:v>0</c:v>
                </c:pt>
                <c:pt idx="1951">
                  <c:v>0</c:v>
                </c:pt>
                <c:pt idx="1952">
                  <c:v>0</c:v>
                </c:pt>
                <c:pt idx="1953">
                  <c:v>0</c:v>
                </c:pt>
                <c:pt idx="1954">
                  <c:v>0</c:v>
                </c:pt>
                <c:pt idx="1955">
                  <c:v>0</c:v>
                </c:pt>
                <c:pt idx="1956">
                  <c:v>0</c:v>
                </c:pt>
                <c:pt idx="1957">
                  <c:v>0</c:v>
                </c:pt>
                <c:pt idx="1958">
                  <c:v>0</c:v>
                </c:pt>
                <c:pt idx="1959">
                  <c:v>0</c:v>
                </c:pt>
                <c:pt idx="1960">
                  <c:v>0</c:v>
                </c:pt>
                <c:pt idx="1961">
                  <c:v>0</c:v>
                </c:pt>
                <c:pt idx="1962">
                  <c:v>0</c:v>
                </c:pt>
                <c:pt idx="1963">
                  <c:v>0</c:v>
                </c:pt>
                <c:pt idx="1964">
                  <c:v>0</c:v>
                </c:pt>
                <c:pt idx="1965">
                  <c:v>0.02</c:v>
                </c:pt>
                <c:pt idx="1966">
                  <c:v>0.02</c:v>
                </c:pt>
                <c:pt idx="1967">
                  <c:v>7.0000000000000007E-2</c:v>
                </c:pt>
                <c:pt idx="1968">
                  <c:v>0.33</c:v>
                </c:pt>
                <c:pt idx="1969">
                  <c:v>0.16</c:v>
                </c:pt>
                <c:pt idx="1970">
                  <c:v>0.42</c:v>
                </c:pt>
                <c:pt idx="1971">
                  <c:v>0.49</c:v>
                </c:pt>
                <c:pt idx="1972">
                  <c:v>0.63</c:v>
                </c:pt>
                <c:pt idx="1973">
                  <c:v>0.7</c:v>
                </c:pt>
                <c:pt idx="1974">
                  <c:v>0.34</c:v>
                </c:pt>
                <c:pt idx="1975">
                  <c:v>0.36</c:v>
                </c:pt>
                <c:pt idx="1976">
                  <c:v>0.16</c:v>
                </c:pt>
                <c:pt idx="1977">
                  <c:v>0.19</c:v>
                </c:pt>
                <c:pt idx="1978">
                  <c:v>0.42</c:v>
                </c:pt>
                <c:pt idx="1979">
                  <c:v>0.37</c:v>
                </c:pt>
                <c:pt idx="1980">
                  <c:v>0.43</c:v>
                </c:pt>
                <c:pt idx="1981">
                  <c:v>0.69</c:v>
                </c:pt>
                <c:pt idx="1982">
                  <c:v>0.33</c:v>
                </c:pt>
                <c:pt idx="1983">
                  <c:v>0.49</c:v>
                </c:pt>
                <c:pt idx="1984">
                  <c:v>0.23</c:v>
                </c:pt>
                <c:pt idx="1985">
                  <c:v>7.0000000000000007E-2</c:v>
                </c:pt>
                <c:pt idx="1986">
                  <c:v>0.03</c:v>
                </c:pt>
                <c:pt idx="1987">
                  <c:v>0</c:v>
                </c:pt>
                <c:pt idx="1988">
                  <c:v>0</c:v>
                </c:pt>
                <c:pt idx="1989">
                  <c:v>0.01</c:v>
                </c:pt>
                <c:pt idx="1990">
                  <c:v>0.01</c:v>
                </c:pt>
                <c:pt idx="1991">
                  <c:v>0.01</c:v>
                </c:pt>
                <c:pt idx="1992">
                  <c:v>0.02</c:v>
                </c:pt>
                <c:pt idx="1993">
                  <c:v>0.03</c:v>
                </c:pt>
                <c:pt idx="1994">
                  <c:v>0.02</c:v>
                </c:pt>
                <c:pt idx="1995">
                  <c:v>0.01</c:v>
                </c:pt>
                <c:pt idx="1996">
                  <c:v>0.02</c:v>
                </c:pt>
                <c:pt idx="1997">
                  <c:v>0.01</c:v>
                </c:pt>
                <c:pt idx="1998">
                  <c:v>0.01</c:v>
                </c:pt>
                <c:pt idx="1999">
                  <c:v>0.01</c:v>
                </c:pt>
                <c:pt idx="2000">
                  <c:v>0</c:v>
                </c:pt>
                <c:pt idx="2001">
                  <c:v>0</c:v>
                </c:pt>
                <c:pt idx="2002">
                  <c:v>0</c:v>
                </c:pt>
                <c:pt idx="2003">
                  <c:v>0</c:v>
                </c:pt>
                <c:pt idx="2004">
                  <c:v>0</c:v>
                </c:pt>
                <c:pt idx="2005">
                  <c:v>0</c:v>
                </c:pt>
                <c:pt idx="2006">
                  <c:v>0</c:v>
                </c:pt>
                <c:pt idx="2007">
                  <c:v>0</c:v>
                </c:pt>
                <c:pt idx="2008">
                  <c:v>0</c:v>
                </c:pt>
                <c:pt idx="2009">
                  <c:v>0</c:v>
                </c:pt>
                <c:pt idx="2010">
                  <c:v>0</c:v>
                </c:pt>
                <c:pt idx="2011">
                  <c:v>0</c:v>
                </c:pt>
                <c:pt idx="2012">
                  <c:v>0</c:v>
                </c:pt>
                <c:pt idx="2013">
                  <c:v>0</c:v>
                </c:pt>
                <c:pt idx="2014">
                  <c:v>0</c:v>
                </c:pt>
                <c:pt idx="2015">
                  <c:v>0</c:v>
                </c:pt>
                <c:pt idx="2016">
                  <c:v>0</c:v>
                </c:pt>
                <c:pt idx="2017">
                  <c:v>0</c:v>
                </c:pt>
                <c:pt idx="2018">
                  <c:v>0</c:v>
                </c:pt>
                <c:pt idx="2019">
                  <c:v>0</c:v>
                </c:pt>
                <c:pt idx="2020">
                  <c:v>0</c:v>
                </c:pt>
                <c:pt idx="2021">
                  <c:v>0</c:v>
                </c:pt>
                <c:pt idx="2022">
                  <c:v>0</c:v>
                </c:pt>
                <c:pt idx="2023">
                  <c:v>0</c:v>
                </c:pt>
                <c:pt idx="2024">
                  <c:v>0</c:v>
                </c:pt>
                <c:pt idx="2025">
                  <c:v>0</c:v>
                </c:pt>
                <c:pt idx="2026">
                  <c:v>0</c:v>
                </c:pt>
                <c:pt idx="2027">
                  <c:v>0</c:v>
                </c:pt>
                <c:pt idx="2028">
                  <c:v>0</c:v>
                </c:pt>
                <c:pt idx="2029">
                  <c:v>0</c:v>
                </c:pt>
                <c:pt idx="2030">
                  <c:v>0</c:v>
                </c:pt>
                <c:pt idx="2031">
                  <c:v>0</c:v>
                </c:pt>
                <c:pt idx="2032">
                  <c:v>0</c:v>
                </c:pt>
                <c:pt idx="2033">
                  <c:v>0</c:v>
                </c:pt>
                <c:pt idx="2034">
                  <c:v>0</c:v>
                </c:pt>
                <c:pt idx="2035">
                  <c:v>0</c:v>
                </c:pt>
                <c:pt idx="2036">
                  <c:v>0</c:v>
                </c:pt>
                <c:pt idx="2037">
                  <c:v>0</c:v>
                </c:pt>
                <c:pt idx="2038">
                  <c:v>0</c:v>
                </c:pt>
                <c:pt idx="2039">
                  <c:v>0</c:v>
                </c:pt>
                <c:pt idx="2040">
                  <c:v>0</c:v>
                </c:pt>
                <c:pt idx="2041">
                  <c:v>0</c:v>
                </c:pt>
                <c:pt idx="2042">
                  <c:v>0</c:v>
                </c:pt>
                <c:pt idx="2043">
                  <c:v>0</c:v>
                </c:pt>
                <c:pt idx="2044">
                  <c:v>0</c:v>
                </c:pt>
                <c:pt idx="2045">
                  <c:v>0</c:v>
                </c:pt>
                <c:pt idx="2046">
                  <c:v>0</c:v>
                </c:pt>
                <c:pt idx="2047">
                  <c:v>0</c:v>
                </c:pt>
                <c:pt idx="2048">
                  <c:v>0</c:v>
                </c:pt>
                <c:pt idx="2049">
                  <c:v>0</c:v>
                </c:pt>
                <c:pt idx="2050">
                  <c:v>0</c:v>
                </c:pt>
                <c:pt idx="2051">
                  <c:v>0.01</c:v>
                </c:pt>
                <c:pt idx="2052">
                  <c:v>0.01</c:v>
                </c:pt>
                <c:pt idx="2053">
                  <c:v>0</c:v>
                </c:pt>
                <c:pt idx="2054">
                  <c:v>0</c:v>
                </c:pt>
                <c:pt idx="2055">
                  <c:v>0</c:v>
                </c:pt>
                <c:pt idx="2056">
                  <c:v>0</c:v>
                </c:pt>
                <c:pt idx="2057">
                  <c:v>0</c:v>
                </c:pt>
                <c:pt idx="2058">
                  <c:v>0</c:v>
                </c:pt>
                <c:pt idx="2059">
                  <c:v>0</c:v>
                </c:pt>
                <c:pt idx="2060">
                  <c:v>0</c:v>
                </c:pt>
                <c:pt idx="2061">
                  <c:v>0</c:v>
                </c:pt>
                <c:pt idx="2062">
                  <c:v>0</c:v>
                </c:pt>
                <c:pt idx="2063">
                  <c:v>0</c:v>
                </c:pt>
                <c:pt idx="2064">
                  <c:v>0</c:v>
                </c:pt>
                <c:pt idx="2065">
                  <c:v>0</c:v>
                </c:pt>
                <c:pt idx="2066">
                  <c:v>0</c:v>
                </c:pt>
                <c:pt idx="2067">
                  <c:v>0</c:v>
                </c:pt>
                <c:pt idx="2068">
                  <c:v>0</c:v>
                </c:pt>
                <c:pt idx="2069">
                  <c:v>0</c:v>
                </c:pt>
                <c:pt idx="2070">
                  <c:v>0</c:v>
                </c:pt>
                <c:pt idx="2071">
                  <c:v>0</c:v>
                </c:pt>
                <c:pt idx="2072">
                  <c:v>0</c:v>
                </c:pt>
                <c:pt idx="2073">
                  <c:v>0</c:v>
                </c:pt>
                <c:pt idx="2074">
                  <c:v>0</c:v>
                </c:pt>
                <c:pt idx="2075">
                  <c:v>0</c:v>
                </c:pt>
                <c:pt idx="2076">
                  <c:v>0</c:v>
                </c:pt>
                <c:pt idx="2077">
                  <c:v>0</c:v>
                </c:pt>
                <c:pt idx="2078">
                  <c:v>0</c:v>
                </c:pt>
                <c:pt idx="2079">
                  <c:v>0</c:v>
                </c:pt>
                <c:pt idx="2080">
                  <c:v>0</c:v>
                </c:pt>
                <c:pt idx="2081">
                  <c:v>0</c:v>
                </c:pt>
                <c:pt idx="2082">
                  <c:v>0.05</c:v>
                </c:pt>
                <c:pt idx="2083">
                  <c:v>0.01</c:v>
                </c:pt>
                <c:pt idx="2084">
                  <c:v>0.04</c:v>
                </c:pt>
                <c:pt idx="2085">
                  <c:v>0.05</c:v>
                </c:pt>
                <c:pt idx="2086">
                  <c:v>0.04</c:v>
                </c:pt>
                <c:pt idx="2087">
                  <c:v>0.03</c:v>
                </c:pt>
                <c:pt idx="2088">
                  <c:v>0.01</c:v>
                </c:pt>
                <c:pt idx="2089">
                  <c:v>0.01</c:v>
                </c:pt>
                <c:pt idx="2090">
                  <c:v>0.03</c:v>
                </c:pt>
                <c:pt idx="2091">
                  <c:v>0.05</c:v>
                </c:pt>
                <c:pt idx="2092">
                  <c:v>0.01</c:v>
                </c:pt>
                <c:pt idx="2093">
                  <c:v>0.01</c:v>
                </c:pt>
                <c:pt idx="2094">
                  <c:v>0.01</c:v>
                </c:pt>
                <c:pt idx="2095">
                  <c:v>0.01</c:v>
                </c:pt>
                <c:pt idx="2096">
                  <c:v>0</c:v>
                </c:pt>
                <c:pt idx="2097">
                  <c:v>0</c:v>
                </c:pt>
                <c:pt idx="2098">
                  <c:v>0</c:v>
                </c:pt>
                <c:pt idx="2099">
                  <c:v>0</c:v>
                </c:pt>
                <c:pt idx="2100">
                  <c:v>0</c:v>
                </c:pt>
                <c:pt idx="2101">
                  <c:v>0</c:v>
                </c:pt>
                <c:pt idx="2102">
                  <c:v>0.01</c:v>
                </c:pt>
                <c:pt idx="2103">
                  <c:v>0.02</c:v>
                </c:pt>
                <c:pt idx="2104">
                  <c:v>0.01</c:v>
                </c:pt>
                <c:pt idx="2105">
                  <c:v>0</c:v>
                </c:pt>
                <c:pt idx="2106">
                  <c:v>0</c:v>
                </c:pt>
                <c:pt idx="2107">
                  <c:v>0</c:v>
                </c:pt>
                <c:pt idx="2108">
                  <c:v>0</c:v>
                </c:pt>
                <c:pt idx="2109">
                  <c:v>0.01</c:v>
                </c:pt>
                <c:pt idx="2110">
                  <c:v>0.01</c:v>
                </c:pt>
                <c:pt idx="2111">
                  <c:v>0.01</c:v>
                </c:pt>
                <c:pt idx="2112">
                  <c:v>0.01</c:v>
                </c:pt>
                <c:pt idx="2113">
                  <c:v>0.01</c:v>
                </c:pt>
                <c:pt idx="2114">
                  <c:v>0</c:v>
                </c:pt>
                <c:pt idx="2115">
                  <c:v>0</c:v>
                </c:pt>
                <c:pt idx="2116">
                  <c:v>0</c:v>
                </c:pt>
                <c:pt idx="2117">
                  <c:v>0</c:v>
                </c:pt>
                <c:pt idx="2118">
                  <c:v>0</c:v>
                </c:pt>
                <c:pt idx="2119">
                  <c:v>0</c:v>
                </c:pt>
                <c:pt idx="2120">
                  <c:v>0</c:v>
                </c:pt>
                <c:pt idx="2121">
                  <c:v>0</c:v>
                </c:pt>
                <c:pt idx="2122">
                  <c:v>0</c:v>
                </c:pt>
                <c:pt idx="2123">
                  <c:v>0</c:v>
                </c:pt>
                <c:pt idx="2124">
                  <c:v>0</c:v>
                </c:pt>
                <c:pt idx="2125">
                  <c:v>0</c:v>
                </c:pt>
                <c:pt idx="2126">
                  <c:v>0</c:v>
                </c:pt>
                <c:pt idx="2127">
                  <c:v>0</c:v>
                </c:pt>
                <c:pt idx="2128">
                  <c:v>0</c:v>
                </c:pt>
                <c:pt idx="2129">
                  <c:v>0</c:v>
                </c:pt>
                <c:pt idx="2130">
                  <c:v>0</c:v>
                </c:pt>
                <c:pt idx="2131">
                  <c:v>0</c:v>
                </c:pt>
                <c:pt idx="2132">
                  <c:v>0</c:v>
                </c:pt>
                <c:pt idx="2133">
                  <c:v>0</c:v>
                </c:pt>
                <c:pt idx="2134">
                  <c:v>0</c:v>
                </c:pt>
                <c:pt idx="2135">
                  <c:v>0</c:v>
                </c:pt>
                <c:pt idx="2136">
                  <c:v>0</c:v>
                </c:pt>
                <c:pt idx="2137">
                  <c:v>0</c:v>
                </c:pt>
                <c:pt idx="2138">
                  <c:v>0</c:v>
                </c:pt>
                <c:pt idx="2139">
                  <c:v>0</c:v>
                </c:pt>
                <c:pt idx="2140">
                  <c:v>0</c:v>
                </c:pt>
                <c:pt idx="2141">
                  <c:v>0</c:v>
                </c:pt>
                <c:pt idx="2142">
                  <c:v>0</c:v>
                </c:pt>
                <c:pt idx="2143">
                  <c:v>0</c:v>
                </c:pt>
                <c:pt idx="2144">
                  <c:v>0</c:v>
                </c:pt>
                <c:pt idx="2145">
                  <c:v>0</c:v>
                </c:pt>
                <c:pt idx="2146">
                  <c:v>0</c:v>
                </c:pt>
                <c:pt idx="2147">
                  <c:v>0</c:v>
                </c:pt>
                <c:pt idx="2148">
                  <c:v>0</c:v>
                </c:pt>
                <c:pt idx="2149">
                  <c:v>0</c:v>
                </c:pt>
                <c:pt idx="2150">
                  <c:v>0</c:v>
                </c:pt>
                <c:pt idx="2151">
                  <c:v>0</c:v>
                </c:pt>
                <c:pt idx="2152">
                  <c:v>0</c:v>
                </c:pt>
                <c:pt idx="2153">
                  <c:v>0</c:v>
                </c:pt>
                <c:pt idx="2154">
                  <c:v>0</c:v>
                </c:pt>
                <c:pt idx="2155">
                  <c:v>0</c:v>
                </c:pt>
                <c:pt idx="2156">
                  <c:v>0</c:v>
                </c:pt>
                <c:pt idx="2157">
                  <c:v>0</c:v>
                </c:pt>
                <c:pt idx="2158">
                  <c:v>0</c:v>
                </c:pt>
                <c:pt idx="2159">
                  <c:v>0</c:v>
                </c:pt>
                <c:pt idx="2160">
                  <c:v>0</c:v>
                </c:pt>
                <c:pt idx="2161">
                  <c:v>0</c:v>
                </c:pt>
                <c:pt idx="2162">
                  <c:v>0</c:v>
                </c:pt>
                <c:pt idx="2163">
                  <c:v>0</c:v>
                </c:pt>
                <c:pt idx="2164">
                  <c:v>0</c:v>
                </c:pt>
                <c:pt idx="2165">
                  <c:v>0</c:v>
                </c:pt>
                <c:pt idx="2166">
                  <c:v>0</c:v>
                </c:pt>
                <c:pt idx="2167">
                  <c:v>0</c:v>
                </c:pt>
                <c:pt idx="2168">
                  <c:v>0</c:v>
                </c:pt>
                <c:pt idx="2169">
                  <c:v>0</c:v>
                </c:pt>
                <c:pt idx="2170">
                  <c:v>0</c:v>
                </c:pt>
                <c:pt idx="2171">
                  <c:v>0.01</c:v>
                </c:pt>
                <c:pt idx="2172">
                  <c:v>0.02</c:v>
                </c:pt>
                <c:pt idx="2173">
                  <c:v>0.01</c:v>
                </c:pt>
                <c:pt idx="2174">
                  <c:v>0</c:v>
                </c:pt>
                <c:pt idx="2175">
                  <c:v>0</c:v>
                </c:pt>
                <c:pt idx="2176">
                  <c:v>0.01</c:v>
                </c:pt>
                <c:pt idx="2177">
                  <c:v>0</c:v>
                </c:pt>
                <c:pt idx="2178">
                  <c:v>0</c:v>
                </c:pt>
                <c:pt idx="2179">
                  <c:v>0</c:v>
                </c:pt>
                <c:pt idx="2180">
                  <c:v>0</c:v>
                </c:pt>
                <c:pt idx="2181">
                  <c:v>0</c:v>
                </c:pt>
                <c:pt idx="2182">
                  <c:v>0.53</c:v>
                </c:pt>
                <c:pt idx="2183">
                  <c:v>0.34</c:v>
                </c:pt>
                <c:pt idx="2184">
                  <c:v>0.3</c:v>
                </c:pt>
                <c:pt idx="2185">
                  <c:v>0.19</c:v>
                </c:pt>
                <c:pt idx="2186">
                  <c:v>0.11</c:v>
                </c:pt>
                <c:pt idx="2187">
                  <c:v>0.02</c:v>
                </c:pt>
                <c:pt idx="2188">
                  <c:v>7.0000000000000007E-2</c:v>
                </c:pt>
                <c:pt idx="2189">
                  <c:v>0.14000000000000001</c:v>
                </c:pt>
                <c:pt idx="2190">
                  <c:v>0.06</c:v>
                </c:pt>
                <c:pt idx="2191">
                  <c:v>7.0000000000000007E-2</c:v>
                </c:pt>
                <c:pt idx="2192">
                  <c:v>0.11</c:v>
                </c:pt>
                <c:pt idx="2193">
                  <c:v>0.11</c:v>
                </c:pt>
                <c:pt idx="2194">
                  <c:v>7.0000000000000007E-2</c:v>
                </c:pt>
                <c:pt idx="2195">
                  <c:v>0.04</c:v>
                </c:pt>
                <c:pt idx="2196">
                  <c:v>0.04</c:v>
                </c:pt>
                <c:pt idx="2197">
                  <c:v>0.08</c:v>
                </c:pt>
                <c:pt idx="2198">
                  <c:v>0.09</c:v>
                </c:pt>
                <c:pt idx="2199">
                  <c:v>7.0000000000000007E-2</c:v>
                </c:pt>
                <c:pt idx="2200">
                  <c:v>7.0000000000000007E-2</c:v>
                </c:pt>
                <c:pt idx="2201">
                  <c:v>0.06</c:v>
                </c:pt>
                <c:pt idx="2202">
                  <c:v>0.03</c:v>
                </c:pt>
                <c:pt idx="2203">
                  <c:v>7.0000000000000007E-2</c:v>
                </c:pt>
                <c:pt idx="2204">
                  <c:v>0.02</c:v>
                </c:pt>
                <c:pt idx="2205">
                  <c:v>0.03</c:v>
                </c:pt>
                <c:pt idx="2206">
                  <c:v>0.06</c:v>
                </c:pt>
                <c:pt idx="2207">
                  <c:v>0.03</c:v>
                </c:pt>
                <c:pt idx="2208">
                  <c:v>0.04</c:v>
                </c:pt>
                <c:pt idx="2209">
                  <c:v>0.03</c:v>
                </c:pt>
                <c:pt idx="2210">
                  <c:v>7.0000000000000007E-2</c:v>
                </c:pt>
                <c:pt idx="2211">
                  <c:v>0.03</c:v>
                </c:pt>
                <c:pt idx="2212">
                  <c:v>0.01</c:v>
                </c:pt>
                <c:pt idx="2213">
                  <c:v>0</c:v>
                </c:pt>
                <c:pt idx="2214">
                  <c:v>0</c:v>
                </c:pt>
                <c:pt idx="2215">
                  <c:v>0.01</c:v>
                </c:pt>
                <c:pt idx="2216">
                  <c:v>0</c:v>
                </c:pt>
                <c:pt idx="2217">
                  <c:v>0</c:v>
                </c:pt>
                <c:pt idx="2218">
                  <c:v>0</c:v>
                </c:pt>
                <c:pt idx="2219">
                  <c:v>0</c:v>
                </c:pt>
                <c:pt idx="2220">
                  <c:v>0</c:v>
                </c:pt>
                <c:pt idx="2221">
                  <c:v>0</c:v>
                </c:pt>
                <c:pt idx="2222">
                  <c:v>0</c:v>
                </c:pt>
                <c:pt idx="2223">
                  <c:v>0</c:v>
                </c:pt>
                <c:pt idx="2224">
                  <c:v>0</c:v>
                </c:pt>
                <c:pt idx="2225">
                  <c:v>0</c:v>
                </c:pt>
                <c:pt idx="2226">
                  <c:v>0</c:v>
                </c:pt>
                <c:pt idx="2227">
                  <c:v>0</c:v>
                </c:pt>
                <c:pt idx="2228">
                  <c:v>0</c:v>
                </c:pt>
                <c:pt idx="2229">
                  <c:v>0</c:v>
                </c:pt>
                <c:pt idx="2230">
                  <c:v>0.61</c:v>
                </c:pt>
                <c:pt idx="2231">
                  <c:v>0.65</c:v>
                </c:pt>
                <c:pt idx="2232">
                  <c:v>0.49</c:v>
                </c:pt>
                <c:pt idx="2233">
                  <c:v>0.99</c:v>
                </c:pt>
                <c:pt idx="2234">
                  <c:v>0.92</c:v>
                </c:pt>
                <c:pt idx="2235">
                  <c:v>1.65</c:v>
                </c:pt>
                <c:pt idx="2236">
                  <c:v>2.4</c:v>
                </c:pt>
                <c:pt idx="2237">
                  <c:v>1.98</c:v>
                </c:pt>
                <c:pt idx="2238">
                  <c:v>1.85</c:v>
                </c:pt>
                <c:pt idx="2239">
                  <c:v>4.74</c:v>
                </c:pt>
                <c:pt idx="2240">
                  <c:v>6.83</c:v>
                </c:pt>
                <c:pt idx="2241">
                  <c:v>6.56</c:v>
                </c:pt>
                <c:pt idx="2242">
                  <c:v>6.48</c:v>
                </c:pt>
                <c:pt idx="2243">
                  <c:v>3.21</c:v>
                </c:pt>
                <c:pt idx="2244">
                  <c:v>3.7</c:v>
                </c:pt>
                <c:pt idx="2245">
                  <c:v>8.98</c:v>
                </c:pt>
                <c:pt idx="2246">
                  <c:v>7.91</c:v>
                </c:pt>
                <c:pt idx="2247">
                  <c:v>6.96</c:v>
                </c:pt>
                <c:pt idx="2248">
                  <c:v>5.77</c:v>
                </c:pt>
                <c:pt idx="2249">
                  <c:v>4.53</c:v>
                </c:pt>
                <c:pt idx="2250">
                  <c:v>9.5500000000000007</c:v>
                </c:pt>
                <c:pt idx="2251">
                  <c:v>12.9</c:v>
                </c:pt>
                <c:pt idx="2252">
                  <c:v>12.76</c:v>
                </c:pt>
                <c:pt idx="2253">
                  <c:v>15.77</c:v>
                </c:pt>
                <c:pt idx="2254">
                  <c:v>8.66</c:v>
                </c:pt>
                <c:pt idx="2255">
                  <c:v>6.29</c:v>
                </c:pt>
                <c:pt idx="2256">
                  <c:v>7.58</c:v>
                </c:pt>
                <c:pt idx="2257">
                  <c:v>10.67</c:v>
                </c:pt>
                <c:pt idx="2258">
                  <c:v>11.28</c:v>
                </c:pt>
                <c:pt idx="2259">
                  <c:v>13.47</c:v>
                </c:pt>
                <c:pt idx="2260">
                  <c:v>9.52</c:v>
                </c:pt>
                <c:pt idx="2261">
                  <c:v>8.0299999999999994</c:v>
                </c:pt>
                <c:pt idx="2262">
                  <c:v>7.09</c:v>
                </c:pt>
                <c:pt idx="2263">
                  <c:v>8.58</c:v>
                </c:pt>
                <c:pt idx="2264">
                  <c:v>10.96</c:v>
                </c:pt>
                <c:pt idx="2265">
                  <c:v>10.47</c:v>
                </c:pt>
                <c:pt idx="2266">
                  <c:v>6.83</c:v>
                </c:pt>
                <c:pt idx="2267">
                  <c:v>3.14</c:v>
                </c:pt>
                <c:pt idx="2268">
                  <c:v>2.4500000000000002</c:v>
                </c:pt>
                <c:pt idx="2269">
                  <c:v>5.76</c:v>
                </c:pt>
                <c:pt idx="2270">
                  <c:v>7.74</c:v>
                </c:pt>
                <c:pt idx="2271">
                  <c:v>4.59</c:v>
                </c:pt>
                <c:pt idx="2272">
                  <c:v>3.57</c:v>
                </c:pt>
                <c:pt idx="2273">
                  <c:v>4.57</c:v>
                </c:pt>
                <c:pt idx="2274">
                  <c:v>2.86</c:v>
                </c:pt>
                <c:pt idx="2275">
                  <c:v>1.5</c:v>
                </c:pt>
                <c:pt idx="2276">
                  <c:v>1.89</c:v>
                </c:pt>
                <c:pt idx="2277">
                  <c:v>1.57</c:v>
                </c:pt>
                <c:pt idx="2278">
                  <c:v>1.33</c:v>
                </c:pt>
                <c:pt idx="2279">
                  <c:v>3.53</c:v>
                </c:pt>
                <c:pt idx="2280">
                  <c:v>5.96</c:v>
                </c:pt>
                <c:pt idx="2281">
                  <c:v>6.39</c:v>
                </c:pt>
                <c:pt idx="2282">
                  <c:v>7.7</c:v>
                </c:pt>
                <c:pt idx="2283">
                  <c:v>17.34</c:v>
                </c:pt>
                <c:pt idx="2284">
                  <c:v>35.22</c:v>
                </c:pt>
                <c:pt idx="2285">
                  <c:v>47.94</c:v>
                </c:pt>
                <c:pt idx="2286">
                  <c:v>58.2</c:v>
                </c:pt>
                <c:pt idx="2287">
                  <c:v>65.58</c:v>
                </c:pt>
                <c:pt idx="2288">
                  <c:v>70.959999999999994</c:v>
                </c:pt>
                <c:pt idx="2289">
                  <c:v>112.39</c:v>
                </c:pt>
                <c:pt idx="2290">
                  <c:v>175.49</c:v>
                </c:pt>
                <c:pt idx="2291">
                  <c:v>81.62</c:v>
                </c:pt>
                <c:pt idx="2292">
                  <c:v>92.82</c:v>
                </c:pt>
                <c:pt idx="2293">
                  <c:v>125.04</c:v>
                </c:pt>
                <c:pt idx="2294">
                  <c:v>150.29</c:v>
                </c:pt>
                <c:pt idx="2295">
                  <c:v>146.82</c:v>
                </c:pt>
                <c:pt idx="2296">
                  <c:v>136.01</c:v>
                </c:pt>
                <c:pt idx="2297">
                  <c:v>150.46</c:v>
                </c:pt>
                <c:pt idx="2298">
                  <c:v>176.76</c:v>
                </c:pt>
                <c:pt idx="2299">
                  <c:v>225.77</c:v>
                </c:pt>
                <c:pt idx="2300">
                  <c:v>218.8</c:v>
                </c:pt>
                <c:pt idx="2301">
                  <c:v>239.02</c:v>
                </c:pt>
                <c:pt idx="2302">
                  <c:v>396.36</c:v>
                </c:pt>
                <c:pt idx="2303">
                  <c:v>322.25</c:v>
                </c:pt>
                <c:pt idx="2304">
                  <c:v>390.97</c:v>
                </c:pt>
                <c:pt idx="2305">
                  <c:v>380.84</c:v>
                </c:pt>
                <c:pt idx="2306">
                  <c:v>384.67</c:v>
                </c:pt>
                <c:pt idx="2307">
                  <c:v>390.9</c:v>
                </c:pt>
                <c:pt idx="2308">
                  <c:v>471.25</c:v>
                </c:pt>
                <c:pt idx="2309">
                  <c:v>390.89</c:v>
                </c:pt>
                <c:pt idx="2310">
                  <c:v>422.47</c:v>
                </c:pt>
                <c:pt idx="2311">
                  <c:v>373.64</c:v>
                </c:pt>
                <c:pt idx="2312">
                  <c:v>371.49</c:v>
                </c:pt>
                <c:pt idx="2313">
                  <c:v>368.53</c:v>
                </c:pt>
                <c:pt idx="2314">
                  <c:v>288.87</c:v>
                </c:pt>
                <c:pt idx="2315">
                  <c:v>167.45</c:v>
                </c:pt>
                <c:pt idx="2316">
                  <c:v>215.11</c:v>
                </c:pt>
                <c:pt idx="2317">
                  <c:v>257.27999999999997</c:v>
                </c:pt>
                <c:pt idx="2318">
                  <c:v>214.93</c:v>
                </c:pt>
                <c:pt idx="2319">
                  <c:v>163.83000000000001</c:v>
                </c:pt>
                <c:pt idx="2320">
                  <c:v>138</c:v>
                </c:pt>
                <c:pt idx="2321">
                  <c:v>111.88</c:v>
                </c:pt>
                <c:pt idx="2322">
                  <c:v>117.68</c:v>
                </c:pt>
                <c:pt idx="2323">
                  <c:v>163.91</c:v>
                </c:pt>
                <c:pt idx="2324">
                  <c:v>421</c:v>
                </c:pt>
                <c:pt idx="2325">
                  <c:v>729.01</c:v>
                </c:pt>
                <c:pt idx="2326">
                  <c:v>313.26</c:v>
                </c:pt>
                <c:pt idx="2327">
                  <c:v>199.45</c:v>
                </c:pt>
                <c:pt idx="2328">
                  <c:v>3.7</c:v>
                </c:pt>
                <c:pt idx="2329">
                  <c:v>10.5</c:v>
                </c:pt>
                <c:pt idx="2330">
                  <c:v>15.6</c:v>
                </c:pt>
                <c:pt idx="2331">
                  <c:v>21.53</c:v>
                </c:pt>
                <c:pt idx="2332">
                  <c:v>28.21</c:v>
                </c:pt>
                <c:pt idx="2333">
                  <c:v>30.92</c:v>
                </c:pt>
                <c:pt idx="2334">
                  <c:v>32.32</c:v>
                </c:pt>
                <c:pt idx="2335">
                  <c:v>42.2</c:v>
                </c:pt>
                <c:pt idx="2336">
                  <c:v>50.14</c:v>
                </c:pt>
                <c:pt idx="2337">
                  <c:v>71.900000000000006</c:v>
                </c:pt>
                <c:pt idx="2338">
                  <c:v>95.33</c:v>
                </c:pt>
                <c:pt idx="2339">
                  <c:v>116.12</c:v>
                </c:pt>
                <c:pt idx="2340">
                  <c:v>130.22</c:v>
                </c:pt>
                <c:pt idx="2341">
                  <c:v>71.94</c:v>
                </c:pt>
                <c:pt idx="2342">
                  <c:v>61.45</c:v>
                </c:pt>
                <c:pt idx="2343">
                  <c:v>108.89</c:v>
                </c:pt>
                <c:pt idx="2344">
                  <c:v>102.09</c:v>
                </c:pt>
                <c:pt idx="2345">
                  <c:v>137.44999999999999</c:v>
                </c:pt>
                <c:pt idx="2346">
                  <c:v>133.47</c:v>
                </c:pt>
                <c:pt idx="2347">
                  <c:v>138.91</c:v>
                </c:pt>
                <c:pt idx="2348">
                  <c:v>173.07</c:v>
                </c:pt>
                <c:pt idx="2349">
                  <c:v>188.99</c:v>
                </c:pt>
                <c:pt idx="2350">
                  <c:v>243.15</c:v>
                </c:pt>
                <c:pt idx="2351">
                  <c:v>222.5</c:v>
                </c:pt>
                <c:pt idx="2352">
                  <c:v>291.16000000000003</c:v>
                </c:pt>
                <c:pt idx="2353">
                  <c:v>257.77</c:v>
                </c:pt>
                <c:pt idx="2354">
                  <c:v>303.3</c:v>
                </c:pt>
                <c:pt idx="2355">
                  <c:v>291.27999999999997</c:v>
                </c:pt>
                <c:pt idx="2356">
                  <c:v>293.17</c:v>
                </c:pt>
                <c:pt idx="2357">
                  <c:v>459.44</c:v>
                </c:pt>
                <c:pt idx="2358">
                  <c:v>431.25</c:v>
                </c:pt>
                <c:pt idx="2359">
                  <c:v>405.3</c:v>
                </c:pt>
                <c:pt idx="2360">
                  <c:v>408.92</c:v>
                </c:pt>
                <c:pt idx="2361">
                  <c:v>326.41000000000003</c:v>
                </c:pt>
                <c:pt idx="2362">
                  <c:v>351.82</c:v>
                </c:pt>
                <c:pt idx="2363">
                  <c:v>390.5</c:v>
                </c:pt>
                <c:pt idx="2364">
                  <c:v>247.02</c:v>
                </c:pt>
                <c:pt idx="2365">
                  <c:v>174.84</c:v>
                </c:pt>
                <c:pt idx="2366">
                  <c:v>139.87</c:v>
                </c:pt>
                <c:pt idx="2367">
                  <c:v>115.4</c:v>
                </c:pt>
                <c:pt idx="2368">
                  <c:v>142.82</c:v>
                </c:pt>
                <c:pt idx="2369">
                  <c:v>216.62</c:v>
                </c:pt>
                <c:pt idx="2370">
                  <c:v>222.32</c:v>
                </c:pt>
                <c:pt idx="2371">
                  <c:v>156.6</c:v>
                </c:pt>
                <c:pt idx="2372">
                  <c:v>128.06</c:v>
                </c:pt>
                <c:pt idx="2373">
                  <c:v>161.56</c:v>
                </c:pt>
                <c:pt idx="2374">
                  <c:v>180.07</c:v>
                </c:pt>
                <c:pt idx="2375">
                  <c:v>98.05</c:v>
                </c:pt>
                <c:pt idx="2376">
                  <c:v>0.04</c:v>
                </c:pt>
                <c:pt idx="2377">
                  <c:v>0.03</c:v>
                </c:pt>
                <c:pt idx="2378">
                  <c:v>0.08</c:v>
                </c:pt>
                <c:pt idx="2379">
                  <c:v>0.28999999999999998</c:v>
                </c:pt>
                <c:pt idx="2380">
                  <c:v>0.98</c:v>
                </c:pt>
                <c:pt idx="2381">
                  <c:v>0.76</c:v>
                </c:pt>
                <c:pt idx="2382">
                  <c:v>1.42</c:v>
                </c:pt>
                <c:pt idx="2383">
                  <c:v>1.66</c:v>
                </c:pt>
                <c:pt idx="2384">
                  <c:v>1.23</c:v>
                </c:pt>
                <c:pt idx="2385">
                  <c:v>1.9</c:v>
                </c:pt>
                <c:pt idx="2386">
                  <c:v>2.72</c:v>
                </c:pt>
                <c:pt idx="2387">
                  <c:v>3.9</c:v>
                </c:pt>
                <c:pt idx="2388">
                  <c:v>3.33</c:v>
                </c:pt>
                <c:pt idx="2389">
                  <c:v>2.95</c:v>
                </c:pt>
                <c:pt idx="2390">
                  <c:v>6.24</c:v>
                </c:pt>
                <c:pt idx="2391">
                  <c:v>9.2799999999999994</c:v>
                </c:pt>
                <c:pt idx="2392">
                  <c:v>15.32</c:v>
                </c:pt>
                <c:pt idx="2393">
                  <c:v>15.38</c:v>
                </c:pt>
                <c:pt idx="2394">
                  <c:v>19.329999999999998</c:v>
                </c:pt>
                <c:pt idx="2395">
                  <c:v>17.82</c:v>
                </c:pt>
                <c:pt idx="2396">
                  <c:v>16.82</c:v>
                </c:pt>
                <c:pt idx="2397">
                  <c:v>19.399999999999999</c:v>
                </c:pt>
                <c:pt idx="2398">
                  <c:v>22.04</c:v>
                </c:pt>
                <c:pt idx="2399">
                  <c:v>19.850000000000001</c:v>
                </c:pt>
                <c:pt idx="2400">
                  <c:v>23.64</c:v>
                </c:pt>
                <c:pt idx="2401">
                  <c:v>18.66</c:v>
                </c:pt>
                <c:pt idx="2402">
                  <c:v>14.69</c:v>
                </c:pt>
                <c:pt idx="2403">
                  <c:v>32.93</c:v>
                </c:pt>
                <c:pt idx="2404">
                  <c:v>38.049999999999997</c:v>
                </c:pt>
                <c:pt idx="2405">
                  <c:v>30.49</c:v>
                </c:pt>
                <c:pt idx="2406">
                  <c:v>29.27</c:v>
                </c:pt>
                <c:pt idx="2407">
                  <c:v>35.06</c:v>
                </c:pt>
                <c:pt idx="2408">
                  <c:v>34.229999999999997</c:v>
                </c:pt>
                <c:pt idx="2409">
                  <c:v>24.85</c:v>
                </c:pt>
                <c:pt idx="2410">
                  <c:v>15</c:v>
                </c:pt>
                <c:pt idx="2411">
                  <c:v>15.89</c:v>
                </c:pt>
                <c:pt idx="2412">
                  <c:v>12.14</c:v>
                </c:pt>
                <c:pt idx="2413">
                  <c:v>4.43</c:v>
                </c:pt>
                <c:pt idx="2414">
                  <c:v>4.53</c:v>
                </c:pt>
                <c:pt idx="2415">
                  <c:v>2.97</c:v>
                </c:pt>
                <c:pt idx="2416">
                  <c:v>1.99</c:v>
                </c:pt>
                <c:pt idx="2417">
                  <c:v>1.44</c:v>
                </c:pt>
                <c:pt idx="2418">
                  <c:v>1.2</c:v>
                </c:pt>
                <c:pt idx="2419">
                  <c:v>0.47</c:v>
                </c:pt>
                <c:pt idx="2420">
                  <c:v>0.15</c:v>
                </c:pt>
                <c:pt idx="2421">
                  <c:v>0.2</c:v>
                </c:pt>
                <c:pt idx="2422">
                  <c:v>0.13</c:v>
                </c:pt>
                <c:pt idx="2423">
                  <c:v>0.09</c:v>
                </c:pt>
                <c:pt idx="2424">
                  <c:v>0</c:v>
                </c:pt>
                <c:pt idx="2425">
                  <c:v>0</c:v>
                </c:pt>
                <c:pt idx="2426">
                  <c:v>0</c:v>
                </c:pt>
                <c:pt idx="2427">
                  <c:v>0</c:v>
                </c:pt>
                <c:pt idx="2428">
                  <c:v>0</c:v>
                </c:pt>
                <c:pt idx="2429">
                  <c:v>0</c:v>
                </c:pt>
                <c:pt idx="2430">
                  <c:v>0</c:v>
                </c:pt>
                <c:pt idx="2431">
                  <c:v>0</c:v>
                </c:pt>
                <c:pt idx="2432">
                  <c:v>0</c:v>
                </c:pt>
                <c:pt idx="2433">
                  <c:v>0</c:v>
                </c:pt>
                <c:pt idx="2434">
                  <c:v>0</c:v>
                </c:pt>
                <c:pt idx="2435">
                  <c:v>0.03</c:v>
                </c:pt>
                <c:pt idx="2436">
                  <c:v>0.02</c:v>
                </c:pt>
                <c:pt idx="2437">
                  <c:v>0</c:v>
                </c:pt>
                <c:pt idx="2438">
                  <c:v>0</c:v>
                </c:pt>
                <c:pt idx="2439">
                  <c:v>0</c:v>
                </c:pt>
                <c:pt idx="2440">
                  <c:v>0.04</c:v>
                </c:pt>
                <c:pt idx="2441">
                  <c:v>0.01</c:v>
                </c:pt>
                <c:pt idx="2442">
                  <c:v>0.02</c:v>
                </c:pt>
                <c:pt idx="2443">
                  <c:v>0.02</c:v>
                </c:pt>
                <c:pt idx="2444">
                  <c:v>7.0000000000000007E-2</c:v>
                </c:pt>
                <c:pt idx="2445">
                  <c:v>0.05</c:v>
                </c:pt>
                <c:pt idx="2446">
                  <c:v>0.03</c:v>
                </c:pt>
                <c:pt idx="2447">
                  <c:v>0.03</c:v>
                </c:pt>
                <c:pt idx="2448">
                  <c:v>7.0000000000000007E-2</c:v>
                </c:pt>
                <c:pt idx="2449">
                  <c:v>7.0000000000000007E-2</c:v>
                </c:pt>
                <c:pt idx="2450">
                  <c:v>0.08</c:v>
                </c:pt>
                <c:pt idx="2451">
                  <c:v>0.09</c:v>
                </c:pt>
                <c:pt idx="2452">
                  <c:v>0.11</c:v>
                </c:pt>
                <c:pt idx="2453">
                  <c:v>0.28999999999999998</c:v>
                </c:pt>
                <c:pt idx="2454">
                  <c:v>0.43</c:v>
                </c:pt>
                <c:pt idx="2455">
                  <c:v>0.35</c:v>
                </c:pt>
                <c:pt idx="2456">
                  <c:v>0.48</c:v>
                </c:pt>
                <c:pt idx="2457">
                  <c:v>0.3</c:v>
                </c:pt>
                <c:pt idx="2458">
                  <c:v>0.16</c:v>
                </c:pt>
                <c:pt idx="2459">
                  <c:v>0.08</c:v>
                </c:pt>
                <c:pt idx="2460">
                  <c:v>0.22</c:v>
                </c:pt>
                <c:pt idx="2461">
                  <c:v>0.4</c:v>
                </c:pt>
                <c:pt idx="2462">
                  <c:v>0.39</c:v>
                </c:pt>
                <c:pt idx="2463">
                  <c:v>0.11</c:v>
                </c:pt>
                <c:pt idx="2464">
                  <c:v>0.14000000000000001</c:v>
                </c:pt>
                <c:pt idx="2465">
                  <c:v>0.45</c:v>
                </c:pt>
                <c:pt idx="2466">
                  <c:v>1.95</c:v>
                </c:pt>
                <c:pt idx="2467">
                  <c:v>0.45</c:v>
                </c:pt>
                <c:pt idx="2468">
                  <c:v>0.37</c:v>
                </c:pt>
                <c:pt idx="2469">
                  <c:v>0.14000000000000001</c:v>
                </c:pt>
                <c:pt idx="2470">
                  <c:v>0.09</c:v>
                </c:pt>
                <c:pt idx="2471">
                  <c:v>0.13</c:v>
                </c:pt>
                <c:pt idx="2472">
                  <c:v>0.04</c:v>
                </c:pt>
                <c:pt idx="2473">
                  <c:v>0.02</c:v>
                </c:pt>
                <c:pt idx="2474">
                  <c:v>0.03</c:v>
                </c:pt>
                <c:pt idx="2475">
                  <c:v>0.11</c:v>
                </c:pt>
                <c:pt idx="2476">
                  <c:v>0.1</c:v>
                </c:pt>
                <c:pt idx="2477">
                  <c:v>0.12</c:v>
                </c:pt>
                <c:pt idx="2478">
                  <c:v>0.43</c:v>
                </c:pt>
                <c:pt idx="2479">
                  <c:v>0.62</c:v>
                </c:pt>
                <c:pt idx="2480">
                  <c:v>0.53</c:v>
                </c:pt>
                <c:pt idx="2481">
                  <c:v>0.59</c:v>
                </c:pt>
                <c:pt idx="2482">
                  <c:v>0.54</c:v>
                </c:pt>
                <c:pt idx="2483">
                  <c:v>2.17</c:v>
                </c:pt>
                <c:pt idx="2484">
                  <c:v>2.25</c:v>
                </c:pt>
                <c:pt idx="2485">
                  <c:v>1.78</c:v>
                </c:pt>
                <c:pt idx="2486">
                  <c:v>4.3</c:v>
                </c:pt>
                <c:pt idx="2487">
                  <c:v>22.7</c:v>
                </c:pt>
                <c:pt idx="2488">
                  <c:v>19.97</c:v>
                </c:pt>
                <c:pt idx="2489">
                  <c:v>11.62</c:v>
                </c:pt>
                <c:pt idx="2490">
                  <c:v>14.03</c:v>
                </c:pt>
                <c:pt idx="2491">
                  <c:v>19.18</c:v>
                </c:pt>
                <c:pt idx="2492">
                  <c:v>41.54</c:v>
                </c:pt>
                <c:pt idx="2493">
                  <c:v>40.22</c:v>
                </c:pt>
                <c:pt idx="2494">
                  <c:v>38.74</c:v>
                </c:pt>
                <c:pt idx="2495">
                  <c:v>87.7</c:v>
                </c:pt>
                <c:pt idx="2496">
                  <c:v>119.27</c:v>
                </c:pt>
                <c:pt idx="2497">
                  <c:v>98.97</c:v>
                </c:pt>
                <c:pt idx="2498">
                  <c:v>102.13</c:v>
                </c:pt>
                <c:pt idx="2499">
                  <c:v>124.95</c:v>
                </c:pt>
                <c:pt idx="2500">
                  <c:v>116.84</c:v>
                </c:pt>
                <c:pt idx="2501">
                  <c:v>116.75</c:v>
                </c:pt>
                <c:pt idx="2502">
                  <c:v>154.38999999999999</c:v>
                </c:pt>
                <c:pt idx="2503">
                  <c:v>119.64</c:v>
                </c:pt>
                <c:pt idx="2504">
                  <c:v>169</c:v>
                </c:pt>
                <c:pt idx="2505">
                  <c:v>115.35</c:v>
                </c:pt>
                <c:pt idx="2506">
                  <c:v>156.06</c:v>
                </c:pt>
                <c:pt idx="2507">
                  <c:v>117.68</c:v>
                </c:pt>
                <c:pt idx="2508">
                  <c:v>184.95</c:v>
                </c:pt>
                <c:pt idx="2509">
                  <c:v>130.75</c:v>
                </c:pt>
                <c:pt idx="2510">
                  <c:v>154.75</c:v>
                </c:pt>
                <c:pt idx="2511">
                  <c:v>218.64</c:v>
                </c:pt>
                <c:pt idx="2512">
                  <c:v>135.46</c:v>
                </c:pt>
                <c:pt idx="2513">
                  <c:v>102.28</c:v>
                </c:pt>
                <c:pt idx="2514">
                  <c:v>94.11</c:v>
                </c:pt>
                <c:pt idx="2515">
                  <c:v>70.64</c:v>
                </c:pt>
                <c:pt idx="2516">
                  <c:v>91.65</c:v>
                </c:pt>
                <c:pt idx="2517">
                  <c:v>166.73</c:v>
                </c:pt>
                <c:pt idx="2518">
                  <c:v>86.59</c:v>
                </c:pt>
                <c:pt idx="2519">
                  <c:v>91.77</c:v>
                </c:pt>
                <c:pt idx="2520">
                  <c:v>78.42</c:v>
                </c:pt>
                <c:pt idx="2521">
                  <c:v>0.05</c:v>
                </c:pt>
                <c:pt idx="2522">
                  <c:v>0.04</c:v>
                </c:pt>
                <c:pt idx="2523">
                  <c:v>0.08</c:v>
                </c:pt>
                <c:pt idx="2524">
                  <c:v>0.13</c:v>
                </c:pt>
                <c:pt idx="2525">
                  <c:v>0.11</c:v>
                </c:pt>
                <c:pt idx="2526">
                  <c:v>0.42</c:v>
                </c:pt>
                <c:pt idx="2527">
                  <c:v>0.76</c:v>
                </c:pt>
                <c:pt idx="2528">
                  <c:v>0.56000000000000005</c:v>
                </c:pt>
                <c:pt idx="2529">
                  <c:v>0.61</c:v>
                </c:pt>
                <c:pt idx="2530">
                  <c:v>1.03</c:v>
                </c:pt>
                <c:pt idx="2531">
                  <c:v>1.57</c:v>
                </c:pt>
                <c:pt idx="2532">
                  <c:v>1.05</c:v>
                </c:pt>
                <c:pt idx="2533">
                  <c:v>1.53</c:v>
                </c:pt>
                <c:pt idx="2534">
                  <c:v>1.1200000000000001</c:v>
                </c:pt>
                <c:pt idx="2535">
                  <c:v>1.72</c:v>
                </c:pt>
                <c:pt idx="2536">
                  <c:v>4.68</c:v>
                </c:pt>
                <c:pt idx="2537">
                  <c:v>9.24</c:v>
                </c:pt>
                <c:pt idx="2538">
                  <c:v>13.54</c:v>
                </c:pt>
                <c:pt idx="2539">
                  <c:v>7.9</c:v>
                </c:pt>
                <c:pt idx="2540">
                  <c:v>4.92</c:v>
                </c:pt>
                <c:pt idx="2541">
                  <c:v>4.6900000000000004</c:v>
                </c:pt>
                <c:pt idx="2542">
                  <c:v>6.09</c:v>
                </c:pt>
                <c:pt idx="2543">
                  <c:v>4.28</c:v>
                </c:pt>
                <c:pt idx="2544">
                  <c:v>4.76</c:v>
                </c:pt>
                <c:pt idx="2545">
                  <c:v>3.07</c:v>
                </c:pt>
                <c:pt idx="2546">
                  <c:v>1.1499999999999999</c:v>
                </c:pt>
                <c:pt idx="2547">
                  <c:v>1.32</c:v>
                </c:pt>
                <c:pt idx="2548">
                  <c:v>0.64</c:v>
                </c:pt>
                <c:pt idx="2549">
                  <c:v>0.45</c:v>
                </c:pt>
                <c:pt idx="2550">
                  <c:v>0.39</c:v>
                </c:pt>
                <c:pt idx="2551">
                  <c:v>0.34</c:v>
                </c:pt>
                <c:pt idx="2552">
                  <c:v>0.16</c:v>
                </c:pt>
                <c:pt idx="2553">
                  <c:v>0.13</c:v>
                </c:pt>
                <c:pt idx="2554">
                  <c:v>0.06</c:v>
                </c:pt>
                <c:pt idx="2555">
                  <c:v>0.03</c:v>
                </c:pt>
                <c:pt idx="2556">
                  <c:v>0.01</c:v>
                </c:pt>
                <c:pt idx="2557">
                  <c:v>0</c:v>
                </c:pt>
                <c:pt idx="2558">
                  <c:v>0</c:v>
                </c:pt>
                <c:pt idx="2559">
                  <c:v>0</c:v>
                </c:pt>
                <c:pt idx="2560">
                  <c:v>0</c:v>
                </c:pt>
                <c:pt idx="2561">
                  <c:v>0</c:v>
                </c:pt>
                <c:pt idx="2562">
                  <c:v>0</c:v>
                </c:pt>
                <c:pt idx="2563">
                  <c:v>0</c:v>
                </c:pt>
                <c:pt idx="2564">
                  <c:v>0</c:v>
                </c:pt>
                <c:pt idx="2565">
                  <c:v>0</c:v>
                </c:pt>
                <c:pt idx="2566">
                  <c:v>0</c:v>
                </c:pt>
                <c:pt idx="2567">
                  <c:v>0</c:v>
                </c:pt>
                <c:pt idx="2568">
                  <c:v>0</c:v>
                </c:pt>
                <c:pt idx="2569">
                  <c:v>0.01</c:v>
                </c:pt>
                <c:pt idx="2570">
                  <c:v>0</c:v>
                </c:pt>
                <c:pt idx="2571">
                  <c:v>0</c:v>
                </c:pt>
                <c:pt idx="2572">
                  <c:v>0.03</c:v>
                </c:pt>
                <c:pt idx="2573">
                  <c:v>0.03</c:v>
                </c:pt>
                <c:pt idx="2574">
                  <c:v>0.06</c:v>
                </c:pt>
                <c:pt idx="2575">
                  <c:v>0.1</c:v>
                </c:pt>
                <c:pt idx="2576">
                  <c:v>0.12</c:v>
                </c:pt>
                <c:pt idx="2577">
                  <c:v>0.12</c:v>
                </c:pt>
                <c:pt idx="2578">
                  <c:v>0.4</c:v>
                </c:pt>
                <c:pt idx="2579">
                  <c:v>0.48</c:v>
                </c:pt>
                <c:pt idx="2580">
                  <c:v>0.46</c:v>
                </c:pt>
                <c:pt idx="2581">
                  <c:v>0.39</c:v>
                </c:pt>
                <c:pt idx="2582">
                  <c:v>0.4</c:v>
                </c:pt>
                <c:pt idx="2583">
                  <c:v>1.18</c:v>
                </c:pt>
                <c:pt idx="2584">
                  <c:v>2.35</c:v>
                </c:pt>
                <c:pt idx="2585">
                  <c:v>1.62</c:v>
                </c:pt>
                <c:pt idx="2586">
                  <c:v>6.7</c:v>
                </c:pt>
                <c:pt idx="2587">
                  <c:v>5.22</c:v>
                </c:pt>
                <c:pt idx="2588">
                  <c:v>7.82</c:v>
                </c:pt>
                <c:pt idx="2589">
                  <c:v>7.8</c:v>
                </c:pt>
                <c:pt idx="2590">
                  <c:v>12.96</c:v>
                </c:pt>
                <c:pt idx="2591">
                  <c:v>14.78</c:v>
                </c:pt>
                <c:pt idx="2592">
                  <c:v>8.19</c:v>
                </c:pt>
                <c:pt idx="2593">
                  <c:v>13.52</c:v>
                </c:pt>
                <c:pt idx="2594">
                  <c:v>19.66</c:v>
                </c:pt>
                <c:pt idx="2595">
                  <c:v>20.010000000000002</c:v>
                </c:pt>
                <c:pt idx="2596">
                  <c:v>19.190000000000001</c:v>
                </c:pt>
                <c:pt idx="2597">
                  <c:v>8.67</c:v>
                </c:pt>
                <c:pt idx="2598">
                  <c:v>12.96</c:v>
                </c:pt>
                <c:pt idx="2599">
                  <c:v>9.5500000000000007</c:v>
                </c:pt>
                <c:pt idx="2600">
                  <c:v>4.91</c:v>
                </c:pt>
                <c:pt idx="2601">
                  <c:v>3.58</c:v>
                </c:pt>
                <c:pt idx="2602">
                  <c:v>3.55</c:v>
                </c:pt>
                <c:pt idx="2603">
                  <c:v>2.19</c:v>
                </c:pt>
                <c:pt idx="2604">
                  <c:v>2.97</c:v>
                </c:pt>
                <c:pt idx="2605">
                  <c:v>1.92</c:v>
                </c:pt>
                <c:pt idx="2606">
                  <c:v>0.66</c:v>
                </c:pt>
                <c:pt idx="2607">
                  <c:v>0.52</c:v>
                </c:pt>
                <c:pt idx="2608">
                  <c:v>0.7</c:v>
                </c:pt>
                <c:pt idx="2609">
                  <c:v>0.59</c:v>
                </c:pt>
                <c:pt idx="2610">
                  <c:v>0.81</c:v>
                </c:pt>
                <c:pt idx="2611">
                  <c:v>0.79</c:v>
                </c:pt>
                <c:pt idx="2612">
                  <c:v>0.76</c:v>
                </c:pt>
                <c:pt idx="2613">
                  <c:v>0.78</c:v>
                </c:pt>
                <c:pt idx="2614">
                  <c:v>1.22</c:v>
                </c:pt>
                <c:pt idx="2615">
                  <c:v>0.16</c:v>
                </c:pt>
                <c:pt idx="2616">
                  <c:v>0.31</c:v>
                </c:pt>
                <c:pt idx="2617">
                  <c:v>0.62</c:v>
                </c:pt>
                <c:pt idx="2618">
                  <c:v>0.44</c:v>
                </c:pt>
                <c:pt idx="2619">
                  <c:v>0.62</c:v>
                </c:pt>
                <c:pt idx="2620">
                  <c:v>0.78</c:v>
                </c:pt>
                <c:pt idx="2621">
                  <c:v>2.2400000000000002</c:v>
                </c:pt>
                <c:pt idx="2622">
                  <c:v>8.06</c:v>
                </c:pt>
                <c:pt idx="2623">
                  <c:v>10.62</c:v>
                </c:pt>
                <c:pt idx="2624">
                  <c:v>4.4800000000000004</c:v>
                </c:pt>
                <c:pt idx="2625">
                  <c:v>12.88</c:v>
                </c:pt>
                <c:pt idx="2626">
                  <c:v>13</c:v>
                </c:pt>
                <c:pt idx="2627">
                  <c:v>12.62</c:v>
                </c:pt>
                <c:pt idx="2628">
                  <c:v>13.92</c:v>
                </c:pt>
                <c:pt idx="2629">
                  <c:v>30.61</c:v>
                </c:pt>
                <c:pt idx="2630">
                  <c:v>30.88</c:v>
                </c:pt>
                <c:pt idx="2631">
                  <c:v>43.11</c:v>
                </c:pt>
                <c:pt idx="2632">
                  <c:v>45.62</c:v>
                </c:pt>
                <c:pt idx="2633">
                  <c:v>38.520000000000003</c:v>
                </c:pt>
                <c:pt idx="2634">
                  <c:v>48.6</c:v>
                </c:pt>
                <c:pt idx="2635">
                  <c:v>58</c:v>
                </c:pt>
                <c:pt idx="2636">
                  <c:v>61.1</c:v>
                </c:pt>
                <c:pt idx="2637">
                  <c:v>70.17</c:v>
                </c:pt>
                <c:pt idx="2638">
                  <c:v>55.27</c:v>
                </c:pt>
                <c:pt idx="2639">
                  <c:v>62.99</c:v>
                </c:pt>
                <c:pt idx="2640">
                  <c:v>105.79</c:v>
                </c:pt>
                <c:pt idx="2641">
                  <c:v>81.260000000000005</c:v>
                </c:pt>
                <c:pt idx="2642">
                  <c:v>61.52</c:v>
                </c:pt>
                <c:pt idx="2643">
                  <c:v>75.959999999999994</c:v>
                </c:pt>
                <c:pt idx="2644">
                  <c:v>58.78</c:v>
                </c:pt>
                <c:pt idx="2645">
                  <c:v>78.09</c:v>
                </c:pt>
                <c:pt idx="2646">
                  <c:v>101.84</c:v>
                </c:pt>
                <c:pt idx="2647">
                  <c:v>94.44</c:v>
                </c:pt>
                <c:pt idx="2648">
                  <c:v>95.39</c:v>
                </c:pt>
                <c:pt idx="2649">
                  <c:v>80.55</c:v>
                </c:pt>
                <c:pt idx="2650">
                  <c:v>45.24</c:v>
                </c:pt>
                <c:pt idx="2651">
                  <c:v>39.78</c:v>
                </c:pt>
                <c:pt idx="2652">
                  <c:v>41.21</c:v>
                </c:pt>
                <c:pt idx="2653">
                  <c:v>30.74</c:v>
                </c:pt>
                <c:pt idx="2654">
                  <c:v>15.93</c:v>
                </c:pt>
                <c:pt idx="2655">
                  <c:v>11.37</c:v>
                </c:pt>
                <c:pt idx="2656">
                  <c:v>17.899999999999999</c:v>
                </c:pt>
                <c:pt idx="2657">
                  <c:v>14.33</c:v>
                </c:pt>
                <c:pt idx="2658">
                  <c:v>16.63</c:v>
                </c:pt>
                <c:pt idx="2659">
                  <c:v>18.739999999999998</c:v>
                </c:pt>
                <c:pt idx="2660">
                  <c:v>21.31</c:v>
                </c:pt>
                <c:pt idx="2661">
                  <c:v>12.8</c:v>
                </c:pt>
                <c:pt idx="2662">
                  <c:v>3.9</c:v>
                </c:pt>
                <c:pt idx="2663">
                  <c:v>2.12</c:v>
                </c:pt>
                <c:pt idx="2664">
                  <c:v>1.47</c:v>
                </c:pt>
                <c:pt idx="2665">
                  <c:v>0.14000000000000001</c:v>
                </c:pt>
                <c:pt idx="2666">
                  <c:v>0.04</c:v>
                </c:pt>
                <c:pt idx="2667">
                  <c:v>0.15</c:v>
                </c:pt>
                <c:pt idx="2668">
                  <c:v>0.17</c:v>
                </c:pt>
                <c:pt idx="2669">
                  <c:v>0.39</c:v>
                </c:pt>
                <c:pt idx="2670">
                  <c:v>1.1499999999999999</c:v>
                </c:pt>
                <c:pt idx="2671">
                  <c:v>4.12</c:v>
                </c:pt>
                <c:pt idx="2672">
                  <c:v>5.5</c:v>
                </c:pt>
                <c:pt idx="2673">
                  <c:v>5.31</c:v>
                </c:pt>
                <c:pt idx="2674">
                  <c:v>2.52</c:v>
                </c:pt>
                <c:pt idx="2675">
                  <c:v>4.12</c:v>
                </c:pt>
                <c:pt idx="2676">
                  <c:v>7.19</c:v>
                </c:pt>
                <c:pt idx="2677">
                  <c:v>13.57</c:v>
                </c:pt>
                <c:pt idx="2678">
                  <c:v>19.93</c:v>
                </c:pt>
                <c:pt idx="2679">
                  <c:v>34.68</c:v>
                </c:pt>
                <c:pt idx="2680">
                  <c:v>166.06</c:v>
                </c:pt>
                <c:pt idx="2681">
                  <c:v>147.85</c:v>
                </c:pt>
                <c:pt idx="2682">
                  <c:v>86.7</c:v>
                </c:pt>
                <c:pt idx="2683">
                  <c:v>41.93</c:v>
                </c:pt>
                <c:pt idx="2684">
                  <c:v>32</c:v>
                </c:pt>
                <c:pt idx="2685">
                  <c:v>29.62</c:v>
                </c:pt>
                <c:pt idx="2686">
                  <c:v>46.91</c:v>
                </c:pt>
                <c:pt idx="2687">
                  <c:v>58.88</c:v>
                </c:pt>
                <c:pt idx="2688">
                  <c:v>73.06</c:v>
                </c:pt>
                <c:pt idx="2689">
                  <c:v>97.84</c:v>
                </c:pt>
                <c:pt idx="2690">
                  <c:v>81.599999999999994</c:v>
                </c:pt>
                <c:pt idx="2691">
                  <c:v>57.97</c:v>
                </c:pt>
                <c:pt idx="2692">
                  <c:v>50.15</c:v>
                </c:pt>
                <c:pt idx="2693">
                  <c:v>44.47</c:v>
                </c:pt>
                <c:pt idx="2694">
                  <c:v>40.46</c:v>
                </c:pt>
                <c:pt idx="2695">
                  <c:v>40</c:v>
                </c:pt>
                <c:pt idx="2696">
                  <c:v>34.9</c:v>
                </c:pt>
                <c:pt idx="2697">
                  <c:v>26.56</c:v>
                </c:pt>
                <c:pt idx="2698">
                  <c:v>50.7</c:v>
                </c:pt>
                <c:pt idx="2699">
                  <c:v>28.69</c:v>
                </c:pt>
                <c:pt idx="2700">
                  <c:v>23.67</c:v>
                </c:pt>
                <c:pt idx="2701">
                  <c:v>42.33</c:v>
                </c:pt>
                <c:pt idx="2702">
                  <c:v>35.479999999999997</c:v>
                </c:pt>
                <c:pt idx="2703">
                  <c:v>12.26</c:v>
                </c:pt>
                <c:pt idx="2704">
                  <c:v>16.47</c:v>
                </c:pt>
                <c:pt idx="2705">
                  <c:v>15.05</c:v>
                </c:pt>
                <c:pt idx="2706">
                  <c:v>13.33</c:v>
                </c:pt>
                <c:pt idx="2707">
                  <c:v>9.6999999999999993</c:v>
                </c:pt>
                <c:pt idx="2708">
                  <c:v>5.35</c:v>
                </c:pt>
                <c:pt idx="2709">
                  <c:v>14.7</c:v>
                </c:pt>
                <c:pt idx="2710">
                  <c:v>6.69</c:v>
                </c:pt>
                <c:pt idx="2711">
                  <c:v>2.52</c:v>
                </c:pt>
                <c:pt idx="2712">
                  <c:v>1.63</c:v>
                </c:pt>
                <c:pt idx="2713">
                  <c:v>0.02</c:v>
                </c:pt>
                <c:pt idx="2714">
                  <c:v>0.01</c:v>
                </c:pt>
                <c:pt idx="2715">
                  <c:v>0.03</c:v>
                </c:pt>
                <c:pt idx="2716">
                  <c:v>7.0000000000000007E-2</c:v>
                </c:pt>
                <c:pt idx="2717">
                  <c:v>0.02</c:v>
                </c:pt>
                <c:pt idx="2718">
                  <c:v>0.06</c:v>
                </c:pt>
                <c:pt idx="2719">
                  <c:v>0.16</c:v>
                </c:pt>
                <c:pt idx="2720">
                  <c:v>0.25</c:v>
                </c:pt>
                <c:pt idx="2721">
                  <c:v>0.42</c:v>
                </c:pt>
                <c:pt idx="2722">
                  <c:v>1.2</c:v>
                </c:pt>
                <c:pt idx="2723">
                  <c:v>1.18</c:v>
                </c:pt>
                <c:pt idx="2724">
                  <c:v>1.2</c:v>
                </c:pt>
                <c:pt idx="2725">
                  <c:v>0.85</c:v>
                </c:pt>
                <c:pt idx="2726">
                  <c:v>0.97</c:v>
                </c:pt>
                <c:pt idx="2727">
                  <c:v>2.83</c:v>
                </c:pt>
                <c:pt idx="2728">
                  <c:v>1.56</c:v>
                </c:pt>
                <c:pt idx="2729">
                  <c:v>0.87</c:v>
                </c:pt>
                <c:pt idx="2730">
                  <c:v>0.99</c:v>
                </c:pt>
                <c:pt idx="2731">
                  <c:v>0.96</c:v>
                </c:pt>
                <c:pt idx="2732">
                  <c:v>0.42</c:v>
                </c:pt>
                <c:pt idx="2733">
                  <c:v>0.56000000000000005</c:v>
                </c:pt>
                <c:pt idx="2734">
                  <c:v>0.52</c:v>
                </c:pt>
                <c:pt idx="2735">
                  <c:v>0.41</c:v>
                </c:pt>
                <c:pt idx="2736">
                  <c:v>0.33</c:v>
                </c:pt>
                <c:pt idx="2737">
                  <c:v>0.75</c:v>
                </c:pt>
                <c:pt idx="2738">
                  <c:v>0.7</c:v>
                </c:pt>
                <c:pt idx="2739">
                  <c:v>0.34</c:v>
                </c:pt>
                <c:pt idx="2740">
                  <c:v>0.64</c:v>
                </c:pt>
                <c:pt idx="2741">
                  <c:v>0.72</c:v>
                </c:pt>
                <c:pt idx="2742">
                  <c:v>0.42</c:v>
                </c:pt>
                <c:pt idx="2743">
                  <c:v>0.47</c:v>
                </c:pt>
                <c:pt idx="2744">
                  <c:v>1.22</c:v>
                </c:pt>
                <c:pt idx="2745">
                  <c:v>7.0000000000000007E-2</c:v>
                </c:pt>
                <c:pt idx="2746">
                  <c:v>0.11</c:v>
                </c:pt>
                <c:pt idx="2747">
                  <c:v>0.22</c:v>
                </c:pt>
                <c:pt idx="2748">
                  <c:v>0.14000000000000001</c:v>
                </c:pt>
                <c:pt idx="2749">
                  <c:v>0.11</c:v>
                </c:pt>
                <c:pt idx="2750">
                  <c:v>0.03</c:v>
                </c:pt>
                <c:pt idx="2751">
                  <c:v>0.02</c:v>
                </c:pt>
                <c:pt idx="2752">
                  <c:v>0.05</c:v>
                </c:pt>
                <c:pt idx="2753">
                  <c:v>0.02</c:v>
                </c:pt>
                <c:pt idx="2754">
                  <c:v>0.05</c:v>
                </c:pt>
                <c:pt idx="2755">
                  <c:v>0.04</c:v>
                </c:pt>
                <c:pt idx="2756">
                  <c:v>0.01</c:v>
                </c:pt>
                <c:pt idx="2757">
                  <c:v>0</c:v>
                </c:pt>
                <c:pt idx="2758">
                  <c:v>0</c:v>
                </c:pt>
                <c:pt idx="2759">
                  <c:v>0</c:v>
                </c:pt>
                <c:pt idx="2760">
                  <c:v>0</c:v>
                </c:pt>
                <c:pt idx="2761">
                  <c:v>0.95</c:v>
                </c:pt>
                <c:pt idx="2762">
                  <c:v>2.04</c:v>
                </c:pt>
                <c:pt idx="2763">
                  <c:v>3.24</c:v>
                </c:pt>
                <c:pt idx="2764">
                  <c:v>10.72</c:v>
                </c:pt>
                <c:pt idx="2765">
                  <c:v>20.13</c:v>
                </c:pt>
                <c:pt idx="2766">
                  <c:v>14.65</c:v>
                </c:pt>
                <c:pt idx="2767">
                  <c:v>22.38</c:v>
                </c:pt>
                <c:pt idx="2768">
                  <c:v>78.47</c:v>
                </c:pt>
                <c:pt idx="2769">
                  <c:v>68.95</c:v>
                </c:pt>
                <c:pt idx="2770">
                  <c:v>88</c:v>
                </c:pt>
                <c:pt idx="2771">
                  <c:v>148.18</c:v>
                </c:pt>
                <c:pt idx="2772">
                  <c:v>253.36</c:v>
                </c:pt>
                <c:pt idx="2773">
                  <c:v>247.37</c:v>
                </c:pt>
                <c:pt idx="2774">
                  <c:v>154.38</c:v>
                </c:pt>
                <c:pt idx="2775">
                  <c:v>270.41000000000003</c:v>
                </c:pt>
                <c:pt idx="2776">
                  <c:v>345.59</c:v>
                </c:pt>
                <c:pt idx="2777">
                  <c:v>311.74</c:v>
                </c:pt>
                <c:pt idx="2778">
                  <c:v>353.16</c:v>
                </c:pt>
                <c:pt idx="2779">
                  <c:v>419.3</c:v>
                </c:pt>
                <c:pt idx="2780">
                  <c:v>346.54</c:v>
                </c:pt>
                <c:pt idx="2781">
                  <c:v>599.99</c:v>
                </c:pt>
                <c:pt idx="2782">
                  <c:v>635.70000000000005</c:v>
                </c:pt>
                <c:pt idx="2783">
                  <c:v>474.01</c:v>
                </c:pt>
                <c:pt idx="2784">
                  <c:v>408.88</c:v>
                </c:pt>
                <c:pt idx="2785">
                  <c:v>440.43</c:v>
                </c:pt>
                <c:pt idx="2786">
                  <c:v>463.37</c:v>
                </c:pt>
                <c:pt idx="2787">
                  <c:v>507.78</c:v>
                </c:pt>
                <c:pt idx="2788">
                  <c:v>505.97</c:v>
                </c:pt>
                <c:pt idx="2789">
                  <c:v>531.11</c:v>
                </c:pt>
                <c:pt idx="2790">
                  <c:v>799.66</c:v>
                </c:pt>
                <c:pt idx="2791">
                  <c:v>636.07000000000005</c:v>
                </c:pt>
                <c:pt idx="2792">
                  <c:v>561.5</c:v>
                </c:pt>
                <c:pt idx="2793">
                  <c:v>598.29999999999995</c:v>
                </c:pt>
                <c:pt idx="2794">
                  <c:v>625.65</c:v>
                </c:pt>
                <c:pt idx="2795">
                  <c:v>573.66</c:v>
                </c:pt>
                <c:pt idx="2796">
                  <c:v>641.41999999999996</c:v>
                </c:pt>
                <c:pt idx="2797">
                  <c:v>565.76</c:v>
                </c:pt>
                <c:pt idx="2798">
                  <c:v>524.44000000000005</c:v>
                </c:pt>
                <c:pt idx="2799">
                  <c:v>580.47</c:v>
                </c:pt>
                <c:pt idx="2800">
                  <c:v>602.64</c:v>
                </c:pt>
                <c:pt idx="2801">
                  <c:v>476.59</c:v>
                </c:pt>
                <c:pt idx="2802">
                  <c:v>469.21</c:v>
                </c:pt>
                <c:pt idx="2803">
                  <c:v>597.03</c:v>
                </c:pt>
                <c:pt idx="2804">
                  <c:v>455.47</c:v>
                </c:pt>
                <c:pt idx="2805">
                  <c:v>198.17</c:v>
                </c:pt>
                <c:pt idx="2806">
                  <c:v>178.07</c:v>
                </c:pt>
                <c:pt idx="2807">
                  <c:v>206.87</c:v>
                </c:pt>
                <c:pt idx="2808">
                  <c:v>162.56</c:v>
                </c:pt>
                <c:pt idx="2809">
                  <c:v>0</c:v>
                </c:pt>
                <c:pt idx="2810">
                  <c:v>0</c:v>
                </c:pt>
                <c:pt idx="2811">
                  <c:v>0</c:v>
                </c:pt>
                <c:pt idx="2812">
                  <c:v>0</c:v>
                </c:pt>
                <c:pt idx="2813">
                  <c:v>0</c:v>
                </c:pt>
                <c:pt idx="2814">
                  <c:v>0</c:v>
                </c:pt>
                <c:pt idx="2815">
                  <c:v>0.02</c:v>
                </c:pt>
                <c:pt idx="2816">
                  <c:v>0.09</c:v>
                </c:pt>
                <c:pt idx="2817">
                  <c:v>0.18</c:v>
                </c:pt>
                <c:pt idx="2818">
                  <c:v>0.05</c:v>
                </c:pt>
                <c:pt idx="2819">
                  <c:v>0.17</c:v>
                </c:pt>
                <c:pt idx="2820">
                  <c:v>0.26</c:v>
                </c:pt>
                <c:pt idx="2821">
                  <c:v>7.0000000000000007E-2</c:v>
                </c:pt>
                <c:pt idx="2822">
                  <c:v>0.09</c:v>
                </c:pt>
                <c:pt idx="2823">
                  <c:v>0.21</c:v>
                </c:pt>
                <c:pt idx="2824">
                  <c:v>0.7</c:v>
                </c:pt>
                <c:pt idx="2825">
                  <c:v>2.4</c:v>
                </c:pt>
                <c:pt idx="2826">
                  <c:v>3.44</c:v>
                </c:pt>
                <c:pt idx="2827">
                  <c:v>5.0599999999999996</c:v>
                </c:pt>
                <c:pt idx="2828">
                  <c:v>5.12</c:v>
                </c:pt>
                <c:pt idx="2829">
                  <c:v>9.66</c:v>
                </c:pt>
                <c:pt idx="2830">
                  <c:v>21.66</c:v>
                </c:pt>
                <c:pt idx="2831">
                  <c:v>29.25</c:v>
                </c:pt>
                <c:pt idx="2832">
                  <c:v>36.36</c:v>
                </c:pt>
                <c:pt idx="2833">
                  <c:v>55.98</c:v>
                </c:pt>
                <c:pt idx="2834">
                  <c:v>47.05</c:v>
                </c:pt>
                <c:pt idx="2835">
                  <c:v>56.67</c:v>
                </c:pt>
                <c:pt idx="2836">
                  <c:v>59.59</c:v>
                </c:pt>
                <c:pt idx="2837">
                  <c:v>51.9</c:v>
                </c:pt>
                <c:pt idx="2838">
                  <c:v>97.93</c:v>
                </c:pt>
                <c:pt idx="2839">
                  <c:v>74.45</c:v>
                </c:pt>
                <c:pt idx="2840">
                  <c:v>117.82</c:v>
                </c:pt>
                <c:pt idx="2841">
                  <c:v>114.04</c:v>
                </c:pt>
                <c:pt idx="2842">
                  <c:v>133.97999999999999</c:v>
                </c:pt>
                <c:pt idx="2843">
                  <c:v>176.18</c:v>
                </c:pt>
                <c:pt idx="2844">
                  <c:v>196.44</c:v>
                </c:pt>
                <c:pt idx="2845">
                  <c:v>156.31</c:v>
                </c:pt>
                <c:pt idx="2846">
                  <c:v>115.82</c:v>
                </c:pt>
                <c:pt idx="2847">
                  <c:v>219.91</c:v>
                </c:pt>
                <c:pt idx="2848">
                  <c:v>286.22000000000003</c:v>
                </c:pt>
                <c:pt idx="2849">
                  <c:v>301.33</c:v>
                </c:pt>
                <c:pt idx="2850">
                  <c:v>341.39</c:v>
                </c:pt>
                <c:pt idx="2851">
                  <c:v>315.37</c:v>
                </c:pt>
                <c:pt idx="2852">
                  <c:v>243.02</c:v>
                </c:pt>
                <c:pt idx="2853">
                  <c:v>214.14</c:v>
                </c:pt>
                <c:pt idx="2854">
                  <c:v>112.54</c:v>
                </c:pt>
                <c:pt idx="2855">
                  <c:v>108.84</c:v>
                </c:pt>
                <c:pt idx="2856">
                  <c:v>76.260000000000005</c:v>
                </c:pt>
                <c:pt idx="2857">
                  <c:v>0</c:v>
                </c:pt>
                <c:pt idx="2858">
                  <c:v>0</c:v>
                </c:pt>
                <c:pt idx="2859">
                  <c:v>0</c:v>
                </c:pt>
                <c:pt idx="2860">
                  <c:v>0</c:v>
                </c:pt>
                <c:pt idx="2861">
                  <c:v>0</c:v>
                </c:pt>
                <c:pt idx="2862">
                  <c:v>0</c:v>
                </c:pt>
                <c:pt idx="2863">
                  <c:v>0</c:v>
                </c:pt>
                <c:pt idx="2864">
                  <c:v>0</c:v>
                </c:pt>
                <c:pt idx="2865">
                  <c:v>0</c:v>
                </c:pt>
                <c:pt idx="2866">
                  <c:v>0.01</c:v>
                </c:pt>
                <c:pt idx="2867">
                  <c:v>0</c:v>
                </c:pt>
                <c:pt idx="2868">
                  <c:v>0.01</c:v>
                </c:pt>
                <c:pt idx="2869">
                  <c:v>0.02</c:v>
                </c:pt>
                <c:pt idx="2870">
                  <c:v>0.01</c:v>
                </c:pt>
                <c:pt idx="2871">
                  <c:v>0.04</c:v>
                </c:pt>
                <c:pt idx="2872">
                  <c:v>0.2</c:v>
                </c:pt>
                <c:pt idx="2873">
                  <c:v>0.14000000000000001</c:v>
                </c:pt>
                <c:pt idx="2874">
                  <c:v>0.31</c:v>
                </c:pt>
                <c:pt idx="2875">
                  <c:v>0.28999999999999998</c:v>
                </c:pt>
                <c:pt idx="2876">
                  <c:v>0.24</c:v>
                </c:pt>
                <c:pt idx="2877">
                  <c:v>0.2</c:v>
                </c:pt>
                <c:pt idx="2878">
                  <c:v>0.48</c:v>
                </c:pt>
                <c:pt idx="2879">
                  <c:v>2.17</c:v>
                </c:pt>
                <c:pt idx="2880">
                  <c:v>3.52</c:v>
                </c:pt>
                <c:pt idx="2881">
                  <c:v>4.42</c:v>
                </c:pt>
                <c:pt idx="2882">
                  <c:v>4.05</c:v>
                </c:pt>
                <c:pt idx="2883">
                  <c:v>4.05</c:v>
                </c:pt>
                <c:pt idx="2884">
                  <c:v>4.32</c:v>
                </c:pt>
                <c:pt idx="2885">
                  <c:v>6.56</c:v>
                </c:pt>
                <c:pt idx="2886">
                  <c:v>13.85</c:v>
                </c:pt>
                <c:pt idx="2887">
                  <c:v>8.25</c:v>
                </c:pt>
                <c:pt idx="2888">
                  <c:v>5.8</c:v>
                </c:pt>
                <c:pt idx="2889">
                  <c:v>9.5299999999999994</c:v>
                </c:pt>
                <c:pt idx="2890">
                  <c:v>24.6</c:v>
                </c:pt>
                <c:pt idx="2891">
                  <c:v>32.22</c:v>
                </c:pt>
                <c:pt idx="2892">
                  <c:v>25.55</c:v>
                </c:pt>
                <c:pt idx="2893">
                  <c:v>9.33</c:v>
                </c:pt>
                <c:pt idx="2894">
                  <c:v>17.350000000000001</c:v>
                </c:pt>
                <c:pt idx="2895">
                  <c:v>20.71</c:v>
                </c:pt>
                <c:pt idx="2896">
                  <c:v>9.17</c:v>
                </c:pt>
                <c:pt idx="2897">
                  <c:v>6.61</c:v>
                </c:pt>
                <c:pt idx="2898">
                  <c:v>8.27</c:v>
                </c:pt>
                <c:pt idx="2899">
                  <c:v>5.54</c:v>
                </c:pt>
                <c:pt idx="2900">
                  <c:v>6.41</c:v>
                </c:pt>
                <c:pt idx="2901">
                  <c:v>18.5</c:v>
                </c:pt>
                <c:pt idx="2902">
                  <c:v>11.05</c:v>
                </c:pt>
                <c:pt idx="2903">
                  <c:v>4.87</c:v>
                </c:pt>
                <c:pt idx="2904">
                  <c:v>2.27</c:v>
                </c:pt>
                <c:pt idx="2905">
                  <c:v>3.57</c:v>
                </c:pt>
                <c:pt idx="2906">
                  <c:v>4</c:v>
                </c:pt>
                <c:pt idx="2907">
                  <c:v>0</c:v>
                </c:pt>
                <c:pt idx="2908">
                  <c:v>0</c:v>
                </c:pt>
                <c:pt idx="2909">
                  <c:v>0</c:v>
                </c:pt>
                <c:pt idx="2910">
                  <c:v>0</c:v>
                </c:pt>
                <c:pt idx="2911">
                  <c:v>0</c:v>
                </c:pt>
                <c:pt idx="2912">
                  <c:v>0</c:v>
                </c:pt>
                <c:pt idx="2913">
                  <c:v>0</c:v>
                </c:pt>
                <c:pt idx="2914">
                  <c:v>0</c:v>
                </c:pt>
                <c:pt idx="2915">
                  <c:v>0</c:v>
                </c:pt>
                <c:pt idx="2916">
                  <c:v>0</c:v>
                </c:pt>
                <c:pt idx="2917">
                  <c:v>0</c:v>
                </c:pt>
                <c:pt idx="2918">
                  <c:v>0</c:v>
                </c:pt>
                <c:pt idx="2919">
                  <c:v>0</c:v>
                </c:pt>
                <c:pt idx="2920">
                  <c:v>0</c:v>
                </c:pt>
                <c:pt idx="2921">
                  <c:v>0</c:v>
                </c:pt>
                <c:pt idx="2922">
                  <c:v>0</c:v>
                </c:pt>
                <c:pt idx="2923">
                  <c:v>0</c:v>
                </c:pt>
                <c:pt idx="2924">
                  <c:v>0</c:v>
                </c:pt>
                <c:pt idx="2925">
                  <c:v>0</c:v>
                </c:pt>
                <c:pt idx="2926">
                  <c:v>0</c:v>
                </c:pt>
                <c:pt idx="2927">
                  <c:v>0</c:v>
                </c:pt>
                <c:pt idx="2928">
                  <c:v>0</c:v>
                </c:pt>
                <c:pt idx="2929">
                  <c:v>0</c:v>
                </c:pt>
                <c:pt idx="2930">
                  <c:v>0</c:v>
                </c:pt>
                <c:pt idx="2931">
                  <c:v>0</c:v>
                </c:pt>
                <c:pt idx="2932">
                  <c:v>0</c:v>
                </c:pt>
                <c:pt idx="2933">
                  <c:v>0</c:v>
                </c:pt>
                <c:pt idx="2934">
                  <c:v>0</c:v>
                </c:pt>
                <c:pt idx="2935">
                  <c:v>0</c:v>
                </c:pt>
                <c:pt idx="2936">
                  <c:v>0</c:v>
                </c:pt>
                <c:pt idx="2937">
                  <c:v>0</c:v>
                </c:pt>
                <c:pt idx="2938">
                  <c:v>0</c:v>
                </c:pt>
                <c:pt idx="2939">
                  <c:v>0</c:v>
                </c:pt>
                <c:pt idx="2940">
                  <c:v>0</c:v>
                </c:pt>
                <c:pt idx="2941">
                  <c:v>0</c:v>
                </c:pt>
                <c:pt idx="2942">
                  <c:v>0</c:v>
                </c:pt>
                <c:pt idx="2943">
                  <c:v>0</c:v>
                </c:pt>
                <c:pt idx="2944">
                  <c:v>0</c:v>
                </c:pt>
                <c:pt idx="2945">
                  <c:v>0</c:v>
                </c:pt>
                <c:pt idx="2946">
                  <c:v>0</c:v>
                </c:pt>
                <c:pt idx="2947">
                  <c:v>0</c:v>
                </c:pt>
                <c:pt idx="2948">
                  <c:v>0</c:v>
                </c:pt>
                <c:pt idx="2949">
                  <c:v>0</c:v>
                </c:pt>
                <c:pt idx="2950">
                  <c:v>0</c:v>
                </c:pt>
                <c:pt idx="2951">
                  <c:v>0</c:v>
                </c:pt>
                <c:pt idx="2952">
                  <c:v>0</c:v>
                </c:pt>
                <c:pt idx="2953">
                  <c:v>0</c:v>
                </c:pt>
                <c:pt idx="2954">
                  <c:v>0</c:v>
                </c:pt>
                <c:pt idx="2955">
                  <c:v>0</c:v>
                </c:pt>
                <c:pt idx="2956">
                  <c:v>0.09</c:v>
                </c:pt>
                <c:pt idx="2957">
                  <c:v>0.18</c:v>
                </c:pt>
                <c:pt idx="2958">
                  <c:v>0.61</c:v>
                </c:pt>
                <c:pt idx="2959">
                  <c:v>0.59</c:v>
                </c:pt>
                <c:pt idx="2960">
                  <c:v>1.95</c:v>
                </c:pt>
                <c:pt idx="2961">
                  <c:v>2.16</c:v>
                </c:pt>
                <c:pt idx="2962">
                  <c:v>4.18</c:v>
                </c:pt>
                <c:pt idx="2963">
                  <c:v>5.95</c:v>
                </c:pt>
                <c:pt idx="2964">
                  <c:v>12.59</c:v>
                </c:pt>
                <c:pt idx="2965">
                  <c:v>19.149999999999999</c:v>
                </c:pt>
                <c:pt idx="2966">
                  <c:v>3.88</c:v>
                </c:pt>
                <c:pt idx="2967">
                  <c:v>1.06</c:v>
                </c:pt>
                <c:pt idx="2968">
                  <c:v>2.3199999999999998</c:v>
                </c:pt>
                <c:pt idx="2969">
                  <c:v>2.96</c:v>
                </c:pt>
                <c:pt idx="2970">
                  <c:v>5.21</c:v>
                </c:pt>
                <c:pt idx="2971">
                  <c:v>7.71</c:v>
                </c:pt>
                <c:pt idx="2972">
                  <c:v>10.86</c:v>
                </c:pt>
                <c:pt idx="2973">
                  <c:v>13.09</c:v>
                </c:pt>
                <c:pt idx="2974">
                  <c:v>25.68</c:v>
                </c:pt>
                <c:pt idx="2975">
                  <c:v>33.47</c:v>
                </c:pt>
                <c:pt idx="2976">
                  <c:v>30.64</c:v>
                </c:pt>
                <c:pt idx="2977">
                  <c:v>37.78</c:v>
                </c:pt>
                <c:pt idx="2978">
                  <c:v>48.46</c:v>
                </c:pt>
                <c:pt idx="2979">
                  <c:v>81.650000000000006</c:v>
                </c:pt>
                <c:pt idx="2980">
                  <c:v>104.76</c:v>
                </c:pt>
                <c:pt idx="2981">
                  <c:v>60.35</c:v>
                </c:pt>
                <c:pt idx="2982">
                  <c:v>64.89</c:v>
                </c:pt>
                <c:pt idx="2983">
                  <c:v>153.91999999999999</c:v>
                </c:pt>
                <c:pt idx="2984">
                  <c:v>142.03</c:v>
                </c:pt>
                <c:pt idx="2985">
                  <c:v>163.76</c:v>
                </c:pt>
                <c:pt idx="2986">
                  <c:v>187.17</c:v>
                </c:pt>
                <c:pt idx="2987">
                  <c:v>148.56</c:v>
                </c:pt>
                <c:pt idx="2988">
                  <c:v>127.29</c:v>
                </c:pt>
                <c:pt idx="2989">
                  <c:v>141.32</c:v>
                </c:pt>
                <c:pt idx="2990">
                  <c:v>163.30000000000001</c:v>
                </c:pt>
                <c:pt idx="2991">
                  <c:v>148.55000000000001</c:v>
                </c:pt>
                <c:pt idx="2992">
                  <c:v>126.41</c:v>
                </c:pt>
                <c:pt idx="2993">
                  <c:v>116.86</c:v>
                </c:pt>
                <c:pt idx="2994">
                  <c:v>102.25</c:v>
                </c:pt>
                <c:pt idx="2995">
                  <c:v>116.27</c:v>
                </c:pt>
                <c:pt idx="2996">
                  <c:v>106.65</c:v>
                </c:pt>
                <c:pt idx="2997">
                  <c:v>149.19</c:v>
                </c:pt>
                <c:pt idx="2998">
                  <c:v>102.23</c:v>
                </c:pt>
                <c:pt idx="2999">
                  <c:v>82.48</c:v>
                </c:pt>
                <c:pt idx="3000">
                  <c:v>75.19</c:v>
                </c:pt>
                <c:pt idx="3001">
                  <c:v>70.11</c:v>
                </c:pt>
                <c:pt idx="3002">
                  <c:v>67.72</c:v>
                </c:pt>
                <c:pt idx="3003">
                  <c:v>43.05</c:v>
                </c:pt>
                <c:pt idx="3004">
                  <c:v>0.17</c:v>
                </c:pt>
                <c:pt idx="3005">
                  <c:v>0.12</c:v>
                </c:pt>
                <c:pt idx="3006">
                  <c:v>0.34</c:v>
                </c:pt>
                <c:pt idx="3007">
                  <c:v>0.36</c:v>
                </c:pt>
                <c:pt idx="3008">
                  <c:v>0.5</c:v>
                </c:pt>
                <c:pt idx="3009">
                  <c:v>1.1200000000000001</c:v>
                </c:pt>
                <c:pt idx="3010">
                  <c:v>1.97</c:v>
                </c:pt>
                <c:pt idx="3011">
                  <c:v>1.49</c:v>
                </c:pt>
                <c:pt idx="3012">
                  <c:v>3.65</c:v>
                </c:pt>
                <c:pt idx="3013">
                  <c:v>2.95</c:v>
                </c:pt>
                <c:pt idx="3014">
                  <c:v>3.64</c:v>
                </c:pt>
                <c:pt idx="3015">
                  <c:v>6.94</c:v>
                </c:pt>
                <c:pt idx="3016">
                  <c:v>6.02</c:v>
                </c:pt>
                <c:pt idx="3017">
                  <c:v>5.99</c:v>
                </c:pt>
                <c:pt idx="3018">
                  <c:v>8.19</c:v>
                </c:pt>
                <c:pt idx="3019">
                  <c:v>13.14</c:v>
                </c:pt>
                <c:pt idx="3020">
                  <c:v>13.26</c:v>
                </c:pt>
                <c:pt idx="3021">
                  <c:v>13.97</c:v>
                </c:pt>
                <c:pt idx="3022">
                  <c:v>12.51</c:v>
                </c:pt>
                <c:pt idx="3023">
                  <c:v>13.91</c:v>
                </c:pt>
                <c:pt idx="3024">
                  <c:v>17.25</c:v>
                </c:pt>
                <c:pt idx="3025">
                  <c:v>18.14</c:v>
                </c:pt>
                <c:pt idx="3026">
                  <c:v>22.37</c:v>
                </c:pt>
                <c:pt idx="3027">
                  <c:v>29.25</c:v>
                </c:pt>
                <c:pt idx="3028">
                  <c:v>28.71</c:v>
                </c:pt>
                <c:pt idx="3029">
                  <c:v>23.2</c:v>
                </c:pt>
                <c:pt idx="3030">
                  <c:v>25.98</c:v>
                </c:pt>
                <c:pt idx="3031">
                  <c:v>33.64</c:v>
                </c:pt>
                <c:pt idx="3032">
                  <c:v>36.020000000000003</c:v>
                </c:pt>
                <c:pt idx="3033">
                  <c:v>22.39</c:v>
                </c:pt>
                <c:pt idx="3034">
                  <c:v>17.54</c:v>
                </c:pt>
                <c:pt idx="3035">
                  <c:v>18.34</c:v>
                </c:pt>
                <c:pt idx="3036">
                  <c:v>6.92</c:v>
                </c:pt>
                <c:pt idx="3037">
                  <c:v>5.22</c:v>
                </c:pt>
                <c:pt idx="3038">
                  <c:v>6.98</c:v>
                </c:pt>
                <c:pt idx="3039">
                  <c:v>9.4700000000000006</c:v>
                </c:pt>
                <c:pt idx="3040">
                  <c:v>8.77</c:v>
                </c:pt>
                <c:pt idx="3041">
                  <c:v>6.84</c:v>
                </c:pt>
                <c:pt idx="3042">
                  <c:v>4.33</c:v>
                </c:pt>
                <c:pt idx="3043">
                  <c:v>2.46</c:v>
                </c:pt>
                <c:pt idx="3044">
                  <c:v>2.37</c:v>
                </c:pt>
                <c:pt idx="3045">
                  <c:v>3.22</c:v>
                </c:pt>
                <c:pt idx="3046">
                  <c:v>2.79</c:v>
                </c:pt>
                <c:pt idx="3047">
                  <c:v>1.79</c:v>
                </c:pt>
                <c:pt idx="3048">
                  <c:v>1.19</c:v>
                </c:pt>
                <c:pt idx="3049">
                  <c:v>1.72</c:v>
                </c:pt>
                <c:pt idx="3050">
                  <c:v>1.77</c:v>
                </c:pt>
                <c:pt idx="3051">
                  <c:v>1.56</c:v>
                </c:pt>
                <c:pt idx="3052">
                  <c:v>0</c:v>
                </c:pt>
                <c:pt idx="3053">
                  <c:v>0</c:v>
                </c:pt>
                <c:pt idx="3054">
                  <c:v>0</c:v>
                </c:pt>
                <c:pt idx="3055">
                  <c:v>0</c:v>
                </c:pt>
                <c:pt idx="3056">
                  <c:v>0</c:v>
                </c:pt>
                <c:pt idx="3057">
                  <c:v>0</c:v>
                </c:pt>
                <c:pt idx="3058">
                  <c:v>0</c:v>
                </c:pt>
                <c:pt idx="3059">
                  <c:v>0</c:v>
                </c:pt>
                <c:pt idx="3060">
                  <c:v>0</c:v>
                </c:pt>
                <c:pt idx="3061">
                  <c:v>0</c:v>
                </c:pt>
                <c:pt idx="3062">
                  <c:v>0</c:v>
                </c:pt>
                <c:pt idx="3063">
                  <c:v>0</c:v>
                </c:pt>
                <c:pt idx="3064">
                  <c:v>0</c:v>
                </c:pt>
                <c:pt idx="3065">
                  <c:v>0</c:v>
                </c:pt>
                <c:pt idx="3066">
                  <c:v>0</c:v>
                </c:pt>
                <c:pt idx="3067">
                  <c:v>0</c:v>
                </c:pt>
                <c:pt idx="3068">
                  <c:v>0</c:v>
                </c:pt>
                <c:pt idx="3069">
                  <c:v>0</c:v>
                </c:pt>
                <c:pt idx="3070">
                  <c:v>0.01</c:v>
                </c:pt>
                <c:pt idx="3071">
                  <c:v>0.02</c:v>
                </c:pt>
                <c:pt idx="3072">
                  <c:v>0.03</c:v>
                </c:pt>
                <c:pt idx="3073">
                  <c:v>0.01</c:v>
                </c:pt>
                <c:pt idx="3074">
                  <c:v>0.02</c:v>
                </c:pt>
                <c:pt idx="3075">
                  <c:v>0.02</c:v>
                </c:pt>
                <c:pt idx="3076">
                  <c:v>0.02</c:v>
                </c:pt>
                <c:pt idx="3077">
                  <c:v>0.01</c:v>
                </c:pt>
                <c:pt idx="3078">
                  <c:v>0.01</c:v>
                </c:pt>
                <c:pt idx="3079">
                  <c:v>0.02</c:v>
                </c:pt>
                <c:pt idx="3080">
                  <c:v>0.02</c:v>
                </c:pt>
                <c:pt idx="3081">
                  <c:v>0.02</c:v>
                </c:pt>
                <c:pt idx="3082">
                  <c:v>0.02</c:v>
                </c:pt>
                <c:pt idx="3083">
                  <c:v>0.02</c:v>
                </c:pt>
                <c:pt idx="3084">
                  <c:v>0.01</c:v>
                </c:pt>
                <c:pt idx="3085">
                  <c:v>0</c:v>
                </c:pt>
                <c:pt idx="3086">
                  <c:v>0.01</c:v>
                </c:pt>
                <c:pt idx="3087">
                  <c:v>0.01</c:v>
                </c:pt>
                <c:pt idx="3088">
                  <c:v>0</c:v>
                </c:pt>
                <c:pt idx="3089">
                  <c:v>0</c:v>
                </c:pt>
                <c:pt idx="3090">
                  <c:v>0</c:v>
                </c:pt>
                <c:pt idx="3091">
                  <c:v>0</c:v>
                </c:pt>
                <c:pt idx="3092">
                  <c:v>0</c:v>
                </c:pt>
                <c:pt idx="3093">
                  <c:v>0</c:v>
                </c:pt>
                <c:pt idx="3094">
                  <c:v>0</c:v>
                </c:pt>
                <c:pt idx="3095">
                  <c:v>0</c:v>
                </c:pt>
                <c:pt idx="3096">
                  <c:v>0</c:v>
                </c:pt>
                <c:pt idx="3097">
                  <c:v>0</c:v>
                </c:pt>
                <c:pt idx="3098">
                  <c:v>0</c:v>
                </c:pt>
                <c:pt idx="3099">
                  <c:v>0</c:v>
                </c:pt>
                <c:pt idx="3100">
                  <c:v>0</c:v>
                </c:pt>
                <c:pt idx="3101">
                  <c:v>0</c:v>
                </c:pt>
                <c:pt idx="3102">
                  <c:v>0</c:v>
                </c:pt>
                <c:pt idx="3103">
                  <c:v>0</c:v>
                </c:pt>
                <c:pt idx="3104">
                  <c:v>0</c:v>
                </c:pt>
                <c:pt idx="3105">
                  <c:v>0</c:v>
                </c:pt>
                <c:pt idx="3106">
                  <c:v>0</c:v>
                </c:pt>
                <c:pt idx="3107">
                  <c:v>0</c:v>
                </c:pt>
                <c:pt idx="3108">
                  <c:v>0</c:v>
                </c:pt>
                <c:pt idx="3109">
                  <c:v>0</c:v>
                </c:pt>
                <c:pt idx="3110">
                  <c:v>0</c:v>
                </c:pt>
                <c:pt idx="3111">
                  <c:v>0</c:v>
                </c:pt>
                <c:pt idx="3112">
                  <c:v>0</c:v>
                </c:pt>
                <c:pt idx="3113">
                  <c:v>0</c:v>
                </c:pt>
                <c:pt idx="3114">
                  <c:v>0</c:v>
                </c:pt>
                <c:pt idx="3115">
                  <c:v>0</c:v>
                </c:pt>
                <c:pt idx="3116">
                  <c:v>0</c:v>
                </c:pt>
                <c:pt idx="3117">
                  <c:v>0</c:v>
                </c:pt>
                <c:pt idx="3118">
                  <c:v>0.01</c:v>
                </c:pt>
                <c:pt idx="3119">
                  <c:v>0</c:v>
                </c:pt>
                <c:pt idx="3120">
                  <c:v>0</c:v>
                </c:pt>
                <c:pt idx="3121">
                  <c:v>0</c:v>
                </c:pt>
                <c:pt idx="3122">
                  <c:v>0.01</c:v>
                </c:pt>
                <c:pt idx="3123">
                  <c:v>0.01</c:v>
                </c:pt>
                <c:pt idx="3124">
                  <c:v>0.02</c:v>
                </c:pt>
                <c:pt idx="3125">
                  <c:v>0.05</c:v>
                </c:pt>
                <c:pt idx="3126">
                  <c:v>0</c:v>
                </c:pt>
                <c:pt idx="3127">
                  <c:v>0.77</c:v>
                </c:pt>
                <c:pt idx="3128">
                  <c:v>0.94</c:v>
                </c:pt>
                <c:pt idx="3129">
                  <c:v>0.99</c:v>
                </c:pt>
                <c:pt idx="3130">
                  <c:v>0.49</c:v>
                </c:pt>
                <c:pt idx="3131">
                  <c:v>0.36</c:v>
                </c:pt>
                <c:pt idx="3132">
                  <c:v>0.1</c:v>
                </c:pt>
                <c:pt idx="3133">
                  <c:v>0.02</c:v>
                </c:pt>
                <c:pt idx="3134">
                  <c:v>0.01</c:v>
                </c:pt>
                <c:pt idx="3135">
                  <c:v>0</c:v>
                </c:pt>
                <c:pt idx="3136">
                  <c:v>0</c:v>
                </c:pt>
                <c:pt idx="3137">
                  <c:v>0</c:v>
                </c:pt>
                <c:pt idx="3138">
                  <c:v>0</c:v>
                </c:pt>
                <c:pt idx="3139">
                  <c:v>0</c:v>
                </c:pt>
                <c:pt idx="3140">
                  <c:v>0</c:v>
                </c:pt>
                <c:pt idx="3141">
                  <c:v>0</c:v>
                </c:pt>
                <c:pt idx="3142">
                  <c:v>0</c:v>
                </c:pt>
                <c:pt idx="3143">
                  <c:v>0</c:v>
                </c:pt>
                <c:pt idx="3144">
                  <c:v>0</c:v>
                </c:pt>
                <c:pt idx="3145">
                  <c:v>0</c:v>
                </c:pt>
                <c:pt idx="3146">
                  <c:v>0</c:v>
                </c:pt>
                <c:pt idx="3147">
                  <c:v>0</c:v>
                </c:pt>
                <c:pt idx="3148">
                  <c:v>0</c:v>
                </c:pt>
                <c:pt idx="3149">
                  <c:v>0</c:v>
                </c:pt>
                <c:pt idx="3150">
                  <c:v>0</c:v>
                </c:pt>
                <c:pt idx="3151">
                  <c:v>0</c:v>
                </c:pt>
                <c:pt idx="3152">
                  <c:v>0</c:v>
                </c:pt>
                <c:pt idx="3153">
                  <c:v>0</c:v>
                </c:pt>
                <c:pt idx="3154">
                  <c:v>0</c:v>
                </c:pt>
                <c:pt idx="3155">
                  <c:v>0</c:v>
                </c:pt>
                <c:pt idx="3156">
                  <c:v>0</c:v>
                </c:pt>
                <c:pt idx="3157">
                  <c:v>0</c:v>
                </c:pt>
                <c:pt idx="3158">
                  <c:v>0</c:v>
                </c:pt>
                <c:pt idx="3159">
                  <c:v>0</c:v>
                </c:pt>
                <c:pt idx="3160">
                  <c:v>0</c:v>
                </c:pt>
                <c:pt idx="3161">
                  <c:v>0</c:v>
                </c:pt>
                <c:pt idx="3162">
                  <c:v>0</c:v>
                </c:pt>
                <c:pt idx="3163">
                  <c:v>0</c:v>
                </c:pt>
                <c:pt idx="3164">
                  <c:v>0</c:v>
                </c:pt>
                <c:pt idx="3165">
                  <c:v>0</c:v>
                </c:pt>
                <c:pt idx="3166">
                  <c:v>0</c:v>
                </c:pt>
                <c:pt idx="3167">
                  <c:v>0</c:v>
                </c:pt>
                <c:pt idx="3168">
                  <c:v>0</c:v>
                </c:pt>
                <c:pt idx="3169">
                  <c:v>0</c:v>
                </c:pt>
                <c:pt idx="3170">
                  <c:v>0</c:v>
                </c:pt>
                <c:pt idx="3171">
                  <c:v>0</c:v>
                </c:pt>
                <c:pt idx="3172">
                  <c:v>0</c:v>
                </c:pt>
                <c:pt idx="3173">
                  <c:v>0</c:v>
                </c:pt>
                <c:pt idx="3174">
                  <c:v>0</c:v>
                </c:pt>
                <c:pt idx="3175">
                  <c:v>0</c:v>
                </c:pt>
                <c:pt idx="3176">
                  <c:v>0</c:v>
                </c:pt>
                <c:pt idx="3177">
                  <c:v>0</c:v>
                </c:pt>
                <c:pt idx="3178">
                  <c:v>0</c:v>
                </c:pt>
                <c:pt idx="3179">
                  <c:v>0</c:v>
                </c:pt>
                <c:pt idx="3180">
                  <c:v>0</c:v>
                </c:pt>
                <c:pt idx="3181">
                  <c:v>0</c:v>
                </c:pt>
                <c:pt idx="3182">
                  <c:v>0.01</c:v>
                </c:pt>
                <c:pt idx="3183">
                  <c:v>0</c:v>
                </c:pt>
                <c:pt idx="3184">
                  <c:v>0</c:v>
                </c:pt>
                <c:pt idx="3185">
                  <c:v>0</c:v>
                </c:pt>
                <c:pt idx="3186">
                  <c:v>0</c:v>
                </c:pt>
                <c:pt idx="3187">
                  <c:v>0</c:v>
                </c:pt>
                <c:pt idx="3188">
                  <c:v>0</c:v>
                </c:pt>
                <c:pt idx="3189">
                  <c:v>0</c:v>
                </c:pt>
                <c:pt idx="3190">
                  <c:v>0</c:v>
                </c:pt>
                <c:pt idx="3191">
                  <c:v>0</c:v>
                </c:pt>
                <c:pt idx="3192">
                  <c:v>0</c:v>
                </c:pt>
                <c:pt idx="3193">
                  <c:v>0</c:v>
                </c:pt>
                <c:pt idx="3194">
                  <c:v>0</c:v>
                </c:pt>
                <c:pt idx="3195">
                  <c:v>0</c:v>
                </c:pt>
                <c:pt idx="3196">
                  <c:v>0</c:v>
                </c:pt>
                <c:pt idx="3197">
                  <c:v>0</c:v>
                </c:pt>
                <c:pt idx="3198">
                  <c:v>0</c:v>
                </c:pt>
                <c:pt idx="3199">
                  <c:v>0</c:v>
                </c:pt>
                <c:pt idx="3200">
                  <c:v>0</c:v>
                </c:pt>
                <c:pt idx="3201">
                  <c:v>0</c:v>
                </c:pt>
                <c:pt idx="3202">
                  <c:v>0</c:v>
                </c:pt>
                <c:pt idx="3203">
                  <c:v>0</c:v>
                </c:pt>
                <c:pt idx="3204">
                  <c:v>0</c:v>
                </c:pt>
                <c:pt idx="3205">
                  <c:v>0</c:v>
                </c:pt>
                <c:pt idx="3206">
                  <c:v>0</c:v>
                </c:pt>
                <c:pt idx="3207">
                  <c:v>0</c:v>
                </c:pt>
                <c:pt idx="3208">
                  <c:v>0</c:v>
                </c:pt>
                <c:pt idx="3209">
                  <c:v>0</c:v>
                </c:pt>
                <c:pt idx="3210">
                  <c:v>0</c:v>
                </c:pt>
                <c:pt idx="3211">
                  <c:v>0</c:v>
                </c:pt>
                <c:pt idx="3212">
                  <c:v>0</c:v>
                </c:pt>
                <c:pt idx="3213">
                  <c:v>0</c:v>
                </c:pt>
                <c:pt idx="3214">
                  <c:v>0</c:v>
                </c:pt>
                <c:pt idx="3215">
                  <c:v>0</c:v>
                </c:pt>
                <c:pt idx="3216">
                  <c:v>0</c:v>
                </c:pt>
                <c:pt idx="3217">
                  <c:v>0</c:v>
                </c:pt>
                <c:pt idx="3218">
                  <c:v>0</c:v>
                </c:pt>
                <c:pt idx="3219">
                  <c:v>0</c:v>
                </c:pt>
                <c:pt idx="3220">
                  <c:v>0</c:v>
                </c:pt>
                <c:pt idx="3221">
                  <c:v>0</c:v>
                </c:pt>
                <c:pt idx="3222">
                  <c:v>0</c:v>
                </c:pt>
                <c:pt idx="3223">
                  <c:v>0</c:v>
                </c:pt>
                <c:pt idx="3224">
                  <c:v>0</c:v>
                </c:pt>
                <c:pt idx="3225">
                  <c:v>0</c:v>
                </c:pt>
                <c:pt idx="3226">
                  <c:v>0</c:v>
                </c:pt>
                <c:pt idx="3227">
                  <c:v>0</c:v>
                </c:pt>
                <c:pt idx="3228">
                  <c:v>0</c:v>
                </c:pt>
                <c:pt idx="3229">
                  <c:v>0</c:v>
                </c:pt>
                <c:pt idx="3230">
                  <c:v>0</c:v>
                </c:pt>
                <c:pt idx="3231">
                  <c:v>0</c:v>
                </c:pt>
                <c:pt idx="3232">
                  <c:v>0</c:v>
                </c:pt>
                <c:pt idx="3233">
                  <c:v>0</c:v>
                </c:pt>
                <c:pt idx="3234">
                  <c:v>0</c:v>
                </c:pt>
                <c:pt idx="3235">
                  <c:v>0</c:v>
                </c:pt>
                <c:pt idx="3236">
                  <c:v>0</c:v>
                </c:pt>
                <c:pt idx="3237">
                  <c:v>0</c:v>
                </c:pt>
                <c:pt idx="3238">
                  <c:v>0</c:v>
                </c:pt>
                <c:pt idx="3239">
                  <c:v>0</c:v>
                </c:pt>
                <c:pt idx="3240">
                  <c:v>0</c:v>
                </c:pt>
                <c:pt idx="3241">
                  <c:v>0</c:v>
                </c:pt>
                <c:pt idx="3242">
                  <c:v>0</c:v>
                </c:pt>
                <c:pt idx="3243">
                  <c:v>0</c:v>
                </c:pt>
                <c:pt idx="3244">
                  <c:v>0</c:v>
                </c:pt>
                <c:pt idx="3245">
                  <c:v>0</c:v>
                </c:pt>
                <c:pt idx="3246">
                  <c:v>0.01</c:v>
                </c:pt>
                <c:pt idx="3247">
                  <c:v>0.01</c:v>
                </c:pt>
                <c:pt idx="3248">
                  <c:v>0.01</c:v>
                </c:pt>
                <c:pt idx="3249">
                  <c:v>0.01</c:v>
                </c:pt>
                <c:pt idx="3250">
                  <c:v>0.02</c:v>
                </c:pt>
                <c:pt idx="3251">
                  <c:v>0.03</c:v>
                </c:pt>
                <c:pt idx="3252">
                  <c:v>0.13</c:v>
                </c:pt>
                <c:pt idx="3253">
                  <c:v>0.25</c:v>
                </c:pt>
                <c:pt idx="3254">
                  <c:v>0.37</c:v>
                </c:pt>
                <c:pt idx="3255">
                  <c:v>0.45</c:v>
                </c:pt>
                <c:pt idx="3256">
                  <c:v>0.28000000000000003</c:v>
                </c:pt>
                <c:pt idx="3257">
                  <c:v>0.75</c:v>
                </c:pt>
                <c:pt idx="3258">
                  <c:v>1.83</c:v>
                </c:pt>
                <c:pt idx="3259">
                  <c:v>1.31</c:v>
                </c:pt>
                <c:pt idx="3260">
                  <c:v>0.64</c:v>
                </c:pt>
                <c:pt idx="3261">
                  <c:v>0.57999999999999996</c:v>
                </c:pt>
                <c:pt idx="3262">
                  <c:v>0.47</c:v>
                </c:pt>
                <c:pt idx="3263">
                  <c:v>0.82</c:v>
                </c:pt>
                <c:pt idx="3264">
                  <c:v>0.42</c:v>
                </c:pt>
                <c:pt idx="3265">
                  <c:v>0.3</c:v>
                </c:pt>
                <c:pt idx="3266">
                  <c:v>0.32</c:v>
                </c:pt>
                <c:pt idx="3267">
                  <c:v>0.24</c:v>
                </c:pt>
                <c:pt idx="3268">
                  <c:v>0.49</c:v>
                </c:pt>
                <c:pt idx="3269">
                  <c:v>0.82</c:v>
                </c:pt>
                <c:pt idx="3270">
                  <c:v>0.56999999999999995</c:v>
                </c:pt>
                <c:pt idx="3271">
                  <c:v>0.46</c:v>
                </c:pt>
                <c:pt idx="3272">
                  <c:v>0.78</c:v>
                </c:pt>
                <c:pt idx="3273">
                  <c:v>0.93</c:v>
                </c:pt>
                <c:pt idx="3274">
                  <c:v>2.88</c:v>
                </c:pt>
                <c:pt idx="3275">
                  <c:v>2.5</c:v>
                </c:pt>
                <c:pt idx="3276">
                  <c:v>3.08</c:v>
                </c:pt>
                <c:pt idx="3277">
                  <c:v>3.82</c:v>
                </c:pt>
                <c:pt idx="3278">
                  <c:v>3.86</c:v>
                </c:pt>
                <c:pt idx="3279">
                  <c:v>2.12</c:v>
                </c:pt>
                <c:pt idx="3280">
                  <c:v>2.76</c:v>
                </c:pt>
                <c:pt idx="3281">
                  <c:v>2.91</c:v>
                </c:pt>
                <c:pt idx="3282">
                  <c:v>2.4300000000000002</c:v>
                </c:pt>
                <c:pt idx="3283">
                  <c:v>1.1499999999999999</c:v>
                </c:pt>
                <c:pt idx="3284">
                  <c:v>0.69</c:v>
                </c:pt>
                <c:pt idx="3285">
                  <c:v>0.84</c:v>
                </c:pt>
                <c:pt idx="3286">
                  <c:v>1.92</c:v>
                </c:pt>
                <c:pt idx="3287">
                  <c:v>1.38</c:v>
                </c:pt>
                <c:pt idx="3288">
                  <c:v>1.81</c:v>
                </c:pt>
                <c:pt idx="3289">
                  <c:v>1.71</c:v>
                </c:pt>
                <c:pt idx="3290">
                  <c:v>0.65</c:v>
                </c:pt>
                <c:pt idx="3291">
                  <c:v>0.17</c:v>
                </c:pt>
                <c:pt idx="3292">
                  <c:v>0.2</c:v>
                </c:pt>
                <c:pt idx="3293">
                  <c:v>0.24</c:v>
                </c:pt>
                <c:pt idx="3294">
                  <c:v>0.19</c:v>
                </c:pt>
                <c:pt idx="3295">
                  <c:v>7.0000000000000007E-2</c:v>
                </c:pt>
                <c:pt idx="3296">
                  <c:v>0.06</c:v>
                </c:pt>
                <c:pt idx="3297">
                  <c:v>0.05</c:v>
                </c:pt>
                <c:pt idx="3298">
                  <c:v>0.1</c:v>
                </c:pt>
                <c:pt idx="3299">
                  <c:v>0.12</c:v>
                </c:pt>
                <c:pt idx="3300">
                  <c:v>7.0000000000000007E-2</c:v>
                </c:pt>
                <c:pt idx="3301">
                  <c:v>0.03</c:v>
                </c:pt>
                <c:pt idx="3302">
                  <c:v>0.01</c:v>
                </c:pt>
                <c:pt idx="3303">
                  <c:v>0.01</c:v>
                </c:pt>
                <c:pt idx="3304">
                  <c:v>0.01</c:v>
                </c:pt>
                <c:pt idx="3305">
                  <c:v>0.01</c:v>
                </c:pt>
                <c:pt idx="3306">
                  <c:v>0.01</c:v>
                </c:pt>
                <c:pt idx="3307">
                  <c:v>0</c:v>
                </c:pt>
                <c:pt idx="3308">
                  <c:v>0</c:v>
                </c:pt>
                <c:pt idx="3309">
                  <c:v>0</c:v>
                </c:pt>
                <c:pt idx="3310">
                  <c:v>0</c:v>
                </c:pt>
                <c:pt idx="3311">
                  <c:v>0</c:v>
                </c:pt>
                <c:pt idx="3312">
                  <c:v>0</c:v>
                </c:pt>
                <c:pt idx="3313">
                  <c:v>0</c:v>
                </c:pt>
                <c:pt idx="3314">
                  <c:v>0</c:v>
                </c:pt>
                <c:pt idx="3315">
                  <c:v>0</c:v>
                </c:pt>
                <c:pt idx="3316">
                  <c:v>0</c:v>
                </c:pt>
                <c:pt idx="3317">
                  <c:v>0</c:v>
                </c:pt>
                <c:pt idx="3318">
                  <c:v>0</c:v>
                </c:pt>
                <c:pt idx="3319">
                  <c:v>0</c:v>
                </c:pt>
                <c:pt idx="3320">
                  <c:v>0</c:v>
                </c:pt>
                <c:pt idx="3321">
                  <c:v>0</c:v>
                </c:pt>
                <c:pt idx="3322">
                  <c:v>0</c:v>
                </c:pt>
                <c:pt idx="3323">
                  <c:v>0</c:v>
                </c:pt>
                <c:pt idx="3324">
                  <c:v>0</c:v>
                </c:pt>
                <c:pt idx="3325">
                  <c:v>0</c:v>
                </c:pt>
                <c:pt idx="3326">
                  <c:v>0</c:v>
                </c:pt>
                <c:pt idx="3327">
                  <c:v>0</c:v>
                </c:pt>
                <c:pt idx="3328">
                  <c:v>0</c:v>
                </c:pt>
                <c:pt idx="3329">
                  <c:v>0</c:v>
                </c:pt>
                <c:pt idx="3330">
                  <c:v>0</c:v>
                </c:pt>
                <c:pt idx="3331">
                  <c:v>0</c:v>
                </c:pt>
                <c:pt idx="3332">
                  <c:v>0</c:v>
                </c:pt>
                <c:pt idx="3333">
                  <c:v>0</c:v>
                </c:pt>
                <c:pt idx="3334">
                  <c:v>0</c:v>
                </c:pt>
                <c:pt idx="3335">
                  <c:v>0</c:v>
                </c:pt>
                <c:pt idx="3336">
                  <c:v>0</c:v>
                </c:pt>
                <c:pt idx="3337">
                  <c:v>0</c:v>
                </c:pt>
                <c:pt idx="3338">
                  <c:v>0</c:v>
                </c:pt>
                <c:pt idx="3339">
                  <c:v>0</c:v>
                </c:pt>
                <c:pt idx="3340">
                  <c:v>0</c:v>
                </c:pt>
                <c:pt idx="3341">
                  <c:v>0</c:v>
                </c:pt>
                <c:pt idx="3342">
                  <c:v>24.45</c:v>
                </c:pt>
                <c:pt idx="3343">
                  <c:v>9.8699999999999992</c:v>
                </c:pt>
                <c:pt idx="3344">
                  <c:v>13.01</c:v>
                </c:pt>
                <c:pt idx="3345">
                  <c:v>43.52</c:v>
                </c:pt>
                <c:pt idx="3346">
                  <c:v>76.05</c:v>
                </c:pt>
                <c:pt idx="3347">
                  <c:v>56.03</c:v>
                </c:pt>
                <c:pt idx="3348">
                  <c:v>34.72</c:v>
                </c:pt>
                <c:pt idx="3349">
                  <c:v>72.22</c:v>
                </c:pt>
                <c:pt idx="3350">
                  <c:v>86.5</c:v>
                </c:pt>
                <c:pt idx="3351">
                  <c:v>60.78</c:v>
                </c:pt>
                <c:pt idx="3352">
                  <c:v>97.25</c:v>
                </c:pt>
                <c:pt idx="3353">
                  <c:v>148.19999999999999</c:v>
                </c:pt>
                <c:pt idx="3354">
                  <c:v>130.35</c:v>
                </c:pt>
                <c:pt idx="3355">
                  <c:v>143.43</c:v>
                </c:pt>
                <c:pt idx="3356">
                  <c:v>115.93</c:v>
                </c:pt>
                <c:pt idx="3357">
                  <c:v>150.36000000000001</c:v>
                </c:pt>
                <c:pt idx="3358">
                  <c:v>112.01</c:v>
                </c:pt>
                <c:pt idx="3359">
                  <c:v>75.55</c:v>
                </c:pt>
                <c:pt idx="3360">
                  <c:v>47.61</c:v>
                </c:pt>
                <c:pt idx="3361">
                  <c:v>85.04</c:v>
                </c:pt>
                <c:pt idx="3362">
                  <c:v>58.53</c:v>
                </c:pt>
                <c:pt idx="3363">
                  <c:v>84.29</c:v>
                </c:pt>
                <c:pt idx="3364">
                  <c:v>121.88</c:v>
                </c:pt>
                <c:pt idx="3365">
                  <c:v>78.92</c:v>
                </c:pt>
                <c:pt idx="3366">
                  <c:v>42.36</c:v>
                </c:pt>
                <c:pt idx="3367">
                  <c:v>21.28</c:v>
                </c:pt>
                <c:pt idx="3368">
                  <c:v>11.67</c:v>
                </c:pt>
                <c:pt idx="3369">
                  <c:v>13.43</c:v>
                </c:pt>
                <c:pt idx="3370">
                  <c:v>10.89</c:v>
                </c:pt>
                <c:pt idx="3371">
                  <c:v>8.66</c:v>
                </c:pt>
                <c:pt idx="3372">
                  <c:v>5.53</c:v>
                </c:pt>
                <c:pt idx="3373">
                  <c:v>3.16</c:v>
                </c:pt>
                <c:pt idx="3374">
                  <c:v>1.02</c:v>
                </c:pt>
                <c:pt idx="3375">
                  <c:v>0.73</c:v>
                </c:pt>
                <c:pt idx="3376">
                  <c:v>0.35</c:v>
                </c:pt>
                <c:pt idx="3377">
                  <c:v>0.17</c:v>
                </c:pt>
                <c:pt idx="3378">
                  <c:v>0.14000000000000001</c:v>
                </c:pt>
                <c:pt idx="3379">
                  <c:v>0.16</c:v>
                </c:pt>
                <c:pt idx="3380">
                  <c:v>0.22</c:v>
                </c:pt>
                <c:pt idx="3381">
                  <c:v>0.18</c:v>
                </c:pt>
                <c:pt idx="3382">
                  <c:v>0.13</c:v>
                </c:pt>
                <c:pt idx="3383">
                  <c:v>0.05</c:v>
                </c:pt>
                <c:pt idx="3384">
                  <c:v>0.09</c:v>
                </c:pt>
                <c:pt idx="3385">
                  <c:v>0.03</c:v>
                </c:pt>
                <c:pt idx="3386">
                  <c:v>0.04</c:v>
                </c:pt>
                <c:pt idx="3387">
                  <c:v>0.02</c:v>
                </c:pt>
                <c:pt idx="3388">
                  <c:v>0.01</c:v>
                </c:pt>
                <c:pt idx="3389">
                  <c:v>0</c:v>
                </c:pt>
                <c:pt idx="3390">
                  <c:v>0</c:v>
                </c:pt>
                <c:pt idx="3391">
                  <c:v>0</c:v>
                </c:pt>
                <c:pt idx="3392">
                  <c:v>0</c:v>
                </c:pt>
                <c:pt idx="3393">
                  <c:v>0</c:v>
                </c:pt>
                <c:pt idx="3394">
                  <c:v>0</c:v>
                </c:pt>
                <c:pt idx="3395">
                  <c:v>0</c:v>
                </c:pt>
                <c:pt idx="3396">
                  <c:v>0</c:v>
                </c:pt>
                <c:pt idx="3397">
                  <c:v>0</c:v>
                </c:pt>
                <c:pt idx="3398">
                  <c:v>0</c:v>
                </c:pt>
                <c:pt idx="3399">
                  <c:v>0</c:v>
                </c:pt>
                <c:pt idx="3400">
                  <c:v>0</c:v>
                </c:pt>
                <c:pt idx="3401">
                  <c:v>0</c:v>
                </c:pt>
                <c:pt idx="3402">
                  <c:v>0</c:v>
                </c:pt>
                <c:pt idx="3403">
                  <c:v>0</c:v>
                </c:pt>
                <c:pt idx="3404">
                  <c:v>0</c:v>
                </c:pt>
                <c:pt idx="3405">
                  <c:v>0</c:v>
                </c:pt>
                <c:pt idx="3406">
                  <c:v>0</c:v>
                </c:pt>
                <c:pt idx="3407">
                  <c:v>0</c:v>
                </c:pt>
                <c:pt idx="3408">
                  <c:v>0</c:v>
                </c:pt>
                <c:pt idx="3409">
                  <c:v>0</c:v>
                </c:pt>
                <c:pt idx="3410">
                  <c:v>0</c:v>
                </c:pt>
                <c:pt idx="3411">
                  <c:v>0</c:v>
                </c:pt>
                <c:pt idx="3412">
                  <c:v>0</c:v>
                </c:pt>
                <c:pt idx="3413">
                  <c:v>0</c:v>
                </c:pt>
                <c:pt idx="3414">
                  <c:v>0</c:v>
                </c:pt>
                <c:pt idx="3415">
                  <c:v>0</c:v>
                </c:pt>
                <c:pt idx="3416">
                  <c:v>0</c:v>
                </c:pt>
                <c:pt idx="3417">
                  <c:v>0</c:v>
                </c:pt>
                <c:pt idx="3418">
                  <c:v>0</c:v>
                </c:pt>
                <c:pt idx="3419">
                  <c:v>0</c:v>
                </c:pt>
                <c:pt idx="3420">
                  <c:v>0</c:v>
                </c:pt>
                <c:pt idx="3421">
                  <c:v>0</c:v>
                </c:pt>
                <c:pt idx="3422">
                  <c:v>0</c:v>
                </c:pt>
                <c:pt idx="3423">
                  <c:v>0</c:v>
                </c:pt>
                <c:pt idx="3424">
                  <c:v>0</c:v>
                </c:pt>
                <c:pt idx="3425">
                  <c:v>0</c:v>
                </c:pt>
                <c:pt idx="3426">
                  <c:v>0</c:v>
                </c:pt>
                <c:pt idx="3427">
                  <c:v>0</c:v>
                </c:pt>
                <c:pt idx="3428">
                  <c:v>0.01</c:v>
                </c:pt>
                <c:pt idx="3429">
                  <c:v>0.02</c:v>
                </c:pt>
                <c:pt idx="3430">
                  <c:v>0.01</c:v>
                </c:pt>
                <c:pt idx="3431">
                  <c:v>0</c:v>
                </c:pt>
                <c:pt idx="3432">
                  <c:v>0.01</c:v>
                </c:pt>
                <c:pt idx="3433">
                  <c:v>0.01</c:v>
                </c:pt>
                <c:pt idx="3434">
                  <c:v>0</c:v>
                </c:pt>
                <c:pt idx="3435">
                  <c:v>0</c:v>
                </c:pt>
                <c:pt idx="3436">
                  <c:v>0</c:v>
                </c:pt>
                <c:pt idx="3437">
                  <c:v>0</c:v>
                </c:pt>
                <c:pt idx="3438">
                  <c:v>0</c:v>
                </c:pt>
                <c:pt idx="3439">
                  <c:v>0</c:v>
                </c:pt>
                <c:pt idx="3440">
                  <c:v>0</c:v>
                </c:pt>
                <c:pt idx="3441">
                  <c:v>0</c:v>
                </c:pt>
                <c:pt idx="3442">
                  <c:v>0</c:v>
                </c:pt>
                <c:pt idx="3443">
                  <c:v>0</c:v>
                </c:pt>
                <c:pt idx="3444">
                  <c:v>0</c:v>
                </c:pt>
                <c:pt idx="3445">
                  <c:v>0</c:v>
                </c:pt>
                <c:pt idx="3446">
                  <c:v>0</c:v>
                </c:pt>
                <c:pt idx="3447">
                  <c:v>0</c:v>
                </c:pt>
                <c:pt idx="3448">
                  <c:v>0</c:v>
                </c:pt>
                <c:pt idx="3449">
                  <c:v>0</c:v>
                </c:pt>
                <c:pt idx="3450">
                  <c:v>0</c:v>
                </c:pt>
                <c:pt idx="3451">
                  <c:v>0</c:v>
                </c:pt>
                <c:pt idx="3452">
                  <c:v>0</c:v>
                </c:pt>
                <c:pt idx="3453">
                  <c:v>0</c:v>
                </c:pt>
                <c:pt idx="3454">
                  <c:v>0</c:v>
                </c:pt>
                <c:pt idx="3455">
                  <c:v>0</c:v>
                </c:pt>
                <c:pt idx="3456">
                  <c:v>0</c:v>
                </c:pt>
                <c:pt idx="3457">
                  <c:v>0</c:v>
                </c:pt>
                <c:pt idx="3458">
                  <c:v>0</c:v>
                </c:pt>
                <c:pt idx="3459">
                  <c:v>0</c:v>
                </c:pt>
                <c:pt idx="3460">
                  <c:v>0</c:v>
                </c:pt>
                <c:pt idx="3461">
                  <c:v>0</c:v>
                </c:pt>
                <c:pt idx="3462">
                  <c:v>0</c:v>
                </c:pt>
                <c:pt idx="3463">
                  <c:v>0</c:v>
                </c:pt>
                <c:pt idx="3464">
                  <c:v>0</c:v>
                </c:pt>
                <c:pt idx="3465">
                  <c:v>0</c:v>
                </c:pt>
                <c:pt idx="3466">
                  <c:v>0</c:v>
                </c:pt>
                <c:pt idx="3467">
                  <c:v>0</c:v>
                </c:pt>
                <c:pt idx="3468">
                  <c:v>0</c:v>
                </c:pt>
                <c:pt idx="3469">
                  <c:v>0</c:v>
                </c:pt>
                <c:pt idx="3470">
                  <c:v>0</c:v>
                </c:pt>
                <c:pt idx="3471">
                  <c:v>0</c:v>
                </c:pt>
                <c:pt idx="3472">
                  <c:v>0</c:v>
                </c:pt>
                <c:pt idx="3473">
                  <c:v>0</c:v>
                </c:pt>
                <c:pt idx="3474">
                  <c:v>0</c:v>
                </c:pt>
                <c:pt idx="3475">
                  <c:v>0</c:v>
                </c:pt>
                <c:pt idx="3476">
                  <c:v>0</c:v>
                </c:pt>
                <c:pt idx="3477">
                  <c:v>0</c:v>
                </c:pt>
                <c:pt idx="3478">
                  <c:v>0</c:v>
                </c:pt>
                <c:pt idx="3479">
                  <c:v>0</c:v>
                </c:pt>
                <c:pt idx="3480">
                  <c:v>0</c:v>
                </c:pt>
                <c:pt idx="3481">
                  <c:v>0</c:v>
                </c:pt>
                <c:pt idx="3482">
                  <c:v>0</c:v>
                </c:pt>
                <c:pt idx="3483">
                  <c:v>0</c:v>
                </c:pt>
                <c:pt idx="3484">
                  <c:v>0</c:v>
                </c:pt>
                <c:pt idx="3485">
                  <c:v>0</c:v>
                </c:pt>
                <c:pt idx="3486">
                  <c:v>0</c:v>
                </c:pt>
                <c:pt idx="3487">
                  <c:v>0</c:v>
                </c:pt>
                <c:pt idx="3488">
                  <c:v>0</c:v>
                </c:pt>
                <c:pt idx="3489">
                  <c:v>0</c:v>
                </c:pt>
                <c:pt idx="3490">
                  <c:v>0</c:v>
                </c:pt>
                <c:pt idx="3491">
                  <c:v>0</c:v>
                </c:pt>
                <c:pt idx="3492">
                  <c:v>0</c:v>
                </c:pt>
                <c:pt idx="3493">
                  <c:v>0</c:v>
                </c:pt>
                <c:pt idx="3494">
                  <c:v>0</c:v>
                </c:pt>
                <c:pt idx="3495">
                  <c:v>0</c:v>
                </c:pt>
                <c:pt idx="3496">
                  <c:v>0</c:v>
                </c:pt>
                <c:pt idx="3497">
                  <c:v>0</c:v>
                </c:pt>
                <c:pt idx="3498">
                  <c:v>0</c:v>
                </c:pt>
                <c:pt idx="3499">
                  <c:v>0</c:v>
                </c:pt>
                <c:pt idx="3500">
                  <c:v>0</c:v>
                </c:pt>
                <c:pt idx="3501">
                  <c:v>0</c:v>
                </c:pt>
                <c:pt idx="3502">
                  <c:v>0</c:v>
                </c:pt>
                <c:pt idx="3503">
                  <c:v>0</c:v>
                </c:pt>
                <c:pt idx="3504">
                  <c:v>0</c:v>
                </c:pt>
                <c:pt idx="3505">
                  <c:v>0</c:v>
                </c:pt>
                <c:pt idx="3506">
                  <c:v>0</c:v>
                </c:pt>
                <c:pt idx="3507">
                  <c:v>0</c:v>
                </c:pt>
                <c:pt idx="3508">
                  <c:v>0</c:v>
                </c:pt>
                <c:pt idx="3509">
                  <c:v>0</c:v>
                </c:pt>
                <c:pt idx="3510">
                  <c:v>0</c:v>
                </c:pt>
                <c:pt idx="3511">
                  <c:v>0</c:v>
                </c:pt>
                <c:pt idx="3512">
                  <c:v>0</c:v>
                </c:pt>
                <c:pt idx="3513">
                  <c:v>0</c:v>
                </c:pt>
                <c:pt idx="3514">
                  <c:v>0</c:v>
                </c:pt>
                <c:pt idx="3515">
                  <c:v>0</c:v>
                </c:pt>
                <c:pt idx="3516">
                  <c:v>0</c:v>
                </c:pt>
                <c:pt idx="3517">
                  <c:v>0</c:v>
                </c:pt>
                <c:pt idx="3518">
                  <c:v>0</c:v>
                </c:pt>
                <c:pt idx="3519">
                  <c:v>0</c:v>
                </c:pt>
                <c:pt idx="3520">
                  <c:v>0</c:v>
                </c:pt>
                <c:pt idx="3521">
                  <c:v>0</c:v>
                </c:pt>
                <c:pt idx="3522">
                  <c:v>0</c:v>
                </c:pt>
                <c:pt idx="3523">
                  <c:v>0</c:v>
                </c:pt>
                <c:pt idx="3524">
                  <c:v>0</c:v>
                </c:pt>
                <c:pt idx="3525">
                  <c:v>0</c:v>
                </c:pt>
                <c:pt idx="3526">
                  <c:v>0</c:v>
                </c:pt>
                <c:pt idx="3527">
                  <c:v>0</c:v>
                </c:pt>
                <c:pt idx="3528">
                  <c:v>0</c:v>
                </c:pt>
                <c:pt idx="3529">
                  <c:v>0</c:v>
                </c:pt>
                <c:pt idx="3530">
                  <c:v>0</c:v>
                </c:pt>
                <c:pt idx="3531">
                  <c:v>0</c:v>
                </c:pt>
                <c:pt idx="3532">
                  <c:v>0</c:v>
                </c:pt>
                <c:pt idx="3533">
                  <c:v>0</c:v>
                </c:pt>
                <c:pt idx="3534">
                  <c:v>0</c:v>
                </c:pt>
                <c:pt idx="3535">
                  <c:v>0</c:v>
                </c:pt>
                <c:pt idx="3536">
                  <c:v>0</c:v>
                </c:pt>
                <c:pt idx="3537">
                  <c:v>0</c:v>
                </c:pt>
                <c:pt idx="3538">
                  <c:v>0</c:v>
                </c:pt>
                <c:pt idx="3539">
                  <c:v>0</c:v>
                </c:pt>
                <c:pt idx="3540">
                  <c:v>1.44</c:v>
                </c:pt>
                <c:pt idx="3541">
                  <c:v>0.38</c:v>
                </c:pt>
                <c:pt idx="3542">
                  <c:v>0.2</c:v>
                </c:pt>
                <c:pt idx="3543">
                  <c:v>0.75</c:v>
                </c:pt>
                <c:pt idx="3544">
                  <c:v>0.39</c:v>
                </c:pt>
                <c:pt idx="3545">
                  <c:v>0.17</c:v>
                </c:pt>
                <c:pt idx="3546">
                  <c:v>0.5</c:v>
                </c:pt>
                <c:pt idx="3547">
                  <c:v>0.42</c:v>
                </c:pt>
                <c:pt idx="3548">
                  <c:v>0.26</c:v>
                </c:pt>
                <c:pt idx="3549">
                  <c:v>7.0000000000000007E-2</c:v>
                </c:pt>
                <c:pt idx="3550">
                  <c:v>0.03</c:v>
                </c:pt>
                <c:pt idx="3551">
                  <c:v>0.04</c:v>
                </c:pt>
                <c:pt idx="3552">
                  <c:v>0.05</c:v>
                </c:pt>
                <c:pt idx="3553">
                  <c:v>0.06</c:v>
                </c:pt>
                <c:pt idx="3554">
                  <c:v>0.18</c:v>
                </c:pt>
                <c:pt idx="3555">
                  <c:v>0.2</c:v>
                </c:pt>
                <c:pt idx="3556">
                  <c:v>0.09</c:v>
                </c:pt>
                <c:pt idx="3557">
                  <c:v>0.23</c:v>
                </c:pt>
                <c:pt idx="3558">
                  <c:v>0.7</c:v>
                </c:pt>
                <c:pt idx="3559">
                  <c:v>0.72</c:v>
                </c:pt>
                <c:pt idx="3560">
                  <c:v>0.68</c:v>
                </c:pt>
                <c:pt idx="3561">
                  <c:v>0.44</c:v>
                </c:pt>
                <c:pt idx="3562">
                  <c:v>0.12</c:v>
                </c:pt>
                <c:pt idx="3563">
                  <c:v>0.04</c:v>
                </c:pt>
                <c:pt idx="3564">
                  <c:v>0.04</c:v>
                </c:pt>
                <c:pt idx="3565">
                  <c:v>0.04</c:v>
                </c:pt>
                <c:pt idx="3566">
                  <c:v>7.0000000000000007E-2</c:v>
                </c:pt>
                <c:pt idx="3567">
                  <c:v>0.03</c:v>
                </c:pt>
                <c:pt idx="3568">
                  <c:v>0.01</c:v>
                </c:pt>
                <c:pt idx="3569">
                  <c:v>0.01</c:v>
                </c:pt>
                <c:pt idx="3570">
                  <c:v>0.02</c:v>
                </c:pt>
                <c:pt idx="3571">
                  <c:v>0.01</c:v>
                </c:pt>
                <c:pt idx="3572">
                  <c:v>0</c:v>
                </c:pt>
                <c:pt idx="3573">
                  <c:v>0.01</c:v>
                </c:pt>
                <c:pt idx="3574">
                  <c:v>0</c:v>
                </c:pt>
                <c:pt idx="3575">
                  <c:v>0</c:v>
                </c:pt>
                <c:pt idx="3576">
                  <c:v>0</c:v>
                </c:pt>
                <c:pt idx="3577">
                  <c:v>0</c:v>
                </c:pt>
                <c:pt idx="3578">
                  <c:v>0</c:v>
                </c:pt>
                <c:pt idx="3579">
                  <c:v>0</c:v>
                </c:pt>
                <c:pt idx="3580">
                  <c:v>0</c:v>
                </c:pt>
                <c:pt idx="3581">
                  <c:v>0</c:v>
                </c:pt>
                <c:pt idx="3582">
                  <c:v>0</c:v>
                </c:pt>
                <c:pt idx="3583">
                  <c:v>0</c:v>
                </c:pt>
                <c:pt idx="3584">
                  <c:v>0</c:v>
                </c:pt>
                <c:pt idx="3585">
                  <c:v>0</c:v>
                </c:pt>
                <c:pt idx="3586">
                  <c:v>0</c:v>
                </c:pt>
                <c:pt idx="3587">
                  <c:v>0</c:v>
                </c:pt>
                <c:pt idx="3588">
                  <c:v>0</c:v>
                </c:pt>
                <c:pt idx="3589">
                  <c:v>0.01</c:v>
                </c:pt>
                <c:pt idx="3590">
                  <c:v>0.01</c:v>
                </c:pt>
                <c:pt idx="3591">
                  <c:v>0.05</c:v>
                </c:pt>
                <c:pt idx="3592">
                  <c:v>0.01</c:v>
                </c:pt>
                <c:pt idx="3593">
                  <c:v>0</c:v>
                </c:pt>
                <c:pt idx="3594">
                  <c:v>0.01</c:v>
                </c:pt>
                <c:pt idx="3595">
                  <c:v>0.03</c:v>
                </c:pt>
                <c:pt idx="3596">
                  <c:v>0.02</c:v>
                </c:pt>
                <c:pt idx="3597">
                  <c:v>0.1</c:v>
                </c:pt>
                <c:pt idx="3598">
                  <c:v>0.47</c:v>
                </c:pt>
                <c:pt idx="3599">
                  <c:v>0.57999999999999996</c:v>
                </c:pt>
                <c:pt idx="3600">
                  <c:v>0.42</c:v>
                </c:pt>
                <c:pt idx="3601">
                  <c:v>0.17</c:v>
                </c:pt>
                <c:pt idx="3602">
                  <c:v>0.37</c:v>
                </c:pt>
                <c:pt idx="3603">
                  <c:v>0.96</c:v>
                </c:pt>
                <c:pt idx="3604">
                  <c:v>1.63</c:v>
                </c:pt>
                <c:pt idx="3605">
                  <c:v>1.43</c:v>
                </c:pt>
                <c:pt idx="3606">
                  <c:v>0.79</c:v>
                </c:pt>
                <c:pt idx="3607">
                  <c:v>0.51</c:v>
                </c:pt>
                <c:pt idx="3608">
                  <c:v>0.45</c:v>
                </c:pt>
                <c:pt idx="3609">
                  <c:v>0.91</c:v>
                </c:pt>
                <c:pt idx="3610">
                  <c:v>0.49</c:v>
                </c:pt>
                <c:pt idx="3611">
                  <c:v>0.56999999999999995</c:v>
                </c:pt>
                <c:pt idx="3612">
                  <c:v>0.61</c:v>
                </c:pt>
                <c:pt idx="3613">
                  <c:v>0.63</c:v>
                </c:pt>
                <c:pt idx="3614">
                  <c:v>0.44</c:v>
                </c:pt>
                <c:pt idx="3615">
                  <c:v>0.24</c:v>
                </c:pt>
                <c:pt idx="3616">
                  <c:v>0.28000000000000003</c:v>
                </c:pt>
                <c:pt idx="3617">
                  <c:v>0.31</c:v>
                </c:pt>
                <c:pt idx="3618">
                  <c:v>0.28999999999999998</c:v>
                </c:pt>
                <c:pt idx="3619">
                  <c:v>0.12</c:v>
                </c:pt>
                <c:pt idx="3620">
                  <c:v>0.28999999999999998</c:v>
                </c:pt>
                <c:pt idx="3621">
                  <c:v>0.28999999999999998</c:v>
                </c:pt>
                <c:pt idx="3622">
                  <c:v>0.13</c:v>
                </c:pt>
                <c:pt idx="3623">
                  <c:v>0.06</c:v>
                </c:pt>
                <c:pt idx="3624">
                  <c:v>0.05</c:v>
                </c:pt>
                <c:pt idx="3625">
                  <c:v>0.01</c:v>
                </c:pt>
                <c:pt idx="3626">
                  <c:v>0</c:v>
                </c:pt>
                <c:pt idx="3627">
                  <c:v>0</c:v>
                </c:pt>
                <c:pt idx="3628">
                  <c:v>0</c:v>
                </c:pt>
                <c:pt idx="3629">
                  <c:v>0</c:v>
                </c:pt>
                <c:pt idx="3630">
                  <c:v>0</c:v>
                </c:pt>
                <c:pt idx="3631">
                  <c:v>0</c:v>
                </c:pt>
                <c:pt idx="3632">
                  <c:v>0</c:v>
                </c:pt>
                <c:pt idx="3633">
                  <c:v>0</c:v>
                </c:pt>
                <c:pt idx="3634">
                  <c:v>0</c:v>
                </c:pt>
                <c:pt idx="3635">
                  <c:v>0</c:v>
                </c:pt>
                <c:pt idx="3636">
                  <c:v>101.42</c:v>
                </c:pt>
                <c:pt idx="3637">
                  <c:v>142.52000000000001</c:v>
                </c:pt>
                <c:pt idx="3638">
                  <c:v>182.06</c:v>
                </c:pt>
                <c:pt idx="3639">
                  <c:v>216.91</c:v>
                </c:pt>
                <c:pt idx="3640">
                  <c:v>202.4</c:v>
                </c:pt>
                <c:pt idx="3641">
                  <c:v>186.54</c:v>
                </c:pt>
                <c:pt idx="3642">
                  <c:v>330.67</c:v>
                </c:pt>
                <c:pt idx="3643">
                  <c:v>365.06</c:v>
                </c:pt>
                <c:pt idx="3644">
                  <c:v>317.49</c:v>
                </c:pt>
                <c:pt idx="3645">
                  <c:v>424.72</c:v>
                </c:pt>
                <c:pt idx="3646">
                  <c:v>379.12</c:v>
                </c:pt>
                <c:pt idx="3647">
                  <c:v>402.4</c:v>
                </c:pt>
                <c:pt idx="3648">
                  <c:v>355.46</c:v>
                </c:pt>
                <c:pt idx="3649">
                  <c:v>472.46</c:v>
                </c:pt>
                <c:pt idx="3650">
                  <c:v>449.46</c:v>
                </c:pt>
                <c:pt idx="3651">
                  <c:v>327.36</c:v>
                </c:pt>
                <c:pt idx="3652">
                  <c:v>386.17</c:v>
                </c:pt>
                <c:pt idx="3653">
                  <c:v>363.26</c:v>
                </c:pt>
                <c:pt idx="3654">
                  <c:v>397.02</c:v>
                </c:pt>
                <c:pt idx="3655">
                  <c:v>331.41</c:v>
                </c:pt>
                <c:pt idx="3656">
                  <c:v>240.48</c:v>
                </c:pt>
                <c:pt idx="3657">
                  <c:v>492.65</c:v>
                </c:pt>
                <c:pt idx="3658">
                  <c:v>489.73</c:v>
                </c:pt>
                <c:pt idx="3659">
                  <c:v>471.69</c:v>
                </c:pt>
                <c:pt idx="3660">
                  <c:v>414.02</c:v>
                </c:pt>
                <c:pt idx="3661">
                  <c:v>298.97000000000003</c:v>
                </c:pt>
                <c:pt idx="3662">
                  <c:v>291.45</c:v>
                </c:pt>
                <c:pt idx="3663">
                  <c:v>185.49</c:v>
                </c:pt>
                <c:pt idx="3664">
                  <c:v>196.71</c:v>
                </c:pt>
                <c:pt idx="3665">
                  <c:v>173.66</c:v>
                </c:pt>
                <c:pt idx="3666">
                  <c:v>114.63</c:v>
                </c:pt>
                <c:pt idx="3667">
                  <c:v>132.02000000000001</c:v>
                </c:pt>
                <c:pt idx="3668">
                  <c:v>102.49</c:v>
                </c:pt>
                <c:pt idx="3669">
                  <c:v>75.819999999999993</c:v>
                </c:pt>
                <c:pt idx="3670">
                  <c:v>54.45</c:v>
                </c:pt>
                <c:pt idx="3671">
                  <c:v>37.119999999999997</c:v>
                </c:pt>
                <c:pt idx="3672">
                  <c:v>37.1</c:v>
                </c:pt>
                <c:pt idx="3673">
                  <c:v>9.51</c:v>
                </c:pt>
                <c:pt idx="3674">
                  <c:v>7.08</c:v>
                </c:pt>
                <c:pt idx="3675">
                  <c:v>3.75</c:v>
                </c:pt>
                <c:pt idx="3676">
                  <c:v>2.74</c:v>
                </c:pt>
                <c:pt idx="3677">
                  <c:v>2.3199999999999998</c:v>
                </c:pt>
                <c:pt idx="3678">
                  <c:v>1.72</c:v>
                </c:pt>
                <c:pt idx="3679">
                  <c:v>1.5</c:v>
                </c:pt>
                <c:pt idx="3680">
                  <c:v>0.52</c:v>
                </c:pt>
                <c:pt idx="3681">
                  <c:v>0.22</c:v>
                </c:pt>
                <c:pt idx="3682">
                  <c:v>0.24</c:v>
                </c:pt>
                <c:pt idx="3683">
                  <c:v>0.14000000000000001</c:v>
                </c:pt>
                <c:pt idx="3684">
                  <c:v>0.12</c:v>
                </c:pt>
                <c:pt idx="3685">
                  <c:v>24.47</c:v>
                </c:pt>
                <c:pt idx="3686">
                  <c:v>29.8</c:v>
                </c:pt>
                <c:pt idx="3687">
                  <c:v>37.61</c:v>
                </c:pt>
                <c:pt idx="3688">
                  <c:v>55.33</c:v>
                </c:pt>
                <c:pt idx="3689">
                  <c:v>61.47</c:v>
                </c:pt>
                <c:pt idx="3690">
                  <c:v>45.53</c:v>
                </c:pt>
                <c:pt idx="3691">
                  <c:v>53.9</c:v>
                </c:pt>
                <c:pt idx="3692">
                  <c:v>39.82</c:v>
                </c:pt>
                <c:pt idx="3693">
                  <c:v>33.79</c:v>
                </c:pt>
                <c:pt idx="3694">
                  <c:v>48.48</c:v>
                </c:pt>
                <c:pt idx="3695">
                  <c:v>63.15</c:v>
                </c:pt>
                <c:pt idx="3696">
                  <c:v>46.17</c:v>
                </c:pt>
                <c:pt idx="3697">
                  <c:v>70.680000000000007</c:v>
                </c:pt>
                <c:pt idx="3698">
                  <c:v>71.84</c:v>
                </c:pt>
                <c:pt idx="3699">
                  <c:v>54.28</c:v>
                </c:pt>
                <c:pt idx="3700">
                  <c:v>74.11</c:v>
                </c:pt>
                <c:pt idx="3701">
                  <c:v>100.13</c:v>
                </c:pt>
                <c:pt idx="3702">
                  <c:v>77.94</c:v>
                </c:pt>
                <c:pt idx="3703">
                  <c:v>117.02</c:v>
                </c:pt>
                <c:pt idx="3704">
                  <c:v>105.4</c:v>
                </c:pt>
                <c:pt idx="3705">
                  <c:v>115.55</c:v>
                </c:pt>
                <c:pt idx="3706">
                  <c:v>102.51</c:v>
                </c:pt>
                <c:pt idx="3707">
                  <c:v>66.48</c:v>
                </c:pt>
                <c:pt idx="3708">
                  <c:v>52.31</c:v>
                </c:pt>
                <c:pt idx="3709">
                  <c:v>66.19</c:v>
                </c:pt>
                <c:pt idx="3710">
                  <c:v>26.32</c:v>
                </c:pt>
                <c:pt idx="3711">
                  <c:v>21.2</c:v>
                </c:pt>
                <c:pt idx="3712">
                  <c:v>27.76</c:v>
                </c:pt>
                <c:pt idx="3713">
                  <c:v>21.08</c:v>
                </c:pt>
                <c:pt idx="3714">
                  <c:v>16.96</c:v>
                </c:pt>
                <c:pt idx="3715">
                  <c:v>14.79</c:v>
                </c:pt>
                <c:pt idx="3716">
                  <c:v>10.33</c:v>
                </c:pt>
                <c:pt idx="3717">
                  <c:v>2.91</c:v>
                </c:pt>
                <c:pt idx="3718">
                  <c:v>3.61</c:v>
                </c:pt>
                <c:pt idx="3719">
                  <c:v>2.54</c:v>
                </c:pt>
                <c:pt idx="3720">
                  <c:v>1.23</c:v>
                </c:pt>
                <c:pt idx="3721">
                  <c:v>0.6</c:v>
                </c:pt>
                <c:pt idx="3722">
                  <c:v>0.57999999999999996</c:v>
                </c:pt>
                <c:pt idx="3723">
                  <c:v>0.82</c:v>
                </c:pt>
                <c:pt idx="3724">
                  <c:v>0.43</c:v>
                </c:pt>
                <c:pt idx="3725">
                  <c:v>0.18</c:v>
                </c:pt>
                <c:pt idx="3726">
                  <c:v>0.31</c:v>
                </c:pt>
                <c:pt idx="3727">
                  <c:v>0.47</c:v>
                </c:pt>
                <c:pt idx="3728">
                  <c:v>0.73</c:v>
                </c:pt>
                <c:pt idx="3729">
                  <c:v>0.42</c:v>
                </c:pt>
                <c:pt idx="3730">
                  <c:v>0.16</c:v>
                </c:pt>
                <c:pt idx="3731">
                  <c:v>0.38</c:v>
                </c:pt>
                <c:pt idx="3732">
                  <c:v>0.09</c:v>
                </c:pt>
                <c:pt idx="3733">
                  <c:v>0.25</c:v>
                </c:pt>
                <c:pt idx="3734">
                  <c:v>0.18</c:v>
                </c:pt>
                <c:pt idx="3735">
                  <c:v>0.22</c:v>
                </c:pt>
                <c:pt idx="3736">
                  <c:v>0.25</c:v>
                </c:pt>
                <c:pt idx="3737">
                  <c:v>0.42</c:v>
                </c:pt>
                <c:pt idx="3738">
                  <c:v>0.52</c:v>
                </c:pt>
                <c:pt idx="3739">
                  <c:v>0.38</c:v>
                </c:pt>
                <c:pt idx="3740">
                  <c:v>0.41</c:v>
                </c:pt>
                <c:pt idx="3741">
                  <c:v>0.77</c:v>
                </c:pt>
                <c:pt idx="3742">
                  <c:v>1.22</c:v>
                </c:pt>
                <c:pt idx="3743">
                  <c:v>1.89</c:v>
                </c:pt>
                <c:pt idx="3744">
                  <c:v>2.2799999999999998</c:v>
                </c:pt>
                <c:pt idx="3745">
                  <c:v>1.52</c:v>
                </c:pt>
                <c:pt idx="3746">
                  <c:v>1.28</c:v>
                </c:pt>
                <c:pt idx="3747">
                  <c:v>1.1599999999999999</c:v>
                </c:pt>
                <c:pt idx="3748">
                  <c:v>4.76</c:v>
                </c:pt>
                <c:pt idx="3749">
                  <c:v>1.62</c:v>
                </c:pt>
                <c:pt idx="3750">
                  <c:v>0.9</c:v>
                </c:pt>
                <c:pt idx="3751">
                  <c:v>0.6</c:v>
                </c:pt>
                <c:pt idx="3752">
                  <c:v>1.31</c:v>
                </c:pt>
                <c:pt idx="3753">
                  <c:v>0.9</c:v>
                </c:pt>
                <c:pt idx="3754">
                  <c:v>0.22</c:v>
                </c:pt>
                <c:pt idx="3755">
                  <c:v>0.2</c:v>
                </c:pt>
                <c:pt idx="3756">
                  <c:v>0.19</c:v>
                </c:pt>
                <c:pt idx="3757">
                  <c:v>0.1</c:v>
                </c:pt>
                <c:pt idx="3758">
                  <c:v>0.03</c:v>
                </c:pt>
                <c:pt idx="3759">
                  <c:v>0.01</c:v>
                </c:pt>
                <c:pt idx="3760">
                  <c:v>0.01</c:v>
                </c:pt>
                <c:pt idx="3761">
                  <c:v>0</c:v>
                </c:pt>
                <c:pt idx="3762">
                  <c:v>0.01</c:v>
                </c:pt>
                <c:pt idx="3763">
                  <c:v>0.02</c:v>
                </c:pt>
                <c:pt idx="3764">
                  <c:v>0</c:v>
                </c:pt>
                <c:pt idx="3765">
                  <c:v>0</c:v>
                </c:pt>
                <c:pt idx="3766">
                  <c:v>0</c:v>
                </c:pt>
                <c:pt idx="3767">
                  <c:v>0</c:v>
                </c:pt>
                <c:pt idx="3768">
                  <c:v>0</c:v>
                </c:pt>
                <c:pt idx="3769">
                  <c:v>0</c:v>
                </c:pt>
                <c:pt idx="3770">
                  <c:v>0</c:v>
                </c:pt>
                <c:pt idx="3771">
                  <c:v>0</c:v>
                </c:pt>
                <c:pt idx="3772">
                  <c:v>0</c:v>
                </c:pt>
                <c:pt idx="3773">
                  <c:v>0</c:v>
                </c:pt>
                <c:pt idx="3774">
                  <c:v>0</c:v>
                </c:pt>
                <c:pt idx="3775">
                  <c:v>0</c:v>
                </c:pt>
                <c:pt idx="3776">
                  <c:v>0</c:v>
                </c:pt>
                <c:pt idx="3777">
                  <c:v>0</c:v>
                </c:pt>
                <c:pt idx="3778">
                  <c:v>0.01</c:v>
                </c:pt>
                <c:pt idx="3779">
                  <c:v>0.01</c:v>
                </c:pt>
                <c:pt idx="3780">
                  <c:v>0</c:v>
                </c:pt>
                <c:pt idx="3781">
                  <c:v>66.739999999999995</c:v>
                </c:pt>
                <c:pt idx="3782">
                  <c:v>64.23</c:v>
                </c:pt>
                <c:pt idx="3783">
                  <c:v>64.91</c:v>
                </c:pt>
                <c:pt idx="3784">
                  <c:v>116.86</c:v>
                </c:pt>
                <c:pt idx="3785">
                  <c:v>152.22</c:v>
                </c:pt>
                <c:pt idx="3786">
                  <c:v>135.96</c:v>
                </c:pt>
                <c:pt idx="3787">
                  <c:v>228.72</c:v>
                </c:pt>
                <c:pt idx="3788">
                  <c:v>218.49</c:v>
                </c:pt>
                <c:pt idx="3789">
                  <c:v>257.07</c:v>
                </c:pt>
                <c:pt idx="3790">
                  <c:v>228.75</c:v>
                </c:pt>
                <c:pt idx="3791">
                  <c:v>295.04000000000002</c:v>
                </c:pt>
                <c:pt idx="3792">
                  <c:v>258.86</c:v>
                </c:pt>
                <c:pt idx="3793">
                  <c:v>270.02</c:v>
                </c:pt>
                <c:pt idx="3794">
                  <c:v>411.27</c:v>
                </c:pt>
                <c:pt idx="3795">
                  <c:v>321.51</c:v>
                </c:pt>
                <c:pt idx="3796">
                  <c:v>223.85</c:v>
                </c:pt>
                <c:pt idx="3797">
                  <c:v>314.11</c:v>
                </c:pt>
                <c:pt idx="3798">
                  <c:v>285.11</c:v>
                </c:pt>
                <c:pt idx="3799">
                  <c:v>199</c:v>
                </c:pt>
                <c:pt idx="3800">
                  <c:v>187.91</c:v>
                </c:pt>
                <c:pt idx="3801">
                  <c:v>193.9</c:v>
                </c:pt>
                <c:pt idx="3802">
                  <c:v>211.03</c:v>
                </c:pt>
                <c:pt idx="3803">
                  <c:v>127.14</c:v>
                </c:pt>
                <c:pt idx="3804">
                  <c:v>182.73</c:v>
                </c:pt>
                <c:pt idx="3805">
                  <c:v>199</c:v>
                </c:pt>
                <c:pt idx="3806">
                  <c:v>138.86000000000001</c:v>
                </c:pt>
                <c:pt idx="3807">
                  <c:v>207.39</c:v>
                </c:pt>
                <c:pt idx="3808">
                  <c:v>1213.8800000000001</c:v>
                </c:pt>
                <c:pt idx="3809">
                  <c:v>1416.74</c:v>
                </c:pt>
                <c:pt idx="3810">
                  <c:v>817.77</c:v>
                </c:pt>
                <c:pt idx="3811">
                  <c:v>438.16</c:v>
                </c:pt>
                <c:pt idx="3812">
                  <c:v>575.44000000000005</c:v>
                </c:pt>
                <c:pt idx="3813">
                  <c:v>444.39</c:v>
                </c:pt>
                <c:pt idx="3814">
                  <c:v>227.1</c:v>
                </c:pt>
                <c:pt idx="3815">
                  <c:v>244.28</c:v>
                </c:pt>
                <c:pt idx="3816">
                  <c:v>270.72000000000003</c:v>
                </c:pt>
                <c:pt idx="3817">
                  <c:v>261.66000000000003</c:v>
                </c:pt>
                <c:pt idx="3818">
                  <c:v>157.79</c:v>
                </c:pt>
                <c:pt idx="3819">
                  <c:v>70.349999999999994</c:v>
                </c:pt>
                <c:pt idx="3820">
                  <c:v>42.91</c:v>
                </c:pt>
                <c:pt idx="3821">
                  <c:v>41.4</c:v>
                </c:pt>
                <c:pt idx="3822">
                  <c:v>62.97</c:v>
                </c:pt>
                <c:pt idx="3823">
                  <c:v>43.1</c:v>
                </c:pt>
                <c:pt idx="3824">
                  <c:v>17.87</c:v>
                </c:pt>
                <c:pt idx="3825">
                  <c:v>13.41</c:v>
                </c:pt>
                <c:pt idx="3826">
                  <c:v>9.7200000000000006</c:v>
                </c:pt>
                <c:pt idx="3827">
                  <c:v>30.21</c:v>
                </c:pt>
                <c:pt idx="3828">
                  <c:v>30.73</c:v>
                </c:pt>
                <c:pt idx="3829">
                  <c:v>8.01</c:v>
                </c:pt>
                <c:pt idx="3830">
                  <c:v>1.53</c:v>
                </c:pt>
                <c:pt idx="3831">
                  <c:v>0.63</c:v>
                </c:pt>
                <c:pt idx="3832">
                  <c:v>0.83</c:v>
                </c:pt>
                <c:pt idx="3833">
                  <c:v>1.07</c:v>
                </c:pt>
                <c:pt idx="3834">
                  <c:v>2.54</c:v>
                </c:pt>
                <c:pt idx="3835">
                  <c:v>5.75</c:v>
                </c:pt>
                <c:pt idx="3836">
                  <c:v>5.95</c:v>
                </c:pt>
                <c:pt idx="3837">
                  <c:v>11.33</c:v>
                </c:pt>
                <c:pt idx="3838">
                  <c:v>16.21</c:v>
                </c:pt>
                <c:pt idx="3839">
                  <c:v>10.59</c:v>
                </c:pt>
                <c:pt idx="3840">
                  <c:v>29.28</c:v>
                </c:pt>
                <c:pt idx="3841">
                  <c:v>37.85</c:v>
                </c:pt>
                <c:pt idx="3842">
                  <c:v>30.06</c:v>
                </c:pt>
                <c:pt idx="3843">
                  <c:v>28.18</c:v>
                </c:pt>
                <c:pt idx="3844">
                  <c:v>41.39</c:v>
                </c:pt>
                <c:pt idx="3845">
                  <c:v>41.81</c:v>
                </c:pt>
                <c:pt idx="3846">
                  <c:v>64.459999999999994</c:v>
                </c:pt>
                <c:pt idx="3847">
                  <c:v>75.56</c:v>
                </c:pt>
                <c:pt idx="3848">
                  <c:v>105.13</c:v>
                </c:pt>
                <c:pt idx="3849">
                  <c:v>125.02</c:v>
                </c:pt>
                <c:pt idx="3850">
                  <c:v>146.32</c:v>
                </c:pt>
                <c:pt idx="3851">
                  <c:v>91.78</c:v>
                </c:pt>
                <c:pt idx="3852">
                  <c:v>69.39</c:v>
                </c:pt>
                <c:pt idx="3853">
                  <c:v>69.17</c:v>
                </c:pt>
                <c:pt idx="3854">
                  <c:v>102.3</c:v>
                </c:pt>
                <c:pt idx="3855">
                  <c:v>134.85</c:v>
                </c:pt>
                <c:pt idx="3856">
                  <c:v>122.15</c:v>
                </c:pt>
                <c:pt idx="3857">
                  <c:v>208.62</c:v>
                </c:pt>
                <c:pt idx="3858">
                  <c:v>122.45</c:v>
                </c:pt>
                <c:pt idx="3859">
                  <c:v>106.12</c:v>
                </c:pt>
                <c:pt idx="3860">
                  <c:v>88.36</c:v>
                </c:pt>
                <c:pt idx="3861">
                  <c:v>171.66</c:v>
                </c:pt>
                <c:pt idx="3862">
                  <c:v>114.89</c:v>
                </c:pt>
                <c:pt idx="3863">
                  <c:v>115.99</c:v>
                </c:pt>
                <c:pt idx="3864">
                  <c:v>114.22</c:v>
                </c:pt>
                <c:pt idx="3865">
                  <c:v>75.709999999999994</c:v>
                </c:pt>
                <c:pt idx="3866">
                  <c:v>51.38</c:v>
                </c:pt>
                <c:pt idx="3867">
                  <c:v>82.79</c:v>
                </c:pt>
                <c:pt idx="3868">
                  <c:v>93.1</c:v>
                </c:pt>
                <c:pt idx="3869">
                  <c:v>63.32</c:v>
                </c:pt>
                <c:pt idx="3870">
                  <c:v>53.47</c:v>
                </c:pt>
                <c:pt idx="3871">
                  <c:v>101.51</c:v>
                </c:pt>
                <c:pt idx="3872">
                  <c:v>82.41</c:v>
                </c:pt>
                <c:pt idx="3873">
                  <c:v>65.3</c:v>
                </c:pt>
                <c:pt idx="3874">
                  <c:v>60.8</c:v>
                </c:pt>
                <c:pt idx="3875">
                  <c:v>82.02</c:v>
                </c:pt>
                <c:pt idx="3876">
                  <c:v>61.13</c:v>
                </c:pt>
                <c:pt idx="3877">
                  <c:v>43.92</c:v>
                </c:pt>
                <c:pt idx="3878">
                  <c:v>0.01</c:v>
                </c:pt>
                <c:pt idx="3879">
                  <c:v>0</c:v>
                </c:pt>
                <c:pt idx="3880">
                  <c:v>0</c:v>
                </c:pt>
                <c:pt idx="3881">
                  <c:v>0</c:v>
                </c:pt>
                <c:pt idx="3882">
                  <c:v>0</c:v>
                </c:pt>
                <c:pt idx="3883">
                  <c:v>0.01</c:v>
                </c:pt>
                <c:pt idx="3884">
                  <c:v>0.01</c:v>
                </c:pt>
                <c:pt idx="3885">
                  <c:v>0.01</c:v>
                </c:pt>
                <c:pt idx="3886">
                  <c:v>0.02</c:v>
                </c:pt>
                <c:pt idx="3887">
                  <c:v>0.05</c:v>
                </c:pt>
                <c:pt idx="3888">
                  <c:v>7.0000000000000007E-2</c:v>
                </c:pt>
                <c:pt idx="3889">
                  <c:v>0.11</c:v>
                </c:pt>
                <c:pt idx="3890">
                  <c:v>0.25</c:v>
                </c:pt>
                <c:pt idx="3891">
                  <c:v>0.22</c:v>
                </c:pt>
                <c:pt idx="3892">
                  <c:v>0.39</c:v>
                </c:pt>
                <c:pt idx="3893">
                  <c:v>0.52</c:v>
                </c:pt>
                <c:pt idx="3894">
                  <c:v>1.01</c:v>
                </c:pt>
                <c:pt idx="3895">
                  <c:v>0.84</c:v>
                </c:pt>
                <c:pt idx="3896">
                  <c:v>0.36</c:v>
                </c:pt>
                <c:pt idx="3897">
                  <c:v>0.13</c:v>
                </c:pt>
                <c:pt idx="3898">
                  <c:v>0.37</c:v>
                </c:pt>
                <c:pt idx="3899">
                  <c:v>0.8</c:v>
                </c:pt>
                <c:pt idx="3900">
                  <c:v>1.26</c:v>
                </c:pt>
                <c:pt idx="3901">
                  <c:v>0.92</c:v>
                </c:pt>
                <c:pt idx="3902">
                  <c:v>0.45</c:v>
                </c:pt>
                <c:pt idx="3903">
                  <c:v>0.62</c:v>
                </c:pt>
                <c:pt idx="3904">
                  <c:v>0.67</c:v>
                </c:pt>
                <c:pt idx="3905">
                  <c:v>0.66</c:v>
                </c:pt>
                <c:pt idx="3906">
                  <c:v>0.8</c:v>
                </c:pt>
                <c:pt idx="3907">
                  <c:v>0.73</c:v>
                </c:pt>
                <c:pt idx="3908">
                  <c:v>0.39</c:v>
                </c:pt>
                <c:pt idx="3909">
                  <c:v>0.17</c:v>
                </c:pt>
                <c:pt idx="3910">
                  <c:v>0.21</c:v>
                </c:pt>
                <c:pt idx="3911">
                  <c:v>0.23</c:v>
                </c:pt>
                <c:pt idx="3912">
                  <c:v>0.19</c:v>
                </c:pt>
                <c:pt idx="3913">
                  <c:v>0.22</c:v>
                </c:pt>
                <c:pt idx="3914">
                  <c:v>0.08</c:v>
                </c:pt>
                <c:pt idx="3915">
                  <c:v>0.14000000000000001</c:v>
                </c:pt>
                <c:pt idx="3916">
                  <c:v>0.18</c:v>
                </c:pt>
                <c:pt idx="3917">
                  <c:v>0.25</c:v>
                </c:pt>
                <c:pt idx="3918">
                  <c:v>0.28999999999999998</c:v>
                </c:pt>
                <c:pt idx="3919">
                  <c:v>0.22</c:v>
                </c:pt>
                <c:pt idx="3920">
                  <c:v>0.03</c:v>
                </c:pt>
                <c:pt idx="3921">
                  <c:v>0.04</c:v>
                </c:pt>
                <c:pt idx="3922">
                  <c:v>0.04</c:v>
                </c:pt>
                <c:pt idx="3923">
                  <c:v>0.02</c:v>
                </c:pt>
                <c:pt idx="3924">
                  <c:v>0.03</c:v>
                </c:pt>
                <c:pt idx="3925">
                  <c:v>0.02</c:v>
                </c:pt>
                <c:pt idx="3926">
                  <c:v>0</c:v>
                </c:pt>
                <c:pt idx="3927">
                  <c:v>0</c:v>
                </c:pt>
                <c:pt idx="3928">
                  <c:v>0</c:v>
                </c:pt>
                <c:pt idx="3929">
                  <c:v>0</c:v>
                </c:pt>
                <c:pt idx="3930">
                  <c:v>0</c:v>
                </c:pt>
                <c:pt idx="3931">
                  <c:v>0</c:v>
                </c:pt>
                <c:pt idx="3932">
                  <c:v>0</c:v>
                </c:pt>
                <c:pt idx="3933">
                  <c:v>0</c:v>
                </c:pt>
                <c:pt idx="3934">
                  <c:v>0</c:v>
                </c:pt>
                <c:pt idx="3935">
                  <c:v>0</c:v>
                </c:pt>
                <c:pt idx="3936">
                  <c:v>0.04</c:v>
                </c:pt>
                <c:pt idx="3937">
                  <c:v>0.02</c:v>
                </c:pt>
                <c:pt idx="3938">
                  <c:v>0.01</c:v>
                </c:pt>
                <c:pt idx="3939">
                  <c:v>0.13</c:v>
                </c:pt>
                <c:pt idx="3940">
                  <c:v>0.15</c:v>
                </c:pt>
                <c:pt idx="3941">
                  <c:v>0.08</c:v>
                </c:pt>
                <c:pt idx="3942">
                  <c:v>0.12</c:v>
                </c:pt>
                <c:pt idx="3943">
                  <c:v>0.15</c:v>
                </c:pt>
                <c:pt idx="3944">
                  <c:v>0.16</c:v>
                </c:pt>
                <c:pt idx="3945">
                  <c:v>0.67</c:v>
                </c:pt>
                <c:pt idx="3946">
                  <c:v>0.15</c:v>
                </c:pt>
                <c:pt idx="3947">
                  <c:v>0.47</c:v>
                </c:pt>
                <c:pt idx="3948">
                  <c:v>1.18</c:v>
                </c:pt>
                <c:pt idx="3949">
                  <c:v>1.21</c:v>
                </c:pt>
                <c:pt idx="3950">
                  <c:v>0.66</c:v>
                </c:pt>
                <c:pt idx="3951">
                  <c:v>0.39</c:v>
                </c:pt>
                <c:pt idx="3952">
                  <c:v>0.2</c:v>
                </c:pt>
                <c:pt idx="3953">
                  <c:v>0.41</c:v>
                </c:pt>
                <c:pt idx="3954">
                  <c:v>0.38</c:v>
                </c:pt>
                <c:pt idx="3955">
                  <c:v>0.12</c:v>
                </c:pt>
                <c:pt idx="3956">
                  <c:v>0.06</c:v>
                </c:pt>
                <c:pt idx="3957">
                  <c:v>0.05</c:v>
                </c:pt>
                <c:pt idx="3958">
                  <c:v>0.25</c:v>
                </c:pt>
                <c:pt idx="3959">
                  <c:v>0.3</c:v>
                </c:pt>
                <c:pt idx="3960">
                  <c:v>7.0000000000000007E-2</c:v>
                </c:pt>
                <c:pt idx="3961">
                  <c:v>0.01</c:v>
                </c:pt>
                <c:pt idx="3962">
                  <c:v>0.01</c:v>
                </c:pt>
                <c:pt idx="3963">
                  <c:v>0</c:v>
                </c:pt>
                <c:pt idx="3964">
                  <c:v>0</c:v>
                </c:pt>
                <c:pt idx="3965">
                  <c:v>0</c:v>
                </c:pt>
                <c:pt idx="3966">
                  <c:v>0</c:v>
                </c:pt>
                <c:pt idx="3967">
                  <c:v>0</c:v>
                </c:pt>
                <c:pt idx="3968">
                  <c:v>0</c:v>
                </c:pt>
                <c:pt idx="3969">
                  <c:v>0</c:v>
                </c:pt>
                <c:pt idx="3970">
                  <c:v>0</c:v>
                </c:pt>
                <c:pt idx="3971">
                  <c:v>0</c:v>
                </c:pt>
                <c:pt idx="3972">
                  <c:v>0</c:v>
                </c:pt>
                <c:pt idx="3973">
                  <c:v>0</c:v>
                </c:pt>
                <c:pt idx="3974">
                  <c:v>0.74</c:v>
                </c:pt>
                <c:pt idx="3975">
                  <c:v>1.31</c:v>
                </c:pt>
                <c:pt idx="3976">
                  <c:v>2.97</c:v>
                </c:pt>
                <c:pt idx="3977">
                  <c:v>5.64</c:v>
                </c:pt>
                <c:pt idx="3978">
                  <c:v>11.96</c:v>
                </c:pt>
                <c:pt idx="3979">
                  <c:v>5.4</c:v>
                </c:pt>
                <c:pt idx="3980">
                  <c:v>4.8600000000000003</c:v>
                </c:pt>
                <c:pt idx="3981">
                  <c:v>3.49</c:v>
                </c:pt>
                <c:pt idx="3982">
                  <c:v>1.84</c:v>
                </c:pt>
                <c:pt idx="3983">
                  <c:v>1.31</c:v>
                </c:pt>
                <c:pt idx="3984">
                  <c:v>1.27</c:v>
                </c:pt>
                <c:pt idx="3985">
                  <c:v>1.27</c:v>
                </c:pt>
                <c:pt idx="3986">
                  <c:v>1.53</c:v>
                </c:pt>
                <c:pt idx="3987">
                  <c:v>1.82</c:v>
                </c:pt>
                <c:pt idx="3988">
                  <c:v>1.89</c:v>
                </c:pt>
                <c:pt idx="3989">
                  <c:v>1.63</c:v>
                </c:pt>
                <c:pt idx="3990">
                  <c:v>1</c:v>
                </c:pt>
                <c:pt idx="3991">
                  <c:v>1.26</c:v>
                </c:pt>
                <c:pt idx="3992">
                  <c:v>0.76</c:v>
                </c:pt>
                <c:pt idx="3993">
                  <c:v>0.45</c:v>
                </c:pt>
                <c:pt idx="3994">
                  <c:v>0.87</c:v>
                </c:pt>
                <c:pt idx="3995">
                  <c:v>0.76</c:v>
                </c:pt>
                <c:pt idx="3996">
                  <c:v>0.61</c:v>
                </c:pt>
                <c:pt idx="3997">
                  <c:v>0.31</c:v>
                </c:pt>
                <c:pt idx="3998">
                  <c:v>0.66</c:v>
                </c:pt>
                <c:pt idx="3999">
                  <c:v>0.77</c:v>
                </c:pt>
                <c:pt idx="4000">
                  <c:v>0.75</c:v>
                </c:pt>
                <c:pt idx="4001">
                  <c:v>0.45</c:v>
                </c:pt>
                <c:pt idx="4002">
                  <c:v>0.78</c:v>
                </c:pt>
                <c:pt idx="4003">
                  <c:v>1.31</c:v>
                </c:pt>
                <c:pt idx="4004">
                  <c:v>1.58</c:v>
                </c:pt>
                <c:pt idx="4005">
                  <c:v>1.02</c:v>
                </c:pt>
                <c:pt idx="4006">
                  <c:v>0.74</c:v>
                </c:pt>
                <c:pt idx="4007">
                  <c:v>0.93</c:v>
                </c:pt>
                <c:pt idx="4008">
                  <c:v>1.55</c:v>
                </c:pt>
                <c:pt idx="4009">
                  <c:v>1.49</c:v>
                </c:pt>
                <c:pt idx="4010">
                  <c:v>0.48</c:v>
                </c:pt>
                <c:pt idx="4011">
                  <c:v>0.16</c:v>
                </c:pt>
                <c:pt idx="4012">
                  <c:v>0.06</c:v>
                </c:pt>
                <c:pt idx="4013">
                  <c:v>0.09</c:v>
                </c:pt>
                <c:pt idx="4014">
                  <c:v>0.1</c:v>
                </c:pt>
                <c:pt idx="4015">
                  <c:v>0.09</c:v>
                </c:pt>
                <c:pt idx="4016">
                  <c:v>0.05</c:v>
                </c:pt>
                <c:pt idx="4017">
                  <c:v>0.02</c:v>
                </c:pt>
                <c:pt idx="4018">
                  <c:v>0.02</c:v>
                </c:pt>
                <c:pt idx="4019">
                  <c:v>0.02</c:v>
                </c:pt>
                <c:pt idx="4020">
                  <c:v>0.01</c:v>
                </c:pt>
                <c:pt idx="4021">
                  <c:v>0</c:v>
                </c:pt>
                <c:pt idx="4022">
                  <c:v>0</c:v>
                </c:pt>
                <c:pt idx="4023">
                  <c:v>0</c:v>
                </c:pt>
                <c:pt idx="4024">
                  <c:v>0</c:v>
                </c:pt>
                <c:pt idx="4025">
                  <c:v>0</c:v>
                </c:pt>
                <c:pt idx="4026">
                  <c:v>0</c:v>
                </c:pt>
                <c:pt idx="4027">
                  <c:v>0</c:v>
                </c:pt>
                <c:pt idx="4028">
                  <c:v>0</c:v>
                </c:pt>
                <c:pt idx="4029">
                  <c:v>0</c:v>
                </c:pt>
                <c:pt idx="4030">
                  <c:v>0</c:v>
                </c:pt>
                <c:pt idx="4031">
                  <c:v>0</c:v>
                </c:pt>
                <c:pt idx="4032">
                  <c:v>0</c:v>
                </c:pt>
                <c:pt idx="4033">
                  <c:v>0</c:v>
                </c:pt>
                <c:pt idx="4034">
                  <c:v>0</c:v>
                </c:pt>
                <c:pt idx="4035">
                  <c:v>0</c:v>
                </c:pt>
                <c:pt idx="4036">
                  <c:v>0</c:v>
                </c:pt>
                <c:pt idx="4037">
                  <c:v>0</c:v>
                </c:pt>
                <c:pt idx="4038">
                  <c:v>0</c:v>
                </c:pt>
                <c:pt idx="4039">
                  <c:v>0</c:v>
                </c:pt>
                <c:pt idx="4040">
                  <c:v>0</c:v>
                </c:pt>
                <c:pt idx="4041">
                  <c:v>0</c:v>
                </c:pt>
                <c:pt idx="4042">
                  <c:v>0</c:v>
                </c:pt>
                <c:pt idx="4043">
                  <c:v>0</c:v>
                </c:pt>
                <c:pt idx="4044">
                  <c:v>0</c:v>
                </c:pt>
                <c:pt idx="4045">
                  <c:v>0</c:v>
                </c:pt>
                <c:pt idx="4046">
                  <c:v>0.01</c:v>
                </c:pt>
                <c:pt idx="4047">
                  <c:v>0</c:v>
                </c:pt>
                <c:pt idx="4048">
                  <c:v>0.01</c:v>
                </c:pt>
                <c:pt idx="4049">
                  <c:v>0.01</c:v>
                </c:pt>
                <c:pt idx="4050">
                  <c:v>0.03</c:v>
                </c:pt>
                <c:pt idx="4051">
                  <c:v>0.03</c:v>
                </c:pt>
                <c:pt idx="4052">
                  <c:v>0.03</c:v>
                </c:pt>
                <c:pt idx="4053">
                  <c:v>0.08</c:v>
                </c:pt>
                <c:pt idx="4054">
                  <c:v>0.06</c:v>
                </c:pt>
                <c:pt idx="4055">
                  <c:v>0.05</c:v>
                </c:pt>
                <c:pt idx="4056">
                  <c:v>0.03</c:v>
                </c:pt>
                <c:pt idx="4057">
                  <c:v>0.05</c:v>
                </c:pt>
                <c:pt idx="4058">
                  <c:v>0.03</c:v>
                </c:pt>
                <c:pt idx="4059">
                  <c:v>0</c:v>
                </c:pt>
                <c:pt idx="4060">
                  <c:v>0</c:v>
                </c:pt>
                <c:pt idx="4061">
                  <c:v>0</c:v>
                </c:pt>
                <c:pt idx="4062">
                  <c:v>0.01</c:v>
                </c:pt>
                <c:pt idx="4063">
                  <c:v>0.01</c:v>
                </c:pt>
                <c:pt idx="4064">
                  <c:v>0.02</c:v>
                </c:pt>
                <c:pt idx="4065">
                  <c:v>0.01</c:v>
                </c:pt>
                <c:pt idx="4066">
                  <c:v>0.01</c:v>
                </c:pt>
                <c:pt idx="4067">
                  <c:v>0.02</c:v>
                </c:pt>
                <c:pt idx="4068">
                  <c:v>0.01</c:v>
                </c:pt>
                <c:pt idx="4069">
                  <c:v>0</c:v>
                </c:pt>
                <c:pt idx="4070">
                  <c:v>0</c:v>
                </c:pt>
                <c:pt idx="4071">
                  <c:v>0</c:v>
                </c:pt>
                <c:pt idx="4072">
                  <c:v>0</c:v>
                </c:pt>
                <c:pt idx="4073">
                  <c:v>0</c:v>
                </c:pt>
                <c:pt idx="4074">
                  <c:v>0</c:v>
                </c:pt>
                <c:pt idx="4075">
                  <c:v>0</c:v>
                </c:pt>
                <c:pt idx="4076">
                  <c:v>0</c:v>
                </c:pt>
                <c:pt idx="4077">
                  <c:v>0</c:v>
                </c:pt>
                <c:pt idx="4078">
                  <c:v>0.01</c:v>
                </c:pt>
                <c:pt idx="4079">
                  <c:v>0.04</c:v>
                </c:pt>
                <c:pt idx="4080">
                  <c:v>0.19</c:v>
                </c:pt>
                <c:pt idx="4081">
                  <c:v>0.27</c:v>
                </c:pt>
                <c:pt idx="4082">
                  <c:v>0.51</c:v>
                </c:pt>
                <c:pt idx="4083">
                  <c:v>0.76</c:v>
                </c:pt>
                <c:pt idx="4084">
                  <c:v>0.72</c:v>
                </c:pt>
                <c:pt idx="4085">
                  <c:v>0.6</c:v>
                </c:pt>
                <c:pt idx="4086">
                  <c:v>0.93</c:v>
                </c:pt>
                <c:pt idx="4087">
                  <c:v>1.35</c:v>
                </c:pt>
                <c:pt idx="4088">
                  <c:v>3.07</c:v>
                </c:pt>
                <c:pt idx="4089">
                  <c:v>5.14</c:v>
                </c:pt>
                <c:pt idx="4090">
                  <c:v>6.21</c:v>
                </c:pt>
                <c:pt idx="4091">
                  <c:v>5.35</c:v>
                </c:pt>
                <c:pt idx="4092">
                  <c:v>6.39</c:v>
                </c:pt>
                <c:pt idx="4093">
                  <c:v>3.55</c:v>
                </c:pt>
                <c:pt idx="4094">
                  <c:v>4.91</c:v>
                </c:pt>
                <c:pt idx="4095">
                  <c:v>2.94</c:v>
                </c:pt>
                <c:pt idx="4096">
                  <c:v>2.34</c:v>
                </c:pt>
                <c:pt idx="4097">
                  <c:v>3.92</c:v>
                </c:pt>
                <c:pt idx="4098">
                  <c:v>6.57</c:v>
                </c:pt>
                <c:pt idx="4099" formatCode="&quot;$&quot;#,##0.00_);[Red]\(&quot;$&quot;#,##0.00\)">
                  <c:v>9.85</c:v>
                </c:pt>
                <c:pt idx="4100" formatCode="&quot;$&quot;#,##0.00_);[Red]\(&quot;$&quot;#,##0.00\)">
                  <c:v>8.9</c:v>
                </c:pt>
                <c:pt idx="4101" formatCode="&quot;$&quot;#,##0.00_);[Red]\(&quot;$&quot;#,##0.00\)">
                  <c:v>4.78</c:v>
                </c:pt>
                <c:pt idx="4102" formatCode="&quot;$&quot;#,##0.00_);[Red]\(&quot;$&quot;#,##0.00\)">
                  <c:v>5.19</c:v>
                </c:pt>
                <c:pt idx="4103" formatCode="&quot;$&quot;#,##0.00_);[Red]\(&quot;$&quot;#,##0.00\)">
                  <c:v>3.87</c:v>
                </c:pt>
                <c:pt idx="4104" formatCode="&quot;$&quot;#,##0.00_);[Red]\(&quot;$&quot;#,##0.00\)">
                  <c:v>3.48</c:v>
                </c:pt>
                <c:pt idx="4105" formatCode="&quot;$&quot;#,##0.00_);[Red]\(&quot;$&quot;#,##0.00\)">
                  <c:v>5.29</c:v>
                </c:pt>
                <c:pt idx="4106" formatCode="&quot;$&quot;#,##0.00_);[Red]\(&quot;$&quot;#,##0.00\)">
                  <c:v>2.82</c:v>
                </c:pt>
                <c:pt idx="4107" formatCode="&quot;$&quot;#,##0.00_);[Red]\(&quot;$&quot;#,##0.00\)">
                  <c:v>1.26</c:v>
                </c:pt>
                <c:pt idx="4108" formatCode="&quot;$&quot;#,##0.00_);[Red]\(&quot;$&quot;#,##0.00\)">
                  <c:v>1.82</c:v>
                </c:pt>
                <c:pt idx="4109" formatCode="&quot;$&quot;#,##0.00_);[Red]\(&quot;$&quot;#,##0.00\)">
                  <c:v>0.89</c:v>
                </c:pt>
                <c:pt idx="4110" formatCode="&quot;$&quot;#,##0.00_);[Red]\(&quot;$&quot;#,##0.00\)">
                  <c:v>2.29</c:v>
                </c:pt>
                <c:pt idx="4111" formatCode="&quot;$&quot;#,##0.00_);[Red]\(&quot;$&quot;#,##0.00\)">
                  <c:v>2.09</c:v>
                </c:pt>
                <c:pt idx="4112" formatCode="&quot;$&quot;#,##0.00_);[Red]\(&quot;$&quot;#,##0.00\)">
                  <c:v>0.96</c:v>
                </c:pt>
                <c:pt idx="4113" formatCode="&quot;$&quot;#,##0.00_);[Red]\(&quot;$&quot;#,##0.00\)">
                  <c:v>0.64</c:v>
                </c:pt>
                <c:pt idx="4114" formatCode="&quot;$&quot;#,##0.00_);[Red]\(&quot;$&quot;#,##0.00\)">
                  <c:v>0.39</c:v>
                </c:pt>
                <c:pt idx="4115" formatCode="&quot;$&quot;#,##0.00_);[Red]\(&quot;$&quot;#,##0.00\)">
                  <c:v>0.28999999999999998</c:v>
                </c:pt>
                <c:pt idx="4116" formatCode="&quot;$&quot;#,##0.00_);[Red]\(&quot;$&quot;#,##0.00\)">
                  <c:v>0.2</c:v>
                </c:pt>
                <c:pt idx="4117" formatCode="&quot;$&quot;#,##0.00_);[Red]\(&quot;$&quot;#,##0.00\)">
                  <c:v>0.03</c:v>
                </c:pt>
                <c:pt idx="4118" formatCode="&quot;$&quot;#,##0.00_);[Red]\(&quot;$&quot;#,##0.00\)">
                  <c:v>0</c:v>
                </c:pt>
                <c:pt idx="4119" formatCode="&quot;$&quot;#,##0.00_);[Red]\(&quot;$&quot;#,##0.00\)">
                  <c:v>0</c:v>
                </c:pt>
                <c:pt idx="4120" formatCode="&quot;$&quot;#,##0.00_);[Red]\(&quot;$&quot;#,##0.00\)">
                  <c:v>0</c:v>
                </c:pt>
                <c:pt idx="4121" formatCode="&quot;$&quot;#,##0.00_);[Red]\(&quot;$&quot;#,##0.00\)">
                  <c:v>0</c:v>
                </c:pt>
                <c:pt idx="4122" formatCode="&quot;$&quot;#,##0.00_);[Red]\(&quot;$&quot;#,##0.00\)">
                  <c:v>0</c:v>
                </c:pt>
                <c:pt idx="4123" formatCode="&quot;$&quot;#,##0.00_);[Red]\(&quot;$&quot;#,##0.00\)">
                  <c:v>0</c:v>
                </c:pt>
                <c:pt idx="4124" formatCode="&quot;$&quot;#,##0.00_);[Red]\(&quot;$&quot;#,##0.00\)">
                  <c:v>0</c:v>
                </c:pt>
                <c:pt idx="4125" formatCode="&quot;$&quot;#,##0.00_);[Red]\(&quot;$&quot;#,##0.00\)">
                  <c:v>0</c:v>
                </c:pt>
                <c:pt idx="4126" formatCode="&quot;$&quot;#,##0.00_);[Red]\(&quot;$&quot;#,##0.00\)">
                  <c:v>0</c:v>
                </c:pt>
                <c:pt idx="4127" formatCode="&quot;$&quot;#,##0.00_);[Red]\(&quot;$&quot;#,##0.00\)">
                  <c:v>0</c:v>
                </c:pt>
                <c:pt idx="4128" formatCode="&quot;$&quot;#,##0.00_);[Red]\(&quot;$&quot;#,##0.00\)">
                  <c:v>0</c:v>
                </c:pt>
                <c:pt idx="4129" formatCode="&quot;$&quot;#,##0.00_);[Red]\(&quot;$&quot;#,##0.00\)">
                  <c:v>0</c:v>
                </c:pt>
                <c:pt idx="4130" formatCode="&quot;$&quot;#,##0.00_);[Red]\(&quot;$&quot;#,##0.00\)">
                  <c:v>0</c:v>
                </c:pt>
                <c:pt idx="4131" formatCode="&quot;$&quot;#,##0.00_);[Red]\(&quot;$&quot;#,##0.00\)">
                  <c:v>0</c:v>
                </c:pt>
                <c:pt idx="4132" formatCode="&quot;$&quot;#,##0.00_);[Red]\(&quot;$&quot;#,##0.00\)">
                  <c:v>0</c:v>
                </c:pt>
                <c:pt idx="4133" formatCode="&quot;$&quot;#,##0.00_);[Red]\(&quot;$&quot;#,##0.00\)">
                  <c:v>0</c:v>
                </c:pt>
                <c:pt idx="4134" formatCode="&quot;$&quot;#,##0.00_);[Red]\(&quot;$&quot;#,##0.00\)">
                  <c:v>0</c:v>
                </c:pt>
                <c:pt idx="4135" formatCode="&quot;$&quot;#,##0.00_);[Red]\(&quot;$&quot;#,##0.00\)">
                  <c:v>0</c:v>
                </c:pt>
                <c:pt idx="4136" formatCode="&quot;$&quot;#,##0.00_);[Red]\(&quot;$&quot;#,##0.00\)">
                  <c:v>0</c:v>
                </c:pt>
                <c:pt idx="4137" formatCode="&quot;$&quot;#,##0.00_);[Red]\(&quot;$&quot;#,##0.00\)">
                  <c:v>0</c:v>
                </c:pt>
                <c:pt idx="4138" formatCode="&quot;$&quot;#,##0.00_);[Red]\(&quot;$&quot;#,##0.00\)">
                  <c:v>0</c:v>
                </c:pt>
                <c:pt idx="4139" formatCode="&quot;$&quot;#,##0.00_);[Red]\(&quot;$&quot;#,##0.00\)">
                  <c:v>0</c:v>
                </c:pt>
                <c:pt idx="4140" formatCode="&quot;$&quot;#,##0.00_);[Red]\(&quot;$&quot;#,##0.00\)">
                  <c:v>0</c:v>
                </c:pt>
                <c:pt idx="4141" formatCode="&quot;$&quot;#,##0.00_);[Red]\(&quot;$&quot;#,##0.00\)">
                  <c:v>0</c:v>
                </c:pt>
                <c:pt idx="4142" formatCode="&quot;$&quot;#,##0.00_);[Red]\(&quot;$&quot;#,##0.00\)">
                  <c:v>0</c:v>
                </c:pt>
                <c:pt idx="4143" formatCode="&quot;$&quot;#,##0.00_);[Red]\(&quot;$&quot;#,##0.00\)">
                  <c:v>0</c:v>
                </c:pt>
                <c:pt idx="4144" formatCode="&quot;$&quot;#,##0.00_);[Red]\(&quot;$&quot;#,##0.00\)">
                  <c:v>0</c:v>
                </c:pt>
                <c:pt idx="4145" formatCode="&quot;$&quot;#,##0.00_);[Red]\(&quot;$&quot;#,##0.00\)">
                  <c:v>0</c:v>
                </c:pt>
                <c:pt idx="4146" formatCode="&quot;$&quot;#,##0.00_);[Red]\(&quot;$&quot;#,##0.00\)">
                  <c:v>0</c:v>
                </c:pt>
                <c:pt idx="4147" formatCode="&quot;$&quot;#,##0.00_);[Red]\(&quot;$&quot;#,##0.00\)">
                  <c:v>0</c:v>
                </c:pt>
                <c:pt idx="4148" formatCode="&quot;$&quot;#,##0.00_);[Red]\(&quot;$&quot;#,##0.00\)">
                  <c:v>0</c:v>
                </c:pt>
                <c:pt idx="4149" formatCode="&quot;$&quot;#,##0.00_);[Red]\(&quot;$&quot;#,##0.00\)">
                  <c:v>0</c:v>
                </c:pt>
                <c:pt idx="4150" formatCode="&quot;$&quot;#,##0.00_);[Red]\(&quot;$&quot;#,##0.00\)">
                  <c:v>0</c:v>
                </c:pt>
                <c:pt idx="4151" formatCode="&quot;$&quot;#,##0.00_);[Red]\(&quot;$&quot;#,##0.00\)">
                  <c:v>0</c:v>
                </c:pt>
                <c:pt idx="4152" formatCode="&quot;$&quot;#,##0.00_);[Red]\(&quot;$&quot;#,##0.00\)">
                  <c:v>0</c:v>
                </c:pt>
                <c:pt idx="4153" formatCode="&quot;$&quot;#,##0.00_);[Red]\(&quot;$&quot;#,##0.00\)">
                  <c:v>0</c:v>
                </c:pt>
                <c:pt idx="4154" formatCode="&quot;$&quot;#,##0.00_);[Red]\(&quot;$&quot;#,##0.00\)">
                  <c:v>0</c:v>
                </c:pt>
                <c:pt idx="4155" formatCode="&quot;$&quot;#,##0.00_);[Red]\(&quot;$&quot;#,##0.00\)">
                  <c:v>0</c:v>
                </c:pt>
                <c:pt idx="4156" formatCode="&quot;$&quot;#,##0.00_);[Red]\(&quot;$&quot;#,##0.00\)">
                  <c:v>0</c:v>
                </c:pt>
                <c:pt idx="4157" formatCode="&quot;$&quot;#,##0.00_);[Red]\(&quot;$&quot;#,##0.00\)">
                  <c:v>0</c:v>
                </c:pt>
                <c:pt idx="4158" formatCode="&quot;$&quot;#,##0.00_);[Red]\(&quot;$&quot;#,##0.00\)">
                  <c:v>0</c:v>
                </c:pt>
                <c:pt idx="4159" formatCode="&quot;$&quot;#,##0.00_);[Red]\(&quot;$&quot;#,##0.00\)">
                  <c:v>0</c:v>
                </c:pt>
                <c:pt idx="4160" formatCode="&quot;$&quot;#,##0.00_);[Red]\(&quot;$&quot;#,##0.00\)">
                  <c:v>0</c:v>
                </c:pt>
                <c:pt idx="4161" formatCode="&quot;$&quot;#,##0.00_);[Red]\(&quot;$&quot;#,##0.00\)">
                  <c:v>0</c:v>
                </c:pt>
                <c:pt idx="4162" formatCode="&quot;$&quot;#,##0.00_);[Red]\(&quot;$&quot;#,##0.00\)">
                  <c:v>0</c:v>
                </c:pt>
                <c:pt idx="4163" formatCode="&quot;$&quot;#,##0.00_);[Red]\(&quot;$&quot;#,##0.00\)">
                  <c:v>0</c:v>
                </c:pt>
                <c:pt idx="4164" formatCode="&quot;$&quot;#,##0.00_);[Red]\(&quot;$&quot;#,##0.00\)">
                  <c:v>0</c:v>
                </c:pt>
                <c:pt idx="4165" formatCode="&quot;$&quot;#,##0.00_);[Red]\(&quot;$&quot;#,##0.00\)">
                  <c:v>0</c:v>
                </c:pt>
                <c:pt idx="4166" formatCode="&quot;$&quot;#,##0.00_);[Red]\(&quot;$&quot;#,##0.00\)">
                  <c:v>0</c:v>
                </c:pt>
                <c:pt idx="4167" formatCode="&quot;$&quot;#,##0.00_);[Red]\(&quot;$&quot;#,##0.00\)">
                  <c:v>0</c:v>
                </c:pt>
                <c:pt idx="4168" formatCode="&quot;$&quot;#,##0.00_);[Red]\(&quot;$&quot;#,##0.00\)">
                  <c:v>0</c:v>
                </c:pt>
                <c:pt idx="4169" formatCode="&quot;$&quot;#,##0.00_);[Red]\(&quot;$&quot;#,##0.00\)">
                  <c:v>0</c:v>
                </c:pt>
                <c:pt idx="4170" formatCode="&quot;$&quot;#,##0.00_);[Red]\(&quot;$&quot;#,##0.00\)">
                  <c:v>0</c:v>
                </c:pt>
                <c:pt idx="4171" formatCode="&quot;$&quot;#,##0.00_);[Red]\(&quot;$&quot;#,##0.00\)">
                  <c:v>0</c:v>
                </c:pt>
                <c:pt idx="4172" formatCode="&quot;$&quot;#,##0.00_);[Red]\(&quot;$&quot;#,##0.00\)">
                  <c:v>0</c:v>
                </c:pt>
                <c:pt idx="4173" formatCode="&quot;$&quot;#,##0.00_);[Red]\(&quot;$&quot;#,##0.00\)">
                  <c:v>0</c:v>
                </c:pt>
                <c:pt idx="4174" formatCode="&quot;$&quot;#,##0.00_);[Red]\(&quot;$&quot;#,##0.00\)">
                  <c:v>0</c:v>
                </c:pt>
                <c:pt idx="4175" formatCode="&quot;$&quot;#,##0.00_);[Red]\(&quot;$&quot;#,##0.00\)">
                  <c:v>0</c:v>
                </c:pt>
                <c:pt idx="4176" formatCode="&quot;$&quot;#,##0.00_);[Red]\(&quot;$&quot;#,##0.00\)">
                  <c:v>0</c:v>
                </c:pt>
                <c:pt idx="4177" formatCode="&quot;$&quot;#,##0.00_);[Red]\(&quot;$&quot;#,##0.00\)">
                  <c:v>0</c:v>
                </c:pt>
                <c:pt idx="4178" formatCode="&quot;$&quot;#,##0.00_);[Red]\(&quot;$&quot;#,##0.00\)">
                  <c:v>0</c:v>
                </c:pt>
                <c:pt idx="4179" formatCode="&quot;$&quot;#,##0.00_);[Red]\(&quot;$&quot;#,##0.00\)">
                  <c:v>0</c:v>
                </c:pt>
                <c:pt idx="4180" formatCode="&quot;$&quot;#,##0.00_);[Red]\(&quot;$&quot;#,##0.00\)">
                  <c:v>0</c:v>
                </c:pt>
                <c:pt idx="4181" formatCode="&quot;$&quot;#,##0.00_);[Red]\(&quot;$&quot;#,##0.00\)">
                  <c:v>0</c:v>
                </c:pt>
                <c:pt idx="4182" formatCode="&quot;$&quot;#,##0.00_);[Red]\(&quot;$&quot;#,##0.00\)">
                  <c:v>0</c:v>
                </c:pt>
                <c:pt idx="4183" formatCode="&quot;$&quot;#,##0.00_);[Red]\(&quot;$&quot;#,##0.00\)">
                  <c:v>0</c:v>
                </c:pt>
                <c:pt idx="4184" formatCode="&quot;$&quot;#,##0.00_);[Red]\(&quot;$&quot;#,##0.00\)">
                  <c:v>0</c:v>
                </c:pt>
                <c:pt idx="4185" formatCode="&quot;$&quot;#,##0.00_);[Red]\(&quot;$&quot;#,##0.00\)">
                  <c:v>0</c:v>
                </c:pt>
                <c:pt idx="4186" formatCode="&quot;$&quot;#,##0.00_);[Red]\(&quot;$&quot;#,##0.00\)">
                  <c:v>0</c:v>
                </c:pt>
                <c:pt idx="4187" formatCode="&quot;$&quot;#,##0.00_);[Red]\(&quot;$&quot;#,##0.00\)">
                  <c:v>0</c:v>
                </c:pt>
                <c:pt idx="4188" formatCode="&quot;$&quot;#,##0.00_);[Red]\(&quot;$&quot;#,##0.00\)">
                  <c:v>0</c:v>
                </c:pt>
                <c:pt idx="4189" formatCode="&quot;$&quot;#,##0.00_);[Red]\(&quot;$&quot;#,##0.00\)">
                  <c:v>0</c:v>
                </c:pt>
                <c:pt idx="4190" formatCode="&quot;$&quot;#,##0.00_);[Red]\(&quot;$&quot;#,##0.00\)">
                  <c:v>0</c:v>
                </c:pt>
                <c:pt idx="4191" formatCode="&quot;$&quot;#,##0.00_);[Red]\(&quot;$&quot;#,##0.00\)">
                  <c:v>0</c:v>
                </c:pt>
                <c:pt idx="4192" formatCode="&quot;$&quot;#,##0.00_);[Red]\(&quot;$&quot;#,##0.00\)">
                  <c:v>0</c:v>
                </c:pt>
                <c:pt idx="4193" formatCode="&quot;$&quot;#,##0.00_);[Red]\(&quot;$&quot;#,##0.00\)">
                  <c:v>0</c:v>
                </c:pt>
                <c:pt idx="4194" formatCode="&quot;$&quot;#,##0.00_);[Red]\(&quot;$&quot;#,##0.00\)">
                  <c:v>0</c:v>
                </c:pt>
                <c:pt idx="4195" formatCode="&quot;$&quot;#,##0.00_);[Red]\(&quot;$&quot;#,##0.00\)">
                  <c:v>0</c:v>
                </c:pt>
                <c:pt idx="4196" formatCode="&quot;$&quot;#,##0.00_);[Red]\(&quot;$&quot;#,##0.00\)">
                  <c:v>0</c:v>
                </c:pt>
                <c:pt idx="4197" formatCode="&quot;$&quot;#,##0.00_);[Red]\(&quot;$&quot;#,##0.00\)">
                  <c:v>0</c:v>
                </c:pt>
                <c:pt idx="4198" formatCode="&quot;$&quot;#,##0.00_);[Red]\(&quot;$&quot;#,##0.00\)">
                  <c:v>0</c:v>
                </c:pt>
                <c:pt idx="4199" formatCode="&quot;$&quot;#,##0.00_);[Red]\(&quot;$&quot;#,##0.00\)">
                  <c:v>0</c:v>
                </c:pt>
                <c:pt idx="4200" formatCode="&quot;$&quot;#,##0.00_);[Red]\(&quot;$&quot;#,##0.00\)">
                  <c:v>0</c:v>
                </c:pt>
                <c:pt idx="4201" formatCode="&quot;$&quot;#,##0.00_);[Red]\(&quot;$&quot;#,##0.00\)">
                  <c:v>0</c:v>
                </c:pt>
                <c:pt idx="4202" formatCode="&quot;$&quot;#,##0.00_);[Red]\(&quot;$&quot;#,##0.00\)">
                  <c:v>0</c:v>
                </c:pt>
                <c:pt idx="4203" formatCode="&quot;$&quot;#,##0.00_);[Red]\(&quot;$&quot;#,##0.00\)">
                  <c:v>0</c:v>
                </c:pt>
                <c:pt idx="4204" formatCode="&quot;$&quot;#,##0.00_);[Red]\(&quot;$&quot;#,##0.00\)">
                  <c:v>0</c:v>
                </c:pt>
                <c:pt idx="4205" formatCode="&quot;$&quot;#,##0.00_);[Red]\(&quot;$&quot;#,##0.00\)">
                  <c:v>0</c:v>
                </c:pt>
                <c:pt idx="4206" formatCode="&quot;$&quot;#,##0.00_);[Red]\(&quot;$&quot;#,##0.00\)">
                  <c:v>0</c:v>
                </c:pt>
                <c:pt idx="4207" formatCode="&quot;$&quot;#,##0.00_);[Red]\(&quot;$&quot;#,##0.00\)">
                  <c:v>0</c:v>
                </c:pt>
                <c:pt idx="4208" formatCode="&quot;$&quot;#,##0.00_);[Red]\(&quot;$&quot;#,##0.00\)">
                  <c:v>0</c:v>
                </c:pt>
                <c:pt idx="4209" formatCode="&quot;$&quot;#,##0.00_);[Red]\(&quot;$&quot;#,##0.00\)">
                  <c:v>0</c:v>
                </c:pt>
                <c:pt idx="4210" formatCode="&quot;$&quot;#,##0.00_);[Red]\(&quot;$&quot;#,##0.00\)">
                  <c:v>0</c:v>
                </c:pt>
                <c:pt idx="4211" formatCode="&quot;$&quot;#,##0.00_);[Red]\(&quot;$&quot;#,##0.00\)">
                  <c:v>0</c:v>
                </c:pt>
                <c:pt idx="4212" formatCode="&quot;$&quot;#,##0.00_);[Red]\(&quot;$&quot;#,##0.00\)">
                  <c:v>0</c:v>
                </c:pt>
                <c:pt idx="4213" formatCode="&quot;$&quot;#,##0.00_);[Red]\(&quot;$&quot;#,##0.00\)">
                  <c:v>0</c:v>
                </c:pt>
                <c:pt idx="4214" formatCode="&quot;$&quot;#,##0.00_);[Red]\(&quot;$&quot;#,##0.00\)">
                  <c:v>0</c:v>
                </c:pt>
                <c:pt idx="4215" formatCode="&quot;$&quot;#,##0.00_);[Red]\(&quot;$&quot;#,##0.00\)">
                  <c:v>0</c:v>
                </c:pt>
                <c:pt idx="4216" formatCode="&quot;$&quot;#,##0.00_);[Red]\(&quot;$&quot;#,##0.00\)">
                  <c:v>0</c:v>
                </c:pt>
                <c:pt idx="4217" formatCode="&quot;$&quot;#,##0.00_);[Red]\(&quot;$&quot;#,##0.00\)">
                  <c:v>0</c:v>
                </c:pt>
                <c:pt idx="4218" formatCode="&quot;$&quot;#,##0.00_);[Red]\(&quot;$&quot;#,##0.00\)">
                  <c:v>0</c:v>
                </c:pt>
                <c:pt idx="4219" formatCode="&quot;$&quot;#,##0.00_);[Red]\(&quot;$&quot;#,##0.00\)">
                  <c:v>0</c:v>
                </c:pt>
                <c:pt idx="4220" formatCode="&quot;$&quot;#,##0.00_);[Red]\(&quot;$&quot;#,##0.00\)">
                  <c:v>0</c:v>
                </c:pt>
                <c:pt idx="4221" formatCode="&quot;$&quot;#,##0.00_);[Red]\(&quot;$&quot;#,##0.00\)">
                  <c:v>0</c:v>
                </c:pt>
                <c:pt idx="4222" formatCode="&quot;$&quot;#,##0.00_);[Red]\(&quot;$&quot;#,##0.00\)">
                  <c:v>0</c:v>
                </c:pt>
                <c:pt idx="4223" formatCode="&quot;$&quot;#,##0.00_);[Red]\(&quot;$&quot;#,##0.00\)">
                  <c:v>0</c:v>
                </c:pt>
                <c:pt idx="4224" formatCode="&quot;$&quot;#,##0.00_);[Red]\(&quot;$&quot;#,##0.00\)">
                  <c:v>0</c:v>
                </c:pt>
                <c:pt idx="4225" formatCode="&quot;$&quot;#,##0.00_);[Red]\(&quot;$&quot;#,##0.00\)">
                  <c:v>0</c:v>
                </c:pt>
                <c:pt idx="4226" formatCode="&quot;$&quot;#,##0.00_);[Red]\(&quot;$&quot;#,##0.00\)">
                  <c:v>0</c:v>
                </c:pt>
                <c:pt idx="4227" formatCode="&quot;$&quot;#,##0.00_);[Red]\(&quot;$&quot;#,##0.00\)">
                  <c:v>0</c:v>
                </c:pt>
                <c:pt idx="4228" formatCode="&quot;$&quot;#,##0.00_);[Red]\(&quot;$&quot;#,##0.00\)">
                  <c:v>0</c:v>
                </c:pt>
                <c:pt idx="4229" formatCode="&quot;$&quot;#,##0.00_);[Red]\(&quot;$&quot;#,##0.00\)">
                  <c:v>0</c:v>
                </c:pt>
                <c:pt idx="4230" formatCode="&quot;$&quot;#,##0.00_);[Red]\(&quot;$&quot;#,##0.00\)">
                  <c:v>0</c:v>
                </c:pt>
                <c:pt idx="4231" formatCode="&quot;$&quot;#,##0.00_);[Red]\(&quot;$&quot;#,##0.00\)">
                  <c:v>0.01</c:v>
                </c:pt>
                <c:pt idx="4232" formatCode="&quot;$&quot;#,##0.00_);[Red]\(&quot;$&quot;#,##0.00\)">
                  <c:v>7.0000000000000007E-2</c:v>
                </c:pt>
                <c:pt idx="4233" formatCode="&quot;$&quot;#,##0.00_);[Red]\(&quot;$&quot;#,##0.00\)">
                  <c:v>0.13</c:v>
                </c:pt>
                <c:pt idx="4234" formatCode="&quot;$&quot;#,##0.00_);[Red]\(&quot;$&quot;#,##0.00\)">
                  <c:v>0.02</c:v>
                </c:pt>
                <c:pt idx="4235" formatCode="&quot;$&quot;#,##0.00_);[Red]\(&quot;$&quot;#,##0.00\)">
                  <c:v>0</c:v>
                </c:pt>
                <c:pt idx="4236" formatCode="&quot;$&quot;#,##0.00_);[Red]\(&quot;$&quot;#,##0.00\)">
                  <c:v>0</c:v>
                </c:pt>
                <c:pt idx="4237" formatCode="&quot;$&quot;#,##0.00_);[Red]\(&quot;$&quot;#,##0.00\)">
                  <c:v>0</c:v>
                </c:pt>
                <c:pt idx="4238" formatCode="&quot;$&quot;#,##0.00_);[Red]\(&quot;$&quot;#,##0.00\)">
                  <c:v>0.01</c:v>
                </c:pt>
                <c:pt idx="4239" formatCode="&quot;$&quot;#,##0.00_);[Red]\(&quot;$&quot;#,##0.00\)">
                  <c:v>0.01</c:v>
                </c:pt>
                <c:pt idx="4240" formatCode="&quot;$&quot;#,##0.00_);[Red]\(&quot;$&quot;#,##0.00\)">
                  <c:v>0.03</c:v>
                </c:pt>
                <c:pt idx="4241" formatCode="&quot;$&quot;#,##0.00_);[Red]\(&quot;$&quot;#,##0.00\)">
                  <c:v>0.02</c:v>
                </c:pt>
                <c:pt idx="4242" formatCode="&quot;$&quot;#,##0.00_);[Red]\(&quot;$&quot;#,##0.00\)">
                  <c:v>0.01</c:v>
                </c:pt>
                <c:pt idx="4243" formatCode="&quot;$&quot;#,##0.00_);[Red]\(&quot;$&quot;#,##0.00\)">
                  <c:v>0.01</c:v>
                </c:pt>
                <c:pt idx="4244" formatCode="&quot;$&quot;#,##0.00_);[Red]\(&quot;$&quot;#,##0.00\)">
                  <c:v>7.0000000000000007E-2</c:v>
                </c:pt>
                <c:pt idx="4245" formatCode="&quot;$&quot;#,##0.00_);[Red]\(&quot;$&quot;#,##0.00\)">
                  <c:v>0.05</c:v>
                </c:pt>
                <c:pt idx="4246" formatCode="&quot;$&quot;#,##0.00_);[Red]\(&quot;$&quot;#,##0.00\)">
                  <c:v>0.01</c:v>
                </c:pt>
                <c:pt idx="4247" formatCode="&quot;$&quot;#,##0.00_);[Red]\(&quot;$&quot;#,##0.00\)">
                  <c:v>0.05</c:v>
                </c:pt>
                <c:pt idx="4248" formatCode="&quot;$&quot;#,##0.00_);[Red]\(&quot;$&quot;#,##0.00\)">
                  <c:v>7.0000000000000007E-2</c:v>
                </c:pt>
                <c:pt idx="4249" formatCode="&quot;$&quot;#,##0.00_);[Red]\(&quot;$&quot;#,##0.00\)">
                  <c:v>0.03</c:v>
                </c:pt>
                <c:pt idx="4250" formatCode="&quot;$&quot;#,##0.00_);[Red]\(&quot;$&quot;#,##0.00\)">
                  <c:v>0.01</c:v>
                </c:pt>
                <c:pt idx="4251" formatCode="&quot;$&quot;#,##0.00_);[Red]\(&quot;$&quot;#,##0.00\)">
                  <c:v>0</c:v>
                </c:pt>
                <c:pt idx="4252" formatCode="&quot;$&quot;#,##0.00_);[Red]\(&quot;$&quot;#,##0.00\)">
                  <c:v>0</c:v>
                </c:pt>
                <c:pt idx="4253" formatCode="&quot;$&quot;#,##0.00_);[Red]\(&quot;$&quot;#,##0.00\)">
                  <c:v>0</c:v>
                </c:pt>
                <c:pt idx="4254" formatCode="&quot;$&quot;#,##0.00_);[Red]\(&quot;$&quot;#,##0.00\)">
                  <c:v>0</c:v>
                </c:pt>
                <c:pt idx="4255" formatCode="&quot;$&quot;#,##0.00_);[Red]\(&quot;$&quot;#,##0.00\)">
                  <c:v>0</c:v>
                </c:pt>
                <c:pt idx="4256" formatCode="&quot;$&quot;#,##0.00_);[Red]\(&quot;$&quot;#,##0.00\)">
                  <c:v>0</c:v>
                </c:pt>
                <c:pt idx="4257" formatCode="&quot;$&quot;#,##0.00_);[Red]\(&quot;$&quot;#,##0.00\)">
                  <c:v>0</c:v>
                </c:pt>
                <c:pt idx="4258" formatCode="&quot;$&quot;#,##0.00_);[Red]\(&quot;$&quot;#,##0.00\)">
                  <c:v>0</c:v>
                </c:pt>
                <c:pt idx="4259" formatCode="&quot;$&quot;#,##0.00_);[Red]\(&quot;$&quot;#,##0.00\)">
                  <c:v>0</c:v>
                </c:pt>
                <c:pt idx="4260" formatCode="&quot;$&quot;#,##0.00_);[Red]\(&quot;$&quot;#,##0.00\)">
                  <c:v>0</c:v>
                </c:pt>
                <c:pt idx="4261" formatCode="&quot;$&quot;#,##0.00_);[Red]\(&quot;$&quot;#,##0.00\)">
                  <c:v>0</c:v>
                </c:pt>
                <c:pt idx="4262" formatCode="&quot;$&quot;#,##0.00_);[Red]\(&quot;$&quot;#,##0.00\)">
                  <c:v>0</c:v>
                </c:pt>
                <c:pt idx="4263" formatCode="&quot;$&quot;#,##0.00_);[Red]\(&quot;$&quot;#,##0.00\)">
                  <c:v>0.01</c:v>
                </c:pt>
                <c:pt idx="4264" formatCode="&quot;$&quot;#,##0.00_);[Red]\(&quot;$&quot;#,##0.00\)">
                  <c:v>0.01</c:v>
                </c:pt>
                <c:pt idx="4265" formatCode="&quot;$&quot;#,##0.00_);[Red]\(&quot;$&quot;#,##0.00\)">
                  <c:v>0</c:v>
                </c:pt>
                <c:pt idx="4266" formatCode="&quot;$&quot;#,##0.00_);[Red]\(&quot;$&quot;#,##0.00\)">
                  <c:v>0</c:v>
                </c:pt>
                <c:pt idx="4267" formatCode="&quot;$&quot;#,##0.00_);[Red]\(&quot;$&quot;#,##0.00\)">
                  <c:v>0</c:v>
                </c:pt>
                <c:pt idx="4268" formatCode="&quot;$&quot;#,##0.00_);[Red]\(&quot;$&quot;#,##0.00\)">
                  <c:v>0</c:v>
                </c:pt>
                <c:pt idx="4269" formatCode="&quot;$&quot;#,##0.00_);[Red]\(&quot;$&quot;#,##0.00\)">
                  <c:v>0</c:v>
                </c:pt>
                <c:pt idx="4270" formatCode="&quot;$&quot;#,##0.00_);[Red]\(&quot;$&quot;#,##0.00\)">
                  <c:v>0</c:v>
                </c:pt>
                <c:pt idx="4271" formatCode="&quot;$&quot;#,##0.00_);[Red]\(&quot;$&quot;#,##0.00\)">
                  <c:v>0</c:v>
                </c:pt>
                <c:pt idx="4272" formatCode="&quot;$&quot;#,##0.00_);[Red]\(&quot;$&quot;#,##0.00\)">
                  <c:v>0</c:v>
                </c:pt>
                <c:pt idx="4273" formatCode="&quot;$&quot;#,##0.00_);[Red]\(&quot;$&quot;#,##0.00\)">
                  <c:v>0</c:v>
                </c:pt>
                <c:pt idx="4274" formatCode="&quot;$&quot;#,##0.00_);[Red]\(&quot;$&quot;#,##0.00\)">
                  <c:v>0</c:v>
                </c:pt>
                <c:pt idx="4275" formatCode="&quot;$&quot;#,##0.00_);[Red]\(&quot;$&quot;#,##0.00\)">
                  <c:v>0</c:v>
                </c:pt>
                <c:pt idx="4276" formatCode="&quot;$&quot;#,##0.00_);[Red]\(&quot;$&quot;#,##0.00\)">
                  <c:v>0</c:v>
                </c:pt>
                <c:pt idx="4277" formatCode="&quot;$&quot;#,##0.00_);[Red]\(&quot;$&quot;#,##0.00\)">
                  <c:v>0</c:v>
                </c:pt>
                <c:pt idx="4278" formatCode="&quot;$&quot;#,##0.00_);[Red]\(&quot;$&quot;#,##0.00\)">
                  <c:v>0</c:v>
                </c:pt>
                <c:pt idx="4279" formatCode="&quot;$&quot;#,##0.00_);[Red]\(&quot;$&quot;#,##0.00\)">
                  <c:v>0</c:v>
                </c:pt>
                <c:pt idx="4280" formatCode="&quot;$&quot;#,##0.00_);[Red]\(&quot;$&quot;#,##0.00\)">
                  <c:v>0</c:v>
                </c:pt>
                <c:pt idx="4281" formatCode="&quot;$&quot;#,##0.00_);[Red]\(&quot;$&quot;#,##0.00\)">
                  <c:v>0</c:v>
                </c:pt>
                <c:pt idx="4282" formatCode="&quot;$&quot;#,##0.00_);[Red]\(&quot;$&quot;#,##0.00\)">
                  <c:v>0</c:v>
                </c:pt>
                <c:pt idx="4283" formatCode="&quot;$&quot;#,##0.00_);[Red]\(&quot;$&quot;#,##0.00\)">
                  <c:v>0</c:v>
                </c:pt>
                <c:pt idx="4284" formatCode="&quot;$&quot;#,##0.00_);[Red]\(&quot;$&quot;#,##0.00\)">
                  <c:v>0</c:v>
                </c:pt>
                <c:pt idx="4285" formatCode="&quot;$&quot;#,##0.00_);[Red]\(&quot;$&quot;#,##0.00\)">
                  <c:v>0.01</c:v>
                </c:pt>
                <c:pt idx="4286" formatCode="&quot;$&quot;#,##0.00_);[Red]\(&quot;$&quot;#,##0.00\)">
                  <c:v>0</c:v>
                </c:pt>
                <c:pt idx="4287" formatCode="&quot;$&quot;#,##0.00_);[Red]\(&quot;$&quot;#,##0.00\)">
                  <c:v>0</c:v>
                </c:pt>
                <c:pt idx="4288" formatCode="&quot;$&quot;#,##0.00_);[Red]\(&quot;$&quot;#,##0.00\)">
                  <c:v>0.01</c:v>
                </c:pt>
                <c:pt idx="4289" formatCode="&quot;$&quot;#,##0.00_);[Red]\(&quot;$&quot;#,##0.00\)">
                  <c:v>0.02</c:v>
                </c:pt>
                <c:pt idx="4290" formatCode="&quot;$&quot;#,##0.00_);[Red]\(&quot;$&quot;#,##0.00\)">
                  <c:v>0</c:v>
                </c:pt>
                <c:pt idx="4291" formatCode="&quot;$&quot;#,##0.00_);[Red]\(&quot;$&quot;#,##0.00\)">
                  <c:v>0</c:v>
                </c:pt>
                <c:pt idx="4292" formatCode="&quot;$&quot;#,##0.00_);[Red]\(&quot;$&quot;#,##0.00\)">
                  <c:v>0</c:v>
                </c:pt>
                <c:pt idx="4293" formatCode="&quot;$&quot;#,##0.00_);[Red]\(&quot;$&quot;#,##0.00\)">
                  <c:v>0</c:v>
                </c:pt>
                <c:pt idx="4294" formatCode="&quot;$&quot;#,##0.00_);[Red]\(&quot;$&quot;#,##0.00\)">
                  <c:v>0</c:v>
                </c:pt>
                <c:pt idx="4295" formatCode="&quot;$&quot;#,##0.00_);[Red]\(&quot;$&quot;#,##0.00\)">
                  <c:v>0</c:v>
                </c:pt>
                <c:pt idx="4296" formatCode="&quot;$&quot;#,##0.00_);[Red]\(&quot;$&quot;#,##0.00\)">
                  <c:v>0</c:v>
                </c:pt>
                <c:pt idx="4297" formatCode="&quot;$&quot;#,##0.00_);[Red]\(&quot;$&quot;#,##0.00\)">
                  <c:v>0</c:v>
                </c:pt>
                <c:pt idx="4298" formatCode="&quot;$&quot;#,##0.00_);[Red]\(&quot;$&quot;#,##0.00\)">
                  <c:v>0</c:v>
                </c:pt>
                <c:pt idx="4299" formatCode="&quot;$&quot;#,##0.00_);[Red]\(&quot;$&quot;#,##0.00\)">
                  <c:v>0</c:v>
                </c:pt>
                <c:pt idx="4300" formatCode="&quot;$&quot;#,##0.00_);[Red]\(&quot;$&quot;#,##0.00\)">
                  <c:v>0</c:v>
                </c:pt>
                <c:pt idx="4301" formatCode="&quot;$&quot;#,##0.00_);[Red]\(&quot;$&quot;#,##0.00\)">
                  <c:v>0</c:v>
                </c:pt>
                <c:pt idx="4302" formatCode="&quot;$&quot;#,##0.00_);[Red]\(&quot;$&quot;#,##0.00\)">
                  <c:v>0</c:v>
                </c:pt>
                <c:pt idx="4303" formatCode="&quot;$&quot;#,##0.00_);[Red]\(&quot;$&quot;#,##0.00\)">
                  <c:v>0</c:v>
                </c:pt>
                <c:pt idx="4304" formatCode="&quot;$&quot;#,##0.00_);[Red]\(&quot;$&quot;#,##0.00\)">
                  <c:v>0</c:v>
                </c:pt>
                <c:pt idx="4305" formatCode="&quot;$&quot;#,##0.00_);[Red]\(&quot;$&quot;#,##0.00\)">
                  <c:v>0</c:v>
                </c:pt>
                <c:pt idx="4306" formatCode="&quot;$&quot;#,##0.00_);[Red]\(&quot;$&quot;#,##0.00\)">
                  <c:v>0</c:v>
                </c:pt>
                <c:pt idx="4307" formatCode="&quot;$&quot;#,##0.00_);[Red]\(&quot;$&quot;#,##0.00\)">
                  <c:v>0</c:v>
                </c:pt>
                <c:pt idx="4308" formatCode="&quot;$&quot;#,##0.00_);[Red]\(&quot;$&quot;#,##0.00\)">
                  <c:v>0</c:v>
                </c:pt>
                <c:pt idx="4309" formatCode="&quot;$&quot;#,##0.00_);[Red]\(&quot;$&quot;#,##0.00\)">
                  <c:v>0</c:v>
                </c:pt>
                <c:pt idx="4310" formatCode="&quot;$&quot;#,##0.00_);[Red]\(&quot;$&quot;#,##0.00\)">
                  <c:v>0</c:v>
                </c:pt>
                <c:pt idx="4311" formatCode="&quot;$&quot;#,##0.00_);[Red]\(&quot;$&quot;#,##0.00\)">
                  <c:v>0</c:v>
                </c:pt>
                <c:pt idx="4312" formatCode="&quot;$&quot;#,##0.00_);[Red]\(&quot;$&quot;#,##0.00\)">
                  <c:v>0</c:v>
                </c:pt>
                <c:pt idx="4313" formatCode="&quot;$&quot;#,##0.00_);[Red]\(&quot;$&quot;#,##0.00\)">
                  <c:v>0</c:v>
                </c:pt>
                <c:pt idx="4314" formatCode="&quot;$&quot;#,##0.00_);[Red]\(&quot;$&quot;#,##0.00\)">
                  <c:v>0</c:v>
                </c:pt>
                <c:pt idx="4315" formatCode="&quot;$&quot;#,##0.00_);[Red]\(&quot;$&quot;#,##0.00\)">
                  <c:v>0</c:v>
                </c:pt>
                <c:pt idx="4316" formatCode="&quot;$&quot;#,##0.00_);[Red]\(&quot;$&quot;#,##0.00\)">
                  <c:v>0</c:v>
                </c:pt>
                <c:pt idx="4317" formatCode="&quot;$&quot;#,##0.00_);[Red]\(&quot;$&quot;#,##0.00\)">
                  <c:v>0</c:v>
                </c:pt>
                <c:pt idx="4318" formatCode="&quot;$&quot;#,##0.00_);[Red]\(&quot;$&quot;#,##0.00\)">
                  <c:v>0</c:v>
                </c:pt>
                <c:pt idx="4319" formatCode="&quot;$&quot;#,##0.00_);[Red]\(&quot;$&quot;#,##0.00\)">
                  <c:v>0</c:v>
                </c:pt>
                <c:pt idx="4320" formatCode="&quot;$&quot;#,##0.00_);[Red]\(&quot;$&quot;#,##0.00\)">
                  <c:v>0</c:v>
                </c:pt>
                <c:pt idx="4321" formatCode="&quot;$&quot;#,##0.00_);[Red]\(&quot;$&quot;#,##0.00\)">
                  <c:v>0</c:v>
                </c:pt>
                <c:pt idx="4322" formatCode="&quot;$&quot;#,##0.00_);[Red]\(&quot;$&quot;#,##0.00\)">
                  <c:v>0</c:v>
                </c:pt>
                <c:pt idx="4323" formatCode="&quot;$&quot;#,##0.00_);[Red]\(&quot;$&quot;#,##0.00\)">
                  <c:v>0</c:v>
                </c:pt>
                <c:pt idx="4324" formatCode="&quot;$&quot;#,##0.00_);[Red]\(&quot;$&quot;#,##0.00\)">
                  <c:v>0</c:v>
                </c:pt>
                <c:pt idx="4325" formatCode="&quot;$&quot;#,##0.00_);[Red]\(&quot;$&quot;#,##0.00\)">
                  <c:v>0</c:v>
                </c:pt>
                <c:pt idx="4326" formatCode="&quot;$&quot;#,##0.00_);[Red]\(&quot;$&quot;#,##0.00\)">
                  <c:v>0</c:v>
                </c:pt>
                <c:pt idx="4327" formatCode="&quot;$&quot;#,##0.00_);[Red]\(&quot;$&quot;#,##0.00\)">
                  <c:v>0</c:v>
                </c:pt>
                <c:pt idx="4328" formatCode="&quot;$&quot;#,##0.00_);[Red]\(&quot;$&quot;#,##0.00\)">
                  <c:v>0</c:v>
                </c:pt>
                <c:pt idx="4329" formatCode="&quot;$&quot;#,##0.00_);[Red]\(&quot;$&quot;#,##0.00\)">
                  <c:v>0</c:v>
                </c:pt>
                <c:pt idx="4330" formatCode="&quot;$&quot;#,##0.00_);[Red]\(&quot;$&quot;#,##0.00\)">
                  <c:v>0</c:v>
                </c:pt>
                <c:pt idx="4331" formatCode="&quot;$&quot;#,##0.00_);[Red]\(&quot;$&quot;#,##0.00\)">
                  <c:v>0</c:v>
                </c:pt>
                <c:pt idx="4332" formatCode="&quot;$&quot;#,##0.00_);[Red]\(&quot;$&quot;#,##0.00\)">
                  <c:v>0</c:v>
                </c:pt>
                <c:pt idx="4333" formatCode="&quot;$&quot;#,##0.00_);[Red]\(&quot;$&quot;#,##0.00\)">
                  <c:v>0</c:v>
                </c:pt>
                <c:pt idx="4334" formatCode="&quot;$&quot;#,##0.00_);[Red]\(&quot;$&quot;#,##0.00\)">
                  <c:v>0</c:v>
                </c:pt>
                <c:pt idx="4335" formatCode="&quot;$&quot;#,##0.00_);[Red]\(&quot;$&quot;#,##0.00\)">
                  <c:v>0</c:v>
                </c:pt>
                <c:pt idx="4336" formatCode="&quot;$&quot;#,##0.00_);[Red]\(&quot;$&quot;#,##0.00\)">
                  <c:v>0</c:v>
                </c:pt>
                <c:pt idx="4337" formatCode="&quot;$&quot;#,##0.00_);[Red]\(&quot;$&quot;#,##0.00\)">
                  <c:v>0</c:v>
                </c:pt>
                <c:pt idx="4338" formatCode="&quot;$&quot;#,##0.00_);[Red]\(&quot;$&quot;#,##0.00\)">
                  <c:v>0</c:v>
                </c:pt>
                <c:pt idx="4339" formatCode="&quot;$&quot;#,##0.00_);[Red]\(&quot;$&quot;#,##0.00\)">
                  <c:v>0</c:v>
                </c:pt>
                <c:pt idx="4340" formatCode="&quot;$&quot;#,##0.00_);[Red]\(&quot;$&quot;#,##0.00\)">
                  <c:v>0</c:v>
                </c:pt>
                <c:pt idx="4341" formatCode="&quot;$&quot;#,##0.00_);[Red]\(&quot;$&quot;#,##0.00\)">
                  <c:v>0</c:v>
                </c:pt>
                <c:pt idx="4342" formatCode="&quot;$&quot;#,##0.00_);[Red]\(&quot;$&quot;#,##0.00\)">
                  <c:v>0.01</c:v>
                </c:pt>
                <c:pt idx="4343" formatCode="&quot;$&quot;#,##0.00_);[Red]\(&quot;$&quot;#,##0.00\)">
                  <c:v>0.01</c:v>
                </c:pt>
                <c:pt idx="4344" formatCode="&quot;$&quot;#,##0.00_);[Red]\(&quot;$&quot;#,##0.00\)">
                  <c:v>0</c:v>
                </c:pt>
                <c:pt idx="4345" formatCode="&quot;$&quot;#,##0.00_);[Red]\(&quot;$&quot;#,##0.00\)">
                  <c:v>0</c:v>
                </c:pt>
                <c:pt idx="4346" formatCode="&quot;$&quot;#,##0.00_);[Red]\(&quot;$&quot;#,##0.00\)">
                  <c:v>0</c:v>
                </c:pt>
                <c:pt idx="4347" formatCode="&quot;$&quot;#,##0.00_);[Red]\(&quot;$&quot;#,##0.00\)">
                  <c:v>0</c:v>
                </c:pt>
                <c:pt idx="4348" formatCode="&quot;$&quot;#,##0.00_);[Red]\(&quot;$&quot;#,##0.00\)">
                  <c:v>0</c:v>
                </c:pt>
                <c:pt idx="4349" formatCode="&quot;$&quot;#,##0.00_);[Red]\(&quot;$&quot;#,##0.00\)">
                  <c:v>0</c:v>
                </c:pt>
                <c:pt idx="4350" formatCode="&quot;$&quot;#,##0.00_);[Red]\(&quot;$&quot;#,##0.00\)">
                  <c:v>0</c:v>
                </c:pt>
                <c:pt idx="4351" formatCode="&quot;$&quot;#,##0.00_);[Red]\(&quot;$&quot;#,##0.00\)">
                  <c:v>0</c:v>
                </c:pt>
                <c:pt idx="4352" formatCode="&quot;$&quot;#,##0.00_);[Red]\(&quot;$&quot;#,##0.00\)">
                  <c:v>0</c:v>
                </c:pt>
                <c:pt idx="4353" formatCode="&quot;$&quot;#,##0.00_);[Red]\(&quot;$&quot;#,##0.00\)">
                  <c:v>0</c:v>
                </c:pt>
                <c:pt idx="4354" formatCode="&quot;$&quot;#,##0.00_);[Red]\(&quot;$&quot;#,##0.00\)">
                  <c:v>0</c:v>
                </c:pt>
                <c:pt idx="4355" formatCode="&quot;$&quot;#,##0.00_);[Red]\(&quot;$&quot;#,##0.00\)">
                  <c:v>0</c:v>
                </c:pt>
                <c:pt idx="4356" formatCode="&quot;$&quot;#,##0.00_);[Red]\(&quot;$&quot;#,##0.00\)">
                  <c:v>0</c:v>
                </c:pt>
                <c:pt idx="4357" formatCode="&quot;$&quot;#,##0.00_);[Red]\(&quot;$&quot;#,##0.00\)">
                  <c:v>0</c:v>
                </c:pt>
                <c:pt idx="4358" formatCode="&quot;$&quot;#,##0.00_);[Red]\(&quot;$&quot;#,##0.00\)">
                  <c:v>0</c:v>
                </c:pt>
                <c:pt idx="4359" formatCode="&quot;$&quot;#,##0.00_);[Red]\(&quot;$&quot;#,##0.00\)">
                  <c:v>2.82</c:v>
                </c:pt>
                <c:pt idx="4360" formatCode="&quot;$&quot;#,##0.00_);[Red]\(&quot;$&quot;#,##0.00\)">
                  <c:v>3.11</c:v>
                </c:pt>
                <c:pt idx="4361" formatCode="&quot;$&quot;#,##0.00_);[Red]\(&quot;$&quot;#,##0.00\)">
                  <c:v>1.66</c:v>
                </c:pt>
                <c:pt idx="4362" formatCode="&quot;$&quot;#,##0.00_);[Red]\(&quot;$&quot;#,##0.00\)">
                  <c:v>1.06</c:v>
                </c:pt>
                <c:pt idx="4363" formatCode="&quot;$&quot;#,##0.00_);[Red]\(&quot;$&quot;#,##0.00\)">
                  <c:v>2.66</c:v>
                </c:pt>
                <c:pt idx="4364" formatCode="&quot;$&quot;#,##0.00_);[Red]\(&quot;$&quot;#,##0.00\)">
                  <c:v>3.77</c:v>
                </c:pt>
                <c:pt idx="4365" formatCode="&quot;$&quot;#,##0.00_);[Red]\(&quot;$&quot;#,##0.00\)">
                  <c:v>5.87</c:v>
                </c:pt>
                <c:pt idx="4366" formatCode="&quot;$&quot;#,##0.00_);[Red]\(&quot;$&quot;#,##0.00\)">
                  <c:v>9.02</c:v>
                </c:pt>
                <c:pt idx="4367" formatCode="&quot;$&quot;#,##0.00_);[Red]\(&quot;$&quot;#,##0.00\)">
                  <c:v>6.21</c:v>
                </c:pt>
                <c:pt idx="4368" formatCode="&quot;$&quot;#,##0.00_);[Red]\(&quot;$&quot;#,##0.00\)">
                  <c:v>7.95</c:v>
                </c:pt>
                <c:pt idx="4369" formatCode="&quot;$&quot;#,##0.00_);[Red]\(&quot;$&quot;#,##0.00\)">
                  <c:v>9.98</c:v>
                </c:pt>
                <c:pt idx="4370" formatCode="&quot;$&quot;#,##0.00_);[Red]\(&quot;$&quot;#,##0.00\)">
                  <c:v>10.83</c:v>
                </c:pt>
                <c:pt idx="4371" formatCode="&quot;$&quot;#,##0.00_);[Red]\(&quot;$&quot;#,##0.00\)">
                  <c:v>10.63</c:v>
                </c:pt>
                <c:pt idx="4372" formatCode="&quot;$&quot;#,##0.00_);[Red]\(&quot;$&quot;#,##0.00\)">
                  <c:v>12.25</c:v>
                </c:pt>
                <c:pt idx="4373" formatCode="&quot;$&quot;#,##0.00_);[Red]\(&quot;$&quot;#,##0.00\)">
                  <c:v>16.47</c:v>
                </c:pt>
                <c:pt idx="4374" formatCode="&quot;$&quot;#,##0.00_);[Red]\(&quot;$&quot;#,##0.00\)">
                  <c:v>27.64</c:v>
                </c:pt>
                <c:pt idx="4375" formatCode="&quot;$&quot;#,##0.00_);[Red]\(&quot;$&quot;#,##0.00\)">
                  <c:v>17.07</c:v>
                </c:pt>
                <c:pt idx="4376" formatCode="&quot;$&quot;#,##0.00_);[Red]\(&quot;$&quot;#,##0.00\)">
                  <c:v>15.49</c:v>
                </c:pt>
                <c:pt idx="4377" formatCode="&quot;$&quot;#,##0.00_);[Red]\(&quot;$&quot;#,##0.00\)">
                  <c:v>37.979999999999997</c:v>
                </c:pt>
                <c:pt idx="4378" formatCode="&quot;$&quot;#,##0.00_);[Red]\(&quot;$&quot;#,##0.00\)">
                  <c:v>35.61</c:v>
                </c:pt>
                <c:pt idx="4379" formatCode="&quot;$&quot;#,##0.00_);[Red]\(&quot;$&quot;#,##0.00\)">
                  <c:v>36.270000000000003</c:v>
                </c:pt>
                <c:pt idx="4380" formatCode="&quot;$&quot;#,##0.00_);[Red]\(&quot;$&quot;#,##0.00\)">
                  <c:v>25.1</c:v>
                </c:pt>
                <c:pt idx="4381" formatCode="&quot;$&quot;#,##0.00_);[Red]\(&quot;$&quot;#,##0.00\)">
                  <c:v>34.28</c:v>
                </c:pt>
                <c:pt idx="4382" formatCode="&quot;$&quot;#,##0.00_);[Red]\(&quot;$&quot;#,##0.00\)">
                  <c:v>45.61</c:v>
                </c:pt>
                <c:pt idx="4383" formatCode="&quot;$&quot;#,##0.00_);[Red]\(&quot;$&quot;#,##0.00\)">
                  <c:v>40.04</c:v>
                </c:pt>
                <c:pt idx="4384" formatCode="&quot;$&quot;#,##0.00_);[Red]\(&quot;$&quot;#,##0.00\)">
                  <c:v>51.31</c:v>
                </c:pt>
                <c:pt idx="4385" formatCode="&quot;$&quot;#,##0.00_);[Red]\(&quot;$&quot;#,##0.00\)">
                  <c:v>38.26</c:v>
                </c:pt>
                <c:pt idx="4386" formatCode="&quot;$&quot;#,##0.00_);[Red]\(&quot;$&quot;#,##0.00\)">
                  <c:v>74.94</c:v>
                </c:pt>
                <c:pt idx="4387" formatCode="&quot;$&quot;#,##0.00_);[Red]\(&quot;$&quot;#,##0.00\)">
                  <c:v>66.540000000000006</c:v>
                </c:pt>
                <c:pt idx="4388" formatCode="&quot;$&quot;#,##0.00_);[Red]\(&quot;$&quot;#,##0.00\)">
                  <c:v>50.16</c:v>
                </c:pt>
                <c:pt idx="4389" formatCode="&quot;$&quot;#,##0.00_);[Red]\(&quot;$&quot;#,##0.00\)">
                  <c:v>36.53</c:v>
                </c:pt>
                <c:pt idx="4390" formatCode="&quot;$&quot;#,##0.00_);[Red]\(&quot;$&quot;#,##0.00\)">
                  <c:v>23.35</c:v>
                </c:pt>
                <c:pt idx="4391" formatCode="&quot;$&quot;#,##0.00_);[Red]\(&quot;$&quot;#,##0.00\)">
                  <c:v>40.79</c:v>
                </c:pt>
                <c:pt idx="4392" formatCode="&quot;$&quot;#,##0.00_);[Red]\(&quot;$&quot;#,##0.00\)">
                  <c:v>43.14</c:v>
                </c:pt>
                <c:pt idx="4393" formatCode="&quot;$&quot;#,##0.00_);[Red]\(&quot;$&quot;#,##0.00\)">
                  <c:v>32.47</c:v>
                </c:pt>
                <c:pt idx="4394" formatCode="&quot;$&quot;#,##0.00_);[Red]\(&quot;$&quot;#,##0.00\)">
                  <c:v>14.62</c:v>
                </c:pt>
                <c:pt idx="4395" formatCode="&quot;$&quot;#,##0.00_);[Red]\(&quot;$&quot;#,##0.00\)">
                  <c:v>13.51</c:v>
                </c:pt>
                <c:pt idx="4396" formatCode="&quot;$&quot;#,##0.00_);[Red]\(&quot;$&quot;#,##0.00\)">
                  <c:v>10.99</c:v>
                </c:pt>
                <c:pt idx="4397" formatCode="&quot;$&quot;#,##0.00_);[Red]\(&quot;$&quot;#,##0.00\)">
                  <c:v>4.3</c:v>
                </c:pt>
                <c:pt idx="4398" formatCode="&quot;$&quot;#,##0.00_);[Red]\(&quot;$&quot;#,##0.00\)">
                  <c:v>2.67</c:v>
                </c:pt>
                <c:pt idx="4399" formatCode="&quot;$&quot;#,##0.00_);[Red]\(&quot;$&quot;#,##0.00\)">
                  <c:v>1.41</c:v>
                </c:pt>
                <c:pt idx="4400" formatCode="&quot;$&quot;#,##0.00_);[Red]\(&quot;$&quot;#,##0.00\)">
                  <c:v>1.08</c:v>
                </c:pt>
                <c:pt idx="4401" formatCode="&quot;$&quot;#,##0.00_);[Red]\(&quot;$&quot;#,##0.00\)">
                  <c:v>0.32</c:v>
                </c:pt>
                <c:pt idx="4402" formatCode="&quot;$&quot;#,##0.00_);[Red]\(&quot;$&quot;#,##0.00\)">
                  <c:v>0.09</c:v>
                </c:pt>
                <c:pt idx="4403" formatCode="&quot;$&quot;#,##0.00_);[Red]\(&quot;$&quot;#,##0.00\)">
                  <c:v>0.15</c:v>
                </c:pt>
                <c:pt idx="4404" formatCode="&quot;$&quot;#,##0.00_);[Red]\(&quot;$&quot;#,##0.00\)">
                  <c:v>7.0000000000000007E-2</c:v>
                </c:pt>
                <c:pt idx="4405" formatCode="&quot;$&quot;#,##0.00_);[Red]\(&quot;$&quot;#,##0.00\)">
                  <c:v>0.02</c:v>
                </c:pt>
                <c:pt idx="4406" formatCode="&quot;$&quot;#,##0.00_);[Red]\(&quot;$&quot;#,##0.00\)">
                  <c:v>0.01</c:v>
                </c:pt>
                <c:pt idx="4407" formatCode="&quot;$&quot;#,##0.00_);[Red]\(&quot;$&quot;#,##0.00\)">
                  <c:v>0.18</c:v>
                </c:pt>
                <c:pt idx="4408" formatCode="&quot;$&quot;#,##0.00_);[Red]\(&quot;$&quot;#,##0.00\)">
                  <c:v>0.17</c:v>
                </c:pt>
                <c:pt idx="4409" formatCode="&quot;$&quot;#,##0.00_);[Red]\(&quot;$&quot;#,##0.00\)">
                  <c:v>0.12</c:v>
                </c:pt>
                <c:pt idx="4410" formatCode="&quot;$&quot;#,##0.00_);[Red]\(&quot;$&quot;#,##0.00\)">
                  <c:v>0.43</c:v>
                </c:pt>
                <c:pt idx="4411" formatCode="&quot;$&quot;#,##0.00_);[Red]\(&quot;$&quot;#,##0.00\)">
                  <c:v>0.62</c:v>
                </c:pt>
                <c:pt idx="4412" formatCode="&quot;$&quot;#,##0.00_);[Red]\(&quot;$&quot;#,##0.00\)">
                  <c:v>1.07</c:v>
                </c:pt>
                <c:pt idx="4413" formatCode="&quot;$&quot;#,##0.00_);[Red]\(&quot;$&quot;#,##0.00\)">
                  <c:v>0.82</c:v>
                </c:pt>
                <c:pt idx="4414" formatCode="&quot;$&quot;#,##0.00_);[Red]\(&quot;$&quot;#,##0.00\)">
                  <c:v>1.55</c:v>
                </c:pt>
                <c:pt idx="4415" formatCode="&quot;$&quot;#,##0.00_);[Red]\(&quot;$&quot;#,##0.00\)">
                  <c:v>3.39</c:v>
                </c:pt>
                <c:pt idx="4416" formatCode="&quot;$&quot;#,##0.00_);[Red]\(&quot;$&quot;#,##0.00\)">
                  <c:v>4.3499999999999996</c:v>
                </c:pt>
                <c:pt idx="4417" formatCode="&quot;$&quot;#,##0.00_);[Red]\(&quot;$&quot;#,##0.00\)">
                  <c:v>4.59</c:v>
                </c:pt>
                <c:pt idx="4418" formatCode="&quot;$&quot;#,##0.00_);[Red]\(&quot;$&quot;#,##0.00\)">
                  <c:v>5.62</c:v>
                </c:pt>
                <c:pt idx="4419" formatCode="&quot;$&quot;#,##0.00_);[Red]\(&quot;$&quot;#,##0.00\)">
                  <c:v>6.7</c:v>
                </c:pt>
                <c:pt idx="4420" formatCode="&quot;$&quot;#,##0.00_);[Red]\(&quot;$&quot;#,##0.00\)">
                  <c:v>4.46</c:v>
                </c:pt>
                <c:pt idx="4421" formatCode="&quot;$&quot;#,##0.00_);[Red]\(&quot;$&quot;#,##0.00\)">
                  <c:v>3.62</c:v>
                </c:pt>
                <c:pt idx="4422" formatCode="&quot;$&quot;#,##0.00_);[Red]\(&quot;$&quot;#,##0.00\)">
                  <c:v>2.17</c:v>
                </c:pt>
                <c:pt idx="4423" formatCode="&quot;$&quot;#,##0.00_);[Red]\(&quot;$&quot;#,##0.00\)">
                  <c:v>1.75</c:v>
                </c:pt>
                <c:pt idx="4424" formatCode="&quot;$&quot;#,##0.00_);[Red]\(&quot;$&quot;#,##0.00\)">
                  <c:v>1.48</c:v>
                </c:pt>
                <c:pt idx="4425" formatCode="&quot;$&quot;#,##0.00_);[Red]\(&quot;$&quot;#,##0.00\)">
                  <c:v>0.83</c:v>
                </c:pt>
                <c:pt idx="4426" formatCode="&quot;$&quot;#,##0.00_);[Red]\(&quot;$&quot;#,##0.00\)">
                  <c:v>0.44</c:v>
                </c:pt>
                <c:pt idx="4427" formatCode="&quot;$&quot;#,##0.00_);[Red]\(&quot;$&quot;#,##0.00\)">
                  <c:v>0.56999999999999995</c:v>
                </c:pt>
                <c:pt idx="4428" formatCode="&quot;$&quot;#,##0.00_);[Red]\(&quot;$&quot;#,##0.00\)">
                  <c:v>0.47</c:v>
                </c:pt>
                <c:pt idx="4429" formatCode="&quot;$&quot;#,##0.00_);[Red]\(&quot;$&quot;#,##0.00\)">
                  <c:v>0.21</c:v>
                </c:pt>
                <c:pt idx="4430" formatCode="&quot;$&quot;#,##0.00_);[Red]\(&quot;$&quot;#,##0.00\)">
                  <c:v>0.2</c:v>
                </c:pt>
                <c:pt idx="4431" formatCode="&quot;$&quot;#,##0.00_);[Red]\(&quot;$&quot;#,##0.00\)">
                  <c:v>0.16</c:v>
                </c:pt>
                <c:pt idx="4432" formatCode="&quot;$&quot;#,##0.00_);[Red]\(&quot;$&quot;#,##0.00\)">
                  <c:v>7.0000000000000007E-2</c:v>
                </c:pt>
                <c:pt idx="4433" formatCode="&quot;$&quot;#,##0.00_);[Red]\(&quot;$&quot;#,##0.00\)">
                  <c:v>0.06</c:v>
                </c:pt>
                <c:pt idx="4434" formatCode="&quot;$&quot;#,##0.00_);[Red]\(&quot;$&quot;#,##0.00\)">
                  <c:v>0.05</c:v>
                </c:pt>
                <c:pt idx="4435" formatCode="&quot;$&quot;#,##0.00_);[Red]\(&quot;$&quot;#,##0.00\)">
                  <c:v>0.05</c:v>
                </c:pt>
                <c:pt idx="4436" formatCode="&quot;$&quot;#,##0.00_);[Red]\(&quot;$&quot;#,##0.00\)">
                  <c:v>7.0000000000000007E-2</c:v>
                </c:pt>
                <c:pt idx="4437" formatCode="&quot;$&quot;#,##0.00_);[Red]\(&quot;$&quot;#,##0.00\)">
                  <c:v>0.1</c:v>
                </c:pt>
                <c:pt idx="4438" formatCode="&quot;$&quot;#,##0.00_);[Red]\(&quot;$&quot;#,##0.00\)">
                  <c:v>0.1</c:v>
                </c:pt>
                <c:pt idx="4439" formatCode="&quot;$&quot;#,##0.00_);[Red]\(&quot;$&quot;#,##0.00\)">
                  <c:v>0.1</c:v>
                </c:pt>
                <c:pt idx="4440" formatCode="&quot;$&quot;#,##0.00_);[Red]\(&quot;$&quot;#,##0.00\)">
                  <c:v>0.1</c:v>
                </c:pt>
                <c:pt idx="4441" formatCode="&quot;$&quot;#,##0.00_);[Red]\(&quot;$&quot;#,##0.00\)">
                  <c:v>0.03</c:v>
                </c:pt>
                <c:pt idx="4442" formatCode="&quot;$&quot;#,##0.00_);[Red]\(&quot;$&quot;#,##0.00\)">
                  <c:v>0.03</c:v>
                </c:pt>
                <c:pt idx="4443" formatCode="&quot;$&quot;#,##0.00_);[Red]\(&quot;$&quot;#,##0.00\)">
                  <c:v>0.02</c:v>
                </c:pt>
                <c:pt idx="4444" formatCode="&quot;$&quot;#,##0.00_);[Red]\(&quot;$&quot;#,##0.00\)">
                  <c:v>0.01</c:v>
                </c:pt>
                <c:pt idx="4445" formatCode="&quot;$&quot;#,##0.00_);[Red]\(&quot;$&quot;#,##0.00\)">
                  <c:v>0</c:v>
                </c:pt>
                <c:pt idx="4446" formatCode="&quot;$&quot;#,##0.00_);[Red]\(&quot;$&quot;#,##0.00\)">
                  <c:v>0</c:v>
                </c:pt>
                <c:pt idx="4447" formatCode="&quot;$&quot;#,##0.00_);[Red]\(&quot;$&quot;#,##0.00\)">
                  <c:v>0</c:v>
                </c:pt>
                <c:pt idx="4448" formatCode="&quot;$&quot;#,##0.00_);[Red]\(&quot;$&quot;#,##0.00\)">
                  <c:v>0</c:v>
                </c:pt>
                <c:pt idx="4449" formatCode="&quot;$&quot;#,##0.00_);[Red]\(&quot;$&quot;#,##0.00\)">
                  <c:v>0</c:v>
                </c:pt>
                <c:pt idx="4450" formatCode="&quot;$&quot;#,##0.00_);[Red]\(&quot;$&quot;#,##0.00\)">
                  <c:v>0</c:v>
                </c:pt>
                <c:pt idx="4451" formatCode="&quot;$&quot;#,##0.00_);[Red]\(&quot;$&quot;#,##0.00\)">
                  <c:v>0</c:v>
                </c:pt>
                <c:pt idx="4452" formatCode="&quot;$&quot;#,##0.00_);[Red]\(&quot;$&quot;#,##0.00\)">
                  <c:v>0</c:v>
                </c:pt>
                <c:pt idx="4453" formatCode="&quot;$&quot;#,##0.00_);[Red]\(&quot;$&quot;#,##0.00\)">
                  <c:v>0</c:v>
                </c:pt>
                <c:pt idx="4454" formatCode="&quot;$&quot;#,##0.00_);[Red]\(&quot;$&quot;#,##0.00\)">
                  <c:v>0</c:v>
                </c:pt>
              </c:numCache>
            </c:numRef>
          </c:yVal>
          <c:smooth val="0"/>
        </c:ser>
        <c:ser>
          <c:idx val="1"/>
          <c:order val="1"/>
          <c:tx>
            <c:v>On-Line ORDC Price Adders with Low and High Values of Off-Line Reserves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'[2018 Summer RTOLCAP vs RTORPA.xlsx]ORDC Curve'!$A$2:$A$8002</c:f>
              <c:numCache>
                <c:formatCode>General</c:formatCode>
                <c:ptCount val="80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  <c:pt idx="401">
                  <c:v>401</c:v>
                </c:pt>
                <c:pt idx="402">
                  <c:v>402</c:v>
                </c:pt>
                <c:pt idx="403">
                  <c:v>403</c:v>
                </c:pt>
                <c:pt idx="404">
                  <c:v>404</c:v>
                </c:pt>
                <c:pt idx="405">
                  <c:v>405</c:v>
                </c:pt>
                <c:pt idx="406">
                  <c:v>406</c:v>
                </c:pt>
                <c:pt idx="407">
                  <c:v>407</c:v>
                </c:pt>
                <c:pt idx="408">
                  <c:v>408</c:v>
                </c:pt>
                <c:pt idx="409">
                  <c:v>409</c:v>
                </c:pt>
                <c:pt idx="410">
                  <c:v>410</c:v>
                </c:pt>
                <c:pt idx="411">
                  <c:v>411</c:v>
                </c:pt>
                <c:pt idx="412">
                  <c:v>412</c:v>
                </c:pt>
                <c:pt idx="413">
                  <c:v>413</c:v>
                </c:pt>
                <c:pt idx="414">
                  <c:v>414</c:v>
                </c:pt>
                <c:pt idx="415">
                  <c:v>415</c:v>
                </c:pt>
                <c:pt idx="416">
                  <c:v>416</c:v>
                </c:pt>
                <c:pt idx="417">
                  <c:v>417</c:v>
                </c:pt>
                <c:pt idx="418">
                  <c:v>418</c:v>
                </c:pt>
                <c:pt idx="419">
                  <c:v>419</c:v>
                </c:pt>
                <c:pt idx="420">
                  <c:v>420</c:v>
                </c:pt>
                <c:pt idx="421">
                  <c:v>421</c:v>
                </c:pt>
                <c:pt idx="422">
                  <c:v>422</c:v>
                </c:pt>
                <c:pt idx="423">
                  <c:v>423</c:v>
                </c:pt>
                <c:pt idx="424">
                  <c:v>424</c:v>
                </c:pt>
                <c:pt idx="425">
                  <c:v>425</c:v>
                </c:pt>
                <c:pt idx="426">
                  <c:v>426</c:v>
                </c:pt>
                <c:pt idx="427">
                  <c:v>427</c:v>
                </c:pt>
                <c:pt idx="428">
                  <c:v>428</c:v>
                </c:pt>
                <c:pt idx="429">
                  <c:v>429</c:v>
                </c:pt>
                <c:pt idx="430">
                  <c:v>430</c:v>
                </c:pt>
                <c:pt idx="431">
                  <c:v>431</c:v>
                </c:pt>
                <c:pt idx="432">
                  <c:v>432</c:v>
                </c:pt>
                <c:pt idx="433">
                  <c:v>433</c:v>
                </c:pt>
                <c:pt idx="434">
                  <c:v>434</c:v>
                </c:pt>
                <c:pt idx="435">
                  <c:v>435</c:v>
                </c:pt>
                <c:pt idx="436">
                  <c:v>436</c:v>
                </c:pt>
                <c:pt idx="437">
                  <c:v>437</c:v>
                </c:pt>
                <c:pt idx="438">
                  <c:v>438</c:v>
                </c:pt>
                <c:pt idx="439">
                  <c:v>439</c:v>
                </c:pt>
                <c:pt idx="440">
                  <c:v>440</c:v>
                </c:pt>
                <c:pt idx="441">
                  <c:v>441</c:v>
                </c:pt>
                <c:pt idx="442">
                  <c:v>442</c:v>
                </c:pt>
                <c:pt idx="443">
                  <c:v>443</c:v>
                </c:pt>
                <c:pt idx="444">
                  <c:v>444</c:v>
                </c:pt>
                <c:pt idx="445">
                  <c:v>445</c:v>
                </c:pt>
                <c:pt idx="446">
                  <c:v>446</c:v>
                </c:pt>
                <c:pt idx="447">
                  <c:v>447</c:v>
                </c:pt>
                <c:pt idx="448">
                  <c:v>448</c:v>
                </c:pt>
                <c:pt idx="449">
                  <c:v>449</c:v>
                </c:pt>
                <c:pt idx="450">
                  <c:v>450</c:v>
                </c:pt>
                <c:pt idx="451">
                  <c:v>451</c:v>
                </c:pt>
                <c:pt idx="452">
                  <c:v>452</c:v>
                </c:pt>
                <c:pt idx="453">
                  <c:v>453</c:v>
                </c:pt>
                <c:pt idx="454">
                  <c:v>454</c:v>
                </c:pt>
                <c:pt idx="455">
                  <c:v>455</c:v>
                </c:pt>
                <c:pt idx="456">
                  <c:v>456</c:v>
                </c:pt>
                <c:pt idx="457">
                  <c:v>457</c:v>
                </c:pt>
                <c:pt idx="458">
                  <c:v>458</c:v>
                </c:pt>
                <c:pt idx="459">
                  <c:v>459</c:v>
                </c:pt>
                <c:pt idx="460">
                  <c:v>460</c:v>
                </c:pt>
                <c:pt idx="461">
                  <c:v>461</c:v>
                </c:pt>
                <c:pt idx="462">
                  <c:v>462</c:v>
                </c:pt>
                <c:pt idx="463">
                  <c:v>463</c:v>
                </c:pt>
                <c:pt idx="464">
                  <c:v>464</c:v>
                </c:pt>
                <c:pt idx="465">
                  <c:v>465</c:v>
                </c:pt>
                <c:pt idx="466">
                  <c:v>466</c:v>
                </c:pt>
                <c:pt idx="467">
                  <c:v>467</c:v>
                </c:pt>
                <c:pt idx="468">
                  <c:v>468</c:v>
                </c:pt>
                <c:pt idx="469">
                  <c:v>469</c:v>
                </c:pt>
                <c:pt idx="470">
                  <c:v>470</c:v>
                </c:pt>
                <c:pt idx="471">
                  <c:v>471</c:v>
                </c:pt>
                <c:pt idx="472">
                  <c:v>472</c:v>
                </c:pt>
                <c:pt idx="473">
                  <c:v>473</c:v>
                </c:pt>
                <c:pt idx="474">
                  <c:v>474</c:v>
                </c:pt>
                <c:pt idx="475">
                  <c:v>475</c:v>
                </c:pt>
                <c:pt idx="476">
                  <c:v>476</c:v>
                </c:pt>
                <c:pt idx="477">
                  <c:v>477</c:v>
                </c:pt>
                <c:pt idx="478">
                  <c:v>478</c:v>
                </c:pt>
                <c:pt idx="479">
                  <c:v>479</c:v>
                </c:pt>
                <c:pt idx="480">
                  <c:v>480</c:v>
                </c:pt>
                <c:pt idx="481">
                  <c:v>481</c:v>
                </c:pt>
                <c:pt idx="482">
                  <c:v>482</c:v>
                </c:pt>
                <c:pt idx="483">
                  <c:v>483</c:v>
                </c:pt>
                <c:pt idx="484">
                  <c:v>484</c:v>
                </c:pt>
                <c:pt idx="485">
                  <c:v>485</c:v>
                </c:pt>
                <c:pt idx="486">
                  <c:v>486</c:v>
                </c:pt>
                <c:pt idx="487">
                  <c:v>487</c:v>
                </c:pt>
                <c:pt idx="488">
                  <c:v>488</c:v>
                </c:pt>
                <c:pt idx="489">
                  <c:v>489</c:v>
                </c:pt>
                <c:pt idx="490">
                  <c:v>490</c:v>
                </c:pt>
                <c:pt idx="491">
                  <c:v>491</c:v>
                </c:pt>
                <c:pt idx="492">
                  <c:v>492</c:v>
                </c:pt>
                <c:pt idx="493">
                  <c:v>493</c:v>
                </c:pt>
                <c:pt idx="494">
                  <c:v>494</c:v>
                </c:pt>
                <c:pt idx="495">
                  <c:v>495</c:v>
                </c:pt>
                <c:pt idx="496">
                  <c:v>496</c:v>
                </c:pt>
                <c:pt idx="497">
                  <c:v>497</c:v>
                </c:pt>
                <c:pt idx="498">
                  <c:v>498</c:v>
                </c:pt>
                <c:pt idx="499">
                  <c:v>499</c:v>
                </c:pt>
                <c:pt idx="500">
                  <c:v>500</c:v>
                </c:pt>
                <c:pt idx="501">
                  <c:v>501</c:v>
                </c:pt>
                <c:pt idx="502">
                  <c:v>502</c:v>
                </c:pt>
                <c:pt idx="503">
                  <c:v>503</c:v>
                </c:pt>
                <c:pt idx="504">
                  <c:v>504</c:v>
                </c:pt>
                <c:pt idx="505">
                  <c:v>505</c:v>
                </c:pt>
                <c:pt idx="506">
                  <c:v>506</c:v>
                </c:pt>
                <c:pt idx="507">
                  <c:v>507</c:v>
                </c:pt>
                <c:pt idx="508">
                  <c:v>508</c:v>
                </c:pt>
                <c:pt idx="509">
                  <c:v>509</c:v>
                </c:pt>
                <c:pt idx="510">
                  <c:v>510</c:v>
                </c:pt>
                <c:pt idx="511">
                  <c:v>511</c:v>
                </c:pt>
                <c:pt idx="512">
                  <c:v>512</c:v>
                </c:pt>
                <c:pt idx="513">
                  <c:v>513</c:v>
                </c:pt>
                <c:pt idx="514">
                  <c:v>514</c:v>
                </c:pt>
                <c:pt idx="515">
                  <c:v>515</c:v>
                </c:pt>
                <c:pt idx="516">
                  <c:v>516</c:v>
                </c:pt>
                <c:pt idx="517">
                  <c:v>517</c:v>
                </c:pt>
                <c:pt idx="518">
                  <c:v>518</c:v>
                </c:pt>
                <c:pt idx="519">
                  <c:v>519</c:v>
                </c:pt>
                <c:pt idx="520">
                  <c:v>520</c:v>
                </c:pt>
                <c:pt idx="521">
                  <c:v>521</c:v>
                </c:pt>
                <c:pt idx="522">
                  <c:v>522</c:v>
                </c:pt>
                <c:pt idx="523">
                  <c:v>523</c:v>
                </c:pt>
                <c:pt idx="524">
                  <c:v>524</c:v>
                </c:pt>
                <c:pt idx="525">
                  <c:v>525</c:v>
                </c:pt>
                <c:pt idx="526">
                  <c:v>526</c:v>
                </c:pt>
                <c:pt idx="527">
                  <c:v>527</c:v>
                </c:pt>
                <c:pt idx="528">
                  <c:v>528</c:v>
                </c:pt>
                <c:pt idx="529">
                  <c:v>529</c:v>
                </c:pt>
                <c:pt idx="530">
                  <c:v>530</c:v>
                </c:pt>
                <c:pt idx="531">
                  <c:v>531</c:v>
                </c:pt>
                <c:pt idx="532">
                  <c:v>532</c:v>
                </c:pt>
                <c:pt idx="533">
                  <c:v>533</c:v>
                </c:pt>
                <c:pt idx="534">
                  <c:v>534</c:v>
                </c:pt>
                <c:pt idx="535">
                  <c:v>535</c:v>
                </c:pt>
                <c:pt idx="536">
                  <c:v>536</c:v>
                </c:pt>
                <c:pt idx="537">
                  <c:v>537</c:v>
                </c:pt>
                <c:pt idx="538">
                  <c:v>538</c:v>
                </c:pt>
                <c:pt idx="539">
                  <c:v>539</c:v>
                </c:pt>
                <c:pt idx="540">
                  <c:v>540</c:v>
                </c:pt>
                <c:pt idx="541">
                  <c:v>541</c:v>
                </c:pt>
                <c:pt idx="542">
                  <c:v>542</c:v>
                </c:pt>
                <c:pt idx="543">
                  <c:v>543</c:v>
                </c:pt>
                <c:pt idx="544">
                  <c:v>544</c:v>
                </c:pt>
                <c:pt idx="545">
                  <c:v>545</c:v>
                </c:pt>
                <c:pt idx="546">
                  <c:v>546</c:v>
                </c:pt>
                <c:pt idx="547">
                  <c:v>547</c:v>
                </c:pt>
                <c:pt idx="548">
                  <c:v>548</c:v>
                </c:pt>
                <c:pt idx="549">
                  <c:v>549</c:v>
                </c:pt>
                <c:pt idx="550">
                  <c:v>550</c:v>
                </c:pt>
                <c:pt idx="551">
                  <c:v>551</c:v>
                </c:pt>
                <c:pt idx="552">
                  <c:v>552</c:v>
                </c:pt>
                <c:pt idx="553">
                  <c:v>553</c:v>
                </c:pt>
                <c:pt idx="554">
                  <c:v>554</c:v>
                </c:pt>
                <c:pt idx="555">
                  <c:v>555</c:v>
                </c:pt>
                <c:pt idx="556">
                  <c:v>556</c:v>
                </c:pt>
                <c:pt idx="557">
                  <c:v>557</c:v>
                </c:pt>
                <c:pt idx="558">
                  <c:v>558</c:v>
                </c:pt>
                <c:pt idx="559">
                  <c:v>559</c:v>
                </c:pt>
                <c:pt idx="560">
                  <c:v>560</c:v>
                </c:pt>
                <c:pt idx="561">
                  <c:v>561</c:v>
                </c:pt>
                <c:pt idx="562">
                  <c:v>562</c:v>
                </c:pt>
                <c:pt idx="563">
                  <c:v>563</c:v>
                </c:pt>
                <c:pt idx="564">
                  <c:v>564</c:v>
                </c:pt>
                <c:pt idx="565">
                  <c:v>565</c:v>
                </c:pt>
                <c:pt idx="566">
                  <c:v>566</c:v>
                </c:pt>
                <c:pt idx="567">
                  <c:v>567</c:v>
                </c:pt>
                <c:pt idx="568">
                  <c:v>568</c:v>
                </c:pt>
                <c:pt idx="569">
                  <c:v>569</c:v>
                </c:pt>
                <c:pt idx="570">
                  <c:v>570</c:v>
                </c:pt>
                <c:pt idx="571">
                  <c:v>571</c:v>
                </c:pt>
                <c:pt idx="572">
                  <c:v>572</c:v>
                </c:pt>
                <c:pt idx="573">
                  <c:v>573</c:v>
                </c:pt>
                <c:pt idx="574">
                  <c:v>574</c:v>
                </c:pt>
                <c:pt idx="575">
                  <c:v>575</c:v>
                </c:pt>
                <c:pt idx="576">
                  <c:v>576</c:v>
                </c:pt>
                <c:pt idx="577">
                  <c:v>577</c:v>
                </c:pt>
                <c:pt idx="578">
                  <c:v>578</c:v>
                </c:pt>
                <c:pt idx="579">
                  <c:v>579</c:v>
                </c:pt>
                <c:pt idx="580">
                  <c:v>580</c:v>
                </c:pt>
                <c:pt idx="581">
                  <c:v>581</c:v>
                </c:pt>
                <c:pt idx="582">
                  <c:v>582</c:v>
                </c:pt>
                <c:pt idx="583">
                  <c:v>583</c:v>
                </c:pt>
                <c:pt idx="584">
                  <c:v>584</c:v>
                </c:pt>
                <c:pt idx="585">
                  <c:v>585</c:v>
                </c:pt>
                <c:pt idx="586">
                  <c:v>586</c:v>
                </c:pt>
                <c:pt idx="587">
                  <c:v>587</c:v>
                </c:pt>
                <c:pt idx="588">
                  <c:v>588</c:v>
                </c:pt>
                <c:pt idx="589">
                  <c:v>589</c:v>
                </c:pt>
                <c:pt idx="590">
                  <c:v>590</c:v>
                </c:pt>
                <c:pt idx="591">
                  <c:v>591</c:v>
                </c:pt>
                <c:pt idx="592">
                  <c:v>592</c:v>
                </c:pt>
                <c:pt idx="593">
                  <c:v>593</c:v>
                </c:pt>
                <c:pt idx="594">
                  <c:v>594</c:v>
                </c:pt>
                <c:pt idx="595">
                  <c:v>595</c:v>
                </c:pt>
                <c:pt idx="596">
                  <c:v>596</c:v>
                </c:pt>
                <c:pt idx="597">
                  <c:v>597</c:v>
                </c:pt>
                <c:pt idx="598">
                  <c:v>598</c:v>
                </c:pt>
                <c:pt idx="599">
                  <c:v>599</c:v>
                </c:pt>
                <c:pt idx="600">
                  <c:v>600</c:v>
                </c:pt>
                <c:pt idx="601">
                  <c:v>601</c:v>
                </c:pt>
                <c:pt idx="602">
                  <c:v>602</c:v>
                </c:pt>
                <c:pt idx="603">
                  <c:v>603</c:v>
                </c:pt>
                <c:pt idx="604">
                  <c:v>604</c:v>
                </c:pt>
                <c:pt idx="605">
                  <c:v>605</c:v>
                </c:pt>
                <c:pt idx="606">
                  <c:v>606</c:v>
                </c:pt>
                <c:pt idx="607">
                  <c:v>607</c:v>
                </c:pt>
                <c:pt idx="608">
                  <c:v>608</c:v>
                </c:pt>
                <c:pt idx="609">
                  <c:v>609</c:v>
                </c:pt>
                <c:pt idx="610">
                  <c:v>610</c:v>
                </c:pt>
                <c:pt idx="611">
                  <c:v>611</c:v>
                </c:pt>
                <c:pt idx="612">
                  <c:v>612</c:v>
                </c:pt>
                <c:pt idx="613">
                  <c:v>613</c:v>
                </c:pt>
                <c:pt idx="614">
                  <c:v>614</c:v>
                </c:pt>
                <c:pt idx="615">
                  <c:v>615</c:v>
                </c:pt>
                <c:pt idx="616">
                  <c:v>616</c:v>
                </c:pt>
                <c:pt idx="617">
                  <c:v>617</c:v>
                </c:pt>
                <c:pt idx="618">
                  <c:v>618</c:v>
                </c:pt>
                <c:pt idx="619">
                  <c:v>619</c:v>
                </c:pt>
                <c:pt idx="620">
                  <c:v>620</c:v>
                </c:pt>
                <c:pt idx="621">
                  <c:v>621</c:v>
                </c:pt>
                <c:pt idx="622">
                  <c:v>622</c:v>
                </c:pt>
                <c:pt idx="623">
                  <c:v>623</c:v>
                </c:pt>
                <c:pt idx="624">
                  <c:v>624</c:v>
                </c:pt>
                <c:pt idx="625">
                  <c:v>625</c:v>
                </c:pt>
                <c:pt idx="626">
                  <c:v>626</c:v>
                </c:pt>
                <c:pt idx="627">
                  <c:v>627</c:v>
                </c:pt>
                <c:pt idx="628">
                  <c:v>628</c:v>
                </c:pt>
                <c:pt idx="629">
                  <c:v>629</c:v>
                </c:pt>
                <c:pt idx="630">
                  <c:v>630</c:v>
                </c:pt>
                <c:pt idx="631">
                  <c:v>631</c:v>
                </c:pt>
                <c:pt idx="632">
                  <c:v>632</c:v>
                </c:pt>
                <c:pt idx="633">
                  <c:v>633</c:v>
                </c:pt>
                <c:pt idx="634">
                  <c:v>634</c:v>
                </c:pt>
                <c:pt idx="635">
                  <c:v>635</c:v>
                </c:pt>
                <c:pt idx="636">
                  <c:v>636</c:v>
                </c:pt>
                <c:pt idx="637">
                  <c:v>637</c:v>
                </c:pt>
                <c:pt idx="638">
                  <c:v>638</c:v>
                </c:pt>
                <c:pt idx="639">
                  <c:v>639</c:v>
                </c:pt>
                <c:pt idx="640">
                  <c:v>640</c:v>
                </c:pt>
                <c:pt idx="641">
                  <c:v>641</c:v>
                </c:pt>
                <c:pt idx="642">
                  <c:v>642</c:v>
                </c:pt>
                <c:pt idx="643">
                  <c:v>643</c:v>
                </c:pt>
                <c:pt idx="644">
                  <c:v>644</c:v>
                </c:pt>
                <c:pt idx="645">
                  <c:v>645</c:v>
                </c:pt>
                <c:pt idx="646">
                  <c:v>646</c:v>
                </c:pt>
                <c:pt idx="647">
                  <c:v>647</c:v>
                </c:pt>
                <c:pt idx="648">
                  <c:v>648</c:v>
                </c:pt>
                <c:pt idx="649">
                  <c:v>649</c:v>
                </c:pt>
                <c:pt idx="650">
                  <c:v>650</c:v>
                </c:pt>
                <c:pt idx="651">
                  <c:v>651</c:v>
                </c:pt>
                <c:pt idx="652">
                  <c:v>652</c:v>
                </c:pt>
                <c:pt idx="653">
                  <c:v>653</c:v>
                </c:pt>
                <c:pt idx="654">
                  <c:v>654</c:v>
                </c:pt>
                <c:pt idx="655">
                  <c:v>655</c:v>
                </c:pt>
                <c:pt idx="656">
                  <c:v>656</c:v>
                </c:pt>
                <c:pt idx="657">
                  <c:v>657</c:v>
                </c:pt>
                <c:pt idx="658">
                  <c:v>658</c:v>
                </c:pt>
                <c:pt idx="659">
                  <c:v>659</c:v>
                </c:pt>
                <c:pt idx="660">
                  <c:v>660</c:v>
                </c:pt>
                <c:pt idx="661">
                  <c:v>661</c:v>
                </c:pt>
                <c:pt idx="662">
                  <c:v>662</c:v>
                </c:pt>
                <c:pt idx="663">
                  <c:v>663</c:v>
                </c:pt>
                <c:pt idx="664">
                  <c:v>664</c:v>
                </c:pt>
                <c:pt idx="665">
                  <c:v>665</c:v>
                </c:pt>
                <c:pt idx="666">
                  <c:v>666</c:v>
                </c:pt>
                <c:pt idx="667">
                  <c:v>667</c:v>
                </c:pt>
                <c:pt idx="668">
                  <c:v>668</c:v>
                </c:pt>
                <c:pt idx="669">
                  <c:v>669</c:v>
                </c:pt>
                <c:pt idx="670">
                  <c:v>670</c:v>
                </c:pt>
                <c:pt idx="671">
                  <c:v>671</c:v>
                </c:pt>
                <c:pt idx="672">
                  <c:v>672</c:v>
                </c:pt>
                <c:pt idx="673">
                  <c:v>673</c:v>
                </c:pt>
                <c:pt idx="674">
                  <c:v>674</c:v>
                </c:pt>
                <c:pt idx="675">
                  <c:v>675</c:v>
                </c:pt>
                <c:pt idx="676">
                  <c:v>676</c:v>
                </c:pt>
                <c:pt idx="677">
                  <c:v>677</c:v>
                </c:pt>
                <c:pt idx="678">
                  <c:v>678</c:v>
                </c:pt>
                <c:pt idx="679">
                  <c:v>679</c:v>
                </c:pt>
                <c:pt idx="680">
                  <c:v>680</c:v>
                </c:pt>
                <c:pt idx="681">
                  <c:v>681</c:v>
                </c:pt>
                <c:pt idx="682">
                  <c:v>682</c:v>
                </c:pt>
                <c:pt idx="683">
                  <c:v>683</c:v>
                </c:pt>
                <c:pt idx="684">
                  <c:v>684</c:v>
                </c:pt>
                <c:pt idx="685">
                  <c:v>685</c:v>
                </c:pt>
                <c:pt idx="686">
                  <c:v>686</c:v>
                </c:pt>
                <c:pt idx="687">
                  <c:v>687</c:v>
                </c:pt>
                <c:pt idx="688">
                  <c:v>688</c:v>
                </c:pt>
                <c:pt idx="689">
                  <c:v>689</c:v>
                </c:pt>
                <c:pt idx="690">
                  <c:v>690</c:v>
                </c:pt>
                <c:pt idx="691">
                  <c:v>691</c:v>
                </c:pt>
                <c:pt idx="692">
                  <c:v>692</c:v>
                </c:pt>
                <c:pt idx="693">
                  <c:v>693</c:v>
                </c:pt>
                <c:pt idx="694">
                  <c:v>694</c:v>
                </c:pt>
                <c:pt idx="695">
                  <c:v>695</c:v>
                </c:pt>
                <c:pt idx="696">
                  <c:v>696</c:v>
                </c:pt>
                <c:pt idx="697">
                  <c:v>697</c:v>
                </c:pt>
                <c:pt idx="698">
                  <c:v>698</c:v>
                </c:pt>
                <c:pt idx="699">
                  <c:v>699</c:v>
                </c:pt>
                <c:pt idx="700">
                  <c:v>700</c:v>
                </c:pt>
                <c:pt idx="701">
                  <c:v>701</c:v>
                </c:pt>
                <c:pt idx="702">
                  <c:v>702</c:v>
                </c:pt>
                <c:pt idx="703">
                  <c:v>703</c:v>
                </c:pt>
                <c:pt idx="704">
                  <c:v>704</c:v>
                </c:pt>
                <c:pt idx="705">
                  <c:v>705</c:v>
                </c:pt>
                <c:pt idx="706">
                  <c:v>706</c:v>
                </c:pt>
                <c:pt idx="707">
                  <c:v>707</c:v>
                </c:pt>
                <c:pt idx="708">
                  <c:v>708</c:v>
                </c:pt>
                <c:pt idx="709">
                  <c:v>709</c:v>
                </c:pt>
                <c:pt idx="710">
                  <c:v>710</c:v>
                </c:pt>
                <c:pt idx="711">
                  <c:v>711</c:v>
                </c:pt>
                <c:pt idx="712">
                  <c:v>712</c:v>
                </c:pt>
                <c:pt idx="713">
                  <c:v>713</c:v>
                </c:pt>
                <c:pt idx="714">
                  <c:v>714</c:v>
                </c:pt>
                <c:pt idx="715">
                  <c:v>715</c:v>
                </c:pt>
                <c:pt idx="716">
                  <c:v>716</c:v>
                </c:pt>
                <c:pt idx="717">
                  <c:v>717</c:v>
                </c:pt>
                <c:pt idx="718">
                  <c:v>718</c:v>
                </c:pt>
                <c:pt idx="719">
                  <c:v>719</c:v>
                </c:pt>
                <c:pt idx="720">
                  <c:v>720</c:v>
                </c:pt>
                <c:pt idx="721">
                  <c:v>721</c:v>
                </c:pt>
                <c:pt idx="722">
                  <c:v>722</c:v>
                </c:pt>
                <c:pt idx="723">
                  <c:v>723</c:v>
                </c:pt>
                <c:pt idx="724">
                  <c:v>724</c:v>
                </c:pt>
                <c:pt idx="725">
                  <c:v>725</c:v>
                </c:pt>
                <c:pt idx="726">
                  <c:v>726</c:v>
                </c:pt>
                <c:pt idx="727">
                  <c:v>727</c:v>
                </c:pt>
                <c:pt idx="728">
                  <c:v>728</c:v>
                </c:pt>
                <c:pt idx="729">
                  <c:v>729</c:v>
                </c:pt>
                <c:pt idx="730">
                  <c:v>730</c:v>
                </c:pt>
                <c:pt idx="731">
                  <c:v>731</c:v>
                </c:pt>
                <c:pt idx="732">
                  <c:v>732</c:v>
                </c:pt>
                <c:pt idx="733">
                  <c:v>733</c:v>
                </c:pt>
                <c:pt idx="734">
                  <c:v>734</c:v>
                </c:pt>
                <c:pt idx="735">
                  <c:v>735</c:v>
                </c:pt>
                <c:pt idx="736">
                  <c:v>736</c:v>
                </c:pt>
                <c:pt idx="737">
                  <c:v>737</c:v>
                </c:pt>
                <c:pt idx="738">
                  <c:v>738</c:v>
                </c:pt>
                <c:pt idx="739">
                  <c:v>739</c:v>
                </c:pt>
                <c:pt idx="740">
                  <c:v>740</c:v>
                </c:pt>
                <c:pt idx="741">
                  <c:v>741</c:v>
                </c:pt>
                <c:pt idx="742">
                  <c:v>742</c:v>
                </c:pt>
                <c:pt idx="743">
                  <c:v>743</c:v>
                </c:pt>
                <c:pt idx="744">
                  <c:v>744</c:v>
                </c:pt>
                <c:pt idx="745">
                  <c:v>745</c:v>
                </c:pt>
                <c:pt idx="746">
                  <c:v>746</c:v>
                </c:pt>
                <c:pt idx="747">
                  <c:v>747</c:v>
                </c:pt>
                <c:pt idx="748">
                  <c:v>748</c:v>
                </c:pt>
                <c:pt idx="749">
                  <c:v>749</c:v>
                </c:pt>
                <c:pt idx="750">
                  <c:v>750</c:v>
                </c:pt>
                <c:pt idx="751">
                  <c:v>751</c:v>
                </c:pt>
                <c:pt idx="752">
                  <c:v>752</c:v>
                </c:pt>
                <c:pt idx="753">
                  <c:v>753</c:v>
                </c:pt>
                <c:pt idx="754">
                  <c:v>754</c:v>
                </c:pt>
                <c:pt idx="755">
                  <c:v>755</c:v>
                </c:pt>
                <c:pt idx="756">
                  <c:v>756</c:v>
                </c:pt>
                <c:pt idx="757">
                  <c:v>757</c:v>
                </c:pt>
                <c:pt idx="758">
                  <c:v>758</c:v>
                </c:pt>
                <c:pt idx="759">
                  <c:v>759</c:v>
                </c:pt>
                <c:pt idx="760">
                  <c:v>760</c:v>
                </c:pt>
                <c:pt idx="761">
                  <c:v>761</c:v>
                </c:pt>
                <c:pt idx="762">
                  <c:v>762</c:v>
                </c:pt>
                <c:pt idx="763">
                  <c:v>763</c:v>
                </c:pt>
                <c:pt idx="764">
                  <c:v>764</c:v>
                </c:pt>
                <c:pt idx="765">
                  <c:v>765</c:v>
                </c:pt>
                <c:pt idx="766">
                  <c:v>766</c:v>
                </c:pt>
                <c:pt idx="767">
                  <c:v>767</c:v>
                </c:pt>
                <c:pt idx="768">
                  <c:v>768</c:v>
                </c:pt>
                <c:pt idx="769">
                  <c:v>769</c:v>
                </c:pt>
                <c:pt idx="770">
                  <c:v>770</c:v>
                </c:pt>
                <c:pt idx="771">
                  <c:v>771</c:v>
                </c:pt>
                <c:pt idx="772">
                  <c:v>772</c:v>
                </c:pt>
                <c:pt idx="773">
                  <c:v>773</c:v>
                </c:pt>
                <c:pt idx="774">
                  <c:v>774</c:v>
                </c:pt>
                <c:pt idx="775">
                  <c:v>775</c:v>
                </c:pt>
                <c:pt idx="776">
                  <c:v>776</c:v>
                </c:pt>
                <c:pt idx="777">
                  <c:v>777</c:v>
                </c:pt>
                <c:pt idx="778">
                  <c:v>778</c:v>
                </c:pt>
                <c:pt idx="779">
                  <c:v>779</c:v>
                </c:pt>
                <c:pt idx="780">
                  <c:v>780</c:v>
                </c:pt>
                <c:pt idx="781">
                  <c:v>781</c:v>
                </c:pt>
                <c:pt idx="782">
                  <c:v>782</c:v>
                </c:pt>
                <c:pt idx="783">
                  <c:v>783</c:v>
                </c:pt>
                <c:pt idx="784">
                  <c:v>784</c:v>
                </c:pt>
                <c:pt idx="785">
                  <c:v>785</c:v>
                </c:pt>
                <c:pt idx="786">
                  <c:v>786</c:v>
                </c:pt>
                <c:pt idx="787">
                  <c:v>787</c:v>
                </c:pt>
                <c:pt idx="788">
                  <c:v>788</c:v>
                </c:pt>
                <c:pt idx="789">
                  <c:v>789</c:v>
                </c:pt>
                <c:pt idx="790">
                  <c:v>790</c:v>
                </c:pt>
                <c:pt idx="791">
                  <c:v>791</c:v>
                </c:pt>
                <c:pt idx="792">
                  <c:v>792</c:v>
                </c:pt>
                <c:pt idx="793">
                  <c:v>793</c:v>
                </c:pt>
                <c:pt idx="794">
                  <c:v>794</c:v>
                </c:pt>
                <c:pt idx="795">
                  <c:v>795</c:v>
                </c:pt>
                <c:pt idx="796">
                  <c:v>796</c:v>
                </c:pt>
                <c:pt idx="797">
                  <c:v>797</c:v>
                </c:pt>
                <c:pt idx="798">
                  <c:v>798</c:v>
                </c:pt>
                <c:pt idx="799">
                  <c:v>799</c:v>
                </c:pt>
                <c:pt idx="800">
                  <c:v>800</c:v>
                </c:pt>
                <c:pt idx="801">
                  <c:v>801</c:v>
                </c:pt>
                <c:pt idx="802">
                  <c:v>802</c:v>
                </c:pt>
                <c:pt idx="803">
                  <c:v>803</c:v>
                </c:pt>
                <c:pt idx="804">
                  <c:v>804</c:v>
                </c:pt>
                <c:pt idx="805">
                  <c:v>805</c:v>
                </c:pt>
                <c:pt idx="806">
                  <c:v>806</c:v>
                </c:pt>
                <c:pt idx="807">
                  <c:v>807</c:v>
                </c:pt>
                <c:pt idx="808">
                  <c:v>808</c:v>
                </c:pt>
                <c:pt idx="809">
                  <c:v>809</c:v>
                </c:pt>
                <c:pt idx="810">
                  <c:v>810</c:v>
                </c:pt>
                <c:pt idx="811">
                  <c:v>811</c:v>
                </c:pt>
                <c:pt idx="812">
                  <c:v>812</c:v>
                </c:pt>
                <c:pt idx="813">
                  <c:v>813</c:v>
                </c:pt>
                <c:pt idx="814">
                  <c:v>814</c:v>
                </c:pt>
                <c:pt idx="815">
                  <c:v>815</c:v>
                </c:pt>
                <c:pt idx="816">
                  <c:v>816</c:v>
                </c:pt>
                <c:pt idx="817">
                  <c:v>817</c:v>
                </c:pt>
                <c:pt idx="818">
                  <c:v>818</c:v>
                </c:pt>
                <c:pt idx="819">
                  <c:v>819</c:v>
                </c:pt>
                <c:pt idx="820">
                  <c:v>820</c:v>
                </c:pt>
                <c:pt idx="821">
                  <c:v>821</c:v>
                </c:pt>
                <c:pt idx="822">
                  <c:v>822</c:v>
                </c:pt>
                <c:pt idx="823">
                  <c:v>823</c:v>
                </c:pt>
                <c:pt idx="824">
                  <c:v>824</c:v>
                </c:pt>
                <c:pt idx="825">
                  <c:v>825</c:v>
                </c:pt>
                <c:pt idx="826">
                  <c:v>826</c:v>
                </c:pt>
                <c:pt idx="827">
                  <c:v>827</c:v>
                </c:pt>
                <c:pt idx="828">
                  <c:v>828</c:v>
                </c:pt>
                <c:pt idx="829">
                  <c:v>829</c:v>
                </c:pt>
                <c:pt idx="830">
                  <c:v>830</c:v>
                </c:pt>
                <c:pt idx="831">
                  <c:v>831</c:v>
                </c:pt>
                <c:pt idx="832">
                  <c:v>832</c:v>
                </c:pt>
                <c:pt idx="833">
                  <c:v>833</c:v>
                </c:pt>
                <c:pt idx="834">
                  <c:v>834</c:v>
                </c:pt>
                <c:pt idx="835">
                  <c:v>835</c:v>
                </c:pt>
                <c:pt idx="836">
                  <c:v>836</c:v>
                </c:pt>
                <c:pt idx="837">
                  <c:v>837</c:v>
                </c:pt>
                <c:pt idx="838">
                  <c:v>838</c:v>
                </c:pt>
                <c:pt idx="839">
                  <c:v>839</c:v>
                </c:pt>
                <c:pt idx="840">
                  <c:v>840</c:v>
                </c:pt>
                <c:pt idx="841">
                  <c:v>841</c:v>
                </c:pt>
                <c:pt idx="842">
                  <c:v>842</c:v>
                </c:pt>
                <c:pt idx="843">
                  <c:v>843</c:v>
                </c:pt>
                <c:pt idx="844">
                  <c:v>844</c:v>
                </c:pt>
                <c:pt idx="845">
                  <c:v>845</c:v>
                </c:pt>
                <c:pt idx="846">
                  <c:v>846</c:v>
                </c:pt>
                <c:pt idx="847">
                  <c:v>847</c:v>
                </c:pt>
                <c:pt idx="848">
                  <c:v>848</c:v>
                </c:pt>
                <c:pt idx="849">
                  <c:v>849</c:v>
                </c:pt>
                <c:pt idx="850">
                  <c:v>850</c:v>
                </c:pt>
                <c:pt idx="851">
                  <c:v>851</c:v>
                </c:pt>
                <c:pt idx="852">
                  <c:v>852</c:v>
                </c:pt>
                <c:pt idx="853">
                  <c:v>853</c:v>
                </c:pt>
                <c:pt idx="854">
                  <c:v>854</c:v>
                </c:pt>
                <c:pt idx="855">
                  <c:v>855</c:v>
                </c:pt>
                <c:pt idx="856">
                  <c:v>856</c:v>
                </c:pt>
                <c:pt idx="857">
                  <c:v>857</c:v>
                </c:pt>
                <c:pt idx="858">
                  <c:v>858</c:v>
                </c:pt>
                <c:pt idx="859">
                  <c:v>859</c:v>
                </c:pt>
                <c:pt idx="860">
                  <c:v>860</c:v>
                </c:pt>
                <c:pt idx="861">
                  <c:v>861</c:v>
                </c:pt>
                <c:pt idx="862">
                  <c:v>862</c:v>
                </c:pt>
                <c:pt idx="863">
                  <c:v>863</c:v>
                </c:pt>
                <c:pt idx="864">
                  <c:v>864</c:v>
                </c:pt>
                <c:pt idx="865">
                  <c:v>865</c:v>
                </c:pt>
                <c:pt idx="866">
                  <c:v>866</c:v>
                </c:pt>
                <c:pt idx="867">
                  <c:v>867</c:v>
                </c:pt>
                <c:pt idx="868">
                  <c:v>868</c:v>
                </c:pt>
                <c:pt idx="869">
                  <c:v>869</c:v>
                </c:pt>
                <c:pt idx="870">
                  <c:v>870</c:v>
                </c:pt>
                <c:pt idx="871">
                  <c:v>871</c:v>
                </c:pt>
                <c:pt idx="872">
                  <c:v>872</c:v>
                </c:pt>
                <c:pt idx="873">
                  <c:v>873</c:v>
                </c:pt>
                <c:pt idx="874">
                  <c:v>874</c:v>
                </c:pt>
                <c:pt idx="875">
                  <c:v>875</c:v>
                </c:pt>
                <c:pt idx="876">
                  <c:v>876</c:v>
                </c:pt>
                <c:pt idx="877">
                  <c:v>877</c:v>
                </c:pt>
                <c:pt idx="878">
                  <c:v>878</c:v>
                </c:pt>
                <c:pt idx="879">
                  <c:v>879</c:v>
                </c:pt>
                <c:pt idx="880">
                  <c:v>880</c:v>
                </c:pt>
                <c:pt idx="881">
                  <c:v>881</c:v>
                </c:pt>
                <c:pt idx="882">
                  <c:v>882</c:v>
                </c:pt>
                <c:pt idx="883">
                  <c:v>883</c:v>
                </c:pt>
                <c:pt idx="884">
                  <c:v>884</c:v>
                </c:pt>
                <c:pt idx="885">
                  <c:v>885</c:v>
                </c:pt>
                <c:pt idx="886">
                  <c:v>886</c:v>
                </c:pt>
                <c:pt idx="887">
                  <c:v>887</c:v>
                </c:pt>
                <c:pt idx="888">
                  <c:v>888</c:v>
                </c:pt>
                <c:pt idx="889">
                  <c:v>889</c:v>
                </c:pt>
                <c:pt idx="890">
                  <c:v>890</c:v>
                </c:pt>
                <c:pt idx="891">
                  <c:v>891</c:v>
                </c:pt>
                <c:pt idx="892">
                  <c:v>892</c:v>
                </c:pt>
                <c:pt idx="893">
                  <c:v>893</c:v>
                </c:pt>
                <c:pt idx="894">
                  <c:v>894</c:v>
                </c:pt>
                <c:pt idx="895">
                  <c:v>895</c:v>
                </c:pt>
                <c:pt idx="896">
                  <c:v>896</c:v>
                </c:pt>
                <c:pt idx="897">
                  <c:v>897</c:v>
                </c:pt>
                <c:pt idx="898">
                  <c:v>898</c:v>
                </c:pt>
                <c:pt idx="899">
                  <c:v>899</c:v>
                </c:pt>
                <c:pt idx="900">
                  <c:v>900</c:v>
                </c:pt>
                <c:pt idx="901">
                  <c:v>901</c:v>
                </c:pt>
                <c:pt idx="902">
                  <c:v>902</c:v>
                </c:pt>
                <c:pt idx="903">
                  <c:v>903</c:v>
                </c:pt>
                <c:pt idx="904">
                  <c:v>904</c:v>
                </c:pt>
                <c:pt idx="905">
                  <c:v>905</c:v>
                </c:pt>
                <c:pt idx="906">
                  <c:v>906</c:v>
                </c:pt>
                <c:pt idx="907">
                  <c:v>907</c:v>
                </c:pt>
                <c:pt idx="908">
                  <c:v>908</c:v>
                </c:pt>
                <c:pt idx="909">
                  <c:v>909</c:v>
                </c:pt>
                <c:pt idx="910">
                  <c:v>910</c:v>
                </c:pt>
                <c:pt idx="911">
                  <c:v>911</c:v>
                </c:pt>
                <c:pt idx="912">
                  <c:v>912</c:v>
                </c:pt>
                <c:pt idx="913">
                  <c:v>913</c:v>
                </c:pt>
                <c:pt idx="914">
                  <c:v>914</c:v>
                </c:pt>
                <c:pt idx="915">
                  <c:v>915</c:v>
                </c:pt>
                <c:pt idx="916">
                  <c:v>916</c:v>
                </c:pt>
                <c:pt idx="917">
                  <c:v>917</c:v>
                </c:pt>
                <c:pt idx="918">
                  <c:v>918</c:v>
                </c:pt>
                <c:pt idx="919">
                  <c:v>919</c:v>
                </c:pt>
                <c:pt idx="920">
                  <c:v>920</c:v>
                </c:pt>
                <c:pt idx="921">
                  <c:v>921</c:v>
                </c:pt>
                <c:pt idx="922">
                  <c:v>922</c:v>
                </c:pt>
                <c:pt idx="923">
                  <c:v>923</c:v>
                </c:pt>
                <c:pt idx="924">
                  <c:v>924</c:v>
                </c:pt>
                <c:pt idx="925">
                  <c:v>925</c:v>
                </c:pt>
                <c:pt idx="926">
                  <c:v>926</c:v>
                </c:pt>
                <c:pt idx="927">
                  <c:v>927</c:v>
                </c:pt>
                <c:pt idx="928">
                  <c:v>928</c:v>
                </c:pt>
                <c:pt idx="929">
                  <c:v>929</c:v>
                </c:pt>
                <c:pt idx="930">
                  <c:v>930</c:v>
                </c:pt>
                <c:pt idx="931">
                  <c:v>931</c:v>
                </c:pt>
                <c:pt idx="932">
                  <c:v>932</c:v>
                </c:pt>
                <c:pt idx="933">
                  <c:v>933</c:v>
                </c:pt>
                <c:pt idx="934">
                  <c:v>934</c:v>
                </c:pt>
                <c:pt idx="935">
                  <c:v>935</c:v>
                </c:pt>
                <c:pt idx="936">
                  <c:v>936</c:v>
                </c:pt>
                <c:pt idx="937">
                  <c:v>937</c:v>
                </c:pt>
                <c:pt idx="938">
                  <c:v>938</c:v>
                </c:pt>
                <c:pt idx="939">
                  <c:v>939</c:v>
                </c:pt>
                <c:pt idx="940">
                  <c:v>940</c:v>
                </c:pt>
                <c:pt idx="941">
                  <c:v>941</c:v>
                </c:pt>
                <c:pt idx="942">
                  <c:v>942</c:v>
                </c:pt>
                <c:pt idx="943">
                  <c:v>943</c:v>
                </c:pt>
                <c:pt idx="944">
                  <c:v>944</c:v>
                </c:pt>
                <c:pt idx="945">
                  <c:v>945</c:v>
                </c:pt>
                <c:pt idx="946">
                  <c:v>946</c:v>
                </c:pt>
                <c:pt idx="947">
                  <c:v>947</c:v>
                </c:pt>
                <c:pt idx="948">
                  <c:v>948</c:v>
                </c:pt>
                <c:pt idx="949">
                  <c:v>949</c:v>
                </c:pt>
                <c:pt idx="950">
                  <c:v>950</c:v>
                </c:pt>
                <c:pt idx="951">
                  <c:v>951</c:v>
                </c:pt>
                <c:pt idx="952">
                  <c:v>952</c:v>
                </c:pt>
                <c:pt idx="953">
                  <c:v>953</c:v>
                </c:pt>
                <c:pt idx="954">
                  <c:v>954</c:v>
                </c:pt>
                <c:pt idx="955">
                  <c:v>955</c:v>
                </c:pt>
                <c:pt idx="956">
                  <c:v>956</c:v>
                </c:pt>
                <c:pt idx="957">
                  <c:v>957</c:v>
                </c:pt>
                <c:pt idx="958">
                  <c:v>958</c:v>
                </c:pt>
                <c:pt idx="959">
                  <c:v>959</c:v>
                </c:pt>
                <c:pt idx="960">
                  <c:v>960</c:v>
                </c:pt>
                <c:pt idx="961">
                  <c:v>961</c:v>
                </c:pt>
                <c:pt idx="962">
                  <c:v>962</c:v>
                </c:pt>
                <c:pt idx="963">
                  <c:v>963</c:v>
                </c:pt>
                <c:pt idx="964">
                  <c:v>964</c:v>
                </c:pt>
                <c:pt idx="965">
                  <c:v>965</c:v>
                </c:pt>
                <c:pt idx="966">
                  <c:v>966</c:v>
                </c:pt>
                <c:pt idx="967">
                  <c:v>967</c:v>
                </c:pt>
                <c:pt idx="968">
                  <c:v>968</c:v>
                </c:pt>
                <c:pt idx="969">
                  <c:v>969</c:v>
                </c:pt>
                <c:pt idx="970">
                  <c:v>970</c:v>
                </c:pt>
                <c:pt idx="971">
                  <c:v>971</c:v>
                </c:pt>
                <c:pt idx="972">
                  <c:v>972</c:v>
                </c:pt>
                <c:pt idx="973">
                  <c:v>973</c:v>
                </c:pt>
                <c:pt idx="974">
                  <c:v>974</c:v>
                </c:pt>
                <c:pt idx="975">
                  <c:v>975</c:v>
                </c:pt>
                <c:pt idx="976">
                  <c:v>976</c:v>
                </c:pt>
                <c:pt idx="977">
                  <c:v>977</c:v>
                </c:pt>
                <c:pt idx="978">
                  <c:v>978</c:v>
                </c:pt>
                <c:pt idx="979">
                  <c:v>979</c:v>
                </c:pt>
                <c:pt idx="980">
                  <c:v>980</c:v>
                </c:pt>
                <c:pt idx="981">
                  <c:v>981</c:v>
                </c:pt>
                <c:pt idx="982">
                  <c:v>982</c:v>
                </c:pt>
                <c:pt idx="983">
                  <c:v>983</c:v>
                </c:pt>
                <c:pt idx="984">
                  <c:v>984</c:v>
                </c:pt>
                <c:pt idx="985">
                  <c:v>985</c:v>
                </c:pt>
                <c:pt idx="986">
                  <c:v>986</c:v>
                </c:pt>
                <c:pt idx="987">
                  <c:v>987</c:v>
                </c:pt>
                <c:pt idx="988">
                  <c:v>988</c:v>
                </c:pt>
                <c:pt idx="989">
                  <c:v>989</c:v>
                </c:pt>
                <c:pt idx="990">
                  <c:v>990</c:v>
                </c:pt>
                <c:pt idx="991">
                  <c:v>991</c:v>
                </c:pt>
                <c:pt idx="992">
                  <c:v>992</c:v>
                </c:pt>
                <c:pt idx="993">
                  <c:v>993</c:v>
                </c:pt>
                <c:pt idx="994">
                  <c:v>994</c:v>
                </c:pt>
                <c:pt idx="995">
                  <c:v>995</c:v>
                </c:pt>
                <c:pt idx="996">
                  <c:v>996</c:v>
                </c:pt>
                <c:pt idx="997">
                  <c:v>997</c:v>
                </c:pt>
                <c:pt idx="998">
                  <c:v>998</c:v>
                </c:pt>
                <c:pt idx="999">
                  <c:v>999</c:v>
                </c:pt>
                <c:pt idx="1000">
                  <c:v>1000</c:v>
                </c:pt>
                <c:pt idx="1001">
                  <c:v>1001</c:v>
                </c:pt>
                <c:pt idx="1002">
                  <c:v>1002</c:v>
                </c:pt>
                <c:pt idx="1003">
                  <c:v>1003</c:v>
                </c:pt>
                <c:pt idx="1004">
                  <c:v>1004</c:v>
                </c:pt>
                <c:pt idx="1005">
                  <c:v>1005</c:v>
                </c:pt>
                <c:pt idx="1006">
                  <c:v>1006</c:v>
                </c:pt>
                <c:pt idx="1007">
                  <c:v>1007</c:v>
                </c:pt>
                <c:pt idx="1008">
                  <c:v>1008</c:v>
                </c:pt>
                <c:pt idx="1009">
                  <c:v>1009</c:v>
                </c:pt>
                <c:pt idx="1010">
                  <c:v>1010</c:v>
                </c:pt>
                <c:pt idx="1011">
                  <c:v>1011</c:v>
                </c:pt>
                <c:pt idx="1012">
                  <c:v>1012</c:v>
                </c:pt>
                <c:pt idx="1013">
                  <c:v>1013</c:v>
                </c:pt>
                <c:pt idx="1014">
                  <c:v>1014</c:v>
                </c:pt>
                <c:pt idx="1015">
                  <c:v>1015</c:v>
                </c:pt>
                <c:pt idx="1016">
                  <c:v>1016</c:v>
                </c:pt>
                <c:pt idx="1017">
                  <c:v>1017</c:v>
                </c:pt>
                <c:pt idx="1018">
                  <c:v>1018</c:v>
                </c:pt>
                <c:pt idx="1019">
                  <c:v>1019</c:v>
                </c:pt>
                <c:pt idx="1020">
                  <c:v>1020</c:v>
                </c:pt>
                <c:pt idx="1021">
                  <c:v>1021</c:v>
                </c:pt>
                <c:pt idx="1022">
                  <c:v>1022</c:v>
                </c:pt>
                <c:pt idx="1023">
                  <c:v>1023</c:v>
                </c:pt>
                <c:pt idx="1024">
                  <c:v>1024</c:v>
                </c:pt>
                <c:pt idx="1025">
                  <c:v>1025</c:v>
                </c:pt>
                <c:pt idx="1026">
                  <c:v>1026</c:v>
                </c:pt>
                <c:pt idx="1027">
                  <c:v>1027</c:v>
                </c:pt>
                <c:pt idx="1028">
                  <c:v>1028</c:v>
                </c:pt>
                <c:pt idx="1029">
                  <c:v>1029</c:v>
                </c:pt>
                <c:pt idx="1030">
                  <c:v>1030</c:v>
                </c:pt>
                <c:pt idx="1031">
                  <c:v>1031</c:v>
                </c:pt>
                <c:pt idx="1032">
                  <c:v>1032</c:v>
                </c:pt>
                <c:pt idx="1033">
                  <c:v>1033</c:v>
                </c:pt>
                <c:pt idx="1034">
                  <c:v>1034</c:v>
                </c:pt>
                <c:pt idx="1035">
                  <c:v>1035</c:v>
                </c:pt>
                <c:pt idx="1036">
                  <c:v>1036</c:v>
                </c:pt>
                <c:pt idx="1037">
                  <c:v>1037</c:v>
                </c:pt>
                <c:pt idx="1038">
                  <c:v>1038</c:v>
                </c:pt>
                <c:pt idx="1039">
                  <c:v>1039</c:v>
                </c:pt>
                <c:pt idx="1040">
                  <c:v>1040</c:v>
                </c:pt>
                <c:pt idx="1041">
                  <c:v>1041</c:v>
                </c:pt>
                <c:pt idx="1042">
                  <c:v>1042</c:v>
                </c:pt>
                <c:pt idx="1043">
                  <c:v>1043</c:v>
                </c:pt>
                <c:pt idx="1044">
                  <c:v>1044</c:v>
                </c:pt>
                <c:pt idx="1045">
                  <c:v>1045</c:v>
                </c:pt>
                <c:pt idx="1046">
                  <c:v>1046</c:v>
                </c:pt>
                <c:pt idx="1047">
                  <c:v>1047</c:v>
                </c:pt>
                <c:pt idx="1048">
                  <c:v>1048</c:v>
                </c:pt>
                <c:pt idx="1049">
                  <c:v>1049</c:v>
                </c:pt>
                <c:pt idx="1050">
                  <c:v>1050</c:v>
                </c:pt>
                <c:pt idx="1051">
                  <c:v>1051</c:v>
                </c:pt>
                <c:pt idx="1052">
                  <c:v>1052</c:v>
                </c:pt>
                <c:pt idx="1053">
                  <c:v>1053</c:v>
                </c:pt>
                <c:pt idx="1054">
                  <c:v>1054</c:v>
                </c:pt>
                <c:pt idx="1055">
                  <c:v>1055</c:v>
                </c:pt>
                <c:pt idx="1056">
                  <c:v>1056</c:v>
                </c:pt>
                <c:pt idx="1057">
                  <c:v>1057</c:v>
                </c:pt>
                <c:pt idx="1058">
                  <c:v>1058</c:v>
                </c:pt>
                <c:pt idx="1059">
                  <c:v>1059</c:v>
                </c:pt>
                <c:pt idx="1060">
                  <c:v>1060</c:v>
                </c:pt>
                <c:pt idx="1061">
                  <c:v>1061</c:v>
                </c:pt>
                <c:pt idx="1062">
                  <c:v>1062</c:v>
                </c:pt>
                <c:pt idx="1063">
                  <c:v>1063</c:v>
                </c:pt>
                <c:pt idx="1064">
                  <c:v>1064</c:v>
                </c:pt>
                <c:pt idx="1065">
                  <c:v>1065</c:v>
                </c:pt>
                <c:pt idx="1066">
                  <c:v>1066</c:v>
                </c:pt>
                <c:pt idx="1067">
                  <c:v>1067</c:v>
                </c:pt>
                <c:pt idx="1068">
                  <c:v>1068</c:v>
                </c:pt>
                <c:pt idx="1069">
                  <c:v>1069</c:v>
                </c:pt>
                <c:pt idx="1070">
                  <c:v>1070</c:v>
                </c:pt>
                <c:pt idx="1071">
                  <c:v>1071</c:v>
                </c:pt>
                <c:pt idx="1072">
                  <c:v>1072</c:v>
                </c:pt>
                <c:pt idx="1073">
                  <c:v>1073</c:v>
                </c:pt>
                <c:pt idx="1074">
                  <c:v>1074</c:v>
                </c:pt>
                <c:pt idx="1075">
                  <c:v>1075</c:v>
                </c:pt>
                <c:pt idx="1076">
                  <c:v>1076</c:v>
                </c:pt>
                <c:pt idx="1077">
                  <c:v>1077</c:v>
                </c:pt>
                <c:pt idx="1078">
                  <c:v>1078</c:v>
                </c:pt>
                <c:pt idx="1079">
                  <c:v>1079</c:v>
                </c:pt>
                <c:pt idx="1080">
                  <c:v>1080</c:v>
                </c:pt>
                <c:pt idx="1081">
                  <c:v>1081</c:v>
                </c:pt>
                <c:pt idx="1082">
                  <c:v>1082</c:v>
                </c:pt>
                <c:pt idx="1083">
                  <c:v>1083</c:v>
                </c:pt>
                <c:pt idx="1084">
                  <c:v>1084</c:v>
                </c:pt>
                <c:pt idx="1085">
                  <c:v>1085</c:v>
                </c:pt>
                <c:pt idx="1086">
                  <c:v>1086</c:v>
                </c:pt>
                <c:pt idx="1087">
                  <c:v>1087</c:v>
                </c:pt>
                <c:pt idx="1088">
                  <c:v>1088</c:v>
                </c:pt>
                <c:pt idx="1089">
                  <c:v>1089</c:v>
                </c:pt>
                <c:pt idx="1090">
                  <c:v>1090</c:v>
                </c:pt>
                <c:pt idx="1091">
                  <c:v>1091</c:v>
                </c:pt>
                <c:pt idx="1092">
                  <c:v>1092</c:v>
                </c:pt>
                <c:pt idx="1093">
                  <c:v>1093</c:v>
                </c:pt>
                <c:pt idx="1094">
                  <c:v>1094</c:v>
                </c:pt>
                <c:pt idx="1095">
                  <c:v>1095</c:v>
                </c:pt>
                <c:pt idx="1096">
                  <c:v>1096</c:v>
                </c:pt>
                <c:pt idx="1097">
                  <c:v>1097</c:v>
                </c:pt>
                <c:pt idx="1098">
                  <c:v>1098</c:v>
                </c:pt>
                <c:pt idx="1099">
                  <c:v>1099</c:v>
                </c:pt>
                <c:pt idx="1100">
                  <c:v>1100</c:v>
                </c:pt>
                <c:pt idx="1101">
                  <c:v>1101</c:v>
                </c:pt>
                <c:pt idx="1102">
                  <c:v>1102</c:v>
                </c:pt>
                <c:pt idx="1103">
                  <c:v>1103</c:v>
                </c:pt>
                <c:pt idx="1104">
                  <c:v>1104</c:v>
                </c:pt>
                <c:pt idx="1105">
                  <c:v>1105</c:v>
                </c:pt>
                <c:pt idx="1106">
                  <c:v>1106</c:v>
                </c:pt>
                <c:pt idx="1107">
                  <c:v>1107</c:v>
                </c:pt>
                <c:pt idx="1108">
                  <c:v>1108</c:v>
                </c:pt>
                <c:pt idx="1109">
                  <c:v>1109</c:v>
                </c:pt>
                <c:pt idx="1110">
                  <c:v>1110</c:v>
                </c:pt>
                <c:pt idx="1111">
                  <c:v>1111</c:v>
                </c:pt>
                <c:pt idx="1112">
                  <c:v>1112</c:v>
                </c:pt>
                <c:pt idx="1113">
                  <c:v>1113</c:v>
                </c:pt>
                <c:pt idx="1114">
                  <c:v>1114</c:v>
                </c:pt>
                <c:pt idx="1115">
                  <c:v>1115</c:v>
                </c:pt>
                <c:pt idx="1116">
                  <c:v>1116</c:v>
                </c:pt>
                <c:pt idx="1117">
                  <c:v>1117</c:v>
                </c:pt>
                <c:pt idx="1118">
                  <c:v>1118</c:v>
                </c:pt>
                <c:pt idx="1119">
                  <c:v>1119</c:v>
                </c:pt>
                <c:pt idx="1120">
                  <c:v>1120</c:v>
                </c:pt>
                <c:pt idx="1121">
                  <c:v>1121</c:v>
                </c:pt>
                <c:pt idx="1122">
                  <c:v>1122</c:v>
                </c:pt>
                <c:pt idx="1123">
                  <c:v>1123</c:v>
                </c:pt>
                <c:pt idx="1124">
                  <c:v>1124</c:v>
                </c:pt>
                <c:pt idx="1125">
                  <c:v>1125</c:v>
                </c:pt>
                <c:pt idx="1126">
                  <c:v>1126</c:v>
                </c:pt>
                <c:pt idx="1127">
                  <c:v>1127</c:v>
                </c:pt>
                <c:pt idx="1128">
                  <c:v>1128</c:v>
                </c:pt>
                <c:pt idx="1129">
                  <c:v>1129</c:v>
                </c:pt>
                <c:pt idx="1130">
                  <c:v>1130</c:v>
                </c:pt>
                <c:pt idx="1131">
                  <c:v>1131</c:v>
                </c:pt>
                <c:pt idx="1132">
                  <c:v>1132</c:v>
                </c:pt>
                <c:pt idx="1133">
                  <c:v>1133</c:v>
                </c:pt>
                <c:pt idx="1134">
                  <c:v>1134</c:v>
                </c:pt>
                <c:pt idx="1135">
                  <c:v>1135</c:v>
                </c:pt>
                <c:pt idx="1136">
                  <c:v>1136</c:v>
                </c:pt>
                <c:pt idx="1137">
                  <c:v>1137</c:v>
                </c:pt>
                <c:pt idx="1138">
                  <c:v>1138</c:v>
                </c:pt>
                <c:pt idx="1139">
                  <c:v>1139</c:v>
                </c:pt>
                <c:pt idx="1140">
                  <c:v>1140</c:v>
                </c:pt>
                <c:pt idx="1141">
                  <c:v>1141</c:v>
                </c:pt>
                <c:pt idx="1142">
                  <c:v>1142</c:v>
                </c:pt>
                <c:pt idx="1143">
                  <c:v>1143</c:v>
                </c:pt>
                <c:pt idx="1144">
                  <c:v>1144</c:v>
                </c:pt>
                <c:pt idx="1145">
                  <c:v>1145</c:v>
                </c:pt>
                <c:pt idx="1146">
                  <c:v>1146</c:v>
                </c:pt>
                <c:pt idx="1147">
                  <c:v>1147</c:v>
                </c:pt>
                <c:pt idx="1148">
                  <c:v>1148</c:v>
                </c:pt>
                <c:pt idx="1149">
                  <c:v>1149</c:v>
                </c:pt>
                <c:pt idx="1150">
                  <c:v>1150</c:v>
                </c:pt>
                <c:pt idx="1151">
                  <c:v>1151</c:v>
                </c:pt>
                <c:pt idx="1152">
                  <c:v>1152</c:v>
                </c:pt>
                <c:pt idx="1153">
                  <c:v>1153</c:v>
                </c:pt>
                <c:pt idx="1154">
                  <c:v>1154</c:v>
                </c:pt>
                <c:pt idx="1155">
                  <c:v>1155</c:v>
                </c:pt>
                <c:pt idx="1156">
                  <c:v>1156</c:v>
                </c:pt>
                <c:pt idx="1157">
                  <c:v>1157</c:v>
                </c:pt>
                <c:pt idx="1158">
                  <c:v>1158</c:v>
                </c:pt>
                <c:pt idx="1159">
                  <c:v>1159</c:v>
                </c:pt>
                <c:pt idx="1160">
                  <c:v>1160</c:v>
                </c:pt>
                <c:pt idx="1161">
                  <c:v>1161</c:v>
                </c:pt>
                <c:pt idx="1162">
                  <c:v>1162</c:v>
                </c:pt>
                <c:pt idx="1163">
                  <c:v>1163</c:v>
                </c:pt>
                <c:pt idx="1164">
                  <c:v>1164</c:v>
                </c:pt>
                <c:pt idx="1165">
                  <c:v>1165</c:v>
                </c:pt>
                <c:pt idx="1166">
                  <c:v>1166</c:v>
                </c:pt>
                <c:pt idx="1167">
                  <c:v>1167</c:v>
                </c:pt>
                <c:pt idx="1168">
                  <c:v>1168</c:v>
                </c:pt>
                <c:pt idx="1169">
                  <c:v>1169</c:v>
                </c:pt>
                <c:pt idx="1170">
                  <c:v>1170</c:v>
                </c:pt>
                <c:pt idx="1171">
                  <c:v>1171</c:v>
                </c:pt>
                <c:pt idx="1172">
                  <c:v>1172</c:v>
                </c:pt>
                <c:pt idx="1173">
                  <c:v>1173</c:v>
                </c:pt>
                <c:pt idx="1174">
                  <c:v>1174</c:v>
                </c:pt>
                <c:pt idx="1175">
                  <c:v>1175</c:v>
                </c:pt>
                <c:pt idx="1176">
                  <c:v>1176</c:v>
                </c:pt>
                <c:pt idx="1177">
                  <c:v>1177</c:v>
                </c:pt>
                <c:pt idx="1178">
                  <c:v>1178</c:v>
                </c:pt>
                <c:pt idx="1179">
                  <c:v>1179</c:v>
                </c:pt>
                <c:pt idx="1180">
                  <c:v>1180</c:v>
                </c:pt>
                <c:pt idx="1181">
                  <c:v>1181</c:v>
                </c:pt>
                <c:pt idx="1182">
                  <c:v>1182</c:v>
                </c:pt>
                <c:pt idx="1183">
                  <c:v>1183</c:v>
                </c:pt>
                <c:pt idx="1184">
                  <c:v>1184</c:v>
                </c:pt>
                <c:pt idx="1185">
                  <c:v>1185</c:v>
                </c:pt>
                <c:pt idx="1186">
                  <c:v>1186</c:v>
                </c:pt>
                <c:pt idx="1187">
                  <c:v>1187</c:v>
                </c:pt>
                <c:pt idx="1188">
                  <c:v>1188</c:v>
                </c:pt>
                <c:pt idx="1189">
                  <c:v>1189</c:v>
                </c:pt>
                <c:pt idx="1190">
                  <c:v>1190</c:v>
                </c:pt>
                <c:pt idx="1191">
                  <c:v>1191</c:v>
                </c:pt>
                <c:pt idx="1192">
                  <c:v>1192</c:v>
                </c:pt>
                <c:pt idx="1193">
                  <c:v>1193</c:v>
                </c:pt>
                <c:pt idx="1194">
                  <c:v>1194</c:v>
                </c:pt>
                <c:pt idx="1195">
                  <c:v>1195</c:v>
                </c:pt>
                <c:pt idx="1196">
                  <c:v>1196</c:v>
                </c:pt>
                <c:pt idx="1197">
                  <c:v>1197</c:v>
                </c:pt>
                <c:pt idx="1198">
                  <c:v>1198</c:v>
                </c:pt>
                <c:pt idx="1199">
                  <c:v>1199</c:v>
                </c:pt>
                <c:pt idx="1200">
                  <c:v>1200</c:v>
                </c:pt>
                <c:pt idx="1201">
                  <c:v>1201</c:v>
                </c:pt>
                <c:pt idx="1202">
                  <c:v>1202</c:v>
                </c:pt>
                <c:pt idx="1203">
                  <c:v>1203</c:v>
                </c:pt>
                <c:pt idx="1204">
                  <c:v>1204</c:v>
                </c:pt>
                <c:pt idx="1205">
                  <c:v>1205</c:v>
                </c:pt>
                <c:pt idx="1206">
                  <c:v>1206</c:v>
                </c:pt>
                <c:pt idx="1207">
                  <c:v>1207</c:v>
                </c:pt>
                <c:pt idx="1208">
                  <c:v>1208</c:v>
                </c:pt>
                <c:pt idx="1209">
                  <c:v>1209</c:v>
                </c:pt>
                <c:pt idx="1210">
                  <c:v>1210</c:v>
                </c:pt>
                <c:pt idx="1211">
                  <c:v>1211</c:v>
                </c:pt>
                <c:pt idx="1212">
                  <c:v>1212</c:v>
                </c:pt>
                <c:pt idx="1213">
                  <c:v>1213</c:v>
                </c:pt>
                <c:pt idx="1214">
                  <c:v>1214</c:v>
                </c:pt>
                <c:pt idx="1215">
                  <c:v>1215</c:v>
                </c:pt>
                <c:pt idx="1216">
                  <c:v>1216</c:v>
                </c:pt>
                <c:pt idx="1217">
                  <c:v>1217</c:v>
                </c:pt>
                <c:pt idx="1218">
                  <c:v>1218</c:v>
                </c:pt>
                <c:pt idx="1219">
                  <c:v>1219</c:v>
                </c:pt>
                <c:pt idx="1220">
                  <c:v>1220</c:v>
                </c:pt>
                <c:pt idx="1221">
                  <c:v>1221</c:v>
                </c:pt>
                <c:pt idx="1222">
                  <c:v>1222</c:v>
                </c:pt>
                <c:pt idx="1223">
                  <c:v>1223</c:v>
                </c:pt>
                <c:pt idx="1224">
                  <c:v>1224</c:v>
                </c:pt>
                <c:pt idx="1225">
                  <c:v>1225</c:v>
                </c:pt>
                <c:pt idx="1226">
                  <c:v>1226</c:v>
                </c:pt>
                <c:pt idx="1227">
                  <c:v>1227</c:v>
                </c:pt>
                <c:pt idx="1228">
                  <c:v>1228</c:v>
                </c:pt>
                <c:pt idx="1229">
                  <c:v>1229</c:v>
                </c:pt>
                <c:pt idx="1230">
                  <c:v>1230</c:v>
                </c:pt>
                <c:pt idx="1231">
                  <c:v>1231</c:v>
                </c:pt>
                <c:pt idx="1232">
                  <c:v>1232</c:v>
                </c:pt>
                <c:pt idx="1233">
                  <c:v>1233</c:v>
                </c:pt>
                <c:pt idx="1234">
                  <c:v>1234</c:v>
                </c:pt>
                <c:pt idx="1235">
                  <c:v>1235</c:v>
                </c:pt>
                <c:pt idx="1236">
                  <c:v>1236</c:v>
                </c:pt>
                <c:pt idx="1237">
                  <c:v>1237</c:v>
                </c:pt>
                <c:pt idx="1238">
                  <c:v>1238</c:v>
                </c:pt>
                <c:pt idx="1239">
                  <c:v>1239</c:v>
                </c:pt>
                <c:pt idx="1240">
                  <c:v>1240</c:v>
                </c:pt>
                <c:pt idx="1241">
                  <c:v>1241</c:v>
                </c:pt>
                <c:pt idx="1242">
                  <c:v>1242</c:v>
                </c:pt>
                <c:pt idx="1243">
                  <c:v>1243</c:v>
                </c:pt>
                <c:pt idx="1244">
                  <c:v>1244</c:v>
                </c:pt>
                <c:pt idx="1245">
                  <c:v>1245</c:v>
                </c:pt>
                <c:pt idx="1246">
                  <c:v>1246</c:v>
                </c:pt>
                <c:pt idx="1247">
                  <c:v>1247</c:v>
                </c:pt>
                <c:pt idx="1248">
                  <c:v>1248</c:v>
                </c:pt>
                <c:pt idx="1249">
                  <c:v>1249</c:v>
                </c:pt>
                <c:pt idx="1250">
                  <c:v>1250</c:v>
                </c:pt>
                <c:pt idx="1251">
                  <c:v>1251</c:v>
                </c:pt>
                <c:pt idx="1252">
                  <c:v>1252</c:v>
                </c:pt>
                <c:pt idx="1253">
                  <c:v>1253</c:v>
                </c:pt>
                <c:pt idx="1254">
                  <c:v>1254</c:v>
                </c:pt>
                <c:pt idx="1255">
                  <c:v>1255</c:v>
                </c:pt>
                <c:pt idx="1256">
                  <c:v>1256</c:v>
                </c:pt>
                <c:pt idx="1257">
                  <c:v>1257</c:v>
                </c:pt>
                <c:pt idx="1258">
                  <c:v>1258</c:v>
                </c:pt>
                <c:pt idx="1259">
                  <c:v>1259</c:v>
                </c:pt>
                <c:pt idx="1260">
                  <c:v>1260</c:v>
                </c:pt>
                <c:pt idx="1261">
                  <c:v>1261</c:v>
                </c:pt>
                <c:pt idx="1262">
                  <c:v>1262</c:v>
                </c:pt>
                <c:pt idx="1263">
                  <c:v>1263</c:v>
                </c:pt>
                <c:pt idx="1264">
                  <c:v>1264</c:v>
                </c:pt>
                <c:pt idx="1265">
                  <c:v>1265</c:v>
                </c:pt>
                <c:pt idx="1266">
                  <c:v>1266</c:v>
                </c:pt>
                <c:pt idx="1267">
                  <c:v>1267</c:v>
                </c:pt>
                <c:pt idx="1268">
                  <c:v>1268</c:v>
                </c:pt>
                <c:pt idx="1269">
                  <c:v>1269</c:v>
                </c:pt>
                <c:pt idx="1270">
                  <c:v>1270</c:v>
                </c:pt>
                <c:pt idx="1271">
                  <c:v>1271</c:v>
                </c:pt>
                <c:pt idx="1272">
                  <c:v>1272</c:v>
                </c:pt>
                <c:pt idx="1273">
                  <c:v>1273</c:v>
                </c:pt>
                <c:pt idx="1274">
                  <c:v>1274</c:v>
                </c:pt>
                <c:pt idx="1275">
                  <c:v>1275</c:v>
                </c:pt>
                <c:pt idx="1276">
                  <c:v>1276</c:v>
                </c:pt>
                <c:pt idx="1277">
                  <c:v>1277</c:v>
                </c:pt>
                <c:pt idx="1278">
                  <c:v>1278</c:v>
                </c:pt>
                <c:pt idx="1279">
                  <c:v>1279</c:v>
                </c:pt>
                <c:pt idx="1280">
                  <c:v>1280</c:v>
                </c:pt>
                <c:pt idx="1281">
                  <c:v>1281</c:v>
                </c:pt>
                <c:pt idx="1282">
                  <c:v>1282</c:v>
                </c:pt>
                <c:pt idx="1283">
                  <c:v>1283</c:v>
                </c:pt>
                <c:pt idx="1284">
                  <c:v>1284</c:v>
                </c:pt>
                <c:pt idx="1285">
                  <c:v>1285</c:v>
                </c:pt>
                <c:pt idx="1286">
                  <c:v>1286</c:v>
                </c:pt>
                <c:pt idx="1287">
                  <c:v>1287</c:v>
                </c:pt>
                <c:pt idx="1288">
                  <c:v>1288</c:v>
                </c:pt>
                <c:pt idx="1289">
                  <c:v>1289</c:v>
                </c:pt>
                <c:pt idx="1290">
                  <c:v>1290</c:v>
                </c:pt>
                <c:pt idx="1291">
                  <c:v>1291</c:v>
                </c:pt>
                <c:pt idx="1292">
                  <c:v>1292</c:v>
                </c:pt>
                <c:pt idx="1293">
                  <c:v>1293</c:v>
                </c:pt>
                <c:pt idx="1294">
                  <c:v>1294</c:v>
                </c:pt>
                <c:pt idx="1295">
                  <c:v>1295</c:v>
                </c:pt>
                <c:pt idx="1296">
                  <c:v>1296</c:v>
                </c:pt>
                <c:pt idx="1297">
                  <c:v>1297</c:v>
                </c:pt>
                <c:pt idx="1298">
                  <c:v>1298</c:v>
                </c:pt>
                <c:pt idx="1299">
                  <c:v>1299</c:v>
                </c:pt>
                <c:pt idx="1300">
                  <c:v>1300</c:v>
                </c:pt>
                <c:pt idx="1301">
                  <c:v>1301</c:v>
                </c:pt>
                <c:pt idx="1302">
                  <c:v>1302</c:v>
                </c:pt>
                <c:pt idx="1303">
                  <c:v>1303</c:v>
                </c:pt>
                <c:pt idx="1304">
                  <c:v>1304</c:v>
                </c:pt>
                <c:pt idx="1305">
                  <c:v>1305</c:v>
                </c:pt>
                <c:pt idx="1306">
                  <c:v>1306</c:v>
                </c:pt>
                <c:pt idx="1307">
                  <c:v>1307</c:v>
                </c:pt>
                <c:pt idx="1308">
                  <c:v>1308</c:v>
                </c:pt>
                <c:pt idx="1309">
                  <c:v>1309</c:v>
                </c:pt>
                <c:pt idx="1310">
                  <c:v>1310</c:v>
                </c:pt>
                <c:pt idx="1311">
                  <c:v>1311</c:v>
                </c:pt>
                <c:pt idx="1312">
                  <c:v>1312</c:v>
                </c:pt>
                <c:pt idx="1313">
                  <c:v>1313</c:v>
                </c:pt>
                <c:pt idx="1314">
                  <c:v>1314</c:v>
                </c:pt>
                <c:pt idx="1315">
                  <c:v>1315</c:v>
                </c:pt>
                <c:pt idx="1316">
                  <c:v>1316</c:v>
                </c:pt>
                <c:pt idx="1317">
                  <c:v>1317</c:v>
                </c:pt>
                <c:pt idx="1318">
                  <c:v>1318</c:v>
                </c:pt>
                <c:pt idx="1319">
                  <c:v>1319</c:v>
                </c:pt>
                <c:pt idx="1320">
                  <c:v>1320</c:v>
                </c:pt>
                <c:pt idx="1321">
                  <c:v>1321</c:v>
                </c:pt>
                <c:pt idx="1322">
                  <c:v>1322</c:v>
                </c:pt>
                <c:pt idx="1323">
                  <c:v>1323</c:v>
                </c:pt>
                <c:pt idx="1324">
                  <c:v>1324</c:v>
                </c:pt>
                <c:pt idx="1325">
                  <c:v>1325</c:v>
                </c:pt>
                <c:pt idx="1326">
                  <c:v>1326</c:v>
                </c:pt>
                <c:pt idx="1327">
                  <c:v>1327</c:v>
                </c:pt>
                <c:pt idx="1328">
                  <c:v>1328</c:v>
                </c:pt>
                <c:pt idx="1329">
                  <c:v>1329</c:v>
                </c:pt>
                <c:pt idx="1330">
                  <c:v>1330</c:v>
                </c:pt>
                <c:pt idx="1331">
                  <c:v>1331</c:v>
                </c:pt>
                <c:pt idx="1332">
                  <c:v>1332</c:v>
                </c:pt>
                <c:pt idx="1333">
                  <c:v>1333</c:v>
                </c:pt>
                <c:pt idx="1334">
                  <c:v>1334</c:v>
                </c:pt>
                <c:pt idx="1335">
                  <c:v>1335</c:v>
                </c:pt>
                <c:pt idx="1336">
                  <c:v>1336</c:v>
                </c:pt>
                <c:pt idx="1337">
                  <c:v>1337</c:v>
                </c:pt>
                <c:pt idx="1338">
                  <c:v>1338</c:v>
                </c:pt>
                <c:pt idx="1339">
                  <c:v>1339</c:v>
                </c:pt>
                <c:pt idx="1340">
                  <c:v>1340</c:v>
                </c:pt>
                <c:pt idx="1341">
                  <c:v>1341</c:v>
                </c:pt>
                <c:pt idx="1342">
                  <c:v>1342</c:v>
                </c:pt>
                <c:pt idx="1343">
                  <c:v>1343</c:v>
                </c:pt>
                <c:pt idx="1344">
                  <c:v>1344</c:v>
                </c:pt>
                <c:pt idx="1345">
                  <c:v>1345</c:v>
                </c:pt>
                <c:pt idx="1346">
                  <c:v>1346</c:v>
                </c:pt>
                <c:pt idx="1347">
                  <c:v>1347</c:v>
                </c:pt>
                <c:pt idx="1348">
                  <c:v>1348</c:v>
                </c:pt>
                <c:pt idx="1349">
                  <c:v>1349</c:v>
                </c:pt>
                <c:pt idx="1350">
                  <c:v>1350</c:v>
                </c:pt>
                <c:pt idx="1351">
                  <c:v>1351</c:v>
                </c:pt>
                <c:pt idx="1352">
                  <c:v>1352</c:v>
                </c:pt>
                <c:pt idx="1353">
                  <c:v>1353</c:v>
                </c:pt>
                <c:pt idx="1354">
                  <c:v>1354</c:v>
                </c:pt>
                <c:pt idx="1355">
                  <c:v>1355</c:v>
                </c:pt>
                <c:pt idx="1356">
                  <c:v>1356</c:v>
                </c:pt>
                <c:pt idx="1357">
                  <c:v>1357</c:v>
                </c:pt>
                <c:pt idx="1358">
                  <c:v>1358</c:v>
                </c:pt>
                <c:pt idx="1359">
                  <c:v>1359</c:v>
                </c:pt>
                <c:pt idx="1360">
                  <c:v>1360</c:v>
                </c:pt>
                <c:pt idx="1361">
                  <c:v>1361</c:v>
                </c:pt>
                <c:pt idx="1362">
                  <c:v>1362</c:v>
                </c:pt>
                <c:pt idx="1363">
                  <c:v>1363</c:v>
                </c:pt>
                <c:pt idx="1364">
                  <c:v>1364</c:v>
                </c:pt>
                <c:pt idx="1365">
                  <c:v>1365</c:v>
                </c:pt>
                <c:pt idx="1366">
                  <c:v>1366</c:v>
                </c:pt>
                <c:pt idx="1367">
                  <c:v>1367</c:v>
                </c:pt>
                <c:pt idx="1368">
                  <c:v>1368</c:v>
                </c:pt>
                <c:pt idx="1369">
                  <c:v>1369</c:v>
                </c:pt>
                <c:pt idx="1370">
                  <c:v>1370</c:v>
                </c:pt>
                <c:pt idx="1371">
                  <c:v>1371</c:v>
                </c:pt>
                <c:pt idx="1372">
                  <c:v>1372</c:v>
                </c:pt>
                <c:pt idx="1373">
                  <c:v>1373</c:v>
                </c:pt>
                <c:pt idx="1374">
                  <c:v>1374</c:v>
                </c:pt>
                <c:pt idx="1375">
                  <c:v>1375</c:v>
                </c:pt>
                <c:pt idx="1376">
                  <c:v>1376</c:v>
                </c:pt>
                <c:pt idx="1377">
                  <c:v>1377</c:v>
                </c:pt>
                <c:pt idx="1378">
                  <c:v>1378</c:v>
                </c:pt>
                <c:pt idx="1379">
                  <c:v>1379</c:v>
                </c:pt>
                <c:pt idx="1380">
                  <c:v>1380</c:v>
                </c:pt>
                <c:pt idx="1381">
                  <c:v>1381</c:v>
                </c:pt>
                <c:pt idx="1382">
                  <c:v>1382</c:v>
                </c:pt>
                <c:pt idx="1383">
                  <c:v>1383</c:v>
                </c:pt>
                <c:pt idx="1384">
                  <c:v>1384</c:v>
                </c:pt>
                <c:pt idx="1385">
                  <c:v>1385</c:v>
                </c:pt>
                <c:pt idx="1386">
                  <c:v>1386</c:v>
                </c:pt>
                <c:pt idx="1387">
                  <c:v>1387</c:v>
                </c:pt>
                <c:pt idx="1388">
                  <c:v>1388</c:v>
                </c:pt>
                <c:pt idx="1389">
                  <c:v>1389</c:v>
                </c:pt>
                <c:pt idx="1390">
                  <c:v>1390</c:v>
                </c:pt>
                <c:pt idx="1391">
                  <c:v>1391</c:v>
                </c:pt>
                <c:pt idx="1392">
                  <c:v>1392</c:v>
                </c:pt>
                <c:pt idx="1393">
                  <c:v>1393</c:v>
                </c:pt>
                <c:pt idx="1394">
                  <c:v>1394</c:v>
                </c:pt>
                <c:pt idx="1395">
                  <c:v>1395</c:v>
                </c:pt>
                <c:pt idx="1396">
                  <c:v>1396</c:v>
                </c:pt>
                <c:pt idx="1397">
                  <c:v>1397</c:v>
                </c:pt>
                <c:pt idx="1398">
                  <c:v>1398</c:v>
                </c:pt>
                <c:pt idx="1399">
                  <c:v>1399</c:v>
                </c:pt>
                <c:pt idx="1400">
                  <c:v>1400</c:v>
                </c:pt>
                <c:pt idx="1401">
                  <c:v>1401</c:v>
                </c:pt>
                <c:pt idx="1402">
                  <c:v>1402</c:v>
                </c:pt>
                <c:pt idx="1403">
                  <c:v>1403</c:v>
                </c:pt>
                <c:pt idx="1404">
                  <c:v>1404</c:v>
                </c:pt>
                <c:pt idx="1405">
                  <c:v>1405</c:v>
                </c:pt>
                <c:pt idx="1406">
                  <c:v>1406</c:v>
                </c:pt>
                <c:pt idx="1407">
                  <c:v>1407</c:v>
                </c:pt>
                <c:pt idx="1408">
                  <c:v>1408</c:v>
                </c:pt>
                <c:pt idx="1409">
                  <c:v>1409</c:v>
                </c:pt>
                <c:pt idx="1410">
                  <c:v>1410</c:v>
                </c:pt>
                <c:pt idx="1411">
                  <c:v>1411</c:v>
                </c:pt>
                <c:pt idx="1412">
                  <c:v>1412</c:v>
                </c:pt>
                <c:pt idx="1413">
                  <c:v>1413</c:v>
                </c:pt>
                <c:pt idx="1414">
                  <c:v>1414</c:v>
                </c:pt>
                <c:pt idx="1415">
                  <c:v>1415</c:v>
                </c:pt>
                <c:pt idx="1416">
                  <c:v>1416</c:v>
                </c:pt>
                <c:pt idx="1417">
                  <c:v>1417</c:v>
                </c:pt>
                <c:pt idx="1418">
                  <c:v>1418</c:v>
                </c:pt>
                <c:pt idx="1419">
                  <c:v>1419</c:v>
                </c:pt>
                <c:pt idx="1420">
                  <c:v>1420</c:v>
                </c:pt>
                <c:pt idx="1421">
                  <c:v>1421</c:v>
                </c:pt>
                <c:pt idx="1422">
                  <c:v>1422</c:v>
                </c:pt>
                <c:pt idx="1423">
                  <c:v>1423</c:v>
                </c:pt>
                <c:pt idx="1424">
                  <c:v>1424</c:v>
                </c:pt>
                <c:pt idx="1425">
                  <c:v>1425</c:v>
                </c:pt>
                <c:pt idx="1426">
                  <c:v>1426</c:v>
                </c:pt>
                <c:pt idx="1427">
                  <c:v>1427</c:v>
                </c:pt>
                <c:pt idx="1428">
                  <c:v>1428</c:v>
                </c:pt>
                <c:pt idx="1429">
                  <c:v>1429</c:v>
                </c:pt>
                <c:pt idx="1430">
                  <c:v>1430</c:v>
                </c:pt>
                <c:pt idx="1431">
                  <c:v>1431</c:v>
                </c:pt>
                <c:pt idx="1432">
                  <c:v>1432</c:v>
                </c:pt>
                <c:pt idx="1433">
                  <c:v>1433</c:v>
                </c:pt>
                <c:pt idx="1434">
                  <c:v>1434</c:v>
                </c:pt>
                <c:pt idx="1435">
                  <c:v>1435</c:v>
                </c:pt>
                <c:pt idx="1436">
                  <c:v>1436</c:v>
                </c:pt>
                <c:pt idx="1437">
                  <c:v>1437</c:v>
                </c:pt>
                <c:pt idx="1438">
                  <c:v>1438</c:v>
                </c:pt>
                <c:pt idx="1439">
                  <c:v>1439</c:v>
                </c:pt>
                <c:pt idx="1440">
                  <c:v>1440</c:v>
                </c:pt>
                <c:pt idx="1441">
                  <c:v>1441</c:v>
                </c:pt>
                <c:pt idx="1442">
                  <c:v>1442</c:v>
                </c:pt>
                <c:pt idx="1443">
                  <c:v>1443</c:v>
                </c:pt>
                <c:pt idx="1444">
                  <c:v>1444</c:v>
                </c:pt>
                <c:pt idx="1445">
                  <c:v>1445</c:v>
                </c:pt>
                <c:pt idx="1446">
                  <c:v>1446</c:v>
                </c:pt>
                <c:pt idx="1447">
                  <c:v>1447</c:v>
                </c:pt>
                <c:pt idx="1448">
                  <c:v>1448</c:v>
                </c:pt>
                <c:pt idx="1449">
                  <c:v>1449</c:v>
                </c:pt>
                <c:pt idx="1450">
                  <c:v>1450</c:v>
                </c:pt>
                <c:pt idx="1451">
                  <c:v>1451</c:v>
                </c:pt>
                <c:pt idx="1452">
                  <c:v>1452</c:v>
                </c:pt>
                <c:pt idx="1453">
                  <c:v>1453</c:v>
                </c:pt>
                <c:pt idx="1454">
                  <c:v>1454</c:v>
                </c:pt>
                <c:pt idx="1455">
                  <c:v>1455</c:v>
                </c:pt>
                <c:pt idx="1456">
                  <c:v>1456</c:v>
                </c:pt>
                <c:pt idx="1457">
                  <c:v>1457</c:v>
                </c:pt>
                <c:pt idx="1458">
                  <c:v>1458</c:v>
                </c:pt>
                <c:pt idx="1459">
                  <c:v>1459</c:v>
                </c:pt>
                <c:pt idx="1460">
                  <c:v>1460</c:v>
                </c:pt>
                <c:pt idx="1461">
                  <c:v>1461</c:v>
                </c:pt>
                <c:pt idx="1462">
                  <c:v>1462</c:v>
                </c:pt>
                <c:pt idx="1463">
                  <c:v>1463</c:v>
                </c:pt>
                <c:pt idx="1464">
                  <c:v>1464</c:v>
                </c:pt>
                <c:pt idx="1465">
                  <c:v>1465</c:v>
                </c:pt>
                <c:pt idx="1466">
                  <c:v>1466</c:v>
                </c:pt>
                <c:pt idx="1467">
                  <c:v>1467</c:v>
                </c:pt>
                <c:pt idx="1468">
                  <c:v>1468</c:v>
                </c:pt>
                <c:pt idx="1469">
                  <c:v>1469</c:v>
                </c:pt>
                <c:pt idx="1470">
                  <c:v>1470</c:v>
                </c:pt>
                <c:pt idx="1471">
                  <c:v>1471</c:v>
                </c:pt>
                <c:pt idx="1472">
                  <c:v>1472</c:v>
                </c:pt>
                <c:pt idx="1473">
                  <c:v>1473</c:v>
                </c:pt>
                <c:pt idx="1474">
                  <c:v>1474</c:v>
                </c:pt>
                <c:pt idx="1475">
                  <c:v>1475</c:v>
                </c:pt>
                <c:pt idx="1476">
                  <c:v>1476</c:v>
                </c:pt>
                <c:pt idx="1477">
                  <c:v>1477</c:v>
                </c:pt>
                <c:pt idx="1478">
                  <c:v>1478</c:v>
                </c:pt>
                <c:pt idx="1479">
                  <c:v>1479</c:v>
                </c:pt>
                <c:pt idx="1480">
                  <c:v>1480</c:v>
                </c:pt>
                <c:pt idx="1481">
                  <c:v>1481</c:v>
                </c:pt>
                <c:pt idx="1482">
                  <c:v>1482</c:v>
                </c:pt>
                <c:pt idx="1483">
                  <c:v>1483</c:v>
                </c:pt>
                <c:pt idx="1484">
                  <c:v>1484</c:v>
                </c:pt>
                <c:pt idx="1485">
                  <c:v>1485</c:v>
                </c:pt>
                <c:pt idx="1486">
                  <c:v>1486</c:v>
                </c:pt>
                <c:pt idx="1487">
                  <c:v>1487</c:v>
                </c:pt>
                <c:pt idx="1488">
                  <c:v>1488</c:v>
                </c:pt>
                <c:pt idx="1489">
                  <c:v>1489</c:v>
                </c:pt>
                <c:pt idx="1490">
                  <c:v>1490</c:v>
                </c:pt>
                <c:pt idx="1491">
                  <c:v>1491</c:v>
                </c:pt>
                <c:pt idx="1492">
                  <c:v>1492</c:v>
                </c:pt>
                <c:pt idx="1493">
                  <c:v>1493</c:v>
                </c:pt>
                <c:pt idx="1494">
                  <c:v>1494</c:v>
                </c:pt>
                <c:pt idx="1495">
                  <c:v>1495</c:v>
                </c:pt>
                <c:pt idx="1496">
                  <c:v>1496</c:v>
                </c:pt>
                <c:pt idx="1497">
                  <c:v>1497</c:v>
                </c:pt>
                <c:pt idx="1498">
                  <c:v>1498</c:v>
                </c:pt>
                <c:pt idx="1499">
                  <c:v>1499</c:v>
                </c:pt>
                <c:pt idx="1500">
                  <c:v>1500</c:v>
                </c:pt>
                <c:pt idx="1501">
                  <c:v>1501</c:v>
                </c:pt>
                <c:pt idx="1502">
                  <c:v>1502</c:v>
                </c:pt>
                <c:pt idx="1503">
                  <c:v>1503</c:v>
                </c:pt>
                <c:pt idx="1504">
                  <c:v>1504</c:v>
                </c:pt>
                <c:pt idx="1505">
                  <c:v>1505</c:v>
                </c:pt>
                <c:pt idx="1506">
                  <c:v>1506</c:v>
                </c:pt>
                <c:pt idx="1507">
                  <c:v>1507</c:v>
                </c:pt>
                <c:pt idx="1508">
                  <c:v>1508</c:v>
                </c:pt>
                <c:pt idx="1509">
                  <c:v>1509</c:v>
                </c:pt>
                <c:pt idx="1510">
                  <c:v>1510</c:v>
                </c:pt>
                <c:pt idx="1511">
                  <c:v>1511</c:v>
                </c:pt>
                <c:pt idx="1512">
                  <c:v>1512</c:v>
                </c:pt>
                <c:pt idx="1513">
                  <c:v>1513</c:v>
                </c:pt>
                <c:pt idx="1514">
                  <c:v>1514</c:v>
                </c:pt>
                <c:pt idx="1515">
                  <c:v>1515</c:v>
                </c:pt>
                <c:pt idx="1516">
                  <c:v>1516</c:v>
                </c:pt>
                <c:pt idx="1517">
                  <c:v>1517</c:v>
                </c:pt>
                <c:pt idx="1518">
                  <c:v>1518</c:v>
                </c:pt>
                <c:pt idx="1519">
                  <c:v>1519</c:v>
                </c:pt>
                <c:pt idx="1520">
                  <c:v>1520</c:v>
                </c:pt>
                <c:pt idx="1521">
                  <c:v>1521</c:v>
                </c:pt>
                <c:pt idx="1522">
                  <c:v>1522</c:v>
                </c:pt>
                <c:pt idx="1523">
                  <c:v>1523</c:v>
                </c:pt>
                <c:pt idx="1524">
                  <c:v>1524</c:v>
                </c:pt>
                <c:pt idx="1525">
                  <c:v>1525</c:v>
                </c:pt>
                <c:pt idx="1526">
                  <c:v>1526</c:v>
                </c:pt>
                <c:pt idx="1527">
                  <c:v>1527</c:v>
                </c:pt>
                <c:pt idx="1528">
                  <c:v>1528</c:v>
                </c:pt>
                <c:pt idx="1529">
                  <c:v>1529</c:v>
                </c:pt>
                <c:pt idx="1530">
                  <c:v>1530</c:v>
                </c:pt>
                <c:pt idx="1531">
                  <c:v>1531</c:v>
                </c:pt>
                <c:pt idx="1532">
                  <c:v>1532</c:v>
                </c:pt>
                <c:pt idx="1533">
                  <c:v>1533</c:v>
                </c:pt>
                <c:pt idx="1534">
                  <c:v>1534</c:v>
                </c:pt>
                <c:pt idx="1535">
                  <c:v>1535</c:v>
                </c:pt>
                <c:pt idx="1536">
                  <c:v>1536</c:v>
                </c:pt>
                <c:pt idx="1537">
                  <c:v>1537</c:v>
                </c:pt>
                <c:pt idx="1538">
                  <c:v>1538</c:v>
                </c:pt>
                <c:pt idx="1539">
                  <c:v>1539</c:v>
                </c:pt>
                <c:pt idx="1540">
                  <c:v>1540</c:v>
                </c:pt>
                <c:pt idx="1541">
                  <c:v>1541</c:v>
                </c:pt>
                <c:pt idx="1542">
                  <c:v>1542</c:v>
                </c:pt>
                <c:pt idx="1543">
                  <c:v>1543</c:v>
                </c:pt>
                <c:pt idx="1544">
                  <c:v>1544</c:v>
                </c:pt>
                <c:pt idx="1545">
                  <c:v>1545</c:v>
                </c:pt>
                <c:pt idx="1546">
                  <c:v>1546</c:v>
                </c:pt>
                <c:pt idx="1547">
                  <c:v>1547</c:v>
                </c:pt>
                <c:pt idx="1548">
                  <c:v>1548</c:v>
                </c:pt>
                <c:pt idx="1549">
                  <c:v>1549</c:v>
                </c:pt>
                <c:pt idx="1550">
                  <c:v>1550</c:v>
                </c:pt>
                <c:pt idx="1551">
                  <c:v>1551</c:v>
                </c:pt>
                <c:pt idx="1552">
                  <c:v>1552</c:v>
                </c:pt>
                <c:pt idx="1553">
                  <c:v>1553</c:v>
                </c:pt>
                <c:pt idx="1554">
                  <c:v>1554</c:v>
                </c:pt>
                <c:pt idx="1555">
                  <c:v>1555</c:v>
                </c:pt>
                <c:pt idx="1556">
                  <c:v>1556</c:v>
                </c:pt>
                <c:pt idx="1557">
                  <c:v>1557</c:v>
                </c:pt>
                <c:pt idx="1558">
                  <c:v>1558</c:v>
                </c:pt>
                <c:pt idx="1559">
                  <c:v>1559</c:v>
                </c:pt>
                <c:pt idx="1560">
                  <c:v>1560</c:v>
                </c:pt>
                <c:pt idx="1561">
                  <c:v>1561</c:v>
                </c:pt>
                <c:pt idx="1562">
                  <c:v>1562</c:v>
                </c:pt>
                <c:pt idx="1563">
                  <c:v>1563</c:v>
                </c:pt>
                <c:pt idx="1564">
                  <c:v>1564</c:v>
                </c:pt>
                <c:pt idx="1565">
                  <c:v>1565</c:v>
                </c:pt>
                <c:pt idx="1566">
                  <c:v>1566</c:v>
                </c:pt>
                <c:pt idx="1567">
                  <c:v>1567</c:v>
                </c:pt>
                <c:pt idx="1568">
                  <c:v>1568</c:v>
                </c:pt>
                <c:pt idx="1569">
                  <c:v>1569</c:v>
                </c:pt>
                <c:pt idx="1570">
                  <c:v>1570</c:v>
                </c:pt>
                <c:pt idx="1571">
                  <c:v>1571</c:v>
                </c:pt>
                <c:pt idx="1572">
                  <c:v>1572</c:v>
                </c:pt>
                <c:pt idx="1573">
                  <c:v>1573</c:v>
                </c:pt>
                <c:pt idx="1574">
                  <c:v>1574</c:v>
                </c:pt>
                <c:pt idx="1575">
                  <c:v>1575</c:v>
                </c:pt>
                <c:pt idx="1576">
                  <c:v>1576</c:v>
                </c:pt>
                <c:pt idx="1577">
                  <c:v>1577</c:v>
                </c:pt>
                <c:pt idx="1578">
                  <c:v>1578</c:v>
                </c:pt>
                <c:pt idx="1579">
                  <c:v>1579</c:v>
                </c:pt>
                <c:pt idx="1580">
                  <c:v>1580</c:v>
                </c:pt>
                <c:pt idx="1581">
                  <c:v>1581</c:v>
                </c:pt>
                <c:pt idx="1582">
                  <c:v>1582</c:v>
                </c:pt>
                <c:pt idx="1583">
                  <c:v>1583</c:v>
                </c:pt>
                <c:pt idx="1584">
                  <c:v>1584</c:v>
                </c:pt>
                <c:pt idx="1585">
                  <c:v>1585</c:v>
                </c:pt>
                <c:pt idx="1586">
                  <c:v>1586</c:v>
                </c:pt>
                <c:pt idx="1587">
                  <c:v>1587</c:v>
                </c:pt>
                <c:pt idx="1588">
                  <c:v>1588</c:v>
                </c:pt>
                <c:pt idx="1589">
                  <c:v>1589</c:v>
                </c:pt>
                <c:pt idx="1590">
                  <c:v>1590</c:v>
                </c:pt>
                <c:pt idx="1591">
                  <c:v>1591</c:v>
                </c:pt>
                <c:pt idx="1592">
                  <c:v>1592</c:v>
                </c:pt>
                <c:pt idx="1593">
                  <c:v>1593</c:v>
                </c:pt>
                <c:pt idx="1594">
                  <c:v>1594</c:v>
                </c:pt>
                <c:pt idx="1595">
                  <c:v>1595</c:v>
                </c:pt>
                <c:pt idx="1596">
                  <c:v>1596</c:v>
                </c:pt>
                <c:pt idx="1597">
                  <c:v>1597</c:v>
                </c:pt>
                <c:pt idx="1598">
                  <c:v>1598</c:v>
                </c:pt>
                <c:pt idx="1599">
                  <c:v>1599</c:v>
                </c:pt>
                <c:pt idx="1600">
                  <c:v>1600</c:v>
                </c:pt>
                <c:pt idx="1601">
                  <c:v>1601</c:v>
                </c:pt>
                <c:pt idx="1602">
                  <c:v>1602</c:v>
                </c:pt>
                <c:pt idx="1603">
                  <c:v>1603</c:v>
                </c:pt>
                <c:pt idx="1604">
                  <c:v>1604</c:v>
                </c:pt>
                <c:pt idx="1605">
                  <c:v>1605</c:v>
                </c:pt>
                <c:pt idx="1606">
                  <c:v>1606</c:v>
                </c:pt>
                <c:pt idx="1607">
                  <c:v>1607</c:v>
                </c:pt>
                <c:pt idx="1608">
                  <c:v>1608</c:v>
                </c:pt>
                <c:pt idx="1609">
                  <c:v>1609</c:v>
                </c:pt>
                <c:pt idx="1610">
                  <c:v>1610</c:v>
                </c:pt>
                <c:pt idx="1611">
                  <c:v>1611</c:v>
                </c:pt>
                <c:pt idx="1612">
                  <c:v>1612</c:v>
                </c:pt>
                <c:pt idx="1613">
                  <c:v>1613</c:v>
                </c:pt>
                <c:pt idx="1614">
                  <c:v>1614</c:v>
                </c:pt>
                <c:pt idx="1615">
                  <c:v>1615</c:v>
                </c:pt>
                <c:pt idx="1616">
                  <c:v>1616</c:v>
                </c:pt>
                <c:pt idx="1617">
                  <c:v>1617</c:v>
                </c:pt>
                <c:pt idx="1618">
                  <c:v>1618</c:v>
                </c:pt>
                <c:pt idx="1619">
                  <c:v>1619</c:v>
                </c:pt>
                <c:pt idx="1620">
                  <c:v>1620</c:v>
                </c:pt>
                <c:pt idx="1621">
                  <c:v>1621</c:v>
                </c:pt>
                <c:pt idx="1622">
                  <c:v>1622</c:v>
                </c:pt>
                <c:pt idx="1623">
                  <c:v>1623</c:v>
                </c:pt>
                <c:pt idx="1624">
                  <c:v>1624</c:v>
                </c:pt>
                <c:pt idx="1625">
                  <c:v>1625</c:v>
                </c:pt>
                <c:pt idx="1626">
                  <c:v>1626</c:v>
                </c:pt>
                <c:pt idx="1627">
                  <c:v>1627</c:v>
                </c:pt>
                <c:pt idx="1628">
                  <c:v>1628</c:v>
                </c:pt>
                <c:pt idx="1629">
                  <c:v>1629</c:v>
                </c:pt>
                <c:pt idx="1630">
                  <c:v>1630</c:v>
                </c:pt>
                <c:pt idx="1631">
                  <c:v>1631</c:v>
                </c:pt>
                <c:pt idx="1632">
                  <c:v>1632</c:v>
                </c:pt>
                <c:pt idx="1633">
                  <c:v>1633</c:v>
                </c:pt>
                <c:pt idx="1634">
                  <c:v>1634</c:v>
                </c:pt>
                <c:pt idx="1635">
                  <c:v>1635</c:v>
                </c:pt>
                <c:pt idx="1636">
                  <c:v>1636</c:v>
                </c:pt>
                <c:pt idx="1637">
                  <c:v>1637</c:v>
                </c:pt>
                <c:pt idx="1638">
                  <c:v>1638</c:v>
                </c:pt>
                <c:pt idx="1639">
                  <c:v>1639</c:v>
                </c:pt>
                <c:pt idx="1640">
                  <c:v>1640</c:v>
                </c:pt>
                <c:pt idx="1641">
                  <c:v>1641</c:v>
                </c:pt>
                <c:pt idx="1642">
                  <c:v>1642</c:v>
                </c:pt>
                <c:pt idx="1643">
                  <c:v>1643</c:v>
                </c:pt>
                <c:pt idx="1644">
                  <c:v>1644</c:v>
                </c:pt>
                <c:pt idx="1645">
                  <c:v>1645</c:v>
                </c:pt>
                <c:pt idx="1646">
                  <c:v>1646</c:v>
                </c:pt>
                <c:pt idx="1647">
                  <c:v>1647</c:v>
                </c:pt>
                <c:pt idx="1648">
                  <c:v>1648</c:v>
                </c:pt>
                <c:pt idx="1649">
                  <c:v>1649</c:v>
                </c:pt>
                <c:pt idx="1650">
                  <c:v>1650</c:v>
                </c:pt>
                <c:pt idx="1651">
                  <c:v>1651</c:v>
                </c:pt>
                <c:pt idx="1652">
                  <c:v>1652</c:v>
                </c:pt>
                <c:pt idx="1653">
                  <c:v>1653</c:v>
                </c:pt>
                <c:pt idx="1654">
                  <c:v>1654</c:v>
                </c:pt>
                <c:pt idx="1655">
                  <c:v>1655</c:v>
                </c:pt>
                <c:pt idx="1656">
                  <c:v>1656</c:v>
                </c:pt>
                <c:pt idx="1657">
                  <c:v>1657</c:v>
                </c:pt>
                <c:pt idx="1658">
                  <c:v>1658</c:v>
                </c:pt>
                <c:pt idx="1659">
                  <c:v>1659</c:v>
                </c:pt>
                <c:pt idx="1660">
                  <c:v>1660</c:v>
                </c:pt>
                <c:pt idx="1661">
                  <c:v>1661</c:v>
                </c:pt>
                <c:pt idx="1662">
                  <c:v>1662</c:v>
                </c:pt>
                <c:pt idx="1663">
                  <c:v>1663</c:v>
                </c:pt>
                <c:pt idx="1664">
                  <c:v>1664</c:v>
                </c:pt>
                <c:pt idx="1665">
                  <c:v>1665</c:v>
                </c:pt>
                <c:pt idx="1666">
                  <c:v>1666</c:v>
                </c:pt>
                <c:pt idx="1667">
                  <c:v>1667</c:v>
                </c:pt>
                <c:pt idx="1668">
                  <c:v>1668</c:v>
                </c:pt>
                <c:pt idx="1669">
                  <c:v>1669</c:v>
                </c:pt>
                <c:pt idx="1670">
                  <c:v>1670</c:v>
                </c:pt>
                <c:pt idx="1671">
                  <c:v>1671</c:v>
                </c:pt>
                <c:pt idx="1672">
                  <c:v>1672</c:v>
                </c:pt>
                <c:pt idx="1673">
                  <c:v>1673</c:v>
                </c:pt>
                <c:pt idx="1674">
                  <c:v>1674</c:v>
                </c:pt>
                <c:pt idx="1675">
                  <c:v>1675</c:v>
                </c:pt>
                <c:pt idx="1676">
                  <c:v>1676</c:v>
                </c:pt>
                <c:pt idx="1677">
                  <c:v>1677</c:v>
                </c:pt>
                <c:pt idx="1678">
                  <c:v>1678</c:v>
                </c:pt>
                <c:pt idx="1679">
                  <c:v>1679</c:v>
                </c:pt>
                <c:pt idx="1680">
                  <c:v>1680</c:v>
                </c:pt>
                <c:pt idx="1681">
                  <c:v>1681</c:v>
                </c:pt>
                <c:pt idx="1682">
                  <c:v>1682</c:v>
                </c:pt>
                <c:pt idx="1683">
                  <c:v>1683</c:v>
                </c:pt>
                <c:pt idx="1684">
                  <c:v>1684</c:v>
                </c:pt>
                <c:pt idx="1685">
                  <c:v>1685</c:v>
                </c:pt>
                <c:pt idx="1686">
                  <c:v>1686</c:v>
                </c:pt>
                <c:pt idx="1687">
                  <c:v>1687</c:v>
                </c:pt>
                <c:pt idx="1688">
                  <c:v>1688</c:v>
                </c:pt>
                <c:pt idx="1689">
                  <c:v>1689</c:v>
                </c:pt>
                <c:pt idx="1690">
                  <c:v>1690</c:v>
                </c:pt>
                <c:pt idx="1691">
                  <c:v>1691</c:v>
                </c:pt>
                <c:pt idx="1692">
                  <c:v>1692</c:v>
                </c:pt>
                <c:pt idx="1693">
                  <c:v>1693</c:v>
                </c:pt>
                <c:pt idx="1694">
                  <c:v>1694</c:v>
                </c:pt>
                <c:pt idx="1695">
                  <c:v>1695</c:v>
                </c:pt>
                <c:pt idx="1696">
                  <c:v>1696</c:v>
                </c:pt>
                <c:pt idx="1697">
                  <c:v>1697</c:v>
                </c:pt>
                <c:pt idx="1698">
                  <c:v>1698</c:v>
                </c:pt>
                <c:pt idx="1699">
                  <c:v>1699</c:v>
                </c:pt>
                <c:pt idx="1700">
                  <c:v>1700</c:v>
                </c:pt>
                <c:pt idx="1701">
                  <c:v>1701</c:v>
                </c:pt>
                <c:pt idx="1702">
                  <c:v>1702</c:v>
                </c:pt>
                <c:pt idx="1703">
                  <c:v>1703</c:v>
                </c:pt>
                <c:pt idx="1704">
                  <c:v>1704</c:v>
                </c:pt>
                <c:pt idx="1705">
                  <c:v>1705</c:v>
                </c:pt>
                <c:pt idx="1706">
                  <c:v>1706</c:v>
                </c:pt>
                <c:pt idx="1707">
                  <c:v>1707</c:v>
                </c:pt>
                <c:pt idx="1708">
                  <c:v>1708</c:v>
                </c:pt>
                <c:pt idx="1709">
                  <c:v>1709</c:v>
                </c:pt>
                <c:pt idx="1710">
                  <c:v>1710</c:v>
                </c:pt>
                <c:pt idx="1711">
                  <c:v>1711</c:v>
                </c:pt>
                <c:pt idx="1712">
                  <c:v>1712</c:v>
                </c:pt>
                <c:pt idx="1713">
                  <c:v>1713</c:v>
                </c:pt>
                <c:pt idx="1714">
                  <c:v>1714</c:v>
                </c:pt>
                <c:pt idx="1715">
                  <c:v>1715</c:v>
                </c:pt>
                <c:pt idx="1716">
                  <c:v>1716</c:v>
                </c:pt>
                <c:pt idx="1717">
                  <c:v>1717</c:v>
                </c:pt>
                <c:pt idx="1718">
                  <c:v>1718</c:v>
                </c:pt>
                <c:pt idx="1719">
                  <c:v>1719</c:v>
                </c:pt>
                <c:pt idx="1720">
                  <c:v>1720</c:v>
                </c:pt>
                <c:pt idx="1721">
                  <c:v>1721</c:v>
                </c:pt>
                <c:pt idx="1722">
                  <c:v>1722</c:v>
                </c:pt>
                <c:pt idx="1723">
                  <c:v>1723</c:v>
                </c:pt>
                <c:pt idx="1724">
                  <c:v>1724</c:v>
                </c:pt>
                <c:pt idx="1725">
                  <c:v>1725</c:v>
                </c:pt>
                <c:pt idx="1726">
                  <c:v>1726</c:v>
                </c:pt>
                <c:pt idx="1727">
                  <c:v>1727</c:v>
                </c:pt>
                <c:pt idx="1728">
                  <c:v>1728</c:v>
                </c:pt>
                <c:pt idx="1729">
                  <c:v>1729</c:v>
                </c:pt>
                <c:pt idx="1730">
                  <c:v>1730</c:v>
                </c:pt>
                <c:pt idx="1731">
                  <c:v>1731</c:v>
                </c:pt>
                <c:pt idx="1732">
                  <c:v>1732</c:v>
                </c:pt>
                <c:pt idx="1733">
                  <c:v>1733</c:v>
                </c:pt>
                <c:pt idx="1734">
                  <c:v>1734</c:v>
                </c:pt>
                <c:pt idx="1735">
                  <c:v>1735</c:v>
                </c:pt>
                <c:pt idx="1736">
                  <c:v>1736</c:v>
                </c:pt>
                <c:pt idx="1737">
                  <c:v>1737</c:v>
                </c:pt>
                <c:pt idx="1738">
                  <c:v>1738</c:v>
                </c:pt>
                <c:pt idx="1739">
                  <c:v>1739</c:v>
                </c:pt>
                <c:pt idx="1740">
                  <c:v>1740</c:v>
                </c:pt>
                <c:pt idx="1741">
                  <c:v>1741</c:v>
                </c:pt>
                <c:pt idx="1742">
                  <c:v>1742</c:v>
                </c:pt>
                <c:pt idx="1743">
                  <c:v>1743</c:v>
                </c:pt>
                <c:pt idx="1744">
                  <c:v>1744</c:v>
                </c:pt>
                <c:pt idx="1745">
                  <c:v>1745</c:v>
                </c:pt>
                <c:pt idx="1746">
                  <c:v>1746</c:v>
                </c:pt>
                <c:pt idx="1747">
                  <c:v>1747</c:v>
                </c:pt>
                <c:pt idx="1748">
                  <c:v>1748</c:v>
                </c:pt>
                <c:pt idx="1749">
                  <c:v>1749</c:v>
                </c:pt>
                <c:pt idx="1750">
                  <c:v>1750</c:v>
                </c:pt>
                <c:pt idx="1751">
                  <c:v>1751</c:v>
                </c:pt>
                <c:pt idx="1752">
                  <c:v>1752</c:v>
                </c:pt>
                <c:pt idx="1753">
                  <c:v>1753</c:v>
                </c:pt>
                <c:pt idx="1754">
                  <c:v>1754</c:v>
                </c:pt>
                <c:pt idx="1755">
                  <c:v>1755</c:v>
                </c:pt>
                <c:pt idx="1756">
                  <c:v>1756</c:v>
                </c:pt>
                <c:pt idx="1757">
                  <c:v>1757</c:v>
                </c:pt>
                <c:pt idx="1758">
                  <c:v>1758</c:v>
                </c:pt>
                <c:pt idx="1759">
                  <c:v>1759</c:v>
                </c:pt>
                <c:pt idx="1760">
                  <c:v>1760</c:v>
                </c:pt>
                <c:pt idx="1761">
                  <c:v>1761</c:v>
                </c:pt>
                <c:pt idx="1762">
                  <c:v>1762</c:v>
                </c:pt>
                <c:pt idx="1763">
                  <c:v>1763</c:v>
                </c:pt>
                <c:pt idx="1764">
                  <c:v>1764</c:v>
                </c:pt>
                <c:pt idx="1765">
                  <c:v>1765</c:v>
                </c:pt>
                <c:pt idx="1766">
                  <c:v>1766</c:v>
                </c:pt>
                <c:pt idx="1767">
                  <c:v>1767</c:v>
                </c:pt>
                <c:pt idx="1768">
                  <c:v>1768</c:v>
                </c:pt>
                <c:pt idx="1769">
                  <c:v>1769</c:v>
                </c:pt>
                <c:pt idx="1770">
                  <c:v>1770</c:v>
                </c:pt>
                <c:pt idx="1771">
                  <c:v>1771</c:v>
                </c:pt>
                <c:pt idx="1772">
                  <c:v>1772</c:v>
                </c:pt>
                <c:pt idx="1773">
                  <c:v>1773</c:v>
                </c:pt>
                <c:pt idx="1774">
                  <c:v>1774</c:v>
                </c:pt>
                <c:pt idx="1775">
                  <c:v>1775</c:v>
                </c:pt>
                <c:pt idx="1776">
                  <c:v>1776</c:v>
                </c:pt>
                <c:pt idx="1777">
                  <c:v>1777</c:v>
                </c:pt>
                <c:pt idx="1778">
                  <c:v>1778</c:v>
                </c:pt>
                <c:pt idx="1779">
                  <c:v>1779</c:v>
                </c:pt>
                <c:pt idx="1780">
                  <c:v>1780</c:v>
                </c:pt>
                <c:pt idx="1781">
                  <c:v>1781</c:v>
                </c:pt>
                <c:pt idx="1782">
                  <c:v>1782</c:v>
                </c:pt>
                <c:pt idx="1783">
                  <c:v>1783</c:v>
                </c:pt>
                <c:pt idx="1784">
                  <c:v>1784</c:v>
                </c:pt>
                <c:pt idx="1785">
                  <c:v>1785</c:v>
                </c:pt>
                <c:pt idx="1786">
                  <c:v>1786</c:v>
                </c:pt>
                <c:pt idx="1787">
                  <c:v>1787</c:v>
                </c:pt>
                <c:pt idx="1788">
                  <c:v>1788</c:v>
                </c:pt>
                <c:pt idx="1789">
                  <c:v>1789</c:v>
                </c:pt>
                <c:pt idx="1790">
                  <c:v>1790</c:v>
                </c:pt>
                <c:pt idx="1791">
                  <c:v>1791</c:v>
                </c:pt>
                <c:pt idx="1792">
                  <c:v>1792</c:v>
                </c:pt>
                <c:pt idx="1793">
                  <c:v>1793</c:v>
                </c:pt>
                <c:pt idx="1794">
                  <c:v>1794</c:v>
                </c:pt>
                <c:pt idx="1795">
                  <c:v>1795</c:v>
                </c:pt>
                <c:pt idx="1796">
                  <c:v>1796</c:v>
                </c:pt>
                <c:pt idx="1797">
                  <c:v>1797</c:v>
                </c:pt>
                <c:pt idx="1798">
                  <c:v>1798</c:v>
                </c:pt>
                <c:pt idx="1799">
                  <c:v>1799</c:v>
                </c:pt>
                <c:pt idx="1800">
                  <c:v>1800</c:v>
                </c:pt>
                <c:pt idx="1801">
                  <c:v>1801</c:v>
                </c:pt>
                <c:pt idx="1802">
                  <c:v>1802</c:v>
                </c:pt>
                <c:pt idx="1803">
                  <c:v>1803</c:v>
                </c:pt>
                <c:pt idx="1804">
                  <c:v>1804</c:v>
                </c:pt>
                <c:pt idx="1805">
                  <c:v>1805</c:v>
                </c:pt>
                <c:pt idx="1806">
                  <c:v>1806</c:v>
                </c:pt>
                <c:pt idx="1807">
                  <c:v>1807</c:v>
                </c:pt>
                <c:pt idx="1808">
                  <c:v>1808</c:v>
                </c:pt>
                <c:pt idx="1809">
                  <c:v>1809</c:v>
                </c:pt>
                <c:pt idx="1810">
                  <c:v>1810</c:v>
                </c:pt>
                <c:pt idx="1811">
                  <c:v>1811</c:v>
                </c:pt>
                <c:pt idx="1812">
                  <c:v>1812</c:v>
                </c:pt>
                <c:pt idx="1813">
                  <c:v>1813</c:v>
                </c:pt>
                <c:pt idx="1814">
                  <c:v>1814</c:v>
                </c:pt>
                <c:pt idx="1815">
                  <c:v>1815</c:v>
                </c:pt>
                <c:pt idx="1816">
                  <c:v>1816</c:v>
                </c:pt>
                <c:pt idx="1817">
                  <c:v>1817</c:v>
                </c:pt>
                <c:pt idx="1818">
                  <c:v>1818</c:v>
                </c:pt>
                <c:pt idx="1819">
                  <c:v>1819</c:v>
                </c:pt>
                <c:pt idx="1820">
                  <c:v>1820</c:v>
                </c:pt>
                <c:pt idx="1821">
                  <c:v>1821</c:v>
                </c:pt>
                <c:pt idx="1822">
                  <c:v>1822</c:v>
                </c:pt>
                <c:pt idx="1823">
                  <c:v>1823</c:v>
                </c:pt>
                <c:pt idx="1824">
                  <c:v>1824</c:v>
                </c:pt>
                <c:pt idx="1825">
                  <c:v>1825</c:v>
                </c:pt>
                <c:pt idx="1826">
                  <c:v>1826</c:v>
                </c:pt>
                <c:pt idx="1827">
                  <c:v>1827</c:v>
                </c:pt>
                <c:pt idx="1828">
                  <c:v>1828</c:v>
                </c:pt>
                <c:pt idx="1829">
                  <c:v>1829</c:v>
                </c:pt>
                <c:pt idx="1830">
                  <c:v>1830</c:v>
                </c:pt>
                <c:pt idx="1831">
                  <c:v>1831</c:v>
                </c:pt>
                <c:pt idx="1832">
                  <c:v>1832</c:v>
                </c:pt>
                <c:pt idx="1833">
                  <c:v>1833</c:v>
                </c:pt>
                <c:pt idx="1834">
                  <c:v>1834</c:v>
                </c:pt>
                <c:pt idx="1835">
                  <c:v>1835</c:v>
                </c:pt>
                <c:pt idx="1836">
                  <c:v>1836</c:v>
                </c:pt>
                <c:pt idx="1837">
                  <c:v>1837</c:v>
                </c:pt>
                <c:pt idx="1838">
                  <c:v>1838</c:v>
                </c:pt>
                <c:pt idx="1839">
                  <c:v>1839</c:v>
                </c:pt>
                <c:pt idx="1840">
                  <c:v>1840</c:v>
                </c:pt>
                <c:pt idx="1841">
                  <c:v>1841</c:v>
                </c:pt>
                <c:pt idx="1842">
                  <c:v>1842</c:v>
                </c:pt>
                <c:pt idx="1843">
                  <c:v>1843</c:v>
                </c:pt>
                <c:pt idx="1844">
                  <c:v>1844</c:v>
                </c:pt>
                <c:pt idx="1845">
                  <c:v>1845</c:v>
                </c:pt>
                <c:pt idx="1846">
                  <c:v>1846</c:v>
                </c:pt>
                <c:pt idx="1847">
                  <c:v>1847</c:v>
                </c:pt>
                <c:pt idx="1848">
                  <c:v>1848</c:v>
                </c:pt>
                <c:pt idx="1849">
                  <c:v>1849</c:v>
                </c:pt>
                <c:pt idx="1850">
                  <c:v>1850</c:v>
                </c:pt>
                <c:pt idx="1851">
                  <c:v>1851</c:v>
                </c:pt>
                <c:pt idx="1852">
                  <c:v>1852</c:v>
                </c:pt>
                <c:pt idx="1853">
                  <c:v>1853</c:v>
                </c:pt>
                <c:pt idx="1854">
                  <c:v>1854</c:v>
                </c:pt>
                <c:pt idx="1855">
                  <c:v>1855</c:v>
                </c:pt>
                <c:pt idx="1856">
                  <c:v>1856</c:v>
                </c:pt>
                <c:pt idx="1857">
                  <c:v>1857</c:v>
                </c:pt>
                <c:pt idx="1858">
                  <c:v>1858</c:v>
                </c:pt>
                <c:pt idx="1859">
                  <c:v>1859</c:v>
                </c:pt>
                <c:pt idx="1860">
                  <c:v>1860</c:v>
                </c:pt>
                <c:pt idx="1861">
                  <c:v>1861</c:v>
                </c:pt>
                <c:pt idx="1862">
                  <c:v>1862</c:v>
                </c:pt>
                <c:pt idx="1863">
                  <c:v>1863</c:v>
                </c:pt>
                <c:pt idx="1864">
                  <c:v>1864</c:v>
                </c:pt>
                <c:pt idx="1865">
                  <c:v>1865</c:v>
                </c:pt>
                <c:pt idx="1866">
                  <c:v>1866</c:v>
                </c:pt>
                <c:pt idx="1867">
                  <c:v>1867</c:v>
                </c:pt>
                <c:pt idx="1868">
                  <c:v>1868</c:v>
                </c:pt>
                <c:pt idx="1869">
                  <c:v>1869</c:v>
                </c:pt>
                <c:pt idx="1870">
                  <c:v>1870</c:v>
                </c:pt>
                <c:pt idx="1871">
                  <c:v>1871</c:v>
                </c:pt>
                <c:pt idx="1872">
                  <c:v>1872</c:v>
                </c:pt>
                <c:pt idx="1873">
                  <c:v>1873</c:v>
                </c:pt>
                <c:pt idx="1874">
                  <c:v>1874</c:v>
                </c:pt>
                <c:pt idx="1875">
                  <c:v>1875</c:v>
                </c:pt>
                <c:pt idx="1876">
                  <c:v>1876</c:v>
                </c:pt>
                <c:pt idx="1877">
                  <c:v>1877</c:v>
                </c:pt>
                <c:pt idx="1878">
                  <c:v>1878</c:v>
                </c:pt>
                <c:pt idx="1879">
                  <c:v>1879</c:v>
                </c:pt>
                <c:pt idx="1880">
                  <c:v>1880</c:v>
                </c:pt>
                <c:pt idx="1881">
                  <c:v>1881</c:v>
                </c:pt>
                <c:pt idx="1882">
                  <c:v>1882</c:v>
                </c:pt>
                <c:pt idx="1883">
                  <c:v>1883</c:v>
                </c:pt>
                <c:pt idx="1884">
                  <c:v>1884</c:v>
                </c:pt>
                <c:pt idx="1885">
                  <c:v>1885</c:v>
                </c:pt>
                <c:pt idx="1886">
                  <c:v>1886</c:v>
                </c:pt>
                <c:pt idx="1887">
                  <c:v>1887</c:v>
                </c:pt>
                <c:pt idx="1888">
                  <c:v>1888</c:v>
                </c:pt>
                <c:pt idx="1889">
                  <c:v>1889</c:v>
                </c:pt>
                <c:pt idx="1890">
                  <c:v>1890</c:v>
                </c:pt>
                <c:pt idx="1891">
                  <c:v>1891</c:v>
                </c:pt>
                <c:pt idx="1892">
                  <c:v>1892</c:v>
                </c:pt>
                <c:pt idx="1893">
                  <c:v>1893</c:v>
                </c:pt>
                <c:pt idx="1894">
                  <c:v>1894</c:v>
                </c:pt>
                <c:pt idx="1895">
                  <c:v>1895</c:v>
                </c:pt>
                <c:pt idx="1896">
                  <c:v>1896</c:v>
                </c:pt>
                <c:pt idx="1897">
                  <c:v>1897</c:v>
                </c:pt>
                <c:pt idx="1898">
                  <c:v>1898</c:v>
                </c:pt>
                <c:pt idx="1899">
                  <c:v>1899</c:v>
                </c:pt>
                <c:pt idx="1900">
                  <c:v>1900</c:v>
                </c:pt>
                <c:pt idx="1901">
                  <c:v>1901</c:v>
                </c:pt>
                <c:pt idx="1902">
                  <c:v>1902</c:v>
                </c:pt>
                <c:pt idx="1903">
                  <c:v>1903</c:v>
                </c:pt>
                <c:pt idx="1904">
                  <c:v>1904</c:v>
                </c:pt>
                <c:pt idx="1905">
                  <c:v>1905</c:v>
                </c:pt>
                <c:pt idx="1906">
                  <c:v>1906</c:v>
                </c:pt>
                <c:pt idx="1907">
                  <c:v>1907</c:v>
                </c:pt>
                <c:pt idx="1908">
                  <c:v>1908</c:v>
                </c:pt>
                <c:pt idx="1909">
                  <c:v>1909</c:v>
                </c:pt>
                <c:pt idx="1910">
                  <c:v>1910</c:v>
                </c:pt>
                <c:pt idx="1911">
                  <c:v>1911</c:v>
                </c:pt>
                <c:pt idx="1912">
                  <c:v>1912</c:v>
                </c:pt>
                <c:pt idx="1913">
                  <c:v>1913</c:v>
                </c:pt>
                <c:pt idx="1914">
                  <c:v>1914</c:v>
                </c:pt>
                <c:pt idx="1915">
                  <c:v>1915</c:v>
                </c:pt>
                <c:pt idx="1916">
                  <c:v>1916</c:v>
                </c:pt>
                <c:pt idx="1917">
                  <c:v>1917</c:v>
                </c:pt>
                <c:pt idx="1918">
                  <c:v>1918</c:v>
                </c:pt>
                <c:pt idx="1919">
                  <c:v>1919</c:v>
                </c:pt>
                <c:pt idx="1920">
                  <c:v>1920</c:v>
                </c:pt>
                <c:pt idx="1921">
                  <c:v>1921</c:v>
                </c:pt>
                <c:pt idx="1922">
                  <c:v>1922</c:v>
                </c:pt>
                <c:pt idx="1923">
                  <c:v>1923</c:v>
                </c:pt>
                <c:pt idx="1924">
                  <c:v>1924</c:v>
                </c:pt>
                <c:pt idx="1925">
                  <c:v>1925</c:v>
                </c:pt>
                <c:pt idx="1926">
                  <c:v>1926</c:v>
                </c:pt>
                <c:pt idx="1927">
                  <c:v>1927</c:v>
                </c:pt>
                <c:pt idx="1928">
                  <c:v>1928</c:v>
                </c:pt>
                <c:pt idx="1929">
                  <c:v>1929</c:v>
                </c:pt>
                <c:pt idx="1930">
                  <c:v>1930</c:v>
                </c:pt>
                <c:pt idx="1931">
                  <c:v>1931</c:v>
                </c:pt>
                <c:pt idx="1932">
                  <c:v>1932</c:v>
                </c:pt>
                <c:pt idx="1933">
                  <c:v>1933</c:v>
                </c:pt>
                <c:pt idx="1934">
                  <c:v>1934</c:v>
                </c:pt>
                <c:pt idx="1935">
                  <c:v>1935</c:v>
                </c:pt>
                <c:pt idx="1936">
                  <c:v>1936</c:v>
                </c:pt>
                <c:pt idx="1937">
                  <c:v>1937</c:v>
                </c:pt>
                <c:pt idx="1938">
                  <c:v>1938</c:v>
                </c:pt>
                <c:pt idx="1939">
                  <c:v>1939</c:v>
                </c:pt>
                <c:pt idx="1940">
                  <c:v>1940</c:v>
                </c:pt>
                <c:pt idx="1941">
                  <c:v>1941</c:v>
                </c:pt>
                <c:pt idx="1942">
                  <c:v>1942</c:v>
                </c:pt>
                <c:pt idx="1943">
                  <c:v>1943</c:v>
                </c:pt>
                <c:pt idx="1944">
                  <c:v>1944</c:v>
                </c:pt>
                <c:pt idx="1945">
                  <c:v>1945</c:v>
                </c:pt>
                <c:pt idx="1946">
                  <c:v>1946</c:v>
                </c:pt>
                <c:pt idx="1947">
                  <c:v>1947</c:v>
                </c:pt>
                <c:pt idx="1948">
                  <c:v>1948</c:v>
                </c:pt>
                <c:pt idx="1949">
                  <c:v>1949</c:v>
                </c:pt>
                <c:pt idx="1950">
                  <c:v>1950</c:v>
                </c:pt>
                <c:pt idx="1951">
                  <c:v>1951</c:v>
                </c:pt>
                <c:pt idx="1952">
                  <c:v>1952</c:v>
                </c:pt>
                <c:pt idx="1953">
                  <c:v>1953</c:v>
                </c:pt>
                <c:pt idx="1954">
                  <c:v>1954</c:v>
                </c:pt>
                <c:pt idx="1955">
                  <c:v>1955</c:v>
                </c:pt>
                <c:pt idx="1956">
                  <c:v>1956</c:v>
                </c:pt>
                <c:pt idx="1957">
                  <c:v>1957</c:v>
                </c:pt>
                <c:pt idx="1958">
                  <c:v>1958</c:v>
                </c:pt>
                <c:pt idx="1959">
                  <c:v>1959</c:v>
                </c:pt>
                <c:pt idx="1960">
                  <c:v>1960</c:v>
                </c:pt>
                <c:pt idx="1961">
                  <c:v>1961</c:v>
                </c:pt>
                <c:pt idx="1962">
                  <c:v>1962</c:v>
                </c:pt>
                <c:pt idx="1963">
                  <c:v>1963</c:v>
                </c:pt>
                <c:pt idx="1964">
                  <c:v>1964</c:v>
                </c:pt>
                <c:pt idx="1965">
                  <c:v>1965</c:v>
                </c:pt>
                <c:pt idx="1966">
                  <c:v>1966</c:v>
                </c:pt>
                <c:pt idx="1967">
                  <c:v>1967</c:v>
                </c:pt>
                <c:pt idx="1968">
                  <c:v>1968</c:v>
                </c:pt>
                <c:pt idx="1969">
                  <c:v>1969</c:v>
                </c:pt>
                <c:pt idx="1970">
                  <c:v>1970</c:v>
                </c:pt>
                <c:pt idx="1971">
                  <c:v>1971</c:v>
                </c:pt>
                <c:pt idx="1972">
                  <c:v>1972</c:v>
                </c:pt>
                <c:pt idx="1973">
                  <c:v>1973</c:v>
                </c:pt>
                <c:pt idx="1974">
                  <c:v>1974</c:v>
                </c:pt>
                <c:pt idx="1975">
                  <c:v>1975</c:v>
                </c:pt>
                <c:pt idx="1976">
                  <c:v>1976</c:v>
                </c:pt>
                <c:pt idx="1977">
                  <c:v>1977</c:v>
                </c:pt>
                <c:pt idx="1978">
                  <c:v>1978</c:v>
                </c:pt>
                <c:pt idx="1979">
                  <c:v>1979</c:v>
                </c:pt>
                <c:pt idx="1980">
                  <c:v>1980</c:v>
                </c:pt>
                <c:pt idx="1981">
                  <c:v>1981</c:v>
                </c:pt>
                <c:pt idx="1982">
                  <c:v>1982</c:v>
                </c:pt>
                <c:pt idx="1983">
                  <c:v>1983</c:v>
                </c:pt>
                <c:pt idx="1984">
                  <c:v>1984</c:v>
                </c:pt>
                <c:pt idx="1985">
                  <c:v>1985</c:v>
                </c:pt>
                <c:pt idx="1986">
                  <c:v>1986</c:v>
                </c:pt>
                <c:pt idx="1987">
                  <c:v>1987</c:v>
                </c:pt>
                <c:pt idx="1988">
                  <c:v>1988</c:v>
                </c:pt>
                <c:pt idx="1989">
                  <c:v>1989</c:v>
                </c:pt>
                <c:pt idx="1990">
                  <c:v>1990</c:v>
                </c:pt>
                <c:pt idx="1991">
                  <c:v>1991</c:v>
                </c:pt>
                <c:pt idx="1992">
                  <c:v>1992</c:v>
                </c:pt>
                <c:pt idx="1993">
                  <c:v>1993</c:v>
                </c:pt>
                <c:pt idx="1994">
                  <c:v>1994</c:v>
                </c:pt>
                <c:pt idx="1995">
                  <c:v>1995</c:v>
                </c:pt>
                <c:pt idx="1996">
                  <c:v>1996</c:v>
                </c:pt>
                <c:pt idx="1997">
                  <c:v>1997</c:v>
                </c:pt>
                <c:pt idx="1998">
                  <c:v>1998</c:v>
                </c:pt>
                <c:pt idx="1999">
                  <c:v>1999</c:v>
                </c:pt>
                <c:pt idx="2000">
                  <c:v>2000</c:v>
                </c:pt>
                <c:pt idx="2001">
                  <c:v>2001</c:v>
                </c:pt>
                <c:pt idx="2002">
                  <c:v>2002</c:v>
                </c:pt>
                <c:pt idx="2003">
                  <c:v>2003</c:v>
                </c:pt>
                <c:pt idx="2004">
                  <c:v>2004</c:v>
                </c:pt>
                <c:pt idx="2005">
                  <c:v>2005</c:v>
                </c:pt>
                <c:pt idx="2006">
                  <c:v>2006</c:v>
                </c:pt>
                <c:pt idx="2007">
                  <c:v>2007</c:v>
                </c:pt>
                <c:pt idx="2008">
                  <c:v>2008</c:v>
                </c:pt>
                <c:pt idx="2009">
                  <c:v>2009</c:v>
                </c:pt>
                <c:pt idx="2010">
                  <c:v>2010</c:v>
                </c:pt>
                <c:pt idx="2011">
                  <c:v>2011</c:v>
                </c:pt>
                <c:pt idx="2012">
                  <c:v>2012</c:v>
                </c:pt>
                <c:pt idx="2013">
                  <c:v>2013</c:v>
                </c:pt>
                <c:pt idx="2014">
                  <c:v>2014</c:v>
                </c:pt>
                <c:pt idx="2015">
                  <c:v>2015</c:v>
                </c:pt>
                <c:pt idx="2016">
                  <c:v>2016</c:v>
                </c:pt>
                <c:pt idx="2017">
                  <c:v>2017</c:v>
                </c:pt>
                <c:pt idx="2018">
                  <c:v>2018</c:v>
                </c:pt>
                <c:pt idx="2019">
                  <c:v>2019</c:v>
                </c:pt>
                <c:pt idx="2020">
                  <c:v>2020</c:v>
                </c:pt>
                <c:pt idx="2021">
                  <c:v>2021</c:v>
                </c:pt>
                <c:pt idx="2022">
                  <c:v>2022</c:v>
                </c:pt>
                <c:pt idx="2023">
                  <c:v>2023</c:v>
                </c:pt>
                <c:pt idx="2024">
                  <c:v>2024</c:v>
                </c:pt>
                <c:pt idx="2025">
                  <c:v>2025</c:v>
                </c:pt>
                <c:pt idx="2026">
                  <c:v>2026</c:v>
                </c:pt>
                <c:pt idx="2027">
                  <c:v>2027</c:v>
                </c:pt>
                <c:pt idx="2028">
                  <c:v>2028</c:v>
                </c:pt>
                <c:pt idx="2029">
                  <c:v>2029</c:v>
                </c:pt>
                <c:pt idx="2030">
                  <c:v>2030</c:v>
                </c:pt>
                <c:pt idx="2031">
                  <c:v>2031</c:v>
                </c:pt>
                <c:pt idx="2032">
                  <c:v>2032</c:v>
                </c:pt>
                <c:pt idx="2033">
                  <c:v>2033</c:v>
                </c:pt>
                <c:pt idx="2034">
                  <c:v>2034</c:v>
                </c:pt>
                <c:pt idx="2035">
                  <c:v>2035</c:v>
                </c:pt>
                <c:pt idx="2036">
                  <c:v>2036</c:v>
                </c:pt>
                <c:pt idx="2037">
                  <c:v>2037</c:v>
                </c:pt>
                <c:pt idx="2038">
                  <c:v>2038</c:v>
                </c:pt>
                <c:pt idx="2039">
                  <c:v>2039</c:v>
                </c:pt>
                <c:pt idx="2040">
                  <c:v>2040</c:v>
                </c:pt>
                <c:pt idx="2041">
                  <c:v>2041</c:v>
                </c:pt>
                <c:pt idx="2042">
                  <c:v>2042</c:v>
                </c:pt>
                <c:pt idx="2043">
                  <c:v>2043</c:v>
                </c:pt>
                <c:pt idx="2044">
                  <c:v>2044</c:v>
                </c:pt>
                <c:pt idx="2045">
                  <c:v>2045</c:v>
                </c:pt>
                <c:pt idx="2046">
                  <c:v>2046</c:v>
                </c:pt>
                <c:pt idx="2047">
                  <c:v>2047</c:v>
                </c:pt>
                <c:pt idx="2048">
                  <c:v>2048</c:v>
                </c:pt>
                <c:pt idx="2049">
                  <c:v>2049</c:v>
                </c:pt>
                <c:pt idx="2050">
                  <c:v>2050</c:v>
                </c:pt>
                <c:pt idx="2051">
                  <c:v>2051</c:v>
                </c:pt>
                <c:pt idx="2052">
                  <c:v>2052</c:v>
                </c:pt>
                <c:pt idx="2053">
                  <c:v>2053</c:v>
                </c:pt>
                <c:pt idx="2054">
                  <c:v>2054</c:v>
                </c:pt>
                <c:pt idx="2055">
                  <c:v>2055</c:v>
                </c:pt>
                <c:pt idx="2056">
                  <c:v>2056</c:v>
                </c:pt>
                <c:pt idx="2057">
                  <c:v>2057</c:v>
                </c:pt>
                <c:pt idx="2058">
                  <c:v>2058</c:v>
                </c:pt>
                <c:pt idx="2059">
                  <c:v>2059</c:v>
                </c:pt>
                <c:pt idx="2060">
                  <c:v>2060</c:v>
                </c:pt>
                <c:pt idx="2061">
                  <c:v>2061</c:v>
                </c:pt>
                <c:pt idx="2062">
                  <c:v>2062</c:v>
                </c:pt>
                <c:pt idx="2063">
                  <c:v>2063</c:v>
                </c:pt>
                <c:pt idx="2064">
                  <c:v>2064</c:v>
                </c:pt>
                <c:pt idx="2065">
                  <c:v>2065</c:v>
                </c:pt>
                <c:pt idx="2066">
                  <c:v>2066</c:v>
                </c:pt>
                <c:pt idx="2067">
                  <c:v>2067</c:v>
                </c:pt>
                <c:pt idx="2068">
                  <c:v>2068</c:v>
                </c:pt>
                <c:pt idx="2069">
                  <c:v>2069</c:v>
                </c:pt>
                <c:pt idx="2070">
                  <c:v>2070</c:v>
                </c:pt>
                <c:pt idx="2071">
                  <c:v>2071</c:v>
                </c:pt>
                <c:pt idx="2072">
                  <c:v>2072</c:v>
                </c:pt>
                <c:pt idx="2073">
                  <c:v>2073</c:v>
                </c:pt>
                <c:pt idx="2074">
                  <c:v>2074</c:v>
                </c:pt>
                <c:pt idx="2075">
                  <c:v>2075</c:v>
                </c:pt>
                <c:pt idx="2076">
                  <c:v>2076</c:v>
                </c:pt>
                <c:pt idx="2077">
                  <c:v>2077</c:v>
                </c:pt>
                <c:pt idx="2078">
                  <c:v>2078</c:v>
                </c:pt>
                <c:pt idx="2079">
                  <c:v>2079</c:v>
                </c:pt>
                <c:pt idx="2080">
                  <c:v>2080</c:v>
                </c:pt>
                <c:pt idx="2081">
                  <c:v>2081</c:v>
                </c:pt>
                <c:pt idx="2082">
                  <c:v>2082</c:v>
                </c:pt>
                <c:pt idx="2083">
                  <c:v>2083</c:v>
                </c:pt>
                <c:pt idx="2084">
                  <c:v>2084</c:v>
                </c:pt>
                <c:pt idx="2085">
                  <c:v>2085</c:v>
                </c:pt>
                <c:pt idx="2086">
                  <c:v>2086</c:v>
                </c:pt>
                <c:pt idx="2087">
                  <c:v>2087</c:v>
                </c:pt>
                <c:pt idx="2088">
                  <c:v>2088</c:v>
                </c:pt>
                <c:pt idx="2089">
                  <c:v>2089</c:v>
                </c:pt>
                <c:pt idx="2090">
                  <c:v>2090</c:v>
                </c:pt>
                <c:pt idx="2091">
                  <c:v>2091</c:v>
                </c:pt>
                <c:pt idx="2092">
                  <c:v>2092</c:v>
                </c:pt>
                <c:pt idx="2093">
                  <c:v>2093</c:v>
                </c:pt>
                <c:pt idx="2094">
                  <c:v>2094</c:v>
                </c:pt>
                <c:pt idx="2095">
                  <c:v>2095</c:v>
                </c:pt>
                <c:pt idx="2096">
                  <c:v>2096</c:v>
                </c:pt>
                <c:pt idx="2097">
                  <c:v>2097</c:v>
                </c:pt>
                <c:pt idx="2098">
                  <c:v>2098</c:v>
                </c:pt>
                <c:pt idx="2099">
                  <c:v>2099</c:v>
                </c:pt>
                <c:pt idx="2100">
                  <c:v>2100</c:v>
                </c:pt>
                <c:pt idx="2101">
                  <c:v>2101</c:v>
                </c:pt>
                <c:pt idx="2102">
                  <c:v>2102</c:v>
                </c:pt>
                <c:pt idx="2103">
                  <c:v>2103</c:v>
                </c:pt>
                <c:pt idx="2104">
                  <c:v>2104</c:v>
                </c:pt>
                <c:pt idx="2105">
                  <c:v>2105</c:v>
                </c:pt>
                <c:pt idx="2106">
                  <c:v>2106</c:v>
                </c:pt>
                <c:pt idx="2107">
                  <c:v>2107</c:v>
                </c:pt>
                <c:pt idx="2108">
                  <c:v>2108</c:v>
                </c:pt>
                <c:pt idx="2109">
                  <c:v>2109</c:v>
                </c:pt>
                <c:pt idx="2110">
                  <c:v>2110</c:v>
                </c:pt>
                <c:pt idx="2111">
                  <c:v>2111</c:v>
                </c:pt>
                <c:pt idx="2112">
                  <c:v>2112</c:v>
                </c:pt>
                <c:pt idx="2113">
                  <c:v>2113</c:v>
                </c:pt>
                <c:pt idx="2114">
                  <c:v>2114</c:v>
                </c:pt>
                <c:pt idx="2115">
                  <c:v>2115</c:v>
                </c:pt>
                <c:pt idx="2116">
                  <c:v>2116</c:v>
                </c:pt>
                <c:pt idx="2117">
                  <c:v>2117</c:v>
                </c:pt>
                <c:pt idx="2118">
                  <c:v>2118</c:v>
                </c:pt>
                <c:pt idx="2119">
                  <c:v>2119</c:v>
                </c:pt>
                <c:pt idx="2120">
                  <c:v>2120</c:v>
                </c:pt>
                <c:pt idx="2121">
                  <c:v>2121</c:v>
                </c:pt>
                <c:pt idx="2122">
                  <c:v>2122</c:v>
                </c:pt>
                <c:pt idx="2123">
                  <c:v>2123</c:v>
                </c:pt>
                <c:pt idx="2124">
                  <c:v>2124</c:v>
                </c:pt>
                <c:pt idx="2125">
                  <c:v>2125</c:v>
                </c:pt>
                <c:pt idx="2126">
                  <c:v>2126</c:v>
                </c:pt>
                <c:pt idx="2127">
                  <c:v>2127</c:v>
                </c:pt>
                <c:pt idx="2128">
                  <c:v>2128</c:v>
                </c:pt>
                <c:pt idx="2129">
                  <c:v>2129</c:v>
                </c:pt>
                <c:pt idx="2130">
                  <c:v>2130</c:v>
                </c:pt>
                <c:pt idx="2131">
                  <c:v>2131</c:v>
                </c:pt>
                <c:pt idx="2132">
                  <c:v>2132</c:v>
                </c:pt>
                <c:pt idx="2133">
                  <c:v>2133</c:v>
                </c:pt>
                <c:pt idx="2134">
                  <c:v>2134</c:v>
                </c:pt>
                <c:pt idx="2135">
                  <c:v>2135</c:v>
                </c:pt>
                <c:pt idx="2136">
                  <c:v>2136</c:v>
                </c:pt>
                <c:pt idx="2137">
                  <c:v>2137</c:v>
                </c:pt>
                <c:pt idx="2138">
                  <c:v>2138</c:v>
                </c:pt>
                <c:pt idx="2139">
                  <c:v>2139</c:v>
                </c:pt>
                <c:pt idx="2140">
                  <c:v>2140</c:v>
                </c:pt>
                <c:pt idx="2141">
                  <c:v>2141</c:v>
                </c:pt>
                <c:pt idx="2142">
                  <c:v>2142</c:v>
                </c:pt>
                <c:pt idx="2143">
                  <c:v>2143</c:v>
                </c:pt>
                <c:pt idx="2144">
                  <c:v>2144</c:v>
                </c:pt>
                <c:pt idx="2145">
                  <c:v>2145</c:v>
                </c:pt>
                <c:pt idx="2146">
                  <c:v>2146</c:v>
                </c:pt>
                <c:pt idx="2147">
                  <c:v>2147</c:v>
                </c:pt>
                <c:pt idx="2148">
                  <c:v>2148</c:v>
                </c:pt>
                <c:pt idx="2149">
                  <c:v>2149</c:v>
                </c:pt>
                <c:pt idx="2150">
                  <c:v>2150</c:v>
                </c:pt>
                <c:pt idx="2151">
                  <c:v>2151</c:v>
                </c:pt>
                <c:pt idx="2152">
                  <c:v>2152</c:v>
                </c:pt>
                <c:pt idx="2153">
                  <c:v>2153</c:v>
                </c:pt>
                <c:pt idx="2154">
                  <c:v>2154</c:v>
                </c:pt>
                <c:pt idx="2155">
                  <c:v>2155</c:v>
                </c:pt>
                <c:pt idx="2156">
                  <c:v>2156</c:v>
                </c:pt>
                <c:pt idx="2157">
                  <c:v>2157</c:v>
                </c:pt>
                <c:pt idx="2158">
                  <c:v>2158</c:v>
                </c:pt>
                <c:pt idx="2159">
                  <c:v>2159</c:v>
                </c:pt>
                <c:pt idx="2160">
                  <c:v>2160</c:v>
                </c:pt>
                <c:pt idx="2161">
                  <c:v>2161</c:v>
                </c:pt>
                <c:pt idx="2162">
                  <c:v>2162</c:v>
                </c:pt>
                <c:pt idx="2163">
                  <c:v>2163</c:v>
                </c:pt>
                <c:pt idx="2164">
                  <c:v>2164</c:v>
                </c:pt>
                <c:pt idx="2165">
                  <c:v>2165</c:v>
                </c:pt>
                <c:pt idx="2166">
                  <c:v>2166</c:v>
                </c:pt>
                <c:pt idx="2167">
                  <c:v>2167</c:v>
                </c:pt>
                <c:pt idx="2168">
                  <c:v>2168</c:v>
                </c:pt>
                <c:pt idx="2169">
                  <c:v>2169</c:v>
                </c:pt>
                <c:pt idx="2170">
                  <c:v>2170</c:v>
                </c:pt>
                <c:pt idx="2171">
                  <c:v>2171</c:v>
                </c:pt>
                <c:pt idx="2172">
                  <c:v>2172</c:v>
                </c:pt>
                <c:pt idx="2173">
                  <c:v>2173</c:v>
                </c:pt>
                <c:pt idx="2174">
                  <c:v>2174</c:v>
                </c:pt>
                <c:pt idx="2175">
                  <c:v>2175</c:v>
                </c:pt>
                <c:pt idx="2176">
                  <c:v>2176</c:v>
                </c:pt>
                <c:pt idx="2177">
                  <c:v>2177</c:v>
                </c:pt>
                <c:pt idx="2178">
                  <c:v>2178</c:v>
                </c:pt>
                <c:pt idx="2179">
                  <c:v>2179</c:v>
                </c:pt>
                <c:pt idx="2180">
                  <c:v>2180</c:v>
                </c:pt>
                <c:pt idx="2181">
                  <c:v>2181</c:v>
                </c:pt>
                <c:pt idx="2182">
                  <c:v>2182</c:v>
                </c:pt>
                <c:pt idx="2183">
                  <c:v>2183</c:v>
                </c:pt>
                <c:pt idx="2184">
                  <c:v>2184</c:v>
                </c:pt>
                <c:pt idx="2185">
                  <c:v>2185</c:v>
                </c:pt>
                <c:pt idx="2186">
                  <c:v>2186</c:v>
                </c:pt>
                <c:pt idx="2187">
                  <c:v>2187</c:v>
                </c:pt>
                <c:pt idx="2188">
                  <c:v>2188</c:v>
                </c:pt>
                <c:pt idx="2189">
                  <c:v>2189</c:v>
                </c:pt>
                <c:pt idx="2190">
                  <c:v>2190</c:v>
                </c:pt>
                <c:pt idx="2191">
                  <c:v>2191</c:v>
                </c:pt>
                <c:pt idx="2192">
                  <c:v>2192</c:v>
                </c:pt>
                <c:pt idx="2193">
                  <c:v>2193</c:v>
                </c:pt>
                <c:pt idx="2194">
                  <c:v>2194</c:v>
                </c:pt>
                <c:pt idx="2195">
                  <c:v>2195</c:v>
                </c:pt>
                <c:pt idx="2196">
                  <c:v>2196</c:v>
                </c:pt>
                <c:pt idx="2197">
                  <c:v>2197</c:v>
                </c:pt>
                <c:pt idx="2198">
                  <c:v>2198</c:v>
                </c:pt>
                <c:pt idx="2199">
                  <c:v>2199</c:v>
                </c:pt>
                <c:pt idx="2200">
                  <c:v>2200</c:v>
                </c:pt>
                <c:pt idx="2201">
                  <c:v>2201</c:v>
                </c:pt>
                <c:pt idx="2202">
                  <c:v>2202</c:v>
                </c:pt>
                <c:pt idx="2203">
                  <c:v>2203</c:v>
                </c:pt>
                <c:pt idx="2204">
                  <c:v>2204</c:v>
                </c:pt>
                <c:pt idx="2205">
                  <c:v>2205</c:v>
                </c:pt>
                <c:pt idx="2206">
                  <c:v>2206</c:v>
                </c:pt>
                <c:pt idx="2207">
                  <c:v>2207</c:v>
                </c:pt>
                <c:pt idx="2208">
                  <c:v>2208</c:v>
                </c:pt>
                <c:pt idx="2209">
                  <c:v>2209</c:v>
                </c:pt>
                <c:pt idx="2210">
                  <c:v>2210</c:v>
                </c:pt>
                <c:pt idx="2211">
                  <c:v>2211</c:v>
                </c:pt>
                <c:pt idx="2212">
                  <c:v>2212</c:v>
                </c:pt>
                <c:pt idx="2213">
                  <c:v>2213</c:v>
                </c:pt>
                <c:pt idx="2214">
                  <c:v>2214</c:v>
                </c:pt>
                <c:pt idx="2215">
                  <c:v>2215</c:v>
                </c:pt>
                <c:pt idx="2216">
                  <c:v>2216</c:v>
                </c:pt>
                <c:pt idx="2217">
                  <c:v>2217</c:v>
                </c:pt>
                <c:pt idx="2218">
                  <c:v>2218</c:v>
                </c:pt>
                <c:pt idx="2219">
                  <c:v>2219</c:v>
                </c:pt>
                <c:pt idx="2220">
                  <c:v>2220</c:v>
                </c:pt>
                <c:pt idx="2221">
                  <c:v>2221</c:v>
                </c:pt>
                <c:pt idx="2222">
                  <c:v>2222</c:v>
                </c:pt>
                <c:pt idx="2223">
                  <c:v>2223</c:v>
                </c:pt>
                <c:pt idx="2224">
                  <c:v>2224</c:v>
                </c:pt>
                <c:pt idx="2225">
                  <c:v>2225</c:v>
                </c:pt>
                <c:pt idx="2226">
                  <c:v>2226</c:v>
                </c:pt>
                <c:pt idx="2227">
                  <c:v>2227</c:v>
                </c:pt>
                <c:pt idx="2228">
                  <c:v>2228</c:v>
                </c:pt>
                <c:pt idx="2229">
                  <c:v>2229</c:v>
                </c:pt>
                <c:pt idx="2230">
                  <c:v>2230</c:v>
                </c:pt>
                <c:pt idx="2231">
                  <c:v>2231</c:v>
                </c:pt>
                <c:pt idx="2232">
                  <c:v>2232</c:v>
                </c:pt>
                <c:pt idx="2233">
                  <c:v>2233</c:v>
                </c:pt>
                <c:pt idx="2234">
                  <c:v>2234</c:v>
                </c:pt>
                <c:pt idx="2235">
                  <c:v>2235</c:v>
                </c:pt>
                <c:pt idx="2236">
                  <c:v>2236</c:v>
                </c:pt>
                <c:pt idx="2237">
                  <c:v>2237</c:v>
                </c:pt>
                <c:pt idx="2238">
                  <c:v>2238</c:v>
                </c:pt>
                <c:pt idx="2239">
                  <c:v>2239</c:v>
                </c:pt>
                <c:pt idx="2240">
                  <c:v>2240</c:v>
                </c:pt>
                <c:pt idx="2241">
                  <c:v>2241</c:v>
                </c:pt>
                <c:pt idx="2242">
                  <c:v>2242</c:v>
                </c:pt>
                <c:pt idx="2243">
                  <c:v>2243</c:v>
                </c:pt>
                <c:pt idx="2244">
                  <c:v>2244</c:v>
                </c:pt>
                <c:pt idx="2245">
                  <c:v>2245</c:v>
                </c:pt>
                <c:pt idx="2246">
                  <c:v>2246</c:v>
                </c:pt>
                <c:pt idx="2247">
                  <c:v>2247</c:v>
                </c:pt>
                <c:pt idx="2248">
                  <c:v>2248</c:v>
                </c:pt>
                <c:pt idx="2249">
                  <c:v>2249</c:v>
                </c:pt>
                <c:pt idx="2250">
                  <c:v>2250</c:v>
                </c:pt>
                <c:pt idx="2251">
                  <c:v>2251</c:v>
                </c:pt>
                <c:pt idx="2252">
                  <c:v>2252</c:v>
                </c:pt>
                <c:pt idx="2253">
                  <c:v>2253</c:v>
                </c:pt>
                <c:pt idx="2254">
                  <c:v>2254</c:v>
                </c:pt>
                <c:pt idx="2255">
                  <c:v>2255</c:v>
                </c:pt>
                <c:pt idx="2256">
                  <c:v>2256</c:v>
                </c:pt>
                <c:pt idx="2257">
                  <c:v>2257</c:v>
                </c:pt>
                <c:pt idx="2258">
                  <c:v>2258</c:v>
                </c:pt>
                <c:pt idx="2259">
                  <c:v>2259</c:v>
                </c:pt>
                <c:pt idx="2260">
                  <c:v>2260</c:v>
                </c:pt>
                <c:pt idx="2261">
                  <c:v>2261</c:v>
                </c:pt>
                <c:pt idx="2262">
                  <c:v>2262</c:v>
                </c:pt>
                <c:pt idx="2263">
                  <c:v>2263</c:v>
                </c:pt>
                <c:pt idx="2264">
                  <c:v>2264</c:v>
                </c:pt>
                <c:pt idx="2265">
                  <c:v>2265</c:v>
                </c:pt>
                <c:pt idx="2266">
                  <c:v>2266</c:v>
                </c:pt>
                <c:pt idx="2267">
                  <c:v>2267</c:v>
                </c:pt>
                <c:pt idx="2268">
                  <c:v>2268</c:v>
                </c:pt>
                <c:pt idx="2269">
                  <c:v>2269</c:v>
                </c:pt>
                <c:pt idx="2270">
                  <c:v>2270</c:v>
                </c:pt>
                <c:pt idx="2271">
                  <c:v>2271</c:v>
                </c:pt>
                <c:pt idx="2272">
                  <c:v>2272</c:v>
                </c:pt>
                <c:pt idx="2273">
                  <c:v>2273</c:v>
                </c:pt>
                <c:pt idx="2274">
                  <c:v>2274</c:v>
                </c:pt>
                <c:pt idx="2275">
                  <c:v>2275</c:v>
                </c:pt>
                <c:pt idx="2276">
                  <c:v>2276</c:v>
                </c:pt>
                <c:pt idx="2277">
                  <c:v>2277</c:v>
                </c:pt>
                <c:pt idx="2278">
                  <c:v>2278</c:v>
                </c:pt>
                <c:pt idx="2279">
                  <c:v>2279</c:v>
                </c:pt>
                <c:pt idx="2280">
                  <c:v>2280</c:v>
                </c:pt>
                <c:pt idx="2281">
                  <c:v>2281</c:v>
                </c:pt>
                <c:pt idx="2282">
                  <c:v>2282</c:v>
                </c:pt>
                <c:pt idx="2283">
                  <c:v>2283</c:v>
                </c:pt>
                <c:pt idx="2284">
                  <c:v>2284</c:v>
                </c:pt>
                <c:pt idx="2285">
                  <c:v>2285</c:v>
                </c:pt>
                <c:pt idx="2286">
                  <c:v>2286</c:v>
                </c:pt>
                <c:pt idx="2287">
                  <c:v>2287</c:v>
                </c:pt>
                <c:pt idx="2288">
                  <c:v>2288</c:v>
                </c:pt>
                <c:pt idx="2289">
                  <c:v>2289</c:v>
                </c:pt>
                <c:pt idx="2290">
                  <c:v>2290</c:v>
                </c:pt>
                <c:pt idx="2291">
                  <c:v>2291</c:v>
                </c:pt>
                <c:pt idx="2292">
                  <c:v>2292</c:v>
                </c:pt>
                <c:pt idx="2293">
                  <c:v>2293</c:v>
                </c:pt>
                <c:pt idx="2294">
                  <c:v>2294</c:v>
                </c:pt>
                <c:pt idx="2295">
                  <c:v>2295</c:v>
                </c:pt>
                <c:pt idx="2296">
                  <c:v>2296</c:v>
                </c:pt>
                <c:pt idx="2297">
                  <c:v>2297</c:v>
                </c:pt>
                <c:pt idx="2298">
                  <c:v>2298</c:v>
                </c:pt>
                <c:pt idx="2299">
                  <c:v>2299</c:v>
                </c:pt>
                <c:pt idx="2300">
                  <c:v>2300</c:v>
                </c:pt>
                <c:pt idx="2301">
                  <c:v>2301</c:v>
                </c:pt>
                <c:pt idx="2302">
                  <c:v>2302</c:v>
                </c:pt>
                <c:pt idx="2303">
                  <c:v>2303</c:v>
                </c:pt>
                <c:pt idx="2304">
                  <c:v>2304</c:v>
                </c:pt>
                <c:pt idx="2305">
                  <c:v>2305</c:v>
                </c:pt>
                <c:pt idx="2306">
                  <c:v>2306</c:v>
                </c:pt>
                <c:pt idx="2307">
                  <c:v>2307</c:v>
                </c:pt>
                <c:pt idx="2308">
                  <c:v>2308</c:v>
                </c:pt>
                <c:pt idx="2309">
                  <c:v>2309</c:v>
                </c:pt>
                <c:pt idx="2310">
                  <c:v>2310</c:v>
                </c:pt>
                <c:pt idx="2311">
                  <c:v>2311</c:v>
                </c:pt>
                <c:pt idx="2312">
                  <c:v>2312</c:v>
                </c:pt>
                <c:pt idx="2313">
                  <c:v>2313</c:v>
                </c:pt>
                <c:pt idx="2314">
                  <c:v>2314</c:v>
                </c:pt>
                <c:pt idx="2315">
                  <c:v>2315</c:v>
                </c:pt>
                <c:pt idx="2316">
                  <c:v>2316</c:v>
                </c:pt>
                <c:pt idx="2317">
                  <c:v>2317</c:v>
                </c:pt>
                <c:pt idx="2318">
                  <c:v>2318</c:v>
                </c:pt>
                <c:pt idx="2319">
                  <c:v>2319</c:v>
                </c:pt>
                <c:pt idx="2320">
                  <c:v>2320</c:v>
                </c:pt>
                <c:pt idx="2321">
                  <c:v>2321</c:v>
                </c:pt>
                <c:pt idx="2322">
                  <c:v>2322</c:v>
                </c:pt>
                <c:pt idx="2323">
                  <c:v>2323</c:v>
                </c:pt>
                <c:pt idx="2324">
                  <c:v>2324</c:v>
                </c:pt>
                <c:pt idx="2325">
                  <c:v>2325</c:v>
                </c:pt>
                <c:pt idx="2326">
                  <c:v>2326</c:v>
                </c:pt>
                <c:pt idx="2327">
                  <c:v>2327</c:v>
                </c:pt>
                <c:pt idx="2328">
                  <c:v>2328</c:v>
                </c:pt>
                <c:pt idx="2329">
                  <c:v>2329</c:v>
                </c:pt>
                <c:pt idx="2330">
                  <c:v>2330</c:v>
                </c:pt>
                <c:pt idx="2331">
                  <c:v>2331</c:v>
                </c:pt>
                <c:pt idx="2332">
                  <c:v>2332</c:v>
                </c:pt>
                <c:pt idx="2333">
                  <c:v>2333</c:v>
                </c:pt>
                <c:pt idx="2334">
                  <c:v>2334</c:v>
                </c:pt>
                <c:pt idx="2335">
                  <c:v>2335</c:v>
                </c:pt>
                <c:pt idx="2336">
                  <c:v>2336</c:v>
                </c:pt>
                <c:pt idx="2337">
                  <c:v>2337</c:v>
                </c:pt>
                <c:pt idx="2338">
                  <c:v>2338</c:v>
                </c:pt>
                <c:pt idx="2339">
                  <c:v>2339</c:v>
                </c:pt>
                <c:pt idx="2340">
                  <c:v>2340</c:v>
                </c:pt>
                <c:pt idx="2341">
                  <c:v>2341</c:v>
                </c:pt>
                <c:pt idx="2342">
                  <c:v>2342</c:v>
                </c:pt>
                <c:pt idx="2343">
                  <c:v>2343</c:v>
                </c:pt>
                <c:pt idx="2344">
                  <c:v>2344</c:v>
                </c:pt>
                <c:pt idx="2345">
                  <c:v>2345</c:v>
                </c:pt>
                <c:pt idx="2346">
                  <c:v>2346</c:v>
                </c:pt>
                <c:pt idx="2347">
                  <c:v>2347</c:v>
                </c:pt>
                <c:pt idx="2348">
                  <c:v>2348</c:v>
                </c:pt>
                <c:pt idx="2349">
                  <c:v>2349</c:v>
                </c:pt>
                <c:pt idx="2350">
                  <c:v>2350</c:v>
                </c:pt>
                <c:pt idx="2351">
                  <c:v>2351</c:v>
                </c:pt>
                <c:pt idx="2352">
                  <c:v>2352</c:v>
                </c:pt>
                <c:pt idx="2353">
                  <c:v>2353</c:v>
                </c:pt>
                <c:pt idx="2354">
                  <c:v>2354</c:v>
                </c:pt>
                <c:pt idx="2355">
                  <c:v>2355</c:v>
                </c:pt>
                <c:pt idx="2356">
                  <c:v>2356</c:v>
                </c:pt>
                <c:pt idx="2357">
                  <c:v>2357</c:v>
                </c:pt>
                <c:pt idx="2358">
                  <c:v>2358</c:v>
                </c:pt>
                <c:pt idx="2359">
                  <c:v>2359</c:v>
                </c:pt>
                <c:pt idx="2360">
                  <c:v>2360</c:v>
                </c:pt>
                <c:pt idx="2361">
                  <c:v>2361</c:v>
                </c:pt>
                <c:pt idx="2362">
                  <c:v>2362</c:v>
                </c:pt>
                <c:pt idx="2363">
                  <c:v>2363</c:v>
                </c:pt>
                <c:pt idx="2364">
                  <c:v>2364</c:v>
                </c:pt>
                <c:pt idx="2365">
                  <c:v>2365</c:v>
                </c:pt>
                <c:pt idx="2366">
                  <c:v>2366</c:v>
                </c:pt>
                <c:pt idx="2367">
                  <c:v>2367</c:v>
                </c:pt>
                <c:pt idx="2368">
                  <c:v>2368</c:v>
                </c:pt>
                <c:pt idx="2369">
                  <c:v>2369</c:v>
                </c:pt>
                <c:pt idx="2370">
                  <c:v>2370</c:v>
                </c:pt>
                <c:pt idx="2371">
                  <c:v>2371</c:v>
                </c:pt>
                <c:pt idx="2372">
                  <c:v>2372</c:v>
                </c:pt>
                <c:pt idx="2373">
                  <c:v>2373</c:v>
                </c:pt>
                <c:pt idx="2374">
                  <c:v>2374</c:v>
                </c:pt>
                <c:pt idx="2375">
                  <c:v>2375</c:v>
                </c:pt>
                <c:pt idx="2376">
                  <c:v>2376</c:v>
                </c:pt>
                <c:pt idx="2377">
                  <c:v>2377</c:v>
                </c:pt>
                <c:pt idx="2378">
                  <c:v>2378</c:v>
                </c:pt>
                <c:pt idx="2379">
                  <c:v>2379</c:v>
                </c:pt>
                <c:pt idx="2380">
                  <c:v>2380</c:v>
                </c:pt>
                <c:pt idx="2381">
                  <c:v>2381</c:v>
                </c:pt>
                <c:pt idx="2382">
                  <c:v>2382</c:v>
                </c:pt>
                <c:pt idx="2383">
                  <c:v>2383</c:v>
                </c:pt>
                <c:pt idx="2384">
                  <c:v>2384</c:v>
                </c:pt>
                <c:pt idx="2385">
                  <c:v>2385</c:v>
                </c:pt>
                <c:pt idx="2386">
                  <c:v>2386</c:v>
                </c:pt>
                <c:pt idx="2387">
                  <c:v>2387</c:v>
                </c:pt>
                <c:pt idx="2388">
                  <c:v>2388</c:v>
                </c:pt>
                <c:pt idx="2389">
                  <c:v>2389</c:v>
                </c:pt>
                <c:pt idx="2390">
                  <c:v>2390</c:v>
                </c:pt>
                <c:pt idx="2391">
                  <c:v>2391</c:v>
                </c:pt>
                <c:pt idx="2392">
                  <c:v>2392</c:v>
                </c:pt>
                <c:pt idx="2393">
                  <c:v>2393</c:v>
                </c:pt>
                <c:pt idx="2394">
                  <c:v>2394</c:v>
                </c:pt>
                <c:pt idx="2395">
                  <c:v>2395</c:v>
                </c:pt>
                <c:pt idx="2396">
                  <c:v>2396</c:v>
                </c:pt>
                <c:pt idx="2397">
                  <c:v>2397</c:v>
                </c:pt>
                <c:pt idx="2398">
                  <c:v>2398</c:v>
                </c:pt>
                <c:pt idx="2399">
                  <c:v>2399</c:v>
                </c:pt>
                <c:pt idx="2400">
                  <c:v>2400</c:v>
                </c:pt>
                <c:pt idx="2401">
                  <c:v>2401</c:v>
                </c:pt>
                <c:pt idx="2402">
                  <c:v>2402</c:v>
                </c:pt>
                <c:pt idx="2403">
                  <c:v>2403</c:v>
                </c:pt>
                <c:pt idx="2404">
                  <c:v>2404</c:v>
                </c:pt>
                <c:pt idx="2405">
                  <c:v>2405</c:v>
                </c:pt>
                <c:pt idx="2406">
                  <c:v>2406</c:v>
                </c:pt>
                <c:pt idx="2407">
                  <c:v>2407</c:v>
                </c:pt>
                <c:pt idx="2408">
                  <c:v>2408</c:v>
                </c:pt>
                <c:pt idx="2409">
                  <c:v>2409</c:v>
                </c:pt>
                <c:pt idx="2410">
                  <c:v>2410</c:v>
                </c:pt>
                <c:pt idx="2411">
                  <c:v>2411</c:v>
                </c:pt>
                <c:pt idx="2412">
                  <c:v>2412</c:v>
                </c:pt>
                <c:pt idx="2413">
                  <c:v>2413</c:v>
                </c:pt>
                <c:pt idx="2414">
                  <c:v>2414</c:v>
                </c:pt>
                <c:pt idx="2415">
                  <c:v>2415</c:v>
                </c:pt>
                <c:pt idx="2416">
                  <c:v>2416</c:v>
                </c:pt>
                <c:pt idx="2417">
                  <c:v>2417</c:v>
                </c:pt>
                <c:pt idx="2418">
                  <c:v>2418</c:v>
                </c:pt>
                <c:pt idx="2419">
                  <c:v>2419</c:v>
                </c:pt>
                <c:pt idx="2420">
                  <c:v>2420</c:v>
                </c:pt>
                <c:pt idx="2421">
                  <c:v>2421</c:v>
                </c:pt>
                <c:pt idx="2422">
                  <c:v>2422</c:v>
                </c:pt>
                <c:pt idx="2423">
                  <c:v>2423</c:v>
                </c:pt>
                <c:pt idx="2424">
                  <c:v>2424</c:v>
                </c:pt>
                <c:pt idx="2425">
                  <c:v>2425</c:v>
                </c:pt>
                <c:pt idx="2426">
                  <c:v>2426</c:v>
                </c:pt>
                <c:pt idx="2427">
                  <c:v>2427</c:v>
                </c:pt>
                <c:pt idx="2428">
                  <c:v>2428</c:v>
                </c:pt>
                <c:pt idx="2429">
                  <c:v>2429</c:v>
                </c:pt>
                <c:pt idx="2430">
                  <c:v>2430</c:v>
                </c:pt>
                <c:pt idx="2431">
                  <c:v>2431</c:v>
                </c:pt>
                <c:pt idx="2432">
                  <c:v>2432</c:v>
                </c:pt>
                <c:pt idx="2433">
                  <c:v>2433</c:v>
                </c:pt>
                <c:pt idx="2434">
                  <c:v>2434</c:v>
                </c:pt>
                <c:pt idx="2435">
                  <c:v>2435</c:v>
                </c:pt>
                <c:pt idx="2436">
                  <c:v>2436</c:v>
                </c:pt>
                <c:pt idx="2437">
                  <c:v>2437</c:v>
                </c:pt>
                <c:pt idx="2438">
                  <c:v>2438</c:v>
                </c:pt>
                <c:pt idx="2439">
                  <c:v>2439</c:v>
                </c:pt>
                <c:pt idx="2440">
                  <c:v>2440</c:v>
                </c:pt>
                <c:pt idx="2441">
                  <c:v>2441</c:v>
                </c:pt>
                <c:pt idx="2442">
                  <c:v>2442</c:v>
                </c:pt>
                <c:pt idx="2443">
                  <c:v>2443</c:v>
                </c:pt>
                <c:pt idx="2444">
                  <c:v>2444</c:v>
                </c:pt>
                <c:pt idx="2445">
                  <c:v>2445</c:v>
                </c:pt>
                <c:pt idx="2446">
                  <c:v>2446</c:v>
                </c:pt>
                <c:pt idx="2447">
                  <c:v>2447</c:v>
                </c:pt>
                <c:pt idx="2448">
                  <c:v>2448</c:v>
                </c:pt>
                <c:pt idx="2449">
                  <c:v>2449</c:v>
                </c:pt>
                <c:pt idx="2450">
                  <c:v>2450</c:v>
                </c:pt>
                <c:pt idx="2451">
                  <c:v>2451</c:v>
                </c:pt>
                <c:pt idx="2452">
                  <c:v>2452</c:v>
                </c:pt>
                <c:pt idx="2453">
                  <c:v>2453</c:v>
                </c:pt>
                <c:pt idx="2454">
                  <c:v>2454</c:v>
                </c:pt>
                <c:pt idx="2455">
                  <c:v>2455</c:v>
                </c:pt>
                <c:pt idx="2456">
                  <c:v>2456</c:v>
                </c:pt>
                <c:pt idx="2457">
                  <c:v>2457</c:v>
                </c:pt>
                <c:pt idx="2458">
                  <c:v>2458</c:v>
                </c:pt>
                <c:pt idx="2459">
                  <c:v>2459</c:v>
                </c:pt>
                <c:pt idx="2460">
                  <c:v>2460</c:v>
                </c:pt>
                <c:pt idx="2461">
                  <c:v>2461</c:v>
                </c:pt>
                <c:pt idx="2462">
                  <c:v>2462</c:v>
                </c:pt>
                <c:pt idx="2463">
                  <c:v>2463</c:v>
                </c:pt>
                <c:pt idx="2464">
                  <c:v>2464</c:v>
                </c:pt>
                <c:pt idx="2465">
                  <c:v>2465</c:v>
                </c:pt>
                <c:pt idx="2466">
                  <c:v>2466</c:v>
                </c:pt>
                <c:pt idx="2467">
                  <c:v>2467</c:v>
                </c:pt>
                <c:pt idx="2468">
                  <c:v>2468</c:v>
                </c:pt>
                <c:pt idx="2469">
                  <c:v>2469</c:v>
                </c:pt>
                <c:pt idx="2470">
                  <c:v>2470</c:v>
                </c:pt>
                <c:pt idx="2471">
                  <c:v>2471</c:v>
                </c:pt>
                <c:pt idx="2472">
                  <c:v>2472</c:v>
                </c:pt>
                <c:pt idx="2473">
                  <c:v>2473</c:v>
                </c:pt>
                <c:pt idx="2474">
                  <c:v>2474</c:v>
                </c:pt>
                <c:pt idx="2475">
                  <c:v>2475</c:v>
                </c:pt>
                <c:pt idx="2476">
                  <c:v>2476</c:v>
                </c:pt>
                <c:pt idx="2477">
                  <c:v>2477</c:v>
                </c:pt>
                <c:pt idx="2478">
                  <c:v>2478</c:v>
                </c:pt>
                <c:pt idx="2479">
                  <c:v>2479</c:v>
                </c:pt>
                <c:pt idx="2480">
                  <c:v>2480</c:v>
                </c:pt>
                <c:pt idx="2481">
                  <c:v>2481</c:v>
                </c:pt>
                <c:pt idx="2482">
                  <c:v>2482</c:v>
                </c:pt>
                <c:pt idx="2483">
                  <c:v>2483</c:v>
                </c:pt>
                <c:pt idx="2484">
                  <c:v>2484</c:v>
                </c:pt>
                <c:pt idx="2485">
                  <c:v>2485</c:v>
                </c:pt>
                <c:pt idx="2486">
                  <c:v>2486</c:v>
                </c:pt>
                <c:pt idx="2487">
                  <c:v>2487</c:v>
                </c:pt>
                <c:pt idx="2488">
                  <c:v>2488</c:v>
                </c:pt>
                <c:pt idx="2489">
                  <c:v>2489</c:v>
                </c:pt>
                <c:pt idx="2490">
                  <c:v>2490</c:v>
                </c:pt>
                <c:pt idx="2491">
                  <c:v>2491</c:v>
                </c:pt>
                <c:pt idx="2492">
                  <c:v>2492</c:v>
                </c:pt>
                <c:pt idx="2493">
                  <c:v>2493</c:v>
                </c:pt>
                <c:pt idx="2494">
                  <c:v>2494</c:v>
                </c:pt>
                <c:pt idx="2495">
                  <c:v>2495</c:v>
                </c:pt>
                <c:pt idx="2496">
                  <c:v>2496</c:v>
                </c:pt>
                <c:pt idx="2497">
                  <c:v>2497</c:v>
                </c:pt>
                <c:pt idx="2498">
                  <c:v>2498</c:v>
                </c:pt>
                <c:pt idx="2499">
                  <c:v>2499</c:v>
                </c:pt>
                <c:pt idx="2500">
                  <c:v>2500</c:v>
                </c:pt>
                <c:pt idx="2501">
                  <c:v>2501</c:v>
                </c:pt>
                <c:pt idx="2502">
                  <c:v>2502</c:v>
                </c:pt>
                <c:pt idx="2503">
                  <c:v>2503</c:v>
                </c:pt>
                <c:pt idx="2504">
                  <c:v>2504</c:v>
                </c:pt>
                <c:pt idx="2505">
                  <c:v>2505</c:v>
                </c:pt>
                <c:pt idx="2506">
                  <c:v>2506</c:v>
                </c:pt>
                <c:pt idx="2507">
                  <c:v>2507</c:v>
                </c:pt>
                <c:pt idx="2508">
                  <c:v>2508</c:v>
                </c:pt>
                <c:pt idx="2509">
                  <c:v>2509</c:v>
                </c:pt>
                <c:pt idx="2510">
                  <c:v>2510</c:v>
                </c:pt>
                <c:pt idx="2511">
                  <c:v>2511</c:v>
                </c:pt>
                <c:pt idx="2512">
                  <c:v>2512</c:v>
                </c:pt>
                <c:pt idx="2513">
                  <c:v>2513</c:v>
                </c:pt>
                <c:pt idx="2514">
                  <c:v>2514</c:v>
                </c:pt>
                <c:pt idx="2515">
                  <c:v>2515</c:v>
                </c:pt>
                <c:pt idx="2516">
                  <c:v>2516</c:v>
                </c:pt>
                <c:pt idx="2517">
                  <c:v>2517</c:v>
                </c:pt>
                <c:pt idx="2518">
                  <c:v>2518</c:v>
                </c:pt>
                <c:pt idx="2519">
                  <c:v>2519</c:v>
                </c:pt>
                <c:pt idx="2520">
                  <c:v>2520</c:v>
                </c:pt>
                <c:pt idx="2521">
                  <c:v>2521</c:v>
                </c:pt>
                <c:pt idx="2522">
                  <c:v>2522</c:v>
                </c:pt>
                <c:pt idx="2523">
                  <c:v>2523</c:v>
                </c:pt>
                <c:pt idx="2524">
                  <c:v>2524</c:v>
                </c:pt>
                <c:pt idx="2525">
                  <c:v>2525</c:v>
                </c:pt>
                <c:pt idx="2526">
                  <c:v>2526</c:v>
                </c:pt>
                <c:pt idx="2527">
                  <c:v>2527</c:v>
                </c:pt>
                <c:pt idx="2528">
                  <c:v>2528</c:v>
                </c:pt>
                <c:pt idx="2529">
                  <c:v>2529</c:v>
                </c:pt>
                <c:pt idx="2530">
                  <c:v>2530</c:v>
                </c:pt>
                <c:pt idx="2531">
                  <c:v>2531</c:v>
                </c:pt>
                <c:pt idx="2532">
                  <c:v>2532</c:v>
                </c:pt>
                <c:pt idx="2533">
                  <c:v>2533</c:v>
                </c:pt>
                <c:pt idx="2534">
                  <c:v>2534</c:v>
                </c:pt>
                <c:pt idx="2535">
                  <c:v>2535</c:v>
                </c:pt>
                <c:pt idx="2536">
                  <c:v>2536</c:v>
                </c:pt>
                <c:pt idx="2537">
                  <c:v>2537</c:v>
                </c:pt>
                <c:pt idx="2538">
                  <c:v>2538</c:v>
                </c:pt>
                <c:pt idx="2539">
                  <c:v>2539</c:v>
                </c:pt>
                <c:pt idx="2540">
                  <c:v>2540</c:v>
                </c:pt>
                <c:pt idx="2541">
                  <c:v>2541</c:v>
                </c:pt>
                <c:pt idx="2542">
                  <c:v>2542</c:v>
                </c:pt>
                <c:pt idx="2543">
                  <c:v>2543</c:v>
                </c:pt>
                <c:pt idx="2544">
                  <c:v>2544</c:v>
                </c:pt>
                <c:pt idx="2545">
                  <c:v>2545</c:v>
                </c:pt>
                <c:pt idx="2546">
                  <c:v>2546</c:v>
                </c:pt>
                <c:pt idx="2547">
                  <c:v>2547</c:v>
                </c:pt>
                <c:pt idx="2548">
                  <c:v>2548</c:v>
                </c:pt>
                <c:pt idx="2549">
                  <c:v>2549</c:v>
                </c:pt>
                <c:pt idx="2550">
                  <c:v>2550</c:v>
                </c:pt>
                <c:pt idx="2551">
                  <c:v>2551</c:v>
                </c:pt>
                <c:pt idx="2552">
                  <c:v>2552</c:v>
                </c:pt>
                <c:pt idx="2553">
                  <c:v>2553</c:v>
                </c:pt>
                <c:pt idx="2554">
                  <c:v>2554</c:v>
                </c:pt>
                <c:pt idx="2555">
                  <c:v>2555</c:v>
                </c:pt>
                <c:pt idx="2556">
                  <c:v>2556</c:v>
                </c:pt>
                <c:pt idx="2557">
                  <c:v>2557</c:v>
                </c:pt>
                <c:pt idx="2558">
                  <c:v>2558</c:v>
                </c:pt>
                <c:pt idx="2559">
                  <c:v>2559</c:v>
                </c:pt>
                <c:pt idx="2560">
                  <c:v>2560</c:v>
                </c:pt>
                <c:pt idx="2561">
                  <c:v>2561</c:v>
                </c:pt>
                <c:pt idx="2562">
                  <c:v>2562</c:v>
                </c:pt>
                <c:pt idx="2563">
                  <c:v>2563</c:v>
                </c:pt>
                <c:pt idx="2564">
                  <c:v>2564</c:v>
                </c:pt>
                <c:pt idx="2565">
                  <c:v>2565</c:v>
                </c:pt>
                <c:pt idx="2566">
                  <c:v>2566</c:v>
                </c:pt>
                <c:pt idx="2567">
                  <c:v>2567</c:v>
                </c:pt>
                <c:pt idx="2568">
                  <c:v>2568</c:v>
                </c:pt>
                <c:pt idx="2569">
                  <c:v>2569</c:v>
                </c:pt>
                <c:pt idx="2570">
                  <c:v>2570</c:v>
                </c:pt>
                <c:pt idx="2571">
                  <c:v>2571</c:v>
                </c:pt>
                <c:pt idx="2572">
                  <c:v>2572</c:v>
                </c:pt>
                <c:pt idx="2573">
                  <c:v>2573</c:v>
                </c:pt>
                <c:pt idx="2574">
                  <c:v>2574</c:v>
                </c:pt>
                <c:pt idx="2575">
                  <c:v>2575</c:v>
                </c:pt>
                <c:pt idx="2576">
                  <c:v>2576</c:v>
                </c:pt>
                <c:pt idx="2577">
                  <c:v>2577</c:v>
                </c:pt>
                <c:pt idx="2578">
                  <c:v>2578</c:v>
                </c:pt>
                <c:pt idx="2579">
                  <c:v>2579</c:v>
                </c:pt>
                <c:pt idx="2580">
                  <c:v>2580</c:v>
                </c:pt>
                <c:pt idx="2581">
                  <c:v>2581</c:v>
                </c:pt>
                <c:pt idx="2582">
                  <c:v>2582</c:v>
                </c:pt>
                <c:pt idx="2583">
                  <c:v>2583</c:v>
                </c:pt>
                <c:pt idx="2584">
                  <c:v>2584</c:v>
                </c:pt>
                <c:pt idx="2585">
                  <c:v>2585</c:v>
                </c:pt>
                <c:pt idx="2586">
                  <c:v>2586</c:v>
                </c:pt>
                <c:pt idx="2587">
                  <c:v>2587</c:v>
                </c:pt>
                <c:pt idx="2588">
                  <c:v>2588</c:v>
                </c:pt>
                <c:pt idx="2589">
                  <c:v>2589</c:v>
                </c:pt>
                <c:pt idx="2590">
                  <c:v>2590</c:v>
                </c:pt>
                <c:pt idx="2591">
                  <c:v>2591</c:v>
                </c:pt>
                <c:pt idx="2592">
                  <c:v>2592</c:v>
                </c:pt>
                <c:pt idx="2593">
                  <c:v>2593</c:v>
                </c:pt>
                <c:pt idx="2594">
                  <c:v>2594</c:v>
                </c:pt>
                <c:pt idx="2595">
                  <c:v>2595</c:v>
                </c:pt>
                <c:pt idx="2596">
                  <c:v>2596</c:v>
                </c:pt>
                <c:pt idx="2597">
                  <c:v>2597</c:v>
                </c:pt>
                <c:pt idx="2598">
                  <c:v>2598</c:v>
                </c:pt>
                <c:pt idx="2599">
                  <c:v>2599</c:v>
                </c:pt>
                <c:pt idx="2600">
                  <c:v>2600</c:v>
                </c:pt>
                <c:pt idx="2601">
                  <c:v>2601</c:v>
                </c:pt>
                <c:pt idx="2602">
                  <c:v>2602</c:v>
                </c:pt>
                <c:pt idx="2603">
                  <c:v>2603</c:v>
                </c:pt>
                <c:pt idx="2604">
                  <c:v>2604</c:v>
                </c:pt>
                <c:pt idx="2605">
                  <c:v>2605</c:v>
                </c:pt>
                <c:pt idx="2606">
                  <c:v>2606</c:v>
                </c:pt>
                <c:pt idx="2607">
                  <c:v>2607</c:v>
                </c:pt>
                <c:pt idx="2608">
                  <c:v>2608</c:v>
                </c:pt>
                <c:pt idx="2609">
                  <c:v>2609</c:v>
                </c:pt>
                <c:pt idx="2610">
                  <c:v>2610</c:v>
                </c:pt>
                <c:pt idx="2611">
                  <c:v>2611</c:v>
                </c:pt>
                <c:pt idx="2612">
                  <c:v>2612</c:v>
                </c:pt>
                <c:pt idx="2613">
                  <c:v>2613</c:v>
                </c:pt>
                <c:pt idx="2614">
                  <c:v>2614</c:v>
                </c:pt>
                <c:pt idx="2615">
                  <c:v>2615</c:v>
                </c:pt>
                <c:pt idx="2616">
                  <c:v>2616</c:v>
                </c:pt>
                <c:pt idx="2617">
                  <c:v>2617</c:v>
                </c:pt>
                <c:pt idx="2618">
                  <c:v>2618</c:v>
                </c:pt>
                <c:pt idx="2619">
                  <c:v>2619</c:v>
                </c:pt>
                <c:pt idx="2620">
                  <c:v>2620</c:v>
                </c:pt>
                <c:pt idx="2621">
                  <c:v>2621</c:v>
                </c:pt>
                <c:pt idx="2622">
                  <c:v>2622</c:v>
                </c:pt>
                <c:pt idx="2623">
                  <c:v>2623</c:v>
                </c:pt>
                <c:pt idx="2624">
                  <c:v>2624</c:v>
                </c:pt>
                <c:pt idx="2625">
                  <c:v>2625</c:v>
                </c:pt>
                <c:pt idx="2626">
                  <c:v>2626</c:v>
                </c:pt>
                <c:pt idx="2627">
                  <c:v>2627</c:v>
                </c:pt>
                <c:pt idx="2628">
                  <c:v>2628</c:v>
                </c:pt>
                <c:pt idx="2629">
                  <c:v>2629</c:v>
                </c:pt>
                <c:pt idx="2630">
                  <c:v>2630</c:v>
                </c:pt>
                <c:pt idx="2631">
                  <c:v>2631</c:v>
                </c:pt>
                <c:pt idx="2632">
                  <c:v>2632</c:v>
                </c:pt>
                <c:pt idx="2633">
                  <c:v>2633</c:v>
                </c:pt>
                <c:pt idx="2634">
                  <c:v>2634</c:v>
                </c:pt>
                <c:pt idx="2635">
                  <c:v>2635</c:v>
                </c:pt>
                <c:pt idx="2636">
                  <c:v>2636</c:v>
                </c:pt>
                <c:pt idx="2637">
                  <c:v>2637</c:v>
                </c:pt>
                <c:pt idx="2638">
                  <c:v>2638</c:v>
                </c:pt>
                <c:pt idx="2639">
                  <c:v>2639</c:v>
                </c:pt>
                <c:pt idx="2640">
                  <c:v>2640</c:v>
                </c:pt>
                <c:pt idx="2641">
                  <c:v>2641</c:v>
                </c:pt>
                <c:pt idx="2642">
                  <c:v>2642</c:v>
                </c:pt>
                <c:pt idx="2643">
                  <c:v>2643</c:v>
                </c:pt>
                <c:pt idx="2644">
                  <c:v>2644</c:v>
                </c:pt>
                <c:pt idx="2645">
                  <c:v>2645</c:v>
                </c:pt>
                <c:pt idx="2646">
                  <c:v>2646</c:v>
                </c:pt>
                <c:pt idx="2647">
                  <c:v>2647</c:v>
                </c:pt>
                <c:pt idx="2648">
                  <c:v>2648</c:v>
                </c:pt>
                <c:pt idx="2649">
                  <c:v>2649</c:v>
                </c:pt>
                <c:pt idx="2650">
                  <c:v>2650</c:v>
                </c:pt>
                <c:pt idx="2651">
                  <c:v>2651</c:v>
                </c:pt>
                <c:pt idx="2652">
                  <c:v>2652</c:v>
                </c:pt>
                <c:pt idx="2653">
                  <c:v>2653</c:v>
                </c:pt>
                <c:pt idx="2654">
                  <c:v>2654</c:v>
                </c:pt>
                <c:pt idx="2655">
                  <c:v>2655</c:v>
                </c:pt>
                <c:pt idx="2656">
                  <c:v>2656</c:v>
                </c:pt>
                <c:pt idx="2657">
                  <c:v>2657</c:v>
                </c:pt>
                <c:pt idx="2658">
                  <c:v>2658</c:v>
                </c:pt>
                <c:pt idx="2659">
                  <c:v>2659</c:v>
                </c:pt>
                <c:pt idx="2660">
                  <c:v>2660</c:v>
                </c:pt>
                <c:pt idx="2661">
                  <c:v>2661</c:v>
                </c:pt>
                <c:pt idx="2662">
                  <c:v>2662</c:v>
                </c:pt>
                <c:pt idx="2663">
                  <c:v>2663</c:v>
                </c:pt>
                <c:pt idx="2664">
                  <c:v>2664</c:v>
                </c:pt>
                <c:pt idx="2665">
                  <c:v>2665</c:v>
                </c:pt>
                <c:pt idx="2666">
                  <c:v>2666</c:v>
                </c:pt>
                <c:pt idx="2667">
                  <c:v>2667</c:v>
                </c:pt>
                <c:pt idx="2668">
                  <c:v>2668</c:v>
                </c:pt>
                <c:pt idx="2669">
                  <c:v>2669</c:v>
                </c:pt>
                <c:pt idx="2670">
                  <c:v>2670</c:v>
                </c:pt>
                <c:pt idx="2671">
                  <c:v>2671</c:v>
                </c:pt>
                <c:pt idx="2672">
                  <c:v>2672</c:v>
                </c:pt>
                <c:pt idx="2673">
                  <c:v>2673</c:v>
                </c:pt>
                <c:pt idx="2674">
                  <c:v>2674</c:v>
                </c:pt>
                <c:pt idx="2675">
                  <c:v>2675</c:v>
                </c:pt>
                <c:pt idx="2676">
                  <c:v>2676</c:v>
                </c:pt>
                <c:pt idx="2677">
                  <c:v>2677</c:v>
                </c:pt>
                <c:pt idx="2678">
                  <c:v>2678</c:v>
                </c:pt>
                <c:pt idx="2679">
                  <c:v>2679</c:v>
                </c:pt>
                <c:pt idx="2680">
                  <c:v>2680</c:v>
                </c:pt>
                <c:pt idx="2681">
                  <c:v>2681</c:v>
                </c:pt>
                <c:pt idx="2682">
                  <c:v>2682</c:v>
                </c:pt>
                <c:pt idx="2683">
                  <c:v>2683</c:v>
                </c:pt>
                <c:pt idx="2684">
                  <c:v>2684</c:v>
                </c:pt>
                <c:pt idx="2685">
                  <c:v>2685</c:v>
                </c:pt>
                <c:pt idx="2686">
                  <c:v>2686</c:v>
                </c:pt>
                <c:pt idx="2687">
                  <c:v>2687</c:v>
                </c:pt>
                <c:pt idx="2688">
                  <c:v>2688</c:v>
                </c:pt>
                <c:pt idx="2689">
                  <c:v>2689</c:v>
                </c:pt>
                <c:pt idx="2690">
                  <c:v>2690</c:v>
                </c:pt>
                <c:pt idx="2691">
                  <c:v>2691</c:v>
                </c:pt>
                <c:pt idx="2692">
                  <c:v>2692</c:v>
                </c:pt>
                <c:pt idx="2693">
                  <c:v>2693</c:v>
                </c:pt>
                <c:pt idx="2694">
                  <c:v>2694</c:v>
                </c:pt>
                <c:pt idx="2695">
                  <c:v>2695</c:v>
                </c:pt>
                <c:pt idx="2696">
                  <c:v>2696</c:v>
                </c:pt>
                <c:pt idx="2697">
                  <c:v>2697</c:v>
                </c:pt>
                <c:pt idx="2698">
                  <c:v>2698</c:v>
                </c:pt>
                <c:pt idx="2699">
                  <c:v>2699</c:v>
                </c:pt>
                <c:pt idx="2700">
                  <c:v>2700</c:v>
                </c:pt>
                <c:pt idx="2701">
                  <c:v>2701</c:v>
                </c:pt>
                <c:pt idx="2702">
                  <c:v>2702</c:v>
                </c:pt>
                <c:pt idx="2703">
                  <c:v>2703</c:v>
                </c:pt>
                <c:pt idx="2704">
                  <c:v>2704</c:v>
                </c:pt>
                <c:pt idx="2705">
                  <c:v>2705</c:v>
                </c:pt>
                <c:pt idx="2706">
                  <c:v>2706</c:v>
                </c:pt>
                <c:pt idx="2707">
                  <c:v>2707</c:v>
                </c:pt>
                <c:pt idx="2708">
                  <c:v>2708</c:v>
                </c:pt>
                <c:pt idx="2709">
                  <c:v>2709</c:v>
                </c:pt>
                <c:pt idx="2710">
                  <c:v>2710</c:v>
                </c:pt>
                <c:pt idx="2711">
                  <c:v>2711</c:v>
                </c:pt>
                <c:pt idx="2712">
                  <c:v>2712</c:v>
                </c:pt>
                <c:pt idx="2713">
                  <c:v>2713</c:v>
                </c:pt>
                <c:pt idx="2714">
                  <c:v>2714</c:v>
                </c:pt>
                <c:pt idx="2715">
                  <c:v>2715</c:v>
                </c:pt>
                <c:pt idx="2716">
                  <c:v>2716</c:v>
                </c:pt>
                <c:pt idx="2717">
                  <c:v>2717</c:v>
                </c:pt>
                <c:pt idx="2718">
                  <c:v>2718</c:v>
                </c:pt>
                <c:pt idx="2719">
                  <c:v>2719</c:v>
                </c:pt>
                <c:pt idx="2720">
                  <c:v>2720</c:v>
                </c:pt>
                <c:pt idx="2721">
                  <c:v>2721</c:v>
                </c:pt>
                <c:pt idx="2722">
                  <c:v>2722</c:v>
                </c:pt>
                <c:pt idx="2723">
                  <c:v>2723</c:v>
                </c:pt>
                <c:pt idx="2724">
                  <c:v>2724</c:v>
                </c:pt>
                <c:pt idx="2725">
                  <c:v>2725</c:v>
                </c:pt>
                <c:pt idx="2726">
                  <c:v>2726</c:v>
                </c:pt>
                <c:pt idx="2727">
                  <c:v>2727</c:v>
                </c:pt>
                <c:pt idx="2728">
                  <c:v>2728</c:v>
                </c:pt>
                <c:pt idx="2729">
                  <c:v>2729</c:v>
                </c:pt>
                <c:pt idx="2730">
                  <c:v>2730</c:v>
                </c:pt>
                <c:pt idx="2731">
                  <c:v>2731</c:v>
                </c:pt>
                <c:pt idx="2732">
                  <c:v>2732</c:v>
                </c:pt>
                <c:pt idx="2733">
                  <c:v>2733</c:v>
                </c:pt>
                <c:pt idx="2734">
                  <c:v>2734</c:v>
                </c:pt>
                <c:pt idx="2735">
                  <c:v>2735</c:v>
                </c:pt>
                <c:pt idx="2736">
                  <c:v>2736</c:v>
                </c:pt>
                <c:pt idx="2737">
                  <c:v>2737</c:v>
                </c:pt>
                <c:pt idx="2738">
                  <c:v>2738</c:v>
                </c:pt>
                <c:pt idx="2739">
                  <c:v>2739</c:v>
                </c:pt>
                <c:pt idx="2740">
                  <c:v>2740</c:v>
                </c:pt>
                <c:pt idx="2741">
                  <c:v>2741</c:v>
                </c:pt>
                <c:pt idx="2742">
                  <c:v>2742</c:v>
                </c:pt>
                <c:pt idx="2743">
                  <c:v>2743</c:v>
                </c:pt>
                <c:pt idx="2744">
                  <c:v>2744</c:v>
                </c:pt>
                <c:pt idx="2745">
                  <c:v>2745</c:v>
                </c:pt>
                <c:pt idx="2746">
                  <c:v>2746</c:v>
                </c:pt>
                <c:pt idx="2747">
                  <c:v>2747</c:v>
                </c:pt>
                <c:pt idx="2748">
                  <c:v>2748</c:v>
                </c:pt>
                <c:pt idx="2749">
                  <c:v>2749</c:v>
                </c:pt>
                <c:pt idx="2750">
                  <c:v>2750</c:v>
                </c:pt>
                <c:pt idx="2751">
                  <c:v>2751</c:v>
                </c:pt>
                <c:pt idx="2752">
                  <c:v>2752</c:v>
                </c:pt>
                <c:pt idx="2753">
                  <c:v>2753</c:v>
                </c:pt>
                <c:pt idx="2754">
                  <c:v>2754</c:v>
                </c:pt>
                <c:pt idx="2755">
                  <c:v>2755</c:v>
                </c:pt>
                <c:pt idx="2756">
                  <c:v>2756</c:v>
                </c:pt>
                <c:pt idx="2757">
                  <c:v>2757</c:v>
                </c:pt>
                <c:pt idx="2758">
                  <c:v>2758</c:v>
                </c:pt>
                <c:pt idx="2759">
                  <c:v>2759</c:v>
                </c:pt>
                <c:pt idx="2760">
                  <c:v>2760</c:v>
                </c:pt>
                <c:pt idx="2761">
                  <c:v>2761</c:v>
                </c:pt>
                <c:pt idx="2762">
                  <c:v>2762</c:v>
                </c:pt>
                <c:pt idx="2763">
                  <c:v>2763</c:v>
                </c:pt>
                <c:pt idx="2764">
                  <c:v>2764</c:v>
                </c:pt>
                <c:pt idx="2765">
                  <c:v>2765</c:v>
                </c:pt>
                <c:pt idx="2766">
                  <c:v>2766</c:v>
                </c:pt>
                <c:pt idx="2767">
                  <c:v>2767</c:v>
                </c:pt>
                <c:pt idx="2768">
                  <c:v>2768</c:v>
                </c:pt>
                <c:pt idx="2769">
                  <c:v>2769</c:v>
                </c:pt>
                <c:pt idx="2770">
                  <c:v>2770</c:v>
                </c:pt>
                <c:pt idx="2771">
                  <c:v>2771</c:v>
                </c:pt>
                <c:pt idx="2772">
                  <c:v>2772</c:v>
                </c:pt>
                <c:pt idx="2773">
                  <c:v>2773</c:v>
                </c:pt>
                <c:pt idx="2774">
                  <c:v>2774</c:v>
                </c:pt>
                <c:pt idx="2775">
                  <c:v>2775</c:v>
                </c:pt>
                <c:pt idx="2776">
                  <c:v>2776</c:v>
                </c:pt>
                <c:pt idx="2777">
                  <c:v>2777</c:v>
                </c:pt>
                <c:pt idx="2778">
                  <c:v>2778</c:v>
                </c:pt>
                <c:pt idx="2779">
                  <c:v>2779</c:v>
                </c:pt>
                <c:pt idx="2780">
                  <c:v>2780</c:v>
                </c:pt>
                <c:pt idx="2781">
                  <c:v>2781</c:v>
                </c:pt>
                <c:pt idx="2782">
                  <c:v>2782</c:v>
                </c:pt>
                <c:pt idx="2783">
                  <c:v>2783</c:v>
                </c:pt>
                <c:pt idx="2784">
                  <c:v>2784</c:v>
                </c:pt>
                <c:pt idx="2785">
                  <c:v>2785</c:v>
                </c:pt>
                <c:pt idx="2786">
                  <c:v>2786</c:v>
                </c:pt>
                <c:pt idx="2787">
                  <c:v>2787</c:v>
                </c:pt>
                <c:pt idx="2788">
                  <c:v>2788</c:v>
                </c:pt>
                <c:pt idx="2789">
                  <c:v>2789</c:v>
                </c:pt>
                <c:pt idx="2790">
                  <c:v>2790</c:v>
                </c:pt>
                <c:pt idx="2791">
                  <c:v>2791</c:v>
                </c:pt>
                <c:pt idx="2792">
                  <c:v>2792</c:v>
                </c:pt>
                <c:pt idx="2793">
                  <c:v>2793</c:v>
                </c:pt>
                <c:pt idx="2794">
                  <c:v>2794</c:v>
                </c:pt>
                <c:pt idx="2795">
                  <c:v>2795</c:v>
                </c:pt>
                <c:pt idx="2796">
                  <c:v>2796</c:v>
                </c:pt>
                <c:pt idx="2797">
                  <c:v>2797</c:v>
                </c:pt>
                <c:pt idx="2798">
                  <c:v>2798</c:v>
                </c:pt>
                <c:pt idx="2799">
                  <c:v>2799</c:v>
                </c:pt>
                <c:pt idx="2800">
                  <c:v>2800</c:v>
                </c:pt>
                <c:pt idx="2801">
                  <c:v>2801</c:v>
                </c:pt>
                <c:pt idx="2802">
                  <c:v>2802</c:v>
                </c:pt>
                <c:pt idx="2803">
                  <c:v>2803</c:v>
                </c:pt>
                <c:pt idx="2804">
                  <c:v>2804</c:v>
                </c:pt>
                <c:pt idx="2805">
                  <c:v>2805</c:v>
                </c:pt>
                <c:pt idx="2806">
                  <c:v>2806</c:v>
                </c:pt>
                <c:pt idx="2807">
                  <c:v>2807</c:v>
                </c:pt>
                <c:pt idx="2808">
                  <c:v>2808</c:v>
                </c:pt>
                <c:pt idx="2809">
                  <c:v>2809</c:v>
                </c:pt>
                <c:pt idx="2810">
                  <c:v>2810</c:v>
                </c:pt>
                <c:pt idx="2811">
                  <c:v>2811</c:v>
                </c:pt>
                <c:pt idx="2812">
                  <c:v>2812</c:v>
                </c:pt>
                <c:pt idx="2813">
                  <c:v>2813</c:v>
                </c:pt>
                <c:pt idx="2814">
                  <c:v>2814</c:v>
                </c:pt>
                <c:pt idx="2815">
                  <c:v>2815</c:v>
                </c:pt>
                <c:pt idx="2816">
                  <c:v>2816</c:v>
                </c:pt>
                <c:pt idx="2817">
                  <c:v>2817</c:v>
                </c:pt>
                <c:pt idx="2818">
                  <c:v>2818</c:v>
                </c:pt>
                <c:pt idx="2819">
                  <c:v>2819</c:v>
                </c:pt>
                <c:pt idx="2820">
                  <c:v>2820</c:v>
                </c:pt>
                <c:pt idx="2821">
                  <c:v>2821</c:v>
                </c:pt>
                <c:pt idx="2822">
                  <c:v>2822</c:v>
                </c:pt>
                <c:pt idx="2823">
                  <c:v>2823</c:v>
                </c:pt>
                <c:pt idx="2824">
                  <c:v>2824</c:v>
                </c:pt>
                <c:pt idx="2825">
                  <c:v>2825</c:v>
                </c:pt>
                <c:pt idx="2826">
                  <c:v>2826</c:v>
                </c:pt>
                <c:pt idx="2827">
                  <c:v>2827</c:v>
                </c:pt>
                <c:pt idx="2828">
                  <c:v>2828</c:v>
                </c:pt>
                <c:pt idx="2829">
                  <c:v>2829</c:v>
                </c:pt>
                <c:pt idx="2830">
                  <c:v>2830</c:v>
                </c:pt>
                <c:pt idx="2831">
                  <c:v>2831</c:v>
                </c:pt>
                <c:pt idx="2832">
                  <c:v>2832</c:v>
                </c:pt>
                <c:pt idx="2833">
                  <c:v>2833</c:v>
                </c:pt>
                <c:pt idx="2834">
                  <c:v>2834</c:v>
                </c:pt>
                <c:pt idx="2835">
                  <c:v>2835</c:v>
                </c:pt>
                <c:pt idx="2836">
                  <c:v>2836</c:v>
                </c:pt>
                <c:pt idx="2837">
                  <c:v>2837</c:v>
                </c:pt>
                <c:pt idx="2838">
                  <c:v>2838</c:v>
                </c:pt>
                <c:pt idx="2839">
                  <c:v>2839</c:v>
                </c:pt>
                <c:pt idx="2840">
                  <c:v>2840</c:v>
                </c:pt>
                <c:pt idx="2841">
                  <c:v>2841</c:v>
                </c:pt>
                <c:pt idx="2842">
                  <c:v>2842</c:v>
                </c:pt>
                <c:pt idx="2843">
                  <c:v>2843</c:v>
                </c:pt>
                <c:pt idx="2844">
                  <c:v>2844</c:v>
                </c:pt>
                <c:pt idx="2845">
                  <c:v>2845</c:v>
                </c:pt>
                <c:pt idx="2846">
                  <c:v>2846</c:v>
                </c:pt>
                <c:pt idx="2847">
                  <c:v>2847</c:v>
                </c:pt>
                <c:pt idx="2848">
                  <c:v>2848</c:v>
                </c:pt>
                <c:pt idx="2849">
                  <c:v>2849</c:v>
                </c:pt>
                <c:pt idx="2850">
                  <c:v>2850</c:v>
                </c:pt>
                <c:pt idx="2851">
                  <c:v>2851</c:v>
                </c:pt>
                <c:pt idx="2852">
                  <c:v>2852</c:v>
                </c:pt>
                <c:pt idx="2853">
                  <c:v>2853</c:v>
                </c:pt>
                <c:pt idx="2854">
                  <c:v>2854</c:v>
                </c:pt>
                <c:pt idx="2855">
                  <c:v>2855</c:v>
                </c:pt>
                <c:pt idx="2856">
                  <c:v>2856</c:v>
                </c:pt>
                <c:pt idx="2857">
                  <c:v>2857</c:v>
                </c:pt>
                <c:pt idx="2858">
                  <c:v>2858</c:v>
                </c:pt>
                <c:pt idx="2859">
                  <c:v>2859</c:v>
                </c:pt>
                <c:pt idx="2860">
                  <c:v>2860</c:v>
                </c:pt>
                <c:pt idx="2861">
                  <c:v>2861</c:v>
                </c:pt>
                <c:pt idx="2862">
                  <c:v>2862</c:v>
                </c:pt>
                <c:pt idx="2863">
                  <c:v>2863</c:v>
                </c:pt>
                <c:pt idx="2864">
                  <c:v>2864</c:v>
                </c:pt>
                <c:pt idx="2865">
                  <c:v>2865</c:v>
                </c:pt>
                <c:pt idx="2866">
                  <c:v>2866</c:v>
                </c:pt>
                <c:pt idx="2867">
                  <c:v>2867</c:v>
                </c:pt>
                <c:pt idx="2868">
                  <c:v>2868</c:v>
                </c:pt>
                <c:pt idx="2869">
                  <c:v>2869</c:v>
                </c:pt>
                <c:pt idx="2870">
                  <c:v>2870</c:v>
                </c:pt>
                <c:pt idx="2871">
                  <c:v>2871</c:v>
                </c:pt>
                <c:pt idx="2872">
                  <c:v>2872</c:v>
                </c:pt>
                <c:pt idx="2873">
                  <c:v>2873</c:v>
                </c:pt>
                <c:pt idx="2874">
                  <c:v>2874</c:v>
                </c:pt>
                <c:pt idx="2875">
                  <c:v>2875</c:v>
                </c:pt>
                <c:pt idx="2876">
                  <c:v>2876</c:v>
                </c:pt>
                <c:pt idx="2877">
                  <c:v>2877</c:v>
                </c:pt>
                <c:pt idx="2878">
                  <c:v>2878</c:v>
                </c:pt>
                <c:pt idx="2879">
                  <c:v>2879</c:v>
                </c:pt>
                <c:pt idx="2880">
                  <c:v>2880</c:v>
                </c:pt>
                <c:pt idx="2881">
                  <c:v>2881</c:v>
                </c:pt>
                <c:pt idx="2882">
                  <c:v>2882</c:v>
                </c:pt>
                <c:pt idx="2883">
                  <c:v>2883</c:v>
                </c:pt>
                <c:pt idx="2884">
                  <c:v>2884</c:v>
                </c:pt>
                <c:pt idx="2885">
                  <c:v>2885</c:v>
                </c:pt>
                <c:pt idx="2886">
                  <c:v>2886</c:v>
                </c:pt>
                <c:pt idx="2887">
                  <c:v>2887</c:v>
                </c:pt>
                <c:pt idx="2888">
                  <c:v>2888</c:v>
                </c:pt>
                <c:pt idx="2889">
                  <c:v>2889</c:v>
                </c:pt>
                <c:pt idx="2890">
                  <c:v>2890</c:v>
                </c:pt>
                <c:pt idx="2891">
                  <c:v>2891</c:v>
                </c:pt>
                <c:pt idx="2892">
                  <c:v>2892</c:v>
                </c:pt>
                <c:pt idx="2893">
                  <c:v>2893</c:v>
                </c:pt>
                <c:pt idx="2894">
                  <c:v>2894</c:v>
                </c:pt>
                <c:pt idx="2895">
                  <c:v>2895</c:v>
                </c:pt>
                <c:pt idx="2896">
                  <c:v>2896</c:v>
                </c:pt>
                <c:pt idx="2897">
                  <c:v>2897</c:v>
                </c:pt>
                <c:pt idx="2898">
                  <c:v>2898</c:v>
                </c:pt>
                <c:pt idx="2899">
                  <c:v>2899</c:v>
                </c:pt>
                <c:pt idx="2900">
                  <c:v>2900</c:v>
                </c:pt>
                <c:pt idx="2901">
                  <c:v>2901</c:v>
                </c:pt>
                <c:pt idx="2902">
                  <c:v>2902</c:v>
                </c:pt>
                <c:pt idx="2903">
                  <c:v>2903</c:v>
                </c:pt>
                <c:pt idx="2904">
                  <c:v>2904</c:v>
                </c:pt>
                <c:pt idx="2905">
                  <c:v>2905</c:v>
                </c:pt>
                <c:pt idx="2906">
                  <c:v>2906</c:v>
                </c:pt>
                <c:pt idx="2907">
                  <c:v>2907</c:v>
                </c:pt>
                <c:pt idx="2908">
                  <c:v>2908</c:v>
                </c:pt>
                <c:pt idx="2909">
                  <c:v>2909</c:v>
                </c:pt>
                <c:pt idx="2910">
                  <c:v>2910</c:v>
                </c:pt>
                <c:pt idx="2911">
                  <c:v>2911</c:v>
                </c:pt>
                <c:pt idx="2912">
                  <c:v>2912</c:v>
                </c:pt>
                <c:pt idx="2913">
                  <c:v>2913</c:v>
                </c:pt>
                <c:pt idx="2914">
                  <c:v>2914</c:v>
                </c:pt>
                <c:pt idx="2915">
                  <c:v>2915</c:v>
                </c:pt>
                <c:pt idx="2916">
                  <c:v>2916</c:v>
                </c:pt>
                <c:pt idx="2917">
                  <c:v>2917</c:v>
                </c:pt>
                <c:pt idx="2918">
                  <c:v>2918</c:v>
                </c:pt>
                <c:pt idx="2919">
                  <c:v>2919</c:v>
                </c:pt>
                <c:pt idx="2920">
                  <c:v>2920</c:v>
                </c:pt>
                <c:pt idx="2921">
                  <c:v>2921</c:v>
                </c:pt>
                <c:pt idx="2922">
                  <c:v>2922</c:v>
                </c:pt>
                <c:pt idx="2923">
                  <c:v>2923</c:v>
                </c:pt>
                <c:pt idx="2924">
                  <c:v>2924</c:v>
                </c:pt>
                <c:pt idx="2925">
                  <c:v>2925</c:v>
                </c:pt>
                <c:pt idx="2926">
                  <c:v>2926</c:v>
                </c:pt>
                <c:pt idx="2927">
                  <c:v>2927</c:v>
                </c:pt>
                <c:pt idx="2928">
                  <c:v>2928</c:v>
                </c:pt>
                <c:pt idx="2929">
                  <c:v>2929</c:v>
                </c:pt>
                <c:pt idx="2930">
                  <c:v>2930</c:v>
                </c:pt>
                <c:pt idx="2931">
                  <c:v>2931</c:v>
                </c:pt>
                <c:pt idx="2932">
                  <c:v>2932</c:v>
                </c:pt>
                <c:pt idx="2933">
                  <c:v>2933</c:v>
                </c:pt>
                <c:pt idx="2934">
                  <c:v>2934</c:v>
                </c:pt>
                <c:pt idx="2935">
                  <c:v>2935</c:v>
                </c:pt>
                <c:pt idx="2936">
                  <c:v>2936</c:v>
                </c:pt>
                <c:pt idx="2937">
                  <c:v>2937</c:v>
                </c:pt>
                <c:pt idx="2938">
                  <c:v>2938</c:v>
                </c:pt>
                <c:pt idx="2939">
                  <c:v>2939</c:v>
                </c:pt>
                <c:pt idx="2940">
                  <c:v>2940</c:v>
                </c:pt>
                <c:pt idx="2941">
                  <c:v>2941</c:v>
                </c:pt>
                <c:pt idx="2942">
                  <c:v>2942</c:v>
                </c:pt>
                <c:pt idx="2943">
                  <c:v>2943</c:v>
                </c:pt>
                <c:pt idx="2944">
                  <c:v>2944</c:v>
                </c:pt>
                <c:pt idx="2945">
                  <c:v>2945</c:v>
                </c:pt>
                <c:pt idx="2946">
                  <c:v>2946</c:v>
                </c:pt>
                <c:pt idx="2947">
                  <c:v>2947</c:v>
                </c:pt>
                <c:pt idx="2948">
                  <c:v>2948</c:v>
                </c:pt>
                <c:pt idx="2949">
                  <c:v>2949</c:v>
                </c:pt>
                <c:pt idx="2950">
                  <c:v>2950</c:v>
                </c:pt>
                <c:pt idx="2951">
                  <c:v>2951</c:v>
                </c:pt>
                <c:pt idx="2952">
                  <c:v>2952</c:v>
                </c:pt>
                <c:pt idx="2953">
                  <c:v>2953</c:v>
                </c:pt>
                <c:pt idx="2954">
                  <c:v>2954</c:v>
                </c:pt>
                <c:pt idx="2955">
                  <c:v>2955</c:v>
                </c:pt>
                <c:pt idx="2956">
                  <c:v>2956</c:v>
                </c:pt>
                <c:pt idx="2957">
                  <c:v>2957</c:v>
                </c:pt>
                <c:pt idx="2958">
                  <c:v>2958</c:v>
                </c:pt>
                <c:pt idx="2959">
                  <c:v>2959</c:v>
                </c:pt>
                <c:pt idx="2960">
                  <c:v>2960</c:v>
                </c:pt>
                <c:pt idx="2961">
                  <c:v>2961</c:v>
                </c:pt>
                <c:pt idx="2962">
                  <c:v>2962</c:v>
                </c:pt>
                <c:pt idx="2963">
                  <c:v>2963</c:v>
                </c:pt>
                <c:pt idx="2964">
                  <c:v>2964</c:v>
                </c:pt>
                <c:pt idx="2965">
                  <c:v>2965</c:v>
                </c:pt>
                <c:pt idx="2966">
                  <c:v>2966</c:v>
                </c:pt>
                <c:pt idx="2967">
                  <c:v>2967</c:v>
                </c:pt>
                <c:pt idx="2968">
                  <c:v>2968</c:v>
                </c:pt>
                <c:pt idx="2969">
                  <c:v>2969</c:v>
                </c:pt>
                <c:pt idx="2970">
                  <c:v>2970</c:v>
                </c:pt>
                <c:pt idx="2971">
                  <c:v>2971</c:v>
                </c:pt>
                <c:pt idx="2972">
                  <c:v>2972</c:v>
                </c:pt>
                <c:pt idx="2973">
                  <c:v>2973</c:v>
                </c:pt>
                <c:pt idx="2974">
                  <c:v>2974</c:v>
                </c:pt>
                <c:pt idx="2975">
                  <c:v>2975</c:v>
                </c:pt>
                <c:pt idx="2976">
                  <c:v>2976</c:v>
                </c:pt>
                <c:pt idx="2977">
                  <c:v>2977</c:v>
                </c:pt>
                <c:pt idx="2978">
                  <c:v>2978</c:v>
                </c:pt>
                <c:pt idx="2979">
                  <c:v>2979</c:v>
                </c:pt>
                <c:pt idx="2980">
                  <c:v>2980</c:v>
                </c:pt>
                <c:pt idx="2981">
                  <c:v>2981</c:v>
                </c:pt>
                <c:pt idx="2982">
                  <c:v>2982</c:v>
                </c:pt>
                <c:pt idx="2983">
                  <c:v>2983</c:v>
                </c:pt>
                <c:pt idx="2984">
                  <c:v>2984</c:v>
                </c:pt>
                <c:pt idx="2985">
                  <c:v>2985</c:v>
                </c:pt>
                <c:pt idx="2986">
                  <c:v>2986</c:v>
                </c:pt>
                <c:pt idx="2987">
                  <c:v>2987</c:v>
                </c:pt>
                <c:pt idx="2988">
                  <c:v>2988</c:v>
                </c:pt>
                <c:pt idx="2989">
                  <c:v>2989</c:v>
                </c:pt>
                <c:pt idx="2990">
                  <c:v>2990</c:v>
                </c:pt>
                <c:pt idx="2991">
                  <c:v>2991</c:v>
                </c:pt>
                <c:pt idx="2992">
                  <c:v>2992</c:v>
                </c:pt>
                <c:pt idx="2993">
                  <c:v>2993</c:v>
                </c:pt>
                <c:pt idx="2994">
                  <c:v>2994</c:v>
                </c:pt>
                <c:pt idx="2995">
                  <c:v>2995</c:v>
                </c:pt>
                <c:pt idx="2996">
                  <c:v>2996</c:v>
                </c:pt>
                <c:pt idx="2997">
                  <c:v>2997</c:v>
                </c:pt>
                <c:pt idx="2998">
                  <c:v>2998</c:v>
                </c:pt>
                <c:pt idx="2999">
                  <c:v>2999</c:v>
                </c:pt>
                <c:pt idx="3000">
                  <c:v>3000</c:v>
                </c:pt>
                <c:pt idx="3001">
                  <c:v>3001</c:v>
                </c:pt>
                <c:pt idx="3002">
                  <c:v>3002</c:v>
                </c:pt>
                <c:pt idx="3003">
                  <c:v>3003</c:v>
                </c:pt>
                <c:pt idx="3004">
                  <c:v>3004</c:v>
                </c:pt>
                <c:pt idx="3005">
                  <c:v>3005</c:v>
                </c:pt>
                <c:pt idx="3006">
                  <c:v>3006</c:v>
                </c:pt>
                <c:pt idx="3007">
                  <c:v>3007</c:v>
                </c:pt>
                <c:pt idx="3008">
                  <c:v>3008</c:v>
                </c:pt>
                <c:pt idx="3009">
                  <c:v>3009</c:v>
                </c:pt>
                <c:pt idx="3010">
                  <c:v>3010</c:v>
                </c:pt>
                <c:pt idx="3011">
                  <c:v>3011</c:v>
                </c:pt>
                <c:pt idx="3012">
                  <c:v>3012</c:v>
                </c:pt>
                <c:pt idx="3013">
                  <c:v>3013</c:v>
                </c:pt>
                <c:pt idx="3014">
                  <c:v>3014</c:v>
                </c:pt>
                <c:pt idx="3015">
                  <c:v>3015</c:v>
                </c:pt>
                <c:pt idx="3016">
                  <c:v>3016</c:v>
                </c:pt>
                <c:pt idx="3017">
                  <c:v>3017</c:v>
                </c:pt>
                <c:pt idx="3018">
                  <c:v>3018</c:v>
                </c:pt>
                <c:pt idx="3019">
                  <c:v>3019</c:v>
                </c:pt>
                <c:pt idx="3020">
                  <c:v>3020</c:v>
                </c:pt>
                <c:pt idx="3021">
                  <c:v>3021</c:v>
                </c:pt>
                <c:pt idx="3022">
                  <c:v>3022</c:v>
                </c:pt>
                <c:pt idx="3023">
                  <c:v>3023</c:v>
                </c:pt>
                <c:pt idx="3024">
                  <c:v>3024</c:v>
                </c:pt>
                <c:pt idx="3025">
                  <c:v>3025</c:v>
                </c:pt>
                <c:pt idx="3026">
                  <c:v>3026</c:v>
                </c:pt>
                <c:pt idx="3027">
                  <c:v>3027</c:v>
                </c:pt>
                <c:pt idx="3028">
                  <c:v>3028</c:v>
                </c:pt>
                <c:pt idx="3029">
                  <c:v>3029</c:v>
                </c:pt>
                <c:pt idx="3030">
                  <c:v>3030</c:v>
                </c:pt>
                <c:pt idx="3031">
                  <c:v>3031</c:v>
                </c:pt>
                <c:pt idx="3032">
                  <c:v>3032</c:v>
                </c:pt>
                <c:pt idx="3033">
                  <c:v>3033</c:v>
                </c:pt>
                <c:pt idx="3034">
                  <c:v>3034</c:v>
                </c:pt>
                <c:pt idx="3035">
                  <c:v>3035</c:v>
                </c:pt>
                <c:pt idx="3036">
                  <c:v>3036</c:v>
                </c:pt>
                <c:pt idx="3037">
                  <c:v>3037</c:v>
                </c:pt>
                <c:pt idx="3038">
                  <c:v>3038</c:v>
                </c:pt>
                <c:pt idx="3039">
                  <c:v>3039</c:v>
                </c:pt>
                <c:pt idx="3040">
                  <c:v>3040</c:v>
                </c:pt>
                <c:pt idx="3041">
                  <c:v>3041</c:v>
                </c:pt>
                <c:pt idx="3042">
                  <c:v>3042</c:v>
                </c:pt>
                <c:pt idx="3043">
                  <c:v>3043</c:v>
                </c:pt>
                <c:pt idx="3044">
                  <c:v>3044</c:v>
                </c:pt>
                <c:pt idx="3045">
                  <c:v>3045</c:v>
                </c:pt>
                <c:pt idx="3046">
                  <c:v>3046</c:v>
                </c:pt>
                <c:pt idx="3047">
                  <c:v>3047</c:v>
                </c:pt>
                <c:pt idx="3048">
                  <c:v>3048</c:v>
                </c:pt>
                <c:pt idx="3049">
                  <c:v>3049</c:v>
                </c:pt>
                <c:pt idx="3050">
                  <c:v>3050</c:v>
                </c:pt>
                <c:pt idx="3051">
                  <c:v>3051</c:v>
                </c:pt>
                <c:pt idx="3052">
                  <c:v>3052</c:v>
                </c:pt>
                <c:pt idx="3053">
                  <c:v>3053</c:v>
                </c:pt>
                <c:pt idx="3054">
                  <c:v>3054</c:v>
                </c:pt>
                <c:pt idx="3055">
                  <c:v>3055</c:v>
                </c:pt>
                <c:pt idx="3056">
                  <c:v>3056</c:v>
                </c:pt>
                <c:pt idx="3057">
                  <c:v>3057</c:v>
                </c:pt>
                <c:pt idx="3058">
                  <c:v>3058</c:v>
                </c:pt>
                <c:pt idx="3059">
                  <c:v>3059</c:v>
                </c:pt>
                <c:pt idx="3060">
                  <c:v>3060</c:v>
                </c:pt>
                <c:pt idx="3061">
                  <c:v>3061</c:v>
                </c:pt>
                <c:pt idx="3062">
                  <c:v>3062</c:v>
                </c:pt>
                <c:pt idx="3063">
                  <c:v>3063</c:v>
                </c:pt>
                <c:pt idx="3064">
                  <c:v>3064</c:v>
                </c:pt>
                <c:pt idx="3065">
                  <c:v>3065</c:v>
                </c:pt>
                <c:pt idx="3066">
                  <c:v>3066</c:v>
                </c:pt>
                <c:pt idx="3067">
                  <c:v>3067</c:v>
                </c:pt>
                <c:pt idx="3068">
                  <c:v>3068</c:v>
                </c:pt>
                <c:pt idx="3069">
                  <c:v>3069</c:v>
                </c:pt>
                <c:pt idx="3070">
                  <c:v>3070</c:v>
                </c:pt>
                <c:pt idx="3071">
                  <c:v>3071</c:v>
                </c:pt>
                <c:pt idx="3072">
                  <c:v>3072</c:v>
                </c:pt>
                <c:pt idx="3073">
                  <c:v>3073</c:v>
                </c:pt>
                <c:pt idx="3074">
                  <c:v>3074</c:v>
                </c:pt>
                <c:pt idx="3075">
                  <c:v>3075</c:v>
                </c:pt>
                <c:pt idx="3076">
                  <c:v>3076</c:v>
                </c:pt>
                <c:pt idx="3077">
                  <c:v>3077</c:v>
                </c:pt>
                <c:pt idx="3078">
                  <c:v>3078</c:v>
                </c:pt>
                <c:pt idx="3079">
                  <c:v>3079</c:v>
                </c:pt>
                <c:pt idx="3080">
                  <c:v>3080</c:v>
                </c:pt>
                <c:pt idx="3081">
                  <c:v>3081</c:v>
                </c:pt>
                <c:pt idx="3082">
                  <c:v>3082</c:v>
                </c:pt>
                <c:pt idx="3083">
                  <c:v>3083</c:v>
                </c:pt>
                <c:pt idx="3084">
                  <c:v>3084</c:v>
                </c:pt>
                <c:pt idx="3085">
                  <c:v>3085</c:v>
                </c:pt>
                <c:pt idx="3086">
                  <c:v>3086</c:v>
                </c:pt>
                <c:pt idx="3087">
                  <c:v>3087</c:v>
                </c:pt>
                <c:pt idx="3088">
                  <c:v>3088</c:v>
                </c:pt>
                <c:pt idx="3089">
                  <c:v>3089</c:v>
                </c:pt>
                <c:pt idx="3090">
                  <c:v>3090</c:v>
                </c:pt>
                <c:pt idx="3091">
                  <c:v>3091</c:v>
                </c:pt>
                <c:pt idx="3092">
                  <c:v>3092</c:v>
                </c:pt>
                <c:pt idx="3093">
                  <c:v>3093</c:v>
                </c:pt>
                <c:pt idx="3094">
                  <c:v>3094</c:v>
                </c:pt>
                <c:pt idx="3095">
                  <c:v>3095</c:v>
                </c:pt>
                <c:pt idx="3096">
                  <c:v>3096</c:v>
                </c:pt>
                <c:pt idx="3097">
                  <c:v>3097</c:v>
                </c:pt>
                <c:pt idx="3098">
                  <c:v>3098</c:v>
                </c:pt>
                <c:pt idx="3099">
                  <c:v>3099</c:v>
                </c:pt>
                <c:pt idx="3100">
                  <c:v>3100</c:v>
                </c:pt>
                <c:pt idx="3101">
                  <c:v>3101</c:v>
                </c:pt>
                <c:pt idx="3102">
                  <c:v>3102</c:v>
                </c:pt>
                <c:pt idx="3103">
                  <c:v>3103</c:v>
                </c:pt>
                <c:pt idx="3104">
                  <c:v>3104</c:v>
                </c:pt>
                <c:pt idx="3105">
                  <c:v>3105</c:v>
                </c:pt>
                <c:pt idx="3106">
                  <c:v>3106</c:v>
                </c:pt>
                <c:pt idx="3107">
                  <c:v>3107</c:v>
                </c:pt>
                <c:pt idx="3108">
                  <c:v>3108</c:v>
                </c:pt>
                <c:pt idx="3109">
                  <c:v>3109</c:v>
                </c:pt>
                <c:pt idx="3110">
                  <c:v>3110</c:v>
                </c:pt>
                <c:pt idx="3111">
                  <c:v>3111</c:v>
                </c:pt>
                <c:pt idx="3112">
                  <c:v>3112</c:v>
                </c:pt>
                <c:pt idx="3113">
                  <c:v>3113</c:v>
                </c:pt>
                <c:pt idx="3114">
                  <c:v>3114</c:v>
                </c:pt>
                <c:pt idx="3115">
                  <c:v>3115</c:v>
                </c:pt>
                <c:pt idx="3116">
                  <c:v>3116</c:v>
                </c:pt>
                <c:pt idx="3117">
                  <c:v>3117</c:v>
                </c:pt>
                <c:pt idx="3118">
                  <c:v>3118</c:v>
                </c:pt>
                <c:pt idx="3119">
                  <c:v>3119</c:v>
                </c:pt>
                <c:pt idx="3120">
                  <c:v>3120</c:v>
                </c:pt>
                <c:pt idx="3121">
                  <c:v>3121</c:v>
                </c:pt>
                <c:pt idx="3122">
                  <c:v>3122</c:v>
                </c:pt>
                <c:pt idx="3123">
                  <c:v>3123</c:v>
                </c:pt>
                <c:pt idx="3124">
                  <c:v>3124</c:v>
                </c:pt>
                <c:pt idx="3125">
                  <c:v>3125</c:v>
                </c:pt>
                <c:pt idx="3126">
                  <c:v>3126</c:v>
                </c:pt>
                <c:pt idx="3127">
                  <c:v>3127</c:v>
                </c:pt>
                <c:pt idx="3128">
                  <c:v>3128</c:v>
                </c:pt>
                <c:pt idx="3129">
                  <c:v>3129</c:v>
                </c:pt>
                <c:pt idx="3130">
                  <c:v>3130</c:v>
                </c:pt>
                <c:pt idx="3131">
                  <c:v>3131</c:v>
                </c:pt>
                <c:pt idx="3132">
                  <c:v>3132</c:v>
                </c:pt>
                <c:pt idx="3133">
                  <c:v>3133</c:v>
                </c:pt>
                <c:pt idx="3134">
                  <c:v>3134</c:v>
                </c:pt>
                <c:pt idx="3135">
                  <c:v>3135</c:v>
                </c:pt>
                <c:pt idx="3136">
                  <c:v>3136</c:v>
                </c:pt>
                <c:pt idx="3137">
                  <c:v>3137</c:v>
                </c:pt>
                <c:pt idx="3138">
                  <c:v>3138</c:v>
                </c:pt>
                <c:pt idx="3139">
                  <c:v>3139</c:v>
                </c:pt>
                <c:pt idx="3140">
                  <c:v>3140</c:v>
                </c:pt>
                <c:pt idx="3141">
                  <c:v>3141</c:v>
                </c:pt>
                <c:pt idx="3142">
                  <c:v>3142</c:v>
                </c:pt>
                <c:pt idx="3143">
                  <c:v>3143</c:v>
                </c:pt>
                <c:pt idx="3144">
                  <c:v>3144</c:v>
                </c:pt>
                <c:pt idx="3145">
                  <c:v>3145</c:v>
                </c:pt>
                <c:pt idx="3146">
                  <c:v>3146</c:v>
                </c:pt>
                <c:pt idx="3147">
                  <c:v>3147</c:v>
                </c:pt>
                <c:pt idx="3148">
                  <c:v>3148</c:v>
                </c:pt>
                <c:pt idx="3149">
                  <c:v>3149</c:v>
                </c:pt>
                <c:pt idx="3150">
                  <c:v>3150</c:v>
                </c:pt>
                <c:pt idx="3151">
                  <c:v>3151</c:v>
                </c:pt>
                <c:pt idx="3152">
                  <c:v>3152</c:v>
                </c:pt>
                <c:pt idx="3153">
                  <c:v>3153</c:v>
                </c:pt>
                <c:pt idx="3154">
                  <c:v>3154</c:v>
                </c:pt>
                <c:pt idx="3155">
                  <c:v>3155</c:v>
                </c:pt>
                <c:pt idx="3156">
                  <c:v>3156</c:v>
                </c:pt>
                <c:pt idx="3157">
                  <c:v>3157</c:v>
                </c:pt>
                <c:pt idx="3158">
                  <c:v>3158</c:v>
                </c:pt>
                <c:pt idx="3159">
                  <c:v>3159</c:v>
                </c:pt>
                <c:pt idx="3160">
                  <c:v>3160</c:v>
                </c:pt>
                <c:pt idx="3161">
                  <c:v>3161</c:v>
                </c:pt>
                <c:pt idx="3162">
                  <c:v>3162</c:v>
                </c:pt>
                <c:pt idx="3163">
                  <c:v>3163</c:v>
                </c:pt>
                <c:pt idx="3164">
                  <c:v>3164</c:v>
                </c:pt>
                <c:pt idx="3165">
                  <c:v>3165</c:v>
                </c:pt>
                <c:pt idx="3166">
                  <c:v>3166</c:v>
                </c:pt>
                <c:pt idx="3167">
                  <c:v>3167</c:v>
                </c:pt>
                <c:pt idx="3168">
                  <c:v>3168</c:v>
                </c:pt>
                <c:pt idx="3169">
                  <c:v>3169</c:v>
                </c:pt>
                <c:pt idx="3170">
                  <c:v>3170</c:v>
                </c:pt>
                <c:pt idx="3171">
                  <c:v>3171</c:v>
                </c:pt>
                <c:pt idx="3172">
                  <c:v>3172</c:v>
                </c:pt>
                <c:pt idx="3173">
                  <c:v>3173</c:v>
                </c:pt>
                <c:pt idx="3174">
                  <c:v>3174</c:v>
                </c:pt>
                <c:pt idx="3175">
                  <c:v>3175</c:v>
                </c:pt>
                <c:pt idx="3176">
                  <c:v>3176</c:v>
                </c:pt>
                <c:pt idx="3177">
                  <c:v>3177</c:v>
                </c:pt>
                <c:pt idx="3178">
                  <c:v>3178</c:v>
                </c:pt>
                <c:pt idx="3179">
                  <c:v>3179</c:v>
                </c:pt>
                <c:pt idx="3180">
                  <c:v>3180</c:v>
                </c:pt>
                <c:pt idx="3181">
                  <c:v>3181</c:v>
                </c:pt>
                <c:pt idx="3182">
                  <c:v>3182</c:v>
                </c:pt>
                <c:pt idx="3183">
                  <c:v>3183</c:v>
                </c:pt>
                <c:pt idx="3184">
                  <c:v>3184</c:v>
                </c:pt>
                <c:pt idx="3185">
                  <c:v>3185</c:v>
                </c:pt>
                <c:pt idx="3186">
                  <c:v>3186</c:v>
                </c:pt>
                <c:pt idx="3187">
                  <c:v>3187</c:v>
                </c:pt>
                <c:pt idx="3188">
                  <c:v>3188</c:v>
                </c:pt>
                <c:pt idx="3189">
                  <c:v>3189</c:v>
                </c:pt>
                <c:pt idx="3190">
                  <c:v>3190</c:v>
                </c:pt>
                <c:pt idx="3191">
                  <c:v>3191</c:v>
                </c:pt>
                <c:pt idx="3192">
                  <c:v>3192</c:v>
                </c:pt>
                <c:pt idx="3193">
                  <c:v>3193</c:v>
                </c:pt>
                <c:pt idx="3194">
                  <c:v>3194</c:v>
                </c:pt>
                <c:pt idx="3195">
                  <c:v>3195</c:v>
                </c:pt>
                <c:pt idx="3196">
                  <c:v>3196</c:v>
                </c:pt>
                <c:pt idx="3197">
                  <c:v>3197</c:v>
                </c:pt>
                <c:pt idx="3198">
                  <c:v>3198</c:v>
                </c:pt>
                <c:pt idx="3199">
                  <c:v>3199</c:v>
                </c:pt>
                <c:pt idx="3200">
                  <c:v>3200</c:v>
                </c:pt>
                <c:pt idx="3201">
                  <c:v>3201</c:v>
                </c:pt>
                <c:pt idx="3202">
                  <c:v>3202</c:v>
                </c:pt>
                <c:pt idx="3203">
                  <c:v>3203</c:v>
                </c:pt>
                <c:pt idx="3204">
                  <c:v>3204</c:v>
                </c:pt>
                <c:pt idx="3205">
                  <c:v>3205</c:v>
                </c:pt>
                <c:pt idx="3206">
                  <c:v>3206</c:v>
                </c:pt>
                <c:pt idx="3207">
                  <c:v>3207</c:v>
                </c:pt>
                <c:pt idx="3208">
                  <c:v>3208</c:v>
                </c:pt>
                <c:pt idx="3209">
                  <c:v>3209</c:v>
                </c:pt>
                <c:pt idx="3210">
                  <c:v>3210</c:v>
                </c:pt>
                <c:pt idx="3211">
                  <c:v>3211</c:v>
                </c:pt>
                <c:pt idx="3212">
                  <c:v>3212</c:v>
                </c:pt>
                <c:pt idx="3213">
                  <c:v>3213</c:v>
                </c:pt>
                <c:pt idx="3214">
                  <c:v>3214</c:v>
                </c:pt>
                <c:pt idx="3215">
                  <c:v>3215</c:v>
                </c:pt>
                <c:pt idx="3216">
                  <c:v>3216</c:v>
                </c:pt>
                <c:pt idx="3217">
                  <c:v>3217</c:v>
                </c:pt>
                <c:pt idx="3218">
                  <c:v>3218</c:v>
                </c:pt>
                <c:pt idx="3219">
                  <c:v>3219</c:v>
                </c:pt>
                <c:pt idx="3220">
                  <c:v>3220</c:v>
                </c:pt>
                <c:pt idx="3221">
                  <c:v>3221</c:v>
                </c:pt>
                <c:pt idx="3222">
                  <c:v>3222</c:v>
                </c:pt>
                <c:pt idx="3223">
                  <c:v>3223</c:v>
                </c:pt>
                <c:pt idx="3224">
                  <c:v>3224</c:v>
                </c:pt>
                <c:pt idx="3225">
                  <c:v>3225</c:v>
                </c:pt>
                <c:pt idx="3226">
                  <c:v>3226</c:v>
                </c:pt>
                <c:pt idx="3227">
                  <c:v>3227</c:v>
                </c:pt>
                <c:pt idx="3228">
                  <c:v>3228</c:v>
                </c:pt>
                <c:pt idx="3229">
                  <c:v>3229</c:v>
                </c:pt>
                <c:pt idx="3230">
                  <c:v>3230</c:v>
                </c:pt>
                <c:pt idx="3231">
                  <c:v>3231</c:v>
                </c:pt>
                <c:pt idx="3232">
                  <c:v>3232</c:v>
                </c:pt>
                <c:pt idx="3233">
                  <c:v>3233</c:v>
                </c:pt>
                <c:pt idx="3234">
                  <c:v>3234</c:v>
                </c:pt>
                <c:pt idx="3235">
                  <c:v>3235</c:v>
                </c:pt>
                <c:pt idx="3236">
                  <c:v>3236</c:v>
                </c:pt>
                <c:pt idx="3237">
                  <c:v>3237</c:v>
                </c:pt>
                <c:pt idx="3238">
                  <c:v>3238</c:v>
                </c:pt>
                <c:pt idx="3239">
                  <c:v>3239</c:v>
                </c:pt>
                <c:pt idx="3240">
                  <c:v>3240</c:v>
                </c:pt>
                <c:pt idx="3241">
                  <c:v>3241</c:v>
                </c:pt>
                <c:pt idx="3242">
                  <c:v>3242</c:v>
                </c:pt>
                <c:pt idx="3243">
                  <c:v>3243</c:v>
                </c:pt>
                <c:pt idx="3244">
                  <c:v>3244</c:v>
                </c:pt>
                <c:pt idx="3245">
                  <c:v>3245</c:v>
                </c:pt>
                <c:pt idx="3246">
                  <c:v>3246</c:v>
                </c:pt>
                <c:pt idx="3247">
                  <c:v>3247</c:v>
                </c:pt>
                <c:pt idx="3248">
                  <c:v>3248</c:v>
                </c:pt>
                <c:pt idx="3249">
                  <c:v>3249</c:v>
                </c:pt>
                <c:pt idx="3250">
                  <c:v>3250</c:v>
                </c:pt>
                <c:pt idx="3251">
                  <c:v>3251</c:v>
                </c:pt>
                <c:pt idx="3252">
                  <c:v>3252</c:v>
                </c:pt>
                <c:pt idx="3253">
                  <c:v>3253</c:v>
                </c:pt>
                <c:pt idx="3254">
                  <c:v>3254</c:v>
                </c:pt>
                <c:pt idx="3255">
                  <c:v>3255</c:v>
                </c:pt>
                <c:pt idx="3256">
                  <c:v>3256</c:v>
                </c:pt>
                <c:pt idx="3257">
                  <c:v>3257</c:v>
                </c:pt>
                <c:pt idx="3258">
                  <c:v>3258</c:v>
                </c:pt>
                <c:pt idx="3259">
                  <c:v>3259</c:v>
                </c:pt>
                <c:pt idx="3260">
                  <c:v>3260</c:v>
                </c:pt>
                <c:pt idx="3261">
                  <c:v>3261</c:v>
                </c:pt>
                <c:pt idx="3262">
                  <c:v>3262</c:v>
                </c:pt>
                <c:pt idx="3263">
                  <c:v>3263</c:v>
                </c:pt>
                <c:pt idx="3264">
                  <c:v>3264</c:v>
                </c:pt>
                <c:pt idx="3265">
                  <c:v>3265</c:v>
                </c:pt>
                <c:pt idx="3266">
                  <c:v>3266</c:v>
                </c:pt>
                <c:pt idx="3267">
                  <c:v>3267</c:v>
                </c:pt>
                <c:pt idx="3268">
                  <c:v>3268</c:v>
                </c:pt>
                <c:pt idx="3269">
                  <c:v>3269</c:v>
                </c:pt>
                <c:pt idx="3270">
                  <c:v>3270</c:v>
                </c:pt>
                <c:pt idx="3271">
                  <c:v>3271</c:v>
                </c:pt>
                <c:pt idx="3272">
                  <c:v>3272</c:v>
                </c:pt>
                <c:pt idx="3273">
                  <c:v>3273</c:v>
                </c:pt>
                <c:pt idx="3274">
                  <c:v>3274</c:v>
                </c:pt>
                <c:pt idx="3275">
                  <c:v>3275</c:v>
                </c:pt>
                <c:pt idx="3276">
                  <c:v>3276</c:v>
                </c:pt>
                <c:pt idx="3277">
                  <c:v>3277</c:v>
                </c:pt>
                <c:pt idx="3278">
                  <c:v>3278</c:v>
                </c:pt>
                <c:pt idx="3279">
                  <c:v>3279</c:v>
                </c:pt>
                <c:pt idx="3280">
                  <c:v>3280</c:v>
                </c:pt>
                <c:pt idx="3281">
                  <c:v>3281</c:v>
                </c:pt>
                <c:pt idx="3282">
                  <c:v>3282</c:v>
                </c:pt>
                <c:pt idx="3283">
                  <c:v>3283</c:v>
                </c:pt>
                <c:pt idx="3284">
                  <c:v>3284</c:v>
                </c:pt>
                <c:pt idx="3285">
                  <c:v>3285</c:v>
                </c:pt>
                <c:pt idx="3286">
                  <c:v>3286</c:v>
                </c:pt>
                <c:pt idx="3287">
                  <c:v>3287</c:v>
                </c:pt>
                <c:pt idx="3288">
                  <c:v>3288</c:v>
                </c:pt>
                <c:pt idx="3289">
                  <c:v>3289</c:v>
                </c:pt>
                <c:pt idx="3290">
                  <c:v>3290</c:v>
                </c:pt>
                <c:pt idx="3291">
                  <c:v>3291</c:v>
                </c:pt>
                <c:pt idx="3292">
                  <c:v>3292</c:v>
                </c:pt>
                <c:pt idx="3293">
                  <c:v>3293</c:v>
                </c:pt>
                <c:pt idx="3294">
                  <c:v>3294</c:v>
                </c:pt>
                <c:pt idx="3295">
                  <c:v>3295</c:v>
                </c:pt>
                <c:pt idx="3296">
                  <c:v>3296</c:v>
                </c:pt>
                <c:pt idx="3297">
                  <c:v>3297</c:v>
                </c:pt>
                <c:pt idx="3298">
                  <c:v>3298</c:v>
                </c:pt>
                <c:pt idx="3299">
                  <c:v>3299</c:v>
                </c:pt>
                <c:pt idx="3300">
                  <c:v>3300</c:v>
                </c:pt>
                <c:pt idx="3301">
                  <c:v>3301</c:v>
                </c:pt>
                <c:pt idx="3302">
                  <c:v>3302</c:v>
                </c:pt>
                <c:pt idx="3303">
                  <c:v>3303</c:v>
                </c:pt>
                <c:pt idx="3304">
                  <c:v>3304</c:v>
                </c:pt>
                <c:pt idx="3305">
                  <c:v>3305</c:v>
                </c:pt>
                <c:pt idx="3306">
                  <c:v>3306</c:v>
                </c:pt>
                <c:pt idx="3307">
                  <c:v>3307</c:v>
                </c:pt>
                <c:pt idx="3308">
                  <c:v>3308</c:v>
                </c:pt>
                <c:pt idx="3309">
                  <c:v>3309</c:v>
                </c:pt>
                <c:pt idx="3310">
                  <c:v>3310</c:v>
                </c:pt>
                <c:pt idx="3311">
                  <c:v>3311</c:v>
                </c:pt>
                <c:pt idx="3312">
                  <c:v>3312</c:v>
                </c:pt>
                <c:pt idx="3313">
                  <c:v>3313</c:v>
                </c:pt>
                <c:pt idx="3314">
                  <c:v>3314</c:v>
                </c:pt>
                <c:pt idx="3315">
                  <c:v>3315</c:v>
                </c:pt>
                <c:pt idx="3316">
                  <c:v>3316</c:v>
                </c:pt>
                <c:pt idx="3317">
                  <c:v>3317</c:v>
                </c:pt>
                <c:pt idx="3318">
                  <c:v>3318</c:v>
                </c:pt>
                <c:pt idx="3319">
                  <c:v>3319</c:v>
                </c:pt>
                <c:pt idx="3320">
                  <c:v>3320</c:v>
                </c:pt>
                <c:pt idx="3321">
                  <c:v>3321</c:v>
                </c:pt>
                <c:pt idx="3322">
                  <c:v>3322</c:v>
                </c:pt>
                <c:pt idx="3323">
                  <c:v>3323</c:v>
                </c:pt>
                <c:pt idx="3324">
                  <c:v>3324</c:v>
                </c:pt>
                <c:pt idx="3325">
                  <c:v>3325</c:v>
                </c:pt>
                <c:pt idx="3326">
                  <c:v>3326</c:v>
                </c:pt>
                <c:pt idx="3327">
                  <c:v>3327</c:v>
                </c:pt>
                <c:pt idx="3328">
                  <c:v>3328</c:v>
                </c:pt>
                <c:pt idx="3329">
                  <c:v>3329</c:v>
                </c:pt>
                <c:pt idx="3330">
                  <c:v>3330</c:v>
                </c:pt>
                <c:pt idx="3331">
                  <c:v>3331</c:v>
                </c:pt>
                <c:pt idx="3332">
                  <c:v>3332</c:v>
                </c:pt>
                <c:pt idx="3333">
                  <c:v>3333</c:v>
                </c:pt>
                <c:pt idx="3334">
                  <c:v>3334</c:v>
                </c:pt>
                <c:pt idx="3335">
                  <c:v>3335</c:v>
                </c:pt>
                <c:pt idx="3336">
                  <c:v>3336</c:v>
                </c:pt>
                <c:pt idx="3337">
                  <c:v>3337</c:v>
                </c:pt>
                <c:pt idx="3338">
                  <c:v>3338</c:v>
                </c:pt>
                <c:pt idx="3339">
                  <c:v>3339</c:v>
                </c:pt>
                <c:pt idx="3340">
                  <c:v>3340</c:v>
                </c:pt>
                <c:pt idx="3341">
                  <c:v>3341</c:v>
                </c:pt>
                <c:pt idx="3342">
                  <c:v>3342</c:v>
                </c:pt>
                <c:pt idx="3343">
                  <c:v>3343</c:v>
                </c:pt>
                <c:pt idx="3344">
                  <c:v>3344</c:v>
                </c:pt>
                <c:pt idx="3345">
                  <c:v>3345</c:v>
                </c:pt>
                <c:pt idx="3346">
                  <c:v>3346</c:v>
                </c:pt>
                <c:pt idx="3347">
                  <c:v>3347</c:v>
                </c:pt>
                <c:pt idx="3348">
                  <c:v>3348</c:v>
                </c:pt>
                <c:pt idx="3349">
                  <c:v>3349</c:v>
                </c:pt>
                <c:pt idx="3350">
                  <c:v>3350</c:v>
                </c:pt>
                <c:pt idx="3351">
                  <c:v>3351</c:v>
                </c:pt>
                <c:pt idx="3352">
                  <c:v>3352</c:v>
                </c:pt>
                <c:pt idx="3353">
                  <c:v>3353</c:v>
                </c:pt>
                <c:pt idx="3354">
                  <c:v>3354</c:v>
                </c:pt>
                <c:pt idx="3355">
                  <c:v>3355</c:v>
                </c:pt>
                <c:pt idx="3356">
                  <c:v>3356</c:v>
                </c:pt>
                <c:pt idx="3357">
                  <c:v>3357</c:v>
                </c:pt>
                <c:pt idx="3358">
                  <c:v>3358</c:v>
                </c:pt>
                <c:pt idx="3359">
                  <c:v>3359</c:v>
                </c:pt>
                <c:pt idx="3360">
                  <c:v>3360</c:v>
                </c:pt>
                <c:pt idx="3361">
                  <c:v>3361</c:v>
                </c:pt>
                <c:pt idx="3362">
                  <c:v>3362</c:v>
                </c:pt>
                <c:pt idx="3363">
                  <c:v>3363</c:v>
                </c:pt>
                <c:pt idx="3364">
                  <c:v>3364</c:v>
                </c:pt>
                <c:pt idx="3365">
                  <c:v>3365</c:v>
                </c:pt>
                <c:pt idx="3366">
                  <c:v>3366</c:v>
                </c:pt>
                <c:pt idx="3367">
                  <c:v>3367</c:v>
                </c:pt>
                <c:pt idx="3368">
                  <c:v>3368</c:v>
                </c:pt>
                <c:pt idx="3369">
                  <c:v>3369</c:v>
                </c:pt>
                <c:pt idx="3370">
                  <c:v>3370</c:v>
                </c:pt>
                <c:pt idx="3371">
                  <c:v>3371</c:v>
                </c:pt>
                <c:pt idx="3372">
                  <c:v>3372</c:v>
                </c:pt>
                <c:pt idx="3373">
                  <c:v>3373</c:v>
                </c:pt>
                <c:pt idx="3374">
                  <c:v>3374</c:v>
                </c:pt>
                <c:pt idx="3375">
                  <c:v>3375</c:v>
                </c:pt>
                <c:pt idx="3376">
                  <c:v>3376</c:v>
                </c:pt>
                <c:pt idx="3377">
                  <c:v>3377</c:v>
                </c:pt>
                <c:pt idx="3378">
                  <c:v>3378</c:v>
                </c:pt>
                <c:pt idx="3379">
                  <c:v>3379</c:v>
                </c:pt>
                <c:pt idx="3380">
                  <c:v>3380</c:v>
                </c:pt>
                <c:pt idx="3381">
                  <c:v>3381</c:v>
                </c:pt>
                <c:pt idx="3382">
                  <c:v>3382</c:v>
                </c:pt>
                <c:pt idx="3383">
                  <c:v>3383</c:v>
                </c:pt>
                <c:pt idx="3384">
                  <c:v>3384</c:v>
                </c:pt>
                <c:pt idx="3385">
                  <c:v>3385</c:v>
                </c:pt>
                <c:pt idx="3386">
                  <c:v>3386</c:v>
                </c:pt>
                <c:pt idx="3387">
                  <c:v>3387</c:v>
                </c:pt>
                <c:pt idx="3388">
                  <c:v>3388</c:v>
                </c:pt>
                <c:pt idx="3389">
                  <c:v>3389</c:v>
                </c:pt>
                <c:pt idx="3390">
                  <c:v>3390</c:v>
                </c:pt>
                <c:pt idx="3391">
                  <c:v>3391</c:v>
                </c:pt>
                <c:pt idx="3392">
                  <c:v>3392</c:v>
                </c:pt>
                <c:pt idx="3393">
                  <c:v>3393</c:v>
                </c:pt>
                <c:pt idx="3394">
                  <c:v>3394</c:v>
                </c:pt>
                <c:pt idx="3395">
                  <c:v>3395</c:v>
                </c:pt>
                <c:pt idx="3396">
                  <c:v>3396</c:v>
                </c:pt>
                <c:pt idx="3397">
                  <c:v>3397</c:v>
                </c:pt>
                <c:pt idx="3398">
                  <c:v>3398</c:v>
                </c:pt>
                <c:pt idx="3399">
                  <c:v>3399</c:v>
                </c:pt>
                <c:pt idx="3400">
                  <c:v>3400</c:v>
                </c:pt>
                <c:pt idx="3401">
                  <c:v>3401</c:v>
                </c:pt>
                <c:pt idx="3402">
                  <c:v>3402</c:v>
                </c:pt>
                <c:pt idx="3403">
                  <c:v>3403</c:v>
                </c:pt>
                <c:pt idx="3404">
                  <c:v>3404</c:v>
                </c:pt>
                <c:pt idx="3405">
                  <c:v>3405</c:v>
                </c:pt>
                <c:pt idx="3406">
                  <c:v>3406</c:v>
                </c:pt>
                <c:pt idx="3407">
                  <c:v>3407</c:v>
                </c:pt>
                <c:pt idx="3408">
                  <c:v>3408</c:v>
                </c:pt>
                <c:pt idx="3409">
                  <c:v>3409</c:v>
                </c:pt>
                <c:pt idx="3410">
                  <c:v>3410</c:v>
                </c:pt>
                <c:pt idx="3411">
                  <c:v>3411</c:v>
                </c:pt>
                <c:pt idx="3412">
                  <c:v>3412</c:v>
                </c:pt>
                <c:pt idx="3413">
                  <c:v>3413</c:v>
                </c:pt>
                <c:pt idx="3414">
                  <c:v>3414</c:v>
                </c:pt>
                <c:pt idx="3415">
                  <c:v>3415</c:v>
                </c:pt>
                <c:pt idx="3416">
                  <c:v>3416</c:v>
                </c:pt>
                <c:pt idx="3417">
                  <c:v>3417</c:v>
                </c:pt>
                <c:pt idx="3418">
                  <c:v>3418</c:v>
                </c:pt>
                <c:pt idx="3419">
                  <c:v>3419</c:v>
                </c:pt>
                <c:pt idx="3420">
                  <c:v>3420</c:v>
                </c:pt>
                <c:pt idx="3421">
                  <c:v>3421</c:v>
                </c:pt>
                <c:pt idx="3422">
                  <c:v>3422</c:v>
                </c:pt>
                <c:pt idx="3423">
                  <c:v>3423</c:v>
                </c:pt>
                <c:pt idx="3424">
                  <c:v>3424</c:v>
                </c:pt>
                <c:pt idx="3425">
                  <c:v>3425</c:v>
                </c:pt>
                <c:pt idx="3426">
                  <c:v>3426</c:v>
                </c:pt>
                <c:pt idx="3427">
                  <c:v>3427</c:v>
                </c:pt>
                <c:pt idx="3428">
                  <c:v>3428</c:v>
                </c:pt>
                <c:pt idx="3429">
                  <c:v>3429</c:v>
                </c:pt>
                <c:pt idx="3430">
                  <c:v>3430</c:v>
                </c:pt>
                <c:pt idx="3431">
                  <c:v>3431</c:v>
                </c:pt>
                <c:pt idx="3432">
                  <c:v>3432</c:v>
                </c:pt>
                <c:pt idx="3433">
                  <c:v>3433</c:v>
                </c:pt>
                <c:pt idx="3434">
                  <c:v>3434</c:v>
                </c:pt>
                <c:pt idx="3435">
                  <c:v>3435</c:v>
                </c:pt>
                <c:pt idx="3436">
                  <c:v>3436</c:v>
                </c:pt>
                <c:pt idx="3437">
                  <c:v>3437</c:v>
                </c:pt>
                <c:pt idx="3438">
                  <c:v>3438</c:v>
                </c:pt>
                <c:pt idx="3439">
                  <c:v>3439</c:v>
                </c:pt>
                <c:pt idx="3440">
                  <c:v>3440</c:v>
                </c:pt>
                <c:pt idx="3441">
                  <c:v>3441</c:v>
                </c:pt>
                <c:pt idx="3442">
                  <c:v>3442</c:v>
                </c:pt>
                <c:pt idx="3443">
                  <c:v>3443</c:v>
                </c:pt>
                <c:pt idx="3444">
                  <c:v>3444</c:v>
                </c:pt>
                <c:pt idx="3445">
                  <c:v>3445</c:v>
                </c:pt>
                <c:pt idx="3446">
                  <c:v>3446</c:v>
                </c:pt>
                <c:pt idx="3447">
                  <c:v>3447</c:v>
                </c:pt>
                <c:pt idx="3448">
                  <c:v>3448</c:v>
                </c:pt>
                <c:pt idx="3449">
                  <c:v>3449</c:v>
                </c:pt>
                <c:pt idx="3450">
                  <c:v>3450</c:v>
                </c:pt>
                <c:pt idx="3451">
                  <c:v>3451</c:v>
                </c:pt>
                <c:pt idx="3452">
                  <c:v>3452</c:v>
                </c:pt>
                <c:pt idx="3453">
                  <c:v>3453</c:v>
                </c:pt>
                <c:pt idx="3454">
                  <c:v>3454</c:v>
                </c:pt>
                <c:pt idx="3455">
                  <c:v>3455</c:v>
                </c:pt>
                <c:pt idx="3456">
                  <c:v>3456</c:v>
                </c:pt>
                <c:pt idx="3457">
                  <c:v>3457</c:v>
                </c:pt>
                <c:pt idx="3458">
                  <c:v>3458</c:v>
                </c:pt>
                <c:pt idx="3459">
                  <c:v>3459</c:v>
                </c:pt>
                <c:pt idx="3460">
                  <c:v>3460</c:v>
                </c:pt>
                <c:pt idx="3461">
                  <c:v>3461</c:v>
                </c:pt>
                <c:pt idx="3462">
                  <c:v>3462</c:v>
                </c:pt>
                <c:pt idx="3463">
                  <c:v>3463</c:v>
                </c:pt>
                <c:pt idx="3464">
                  <c:v>3464</c:v>
                </c:pt>
                <c:pt idx="3465">
                  <c:v>3465</c:v>
                </c:pt>
                <c:pt idx="3466">
                  <c:v>3466</c:v>
                </c:pt>
                <c:pt idx="3467">
                  <c:v>3467</c:v>
                </c:pt>
                <c:pt idx="3468">
                  <c:v>3468</c:v>
                </c:pt>
                <c:pt idx="3469">
                  <c:v>3469</c:v>
                </c:pt>
                <c:pt idx="3470">
                  <c:v>3470</c:v>
                </c:pt>
                <c:pt idx="3471">
                  <c:v>3471</c:v>
                </c:pt>
                <c:pt idx="3472">
                  <c:v>3472</c:v>
                </c:pt>
                <c:pt idx="3473">
                  <c:v>3473</c:v>
                </c:pt>
                <c:pt idx="3474">
                  <c:v>3474</c:v>
                </c:pt>
                <c:pt idx="3475">
                  <c:v>3475</c:v>
                </c:pt>
                <c:pt idx="3476">
                  <c:v>3476</c:v>
                </c:pt>
                <c:pt idx="3477">
                  <c:v>3477</c:v>
                </c:pt>
                <c:pt idx="3478">
                  <c:v>3478</c:v>
                </c:pt>
                <c:pt idx="3479">
                  <c:v>3479</c:v>
                </c:pt>
                <c:pt idx="3480">
                  <c:v>3480</c:v>
                </c:pt>
                <c:pt idx="3481">
                  <c:v>3481</c:v>
                </c:pt>
                <c:pt idx="3482">
                  <c:v>3482</c:v>
                </c:pt>
                <c:pt idx="3483">
                  <c:v>3483</c:v>
                </c:pt>
                <c:pt idx="3484">
                  <c:v>3484</c:v>
                </c:pt>
                <c:pt idx="3485">
                  <c:v>3485</c:v>
                </c:pt>
                <c:pt idx="3486">
                  <c:v>3486</c:v>
                </c:pt>
                <c:pt idx="3487">
                  <c:v>3487</c:v>
                </c:pt>
                <c:pt idx="3488">
                  <c:v>3488</c:v>
                </c:pt>
                <c:pt idx="3489">
                  <c:v>3489</c:v>
                </c:pt>
                <c:pt idx="3490">
                  <c:v>3490</c:v>
                </c:pt>
                <c:pt idx="3491">
                  <c:v>3491</c:v>
                </c:pt>
                <c:pt idx="3492">
                  <c:v>3492</c:v>
                </c:pt>
                <c:pt idx="3493">
                  <c:v>3493</c:v>
                </c:pt>
                <c:pt idx="3494">
                  <c:v>3494</c:v>
                </c:pt>
                <c:pt idx="3495">
                  <c:v>3495</c:v>
                </c:pt>
                <c:pt idx="3496">
                  <c:v>3496</c:v>
                </c:pt>
                <c:pt idx="3497">
                  <c:v>3497</c:v>
                </c:pt>
                <c:pt idx="3498">
                  <c:v>3498</c:v>
                </c:pt>
                <c:pt idx="3499">
                  <c:v>3499</c:v>
                </c:pt>
                <c:pt idx="3500">
                  <c:v>3500</c:v>
                </c:pt>
                <c:pt idx="3501">
                  <c:v>3501</c:v>
                </c:pt>
                <c:pt idx="3502">
                  <c:v>3502</c:v>
                </c:pt>
                <c:pt idx="3503">
                  <c:v>3503</c:v>
                </c:pt>
                <c:pt idx="3504">
                  <c:v>3504</c:v>
                </c:pt>
                <c:pt idx="3505">
                  <c:v>3505</c:v>
                </c:pt>
                <c:pt idx="3506">
                  <c:v>3506</c:v>
                </c:pt>
                <c:pt idx="3507">
                  <c:v>3507</c:v>
                </c:pt>
                <c:pt idx="3508">
                  <c:v>3508</c:v>
                </c:pt>
                <c:pt idx="3509">
                  <c:v>3509</c:v>
                </c:pt>
                <c:pt idx="3510">
                  <c:v>3510</c:v>
                </c:pt>
                <c:pt idx="3511">
                  <c:v>3511</c:v>
                </c:pt>
                <c:pt idx="3512">
                  <c:v>3512</c:v>
                </c:pt>
                <c:pt idx="3513">
                  <c:v>3513</c:v>
                </c:pt>
                <c:pt idx="3514">
                  <c:v>3514</c:v>
                </c:pt>
                <c:pt idx="3515">
                  <c:v>3515</c:v>
                </c:pt>
                <c:pt idx="3516">
                  <c:v>3516</c:v>
                </c:pt>
                <c:pt idx="3517">
                  <c:v>3517</c:v>
                </c:pt>
                <c:pt idx="3518">
                  <c:v>3518</c:v>
                </c:pt>
                <c:pt idx="3519">
                  <c:v>3519</c:v>
                </c:pt>
                <c:pt idx="3520">
                  <c:v>3520</c:v>
                </c:pt>
                <c:pt idx="3521">
                  <c:v>3521</c:v>
                </c:pt>
                <c:pt idx="3522">
                  <c:v>3522</c:v>
                </c:pt>
                <c:pt idx="3523">
                  <c:v>3523</c:v>
                </c:pt>
                <c:pt idx="3524">
                  <c:v>3524</c:v>
                </c:pt>
                <c:pt idx="3525">
                  <c:v>3525</c:v>
                </c:pt>
                <c:pt idx="3526">
                  <c:v>3526</c:v>
                </c:pt>
                <c:pt idx="3527">
                  <c:v>3527</c:v>
                </c:pt>
                <c:pt idx="3528">
                  <c:v>3528</c:v>
                </c:pt>
                <c:pt idx="3529">
                  <c:v>3529</c:v>
                </c:pt>
                <c:pt idx="3530">
                  <c:v>3530</c:v>
                </c:pt>
                <c:pt idx="3531">
                  <c:v>3531</c:v>
                </c:pt>
                <c:pt idx="3532">
                  <c:v>3532</c:v>
                </c:pt>
                <c:pt idx="3533">
                  <c:v>3533</c:v>
                </c:pt>
                <c:pt idx="3534">
                  <c:v>3534</c:v>
                </c:pt>
                <c:pt idx="3535">
                  <c:v>3535</c:v>
                </c:pt>
                <c:pt idx="3536">
                  <c:v>3536</c:v>
                </c:pt>
                <c:pt idx="3537">
                  <c:v>3537</c:v>
                </c:pt>
                <c:pt idx="3538">
                  <c:v>3538</c:v>
                </c:pt>
                <c:pt idx="3539">
                  <c:v>3539</c:v>
                </c:pt>
                <c:pt idx="3540">
                  <c:v>3540</c:v>
                </c:pt>
                <c:pt idx="3541">
                  <c:v>3541</c:v>
                </c:pt>
                <c:pt idx="3542">
                  <c:v>3542</c:v>
                </c:pt>
                <c:pt idx="3543">
                  <c:v>3543</c:v>
                </c:pt>
                <c:pt idx="3544">
                  <c:v>3544</c:v>
                </c:pt>
                <c:pt idx="3545">
                  <c:v>3545</c:v>
                </c:pt>
                <c:pt idx="3546">
                  <c:v>3546</c:v>
                </c:pt>
                <c:pt idx="3547">
                  <c:v>3547</c:v>
                </c:pt>
                <c:pt idx="3548">
                  <c:v>3548</c:v>
                </c:pt>
                <c:pt idx="3549">
                  <c:v>3549</c:v>
                </c:pt>
                <c:pt idx="3550">
                  <c:v>3550</c:v>
                </c:pt>
                <c:pt idx="3551">
                  <c:v>3551</c:v>
                </c:pt>
                <c:pt idx="3552">
                  <c:v>3552</c:v>
                </c:pt>
                <c:pt idx="3553">
                  <c:v>3553</c:v>
                </c:pt>
                <c:pt idx="3554">
                  <c:v>3554</c:v>
                </c:pt>
                <c:pt idx="3555">
                  <c:v>3555</c:v>
                </c:pt>
                <c:pt idx="3556">
                  <c:v>3556</c:v>
                </c:pt>
                <c:pt idx="3557">
                  <c:v>3557</c:v>
                </c:pt>
                <c:pt idx="3558">
                  <c:v>3558</c:v>
                </c:pt>
                <c:pt idx="3559">
                  <c:v>3559</c:v>
                </c:pt>
                <c:pt idx="3560">
                  <c:v>3560</c:v>
                </c:pt>
                <c:pt idx="3561">
                  <c:v>3561</c:v>
                </c:pt>
                <c:pt idx="3562">
                  <c:v>3562</c:v>
                </c:pt>
                <c:pt idx="3563">
                  <c:v>3563</c:v>
                </c:pt>
                <c:pt idx="3564">
                  <c:v>3564</c:v>
                </c:pt>
                <c:pt idx="3565">
                  <c:v>3565</c:v>
                </c:pt>
                <c:pt idx="3566">
                  <c:v>3566</c:v>
                </c:pt>
                <c:pt idx="3567">
                  <c:v>3567</c:v>
                </c:pt>
                <c:pt idx="3568">
                  <c:v>3568</c:v>
                </c:pt>
                <c:pt idx="3569">
                  <c:v>3569</c:v>
                </c:pt>
                <c:pt idx="3570">
                  <c:v>3570</c:v>
                </c:pt>
                <c:pt idx="3571">
                  <c:v>3571</c:v>
                </c:pt>
                <c:pt idx="3572">
                  <c:v>3572</c:v>
                </c:pt>
                <c:pt idx="3573">
                  <c:v>3573</c:v>
                </c:pt>
                <c:pt idx="3574">
                  <c:v>3574</c:v>
                </c:pt>
                <c:pt idx="3575">
                  <c:v>3575</c:v>
                </c:pt>
                <c:pt idx="3576">
                  <c:v>3576</c:v>
                </c:pt>
                <c:pt idx="3577">
                  <c:v>3577</c:v>
                </c:pt>
                <c:pt idx="3578">
                  <c:v>3578</c:v>
                </c:pt>
                <c:pt idx="3579">
                  <c:v>3579</c:v>
                </c:pt>
                <c:pt idx="3580">
                  <c:v>3580</c:v>
                </c:pt>
                <c:pt idx="3581">
                  <c:v>3581</c:v>
                </c:pt>
                <c:pt idx="3582">
                  <c:v>3582</c:v>
                </c:pt>
                <c:pt idx="3583">
                  <c:v>3583</c:v>
                </c:pt>
                <c:pt idx="3584">
                  <c:v>3584</c:v>
                </c:pt>
                <c:pt idx="3585">
                  <c:v>3585</c:v>
                </c:pt>
                <c:pt idx="3586">
                  <c:v>3586</c:v>
                </c:pt>
                <c:pt idx="3587">
                  <c:v>3587</c:v>
                </c:pt>
                <c:pt idx="3588">
                  <c:v>3588</c:v>
                </c:pt>
                <c:pt idx="3589">
                  <c:v>3589</c:v>
                </c:pt>
                <c:pt idx="3590">
                  <c:v>3590</c:v>
                </c:pt>
                <c:pt idx="3591">
                  <c:v>3591</c:v>
                </c:pt>
                <c:pt idx="3592">
                  <c:v>3592</c:v>
                </c:pt>
                <c:pt idx="3593">
                  <c:v>3593</c:v>
                </c:pt>
                <c:pt idx="3594">
                  <c:v>3594</c:v>
                </c:pt>
                <c:pt idx="3595">
                  <c:v>3595</c:v>
                </c:pt>
                <c:pt idx="3596">
                  <c:v>3596</c:v>
                </c:pt>
                <c:pt idx="3597">
                  <c:v>3597</c:v>
                </c:pt>
                <c:pt idx="3598">
                  <c:v>3598</c:v>
                </c:pt>
                <c:pt idx="3599">
                  <c:v>3599</c:v>
                </c:pt>
                <c:pt idx="3600">
                  <c:v>3600</c:v>
                </c:pt>
                <c:pt idx="3601">
                  <c:v>3601</c:v>
                </c:pt>
                <c:pt idx="3602">
                  <c:v>3602</c:v>
                </c:pt>
                <c:pt idx="3603">
                  <c:v>3603</c:v>
                </c:pt>
                <c:pt idx="3604">
                  <c:v>3604</c:v>
                </c:pt>
                <c:pt idx="3605">
                  <c:v>3605</c:v>
                </c:pt>
                <c:pt idx="3606">
                  <c:v>3606</c:v>
                </c:pt>
                <c:pt idx="3607">
                  <c:v>3607</c:v>
                </c:pt>
                <c:pt idx="3608">
                  <c:v>3608</c:v>
                </c:pt>
                <c:pt idx="3609">
                  <c:v>3609</c:v>
                </c:pt>
                <c:pt idx="3610">
                  <c:v>3610</c:v>
                </c:pt>
                <c:pt idx="3611">
                  <c:v>3611</c:v>
                </c:pt>
                <c:pt idx="3612">
                  <c:v>3612</c:v>
                </c:pt>
                <c:pt idx="3613">
                  <c:v>3613</c:v>
                </c:pt>
                <c:pt idx="3614">
                  <c:v>3614</c:v>
                </c:pt>
                <c:pt idx="3615">
                  <c:v>3615</c:v>
                </c:pt>
                <c:pt idx="3616">
                  <c:v>3616</c:v>
                </c:pt>
                <c:pt idx="3617">
                  <c:v>3617</c:v>
                </c:pt>
                <c:pt idx="3618">
                  <c:v>3618</c:v>
                </c:pt>
                <c:pt idx="3619">
                  <c:v>3619</c:v>
                </c:pt>
                <c:pt idx="3620">
                  <c:v>3620</c:v>
                </c:pt>
                <c:pt idx="3621">
                  <c:v>3621</c:v>
                </c:pt>
                <c:pt idx="3622">
                  <c:v>3622</c:v>
                </c:pt>
                <c:pt idx="3623">
                  <c:v>3623</c:v>
                </c:pt>
                <c:pt idx="3624">
                  <c:v>3624</c:v>
                </c:pt>
                <c:pt idx="3625">
                  <c:v>3625</c:v>
                </c:pt>
                <c:pt idx="3626">
                  <c:v>3626</c:v>
                </c:pt>
                <c:pt idx="3627">
                  <c:v>3627</c:v>
                </c:pt>
                <c:pt idx="3628">
                  <c:v>3628</c:v>
                </c:pt>
                <c:pt idx="3629">
                  <c:v>3629</c:v>
                </c:pt>
                <c:pt idx="3630">
                  <c:v>3630</c:v>
                </c:pt>
                <c:pt idx="3631">
                  <c:v>3631</c:v>
                </c:pt>
                <c:pt idx="3632">
                  <c:v>3632</c:v>
                </c:pt>
                <c:pt idx="3633">
                  <c:v>3633</c:v>
                </c:pt>
                <c:pt idx="3634">
                  <c:v>3634</c:v>
                </c:pt>
                <c:pt idx="3635">
                  <c:v>3635</c:v>
                </c:pt>
                <c:pt idx="3636">
                  <c:v>3636</c:v>
                </c:pt>
                <c:pt idx="3637">
                  <c:v>3637</c:v>
                </c:pt>
                <c:pt idx="3638">
                  <c:v>3638</c:v>
                </c:pt>
                <c:pt idx="3639">
                  <c:v>3639</c:v>
                </c:pt>
                <c:pt idx="3640">
                  <c:v>3640</c:v>
                </c:pt>
                <c:pt idx="3641">
                  <c:v>3641</c:v>
                </c:pt>
                <c:pt idx="3642">
                  <c:v>3642</c:v>
                </c:pt>
                <c:pt idx="3643">
                  <c:v>3643</c:v>
                </c:pt>
                <c:pt idx="3644">
                  <c:v>3644</c:v>
                </c:pt>
                <c:pt idx="3645">
                  <c:v>3645</c:v>
                </c:pt>
                <c:pt idx="3646">
                  <c:v>3646</c:v>
                </c:pt>
                <c:pt idx="3647">
                  <c:v>3647</c:v>
                </c:pt>
                <c:pt idx="3648">
                  <c:v>3648</c:v>
                </c:pt>
                <c:pt idx="3649">
                  <c:v>3649</c:v>
                </c:pt>
                <c:pt idx="3650">
                  <c:v>3650</c:v>
                </c:pt>
                <c:pt idx="3651">
                  <c:v>3651</c:v>
                </c:pt>
                <c:pt idx="3652">
                  <c:v>3652</c:v>
                </c:pt>
                <c:pt idx="3653">
                  <c:v>3653</c:v>
                </c:pt>
                <c:pt idx="3654">
                  <c:v>3654</c:v>
                </c:pt>
                <c:pt idx="3655">
                  <c:v>3655</c:v>
                </c:pt>
                <c:pt idx="3656">
                  <c:v>3656</c:v>
                </c:pt>
                <c:pt idx="3657">
                  <c:v>3657</c:v>
                </c:pt>
                <c:pt idx="3658">
                  <c:v>3658</c:v>
                </c:pt>
                <c:pt idx="3659">
                  <c:v>3659</c:v>
                </c:pt>
                <c:pt idx="3660">
                  <c:v>3660</c:v>
                </c:pt>
                <c:pt idx="3661">
                  <c:v>3661</c:v>
                </c:pt>
                <c:pt idx="3662">
                  <c:v>3662</c:v>
                </c:pt>
                <c:pt idx="3663">
                  <c:v>3663</c:v>
                </c:pt>
                <c:pt idx="3664">
                  <c:v>3664</c:v>
                </c:pt>
                <c:pt idx="3665">
                  <c:v>3665</c:v>
                </c:pt>
                <c:pt idx="3666">
                  <c:v>3666</c:v>
                </c:pt>
                <c:pt idx="3667">
                  <c:v>3667</c:v>
                </c:pt>
                <c:pt idx="3668">
                  <c:v>3668</c:v>
                </c:pt>
                <c:pt idx="3669">
                  <c:v>3669</c:v>
                </c:pt>
                <c:pt idx="3670">
                  <c:v>3670</c:v>
                </c:pt>
                <c:pt idx="3671">
                  <c:v>3671</c:v>
                </c:pt>
                <c:pt idx="3672">
                  <c:v>3672</c:v>
                </c:pt>
                <c:pt idx="3673">
                  <c:v>3673</c:v>
                </c:pt>
                <c:pt idx="3674">
                  <c:v>3674</c:v>
                </c:pt>
                <c:pt idx="3675">
                  <c:v>3675</c:v>
                </c:pt>
                <c:pt idx="3676">
                  <c:v>3676</c:v>
                </c:pt>
                <c:pt idx="3677">
                  <c:v>3677</c:v>
                </c:pt>
                <c:pt idx="3678">
                  <c:v>3678</c:v>
                </c:pt>
                <c:pt idx="3679">
                  <c:v>3679</c:v>
                </c:pt>
                <c:pt idx="3680">
                  <c:v>3680</c:v>
                </c:pt>
                <c:pt idx="3681">
                  <c:v>3681</c:v>
                </c:pt>
                <c:pt idx="3682">
                  <c:v>3682</c:v>
                </c:pt>
                <c:pt idx="3683">
                  <c:v>3683</c:v>
                </c:pt>
                <c:pt idx="3684">
                  <c:v>3684</c:v>
                </c:pt>
                <c:pt idx="3685">
                  <c:v>3685</c:v>
                </c:pt>
                <c:pt idx="3686">
                  <c:v>3686</c:v>
                </c:pt>
                <c:pt idx="3687">
                  <c:v>3687</c:v>
                </c:pt>
                <c:pt idx="3688">
                  <c:v>3688</c:v>
                </c:pt>
                <c:pt idx="3689">
                  <c:v>3689</c:v>
                </c:pt>
                <c:pt idx="3690">
                  <c:v>3690</c:v>
                </c:pt>
                <c:pt idx="3691">
                  <c:v>3691</c:v>
                </c:pt>
                <c:pt idx="3692">
                  <c:v>3692</c:v>
                </c:pt>
                <c:pt idx="3693">
                  <c:v>3693</c:v>
                </c:pt>
                <c:pt idx="3694">
                  <c:v>3694</c:v>
                </c:pt>
                <c:pt idx="3695">
                  <c:v>3695</c:v>
                </c:pt>
                <c:pt idx="3696">
                  <c:v>3696</c:v>
                </c:pt>
                <c:pt idx="3697">
                  <c:v>3697</c:v>
                </c:pt>
                <c:pt idx="3698">
                  <c:v>3698</c:v>
                </c:pt>
                <c:pt idx="3699">
                  <c:v>3699</c:v>
                </c:pt>
                <c:pt idx="3700">
                  <c:v>3700</c:v>
                </c:pt>
                <c:pt idx="3701">
                  <c:v>3701</c:v>
                </c:pt>
                <c:pt idx="3702">
                  <c:v>3702</c:v>
                </c:pt>
                <c:pt idx="3703">
                  <c:v>3703</c:v>
                </c:pt>
                <c:pt idx="3704">
                  <c:v>3704</c:v>
                </c:pt>
                <c:pt idx="3705">
                  <c:v>3705</c:v>
                </c:pt>
                <c:pt idx="3706">
                  <c:v>3706</c:v>
                </c:pt>
                <c:pt idx="3707">
                  <c:v>3707</c:v>
                </c:pt>
                <c:pt idx="3708">
                  <c:v>3708</c:v>
                </c:pt>
                <c:pt idx="3709">
                  <c:v>3709</c:v>
                </c:pt>
                <c:pt idx="3710">
                  <c:v>3710</c:v>
                </c:pt>
                <c:pt idx="3711">
                  <c:v>3711</c:v>
                </c:pt>
                <c:pt idx="3712">
                  <c:v>3712</c:v>
                </c:pt>
                <c:pt idx="3713">
                  <c:v>3713</c:v>
                </c:pt>
                <c:pt idx="3714">
                  <c:v>3714</c:v>
                </c:pt>
                <c:pt idx="3715">
                  <c:v>3715</c:v>
                </c:pt>
                <c:pt idx="3716">
                  <c:v>3716</c:v>
                </c:pt>
                <c:pt idx="3717">
                  <c:v>3717</c:v>
                </c:pt>
                <c:pt idx="3718">
                  <c:v>3718</c:v>
                </c:pt>
                <c:pt idx="3719">
                  <c:v>3719</c:v>
                </c:pt>
                <c:pt idx="3720">
                  <c:v>3720</c:v>
                </c:pt>
                <c:pt idx="3721">
                  <c:v>3721</c:v>
                </c:pt>
                <c:pt idx="3722">
                  <c:v>3722</c:v>
                </c:pt>
                <c:pt idx="3723">
                  <c:v>3723</c:v>
                </c:pt>
                <c:pt idx="3724">
                  <c:v>3724</c:v>
                </c:pt>
                <c:pt idx="3725">
                  <c:v>3725</c:v>
                </c:pt>
                <c:pt idx="3726">
                  <c:v>3726</c:v>
                </c:pt>
                <c:pt idx="3727">
                  <c:v>3727</c:v>
                </c:pt>
                <c:pt idx="3728">
                  <c:v>3728</c:v>
                </c:pt>
                <c:pt idx="3729">
                  <c:v>3729</c:v>
                </c:pt>
                <c:pt idx="3730">
                  <c:v>3730</c:v>
                </c:pt>
                <c:pt idx="3731">
                  <c:v>3731</c:v>
                </c:pt>
                <c:pt idx="3732">
                  <c:v>3732</c:v>
                </c:pt>
                <c:pt idx="3733">
                  <c:v>3733</c:v>
                </c:pt>
                <c:pt idx="3734">
                  <c:v>3734</c:v>
                </c:pt>
                <c:pt idx="3735">
                  <c:v>3735</c:v>
                </c:pt>
                <c:pt idx="3736">
                  <c:v>3736</c:v>
                </c:pt>
                <c:pt idx="3737">
                  <c:v>3737</c:v>
                </c:pt>
                <c:pt idx="3738">
                  <c:v>3738</c:v>
                </c:pt>
                <c:pt idx="3739">
                  <c:v>3739</c:v>
                </c:pt>
                <c:pt idx="3740">
                  <c:v>3740</c:v>
                </c:pt>
                <c:pt idx="3741">
                  <c:v>3741</c:v>
                </c:pt>
                <c:pt idx="3742">
                  <c:v>3742</c:v>
                </c:pt>
                <c:pt idx="3743">
                  <c:v>3743</c:v>
                </c:pt>
                <c:pt idx="3744">
                  <c:v>3744</c:v>
                </c:pt>
                <c:pt idx="3745">
                  <c:v>3745</c:v>
                </c:pt>
                <c:pt idx="3746">
                  <c:v>3746</c:v>
                </c:pt>
                <c:pt idx="3747">
                  <c:v>3747</c:v>
                </c:pt>
                <c:pt idx="3748">
                  <c:v>3748</c:v>
                </c:pt>
                <c:pt idx="3749">
                  <c:v>3749</c:v>
                </c:pt>
                <c:pt idx="3750">
                  <c:v>3750</c:v>
                </c:pt>
                <c:pt idx="3751">
                  <c:v>3751</c:v>
                </c:pt>
                <c:pt idx="3752">
                  <c:v>3752</c:v>
                </c:pt>
                <c:pt idx="3753">
                  <c:v>3753</c:v>
                </c:pt>
                <c:pt idx="3754">
                  <c:v>3754</c:v>
                </c:pt>
                <c:pt idx="3755">
                  <c:v>3755</c:v>
                </c:pt>
                <c:pt idx="3756">
                  <c:v>3756</c:v>
                </c:pt>
                <c:pt idx="3757">
                  <c:v>3757</c:v>
                </c:pt>
                <c:pt idx="3758">
                  <c:v>3758</c:v>
                </c:pt>
                <c:pt idx="3759">
                  <c:v>3759</c:v>
                </c:pt>
                <c:pt idx="3760">
                  <c:v>3760</c:v>
                </c:pt>
                <c:pt idx="3761">
                  <c:v>3761</c:v>
                </c:pt>
                <c:pt idx="3762">
                  <c:v>3762</c:v>
                </c:pt>
                <c:pt idx="3763">
                  <c:v>3763</c:v>
                </c:pt>
                <c:pt idx="3764">
                  <c:v>3764</c:v>
                </c:pt>
                <c:pt idx="3765">
                  <c:v>3765</c:v>
                </c:pt>
                <c:pt idx="3766">
                  <c:v>3766</c:v>
                </c:pt>
                <c:pt idx="3767">
                  <c:v>3767</c:v>
                </c:pt>
                <c:pt idx="3768">
                  <c:v>3768</c:v>
                </c:pt>
                <c:pt idx="3769">
                  <c:v>3769</c:v>
                </c:pt>
                <c:pt idx="3770">
                  <c:v>3770</c:v>
                </c:pt>
                <c:pt idx="3771">
                  <c:v>3771</c:v>
                </c:pt>
                <c:pt idx="3772">
                  <c:v>3772</c:v>
                </c:pt>
                <c:pt idx="3773">
                  <c:v>3773</c:v>
                </c:pt>
                <c:pt idx="3774">
                  <c:v>3774</c:v>
                </c:pt>
                <c:pt idx="3775">
                  <c:v>3775</c:v>
                </c:pt>
                <c:pt idx="3776">
                  <c:v>3776</c:v>
                </c:pt>
                <c:pt idx="3777">
                  <c:v>3777</c:v>
                </c:pt>
                <c:pt idx="3778">
                  <c:v>3778</c:v>
                </c:pt>
                <c:pt idx="3779">
                  <c:v>3779</c:v>
                </c:pt>
                <c:pt idx="3780">
                  <c:v>3780</c:v>
                </c:pt>
                <c:pt idx="3781">
                  <c:v>3781</c:v>
                </c:pt>
                <c:pt idx="3782">
                  <c:v>3782</c:v>
                </c:pt>
                <c:pt idx="3783">
                  <c:v>3783</c:v>
                </c:pt>
                <c:pt idx="3784">
                  <c:v>3784</c:v>
                </c:pt>
                <c:pt idx="3785">
                  <c:v>3785</c:v>
                </c:pt>
                <c:pt idx="3786">
                  <c:v>3786</c:v>
                </c:pt>
                <c:pt idx="3787">
                  <c:v>3787</c:v>
                </c:pt>
                <c:pt idx="3788">
                  <c:v>3788</c:v>
                </c:pt>
                <c:pt idx="3789">
                  <c:v>3789</c:v>
                </c:pt>
                <c:pt idx="3790">
                  <c:v>3790</c:v>
                </c:pt>
                <c:pt idx="3791">
                  <c:v>3791</c:v>
                </c:pt>
                <c:pt idx="3792">
                  <c:v>3792</c:v>
                </c:pt>
                <c:pt idx="3793">
                  <c:v>3793</c:v>
                </c:pt>
                <c:pt idx="3794">
                  <c:v>3794</c:v>
                </c:pt>
                <c:pt idx="3795">
                  <c:v>3795</c:v>
                </c:pt>
                <c:pt idx="3796">
                  <c:v>3796</c:v>
                </c:pt>
                <c:pt idx="3797">
                  <c:v>3797</c:v>
                </c:pt>
                <c:pt idx="3798">
                  <c:v>3798</c:v>
                </c:pt>
                <c:pt idx="3799">
                  <c:v>3799</c:v>
                </c:pt>
                <c:pt idx="3800">
                  <c:v>3800</c:v>
                </c:pt>
                <c:pt idx="3801">
                  <c:v>3801</c:v>
                </c:pt>
                <c:pt idx="3802">
                  <c:v>3802</c:v>
                </c:pt>
                <c:pt idx="3803">
                  <c:v>3803</c:v>
                </c:pt>
                <c:pt idx="3804">
                  <c:v>3804</c:v>
                </c:pt>
                <c:pt idx="3805">
                  <c:v>3805</c:v>
                </c:pt>
                <c:pt idx="3806">
                  <c:v>3806</c:v>
                </c:pt>
                <c:pt idx="3807">
                  <c:v>3807</c:v>
                </c:pt>
                <c:pt idx="3808">
                  <c:v>3808</c:v>
                </c:pt>
                <c:pt idx="3809">
                  <c:v>3809</c:v>
                </c:pt>
                <c:pt idx="3810">
                  <c:v>3810</c:v>
                </c:pt>
                <c:pt idx="3811">
                  <c:v>3811</c:v>
                </c:pt>
                <c:pt idx="3812">
                  <c:v>3812</c:v>
                </c:pt>
                <c:pt idx="3813">
                  <c:v>3813</c:v>
                </c:pt>
                <c:pt idx="3814">
                  <c:v>3814</c:v>
                </c:pt>
                <c:pt idx="3815">
                  <c:v>3815</c:v>
                </c:pt>
                <c:pt idx="3816">
                  <c:v>3816</c:v>
                </c:pt>
                <c:pt idx="3817">
                  <c:v>3817</c:v>
                </c:pt>
                <c:pt idx="3818">
                  <c:v>3818</c:v>
                </c:pt>
                <c:pt idx="3819">
                  <c:v>3819</c:v>
                </c:pt>
                <c:pt idx="3820">
                  <c:v>3820</c:v>
                </c:pt>
                <c:pt idx="3821">
                  <c:v>3821</c:v>
                </c:pt>
                <c:pt idx="3822">
                  <c:v>3822</c:v>
                </c:pt>
                <c:pt idx="3823">
                  <c:v>3823</c:v>
                </c:pt>
                <c:pt idx="3824">
                  <c:v>3824</c:v>
                </c:pt>
                <c:pt idx="3825">
                  <c:v>3825</c:v>
                </c:pt>
                <c:pt idx="3826">
                  <c:v>3826</c:v>
                </c:pt>
                <c:pt idx="3827">
                  <c:v>3827</c:v>
                </c:pt>
                <c:pt idx="3828">
                  <c:v>3828</c:v>
                </c:pt>
                <c:pt idx="3829">
                  <c:v>3829</c:v>
                </c:pt>
                <c:pt idx="3830">
                  <c:v>3830</c:v>
                </c:pt>
                <c:pt idx="3831">
                  <c:v>3831</c:v>
                </c:pt>
                <c:pt idx="3832">
                  <c:v>3832</c:v>
                </c:pt>
                <c:pt idx="3833">
                  <c:v>3833</c:v>
                </c:pt>
                <c:pt idx="3834">
                  <c:v>3834</c:v>
                </c:pt>
                <c:pt idx="3835">
                  <c:v>3835</c:v>
                </c:pt>
                <c:pt idx="3836">
                  <c:v>3836</c:v>
                </c:pt>
                <c:pt idx="3837">
                  <c:v>3837</c:v>
                </c:pt>
                <c:pt idx="3838">
                  <c:v>3838</c:v>
                </c:pt>
                <c:pt idx="3839">
                  <c:v>3839</c:v>
                </c:pt>
                <c:pt idx="3840">
                  <c:v>3840</c:v>
                </c:pt>
                <c:pt idx="3841">
                  <c:v>3841</c:v>
                </c:pt>
                <c:pt idx="3842">
                  <c:v>3842</c:v>
                </c:pt>
                <c:pt idx="3843">
                  <c:v>3843</c:v>
                </c:pt>
                <c:pt idx="3844">
                  <c:v>3844</c:v>
                </c:pt>
                <c:pt idx="3845">
                  <c:v>3845</c:v>
                </c:pt>
                <c:pt idx="3846">
                  <c:v>3846</c:v>
                </c:pt>
                <c:pt idx="3847">
                  <c:v>3847</c:v>
                </c:pt>
                <c:pt idx="3848">
                  <c:v>3848</c:v>
                </c:pt>
                <c:pt idx="3849">
                  <c:v>3849</c:v>
                </c:pt>
                <c:pt idx="3850">
                  <c:v>3850</c:v>
                </c:pt>
                <c:pt idx="3851">
                  <c:v>3851</c:v>
                </c:pt>
                <c:pt idx="3852">
                  <c:v>3852</c:v>
                </c:pt>
                <c:pt idx="3853">
                  <c:v>3853</c:v>
                </c:pt>
                <c:pt idx="3854">
                  <c:v>3854</c:v>
                </c:pt>
                <c:pt idx="3855">
                  <c:v>3855</c:v>
                </c:pt>
                <c:pt idx="3856">
                  <c:v>3856</c:v>
                </c:pt>
                <c:pt idx="3857">
                  <c:v>3857</c:v>
                </c:pt>
                <c:pt idx="3858">
                  <c:v>3858</c:v>
                </c:pt>
                <c:pt idx="3859">
                  <c:v>3859</c:v>
                </c:pt>
                <c:pt idx="3860">
                  <c:v>3860</c:v>
                </c:pt>
                <c:pt idx="3861">
                  <c:v>3861</c:v>
                </c:pt>
                <c:pt idx="3862">
                  <c:v>3862</c:v>
                </c:pt>
                <c:pt idx="3863">
                  <c:v>3863</c:v>
                </c:pt>
                <c:pt idx="3864">
                  <c:v>3864</c:v>
                </c:pt>
                <c:pt idx="3865">
                  <c:v>3865</c:v>
                </c:pt>
                <c:pt idx="3866">
                  <c:v>3866</c:v>
                </c:pt>
                <c:pt idx="3867">
                  <c:v>3867</c:v>
                </c:pt>
                <c:pt idx="3868">
                  <c:v>3868</c:v>
                </c:pt>
                <c:pt idx="3869">
                  <c:v>3869</c:v>
                </c:pt>
                <c:pt idx="3870">
                  <c:v>3870</c:v>
                </c:pt>
                <c:pt idx="3871">
                  <c:v>3871</c:v>
                </c:pt>
                <c:pt idx="3872">
                  <c:v>3872</c:v>
                </c:pt>
                <c:pt idx="3873">
                  <c:v>3873</c:v>
                </c:pt>
                <c:pt idx="3874">
                  <c:v>3874</c:v>
                </c:pt>
                <c:pt idx="3875">
                  <c:v>3875</c:v>
                </c:pt>
                <c:pt idx="3876">
                  <c:v>3876</c:v>
                </c:pt>
                <c:pt idx="3877">
                  <c:v>3877</c:v>
                </c:pt>
                <c:pt idx="3878">
                  <c:v>3878</c:v>
                </c:pt>
                <c:pt idx="3879">
                  <c:v>3879</c:v>
                </c:pt>
                <c:pt idx="3880">
                  <c:v>3880</c:v>
                </c:pt>
                <c:pt idx="3881">
                  <c:v>3881</c:v>
                </c:pt>
                <c:pt idx="3882">
                  <c:v>3882</c:v>
                </c:pt>
                <c:pt idx="3883">
                  <c:v>3883</c:v>
                </c:pt>
                <c:pt idx="3884">
                  <c:v>3884</c:v>
                </c:pt>
                <c:pt idx="3885">
                  <c:v>3885</c:v>
                </c:pt>
                <c:pt idx="3886">
                  <c:v>3886</c:v>
                </c:pt>
                <c:pt idx="3887">
                  <c:v>3887</c:v>
                </c:pt>
                <c:pt idx="3888">
                  <c:v>3888</c:v>
                </c:pt>
                <c:pt idx="3889">
                  <c:v>3889</c:v>
                </c:pt>
                <c:pt idx="3890">
                  <c:v>3890</c:v>
                </c:pt>
                <c:pt idx="3891">
                  <c:v>3891</c:v>
                </c:pt>
                <c:pt idx="3892">
                  <c:v>3892</c:v>
                </c:pt>
                <c:pt idx="3893">
                  <c:v>3893</c:v>
                </c:pt>
                <c:pt idx="3894">
                  <c:v>3894</c:v>
                </c:pt>
                <c:pt idx="3895">
                  <c:v>3895</c:v>
                </c:pt>
                <c:pt idx="3896">
                  <c:v>3896</c:v>
                </c:pt>
                <c:pt idx="3897">
                  <c:v>3897</c:v>
                </c:pt>
                <c:pt idx="3898">
                  <c:v>3898</c:v>
                </c:pt>
                <c:pt idx="3899">
                  <c:v>3899</c:v>
                </c:pt>
                <c:pt idx="3900">
                  <c:v>3900</c:v>
                </c:pt>
                <c:pt idx="3901">
                  <c:v>3901</c:v>
                </c:pt>
                <c:pt idx="3902">
                  <c:v>3902</c:v>
                </c:pt>
                <c:pt idx="3903">
                  <c:v>3903</c:v>
                </c:pt>
                <c:pt idx="3904">
                  <c:v>3904</c:v>
                </c:pt>
                <c:pt idx="3905">
                  <c:v>3905</c:v>
                </c:pt>
                <c:pt idx="3906">
                  <c:v>3906</c:v>
                </c:pt>
                <c:pt idx="3907">
                  <c:v>3907</c:v>
                </c:pt>
                <c:pt idx="3908">
                  <c:v>3908</c:v>
                </c:pt>
                <c:pt idx="3909">
                  <c:v>3909</c:v>
                </c:pt>
                <c:pt idx="3910">
                  <c:v>3910</c:v>
                </c:pt>
                <c:pt idx="3911">
                  <c:v>3911</c:v>
                </c:pt>
                <c:pt idx="3912">
                  <c:v>3912</c:v>
                </c:pt>
                <c:pt idx="3913">
                  <c:v>3913</c:v>
                </c:pt>
                <c:pt idx="3914">
                  <c:v>3914</c:v>
                </c:pt>
                <c:pt idx="3915">
                  <c:v>3915</c:v>
                </c:pt>
                <c:pt idx="3916">
                  <c:v>3916</c:v>
                </c:pt>
                <c:pt idx="3917">
                  <c:v>3917</c:v>
                </c:pt>
                <c:pt idx="3918">
                  <c:v>3918</c:v>
                </c:pt>
                <c:pt idx="3919">
                  <c:v>3919</c:v>
                </c:pt>
                <c:pt idx="3920">
                  <c:v>3920</c:v>
                </c:pt>
                <c:pt idx="3921">
                  <c:v>3921</c:v>
                </c:pt>
                <c:pt idx="3922">
                  <c:v>3922</c:v>
                </c:pt>
                <c:pt idx="3923">
                  <c:v>3923</c:v>
                </c:pt>
                <c:pt idx="3924">
                  <c:v>3924</c:v>
                </c:pt>
                <c:pt idx="3925">
                  <c:v>3925</c:v>
                </c:pt>
                <c:pt idx="3926">
                  <c:v>3926</c:v>
                </c:pt>
                <c:pt idx="3927">
                  <c:v>3927</c:v>
                </c:pt>
                <c:pt idx="3928">
                  <c:v>3928</c:v>
                </c:pt>
                <c:pt idx="3929">
                  <c:v>3929</c:v>
                </c:pt>
                <c:pt idx="3930">
                  <c:v>3930</c:v>
                </c:pt>
                <c:pt idx="3931">
                  <c:v>3931</c:v>
                </c:pt>
                <c:pt idx="3932">
                  <c:v>3932</c:v>
                </c:pt>
                <c:pt idx="3933">
                  <c:v>3933</c:v>
                </c:pt>
                <c:pt idx="3934">
                  <c:v>3934</c:v>
                </c:pt>
                <c:pt idx="3935">
                  <c:v>3935</c:v>
                </c:pt>
                <c:pt idx="3936">
                  <c:v>3936</c:v>
                </c:pt>
                <c:pt idx="3937">
                  <c:v>3937</c:v>
                </c:pt>
                <c:pt idx="3938">
                  <c:v>3938</c:v>
                </c:pt>
                <c:pt idx="3939">
                  <c:v>3939</c:v>
                </c:pt>
                <c:pt idx="3940">
                  <c:v>3940</c:v>
                </c:pt>
                <c:pt idx="3941">
                  <c:v>3941</c:v>
                </c:pt>
                <c:pt idx="3942">
                  <c:v>3942</c:v>
                </c:pt>
                <c:pt idx="3943">
                  <c:v>3943</c:v>
                </c:pt>
                <c:pt idx="3944">
                  <c:v>3944</c:v>
                </c:pt>
                <c:pt idx="3945">
                  <c:v>3945</c:v>
                </c:pt>
                <c:pt idx="3946">
                  <c:v>3946</c:v>
                </c:pt>
                <c:pt idx="3947">
                  <c:v>3947</c:v>
                </c:pt>
                <c:pt idx="3948">
                  <c:v>3948</c:v>
                </c:pt>
                <c:pt idx="3949">
                  <c:v>3949</c:v>
                </c:pt>
                <c:pt idx="3950">
                  <c:v>3950</c:v>
                </c:pt>
                <c:pt idx="3951">
                  <c:v>3951</c:v>
                </c:pt>
                <c:pt idx="3952">
                  <c:v>3952</c:v>
                </c:pt>
                <c:pt idx="3953">
                  <c:v>3953</c:v>
                </c:pt>
                <c:pt idx="3954">
                  <c:v>3954</c:v>
                </c:pt>
                <c:pt idx="3955">
                  <c:v>3955</c:v>
                </c:pt>
                <c:pt idx="3956">
                  <c:v>3956</c:v>
                </c:pt>
                <c:pt idx="3957">
                  <c:v>3957</c:v>
                </c:pt>
                <c:pt idx="3958">
                  <c:v>3958</c:v>
                </c:pt>
                <c:pt idx="3959">
                  <c:v>3959</c:v>
                </c:pt>
                <c:pt idx="3960">
                  <c:v>3960</c:v>
                </c:pt>
                <c:pt idx="3961">
                  <c:v>3961</c:v>
                </c:pt>
                <c:pt idx="3962">
                  <c:v>3962</c:v>
                </c:pt>
                <c:pt idx="3963">
                  <c:v>3963</c:v>
                </c:pt>
                <c:pt idx="3964">
                  <c:v>3964</c:v>
                </c:pt>
                <c:pt idx="3965">
                  <c:v>3965</c:v>
                </c:pt>
                <c:pt idx="3966">
                  <c:v>3966</c:v>
                </c:pt>
                <c:pt idx="3967">
                  <c:v>3967</c:v>
                </c:pt>
                <c:pt idx="3968">
                  <c:v>3968</c:v>
                </c:pt>
                <c:pt idx="3969">
                  <c:v>3969</c:v>
                </c:pt>
                <c:pt idx="3970">
                  <c:v>3970</c:v>
                </c:pt>
                <c:pt idx="3971">
                  <c:v>3971</c:v>
                </c:pt>
                <c:pt idx="3972">
                  <c:v>3972</c:v>
                </c:pt>
                <c:pt idx="3973">
                  <c:v>3973</c:v>
                </c:pt>
                <c:pt idx="3974">
                  <c:v>3974</c:v>
                </c:pt>
                <c:pt idx="3975">
                  <c:v>3975</c:v>
                </c:pt>
                <c:pt idx="3976">
                  <c:v>3976</c:v>
                </c:pt>
                <c:pt idx="3977">
                  <c:v>3977</c:v>
                </c:pt>
                <c:pt idx="3978">
                  <c:v>3978</c:v>
                </c:pt>
                <c:pt idx="3979">
                  <c:v>3979</c:v>
                </c:pt>
                <c:pt idx="3980">
                  <c:v>3980</c:v>
                </c:pt>
                <c:pt idx="3981">
                  <c:v>3981</c:v>
                </c:pt>
                <c:pt idx="3982">
                  <c:v>3982</c:v>
                </c:pt>
                <c:pt idx="3983">
                  <c:v>3983</c:v>
                </c:pt>
                <c:pt idx="3984">
                  <c:v>3984</c:v>
                </c:pt>
                <c:pt idx="3985">
                  <c:v>3985</c:v>
                </c:pt>
                <c:pt idx="3986">
                  <c:v>3986</c:v>
                </c:pt>
                <c:pt idx="3987">
                  <c:v>3987</c:v>
                </c:pt>
                <c:pt idx="3988">
                  <c:v>3988</c:v>
                </c:pt>
                <c:pt idx="3989">
                  <c:v>3989</c:v>
                </c:pt>
                <c:pt idx="3990">
                  <c:v>3990</c:v>
                </c:pt>
                <c:pt idx="3991">
                  <c:v>3991</c:v>
                </c:pt>
                <c:pt idx="3992">
                  <c:v>3992</c:v>
                </c:pt>
                <c:pt idx="3993">
                  <c:v>3993</c:v>
                </c:pt>
                <c:pt idx="3994">
                  <c:v>3994</c:v>
                </c:pt>
                <c:pt idx="3995">
                  <c:v>3995</c:v>
                </c:pt>
                <c:pt idx="3996">
                  <c:v>3996</c:v>
                </c:pt>
                <c:pt idx="3997">
                  <c:v>3997</c:v>
                </c:pt>
                <c:pt idx="3998">
                  <c:v>3998</c:v>
                </c:pt>
                <c:pt idx="3999">
                  <c:v>3999</c:v>
                </c:pt>
                <c:pt idx="4000">
                  <c:v>4000</c:v>
                </c:pt>
                <c:pt idx="4001">
                  <c:v>4001</c:v>
                </c:pt>
                <c:pt idx="4002">
                  <c:v>4002</c:v>
                </c:pt>
                <c:pt idx="4003">
                  <c:v>4003</c:v>
                </c:pt>
                <c:pt idx="4004">
                  <c:v>4004</c:v>
                </c:pt>
                <c:pt idx="4005">
                  <c:v>4005</c:v>
                </c:pt>
                <c:pt idx="4006">
                  <c:v>4006</c:v>
                </c:pt>
                <c:pt idx="4007">
                  <c:v>4007</c:v>
                </c:pt>
                <c:pt idx="4008">
                  <c:v>4008</c:v>
                </c:pt>
                <c:pt idx="4009">
                  <c:v>4009</c:v>
                </c:pt>
                <c:pt idx="4010">
                  <c:v>4010</c:v>
                </c:pt>
                <c:pt idx="4011">
                  <c:v>4011</c:v>
                </c:pt>
                <c:pt idx="4012">
                  <c:v>4012</c:v>
                </c:pt>
                <c:pt idx="4013">
                  <c:v>4013</c:v>
                </c:pt>
                <c:pt idx="4014">
                  <c:v>4014</c:v>
                </c:pt>
                <c:pt idx="4015">
                  <c:v>4015</c:v>
                </c:pt>
                <c:pt idx="4016">
                  <c:v>4016</c:v>
                </c:pt>
                <c:pt idx="4017">
                  <c:v>4017</c:v>
                </c:pt>
                <c:pt idx="4018">
                  <c:v>4018</c:v>
                </c:pt>
                <c:pt idx="4019">
                  <c:v>4019</c:v>
                </c:pt>
                <c:pt idx="4020">
                  <c:v>4020</c:v>
                </c:pt>
                <c:pt idx="4021">
                  <c:v>4021</c:v>
                </c:pt>
                <c:pt idx="4022">
                  <c:v>4022</c:v>
                </c:pt>
                <c:pt idx="4023">
                  <c:v>4023</c:v>
                </c:pt>
                <c:pt idx="4024">
                  <c:v>4024</c:v>
                </c:pt>
                <c:pt idx="4025">
                  <c:v>4025</c:v>
                </c:pt>
                <c:pt idx="4026">
                  <c:v>4026</c:v>
                </c:pt>
                <c:pt idx="4027">
                  <c:v>4027</c:v>
                </c:pt>
                <c:pt idx="4028">
                  <c:v>4028</c:v>
                </c:pt>
                <c:pt idx="4029">
                  <c:v>4029</c:v>
                </c:pt>
                <c:pt idx="4030">
                  <c:v>4030</c:v>
                </c:pt>
                <c:pt idx="4031">
                  <c:v>4031</c:v>
                </c:pt>
                <c:pt idx="4032">
                  <c:v>4032</c:v>
                </c:pt>
                <c:pt idx="4033">
                  <c:v>4033</c:v>
                </c:pt>
                <c:pt idx="4034">
                  <c:v>4034</c:v>
                </c:pt>
                <c:pt idx="4035">
                  <c:v>4035</c:v>
                </c:pt>
                <c:pt idx="4036">
                  <c:v>4036</c:v>
                </c:pt>
                <c:pt idx="4037">
                  <c:v>4037</c:v>
                </c:pt>
                <c:pt idx="4038">
                  <c:v>4038</c:v>
                </c:pt>
                <c:pt idx="4039">
                  <c:v>4039</c:v>
                </c:pt>
                <c:pt idx="4040">
                  <c:v>4040</c:v>
                </c:pt>
                <c:pt idx="4041">
                  <c:v>4041</c:v>
                </c:pt>
                <c:pt idx="4042">
                  <c:v>4042</c:v>
                </c:pt>
                <c:pt idx="4043">
                  <c:v>4043</c:v>
                </c:pt>
                <c:pt idx="4044">
                  <c:v>4044</c:v>
                </c:pt>
                <c:pt idx="4045">
                  <c:v>4045</c:v>
                </c:pt>
                <c:pt idx="4046">
                  <c:v>4046</c:v>
                </c:pt>
                <c:pt idx="4047">
                  <c:v>4047</c:v>
                </c:pt>
                <c:pt idx="4048">
                  <c:v>4048</c:v>
                </c:pt>
                <c:pt idx="4049">
                  <c:v>4049</c:v>
                </c:pt>
                <c:pt idx="4050">
                  <c:v>4050</c:v>
                </c:pt>
                <c:pt idx="4051">
                  <c:v>4051</c:v>
                </c:pt>
                <c:pt idx="4052">
                  <c:v>4052</c:v>
                </c:pt>
                <c:pt idx="4053">
                  <c:v>4053</c:v>
                </c:pt>
                <c:pt idx="4054">
                  <c:v>4054</c:v>
                </c:pt>
                <c:pt idx="4055">
                  <c:v>4055</c:v>
                </c:pt>
                <c:pt idx="4056">
                  <c:v>4056</c:v>
                </c:pt>
                <c:pt idx="4057">
                  <c:v>4057</c:v>
                </c:pt>
                <c:pt idx="4058">
                  <c:v>4058</c:v>
                </c:pt>
                <c:pt idx="4059">
                  <c:v>4059</c:v>
                </c:pt>
                <c:pt idx="4060">
                  <c:v>4060</c:v>
                </c:pt>
                <c:pt idx="4061">
                  <c:v>4061</c:v>
                </c:pt>
                <c:pt idx="4062">
                  <c:v>4062</c:v>
                </c:pt>
                <c:pt idx="4063">
                  <c:v>4063</c:v>
                </c:pt>
                <c:pt idx="4064">
                  <c:v>4064</c:v>
                </c:pt>
                <c:pt idx="4065">
                  <c:v>4065</c:v>
                </c:pt>
                <c:pt idx="4066">
                  <c:v>4066</c:v>
                </c:pt>
                <c:pt idx="4067">
                  <c:v>4067</c:v>
                </c:pt>
                <c:pt idx="4068">
                  <c:v>4068</c:v>
                </c:pt>
                <c:pt idx="4069">
                  <c:v>4069</c:v>
                </c:pt>
                <c:pt idx="4070">
                  <c:v>4070</c:v>
                </c:pt>
                <c:pt idx="4071">
                  <c:v>4071</c:v>
                </c:pt>
                <c:pt idx="4072">
                  <c:v>4072</c:v>
                </c:pt>
                <c:pt idx="4073">
                  <c:v>4073</c:v>
                </c:pt>
                <c:pt idx="4074">
                  <c:v>4074</c:v>
                </c:pt>
                <c:pt idx="4075">
                  <c:v>4075</c:v>
                </c:pt>
                <c:pt idx="4076">
                  <c:v>4076</c:v>
                </c:pt>
                <c:pt idx="4077">
                  <c:v>4077</c:v>
                </c:pt>
                <c:pt idx="4078">
                  <c:v>4078</c:v>
                </c:pt>
                <c:pt idx="4079">
                  <c:v>4079</c:v>
                </c:pt>
                <c:pt idx="4080">
                  <c:v>4080</c:v>
                </c:pt>
                <c:pt idx="4081">
                  <c:v>4081</c:v>
                </c:pt>
                <c:pt idx="4082">
                  <c:v>4082</c:v>
                </c:pt>
                <c:pt idx="4083">
                  <c:v>4083</c:v>
                </c:pt>
                <c:pt idx="4084">
                  <c:v>4084</c:v>
                </c:pt>
                <c:pt idx="4085">
                  <c:v>4085</c:v>
                </c:pt>
                <c:pt idx="4086">
                  <c:v>4086</c:v>
                </c:pt>
                <c:pt idx="4087">
                  <c:v>4087</c:v>
                </c:pt>
                <c:pt idx="4088">
                  <c:v>4088</c:v>
                </c:pt>
                <c:pt idx="4089">
                  <c:v>4089</c:v>
                </c:pt>
                <c:pt idx="4090">
                  <c:v>4090</c:v>
                </c:pt>
                <c:pt idx="4091">
                  <c:v>4091</c:v>
                </c:pt>
                <c:pt idx="4092">
                  <c:v>4092</c:v>
                </c:pt>
                <c:pt idx="4093">
                  <c:v>4093</c:v>
                </c:pt>
                <c:pt idx="4094">
                  <c:v>4094</c:v>
                </c:pt>
                <c:pt idx="4095">
                  <c:v>4095</c:v>
                </c:pt>
                <c:pt idx="4096">
                  <c:v>4096</c:v>
                </c:pt>
                <c:pt idx="4097">
                  <c:v>4097</c:v>
                </c:pt>
                <c:pt idx="4098">
                  <c:v>4098</c:v>
                </c:pt>
                <c:pt idx="4099">
                  <c:v>4099</c:v>
                </c:pt>
                <c:pt idx="4100">
                  <c:v>4100</c:v>
                </c:pt>
                <c:pt idx="4101">
                  <c:v>4101</c:v>
                </c:pt>
                <c:pt idx="4102">
                  <c:v>4102</c:v>
                </c:pt>
                <c:pt idx="4103">
                  <c:v>4103</c:v>
                </c:pt>
                <c:pt idx="4104">
                  <c:v>4104</c:v>
                </c:pt>
                <c:pt idx="4105">
                  <c:v>4105</c:v>
                </c:pt>
                <c:pt idx="4106">
                  <c:v>4106</c:v>
                </c:pt>
                <c:pt idx="4107">
                  <c:v>4107</c:v>
                </c:pt>
                <c:pt idx="4108">
                  <c:v>4108</c:v>
                </c:pt>
                <c:pt idx="4109">
                  <c:v>4109</c:v>
                </c:pt>
                <c:pt idx="4110">
                  <c:v>4110</c:v>
                </c:pt>
                <c:pt idx="4111">
                  <c:v>4111</c:v>
                </c:pt>
                <c:pt idx="4112">
                  <c:v>4112</c:v>
                </c:pt>
                <c:pt idx="4113">
                  <c:v>4113</c:v>
                </c:pt>
                <c:pt idx="4114">
                  <c:v>4114</c:v>
                </c:pt>
                <c:pt idx="4115">
                  <c:v>4115</c:v>
                </c:pt>
                <c:pt idx="4116">
                  <c:v>4116</c:v>
                </c:pt>
                <c:pt idx="4117">
                  <c:v>4117</c:v>
                </c:pt>
                <c:pt idx="4118">
                  <c:v>4118</c:v>
                </c:pt>
                <c:pt idx="4119">
                  <c:v>4119</c:v>
                </c:pt>
                <c:pt idx="4120">
                  <c:v>4120</c:v>
                </c:pt>
                <c:pt idx="4121">
                  <c:v>4121</c:v>
                </c:pt>
                <c:pt idx="4122">
                  <c:v>4122</c:v>
                </c:pt>
                <c:pt idx="4123">
                  <c:v>4123</c:v>
                </c:pt>
                <c:pt idx="4124">
                  <c:v>4124</c:v>
                </c:pt>
                <c:pt idx="4125">
                  <c:v>4125</c:v>
                </c:pt>
                <c:pt idx="4126">
                  <c:v>4126</c:v>
                </c:pt>
                <c:pt idx="4127">
                  <c:v>4127</c:v>
                </c:pt>
                <c:pt idx="4128">
                  <c:v>4128</c:v>
                </c:pt>
                <c:pt idx="4129">
                  <c:v>4129</c:v>
                </c:pt>
                <c:pt idx="4130">
                  <c:v>4130</c:v>
                </c:pt>
                <c:pt idx="4131">
                  <c:v>4131</c:v>
                </c:pt>
                <c:pt idx="4132">
                  <c:v>4132</c:v>
                </c:pt>
                <c:pt idx="4133">
                  <c:v>4133</c:v>
                </c:pt>
                <c:pt idx="4134">
                  <c:v>4134</c:v>
                </c:pt>
                <c:pt idx="4135">
                  <c:v>4135</c:v>
                </c:pt>
                <c:pt idx="4136">
                  <c:v>4136</c:v>
                </c:pt>
                <c:pt idx="4137">
                  <c:v>4137</c:v>
                </c:pt>
                <c:pt idx="4138">
                  <c:v>4138</c:v>
                </c:pt>
                <c:pt idx="4139">
                  <c:v>4139</c:v>
                </c:pt>
                <c:pt idx="4140">
                  <c:v>4140</c:v>
                </c:pt>
                <c:pt idx="4141">
                  <c:v>4141</c:v>
                </c:pt>
                <c:pt idx="4142">
                  <c:v>4142</c:v>
                </c:pt>
                <c:pt idx="4143">
                  <c:v>4143</c:v>
                </c:pt>
                <c:pt idx="4144">
                  <c:v>4144</c:v>
                </c:pt>
                <c:pt idx="4145">
                  <c:v>4145</c:v>
                </c:pt>
                <c:pt idx="4146">
                  <c:v>4146</c:v>
                </c:pt>
                <c:pt idx="4147">
                  <c:v>4147</c:v>
                </c:pt>
                <c:pt idx="4148">
                  <c:v>4148</c:v>
                </c:pt>
                <c:pt idx="4149">
                  <c:v>4149</c:v>
                </c:pt>
                <c:pt idx="4150">
                  <c:v>4150</c:v>
                </c:pt>
                <c:pt idx="4151">
                  <c:v>4151</c:v>
                </c:pt>
                <c:pt idx="4152">
                  <c:v>4152</c:v>
                </c:pt>
                <c:pt idx="4153">
                  <c:v>4153</c:v>
                </c:pt>
                <c:pt idx="4154">
                  <c:v>4154</c:v>
                </c:pt>
                <c:pt idx="4155">
                  <c:v>4155</c:v>
                </c:pt>
                <c:pt idx="4156">
                  <c:v>4156</c:v>
                </c:pt>
                <c:pt idx="4157">
                  <c:v>4157</c:v>
                </c:pt>
                <c:pt idx="4158">
                  <c:v>4158</c:v>
                </c:pt>
                <c:pt idx="4159">
                  <c:v>4159</c:v>
                </c:pt>
                <c:pt idx="4160">
                  <c:v>4160</c:v>
                </c:pt>
                <c:pt idx="4161">
                  <c:v>4161</c:v>
                </c:pt>
                <c:pt idx="4162">
                  <c:v>4162</c:v>
                </c:pt>
                <c:pt idx="4163">
                  <c:v>4163</c:v>
                </c:pt>
                <c:pt idx="4164">
                  <c:v>4164</c:v>
                </c:pt>
                <c:pt idx="4165">
                  <c:v>4165</c:v>
                </c:pt>
                <c:pt idx="4166">
                  <c:v>4166</c:v>
                </c:pt>
                <c:pt idx="4167">
                  <c:v>4167</c:v>
                </c:pt>
                <c:pt idx="4168">
                  <c:v>4168</c:v>
                </c:pt>
                <c:pt idx="4169">
                  <c:v>4169</c:v>
                </c:pt>
                <c:pt idx="4170">
                  <c:v>4170</c:v>
                </c:pt>
                <c:pt idx="4171">
                  <c:v>4171</c:v>
                </c:pt>
                <c:pt idx="4172">
                  <c:v>4172</c:v>
                </c:pt>
                <c:pt idx="4173">
                  <c:v>4173</c:v>
                </c:pt>
                <c:pt idx="4174">
                  <c:v>4174</c:v>
                </c:pt>
                <c:pt idx="4175">
                  <c:v>4175</c:v>
                </c:pt>
                <c:pt idx="4176">
                  <c:v>4176</c:v>
                </c:pt>
                <c:pt idx="4177">
                  <c:v>4177</c:v>
                </c:pt>
                <c:pt idx="4178">
                  <c:v>4178</c:v>
                </c:pt>
                <c:pt idx="4179">
                  <c:v>4179</c:v>
                </c:pt>
                <c:pt idx="4180">
                  <c:v>4180</c:v>
                </c:pt>
                <c:pt idx="4181">
                  <c:v>4181</c:v>
                </c:pt>
                <c:pt idx="4182">
                  <c:v>4182</c:v>
                </c:pt>
                <c:pt idx="4183">
                  <c:v>4183</c:v>
                </c:pt>
                <c:pt idx="4184">
                  <c:v>4184</c:v>
                </c:pt>
                <c:pt idx="4185">
                  <c:v>4185</c:v>
                </c:pt>
                <c:pt idx="4186">
                  <c:v>4186</c:v>
                </c:pt>
                <c:pt idx="4187">
                  <c:v>4187</c:v>
                </c:pt>
                <c:pt idx="4188">
                  <c:v>4188</c:v>
                </c:pt>
                <c:pt idx="4189">
                  <c:v>4189</c:v>
                </c:pt>
                <c:pt idx="4190">
                  <c:v>4190</c:v>
                </c:pt>
                <c:pt idx="4191">
                  <c:v>4191</c:v>
                </c:pt>
                <c:pt idx="4192">
                  <c:v>4192</c:v>
                </c:pt>
                <c:pt idx="4193">
                  <c:v>4193</c:v>
                </c:pt>
                <c:pt idx="4194">
                  <c:v>4194</c:v>
                </c:pt>
                <c:pt idx="4195">
                  <c:v>4195</c:v>
                </c:pt>
                <c:pt idx="4196">
                  <c:v>4196</c:v>
                </c:pt>
                <c:pt idx="4197">
                  <c:v>4197</c:v>
                </c:pt>
                <c:pt idx="4198">
                  <c:v>4198</c:v>
                </c:pt>
                <c:pt idx="4199">
                  <c:v>4199</c:v>
                </c:pt>
                <c:pt idx="4200">
                  <c:v>4200</c:v>
                </c:pt>
                <c:pt idx="4201">
                  <c:v>4201</c:v>
                </c:pt>
                <c:pt idx="4202">
                  <c:v>4202</c:v>
                </c:pt>
                <c:pt idx="4203">
                  <c:v>4203</c:v>
                </c:pt>
                <c:pt idx="4204">
                  <c:v>4204</c:v>
                </c:pt>
                <c:pt idx="4205">
                  <c:v>4205</c:v>
                </c:pt>
                <c:pt idx="4206">
                  <c:v>4206</c:v>
                </c:pt>
                <c:pt idx="4207">
                  <c:v>4207</c:v>
                </c:pt>
                <c:pt idx="4208">
                  <c:v>4208</c:v>
                </c:pt>
                <c:pt idx="4209">
                  <c:v>4209</c:v>
                </c:pt>
                <c:pt idx="4210">
                  <c:v>4210</c:v>
                </c:pt>
                <c:pt idx="4211">
                  <c:v>4211</c:v>
                </c:pt>
                <c:pt idx="4212">
                  <c:v>4212</c:v>
                </c:pt>
                <c:pt idx="4213">
                  <c:v>4213</c:v>
                </c:pt>
                <c:pt idx="4214">
                  <c:v>4214</c:v>
                </c:pt>
                <c:pt idx="4215">
                  <c:v>4215</c:v>
                </c:pt>
                <c:pt idx="4216">
                  <c:v>4216</c:v>
                </c:pt>
                <c:pt idx="4217">
                  <c:v>4217</c:v>
                </c:pt>
                <c:pt idx="4218">
                  <c:v>4218</c:v>
                </c:pt>
                <c:pt idx="4219">
                  <c:v>4219</c:v>
                </c:pt>
                <c:pt idx="4220">
                  <c:v>4220</c:v>
                </c:pt>
                <c:pt idx="4221">
                  <c:v>4221</c:v>
                </c:pt>
                <c:pt idx="4222">
                  <c:v>4222</c:v>
                </c:pt>
                <c:pt idx="4223">
                  <c:v>4223</c:v>
                </c:pt>
                <c:pt idx="4224">
                  <c:v>4224</c:v>
                </c:pt>
                <c:pt idx="4225">
                  <c:v>4225</c:v>
                </c:pt>
                <c:pt idx="4226">
                  <c:v>4226</c:v>
                </c:pt>
                <c:pt idx="4227">
                  <c:v>4227</c:v>
                </c:pt>
                <c:pt idx="4228">
                  <c:v>4228</c:v>
                </c:pt>
                <c:pt idx="4229">
                  <c:v>4229</c:v>
                </c:pt>
                <c:pt idx="4230">
                  <c:v>4230</c:v>
                </c:pt>
                <c:pt idx="4231">
                  <c:v>4231</c:v>
                </c:pt>
                <c:pt idx="4232">
                  <c:v>4232</c:v>
                </c:pt>
                <c:pt idx="4233">
                  <c:v>4233</c:v>
                </c:pt>
                <c:pt idx="4234">
                  <c:v>4234</c:v>
                </c:pt>
                <c:pt idx="4235">
                  <c:v>4235</c:v>
                </c:pt>
                <c:pt idx="4236">
                  <c:v>4236</c:v>
                </c:pt>
                <c:pt idx="4237">
                  <c:v>4237</c:v>
                </c:pt>
                <c:pt idx="4238">
                  <c:v>4238</c:v>
                </c:pt>
                <c:pt idx="4239">
                  <c:v>4239</c:v>
                </c:pt>
                <c:pt idx="4240">
                  <c:v>4240</c:v>
                </c:pt>
                <c:pt idx="4241">
                  <c:v>4241</c:v>
                </c:pt>
                <c:pt idx="4242">
                  <c:v>4242</c:v>
                </c:pt>
                <c:pt idx="4243">
                  <c:v>4243</c:v>
                </c:pt>
                <c:pt idx="4244">
                  <c:v>4244</c:v>
                </c:pt>
                <c:pt idx="4245">
                  <c:v>4245</c:v>
                </c:pt>
                <c:pt idx="4246">
                  <c:v>4246</c:v>
                </c:pt>
                <c:pt idx="4247">
                  <c:v>4247</c:v>
                </c:pt>
                <c:pt idx="4248">
                  <c:v>4248</c:v>
                </c:pt>
                <c:pt idx="4249">
                  <c:v>4249</c:v>
                </c:pt>
                <c:pt idx="4250">
                  <c:v>4250</c:v>
                </c:pt>
                <c:pt idx="4251">
                  <c:v>4251</c:v>
                </c:pt>
                <c:pt idx="4252">
                  <c:v>4252</c:v>
                </c:pt>
                <c:pt idx="4253">
                  <c:v>4253</c:v>
                </c:pt>
                <c:pt idx="4254">
                  <c:v>4254</c:v>
                </c:pt>
                <c:pt idx="4255">
                  <c:v>4255</c:v>
                </c:pt>
                <c:pt idx="4256">
                  <c:v>4256</c:v>
                </c:pt>
                <c:pt idx="4257">
                  <c:v>4257</c:v>
                </c:pt>
                <c:pt idx="4258">
                  <c:v>4258</c:v>
                </c:pt>
                <c:pt idx="4259">
                  <c:v>4259</c:v>
                </c:pt>
                <c:pt idx="4260">
                  <c:v>4260</c:v>
                </c:pt>
                <c:pt idx="4261">
                  <c:v>4261</c:v>
                </c:pt>
                <c:pt idx="4262">
                  <c:v>4262</c:v>
                </c:pt>
                <c:pt idx="4263">
                  <c:v>4263</c:v>
                </c:pt>
                <c:pt idx="4264">
                  <c:v>4264</c:v>
                </c:pt>
                <c:pt idx="4265">
                  <c:v>4265</c:v>
                </c:pt>
                <c:pt idx="4266">
                  <c:v>4266</c:v>
                </c:pt>
                <c:pt idx="4267">
                  <c:v>4267</c:v>
                </c:pt>
                <c:pt idx="4268">
                  <c:v>4268</c:v>
                </c:pt>
                <c:pt idx="4269">
                  <c:v>4269</c:v>
                </c:pt>
                <c:pt idx="4270">
                  <c:v>4270</c:v>
                </c:pt>
                <c:pt idx="4271">
                  <c:v>4271</c:v>
                </c:pt>
                <c:pt idx="4272">
                  <c:v>4272</c:v>
                </c:pt>
                <c:pt idx="4273">
                  <c:v>4273</c:v>
                </c:pt>
                <c:pt idx="4274">
                  <c:v>4274</c:v>
                </c:pt>
                <c:pt idx="4275">
                  <c:v>4275</c:v>
                </c:pt>
                <c:pt idx="4276">
                  <c:v>4276</c:v>
                </c:pt>
                <c:pt idx="4277">
                  <c:v>4277</c:v>
                </c:pt>
                <c:pt idx="4278">
                  <c:v>4278</c:v>
                </c:pt>
                <c:pt idx="4279">
                  <c:v>4279</c:v>
                </c:pt>
                <c:pt idx="4280">
                  <c:v>4280</c:v>
                </c:pt>
                <c:pt idx="4281">
                  <c:v>4281</c:v>
                </c:pt>
                <c:pt idx="4282">
                  <c:v>4282</c:v>
                </c:pt>
                <c:pt idx="4283">
                  <c:v>4283</c:v>
                </c:pt>
                <c:pt idx="4284">
                  <c:v>4284</c:v>
                </c:pt>
                <c:pt idx="4285">
                  <c:v>4285</c:v>
                </c:pt>
                <c:pt idx="4286">
                  <c:v>4286</c:v>
                </c:pt>
                <c:pt idx="4287">
                  <c:v>4287</c:v>
                </c:pt>
                <c:pt idx="4288">
                  <c:v>4288</c:v>
                </c:pt>
                <c:pt idx="4289">
                  <c:v>4289</c:v>
                </c:pt>
                <c:pt idx="4290">
                  <c:v>4290</c:v>
                </c:pt>
                <c:pt idx="4291">
                  <c:v>4291</c:v>
                </c:pt>
                <c:pt idx="4292">
                  <c:v>4292</c:v>
                </c:pt>
                <c:pt idx="4293">
                  <c:v>4293</c:v>
                </c:pt>
                <c:pt idx="4294">
                  <c:v>4294</c:v>
                </c:pt>
                <c:pt idx="4295">
                  <c:v>4295</c:v>
                </c:pt>
                <c:pt idx="4296">
                  <c:v>4296</c:v>
                </c:pt>
                <c:pt idx="4297">
                  <c:v>4297</c:v>
                </c:pt>
                <c:pt idx="4298">
                  <c:v>4298</c:v>
                </c:pt>
                <c:pt idx="4299">
                  <c:v>4299</c:v>
                </c:pt>
                <c:pt idx="4300">
                  <c:v>4300</c:v>
                </c:pt>
                <c:pt idx="4301">
                  <c:v>4301</c:v>
                </c:pt>
                <c:pt idx="4302">
                  <c:v>4302</c:v>
                </c:pt>
                <c:pt idx="4303">
                  <c:v>4303</c:v>
                </c:pt>
                <c:pt idx="4304">
                  <c:v>4304</c:v>
                </c:pt>
                <c:pt idx="4305">
                  <c:v>4305</c:v>
                </c:pt>
                <c:pt idx="4306">
                  <c:v>4306</c:v>
                </c:pt>
                <c:pt idx="4307">
                  <c:v>4307</c:v>
                </c:pt>
                <c:pt idx="4308">
                  <c:v>4308</c:v>
                </c:pt>
                <c:pt idx="4309">
                  <c:v>4309</c:v>
                </c:pt>
                <c:pt idx="4310">
                  <c:v>4310</c:v>
                </c:pt>
                <c:pt idx="4311">
                  <c:v>4311</c:v>
                </c:pt>
                <c:pt idx="4312">
                  <c:v>4312</c:v>
                </c:pt>
                <c:pt idx="4313">
                  <c:v>4313</c:v>
                </c:pt>
                <c:pt idx="4314">
                  <c:v>4314</c:v>
                </c:pt>
                <c:pt idx="4315">
                  <c:v>4315</c:v>
                </c:pt>
                <c:pt idx="4316">
                  <c:v>4316</c:v>
                </c:pt>
                <c:pt idx="4317">
                  <c:v>4317</c:v>
                </c:pt>
                <c:pt idx="4318">
                  <c:v>4318</c:v>
                </c:pt>
                <c:pt idx="4319">
                  <c:v>4319</c:v>
                </c:pt>
                <c:pt idx="4320">
                  <c:v>4320</c:v>
                </c:pt>
                <c:pt idx="4321">
                  <c:v>4321</c:v>
                </c:pt>
                <c:pt idx="4322">
                  <c:v>4322</c:v>
                </c:pt>
                <c:pt idx="4323">
                  <c:v>4323</c:v>
                </c:pt>
                <c:pt idx="4324">
                  <c:v>4324</c:v>
                </c:pt>
                <c:pt idx="4325">
                  <c:v>4325</c:v>
                </c:pt>
                <c:pt idx="4326">
                  <c:v>4326</c:v>
                </c:pt>
                <c:pt idx="4327">
                  <c:v>4327</c:v>
                </c:pt>
                <c:pt idx="4328">
                  <c:v>4328</c:v>
                </c:pt>
                <c:pt idx="4329">
                  <c:v>4329</c:v>
                </c:pt>
                <c:pt idx="4330">
                  <c:v>4330</c:v>
                </c:pt>
                <c:pt idx="4331">
                  <c:v>4331</c:v>
                </c:pt>
                <c:pt idx="4332">
                  <c:v>4332</c:v>
                </c:pt>
                <c:pt idx="4333">
                  <c:v>4333</c:v>
                </c:pt>
                <c:pt idx="4334">
                  <c:v>4334</c:v>
                </c:pt>
                <c:pt idx="4335">
                  <c:v>4335</c:v>
                </c:pt>
                <c:pt idx="4336">
                  <c:v>4336</c:v>
                </c:pt>
                <c:pt idx="4337">
                  <c:v>4337</c:v>
                </c:pt>
                <c:pt idx="4338">
                  <c:v>4338</c:v>
                </c:pt>
                <c:pt idx="4339">
                  <c:v>4339</c:v>
                </c:pt>
                <c:pt idx="4340">
                  <c:v>4340</c:v>
                </c:pt>
                <c:pt idx="4341">
                  <c:v>4341</c:v>
                </c:pt>
                <c:pt idx="4342">
                  <c:v>4342</c:v>
                </c:pt>
                <c:pt idx="4343">
                  <c:v>4343</c:v>
                </c:pt>
                <c:pt idx="4344">
                  <c:v>4344</c:v>
                </c:pt>
                <c:pt idx="4345">
                  <c:v>4345</c:v>
                </c:pt>
                <c:pt idx="4346">
                  <c:v>4346</c:v>
                </c:pt>
                <c:pt idx="4347">
                  <c:v>4347</c:v>
                </c:pt>
                <c:pt idx="4348">
                  <c:v>4348</c:v>
                </c:pt>
                <c:pt idx="4349">
                  <c:v>4349</c:v>
                </c:pt>
                <c:pt idx="4350">
                  <c:v>4350</c:v>
                </c:pt>
                <c:pt idx="4351">
                  <c:v>4351</c:v>
                </c:pt>
                <c:pt idx="4352">
                  <c:v>4352</c:v>
                </c:pt>
                <c:pt idx="4353">
                  <c:v>4353</c:v>
                </c:pt>
                <c:pt idx="4354">
                  <c:v>4354</c:v>
                </c:pt>
                <c:pt idx="4355">
                  <c:v>4355</c:v>
                </c:pt>
                <c:pt idx="4356">
                  <c:v>4356</c:v>
                </c:pt>
                <c:pt idx="4357">
                  <c:v>4357</c:v>
                </c:pt>
                <c:pt idx="4358">
                  <c:v>4358</c:v>
                </c:pt>
                <c:pt idx="4359">
                  <c:v>4359</c:v>
                </c:pt>
                <c:pt idx="4360">
                  <c:v>4360</c:v>
                </c:pt>
                <c:pt idx="4361">
                  <c:v>4361</c:v>
                </c:pt>
                <c:pt idx="4362">
                  <c:v>4362</c:v>
                </c:pt>
                <c:pt idx="4363">
                  <c:v>4363</c:v>
                </c:pt>
                <c:pt idx="4364">
                  <c:v>4364</c:v>
                </c:pt>
                <c:pt idx="4365">
                  <c:v>4365</c:v>
                </c:pt>
                <c:pt idx="4366">
                  <c:v>4366</c:v>
                </c:pt>
                <c:pt idx="4367">
                  <c:v>4367</c:v>
                </c:pt>
                <c:pt idx="4368">
                  <c:v>4368</c:v>
                </c:pt>
                <c:pt idx="4369">
                  <c:v>4369</c:v>
                </c:pt>
                <c:pt idx="4370">
                  <c:v>4370</c:v>
                </c:pt>
                <c:pt idx="4371">
                  <c:v>4371</c:v>
                </c:pt>
                <c:pt idx="4372">
                  <c:v>4372</c:v>
                </c:pt>
                <c:pt idx="4373">
                  <c:v>4373</c:v>
                </c:pt>
                <c:pt idx="4374">
                  <c:v>4374</c:v>
                </c:pt>
                <c:pt idx="4375">
                  <c:v>4375</c:v>
                </c:pt>
                <c:pt idx="4376">
                  <c:v>4376</c:v>
                </c:pt>
                <c:pt idx="4377">
                  <c:v>4377</c:v>
                </c:pt>
                <c:pt idx="4378">
                  <c:v>4378</c:v>
                </c:pt>
                <c:pt idx="4379">
                  <c:v>4379</c:v>
                </c:pt>
                <c:pt idx="4380">
                  <c:v>4380</c:v>
                </c:pt>
                <c:pt idx="4381">
                  <c:v>4381</c:v>
                </c:pt>
                <c:pt idx="4382">
                  <c:v>4382</c:v>
                </c:pt>
                <c:pt idx="4383">
                  <c:v>4383</c:v>
                </c:pt>
                <c:pt idx="4384">
                  <c:v>4384</c:v>
                </c:pt>
                <c:pt idx="4385">
                  <c:v>4385</c:v>
                </c:pt>
                <c:pt idx="4386">
                  <c:v>4386</c:v>
                </c:pt>
                <c:pt idx="4387">
                  <c:v>4387</c:v>
                </c:pt>
                <c:pt idx="4388">
                  <c:v>4388</c:v>
                </c:pt>
                <c:pt idx="4389">
                  <c:v>4389</c:v>
                </c:pt>
                <c:pt idx="4390">
                  <c:v>4390</c:v>
                </c:pt>
                <c:pt idx="4391">
                  <c:v>4391</c:v>
                </c:pt>
                <c:pt idx="4392">
                  <c:v>4392</c:v>
                </c:pt>
                <c:pt idx="4393">
                  <c:v>4393</c:v>
                </c:pt>
                <c:pt idx="4394">
                  <c:v>4394</c:v>
                </c:pt>
                <c:pt idx="4395">
                  <c:v>4395</c:v>
                </c:pt>
                <c:pt idx="4396">
                  <c:v>4396</c:v>
                </c:pt>
                <c:pt idx="4397">
                  <c:v>4397</c:v>
                </c:pt>
                <c:pt idx="4398">
                  <c:v>4398</c:v>
                </c:pt>
                <c:pt idx="4399">
                  <c:v>4399</c:v>
                </c:pt>
                <c:pt idx="4400">
                  <c:v>4400</c:v>
                </c:pt>
                <c:pt idx="4401">
                  <c:v>4401</c:v>
                </c:pt>
                <c:pt idx="4402">
                  <c:v>4402</c:v>
                </c:pt>
                <c:pt idx="4403">
                  <c:v>4403</c:v>
                </c:pt>
                <c:pt idx="4404">
                  <c:v>4404</c:v>
                </c:pt>
                <c:pt idx="4405">
                  <c:v>4405</c:v>
                </c:pt>
                <c:pt idx="4406">
                  <c:v>4406</c:v>
                </c:pt>
                <c:pt idx="4407">
                  <c:v>4407</c:v>
                </c:pt>
                <c:pt idx="4408">
                  <c:v>4408</c:v>
                </c:pt>
                <c:pt idx="4409">
                  <c:v>4409</c:v>
                </c:pt>
                <c:pt idx="4410">
                  <c:v>4410</c:v>
                </c:pt>
                <c:pt idx="4411">
                  <c:v>4411</c:v>
                </c:pt>
                <c:pt idx="4412">
                  <c:v>4412</c:v>
                </c:pt>
                <c:pt idx="4413">
                  <c:v>4413</c:v>
                </c:pt>
                <c:pt idx="4414">
                  <c:v>4414</c:v>
                </c:pt>
                <c:pt idx="4415">
                  <c:v>4415</c:v>
                </c:pt>
                <c:pt idx="4416">
                  <c:v>4416</c:v>
                </c:pt>
                <c:pt idx="4417">
                  <c:v>4417</c:v>
                </c:pt>
                <c:pt idx="4418">
                  <c:v>4418</c:v>
                </c:pt>
                <c:pt idx="4419">
                  <c:v>4419</c:v>
                </c:pt>
                <c:pt idx="4420">
                  <c:v>4420</c:v>
                </c:pt>
                <c:pt idx="4421">
                  <c:v>4421</c:v>
                </c:pt>
                <c:pt idx="4422">
                  <c:v>4422</c:v>
                </c:pt>
                <c:pt idx="4423">
                  <c:v>4423</c:v>
                </c:pt>
                <c:pt idx="4424">
                  <c:v>4424</c:v>
                </c:pt>
                <c:pt idx="4425">
                  <c:v>4425</c:v>
                </c:pt>
                <c:pt idx="4426">
                  <c:v>4426</c:v>
                </c:pt>
                <c:pt idx="4427">
                  <c:v>4427</c:v>
                </c:pt>
                <c:pt idx="4428">
                  <c:v>4428</c:v>
                </c:pt>
                <c:pt idx="4429">
                  <c:v>4429</c:v>
                </c:pt>
                <c:pt idx="4430">
                  <c:v>4430</c:v>
                </c:pt>
                <c:pt idx="4431">
                  <c:v>4431</c:v>
                </c:pt>
                <c:pt idx="4432">
                  <c:v>4432</c:v>
                </c:pt>
                <c:pt idx="4433">
                  <c:v>4433</c:v>
                </c:pt>
                <c:pt idx="4434">
                  <c:v>4434</c:v>
                </c:pt>
                <c:pt idx="4435">
                  <c:v>4435</c:v>
                </c:pt>
                <c:pt idx="4436">
                  <c:v>4436</c:v>
                </c:pt>
                <c:pt idx="4437">
                  <c:v>4437</c:v>
                </c:pt>
                <c:pt idx="4438">
                  <c:v>4438</c:v>
                </c:pt>
                <c:pt idx="4439">
                  <c:v>4439</c:v>
                </c:pt>
                <c:pt idx="4440">
                  <c:v>4440</c:v>
                </c:pt>
                <c:pt idx="4441">
                  <c:v>4441</c:v>
                </c:pt>
                <c:pt idx="4442">
                  <c:v>4442</c:v>
                </c:pt>
                <c:pt idx="4443">
                  <c:v>4443</c:v>
                </c:pt>
                <c:pt idx="4444">
                  <c:v>4444</c:v>
                </c:pt>
                <c:pt idx="4445">
                  <c:v>4445</c:v>
                </c:pt>
                <c:pt idx="4446">
                  <c:v>4446</c:v>
                </c:pt>
                <c:pt idx="4447">
                  <c:v>4447</c:v>
                </c:pt>
                <c:pt idx="4448">
                  <c:v>4448</c:v>
                </c:pt>
                <c:pt idx="4449">
                  <c:v>4449</c:v>
                </c:pt>
                <c:pt idx="4450">
                  <c:v>4450</c:v>
                </c:pt>
                <c:pt idx="4451">
                  <c:v>4451</c:v>
                </c:pt>
                <c:pt idx="4452">
                  <c:v>4452</c:v>
                </c:pt>
                <c:pt idx="4453">
                  <c:v>4453</c:v>
                </c:pt>
                <c:pt idx="4454">
                  <c:v>4454</c:v>
                </c:pt>
                <c:pt idx="4455">
                  <c:v>4455</c:v>
                </c:pt>
                <c:pt idx="4456">
                  <c:v>4456</c:v>
                </c:pt>
                <c:pt idx="4457">
                  <c:v>4457</c:v>
                </c:pt>
                <c:pt idx="4458">
                  <c:v>4458</c:v>
                </c:pt>
                <c:pt idx="4459">
                  <c:v>4459</c:v>
                </c:pt>
                <c:pt idx="4460">
                  <c:v>4460</c:v>
                </c:pt>
                <c:pt idx="4461">
                  <c:v>4461</c:v>
                </c:pt>
                <c:pt idx="4462">
                  <c:v>4462</c:v>
                </c:pt>
                <c:pt idx="4463">
                  <c:v>4463</c:v>
                </c:pt>
                <c:pt idx="4464">
                  <c:v>4464</c:v>
                </c:pt>
                <c:pt idx="4465">
                  <c:v>4465</c:v>
                </c:pt>
                <c:pt idx="4466">
                  <c:v>4466</c:v>
                </c:pt>
                <c:pt idx="4467">
                  <c:v>4467</c:v>
                </c:pt>
                <c:pt idx="4468">
                  <c:v>4468</c:v>
                </c:pt>
                <c:pt idx="4469">
                  <c:v>4469</c:v>
                </c:pt>
                <c:pt idx="4470">
                  <c:v>4470</c:v>
                </c:pt>
                <c:pt idx="4471">
                  <c:v>4471</c:v>
                </c:pt>
                <c:pt idx="4472">
                  <c:v>4472</c:v>
                </c:pt>
                <c:pt idx="4473">
                  <c:v>4473</c:v>
                </c:pt>
                <c:pt idx="4474">
                  <c:v>4474</c:v>
                </c:pt>
                <c:pt idx="4475">
                  <c:v>4475</c:v>
                </c:pt>
                <c:pt idx="4476">
                  <c:v>4476</c:v>
                </c:pt>
                <c:pt idx="4477">
                  <c:v>4477</c:v>
                </c:pt>
                <c:pt idx="4478">
                  <c:v>4478</c:v>
                </c:pt>
                <c:pt idx="4479">
                  <c:v>4479</c:v>
                </c:pt>
                <c:pt idx="4480">
                  <c:v>4480</c:v>
                </c:pt>
                <c:pt idx="4481">
                  <c:v>4481</c:v>
                </c:pt>
                <c:pt idx="4482">
                  <c:v>4482</c:v>
                </c:pt>
                <c:pt idx="4483">
                  <c:v>4483</c:v>
                </c:pt>
                <c:pt idx="4484">
                  <c:v>4484</c:v>
                </c:pt>
                <c:pt idx="4485">
                  <c:v>4485</c:v>
                </c:pt>
                <c:pt idx="4486">
                  <c:v>4486</c:v>
                </c:pt>
                <c:pt idx="4487">
                  <c:v>4487</c:v>
                </c:pt>
                <c:pt idx="4488">
                  <c:v>4488</c:v>
                </c:pt>
                <c:pt idx="4489">
                  <c:v>4489</c:v>
                </c:pt>
                <c:pt idx="4490">
                  <c:v>4490</c:v>
                </c:pt>
                <c:pt idx="4491">
                  <c:v>4491</c:v>
                </c:pt>
                <c:pt idx="4492">
                  <c:v>4492</c:v>
                </c:pt>
                <c:pt idx="4493">
                  <c:v>4493</c:v>
                </c:pt>
                <c:pt idx="4494">
                  <c:v>4494</c:v>
                </c:pt>
                <c:pt idx="4495">
                  <c:v>4495</c:v>
                </c:pt>
                <c:pt idx="4496">
                  <c:v>4496</c:v>
                </c:pt>
                <c:pt idx="4497">
                  <c:v>4497</c:v>
                </c:pt>
                <c:pt idx="4498">
                  <c:v>4498</c:v>
                </c:pt>
                <c:pt idx="4499">
                  <c:v>4499</c:v>
                </c:pt>
                <c:pt idx="4500">
                  <c:v>4500</c:v>
                </c:pt>
                <c:pt idx="4501">
                  <c:v>4501</c:v>
                </c:pt>
                <c:pt idx="4502">
                  <c:v>4502</c:v>
                </c:pt>
                <c:pt idx="4503">
                  <c:v>4503</c:v>
                </c:pt>
                <c:pt idx="4504">
                  <c:v>4504</c:v>
                </c:pt>
                <c:pt idx="4505">
                  <c:v>4505</c:v>
                </c:pt>
                <c:pt idx="4506">
                  <c:v>4506</c:v>
                </c:pt>
                <c:pt idx="4507">
                  <c:v>4507</c:v>
                </c:pt>
                <c:pt idx="4508">
                  <c:v>4508</c:v>
                </c:pt>
                <c:pt idx="4509">
                  <c:v>4509</c:v>
                </c:pt>
                <c:pt idx="4510">
                  <c:v>4510</c:v>
                </c:pt>
                <c:pt idx="4511">
                  <c:v>4511</c:v>
                </c:pt>
                <c:pt idx="4512">
                  <c:v>4512</c:v>
                </c:pt>
                <c:pt idx="4513">
                  <c:v>4513</c:v>
                </c:pt>
                <c:pt idx="4514">
                  <c:v>4514</c:v>
                </c:pt>
                <c:pt idx="4515">
                  <c:v>4515</c:v>
                </c:pt>
                <c:pt idx="4516">
                  <c:v>4516</c:v>
                </c:pt>
                <c:pt idx="4517">
                  <c:v>4517</c:v>
                </c:pt>
                <c:pt idx="4518">
                  <c:v>4518</c:v>
                </c:pt>
                <c:pt idx="4519">
                  <c:v>4519</c:v>
                </c:pt>
                <c:pt idx="4520">
                  <c:v>4520</c:v>
                </c:pt>
                <c:pt idx="4521">
                  <c:v>4521</c:v>
                </c:pt>
                <c:pt idx="4522">
                  <c:v>4522</c:v>
                </c:pt>
                <c:pt idx="4523">
                  <c:v>4523</c:v>
                </c:pt>
                <c:pt idx="4524">
                  <c:v>4524</c:v>
                </c:pt>
                <c:pt idx="4525">
                  <c:v>4525</c:v>
                </c:pt>
                <c:pt idx="4526">
                  <c:v>4526</c:v>
                </c:pt>
                <c:pt idx="4527">
                  <c:v>4527</c:v>
                </c:pt>
                <c:pt idx="4528">
                  <c:v>4528</c:v>
                </c:pt>
                <c:pt idx="4529">
                  <c:v>4529</c:v>
                </c:pt>
                <c:pt idx="4530">
                  <c:v>4530</c:v>
                </c:pt>
                <c:pt idx="4531">
                  <c:v>4531</c:v>
                </c:pt>
                <c:pt idx="4532">
                  <c:v>4532</c:v>
                </c:pt>
                <c:pt idx="4533">
                  <c:v>4533</c:v>
                </c:pt>
                <c:pt idx="4534">
                  <c:v>4534</c:v>
                </c:pt>
                <c:pt idx="4535">
                  <c:v>4535</c:v>
                </c:pt>
                <c:pt idx="4536">
                  <c:v>4536</c:v>
                </c:pt>
                <c:pt idx="4537">
                  <c:v>4537</c:v>
                </c:pt>
                <c:pt idx="4538">
                  <c:v>4538</c:v>
                </c:pt>
                <c:pt idx="4539">
                  <c:v>4539</c:v>
                </c:pt>
                <c:pt idx="4540">
                  <c:v>4540</c:v>
                </c:pt>
                <c:pt idx="4541">
                  <c:v>4541</c:v>
                </c:pt>
                <c:pt idx="4542">
                  <c:v>4542</c:v>
                </c:pt>
                <c:pt idx="4543">
                  <c:v>4543</c:v>
                </c:pt>
                <c:pt idx="4544">
                  <c:v>4544</c:v>
                </c:pt>
                <c:pt idx="4545">
                  <c:v>4545</c:v>
                </c:pt>
                <c:pt idx="4546">
                  <c:v>4546</c:v>
                </c:pt>
                <c:pt idx="4547">
                  <c:v>4547</c:v>
                </c:pt>
                <c:pt idx="4548">
                  <c:v>4548</c:v>
                </c:pt>
                <c:pt idx="4549">
                  <c:v>4549</c:v>
                </c:pt>
                <c:pt idx="4550">
                  <c:v>4550</c:v>
                </c:pt>
                <c:pt idx="4551">
                  <c:v>4551</c:v>
                </c:pt>
                <c:pt idx="4552">
                  <c:v>4552</c:v>
                </c:pt>
                <c:pt idx="4553">
                  <c:v>4553</c:v>
                </c:pt>
                <c:pt idx="4554">
                  <c:v>4554</c:v>
                </c:pt>
                <c:pt idx="4555">
                  <c:v>4555</c:v>
                </c:pt>
                <c:pt idx="4556">
                  <c:v>4556</c:v>
                </c:pt>
                <c:pt idx="4557">
                  <c:v>4557</c:v>
                </c:pt>
                <c:pt idx="4558">
                  <c:v>4558</c:v>
                </c:pt>
                <c:pt idx="4559">
                  <c:v>4559</c:v>
                </c:pt>
                <c:pt idx="4560">
                  <c:v>4560</c:v>
                </c:pt>
                <c:pt idx="4561">
                  <c:v>4561</c:v>
                </c:pt>
                <c:pt idx="4562">
                  <c:v>4562</c:v>
                </c:pt>
                <c:pt idx="4563">
                  <c:v>4563</c:v>
                </c:pt>
                <c:pt idx="4564">
                  <c:v>4564</c:v>
                </c:pt>
                <c:pt idx="4565">
                  <c:v>4565</c:v>
                </c:pt>
                <c:pt idx="4566">
                  <c:v>4566</c:v>
                </c:pt>
                <c:pt idx="4567">
                  <c:v>4567</c:v>
                </c:pt>
                <c:pt idx="4568">
                  <c:v>4568</c:v>
                </c:pt>
                <c:pt idx="4569">
                  <c:v>4569</c:v>
                </c:pt>
                <c:pt idx="4570">
                  <c:v>4570</c:v>
                </c:pt>
                <c:pt idx="4571">
                  <c:v>4571</c:v>
                </c:pt>
                <c:pt idx="4572">
                  <c:v>4572</c:v>
                </c:pt>
                <c:pt idx="4573">
                  <c:v>4573</c:v>
                </c:pt>
                <c:pt idx="4574">
                  <c:v>4574</c:v>
                </c:pt>
                <c:pt idx="4575">
                  <c:v>4575</c:v>
                </c:pt>
                <c:pt idx="4576">
                  <c:v>4576</c:v>
                </c:pt>
                <c:pt idx="4577">
                  <c:v>4577</c:v>
                </c:pt>
                <c:pt idx="4578">
                  <c:v>4578</c:v>
                </c:pt>
                <c:pt idx="4579">
                  <c:v>4579</c:v>
                </c:pt>
                <c:pt idx="4580">
                  <c:v>4580</c:v>
                </c:pt>
                <c:pt idx="4581">
                  <c:v>4581</c:v>
                </c:pt>
                <c:pt idx="4582">
                  <c:v>4582</c:v>
                </c:pt>
                <c:pt idx="4583">
                  <c:v>4583</c:v>
                </c:pt>
                <c:pt idx="4584">
                  <c:v>4584</c:v>
                </c:pt>
                <c:pt idx="4585">
                  <c:v>4585</c:v>
                </c:pt>
                <c:pt idx="4586">
                  <c:v>4586</c:v>
                </c:pt>
                <c:pt idx="4587">
                  <c:v>4587</c:v>
                </c:pt>
                <c:pt idx="4588">
                  <c:v>4588</c:v>
                </c:pt>
                <c:pt idx="4589">
                  <c:v>4589</c:v>
                </c:pt>
                <c:pt idx="4590">
                  <c:v>4590</c:v>
                </c:pt>
                <c:pt idx="4591">
                  <c:v>4591</c:v>
                </c:pt>
                <c:pt idx="4592">
                  <c:v>4592</c:v>
                </c:pt>
                <c:pt idx="4593">
                  <c:v>4593</c:v>
                </c:pt>
                <c:pt idx="4594">
                  <c:v>4594</c:v>
                </c:pt>
                <c:pt idx="4595">
                  <c:v>4595</c:v>
                </c:pt>
                <c:pt idx="4596">
                  <c:v>4596</c:v>
                </c:pt>
                <c:pt idx="4597">
                  <c:v>4597</c:v>
                </c:pt>
                <c:pt idx="4598">
                  <c:v>4598</c:v>
                </c:pt>
                <c:pt idx="4599">
                  <c:v>4599</c:v>
                </c:pt>
                <c:pt idx="4600">
                  <c:v>4600</c:v>
                </c:pt>
                <c:pt idx="4601">
                  <c:v>4601</c:v>
                </c:pt>
                <c:pt idx="4602">
                  <c:v>4602</c:v>
                </c:pt>
                <c:pt idx="4603">
                  <c:v>4603</c:v>
                </c:pt>
                <c:pt idx="4604">
                  <c:v>4604</c:v>
                </c:pt>
                <c:pt idx="4605">
                  <c:v>4605</c:v>
                </c:pt>
                <c:pt idx="4606">
                  <c:v>4606</c:v>
                </c:pt>
                <c:pt idx="4607">
                  <c:v>4607</c:v>
                </c:pt>
                <c:pt idx="4608">
                  <c:v>4608</c:v>
                </c:pt>
                <c:pt idx="4609">
                  <c:v>4609</c:v>
                </c:pt>
                <c:pt idx="4610">
                  <c:v>4610</c:v>
                </c:pt>
                <c:pt idx="4611">
                  <c:v>4611</c:v>
                </c:pt>
                <c:pt idx="4612">
                  <c:v>4612</c:v>
                </c:pt>
                <c:pt idx="4613">
                  <c:v>4613</c:v>
                </c:pt>
                <c:pt idx="4614">
                  <c:v>4614</c:v>
                </c:pt>
                <c:pt idx="4615">
                  <c:v>4615</c:v>
                </c:pt>
                <c:pt idx="4616">
                  <c:v>4616</c:v>
                </c:pt>
                <c:pt idx="4617">
                  <c:v>4617</c:v>
                </c:pt>
                <c:pt idx="4618">
                  <c:v>4618</c:v>
                </c:pt>
                <c:pt idx="4619">
                  <c:v>4619</c:v>
                </c:pt>
                <c:pt idx="4620">
                  <c:v>4620</c:v>
                </c:pt>
                <c:pt idx="4621">
                  <c:v>4621</c:v>
                </c:pt>
                <c:pt idx="4622">
                  <c:v>4622</c:v>
                </c:pt>
                <c:pt idx="4623">
                  <c:v>4623</c:v>
                </c:pt>
                <c:pt idx="4624">
                  <c:v>4624</c:v>
                </c:pt>
                <c:pt idx="4625">
                  <c:v>4625</c:v>
                </c:pt>
                <c:pt idx="4626">
                  <c:v>4626</c:v>
                </c:pt>
                <c:pt idx="4627">
                  <c:v>4627</c:v>
                </c:pt>
                <c:pt idx="4628">
                  <c:v>4628</c:v>
                </c:pt>
                <c:pt idx="4629">
                  <c:v>4629</c:v>
                </c:pt>
                <c:pt idx="4630">
                  <c:v>4630</c:v>
                </c:pt>
                <c:pt idx="4631">
                  <c:v>4631</c:v>
                </c:pt>
                <c:pt idx="4632">
                  <c:v>4632</c:v>
                </c:pt>
                <c:pt idx="4633">
                  <c:v>4633</c:v>
                </c:pt>
                <c:pt idx="4634">
                  <c:v>4634</c:v>
                </c:pt>
                <c:pt idx="4635">
                  <c:v>4635</c:v>
                </c:pt>
                <c:pt idx="4636">
                  <c:v>4636</c:v>
                </c:pt>
                <c:pt idx="4637">
                  <c:v>4637</c:v>
                </c:pt>
                <c:pt idx="4638">
                  <c:v>4638</c:v>
                </c:pt>
                <c:pt idx="4639">
                  <c:v>4639</c:v>
                </c:pt>
                <c:pt idx="4640">
                  <c:v>4640</c:v>
                </c:pt>
                <c:pt idx="4641">
                  <c:v>4641</c:v>
                </c:pt>
                <c:pt idx="4642">
                  <c:v>4642</c:v>
                </c:pt>
                <c:pt idx="4643">
                  <c:v>4643</c:v>
                </c:pt>
                <c:pt idx="4644">
                  <c:v>4644</c:v>
                </c:pt>
                <c:pt idx="4645">
                  <c:v>4645</c:v>
                </c:pt>
                <c:pt idx="4646">
                  <c:v>4646</c:v>
                </c:pt>
                <c:pt idx="4647">
                  <c:v>4647</c:v>
                </c:pt>
                <c:pt idx="4648">
                  <c:v>4648</c:v>
                </c:pt>
                <c:pt idx="4649">
                  <c:v>4649</c:v>
                </c:pt>
                <c:pt idx="4650">
                  <c:v>4650</c:v>
                </c:pt>
                <c:pt idx="4651">
                  <c:v>4651</c:v>
                </c:pt>
                <c:pt idx="4652">
                  <c:v>4652</c:v>
                </c:pt>
                <c:pt idx="4653">
                  <c:v>4653</c:v>
                </c:pt>
                <c:pt idx="4654">
                  <c:v>4654</c:v>
                </c:pt>
                <c:pt idx="4655">
                  <c:v>4655</c:v>
                </c:pt>
                <c:pt idx="4656">
                  <c:v>4656</c:v>
                </c:pt>
                <c:pt idx="4657">
                  <c:v>4657</c:v>
                </c:pt>
                <c:pt idx="4658">
                  <c:v>4658</c:v>
                </c:pt>
                <c:pt idx="4659">
                  <c:v>4659</c:v>
                </c:pt>
                <c:pt idx="4660">
                  <c:v>4660</c:v>
                </c:pt>
                <c:pt idx="4661">
                  <c:v>4661</c:v>
                </c:pt>
                <c:pt idx="4662">
                  <c:v>4662</c:v>
                </c:pt>
                <c:pt idx="4663">
                  <c:v>4663</c:v>
                </c:pt>
                <c:pt idx="4664">
                  <c:v>4664</c:v>
                </c:pt>
                <c:pt idx="4665">
                  <c:v>4665</c:v>
                </c:pt>
                <c:pt idx="4666">
                  <c:v>4666</c:v>
                </c:pt>
                <c:pt idx="4667">
                  <c:v>4667</c:v>
                </c:pt>
                <c:pt idx="4668">
                  <c:v>4668</c:v>
                </c:pt>
                <c:pt idx="4669">
                  <c:v>4669</c:v>
                </c:pt>
                <c:pt idx="4670">
                  <c:v>4670</c:v>
                </c:pt>
                <c:pt idx="4671">
                  <c:v>4671</c:v>
                </c:pt>
                <c:pt idx="4672">
                  <c:v>4672</c:v>
                </c:pt>
                <c:pt idx="4673">
                  <c:v>4673</c:v>
                </c:pt>
                <c:pt idx="4674">
                  <c:v>4674</c:v>
                </c:pt>
                <c:pt idx="4675">
                  <c:v>4675</c:v>
                </c:pt>
                <c:pt idx="4676">
                  <c:v>4676</c:v>
                </c:pt>
                <c:pt idx="4677">
                  <c:v>4677</c:v>
                </c:pt>
                <c:pt idx="4678">
                  <c:v>4678</c:v>
                </c:pt>
                <c:pt idx="4679">
                  <c:v>4679</c:v>
                </c:pt>
                <c:pt idx="4680">
                  <c:v>4680</c:v>
                </c:pt>
                <c:pt idx="4681">
                  <c:v>4681</c:v>
                </c:pt>
                <c:pt idx="4682">
                  <c:v>4682</c:v>
                </c:pt>
                <c:pt idx="4683">
                  <c:v>4683</c:v>
                </c:pt>
                <c:pt idx="4684">
                  <c:v>4684</c:v>
                </c:pt>
                <c:pt idx="4685">
                  <c:v>4685</c:v>
                </c:pt>
                <c:pt idx="4686">
                  <c:v>4686</c:v>
                </c:pt>
                <c:pt idx="4687">
                  <c:v>4687</c:v>
                </c:pt>
                <c:pt idx="4688">
                  <c:v>4688</c:v>
                </c:pt>
                <c:pt idx="4689">
                  <c:v>4689</c:v>
                </c:pt>
                <c:pt idx="4690">
                  <c:v>4690</c:v>
                </c:pt>
                <c:pt idx="4691">
                  <c:v>4691</c:v>
                </c:pt>
                <c:pt idx="4692">
                  <c:v>4692</c:v>
                </c:pt>
                <c:pt idx="4693">
                  <c:v>4693</c:v>
                </c:pt>
                <c:pt idx="4694">
                  <c:v>4694</c:v>
                </c:pt>
                <c:pt idx="4695">
                  <c:v>4695</c:v>
                </c:pt>
                <c:pt idx="4696">
                  <c:v>4696</c:v>
                </c:pt>
                <c:pt idx="4697">
                  <c:v>4697</c:v>
                </c:pt>
                <c:pt idx="4698">
                  <c:v>4698</c:v>
                </c:pt>
                <c:pt idx="4699">
                  <c:v>4699</c:v>
                </c:pt>
                <c:pt idx="4700">
                  <c:v>4700</c:v>
                </c:pt>
                <c:pt idx="4701">
                  <c:v>4701</c:v>
                </c:pt>
                <c:pt idx="4702">
                  <c:v>4702</c:v>
                </c:pt>
                <c:pt idx="4703">
                  <c:v>4703</c:v>
                </c:pt>
                <c:pt idx="4704">
                  <c:v>4704</c:v>
                </c:pt>
                <c:pt idx="4705">
                  <c:v>4705</c:v>
                </c:pt>
                <c:pt idx="4706">
                  <c:v>4706</c:v>
                </c:pt>
                <c:pt idx="4707">
                  <c:v>4707</c:v>
                </c:pt>
                <c:pt idx="4708">
                  <c:v>4708</c:v>
                </c:pt>
                <c:pt idx="4709">
                  <c:v>4709</c:v>
                </c:pt>
                <c:pt idx="4710">
                  <c:v>4710</c:v>
                </c:pt>
                <c:pt idx="4711">
                  <c:v>4711</c:v>
                </c:pt>
                <c:pt idx="4712">
                  <c:v>4712</c:v>
                </c:pt>
                <c:pt idx="4713">
                  <c:v>4713</c:v>
                </c:pt>
                <c:pt idx="4714">
                  <c:v>4714</c:v>
                </c:pt>
                <c:pt idx="4715">
                  <c:v>4715</c:v>
                </c:pt>
                <c:pt idx="4716">
                  <c:v>4716</c:v>
                </c:pt>
                <c:pt idx="4717">
                  <c:v>4717</c:v>
                </c:pt>
                <c:pt idx="4718">
                  <c:v>4718</c:v>
                </c:pt>
                <c:pt idx="4719">
                  <c:v>4719</c:v>
                </c:pt>
                <c:pt idx="4720">
                  <c:v>4720</c:v>
                </c:pt>
                <c:pt idx="4721">
                  <c:v>4721</c:v>
                </c:pt>
                <c:pt idx="4722">
                  <c:v>4722</c:v>
                </c:pt>
                <c:pt idx="4723">
                  <c:v>4723</c:v>
                </c:pt>
                <c:pt idx="4724">
                  <c:v>4724</c:v>
                </c:pt>
                <c:pt idx="4725">
                  <c:v>4725</c:v>
                </c:pt>
                <c:pt idx="4726">
                  <c:v>4726</c:v>
                </c:pt>
                <c:pt idx="4727">
                  <c:v>4727</c:v>
                </c:pt>
                <c:pt idx="4728">
                  <c:v>4728</c:v>
                </c:pt>
                <c:pt idx="4729">
                  <c:v>4729</c:v>
                </c:pt>
                <c:pt idx="4730">
                  <c:v>4730</c:v>
                </c:pt>
                <c:pt idx="4731">
                  <c:v>4731</c:v>
                </c:pt>
                <c:pt idx="4732">
                  <c:v>4732</c:v>
                </c:pt>
                <c:pt idx="4733">
                  <c:v>4733</c:v>
                </c:pt>
                <c:pt idx="4734">
                  <c:v>4734</c:v>
                </c:pt>
                <c:pt idx="4735">
                  <c:v>4735</c:v>
                </c:pt>
                <c:pt idx="4736">
                  <c:v>4736</c:v>
                </c:pt>
                <c:pt idx="4737">
                  <c:v>4737</c:v>
                </c:pt>
                <c:pt idx="4738">
                  <c:v>4738</c:v>
                </c:pt>
                <c:pt idx="4739">
                  <c:v>4739</c:v>
                </c:pt>
                <c:pt idx="4740">
                  <c:v>4740</c:v>
                </c:pt>
                <c:pt idx="4741">
                  <c:v>4741</c:v>
                </c:pt>
                <c:pt idx="4742">
                  <c:v>4742</c:v>
                </c:pt>
                <c:pt idx="4743">
                  <c:v>4743</c:v>
                </c:pt>
                <c:pt idx="4744">
                  <c:v>4744</c:v>
                </c:pt>
                <c:pt idx="4745">
                  <c:v>4745</c:v>
                </c:pt>
                <c:pt idx="4746">
                  <c:v>4746</c:v>
                </c:pt>
                <c:pt idx="4747">
                  <c:v>4747</c:v>
                </c:pt>
                <c:pt idx="4748">
                  <c:v>4748</c:v>
                </c:pt>
                <c:pt idx="4749">
                  <c:v>4749</c:v>
                </c:pt>
                <c:pt idx="4750">
                  <c:v>4750</c:v>
                </c:pt>
                <c:pt idx="4751">
                  <c:v>4751</c:v>
                </c:pt>
                <c:pt idx="4752">
                  <c:v>4752</c:v>
                </c:pt>
                <c:pt idx="4753">
                  <c:v>4753</c:v>
                </c:pt>
                <c:pt idx="4754">
                  <c:v>4754</c:v>
                </c:pt>
                <c:pt idx="4755">
                  <c:v>4755</c:v>
                </c:pt>
                <c:pt idx="4756">
                  <c:v>4756</c:v>
                </c:pt>
                <c:pt idx="4757">
                  <c:v>4757</c:v>
                </c:pt>
                <c:pt idx="4758">
                  <c:v>4758</c:v>
                </c:pt>
                <c:pt idx="4759">
                  <c:v>4759</c:v>
                </c:pt>
                <c:pt idx="4760">
                  <c:v>4760</c:v>
                </c:pt>
                <c:pt idx="4761">
                  <c:v>4761</c:v>
                </c:pt>
                <c:pt idx="4762">
                  <c:v>4762</c:v>
                </c:pt>
                <c:pt idx="4763">
                  <c:v>4763</c:v>
                </c:pt>
                <c:pt idx="4764">
                  <c:v>4764</c:v>
                </c:pt>
                <c:pt idx="4765">
                  <c:v>4765</c:v>
                </c:pt>
                <c:pt idx="4766">
                  <c:v>4766</c:v>
                </c:pt>
                <c:pt idx="4767">
                  <c:v>4767</c:v>
                </c:pt>
                <c:pt idx="4768">
                  <c:v>4768</c:v>
                </c:pt>
                <c:pt idx="4769">
                  <c:v>4769</c:v>
                </c:pt>
                <c:pt idx="4770">
                  <c:v>4770</c:v>
                </c:pt>
                <c:pt idx="4771">
                  <c:v>4771</c:v>
                </c:pt>
                <c:pt idx="4772">
                  <c:v>4772</c:v>
                </c:pt>
                <c:pt idx="4773">
                  <c:v>4773</c:v>
                </c:pt>
                <c:pt idx="4774">
                  <c:v>4774</c:v>
                </c:pt>
                <c:pt idx="4775">
                  <c:v>4775</c:v>
                </c:pt>
                <c:pt idx="4776">
                  <c:v>4776</c:v>
                </c:pt>
                <c:pt idx="4777">
                  <c:v>4777</c:v>
                </c:pt>
                <c:pt idx="4778">
                  <c:v>4778</c:v>
                </c:pt>
                <c:pt idx="4779">
                  <c:v>4779</c:v>
                </c:pt>
                <c:pt idx="4780">
                  <c:v>4780</c:v>
                </c:pt>
                <c:pt idx="4781">
                  <c:v>4781</c:v>
                </c:pt>
                <c:pt idx="4782">
                  <c:v>4782</c:v>
                </c:pt>
                <c:pt idx="4783">
                  <c:v>4783</c:v>
                </c:pt>
                <c:pt idx="4784">
                  <c:v>4784</c:v>
                </c:pt>
                <c:pt idx="4785">
                  <c:v>4785</c:v>
                </c:pt>
                <c:pt idx="4786">
                  <c:v>4786</c:v>
                </c:pt>
                <c:pt idx="4787">
                  <c:v>4787</c:v>
                </c:pt>
                <c:pt idx="4788">
                  <c:v>4788</c:v>
                </c:pt>
                <c:pt idx="4789">
                  <c:v>4789</c:v>
                </c:pt>
                <c:pt idx="4790">
                  <c:v>4790</c:v>
                </c:pt>
                <c:pt idx="4791">
                  <c:v>4791</c:v>
                </c:pt>
                <c:pt idx="4792">
                  <c:v>4792</c:v>
                </c:pt>
                <c:pt idx="4793">
                  <c:v>4793</c:v>
                </c:pt>
                <c:pt idx="4794">
                  <c:v>4794</c:v>
                </c:pt>
                <c:pt idx="4795">
                  <c:v>4795</c:v>
                </c:pt>
                <c:pt idx="4796">
                  <c:v>4796</c:v>
                </c:pt>
                <c:pt idx="4797">
                  <c:v>4797</c:v>
                </c:pt>
                <c:pt idx="4798">
                  <c:v>4798</c:v>
                </c:pt>
                <c:pt idx="4799">
                  <c:v>4799</c:v>
                </c:pt>
                <c:pt idx="4800">
                  <c:v>4800</c:v>
                </c:pt>
                <c:pt idx="4801">
                  <c:v>4801</c:v>
                </c:pt>
                <c:pt idx="4802">
                  <c:v>4802</c:v>
                </c:pt>
                <c:pt idx="4803">
                  <c:v>4803</c:v>
                </c:pt>
                <c:pt idx="4804">
                  <c:v>4804</c:v>
                </c:pt>
                <c:pt idx="4805">
                  <c:v>4805</c:v>
                </c:pt>
                <c:pt idx="4806">
                  <c:v>4806</c:v>
                </c:pt>
                <c:pt idx="4807">
                  <c:v>4807</c:v>
                </c:pt>
                <c:pt idx="4808">
                  <c:v>4808</c:v>
                </c:pt>
                <c:pt idx="4809">
                  <c:v>4809</c:v>
                </c:pt>
                <c:pt idx="4810">
                  <c:v>4810</c:v>
                </c:pt>
                <c:pt idx="4811">
                  <c:v>4811</c:v>
                </c:pt>
                <c:pt idx="4812">
                  <c:v>4812</c:v>
                </c:pt>
                <c:pt idx="4813">
                  <c:v>4813</c:v>
                </c:pt>
                <c:pt idx="4814">
                  <c:v>4814</c:v>
                </c:pt>
                <c:pt idx="4815">
                  <c:v>4815</c:v>
                </c:pt>
                <c:pt idx="4816">
                  <c:v>4816</c:v>
                </c:pt>
                <c:pt idx="4817">
                  <c:v>4817</c:v>
                </c:pt>
                <c:pt idx="4818">
                  <c:v>4818</c:v>
                </c:pt>
                <c:pt idx="4819">
                  <c:v>4819</c:v>
                </c:pt>
                <c:pt idx="4820">
                  <c:v>4820</c:v>
                </c:pt>
                <c:pt idx="4821">
                  <c:v>4821</c:v>
                </c:pt>
                <c:pt idx="4822">
                  <c:v>4822</c:v>
                </c:pt>
                <c:pt idx="4823">
                  <c:v>4823</c:v>
                </c:pt>
                <c:pt idx="4824">
                  <c:v>4824</c:v>
                </c:pt>
                <c:pt idx="4825">
                  <c:v>4825</c:v>
                </c:pt>
                <c:pt idx="4826">
                  <c:v>4826</c:v>
                </c:pt>
                <c:pt idx="4827">
                  <c:v>4827</c:v>
                </c:pt>
                <c:pt idx="4828">
                  <c:v>4828</c:v>
                </c:pt>
                <c:pt idx="4829">
                  <c:v>4829</c:v>
                </c:pt>
                <c:pt idx="4830">
                  <c:v>4830</c:v>
                </c:pt>
                <c:pt idx="4831">
                  <c:v>4831</c:v>
                </c:pt>
                <c:pt idx="4832">
                  <c:v>4832</c:v>
                </c:pt>
                <c:pt idx="4833">
                  <c:v>4833</c:v>
                </c:pt>
                <c:pt idx="4834">
                  <c:v>4834</c:v>
                </c:pt>
                <c:pt idx="4835">
                  <c:v>4835</c:v>
                </c:pt>
                <c:pt idx="4836">
                  <c:v>4836</c:v>
                </c:pt>
                <c:pt idx="4837">
                  <c:v>4837</c:v>
                </c:pt>
                <c:pt idx="4838">
                  <c:v>4838</c:v>
                </c:pt>
                <c:pt idx="4839">
                  <c:v>4839</c:v>
                </c:pt>
                <c:pt idx="4840">
                  <c:v>4840</c:v>
                </c:pt>
                <c:pt idx="4841">
                  <c:v>4841</c:v>
                </c:pt>
                <c:pt idx="4842">
                  <c:v>4842</c:v>
                </c:pt>
                <c:pt idx="4843">
                  <c:v>4843</c:v>
                </c:pt>
                <c:pt idx="4844">
                  <c:v>4844</c:v>
                </c:pt>
                <c:pt idx="4845">
                  <c:v>4845</c:v>
                </c:pt>
                <c:pt idx="4846">
                  <c:v>4846</c:v>
                </c:pt>
                <c:pt idx="4847">
                  <c:v>4847</c:v>
                </c:pt>
                <c:pt idx="4848">
                  <c:v>4848</c:v>
                </c:pt>
                <c:pt idx="4849">
                  <c:v>4849</c:v>
                </c:pt>
                <c:pt idx="4850">
                  <c:v>4850</c:v>
                </c:pt>
                <c:pt idx="4851">
                  <c:v>4851</c:v>
                </c:pt>
                <c:pt idx="4852">
                  <c:v>4852</c:v>
                </c:pt>
                <c:pt idx="4853">
                  <c:v>4853</c:v>
                </c:pt>
                <c:pt idx="4854">
                  <c:v>4854</c:v>
                </c:pt>
                <c:pt idx="4855">
                  <c:v>4855</c:v>
                </c:pt>
                <c:pt idx="4856">
                  <c:v>4856</c:v>
                </c:pt>
                <c:pt idx="4857">
                  <c:v>4857</c:v>
                </c:pt>
                <c:pt idx="4858">
                  <c:v>4858</c:v>
                </c:pt>
                <c:pt idx="4859">
                  <c:v>4859</c:v>
                </c:pt>
                <c:pt idx="4860">
                  <c:v>4860</c:v>
                </c:pt>
                <c:pt idx="4861">
                  <c:v>4861</c:v>
                </c:pt>
                <c:pt idx="4862">
                  <c:v>4862</c:v>
                </c:pt>
                <c:pt idx="4863">
                  <c:v>4863</c:v>
                </c:pt>
                <c:pt idx="4864">
                  <c:v>4864</c:v>
                </c:pt>
                <c:pt idx="4865">
                  <c:v>4865</c:v>
                </c:pt>
                <c:pt idx="4866">
                  <c:v>4866</c:v>
                </c:pt>
                <c:pt idx="4867">
                  <c:v>4867</c:v>
                </c:pt>
                <c:pt idx="4868">
                  <c:v>4868</c:v>
                </c:pt>
                <c:pt idx="4869">
                  <c:v>4869</c:v>
                </c:pt>
                <c:pt idx="4870">
                  <c:v>4870</c:v>
                </c:pt>
                <c:pt idx="4871">
                  <c:v>4871</c:v>
                </c:pt>
                <c:pt idx="4872">
                  <c:v>4872</c:v>
                </c:pt>
                <c:pt idx="4873">
                  <c:v>4873</c:v>
                </c:pt>
                <c:pt idx="4874">
                  <c:v>4874</c:v>
                </c:pt>
                <c:pt idx="4875">
                  <c:v>4875</c:v>
                </c:pt>
                <c:pt idx="4876">
                  <c:v>4876</c:v>
                </c:pt>
                <c:pt idx="4877">
                  <c:v>4877</c:v>
                </c:pt>
                <c:pt idx="4878">
                  <c:v>4878</c:v>
                </c:pt>
                <c:pt idx="4879">
                  <c:v>4879</c:v>
                </c:pt>
                <c:pt idx="4880">
                  <c:v>4880</c:v>
                </c:pt>
                <c:pt idx="4881">
                  <c:v>4881</c:v>
                </c:pt>
                <c:pt idx="4882">
                  <c:v>4882</c:v>
                </c:pt>
                <c:pt idx="4883">
                  <c:v>4883</c:v>
                </c:pt>
                <c:pt idx="4884">
                  <c:v>4884</c:v>
                </c:pt>
                <c:pt idx="4885">
                  <c:v>4885</c:v>
                </c:pt>
                <c:pt idx="4886">
                  <c:v>4886</c:v>
                </c:pt>
                <c:pt idx="4887">
                  <c:v>4887</c:v>
                </c:pt>
                <c:pt idx="4888">
                  <c:v>4888</c:v>
                </c:pt>
                <c:pt idx="4889">
                  <c:v>4889</c:v>
                </c:pt>
                <c:pt idx="4890">
                  <c:v>4890</c:v>
                </c:pt>
                <c:pt idx="4891">
                  <c:v>4891</c:v>
                </c:pt>
                <c:pt idx="4892">
                  <c:v>4892</c:v>
                </c:pt>
                <c:pt idx="4893">
                  <c:v>4893</c:v>
                </c:pt>
                <c:pt idx="4894">
                  <c:v>4894</c:v>
                </c:pt>
                <c:pt idx="4895">
                  <c:v>4895</c:v>
                </c:pt>
                <c:pt idx="4896">
                  <c:v>4896</c:v>
                </c:pt>
                <c:pt idx="4897">
                  <c:v>4897</c:v>
                </c:pt>
                <c:pt idx="4898">
                  <c:v>4898</c:v>
                </c:pt>
                <c:pt idx="4899">
                  <c:v>4899</c:v>
                </c:pt>
                <c:pt idx="4900">
                  <c:v>4900</c:v>
                </c:pt>
                <c:pt idx="4901">
                  <c:v>4901</c:v>
                </c:pt>
                <c:pt idx="4902">
                  <c:v>4902</c:v>
                </c:pt>
                <c:pt idx="4903">
                  <c:v>4903</c:v>
                </c:pt>
                <c:pt idx="4904">
                  <c:v>4904</c:v>
                </c:pt>
                <c:pt idx="4905">
                  <c:v>4905</c:v>
                </c:pt>
                <c:pt idx="4906">
                  <c:v>4906</c:v>
                </c:pt>
                <c:pt idx="4907">
                  <c:v>4907</c:v>
                </c:pt>
                <c:pt idx="4908">
                  <c:v>4908</c:v>
                </c:pt>
                <c:pt idx="4909">
                  <c:v>4909</c:v>
                </c:pt>
                <c:pt idx="4910">
                  <c:v>4910</c:v>
                </c:pt>
                <c:pt idx="4911">
                  <c:v>4911</c:v>
                </c:pt>
                <c:pt idx="4912">
                  <c:v>4912</c:v>
                </c:pt>
                <c:pt idx="4913">
                  <c:v>4913</c:v>
                </c:pt>
                <c:pt idx="4914">
                  <c:v>4914</c:v>
                </c:pt>
                <c:pt idx="4915">
                  <c:v>4915</c:v>
                </c:pt>
                <c:pt idx="4916">
                  <c:v>4916</c:v>
                </c:pt>
                <c:pt idx="4917">
                  <c:v>4917</c:v>
                </c:pt>
                <c:pt idx="4918">
                  <c:v>4918</c:v>
                </c:pt>
                <c:pt idx="4919">
                  <c:v>4919</c:v>
                </c:pt>
                <c:pt idx="4920">
                  <c:v>4920</c:v>
                </c:pt>
                <c:pt idx="4921">
                  <c:v>4921</c:v>
                </c:pt>
                <c:pt idx="4922">
                  <c:v>4922</c:v>
                </c:pt>
                <c:pt idx="4923">
                  <c:v>4923</c:v>
                </c:pt>
                <c:pt idx="4924">
                  <c:v>4924</c:v>
                </c:pt>
                <c:pt idx="4925">
                  <c:v>4925</c:v>
                </c:pt>
                <c:pt idx="4926">
                  <c:v>4926</c:v>
                </c:pt>
                <c:pt idx="4927">
                  <c:v>4927</c:v>
                </c:pt>
                <c:pt idx="4928">
                  <c:v>4928</c:v>
                </c:pt>
                <c:pt idx="4929">
                  <c:v>4929</c:v>
                </c:pt>
                <c:pt idx="4930">
                  <c:v>4930</c:v>
                </c:pt>
                <c:pt idx="4931">
                  <c:v>4931</c:v>
                </c:pt>
                <c:pt idx="4932">
                  <c:v>4932</c:v>
                </c:pt>
                <c:pt idx="4933">
                  <c:v>4933</c:v>
                </c:pt>
                <c:pt idx="4934">
                  <c:v>4934</c:v>
                </c:pt>
                <c:pt idx="4935">
                  <c:v>4935</c:v>
                </c:pt>
                <c:pt idx="4936">
                  <c:v>4936</c:v>
                </c:pt>
                <c:pt idx="4937">
                  <c:v>4937</c:v>
                </c:pt>
                <c:pt idx="4938">
                  <c:v>4938</c:v>
                </c:pt>
                <c:pt idx="4939">
                  <c:v>4939</c:v>
                </c:pt>
                <c:pt idx="4940">
                  <c:v>4940</c:v>
                </c:pt>
                <c:pt idx="4941">
                  <c:v>4941</c:v>
                </c:pt>
                <c:pt idx="4942">
                  <c:v>4942</c:v>
                </c:pt>
                <c:pt idx="4943">
                  <c:v>4943</c:v>
                </c:pt>
                <c:pt idx="4944">
                  <c:v>4944</c:v>
                </c:pt>
                <c:pt idx="4945">
                  <c:v>4945</c:v>
                </c:pt>
                <c:pt idx="4946">
                  <c:v>4946</c:v>
                </c:pt>
                <c:pt idx="4947">
                  <c:v>4947</c:v>
                </c:pt>
                <c:pt idx="4948">
                  <c:v>4948</c:v>
                </c:pt>
                <c:pt idx="4949">
                  <c:v>4949</c:v>
                </c:pt>
                <c:pt idx="4950">
                  <c:v>4950</c:v>
                </c:pt>
                <c:pt idx="4951">
                  <c:v>4951</c:v>
                </c:pt>
                <c:pt idx="4952">
                  <c:v>4952</c:v>
                </c:pt>
                <c:pt idx="4953">
                  <c:v>4953</c:v>
                </c:pt>
                <c:pt idx="4954">
                  <c:v>4954</c:v>
                </c:pt>
                <c:pt idx="4955">
                  <c:v>4955</c:v>
                </c:pt>
                <c:pt idx="4956">
                  <c:v>4956</c:v>
                </c:pt>
                <c:pt idx="4957">
                  <c:v>4957</c:v>
                </c:pt>
                <c:pt idx="4958">
                  <c:v>4958</c:v>
                </c:pt>
                <c:pt idx="4959">
                  <c:v>4959</c:v>
                </c:pt>
                <c:pt idx="4960">
                  <c:v>4960</c:v>
                </c:pt>
                <c:pt idx="4961">
                  <c:v>4961</c:v>
                </c:pt>
                <c:pt idx="4962">
                  <c:v>4962</c:v>
                </c:pt>
                <c:pt idx="4963">
                  <c:v>4963</c:v>
                </c:pt>
                <c:pt idx="4964">
                  <c:v>4964</c:v>
                </c:pt>
                <c:pt idx="4965">
                  <c:v>4965</c:v>
                </c:pt>
                <c:pt idx="4966">
                  <c:v>4966</c:v>
                </c:pt>
                <c:pt idx="4967">
                  <c:v>4967</c:v>
                </c:pt>
                <c:pt idx="4968">
                  <c:v>4968</c:v>
                </c:pt>
                <c:pt idx="4969">
                  <c:v>4969</c:v>
                </c:pt>
                <c:pt idx="4970">
                  <c:v>4970</c:v>
                </c:pt>
                <c:pt idx="4971">
                  <c:v>4971</c:v>
                </c:pt>
                <c:pt idx="4972">
                  <c:v>4972</c:v>
                </c:pt>
                <c:pt idx="4973">
                  <c:v>4973</c:v>
                </c:pt>
                <c:pt idx="4974">
                  <c:v>4974</c:v>
                </c:pt>
                <c:pt idx="4975">
                  <c:v>4975</c:v>
                </c:pt>
                <c:pt idx="4976">
                  <c:v>4976</c:v>
                </c:pt>
                <c:pt idx="4977">
                  <c:v>4977</c:v>
                </c:pt>
                <c:pt idx="4978">
                  <c:v>4978</c:v>
                </c:pt>
                <c:pt idx="4979">
                  <c:v>4979</c:v>
                </c:pt>
                <c:pt idx="4980">
                  <c:v>4980</c:v>
                </c:pt>
                <c:pt idx="4981">
                  <c:v>4981</c:v>
                </c:pt>
                <c:pt idx="4982">
                  <c:v>4982</c:v>
                </c:pt>
                <c:pt idx="4983">
                  <c:v>4983</c:v>
                </c:pt>
                <c:pt idx="4984">
                  <c:v>4984</c:v>
                </c:pt>
                <c:pt idx="4985">
                  <c:v>4985</c:v>
                </c:pt>
                <c:pt idx="4986">
                  <c:v>4986</c:v>
                </c:pt>
                <c:pt idx="4987">
                  <c:v>4987</c:v>
                </c:pt>
                <c:pt idx="4988">
                  <c:v>4988</c:v>
                </c:pt>
                <c:pt idx="4989">
                  <c:v>4989</c:v>
                </c:pt>
                <c:pt idx="4990">
                  <c:v>4990</c:v>
                </c:pt>
                <c:pt idx="4991">
                  <c:v>4991</c:v>
                </c:pt>
                <c:pt idx="4992">
                  <c:v>4992</c:v>
                </c:pt>
                <c:pt idx="4993">
                  <c:v>4993</c:v>
                </c:pt>
                <c:pt idx="4994">
                  <c:v>4994</c:v>
                </c:pt>
                <c:pt idx="4995">
                  <c:v>4995</c:v>
                </c:pt>
                <c:pt idx="4996">
                  <c:v>4996</c:v>
                </c:pt>
                <c:pt idx="4997">
                  <c:v>4997</c:v>
                </c:pt>
                <c:pt idx="4998">
                  <c:v>4998</c:v>
                </c:pt>
                <c:pt idx="4999">
                  <c:v>4999</c:v>
                </c:pt>
                <c:pt idx="5000">
                  <c:v>5000</c:v>
                </c:pt>
                <c:pt idx="5001">
                  <c:v>5001</c:v>
                </c:pt>
                <c:pt idx="5002">
                  <c:v>5002</c:v>
                </c:pt>
                <c:pt idx="5003">
                  <c:v>5003</c:v>
                </c:pt>
                <c:pt idx="5004">
                  <c:v>5004</c:v>
                </c:pt>
                <c:pt idx="5005">
                  <c:v>5005</c:v>
                </c:pt>
                <c:pt idx="5006">
                  <c:v>5006</c:v>
                </c:pt>
                <c:pt idx="5007">
                  <c:v>5007</c:v>
                </c:pt>
                <c:pt idx="5008">
                  <c:v>5008</c:v>
                </c:pt>
                <c:pt idx="5009">
                  <c:v>5009</c:v>
                </c:pt>
                <c:pt idx="5010">
                  <c:v>5010</c:v>
                </c:pt>
                <c:pt idx="5011">
                  <c:v>5011</c:v>
                </c:pt>
                <c:pt idx="5012">
                  <c:v>5012</c:v>
                </c:pt>
                <c:pt idx="5013">
                  <c:v>5013</c:v>
                </c:pt>
                <c:pt idx="5014">
                  <c:v>5014</c:v>
                </c:pt>
                <c:pt idx="5015">
                  <c:v>5015</c:v>
                </c:pt>
                <c:pt idx="5016">
                  <c:v>5016</c:v>
                </c:pt>
                <c:pt idx="5017">
                  <c:v>5017</c:v>
                </c:pt>
                <c:pt idx="5018">
                  <c:v>5018</c:v>
                </c:pt>
                <c:pt idx="5019">
                  <c:v>5019</c:v>
                </c:pt>
                <c:pt idx="5020">
                  <c:v>5020</c:v>
                </c:pt>
                <c:pt idx="5021">
                  <c:v>5021</c:v>
                </c:pt>
                <c:pt idx="5022">
                  <c:v>5022</c:v>
                </c:pt>
                <c:pt idx="5023">
                  <c:v>5023</c:v>
                </c:pt>
                <c:pt idx="5024">
                  <c:v>5024</c:v>
                </c:pt>
                <c:pt idx="5025">
                  <c:v>5025</c:v>
                </c:pt>
                <c:pt idx="5026">
                  <c:v>5026</c:v>
                </c:pt>
                <c:pt idx="5027">
                  <c:v>5027</c:v>
                </c:pt>
                <c:pt idx="5028">
                  <c:v>5028</c:v>
                </c:pt>
                <c:pt idx="5029">
                  <c:v>5029</c:v>
                </c:pt>
                <c:pt idx="5030">
                  <c:v>5030</c:v>
                </c:pt>
                <c:pt idx="5031">
                  <c:v>5031</c:v>
                </c:pt>
                <c:pt idx="5032">
                  <c:v>5032</c:v>
                </c:pt>
                <c:pt idx="5033">
                  <c:v>5033</c:v>
                </c:pt>
                <c:pt idx="5034">
                  <c:v>5034</c:v>
                </c:pt>
                <c:pt idx="5035">
                  <c:v>5035</c:v>
                </c:pt>
                <c:pt idx="5036">
                  <c:v>5036</c:v>
                </c:pt>
                <c:pt idx="5037">
                  <c:v>5037</c:v>
                </c:pt>
                <c:pt idx="5038">
                  <c:v>5038</c:v>
                </c:pt>
                <c:pt idx="5039">
                  <c:v>5039</c:v>
                </c:pt>
                <c:pt idx="5040">
                  <c:v>5040</c:v>
                </c:pt>
                <c:pt idx="5041">
                  <c:v>5041</c:v>
                </c:pt>
                <c:pt idx="5042">
                  <c:v>5042</c:v>
                </c:pt>
                <c:pt idx="5043">
                  <c:v>5043</c:v>
                </c:pt>
                <c:pt idx="5044">
                  <c:v>5044</c:v>
                </c:pt>
                <c:pt idx="5045">
                  <c:v>5045</c:v>
                </c:pt>
                <c:pt idx="5046">
                  <c:v>5046</c:v>
                </c:pt>
                <c:pt idx="5047">
                  <c:v>5047</c:v>
                </c:pt>
                <c:pt idx="5048">
                  <c:v>5048</c:v>
                </c:pt>
                <c:pt idx="5049">
                  <c:v>5049</c:v>
                </c:pt>
                <c:pt idx="5050">
                  <c:v>5050</c:v>
                </c:pt>
                <c:pt idx="5051">
                  <c:v>5051</c:v>
                </c:pt>
                <c:pt idx="5052">
                  <c:v>5052</c:v>
                </c:pt>
                <c:pt idx="5053">
                  <c:v>5053</c:v>
                </c:pt>
                <c:pt idx="5054">
                  <c:v>5054</c:v>
                </c:pt>
                <c:pt idx="5055">
                  <c:v>5055</c:v>
                </c:pt>
                <c:pt idx="5056">
                  <c:v>5056</c:v>
                </c:pt>
                <c:pt idx="5057">
                  <c:v>5057</c:v>
                </c:pt>
                <c:pt idx="5058">
                  <c:v>5058</c:v>
                </c:pt>
                <c:pt idx="5059">
                  <c:v>5059</c:v>
                </c:pt>
                <c:pt idx="5060">
                  <c:v>5060</c:v>
                </c:pt>
                <c:pt idx="5061">
                  <c:v>5061</c:v>
                </c:pt>
                <c:pt idx="5062">
                  <c:v>5062</c:v>
                </c:pt>
                <c:pt idx="5063">
                  <c:v>5063</c:v>
                </c:pt>
                <c:pt idx="5064">
                  <c:v>5064</c:v>
                </c:pt>
                <c:pt idx="5065">
                  <c:v>5065</c:v>
                </c:pt>
                <c:pt idx="5066">
                  <c:v>5066</c:v>
                </c:pt>
                <c:pt idx="5067">
                  <c:v>5067</c:v>
                </c:pt>
                <c:pt idx="5068">
                  <c:v>5068</c:v>
                </c:pt>
                <c:pt idx="5069">
                  <c:v>5069</c:v>
                </c:pt>
                <c:pt idx="5070">
                  <c:v>5070</c:v>
                </c:pt>
                <c:pt idx="5071">
                  <c:v>5071</c:v>
                </c:pt>
                <c:pt idx="5072">
                  <c:v>5072</c:v>
                </c:pt>
                <c:pt idx="5073">
                  <c:v>5073</c:v>
                </c:pt>
                <c:pt idx="5074">
                  <c:v>5074</c:v>
                </c:pt>
                <c:pt idx="5075">
                  <c:v>5075</c:v>
                </c:pt>
                <c:pt idx="5076">
                  <c:v>5076</c:v>
                </c:pt>
                <c:pt idx="5077">
                  <c:v>5077</c:v>
                </c:pt>
                <c:pt idx="5078">
                  <c:v>5078</c:v>
                </c:pt>
                <c:pt idx="5079">
                  <c:v>5079</c:v>
                </c:pt>
                <c:pt idx="5080">
                  <c:v>5080</c:v>
                </c:pt>
                <c:pt idx="5081">
                  <c:v>5081</c:v>
                </c:pt>
                <c:pt idx="5082">
                  <c:v>5082</c:v>
                </c:pt>
                <c:pt idx="5083">
                  <c:v>5083</c:v>
                </c:pt>
                <c:pt idx="5084">
                  <c:v>5084</c:v>
                </c:pt>
                <c:pt idx="5085">
                  <c:v>5085</c:v>
                </c:pt>
                <c:pt idx="5086">
                  <c:v>5086</c:v>
                </c:pt>
                <c:pt idx="5087">
                  <c:v>5087</c:v>
                </c:pt>
                <c:pt idx="5088">
                  <c:v>5088</c:v>
                </c:pt>
                <c:pt idx="5089">
                  <c:v>5089</c:v>
                </c:pt>
                <c:pt idx="5090">
                  <c:v>5090</c:v>
                </c:pt>
                <c:pt idx="5091">
                  <c:v>5091</c:v>
                </c:pt>
                <c:pt idx="5092">
                  <c:v>5092</c:v>
                </c:pt>
                <c:pt idx="5093">
                  <c:v>5093</c:v>
                </c:pt>
                <c:pt idx="5094">
                  <c:v>5094</c:v>
                </c:pt>
                <c:pt idx="5095">
                  <c:v>5095</c:v>
                </c:pt>
                <c:pt idx="5096">
                  <c:v>5096</c:v>
                </c:pt>
                <c:pt idx="5097">
                  <c:v>5097</c:v>
                </c:pt>
                <c:pt idx="5098">
                  <c:v>5098</c:v>
                </c:pt>
                <c:pt idx="5099">
                  <c:v>5099</c:v>
                </c:pt>
                <c:pt idx="5100">
                  <c:v>5100</c:v>
                </c:pt>
                <c:pt idx="5101">
                  <c:v>5101</c:v>
                </c:pt>
                <c:pt idx="5102">
                  <c:v>5102</c:v>
                </c:pt>
                <c:pt idx="5103">
                  <c:v>5103</c:v>
                </c:pt>
                <c:pt idx="5104">
                  <c:v>5104</c:v>
                </c:pt>
                <c:pt idx="5105">
                  <c:v>5105</c:v>
                </c:pt>
                <c:pt idx="5106">
                  <c:v>5106</c:v>
                </c:pt>
                <c:pt idx="5107">
                  <c:v>5107</c:v>
                </c:pt>
                <c:pt idx="5108">
                  <c:v>5108</c:v>
                </c:pt>
                <c:pt idx="5109">
                  <c:v>5109</c:v>
                </c:pt>
                <c:pt idx="5110">
                  <c:v>5110</c:v>
                </c:pt>
                <c:pt idx="5111">
                  <c:v>5111</c:v>
                </c:pt>
                <c:pt idx="5112">
                  <c:v>5112</c:v>
                </c:pt>
                <c:pt idx="5113">
                  <c:v>5113</c:v>
                </c:pt>
                <c:pt idx="5114">
                  <c:v>5114</c:v>
                </c:pt>
                <c:pt idx="5115">
                  <c:v>5115</c:v>
                </c:pt>
                <c:pt idx="5116">
                  <c:v>5116</c:v>
                </c:pt>
                <c:pt idx="5117">
                  <c:v>5117</c:v>
                </c:pt>
                <c:pt idx="5118">
                  <c:v>5118</c:v>
                </c:pt>
                <c:pt idx="5119">
                  <c:v>5119</c:v>
                </c:pt>
                <c:pt idx="5120">
                  <c:v>5120</c:v>
                </c:pt>
                <c:pt idx="5121">
                  <c:v>5121</c:v>
                </c:pt>
                <c:pt idx="5122">
                  <c:v>5122</c:v>
                </c:pt>
                <c:pt idx="5123">
                  <c:v>5123</c:v>
                </c:pt>
                <c:pt idx="5124">
                  <c:v>5124</c:v>
                </c:pt>
                <c:pt idx="5125">
                  <c:v>5125</c:v>
                </c:pt>
                <c:pt idx="5126">
                  <c:v>5126</c:v>
                </c:pt>
                <c:pt idx="5127">
                  <c:v>5127</c:v>
                </c:pt>
                <c:pt idx="5128">
                  <c:v>5128</c:v>
                </c:pt>
                <c:pt idx="5129">
                  <c:v>5129</c:v>
                </c:pt>
                <c:pt idx="5130">
                  <c:v>5130</c:v>
                </c:pt>
                <c:pt idx="5131">
                  <c:v>5131</c:v>
                </c:pt>
                <c:pt idx="5132">
                  <c:v>5132</c:v>
                </c:pt>
                <c:pt idx="5133">
                  <c:v>5133</c:v>
                </c:pt>
                <c:pt idx="5134">
                  <c:v>5134</c:v>
                </c:pt>
                <c:pt idx="5135">
                  <c:v>5135</c:v>
                </c:pt>
                <c:pt idx="5136">
                  <c:v>5136</c:v>
                </c:pt>
                <c:pt idx="5137">
                  <c:v>5137</c:v>
                </c:pt>
                <c:pt idx="5138">
                  <c:v>5138</c:v>
                </c:pt>
                <c:pt idx="5139">
                  <c:v>5139</c:v>
                </c:pt>
                <c:pt idx="5140">
                  <c:v>5140</c:v>
                </c:pt>
                <c:pt idx="5141">
                  <c:v>5141</c:v>
                </c:pt>
                <c:pt idx="5142">
                  <c:v>5142</c:v>
                </c:pt>
                <c:pt idx="5143">
                  <c:v>5143</c:v>
                </c:pt>
                <c:pt idx="5144">
                  <c:v>5144</c:v>
                </c:pt>
                <c:pt idx="5145">
                  <c:v>5145</c:v>
                </c:pt>
                <c:pt idx="5146">
                  <c:v>5146</c:v>
                </c:pt>
                <c:pt idx="5147">
                  <c:v>5147</c:v>
                </c:pt>
                <c:pt idx="5148">
                  <c:v>5148</c:v>
                </c:pt>
                <c:pt idx="5149">
                  <c:v>5149</c:v>
                </c:pt>
                <c:pt idx="5150">
                  <c:v>5150</c:v>
                </c:pt>
                <c:pt idx="5151">
                  <c:v>5151</c:v>
                </c:pt>
                <c:pt idx="5152">
                  <c:v>5152</c:v>
                </c:pt>
                <c:pt idx="5153">
                  <c:v>5153</c:v>
                </c:pt>
                <c:pt idx="5154">
                  <c:v>5154</c:v>
                </c:pt>
                <c:pt idx="5155">
                  <c:v>5155</c:v>
                </c:pt>
                <c:pt idx="5156">
                  <c:v>5156</c:v>
                </c:pt>
                <c:pt idx="5157">
                  <c:v>5157</c:v>
                </c:pt>
                <c:pt idx="5158">
                  <c:v>5158</c:v>
                </c:pt>
                <c:pt idx="5159">
                  <c:v>5159</c:v>
                </c:pt>
                <c:pt idx="5160">
                  <c:v>5160</c:v>
                </c:pt>
                <c:pt idx="5161">
                  <c:v>5161</c:v>
                </c:pt>
                <c:pt idx="5162">
                  <c:v>5162</c:v>
                </c:pt>
                <c:pt idx="5163">
                  <c:v>5163</c:v>
                </c:pt>
                <c:pt idx="5164">
                  <c:v>5164</c:v>
                </c:pt>
                <c:pt idx="5165">
                  <c:v>5165</c:v>
                </c:pt>
                <c:pt idx="5166">
                  <c:v>5166</c:v>
                </c:pt>
                <c:pt idx="5167">
                  <c:v>5167</c:v>
                </c:pt>
                <c:pt idx="5168">
                  <c:v>5168</c:v>
                </c:pt>
                <c:pt idx="5169">
                  <c:v>5169</c:v>
                </c:pt>
                <c:pt idx="5170">
                  <c:v>5170</c:v>
                </c:pt>
                <c:pt idx="5171">
                  <c:v>5171</c:v>
                </c:pt>
                <c:pt idx="5172">
                  <c:v>5172</c:v>
                </c:pt>
                <c:pt idx="5173">
                  <c:v>5173</c:v>
                </c:pt>
                <c:pt idx="5174">
                  <c:v>5174</c:v>
                </c:pt>
                <c:pt idx="5175">
                  <c:v>5175</c:v>
                </c:pt>
                <c:pt idx="5176">
                  <c:v>5176</c:v>
                </c:pt>
                <c:pt idx="5177">
                  <c:v>5177</c:v>
                </c:pt>
                <c:pt idx="5178">
                  <c:v>5178</c:v>
                </c:pt>
                <c:pt idx="5179">
                  <c:v>5179</c:v>
                </c:pt>
                <c:pt idx="5180">
                  <c:v>5180</c:v>
                </c:pt>
                <c:pt idx="5181">
                  <c:v>5181</c:v>
                </c:pt>
                <c:pt idx="5182">
                  <c:v>5182</c:v>
                </c:pt>
                <c:pt idx="5183">
                  <c:v>5183</c:v>
                </c:pt>
                <c:pt idx="5184">
                  <c:v>5184</c:v>
                </c:pt>
                <c:pt idx="5185">
                  <c:v>5185</c:v>
                </c:pt>
                <c:pt idx="5186">
                  <c:v>5186</c:v>
                </c:pt>
                <c:pt idx="5187">
                  <c:v>5187</c:v>
                </c:pt>
                <c:pt idx="5188">
                  <c:v>5188</c:v>
                </c:pt>
                <c:pt idx="5189">
                  <c:v>5189</c:v>
                </c:pt>
                <c:pt idx="5190">
                  <c:v>5190</c:v>
                </c:pt>
                <c:pt idx="5191">
                  <c:v>5191</c:v>
                </c:pt>
                <c:pt idx="5192">
                  <c:v>5192</c:v>
                </c:pt>
                <c:pt idx="5193">
                  <c:v>5193</c:v>
                </c:pt>
                <c:pt idx="5194">
                  <c:v>5194</c:v>
                </c:pt>
                <c:pt idx="5195">
                  <c:v>5195</c:v>
                </c:pt>
                <c:pt idx="5196">
                  <c:v>5196</c:v>
                </c:pt>
                <c:pt idx="5197">
                  <c:v>5197</c:v>
                </c:pt>
                <c:pt idx="5198">
                  <c:v>5198</c:v>
                </c:pt>
                <c:pt idx="5199">
                  <c:v>5199</c:v>
                </c:pt>
                <c:pt idx="5200">
                  <c:v>5200</c:v>
                </c:pt>
                <c:pt idx="5201">
                  <c:v>5201</c:v>
                </c:pt>
                <c:pt idx="5202">
                  <c:v>5202</c:v>
                </c:pt>
                <c:pt idx="5203">
                  <c:v>5203</c:v>
                </c:pt>
                <c:pt idx="5204">
                  <c:v>5204</c:v>
                </c:pt>
                <c:pt idx="5205">
                  <c:v>5205</c:v>
                </c:pt>
                <c:pt idx="5206">
                  <c:v>5206</c:v>
                </c:pt>
                <c:pt idx="5207">
                  <c:v>5207</c:v>
                </c:pt>
                <c:pt idx="5208">
                  <c:v>5208</c:v>
                </c:pt>
                <c:pt idx="5209">
                  <c:v>5209</c:v>
                </c:pt>
                <c:pt idx="5210">
                  <c:v>5210</c:v>
                </c:pt>
                <c:pt idx="5211">
                  <c:v>5211</c:v>
                </c:pt>
                <c:pt idx="5212">
                  <c:v>5212</c:v>
                </c:pt>
                <c:pt idx="5213">
                  <c:v>5213</c:v>
                </c:pt>
                <c:pt idx="5214">
                  <c:v>5214</c:v>
                </c:pt>
                <c:pt idx="5215">
                  <c:v>5215</c:v>
                </c:pt>
                <c:pt idx="5216">
                  <c:v>5216</c:v>
                </c:pt>
                <c:pt idx="5217">
                  <c:v>5217</c:v>
                </c:pt>
                <c:pt idx="5218">
                  <c:v>5218</c:v>
                </c:pt>
                <c:pt idx="5219">
                  <c:v>5219</c:v>
                </c:pt>
                <c:pt idx="5220">
                  <c:v>5220</c:v>
                </c:pt>
                <c:pt idx="5221">
                  <c:v>5221</c:v>
                </c:pt>
                <c:pt idx="5222">
                  <c:v>5222</c:v>
                </c:pt>
                <c:pt idx="5223">
                  <c:v>5223</c:v>
                </c:pt>
                <c:pt idx="5224">
                  <c:v>5224</c:v>
                </c:pt>
                <c:pt idx="5225">
                  <c:v>5225</c:v>
                </c:pt>
                <c:pt idx="5226">
                  <c:v>5226</c:v>
                </c:pt>
                <c:pt idx="5227">
                  <c:v>5227</c:v>
                </c:pt>
                <c:pt idx="5228">
                  <c:v>5228</c:v>
                </c:pt>
                <c:pt idx="5229">
                  <c:v>5229</c:v>
                </c:pt>
                <c:pt idx="5230">
                  <c:v>5230</c:v>
                </c:pt>
                <c:pt idx="5231">
                  <c:v>5231</c:v>
                </c:pt>
                <c:pt idx="5232">
                  <c:v>5232</c:v>
                </c:pt>
                <c:pt idx="5233">
                  <c:v>5233</c:v>
                </c:pt>
                <c:pt idx="5234">
                  <c:v>5234</c:v>
                </c:pt>
                <c:pt idx="5235">
                  <c:v>5235</c:v>
                </c:pt>
                <c:pt idx="5236">
                  <c:v>5236</c:v>
                </c:pt>
                <c:pt idx="5237">
                  <c:v>5237</c:v>
                </c:pt>
                <c:pt idx="5238">
                  <c:v>5238</c:v>
                </c:pt>
                <c:pt idx="5239">
                  <c:v>5239</c:v>
                </c:pt>
                <c:pt idx="5240">
                  <c:v>5240</c:v>
                </c:pt>
                <c:pt idx="5241">
                  <c:v>5241</c:v>
                </c:pt>
                <c:pt idx="5242">
                  <c:v>5242</c:v>
                </c:pt>
                <c:pt idx="5243">
                  <c:v>5243</c:v>
                </c:pt>
                <c:pt idx="5244">
                  <c:v>5244</c:v>
                </c:pt>
                <c:pt idx="5245">
                  <c:v>5245</c:v>
                </c:pt>
                <c:pt idx="5246">
                  <c:v>5246</c:v>
                </c:pt>
                <c:pt idx="5247">
                  <c:v>5247</c:v>
                </c:pt>
                <c:pt idx="5248">
                  <c:v>5248</c:v>
                </c:pt>
                <c:pt idx="5249">
                  <c:v>5249</c:v>
                </c:pt>
                <c:pt idx="5250">
                  <c:v>5250</c:v>
                </c:pt>
                <c:pt idx="5251">
                  <c:v>5251</c:v>
                </c:pt>
                <c:pt idx="5252">
                  <c:v>5252</c:v>
                </c:pt>
                <c:pt idx="5253">
                  <c:v>5253</c:v>
                </c:pt>
                <c:pt idx="5254">
                  <c:v>5254</c:v>
                </c:pt>
                <c:pt idx="5255">
                  <c:v>5255</c:v>
                </c:pt>
                <c:pt idx="5256">
                  <c:v>5256</c:v>
                </c:pt>
                <c:pt idx="5257">
                  <c:v>5257</c:v>
                </c:pt>
                <c:pt idx="5258">
                  <c:v>5258</c:v>
                </c:pt>
                <c:pt idx="5259">
                  <c:v>5259</c:v>
                </c:pt>
                <c:pt idx="5260">
                  <c:v>5260</c:v>
                </c:pt>
                <c:pt idx="5261">
                  <c:v>5261</c:v>
                </c:pt>
                <c:pt idx="5262">
                  <c:v>5262</c:v>
                </c:pt>
                <c:pt idx="5263">
                  <c:v>5263</c:v>
                </c:pt>
                <c:pt idx="5264">
                  <c:v>5264</c:v>
                </c:pt>
                <c:pt idx="5265">
                  <c:v>5265</c:v>
                </c:pt>
                <c:pt idx="5266">
                  <c:v>5266</c:v>
                </c:pt>
                <c:pt idx="5267">
                  <c:v>5267</c:v>
                </c:pt>
                <c:pt idx="5268">
                  <c:v>5268</c:v>
                </c:pt>
                <c:pt idx="5269">
                  <c:v>5269</c:v>
                </c:pt>
                <c:pt idx="5270">
                  <c:v>5270</c:v>
                </c:pt>
                <c:pt idx="5271">
                  <c:v>5271</c:v>
                </c:pt>
                <c:pt idx="5272">
                  <c:v>5272</c:v>
                </c:pt>
                <c:pt idx="5273">
                  <c:v>5273</c:v>
                </c:pt>
                <c:pt idx="5274">
                  <c:v>5274</c:v>
                </c:pt>
                <c:pt idx="5275">
                  <c:v>5275</c:v>
                </c:pt>
                <c:pt idx="5276">
                  <c:v>5276</c:v>
                </c:pt>
                <c:pt idx="5277">
                  <c:v>5277</c:v>
                </c:pt>
                <c:pt idx="5278">
                  <c:v>5278</c:v>
                </c:pt>
                <c:pt idx="5279">
                  <c:v>5279</c:v>
                </c:pt>
                <c:pt idx="5280">
                  <c:v>5280</c:v>
                </c:pt>
                <c:pt idx="5281">
                  <c:v>5281</c:v>
                </c:pt>
                <c:pt idx="5282">
                  <c:v>5282</c:v>
                </c:pt>
                <c:pt idx="5283">
                  <c:v>5283</c:v>
                </c:pt>
                <c:pt idx="5284">
                  <c:v>5284</c:v>
                </c:pt>
                <c:pt idx="5285">
                  <c:v>5285</c:v>
                </c:pt>
                <c:pt idx="5286">
                  <c:v>5286</c:v>
                </c:pt>
                <c:pt idx="5287">
                  <c:v>5287</c:v>
                </c:pt>
                <c:pt idx="5288">
                  <c:v>5288</c:v>
                </c:pt>
                <c:pt idx="5289">
                  <c:v>5289</c:v>
                </c:pt>
                <c:pt idx="5290">
                  <c:v>5290</c:v>
                </c:pt>
                <c:pt idx="5291">
                  <c:v>5291</c:v>
                </c:pt>
                <c:pt idx="5292">
                  <c:v>5292</c:v>
                </c:pt>
                <c:pt idx="5293">
                  <c:v>5293</c:v>
                </c:pt>
                <c:pt idx="5294">
                  <c:v>5294</c:v>
                </c:pt>
                <c:pt idx="5295">
                  <c:v>5295</c:v>
                </c:pt>
                <c:pt idx="5296">
                  <c:v>5296</c:v>
                </c:pt>
                <c:pt idx="5297">
                  <c:v>5297</c:v>
                </c:pt>
                <c:pt idx="5298">
                  <c:v>5298</c:v>
                </c:pt>
                <c:pt idx="5299">
                  <c:v>5299</c:v>
                </c:pt>
                <c:pt idx="5300">
                  <c:v>5300</c:v>
                </c:pt>
                <c:pt idx="5301">
                  <c:v>5301</c:v>
                </c:pt>
                <c:pt idx="5302">
                  <c:v>5302</c:v>
                </c:pt>
                <c:pt idx="5303">
                  <c:v>5303</c:v>
                </c:pt>
                <c:pt idx="5304">
                  <c:v>5304</c:v>
                </c:pt>
                <c:pt idx="5305">
                  <c:v>5305</c:v>
                </c:pt>
                <c:pt idx="5306">
                  <c:v>5306</c:v>
                </c:pt>
                <c:pt idx="5307">
                  <c:v>5307</c:v>
                </c:pt>
                <c:pt idx="5308">
                  <c:v>5308</c:v>
                </c:pt>
                <c:pt idx="5309">
                  <c:v>5309</c:v>
                </c:pt>
                <c:pt idx="5310">
                  <c:v>5310</c:v>
                </c:pt>
                <c:pt idx="5311">
                  <c:v>5311</c:v>
                </c:pt>
                <c:pt idx="5312">
                  <c:v>5312</c:v>
                </c:pt>
                <c:pt idx="5313">
                  <c:v>5313</c:v>
                </c:pt>
                <c:pt idx="5314">
                  <c:v>5314</c:v>
                </c:pt>
                <c:pt idx="5315">
                  <c:v>5315</c:v>
                </c:pt>
                <c:pt idx="5316">
                  <c:v>5316</c:v>
                </c:pt>
                <c:pt idx="5317">
                  <c:v>5317</c:v>
                </c:pt>
                <c:pt idx="5318">
                  <c:v>5318</c:v>
                </c:pt>
                <c:pt idx="5319">
                  <c:v>5319</c:v>
                </c:pt>
                <c:pt idx="5320">
                  <c:v>5320</c:v>
                </c:pt>
                <c:pt idx="5321">
                  <c:v>5321</c:v>
                </c:pt>
                <c:pt idx="5322">
                  <c:v>5322</c:v>
                </c:pt>
                <c:pt idx="5323">
                  <c:v>5323</c:v>
                </c:pt>
                <c:pt idx="5324">
                  <c:v>5324</c:v>
                </c:pt>
                <c:pt idx="5325">
                  <c:v>5325</c:v>
                </c:pt>
                <c:pt idx="5326">
                  <c:v>5326</c:v>
                </c:pt>
                <c:pt idx="5327">
                  <c:v>5327</c:v>
                </c:pt>
                <c:pt idx="5328">
                  <c:v>5328</c:v>
                </c:pt>
                <c:pt idx="5329">
                  <c:v>5329</c:v>
                </c:pt>
                <c:pt idx="5330">
                  <c:v>5330</c:v>
                </c:pt>
                <c:pt idx="5331">
                  <c:v>5331</c:v>
                </c:pt>
                <c:pt idx="5332">
                  <c:v>5332</c:v>
                </c:pt>
                <c:pt idx="5333">
                  <c:v>5333</c:v>
                </c:pt>
                <c:pt idx="5334">
                  <c:v>5334</c:v>
                </c:pt>
                <c:pt idx="5335">
                  <c:v>5335</c:v>
                </c:pt>
                <c:pt idx="5336">
                  <c:v>5336</c:v>
                </c:pt>
                <c:pt idx="5337">
                  <c:v>5337</c:v>
                </c:pt>
                <c:pt idx="5338">
                  <c:v>5338</c:v>
                </c:pt>
                <c:pt idx="5339">
                  <c:v>5339</c:v>
                </c:pt>
                <c:pt idx="5340">
                  <c:v>5340</c:v>
                </c:pt>
                <c:pt idx="5341">
                  <c:v>5341</c:v>
                </c:pt>
                <c:pt idx="5342">
                  <c:v>5342</c:v>
                </c:pt>
                <c:pt idx="5343">
                  <c:v>5343</c:v>
                </c:pt>
                <c:pt idx="5344">
                  <c:v>5344</c:v>
                </c:pt>
                <c:pt idx="5345">
                  <c:v>5345</c:v>
                </c:pt>
                <c:pt idx="5346">
                  <c:v>5346</c:v>
                </c:pt>
                <c:pt idx="5347">
                  <c:v>5347</c:v>
                </c:pt>
                <c:pt idx="5348">
                  <c:v>5348</c:v>
                </c:pt>
                <c:pt idx="5349">
                  <c:v>5349</c:v>
                </c:pt>
                <c:pt idx="5350">
                  <c:v>5350</c:v>
                </c:pt>
                <c:pt idx="5351">
                  <c:v>5351</c:v>
                </c:pt>
                <c:pt idx="5352">
                  <c:v>5352</c:v>
                </c:pt>
                <c:pt idx="5353">
                  <c:v>5353</c:v>
                </c:pt>
                <c:pt idx="5354">
                  <c:v>5354</c:v>
                </c:pt>
                <c:pt idx="5355">
                  <c:v>5355</c:v>
                </c:pt>
                <c:pt idx="5356">
                  <c:v>5356</c:v>
                </c:pt>
                <c:pt idx="5357">
                  <c:v>5357</c:v>
                </c:pt>
                <c:pt idx="5358">
                  <c:v>5358</c:v>
                </c:pt>
                <c:pt idx="5359">
                  <c:v>5359</c:v>
                </c:pt>
                <c:pt idx="5360">
                  <c:v>5360</c:v>
                </c:pt>
                <c:pt idx="5361">
                  <c:v>5361</c:v>
                </c:pt>
                <c:pt idx="5362">
                  <c:v>5362</c:v>
                </c:pt>
                <c:pt idx="5363">
                  <c:v>5363</c:v>
                </c:pt>
                <c:pt idx="5364">
                  <c:v>5364</c:v>
                </c:pt>
                <c:pt idx="5365">
                  <c:v>5365</c:v>
                </c:pt>
                <c:pt idx="5366">
                  <c:v>5366</c:v>
                </c:pt>
                <c:pt idx="5367">
                  <c:v>5367</c:v>
                </c:pt>
                <c:pt idx="5368">
                  <c:v>5368</c:v>
                </c:pt>
                <c:pt idx="5369">
                  <c:v>5369</c:v>
                </c:pt>
                <c:pt idx="5370">
                  <c:v>5370</c:v>
                </c:pt>
                <c:pt idx="5371">
                  <c:v>5371</c:v>
                </c:pt>
                <c:pt idx="5372">
                  <c:v>5372</c:v>
                </c:pt>
                <c:pt idx="5373">
                  <c:v>5373</c:v>
                </c:pt>
                <c:pt idx="5374">
                  <c:v>5374</c:v>
                </c:pt>
                <c:pt idx="5375">
                  <c:v>5375</c:v>
                </c:pt>
                <c:pt idx="5376">
                  <c:v>5376</c:v>
                </c:pt>
                <c:pt idx="5377">
                  <c:v>5377</c:v>
                </c:pt>
                <c:pt idx="5378">
                  <c:v>5378</c:v>
                </c:pt>
                <c:pt idx="5379">
                  <c:v>5379</c:v>
                </c:pt>
                <c:pt idx="5380">
                  <c:v>5380</c:v>
                </c:pt>
                <c:pt idx="5381">
                  <c:v>5381</c:v>
                </c:pt>
                <c:pt idx="5382">
                  <c:v>5382</c:v>
                </c:pt>
                <c:pt idx="5383">
                  <c:v>5383</c:v>
                </c:pt>
                <c:pt idx="5384">
                  <c:v>5384</c:v>
                </c:pt>
                <c:pt idx="5385">
                  <c:v>5385</c:v>
                </c:pt>
                <c:pt idx="5386">
                  <c:v>5386</c:v>
                </c:pt>
                <c:pt idx="5387">
                  <c:v>5387</c:v>
                </c:pt>
                <c:pt idx="5388">
                  <c:v>5388</c:v>
                </c:pt>
                <c:pt idx="5389">
                  <c:v>5389</c:v>
                </c:pt>
                <c:pt idx="5390">
                  <c:v>5390</c:v>
                </c:pt>
                <c:pt idx="5391">
                  <c:v>5391</c:v>
                </c:pt>
                <c:pt idx="5392">
                  <c:v>5392</c:v>
                </c:pt>
                <c:pt idx="5393">
                  <c:v>5393</c:v>
                </c:pt>
                <c:pt idx="5394">
                  <c:v>5394</c:v>
                </c:pt>
                <c:pt idx="5395">
                  <c:v>5395</c:v>
                </c:pt>
                <c:pt idx="5396">
                  <c:v>5396</c:v>
                </c:pt>
                <c:pt idx="5397">
                  <c:v>5397</c:v>
                </c:pt>
                <c:pt idx="5398">
                  <c:v>5398</c:v>
                </c:pt>
                <c:pt idx="5399">
                  <c:v>5399</c:v>
                </c:pt>
                <c:pt idx="5400">
                  <c:v>5400</c:v>
                </c:pt>
                <c:pt idx="5401">
                  <c:v>5401</c:v>
                </c:pt>
                <c:pt idx="5402">
                  <c:v>5402</c:v>
                </c:pt>
                <c:pt idx="5403">
                  <c:v>5403</c:v>
                </c:pt>
                <c:pt idx="5404">
                  <c:v>5404</c:v>
                </c:pt>
                <c:pt idx="5405">
                  <c:v>5405</c:v>
                </c:pt>
                <c:pt idx="5406">
                  <c:v>5406</c:v>
                </c:pt>
                <c:pt idx="5407">
                  <c:v>5407</c:v>
                </c:pt>
                <c:pt idx="5408">
                  <c:v>5408</c:v>
                </c:pt>
                <c:pt idx="5409">
                  <c:v>5409</c:v>
                </c:pt>
                <c:pt idx="5410">
                  <c:v>5410</c:v>
                </c:pt>
                <c:pt idx="5411">
                  <c:v>5411</c:v>
                </c:pt>
                <c:pt idx="5412">
                  <c:v>5412</c:v>
                </c:pt>
                <c:pt idx="5413">
                  <c:v>5413</c:v>
                </c:pt>
                <c:pt idx="5414">
                  <c:v>5414</c:v>
                </c:pt>
                <c:pt idx="5415">
                  <c:v>5415</c:v>
                </c:pt>
                <c:pt idx="5416">
                  <c:v>5416</c:v>
                </c:pt>
                <c:pt idx="5417">
                  <c:v>5417</c:v>
                </c:pt>
                <c:pt idx="5418">
                  <c:v>5418</c:v>
                </c:pt>
                <c:pt idx="5419">
                  <c:v>5419</c:v>
                </c:pt>
                <c:pt idx="5420">
                  <c:v>5420</c:v>
                </c:pt>
                <c:pt idx="5421">
                  <c:v>5421</c:v>
                </c:pt>
                <c:pt idx="5422">
                  <c:v>5422</c:v>
                </c:pt>
                <c:pt idx="5423">
                  <c:v>5423</c:v>
                </c:pt>
                <c:pt idx="5424">
                  <c:v>5424</c:v>
                </c:pt>
                <c:pt idx="5425">
                  <c:v>5425</c:v>
                </c:pt>
                <c:pt idx="5426">
                  <c:v>5426</c:v>
                </c:pt>
                <c:pt idx="5427">
                  <c:v>5427</c:v>
                </c:pt>
                <c:pt idx="5428">
                  <c:v>5428</c:v>
                </c:pt>
                <c:pt idx="5429">
                  <c:v>5429</c:v>
                </c:pt>
                <c:pt idx="5430">
                  <c:v>5430</c:v>
                </c:pt>
                <c:pt idx="5431">
                  <c:v>5431</c:v>
                </c:pt>
                <c:pt idx="5432">
                  <c:v>5432</c:v>
                </c:pt>
                <c:pt idx="5433">
                  <c:v>5433</c:v>
                </c:pt>
                <c:pt idx="5434">
                  <c:v>5434</c:v>
                </c:pt>
                <c:pt idx="5435">
                  <c:v>5435</c:v>
                </c:pt>
                <c:pt idx="5436">
                  <c:v>5436</c:v>
                </c:pt>
                <c:pt idx="5437">
                  <c:v>5437</c:v>
                </c:pt>
                <c:pt idx="5438">
                  <c:v>5438</c:v>
                </c:pt>
                <c:pt idx="5439">
                  <c:v>5439</c:v>
                </c:pt>
                <c:pt idx="5440">
                  <c:v>5440</c:v>
                </c:pt>
                <c:pt idx="5441">
                  <c:v>5441</c:v>
                </c:pt>
                <c:pt idx="5442">
                  <c:v>5442</c:v>
                </c:pt>
                <c:pt idx="5443">
                  <c:v>5443</c:v>
                </c:pt>
                <c:pt idx="5444">
                  <c:v>5444</c:v>
                </c:pt>
                <c:pt idx="5445">
                  <c:v>5445</c:v>
                </c:pt>
                <c:pt idx="5446">
                  <c:v>5446</c:v>
                </c:pt>
                <c:pt idx="5447">
                  <c:v>5447</c:v>
                </c:pt>
                <c:pt idx="5448">
                  <c:v>5448</c:v>
                </c:pt>
                <c:pt idx="5449">
                  <c:v>5449</c:v>
                </c:pt>
                <c:pt idx="5450">
                  <c:v>5450</c:v>
                </c:pt>
                <c:pt idx="5451">
                  <c:v>5451</c:v>
                </c:pt>
                <c:pt idx="5452">
                  <c:v>5452</c:v>
                </c:pt>
                <c:pt idx="5453">
                  <c:v>5453</c:v>
                </c:pt>
                <c:pt idx="5454">
                  <c:v>5454</c:v>
                </c:pt>
                <c:pt idx="5455">
                  <c:v>5455</c:v>
                </c:pt>
                <c:pt idx="5456">
                  <c:v>5456</c:v>
                </c:pt>
                <c:pt idx="5457">
                  <c:v>5457</c:v>
                </c:pt>
                <c:pt idx="5458">
                  <c:v>5458</c:v>
                </c:pt>
                <c:pt idx="5459">
                  <c:v>5459</c:v>
                </c:pt>
                <c:pt idx="5460">
                  <c:v>5460</c:v>
                </c:pt>
                <c:pt idx="5461">
                  <c:v>5461</c:v>
                </c:pt>
                <c:pt idx="5462">
                  <c:v>5462</c:v>
                </c:pt>
                <c:pt idx="5463">
                  <c:v>5463</c:v>
                </c:pt>
                <c:pt idx="5464">
                  <c:v>5464</c:v>
                </c:pt>
                <c:pt idx="5465">
                  <c:v>5465</c:v>
                </c:pt>
                <c:pt idx="5466">
                  <c:v>5466</c:v>
                </c:pt>
                <c:pt idx="5467">
                  <c:v>5467</c:v>
                </c:pt>
                <c:pt idx="5468">
                  <c:v>5468</c:v>
                </c:pt>
                <c:pt idx="5469">
                  <c:v>5469</c:v>
                </c:pt>
                <c:pt idx="5470">
                  <c:v>5470</c:v>
                </c:pt>
                <c:pt idx="5471">
                  <c:v>5471</c:v>
                </c:pt>
                <c:pt idx="5472">
                  <c:v>5472</c:v>
                </c:pt>
                <c:pt idx="5473">
                  <c:v>5473</c:v>
                </c:pt>
                <c:pt idx="5474">
                  <c:v>5474</c:v>
                </c:pt>
                <c:pt idx="5475">
                  <c:v>5475</c:v>
                </c:pt>
                <c:pt idx="5476">
                  <c:v>5476</c:v>
                </c:pt>
                <c:pt idx="5477">
                  <c:v>5477</c:v>
                </c:pt>
                <c:pt idx="5478">
                  <c:v>5478</c:v>
                </c:pt>
                <c:pt idx="5479">
                  <c:v>5479</c:v>
                </c:pt>
                <c:pt idx="5480">
                  <c:v>5480</c:v>
                </c:pt>
                <c:pt idx="5481">
                  <c:v>5481</c:v>
                </c:pt>
                <c:pt idx="5482">
                  <c:v>5482</c:v>
                </c:pt>
                <c:pt idx="5483">
                  <c:v>5483</c:v>
                </c:pt>
                <c:pt idx="5484">
                  <c:v>5484</c:v>
                </c:pt>
                <c:pt idx="5485">
                  <c:v>5485</c:v>
                </c:pt>
                <c:pt idx="5486">
                  <c:v>5486</c:v>
                </c:pt>
                <c:pt idx="5487">
                  <c:v>5487</c:v>
                </c:pt>
                <c:pt idx="5488">
                  <c:v>5488</c:v>
                </c:pt>
                <c:pt idx="5489">
                  <c:v>5489</c:v>
                </c:pt>
                <c:pt idx="5490">
                  <c:v>5490</c:v>
                </c:pt>
                <c:pt idx="5491">
                  <c:v>5491</c:v>
                </c:pt>
                <c:pt idx="5492">
                  <c:v>5492</c:v>
                </c:pt>
                <c:pt idx="5493">
                  <c:v>5493</c:v>
                </c:pt>
                <c:pt idx="5494">
                  <c:v>5494</c:v>
                </c:pt>
                <c:pt idx="5495">
                  <c:v>5495</c:v>
                </c:pt>
                <c:pt idx="5496">
                  <c:v>5496</c:v>
                </c:pt>
                <c:pt idx="5497">
                  <c:v>5497</c:v>
                </c:pt>
                <c:pt idx="5498">
                  <c:v>5498</c:v>
                </c:pt>
                <c:pt idx="5499">
                  <c:v>5499</c:v>
                </c:pt>
                <c:pt idx="5500">
                  <c:v>5500</c:v>
                </c:pt>
                <c:pt idx="5501">
                  <c:v>5501</c:v>
                </c:pt>
                <c:pt idx="5502">
                  <c:v>5502</c:v>
                </c:pt>
                <c:pt idx="5503">
                  <c:v>5503</c:v>
                </c:pt>
                <c:pt idx="5504">
                  <c:v>5504</c:v>
                </c:pt>
                <c:pt idx="5505">
                  <c:v>5505</c:v>
                </c:pt>
                <c:pt idx="5506">
                  <c:v>5506</c:v>
                </c:pt>
                <c:pt idx="5507">
                  <c:v>5507</c:v>
                </c:pt>
                <c:pt idx="5508">
                  <c:v>5508</c:v>
                </c:pt>
                <c:pt idx="5509">
                  <c:v>5509</c:v>
                </c:pt>
                <c:pt idx="5510">
                  <c:v>5510</c:v>
                </c:pt>
                <c:pt idx="5511">
                  <c:v>5511</c:v>
                </c:pt>
                <c:pt idx="5512">
                  <c:v>5512</c:v>
                </c:pt>
                <c:pt idx="5513">
                  <c:v>5513</c:v>
                </c:pt>
                <c:pt idx="5514">
                  <c:v>5514</c:v>
                </c:pt>
                <c:pt idx="5515">
                  <c:v>5515</c:v>
                </c:pt>
                <c:pt idx="5516">
                  <c:v>5516</c:v>
                </c:pt>
                <c:pt idx="5517">
                  <c:v>5517</c:v>
                </c:pt>
                <c:pt idx="5518">
                  <c:v>5518</c:v>
                </c:pt>
                <c:pt idx="5519">
                  <c:v>5519</c:v>
                </c:pt>
                <c:pt idx="5520">
                  <c:v>5520</c:v>
                </c:pt>
                <c:pt idx="5521">
                  <c:v>5521</c:v>
                </c:pt>
                <c:pt idx="5522">
                  <c:v>5522</c:v>
                </c:pt>
                <c:pt idx="5523">
                  <c:v>5523</c:v>
                </c:pt>
                <c:pt idx="5524">
                  <c:v>5524</c:v>
                </c:pt>
                <c:pt idx="5525">
                  <c:v>5525</c:v>
                </c:pt>
                <c:pt idx="5526">
                  <c:v>5526</c:v>
                </c:pt>
                <c:pt idx="5527">
                  <c:v>5527</c:v>
                </c:pt>
                <c:pt idx="5528">
                  <c:v>5528</c:v>
                </c:pt>
                <c:pt idx="5529">
                  <c:v>5529</c:v>
                </c:pt>
                <c:pt idx="5530">
                  <c:v>5530</c:v>
                </c:pt>
                <c:pt idx="5531">
                  <c:v>5531</c:v>
                </c:pt>
                <c:pt idx="5532">
                  <c:v>5532</c:v>
                </c:pt>
                <c:pt idx="5533">
                  <c:v>5533</c:v>
                </c:pt>
                <c:pt idx="5534">
                  <c:v>5534</c:v>
                </c:pt>
                <c:pt idx="5535">
                  <c:v>5535</c:v>
                </c:pt>
                <c:pt idx="5536">
                  <c:v>5536</c:v>
                </c:pt>
                <c:pt idx="5537">
                  <c:v>5537</c:v>
                </c:pt>
                <c:pt idx="5538">
                  <c:v>5538</c:v>
                </c:pt>
                <c:pt idx="5539">
                  <c:v>5539</c:v>
                </c:pt>
                <c:pt idx="5540">
                  <c:v>5540</c:v>
                </c:pt>
                <c:pt idx="5541">
                  <c:v>5541</c:v>
                </c:pt>
                <c:pt idx="5542">
                  <c:v>5542</c:v>
                </c:pt>
                <c:pt idx="5543">
                  <c:v>5543</c:v>
                </c:pt>
                <c:pt idx="5544">
                  <c:v>5544</c:v>
                </c:pt>
                <c:pt idx="5545">
                  <c:v>5545</c:v>
                </c:pt>
                <c:pt idx="5546">
                  <c:v>5546</c:v>
                </c:pt>
                <c:pt idx="5547">
                  <c:v>5547</c:v>
                </c:pt>
                <c:pt idx="5548">
                  <c:v>5548</c:v>
                </c:pt>
                <c:pt idx="5549">
                  <c:v>5549</c:v>
                </c:pt>
                <c:pt idx="5550">
                  <c:v>5550</c:v>
                </c:pt>
                <c:pt idx="5551">
                  <c:v>5551</c:v>
                </c:pt>
                <c:pt idx="5552">
                  <c:v>5552</c:v>
                </c:pt>
                <c:pt idx="5553">
                  <c:v>5553</c:v>
                </c:pt>
                <c:pt idx="5554">
                  <c:v>5554</c:v>
                </c:pt>
                <c:pt idx="5555">
                  <c:v>5555</c:v>
                </c:pt>
                <c:pt idx="5556">
                  <c:v>5556</c:v>
                </c:pt>
                <c:pt idx="5557">
                  <c:v>5557</c:v>
                </c:pt>
                <c:pt idx="5558">
                  <c:v>5558</c:v>
                </c:pt>
                <c:pt idx="5559">
                  <c:v>5559</c:v>
                </c:pt>
                <c:pt idx="5560">
                  <c:v>5560</c:v>
                </c:pt>
                <c:pt idx="5561">
                  <c:v>5561</c:v>
                </c:pt>
                <c:pt idx="5562">
                  <c:v>5562</c:v>
                </c:pt>
                <c:pt idx="5563">
                  <c:v>5563</c:v>
                </c:pt>
                <c:pt idx="5564">
                  <c:v>5564</c:v>
                </c:pt>
                <c:pt idx="5565">
                  <c:v>5565</c:v>
                </c:pt>
                <c:pt idx="5566">
                  <c:v>5566</c:v>
                </c:pt>
                <c:pt idx="5567">
                  <c:v>5567</c:v>
                </c:pt>
                <c:pt idx="5568">
                  <c:v>5568</c:v>
                </c:pt>
                <c:pt idx="5569">
                  <c:v>5569</c:v>
                </c:pt>
                <c:pt idx="5570">
                  <c:v>5570</c:v>
                </c:pt>
                <c:pt idx="5571">
                  <c:v>5571</c:v>
                </c:pt>
                <c:pt idx="5572">
                  <c:v>5572</c:v>
                </c:pt>
                <c:pt idx="5573">
                  <c:v>5573</c:v>
                </c:pt>
                <c:pt idx="5574">
                  <c:v>5574</c:v>
                </c:pt>
                <c:pt idx="5575">
                  <c:v>5575</c:v>
                </c:pt>
                <c:pt idx="5576">
                  <c:v>5576</c:v>
                </c:pt>
                <c:pt idx="5577">
                  <c:v>5577</c:v>
                </c:pt>
                <c:pt idx="5578">
                  <c:v>5578</c:v>
                </c:pt>
                <c:pt idx="5579">
                  <c:v>5579</c:v>
                </c:pt>
                <c:pt idx="5580">
                  <c:v>5580</c:v>
                </c:pt>
                <c:pt idx="5581">
                  <c:v>5581</c:v>
                </c:pt>
                <c:pt idx="5582">
                  <c:v>5582</c:v>
                </c:pt>
                <c:pt idx="5583">
                  <c:v>5583</c:v>
                </c:pt>
                <c:pt idx="5584">
                  <c:v>5584</c:v>
                </c:pt>
                <c:pt idx="5585">
                  <c:v>5585</c:v>
                </c:pt>
                <c:pt idx="5586">
                  <c:v>5586</c:v>
                </c:pt>
                <c:pt idx="5587">
                  <c:v>5587</c:v>
                </c:pt>
                <c:pt idx="5588">
                  <c:v>5588</c:v>
                </c:pt>
                <c:pt idx="5589">
                  <c:v>5589</c:v>
                </c:pt>
                <c:pt idx="5590">
                  <c:v>5590</c:v>
                </c:pt>
                <c:pt idx="5591">
                  <c:v>5591</c:v>
                </c:pt>
                <c:pt idx="5592">
                  <c:v>5592</c:v>
                </c:pt>
                <c:pt idx="5593">
                  <c:v>5593</c:v>
                </c:pt>
                <c:pt idx="5594">
                  <c:v>5594</c:v>
                </c:pt>
                <c:pt idx="5595">
                  <c:v>5595</c:v>
                </c:pt>
                <c:pt idx="5596">
                  <c:v>5596</c:v>
                </c:pt>
                <c:pt idx="5597">
                  <c:v>5597</c:v>
                </c:pt>
                <c:pt idx="5598">
                  <c:v>5598</c:v>
                </c:pt>
                <c:pt idx="5599">
                  <c:v>5599</c:v>
                </c:pt>
                <c:pt idx="5600">
                  <c:v>5600</c:v>
                </c:pt>
                <c:pt idx="5601">
                  <c:v>5601</c:v>
                </c:pt>
                <c:pt idx="5602">
                  <c:v>5602</c:v>
                </c:pt>
                <c:pt idx="5603">
                  <c:v>5603</c:v>
                </c:pt>
                <c:pt idx="5604">
                  <c:v>5604</c:v>
                </c:pt>
                <c:pt idx="5605">
                  <c:v>5605</c:v>
                </c:pt>
                <c:pt idx="5606">
                  <c:v>5606</c:v>
                </c:pt>
                <c:pt idx="5607">
                  <c:v>5607</c:v>
                </c:pt>
                <c:pt idx="5608">
                  <c:v>5608</c:v>
                </c:pt>
                <c:pt idx="5609">
                  <c:v>5609</c:v>
                </c:pt>
                <c:pt idx="5610">
                  <c:v>5610</c:v>
                </c:pt>
                <c:pt idx="5611">
                  <c:v>5611</c:v>
                </c:pt>
                <c:pt idx="5612">
                  <c:v>5612</c:v>
                </c:pt>
                <c:pt idx="5613">
                  <c:v>5613</c:v>
                </c:pt>
                <c:pt idx="5614">
                  <c:v>5614</c:v>
                </c:pt>
                <c:pt idx="5615">
                  <c:v>5615</c:v>
                </c:pt>
                <c:pt idx="5616">
                  <c:v>5616</c:v>
                </c:pt>
                <c:pt idx="5617">
                  <c:v>5617</c:v>
                </c:pt>
                <c:pt idx="5618">
                  <c:v>5618</c:v>
                </c:pt>
                <c:pt idx="5619">
                  <c:v>5619</c:v>
                </c:pt>
                <c:pt idx="5620">
                  <c:v>5620</c:v>
                </c:pt>
                <c:pt idx="5621">
                  <c:v>5621</c:v>
                </c:pt>
                <c:pt idx="5622">
                  <c:v>5622</c:v>
                </c:pt>
                <c:pt idx="5623">
                  <c:v>5623</c:v>
                </c:pt>
                <c:pt idx="5624">
                  <c:v>5624</c:v>
                </c:pt>
                <c:pt idx="5625">
                  <c:v>5625</c:v>
                </c:pt>
                <c:pt idx="5626">
                  <c:v>5626</c:v>
                </c:pt>
                <c:pt idx="5627">
                  <c:v>5627</c:v>
                </c:pt>
                <c:pt idx="5628">
                  <c:v>5628</c:v>
                </c:pt>
                <c:pt idx="5629">
                  <c:v>5629</c:v>
                </c:pt>
                <c:pt idx="5630">
                  <c:v>5630</c:v>
                </c:pt>
                <c:pt idx="5631">
                  <c:v>5631</c:v>
                </c:pt>
                <c:pt idx="5632">
                  <c:v>5632</c:v>
                </c:pt>
                <c:pt idx="5633">
                  <c:v>5633</c:v>
                </c:pt>
                <c:pt idx="5634">
                  <c:v>5634</c:v>
                </c:pt>
                <c:pt idx="5635">
                  <c:v>5635</c:v>
                </c:pt>
                <c:pt idx="5636">
                  <c:v>5636</c:v>
                </c:pt>
                <c:pt idx="5637">
                  <c:v>5637</c:v>
                </c:pt>
                <c:pt idx="5638">
                  <c:v>5638</c:v>
                </c:pt>
                <c:pt idx="5639">
                  <c:v>5639</c:v>
                </c:pt>
                <c:pt idx="5640">
                  <c:v>5640</c:v>
                </c:pt>
                <c:pt idx="5641">
                  <c:v>5641</c:v>
                </c:pt>
                <c:pt idx="5642">
                  <c:v>5642</c:v>
                </c:pt>
                <c:pt idx="5643">
                  <c:v>5643</c:v>
                </c:pt>
                <c:pt idx="5644">
                  <c:v>5644</c:v>
                </c:pt>
                <c:pt idx="5645">
                  <c:v>5645</c:v>
                </c:pt>
                <c:pt idx="5646">
                  <c:v>5646</c:v>
                </c:pt>
                <c:pt idx="5647">
                  <c:v>5647</c:v>
                </c:pt>
                <c:pt idx="5648">
                  <c:v>5648</c:v>
                </c:pt>
                <c:pt idx="5649">
                  <c:v>5649</c:v>
                </c:pt>
                <c:pt idx="5650">
                  <c:v>5650</c:v>
                </c:pt>
                <c:pt idx="5651">
                  <c:v>5651</c:v>
                </c:pt>
                <c:pt idx="5652">
                  <c:v>5652</c:v>
                </c:pt>
                <c:pt idx="5653">
                  <c:v>5653</c:v>
                </c:pt>
                <c:pt idx="5654">
                  <c:v>5654</c:v>
                </c:pt>
                <c:pt idx="5655">
                  <c:v>5655</c:v>
                </c:pt>
                <c:pt idx="5656">
                  <c:v>5656</c:v>
                </c:pt>
                <c:pt idx="5657">
                  <c:v>5657</c:v>
                </c:pt>
                <c:pt idx="5658">
                  <c:v>5658</c:v>
                </c:pt>
                <c:pt idx="5659">
                  <c:v>5659</c:v>
                </c:pt>
                <c:pt idx="5660">
                  <c:v>5660</c:v>
                </c:pt>
                <c:pt idx="5661">
                  <c:v>5661</c:v>
                </c:pt>
                <c:pt idx="5662">
                  <c:v>5662</c:v>
                </c:pt>
                <c:pt idx="5663">
                  <c:v>5663</c:v>
                </c:pt>
                <c:pt idx="5664">
                  <c:v>5664</c:v>
                </c:pt>
                <c:pt idx="5665">
                  <c:v>5665</c:v>
                </c:pt>
                <c:pt idx="5666">
                  <c:v>5666</c:v>
                </c:pt>
                <c:pt idx="5667">
                  <c:v>5667</c:v>
                </c:pt>
                <c:pt idx="5668">
                  <c:v>5668</c:v>
                </c:pt>
                <c:pt idx="5669">
                  <c:v>5669</c:v>
                </c:pt>
                <c:pt idx="5670">
                  <c:v>5670</c:v>
                </c:pt>
                <c:pt idx="5671">
                  <c:v>5671</c:v>
                </c:pt>
                <c:pt idx="5672">
                  <c:v>5672</c:v>
                </c:pt>
                <c:pt idx="5673">
                  <c:v>5673</c:v>
                </c:pt>
                <c:pt idx="5674">
                  <c:v>5674</c:v>
                </c:pt>
                <c:pt idx="5675">
                  <c:v>5675</c:v>
                </c:pt>
                <c:pt idx="5676">
                  <c:v>5676</c:v>
                </c:pt>
                <c:pt idx="5677">
                  <c:v>5677</c:v>
                </c:pt>
                <c:pt idx="5678">
                  <c:v>5678</c:v>
                </c:pt>
                <c:pt idx="5679">
                  <c:v>5679</c:v>
                </c:pt>
                <c:pt idx="5680">
                  <c:v>5680</c:v>
                </c:pt>
                <c:pt idx="5681">
                  <c:v>5681</c:v>
                </c:pt>
                <c:pt idx="5682">
                  <c:v>5682</c:v>
                </c:pt>
                <c:pt idx="5683">
                  <c:v>5683</c:v>
                </c:pt>
                <c:pt idx="5684">
                  <c:v>5684</c:v>
                </c:pt>
                <c:pt idx="5685">
                  <c:v>5685</c:v>
                </c:pt>
                <c:pt idx="5686">
                  <c:v>5686</c:v>
                </c:pt>
                <c:pt idx="5687">
                  <c:v>5687</c:v>
                </c:pt>
                <c:pt idx="5688">
                  <c:v>5688</c:v>
                </c:pt>
                <c:pt idx="5689">
                  <c:v>5689</c:v>
                </c:pt>
                <c:pt idx="5690">
                  <c:v>5690</c:v>
                </c:pt>
                <c:pt idx="5691">
                  <c:v>5691</c:v>
                </c:pt>
                <c:pt idx="5692">
                  <c:v>5692</c:v>
                </c:pt>
                <c:pt idx="5693">
                  <c:v>5693</c:v>
                </c:pt>
                <c:pt idx="5694">
                  <c:v>5694</c:v>
                </c:pt>
                <c:pt idx="5695">
                  <c:v>5695</c:v>
                </c:pt>
                <c:pt idx="5696">
                  <c:v>5696</c:v>
                </c:pt>
                <c:pt idx="5697">
                  <c:v>5697</c:v>
                </c:pt>
                <c:pt idx="5698">
                  <c:v>5698</c:v>
                </c:pt>
                <c:pt idx="5699">
                  <c:v>5699</c:v>
                </c:pt>
                <c:pt idx="5700">
                  <c:v>5700</c:v>
                </c:pt>
                <c:pt idx="5701">
                  <c:v>5701</c:v>
                </c:pt>
                <c:pt idx="5702">
                  <c:v>5702</c:v>
                </c:pt>
                <c:pt idx="5703">
                  <c:v>5703</c:v>
                </c:pt>
                <c:pt idx="5704">
                  <c:v>5704</c:v>
                </c:pt>
                <c:pt idx="5705">
                  <c:v>5705</c:v>
                </c:pt>
                <c:pt idx="5706">
                  <c:v>5706</c:v>
                </c:pt>
                <c:pt idx="5707">
                  <c:v>5707</c:v>
                </c:pt>
                <c:pt idx="5708">
                  <c:v>5708</c:v>
                </c:pt>
                <c:pt idx="5709">
                  <c:v>5709</c:v>
                </c:pt>
                <c:pt idx="5710">
                  <c:v>5710</c:v>
                </c:pt>
                <c:pt idx="5711">
                  <c:v>5711</c:v>
                </c:pt>
                <c:pt idx="5712">
                  <c:v>5712</c:v>
                </c:pt>
                <c:pt idx="5713">
                  <c:v>5713</c:v>
                </c:pt>
                <c:pt idx="5714">
                  <c:v>5714</c:v>
                </c:pt>
                <c:pt idx="5715">
                  <c:v>5715</c:v>
                </c:pt>
                <c:pt idx="5716">
                  <c:v>5716</c:v>
                </c:pt>
                <c:pt idx="5717">
                  <c:v>5717</c:v>
                </c:pt>
                <c:pt idx="5718">
                  <c:v>5718</c:v>
                </c:pt>
                <c:pt idx="5719">
                  <c:v>5719</c:v>
                </c:pt>
                <c:pt idx="5720">
                  <c:v>5720</c:v>
                </c:pt>
                <c:pt idx="5721">
                  <c:v>5721</c:v>
                </c:pt>
                <c:pt idx="5722">
                  <c:v>5722</c:v>
                </c:pt>
                <c:pt idx="5723">
                  <c:v>5723</c:v>
                </c:pt>
                <c:pt idx="5724">
                  <c:v>5724</c:v>
                </c:pt>
                <c:pt idx="5725">
                  <c:v>5725</c:v>
                </c:pt>
                <c:pt idx="5726">
                  <c:v>5726</c:v>
                </c:pt>
                <c:pt idx="5727">
                  <c:v>5727</c:v>
                </c:pt>
                <c:pt idx="5728">
                  <c:v>5728</c:v>
                </c:pt>
                <c:pt idx="5729">
                  <c:v>5729</c:v>
                </c:pt>
                <c:pt idx="5730">
                  <c:v>5730</c:v>
                </c:pt>
                <c:pt idx="5731">
                  <c:v>5731</c:v>
                </c:pt>
                <c:pt idx="5732">
                  <c:v>5732</c:v>
                </c:pt>
                <c:pt idx="5733">
                  <c:v>5733</c:v>
                </c:pt>
                <c:pt idx="5734">
                  <c:v>5734</c:v>
                </c:pt>
                <c:pt idx="5735">
                  <c:v>5735</c:v>
                </c:pt>
                <c:pt idx="5736">
                  <c:v>5736</c:v>
                </c:pt>
                <c:pt idx="5737">
                  <c:v>5737</c:v>
                </c:pt>
                <c:pt idx="5738">
                  <c:v>5738</c:v>
                </c:pt>
                <c:pt idx="5739">
                  <c:v>5739</c:v>
                </c:pt>
                <c:pt idx="5740">
                  <c:v>5740</c:v>
                </c:pt>
                <c:pt idx="5741">
                  <c:v>5741</c:v>
                </c:pt>
                <c:pt idx="5742">
                  <c:v>5742</c:v>
                </c:pt>
                <c:pt idx="5743">
                  <c:v>5743</c:v>
                </c:pt>
                <c:pt idx="5744">
                  <c:v>5744</c:v>
                </c:pt>
                <c:pt idx="5745">
                  <c:v>5745</c:v>
                </c:pt>
                <c:pt idx="5746">
                  <c:v>5746</c:v>
                </c:pt>
                <c:pt idx="5747">
                  <c:v>5747</c:v>
                </c:pt>
                <c:pt idx="5748">
                  <c:v>5748</c:v>
                </c:pt>
                <c:pt idx="5749">
                  <c:v>5749</c:v>
                </c:pt>
                <c:pt idx="5750">
                  <c:v>5750</c:v>
                </c:pt>
                <c:pt idx="5751">
                  <c:v>5751</c:v>
                </c:pt>
                <c:pt idx="5752">
                  <c:v>5752</c:v>
                </c:pt>
                <c:pt idx="5753">
                  <c:v>5753</c:v>
                </c:pt>
                <c:pt idx="5754">
                  <c:v>5754</c:v>
                </c:pt>
                <c:pt idx="5755">
                  <c:v>5755</c:v>
                </c:pt>
                <c:pt idx="5756">
                  <c:v>5756</c:v>
                </c:pt>
                <c:pt idx="5757">
                  <c:v>5757</c:v>
                </c:pt>
                <c:pt idx="5758">
                  <c:v>5758</c:v>
                </c:pt>
                <c:pt idx="5759">
                  <c:v>5759</c:v>
                </c:pt>
                <c:pt idx="5760">
                  <c:v>5760</c:v>
                </c:pt>
                <c:pt idx="5761">
                  <c:v>5761</c:v>
                </c:pt>
                <c:pt idx="5762">
                  <c:v>5762</c:v>
                </c:pt>
                <c:pt idx="5763">
                  <c:v>5763</c:v>
                </c:pt>
                <c:pt idx="5764">
                  <c:v>5764</c:v>
                </c:pt>
                <c:pt idx="5765">
                  <c:v>5765</c:v>
                </c:pt>
                <c:pt idx="5766">
                  <c:v>5766</c:v>
                </c:pt>
                <c:pt idx="5767">
                  <c:v>5767</c:v>
                </c:pt>
                <c:pt idx="5768">
                  <c:v>5768</c:v>
                </c:pt>
                <c:pt idx="5769">
                  <c:v>5769</c:v>
                </c:pt>
                <c:pt idx="5770">
                  <c:v>5770</c:v>
                </c:pt>
                <c:pt idx="5771">
                  <c:v>5771</c:v>
                </c:pt>
                <c:pt idx="5772">
                  <c:v>5772</c:v>
                </c:pt>
                <c:pt idx="5773">
                  <c:v>5773</c:v>
                </c:pt>
                <c:pt idx="5774">
                  <c:v>5774</c:v>
                </c:pt>
                <c:pt idx="5775">
                  <c:v>5775</c:v>
                </c:pt>
                <c:pt idx="5776">
                  <c:v>5776</c:v>
                </c:pt>
                <c:pt idx="5777">
                  <c:v>5777</c:v>
                </c:pt>
                <c:pt idx="5778">
                  <c:v>5778</c:v>
                </c:pt>
                <c:pt idx="5779">
                  <c:v>5779</c:v>
                </c:pt>
                <c:pt idx="5780">
                  <c:v>5780</c:v>
                </c:pt>
                <c:pt idx="5781">
                  <c:v>5781</c:v>
                </c:pt>
                <c:pt idx="5782">
                  <c:v>5782</c:v>
                </c:pt>
                <c:pt idx="5783">
                  <c:v>5783</c:v>
                </c:pt>
                <c:pt idx="5784">
                  <c:v>5784</c:v>
                </c:pt>
                <c:pt idx="5785">
                  <c:v>5785</c:v>
                </c:pt>
                <c:pt idx="5786">
                  <c:v>5786</c:v>
                </c:pt>
                <c:pt idx="5787">
                  <c:v>5787</c:v>
                </c:pt>
                <c:pt idx="5788">
                  <c:v>5788</c:v>
                </c:pt>
                <c:pt idx="5789">
                  <c:v>5789</c:v>
                </c:pt>
                <c:pt idx="5790">
                  <c:v>5790</c:v>
                </c:pt>
                <c:pt idx="5791">
                  <c:v>5791</c:v>
                </c:pt>
                <c:pt idx="5792">
                  <c:v>5792</c:v>
                </c:pt>
                <c:pt idx="5793">
                  <c:v>5793</c:v>
                </c:pt>
                <c:pt idx="5794">
                  <c:v>5794</c:v>
                </c:pt>
                <c:pt idx="5795">
                  <c:v>5795</c:v>
                </c:pt>
                <c:pt idx="5796">
                  <c:v>5796</c:v>
                </c:pt>
                <c:pt idx="5797">
                  <c:v>5797</c:v>
                </c:pt>
                <c:pt idx="5798">
                  <c:v>5798</c:v>
                </c:pt>
                <c:pt idx="5799">
                  <c:v>5799</c:v>
                </c:pt>
                <c:pt idx="5800">
                  <c:v>5800</c:v>
                </c:pt>
                <c:pt idx="5801">
                  <c:v>5801</c:v>
                </c:pt>
                <c:pt idx="5802">
                  <c:v>5802</c:v>
                </c:pt>
                <c:pt idx="5803">
                  <c:v>5803</c:v>
                </c:pt>
                <c:pt idx="5804">
                  <c:v>5804</c:v>
                </c:pt>
                <c:pt idx="5805">
                  <c:v>5805</c:v>
                </c:pt>
                <c:pt idx="5806">
                  <c:v>5806</c:v>
                </c:pt>
                <c:pt idx="5807">
                  <c:v>5807</c:v>
                </c:pt>
                <c:pt idx="5808">
                  <c:v>5808</c:v>
                </c:pt>
                <c:pt idx="5809">
                  <c:v>5809</c:v>
                </c:pt>
                <c:pt idx="5810">
                  <c:v>5810</c:v>
                </c:pt>
                <c:pt idx="5811">
                  <c:v>5811</c:v>
                </c:pt>
                <c:pt idx="5812">
                  <c:v>5812</c:v>
                </c:pt>
                <c:pt idx="5813">
                  <c:v>5813</c:v>
                </c:pt>
                <c:pt idx="5814">
                  <c:v>5814</c:v>
                </c:pt>
                <c:pt idx="5815">
                  <c:v>5815</c:v>
                </c:pt>
                <c:pt idx="5816">
                  <c:v>5816</c:v>
                </c:pt>
                <c:pt idx="5817">
                  <c:v>5817</c:v>
                </c:pt>
                <c:pt idx="5818">
                  <c:v>5818</c:v>
                </c:pt>
                <c:pt idx="5819">
                  <c:v>5819</c:v>
                </c:pt>
                <c:pt idx="5820">
                  <c:v>5820</c:v>
                </c:pt>
                <c:pt idx="5821">
                  <c:v>5821</c:v>
                </c:pt>
                <c:pt idx="5822">
                  <c:v>5822</c:v>
                </c:pt>
                <c:pt idx="5823">
                  <c:v>5823</c:v>
                </c:pt>
                <c:pt idx="5824">
                  <c:v>5824</c:v>
                </c:pt>
                <c:pt idx="5825">
                  <c:v>5825</c:v>
                </c:pt>
                <c:pt idx="5826">
                  <c:v>5826</c:v>
                </c:pt>
                <c:pt idx="5827">
                  <c:v>5827</c:v>
                </c:pt>
                <c:pt idx="5828">
                  <c:v>5828</c:v>
                </c:pt>
                <c:pt idx="5829">
                  <c:v>5829</c:v>
                </c:pt>
                <c:pt idx="5830">
                  <c:v>5830</c:v>
                </c:pt>
                <c:pt idx="5831">
                  <c:v>5831</c:v>
                </c:pt>
                <c:pt idx="5832">
                  <c:v>5832</c:v>
                </c:pt>
                <c:pt idx="5833">
                  <c:v>5833</c:v>
                </c:pt>
                <c:pt idx="5834">
                  <c:v>5834</c:v>
                </c:pt>
                <c:pt idx="5835">
                  <c:v>5835</c:v>
                </c:pt>
                <c:pt idx="5836">
                  <c:v>5836</c:v>
                </c:pt>
                <c:pt idx="5837">
                  <c:v>5837</c:v>
                </c:pt>
                <c:pt idx="5838">
                  <c:v>5838</c:v>
                </c:pt>
                <c:pt idx="5839">
                  <c:v>5839</c:v>
                </c:pt>
                <c:pt idx="5840">
                  <c:v>5840</c:v>
                </c:pt>
                <c:pt idx="5841">
                  <c:v>5841</c:v>
                </c:pt>
                <c:pt idx="5842">
                  <c:v>5842</c:v>
                </c:pt>
                <c:pt idx="5843">
                  <c:v>5843</c:v>
                </c:pt>
                <c:pt idx="5844">
                  <c:v>5844</c:v>
                </c:pt>
                <c:pt idx="5845">
                  <c:v>5845</c:v>
                </c:pt>
                <c:pt idx="5846">
                  <c:v>5846</c:v>
                </c:pt>
                <c:pt idx="5847">
                  <c:v>5847</c:v>
                </c:pt>
                <c:pt idx="5848">
                  <c:v>5848</c:v>
                </c:pt>
                <c:pt idx="5849">
                  <c:v>5849</c:v>
                </c:pt>
                <c:pt idx="5850">
                  <c:v>5850</c:v>
                </c:pt>
                <c:pt idx="5851">
                  <c:v>5851</c:v>
                </c:pt>
                <c:pt idx="5852">
                  <c:v>5852</c:v>
                </c:pt>
                <c:pt idx="5853">
                  <c:v>5853</c:v>
                </c:pt>
                <c:pt idx="5854">
                  <c:v>5854</c:v>
                </c:pt>
                <c:pt idx="5855">
                  <c:v>5855</c:v>
                </c:pt>
                <c:pt idx="5856">
                  <c:v>5856</c:v>
                </c:pt>
                <c:pt idx="5857">
                  <c:v>5857</c:v>
                </c:pt>
                <c:pt idx="5858">
                  <c:v>5858</c:v>
                </c:pt>
                <c:pt idx="5859">
                  <c:v>5859</c:v>
                </c:pt>
                <c:pt idx="5860">
                  <c:v>5860</c:v>
                </c:pt>
                <c:pt idx="5861">
                  <c:v>5861</c:v>
                </c:pt>
                <c:pt idx="5862">
                  <c:v>5862</c:v>
                </c:pt>
                <c:pt idx="5863">
                  <c:v>5863</c:v>
                </c:pt>
                <c:pt idx="5864">
                  <c:v>5864</c:v>
                </c:pt>
                <c:pt idx="5865">
                  <c:v>5865</c:v>
                </c:pt>
                <c:pt idx="5866">
                  <c:v>5866</c:v>
                </c:pt>
                <c:pt idx="5867">
                  <c:v>5867</c:v>
                </c:pt>
                <c:pt idx="5868">
                  <c:v>5868</c:v>
                </c:pt>
                <c:pt idx="5869">
                  <c:v>5869</c:v>
                </c:pt>
                <c:pt idx="5870">
                  <c:v>5870</c:v>
                </c:pt>
                <c:pt idx="5871">
                  <c:v>5871</c:v>
                </c:pt>
                <c:pt idx="5872">
                  <c:v>5872</c:v>
                </c:pt>
                <c:pt idx="5873">
                  <c:v>5873</c:v>
                </c:pt>
                <c:pt idx="5874">
                  <c:v>5874</c:v>
                </c:pt>
                <c:pt idx="5875">
                  <c:v>5875</c:v>
                </c:pt>
                <c:pt idx="5876">
                  <c:v>5876</c:v>
                </c:pt>
                <c:pt idx="5877">
                  <c:v>5877</c:v>
                </c:pt>
                <c:pt idx="5878">
                  <c:v>5878</c:v>
                </c:pt>
                <c:pt idx="5879">
                  <c:v>5879</c:v>
                </c:pt>
                <c:pt idx="5880">
                  <c:v>5880</c:v>
                </c:pt>
                <c:pt idx="5881">
                  <c:v>5881</c:v>
                </c:pt>
                <c:pt idx="5882">
                  <c:v>5882</c:v>
                </c:pt>
                <c:pt idx="5883">
                  <c:v>5883</c:v>
                </c:pt>
                <c:pt idx="5884">
                  <c:v>5884</c:v>
                </c:pt>
                <c:pt idx="5885">
                  <c:v>5885</c:v>
                </c:pt>
                <c:pt idx="5886">
                  <c:v>5886</c:v>
                </c:pt>
                <c:pt idx="5887">
                  <c:v>5887</c:v>
                </c:pt>
                <c:pt idx="5888">
                  <c:v>5888</c:v>
                </c:pt>
                <c:pt idx="5889">
                  <c:v>5889</c:v>
                </c:pt>
                <c:pt idx="5890">
                  <c:v>5890</c:v>
                </c:pt>
                <c:pt idx="5891">
                  <c:v>5891</c:v>
                </c:pt>
                <c:pt idx="5892">
                  <c:v>5892</c:v>
                </c:pt>
                <c:pt idx="5893">
                  <c:v>5893</c:v>
                </c:pt>
                <c:pt idx="5894">
                  <c:v>5894</c:v>
                </c:pt>
                <c:pt idx="5895">
                  <c:v>5895</c:v>
                </c:pt>
                <c:pt idx="5896">
                  <c:v>5896</c:v>
                </c:pt>
                <c:pt idx="5897">
                  <c:v>5897</c:v>
                </c:pt>
                <c:pt idx="5898">
                  <c:v>5898</c:v>
                </c:pt>
                <c:pt idx="5899">
                  <c:v>5899</c:v>
                </c:pt>
                <c:pt idx="5900">
                  <c:v>5900</c:v>
                </c:pt>
                <c:pt idx="5901">
                  <c:v>5901</c:v>
                </c:pt>
                <c:pt idx="5902">
                  <c:v>5902</c:v>
                </c:pt>
                <c:pt idx="5903">
                  <c:v>5903</c:v>
                </c:pt>
                <c:pt idx="5904">
                  <c:v>5904</c:v>
                </c:pt>
                <c:pt idx="5905">
                  <c:v>5905</c:v>
                </c:pt>
                <c:pt idx="5906">
                  <c:v>5906</c:v>
                </c:pt>
                <c:pt idx="5907">
                  <c:v>5907</c:v>
                </c:pt>
                <c:pt idx="5908">
                  <c:v>5908</c:v>
                </c:pt>
                <c:pt idx="5909">
                  <c:v>5909</c:v>
                </c:pt>
                <c:pt idx="5910">
                  <c:v>5910</c:v>
                </c:pt>
                <c:pt idx="5911">
                  <c:v>5911</c:v>
                </c:pt>
                <c:pt idx="5912">
                  <c:v>5912</c:v>
                </c:pt>
                <c:pt idx="5913">
                  <c:v>5913</c:v>
                </c:pt>
                <c:pt idx="5914">
                  <c:v>5914</c:v>
                </c:pt>
                <c:pt idx="5915">
                  <c:v>5915</c:v>
                </c:pt>
                <c:pt idx="5916">
                  <c:v>5916</c:v>
                </c:pt>
                <c:pt idx="5917">
                  <c:v>5917</c:v>
                </c:pt>
                <c:pt idx="5918">
                  <c:v>5918</c:v>
                </c:pt>
                <c:pt idx="5919">
                  <c:v>5919</c:v>
                </c:pt>
                <c:pt idx="5920">
                  <c:v>5920</c:v>
                </c:pt>
                <c:pt idx="5921">
                  <c:v>5921</c:v>
                </c:pt>
                <c:pt idx="5922">
                  <c:v>5922</c:v>
                </c:pt>
                <c:pt idx="5923">
                  <c:v>5923</c:v>
                </c:pt>
                <c:pt idx="5924">
                  <c:v>5924</c:v>
                </c:pt>
                <c:pt idx="5925">
                  <c:v>5925</c:v>
                </c:pt>
                <c:pt idx="5926">
                  <c:v>5926</c:v>
                </c:pt>
                <c:pt idx="5927">
                  <c:v>5927</c:v>
                </c:pt>
                <c:pt idx="5928">
                  <c:v>5928</c:v>
                </c:pt>
                <c:pt idx="5929">
                  <c:v>5929</c:v>
                </c:pt>
                <c:pt idx="5930">
                  <c:v>5930</c:v>
                </c:pt>
                <c:pt idx="5931">
                  <c:v>5931</c:v>
                </c:pt>
                <c:pt idx="5932">
                  <c:v>5932</c:v>
                </c:pt>
                <c:pt idx="5933">
                  <c:v>5933</c:v>
                </c:pt>
                <c:pt idx="5934">
                  <c:v>5934</c:v>
                </c:pt>
                <c:pt idx="5935">
                  <c:v>5935</c:v>
                </c:pt>
                <c:pt idx="5936">
                  <c:v>5936</c:v>
                </c:pt>
                <c:pt idx="5937">
                  <c:v>5937</c:v>
                </c:pt>
                <c:pt idx="5938">
                  <c:v>5938</c:v>
                </c:pt>
                <c:pt idx="5939">
                  <c:v>5939</c:v>
                </c:pt>
                <c:pt idx="5940">
                  <c:v>5940</c:v>
                </c:pt>
                <c:pt idx="5941">
                  <c:v>5941</c:v>
                </c:pt>
                <c:pt idx="5942">
                  <c:v>5942</c:v>
                </c:pt>
                <c:pt idx="5943">
                  <c:v>5943</c:v>
                </c:pt>
                <c:pt idx="5944">
                  <c:v>5944</c:v>
                </c:pt>
                <c:pt idx="5945">
                  <c:v>5945</c:v>
                </c:pt>
                <c:pt idx="5946">
                  <c:v>5946</c:v>
                </c:pt>
                <c:pt idx="5947">
                  <c:v>5947</c:v>
                </c:pt>
                <c:pt idx="5948">
                  <c:v>5948</c:v>
                </c:pt>
                <c:pt idx="5949">
                  <c:v>5949</c:v>
                </c:pt>
                <c:pt idx="5950">
                  <c:v>5950</c:v>
                </c:pt>
                <c:pt idx="5951">
                  <c:v>5951</c:v>
                </c:pt>
                <c:pt idx="5952">
                  <c:v>5952</c:v>
                </c:pt>
                <c:pt idx="5953">
                  <c:v>5953</c:v>
                </c:pt>
                <c:pt idx="5954">
                  <c:v>5954</c:v>
                </c:pt>
                <c:pt idx="5955">
                  <c:v>5955</c:v>
                </c:pt>
                <c:pt idx="5956">
                  <c:v>5956</c:v>
                </c:pt>
                <c:pt idx="5957">
                  <c:v>5957</c:v>
                </c:pt>
                <c:pt idx="5958">
                  <c:v>5958</c:v>
                </c:pt>
                <c:pt idx="5959">
                  <c:v>5959</c:v>
                </c:pt>
                <c:pt idx="5960">
                  <c:v>5960</c:v>
                </c:pt>
                <c:pt idx="5961">
                  <c:v>5961</c:v>
                </c:pt>
                <c:pt idx="5962">
                  <c:v>5962</c:v>
                </c:pt>
                <c:pt idx="5963">
                  <c:v>5963</c:v>
                </c:pt>
                <c:pt idx="5964">
                  <c:v>5964</c:v>
                </c:pt>
                <c:pt idx="5965">
                  <c:v>5965</c:v>
                </c:pt>
                <c:pt idx="5966">
                  <c:v>5966</c:v>
                </c:pt>
                <c:pt idx="5967">
                  <c:v>5967</c:v>
                </c:pt>
                <c:pt idx="5968">
                  <c:v>5968</c:v>
                </c:pt>
                <c:pt idx="5969">
                  <c:v>5969</c:v>
                </c:pt>
                <c:pt idx="5970">
                  <c:v>5970</c:v>
                </c:pt>
                <c:pt idx="5971">
                  <c:v>5971</c:v>
                </c:pt>
                <c:pt idx="5972">
                  <c:v>5972</c:v>
                </c:pt>
                <c:pt idx="5973">
                  <c:v>5973</c:v>
                </c:pt>
                <c:pt idx="5974">
                  <c:v>5974</c:v>
                </c:pt>
                <c:pt idx="5975">
                  <c:v>5975</c:v>
                </c:pt>
                <c:pt idx="5976">
                  <c:v>5976</c:v>
                </c:pt>
                <c:pt idx="5977">
                  <c:v>5977</c:v>
                </c:pt>
                <c:pt idx="5978">
                  <c:v>5978</c:v>
                </c:pt>
                <c:pt idx="5979">
                  <c:v>5979</c:v>
                </c:pt>
                <c:pt idx="5980">
                  <c:v>5980</c:v>
                </c:pt>
                <c:pt idx="5981">
                  <c:v>5981</c:v>
                </c:pt>
                <c:pt idx="5982">
                  <c:v>5982</c:v>
                </c:pt>
                <c:pt idx="5983">
                  <c:v>5983</c:v>
                </c:pt>
                <c:pt idx="5984">
                  <c:v>5984</c:v>
                </c:pt>
                <c:pt idx="5985">
                  <c:v>5985</c:v>
                </c:pt>
                <c:pt idx="5986">
                  <c:v>5986</c:v>
                </c:pt>
                <c:pt idx="5987">
                  <c:v>5987</c:v>
                </c:pt>
                <c:pt idx="5988">
                  <c:v>5988</c:v>
                </c:pt>
                <c:pt idx="5989">
                  <c:v>5989</c:v>
                </c:pt>
                <c:pt idx="5990">
                  <c:v>5990</c:v>
                </c:pt>
                <c:pt idx="5991">
                  <c:v>5991</c:v>
                </c:pt>
                <c:pt idx="5992">
                  <c:v>5992</c:v>
                </c:pt>
                <c:pt idx="5993">
                  <c:v>5993</c:v>
                </c:pt>
                <c:pt idx="5994">
                  <c:v>5994</c:v>
                </c:pt>
                <c:pt idx="5995">
                  <c:v>5995</c:v>
                </c:pt>
                <c:pt idx="5996">
                  <c:v>5996</c:v>
                </c:pt>
                <c:pt idx="5997">
                  <c:v>5997</c:v>
                </c:pt>
                <c:pt idx="5998">
                  <c:v>5998</c:v>
                </c:pt>
                <c:pt idx="5999">
                  <c:v>5999</c:v>
                </c:pt>
                <c:pt idx="6000">
                  <c:v>6000</c:v>
                </c:pt>
                <c:pt idx="6001">
                  <c:v>6001</c:v>
                </c:pt>
                <c:pt idx="6002">
                  <c:v>6002</c:v>
                </c:pt>
                <c:pt idx="6003">
                  <c:v>6003</c:v>
                </c:pt>
                <c:pt idx="6004">
                  <c:v>6004</c:v>
                </c:pt>
                <c:pt idx="6005">
                  <c:v>6005</c:v>
                </c:pt>
                <c:pt idx="6006">
                  <c:v>6006</c:v>
                </c:pt>
                <c:pt idx="6007">
                  <c:v>6007</c:v>
                </c:pt>
                <c:pt idx="6008">
                  <c:v>6008</c:v>
                </c:pt>
                <c:pt idx="6009">
                  <c:v>6009</c:v>
                </c:pt>
                <c:pt idx="6010">
                  <c:v>6010</c:v>
                </c:pt>
                <c:pt idx="6011">
                  <c:v>6011</c:v>
                </c:pt>
                <c:pt idx="6012">
                  <c:v>6012</c:v>
                </c:pt>
                <c:pt idx="6013">
                  <c:v>6013</c:v>
                </c:pt>
                <c:pt idx="6014">
                  <c:v>6014</c:v>
                </c:pt>
                <c:pt idx="6015">
                  <c:v>6015</c:v>
                </c:pt>
                <c:pt idx="6016">
                  <c:v>6016</c:v>
                </c:pt>
                <c:pt idx="6017">
                  <c:v>6017</c:v>
                </c:pt>
                <c:pt idx="6018">
                  <c:v>6018</c:v>
                </c:pt>
                <c:pt idx="6019">
                  <c:v>6019</c:v>
                </c:pt>
                <c:pt idx="6020">
                  <c:v>6020</c:v>
                </c:pt>
                <c:pt idx="6021">
                  <c:v>6021</c:v>
                </c:pt>
                <c:pt idx="6022">
                  <c:v>6022</c:v>
                </c:pt>
                <c:pt idx="6023">
                  <c:v>6023</c:v>
                </c:pt>
                <c:pt idx="6024">
                  <c:v>6024</c:v>
                </c:pt>
                <c:pt idx="6025">
                  <c:v>6025</c:v>
                </c:pt>
                <c:pt idx="6026">
                  <c:v>6026</c:v>
                </c:pt>
                <c:pt idx="6027">
                  <c:v>6027</c:v>
                </c:pt>
                <c:pt idx="6028">
                  <c:v>6028</c:v>
                </c:pt>
                <c:pt idx="6029">
                  <c:v>6029</c:v>
                </c:pt>
                <c:pt idx="6030">
                  <c:v>6030</c:v>
                </c:pt>
                <c:pt idx="6031">
                  <c:v>6031</c:v>
                </c:pt>
                <c:pt idx="6032">
                  <c:v>6032</c:v>
                </c:pt>
                <c:pt idx="6033">
                  <c:v>6033</c:v>
                </c:pt>
                <c:pt idx="6034">
                  <c:v>6034</c:v>
                </c:pt>
                <c:pt idx="6035">
                  <c:v>6035</c:v>
                </c:pt>
                <c:pt idx="6036">
                  <c:v>6036</c:v>
                </c:pt>
                <c:pt idx="6037">
                  <c:v>6037</c:v>
                </c:pt>
                <c:pt idx="6038">
                  <c:v>6038</c:v>
                </c:pt>
                <c:pt idx="6039">
                  <c:v>6039</c:v>
                </c:pt>
                <c:pt idx="6040">
                  <c:v>6040</c:v>
                </c:pt>
                <c:pt idx="6041">
                  <c:v>6041</c:v>
                </c:pt>
                <c:pt idx="6042">
                  <c:v>6042</c:v>
                </c:pt>
                <c:pt idx="6043">
                  <c:v>6043</c:v>
                </c:pt>
                <c:pt idx="6044">
                  <c:v>6044</c:v>
                </c:pt>
                <c:pt idx="6045">
                  <c:v>6045</c:v>
                </c:pt>
                <c:pt idx="6046">
                  <c:v>6046</c:v>
                </c:pt>
                <c:pt idx="6047">
                  <c:v>6047</c:v>
                </c:pt>
                <c:pt idx="6048">
                  <c:v>6048</c:v>
                </c:pt>
                <c:pt idx="6049">
                  <c:v>6049</c:v>
                </c:pt>
                <c:pt idx="6050">
                  <c:v>6050</c:v>
                </c:pt>
                <c:pt idx="6051">
                  <c:v>6051</c:v>
                </c:pt>
                <c:pt idx="6052">
                  <c:v>6052</c:v>
                </c:pt>
                <c:pt idx="6053">
                  <c:v>6053</c:v>
                </c:pt>
                <c:pt idx="6054">
                  <c:v>6054</c:v>
                </c:pt>
                <c:pt idx="6055">
                  <c:v>6055</c:v>
                </c:pt>
                <c:pt idx="6056">
                  <c:v>6056</c:v>
                </c:pt>
                <c:pt idx="6057">
                  <c:v>6057</c:v>
                </c:pt>
                <c:pt idx="6058">
                  <c:v>6058</c:v>
                </c:pt>
                <c:pt idx="6059">
                  <c:v>6059</c:v>
                </c:pt>
                <c:pt idx="6060">
                  <c:v>6060</c:v>
                </c:pt>
                <c:pt idx="6061">
                  <c:v>6061</c:v>
                </c:pt>
                <c:pt idx="6062">
                  <c:v>6062</c:v>
                </c:pt>
                <c:pt idx="6063">
                  <c:v>6063</c:v>
                </c:pt>
                <c:pt idx="6064">
                  <c:v>6064</c:v>
                </c:pt>
                <c:pt idx="6065">
                  <c:v>6065</c:v>
                </c:pt>
                <c:pt idx="6066">
                  <c:v>6066</c:v>
                </c:pt>
                <c:pt idx="6067">
                  <c:v>6067</c:v>
                </c:pt>
                <c:pt idx="6068">
                  <c:v>6068</c:v>
                </c:pt>
                <c:pt idx="6069">
                  <c:v>6069</c:v>
                </c:pt>
                <c:pt idx="6070">
                  <c:v>6070</c:v>
                </c:pt>
                <c:pt idx="6071">
                  <c:v>6071</c:v>
                </c:pt>
                <c:pt idx="6072">
                  <c:v>6072</c:v>
                </c:pt>
                <c:pt idx="6073">
                  <c:v>6073</c:v>
                </c:pt>
                <c:pt idx="6074">
                  <c:v>6074</c:v>
                </c:pt>
                <c:pt idx="6075">
                  <c:v>6075</c:v>
                </c:pt>
                <c:pt idx="6076">
                  <c:v>6076</c:v>
                </c:pt>
                <c:pt idx="6077">
                  <c:v>6077</c:v>
                </c:pt>
                <c:pt idx="6078">
                  <c:v>6078</c:v>
                </c:pt>
                <c:pt idx="6079">
                  <c:v>6079</c:v>
                </c:pt>
                <c:pt idx="6080">
                  <c:v>6080</c:v>
                </c:pt>
                <c:pt idx="6081">
                  <c:v>6081</c:v>
                </c:pt>
                <c:pt idx="6082">
                  <c:v>6082</c:v>
                </c:pt>
                <c:pt idx="6083">
                  <c:v>6083</c:v>
                </c:pt>
                <c:pt idx="6084">
                  <c:v>6084</c:v>
                </c:pt>
                <c:pt idx="6085">
                  <c:v>6085</c:v>
                </c:pt>
                <c:pt idx="6086">
                  <c:v>6086</c:v>
                </c:pt>
                <c:pt idx="6087">
                  <c:v>6087</c:v>
                </c:pt>
                <c:pt idx="6088">
                  <c:v>6088</c:v>
                </c:pt>
                <c:pt idx="6089">
                  <c:v>6089</c:v>
                </c:pt>
                <c:pt idx="6090">
                  <c:v>6090</c:v>
                </c:pt>
                <c:pt idx="6091">
                  <c:v>6091</c:v>
                </c:pt>
                <c:pt idx="6092">
                  <c:v>6092</c:v>
                </c:pt>
                <c:pt idx="6093">
                  <c:v>6093</c:v>
                </c:pt>
                <c:pt idx="6094">
                  <c:v>6094</c:v>
                </c:pt>
                <c:pt idx="6095">
                  <c:v>6095</c:v>
                </c:pt>
                <c:pt idx="6096">
                  <c:v>6096</c:v>
                </c:pt>
                <c:pt idx="6097">
                  <c:v>6097</c:v>
                </c:pt>
                <c:pt idx="6098">
                  <c:v>6098</c:v>
                </c:pt>
                <c:pt idx="6099">
                  <c:v>6099</c:v>
                </c:pt>
                <c:pt idx="6100">
                  <c:v>6100</c:v>
                </c:pt>
                <c:pt idx="6101">
                  <c:v>6101</c:v>
                </c:pt>
                <c:pt idx="6102">
                  <c:v>6102</c:v>
                </c:pt>
                <c:pt idx="6103">
                  <c:v>6103</c:v>
                </c:pt>
                <c:pt idx="6104">
                  <c:v>6104</c:v>
                </c:pt>
                <c:pt idx="6105">
                  <c:v>6105</c:v>
                </c:pt>
                <c:pt idx="6106">
                  <c:v>6106</c:v>
                </c:pt>
                <c:pt idx="6107">
                  <c:v>6107</c:v>
                </c:pt>
                <c:pt idx="6108">
                  <c:v>6108</c:v>
                </c:pt>
                <c:pt idx="6109">
                  <c:v>6109</c:v>
                </c:pt>
                <c:pt idx="6110">
                  <c:v>6110</c:v>
                </c:pt>
                <c:pt idx="6111">
                  <c:v>6111</c:v>
                </c:pt>
                <c:pt idx="6112">
                  <c:v>6112</c:v>
                </c:pt>
                <c:pt idx="6113">
                  <c:v>6113</c:v>
                </c:pt>
                <c:pt idx="6114">
                  <c:v>6114</c:v>
                </c:pt>
                <c:pt idx="6115">
                  <c:v>6115</c:v>
                </c:pt>
                <c:pt idx="6116">
                  <c:v>6116</c:v>
                </c:pt>
                <c:pt idx="6117">
                  <c:v>6117</c:v>
                </c:pt>
                <c:pt idx="6118">
                  <c:v>6118</c:v>
                </c:pt>
                <c:pt idx="6119">
                  <c:v>6119</c:v>
                </c:pt>
                <c:pt idx="6120">
                  <c:v>6120</c:v>
                </c:pt>
                <c:pt idx="6121">
                  <c:v>6121</c:v>
                </c:pt>
                <c:pt idx="6122">
                  <c:v>6122</c:v>
                </c:pt>
                <c:pt idx="6123">
                  <c:v>6123</c:v>
                </c:pt>
                <c:pt idx="6124">
                  <c:v>6124</c:v>
                </c:pt>
                <c:pt idx="6125">
                  <c:v>6125</c:v>
                </c:pt>
                <c:pt idx="6126">
                  <c:v>6126</c:v>
                </c:pt>
                <c:pt idx="6127">
                  <c:v>6127</c:v>
                </c:pt>
                <c:pt idx="6128">
                  <c:v>6128</c:v>
                </c:pt>
                <c:pt idx="6129">
                  <c:v>6129</c:v>
                </c:pt>
                <c:pt idx="6130">
                  <c:v>6130</c:v>
                </c:pt>
                <c:pt idx="6131">
                  <c:v>6131</c:v>
                </c:pt>
                <c:pt idx="6132">
                  <c:v>6132</c:v>
                </c:pt>
                <c:pt idx="6133">
                  <c:v>6133</c:v>
                </c:pt>
                <c:pt idx="6134">
                  <c:v>6134</c:v>
                </c:pt>
                <c:pt idx="6135">
                  <c:v>6135</c:v>
                </c:pt>
                <c:pt idx="6136">
                  <c:v>6136</c:v>
                </c:pt>
                <c:pt idx="6137">
                  <c:v>6137</c:v>
                </c:pt>
                <c:pt idx="6138">
                  <c:v>6138</c:v>
                </c:pt>
                <c:pt idx="6139">
                  <c:v>6139</c:v>
                </c:pt>
                <c:pt idx="6140">
                  <c:v>6140</c:v>
                </c:pt>
                <c:pt idx="6141">
                  <c:v>6141</c:v>
                </c:pt>
                <c:pt idx="6142">
                  <c:v>6142</c:v>
                </c:pt>
                <c:pt idx="6143">
                  <c:v>6143</c:v>
                </c:pt>
                <c:pt idx="6144">
                  <c:v>6144</c:v>
                </c:pt>
                <c:pt idx="6145">
                  <c:v>6145</c:v>
                </c:pt>
                <c:pt idx="6146">
                  <c:v>6146</c:v>
                </c:pt>
                <c:pt idx="6147">
                  <c:v>6147</c:v>
                </c:pt>
                <c:pt idx="6148">
                  <c:v>6148</c:v>
                </c:pt>
                <c:pt idx="6149">
                  <c:v>6149</c:v>
                </c:pt>
                <c:pt idx="6150">
                  <c:v>6150</c:v>
                </c:pt>
                <c:pt idx="6151">
                  <c:v>6151</c:v>
                </c:pt>
                <c:pt idx="6152">
                  <c:v>6152</c:v>
                </c:pt>
                <c:pt idx="6153">
                  <c:v>6153</c:v>
                </c:pt>
                <c:pt idx="6154">
                  <c:v>6154</c:v>
                </c:pt>
                <c:pt idx="6155">
                  <c:v>6155</c:v>
                </c:pt>
                <c:pt idx="6156">
                  <c:v>6156</c:v>
                </c:pt>
                <c:pt idx="6157">
                  <c:v>6157</c:v>
                </c:pt>
                <c:pt idx="6158">
                  <c:v>6158</c:v>
                </c:pt>
                <c:pt idx="6159">
                  <c:v>6159</c:v>
                </c:pt>
                <c:pt idx="6160">
                  <c:v>6160</c:v>
                </c:pt>
                <c:pt idx="6161">
                  <c:v>6161</c:v>
                </c:pt>
                <c:pt idx="6162">
                  <c:v>6162</c:v>
                </c:pt>
                <c:pt idx="6163">
                  <c:v>6163</c:v>
                </c:pt>
                <c:pt idx="6164">
                  <c:v>6164</c:v>
                </c:pt>
                <c:pt idx="6165">
                  <c:v>6165</c:v>
                </c:pt>
                <c:pt idx="6166">
                  <c:v>6166</c:v>
                </c:pt>
                <c:pt idx="6167">
                  <c:v>6167</c:v>
                </c:pt>
                <c:pt idx="6168">
                  <c:v>6168</c:v>
                </c:pt>
                <c:pt idx="6169">
                  <c:v>6169</c:v>
                </c:pt>
                <c:pt idx="6170">
                  <c:v>6170</c:v>
                </c:pt>
                <c:pt idx="6171">
                  <c:v>6171</c:v>
                </c:pt>
                <c:pt idx="6172">
                  <c:v>6172</c:v>
                </c:pt>
                <c:pt idx="6173">
                  <c:v>6173</c:v>
                </c:pt>
                <c:pt idx="6174">
                  <c:v>6174</c:v>
                </c:pt>
                <c:pt idx="6175">
                  <c:v>6175</c:v>
                </c:pt>
                <c:pt idx="6176">
                  <c:v>6176</c:v>
                </c:pt>
                <c:pt idx="6177">
                  <c:v>6177</c:v>
                </c:pt>
                <c:pt idx="6178">
                  <c:v>6178</c:v>
                </c:pt>
                <c:pt idx="6179">
                  <c:v>6179</c:v>
                </c:pt>
                <c:pt idx="6180">
                  <c:v>6180</c:v>
                </c:pt>
                <c:pt idx="6181">
                  <c:v>6181</c:v>
                </c:pt>
                <c:pt idx="6182">
                  <c:v>6182</c:v>
                </c:pt>
                <c:pt idx="6183">
                  <c:v>6183</c:v>
                </c:pt>
                <c:pt idx="6184">
                  <c:v>6184</c:v>
                </c:pt>
                <c:pt idx="6185">
                  <c:v>6185</c:v>
                </c:pt>
                <c:pt idx="6186">
                  <c:v>6186</c:v>
                </c:pt>
                <c:pt idx="6187">
                  <c:v>6187</c:v>
                </c:pt>
                <c:pt idx="6188">
                  <c:v>6188</c:v>
                </c:pt>
                <c:pt idx="6189">
                  <c:v>6189</c:v>
                </c:pt>
                <c:pt idx="6190">
                  <c:v>6190</c:v>
                </c:pt>
                <c:pt idx="6191">
                  <c:v>6191</c:v>
                </c:pt>
                <c:pt idx="6192">
                  <c:v>6192</c:v>
                </c:pt>
                <c:pt idx="6193">
                  <c:v>6193</c:v>
                </c:pt>
                <c:pt idx="6194">
                  <c:v>6194</c:v>
                </c:pt>
                <c:pt idx="6195">
                  <c:v>6195</c:v>
                </c:pt>
                <c:pt idx="6196">
                  <c:v>6196</c:v>
                </c:pt>
                <c:pt idx="6197">
                  <c:v>6197</c:v>
                </c:pt>
                <c:pt idx="6198">
                  <c:v>6198</c:v>
                </c:pt>
                <c:pt idx="6199">
                  <c:v>6199</c:v>
                </c:pt>
                <c:pt idx="6200">
                  <c:v>6200</c:v>
                </c:pt>
                <c:pt idx="6201">
                  <c:v>6201</c:v>
                </c:pt>
                <c:pt idx="6202">
                  <c:v>6202</c:v>
                </c:pt>
                <c:pt idx="6203">
                  <c:v>6203</c:v>
                </c:pt>
                <c:pt idx="6204">
                  <c:v>6204</c:v>
                </c:pt>
                <c:pt idx="6205">
                  <c:v>6205</c:v>
                </c:pt>
                <c:pt idx="6206">
                  <c:v>6206</c:v>
                </c:pt>
                <c:pt idx="6207">
                  <c:v>6207</c:v>
                </c:pt>
                <c:pt idx="6208">
                  <c:v>6208</c:v>
                </c:pt>
                <c:pt idx="6209">
                  <c:v>6209</c:v>
                </c:pt>
                <c:pt idx="6210">
                  <c:v>6210</c:v>
                </c:pt>
                <c:pt idx="6211">
                  <c:v>6211</c:v>
                </c:pt>
                <c:pt idx="6212">
                  <c:v>6212</c:v>
                </c:pt>
                <c:pt idx="6213">
                  <c:v>6213</c:v>
                </c:pt>
                <c:pt idx="6214">
                  <c:v>6214</c:v>
                </c:pt>
                <c:pt idx="6215">
                  <c:v>6215</c:v>
                </c:pt>
                <c:pt idx="6216">
                  <c:v>6216</c:v>
                </c:pt>
                <c:pt idx="6217">
                  <c:v>6217</c:v>
                </c:pt>
                <c:pt idx="6218">
                  <c:v>6218</c:v>
                </c:pt>
                <c:pt idx="6219">
                  <c:v>6219</c:v>
                </c:pt>
                <c:pt idx="6220">
                  <c:v>6220</c:v>
                </c:pt>
                <c:pt idx="6221">
                  <c:v>6221</c:v>
                </c:pt>
                <c:pt idx="6222">
                  <c:v>6222</c:v>
                </c:pt>
                <c:pt idx="6223">
                  <c:v>6223</c:v>
                </c:pt>
                <c:pt idx="6224">
                  <c:v>6224</c:v>
                </c:pt>
                <c:pt idx="6225">
                  <c:v>6225</c:v>
                </c:pt>
                <c:pt idx="6226">
                  <c:v>6226</c:v>
                </c:pt>
                <c:pt idx="6227">
                  <c:v>6227</c:v>
                </c:pt>
                <c:pt idx="6228">
                  <c:v>6228</c:v>
                </c:pt>
                <c:pt idx="6229">
                  <c:v>6229</c:v>
                </c:pt>
                <c:pt idx="6230">
                  <c:v>6230</c:v>
                </c:pt>
                <c:pt idx="6231">
                  <c:v>6231</c:v>
                </c:pt>
                <c:pt idx="6232">
                  <c:v>6232</c:v>
                </c:pt>
                <c:pt idx="6233">
                  <c:v>6233</c:v>
                </c:pt>
                <c:pt idx="6234">
                  <c:v>6234</c:v>
                </c:pt>
                <c:pt idx="6235">
                  <c:v>6235</c:v>
                </c:pt>
                <c:pt idx="6236">
                  <c:v>6236</c:v>
                </c:pt>
                <c:pt idx="6237">
                  <c:v>6237</c:v>
                </c:pt>
                <c:pt idx="6238">
                  <c:v>6238</c:v>
                </c:pt>
                <c:pt idx="6239">
                  <c:v>6239</c:v>
                </c:pt>
                <c:pt idx="6240">
                  <c:v>6240</c:v>
                </c:pt>
                <c:pt idx="6241">
                  <c:v>6241</c:v>
                </c:pt>
                <c:pt idx="6242">
                  <c:v>6242</c:v>
                </c:pt>
                <c:pt idx="6243">
                  <c:v>6243</c:v>
                </c:pt>
                <c:pt idx="6244">
                  <c:v>6244</c:v>
                </c:pt>
                <c:pt idx="6245">
                  <c:v>6245</c:v>
                </c:pt>
                <c:pt idx="6246">
                  <c:v>6246</c:v>
                </c:pt>
                <c:pt idx="6247">
                  <c:v>6247</c:v>
                </c:pt>
                <c:pt idx="6248">
                  <c:v>6248</c:v>
                </c:pt>
                <c:pt idx="6249">
                  <c:v>6249</c:v>
                </c:pt>
                <c:pt idx="6250">
                  <c:v>6250</c:v>
                </c:pt>
                <c:pt idx="6251">
                  <c:v>6251</c:v>
                </c:pt>
                <c:pt idx="6252">
                  <c:v>6252</c:v>
                </c:pt>
                <c:pt idx="6253">
                  <c:v>6253</c:v>
                </c:pt>
                <c:pt idx="6254">
                  <c:v>6254</c:v>
                </c:pt>
                <c:pt idx="6255">
                  <c:v>6255</c:v>
                </c:pt>
                <c:pt idx="6256">
                  <c:v>6256</c:v>
                </c:pt>
                <c:pt idx="6257">
                  <c:v>6257</c:v>
                </c:pt>
                <c:pt idx="6258">
                  <c:v>6258</c:v>
                </c:pt>
                <c:pt idx="6259">
                  <c:v>6259</c:v>
                </c:pt>
                <c:pt idx="6260">
                  <c:v>6260</c:v>
                </c:pt>
                <c:pt idx="6261">
                  <c:v>6261</c:v>
                </c:pt>
                <c:pt idx="6262">
                  <c:v>6262</c:v>
                </c:pt>
                <c:pt idx="6263">
                  <c:v>6263</c:v>
                </c:pt>
                <c:pt idx="6264">
                  <c:v>6264</c:v>
                </c:pt>
                <c:pt idx="6265">
                  <c:v>6265</c:v>
                </c:pt>
                <c:pt idx="6266">
                  <c:v>6266</c:v>
                </c:pt>
                <c:pt idx="6267">
                  <c:v>6267</c:v>
                </c:pt>
                <c:pt idx="6268">
                  <c:v>6268</c:v>
                </c:pt>
                <c:pt idx="6269">
                  <c:v>6269</c:v>
                </c:pt>
                <c:pt idx="6270">
                  <c:v>6270</c:v>
                </c:pt>
                <c:pt idx="6271">
                  <c:v>6271</c:v>
                </c:pt>
                <c:pt idx="6272">
                  <c:v>6272</c:v>
                </c:pt>
                <c:pt idx="6273">
                  <c:v>6273</c:v>
                </c:pt>
                <c:pt idx="6274">
                  <c:v>6274</c:v>
                </c:pt>
                <c:pt idx="6275">
                  <c:v>6275</c:v>
                </c:pt>
                <c:pt idx="6276">
                  <c:v>6276</c:v>
                </c:pt>
                <c:pt idx="6277">
                  <c:v>6277</c:v>
                </c:pt>
                <c:pt idx="6278">
                  <c:v>6278</c:v>
                </c:pt>
                <c:pt idx="6279">
                  <c:v>6279</c:v>
                </c:pt>
                <c:pt idx="6280">
                  <c:v>6280</c:v>
                </c:pt>
                <c:pt idx="6281">
                  <c:v>6281</c:v>
                </c:pt>
                <c:pt idx="6282">
                  <c:v>6282</c:v>
                </c:pt>
                <c:pt idx="6283">
                  <c:v>6283</c:v>
                </c:pt>
                <c:pt idx="6284">
                  <c:v>6284</c:v>
                </c:pt>
                <c:pt idx="6285">
                  <c:v>6285</c:v>
                </c:pt>
                <c:pt idx="6286">
                  <c:v>6286</c:v>
                </c:pt>
                <c:pt idx="6287">
                  <c:v>6287</c:v>
                </c:pt>
                <c:pt idx="6288">
                  <c:v>6288</c:v>
                </c:pt>
                <c:pt idx="6289">
                  <c:v>6289</c:v>
                </c:pt>
                <c:pt idx="6290">
                  <c:v>6290</c:v>
                </c:pt>
                <c:pt idx="6291">
                  <c:v>6291</c:v>
                </c:pt>
                <c:pt idx="6292">
                  <c:v>6292</c:v>
                </c:pt>
                <c:pt idx="6293">
                  <c:v>6293</c:v>
                </c:pt>
                <c:pt idx="6294">
                  <c:v>6294</c:v>
                </c:pt>
                <c:pt idx="6295">
                  <c:v>6295</c:v>
                </c:pt>
                <c:pt idx="6296">
                  <c:v>6296</c:v>
                </c:pt>
                <c:pt idx="6297">
                  <c:v>6297</c:v>
                </c:pt>
                <c:pt idx="6298">
                  <c:v>6298</c:v>
                </c:pt>
                <c:pt idx="6299">
                  <c:v>6299</c:v>
                </c:pt>
                <c:pt idx="6300">
                  <c:v>6300</c:v>
                </c:pt>
                <c:pt idx="6301">
                  <c:v>6301</c:v>
                </c:pt>
                <c:pt idx="6302">
                  <c:v>6302</c:v>
                </c:pt>
                <c:pt idx="6303">
                  <c:v>6303</c:v>
                </c:pt>
                <c:pt idx="6304">
                  <c:v>6304</c:v>
                </c:pt>
                <c:pt idx="6305">
                  <c:v>6305</c:v>
                </c:pt>
                <c:pt idx="6306">
                  <c:v>6306</c:v>
                </c:pt>
                <c:pt idx="6307">
                  <c:v>6307</c:v>
                </c:pt>
                <c:pt idx="6308">
                  <c:v>6308</c:v>
                </c:pt>
                <c:pt idx="6309">
                  <c:v>6309</c:v>
                </c:pt>
                <c:pt idx="6310">
                  <c:v>6310</c:v>
                </c:pt>
                <c:pt idx="6311">
                  <c:v>6311</c:v>
                </c:pt>
                <c:pt idx="6312">
                  <c:v>6312</c:v>
                </c:pt>
                <c:pt idx="6313">
                  <c:v>6313</c:v>
                </c:pt>
                <c:pt idx="6314">
                  <c:v>6314</c:v>
                </c:pt>
                <c:pt idx="6315">
                  <c:v>6315</c:v>
                </c:pt>
                <c:pt idx="6316">
                  <c:v>6316</c:v>
                </c:pt>
                <c:pt idx="6317">
                  <c:v>6317</c:v>
                </c:pt>
                <c:pt idx="6318">
                  <c:v>6318</c:v>
                </c:pt>
                <c:pt idx="6319">
                  <c:v>6319</c:v>
                </c:pt>
                <c:pt idx="6320">
                  <c:v>6320</c:v>
                </c:pt>
                <c:pt idx="6321">
                  <c:v>6321</c:v>
                </c:pt>
                <c:pt idx="6322">
                  <c:v>6322</c:v>
                </c:pt>
                <c:pt idx="6323">
                  <c:v>6323</c:v>
                </c:pt>
                <c:pt idx="6324">
                  <c:v>6324</c:v>
                </c:pt>
                <c:pt idx="6325">
                  <c:v>6325</c:v>
                </c:pt>
                <c:pt idx="6326">
                  <c:v>6326</c:v>
                </c:pt>
                <c:pt idx="6327">
                  <c:v>6327</c:v>
                </c:pt>
                <c:pt idx="6328">
                  <c:v>6328</c:v>
                </c:pt>
                <c:pt idx="6329">
                  <c:v>6329</c:v>
                </c:pt>
                <c:pt idx="6330">
                  <c:v>6330</c:v>
                </c:pt>
                <c:pt idx="6331">
                  <c:v>6331</c:v>
                </c:pt>
                <c:pt idx="6332">
                  <c:v>6332</c:v>
                </c:pt>
                <c:pt idx="6333">
                  <c:v>6333</c:v>
                </c:pt>
                <c:pt idx="6334">
                  <c:v>6334</c:v>
                </c:pt>
                <c:pt idx="6335">
                  <c:v>6335</c:v>
                </c:pt>
                <c:pt idx="6336">
                  <c:v>6336</c:v>
                </c:pt>
                <c:pt idx="6337">
                  <c:v>6337</c:v>
                </c:pt>
                <c:pt idx="6338">
                  <c:v>6338</c:v>
                </c:pt>
                <c:pt idx="6339">
                  <c:v>6339</c:v>
                </c:pt>
                <c:pt idx="6340">
                  <c:v>6340</c:v>
                </c:pt>
                <c:pt idx="6341">
                  <c:v>6341</c:v>
                </c:pt>
                <c:pt idx="6342">
                  <c:v>6342</c:v>
                </c:pt>
                <c:pt idx="6343">
                  <c:v>6343</c:v>
                </c:pt>
                <c:pt idx="6344">
                  <c:v>6344</c:v>
                </c:pt>
                <c:pt idx="6345">
                  <c:v>6345</c:v>
                </c:pt>
                <c:pt idx="6346">
                  <c:v>6346</c:v>
                </c:pt>
                <c:pt idx="6347">
                  <c:v>6347</c:v>
                </c:pt>
                <c:pt idx="6348">
                  <c:v>6348</c:v>
                </c:pt>
                <c:pt idx="6349">
                  <c:v>6349</c:v>
                </c:pt>
                <c:pt idx="6350">
                  <c:v>6350</c:v>
                </c:pt>
                <c:pt idx="6351">
                  <c:v>6351</c:v>
                </c:pt>
                <c:pt idx="6352">
                  <c:v>6352</c:v>
                </c:pt>
                <c:pt idx="6353">
                  <c:v>6353</c:v>
                </c:pt>
                <c:pt idx="6354">
                  <c:v>6354</c:v>
                </c:pt>
                <c:pt idx="6355">
                  <c:v>6355</c:v>
                </c:pt>
                <c:pt idx="6356">
                  <c:v>6356</c:v>
                </c:pt>
                <c:pt idx="6357">
                  <c:v>6357</c:v>
                </c:pt>
                <c:pt idx="6358">
                  <c:v>6358</c:v>
                </c:pt>
                <c:pt idx="6359">
                  <c:v>6359</c:v>
                </c:pt>
                <c:pt idx="6360">
                  <c:v>6360</c:v>
                </c:pt>
                <c:pt idx="6361">
                  <c:v>6361</c:v>
                </c:pt>
                <c:pt idx="6362">
                  <c:v>6362</c:v>
                </c:pt>
                <c:pt idx="6363">
                  <c:v>6363</c:v>
                </c:pt>
                <c:pt idx="6364">
                  <c:v>6364</c:v>
                </c:pt>
                <c:pt idx="6365">
                  <c:v>6365</c:v>
                </c:pt>
                <c:pt idx="6366">
                  <c:v>6366</c:v>
                </c:pt>
                <c:pt idx="6367">
                  <c:v>6367</c:v>
                </c:pt>
                <c:pt idx="6368">
                  <c:v>6368</c:v>
                </c:pt>
                <c:pt idx="6369">
                  <c:v>6369</c:v>
                </c:pt>
                <c:pt idx="6370">
                  <c:v>6370</c:v>
                </c:pt>
                <c:pt idx="6371">
                  <c:v>6371</c:v>
                </c:pt>
                <c:pt idx="6372">
                  <c:v>6372</c:v>
                </c:pt>
                <c:pt idx="6373">
                  <c:v>6373</c:v>
                </c:pt>
                <c:pt idx="6374">
                  <c:v>6374</c:v>
                </c:pt>
                <c:pt idx="6375">
                  <c:v>6375</c:v>
                </c:pt>
                <c:pt idx="6376">
                  <c:v>6376</c:v>
                </c:pt>
                <c:pt idx="6377">
                  <c:v>6377</c:v>
                </c:pt>
                <c:pt idx="6378">
                  <c:v>6378</c:v>
                </c:pt>
                <c:pt idx="6379">
                  <c:v>6379</c:v>
                </c:pt>
                <c:pt idx="6380">
                  <c:v>6380</c:v>
                </c:pt>
                <c:pt idx="6381">
                  <c:v>6381</c:v>
                </c:pt>
                <c:pt idx="6382">
                  <c:v>6382</c:v>
                </c:pt>
                <c:pt idx="6383">
                  <c:v>6383</c:v>
                </c:pt>
                <c:pt idx="6384">
                  <c:v>6384</c:v>
                </c:pt>
                <c:pt idx="6385">
                  <c:v>6385</c:v>
                </c:pt>
                <c:pt idx="6386">
                  <c:v>6386</c:v>
                </c:pt>
                <c:pt idx="6387">
                  <c:v>6387</c:v>
                </c:pt>
                <c:pt idx="6388">
                  <c:v>6388</c:v>
                </c:pt>
                <c:pt idx="6389">
                  <c:v>6389</c:v>
                </c:pt>
                <c:pt idx="6390">
                  <c:v>6390</c:v>
                </c:pt>
                <c:pt idx="6391">
                  <c:v>6391</c:v>
                </c:pt>
                <c:pt idx="6392">
                  <c:v>6392</c:v>
                </c:pt>
                <c:pt idx="6393">
                  <c:v>6393</c:v>
                </c:pt>
                <c:pt idx="6394">
                  <c:v>6394</c:v>
                </c:pt>
                <c:pt idx="6395">
                  <c:v>6395</c:v>
                </c:pt>
                <c:pt idx="6396">
                  <c:v>6396</c:v>
                </c:pt>
                <c:pt idx="6397">
                  <c:v>6397</c:v>
                </c:pt>
                <c:pt idx="6398">
                  <c:v>6398</c:v>
                </c:pt>
                <c:pt idx="6399">
                  <c:v>6399</c:v>
                </c:pt>
                <c:pt idx="6400">
                  <c:v>6400</c:v>
                </c:pt>
                <c:pt idx="6401">
                  <c:v>6401</c:v>
                </c:pt>
                <c:pt idx="6402">
                  <c:v>6402</c:v>
                </c:pt>
                <c:pt idx="6403">
                  <c:v>6403</c:v>
                </c:pt>
                <c:pt idx="6404">
                  <c:v>6404</c:v>
                </c:pt>
                <c:pt idx="6405">
                  <c:v>6405</c:v>
                </c:pt>
                <c:pt idx="6406">
                  <c:v>6406</c:v>
                </c:pt>
                <c:pt idx="6407">
                  <c:v>6407</c:v>
                </c:pt>
                <c:pt idx="6408">
                  <c:v>6408</c:v>
                </c:pt>
                <c:pt idx="6409">
                  <c:v>6409</c:v>
                </c:pt>
                <c:pt idx="6410">
                  <c:v>6410</c:v>
                </c:pt>
                <c:pt idx="6411">
                  <c:v>6411</c:v>
                </c:pt>
                <c:pt idx="6412">
                  <c:v>6412</c:v>
                </c:pt>
                <c:pt idx="6413">
                  <c:v>6413</c:v>
                </c:pt>
                <c:pt idx="6414">
                  <c:v>6414</c:v>
                </c:pt>
                <c:pt idx="6415">
                  <c:v>6415</c:v>
                </c:pt>
                <c:pt idx="6416">
                  <c:v>6416</c:v>
                </c:pt>
                <c:pt idx="6417">
                  <c:v>6417</c:v>
                </c:pt>
                <c:pt idx="6418">
                  <c:v>6418</c:v>
                </c:pt>
                <c:pt idx="6419">
                  <c:v>6419</c:v>
                </c:pt>
                <c:pt idx="6420">
                  <c:v>6420</c:v>
                </c:pt>
                <c:pt idx="6421">
                  <c:v>6421</c:v>
                </c:pt>
                <c:pt idx="6422">
                  <c:v>6422</c:v>
                </c:pt>
                <c:pt idx="6423">
                  <c:v>6423</c:v>
                </c:pt>
                <c:pt idx="6424">
                  <c:v>6424</c:v>
                </c:pt>
                <c:pt idx="6425">
                  <c:v>6425</c:v>
                </c:pt>
                <c:pt idx="6426">
                  <c:v>6426</c:v>
                </c:pt>
                <c:pt idx="6427">
                  <c:v>6427</c:v>
                </c:pt>
                <c:pt idx="6428">
                  <c:v>6428</c:v>
                </c:pt>
                <c:pt idx="6429">
                  <c:v>6429</c:v>
                </c:pt>
                <c:pt idx="6430">
                  <c:v>6430</c:v>
                </c:pt>
                <c:pt idx="6431">
                  <c:v>6431</c:v>
                </c:pt>
                <c:pt idx="6432">
                  <c:v>6432</c:v>
                </c:pt>
                <c:pt idx="6433">
                  <c:v>6433</c:v>
                </c:pt>
                <c:pt idx="6434">
                  <c:v>6434</c:v>
                </c:pt>
                <c:pt idx="6435">
                  <c:v>6435</c:v>
                </c:pt>
                <c:pt idx="6436">
                  <c:v>6436</c:v>
                </c:pt>
                <c:pt idx="6437">
                  <c:v>6437</c:v>
                </c:pt>
                <c:pt idx="6438">
                  <c:v>6438</c:v>
                </c:pt>
                <c:pt idx="6439">
                  <c:v>6439</c:v>
                </c:pt>
                <c:pt idx="6440">
                  <c:v>6440</c:v>
                </c:pt>
                <c:pt idx="6441">
                  <c:v>6441</c:v>
                </c:pt>
                <c:pt idx="6442">
                  <c:v>6442</c:v>
                </c:pt>
                <c:pt idx="6443">
                  <c:v>6443</c:v>
                </c:pt>
                <c:pt idx="6444">
                  <c:v>6444</c:v>
                </c:pt>
                <c:pt idx="6445">
                  <c:v>6445</c:v>
                </c:pt>
                <c:pt idx="6446">
                  <c:v>6446</c:v>
                </c:pt>
                <c:pt idx="6447">
                  <c:v>6447</c:v>
                </c:pt>
                <c:pt idx="6448">
                  <c:v>6448</c:v>
                </c:pt>
                <c:pt idx="6449">
                  <c:v>6449</c:v>
                </c:pt>
                <c:pt idx="6450">
                  <c:v>6450</c:v>
                </c:pt>
                <c:pt idx="6451">
                  <c:v>6451</c:v>
                </c:pt>
                <c:pt idx="6452">
                  <c:v>6452</c:v>
                </c:pt>
                <c:pt idx="6453">
                  <c:v>6453</c:v>
                </c:pt>
                <c:pt idx="6454">
                  <c:v>6454</c:v>
                </c:pt>
                <c:pt idx="6455">
                  <c:v>6455</c:v>
                </c:pt>
                <c:pt idx="6456">
                  <c:v>6456</c:v>
                </c:pt>
                <c:pt idx="6457">
                  <c:v>6457</c:v>
                </c:pt>
                <c:pt idx="6458">
                  <c:v>6458</c:v>
                </c:pt>
                <c:pt idx="6459">
                  <c:v>6459</c:v>
                </c:pt>
                <c:pt idx="6460">
                  <c:v>6460</c:v>
                </c:pt>
                <c:pt idx="6461">
                  <c:v>6461</c:v>
                </c:pt>
                <c:pt idx="6462">
                  <c:v>6462</c:v>
                </c:pt>
                <c:pt idx="6463">
                  <c:v>6463</c:v>
                </c:pt>
                <c:pt idx="6464">
                  <c:v>6464</c:v>
                </c:pt>
                <c:pt idx="6465">
                  <c:v>6465</c:v>
                </c:pt>
                <c:pt idx="6466">
                  <c:v>6466</c:v>
                </c:pt>
                <c:pt idx="6467">
                  <c:v>6467</c:v>
                </c:pt>
                <c:pt idx="6468">
                  <c:v>6468</c:v>
                </c:pt>
                <c:pt idx="6469">
                  <c:v>6469</c:v>
                </c:pt>
                <c:pt idx="6470">
                  <c:v>6470</c:v>
                </c:pt>
                <c:pt idx="6471">
                  <c:v>6471</c:v>
                </c:pt>
                <c:pt idx="6472">
                  <c:v>6472</c:v>
                </c:pt>
                <c:pt idx="6473">
                  <c:v>6473</c:v>
                </c:pt>
                <c:pt idx="6474">
                  <c:v>6474</c:v>
                </c:pt>
                <c:pt idx="6475">
                  <c:v>6475</c:v>
                </c:pt>
                <c:pt idx="6476">
                  <c:v>6476</c:v>
                </c:pt>
                <c:pt idx="6477">
                  <c:v>6477</c:v>
                </c:pt>
                <c:pt idx="6478">
                  <c:v>6478</c:v>
                </c:pt>
                <c:pt idx="6479">
                  <c:v>6479</c:v>
                </c:pt>
                <c:pt idx="6480">
                  <c:v>6480</c:v>
                </c:pt>
                <c:pt idx="6481">
                  <c:v>6481</c:v>
                </c:pt>
                <c:pt idx="6482">
                  <c:v>6482</c:v>
                </c:pt>
                <c:pt idx="6483">
                  <c:v>6483</c:v>
                </c:pt>
                <c:pt idx="6484">
                  <c:v>6484</c:v>
                </c:pt>
                <c:pt idx="6485">
                  <c:v>6485</c:v>
                </c:pt>
                <c:pt idx="6486">
                  <c:v>6486</c:v>
                </c:pt>
                <c:pt idx="6487">
                  <c:v>6487</c:v>
                </c:pt>
                <c:pt idx="6488">
                  <c:v>6488</c:v>
                </c:pt>
                <c:pt idx="6489">
                  <c:v>6489</c:v>
                </c:pt>
                <c:pt idx="6490">
                  <c:v>6490</c:v>
                </c:pt>
                <c:pt idx="6491">
                  <c:v>6491</c:v>
                </c:pt>
                <c:pt idx="6492">
                  <c:v>6492</c:v>
                </c:pt>
                <c:pt idx="6493">
                  <c:v>6493</c:v>
                </c:pt>
                <c:pt idx="6494">
                  <c:v>6494</c:v>
                </c:pt>
                <c:pt idx="6495">
                  <c:v>6495</c:v>
                </c:pt>
                <c:pt idx="6496">
                  <c:v>6496</c:v>
                </c:pt>
                <c:pt idx="6497">
                  <c:v>6497</c:v>
                </c:pt>
                <c:pt idx="6498">
                  <c:v>6498</c:v>
                </c:pt>
                <c:pt idx="6499">
                  <c:v>6499</c:v>
                </c:pt>
                <c:pt idx="6500">
                  <c:v>6500</c:v>
                </c:pt>
                <c:pt idx="6501">
                  <c:v>6501</c:v>
                </c:pt>
                <c:pt idx="6502">
                  <c:v>6502</c:v>
                </c:pt>
                <c:pt idx="6503">
                  <c:v>6503</c:v>
                </c:pt>
                <c:pt idx="6504">
                  <c:v>6504</c:v>
                </c:pt>
                <c:pt idx="6505">
                  <c:v>6505</c:v>
                </c:pt>
                <c:pt idx="6506">
                  <c:v>6506</c:v>
                </c:pt>
                <c:pt idx="6507">
                  <c:v>6507</c:v>
                </c:pt>
                <c:pt idx="6508">
                  <c:v>6508</c:v>
                </c:pt>
                <c:pt idx="6509">
                  <c:v>6509</c:v>
                </c:pt>
                <c:pt idx="6510">
                  <c:v>6510</c:v>
                </c:pt>
                <c:pt idx="6511">
                  <c:v>6511</c:v>
                </c:pt>
                <c:pt idx="6512">
                  <c:v>6512</c:v>
                </c:pt>
                <c:pt idx="6513">
                  <c:v>6513</c:v>
                </c:pt>
                <c:pt idx="6514">
                  <c:v>6514</c:v>
                </c:pt>
                <c:pt idx="6515">
                  <c:v>6515</c:v>
                </c:pt>
                <c:pt idx="6516">
                  <c:v>6516</c:v>
                </c:pt>
                <c:pt idx="6517">
                  <c:v>6517</c:v>
                </c:pt>
                <c:pt idx="6518">
                  <c:v>6518</c:v>
                </c:pt>
                <c:pt idx="6519">
                  <c:v>6519</c:v>
                </c:pt>
                <c:pt idx="6520">
                  <c:v>6520</c:v>
                </c:pt>
                <c:pt idx="6521">
                  <c:v>6521</c:v>
                </c:pt>
                <c:pt idx="6522">
                  <c:v>6522</c:v>
                </c:pt>
                <c:pt idx="6523">
                  <c:v>6523</c:v>
                </c:pt>
                <c:pt idx="6524">
                  <c:v>6524</c:v>
                </c:pt>
                <c:pt idx="6525">
                  <c:v>6525</c:v>
                </c:pt>
                <c:pt idx="6526">
                  <c:v>6526</c:v>
                </c:pt>
                <c:pt idx="6527">
                  <c:v>6527</c:v>
                </c:pt>
                <c:pt idx="6528">
                  <c:v>6528</c:v>
                </c:pt>
                <c:pt idx="6529">
                  <c:v>6529</c:v>
                </c:pt>
                <c:pt idx="6530">
                  <c:v>6530</c:v>
                </c:pt>
                <c:pt idx="6531">
                  <c:v>6531</c:v>
                </c:pt>
                <c:pt idx="6532">
                  <c:v>6532</c:v>
                </c:pt>
                <c:pt idx="6533">
                  <c:v>6533</c:v>
                </c:pt>
                <c:pt idx="6534">
                  <c:v>6534</c:v>
                </c:pt>
                <c:pt idx="6535">
                  <c:v>6535</c:v>
                </c:pt>
                <c:pt idx="6536">
                  <c:v>6536</c:v>
                </c:pt>
                <c:pt idx="6537">
                  <c:v>6537</c:v>
                </c:pt>
                <c:pt idx="6538">
                  <c:v>6538</c:v>
                </c:pt>
                <c:pt idx="6539">
                  <c:v>6539</c:v>
                </c:pt>
                <c:pt idx="6540">
                  <c:v>6540</c:v>
                </c:pt>
                <c:pt idx="6541">
                  <c:v>6541</c:v>
                </c:pt>
                <c:pt idx="6542">
                  <c:v>6542</c:v>
                </c:pt>
                <c:pt idx="6543">
                  <c:v>6543</c:v>
                </c:pt>
                <c:pt idx="6544">
                  <c:v>6544</c:v>
                </c:pt>
                <c:pt idx="6545">
                  <c:v>6545</c:v>
                </c:pt>
                <c:pt idx="6546">
                  <c:v>6546</c:v>
                </c:pt>
                <c:pt idx="6547">
                  <c:v>6547</c:v>
                </c:pt>
                <c:pt idx="6548">
                  <c:v>6548</c:v>
                </c:pt>
                <c:pt idx="6549">
                  <c:v>6549</c:v>
                </c:pt>
                <c:pt idx="6550">
                  <c:v>6550</c:v>
                </c:pt>
                <c:pt idx="6551">
                  <c:v>6551</c:v>
                </c:pt>
                <c:pt idx="6552">
                  <c:v>6552</c:v>
                </c:pt>
                <c:pt idx="6553">
                  <c:v>6553</c:v>
                </c:pt>
                <c:pt idx="6554">
                  <c:v>6554</c:v>
                </c:pt>
                <c:pt idx="6555">
                  <c:v>6555</c:v>
                </c:pt>
                <c:pt idx="6556">
                  <c:v>6556</c:v>
                </c:pt>
                <c:pt idx="6557">
                  <c:v>6557</c:v>
                </c:pt>
                <c:pt idx="6558">
                  <c:v>6558</c:v>
                </c:pt>
                <c:pt idx="6559">
                  <c:v>6559</c:v>
                </c:pt>
                <c:pt idx="6560">
                  <c:v>6560</c:v>
                </c:pt>
                <c:pt idx="6561">
                  <c:v>6561</c:v>
                </c:pt>
                <c:pt idx="6562">
                  <c:v>6562</c:v>
                </c:pt>
                <c:pt idx="6563">
                  <c:v>6563</c:v>
                </c:pt>
                <c:pt idx="6564">
                  <c:v>6564</c:v>
                </c:pt>
                <c:pt idx="6565">
                  <c:v>6565</c:v>
                </c:pt>
                <c:pt idx="6566">
                  <c:v>6566</c:v>
                </c:pt>
                <c:pt idx="6567">
                  <c:v>6567</c:v>
                </c:pt>
                <c:pt idx="6568">
                  <c:v>6568</c:v>
                </c:pt>
                <c:pt idx="6569">
                  <c:v>6569</c:v>
                </c:pt>
                <c:pt idx="6570">
                  <c:v>6570</c:v>
                </c:pt>
                <c:pt idx="6571">
                  <c:v>6571</c:v>
                </c:pt>
                <c:pt idx="6572">
                  <c:v>6572</c:v>
                </c:pt>
                <c:pt idx="6573">
                  <c:v>6573</c:v>
                </c:pt>
                <c:pt idx="6574">
                  <c:v>6574</c:v>
                </c:pt>
                <c:pt idx="6575">
                  <c:v>6575</c:v>
                </c:pt>
                <c:pt idx="6576">
                  <c:v>6576</c:v>
                </c:pt>
                <c:pt idx="6577">
                  <c:v>6577</c:v>
                </c:pt>
                <c:pt idx="6578">
                  <c:v>6578</c:v>
                </c:pt>
                <c:pt idx="6579">
                  <c:v>6579</c:v>
                </c:pt>
                <c:pt idx="6580">
                  <c:v>6580</c:v>
                </c:pt>
                <c:pt idx="6581">
                  <c:v>6581</c:v>
                </c:pt>
                <c:pt idx="6582">
                  <c:v>6582</c:v>
                </c:pt>
                <c:pt idx="6583">
                  <c:v>6583</c:v>
                </c:pt>
                <c:pt idx="6584">
                  <c:v>6584</c:v>
                </c:pt>
                <c:pt idx="6585">
                  <c:v>6585</c:v>
                </c:pt>
                <c:pt idx="6586">
                  <c:v>6586</c:v>
                </c:pt>
                <c:pt idx="6587">
                  <c:v>6587</c:v>
                </c:pt>
                <c:pt idx="6588">
                  <c:v>6588</c:v>
                </c:pt>
                <c:pt idx="6589">
                  <c:v>6589</c:v>
                </c:pt>
                <c:pt idx="6590">
                  <c:v>6590</c:v>
                </c:pt>
                <c:pt idx="6591">
                  <c:v>6591</c:v>
                </c:pt>
                <c:pt idx="6592">
                  <c:v>6592</c:v>
                </c:pt>
                <c:pt idx="6593">
                  <c:v>6593</c:v>
                </c:pt>
                <c:pt idx="6594">
                  <c:v>6594</c:v>
                </c:pt>
                <c:pt idx="6595">
                  <c:v>6595</c:v>
                </c:pt>
                <c:pt idx="6596">
                  <c:v>6596</c:v>
                </c:pt>
                <c:pt idx="6597">
                  <c:v>6597</c:v>
                </c:pt>
                <c:pt idx="6598">
                  <c:v>6598</c:v>
                </c:pt>
                <c:pt idx="6599">
                  <c:v>6599</c:v>
                </c:pt>
                <c:pt idx="6600">
                  <c:v>6600</c:v>
                </c:pt>
                <c:pt idx="6601">
                  <c:v>6601</c:v>
                </c:pt>
                <c:pt idx="6602">
                  <c:v>6602</c:v>
                </c:pt>
                <c:pt idx="6603">
                  <c:v>6603</c:v>
                </c:pt>
                <c:pt idx="6604">
                  <c:v>6604</c:v>
                </c:pt>
                <c:pt idx="6605">
                  <c:v>6605</c:v>
                </c:pt>
                <c:pt idx="6606">
                  <c:v>6606</c:v>
                </c:pt>
                <c:pt idx="6607">
                  <c:v>6607</c:v>
                </c:pt>
                <c:pt idx="6608">
                  <c:v>6608</c:v>
                </c:pt>
                <c:pt idx="6609">
                  <c:v>6609</c:v>
                </c:pt>
                <c:pt idx="6610">
                  <c:v>6610</c:v>
                </c:pt>
                <c:pt idx="6611">
                  <c:v>6611</c:v>
                </c:pt>
                <c:pt idx="6612">
                  <c:v>6612</c:v>
                </c:pt>
                <c:pt idx="6613">
                  <c:v>6613</c:v>
                </c:pt>
                <c:pt idx="6614">
                  <c:v>6614</c:v>
                </c:pt>
                <c:pt idx="6615">
                  <c:v>6615</c:v>
                </c:pt>
                <c:pt idx="6616">
                  <c:v>6616</c:v>
                </c:pt>
                <c:pt idx="6617">
                  <c:v>6617</c:v>
                </c:pt>
                <c:pt idx="6618">
                  <c:v>6618</c:v>
                </c:pt>
                <c:pt idx="6619">
                  <c:v>6619</c:v>
                </c:pt>
                <c:pt idx="6620">
                  <c:v>6620</c:v>
                </c:pt>
                <c:pt idx="6621">
                  <c:v>6621</c:v>
                </c:pt>
                <c:pt idx="6622">
                  <c:v>6622</c:v>
                </c:pt>
                <c:pt idx="6623">
                  <c:v>6623</c:v>
                </c:pt>
                <c:pt idx="6624">
                  <c:v>6624</c:v>
                </c:pt>
                <c:pt idx="6625">
                  <c:v>6625</c:v>
                </c:pt>
                <c:pt idx="6626">
                  <c:v>6626</c:v>
                </c:pt>
                <c:pt idx="6627">
                  <c:v>6627</c:v>
                </c:pt>
                <c:pt idx="6628">
                  <c:v>6628</c:v>
                </c:pt>
                <c:pt idx="6629">
                  <c:v>6629</c:v>
                </c:pt>
                <c:pt idx="6630">
                  <c:v>6630</c:v>
                </c:pt>
                <c:pt idx="6631">
                  <c:v>6631</c:v>
                </c:pt>
                <c:pt idx="6632">
                  <c:v>6632</c:v>
                </c:pt>
                <c:pt idx="6633">
                  <c:v>6633</c:v>
                </c:pt>
                <c:pt idx="6634">
                  <c:v>6634</c:v>
                </c:pt>
                <c:pt idx="6635">
                  <c:v>6635</c:v>
                </c:pt>
                <c:pt idx="6636">
                  <c:v>6636</c:v>
                </c:pt>
                <c:pt idx="6637">
                  <c:v>6637</c:v>
                </c:pt>
                <c:pt idx="6638">
                  <c:v>6638</c:v>
                </c:pt>
                <c:pt idx="6639">
                  <c:v>6639</c:v>
                </c:pt>
                <c:pt idx="6640">
                  <c:v>6640</c:v>
                </c:pt>
                <c:pt idx="6641">
                  <c:v>6641</c:v>
                </c:pt>
                <c:pt idx="6642">
                  <c:v>6642</c:v>
                </c:pt>
                <c:pt idx="6643">
                  <c:v>6643</c:v>
                </c:pt>
                <c:pt idx="6644">
                  <c:v>6644</c:v>
                </c:pt>
                <c:pt idx="6645">
                  <c:v>6645</c:v>
                </c:pt>
                <c:pt idx="6646">
                  <c:v>6646</c:v>
                </c:pt>
                <c:pt idx="6647">
                  <c:v>6647</c:v>
                </c:pt>
                <c:pt idx="6648">
                  <c:v>6648</c:v>
                </c:pt>
                <c:pt idx="6649">
                  <c:v>6649</c:v>
                </c:pt>
                <c:pt idx="6650">
                  <c:v>6650</c:v>
                </c:pt>
                <c:pt idx="6651">
                  <c:v>6651</c:v>
                </c:pt>
                <c:pt idx="6652">
                  <c:v>6652</c:v>
                </c:pt>
                <c:pt idx="6653">
                  <c:v>6653</c:v>
                </c:pt>
                <c:pt idx="6654">
                  <c:v>6654</c:v>
                </c:pt>
                <c:pt idx="6655">
                  <c:v>6655</c:v>
                </c:pt>
                <c:pt idx="6656">
                  <c:v>6656</c:v>
                </c:pt>
                <c:pt idx="6657">
                  <c:v>6657</c:v>
                </c:pt>
                <c:pt idx="6658">
                  <c:v>6658</c:v>
                </c:pt>
                <c:pt idx="6659">
                  <c:v>6659</c:v>
                </c:pt>
                <c:pt idx="6660">
                  <c:v>6660</c:v>
                </c:pt>
                <c:pt idx="6661">
                  <c:v>6661</c:v>
                </c:pt>
                <c:pt idx="6662">
                  <c:v>6662</c:v>
                </c:pt>
                <c:pt idx="6663">
                  <c:v>6663</c:v>
                </c:pt>
                <c:pt idx="6664">
                  <c:v>6664</c:v>
                </c:pt>
                <c:pt idx="6665">
                  <c:v>6665</c:v>
                </c:pt>
                <c:pt idx="6666">
                  <c:v>6666</c:v>
                </c:pt>
                <c:pt idx="6667">
                  <c:v>6667</c:v>
                </c:pt>
                <c:pt idx="6668">
                  <c:v>6668</c:v>
                </c:pt>
                <c:pt idx="6669">
                  <c:v>6669</c:v>
                </c:pt>
                <c:pt idx="6670">
                  <c:v>6670</c:v>
                </c:pt>
                <c:pt idx="6671">
                  <c:v>6671</c:v>
                </c:pt>
                <c:pt idx="6672">
                  <c:v>6672</c:v>
                </c:pt>
                <c:pt idx="6673">
                  <c:v>6673</c:v>
                </c:pt>
                <c:pt idx="6674">
                  <c:v>6674</c:v>
                </c:pt>
                <c:pt idx="6675">
                  <c:v>6675</c:v>
                </c:pt>
                <c:pt idx="6676">
                  <c:v>6676</c:v>
                </c:pt>
                <c:pt idx="6677">
                  <c:v>6677</c:v>
                </c:pt>
                <c:pt idx="6678">
                  <c:v>6678</c:v>
                </c:pt>
                <c:pt idx="6679">
                  <c:v>6679</c:v>
                </c:pt>
                <c:pt idx="6680">
                  <c:v>6680</c:v>
                </c:pt>
                <c:pt idx="6681">
                  <c:v>6681</c:v>
                </c:pt>
                <c:pt idx="6682">
                  <c:v>6682</c:v>
                </c:pt>
                <c:pt idx="6683">
                  <c:v>6683</c:v>
                </c:pt>
                <c:pt idx="6684">
                  <c:v>6684</c:v>
                </c:pt>
                <c:pt idx="6685">
                  <c:v>6685</c:v>
                </c:pt>
                <c:pt idx="6686">
                  <c:v>6686</c:v>
                </c:pt>
                <c:pt idx="6687">
                  <c:v>6687</c:v>
                </c:pt>
                <c:pt idx="6688">
                  <c:v>6688</c:v>
                </c:pt>
                <c:pt idx="6689">
                  <c:v>6689</c:v>
                </c:pt>
                <c:pt idx="6690">
                  <c:v>6690</c:v>
                </c:pt>
                <c:pt idx="6691">
                  <c:v>6691</c:v>
                </c:pt>
                <c:pt idx="6692">
                  <c:v>6692</c:v>
                </c:pt>
                <c:pt idx="6693">
                  <c:v>6693</c:v>
                </c:pt>
                <c:pt idx="6694">
                  <c:v>6694</c:v>
                </c:pt>
                <c:pt idx="6695">
                  <c:v>6695</c:v>
                </c:pt>
                <c:pt idx="6696">
                  <c:v>6696</c:v>
                </c:pt>
                <c:pt idx="6697">
                  <c:v>6697</c:v>
                </c:pt>
                <c:pt idx="6698">
                  <c:v>6698</c:v>
                </c:pt>
                <c:pt idx="6699">
                  <c:v>6699</c:v>
                </c:pt>
                <c:pt idx="6700">
                  <c:v>6700</c:v>
                </c:pt>
                <c:pt idx="6701">
                  <c:v>6701</c:v>
                </c:pt>
                <c:pt idx="6702">
                  <c:v>6702</c:v>
                </c:pt>
                <c:pt idx="6703">
                  <c:v>6703</c:v>
                </c:pt>
                <c:pt idx="6704">
                  <c:v>6704</c:v>
                </c:pt>
                <c:pt idx="6705">
                  <c:v>6705</c:v>
                </c:pt>
                <c:pt idx="6706">
                  <c:v>6706</c:v>
                </c:pt>
                <c:pt idx="6707">
                  <c:v>6707</c:v>
                </c:pt>
                <c:pt idx="6708">
                  <c:v>6708</c:v>
                </c:pt>
                <c:pt idx="6709">
                  <c:v>6709</c:v>
                </c:pt>
                <c:pt idx="6710">
                  <c:v>6710</c:v>
                </c:pt>
                <c:pt idx="6711">
                  <c:v>6711</c:v>
                </c:pt>
                <c:pt idx="6712">
                  <c:v>6712</c:v>
                </c:pt>
                <c:pt idx="6713">
                  <c:v>6713</c:v>
                </c:pt>
                <c:pt idx="6714">
                  <c:v>6714</c:v>
                </c:pt>
                <c:pt idx="6715">
                  <c:v>6715</c:v>
                </c:pt>
                <c:pt idx="6716">
                  <c:v>6716</c:v>
                </c:pt>
                <c:pt idx="6717">
                  <c:v>6717</c:v>
                </c:pt>
                <c:pt idx="6718">
                  <c:v>6718</c:v>
                </c:pt>
                <c:pt idx="6719">
                  <c:v>6719</c:v>
                </c:pt>
                <c:pt idx="6720">
                  <c:v>6720</c:v>
                </c:pt>
                <c:pt idx="6721">
                  <c:v>6721</c:v>
                </c:pt>
                <c:pt idx="6722">
                  <c:v>6722</c:v>
                </c:pt>
                <c:pt idx="6723">
                  <c:v>6723</c:v>
                </c:pt>
                <c:pt idx="6724">
                  <c:v>6724</c:v>
                </c:pt>
                <c:pt idx="6725">
                  <c:v>6725</c:v>
                </c:pt>
                <c:pt idx="6726">
                  <c:v>6726</c:v>
                </c:pt>
                <c:pt idx="6727">
                  <c:v>6727</c:v>
                </c:pt>
                <c:pt idx="6728">
                  <c:v>6728</c:v>
                </c:pt>
                <c:pt idx="6729">
                  <c:v>6729</c:v>
                </c:pt>
                <c:pt idx="6730">
                  <c:v>6730</c:v>
                </c:pt>
                <c:pt idx="6731">
                  <c:v>6731</c:v>
                </c:pt>
                <c:pt idx="6732">
                  <c:v>6732</c:v>
                </c:pt>
                <c:pt idx="6733">
                  <c:v>6733</c:v>
                </c:pt>
                <c:pt idx="6734">
                  <c:v>6734</c:v>
                </c:pt>
                <c:pt idx="6735">
                  <c:v>6735</c:v>
                </c:pt>
                <c:pt idx="6736">
                  <c:v>6736</c:v>
                </c:pt>
                <c:pt idx="6737">
                  <c:v>6737</c:v>
                </c:pt>
                <c:pt idx="6738">
                  <c:v>6738</c:v>
                </c:pt>
                <c:pt idx="6739">
                  <c:v>6739</c:v>
                </c:pt>
                <c:pt idx="6740">
                  <c:v>6740</c:v>
                </c:pt>
                <c:pt idx="6741">
                  <c:v>6741</c:v>
                </c:pt>
                <c:pt idx="6742">
                  <c:v>6742</c:v>
                </c:pt>
                <c:pt idx="6743">
                  <c:v>6743</c:v>
                </c:pt>
                <c:pt idx="6744">
                  <c:v>6744</c:v>
                </c:pt>
                <c:pt idx="6745">
                  <c:v>6745</c:v>
                </c:pt>
                <c:pt idx="6746">
                  <c:v>6746</c:v>
                </c:pt>
                <c:pt idx="6747">
                  <c:v>6747</c:v>
                </c:pt>
                <c:pt idx="6748">
                  <c:v>6748</c:v>
                </c:pt>
                <c:pt idx="6749">
                  <c:v>6749</c:v>
                </c:pt>
                <c:pt idx="6750">
                  <c:v>6750</c:v>
                </c:pt>
                <c:pt idx="6751">
                  <c:v>6751</c:v>
                </c:pt>
                <c:pt idx="6752">
                  <c:v>6752</c:v>
                </c:pt>
                <c:pt idx="6753">
                  <c:v>6753</c:v>
                </c:pt>
                <c:pt idx="6754">
                  <c:v>6754</c:v>
                </c:pt>
                <c:pt idx="6755">
                  <c:v>6755</c:v>
                </c:pt>
                <c:pt idx="6756">
                  <c:v>6756</c:v>
                </c:pt>
                <c:pt idx="6757">
                  <c:v>6757</c:v>
                </c:pt>
                <c:pt idx="6758">
                  <c:v>6758</c:v>
                </c:pt>
                <c:pt idx="6759">
                  <c:v>6759</c:v>
                </c:pt>
                <c:pt idx="6760">
                  <c:v>6760</c:v>
                </c:pt>
                <c:pt idx="6761">
                  <c:v>6761</c:v>
                </c:pt>
                <c:pt idx="6762">
                  <c:v>6762</c:v>
                </c:pt>
                <c:pt idx="6763">
                  <c:v>6763</c:v>
                </c:pt>
                <c:pt idx="6764">
                  <c:v>6764</c:v>
                </c:pt>
                <c:pt idx="6765">
                  <c:v>6765</c:v>
                </c:pt>
                <c:pt idx="6766">
                  <c:v>6766</c:v>
                </c:pt>
                <c:pt idx="6767">
                  <c:v>6767</c:v>
                </c:pt>
                <c:pt idx="6768">
                  <c:v>6768</c:v>
                </c:pt>
                <c:pt idx="6769">
                  <c:v>6769</c:v>
                </c:pt>
                <c:pt idx="6770">
                  <c:v>6770</c:v>
                </c:pt>
                <c:pt idx="6771">
                  <c:v>6771</c:v>
                </c:pt>
                <c:pt idx="6772">
                  <c:v>6772</c:v>
                </c:pt>
                <c:pt idx="6773">
                  <c:v>6773</c:v>
                </c:pt>
                <c:pt idx="6774">
                  <c:v>6774</c:v>
                </c:pt>
                <c:pt idx="6775">
                  <c:v>6775</c:v>
                </c:pt>
                <c:pt idx="6776">
                  <c:v>6776</c:v>
                </c:pt>
                <c:pt idx="6777">
                  <c:v>6777</c:v>
                </c:pt>
                <c:pt idx="6778">
                  <c:v>6778</c:v>
                </c:pt>
                <c:pt idx="6779">
                  <c:v>6779</c:v>
                </c:pt>
                <c:pt idx="6780">
                  <c:v>6780</c:v>
                </c:pt>
                <c:pt idx="6781">
                  <c:v>6781</c:v>
                </c:pt>
                <c:pt idx="6782">
                  <c:v>6782</c:v>
                </c:pt>
                <c:pt idx="6783">
                  <c:v>6783</c:v>
                </c:pt>
                <c:pt idx="6784">
                  <c:v>6784</c:v>
                </c:pt>
                <c:pt idx="6785">
                  <c:v>6785</c:v>
                </c:pt>
                <c:pt idx="6786">
                  <c:v>6786</c:v>
                </c:pt>
                <c:pt idx="6787">
                  <c:v>6787</c:v>
                </c:pt>
                <c:pt idx="6788">
                  <c:v>6788</c:v>
                </c:pt>
                <c:pt idx="6789">
                  <c:v>6789</c:v>
                </c:pt>
                <c:pt idx="6790">
                  <c:v>6790</c:v>
                </c:pt>
                <c:pt idx="6791">
                  <c:v>6791</c:v>
                </c:pt>
                <c:pt idx="6792">
                  <c:v>6792</c:v>
                </c:pt>
                <c:pt idx="6793">
                  <c:v>6793</c:v>
                </c:pt>
                <c:pt idx="6794">
                  <c:v>6794</c:v>
                </c:pt>
                <c:pt idx="6795">
                  <c:v>6795</c:v>
                </c:pt>
                <c:pt idx="6796">
                  <c:v>6796</c:v>
                </c:pt>
                <c:pt idx="6797">
                  <c:v>6797</c:v>
                </c:pt>
                <c:pt idx="6798">
                  <c:v>6798</c:v>
                </c:pt>
                <c:pt idx="6799">
                  <c:v>6799</c:v>
                </c:pt>
                <c:pt idx="6800">
                  <c:v>6800</c:v>
                </c:pt>
                <c:pt idx="6801">
                  <c:v>6801</c:v>
                </c:pt>
                <c:pt idx="6802">
                  <c:v>6802</c:v>
                </c:pt>
                <c:pt idx="6803">
                  <c:v>6803</c:v>
                </c:pt>
                <c:pt idx="6804">
                  <c:v>6804</c:v>
                </c:pt>
                <c:pt idx="6805">
                  <c:v>6805</c:v>
                </c:pt>
                <c:pt idx="6806">
                  <c:v>6806</c:v>
                </c:pt>
                <c:pt idx="6807">
                  <c:v>6807</c:v>
                </c:pt>
                <c:pt idx="6808">
                  <c:v>6808</c:v>
                </c:pt>
                <c:pt idx="6809">
                  <c:v>6809</c:v>
                </c:pt>
                <c:pt idx="6810">
                  <c:v>6810</c:v>
                </c:pt>
                <c:pt idx="6811">
                  <c:v>6811</c:v>
                </c:pt>
                <c:pt idx="6812">
                  <c:v>6812</c:v>
                </c:pt>
                <c:pt idx="6813">
                  <c:v>6813</c:v>
                </c:pt>
                <c:pt idx="6814">
                  <c:v>6814</c:v>
                </c:pt>
                <c:pt idx="6815">
                  <c:v>6815</c:v>
                </c:pt>
                <c:pt idx="6816">
                  <c:v>6816</c:v>
                </c:pt>
                <c:pt idx="6817">
                  <c:v>6817</c:v>
                </c:pt>
                <c:pt idx="6818">
                  <c:v>6818</c:v>
                </c:pt>
                <c:pt idx="6819">
                  <c:v>6819</c:v>
                </c:pt>
                <c:pt idx="6820">
                  <c:v>6820</c:v>
                </c:pt>
                <c:pt idx="6821">
                  <c:v>6821</c:v>
                </c:pt>
                <c:pt idx="6822">
                  <c:v>6822</c:v>
                </c:pt>
                <c:pt idx="6823">
                  <c:v>6823</c:v>
                </c:pt>
                <c:pt idx="6824">
                  <c:v>6824</c:v>
                </c:pt>
                <c:pt idx="6825">
                  <c:v>6825</c:v>
                </c:pt>
                <c:pt idx="6826">
                  <c:v>6826</c:v>
                </c:pt>
                <c:pt idx="6827">
                  <c:v>6827</c:v>
                </c:pt>
                <c:pt idx="6828">
                  <c:v>6828</c:v>
                </c:pt>
                <c:pt idx="6829">
                  <c:v>6829</c:v>
                </c:pt>
                <c:pt idx="6830">
                  <c:v>6830</c:v>
                </c:pt>
                <c:pt idx="6831">
                  <c:v>6831</c:v>
                </c:pt>
                <c:pt idx="6832">
                  <c:v>6832</c:v>
                </c:pt>
                <c:pt idx="6833">
                  <c:v>6833</c:v>
                </c:pt>
                <c:pt idx="6834">
                  <c:v>6834</c:v>
                </c:pt>
                <c:pt idx="6835">
                  <c:v>6835</c:v>
                </c:pt>
                <c:pt idx="6836">
                  <c:v>6836</c:v>
                </c:pt>
                <c:pt idx="6837">
                  <c:v>6837</c:v>
                </c:pt>
                <c:pt idx="6838">
                  <c:v>6838</c:v>
                </c:pt>
                <c:pt idx="6839">
                  <c:v>6839</c:v>
                </c:pt>
                <c:pt idx="6840">
                  <c:v>6840</c:v>
                </c:pt>
                <c:pt idx="6841">
                  <c:v>6841</c:v>
                </c:pt>
                <c:pt idx="6842">
                  <c:v>6842</c:v>
                </c:pt>
                <c:pt idx="6843">
                  <c:v>6843</c:v>
                </c:pt>
                <c:pt idx="6844">
                  <c:v>6844</c:v>
                </c:pt>
                <c:pt idx="6845">
                  <c:v>6845</c:v>
                </c:pt>
                <c:pt idx="6846">
                  <c:v>6846</c:v>
                </c:pt>
                <c:pt idx="6847">
                  <c:v>6847</c:v>
                </c:pt>
                <c:pt idx="6848">
                  <c:v>6848</c:v>
                </c:pt>
                <c:pt idx="6849">
                  <c:v>6849</c:v>
                </c:pt>
                <c:pt idx="6850">
                  <c:v>6850</c:v>
                </c:pt>
                <c:pt idx="6851">
                  <c:v>6851</c:v>
                </c:pt>
                <c:pt idx="6852">
                  <c:v>6852</c:v>
                </c:pt>
                <c:pt idx="6853">
                  <c:v>6853</c:v>
                </c:pt>
                <c:pt idx="6854">
                  <c:v>6854</c:v>
                </c:pt>
                <c:pt idx="6855">
                  <c:v>6855</c:v>
                </c:pt>
                <c:pt idx="6856">
                  <c:v>6856</c:v>
                </c:pt>
                <c:pt idx="6857">
                  <c:v>6857</c:v>
                </c:pt>
                <c:pt idx="6858">
                  <c:v>6858</c:v>
                </c:pt>
                <c:pt idx="6859">
                  <c:v>6859</c:v>
                </c:pt>
                <c:pt idx="6860">
                  <c:v>6860</c:v>
                </c:pt>
                <c:pt idx="6861">
                  <c:v>6861</c:v>
                </c:pt>
                <c:pt idx="6862">
                  <c:v>6862</c:v>
                </c:pt>
                <c:pt idx="6863">
                  <c:v>6863</c:v>
                </c:pt>
                <c:pt idx="6864">
                  <c:v>6864</c:v>
                </c:pt>
                <c:pt idx="6865">
                  <c:v>6865</c:v>
                </c:pt>
                <c:pt idx="6866">
                  <c:v>6866</c:v>
                </c:pt>
                <c:pt idx="6867">
                  <c:v>6867</c:v>
                </c:pt>
                <c:pt idx="6868">
                  <c:v>6868</c:v>
                </c:pt>
                <c:pt idx="6869">
                  <c:v>6869</c:v>
                </c:pt>
                <c:pt idx="6870">
                  <c:v>6870</c:v>
                </c:pt>
                <c:pt idx="6871">
                  <c:v>6871</c:v>
                </c:pt>
                <c:pt idx="6872">
                  <c:v>6872</c:v>
                </c:pt>
                <c:pt idx="6873">
                  <c:v>6873</c:v>
                </c:pt>
                <c:pt idx="6874">
                  <c:v>6874</c:v>
                </c:pt>
                <c:pt idx="6875">
                  <c:v>6875</c:v>
                </c:pt>
                <c:pt idx="6876">
                  <c:v>6876</c:v>
                </c:pt>
                <c:pt idx="6877">
                  <c:v>6877</c:v>
                </c:pt>
                <c:pt idx="6878">
                  <c:v>6878</c:v>
                </c:pt>
                <c:pt idx="6879">
                  <c:v>6879</c:v>
                </c:pt>
                <c:pt idx="6880">
                  <c:v>6880</c:v>
                </c:pt>
                <c:pt idx="6881">
                  <c:v>6881</c:v>
                </c:pt>
                <c:pt idx="6882">
                  <c:v>6882</c:v>
                </c:pt>
                <c:pt idx="6883">
                  <c:v>6883</c:v>
                </c:pt>
                <c:pt idx="6884">
                  <c:v>6884</c:v>
                </c:pt>
                <c:pt idx="6885">
                  <c:v>6885</c:v>
                </c:pt>
                <c:pt idx="6886">
                  <c:v>6886</c:v>
                </c:pt>
                <c:pt idx="6887">
                  <c:v>6887</c:v>
                </c:pt>
                <c:pt idx="6888">
                  <c:v>6888</c:v>
                </c:pt>
                <c:pt idx="6889">
                  <c:v>6889</c:v>
                </c:pt>
                <c:pt idx="6890">
                  <c:v>6890</c:v>
                </c:pt>
                <c:pt idx="6891">
                  <c:v>6891</c:v>
                </c:pt>
                <c:pt idx="6892">
                  <c:v>6892</c:v>
                </c:pt>
                <c:pt idx="6893">
                  <c:v>6893</c:v>
                </c:pt>
                <c:pt idx="6894">
                  <c:v>6894</c:v>
                </c:pt>
                <c:pt idx="6895">
                  <c:v>6895</c:v>
                </c:pt>
                <c:pt idx="6896">
                  <c:v>6896</c:v>
                </c:pt>
                <c:pt idx="6897">
                  <c:v>6897</c:v>
                </c:pt>
                <c:pt idx="6898">
                  <c:v>6898</c:v>
                </c:pt>
                <c:pt idx="6899">
                  <c:v>6899</c:v>
                </c:pt>
                <c:pt idx="6900">
                  <c:v>6900</c:v>
                </c:pt>
                <c:pt idx="6901">
                  <c:v>6901</c:v>
                </c:pt>
                <c:pt idx="6902">
                  <c:v>6902</c:v>
                </c:pt>
                <c:pt idx="6903">
                  <c:v>6903</c:v>
                </c:pt>
                <c:pt idx="6904">
                  <c:v>6904</c:v>
                </c:pt>
                <c:pt idx="6905">
                  <c:v>6905</c:v>
                </c:pt>
                <c:pt idx="6906">
                  <c:v>6906</c:v>
                </c:pt>
                <c:pt idx="6907">
                  <c:v>6907</c:v>
                </c:pt>
                <c:pt idx="6908">
                  <c:v>6908</c:v>
                </c:pt>
                <c:pt idx="6909">
                  <c:v>6909</c:v>
                </c:pt>
                <c:pt idx="6910">
                  <c:v>6910</c:v>
                </c:pt>
                <c:pt idx="6911">
                  <c:v>6911</c:v>
                </c:pt>
                <c:pt idx="6912">
                  <c:v>6912</c:v>
                </c:pt>
                <c:pt idx="6913">
                  <c:v>6913</c:v>
                </c:pt>
                <c:pt idx="6914">
                  <c:v>6914</c:v>
                </c:pt>
                <c:pt idx="6915">
                  <c:v>6915</c:v>
                </c:pt>
                <c:pt idx="6916">
                  <c:v>6916</c:v>
                </c:pt>
                <c:pt idx="6917">
                  <c:v>6917</c:v>
                </c:pt>
                <c:pt idx="6918">
                  <c:v>6918</c:v>
                </c:pt>
                <c:pt idx="6919">
                  <c:v>6919</c:v>
                </c:pt>
                <c:pt idx="6920">
                  <c:v>6920</c:v>
                </c:pt>
                <c:pt idx="6921">
                  <c:v>6921</c:v>
                </c:pt>
                <c:pt idx="6922">
                  <c:v>6922</c:v>
                </c:pt>
                <c:pt idx="6923">
                  <c:v>6923</c:v>
                </c:pt>
                <c:pt idx="6924">
                  <c:v>6924</c:v>
                </c:pt>
                <c:pt idx="6925">
                  <c:v>6925</c:v>
                </c:pt>
                <c:pt idx="6926">
                  <c:v>6926</c:v>
                </c:pt>
                <c:pt idx="6927">
                  <c:v>6927</c:v>
                </c:pt>
                <c:pt idx="6928">
                  <c:v>6928</c:v>
                </c:pt>
                <c:pt idx="6929">
                  <c:v>6929</c:v>
                </c:pt>
                <c:pt idx="6930">
                  <c:v>6930</c:v>
                </c:pt>
                <c:pt idx="6931">
                  <c:v>6931</c:v>
                </c:pt>
                <c:pt idx="6932">
                  <c:v>6932</c:v>
                </c:pt>
                <c:pt idx="6933">
                  <c:v>6933</c:v>
                </c:pt>
                <c:pt idx="6934">
                  <c:v>6934</c:v>
                </c:pt>
                <c:pt idx="6935">
                  <c:v>6935</c:v>
                </c:pt>
                <c:pt idx="6936">
                  <c:v>6936</c:v>
                </c:pt>
                <c:pt idx="6937">
                  <c:v>6937</c:v>
                </c:pt>
                <c:pt idx="6938">
                  <c:v>6938</c:v>
                </c:pt>
                <c:pt idx="6939">
                  <c:v>6939</c:v>
                </c:pt>
                <c:pt idx="6940">
                  <c:v>6940</c:v>
                </c:pt>
                <c:pt idx="6941">
                  <c:v>6941</c:v>
                </c:pt>
                <c:pt idx="6942">
                  <c:v>6942</c:v>
                </c:pt>
                <c:pt idx="6943">
                  <c:v>6943</c:v>
                </c:pt>
                <c:pt idx="6944">
                  <c:v>6944</c:v>
                </c:pt>
                <c:pt idx="6945">
                  <c:v>6945</c:v>
                </c:pt>
                <c:pt idx="6946">
                  <c:v>6946</c:v>
                </c:pt>
                <c:pt idx="6947">
                  <c:v>6947</c:v>
                </c:pt>
                <c:pt idx="6948">
                  <c:v>6948</c:v>
                </c:pt>
                <c:pt idx="6949">
                  <c:v>6949</c:v>
                </c:pt>
                <c:pt idx="6950">
                  <c:v>6950</c:v>
                </c:pt>
                <c:pt idx="6951">
                  <c:v>6951</c:v>
                </c:pt>
                <c:pt idx="6952">
                  <c:v>6952</c:v>
                </c:pt>
                <c:pt idx="6953">
                  <c:v>6953</c:v>
                </c:pt>
                <c:pt idx="6954">
                  <c:v>6954</c:v>
                </c:pt>
                <c:pt idx="6955">
                  <c:v>6955</c:v>
                </c:pt>
                <c:pt idx="6956">
                  <c:v>6956</c:v>
                </c:pt>
                <c:pt idx="6957">
                  <c:v>6957</c:v>
                </c:pt>
                <c:pt idx="6958">
                  <c:v>6958</c:v>
                </c:pt>
                <c:pt idx="6959">
                  <c:v>6959</c:v>
                </c:pt>
                <c:pt idx="6960">
                  <c:v>6960</c:v>
                </c:pt>
                <c:pt idx="6961">
                  <c:v>6961</c:v>
                </c:pt>
                <c:pt idx="6962">
                  <c:v>6962</c:v>
                </c:pt>
                <c:pt idx="6963">
                  <c:v>6963</c:v>
                </c:pt>
                <c:pt idx="6964">
                  <c:v>6964</c:v>
                </c:pt>
                <c:pt idx="6965">
                  <c:v>6965</c:v>
                </c:pt>
                <c:pt idx="6966">
                  <c:v>6966</c:v>
                </c:pt>
                <c:pt idx="6967">
                  <c:v>6967</c:v>
                </c:pt>
                <c:pt idx="6968">
                  <c:v>6968</c:v>
                </c:pt>
                <c:pt idx="6969">
                  <c:v>6969</c:v>
                </c:pt>
                <c:pt idx="6970">
                  <c:v>6970</c:v>
                </c:pt>
                <c:pt idx="6971">
                  <c:v>6971</c:v>
                </c:pt>
                <c:pt idx="6972">
                  <c:v>6972</c:v>
                </c:pt>
                <c:pt idx="6973">
                  <c:v>6973</c:v>
                </c:pt>
                <c:pt idx="6974">
                  <c:v>6974</c:v>
                </c:pt>
                <c:pt idx="6975">
                  <c:v>6975</c:v>
                </c:pt>
                <c:pt idx="6976">
                  <c:v>6976</c:v>
                </c:pt>
                <c:pt idx="6977">
                  <c:v>6977</c:v>
                </c:pt>
                <c:pt idx="6978">
                  <c:v>6978</c:v>
                </c:pt>
                <c:pt idx="6979">
                  <c:v>6979</c:v>
                </c:pt>
                <c:pt idx="6980">
                  <c:v>6980</c:v>
                </c:pt>
                <c:pt idx="6981">
                  <c:v>6981</c:v>
                </c:pt>
                <c:pt idx="6982">
                  <c:v>6982</c:v>
                </c:pt>
                <c:pt idx="6983">
                  <c:v>6983</c:v>
                </c:pt>
                <c:pt idx="6984">
                  <c:v>6984</c:v>
                </c:pt>
                <c:pt idx="6985">
                  <c:v>6985</c:v>
                </c:pt>
                <c:pt idx="6986">
                  <c:v>6986</c:v>
                </c:pt>
                <c:pt idx="6987">
                  <c:v>6987</c:v>
                </c:pt>
                <c:pt idx="6988">
                  <c:v>6988</c:v>
                </c:pt>
                <c:pt idx="6989">
                  <c:v>6989</c:v>
                </c:pt>
                <c:pt idx="6990">
                  <c:v>6990</c:v>
                </c:pt>
                <c:pt idx="6991">
                  <c:v>6991</c:v>
                </c:pt>
                <c:pt idx="6992">
                  <c:v>6992</c:v>
                </c:pt>
                <c:pt idx="6993">
                  <c:v>6993</c:v>
                </c:pt>
                <c:pt idx="6994">
                  <c:v>6994</c:v>
                </c:pt>
                <c:pt idx="6995">
                  <c:v>6995</c:v>
                </c:pt>
                <c:pt idx="6996">
                  <c:v>6996</c:v>
                </c:pt>
                <c:pt idx="6997">
                  <c:v>6997</c:v>
                </c:pt>
                <c:pt idx="6998">
                  <c:v>6998</c:v>
                </c:pt>
                <c:pt idx="6999">
                  <c:v>6999</c:v>
                </c:pt>
                <c:pt idx="7000">
                  <c:v>7000</c:v>
                </c:pt>
                <c:pt idx="7001">
                  <c:v>7001</c:v>
                </c:pt>
                <c:pt idx="7002">
                  <c:v>7002</c:v>
                </c:pt>
                <c:pt idx="7003">
                  <c:v>7003</c:v>
                </c:pt>
                <c:pt idx="7004">
                  <c:v>7004</c:v>
                </c:pt>
                <c:pt idx="7005">
                  <c:v>7005</c:v>
                </c:pt>
                <c:pt idx="7006">
                  <c:v>7006</c:v>
                </c:pt>
                <c:pt idx="7007">
                  <c:v>7007</c:v>
                </c:pt>
                <c:pt idx="7008">
                  <c:v>7008</c:v>
                </c:pt>
                <c:pt idx="7009">
                  <c:v>7009</c:v>
                </c:pt>
                <c:pt idx="7010">
                  <c:v>7010</c:v>
                </c:pt>
                <c:pt idx="7011">
                  <c:v>7011</c:v>
                </c:pt>
                <c:pt idx="7012">
                  <c:v>7012</c:v>
                </c:pt>
                <c:pt idx="7013">
                  <c:v>7013</c:v>
                </c:pt>
                <c:pt idx="7014">
                  <c:v>7014</c:v>
                </c:pt>
                <c:pt idx="7015">
                  <c:v>7015</c:v>
                </c:pt>
                <c:pt idx="7016">
                  <c:v>7016</c:v>
                </c:pt>
                <c:pt idx="7017">
                  <c:v>7017</c:v>
                </c:pt>
                <c:pt idx="7018">
                  <c:v>7018</c:v>
                </c:pt>
                <c:pt idx="7019">
                  <c:v>7019</c:v>
                </c:pt>
                <c:pt idx="7020">
                  <c:v>7020</c:v>
                </c:pt>
                <c:pt idx="7021">
                  <c:v>7021</c:v>
                </c:pt>
                <c:pt idx="7022">
                  <c:v>7022</c:v>
                </c:pt>
                <c:pt idx="7023">
                  <c:v>7023</c:v>
                </c:pt>
                <c:pt idx="7024">
                  <c:v>7024</c:v>
                </c:pt>
                <c:pt idx="7025">
                  <c:v>7025</c:v>
                </c:pt>
                <c:pt idx="7026">
                  <c:v>7026</c:v>
                </c:pt>
                <c:pt idx="7027">
                  <c:v>7027</c:v>
                </c:pt>
                <c:pt idx="7028">
                  <c:v>7028</c:v>
                </c:pt>
                <c:pt idx="7029">
                  <c:v>7029</c:v>
                </c:pt>
                <c:pt idx="7030">
                  <c:v>7030</c:v>
                </c:pt>
                <c:pt idx="7031">
                  <c:v>7031</c:v>
                </c:pt>
                <c:pt idx="7032">
                  <c:v>7032</c:v>
                </c:pt>
                <c:pt idx="7033">
                  <c:v>7033</c:v>
                </c:pt>
                <c:pt idx="7034">
                  <c:v>7034</c:v>
                </c:pt>
                <c:pt idx="7035">
                  <c:v>7035</c:v>
                </c:pt>
                <c:pt idx="7036">
                  <c:v>7036</c:v>
                </c:pt>
                <c:pt idx="7037">
                  <c:v>7037</c:v>
                </c:pt>
                <c:pt idx="7038">
                  <c:v>7038</c:v>
                </c:pt>
                <c:pt idx="7039">
                  <c:v>7039</c:v>
                </c:pt>
                <c:pt idx="7040">
                  <c:v>7040</c:v>
                </c:pt>
                <c:pt idx="7041">
                  <c:v>7041</c:v>
                </c:pt>
                <c:pt idx="7042">
                  <c:v>7042</c:v>
                </c:pt>
                <c:pt idx="7043">
                  <c:v>7043</c:v>
                </c:pt>
                <c:pt idx="7044">
                  <c:v>7044</c:v>
                </c:pt>
                <c:pt idx="7045">
                  <c:v>7045</c:v>
                </c:pt>
                <c:pt idx="7046">
                  <c:v>7046</c:v>
                </c:pt>
                <c:pt idx="7047">
                  <c:v>7047</c:v>
                </c:pt>
                <c:pt idx="7048">
                  <c:v>7048</c:v>
                </c:pt>
                <c:pt idx="7049">
                  <c:v>7049</c:v>
                </c:pt>
                <c:pt idx="7050">
                  <c:v>7050</c:v>
                </c:pt>
                <c:pt idx="7051">
                  <c:v>7051</c:v>
                </c:pt>
                <c:pt idx="7052">
                  <c:v>7052</c:v>
                </c:pt>
                <c:pt idx="7053">
                  <c:v>7053</c:v>
                </c:pt>
                <c:pt idx="7054">
                  <c:v>7054</c:v>
                </c:pt>
                <c:pt idx="7055">
                  <c:v>7055</c:v>
                </c:pt>
                <c:pt idx="7056">
                  <c:v>7056</c:v>
                </c:pt>
                <c:pt idx="7057">
                  <c:v>7057</c:v>
                </c:pt>
                <c:pt idx="7058">
                  <c:v>7058</c:v>
                </c:pt>
                <c:pt idx="7059">
                  <c:v>7059</c:v>
                </c:pt>
                <c:pt idx="7060">
                  <c:v>7060</c:v>
                </c:pt>
                <c:pt idx="7061">
                  <c:v>7061</c:v>
                </c:pt>
                <c:pt idx="7062">
                  <c:v>7062</c:v>
                </c:pt>
                <c:pt idx="7063">
                  <c:v>7063</c:v>
                </c:pt>
                <c:pt idx="7064">
                  <c:v>7064</c:v>
                </c:pt>
                <c:pt idx="7065">
                  <c:v>7065</c:v>
                </c:pt>
                <c:pt idx="7066">
                  <c:v>7066</c:v>
                </c:pt>
                <c:pt idx="7067">
                  <c:v>7067</c:v>
                </c:pt>
                <c:pt idx="7068">
                  <c:v>7068</c:v>
                </c:pt>
                <c:pt idx="7069">
                  <c:v>7069</c:v>
                </c:pt>
                <c:pt idx="7070">
                  <c:v>7070</c:v>
                </c:pt>
                <c:pt idx="7071">
                  <c:v>7071</c:v>
                </c:pt>
                <c:pt idx="7072">
                  <c:v>7072</c:v>
                </c:pt>
                <c:pt idx="7073">
                  <c:v>7073</c:v>
                </c:pt>
                <c:pt idx="7074">
                  <c:v>7074</c:v>
                </c:pt>
                <c:pt idx="7075">
                  <c:v>7075</c:v>
                </c:pt>
                <c:pt idx="7076">
                  <c:v>7076</c:v>
                </c:pt>
                <c:pt idx="7077">
                  <c:v>7077</c:v>
                </c:pt>
                <c:pt idx="7078">
                  <c:v>7078</c:v>
                </c:pt>
                <c:pt idx="7079">
                  <c:v>7079</c:v>
                </c:pt>
                <c:pt idx="7080">
                  <c:v>7080</c:v>
                </c:pt>
                <c:pt idx="7081">
                  <c:v>7081</c:v>
                </c:pt>
                <c:pt idx="7082">
                  <c:v>7082</c:v>
                </c:pt>
                <c:pt idx="7083">
                  <c:v>7083</c:v>
                </c:pt>
                <c:pt idx="7084">
                  <c:v>7084</c:v>
                </c:pt>
                <c:pt idx="7085">
                  <c:v>7085</c:v>
                </c:pt>
                <c:pt idx="7086">
                  <c:v>7086</c:v>
                </c:pt>
                <c:pt idx="7087">
                  <c:v>7087</c:v>
                </c:pt>
                <c:pt idx="7088">
                  <c:v>7088</c:v>
                </c:pt>
                <c:pt idx="7089">
                  <c:v>7089</c:v>
                </c:pt>
                <c:pt idx="7090">
                  <c:v>7090</c:v>
                </c:pt>
                <c:pt idx="7091">
                  <c:v>7091</c:v>
                </c:pt>
                <c:pt idx="7092">
                  <c:v>7092</c:v>
                </c:pt>
                <c:pt idx="7093">
                  <c:v>7093</c:v>
                </c:pt>
                <c:pt idx="7094">
                  <c:v>7094</c:v>
                </c:pt>
                <c:pt idx="7095">
                  <c:v>7095</c:v>
                </c:pt>
                <c:pt idx="7096">
                  <c:v>7096</c:v>
                </c:pt>
                <c:pt idx="7097">
                  <c:v>7097</c:v>
                </c:pt>
                <c:pt idx="7098">
                  <c:v>7098</c:v>
                </c:pt>
                <c:pt idx="7099">
                  <c:v>7099</c:v>
                </c:pt>
                <c:pt idx="7100">
                  <c:v>7100</c:v>
                </c:pt>
                <c:pt idx="7101">
                  <c:v>7101</c:v>
                </c:pt>
                <c:pt idx="7102">
                  <c:v>7102</c:v>
                </c:pt>
                <c:pt idx="7103">
                  <c:v>7103</c:v>
                </c:pt>
                <c:pt idx="7104">
                  <c:v>7104</c:v>
                </c:pt>
                <c:pt idx="7105">
                  <c:v>7105</c:v>
                </c:pt>
                <c:pt idx="7106">
                  <c:v>7106</c:v>
                </c:pt>
                <c:pt idx="7107">
                  <c:v>7107</c:v>
                </c:pt>
                <c:pt idx="7108">
                  <c:v>7108</c:v>
                </c:pt>
                <c:pt idx="7109">
                  <c:v>7109</c:v>
                </c:pt>
                <c:pt idx="7110">
                  <c:v>7110</c:v>
                </c:pt>
                <c:pt idx="7111">
                  <c:v>7111</c:v>
                </c:pt>
                <c:pt idx="7112">
                  <c:v>7112</c:v>
                </c:pt>
                <c:pt idx="7113">
                  <c:v>7113</c:v>
                </c:pt>
                <c:pt idx="7114">
                  <c:v>7114</c:v>
                </c:pt>
                <c:pt idx="7115">
                  <c:v>7115</c:v>
                </c:pt>
                <c:pt idx="7116">
                  <c:v>7116</c:v>
                </c:pt>
                <c:pt idx="7117">
                  <c:v>7117</c:v>
                </c:pt>
                <c:pt idx="7118">
                  <c:v>7118</c:v>
                </c:pt>
                <c:pt idx="7119">
                  <c:v>7119</c:v>
                </c:pt>
                <c:pt idx="7120">
                  <c:v>7120</c:v>
                </c:pt>
                <c:pt idx="7121">
                  <c:v>7121</c:v>
                </c:pt>
                <c:pt idx="7122">
                  <c:v>7122</c:v>
                </c:pt>
                <c:pt idx="7123">
                  <c:v>7123</c:v>
                </c:pt>
                <c:pt idx="7124">
                  <c:v>7124</c:v>
                </c:pt>
                <c:pt idx="7125">
                  <c:v>7125</c:v>
                </c:pt>
                <c:pt idx="7126">
                  <c:v>7126</c:v>
                </c:pt>
                <c:pt idx="7127">
                  <c:v>7127</c:v>
                </c:pt>
                <c:pt idx="7128">
                  <c:v>7128</c:v>
                </c:pt>
                <c:pt idx="7129">
                  <c:v>7129</c:v>
                </c:pt>
                <c:pt idx="7130">
                  <c:v>7130</c:v>
                </c:pt>
                <c:pt idx="7131">
                  <c:v>7131</c:v>
                </c:pt>
                <c:pt idx="7132">
                  <c:v>7132</c:v>
                </c:pt>
                <c:pt idx="7133">
                  <c:v>7133</c:v>
                </c:pt>
                <c:pt idx="7134">
                  <c:v>7134</c:v>
                </c:pt>
                <c:pt idx="7135">
                  <c:v>7135</c:v>
                </c:pt>
                <c:pt idx="7136">
                  <c:v>7136</c:v>
                </c:pt>
                <c:pt idx="7137">
                  <c:v>7137</c:v>
                </c:pt>
                <c:pt idx="7138">
                  <c:v>7138</c:v>
                </c:pt>
                <c:pt idx="7139">
                  <c:v>7139</c:v>
                </c:pt>
                <c:pt idx="7140">
                  <c:v>7140</c:v>
                </c:pt>
                <c:pt idx="7141">
                  <c:v>7141</c:v>
                </c:pt>
                <c:pt idx="7142">
                  <c:v>7142</c:v>
                </c:pt>
                <c:pt idx="7143">
                  <c:v>7143</c:v>
                </c:pt>
                <c:pt idx="7144">
                  <c:v>7144</c:v>
                </c:pt>
                <c:pt idx="7145">
                  <c:v>7145</c:v>
                </c:pt>
                <c:pt idx="7146">
                  <c:v>7146</c:v>
                </c:pt>
                <c:pt idx="7147">
                  <c:v>7147</c:v>
                </c:pt>
                <c:pt idx="7148">
                  <c:v>7148</c:v>
                </c:pt>
                <c:pt idx="7149">
                  <c:v>7149</c:v>
                </c:pt>
                <c:pt idx="7150">
                  <c:v>7150</c:v>
                </c:pt>
                <c:pt idx="7151">
                  <c:v>7151</c:v>
                </c:pt>
                <c:pt idx="7152">
                  <c:v>7152</c:v>
                </c:pt>
                <c:pt idx="7153">
                  <c:v>7153</c:v>
                </c:pt>
                <c:pt idx="7154">
                  <c:v>7154</c:v>
                </c:pt>
                <c:pt idx="7155">
                  <c:v>7155</c:v>
                </c:pt>
                <c:pt idx="7156">
                  <c:v>7156</c:v>
                </c:pt>
                <c:pt idx="7157">
                  <c:v>7157</c:v>
                </c:pt>
                <c:pt idx="7158">
                  <c:v>7158</c:v>
                </c:pt>
                <c:pt idx="7159">
                  <c:v>7159</c:v>
                </c:pt>
                <c:pt idx="7160">
                  <c:v>7160</c:v>
                </c:pt>
                <c:pt idx="7161">
                  <c:v>7161</c:v>
                </c:pt>
                <c:pt idx="7162">
                  <c:v>7162</c:v>
                </c:pt>
                <c:pt idx="7163">
                  <c:v>7163</c:v>
                </c:pt>
                <c:pt idx="7164">
                  <c:v>7164</c:v>
                </c:pt>
                <c:pt idx="7165">
                  <c:v>7165</c:v>
                </c:pt>
                <c:pt idx="7166">
                  <c:v>7166</c:v>
                </c:pt>
                <c:pt idx="7167">
                  <c:v>7167</c:v>
                </c:pt>
                <c:pt idx="7168">
                  <c:v>7168</c:v>
                </c:pt>
                <c:pt idx="7169">
                  <c:v>7169</c:v>
                </c:pt>
                <c:pt idx="7170">
                  <c:v>7170</c:v>
                </c:pt>
                <c:pt idx="7171">
                  <c:v>7171</c:v>
                </c:pt>
                <c:pt idx="7172">
                  <c:v>7172</c:v>
                </c:pt>
                <c:pt idx="7173">
                  <c:v>7173</c:v>
                </c:pt>
                <c:pt idx="7174">
                  <c:v>7174</c:v>
                </c:pt>
                <c:pt idx="7175">
                  <c:v>7175</c:v>
                </c:pt>
                <c:pt idx="7176">
                  <c:v>7176</c:v>
                </c:pt>
                <c:pt idx="7177">
                  <c:v>7177</c:v>
                </c:pt>
                <c:pt idx="7178">
                  <c:v>7178</c:v>
                </c:pt>
                <c:pt idx="7179">
                  <c:v>7179</c:v>
                </c:pt>
                <c:pt idx="7180">
                  <c:v>7180</c:v>
                </c:pt>
                <c:pt idx="7181">
                  <c:v>7181</c:v>
                </c:pt>
                <c:pt idx="7182">
                  <c:v>7182</c:v>
                </c:pt>
                <c:pt idx="7183">
                  <c:v>7183</c:v>
                </c:pt>
                <c:pt idx="7184">
                  <c:v>7184</c:v>
                </c:pt>
                <c:pt idx="7185">
                  <c:v>7185</c:v>
                </c:pt>
                <c:pt idx="7186">
                  <c:v>7186</c:v>
                </c:pt>
                <c:pt idx="7187">
                  <c:v>7187</c:v>
                </c:pt>
                <c:pt idx="7188">
                  <c:v>7188</c:v>
                </c:pt>
                <c:pt idx="7189">
                  <c:v>7189</c:v>
                </c:pt>
                <c:pt idx="7190">
                  <c:v>7190</c:v>
                </c:pt>
                <c:pt idx="7191">
                  <c:v>7191</c:v>
                </c:pt>
                <c:pt idx="7192">
                  <c:v>7192</c:v>
                </c:pt>
                <c:pt idx="7193">
                  <c:v>7193</c:v>
                </c:pt>
                <c:pt idx="7194">
                  <c:v>7194</c:v>
                </c:pt>
                <c:pt idx="7195">
                  <c:v>7195</c:v>
                </c:pt>
                <c:pt idx="7196">
                  <c:v>7196</c:v>
                </c:pt>
                <c:pt idx="7197">
                  <c:v>7197</c:v>
                </c:pt>
                <c:pt idx="7198">
                  <c:v>7198</c:v>
                </c:pt>
                <c:pt idx="7199">
                  <c:v>7199</c:v>
                </c:pt>
                <c:pt idx="7200">
                  <c:v>7200</c:v>
                </c:pt>
                <c:pt idx="7201">
                  <c:v>7201</c:v>
                </c:pt>
                <c:pt idx="7202">
                  <c:v>7202</c:v>
                </c:pt>
                <c:pt idx="7203">
                  <c:v>7203</c:v>
                </c:pt>
                <c:pt idx="7204">
                  <c:v>7204</c:v>
                </c:pt>
                <c:pt idx="7205">
                  <c:v>7205</c:v>
                </c:pt>
                <c:pt idx="7206">
                  <c:v>7206</c:v>
                </c:pt>
                <c:pt idx="7207">
                  <c:v>7207</c:v>
                </c:pt>
                <c:pt idx="7208">
                  <c:v>7208</c:v>
                </c:pt>
                <c:pt idx="7209">
                  <c:v>7209</c:v>
                </c:pt>
                <c:pt idx="7210">
                  <c:v>7210</c:v>
                </c:pt>
                <c:pt idx="7211">
                  <c:v>7211</c:v>
                </c:pt>
                <c:pt idx="7212">
                  <c:v>7212</c:v>
                </c:pt>
                <c:pt idx="7213">
                  <c:v>7213</c:v>
                </c:pt>
                <c:pt idx="7214">
                  <c:v>7214</c:v>
                </c:pt>
                <c:pt idx="7215">
                  <c:v>7215</c:v>
                </c:pt>
                <c:pt idx="7216">
                  <c:v>7216</c:v>
                </c:pt>
                <c:pt idx="7217">
                  <c:v>7217</c:v>
                </c:pt>
                <c:pt idx="7218">
                  <c:v>7218</c:v>
                </c:pt>
                <c:pt idx="7219">
                  <c:v>7219</c:v>
                </c:pt>
                <c:pt idx="7220">
                  <c:v>7220</c:v>
                </c:pt>
                <c:pt idx="7221">
                  <c:v>7221</c:v>
                </c:pt>
                <c:pt idx="7222">
                  <c:v>7222</c:v>
                </c:pt>
                <c:pt idx="7223">
                  <c:v>7223</c:v>
                </c:pt>
                <c:pt idx="7224">
                  <c:v>7224</c:v>
                </c:pt>
                <c:pt idx="7225">
                  <c:v>7225</c:v>
                </c:pt>
                <c:pt idx="7226">
                  <c:v>7226</c:v>
                </c:pt>
                <c:pt idx="7227">
                  <c:v>7227</c:v>
                </c:pt>
                <c:pt idx="7228">
                  <c:v>7228</c:v>
                </c:pt>
                <c:pt idx="7229">
                  <c:v>7229</c:v>
                </c:pt>
                <c:pt idx="7230">
                  <c:v>7230</c:v>
                </c:pt>
                <c:pt idx="7231">
                  <c:v>7231</c:v>
                </c:pt>
                <c:pt idx="7232">
                  <c:v>7232</c:v>
                </c:pt>
                <c:pt idx="7233">
                  <c:v>7233</c:v>
                </c:pt>
                <c:pt idx="7234">
                  <c:v>7234</c:v>
                </c:pt>
                <c:pt idx="7235">
                  <c:v>7235</c:v>
                </c:pt>
                <c:pt idx="7236">
                  <c:v>7236</c:v>
                </c:pt>
                <c:pt idx="7237">
                  <c:v>7237</c:v>
                </c:pt>
                <c:pt idx="7238">
                  <c:v>7238</c:v>
                </c:pt>
                <c:pt idx="7239">
                  <c:v>7239</c:v>
                </c:pt>
                <c:pt idx="7240">
                  <c:v>7240</c:v>
                </c:pt>
                <c:pt idx="7241">
                  <c:v>7241</c:v>
                </c:pt>
                <c:pt idx="7242">
                  <c:v>7242</c:v>
                </c:pt>
                <c:pt idx="7243">
                  <c:v>7243</c:v>
                </c:pt>
                <c:pt idx="7244">
                  <c:v>7244</c:v>
                </c:pt>
                <c:pt idx="7245">
                  <c:v>7245</c:v>
                </c:pt>
                <c:pt idx="7246">
                  <c:v>7246</c:v>
                </c:pt>
                <c:pt idx="7247">
                  <c:v>7247</c:v>
                </c:pt>
                <c:pt idx="7248">
                  <c:v>7248</c:v>
                </c:pt>
                <c:pt idx="7249">
                  <c:v>7249</c:v>
                </c:pt>
                <c:pt idx="7250">
                  <c:v>7250</c:v>
                </c:pt>
                <c:pt idx="7251">
                  <c:v>7251</c:v>
                </c:pt>
                <c:pt idx="7252">
                  <c:v>7252</c:v>
                </c:pt>
                <c:pt idx="7253">
                  <c:v>7253</c:v>
                </c:pt>
                <c:pt idx="7254">
                  <c:v>7254</c:v>
                </c:pt>
                <c:pt idx="7255">
                  <c:v>7255</c:v>
                </c:pt>
                <c:pt idx="7256">
                  <c:v>7256</c:v>
                </c:pt>
                <c:pt idx="7257">
                  <c:v>7257</c:v>
                </c:pt>
                <c:pt idx="7258">
                  <c:v>7258</c:v>
                </c:pt>
                <c:pt idx="7259">
                  <c:v>7259</c:v>
                </c:pt>
                <c:pt idx="7260">
                  <c:v>7260</c:v>
                </c:pt>
                <c:pt idx="7261">
                  <c:v>7261</c:v>
                </c:pt>
                <c:pt idx="7262">
                  <c:v>7262</c:v>
                </c:pt>
                <c:pt idx="7263">
                  <c:v>7263</c:v>
                </c:pt>
                <c:pt idx="7264">
                  <c:v>7264</c:v>
                </c:pt>
                <c:pt idx="7265">
                  <c:v>7265</c:v>
                </c:pt>
                <c:pt idx="7266">
                  <c:v>7266</c:v>
                </c:pt>
                <c:pt idx="7267">
                  <c:v>7267</c:v>
                </c:pt>
                <c:pt idx="7268">
                  <c:v>7268</c:v>
                </c:pt>
                <c:pt idx="7269">
                  <c:v>7269</c:v>
                </c:pt>
                <c:pt idx="7270">
                  <c:v>7270</c:v>
                </c:pt>
                <c:pt idx="7271">
                  <c:v>7271</c:v>
                </c:pt>
                <c:pt idx="7272">
                  <c:v>7272</c:v>
                </c:pt>
                <c:pt idx="7273">
                  <c:v>7273</c:v>
                </c:pt>
                <c:pt idx="7274">
                  <c:v>7274</c:v>
                </c:pt>
                <c:pt idx="7275">
                  <c:v>7275</c:v>
                </c:pt>
                <c:pt idx="7276">
                  <c:v>7276</c:v>
                </c:pt>
                <c:pt idx="7277">
                  <c:v>7277</c:v>
                </c:pt>
                <c:pt idx="7278">
                  <c:v>7278</c:v>
                </c:pt>
                <c:pt idx="7279">
                  <c:v>7279</c:v>
                </c:pt>
                <c:pt idx="7280">
                  <c:v>7280</c:v>
                </c:pt>
                <c:pt idx="7281">
                  <c:v>7281</c:v>
                </c:pt>
                <c:pt idx="7282">
                  <c:v>7282</c:v>
                </c:pt>
                <c:pt idx="7283">
                  <c:v>7283</c:v>
                </c:pt>
                <c:pt idx="7284">
                  <c:v>7284</c:v>
                </c:pt>
                <c:pt idx="7285">
                  <c:v>7285</c:v>
                </c:pt>
                <c:pt idx="7286">
                  <c:v>7286</c:v>
                </c:pt>
                <c:pt idx="7287">
                  <c:v>7287</c:v>
                </c:pt>
                <c:pt idx="7288">
                  <c:v>7288</c:v>
                </c:pt>
                <c:pt idx="7289">
                  <c:v>7289</c:v>
                </c:pt>
                <c:pt idx="7290">
                  <c:v>7290</c:v>
                </c:pt>
                <c:pt idx="7291">
                  <c:v>7291</c:v>
                </c:pt>
                <c:pt idx="7292">
                  <c:v>7292</c:v>
                </c:pt>
                <c:pt idx="7293">
                  <c:v>7293</c:v>
                </c:pt>
                <c:pt idx="7294">
                  <c:v>7294</c:v>
                </c:pt>
                <c:pt idx="7295">
                  <c:v>7295</c:v>
                </c:pt>
                <c:pt idx="7296">
                  <c:v>7296</c:v>
                </c:pt>
                <c:pt idx="7297">
                  <c:v>7297</c:v>
                </c:pt>
                <c:pt idx="7298">
                  <c:v>7298</c:v>
                </c:pt>
                <c:pt idx="7299">
                  <c:v>7299</c:v>
                </c:pt>
                <c:pt idx="7300">
                  <c:v>7300</c:v>
                </c:pt>
                <c:pt idx="7301">
                  <c:v>7301</c:v>
                </c:pt>
                <c:pt idx="7302">
                  <c:v>7302</c:v>
                </c:pt>
                <c:pt idx="7303">
                  <c:v>7303</c:v>
                </c:pt>
                <c:pt idx="7304">
                  <c:v>7304</c:v>
                </c:pt>
                <c:pt idx="7305">
                  <c:v>7305</c:v>
                </c:pt>
                <c:pt idx="7306">
                  <c:v>7306</c:v>
                </c:pt>
                <c:pt idx="7307">
                  <c:v>7307</c:v>
                </c:pt>
                <c:pt idx="7308">
                  <c:v>7308</c:v>
                </c:pt>
                <c:pt idx="7309">
                  <c:v>7309</c:v>
                </c:pt>
                <c:pt idx="7310">
                  <c:v>7310</c:v>
                </c:pt>
                <c:pt idx="7311">
                  <c:v>7311</c:v>
                </c:pt>
                <c:pt idx="7312">
                  <c:v>7312</c:v>
                </c:pt>
                <c:pt idx="7313">
                  <c:v>7313</c:v>
                </c:pt>
                <c:pt idx="7314">
                  <c:v>7314</c:v>
                </c:pt>
                <c:pt idx="7315">
                  <c:v>7315</c:v>
                </c:pt>
                <c:pt idx="7316">
                  <c:v>7316</c:v>
                </c:pt>
                <c:pt idx="7317">
                  <c:v>7317</c:v>
                </c:pt>
                <c:pt idx="7318">
                  <c:v>7318</c:v>
                </c:pt>
                <c:pt idx="7319">
                  <c:v>7319</c:v>
                </c:pt>
                <c:pt idx="7320">
                  <c:v>7320</c:v>
                </c:pt>
                <c:pt idx="7321">
                  <c:v>7321</c:v>
                </c:pt>
                <c:pt idx="7322">
                  <c:v>7322</c:v>
                </c:pt>
                <c:pt idx="7323">
                  <c:v>7323</c:v>
                </c:pt>
                <c:pt idx="7324">
                  <c:v>7324</c:v>
                </c:pt>
                <c:pt idx="7325">
                  <c:v>7325</c:v>
                </c:pt>
                <c:pt idx="7326">
                  <c:v>7326</c:v>
                </c:pt>
                <c:pt idx="7327">
                  <c:v>7327</c:v>
                </c:pt>
                <c:pt idx="7328">
                  <c:v>7328</c:v>
                </c:pt>
                <c:pt idx="7329">
                  <c:v>7329</c:v>
                </c:pt>
                <c:pt idx="7330">
                  <c:v>7330</c:v>
                </c:pt>
                <c:pt idx="7331">
                  <c:v>7331</c:v>
                </c:pt>
                <c:pt idx="7332">
                  <c:v>7332</c:v>
                </c:pt>
                <c:pt idx="7333">
                  <c:v>7333</c:v>
                </c:pt>
                <c:pt idx="7334">
                  <c:v>7334</c:v>
                </c:pt>
                <c:pt idx="7335">
                  <c:v>7335</c:v>
                </c:pt>
                <c:pt idx="7336">
                  <c:v>7336</c:v>
                </c:pt>
                <c:pt idx="7337">
                  <c:v>7337</c:v>
                </c:pt>
                <c:pt idx="7338">
                  <c:v>7338</c:v>
                </c:pt>
                <c:pt idx="7339">
                  <c:v>7339</c:v>
                </c:pt>
                <c:pt idx="7340">
                  <c:v>7340</c:v>
                </c:pt>
                <c:pt idx="7341">
                  <c:v>7341</c:v>
                </c:pt>
                <c:pt idx="7342">
                  <c:v>7342</c:v>
                </c:pt>
                <c:pt idx="7343">
                  <c:v>7343</c:v>
                </c:pt>
                <c:pt idx="7344">
                  <c:v>7344</c:v>
                </c:pt>
                <c:pt idx="7345">
                  <c:v>7345</c:v>
                </c:pt>
                <c:pt idx="7346">
                  <c:v>7346</c:v>
                </c:pt>
                <c:pt idx="7347">
                  <c:v>7347</c:v>
                </c:pt>
                <c:pt idx="7348">
                  <c:v>7348</c:v>
                </c:pt>
                <c:pt idx="7349">
                  <c:v>7349</c:v>
                </c:pt>
                <c:pt idx="7350">
                  <c:v>7350</c:v>
                </c:pt>
                <c:pt idx="7351">
                  <c:v>7351</c:v>
                </c:pt>
                <c:pt idx="7352">
                  <c:v>7352</c:v>
                </c:pt>
                <c:pt idx="7353">
                  <c:v>7353</c:v>
                </c:pt>
                <c:pt idx="7354">
                  <c:v>7354</c:v>
                </c:pt>
                <c:pt idx="7355">
                  <c:v>7355</c:v>
                </c:pt>
                <c:pt idx="7356">
                  <c:v>7356</c:v>
                </c:pt>
                <c:pt idx="7357">
                  <c:v>7357</c:v>
                </c:pt>
                <c:pt idx="7358">
                  <c:v>7358</c:v>
                </c:pt>
                <c:pt idx="7359">
                  <c:v>7359</c:v>
                </c:pt>
                <c:pt idx="7360">
                  <c:v>7360</c:v>
                </c:pt>
                <c:pt idx="7361">
                  <c:v>7361</c:v>
                </c:pt>
                <c:pt idx="7362">
                  <c:v>7362</c:v>
                </c:pt>
                <c:pt idx="7363">
                  <c:v>7363</c:v>
                </c:pt>
                <c:pt idx="7364">
                  <c:v>7364</c:v>
                </c:pt>
                <c:pt idx="7365">
                  <c:v>7365</c:v>
                </c:pt>
                <c:pt idx="7366">
                  <c:v>7366</c:v>
                </c:pt>
                <c:pt idx="7367">
                  <c:v>7367</c:v>
                </c:pt>
                <c:pt idx="7368">
                  <c:v>7368</c:v>
                </c:pt>
                <c:pt idx="7369">
                  <c:v>7369</c:v>
                </c:pt>
                <c:pt idx="7370">
                  <c:v>7370</c:v>
                </c:pt>
                <c:pt idx="7371">
                  <c:v>7371</c:v>
                </c:pt>
                <c:pt idx="7372">
                  <c:v>7372</c:v>
                </c:pt>
                <c:pt idx="7373">
                  <c:v>7373</c:v>
                </c:pt>
                <c:pt idx="7374">
                  <c:v>7374</c:v>
                </c:pt>
                <c:pt idx="7375">
                  <c:v>7375</c:v>
                </c:pt>
                <c:pt idx="7376">
                  <c:v>7376</c:v>
                </c:pt>
                <c:pt idx="7377">
                  <c:v>7377</c:v>
                </c:pt>
                <c:pt idx="7378">
                  <c:v>7378</c:v>
                </c:pt>
                <c:pt idx="7379">
                  <c:v>7379</c:v>
                </c:pt>
                <c:pt idx="7380">
                  <c:v>7380</c:v>
                </c:pt>
                <c:pt idx="7381">
                  <c:v>7381</c:v>
                </c:pt>
                <c:pt idx="7382">
                  <c:v>7382</c:v>
                </c:pt>
                <c:pt idx="7383">
                  <c:v>7383</c:v>
                </c:pt>
                <c:pt idx="7384">
                  <c:v>7384</c:v>
                </c:pt>
                <c:pt idx="7385">
                  <c:v>7385</c:v>
                </c:pt>
                <c:pt idx="7386">
                  <c:v>7386</c:v>
                </c:pt>
                <c:pt idx="7387">
                  <c:v>7387</c:v>
                </c:pt>
                <c:pt idx="7388">
                  <c:v>7388</c:v>
                </c:pt>
                <c:pt idx="7389">
                  <c:v>7389</c:v>
                </c:pt>
                <c:pt idx="7390">
                  <c:v>7390</c:v>
                </c:pt>
                <c:pt idx="7391">
                  <c:v>7391</c:v>
                </c:pt>
                <c:pt idx="7392">
                  <c:v>7392</c:v>
                </c:pt>
                <c:pt idx="7393">
                  <c:v>7393</c:v>
                </c:pt>
                <c:pt idx="7394">
                  <c:v>7394</c:v>
                </c:pt>
                <c:pt idx="7395">
                  <c:v>7395</c:v>
                </c:pt>
                <c:pt idx="7396">
                  <c:v>7396</c:v>
                </c:pt>
                <c:pt idx="7397">
                  <c:v>7397</c:v>
                </c:pt>
                <c:pt idx="7398">
                  <c:v>7398</c:v>
                </c:pt>
                <c:pt idx="7399">
                  <c:v>7399</c:v>
                </c:pt>
                <c:pt idx="7400">
                  <c:v>7400</c:v>
                </c:pt>
                <c:pt idx="7401">
                  <c:v>7401</c:v>
                </c:pt>
                <c:pt idx="7402">
                  <c:v>7402</c:v>
                </c:pt>
                <c:pt idx="7403">
                  <c:v>7403</c:v>
                </c:pt>
                <c:pt idx="7404">
                  <c:v>7404</c:v>
                </c:pt>
                <c:pt idx="7405">
                  <c:v>7405</c:v>
                </c:pt>
                <c:pt idx="7406">
                  <c:v>7406</c:v>
                </c:pt>
                <c:pt idx="7407">
                  <c:v>7407</c:v>
                </c:pt>
                <c:pt idx="7408">
                  <c:v>7408</c:v>
                </c:pt>
                <c:pt idx="7409">
                  <c:v>7409</c:v>
                </c:pt>
                <c:pt idx="7410">
                  <c:v>7410</c:v>
                </c:pt>
                <c:pt idx="7411">
                  <c:v>7411</c:v>
                </c:pt>
                <c:pt idx="7412">
                  <c:v>7412</c:v>
                </c:pt>
                <c:pt idx="7413">
                  <c:v>7413</c:v>
                </c:pt>
                <c:pt idx="7414">
                  <c:v>7414</c:v>
                </c:pt>
                <c:pt idx="7415">
                  <c:v>7415</c:v>
                </c:pt>
                <c:pt idx="7416">
                  <c:v>7416</c:v>
                </c:pt>
                <c:pt idx="7417">
                  <c:v>7417</c:v>
                </c:pt>
                <c:pt idx="7418">
                  <c:v>7418</c:v>
                </c:pt>
                <c:pt idx="7419">
                  <c:v>7419</c:v>
                </c:pt>
                <c:pt idx="7420">
                  <c:v>7420</c:v>
                </c:pt>
                <c:pt idx="7421">
                  <c:v>7421</c:v>
                </c:pt>
                <c:pt idx="7422">
                  <c:v>7422</c:v>
                </c:pt>
                <c:pt idx="7423">
                  <c:v>7423</c:v>
                </c:pt>
                <c:pt idx="7424">
                  <c:v>7424</c:v>
                </c:pt>
                <c:pt idx="7425">
                  <c:v>7425</c:v>
                </c:pt>
                <c:pt idx="7426">
                  <c:v>7426</c:v>
                </c:pt>
                <c:pt idx="7427">
                  <c:v>7427</c:v>
                </c:pt>
                <c:pt idx="7428">
                  <c:v>7428</c:v>
                </c:pt>
                <c:pt idx="7429">
                  <c:v>7429</c:v>
                </c:pt>
                <c:pt idx="7430">
                  <c:v>7430</c:v>
                </c:pt>
                <c:pt idx="7431">
                  <c:v>7431</c:v>
                </c:pt>
                <c:pt idx="7432">
                  <c:v>7432</c:v>
                </c:pt>
                <c:pt idx="7433">
                  <c:v>7433</c:v>
                </c:pt>
                <c:pt idx="7434">
                  <c:v>7434</c:v>
                </c:pt>
                <c:pt idx="7435">
                  <c:v>7435</c:v>
                </c:pt>
                <c:pt idx="7436">
                  <c:v>7436</c:v>
                </c:pt>
                <c:pt idx="7437">
                  <c:v>7437</c:v>
                </c:pt>
                <c:pt idx="7438">
                  <c:v>7438</c:v>
                </c:pt>
                <c:pt idx="7439">
                  <c:v>7439</c:v>
                </c:pt>
                <c:pt idx="7440">
                  <c:v>7440</c:v>
                </c:pt>
                <c:pt idx="7441">
                  <c:v>7441</c:v>
                </c:pt>
                <c:pt idx="7442">
                  <c:v>7442</c:v>
                </c:pt>
                <c:pt idx="7443">
                  <c:v>7443</c:v>
                </c:pt>
                <c:pt idx="7444">
                  <c:v>7444</c:v>
                </c:pt>
                <c:pt idx="7445">
                  <c:v>7445</c:v>
                </c:pt>
                <c:pt idx="7446">
                  <c:v>7446</c:v>
                </c:pt>
                <c:pt idx="7447">
                  <c:v>7447</c:v>
                </c:pt>
                <c:pt idx="7448">
                  <c:v>7448</c:v>
                </c:pt>
                <c:pt idx="7449">
                  <c:v>7449</c:v>
                </c:pt>
                <c:pt idx="7450">
                  <c:v>7450</c:v>
                </c:pt>
                <c:pt idx="7451">
                  <c:v>7451</c:v>
                </c:pt>
                <c:pt idx="7452">
                  <c:v>7452</c:v>
                </c:pt>
                <c:pt idx="7453">
                  <c:v>7453</c:v>
                </c:pt>
                <c:pt idx="7454">
                  <c:v>7454</c:v>
                </c:pt>
                <c:pt idx="7455">
                  <c:v>7455</c:v>
                </c:pt>
                <c:pt idx="7456">
                  <c:v>7456</c:v>
                </c:pt>
                <c:pt idx="7457">
                  <c:v>7457</c:v>
                </c:pt>
                <c:pt idx="7458">
                  <c:v>7458</c:v>
                </c:pt>
                <c:pt idx="7459">
                  <c:v>7459</c:v>
                </c:pt>
                <c:pt idx="7460">
                  <c:v>7460</c:v>
                </c:pt>
                <c:pt idx="7461">
                  <c:v>7461</c:v>
                </c:pt>
                <c:pt idx="7462">
                  <c:v>7462</c:v>
                </c:pt>
                <c:pt idx="7463">
                  <c:v>7463</c:v>
                </c:pt>
                <c:pt idx="7464">
                  <c:v>7464</c:v>
                </c:pt>
                <c:pt idx="7465">
                  <c:v>7465</c:v>
                </c:pt>
                <c:pt idx="7466">
                  <c:v>7466</c:v>
                </c:pt>
                <c:pt idx="7467">
                  <c:v>7467</c:v>
                </c:pt>
                <c:pt idx="7468">
                  <c:v>7468</c:v>
                </c:pt>
                <c:pt idx="7469">
                  <c:v>7469</c:v>
                </c:pt>
                <c:pt idx="7470">
                  <c:v>7470</c:v>
                </c:pt>
                <c:pt idx="7471">
                  <c:v>7471</c:v>
                </c:pt>
                <c:pt idx="7472">
                  <c:v>7472</c:v>
                </c:pt>
                <c:pt idx="7473">
                  <c:v>7473</c:v>
                </c:pt>
                <c:pt idx="7474">
                  <c:v>7474</c:v>
                </c:pt>
                <c:pt idx="7475">
                  <c:v>7475</c:v>
                </c:pt>
                <c:pt idx="7476">
                  <c:v>7476</c:v>
                </c:pt>
                <c:pt idx="7477">
                  <c:v>7477</c:v>
                </c:pt>
                <c:pt idx="7478">
                  <c:v>7478</c:v>
                </c:pt>
                <c:pt idx="7479">
                  <c:v>7479</c:v>
                </c:pt>
                <c:pt idx="7480">
                  <c:v>7480</c:v>
                </c:pt>
                <c:pt idx="7481">
                  <c:v>7481</c:v>
                </c:pt>
                <c:pt idx="7482">
                  <c:v>7482</c:v>
                </c:pt>
                <c:pt idx="7483">
                  <c:v>7483</c:v>
                </c:pt>
                <c:pt idx="7484">
                  <c:v>7484</c:v>
                </c:pt>
                <c:pt idx="7485">
                  <c:v>7485</c:v>
                </c:pt>
                <c:pt idx="7486">
                  <c:v>7486</c:v>
                </c:pt>
                <c:pt idx="7487">
                  <c:v>7487</c:v>
                </c:pt>
                <c:pt idx="7488">
                  <c:v>7488</c:v>
                </c:pt>
                <c:pt idx="7489">
                  <c:v>7489</c:v>
                </c:pt>
                <c:pt idx="7490">
                  <c:v>7490</c:v>
                </c:pt>
                <c:pt idx="7491">
                  <c:v>7491</c:v>
                </c:pt>
                <c:pt idx="7492">
                  <c:v>7492</c:v>
                </c:pt>
                <c:pt idx="7493">
                  <c:v>7493</c:v>
                </c:pt>
                <c:pt idx="7494">
                  <c:v>7494</c:v>
                </c:pt>
                <c:pt idx="7495">
                  <c:v>7495</c:v>
                </c:pt>
                <c:pt idx="7496">
                  <c:v>7496</c:v>
                </c:pt>
                <c:pt idx="7497">
                  <c:v>7497</c:v>
                </c:pt>
                <c:pt idx="7498">
                  <c:v>7498</c:v>
                </c:pt>
                <c:pt idx="7499">
                  <c:v>7499</c:v>
                </c:pt>
                <c:pt idx="7500">
                  <c:v>7500</c:v>
                </c:pt>
                <c:pt idx="7501">
                  <c:v>7501</c:v>
                </c:pt>
                <c:pt idx="7502">
                  <c:v>7502</c:v>
                </c:pt>
                <c:pt idx="7503">
                  <c:v>7503</c:v>
                </c:pt>
                <c:pt idx="7504">
                  <c:v>7504</c:v>
                </c:pt>
                <c:pt idx="7505">
                  <c:v>7505</c:v>
                </c:pt>
                <c:pt idx="7506">
                  <c:v>7506</c:v>
                </c:pt>
                <c:pt idx="7507">
                  <c:v>7507</c:v>
                </c:pt>
                <c:pt idx="7508">
                  <c:v>7508</c:v>
                </c:pt>
                <c:pt idx="7509">
                  <c:v>7509</c:v>
                </c:pt>
                <c:pt idx="7510">
                  <c:v>7510</c:v>
                </c:pt>
                <c:pt idx="7511">
                  <c:v>7511</c:v>
                </c:pt>
                <c:pt idx="7512">
                  <c:v>7512</c:v>
                </c:pt>
                <c:pt idx="7513">
                  <c:v>7513</c:v>
                </c:pt>
                <c:pt idx="7514">
                  <c:v>7514</c:v>
                </c:pt>
                <c:pt idx="7515">
                  <c:v>7515</c:v>
                </c:pt>
                <c:pt idx="7516">
                  <c:v>7516</c:v>
                </c:pt>
                <c:pt idx="7517">
                  <c:v>7517</c:v>
                </c:pt>
                <c:pt idx="7518">
                  <c:v>7518</c:v>
                </c:pt>
                <c:pt idx="7519">
                  <c:v>7519</c:v>
                </c:pt>
                <c:pt idx="7520">
                  <c:v>7520</c:v>
                </c:pt>
                <c:pt idx="7521">
                  <c:v>7521</c:v>
                </c:pt>
                <c:pt idx="7522">
                  <c:v>7522</c:v>
                </c:pt>
                <c:pt idx="7523">
                  <c:v>7523</c:v>
                </c:pt>
                <c:pt idx="7524">
                  <c:v>7524</c:v>
                </c:pt>
                <c:pt idx="7525">
                  <c:v>7525</c:v>
                </c:pt>
                <c:pt idx="7526">
                  <c:v>7526</c:v>
                </c:pt>
                <c:pt idx="7527">
                  <c:v>7527</c:v>
                </c:pt>
                <c:pt idx="7528">
                  <c:v>7528</c:v>
                </c:pt>
                <c:pt idx="7529">
                  <c:v>7529</c:v>
                </c:pt>
                <c:pt idx="7530">
                  <c:v>7530</c:v>
                </c:pt>
                <c:pt idx="7531">
                  <c:v>7531</c:v>
                </c:pt>
                <c:pt idx="7532">
                  <c:v>7532</c:v>
                </c:pt>
                <c:pt idx="7533">
                  <c:v>7533</c:v>
                </c:pt>
                <c:pt idx="7534">
                  <c:v>7534</c:v>
                </c:pt>
                <c:pt idx="7535">
                  <c:v>7535</c:v>
                </c:pt>
                <c:pt idx="7536">
                  <c:v>7536</c:v>
                </c:pt>
                <c:pt idx="7537">
                  <c:v>7537</c:v>
                </c:pt>
                <c:pt idx="7538">
                  <c:v>7538</c:v>
                </c:pt>
                <c:pt idx="7539">
                  <c:v>7539</c:v>
                </c:pt>
                <c:pt idx="7540">
                  <c:v>7540</c:v>
                </c:pt>
                <c:pt idx="7541">
                  <c:v>7541</c:v>
                </c:pt>
                <c:pt idx="7542">
                  <c:v>7542</c:v>
                </c:pt>
                <c:pt idx="7543">
                  <c:v>7543</c:v>
                </c:pt>
                <c:pt idx="7544">
                  <c:v>7544</c:v>
                </c:pt>
                <c:pt idx="7545">
                  <c:v>7545</c:v>
                </c:pt>
                <c:pt idx="7546">
                  <c:v>7546</c:v>
                </c:pt>
                <c:pt idx="7547">
                  <c:v>7547</c:v>
                </c:pt>
                <c:pt idx="7548">
                  <c:v>7548</c:v>
                </c:pt>
                <c:pt idx="7549">
                  <c:v>7549</c:v>
                </c:pt>
                <c:pt idx="7550">
                  <c:v>7550</c:v>
                </c:pt>
                <c:pt idx="7551">
                  <c:v>7551</c:v>
                </c:pt>
                <c:pt idx="7552">
                  <c:v>7552</c:v>
                </c:pt>
                <c:pt idx="7553">
                  <c:v>7553</c:v>
                </c:pt>
                <c:pt idx="7554">
                  <c:v>7554</c:v>
                </c:pt>
                <c:pt idx="7555">
                  <c:v>7555</c:v>
                </c:pt>
                <c:pt idx="7556">
                  <c:v>7556</c:v>
                </c:pt>
                <c:pt idx="7557">
                  <c:v>7557</c:v>
                </c:pt>
                <c:pt idx="7558">
                  <c:v>7558</c:v>
                </c:pt>
                <c:pt idx="7559">
                  <c:v>7559</c:v>
                </c:pt>
                <c:pt idx="7560">
                  <c:v>7560</c:v>
                </c:pt>
                <c:pt idx="7561">
                  <c:v>7561</c:v>
                </c:pt>
                <c:pt idx="7562">
                  <c:v>7562</c:v>
                </c:pt>
                <c:pt idx="7563">
                  <c:v>7563</c:v>
                </c:pt>
                <c:pt idx="7564">
                  <c:v>7564</c:v>
                </c:pt>
                <c:pt idx="7565">
                  <c:v>7565</c:v>
                </c:pt>
                <c:pt idx="7566">
                  <c:v>7566</c:v>
                </c:pt>
                <c:pt idx="7567">
                  <c:v>7567</c:v>
                </c:pt>
                <c:pt idx="7568">
                  <c:v>7568</c:v>
                </c:pt>
                <c:pt idx="7569">
                  <c:v>7569</c:v>
                </c:pt>
                <c:pt idx="7570">
                  <c:v>7570</c:v>
                </c:pt>
                <c:pt idx="7571">
                  <c:v>7571</c:v>
                </c:pt>
                <c:pt idx="7572">
                  <c:v>7572</c:v>
                </c:pt>
                <c:pt idx="7573">
                  <c:v>7573</c:v>
                </c:pt>
                <c:pt idx="7574">
                  <c:v>7574</c:v>
                </c:pt>
                <c:pt idx="7575">
                  <c:v>7575</c:v>
                </c:pt>
                <c:pt idx="7576">
                  <c:v>7576</c:v>
                </c:pt>
                <c:pt idx="7577">
                  <c:v>7577</c:v>
                </c:pt>
                <c:pt idx="7578">
                  <c:v>7578</c:v>
                </c:pt>
                <c:pt idx="7579">
                  <c:v>7579</c:v>
                </c:pt>
                <c:pt idx="7580">
                  <c:v>7580</c:v>
                </c:pt>
                <c:pt idx="7581">
                  <c:v>7581</c:v>
                </c:pt>
                <c:pt idx="7582">
                  <c:v>7582</c:v>
                </c:pt>
                <c:pt idx="7583">
                  <c:v>7583</c:v>
                </c:pt>
                <c:pt idx="7584">
                  <c:v>7584</c:v>
                </c:pt>
                <c:pt idx="7585">
                  <c:v>7585</c:v>
                </c:pt>
                <c:pt idx="7586">
                  <c:v>7586</c:v>
                </c:pt>
                <c:pt idx="7587">
                  <c:v>7587</c:v>
                </c:pt>
                <c:pt idx="7588">
                  <c:v>7588</c:v>
                </c:pt>
                <c:pt idx="7589">
                  <c:v>7589</c:v>
                </c:pt>
                <c:pt idx="7590">
                  <c:v>7590</c:v>
                </c:pt>
                <c:pt idx="7591">
                  <c:v>7591</c:v>
                </c:pt>
                <c:pt idx="7592">
                  <c:v>7592</c:v>
                </c:pt>
                <c:pt idx="7593">
                  <c:v>7593</c:v>
                </c:pt>
                <c:pt idx="7594">
                  <c:v>7594</c:v>
                </c:pt>
                <c:pt idx="7595">
                  <c:v>7595</c:v>
                </c:pt>
                <c:pt idx="7596">
                  <c:v>7596</c:v>
                </c:pt>
                <c:pt idx="7597">
                  <c:v>7597</c:v>
                </c:pt>
                <c:pt idx="7598">
                  <c:v>7598</c:v>
                </c:pt>
                <c:pt idx="7599">
                  <c:v>7599</c:v>
                </c:pt>
                <c:pt idx="7600">
                  <c:v>7600</c:v>
                </c:pt>
                <c:pt idx="7601">
                  <c:v>7601</c:v>
                </c:pt>
                <c:pt idx="7602">
                  <c:v>7602</c:v>
                </c:pt>
                <c:pt idx="7603">
                  <c:v>7603</c:v>
                </c:pt>
                <c:pt idx="7604">
                  <c:v>7604</c:v>
                </c:pt>
                <c:pt idx="7605">
                  <c:v>7605</c:v>
                </c:pt>
                <c:pt idx="7606">
                  <c:v>7606</c:v>
                </c:pt>
                <c:pt idx="7607">
                  <c:v>7607</c:v>
                </c:pt>
                <c:pt idx="7608">
                  <c:v>7608</c:v>
                </c:pt>
                <c:pt idx="7609">
                  <c:v>7609</c:v>
                </c:pt>
                <c:pt idx="7610">
                  <c:v>7610</c:v>
                </c:pt>
                <c:pt idx="7611">
                  <c:v>7611</c:v>
                </c:pt>
                <c:pt idx="7612">
                  <c:v>7612</c:v>
                </c:pt>
                <c:pt idx="7613">
                  <c:v>7613</c:v>
                </c:pt>
                <c:pt idx="7614">
                  <c:v>7614</c:v>
                </c:pt>
                <c:pt idx="7615">
                  <c:v>7615</c:v>
                </c:pt>
                <c:pt idx="7616">
                  <c:v>7616</c:v>
                </c:pt>
                <c:pt idx="7617">
                  <c:v>7617</c:v>
                </c:pt>
                <c:pt idx="7618">
                  <c:v>7618</c:v>
                </c:pt>
                <c:pt idx="7619">
                  <c:v>7619</c:v>
                </c:pt>
                <c:pt idx="7620">
                  <c:v>7620</c:v>
                </c:pt>
                <c:pt idx="7621">
                  <c:v>7621</c:v>
                </c:pt>
                <c:pt idx="7622">
                  <c:v>7622</c:v>
                </c:pt>
                <c:pt idx="7623">
                  <c:v>7623</c:v>
                </c:pt>
                <c:pt idx="7624">
                  <c:v>7624</c:v>
                </c:pt>
                <c:pt idx="7625">
                  <c:v>7625</c:v>
                </c:pt>
                <c:pt idx="7626">
                  <c:v>7626</c:v>
                </c:pt>
                <c:pt idx="7627">
                  <c:v>7627</c:v>
                </c:pt>
                <c:pt idx="7628">
                  <c:v>7628</c:v>
                </c:pt>
                <c:pt idx="7629">
                  <c:v>7629</c:v>
                </c:pt>
                <c:pt idx="7630">
                  <c:v>7630</c:v>
                </c:pt>
                <c:pt idx="7631">
                  <c:v>7631</c:v>
                </c:pt>
                <c:pt idx="7632">
                  <c:v>7632</c:v>
                </c:pt>
                <c:pt idx="7633">
                  <c:v>7633</c:v>
                </c:pt>
                <c:pt idx="7634">
                  <c:v>7634</c:v>
                </c:pt>
                <c:pt idx="7635">
                  <c:v>7635</c:v>
                </c:pt>
                <c:pt idx="7636">
                  <c:v>7636</c:v>
                </c:pt>
                <c:pt idx="7637">
                  <c:v>7637</c:v>
                </c:pt>
                <c:pt idx="7638">
                  <c:v>7638</c:v>
                </c:pt>
                <c:pt idx="7639">
                  <c:v>7639</c:v>
                </c:pt>
                <c:pt idx="7640">
                  <c:v>7640</c:v>
                </c:pt>
                <c:pt idx="7641">
                  <c:v>7641</c:v>
                </c:pt>
                <c:pt idx="7642">
                  <c:v>7642</c:v>
                </c:pt>
                <c:pt idx="7643">
                  <c:v>7643</c:v>
                </c:pt>
                <c:pt idx="7644">
                  <c:v>7644</c:v>
                </c:pt>
                <c:pt idx="7645">
                  <c:v>7645</c:v>
                </c:pt>
                <c:pt idx="7646">
                  <c:v>7646</c:v>
                </c:pt>
                <c:pt idx="7647">
                  <c:v>7647</c:v>
                </c:pt>
                <c:pt idx="7648">
                  <c:v>7648</c:v>
                </c:pt>
                <c:pt idx="7649">
                  <c:v>7649</c:v>
                </c:pt>
                <c:pt idx="7650">
                  <c:v>7650</c:v>
                </c:pt>
                <c:pt idx="7651">
                  <c:v>7651</c:v>
                </c:pt>
                <c:pt idx="7652">
                  <c:v>7652</c:v>
                </c:pt>
                <c:pt idx="7653">
                  <c:v>7653</c:v>
                </c:pt>
                <c:pt idx="7654">
                  <c:v>7654</c:v>
                </c:pt>
                <c:pt idx="7655">
                  <c:v>7655</c:v>
                </c:pt>
                <c:pt idx="7656">
                  <c:v>7656</c:v>
                </c:pt>
                <c:pt idx="7657">
                  <c:v>7657</c:v>
                </c:pt>
                <c:pt idx="7658">
                  <c:v>7658</c:v>
                </c:pt>
                <c:pt idx="7659">
                  <c:v>7659</c:v>
                </c:pt>
                <c:pt idx="7660">
                  <c:v>7660</c:v>
                </c:pt>
                <c:pt idx="7661">
                  <c:v>7661</c:v>
                </c:pt>
                <c:pt idx="7662">
                  <c:v>7662</c:v>
                </c:pt>
                <c:pt idx="7663">
                  <c:v>7663</c:v>
                </c:pt>
                <c:pt idx="7664">
                  <c:v>7664</c:v>
                </c:pt>
                <c:pt idx="7665">
                  <c:v>7665</c:v>
                </c:pt>
                <c:pt idx="7666">
                  <c:v>7666</c:v>
                </c:pt>
                <c:pt idx="7667">
                  <c:v>7667</c:v>
                </c:pt>
                <c:pt idx="7668">
                  <c:v>7668</c:v>
                </c:pt>
                <c:pt idx="7669">
                  <c:v>7669</c:v>
                </c:pt>
                <c:pt idx="7670">
                  <c:v>7670</c:v>
                </c:pt>
                <c:pt idx="7671">
                  <c:v>7671</c:v>
                </c:pt>
                <c:pt idx="7672">
                  <c:v>7672</c:v>
                </c:pt>
                <c:pt idx="7673">
                  <c:v>7673</c:v>
                </c:pt>
                <c:pt idx="7674">
                  <c:v>7674</c:v>
                </c:pt>
                <c:pt idx="7675">
                  <c:v>7675</c:v>
                </c:pt>
                <c:pt idx="7676">
                  <c:v>7676</c:v>
                </c:pt>
                <c:pt idx="7677">
                  <c:v>7677</c:v>
                </c:pt>
                <c:pt idx="7678">
                  <c:v>7678</c:v>
                </c:pt>
                <c:pt idx="7679">
                  <c:v>7679</c:v>
                </c:pt>
                <c:pt idx="7680">
                  <c:v>7680</c:v>
                </c:pt>
                <c:pt idx="7681">
                  <c:v>7681</c:v>
                </c:pt>
                <c:pt idx="7682">
                  <c:v>7682</c:v>
                </c:pt>
                <c:pt idx="7683">
                  <c:v>7683</c:v>
                </c:pt>
                <c:pt idx="7684">
                  <c:v>7684</c:v>
                </c:pt>
                <c:pt idx="7685">
                  <c:v>7685</c:v>
                </c:pt>
                <c:pt idx="7686">
                  <c:v>7686</c:v>
                </c:pt>
                <c:pt idx="7687">
                  <c:v>7687</c:v>
                </c:pt>
                <c:pt idx="7688">
                  <c:v>7688</c:v>
                </c:pt>
                <c:pt idx="7689">
                  <c:v>7689</c:v>
                </c:pt>
                <c:pt idx="7690">
                  <c:v>7690</c:v>
                </c:pt>
                <c:pt idx="7691">
                  <c:v>7691</c:v>
                </c:pt>
                <c:pt idx="7692">
                  <c:v>7692</c:v>
                </c:pt>
                <c:pt idx="7693">
                  <c:v>7693</c:v>
                </c:pt>
                <c:pt idx="7694">
                  <c:v>7694</c:v>
                </c:pt>
                <c:pt idx="7695">
                  <c:v>7695</c:v>
                </c:pt>
                <c:pt idx="7696">
                  <c:v>7696</c:v>
                </c:pt>
                <c:pt idx="7697">
                  <c:v>7697</c:v>
                </c:pt>
                <c:pt idx="7698">
                  <c:v>7698</c:v>
                </c:pt>
                <c:pt idx="7699">
                  <c:v>7699</c:v>
                </c:pt>
                <c:pt idx="7700">
                  <c:v>7700</c:v>
                </c:pt>
                <c:pt idx="7701">
                  <c:v>7701</c:v>
                </c:pt>
                <c:pt idx="7702">
                  <c:v>7702</c:v>
                </c:pt>
                <c:pt idx="7703">
                  <c:v>7703</c:v>
                </c:pt>
                <c:pt idx="7704">
                  <c:v>7704</c:v>
                </c:pt>
                <c:pt idx="7705">
                  <c:v>7705</c:v>
                </c:pt>
                <c:pt idx="7706">
                  <c:v>7706</c:v>
                </c:pt>
                <c:pt idx="7707">
                  <c:v>7707</c:v>
                </c:pt>
                <c:pt idx="7708">
                  <c:v>7708</c:v>
                </c:pt>
                <c:pt idx="7709">
                  <c:v>7709</c:v>
                </c:pt>
                <c:pt idx="7710">
                  <c:v>7710</c:v>
                </c:pt>
                <c:pt idx="7711">
                  <c:v>7711</c:v>
                </c:pt>
                <c:pt idx="7712">
                  <c:v>7712</c:v>
                </c:pt>
                <c:pt idx="7713">
                  <c:v>7713</c:v>
                </c:pt>
                <c:pt idx="7714">
                  <c:v>7714</c:v>
                </c:pt>
                <c:pt idx="7715">
                  <c:v>7715</c:v>
                </c:pt>
                <c:pt idx="7716">
                  <c:v>7716</c:v>
                </c:pt>
                <c:pt idx="7717">
                  <c:v>7717</c:v>
                </c:pt>
                <c:pt idx="7718">
                  <c:v>7718</c:v>
                </c:pt>
                <c:pt idx="7719">
                  <c:v>7719</c:v>
                </c:pt>
                <c:pt idx="7720">
                  <c:v>7720</c:v>
                </c:pt>
                <c:pt idx="7721">
                  <c:v>7721</c:v>
                </c:pt>
                <c:pt idx="7722">
                  <c:v>7722</c:v>
                </c:pt>
                <c:pt idx="7723">
                  <c:v>7723</c:v>
                </c:pt>
                <c:pt idx="7724">
                  <c:v>7724</c:v>
                </c:pt>
                <c:pt idx="7725">
                  <c:v>7725</c:v>
                </c:pt>
                <c:pt idx="7726">
                  <c:v>7726</c:v>
                </c:pt>
                <c:pt idx="7727">
                  <c:v>7727</c:v>
                </c:pt>
                <c:pt idx="7728">
                  <c:v>7728</c:v>
                </c:pt>
                <c:pt idx="7729">
                  <c:v>7729</c:v>
                </c:pt>
                <c:pt idx="7730">
                  <c:v>7730</c:v>
                </c:pt>
                <c:pt idx="7731">
                  <c:v>7731</c:v>
                </c:pt>
                <c:pt idx="7732">
                  <c:v>7732</c:v>
                </c:pt>
                <c:pt idx="7733">
                  <c:v>7733</c:v>
                </c:pt>
                <c:pt idx="7734">
                  <c:v>7734</c:v>
                </c:pt>
                <c:pt idx="7735">
                  <c:v>7735</c:v>
                </c:pt>
                <c:pt idx="7736">
                  <c:v>7736</c:v>
                </c:pt>
                <c:pt idx="7737">
                  <c:v>7737</c:v>
                </c:pt>
                <c:pt idx="7738">
                  <c:v>7738</c:v>
                </c:pt>
                <c:pt idx="7739">
                  <c:v>7739</c:v>
                </c:pt>
                <c:pt idx="7740">
                  <c:v>7740</c:v>
                </c:pt>
                <c:pt idx="7741">
                  <c:v>7741</c:v>
                </c:pt>
                <c:pt idx="7742">
                  <c:v>7742</c:v>
                </c:pt>
                <c:pt idx="7743">
                  <c:v>7743</c:v>
                </c:pt>
                <c:pt idx="7744">
                  <c:v>7744</c:v>
                </c:pt>
                <c:pt idx="7745">
                  <c:v>7745</c:v>
                </c:pt>
                <c:pt idx="7746">
                  <c:v>7746</c:v>
                </c:pt>
                <c:pt idx="7747">
                  <c:v>7747</c:v>
                </c:pt>
                <c:pt idx="7748">
                  <c:v>7748</c:v>
                </c:pt>
                <c:pt idx="7749">
                  <c:v>7749</c:v>
                </c:pt>
                <c:pt idx="7750">
                  <c:v>7750</c:v>
                </c:pt>
                <c:pt idx="7751">
                  <c:v>7751</c:v>
                </c:pt>
                <c:pt idx="7752">
                  <c:v>7752</c:v>
                </c:pt>
                <c:pt idx="7753">
                  <c:v>7753</c:v>
                </c:pt>
                <c:pt idx="7754">
                  <c:v>7754</c:v>
                </c:pt>
                <c:pt idx="7755">
                  <c:v>7755</c:v>
                </c:pt>
                <c:pt idx="7756">
                  <c:v>7756</c:v>
                </c:pt>
                <c:pt idx="7757">
                  <c:v>7757</c:v>
                </c:pt>
                <c:pt idx="7758">
                  <c:v>7758</c:v>
                </c:pt>
                <c:pt idx="7759">
                  <c:v>7759</c:v>
                </c:pt>
                <c:pt idx="7760">
                  <c:v>7760</c:v>
                </c:pt>
                <c:pt idx="7761">
                  <c:v>7761</c:v>
                </c:pt>
                <c:pt idx="7762">
                  <c:v>7762</c:v>
                </c:pt>
                <c:pt idx="7763">
                  <c:v>7763</c:v>
                </c:pt>
                <c:pt idx="7764">
                  <c:v>7764</c:v>
                </c:pt>
                <c:pt idx="7765">
                  <c:v>7765</c:v>
                </c:pt>
                <c:pt idx="7766">
                  <c:v>7766</c:v>
                </c:pt>
                <c:pt idx="7767">
                  <c:v>7767</c:v>
                </c:pt>
                <c:pt idx="7768">
                  <c:v>7768</c:v>
                </c:pt>
                <c:pt idx="7769">
                  <c:v>7769</c:v>
                </c:pt>
                <c:pt idx="7770">
                  <c:v>7770</c:v>
                </c:pt>
                <c:pt idx="7771">
                  <c:v>7771</c:v>
                </c:pt>
                <c:pt idx="7772">
                  <c:v>7772</c:v>
                </c:pt>
                <c:pt idx="7773">
                  <c:v>7773</c:v>
                </c:pt>
                <c:pt idx="7774">
                  <c:v>7774</c:v>
                </c:pt>
                <c:pt idx="7775">
                  <c:v>7775</c:v>
                </c:pt>
                <c:pt idx="7776">
                  <c:v>7776</c:v>
                </c:pt>
                <c:pt idx="7777">
                  <c:v>7777</c:v>
                </c:pt>
                <c:pt idx="7778">
                  <c:v>7778</c:v>
                </c:pt>
                <c:pt idx="7779">
                  <c:v>7779</c:v>
                </c:pt>
                <c:pt idx="7780">
                  <c:v>7780</c:v>
                </c:pt>
                <c:pt idx="7781">
                  <c:v>7781</c:v>
                </c:pt>
                <c:pt idx="7782">
                  <c:v>7782</c:v>
                </c:pt>
                <c:pt idx="7783">
                  <c:v>7783</c:v>
                </c:pt>
                <c:pt idx="7784">
                  <c:v>7784</c:v>
                </c:pt>
                <c:pt idx="7785">
                  <c:v>7785</c:v>
                </c:pt>
                <c:pt idx="7786">
                  <c:v>7786</c:v>
                </c:pt>
                <c:pt idx="7787">
                  <c:v>7787</c:v>
                </c:pt>
                <c:pt idx="7788">
                  <c:v>7788</c:v>
                </c:pt>
                <c:pt idx="7789">
                  <c:v>7789</c:v>
                </c:pt>
                <c:pt idx="7790">
                  <c:v>7790</c:v>
                </c:pt>
                <c:pt idx="7791">
                  <c:v>7791</c:v>
                </c:pt>
                <c:pt idx="7792">
                  <c:v>7792</c:v>
                </c:pt>
                <c:pt idx="7793">
                  <c:v>7793</c:v>
                </c:pt>
                <c:pt idx="7794">
                  <c:v>7794</c:v>
                </c:pt>
                <c:pt idx="7795">
                  <c:v>7795</c:v>
                </c:pt>
                <c:pt idx="7796">
                  <c:v>7796</c:v>
                </c:pt>
                <c:pt idx="7797">
                  <c:v>7797</c:v>
                </c:pt>
                <c:pt idx="7798">
                  <c:v>7798</c:v>
                </c:pt>
                <c:pt idx="7799">
                  <c:v>7799</c:v>
                </c:pt>
                <c:pt idx="7800">
                  <c:v>7800</c:v>
                </c:pt>
                <c:pt idx="7801">
                  <c:v>7801</c:v>
                </c:pt>
                <c:pt idx="7802">
                  <c:v>7802</c:v>
                </c:pt>
                <c:pt idx="7803">
                  <c:v>7803</c:v>
                </c:pt>
                <c:pt idx="7804">
                  <c:v>7804</c:v>
                </c:pt>
                <c:pt idx="7805">
                  <c:v>7805</c:v>
                </c:pt>
                <c:pt idx="7806">
                  <c:v>7806</c:v>
                </c:pt>
                <c:pt idx="7807">
                  <c:v>7807</c:v>
                </c:pt>
                <c:pt idx="7808">
                  <c:v>7808</c:v>
                </c:pt>
                <c:pt idx="7809">
                  <c:v>7809</c:v>
                </c:pt>
                <c:pt idx="7810">
                  <c:v>7810</c:v>
                </c:pt>
                <c:pt idx="7811">
                  <c:v>7811</c:v>
                </c:pt>
                <c:pt idx="7812">
                  <c:v>7812</c:v>
                </c:pt>
                <c:pt idx="7813">
                  <c:v>7813</c:v>
                </c:pt>
                <c:pt idx="7814">
                  <c:v>7814</c:v>
                </c:pt>
                <c:pt idx="7815">
                  <c:v>7815</c:v>
                </c:pt>
                <c:pt idx="7816">
                  <c:v>7816</c:v>
                </c:pt>
                <c:pt idx="7817">
                  <c:v>7817</c:v>
                </c:pt>
                <c:pt idx="7818">
                  <c:v>7818</c:v>
                </c:pt>
                <c:pt idx="7819">
                  <c:v>7819</c:v>
                </c:pt>
                <c:pt idx="7820">
                  <c:v>7820</c:v>
                </c:pt>
                <c:pt idx="7821">
                  <c:v>7821</c:v>
                </c:pt>
                <c:pt idx="7822">
                  <c:v>7822</c:v>
                </c:pt>
                <c:pt idx="7823">
                  <c:v>7823</c:v>
                </c:pt>
                <c:pt idx="7824">
                  <c:v>7824</c:v>
                </c:pt>
                <c:pt idx="7825">
                  <c:v>7825</c:v>
                </c:pt>
                <c:pt idx="7826">
                  <c:v>7826</c:v>
                </c:pt>
                <c:pt idx="7827">
                  <c:v>7827</c:v>
                </c:pt>
                <c:pt idx="7828">
                  <c:v>7828</c:v>
                </c:pt>
                <c:pt idx="7829">
                  <c:v>7829</c:v>
                </c:pt>
                <c:pt idx="7830">
                  <c:v>7830</c:v>
                </c:pt>
                <c:pt idx="7831">
                  <c:v>7831</c:v>
                </c:pt>
                <c:pt idx="7832">
                  <c:v>7832</c:v>
                </c:pt>
                <c:pt idx="7833">
                  <c:v>7833</c:v>
                </c:pt>
                <c:pt idx="7834">
                  <c:v>7834</c:v>
                </c:pt>
                <c:pt idx="7835">
                  <c:v>7835</c:v>
                </c:pt>
                <c:pt idx="7836">
                  <c:v>7836</c:v>
                </c:pt>
                <c:pt idx="7837">
                  <c:v>7837</c:v>
                </c:pt>
                <c:pt idx="7838">
                  <c:v>7838</c:v>
                </c:pt>
                <c:pt idx="7839">
                  <c:v>7839</c:v>
                </c:pt>
                <c:pt idx="7840">
                  <c:v>7840</c:v>
                </c:pt>
                <c:pt idx="7841">
                  <c:v>7841</c:v>
                </c:pt>
                <c:pt idx="7842">
                  <c:v>7842</c:v>
                </c:pt>
                <c:pt idx="7843">
                  <c:v>7843</c:v>
                </c:pt>
                <c:pt idx="7844">
                  <c:v>7844</c:v>
                </c:pt>
                <c:pt idx="7845">
                  <c:v>7845</c:v>
                </c:pt>
                <c:pt idx="7846">
                  <c:v>7846</c:v>
                </c:pt>
                <c:pt idx="7847">
                  <c:v>7847</c:v>
                </c:pt>
                <c:pt idx="7848">
                  <c:v>7848</c:v>
                </c:pt>
                <c:pt idx="7849">
                  <c:v>7849</c:v>
                </c:pt>
                <c:pt idx="7850">
                  <c:v>7850</c:v>
                </c:pt>
                <c:pt idx="7851">
                  <c:v>7851</c:v>
                </c:pt>
                <c:pt idx="7852">
                  <c:v>7852</c:v>
                </c:pt>
                <c:pt idx="7853">
                  <c:v>7853</c:v>
                </c:pt>
                <c:pt idx="7854">
                  <c:v>7854</c:v>
                </c:pt>
                <c:pt idx="7855">
                  <c:v>7855</c:v>
                </c:pt>
                <c:pt idx="7856">
                  <c:v>7856</c:v>
                </c:pt>
                <c:pt idx="7857">
                  <c:v>7857</c:v>
                </c:pt>
                <c:pt idx="7858">
                  <c:v>7858</c:v>
                </c:pt>
                <c:pt idx="7859">
                  <c:v>7859</c:v>
                </c:pt>
                <c:pt idx="7860">
                  <c:v>7860</c:v>
                </c:pt>
                <c:pt idx="7861">
                  <c:v>7861</c:v>
                </c:pt>
                <c:pt idx="7862">
                  <c:v>7862</c:v>
                </c:pt>
                <c:pt idx="7863">
                  <c:v>7863</c:v>
                </c:pt>
                <c:pt idx="7864">
                  <c:v>7864</c:v>
                </c:pt>
                <c:pt idx="7865">
                  <c:v>7865</c:v>
                </c:pt>
                <c:pt idx="7866">
                  <c:v>7866</c:v>
                </c:pt>
                <c:pt idx="7867">
                  <c:v>7867</c:v>
                </c:pt>
                <c:pt idx="7868">
                  <c:v>7868</c:v>
                </c:pt>
                <c:pt idx="7869">
                  <c:v>7869</c:v>
                </c:pt>
                <c:pt idx="7870">
                  <c:v>7870</c:v>
                </c:pt>
                <c:pt idx="7871">
                  <c:v>7871</c:v>
                </c:pt>
                <c:pt idx="7872">
                  <c:v>7872</c:v>
                </c:pt>
                <c:pt idx="7873">
                  <c:v>7873</c:v>
                </c:pt>
                <c:pt idx="7874">
                  <c:v>7874</c:v>
                </c:pt>
                <c:pt idx="7875">
                  <c:v>7875</c:v>
                </c:pt>
                <c:pt idx="7876">
                  <c:v>7876</c:v>
                </c:pt>
                <c:pt idx="7877">
                  <c:v>7877</c:v>
                </c:pt>
                <c:pt idx="7878">
                  <c:v>7878</c:v>
                </c:pt>
                <c:pt idx="7879">
                  <c:v>7879</c:v>
                </c:pt>
                <c:pt idx="7880">
                  <c:v>7880</c:v>
                </c:pt>
                <c:pt idx="7881">
                  <c:v>7881</c:v>
                </c:pt>
                <c:pt idx="7882">
                  <c:v>7882</c:v>
                </c:pt>
                <c:pt idx="7883">
                  <c:v>7883</c:v>
                </c:pt>
                <c:pt idx="7884">
                  <c:v>7884</c:v>
                </c:pt>
                <c:pt idx="7885">
                  <c:v>7885</c:v>
                </c:pt>
                <c:pt idx="7886">
                  <c:v>7886</c:v>
                </c:pt>
                <c:pt idx="7887">
                  <c:v>7887</c:v>
                </c:pt>
                <c:pt idx="7888">
                  <c:v>7888</c:v>
                </c:pt>
                <c:pt idx="7889">
                  <c:v>7889</c:v>
                </c:pt>
                <c:pt idx="7890">
                  <c:v>7890</c:v>
                </c:pt>
                <c:pt idx="7891">
                  <c:v>7891</c:v>
                </c:pt>
                <c:pt idx="7892">
                  <c:v>7892</c:v>
                </c:pt>
                <c:pt idx="7893">
                  <c:v>7893</c:v>
                </c:pt>
                <c:pt idx="7894">
                  <c:v>7894</c:v>
                </c:pt>
                <c:pt idx="7895">
                  <c:v>7895</c:v>
                </c:pt>
                <c:pt idx="7896">
                  <c:v>7896</c:v>
                </c:pt>
                <c:pt idx="7897">
                  <c:v>7897</c:v>
                </c:pt>
                <c:pt idx="7898">
                  <c:v>7898</c:v>
                </c:pt>
                <c:pt idx="7899">
                  <c:v>7899</c:v>
                </c:pt>
                <c:pt idx="7900">
                  <c:v>7900</c:v>
                </c:pt>
                <c:pt idx="7901">
                  <c:v>7901</c:v>
                </c:pt>
                <c:pt idx="7902">
                  <c:v>7902</c:v>
                </c:pt>
                <c:pt idx="7903">
                  <c:v>7903</c:v>
                </c:pt>
                <c:pt idx="7904">
                  <c:v>7904</c:v>
                </c:pt>
                <c:pt idx="7905">
                  <c:v>7905</c:v>
                </c:pt>
                <c:pt idx="7906">
                  <c:v>7906</c:v>
                </c:pt>
                <c:pt idx="7907">
                  <c:v>7907</c:v>
                </c:pt>
                <c:pt idx="7908">
                  <c:v>7908</c:v>
                </c:pt>
                <c:pt idx="7909">
                  <c:v>7909</c:v>
                </c:pt>
                <c:pt idx="7910">
                  <c:v>7910</c:v>
                </c:pt>
                <c:pt idx="7911">
                  <c:v>7911</c:v>
                </c:pt>
                <c:pt idx="7912">
                  <c:v>7912</c:v>
                </c:pt>
                <c:pt idx="7913">
                  <c:v>7913</c:v>
                </c:pt>
                <c:pt idx="7914">
                  <c:v>7914</c:v>
                </c:pt>
                <c:pt idx="7915">
                  <c:v>7915</c:v>
                </c:pt>
                <c:pt idx="7916">
                  <c:v>7916</c:v>
                </c:pt>
                <c:pt idx="7917">
                  <c:v>7917</c:v>
                </c:pt>
                <c:pt idx="7918">
                  <c:v>7918</c:v>
                </c:pt>
                <c:pt idx="7919">
                  <c:v>7919</c:v>
                </c:pt>
                <c:pt idx="7920">
                  <c:v>7920</c:v>
                </c:pt>
                <c:pt idx="7921">
                  <c:v>7921</c:v>
                </c:pt>
                <c:pt idx="7922">
                  <c:v>7922</c:v>
                </c:pt>
                <c:pt idx="7923">
                  <c:v>7923</c:v>
                </c:pt>
                <c:pt idx="7924">
                  <c:v>7924</c:v>
                </c:pt>
                <c:pt idx="7925">
                  <c:v>7925</c:v>
                </c:pt>
                <c:pt idx="7926">
                  <c:v>7926</c:v>
                </c:pt>
                <c:pt idx="7927">
                  <c:v>7927</c:v>
                </c:pt>
                <c:pt idx="7928">
                  <c:v>7928</c:v>
                </c:pt>
                <c:pt idx="7929">
                  <c:v>7929</c:v>
                </c:pt>
                <c:pt idx="7930">
                  <c:v>7930</c:v>
                </c:pt>
                <c:pt idx="7931">
                  <c:v>7931</c:v>
                </c:pt>
                <c:pt idx="7932">
                  <c:v>7932</c:v>
                </c:pt>
                <c:pt idx="7933">
                  <c:v>7933</c:v>
                </c:pt>
                <c:pt idx="7934">
                  <c:v>7934</c:v>
                </c:pt>
                <c:pt idx="7935">
                  <c:v>7935</c:v>
                </c:pt>
                <c:pt idx="7936">
                  <c:v>7936</c:v>
                </c:pt>
                <c:pt idx="7937">
                  <c:v>7937</c:v>
                </c:pt>
                <c:pt idx="7938">
                  <c:v>7938</c:v>
                </c:pt>
                <c:pt idx="7939">
                  <c:v>7939</c:v>
                </c:pt>
                <c:pt idx="7940">
                  <c:v>7940</c:v>
                </c:pt>
                <c:pt idx="7941">
                  <c:v>7941</c:v>
                </c:pt>
                <c:pt idx="7942">
                  <c:v>7942</c:v>
                </c:pt>
                <c:pt idx="7943">
                  <c:v>7943</c:v>
                </c:pt>
                <c:pt idx="7944">
                  <c:v>7944</c:v>
                </c:pt>
                <c:pt idx="7945">
                  <c:v>7945</c:v>
                </c:pt>
                <c:pt idx="7946">
                  <c:v>7946</c:v>
                </c:pt>
                <c:pt idx="7947">
                  <c:v>7947</c:v>
                </c:pt>
                <c:pt idx="7948">
                  <c:v>7948</c:v>
                </c:pt>
                <c:pt idx="7949">
                  <c:v>7949</c:v>
                </c:pt>
                <c:pt idx="7950">
                  <c:v>7950</c:v>
                </c:pt>
                <c:pt idx="7951">
                  <c:v>7951</c:v>
                </c:pt>
                <c:pt idx="7952">
                  <c:v>7952</c:v>
                </c:pt>
                <c:pt idx="7953">
                  <c:v>7953</c:v>
                </c:pt>
                <c:pt idx="7954">
                  <c:v>7954</c:v>
                </c:pt>
                <c:pt idx="7955">
                  <c:v>7955</c:v>
                </c:pt>
                <c:pt idx="7956">
                  <c:v>7956</c:v>
                </c:pt>
                <c:pt idx="7957">
                  <c:v>7957</c:v>
                </c:pt>
                <c:pt idx="7958">
                  <c:v>7958</c:v>
                </c:pt>
                <c:pt idx="7959">
                  <c:v>7959</c:v>
                </c:pt>
                <c:pt idx="7960">
                  <c:v>7960</c:v>
                </c:pt>
                <c:pt idx="7961">
                  <c:v>7961</c:v>
                </c:pt>
                <c:pt idx="7962">
                  <c:v>7962</c:v>
                </c:pt>
                <c:pt idx="7963">
                  <c:v>7963</c:v>
                </c:pt>
                <c:pt idx="7964">
                  <c:v>7964</c:v>
                </c:pt>
                <c:pt idx="7965">
                  <c:v>7965</c:v>
                </c:pt>
                <c:pt idx="7966">
                  <c:v>7966</c:v>
                </c:pt>
                <c:pt idx="7967">
                  <c:v>7967</c:v>
                </c:pt>
                <c:pt idx="7968">
                  <c:v>7968</c:v>
                </c:pt>
                <c:pt idx="7969">
                  <c:v>7969</c:v>
                </c:pt>
                <c:pt idx="7970">
                  <c:v>7970</c:v>
                </c:pt>
                <c:pt idx="7971">
                  <c:v>7971</c:v>
                </c:pt>
                <c:pt idx="7972">
                  <c:v>7972</c:v>
                </c:pt>
                <c:pt idx="7973">
                  <c:v>7973</c:v>
                </c:pt>
                <c:pt idx="7974">
                  <c:v>7974</c:v>
                </c:pt>
                <c:pt idx="7975">
                  <c:v>7975</c:v>
                </c:pt>
                <c:pt idx="7976">
                  <c:v>7976</c:v>
                </c:pt>
                <c:pt idx="7977">
                  <c:v>7977</c:v>
                </c:pt>
                <c:pt idx="7978">
                  <c:v>7978</c:v>
                </c:pt>
                <c:pt idx="7979">
                  <c:v>7979</c:v>
                </c:pt>
                <c:pt idx="7980">
                  <c:v>7980</c:v>
                </c:pt>
                <c:pt idx="7981">
                  <c:v>7981</c:v>
                </c:pt>
                <c:pt idx="7982">
                  <c:v>7982</c:v>
                </c:pt>
                <c:pt idx="7983">
                  <c:v>7983</c:v>
                </c:pt>
                <c:pt idx="7984">
                  <c:v>7984</c:v>
                </c:pt>
                <c:pt idx="7985">
                  <c:v>7985</c:v>
                </c:pt>
                <c:pt idx="7986">
                  <c:v>7986</c:v>
                </c:pt>
                <c:pt idx="7987">
                  <c:v>7987</c:v>
                </c:pt>
                <c:pt idx="7988">
                  <c:v>7988</c:v>
                </c:pt>
                <c:pt idx="7989">
                  <c:v>7989</c:v>
                </c:pt>
                <c:pt idx="7990">
                  <c:v>7990</c:v>
                </c:pt>
                <c:pt idx="7991">
                  <c:v>7991</c:v>
                </c:pt>
                <c:pt idx="7992">
                  <c:v>7992</c:v>
                </c:pt>
                <c:pt idx="7993">
                  <c:v>7993</c:v>
                </c:pt>
                <c:pt idx="7994">
                  <c:v>7994</c:v>
                </c:pt>
                <c:pt idx="7995">
                  <c:v>7995</c:v>
                </c:pt>
                <c:pt idx="7996">
                  <c:v>7996</c:v>
                </c:pt>
                <c:pt idx="7997">
                  <c:v>7997</c:v>
                </c:pt>
                <c:pt idx="7998">
                  <c:v>7998</c:v>
                </c:pt>
                <c:pt idx="7999">
                  <c:v>7999</c:v>
                </c:pt>
                <c:pt idx="8000">
                  <c:v>8000</c:v>
                </c:pt>
              </c:numCache>
            </c:numRef>
          </c:xVal>
          <c:yVal>
            <c:numRef>
              <c:f>'[2018 Summer RTOLCAP vs RTORPA.xlsx]ORDC Curve'!$B$2:$B$8002</c:f>
              <c:numCache>
                <c:formatCode>General</c:formatCode>
                <c:ptCount val="8001"/>
                <c:pt idx="0">
                  <c:v>9000</c:v>
                </c:pt>
                <c:pt idx="1">
                  <c:v>9000</c:v>
                </c:pt>
                <c:pt idx="2">
                  <c:v>9000</c:v>
                </c:pt>
                <c:pt idx="3">
                  <c:v>9000</c:v>
                </c:pt>
                <c:pt idx="4">
                  <c:v>9000</c:v>
                </c:pt>
                <c:pt idx="5">
                  <c:v>9000</c:v>
                </c:pt>
                <c:pt idx="6">
                  <c:v>9000</c:v>
                </c:pt>
                <c:pt idx="7">
                  <c:v>9000</c:v>
                </c:pt>
                <c:pt idx="8">
                  <c:v>9000</c:v>
                </c:pt>
                <c:pt idx="9">
                  <c:v>9000</c:v>
                </c:pt>
                <c:pt idx="10">
                  <c:v>9000</c:v>
                </c:pt>
                <c:pt idx="11">
                  <c:v>9000</c:v>
                </c:pt>
                <c:pt idx="12">
                  <c:v>9000</c:v>
                </c:pt>
                <c:pt idx="13">
                  <c:v>9000</c:v>
                </c:pt>
                <c:pt idx="14">
                  <c:v>9000</c:v>
                </c:pt>
                <c:pt idx="15">
                  <c:v>9000</c:v>
                </c:pt>
                <c:pt idx="16">
                  <c:v>9000</c:v>
                </c:pt>
                <c:pt idx="17">
                  <c:v>9000</c:v>
                </c:pt>
                <c:pt idx="18">
                  <c:v>9000</c:v>
                </c:pt>
                <c:pt idx="19">
                  <c:v>9000</c:v>
                </c:pt>
                <c:pt idx="20">
                  <c:v>9000</c:v>
                </c:pt>
                <c:pt idx="21">
                  <c:v>9000</c:v>
                </c:pt>
                <c:pt idx="22">
                  <c:v>9000</c:v>
                </c:pt>
                <c:pt idx="23">
                  <c:v>9000</c:v>
                </c:pt>
                <c:pt idx="24">
                  <c:v>9000</c:v>
                </c:pt>
                <c:pt idx="25">
                  <c:v>9000</c:v>
                </c:pt>
                <c:pt idx="26">
                  <c:v>9000</c:v>
                </c:pt>
                <c:pt idx="27">
                  <c:v>9000</c:v>
                </c:pt>
                <c:pt idx="28">
                  <c:v>9000</c:v>
                </c:pt>
                <c:pt idx="29">
                  <c:v>9000</c:v>
                </c:pt>
                <c:pt idx="30">
                  <c:v>9000</c:v>
                </c:pt>
                <c:pt idx="31">
                  <c:v>9000</c:v>
                </c:pt>
                <c:pt idx="32">
                  <c:v>9000</c:v>
                </c:pt>
                <c:pt idx="33">
                  <c:v>9000</c:v>
                </c:pt>
                <c:pt idx="34">
                  <c:v>9000</c:v>
                </c:pt>
                <c:pt idx="35">
                  <c:v>9000</c:v>
                </c:pt>
                <c:pt idx="36">
                  <c:v>9000</c:v>
                </c:pt>
                <c:pt idx="37">
                  <c:v>9000</c:v>
                </c:pt>
                <c:pt idx="38">
                  <c:v>9000</c:v>
                </c:pt>
                <c:pt idx="39">
                  <c:v>9000</c:v>
                </c:pt>
                <c:pt idx="40">
                  <c:v>9000</c:v>
                </c:pt>
                <c:pt idx="41">
                  <c:v>9000</c:v>
                </c:pt>
                <c:pt idx="42">
                  <c:v>9000</c:v>
                </c:pt>
                <c:pt idx="43">
                  <c:v>9000</c:v>
                </c:pt>
                <c:pt idx="44">
                  <c:v>9000</c:v>
                </c:pt>
                <c:pt idx="45">
                  <c:v>9000</c:v>
                </c:pt>
                <c:pt idx="46">
                  <c:v>9000</c:v>
                </c:pt>
                <c:pt idx="47">
                  <c:v>9000</c:v>
                </c:pt>
                <c:pt idx="48">
                  <c:v>9000</c:v>
                </c:pt>
                <c:pt idx="49">
                  <c:v>9000</c:v>
                </c:pt>
                <c:pt idx="50">
                  <c:v>9000</c:v>
                </c:pt>
                <c:pt idx="51">
                  <c:v>9000</c:v>
                </c:pt>
                <c:pt idx="52">
                  <c:v>9000</c:v>
                </c:pt>
                <c:pt idx="53">
                  <c:v>9000</c:v>
                </c:pt>
                <c:pt idx="54">
                  <c:v>9000</c:v>
                </c:pt>
                <c:pt idx="55">
                  <c:v>9000</c:v>
                </c:pt>
                <c:pt idx="56">
                  <c:v>9000</c:v>
                </c:pt>
                <c:pt idx="57">
                  <c:v>9000</c:v>
                </c:pt>
                <c:pt idx="58">
                  <c:v>9000</c:v>
                </c:pt>
                <c:pt idx="59">
                  <c:v>9000</c:v>
                </c:pt>
                <c:pt idx="60">
                  <c:v>9000</c:v>
                </c:pt>
                <c:pt idx="61">
                  <c:v>9000</c:v>
                </c:pt>
                <c:pt idx="62">
                  <c:v>9000</c:v>
                </c:pt>
                <c:pt idx="63">
                  <c:v>9000</c:v>
                </c:pt>
                <c:pt idx="64">
                  <c:v>9000</c:v>
                </c:pt>
                <c:pt idx="65">
                  <c:v>9000</c:v>
                </c:pt>
                <c:pt idx="66">
                  <c:v>9000</c:v>
                </c:pt>
                <c:pt idx="67">
                  <c:v>9000</c:v>
                </c:pt>
                <c:pt idx="68">
                  <c:v>9000</c:v>
                </c:pt>
                <c:pt idx="69">
                  <c:v>9000</c:v>
                </c:pt>
                <c:pt idx="70">
                  <c:v>9000</c:v>
                </c:pt>
                <c:pt idx="71">
                  <c:v>9000</c:v>
                </c:pt>
                <c:pt idx="72">
                  <c:v>9000</c:v>
                </c:pt>
                <c:pt idx="73">
                  <c:v>9000</c:v>
                </c:pt>
                <c:pt idx="74">
                  <c:v>9000</c:v>
                </c:pt>
                <c:pt idx="75">
                  <c:v>9000</c:v>
                </c:pt>
                <c:pt idx="76">
                  <c:v>9000</c:v>
                </c:pt>
                <c:pt idx="77">
                  <c:v>9000</c:v>
                </c:pt>
                <c:pt idx="78">
                  <c:v>9000</c:v>
                </c:pt>
                <c:pt idx="79">
                  <c:v>9000</c:v>
                </c:pt>
                <c:pt idx="80">
                  <c:v>9000</c:v>
                </c:pt>
                <c:pt idx="81">
                  <c:v>9000</c:v>
                </c:pt>
                <c:pt idx="82">
                  <c:v>9000</c:v>
                </c:pt>
                <c:pt idx="83">
                  <c:v>9000</c:v>
                </c:pt>
                <c:pt idx="84">
                  <c:v>9000</c:v>
                </c:pt>
                <c:pt idx="85">
                  <c:v>9000</c:v>
                </c:pt>
                <c:pt idx="86">
                  <c:v>9000</c:v>
                </c:pt>
                <c:pt idx="87">
                  <c:v>9000</c:v>
                </c:pt>
                <c:pt idx="88">
                  <c:v>9000</c:v>
                </c:pt>
                <c:pt idx="89">
                  <c:v>9000</c:v>
                </c:pt>
                <c:pt idx="90">
                  <c:v>9000</c:v>
                </c:pt>
                <c:pt idx="91">
                  <c:v>9000</c:v>
                </c:pt>
                <c:pt idx="92">
                  <c:v>9000</c:v>
                </c:pt>
                <c:pt idx="93">
                  <c:v>9000</c:v>
                </c:pt>
                <c:pt idx="94">
                  <c:v>9000</c:v>
                </c:pt>
                <c:pt idx="95">
                  <c:v>9000</c:v>
                </c:pt>
                <c:pt idx="96">
                  <c:v>9000</c:v>
                </c:pt>
                <c:pt idx="97">
                  <c:v>9000</c:v>
                </c:pt>
                <c:pt idx="98">
                  <c:v>9000</c:v>
                </c:pt>
                <c:pt idx="99">
                  <c:v>9000</c:v>
                </c:pt>
                <c:pt idx="100">
                  <c:v>9000</c:v>
                </c:pt>
                <c:pt idx="101">
                  <c:v>9000</c:v>
                </c:pt>
                <c:pt idx="102">
                  <c:v>9000</c:v>
                </c:pt>
                <c:pt idx="103">
                  <c:v>9000</c:v>
                </c:pt>
                <c:pt idx="104">
                  <c:v>9000</c:v>
                </c:pt>
                <c:pt idx="105">
                  <c:v>9000</c:v>
                </c:pt>
                <c:pt idx="106">
                  <c:v>9000</c:v>
                </c:pt>
                <c:pt idx="107">
                  <c:v>9000</c:v>
                </c:pt>
                <c:pt idx="108">
                  <c:v>9000</c:v>
                </c:pt>
                <c:pt idx="109">
                  <c:v>9000</c:v>
                </c:pt>
                <c:pt idx="110">
                  <c:v>9000</c:v>
                </c:pt>
                <c:pt idx="111">
                  <c:v>9000</c:v>
                </c:pt>
                <c:pt idx="112">
                  <c:v>9000</c:v>
                </c:pt>
                <c:pt idx="113">
                  <c:v>9000</c:v>
                </c:pt>
                <c:pt idx="114">
                  <c:v>9000</c:v>
                </c:pt>
                <c:pt idx="115">
                  <c:v>9000</c:v>
                </c:pt>
                <c:pt idx="116">
                  <c:v>9000</c:v>
                </c:pt>
                <c:pt idx="117">
                  <c:v>9000</c:v>
                </c:pt>
                <c:pt idx="118">
                  <c:v>9000</c:v>
                </c:pt>
                <c:pt idx="119">
                  <c:v>9000</c:v>
                </c:pt>
                <c:pt idx="120">
                  <c:v>9000</c:v>
                </c:pt>
                <c:pt idx="121">
                  <c:v>9000</c:v>
                </c:pt>
                <c:pt idx="122">
                  <c:v>9000</c:v>
                </c:pt>
                <c:pt idx="123">
                  <c:v>9000</c:v>
                </c:pt>
                <c:pt idx="124">
                  <c:v>9000</c:v>
                </c:pt>
                <c:pt idx="125">
                  <c:v>9000</c:v>
                </c:pt>
                <c:pt idx="126">
                  <c:v>9000</c:v>
                </c:pt>
                <c:pt idx="127">
                  <c:v>9000</c:v>
                </c:pt>
                <c:pt idx="128">
                  <c:v>9000</c:v>
                </c:pt>
                <c:pt idx="129">
                  <c:v>9000</c:v>
                </c:pt>
                <c:pt idx="130">
                  <c:v>9000</c:v>
                </c:pt>
                <c:pt idx="131">
                  <c:v>9000</c:v>
                </c:pt>
                <c:pt idx="132">
                  <c:v>9000</c:v>
                </c:pt>
                <c:pt idx="133">
                  <c:v>9000</c:v>
                </c:pt>
                <c:pt idx="134">
                  <c:v>9000</c:v>
                </c:pt>
                <c:pt idx="135">
                  <c:v>9000</c:v>
                </c:pt>
                <c:pt idx="136">
                  <c:v>9000</c:v>
                </c:pt>
                <c:pt idx="137">
                  <c:v>9000</c:v>
                </c:pt>
                <c:pt idx="138">
                  <c:v>9000</c:v>
                </c:pt>
                <c:pt idx="139">
                  <c:v>9000</c:v>
                </c:pt>
                <c:pt idx="140">
                  <c:v>9000</c:v>
                </c:pt>
                <c:pt idx="141">
                  <c:v>9000</c:v>
                </c:pt>
                <c:pt idx="142">
                  <c:v>9000</c:v>
                </c:pt>
                <c:pt idx="143">
                  <c:v>9000</c:v>
                </c:pt>
                <c:pt idx="144">
                  <c:v>9000</c:v>
                </c:pt>
                <c:pt idx="145">
                  <c:v>9000</c:v>
                </c:pt>
                <c:pt idx="146">
                  <c:v>9000</c:v>
                </c:pt>
                <c:pt idx="147">
                  <c:v>9000</c:v>
                </c:pt>
                <c:pt idx="148">
                  <c:v>9000</c:v>
                </c:pt>
                <c:pt idx="149">
                  <c:v>9000</c:v>
                </c:pt>
                <c:pt idx="150">
                  <c:v>9000</c:v>
                </c:pt>
                <c:pt idx="151">
                  <c:v>9000</c:v>
                </c:pt>
                <c:pt idx="152">
                  <c:v>9000</c:v>
                </c:pt>
                <c:pt idx="153">
                  <c:v>9000</c:v>
                </c:pt>
                <c:pt idx="154">
                  <c:v>9000</c:v>
                </c:pt>
                <c:pt idx="155">
                  <c:v>9000</c:v>
                </c:pt>
                <c:pt idx="156">
                  <c:v>9000</c:v>
                </c:pt>
                <c:pt idx="157">
                  <c:v>9000</c:v>
                </c:pt>
                <c:pt idx="158">
                  <c:v>9000</c:v>
                </c:pt>
                <c:pt idx="159">
                  <c:v>9000</c:v>
                </c:pt>
                <c:pt idx="160">
                  <c:v>9000</c:v>
                </c:pt>
                <c:pt idx="161">
                  <c:v>9000</c:v>
                </c:pt>
                <c:pt idx="162">
                  <c:v>9000</c:v>
                </c:pt>
                <c:pt idx="163">
                  <c:v>9000</c:v>
                </c:pt>
                <c:pt idx="164">
                  <c:v>9000</c:v>
                </c:pt>
                <c:pt idx="165">
                  <c:v>9000</c:v>
                </c:pt>
                <c:pt idx="166">
                  <c:v>9000</c:v>
                </c:pt>
                <c:pt idx="167">
                  <c:v>9000</c:v>
                </c:pt>
                <c:pt idx="168">
                  <c:v>9000</c:v>
                </c:pt>
                <c:pt idx="169">
                  <c:v>9000</c:v>
                </c:pt>
                <c:pt idx="170">
                  <c:v>9000</c:v>
                </c:pt>
                <c:pt idx="171">
                  <c:v>9000</c:v>
                </c:pt>
                <c:pt idx="172">
                  <c:v>9000</c:v>
                </c:pt>
                <c:pt idx="173">
                  <c:v>9000</c:v>
                </c:pt>
                <c:pt idx="174">
                  <c:v>9000</c:v>
                </c:pt>
                <c:pt idx="175">
                  <c:v>9000</c:v>
                </c:pt>
                <c:pt idx="176">
                  <c:v>9000</c:v>
                </c:pt>
                <c:pt idx="177">
                  <c:v>9000</c:v>
                </c:pt>
                <c:pt idx="178">
                  <c:v>9000</c:v>
                </c:pt>
                <c:pt idx="179">
                  <c:v>9000</c:v>
                </c:pt>
                <c:pt idx="180">
                  <c:v>9000</c:v>
                </c:pt>
                <c:pt idx="181">
                  <c:v>9000</c:v>
                </c:pt>
                <c:pt idx="182">
                  <c:v>9000</c:v>
                </c:pt>
                <c:pt idx="183">
                  <c:v>9000</c:v>
                </c:pt>
                <c:pt idx="184">
                  <c:v>9000</c:v>
                </c:pt>
                <c:pt idx="185">
                  <c:v>9000</c:v>
                </c:pt>
                <c:pt idx="186">
                  <c:v>9000</c:v>
                </c:pt>
                <c:pt idx="187">
                  <c:v>9000</c:v>
                </c:pt>
                <c:pt idx="188">
                  <c:v>9000</c:v>
                </c:pt>
                <c:pt idx="189">
                  <c:v>9000</c:v>
                </c:pt>
                <c:pt idx="190">
                  <c:v>9000</c:v>
                </c:pt>
                <c:pt idx="191">
                  <c:v>9000</c:v>
                </c:pt>
                <c:pt idx="192">
                  <c:v>9000</c:v>
                </c:pt>
                <c:pt idx="193">
                  <c:v>9000</c:v>
                </c:pt>
                <c:pt idx="194">
                  <c:v>9000</c:v>
                </c:pt>
                <c:pt idx="195">
                  <c:v>9000</c:v>
                </c:pt>
                <c:pt idx="196">
                  <c:v>9000</c:v>
                </c:pt>
                <c:pt idx="197">
                  <c:v>9000</c:v>
                </c:pt>
                <c:pt idx="198">
                  <c:v>9000</c:v>
                </c:pt>
                <c:pt idx="199">
                  <c:v>9000</c:v>
                </c:pt>
                <c:pt idx="200">
                  <c:v>9000</c:v>
                </c:pt>
                <c:pt idx="201">
                  <c:v>9000</c:v>
                </c:pt>
                <c:pt idx="202">
                  <c:v>9000</c:v>
                </c:pt>
                <c:pt idx="203">
                  <c:v>9000</c:v>
                </c:pt>
                <c:pt idx="204">
                  <c:v>9000</c:v>
                </c:pt>
                <c:pt idx="205">
                  <c:v>9000</c:v>
                </c:pt>
                <c:pt idx="206">
                  <c:v>9000</c:v>
                </c:pt>
                <c:pt idx="207">
                  <c:v>9000</c:v>
                </c:pt>
                <c:pt idx="208">
                  <c:v>9000</c:v>
                </c:pt>
                <c:pt idx="209">
                  <c:v>9000</c:v>
                </c:pt>
                <c:pt idx="210">
                  <c:v>9000</c:v>
                </c:pt>
                <c:pt idx="211">
                  <c:v>9000</c:v>
                </c:pt>
                <c:pt idx="212">
                  <c:v>9000</c:v>
                </c:pt>
                <c:pt idx="213">
                  <c:v>9000</c:v>
                </c:pt>
                <c:pt idx="214">
                  <c:v>9000</c:v>
                </c:pt>
                <c:pt idx="215">
                  <c:v>9000</c:v>
                </c:pt>
                <c:pt idx="216">
                  <c:v>9000</c:v>
                </c:pt>
                <c:pt idx="217">
                  <c:v>9000</c:v>
                </c:pt>
                <c:pt idx="218">
                  <c:v>9000</c:v>
                </c:pt>
                <c:pt idx="219">
                  <c:v>9000</c:v>
                </c:pt>
                <c:pt idx="220">
                  <c:v>9000</c:v>
                </c:pt>
                <c:pt idx="221">
                  <c:v>9000</c:v>
                </c:pt>
                <c:pt idx="222">
                  <c:v>9000</c:v>
                </c:pt>
                <c:pt idx="223">
                  <c:v>9000</c:v>
                </c:pt>
                <c:pt idx="224">
                  <c:v>9000</c:v>
                </c:pt>
                <c:pt idx="225">
                  <c:v>9000</c:v>
                </c:pt>
                <c:pt idx="226">
                  <c:v>9000</c:v>
                </c:pt>
                <c:pt idx="227">
                  <c:v>9000</c:v>
                </c:pt>
                <c:pt idx="228">
                  <c:v>9000</c:v>
                </c:pt>
                <c:pt idx="229">
                  <c:v>9000</c:v>
                </c:pt>
                <c:pt idx="230">
                  <c:v>9000</c:v>
                </c:pt>
                <c:pt idx="231">
                  <c:v>9000</c:v>
                </c:pt>
                <c:pt idx="232">
                  <c:v>9000</c:v>
                </c:pt>
                <c:pt idx="233">
                  <c:v>9000</c:v>
                </c:pt>
                <c:pt idx="234">
                  <c:v>9000</c:v>
                </c:pt>
                <c:pt idx="235">
                  <c:v>9000</c:v>
                </c:pt>
                <c:pt idx="236">
                  <c:v>9000</c:v>
                </c:pt>
                <c:pt idx="237">
                  <c:v>9000</c:v>
                </c:pt>
                <c:pt idx="238">
                  <c:v>9000</c:v>
                </c:pt>
                <c:pt idx="239">
                  <c:v>9000</c:v>
                </c:pt>
                <c:pt idx="240">
                  <c:v>9000</c:v>
                </c:pt>
                <c:pt idx="241">
                  <c:v>9000</c:v>
                </c:pt>
                <c:pt idx="242">
                  <c:v>9000</c:v>
                </c:pt>
                <c:pt idx="243">
                  <c:v>9000</c:v>
                </c:pt>
                <c:pt idx="244">
                  <c:v>9000</c:v>
                </c:pt>
                <c:pt idx="245">
                  <c:v>9000</c:v>
                </c:pt>
                <c:pt idx="246">
                  <c:v>9000</c:v>
                </c:pt>
                <c:pt idx="247">
                  <c:v>9000</c:v>
                </c:pt>
                <c:pt idx="248">
                  <c:v>9000</c:v>
                </c:pt>
                <c:pt idx="249">
                  <c:v>9000</c:v>
                </c:pt>
                <c:pt idx="250">
                  <c:v>9000</c:v>
                </c:pt>
                <c:pt idx="251">
                  <c:v>9000</c:v>
                </c:pt>
                <c:pt idx="252">
                  <c:v>9000</c:v>
                </c:pt>
                <c:pt idx="253">
                  <c:v>9000</c:v>
                </c:pt>
                <c:pt idx="254">
                  <c:v>9000</c:v>
                </c:pt>
                <c:pt idx="255">
                  <c:v>9000</c:v>
                </c:pt>
                <c:pt idx="256">
                  <c:v>9000</c:v>
                </c:pt>
                <c:pt idx="257">
                  <c:v>9000</c:v>
                </c:pt>
                <c:pt idx="258">
                  <c:v>9000</c:v>
                </c:pt>
                <c:pt idx="259">
                  <c:v>9000</c:v>
                </c:pt>
                <c:pt idx="260">
                  <c:v>9000</c:v>
                </c:pt>
                <c:pt idx="261">
                  <c:v>9000</c:v>
                </c:pt>
                <c:pt idx="262">
                  <c:v>9000</c:v>
                </c:pt>
                <c:pt idx="263">
                  <c:v>9000</c:v>
                </c:pt>
                <c:pt idx="264">
                  <c:v>9000</c:v>
                </c:pt>
                <c:pt idx="265">
                  <c:v>9000</c:v>
                </c:pt>
                <c:pt idx="266">
                  <c:v>9000</c:v>
                </c:pt>
                <c:pt idx="267">
                  <c:v>9000</c:v>
                </c:pt>
                <c:pt idx="268">
                  <c:v>9000</c:v>
                </c:pt>
                <c:pt idx="269">
                  <c:v>9000</c:v>
                </c:pt>
                <c:pt idx="270">
                  <c:v>9000</c:v>
                </c:pt>
                <c:pt idx="271">
                  <c:v>9000</c:v>
                </c:pt>
                <c:pt idx="272">
                  <c:v>9000</c:v>
                </c:pt>
                <c:pt idx="273">
                  <c:v>9000</c:v>
                </c:pt>
                <c:pt idx="274">
                  <c:v>9000</c:v>
                </c:pt>
                <c:pt idx="275">
                  <c:v>9000</c:v>
                </c:pt>
                <c:pt idx="276">
                  <c:v>9000</c:v>
                </c:pt>
                <c:pt idx="277">
                  <c:v>9000</c:v>
                </c:pt>
                <c:pt idx="278">
                  <c:v>9000</c:v>
                </c:pt>
                <c:pt idx="279">
                  <c:v>9000</c:v>
                </c:pt>
                <c:pt idx="280">
                  <c:v>9000</c:v>
                </c:pt>
                <c:pt idx="281">
                  <c:v>9000</c:v>
                </c:pt>
                <c:pt idx="282">
                  <c:v>9000</c:v>
                </c:pt>
                <c:pt idx="283">
                  <c:v>9000</c:v>
                </c:pt>
                <c:pt idx="284">
                  <c:v>9000</c:v>
                </c:pt>
                <c:pt idx="285">
                  <c:v>9000</c:v>
                </c:pt>
                <c:pt idx="286">
                  <c:v>9000</c:v>
                </c:pt>
                <c:pt idx="287">
                  <c:v>9000</c:v>
                </c:pt>
                <c:pt idx="288">
                  <c:v>9000</c:v>
                </c:pt>
                <c:pt idx="289">
                  <c:v>9000</c:v>
                </c:pt>
                <c:pt idx="290">
                  <c:v>9000</c:v>
                </c:pt>
                <c:pt idx="291">
                  <c:v>9000</c:v>
                </c:pt>
                <c:pt idx="292">
                  <c:v>9000</c:v>
                </c:pt>
                <c:pt idx="293">
                  <c:v>9000</c:v>
                </c:pt>
                <c:pt idx="294">
                  <c:v>9000</c:v>
                </c:pt>
                <c:pt idx="295">
                  <c:v>9000</c:v>
                </c:pt>
                <c:pt idx="296">
                  <c:v>9000</c:v>
                </c:pt>
                <c:pt idx="297">
                  <c:v>9000</c:v>
                </c:pt>
                <c:pt idx="298">
                  <c:v>9000</c:v>
                </c:pt>
                <c:pt idx="299">
                  <c:v>9000</c:v>
                </c:pt>
                <c:pt idx="300">
                  <c:v>9000</c:v>
                </c:pt>
                <c:pt idx="301">
                  <c:v>9000</c:v>
                </c:pt>
                <c:pt idx="302">
                  <c:v>9000</c:v>
                </c:pt>
                <c:pt idx="303">
                  <c:v>9000</c:v>
                </c:pt>
                <c:pt idx="304">
                  <c:v>9000</c:v>
                </c:pt>
                <c:pt idx="305">
                  <c:v>9000</c:v>
                </c:pt>
                <c:pt idx="306">
                  <c:v>9000</c:v>
                </c:pt>
                <c:pt idx="307">
                  <c:v>9000</c:v>
                </c:pt>
                <c:pt idx="308">
                  <c:v>9000</c:v>
                </c:pt>
                <c:pt idx="309">
                  <c:v>9000</c:v>
                </c:pt>
                <c:pt idx="310">
                  <c:v>9000</c:v>
                </c:pt>
                <c:pt idx="311">
                  <c:v>9000</c:v>
                </c:pt>
                <c:pt idx="312">
                  <c:v>9000</c:v>
                </c:pt>
                <c:pt idx="313">
                  <c:v>9000</c:v>
                </c:pt>
                <c:pt idx="314">
                  <c:v>9000</c:v>
                </c:pt>
                <c:pt idx="315">
                  <c:v>9000</c:v>
                </c:pt>
                <c:pt idx="316">
                  <c:v>9000</c:v>
                </c:pt>
                <c:pt idx="317">
                  <c:v>9000</c:v>
                </c:pt>
                <c:pt idx="318">
                  <c:v>9000</c:v>
                </c:pt>
                <c:pt idx="319">
                  <c:v>9000</c:v>
                </c:pt>
                <c:pt idx="320">
                  <c:v>9000</c:v>
                </c:pt>
                <c:pt idx="321">
                  <c:v>9000</c:v>
                </c:pt>
                <c:pt idx="322">
                  <c:v>9000</c:v>
                </c:pt>
                <c:pt idx="323">
                  <c:v>9000</c:v>
                </c:pt>
                <c:pt idx="324">
                  <c:v>9000</c:v>
                </c:pt>
                <c:pt idx="325">
                  <c:v>9000</c:v>
                </c:pt>
                <c:pt idx="326">
                  <c:v>9000</c:v>
                </c:pt>
                <c:pt idx="327">
                  <c:v>9000</c:v>
                </c:pt>
                <c:pt idx="328">
                  <c:v>9000</c:v>
                </c:pt>
                <c:pt idx="329">
                  <c:v>9000</c:v>
                </c:pt>
                <c:pt idx="330">
                  <c:v>9000</c:v>
                </c:pt>
                <c:pt idx="331">
                  <c:v>9000</c:v>
                </c:pt>
                <c:pt idx="332">
                  <c:v>9000</c:v>
                </c:pt>
                <c:pt idx="333">
                  <c:v>9000</c:v>
                </c:pt>
                <c:pt idx="334">
                  <c:v>9000</c:v>
                </c:pt>
                <c:pt idx="335">
                  <c:v>9000</c:v>
                </c:pt>
                <c:pt idx="336">
                  <c:v>9000</c:v>
                </c:pt>
                <c:pt idx="337">
                  <c:v>9000</c:v>
                </c:pt>
                <c:pt idx="338">
                  <c:v>9000</c:v>
                </c:pt>
                <c:pt idx="339">
                  <c:v>9000</c:v>
                </c:pt>
                <c:pt idx="340">
                  <c:v>9000</c:v>
                </c:pt>
                <c:pt idx="341">
                  <c:v>9000</c:v>
                </c:pt>
                <c:pt idx="342">
                  <c:v>9000</c:v>
                </c:pt>
                <c:pt idx="343">
                  <c:v>9000</c:v>
                </c:pt>
                <c:pt idx="344">
                  <c:v>9000</c:v>
                </c:pt>
                <c:pt idx="345">
                  <c:v>9000</c:v>
                </c:pt>
                <c:pt idx="346">
                  <c:v>9000</c:v>
                </c:pt>
                <c:pt idx="347">
                  <c:v>9000</c:v>
                </c:pt>
                <c:pt idx="348">
                  <c:v>9000</c:v>
                </c:pt>
                <c:pt idx="349">
                  <c:v>9000</c:v>
                </c:pt>
                <c:pt idx="350">
                  <c:v>9000</c:v>
                </c:pt>
                <c:pt idx="351">
                  <c:v>9000</c:v>
                </c:pt>
                <c:pt idx="352">
                  <c:v>9000</c:v>
                </c:pt>
                <c:pt idx="353">
                  <c:v>9000</c:v>
                </c:pt>
                <c:pt idx="354">
                  <c:v>9000</c:v>
                </c:pt>
                <c:pt idx="355">
                  <c:v>9000</c:v>
                </c:pt>
                <c:pt idx="356">
                  <c:v>9000</c:v>
                </c:pt>
                <c:pt idx="357">
                  <c:v>9000</c:v>
                </c:pt>
                <c:pt idx="358">
                  <c:v>9000</c:v>
                </c:pt>
                <c:pt idx="359">
                  <c:v>9000</c:v>
                </c:pt>
                <c:pt idx="360">
                  <c:v>9000</c:v>
                </c:pt>
                <c:pt idx="361">
                  <c:v>9000</c:v>
                </c:pt>
                <c:pt idx="362">
                  <c:v>9000</c:v>
                </c:pt>
                <c:pt idx="363">
                  <c:v>9000</c:v>
                </c:pt>
                <c:pt idx="364">
                  <c:v>9000</c:v>
                </c:pt>
                <c:pt idx="365">
                  <c:v>9000</c:v>
                </c:pt>
                <c:pt idx="366">
                  <c:v>9000</c:v>
                </c:pt>
                <c:pt idx="367">
                  <c:v>9000</c:v>
                </c:pt>
                <c:pt idx="368">
                  <c:v>9000</c:v>
                </c:pt>
                <c:pt idx="369">
                  <c:v>9000</c:v>
                </c:pt>
                <c:pt idx="370">
                  <c:v>9000</c:v>
                </c:pt>
                <c:pt idx="371">
                  <c:v>9000</c:v>
                </c:pt>
                <c:pt idx="372">
                  <c:v>9000</c:v>
                </c:pt>
                <c:pt idx="373">
                  <c:v>9000</c:v>
                </c:pt>
                <c:pt idx="374">
                  <c:v>9000</c:v>
                </c:pt>
                <c:pt idx="375">
                  <c:v>9000</c:v>
                </c:pt>
                <c:pt idx="376">
                  <c:v>9000</c:v>
                </c:pt>
                <c:pt idx="377">
                  <c:v>9000</c:v>
                </c:pt>
                <c:pt idx="378">
                  <c:v>9000</c:v>
                </c:pt>
                <c:pt idx="379">
                  <c:v>9000</c:v>
                </c:pt>
                <c:pt idx="380">
                  <c:v>9000</c:v>
                </c:pt>
                <c:pt idx="381">
                  <c:v>9000</c:v>
                </c:pt>
                <c:pt idx="382">
                  <c:v>9000</c:v>
                </c:pt>
                <c:pt idx="383">
                  <c:v>9000</c:v>
                </c:pt>
                <c:pt idx="384">
                  <c:v>9000</c:v>
                </c:pt>
                <c:pt idx="385">
                  <c:v>9000</c:v>
                </c:pt>
                <c:pt idx="386">
                  <c:v>9000</c:v>
                </c:pt>
                <c:pt idx="387">
                  <c:v>9000</c:v>
                </c:pt>
                <c:pt idx="388">
                  <c:v>9000</c:v>
                </c:pt>
                <c:pt idx="389">
                  <c:v>9000</c:v>
                </c:pt>
                <c:pt idx="390">
                  <c:v>9000</c:v>
                </c:pt>
                <c:pt idx="391">
                  <c:v>9000</c:v>
                </c:pt>
                <c:pt idx="392">
                  <c:v>9000</c:v>
                </c:pt>
                <c:pt idx="393">
                  <c:v>9000</c:v>
                </c:pt>
                <c:pt idx="394">
                  <c:v>9000</c:v>
                </c:pt>
                <c:pt idx="395">
                  <c:v>9000</c:v>
                </c:pt>
                <c:pt idx="396">
                  <c:v>9000</c:v>
                </c:pt>
                <c:pt idx="397">
                  <c:v>9000</c:v>
                </c:pt>
                <c:pt idx="398">
                  <c:v>9000</c:v>
                </c:pt>
                <c:pt idx="399">
                  <c:v>9000</c:v>
                </c:pt>
                <c:pt idx="400">
                  <c:v>9000</c:v>
                </c:pt>
                <c:pt idx="401">
                  <c:v>9000</c:v>
                </c:pt>
                <c:pt idx="402">
                  <c:v>9000</c:v>
                </c:pt>
                <c:pt idx="403">
                  <c:v>9000</c:v>
                </c:pt>
                <c:pt idx="404">
                  <c:v>9000</c:v>
                </c:pt>
                <c:pt idx="405">
                  <c:v>9000</c:v>
                </c:pt>
                <c:pt idx="406">
                  <c:v>9000</c:v>
                </c:pt>
                <c:pt idx="407">
                  <c:v>9000</c:v>
                </c:pt>
                <c:pt idx="408">
                  <c:v>9000</c:v>
                </c:pt>
                <c:pt idx="409">
                  <c:v>9000</c:v>
                </c:pt>
                <c:pt idx="410">
                  <c:v>9000</c:v>
                </c:pt>
                <c:pt idx="411">
                  <c:v>9000</c:v>
                </c:pt>
                <c:pt idx="412">
                  <c:v>9000</c:v>
                </c:pt>
                <c:pt idx="413">
                  <c:v>9000</c:v>
                </c:pt>
                <c:pt idx="414">
                  <c:v>9000</c:v>
                </c:pt>
                <c:pt idx="415">
                  <c:v>9000</c:v>
                </c:pt>
                <c:pt idx="416">
                  <c:v>9000</c:v>
                </c:pt>
                <c:pt idx="417">
                  <c:v>9000</c:v>
                </c:pt>
                <c:pt idx="418">
                  <c:v>9000</c:v>
                </c:pt>
                <c:pt idx="419">
                  <c:v>9000</c:v>
                </c:pt>
                <c:pt idx="420">
                  <c:v>9000</c:v>
                </c:pt>
                <c:pt idx="421">
                  <c:v>9000</c:v>
                </c:pt>
                <c:pt idx="422">
                  <c:v>9000</c:v>
                </c:pt>
                <c:pt idx="423">
                  <c:v>9000</c:v>
                </c:pt>
                <c:pt idx="424">
                  <c:v>9000</c:v>
                </c:pt>
                <c:pt idx="425">
                  <c:v>9000</c:v>
                </c:pt>
                <c:pt idx="426">
                  <c:v>9000</c:v>
                </c:pt>
                <c:pt idx="427">
                  <c:v>9000</c:v>
                </c:pt>
                <c:pt idx="428">
                  <c:v>9000</c:v>
                </c:pt>
                <c:pt idx="429">
                  <c:v>9000</c:v>
                </c:pt>
                <c:pt idx="430">
                  <c:v>9000</c:v>
                </c:pt>
                <c:pt idx="431">
                  <c:v>9000</c:v>
                </c:pt>
                <c:pt idx="432">
                  <c:v>9000</c:v>
                </c:pt>
                <c:pt idx="433">
                  <c:v>9000</c:v>
                </c:pt>
                <c:pt idx="434">
                  <c:v>9000</c:v>
                </c:pt>
                <c:pt idx="435">
                  <c:v>9000</c:v>
                </c:pt>
                <c:pt idx="436">
                  <c:v>9000</c:v>
                </c:pt>
                <c:pt idx="437">
                  <c:v>9000</c:v>
                </c:pt>
                <c:pt idx="438">
                  <c:v>9000</c:v>
                </c:pt>
                <c:pt idx="439">
                  <c:v>9000</c:v>
                </c:pt>
                <c:pt idx="440">
                  <c:v>9000</c:v>
                </c:pt>
                <c:pt idx="441">
                  <c:v>9000</c:v>
                </c:pt>
                <c:pt idx="442">
                  <c:v>9000</c:v>
                </c:pt>
                <c:pt idx="443">
                  <c:v>9000</c:v>
                </c:pt>
                <c:pt idx="444">
                  <c:v>9000</c:v>
                </c:pt>
                <c:pt idx="445">
                  <c:v>9000</c:v>
                </c:pt>
                <c:pt idx="446">
                  <c:v>9000</c:v>
                </c:pt>
                <c:pt idx="447">
                  <c:v>9000</c:v>
                </c:pt>
                <c:pt idx="448">
                  <c:v>9000</c:v>
                </c:pt>
                <c:pt idx="449">
                  <c:v>9000</c:v>
                </c:pt>
                <c:pt idx="450">
                  <c:v>9000</c:v>
                </c:pt>
                <c:pt idx="451">
                  <c:v>9000</c:v>
                </c:pt>
                <c:pt idx="452">
                  <c:v>9000</c:v>
                </c:pt>
                <c:pt idx="453">
                  <c:v>9000</c:v>
                </c:pt>
                <c:pt idx="454">
                  <c:v>9000</c:v>
                </c:pt>
                <c:pt idx="455">
                  <c:v>9000</c:v>
                </c:pt>
                <c:pt idx="456">
                  <c:v>9000</c:v>
                </c:pt>
                <c:pt idx="457">
                  <c:v>9000</c:v>
                </c:pt>
                <c:pt idx="458">
                  <c:v>9000</c:v>
                </c:pt>
                <c:pt idx="459">
                  <c:v>9000</c:v>
                </c:pt>
                <c:pt idx="460">
                  <c:v>9000</c:v>
                </c:pt>
                <c:pt idx="461">
                  <c:v>9000</c:v>
                </c:pt>
                <c:pt idx="462">
                  <c:v>9000</c:v>
                </c:pt>
                <c:pt idx="463">
                  <c:v>9000</c:v>
                </c:pt>
                <c:pt idx="464">
                  <c:v>9000</c:v>
                </c:pt>
                <c:pt idx="465">
                  <c:v>9000</c:v>
                </c:pt>
                <c:pt idx="466">
                  <c:v>9000</c:v>
                </c:pt>
                <c:pt idx="467">
                  <c:v>9000</c:v>
                </c:pt>
                <c:pt idx="468">
                  <c:v>9000</c:v>
                </c:pt>
                <c:pt idx="469">
                  <c:v>9000</c:v>
                </c:pt>
                <c:pt idx="470">
                  <c:v>9000</c:v>
                </c:pt>
                <c:pt idx="471">
                  <c:v>9000</c:v>
                </c:pt>
                <c:pt idx="472">
                  <c:v>9000</c:v>
                </c:pt>
                <c:pt idx="473">
                  <c:v>9000</c:v>
                </c:pt>
                <c:pt idx="474">
                  <c:v>9000</c:v>
                </c:pt>
                <c:pt idx="475">
                  <c:v>9000</c:v>
                </c:pt>
                <c:pt idx="476">
                  <c:v>9000</c:v>
                </c:pt>
                <c:pt idx="477">
                  <c:v>9000</c:v>
                </c:pt>
                <c:pt idx="478">
                  <c:v>9000</c:v>
                </c:pt>
                <c:pt idx="479">
                  <c:v>9000</c:v>
                </c:pt>
                <c:pt idx="480">
                  <c:v>9000</c:v>
                </c:pt>
                <c:pt idx="481">
                  <c:v>9000</c:v>
                </c:pt>
                <c:pt idx="482">
                  <c:v>9000</c:v>
                </c:pt>
                <c:pt idx="483">
                  <c:v>9000</c:v>
                </c:pt>
                <c:pt idx="484">
                  <c:v>9000</c:v>
                </c:pt>
                <c:pt idx="485">
                  <c:v>9000</c:v>
                </c:pt>
                <c:pt idx="486">
                  <c:v>9000</c:v>
                </c:pt>
                <c:pt idx="487">
                  <c:v>9000</c:v>
                </c:pt>
                <c:pt idx="488">
                  <c:v>9000</c:v>
                </c:pt>
                <c:pt idx="489">
                  <c:v>9000</c:v>
                </c:pt>
                <c:pt idx="490">
                  <c:v>9000</c:v>
                </c:pt>
                <c:pt idx="491">
                  <c:v>9000</c:v>
                </c:pt>
                <c:pt idx="492">
                  <c:v>9000</c:v>
                </c:pt>
                <c:pt idx="493">
                  <c:v>9000</c:v>
                </c:pt>
                <c:pt idx="494">
                  <c:v>9000</c:v>
                </c:pt>
                <c:pt idx="495">
                  <c:v>9000</c:v>
                </c:pt>
                <c:pt idx="496">
                  <c:v>9000</c:v>
                </c:pt>
                <c:pt idx="497">
                  <c:v>9000</c:v>
                </c:pt>
                <c:pt idx="498">
                  <c:v>9000</c:v>
                </c:pt>
                <c:pt idx="499">
                  <c:v>9000</c:v>
                </c:pt>
                <c:pt idx="500">
                  <c:v>9000</c:v>
                </c:pt>
                <c:pt idx="501">
                  <c:v>9000</c:v>
                </c:pt>
                <c:pt idx="502">
                  <c:v>9000</c:v>
                </c:pt>
                <c:pt idx="503">
                  <c:v>9000</c:v>
                </c:pt>
                <c:pt idx="504">
                  <c:v>9000</c:v>
                </c:pt>
                <c:pt idx="505">
                  <c:v>9000</c:v>
                </c:pt>
                <c:pt idx="506">
                  <c:v>9000</c:v>
                </c:pt>
                <c:pt idx="507">
                  <c:v>9000</c:v>
                </c:pt>
                <c:pt idx="508">
                  <c:v>9000</c:v>
                </c:pt>
                <c:pt idx="509">
                  <c:v>9000</c:v>
                </c:pt>
                <c:pt idx="510">
                  <c:v>9000</c:v>
                </c:pt>
                <c:pt idx="511">
                  <c:v>9000</c:v>
                </c:pt>
                <c:pt idx="512">
                  <c:v>9000</c:v>
                </c:pt>
                <c:pt idx="513">
                  <c:v>9000</c:v>
                </c:pt>
                <c:pt idx="514">
                  <c:v>9000</c:v>
                </c:pt>
                <c:pt idx="515">
                  <c:v>9000</c:v>
                </c:pt>
                <c:pt idx="516">
                  <c:v>9000</c:v>
                </c:pt>
                <c:pt idx="517">
                  <c:v>9000</c:v>
                </c:pt>
                <c:pt idx="518">
                  <c:v>9000</c:v>
                </c:pt>
                <c:pt idx="519">
                  <c:v>9000</c:v>
                </c:pt>
                <c:pt idx="520">
                  <c:v>9000</c:v>
                </c:pt>
                <c:pt idx="521">
                  <c:v>9000</c:v>
                </c:pt>
                <c:pt idx="522">
                  <c:v>9000</c:v>
                </c:pt>
                <c:pt idx="523">
                  <c:v>9000</c:v>
                </c:pt>
                <c:pt idx="524">
                  <c:v>9000</c:v>
                </c:pt>
                <c:pt idx="525">
                  <c:v>9000</c:v>
                </c:pt>
                <c:pt idx="526">
                  <c:v>9000</c:v>
                </c:pt>
                <c:pt idx="527">
                  <c:v>9000</c:v>
                </c:pt>
                <c:pt idx="528">
                  <c:v>9000</c:v>
                </c:pt>
                <c:pt idx="529">
                  <c:v>9000</c:v>
                </c:pt>
                <c:pt idx="530">
                  <c:v>9000</c:v>
                </c:pt>
                <c:pt idx="531">
                  <c:v>9000</c:v>
                </c:pt>
                <c:pt idx="532">
                  <c:v>9000</c:v>
                </c:pt>
                <c:pt idx="533">
                  <c:v>9000</c:v>
                </c:pt>
                <c:pt idx="534">
                  <c:v>9000</c:v>
                </c:pt>
                <c:pt idx="535">
                  <c:v>9000</c:v>
                </c:pt>
                <c:pt idx="536">
                  <c:v>9000</c:v>
                </c:pt>
                <c:pt idx="537">
                  <c:v>9000</c:v>
                </c:pt>
                <c:pt idx="538">
                  <c:v>9000</c:v>
                </c:pt>
                <c:pt idx="539">
                  <c:v>9000</c:v>
                </c:pt>
                <c:pt idx="540">
                  <c:v>9000</c:v>
                </c:pt>
                <c:pt idx="541">
                  <c:v>9000</c:v>
                </c:pt>
                <c:pt idx="542">
                  <c:v>9000</c:v>
                </c:pt>
                <c:pt idx="543">
                  <c:v>9000</c:v>
                </c:pt>
                <c:pt idx="544">
                  <c:v>9000</c:v>
                </c:pt>
                <c:pt idx="545">
                  <c:v>9000</c:v>
                </c:pt>
                <c:pt idx="546">
                  <c:v>9000</c:v>
                </c:pt>
                <c:pt idx="547">
                  <c:v>9000</c:v>
                </c:pt>
                <c:pt idx="548">
                  <c:v>9000</c:v>
                </c:pt>
                <c:pt idx="549">
                  <c:v>9000</c:v>
                </c:pt>
                <c:pt idx="550">
                  <c:v>9000</c:v>
                </c:pt>
                <c:pt idx="551">
                  <c:v>9000</c:v>
                </c:pt>
                <c:pt idx="552">
                  <c:v>9000</c:v>
                </c:pt>
                <c:pt idx="553">
                  <c:v>9000</c:v>
                </c:pt>
                <c:pt idx="554">
                  <c:v>9000</c:v>
                </c:pt>
                <c:pt idx="555">
                  <c:v>9000</c:v>
                </c:pt>
                <c:pt idx="556">
                  <c:v>9000</c:v>
                </c:pt>
                <c:pt idx="557">
                  <c:v>9000</c:v>
                </c:pt>
                <c:pt idx="558">
                  <c:v>9000</c:v>
                </c:pt>
                <c:pt idx="559">
                  <c:v>9000</c:v>
                </c:pt>
                <c:pt idx="560">
                  <c:v>9000</c:v>
                </c:pt>
                <c:pt idx="561">
                  <c:v>9000</c:v>
                </c:pt>
                <c:pt idx="562">
                  <c:v>9000</c:v>
                </c:pt>
                <c:pt idx="563">
                  <c:v>9000</c:v>
                </c:pt>
                <c:pt idx="564">
                  <c:v>9000</c:v>
                </c:pt>
                <c:pt idx="565">
                  <c:v>9000</c:v>
                </c:pt>
                <c:pt idx="566">
                  <c:v>9000</c:v>
                </c:pt>
                <c:pt idx="567">
                  <c:v>9000</c:v>
                </c:pt>
                <c:pt idx="568">
                  <c:v>9000</c:v>
                </c:pt>
                <c:pt idx="569">
                  <c:v>9000</c:v>
                </c:pt>
                <c:pt idx="570">
                  <c:v>9000</c:v>
                </c:pt>
                <c:pt idx="571">
                  <c:v>9000</c:v>
                </c:pt>
                <c:pt idx="572">
                  <c:v>9000</c:v>
                </c:pt>
                <c:pt idx="573">
                  <c:v>9000</c:v>
                </c:pt>
                <c:pt idx="574">
                  <c:v>9000</c:v>
                </c:pt>
                <c:pt idx="575">
                  <c:v>9000</c:v>
                </c:pt>
                <c:pt idx="576">
                  <c:v>9000</c:v>
                </c:pt>
                <c:pt idx="577">
                  <c:v>9000</c:v>
                </c:pt>
                <c:pt idx="578">
                  <c:v>9000</c:v>
                </c:pt>
                <c:pt idx="579">
                  <c:v>9000</c:v>
                </c:pt>
                <c:pt idx="580">
                  <c:v>9000</c:v>
                </c:pt>
                <c:pt idx="581">
                  <c:v>9000</c:v>
                </c:pt>
                <c:pt idx="582">
                  <c:v>9000</c:v>
                </c:pt>
                <c:pt idx="583">
                  <c:v>9000</c:v>
                </c:pt>
                <c:pt idx="584">
                  <c:v>9000</c:v>
                </c:pt>
                <c:pt idx="585">
                  <c:v>9000</c:v>
                </c:pt>
                <c:pt idx="586">
                  <c:v>9000</c:v>
                </c:pt>
                <c:pt idx="587">
                  <c:v>9000</c:v>
                </c:pt>
                <c:pt idx="588">
                  <c:v>9000</c:v>
                </c:pt>
                <c:pt idx="589">
                  <c:v>9000</c:v>
                </c:pt>
                <c:pt idx="590">
                  <c:v>9000</c:v>
                </c:pt>
                <c:pt idx="591">
                  <c:v>9000</c:v>
                </c:pt>
                <c:pt idx="592">
                  <c:v>9000</c:v>
                </c:pt>
                <c:pt idx="593">
                  <c:v>9000</c:v>
                </c:pt>
                <c:pt idx="594">
                  <c:v>9000</c:v>
                </c:pt>
                <c:pt idx="595">
                  <c:v>9000</c:v>
                </c:pt>
                <c:pt idx="596">
                  <c:v>9000</c:v>
                </c:pt>
                <c:pt idx="597">
                  <c:v>9000</c:v>
                </c:pt>
                <c:pt idx="598">
                  <c:v>9000</c:v>
                </c:pt>
                <c:pt idx="599">
                  <c:v>9000</c:v>
                </c:pt>
                <c:pt idx="600">
                  <c:v>9000</c:v>
                </c:pt>
                <c:pt idx="601">
                  <c:v>9000</c:v>
                </c:pt>
                <c:pt idx="602">
                  <c:v>9000</c:v>
                </c:pt>
                <c:pt idx="603">
                  <c:v>9000</c:v>
                </c:pt>
                <c:pt idx="604">
                  <c:v>9000</c:v>
                </c:pt>
                <c:pt idx="605">
                  <c:v>9000</c:v>
                </c:pt>
                <c:pt idx="606">
                  <c:v>9000</c:v>
                </c:pt>
                <c:pt idx="607">
                  <c:v>9000</c:v>
                </c:pt>
                <c:pt idx="608">
                  <c:v>9000</c:v>
                </c:pt>
                <c:pt idx="609">
                  <c:v>9000</c:v>
                </c:pt>
                <c:pt idx="610">
                  <c:v>9000</c:v>
                </c:pt>
                <c:pt idx="611">
                  <c:v>9000</c:v>
                </c:pt>
                <c:pt idx="612">
                  <c:v>9000</c:v>
                </c:pt>
                <c:pt idx="613">
                  <c:v>9000</c:v>
                </c:pt>
                <c:pt idx="614">
                  <c:v>9000</c:v>
                </c:pt>
                <c:pt idx="615">
                  <c:v>9000</c:v>
                </c:pt>
                <c:pt idx="616">
                  <c:v>9000</c:v>
                </c:pt>
                <c:pt idx="617">
                  <c:v>9000</c:v>
                </c:pt>
                <c:pt idx="618">
                  <c:v>9000</c:v>
                </c:pt>
                <c:pt idx="619">
                  <c:v>9000</c:v>
                </c:pt>
                <c:pt idx="620">
                  <c:v>9000</c:v>
                </c:pt>
                <c:pt idx="621">
                  <c:v>9000</c:v>
                </c:pt>
                <c:pt idx="622">
                  <c:v>9000</c:v>
                </c:pt>
                <c:pt idx="623">
                  <c:v>9000</c:v>
                </c:pt>
                <c:pt idx="624">
                  <c:v>9000</c:v>
                </c:pt>
                <c:pt idx="625">
                  <c:v>9000</c:v>
                </c:pt>
                <c:pt idx="626">
                  <c:v>9000</c:v>
                </c:pt>
                <c:pt idx="627">
                  <c:v>9000</c:v>
                </c:pt>
                <c:pt idx="628">
                  <c:v>9000</c:v>
                </c:pt>
                <c:pt idx="629">
                  <c:v>9000</c:v>
                </c:pt>
                <c:pt idx="630">
                  <c:v>9000</c:v>
                </c:pt>
                <c:pt idx="631">
                  <c:v>9000</c:v>
                </c:pt>
                <c:pt idx="632">
                  <c:v>9000</c:v>
                </c:pt>
                <c:pt idx="633">
                  <c:v>9000</c:v>
                </c:pt>
                <c:pt idx="634">
                  <c:v>9000</c:v>
                </c:pt>
                <c:pt idx="635">
                  <c:v>9000</c:v>
                </c:pt>
                <c:pt idx="636">
                  <c:v>9000</c:v>
                </c:pt>
                <c:pt idx="637">
                  <c:v>9000</c:v>
                </c:pt>
                <c:pt idx="638">
                  <c:v>9000</c:v>
                </c:pt>
                <c:pt idx="639">
                  <c:v>9000</c:v>
                </c:pt>
                <c:pt idx="640">
                  <c:v>9000</c:v>
                </c:pt>
                <c:pt idx="641">
                  <c:v>9000</c:v>
                </c:pt>
                <c:pt idx="642">
                  <c:v>9000</c:v>
                </c:pt>
                <c:pt idx="643">
                  <c:v>9000</c:v>
                </c:pt>
                <c:pt idx="644">
                  <c:v>9000</c:v>
                </c:pt>
                <c:pt idx="645">
                  <c:v>9000</c:v>
                </c:pt>
                <c:pt idx="646">
                  <c:v>9000</c:v>
                </c:pt>
                <c:pt idx="647">
                  <c:v>9000</c:v>
                </c:pt>
                <c:pt idx="648">
                  <c:v>9000</c:v>
                </c:pt>
                <c:pt idx="649">
                  <c:v>9000</c:v>
                </c:pt>
                <c:pt idx="650">
                  <c:v>9000</c:v>
                </c:pt>
                <c:pt idx="651">
                  <c:v>9000</c:v>
                </c:pt>
                <c:pt idx="652">
                  <c:v>9000</c:v>
                </c:pt>
                <c:pt idx="653">
                  <c:v>9000</c:v>
                </c:pt>
                <c:pt idx="654">
                  <c:v>9000</c:v>
                </c:pt>
                <c:pt idx="655">
                  <c:v>9000</c:v>
                </c:pt>
                <c:pt idx="656">
                  <c:v>9000</c:v>
                </c:pt>
                <c:pt idx="657">
                  <c:v>9000</c:v>
                </c:pt>
                <c:pt idx="658">
                  <c:v>9000</c:v>
                </c:pt>
                <c:pt idx="659">
                  <c:v>9000</c:v>
                </c:pt>
                <c:pt idx="660">
                  <c:v>9000</c:v>
                </c:pt>
                <c:pt idx="661">
                  <c:v>9000</c:v>
                </c:pt>
                <c:pt idx="662">
                  <c:v>9000</c:v>
                </c:pt>
                <c:pt idx="663">
                  <c:v>9000</c:v>
                </c:pt>
                <c:pt idx="664">
                  <c:v>9000</c:v>
                </c:pt>
                <c:pt idx="665">
                  <c:v>9000</c:v>
                </c:pt>
                <c:pt idx="666">
                  <c:v>9000</c:v>
                </c:pt>
                <c:pt idx="667">
                  <c:v>9000</c:v>
                </c:pt>
                <c:pt idx="668">
                  <c:v>9000</c:v>
                </c:pt>
                <c:pt idx="669">
                  <c:v>9000</c:v>
                </c:pt>
                <c:pt idx="670">
                  <c:v>9000</c:v>
                </c:pt>
                <c:pt idx="671">
                  <c:v>9000</c:v>
                </c:pt>
                <c:pt idx="672">
                  <c:v>9000</c:v>
                </c:pt>
                <c:pt idx="673">
                  <c:v>9000</c:v>
                </c:pt>
                <c:pt idx="674">
                  <c:v>9000</c:v>
                </c:pt>
                <c:pt idx="675">
                  <c:v>9000</c:v>
                </c:pt>
                <c:pt idx="676">
                  <c:v>9000</c:v>
                </c:pt>
                <c:pt idx="677">
                  <c:v>9000</c:v>
                </c:pt>
                <c:pt idx="678">
                  <c:v>9000</c:v>
                </c:pt>
                <c:pt idx="679">
                  <c:v>9000</c:v>
                </c:pt>
                <c:pt idx="680">
                  <c:v>9000</c:v>
                </c:pt>
                <c:pt idx="681">
                  <c:v>9000</c:v>
                </c:pt>
                <c:pt idx="682">
                  <c:v>9000</c:v>
                </c:pt>
                <c:pt idx="683">
                  <c:v>9000</c:v>
                </c:pt>
                <c:pt idx="684">
                  <c:v>9000</c:v>
                </c:pt>
                <c:pt idx="685">
                  <c:v>9000</c:v>
                </c:pt>
                <c:pt idx="686">
                  <c:v>9000</c:v>
                </c:pt>
                <c:pt idx="687">
                  <c:v>9000</c:v>
                </c:pt>
                <c:pt idx="688">
                  <c:v>9000</c:v>
                </c:pt>
                <c:pt idx="689">
                  <c:v>9000</c:v>
                </c:pt>
                <c:pt idx="690">
                  <c:v>9000</c:v>
                </c:pt>
                <c:pt idx="691">
                  <c:v>9000</c:v>
                </c:pt>
                <c:pt idx="692">
                  <c:v>9000</c:v>
                </c:pt>
                <c:pt idx="693">
                  <c:v>9000</c:v>
                </c:pt>
                <c:pt idx="694">
                  <c:v>9000</c:v>
                </c:pt>
                <c:pt idx="695">
                  <c:v>9000</c:v>
                </c:pt>
                <c:pt idx="696">
                  <c:v>9000</c:v>
                </c:pt>
                <c:pt idx="697">
                  <c:v>9000</c:v>
                </c:pt>
                <c:pt idx="698">
                  <c:v>9000</c:v>
                </c:pt>
                <c:pt idx="699">
                  <c:v>9000</c:v>
                </c:pt>
                <c:pt idx="700">
                  <c:v>9000</c:v>
                </c:pt>
                <c:pt idx="701">
                  <c:v>9000</c:v>
                </c:pt>
                <c:pt idx="702">
                  <c:v>9000</c:v>
                </c:pt>
                <c:pt idx="703">
                  <c:v>9000</c:v>
                </c:pt>
                <c:pt idx="704">
                  <c:v>9000</c:v>
                </c:pt>
                <c:pt idx="705">
                  <c:v>9000</c:v>
                </c:pt>
                <c:pt idx="706">
                  <c:v>9000</c:v>
                </c:pt>
                <c:pt idx="707">
                  <c:v>9000</c:v>
                </c:pt>
                <c:pt idx="708">
                  <c:v>9000</c:v>
                </c:pt>
                <c:pt idx="709">
                  <c:v>9000</c:v>
                </c:pt>
                <c:pt idx="710">
                  <c:v>9000</c:v>
                </c:pt>
                <c:pt idx="711">
                  <c:v>9000</c:v>
                </c:pt>
                <c:pt idx="712">
                  <c:v>9000</c:v>
                </c:pt>
                <c:pt idx="713">
                  <c:v>9000</c:v>
                </c:pt>
                <c:pt idx="714">
                  <c:v>9000</c:v>
                </c:pt>
                <c:pt idx="715">
                  <c:v>9000</c:v>
                </c:pt>
                <c:pt idx="716">
                  <c:v>9000</c:v>
                </c:pt>
                <c:pt idx="717">
                  <c:v>9000</c:v>
                </c:pt>
                <c:pt idx="718">
                  <c:v>9000</c:v>
                </c:pt>
                <c:pt idx="719">
                  <c:v>9000</c:v>
                </c:pt>
                <c:pt idx="720">
                  <c:v>9000</c:v>
                </c:pt>
                <c:pt idx="721">
                  <c:v>9000</c:v>
                </c:pt>
                <c:pt idx="722">
                  <c:v>9000</c:v>
                </c:pt>
                <c:pt idx="723">
                  <c:v>9000</c:v>
                </c:pt>
                <c:pt idx="724">
                  <c:v>9000</c:v>
                </c:pt>
                <c:pt idx="725">
                  <c:v>9000</c:v>
                </c:pt>
                <c:pt idx="726">
                  <c:v>9000</c:v>
                </c:pt>
                <c:pt idx="727">
                  <c:v>9000</c:v>
                </c:pt>
                <c:pt idx="728">
                  <c:v>9000</c:v>
                </c:pt>
                <c:pt idx="729">
                  <c:v>9000</c:v>
                </c:pt>
                <c:pt idx="730">
                  <c:v>9000</c:v>
                </c:pt>
                <c:pt idx="731">
                  <c:v>9000</c:v>
                </c:pt>
                <c:pt idx="732">
                  <c:v>9000</c:v>
                </c:pt>
                <c:pt idx="733">
                  <c:v>9000</c:v>
                </c:pt>
                <c:pt idx="734">
                  <c:v>9000</c:v>
                </c:pt>
                <c:pt idx="735">
                  <c:v>9000</c:v>
                </c:pt>
                <c:pt idx="736">
                  <c:v>9000</c:v>
                </c:pt>
                <c:pt idx="737">
                  <c:v>9000</c:v>
                </c:pt>
                <c:pt idx="738">
                  <c:v>9000</c:v>
                </c:pt>
                <c:pt idx="739">
                  <c:v>9000</c:v>
                </c:pt>
                <c:pt idx="740">
                  <c:v>9000</c:v>
                </c:pt>
                <c:pt idx="741">
                  <c:v>9000</c:v>
                </c:pt>
                <c:pt idx="742">
                  <c:v>9000</c:v>
                </c:pt>
                <c:pt idx="743">
                  <c:v>9000</c:v>
                </c:pt>
                <c:pt idx="744">
                  <c:v>9000</c:v>
                </c:pt>
                <c:pt idx="745">
                  <c:v>9000</c:v>
                </c:pt>
                <c:pt idx="746">
                  <c:v>9000</c:v>
                </c:pt>
                <c:pt idx="747">
                  <c:v>9000</c:v>
                </c:pt>
                <c:pt idx="748">
                  <c:v>9000</c:v>
                </c:pt>
                <c:pt idx="749">
                  <c:v>9000</c:v>
                </c:pt>
                <c:pt idx="750">
                  <c:v>9000</c:v>
                </c:pt>
                <c:pt idx="751">
                  <c:v>9000</c:v>
                </c:pt>
                <c:pt idx="752">
                  <c:v>9000</c:v>
                </c:pt>
                <c:pt idx="753">
                  <c:v>9000</c:v>
                </c:pt>
                <c:pt idx="754">
                  <c:v>9000</c:v>
                </c:pt>
                <c:pt idx="755">
                  <c:v>9000</c:v>
                </c:pt>
                <c:pt idx="756">
                  <c:v>9000</c:v>
                </c:pt>
                <c:pt idx="757">
                  <c:v>9000</c:v>
                </c:pt>
                <c:pt idx="758">
                  <c:v>9000</c:v>
                </c:pt>
                <c:pt idx="759">
                  <c:v>9000</c:v>
                </c:pt>
                <c:pt idx="760">
                  <c:v>9000</c:v>
                </c:pt>
                <c:pt idx="761">
                  <c:v>9000</c:v>
                </c:pt>
                <c:pt idx="762">
                  <c:v>9000</c:v>
                </c:pt>
                <c:pt idx="763">
                  <c:v>9000</c:v>
                </c:pt>
                <c:pt idx="764">
                  <c:v>9000</c:v>
                </c:pt>
                <c:pt idx="765">
                  <c:v>9000</c:v>
                </c:pt>
                <c:pt idx="766">
                  <c:v>9000</c:v>
                </c:pt>
                <c:pt idx="767">
                  <c:v>9000</c:v>
                </c:pt>
                <c:pt idx="768">
                  <c:v>9000</c:v>
                </c:pt>
                <c:pt idx="769">
                  <c:v>9000</c:v>
                </c:pt>
                <c:pt idx="770">
                  <c:v>9000</c:v>
                </c:pt>
                <c:pt idx="771">
                  <c:v>9000</c:v>
                </c:pt>
                <c:pt idx="772">
                  <c:v>9000</c:v>
                </c:pt>
                <c:pt idx="773">
                  <c:v>9000</c:v>
                </c:pt>
                <c:pt idx="774">
                  <c:v>9000</c:v>
                </c:pt>
                <c:pt idx="775">
                  <c:v>9000</c:v>
                </c:pt>
                <c:pt idx="776">
                  <c:v>9000</c:v>
                </c:pt>
                <c:pt idx="777">
                  <c:v>9000</c:v>
                </c:pt>
                <c:pt idx="778">
                  <c:v>9000</c:v>
                </c:pt>
                <c:pt idx="779">
                  <c:v>9000</c:v>
                </c:pt>
                <c:pt idx="780">
                  <c:v>9000</c:v>
                </c:pt>
                <c:pt idx="781">
                  <c:v>9000</c:v>
                </c:pt>
                <c:pt idx="782">
                  <c:v>9000</c:v>
                </c:pt>
                <c:pt idx="783">
                  <c:v>9000</c:v>
                </c:pt>
                <c:pt idx="784">
                  <c:v>9000</c:v>
                </c:pt>
                <c:pt idx="785">
                  <c:v>9000</c:v>
                </c:pt>
                <c:pt idx="786">
                  <c:v>9000</c:v>
                </c:pt>
                <c:pt idx="787">
                  <c:v>9000</c:v>
                </c:pt>
                <c:pt idx="788">
                  <c:v>9000</c:v>
                </c:pt>
                <c:pt idx="789">
                  <c:v>9000</c:v>
                </c:pt>
                <c:pt idx="790">
                  <c:v>9000</c:v>
                </c:pt>
                <c:pt idx="791">
                  <c:v>9000</c:v>
                </c:pt>
                <c:pt idx="792">
                  <c:v>9000</c:v>
                </c:pt>
                <c:pt idx="793">
                  <c:v>9000</c:v>
                </c:pt>
                <c:pt idx="794">
                  <c:v>9000</c:v>
                </c:pt>
                <c:pt idx="795">
                  <c:v>9000</c:v>
                </c:pt>
                <c:pt idx="796">
                  <c:v>9000</c:v>
                </c:pt>
                <c:pt idx="797">
                  <c:v>9000</c:v>
                </c:pt>
                <c:pt idx="798">
                  <c:v>9000</c:v>
                </c:pt>
                <c:pt idx="799">
                  <c:v>9000</c:v>
                </c:pt>
                <c:pt idx="800">
                  <c:v>9000</c:v>
                </c:pt>
                <c:pt idx="801">
                  <c:v>9000</c:v>
                </c:pt>
                <c:pt idx="802">
                  <c:v>9000</c:v>
                </c:pt>
                <c:pt idx="803">
                  <c:v>9000</c:v>
                </c:pt>
                <c:pt idx="804">
                  <c:v>9000</c:v>
                </c:pt>
                <c:pt idx="805">
                  <c:v>9000</c:v>
                </c:pt>
                <c:pt idx="806">
                  <c:v>9000</c:v>
                </c:pt>
                <c:pt idx="807">
                  <c:v>9000</c:v>
                </c:pt>
                <c:pt idx="808">
                  <c:v>9000</c:v>
                </c:pt>
                <c:pt idx="809">
                  <c:v>9000</c:v>
                </c:pt>
                <c:pt idx="810">
                  <c:v>9000</c:v>
                </c:pt>
                <c:pt idx="811">
                  <c:v>9000</c:v>
                </c:pt>
                <c:pt idx="812">
                  <c:v>9000</c:v>
                </c:pt>
                <c:pt idx="813">
                  <c:v>9000</c:v>
                </c:pt>
                <c:pt idx="814">
                  <c:v>9000</c:v>
                </c:pt>
                <c:pt idx="815">
                  <c:v>9000</c:v>
                </c:pt>
                <c:pt idx="816">
                  <c:v>9000</c:v>
                </c:pt>
                <c:pt idx="817">
                  <c:v>9000</c:v>
                </c:pt>
                <c:pt idx="818">
                  <c:v>9000</c:v>
                </c:pt>
                <c:pt idx="819">
                  <c:v>9000</c:v>
                </c:pt>
                <c:pt idx="820">
                  <c:v>9000</c:v>
                </c:pt>
                <c:pt idx="821">
                  <c:v>9000</c:v>
                </c:pt>
                <c:pt idx="822">
                  <c:v>9000</c:v>
                </c:pt>
                <c:pt idx="823">
                  <c:v>9000</c:v>
                </c:pt>
                <c:pt idx="824">
                  <c:v>9000</c:v>
                </c:pt>
                <c:pt idx="825">
                  <c:v>9000</c:v>
                </c:pt>
                <c:pt idx="826">
                  <c:v>9000</c:v>
                </c:pt>
                <c:pt idx="827">
                  <c:v>9000</c:v>
                </c:pt>
                <c:pt idx="828">
                  <c:v>9000</c:v>
                </c:pt>
                <c:pt idx="829">
                  <c:v>9000</c:v>
                </c:pt>
                <c:pt idx="830">
                  <c:v>9000</c:v>
                </c:pt>
                <c:pt idx="831">
                  <c:v>9000</c:v>
                </c:pt>
                <c:pt idx="832">
                  <c:v>9000</c:v>
                </c:pt>
                <c:pt idx="833">
                  <c:v>9000</c:v>
                </c:pt>
                <c:pt idx="834">
                  <c:v>9000</c:v>
                </c:pt>
                <c:pt idx="835">
                  <c:v>9000</c:v>
                </c:pt>
                <c:pt idx="836">
                  <c:v>9000</c:v>
                </c:pt>
                <c:pt idx="837">
                  <c:v>9000</c:v>
                </c:pt>
                <c:pt idx="838">
                  <c:v>9000</c:v>
                </c:pt>
                <c:pt idx="839">
                  <c:v>9000</c:v>
                </c:pt>
                <c:pt idx="840">
                  <c:v>9000</c:v>
                </c:pt>
                <c:pt idx="841">
                  <c:v>9000</c:v>
                </c:pt>
                <c:pt idx="842">
                  <c:v>9000</c:v>
                </c:pt>
                <c:pt idx="843">
                  <c:v>9000</c:v>
                </c:pt>
                <c:pt idx="844">
                  <c:v>9000</c:v>
                </c:pt>
                <c:pt idx="845">
                  <c:v>9000</c:v>
                </c:pt>
                <c:pt idx="846">
                  <c:v>9000</c:v>
                </c:pt>
                <c:pt idx="847">
                  <c:v>9000</c:v>
                </c:pt>
                <c:pt idx="848">
                  <c:v>9000</c:v>
                </c:pt>
                <c:pt idx="849">
                  <c:v>9000</c:v>
                </c:pt>
                <c:pt idx="850">
                  <c:v>9000</c:v>
                </c:pt>
                <c:pt idx="851">
                  <c:v>9000</c:v>
                </c:pt>
                <c:pt idx="852">
                  <c:v>9000</c:v>
                </c:pt>
                <c:pt idx="853">
                  <c:v>9000</c:v>
                </c:pt>
                <c:pt idx="854">
                  <c:v>9000</c:v>
                </c:pt>
                <c:pt idx="855">
                  <c:v>9000</c:v>
                </c:pt>
                <c:pt idx="856">
                  <c:v>9000</c:v>
                </c:pt>
                <c:pt idx="857">
                  <c:v>9000</c:v>
                </c:pt>
                <c:pt idx="858">
                  <c:v>9000</c:v>
                </c:pt>
                <c:pt idx="859">
                  <c:v>9000</c:v>
                </c:pt>
                <c:pt idx="860">
                  <c:v>9000</c:v>
                </c:pt>
                <c:pt idx="861">
                  <c:v>9000</c:v>
                </c:pt>
                <c:pt idx="862">
                  <c:v>9000</c:v>
                </c:pt>
                <c:pt idx="863">
                  <c:v>9000</c:v>
                </c:pt>
                <c:pt idx="864">
                  <c:v>9000</c:v>
                </c:pt>
                <c:pt idx="865">
                  <c:v>9000</c:v>
                </c:pt>
                <c:pt idx="866">
                  <c:v>9000</c:v>
                </c:pt>
                <c:pt idx="867">
                  <c:v>9000</c:v>
                </c:pt>
                <c:pt idx="868">
                  <c:v>9000</c:v>
                </c:pt>
                <c:pt idx="869">
                  <c:v>9000</c:v>
                </c:pt>
                <c:pt idx="870">
                  <c:v>9000</c:v>
                </c:pt>
                <c:pt idx="871">
                  <c:v>9000</c:v>
                </c:pt>
                <c:pt idx="872">
                  <c:v>9000</c:v>
                </c:pt>
                <c:pt idx="873">
                  <c:v>9000</c:v>
                </c:pt>
                <c:pt idx="874">
                  <c:v>9000</c:v>
                </c:pt>
                <c:pt idx="875">
                  <c:v>9000</c:v>
                </c:pt>
                <c:pt idx="876">
                  <c:v>9000</c:v>
                </c:pt>
                <c:pt idx="877">
                  <c:v>9000</c:v>
                </c:pt>
                <c:pt idx="878">
                  <c:v>9000</c:v>
                </c:pt>
                <c:pt idx="879">
                  <c:v>9000</c:v>
                </c:pt>
                <c:pt idx="880">
                  <c:v>9000</c:v>
                </c:pt>
                <c:pt idx="881">
                  <c:v>9000</c:v>
                </c:pt>
                <c:pt idx="882">
                  <c:v>9000</c:v>
                </c:pt>
                <c:pt idx="883">
                  <c:v>9000</c:v>
                </c:pt>
                <c:pt idx="884">
                  <c:v>9000</c:v>
                </c:pt>
                <c:pt idx="885">
                  <c:v>9000</c:v>
                </c:pt>
                <c:pt idx="886">
                  <c:v>9000</c:v>
                </c:pt>
                <c:pt idx="887">
                  <c:v>9000</c:v>
                </c:pt>
                <c:pt idx="888">
                  <c:v>9000</c:v>
                </c:pt>
                <c:pt idx="889">
                  <c:v>9000</c:v>
                </c:pt>
                <c:pt idx="890">
                  <c:v>9000</c:v>
                </c:pt>
                <c:pt idx="891">
                  <c:v>9000</c:v>
                </c:pt>
                <c:pt idx="892">
                  <c:v>9000</c:v>
                </c:pt>
                <c:pt idx="893">
                  <c:v>9000</c:v>
                </c:pt>
                <c:pt idx="894">
                  <c:v>9000</c:v>
                </c:pt>
                <c:pt idx="895">
                  <c:v>9000</c:v>
                </c:pt>
                <c:pt idx="896">
                  <c:v>9000</c:v>
                </c:pt>
                <c:pt idx="897">
                  <c:v>9000</c:v>
                </c:pt>
                <c:pt idx="898">
                  <c:v>9000</c:v>
                </c:pt>
                <c:pt idx="899">
                  <c:v>9000</c:v>
                </c:pt>
                <c:pt idx="900">
                  <c:v>9000</c:v>
                </c:pt>
                <c:pt idx="901">
                  <c:v>9000</c:v>
                </c:pt>
                <c:pt idx="902">
                  <c:v>9000</c:v>
                </c:pt>
                <c:pt idx="903">
                  <c:v>9000</c:v>
                </c:pt>
                <c:pt idx="904">
                  <c:v>9000</c:v>
                </c:pt>
                <c:pt idx="905">
                  <c:v>9000</c:v>
                </c:pt>
                <c:pt idx="906">
                  <c:v>9000</c:v>
                </c:pt>
                <c:pt idx="907">
                  <c:v>9000</c:v>
                </c:pt>
                <c:pt idx="908">
                  <c:v>9000</c:v>
                </c:pt>
                <c:pt idx="909">
                  <c:v>9000</c:v>
                </c:pt>
                <c:pt idx="910">
                  <c:v>9000</c:v>
                </c:pt>
                <c:pt idx="911">
                  <c:v>9000</c:v>
                </c:pt>
                <c:pt idx="912">
                  <c:v>9000</c:v>
                </c:pt>
                <c:pt idx="913">
                  <c:v>9000</c:v>
                </c:pt>
                <c:pt idx="914">
                  <c:v>9000</c:v>
                </c:pt>
                <c:pt idx="915">
                  <c:v>9000</c:v>
                </c:pt>
                <c:pt idx="916">
                  <c:v>9000</c:v>
                </c:pt>
                <c:pt idx="917">
                  <c:v>9000</c:v>
                </c:pt>
                <c:pt idx="918">
                  <c:v>9000</c:v>
                </c:pt>
                <c:pt idx="919">
                  <c:v>9000</c:v>
                </c:pt>
                <c:pt idx="920">
                  <c:v>9000</c:v>
                </c:pt>
                <c:pt idx="921">
                  <c:v>9000</c:v>
                </c:pt>
                <c:pt idx="922">
                  <c:v>9000</c:v>
                </c:pt>
                <c:pt idx="923">
                  <c:v>9000</c:v>
                </c:pt>
                <c:pt idx="924">
                  <c:v>9000</c:v>
                </c:pt>
                <c:pt idx="925">
                  <c:v>9000</c:v>
                </c:pt>
                <c:pt idx="926">
                  <c:v>9000</c:v>
                </c:pt>
                <c:pt idx="927">
                  <c:v>9000</c:v>
                </c:pt>
                <c:pt idx="928">
                  <c:v>9000</c:v>
                </c:pt>
                <c:pt idx="929">
                  <c:v>9000</c:v>
                </c:pt>
                <c:pt idx="930">
                  <c:v>9000</c:v>
                </c:pt>
                <c:pt idx="931">
                  <c:v>9000</c:v>
                </c:pt>
                <c:pt idx="932">
                  <c:v>9000</c:v>
                </c:pt>
                <c:pt idx="933">
                  <c:v>9000</c:v>
                </c:pt>
                <c:pt idx="934">
                  <c:v>9000</c:v>
                </c:pt>
                <c:pt idx="935">
                  <c:v>9000</c:v>
                </c:pt>
                <c:pt idx="936">
                  <c:v>9000</c:v>
                </c:pt>
                <c:pt idx="937">
                  <c:v>9000</c:v>
                </c:pt>
                <c:pt idx="938">
                  <c:v>9000</c:v>
                </c:pt>
                <c:pt idx="939">
                  <c:v>9000</c:v>
                </c:pt>
                <c:pt idx="940">
                  <c:v>9000</c:v>
                </c:pt>
                <c:pt idx="941">
                  <c:v>9000</c:v>
                </c:pt>
                <c:pt idx="942">
                  <c:v>9000</c:v>
                </c:pt>
                <c:pt idx="943">
                  <c:v>9000</c:v>
                </c:pt>
                <c:pt idx="944">
                  <c:v>9000</c:v>
                </c:pt>
                <c:pt idx="945">
                  <c:v>9000</c:v>
                </c:pt>
                <c:pt idx="946">
                  <c:v>9000</c:v>
                </c:pt>
                <c:pt idx="947">
                  <c:v>9000</c:v>
                </c:pt>
                <c:pt idx="948">
                  <c:v>9000</c:v>
                </c:pt>
                <c:pt idx="949">
                  <c:v>9000</c:v>
                </c:pt>
                <c:pt idx="950">
                  <c:v>9000</c:v>
                </c:pt>
                <c:pt idx="951">
                  <c:v>9000</c:v>
                </c:pt>
                <c:pt idx="952">
                  <c:v>9000</c:v>
                </c:pt>
                <c:pt idx="953">
                  <c:v>9000</c:v>
                </c:pt>
                <c:pt idx="954">
                  <c:v>9000</c:v>
                </c:pt>
                <c:pt idx="955">
                  <c:v>9000</c:v>
                </c:pt>
                <c:pt idx="956">
                  <c:v>9000</c:v>
                </c:pt>
                <c:pt idx="957">
                  <c:v>9000</c:v>
                </c:pt>
                <c:pt idx="958">
                  <c:v>9000</c:v>
                </c:pt>
                <c:pt idx="959">
                  <c:v>9000</c:v>
                </c:pt>
                <c:pt idx="960">
                  <c:v>9000</c:v>
                </c:pt>
                <c:pt idx="961">
                  <c:v>9000</c:v>
                </c:pt>
                <c:pt idx="962">
                  <c:v>9000</c:v>
                </c:pt>
                <c:pt idx="963">
                  <c:v>9000</c:v>
                </c:pt>
                <c:pt idx="964">
                  <c:v>9000</c:v>
                </c:pt>
                <c:pt idx="965">
                  <c:v>9000</c:v>
                </c:pt>
                <c:pt idx="966">
                  <c:v>9000</c:v>
                </c:pt>
                <c:pt idx="967">
                  <c:v>9000</c:v>
                </c:pt>
                <c:pt idx="968">
                  <c:v>9000</c:v>
                </c:pt>
                <c:pt idx="969">
                  <c:v>9000</c:v>
                </c:pt>
                <c:pt idx="970">
                  <c:v>9000</c:v>
                </c:pt>
                <c:pt idx="971">
                  <c:v>9000</c:v>
                </c:pt>
                <c:pt idx="972">
                  <c:v>9000</c:v>
                </c:pt>
                <c:pt idx="973">
                  <c:v>9000</c:v>
                </c:pt>
                <c:pt idx="974">
                  <c:v>9000</c:v>
                </c:pt>
                <c:pt idx="975">
                  <c:v>9000</c:v>
                </c:pt>
                <c:pt idx="976">
                  <c:v>9000</c:v>
                </c:pt>
                <c:pt idx="977">
                  <c:v>9000</c:v>
                </c:pt>
                <c:pt idx="978">
                  <c:v>9000</c:v>
                </c:pt>
                <c:pt idx="979">
                  <c:v>9000</c:v>
                </c:pt>
                <c:pt idx="980">
                  <c:v>9000</c:v>
                </c:pt>
                <c:pt idx="981">
                  <c:v>9000</c:v>
                </c:pt>
                <c:pt idx="982">
                  <c:v>9000</c:v>
                </c:pt>
                <c:pt idx="983">
                  <c:v>9000</c:v>
                </c:pt>
                <c:pt idx="984">
                  <c:v>9000</c:v>
                </c:pt>
                <c:pt idx="985">
                  <c:v>9000</c:v>
                </c:pt>
                <c:pt idx="986">
                  <c:v>9000</c:v>
                </c:pt>
                <c:pt idx="987">
                  <c:v>9000</c:v>
                </c:pt>
                <c:pt idx="988">
                  <c:v>9000</c:v>
                </c:pt>
                <c:pt idx="989">
                  <c:v>9000</c:v>
                </c:pt>
                <c:pt idx="990">
                  <c:v>9000</c:v>
                </c:pt>
                <c:pt idx="991">
                  <c:v>9000</c:v>
                </c:pt>
                <c:pt idx="992">
                  <c:v>9000</c:v>
                </c:pt>
                <c:pt idx="993">
                  <c:v>9000</c:v>
                </c:pt>
                <c:pt idx="994">
                  <c:v>9000</c:v>
                </c:pt>
                <c:pt idx="995">
                  <c:v>9000</c:v>
                </c:pt>
                <c:pt idx="996">
                  <c:v>9000</c:v>
                </c:pt>
                <c:pt idx="997">
                  <c:v>9000</c:v>
                </c:pt>
                <c:pt idx="998">
                  <c:v>9000</c:v>
                </c:pt>
                <c:pt idx="999">
                  <c:v>9000</c:v>
                </c:pt>
                <c:pt idx="1000">
                  <c:v>9000</c:v>
                </c:pt>
                <c:pt idx="1001">
                  <c:v>9000</c:v>
                </c:pt>
                <c:pt idx="1002">
                  <c:v>9000</c:v>
                </c:pt>
                <c:pt idx="1003">
                  <c:v>9000</c:v>
                </c:pt>
                <c:pt idx="1004">
                  <c:v>9000</c:v>
                </c:pt>
                <c:pt idx="1005">
                  <c:v>9000</c:v>
                </c:pt>
                <c:pt idx="1006">
                  <c:v>9000</c:v>
                </c:pt>
                <c:pt idx="1007">
                  <c:v>9000</c:v>
                </c:pt>
                <c:pt idx="1008">
                  <c:v>9000</c:v>
                </c:pt>
                <c:pt idx="1009">
                  <c:v>9000</c:v>
                </c:pt>
                <c:pt idx="1010">
                  <c:v>9000</c:v>
                </c:pt>
                <c:pt idx="1011">
                  <c:v>9000</c:v>
                </c:pt>
                <c:pt idx="1012">
                  <c:v>9000</c:v>
                </c:pt>
                <c:pt idx="1013">
                  <c:v>9000</c:v>
                </c:pt>
                <c:pt idx="1014">
                  <c:v>9000</c:v>
                </c:pt>
                <c:pt idx="1015">
                  <c:v>9000</c:v>
                </c:pt>
                <c:pt idx="1016">
                  <c:v>9000</c:v>
                </c:pt>
                <c:pt idx="1017">
                  <c:v>9000</c:v>
                </c:pt>
                <c:pt idx="1018">
                  <c:v>9000</c:v>
                </c:pt>
                <c:pt idx="1019">
                  <c:v>9000</c:v>
                </c:pt>
                <c:pt idx="1020">
                  <c:v>9000</c:v>
                </c:pt>
                <c:pt idx="1021">
                  <c:v>9000</c:v>
                </c:pt>
                <c:pt idx="1022">
                  <c:v>9000</c:v>
                </c:pt>
                <c:pt idx="1023">
                  <c:v>9000</c:v>
                </c:pt>
                <c:pt idx="1024">
                  <c:v>9000</c:v>
                </c:pt>
                <c:pt idx="1025">
                  <c:v>9000</c:v>
                </c:pt>
                <c:pt idx="1026">
                  <c:v>9000</c:v>
                </c:pt>
                <c:pt idx="1027">
                  <c:v>9000</c:v>
                </c:pt>
                <c:pt idx="1028">
                  <c:v>9000</c:v>
                </c:pt>
                <c:pt idx="1029">
                  <c:v>9000</c:v>
                </c:pt>
                <c:pt idx="1030">
                  <c:v>9000</c:v>
                </c:pt>
                <c:pt idx="1031">
                  <c:v>9000</c:v>
                </c:pt>
                <c:pt idx="1032">
                  <c:v>9000</c:v>
                </c:pt>
                <c:pt idx="1033">
                  <c:v>9000</c:v>
                </c:pt>
                <c:pt idx="1034">
                  <c:v>9000</c:v>
                </c:pt>
                <c:pt idx="1035">
                  <c:v>9000</c:v>
                </c:pt>
                <c:pt idx="1036">
                  <c:v>9000</c:v>
                </c:pt>
                <c:pt idx="1037">
                  <c:v>9000</c:v>
                </c:pt>
                <c:pt idx="1038">
                  <c:v>9000</c:v>
                </c:pt>
                <c:pt idx="1039">
                  <c:v>9000</c:v>
                </c:pt>
                <c:pt idx="1040">
                  <c:v>9000</c:v>
                </c:pt>
                <c:pt idx="1041">
                  <c:v>9000</c:v>
                </c:pt>
                <c:pt idx="1042">
                  <c:v>9000</c:v>
                </c:pt>
                <c:pt idx="1043">
                  <c:v>9000</c:v>
                </c:pt>
                <c:pt idx="1044">
                  <c:v>9000</c:v>
                </c:pt>
                <c:pt idx="1045">
                  <c:v>9000</c:v>
                </c:pt>
                <c:pt idx="1046">
                  <c:v>9000</c:v>
                </c:pt>
                <c:pt idx="1047">
                  <c:v>9000</c:v>
                </c:pt>
                <c:pt idx="1048">
                  <c:v>9000</c:v>
                </c:pt>
                <c:pt idx="1049">
                  <c:v>9000</c:v>
                </c:pt>
                <c:pt idx="1050">
                  <c:v>9000</c:v>
                </c:pt>
                <c:pt idx="1051">
                  <c:v>9000</c:v>
                </c:pt>
                <c:pt idx="1052">
                  <c:v>9000</c:v>
                </c:pt>
                <c:pt idx="1053">
                  <c:v>9000</c:v>
                </c:pt>
                <c:pt idx="1054">
                  <c:v>9000</c:v>
                </c:pt>
                <c:pt idx="1055">
                  <c:v>9000</c:v>
                </c:pt>
                <c:pt idx="1056">
                  <c:v>9000</c:v>
                </c:pt>
                <c:pt idx="1057">
                  <c:v>9000</c:v>
                </c:pt>
                <c:pt idx="1058">
                  <c:v>9000</c:v>
                </c:pt>
                <c:pt idx="1059">
                  <c:v>9000</c:v>
                </c:pt>
                <c:pt idx="1060">
                  <c:v>9000</c:v>
                </c:pt>
                <c:pt idx="1061">
                  <c:v>9000</c:v>
                </c:pt>
                <c:pt idx="1062">
                  <c:v>9000</c:v>
                </c:pt>
                <c:pt idx="1063">
                  <c:v>9000</c:v>
                </c:pt>
                <c:pt idx="1064">
                  <c:v>9000</c:v>
                </c:pt>
                <c:pt idx="1065">
                  <c:v>9000</c:v>
                </c:pt>
                <c:pt idx="1066">
                  <c:v>9000</c:v>
                </c:pt>
                <c:pt idx="1067">
                  <c:v>9000</c:v>
                </c:pt>
                <c:pt idx="1068">
                  <c:v>9000</c:v>
                </c:pt>
                <c:pt idx="1069">
                  <c:v>9000</c:v>
                </c:pt>
                <c:pt idx="1070">
                  <c:v>9000</c:v>
                </c:pt>
                <c:pt idx="1071">
                  <c:v>9000</c:v>
                </c:pt>
                <c:pt idx="1072">
                  <c:v>9000</c:v>
                </c:pt>
                <c:pt idx="1073">
                  <c:v>9000</c:v>
                </c:pt>
                <c:pt idx="1074">
                  <c:v>9000</c:v>
                </c:pt>
                <c:pt idx="1075">
                  <c:v>9000</c:v>
                </c:pt>
                <c:pt idx="1076">
                  <c:v>9000</c:v>
                </c:pt>
                <c:pt idx="1077">
                  <c:v>9000</c:v>
                </c:pt>
                <c:pt idx="1078">
                  <c:v>9000</c:v>
                </c:pt>
                <c:pt idx="1079">
                  <c:v>9000</c:v>
                </c:pt>
                <c:pt idx="1080">
                  <c:v>9000</c:v>
                </c:pt>
                <c:pt idx="1081">
                  <c:v>9000</c:v>
                </c:pt>
                <c:pt idx="1082">
                  <c:v>9000</c:v>
                </c:pt>
                <c:pt idx="1083">
                  <c:v>9000</c:v>
                </c:pt>
                <c:pt idx="1084">
                  <c:v>9000</c:v>
                </c:pt>
                <c:pt idx="1085">
                  <c:v>9000</c:v>
                </c:pt>
                <c:pt idx="1086">
                  <c:v>9000</c:v>
                </c:pt>
                <c:pt idx="1087">
                  <c:v>9000</c:v>
                </c:pt>
                <c:pt idx="1088">
                  <c:v>9000</c:v>
                </c:pt>
                <c:pt idx="1089">
                  <c:v>9000</c:v>
                </c:pt>
                <c:pt idx="1090">
                  <c:v>9000</c:v>
                </c:pt>
                <c:pt idx="1091">
                  <c:v>9000</c:v>
                </c:pt>
                <c:pt idx="1092">
                  <c:v>9000</c:v>
                </c:pt>
                <c:pt idx="1093">
                  <c:v>9000</c:v>
                </c:pt>
                <c:pt idx="1094">
                  <c:v>9000</c:v>
                </c:pt>
                <c:pt idx="1095">
                  <c:v>9000</c:v>
                </c:pt>
                <c:pt idx="1096">
                  <c:v>9000</c:v>
                </c:pt>
                <c:pt idx="1097">
                  <c:v>9000</c:v>
                </c:pt>
                <c:pt idx="1098">
                  <c:v>9000</c:v>
                </c:pt>
                <c:pt idx="1099">
                  <c:v>9000</c:v>
                </c:pt>
                <c:pt idx="1100">
                  <c:v>9000</c:v>
                </c:pt>
                <c:pt idx="1101">
                  <c:v>9000</c:v>
                </c:pt>
                <c:pt idx="1102">
                  <c:v>9000</c:v>
                </c:pt>
                <c:pt idx="1103">
                  <c:v>9000</c:v>
                </c:pt>
                <c:pt idx="1104">
                  <c:v>9000</c:v>
                </c:pt>
                <c:pt idx="1105">
                  <c:v>9000</c:v>
                </c:pt>
                <c:pt idx="1106">
                  <c:v>9000</c:v>
                </c:pt>
                <c:pt idx="1107">
                  <c:v>9000</c:v>
                </c:pt>
                <c:pt idx="1108">
                  <c:v>9000</c:v>
                </c:pt>
                <c:pt idx="1109">
                  <c:v>9000</c:v>
                </c:pt>
                <c:pt idx="1110">
                  <c:v>9000</c:v>
                </c:pt>
                <c:pt idx="1111">
                  <c:v>9000</c:v>
                </c:pt>
                <c:pt idx="1112">
                  <c:v>9000</c:v>
                </c:pt>
                <c:pt idx="1113">
                  <c:v>9000</c:v>
                </c:pt>
                <c:pt idx="1114">
                  <c:v>9000</c:v>
                </c:pt>
                <c:pt idx="1115">
                  <c:v>9000</c:v>
                </c:pt>
                <c:pt idx="1116">
                  <c:v>9000</c:v>
                </c:pt>
                <c:pt idx="1117">
                  <c:v>9000</c:v>
                </c:pt>
                <c:pt idx="1118">
                  <c:v>9000</c:v>
                </c:pt>
                <c:pt idx="1119">
                  <c:v>9000</c:v>
                </c:pt>
                <c:pt idx="1120">
                  <c:v>9000</c:v>
                </c:pt>
                <c:pt idx="1121">
                  <c:v>9000</c:v>
                </c:pt>
                <c:pt idx="1122">
                  <c:v>9000</c:v>
                </c:pt>
                <c:pt idx="1123">
                  <c:v>9000</c:v>
                </c:pt>
                <c:pt idx="1124">
                  <c:v>9000</c:v>
                </c:pt>
                <c:pt idx="1125">
                  <c:v>9000</c:v>
                </c:pt>
                <c:pt idx="1126">
                  <c:v>9000</c:v>
                </c:pt>
                <c:pt idx="1127">
                  <c:v>9000</c:v>
                </c:pt>
                <c:pt idx="1128">
                  <c:v>9000</c:v>
                </c:pt>
                <c:pt idx="1129">
                  <c:v>9000</c:v>
                </c:pt>
                <c:pt idx="1130">
                  <c:v>9000</c:v>
                </c:pt>
                <c:pt idx="1131">
                  <c:v>9000</c:v>
                </c:pt>
                <c:pt idx="1132">
                  <c:v>9000</c:v>
                </c:pt>
                <c:pt idx="1133">
                  <c:v>9000</c:v>
                </c:pt>
                <c:pt idx="1134">
                  <c:v>9000</c:v>
                </c:pt>
                <c:pt idx="1135">
                  <c:v>9000</c:v>
                </c:pt>
                <c:pt idx="1136">
                  <c:v>9000</c:v>
                </c:pt>
                <c:pt idx="1137">
                  <c:v>9000</c:v>
                </c:pt>
                <c:pt idx="1138">
                  <c:v>9000</c:v>
                </c:pt>
                <c:pt idx="1139">
                  <c:v>9000</c:v>
                </c:pt>
                <c:pt idx="1140">
                  <c:v>9000</c:v>
                </c:pt>
                <c:pt idx="1141">
                  <c:v>9000</c:v>
                </c:pt>
                <c:pt idx="1142">
                  <c:v>9000</c:v>
                </c:pt>
                <c:pt idx="1143">
                  <c:v>9000</c:v>
                </c:pt>
                <c:pt idx="1144">
                  <c:v>9000</c:v>
                </c:pt>
                <c:pt idx="1145">
                  <c:v>9000</c:v>
                </c:pt>
                <c:pt idx="1146">
                  <c:v>9000</c:v>
                </c:pt>
                <c:pt idx="1147">
                  <c:v>9000</c:v>
                </c:pt>
                <c:pt idx="1148">
                  <c:v>9000</c:v>
                </c:pt>
                <c:pt idx="1149">
                  <c:v>9000</c:v>
                </c:pt>
                <c:pt idx="1150">
                  <c:v>9000</c:v>
                </c:pt>
                <c:pt idx="1151">
                  <c:v>9000</c:v>
                </c:pt>
                <c:pt idx="1152">
                  <c:v>9000</c:v>
                </c:pt>
                <c:pt idx="1153">
                  <c:v>9000</c:v>
                </c:pt>
                <c:pt idx="1154">
                  <c:v>9000</c:v>
                </c:pt>
                <c:pt idx="1155">
                  <c:v>9000</c:v>
                </c:pt>
                <c:pt idx="1156">
                  <c:v>9000</c:v>
                </c:pt>
                <c:pt idx="1157">
                  <c:v>9000</c:v>
                </c:pt>
                <c:pt idx="1158">
                  <c:v>9000</c:v>
                </c:pt>
                <c:pt idx="1159">
                  <c:v>9000</c:v>
                </c:pt>
                <c:pt idx="1160">
                  <c:v>9000</c:v>
                </c:pt>
                <c:pt idx="1161">
                  <c:v>9000</c:v>
                </c:pt>
                <c:pt idx="1162">
                  <c:v>9000</c:v>
                </c:pt>
                <c:pt idx="1163">
                  <c:v>9000</c:v>
                </c:pt>
                <c:pt idx="1164">
                  <c:v>9000</c:v>
                </c:pt>
                <c:pt idx="1165">
                  <c:v>9000</c:v>
                </c:pt>
                <c:pt idx="1166">
                  <c:v>9000</c:v>
                </c:pt>
                <c:pt idx="1167">
                  <c:v>9000</c:v>
                </c:pt>
                <c:pt idx="1168">
                  <c:v>9000</c:v>
                </c:pt>
                <c:pt idx="1169">
                  <c:v>9000</c:v>
                </c:pt>
                <c:pt idx="1170">
                  <c:v>9000</c:v>
                </c:pt>
                <c:pt idx="1171">
                  <c:v>9000</c:v>
                </c:pt>
                <c:pt idx="1172">
                  <c:v>9000</c:v>
                </c:pt>
                <c:pt idx="1173">
                  <c:v>9000</c:v>
                </c:pt>
                <c:pt idx="1174">
                  <c:v>9000</c:v>
                </c:pt>
                <c:pt idx="1175">
                  <c:v>9000</c:v>
                </c:pt>
                <c:pt idx="1176">
                  <c:v>9000</c:v>
                </c:pt>
                <c:pt idx="1177">
                  <c:v>9000</c:v>
                </c:pt>
                <c:pt idx="1178">
                  <c:v>9000</c:v>
                </c:pt>
                <c:pt idx="1179">
                  <c:v>9000</c:v>
                </c:pt>
                <c:pt idx="1180">
                  <c:v>9000</c:v>
                </c:pt>
                <c:pt idx="1181">
                  <c:v>9000</c:v>
                </c:pt>
                <c:pt idx="1182">
                  <c:v>9000</c:v>
                </c:pt>
                <c:pt idx="1183">
                  <c:v>9000</c:v>
                </c:pt>
                <c:pt idx="1184">
                  <c:v>9000</c:v>
                </c:pt>
                <c:pt idx="1185">
                  <c:v>9000</c:v>
                </c:pt>
                <c:pt idx="1186">
                  <c:v>9000</c:v>
                </c:pt>
                <c:pt idx="1187">
                  <c:v>9000</c:v>
                </c:pt>
                <c:pt idx="1188">
                  <c:v>9000</c:v>
                </c:pt>
                <c:pt idx="1189">
                  <c:v>9000</c:v>
                </c:pt>
                <c:pt idx="1190">
                  <c:v>9000</c:v>
                </c:pt>
                <c:pt idx="1191">
                  <c:v>9000</c:v>
                </c:pt>
                <c:pt idx="1192">
                  <c:v>9000</c:v>
                </c:pt>
                <c:pt idx="1193">
                  <c:v>9000</c:v>
                </c:pt>
                <c:pt idx="1194">
                  <c:v>9000</c:v>
                </c:pt>
                <c:pt idx="1195">
                  <c:v>9000</c:v>
                </c:pt>
                <c:pt idx="1196">
                  <c:v>9000</c:v>
                </c:pt>
                <c:pt idx="1197">
                  <c:v>9000</c:v>
                </c:pt>
                <c:pt idx="1198">
                  <c:v>9000</c:v>
                </c:pt>
                <c:pt idx="1199">
                  <c:v>9000</c:v>
                </c:pt>
                <c:pt idx="1200">
                  <c:v>9000</c:v>
                </c:pt>
                <c:pt idx="1201">
                  <c:v>9000</c:v>
                </c:pt>
                <c:pt idx="1202">
                  <c:v>9000</c:v>
                </c:pt>
                <c:pt idx="1203">
                  <c:v>9000</c:v>
                </c:pt>
                <c:pt idx="1204">
                  <c:v>9000</c:v>
                </c:pt>
                <c:pt idx="1205">
                  <c:v>9000</c:v>
                </c:pt>
                <c:pt idx="1206">
                  <c:v>9000</c:v>
                </c:pt>
                <c:pt idx="1207">
                  <c:v>9000</c:v>
                </c:pt>
                <c:pt idx="1208">
                  <c:v>9000</c:v>
                </c:pt>
                <c:pt idx="1209">
                  <c:v>9000</c:v>
                </c:pt>
                <c:pt idx="1210">
                  <c:v>9000</c:v>
                </c:pt>
                <c:pt idx="1211">
                  <c:v>9000</c:v>
                </c:pt>
                <c:pt idx="1212">
                  <c:v>9000</c:v>
                </c:pt>
                <c:pt idx="1213">
                  <c:v>9000</c:v>
                </c:pt>
                <c:pt idx="1214">
                  <c:v>9000</c:v>
                </c:pt>
                <c:pt idx="1215">
                  <c:v>9000</c:v>
                </c:pt>
                <c:pt idx="1216">
                  <c:v>9000</c:v>
                </c:pt>
                <c:pt idx="1217">
                  <c:v>9000</c:v>
                </c:pt>
                <c:pt idx="1218">
                  <c:v>9000</c:v>
                </c:pt>
                <c:pt idx="1219">
                  <c:v>9000</c:v>
                </c:pt>
                <c:pt idx="1220">
                  <c:v>9000</c:v>
                </c:pt>
                <c:pt idx="1221">
                  <c:v>9000</c:v>
                </c:pt>
                <c:pt idx="1222">
                  <c:v>9000</c:v>
                </c:pt>
                <c:pt idx="1223">
                  <c:v>9000</c:v>
                </c:pt>
                <c:pt idx="1224">
                  <c:v>9000</c:v>
                </c:pt>
                <c:pt idx="1225">
                  <c:v>9000</c:v>
                </c:pt>
                <c:pt idx="1226">
                  <c:v>9000</c:v>
                </c:pt>
                <c:pt idx="1227">
                  <c:v>9000</c:v>
                </c:pt>
                <c:pt idx="1228">
                  <c:v>9000</c:v>
                </c:pt>
                <c:pt idx="1229">
                  <c:v>9000</c:v>
                </c:pt>
                <c:pt idx="1230">
                  <c:v>9000</c:v>
                </c:pt>
                <c:pt idx="1231">
                  <c:v>9000</c:v>
                </c:pt>
                <c:pt idx="1232">
                  <c:v>9000</c:v>
                </c:pt>
                <c:pt idx="1233">
                  <c:v>9000</c:v>
                </c:pt>
                <c:pt idx="1234">
                  <c:v>9000</c:v>
                </c:pt>
                <c:pt idx="1235">
                  <c:v>9000</c:v>
                </c:pt>
                <c:pt idx="1236">
                  <c:v>9000</c:v>
                </c:pt>
                <c:pt idx="1237">
                  <c:v>9000</c:v>
                </c:pt>
                <c:pt idx="1238">
                  <c:v>9000</c:v>
                </c:pt>
                <c:pt idx="1239">
                  <c:v>9000</c:v>
                </c:pt>
                <c:pt idx="1240">
                  <c:v>9000</c:v>
                </c:pt>
                <c:pt idx="1241">
                  <c:v>9000</c:v>
                </c:pt>
                <c:pt idx="1242">
                  <c:v>9000</c:v>
                </c:pt>
                <c:pt idx="1243">
                  <c:v>9000</c:v>
                </c:pt>
                <c:pt idx="1244">
                  <c:v>9000</c:v>
                </c:pt>
                <c:pt idx="1245">
                  <c:v>9000</c:v>
                </c:pt>
                <c:pt idx="1246">
                  <c:v>9000</c:v>
                </c:pt>
                <c:pt idx="1247">
                  <c:v>9000</c:v>
                </c:pt>
                <c:pt idx="1248">
                  <c:v>9000</c:v>
                </c:pt>
                <c:pt idx="1249">
                  <c:v>9000</c:v>
                </c:pt>
                <c:pt idx="1250">
                  <c:v>9000</c:v>
                </c:pt>
                <c:pt idx="1251">
                  <c:v>9000</c:v>
                </c:pt>
                <c:pt idx="1252">
                  <c:v>9000</c:v>
                </c:pt>
                <c:pt idx="1253">
                  <c:v>9000</c:v>
                </c:pt>
                <c:pt idx="1254">
                  <c:v>9000</c:v>
                </c:pt>
                <c:pt idx="1255">
                  <c:v>9000</c:v>
                </c:pt>
                <c:pt idx="1256">
                  <c:v>9000</c:v>
                </c:pt>
                <c:pt idx="1257">
                  <c:v>9000</c:v>
                </c:pt>
                <c:pt idx="1258">
                  <c:v>9000</c:v>
                </c:pt>
                <c:pt idx="1259">
                  <c:v>9000</c:v>
                </c:pt>
                <c:pt idx="1260">
                  <c:v>9000</c:v>
                </c:pt>
                <c:pt idx="1261">
                  <c:v>9000</c:v>
                </c:pt>
                <c:pt idx="1262">
                  <c:v>9000</c:v>
                </c:pt>
                <c:pt idx="1263">
                  <c:v>9000</c:v>
                </c:pt>
                <c:pt idx="1264">
                  <c:v>9000</c:v>
                </c:pt>
                <c:pt idx="1265">
                  <c:v>9000</c:v>
                </c:pt>
                <c:pt idx="1266">
                  <c:v>9000</c:v>
                </c:pt>
                <c:pt idx="1267">
                  <c:v>9000</c:v>
                </c:pt>
                <c:pt idx="1268">
                  <c:v>9000</c:v>
                </c:pt>
                <c:pt idx="1269">
                  <c:v>9000</c:v>
                </c:pt>
                <c:pt idx="1270">
                  <c:v>9000</c:v>
                </c:pt>
                <c:pt idx="1271">
                  <c:v>9000</c:v>
                </c:pt>
                <c:pt idx="1272">
                  <c:v>9000</c:v>
                </c:pt>
                <c:pt idx="1273">
                  <c:v>9000</c:v>
                </c:pt>
                <c:pt idx="1274">
                  <c:v>9000</c:v>
                </c:pt>
                <c:pt idx="1275">
                  <c:v>9000</c:v>
                </c:pt>
                <c:pt idx="1276">
                  <c:v>9000</c:v>
                </c:pt>
                <c:pt idx="1277">
                  <c:v>9000</c:v>
                </c:pt>
                <c:pt idx="1278">
                  <c:v>9000</c:v>
                </c:pt>
                <c:pt idx="1279">
                  <c:v>9000</c:v>
                </c:pt>
                <c:pt idx="1280">
                  <c:v>9000</c:v>
                </c:pt>
                <c:pt idx="1281">
                  <c:v>9000</c:v>
                </c:pt>
                <c:pt idx="1282">
                  <c:v>9000</c:v>
                </c:pt>
                <c:pt idx="1283">
                  <c:v>9000</c:v>
                </c:pt>
                <c:pt idx="1284">
                  <c:v>9000</c:v>
                </c:pt>
                <c:pt idx="1285">
                  <c:v>9000</c:v>
                </c:pt>
                <c:pt idx="1286">
                  <c:v>9000</c:v>
                </c:pt>
                <c:pt idx="1287">
                  <c:v>9000</c:v>
                </c:pt>
                <c:pt idx="1288">
                  <c:v>9000</c:v>
                </c:pt>
                <c:pt idx="1289">
                  <c:v>9000</c:v>
                </c:pt>
                <c:pt idx="1290">
                  <c:v>9000</c:v>
                </c:pt>
                <c:pt idx="1291">
                  <c:v>9000</c:v>
                </c:pt>
                <c:pt idx="1292">
                  <c:v>9000</c:v>
                </c:pt>
                <c:pt idx="1293">
                  <c:v>9000</c:v>
                </c:pt>
                <c:pt idx="1294">
                  <c:v>9000</c:v>
                </c:pt>
                <c:pt idx="1295">
                  <c:v>9000</c:v>
                </c:pt>
                <c:pt idx="1296">
                  <c:v>9000</c:v>
                </c:pt>
                <c:pt idx="1297">
                  <c:v>9000</c:v>
                </c:pt>
                <c:pt idx="1298">
                  <c:v>9000</c:v>
                </c:pt>
                <c:pt idx="1299">
                  <c:v>9000</c:v>
                </c:pt>
                <c:pt idx="1300">
                  <c:v>9000</c:v>
                </c:pt>
                <c:pt idx="1301">
                  <c:v>9000</c:v>
                </c:pt>
                <c:pt idx="1302">
                  <c:v>9000</c:v>
                </c:pt>
                <c:pt idx="1303">
                  <c:v>9000</c:v>
                </c:pt>
                <c:pt idx="1304">
                  <c:v>9000</c:v>
                </c:pt>
                <c:pt idx="1305">
                  <c:v>9000</c:v>
                </c:pt>
                <c:pt idx="1306">
                  <c:v>9000</c:v>
                </c:pt>
                <c:pt idx="1307">
                  <c:v>9000</c:v>
                </c:pt>
                <c:pt idx="1308">
                  <c:v>9000</c:v>
                </c:pt>
                <c:pt idx="1309">
                  <c:v>9000</c:v>
                </c:pt>
                <c:pt idx="1310">
                  <c:v>9000</c:v>
                </c:pt>
                <c:pt idx="1311">
                  <c:v>9000</c:v>
                </c:pt>
                <c:pt idx="1312">
                  <c:v>9000</c:v>
                </c:pt>
                <c:pt idx="1313">
                  <c:v>9000</c:v>
                </c:pt>
                <c:pt idx="1314">
                  <c:v>9000</c:v>
                </c:pt>
                <c:pt idx="1315">
                  <c:v>9000</c:v>
                </c:pt>
                <c:pt idx="1316">
                  <c:v>9000</c:v>
                </c:pt>
                <c:pt idx="1317">
                  <c:v>9000</c:v>
                </c:pt>
                <c:pt idx="1318">
                  <c:v>9000</c:v>
                </c:pt>
                <c:pt idx="1319">
                  <c:v>9000</c:v>
                </c:pt>
                <c:pt idx="1320">
                  <c:v>9000</c:v>
                </c:pt>
                <c:pt idx="1321">
                  <c:v>9000</c:v>
                </c:pt>
                <c:pt idx="1322">
                  <c:v>9000</c:v>
                </c:pt>
                <c:pt idx="1323">
                  <c:v>9000</c:v>
                </c:pt>
                <c:pt idx="1324">
                  <c:v>9000</c:v>
                </c:pt>
                <c:pt idx="1325">
                  <c:v>9000</c:v>
                </c:pt>
                <c:pt idx="1326">
                  <c:v>9000</c:v>
                </c:pt>
                <c:pt idx="1327">
                  <c:v>9000</c:v>
                </c:pt>
                <c:pt idx="1328">
                  <c:v>9000</c:v>
                </c:pt>
                <c:pt idx="1329">
                  <c:v>9000</c:v>
                </c:pt>
                <c:pt idx="1330">
                  <c:v>9000</c:v>
                </c:pt>
                <c:pt idx="1331">
                  <c:v>9000</c:v>
                </c:pt>
                <c:pt idx="1332">
                  <c:v>9000</c:v>
                </c:pt>
                <c:pt idx="1333">
                  <c:v>9000</c:v>
                </c:pt>
                <c:pt idx="1334">
                  <c:v>9000</c:v>
                </c:pt>
                <c:pt idx="1335">
                  <c:v>9000</c:v>
                </c:pt>
                <c:pt idx="1336">
                  <c:v>9000</c:v>
                </c:pt>
                <c:pt idx="1337">
                  <c:v>9000</c:v>
                </c:pt>
                <c:pt idx="1338">
                  <c:v>9000</c:v>
                </c:pt>
                <c:pt idx="1339">
                  <c:v>9000</c:v>
                </c:pt>
                <c:pt idx="1340">
                  <c:v>9000</c:v>
                </c:pt>
                <c:pt idx="1341">
                  <c:v>9000</c:v>
                </c:pt>
                <c:pt idx="1342">
                  <c:v>9000</c:v>
                </c:pt>
                <c:pt idx="1343">
                  <c:v>9000</c:v>
                </c:pt>
                <c:pt idx="1344">
                  <c:v>9000</c:v>
                </c:pt>
                <c:pt idx="1345">
                  <c:v>9000</c:v>
                </c:pt>
                <c:pt idx="1346">
                  <c:v>9000</c:v>
                </c:pt>
                <c:pt idx="1347">
                  <c:v>9000</c:v>
                </c:pt>
                <c:pt idx="1348">
                  <c:v>9000</c:v>
                </c:pt>
                <c:pt idx="1349">
                  <c:v>9000</c:v>
                </c:pt>
                <c:pt idx="1350">
                  <c:v>9000</c:v>
                </c:pt>
                <c:pt idx="1351">
                  <c:v>9000</c:v>
                </c:pt>
                <c:pt idx="1352">
                  <c:v>9000</c:v>
                </c:pt>
                <c:pt idx="1353">
                  <c:v>9000</c:v>
                </c:pt>
                <c:pt idx="1354">
                  <c:v>9000</c:v>
                </c:pt>
                <c:pt idx="1355">
                  <c:v>9000</c:v>
                </c:pt>
                <c:pt idx="1356">
                  <c:v>9000</c:v>
                </c:pt>
                <c:pt idx="1357">
                  <c:v>9000</c:v>
                </c:pt>
                <c:pt idx="1358">
                  <c:v>9000</c:v>
                </c:pt>
                <c:pt idx="1359">
                  <c:v>9000</c:v>
                </c:pt>
                <c:pt idx="1360">
                  <c:v>9000</c:v>
                </c:pt>
                <c:pt idx="1361">
                  <c:v>9000</c:v>
                </c:pt>
                <c:pt idx="1362">
                  <c:v>9000</c:v>
                </c:pt>
                <c:pt idx="1363">
                  <c:v>9000</c:v>
                </c:pt>
                <c:pt idx="1364">
                  <c:v>9000</c:v>
                </c:pt>
                <c:pt idx="1365">
                  <c:v>9000</c:v>
                </c:pt>
                <c:pt idx="1366">
                  <c:v>9000</c:v>
                </c:pt>
                <c:pt idx="1367">
                  <c:v>9000</c:v>
                </c:pt>
                <c:pt idx="1368">
                  <c:v>9000</c:v>
                </c:pt>
                <c:pt idx="1369">
                  <c:v>9000</c:v>
                </c:pt>
                <c:pt idx="1370">
                  <c:v>9000</c:v>
                </c:pt>
                <c:pt idx="1371">
                  <c:v>9000</c:v>
                </c:pt>
                <c:pt idx="1372">
                  <c:v>9000</c:v>
                </c:pt>
                <c:pt idx="1373">
                  <c:v>9000</c:v>
                </c:pt>
                <c:pt idx="1374">
                  <c:v>9000</c:v>
                </c:pt>
                <c:pt idx="1375">
                  <c:v>9000</c:v>
                </c:pt>
                <c:pt idx="1376">
                  <c:v>9000</c:v>
                </c:pt>
                <c:pt idx="1377">
                  <c:v>9000</c:v>
                </c:pt>
                <c:pt idx="1378">
                  <c:v>9000</c:v>
                </c:pt>
                <c:pt idx="1379">
                  <c:v>9000</c:v>
                </c:pt>
                <c:pt idx="1380">
                  <c:v>9000</c:v>
                </c:pt>
                <c:pt idx="1381">
                  <c:v>9000</c:v>
                </c:pt>
                <c:pt idx="1382">
                  <c:v>9000</c:v>
                </c:pt>
                <c:pt idx="1383">
                  <c:v>9000</c:v>
                </c:pt>
                <c:pt idx="1384">
                  <c:v>9000</c:v>
                </c:pt>
                <c:pt idx="1385">
                  <c:v>9000</c:v>
                </c:pt>
                <c:pt idx="1386">
                  <c:v>9000</c:v>
                </c:pt>
                <c:pt idx="1387">
                  <c:v>9000</c:v>
                </c:pt>
                <c:pt idx="1388">
                  <c:v>9000</c:v>
                </c:pt>
                <c:pt idx="1389">
                  <c:v>9000</c:v>
                </c:pt>
                <c:pt idx="1390">
                  <c:v>9000</c:v>
                </c:pt>
                <c:pt idx="1391">
                  <c:v>9000</c:v>
                </c:pt>
                <c:pt idx="1392">
                  <c:v>9000</c:v>
                </c:pt>
                <c:pt idx="1393">
                  <c:v>9000</c:v>
                </c:pt>
                <c:pt idx="1394">
                  <c:v>9000</c:v>
                </c:pt>
                <c:pt idx="1395">
                  <c:v>9000</c:v>
                </c:pt>
                <c:pt idx="1396">
                  <c:v>9000</c:v>
                </c:pt>
                <c:pt idx="1397">
                  <c:v>9000</c:v>
                </c:pt>
                <c:pt idx="1398">
                  <c:v>9000</c:v>
                </c:pt>
                <c:pt idx="1399">
                  <c:v>9000</c:v>
                </c:pt>
                <c:pt idx="1400">
                  <c:v>9000</c:v>
                </c:pt>
                <c:pt idx="1401">
                  <c:v>9000</c:v>
                </c:pt>
                <c:pt idx="1402">
                  <c:v>9000</c:v>
                </c:pt>
                <c:pt idx="1403">
                  <c:v>9000</c:v>
                </c:pt>
                <c:pt idx="1404">
                  <c:v>9000</c:v>
                </c:pt>
                <c:pt idx="1405">
                  <c:v>9000</c:v>
                </c:pt>
                <c:pt idx="1406">
                  <c:v>9000</c:v>
                </c:pt>
                <c:pt idx="1407">
                  <c:v>9000</c:v>
                </c:pt>
                <c:pt idx="1408">
                  <c:v>9000</c:v>
                </c:pt>
                <c:pt idx="1409">
                  <c:v>9000</c:v>
                </c:pt>
                <c:pt idx="1410">
                  <c:v>9000</c:v>
                </c:pt>
                <c:pt idx="1411">
                  <c:v>9000</c:v>
                </c:pt>
                <c:pt idx="1412">
                  <c:v>9000</c:v>
                </c:pt>
                <c:pt idx="1413">
                  <c:v>9000</c:v>
                </c:pt>
                <c:pt idx="1414">
                  <c:v>9000</c:v>
                </c:pt>
                <c:pt idx="1415">
                  <c:v>9000</c:v>
                </c:pt>
                <c:pt idx="1416">
                  <c:v>9000</c:v>
                </c:pt>
                <c:pt idx="1417">
                  <c:v>9000</c:v>
                </c:pt>
                <c:pt idx="1418">
                  <c:v>9000</c:v>
                </c:pt>
                <c:pt idx="1419">
                  <c:v>9000</c:v>
                </c:pt>
                <c:pt idx="1420">
                  <c:v>9000</c:v>
                </c:pt>
                <c:pt idx="1421">
                  <c:v>9000</c:v>
                </c:pt>
                <c:pt idx="1422">
                  <c:v>9000</c:v>
                </c:pt>
                <c:pt idx="1423">
                  <c:v>9000</c:v>
                </c:pt>
                <c:pt idx="1424">
                  <c:v>9000</c:v>
                </c:pt>
                <c:pt idx="1425">
                  <c:v>9000</c:v>
                </c:pt>
                <c:pt idx="1426">
                  <c:v>9000</c:v>
                </c:pt>
                <c:pt idx="1427">
                  <c:v>9000</c:v>
                </c:pt>
                <c:pt idx="1428">
                  <c:v>9000</c:v>
                </c:pt>
                <c:pt idx="1429">
                  <c:v>9000</c:v>
                </c:pt>
                <c:pt idx="1430">
                  <c:v>9000</c:v>
                </c:pt>
                <c:pt idx="1431">
                  <c:v>9000</c:v>
                </c:pt>
                <c:pt idx="1432">
                  <c:v>9000</c:v>
                </c:pt>
                <c:pt idx="1433">
                  <c:v>9000</c:v>
                </c:pt>
                <c:pt idx="1434">
                  <c:v>9000</c:v>
                </c:pt>
                <c:pt idx="1435">
                  <c:v>9000</c:v>
                </c:pt>
                <c:pt idx="1436">
                  <c:v>9000</c:v>
                </c:pt>
                <c:pt idx="1437">
                  <c:v>9000</c:v>
                </c:pt>
                <c:pt idx="1438">
                  <c:v>9000</c:v>
                </c:pt>
                <c:pt idx="1439">
                  <c:v>9000</c:v>
                </c:pt>
                <c:pt idx="1440">
                  <c:v>9000</c:v>
                </c:pt>
                <c:pt idx="1441">
                  <c:v>9000</c:v>
                </c:pt>
                <c:pt idx="1442">
                  <c:v>9000</c:v>
                </c:pt>
                <c:pt idx="1443">
                  <c:v>9000</c:v>
                </c:pt>
                <c:pt idx="1444">
                  <c:v>9000</c:v>
                </c:pt>
                <c:pt idx="1445">
                  <c:v>9000</c:v>
                </c:pt>
                <c:pt idx="1446">
                  <c:v>9000</c:v>
                </c:pt>
                <c:pt idx="1447">
                  <c:v>9000</c:v>
                </c:pt>
                <c:pt idx="1448">
                  <c:v>9000</c:v>
                </c:pt>
                <c:pt idx="1449">
                  <c:v>9000</c:v>
                </c:pt>
                <c:pt idx="1450">
                  <c:v>9000</c:v>
                </c:pt>
                <c:pt idx="1451">
                  <c:v>9000</c:v>
                </c:pt>
                <c:pt idx="1452">
                  <c:v>9000</c:v>
                </c:pt>
                <c:pt idx="1453">
                  <c:v>9000</c:v>
                </c:pt>
                <c:pt idx="1454">
                  <c:v>9000</c:v>
                </c:pt>
                <c:pt idx="1455">
                  <c:v>9000</c:v>
                </c:pt>
                <c:pt idx="1456">
                  <c:v>9000</c:v>
                </c:pt>
                <c:pt idx="1457">
                  <c:v>9000</c:v>
                </c:pt>
                <c:pt idx="1458">
                  <c:v>9000</c:v>
                </c:pt>
                <c:pt idx="1459">
                  <c:v>9000</c:v>
                </c:pt>
                <c:pt idx="1460">
                  <c:v>9000</c:v>
                </c:pt>
                <c:pt idx="1461">
                  <c:v>9000</c:v>
                </c:pt>
                <c:pt idx="1462">
                  <c:v>9000</c:v>
                </c:pt>
                <c:pt idx="1463">
                  <c:v>9000</c:v>
                </c:pt>
                <c:pt idx="1464">
                  <c:v>9000</c:v>
                </c:pt>
                <c:pt idx="1465">
                  <c:v>9000</c:v>
                </c:pt>
                <c:pt idx="1466">
                  <c:v>9000</c:v>
                </c:pt>
                <c:pt idx="1467">
                  <c:v>9000</c:v>
                </c:pt>
                <c:pt idx="1468">
                  <c:v>9000</c:v>
                </c:pt>
                <c:pt idx="1469">
                  <c:v>9000</c:v>
                </c:pt>
                <c:pt idx="1470">
                  <c:v>9000</c:v>
                </c:pt>
                <c:pt idx="1471">
                  <c:v>9000</c:v>
                </c:pt>
                <c:pt idx="1472">
                  <c:v>9000</c:v>
                </c:pt>
                <c:pt idx="1473">
                  <c:v>9000</c:v>
                </c:pt>
                <c:pt idx="1474">
                  <c:v>9000</c:v>
                </c:pt>
                <c:pt idx="1475">
                  <c:v>9000</c:v>
                </c:pt>
                <c:pt idx="1476">
                  <c:v>9000</c:v>
                </c:pt>
                <c:pt idx="1477">
                  <c:v>9000</c:v>
                </c:pt>
                <c:pt idx="1478">
                  <c:v>9000</c:v>
                </c:pt>
                <c:pt idx="1479">
                  <c:v>9000</c:v>
                </c:pt>
                <c:pt idx="1480">
                  <c:v>9000</c:v>
                </c:pt>
                <c:pt idx="1481">
                  <c:v>9000</c:v>
                </c:pt>
                <c:pt idx="1482">
                  <c:v>9000</c:v>
                </c:pt>
                <c:pt idx="1483">
                  <c:v>9000</c:v>
                </c:pt>
                <c:pt idx="1484">
                  <c:v>9000</c:v>
                </c:pt>
                <c:pt idx="1485">
                  <c:v>9000</c:v>
                </c:pt>
                <c:pt idx="1486">
                  <c:v>9000</c:v>
                </c:pt>
                <c:pt idx="1487">
                  <c:v>9000</c:v>
                </c:pt>
                <c:pt idx="1488">
                  <c:v>9000</c:v>
                </c:pt>
                <c:pt idx="1489">
                  <c:v>9000</c:v>
                </c:pt>
                <c:pt idx="1490">
                  <c:v>9000</c:v>
                </c:pt>
                <c:pt idx="1491">
                  <c:v>9000</c:v>
                </c:pt>
                <c:pt idx="1492">
                  <c:v>9000</c:v>
                </c:pt>
                <c:pt idx="1493">
                  <c:v>9000</c:v>
                </c:pt>
                <c:pt idx="1494">
                  <c:v>9000</c:v>
                </c:pt>
                <c:pt idx="1495">
                  <c:v>9000</c:v>
                </c:pt>
                <c:pt idx="1496">
                  <c:v>9000</c:v>
                </c:pt>
                <c:pt idx="1497">
                  <c:v>9000</c:v>
                </c:pt>
                <c:pt idx="1498">
                  <c:v>9000</c:v>
                </c:pt>
                <c:pt idx="1499">
                  <c:v>9000</c:v>
                </c:pt>
                <c:pt idx="1500">
                  <c:v>9000</c:v>
                </c:pt>
                <c:pt idx="1501">
                  <c:v>9000</c:v>
                </c:pt>
                <c:pt idx="1502">
                  <c:v>9000</c:v>
                </c:pt>
                <c:pt idx="1503">
                  <c:v>9000</c:v>
                </c:pt>
                <c:pt idx="1504">
                  <c:v>9000</c:v>
                </c:pt>
                <c:pt idx="1505">
                  <c:v>9000</c:v>
                </c:pt>
                <c:pt idx="1506">
                  <c:v>9000</c:v>
                </c:pt>
                <c:pt idx="1507">
                  <c:v>9000</c:v>
                </c:pt>
                <c:pt idx="1508">
                  <c:v>9000</c:v>
                </c:pt>
                <c:pt idx="1509">
                  <c:v>9000</c:v>
                </c:pt>
                <c:pt idx="1510">
                  <c:v>9000</c:v>
                </c:pt>
                <c:pt idx="1511">
                  <c:v>9000</c:v>
                </c:pt>
                <c:pt idx="1512">
                  <c:v>9000</c:v>
                </c:pt>
                <c:pt idx="1513">
                  <c:v>9000</c:v>
                </c:pt>
                <c:pt idx="1514">
                  <c:v>9000</c:v>
                </c:pt>
                <c:pt idx="1515">
                  <c:v>9000</c:v>
                </c:pt>
                <c:pt idx="1516">
                  <c:v>9000</c:v>
                </c:pt>
                <c:pt idx="1517">
                  <c:v>9000</c:v>
                </c:pt>
                <c:pt idx="1518">
                  <c:v>9000</c:v>
                </c:pt>
                <c:pt idx="1519">
                  <c:v>9000</c:v>
                </c:pt>
                <c:pt idx="1520">
                  <c:v>9000</c:v>
                </c:pt>
                <c:pt idx="1521">
                  <c:v>9000</c:v>
                </c:pt>
                <c:pt idx="1522">
                  <c:v>9000</c:v>
                </c:pt>
                <c:pt idx="1523">
                  <c:v>9000</c:v>
                </c:pt>
                <c:pt idx="1524">
                  <c:v>9000</c:v>
                </c:pt>
                <c:pt idx="1525">
                  <c:v>9000</c:v>
                </c:pt>
                <c:pt idx="1526">
                  <c:v>9000</c:v>
                </c:pt>
                <c:pt idx="1527">
                  <c:v>9000</c:v>
                </c:pt>
                <c:pt idx="1528">
                  <c:v>9000</c:v>
                </c:pt>
                <c:pt idx="1529">
                  <c:v>9000</c:v>
                </c:pt>
                <c:pt idx="1530">
                  <c:v>9000</c:v>
                </c:pt>
                <c:pt idx="1531">
                  <c:v>9000</c:v>
                </c:pt>
                <c:pt idx="1532">
                  <c:v>9000</c:v>
                </c:pt>
                <c:pt idx="1533">
                  <c:v>9000</c:v>
                </c:pt>
                <c:pt idx="1534">
                  <c:v>9000</c:v>
                </c:pt>
                <c:pt idx="1535">
                  <c:v>9000</c:v>
                </c:pt>
                <c:pt idx="1536">
                  <c:v>9000</c:v>
                </c:pt>
                <c:pt idx="1537">
                  <c:v>9000</c:v>
                </c:pt>
                <c:pt idx="1538">
                  <c:v>9000</c:v>
                </c:pt>
                <c:pt idx="1539">
                  <c:v>9000</c:v>
                </c:pt>
                <c:pt idx="1540">
                  <c:v>9000</c:v>
                </c:pt>
                <c:pt idx="1541">
                  <c:v>9000</c:v>
                </c:pt>
                <c:pt idx="1542">
                  <c:v>9000</c:v>
                </c:pt>
                <c:pt idx="1543">
                  <c:v>9000</c:v>
                </c:pt>
                <c:pt idx="1544">
                  <c:v>9000</c:v>
                </c:pt>
                <c:pt idx="1545">
                  <c:v>9000</c:v>
                </c:pt>
                <c:pt idx="1546">
                  <c:v>9000</c:v>
                </c:pt>
                <c:pt idx="1547">
                  <c:v>9000</c:v>
                </c:pt>
                <c:pt idx="1548">
                  <c:v>9000</c:v>
                </c:pt>
                <c:pt idx="1549">
                  <c:v>9000</c:v>
                </c:pt>
                <c:pt idx="1550">
                  <c:v>9000</c:v>
                </c:pt>
                <c:pt idx="1551">
                  <c:v>9000</c:v>
                </c:pt>
                <c:pt idx="1552">
                  <c:v>9000</c:v>
                </c:pt>
                <c:pt idx="1553">
                  <c:v>9000</c:v>
                </c:pt>
                <c:pt idx="1554">
                  <c:v>9000</c:v>
                </c:pt>
                <c:pt idx="1555">
                  <c:v>9000</c:v>
                </c:pt>
                <c:pt idx="1556">
                  <c:v>9000</c:v>
                </c:pt>
                <c:pt idx="1557">
                  <c:v>9000</c:v>
                </c:pt>
                <c:pt idx="1558">
                  <c:v>9000</c:v>
                </c:pt>
                <c:pt idx="1559">
                  <c:v>9000</c:v>
                </c:pt>
                <c:pt idx="1560">
                  <c:v>9000</c:v>
                </c:pt>
                <c:pt idx="1561">
                  <c:v>9000</c:v>
                </c:pt>
                <c:pt idx="1562">
                  <c:v>9000</c:v>
                </c:pt>
                <c:pt idx="1563">
                  <c:v>9000</c:v>
                </c:pt>
                <c:pt idx="1564">
                  <c:v>9000</c:v>
                </c:pt>
                <c:pt idx="1565">
                  <c:v>9000</c:v>
                </c:pt>
                <c:pt idx="1566">
                  <c:v>9000</c:v>
                </c:pt>
                <c:pt idx="1567">
                  <c:v>9000</c:v>
                </c:pt>
                <c:pt idx="1568">
                  <c:v>9000</c:v>
                </c:pt>
                <c:pt idx="1569">
                  <c:v>9000</c:v>
                </c:pt>
                <c:pt idx="1570">
                  <c:v>9000</c:v>
                </c:pt>
                <c:pt idx="1571">
                  <c:v>9000</c:v>
                </c:pt>
                <c:pt idx="1572">
                  <c:v>9000</c:v>
                </c:pt>
                <c:pt idx="1573">
                  <c:v>9000</c:v>
                </c:pt>
                <c:pt idx="1574">
                  <c:v>9000</c:v>
                </c:pt>
                <c:pt idx="1575">
                  <c:v>9000</c:v>
                </c:pt>
                <c:pt idx="1576">
                  <c:v>9000</c:v>
                </c:pt>
                <c:pt idx="1577">
                  <c:v>9000</c:v>
                </c:pt>
                <c:pt idx="1578">
                  <c:v>9000</c:v>
                </c:pt>
                <c:pt idx="1579">
                  <c:v>9000</c:v>
                </c:pt>
                <c:pt idx="1580">
                  <c:v>9000</c:v>
                </c:pt>
                <c:pt idx="1581">
                  <c:v>9000</c:v>
                </c:pt>
                <c:pt idx="1582">
                  <c:v>9000</c:v>
                </c:pt>
                <c:pt idx="1583">
                  <c:v>9000</c:v>
                </c:pt>
                <c:pt idx="1584">
                  <c:v>9000</c:v>
                </c:pt>
                <c:pt idx="1585">
                  <c:v>9000</c:v>
                </c:pt>
                <c:pt idx="1586">
                  <c:v>9000</c:v>
                </c:pt>
                <c:pt idx="1587">
                  <c:v>9000</c:v>
                </c:pt>
                <c:pt idx="1588">
                  <c:v>9000</c:v>
                </c:pt>
                <c:pt idx="1589">
                  <c:v>9000</c:v>
                </c:pt>
                <c:pt idx="1590">
                  <c:v>9000</c:v>
                </c:pt>
                <c:pt idx="1591">
                  <c:v>9000</c:v>
                </c:pt>
                <c:pt idx="1592">
                  <c:v>9000</c:v>
                </c:pt>
                <c:pt idx="1593">
                  <c:v>9000</c:v>
                </c:pt>
                <c:pt idx="1594">
                  <c:v>9000</c:v>
                </c:pt>
                <c:pt idx="1595">
                  <c:v>9000</c:v>
                </c:pt>
                <c:pt idx="1596">
                  <c:v>9000</c:v>
                </c:pt>
                <c:pt idx="1597">
                  <c:v>9000</c:v>
                </c:pt>
                <c:pt idx="1598">
                  <c:v>9000</c:v>
                </c:pt>
                <c:pt idx="1599">
                  <c:v>9000</c:v>
                </c:pt>
                <c:pt idx="1600">
                  <c:v>9000</c:v>
                </c:pt>
                <c:pt idx="1601">
                  <c:v>9000</c:v>
                </c:pt>
                <c:pt idx="1602">
                  <c:v>9000</c:v>
                </c:pt>
                <c:pt idx="1603">
                  <c:v>9000</c:v>
                </c:pt>
                <c:pt idx="1604">
                  <c:v>9000</c:v>
                </c:pt>
                <c:pt idx="1605">
                  <c:v>9000</c:v>
                </c:pt>
                <c:pt idx="1606">
                  <c:v>9000</c:v>
                </c:pt>
                <c:pt idx="1607">
                  <c:v>9000</c:v>
                </c:pt>
                <c:pt idx="1608">
                  <c:v>9000</c:v>
                </c:pt>
                <c:pt idx="1609">
                  <c:v>9000</c:v>
                </c:pt>
                <c:pt idx="1610">
                  <c:v>9000</c:v>
                </c:pt>
                <c:pt idx="1611">
                  <c:v>9000</c:v>
                </c:pt>
                <c:pt idx="1612">
                  <c:v>9000</c:v>
                </c:pt>
                <c:pt idx="1613">
                  <c:v>9000</c:v>
                </c:pt>
                <c:pt idx="1614">
                  <c:v>9000</c:v>
                </c:pt>
                <c:pt idx="1615">
                  <c:v>9000</c:v>
                </c:pt>
                <c:pt idx="1616">
                  <c:v>9000</c:v>
                </c:pt>
                <c:pt idx="1617">
                  <c:v>9000</c:v>
                </c:pt>
                <c:pt idx="1618">
                  <c:v>9000</c:v>
                </c:pt>
                <c:pt idx="1619">
                  <c:v>9000</c:v>
                </c:pt>
                <c:pt idx="1620">
                  <c:v>9000</c:v>
                </c:pt>
                <c:pt idx="1621">
                  <c:v>9000</c:v>
                </c:pt>
                <c:pt idx="1622">
                  <c:v>9000</c:v>
                </c:pt>
                <c:pt idx="1623">
                  <c:v>9000</c:v>
                </c:pt>
                <c:pt idx="1624">
                  <c:v>9000</c:v>
                </c:pt>
                <c:pt idx="1625">
                  <c:v>9000</c:v>
                </c:pt>
                <c:pt idx="1626">
                  <c:v>9000</c:v>
                </c:pt>
                <c:pt idx="1627">
                  <c:v>9000</c:v>
                </c:pt>
                <c:pt idx="1628">
                  <c:v>9000</c:v>
                </c:pt>
                <c:pt idx="1629">
                  <c:v>9000</c:v>
                </c:pt>
                <c:pt idx="1630">
                  <c:v>9000</c:v>
                </c:pt>
                <c:pt idx="1631">
                  <c:v>9000</c:v>
                </c:pt>
                <c:pt idx="1632">
                  <c:v>9000</c:v>
                </c:pt>
                <c:pt idx="1633">
                  <c:v>9000</c:v>
                </c:pt>
                <c:pt idx="1634">
                  <c:v>9000</c:v>
                </c:pt>
                <c:pt idx="1635">
                  <c:v>9000</c:v>
                </c:pt>
                <c:pt idx="1636">
                  <c:v>9000</c:v>
                </c:pt>
                <c:pt idx="1637">
                  <c:v>9000</c:v>
                </c:pt>
                <c:pt idx="1638">
                  <c:v>9000</c:v>
                </c:pt>
                <c:pt idx="1639">
                  <c:v>9000</c:v>
                </c:pt>
                <c:pt idx="1640">
                  <c:v>9000</c:v>
                </c:pt>
                <c:pt idx="1641">
                  <c:v>9000</c:v>
                </c:pt>
                <c:pt idx="1642">
                  <c:v>9000</c:v>
                </c:pt>
                <c:pt idx="1643">
                  <c:v>9000</c:v>
                </c:pt>
                <c:pt idx="1644">
                  <c:v>9000</c:v>
                </c:pt>
                <c:pt idx="1645">
                  <c:v>9000</c:v>
                </c:pt>
                <c:pt idx="1646">
                  <c:v>9000</c:v>
                </c:pt>
                <c:pt idx="1647">
                  <c:v>9000</c:v>
                </c:pt>
                <c:pt idx="1648">
                  <c:v>9000</c:v>
                </c:pt>
                <c:pt idx="1649">
                  <c:v>9000</c:v>
                </c:pt>
                <c:pt idx="1650">
                  <c:v>9000</c:v>
                </c:pt>
                <c:pt idx="1651">
                  <c:v>9000</c:v>
                </c:pt>
                <c:pt idx="1652">
                  <c:v>9000</c:v>
                </c:pt>
                <c:pt idx="1653">
                  <c:v>9000</c:v>
                </c:pt>
                <c:pt idx="1654">
                  <c:v>9000</c:v>
                </c:pt>
                <c:pt idx="1655">
                  <c:v>9000</c:v>
                </c:pt>
                <c:pt idx="1656">
                  <c:v>9000</c:v>
                </c:pt>
                <c:pt idx="1657">
                  <c:v>9000</c:v>
                </c:pt>
                <c:pt idx="1658">
                  <c:v>9000</c:v>
                </c:pt>
                <c:pt idx="1659">
                  <c:v>9000</c:v>
                </c:pt>
                <c:pt idx="1660">
                  <c:v>9000</c:v>
                </c:pt>
                <c:pt idx="1661">
                  <c:v>9000</c:v>
                </c:pt>
                <c:pt idx="1662">
                  <c:v>9000</c:v>
                </c:pt>
                <c:pt idx="1663">
                  <c:v>9000</c:v>
                </c:pt>
                <c:pt idx="1664">
                  <c:v>9000</c:v>
                </c:pt>
                <c:pt idx="1665">
                  <c:v>9000</c:v>
                </c:pt>
                <c:pt idx="1666">
                  <c:v>9000</c:v>
                </c:pt>
                <c:pt idx="1667">
                  <c:v>9000</c:v>
                </c:pt>
                <c:pt idx="1668">
                  <c:v>9000</c:v>
                </c:pt>
                <c:pt idx="1669">
                  <c:v>9000</c:v>
                </c:pt>
                <c:pt idx="1670">
                  <c:v>9000</c:v>
                </c:pt>
                <c:pt idx="1671">
                  <c:v>9000</c:v>
                </c:pt>
                <c:pt idx="1672">
                  <c:v>9000</c:v>
                </c:pt>
                <c:pt idx="1673">
                  <c:v>9000</c:v>
                </c:pt>
                <c:pt idx="1674">
                  <c:v>9000</c:v>
                </c:pt>
                <c:pt idx="1675">
                  <c:v>9000</c:v>
                </c:pt>
                <c:pt idx="1676">
                  <c:v>9000</c:v>
                </c:pt>
                <c:pt idx="1677">
                  <c:v>9000</c:v>
                </c:pt>
                <c:pt idx="1678">
                  <c:v>9000</c:v>
                </c:pt>
                <c:pt idx="1679">
                  <c:v>9000</c:v>
                </c:pt>
                <c:pt idx="1680">
                  <c:v>9000</c:v>
                </c:pt>
                <c:pt idx="1681">
                  <c:v>9000</c:v>
                </c:pt>
                <c:pt idx="1682">
                  <c:v>9000</c:v>
                </c:pt>
                <c:pt idx="1683">
                  <c:v>9000</c:v>
                </c:pt>
                <c:pt idx="1684">
                  <c:v>9000</c:v>
                </c:pt>
                <c:pt idx="1685">
                  <c:v>9000</c:v>
                </c:pt>
                <c:pt idx="1686">
                  <c:v>9000</c:v>
                </c:pt>
                <c:pt idx="1687">
                  <c:v>9000</c:v>
                </c:pt>
                <c:pt idx="1688">
                  <c:v>9000</c:v>
                </c:pt>
                <c:pt idx="1689">
                  <c:v>9000</c:v>
                </c:pt>
                <c:pt idx="1690">
                  <c:v>9000</c:v>
                </c:pt>
                <c:pt idx="1691">
                  <c:v>9000</c:v>
                </c:pt>
                <c:pt idx="1692">
                  <c:v>9000</c:v>
                </c:pt>
                <c:pt idx="1693">
                  <c:v>9000</c:v>
                </c:pt>
                <c:pt idx="1694">
                  <c:v>9000</c:v>
                </c:pt>
                <c:pt idx="1695">
                  <c:v>9000</c:v>
                </c:pt>
                <c:pt idx="1696">
                  <c:v>9000</c:v>
                </c:pt>
                <c:pt idx="1697">
                  <c:v>9000</c:v>
                </c:pt>
                <c:pt idx="1698">
                  <c:v>9000</c:v>
                </c:pt>
                <c:pt idx="1699">
                  <c:v>9000</c:v>
                </c:pt>
                <c:pt idx="1700">
                  <c:v>9000</c:v>
                </c:pt>
                <c:pt idx="1701">
                  <c:v>9000</c:v>
                </c:pt>
                <c:pt idx="1702">
                  <c:v>9000</c:v>
                </c:pt>
                <c:pt idx="1703">
                  <c:v>9000</c:v>
                </c:pt>
                <c:pt idx="1704">
                  <c:v>9000</c:v>
                </c:pt>
                <c:pt idx="1705">
                  <c:v>9000</c:v>
                </c:pt>
                <c:pt idx="1706">
                  <c:v>9000</c:v>
                </c:pt>
                <c:pt idx="1707">
                  <c:v>9000</c:v>
                </c:pt>
                <c:pt idx="1708">
                  <c:v>9000</c:v>
                </c:pt>
                <c:pt idx="1709">
                  <c:v>9000</c:v>
                </c:pt>
                <c:pt idx="1710">
                  <c:v>9000</c:v>
                </c:pt>
                <c:pt idx="1711">
                  <c:v>9000</c:v>
                </c:pt>
                <c:pt idx="1712">
                  <c:v>9000</c:v>
                </c:pt>
                <c:pt idx="1713">
                  <c:v>9000</c:v>
                </c:pt>
                <c:pt idx="1714">
                  <c:v>9000</c:v>
                </c:pt>
                <c:pt idx="1715">
                  <c:v>9000</c:v>
                </c:pt>
                <c:pt idx="1716">
                  <c:v>9000</c:v>
                </c:pt>
                <c:pt idx="1717">
                  <c:v>9000</c:v>
                </c:pt>
                <c:pt idx="1718">
                  <c:v>9000</c:v>
                </c:pt>
                <c:pt idx="1719">
                  <c:v>9000</c:v>
                </c:pt>
                <c:pt idx="1720">
                  <c:v>9000</c:v>
                </c:pt>
                <c:pt idx="1721">
                  <c:v>9000</c:v>
                </c:pt>
                <c:pt idx="1722">
                  <c:v>9000</c:v>
                </c:pt>
                <c:pt idx="1723">
                  <c:v>9000</c:v>
                </c:pt>
                <c:pt idx="1724">
                  <c:v>9000</c:v>
                </c:pt>
                <c:pt idx="1725">
                  <c:v>9000</c:v>
                </c:pt>
                <c:pt idx="1726">
                  <c:v>9000</c:v>
                </c:pt>
                <c:pt idx="1727">
                  <c:v>9000</c:v>
                </c:pt>
                <c:pt idx="1728">
                  <c:v>9000</c:v>
                </c:pt>
                <c:pt idx="1729">
                  <c:v>9000</c:v>
                </c:pt>
                <c:pt idx="1730">
                  <c:v>9000</c:v>
                </c:pt>
                <c:pt idx="1731">
                  <c:v>9000</c:v>
                </c:pt>
                <c:pt idx="1732">
                  <c:v>9000</c:v>
                </c:pt>
                <c:pt idx="1733">
                  <c:v>9000</c:v>
                </c:pt>
                <c:pt idx="1734">
                  <c:v>9000</c:v>
                </c:pt>
                <c:pt idx="1735">
                  <c:v>9000</c:v>
                </c:pt>
                <c:pt idx="1736">
                  <c:v>9000</c:v>
                </c:pt>
                <c:pt idx="1737">
                  <c:v>9000</c:v>
                </c:pt>
                <c:pt idx="1738">
                  <c:v>9000</c:v>
                </c:pt>
                <c:pt idx="1739">
                  <c:v>9000</c:v>
                </c:pt>
                <c:pt idx="1740">
                  <c:v>9000</c:v>
                </c:pt>
                <c:pt idx="1741">
                  <c:v>9000</c:v>
                </c:pt>
                <c:pt idx="1742">
                  <c:v>9000</c:v>
                </c:pt>
                <c:pt idx="1743">
                  <c:v>9000</c:v>
                </c:pt>
                <c:pt idx="1744">
                  <c:v>9000</c:v>
                </c:pt>
                <c:pt idx="1745">
                  <c:v>9000</c:v>
                </c:pt>
                <c:pt idx="1746">
                  <c:v>9000</c:v>
                </c:pt>
                <c:pt idx="1747">
                  <c:v>9000</c:v>
                </c:pt>
                <c:pt idx="1748">
                  <c:v>9000</c:v>
                </c:pt>
                <c:pt idx="1749">
                  <c:v>9000</c:v>
                </c:pt>
                <c:pt idx="1750">
                  <c:v>9000</c:v>
                </c:pt>
                <c:pt idx="1751">
                  <c:v>9000</c:v>
                </c:pt>
                <c:pt idx="1752">
                  <c:v>9000</c:v>
                </c:pt>
                <c:pt idx="1753">
                  <c:v>9000</c:v>
                </c:pt>
                <c:pt idx="1754">
                  <c:v>9000</c:v>
                </c:pt>
                <c:pt idx="1755">
                  <c:v>9000</c:v>
                </c:pt>
                <c:pt idx="1756">
                  <c:v>9000</c:v>
                </c:pt>
                <c:pt idx="1757">
                  <c:v>9000</c:v>
                </c:pt>
                <c:pt idx="1758">
                  <c:v>9000</c:v>
                </c:pt>
                <c:pt idx="1759">
                  <c:v>9000</c:v>
                </c:pt>
                <c:pt idx="1760">
                  <c:v>9000</c:v>
                </c:pt>
                <c:pt idx="1761">
                  <c:v>9000</c:v>
                </c:pt>
                <c:pt idx="1762">
                  <c:v>9000</c:v>
                </c:pt>
                <c:pt idx="1763">
                  <c:v>9000</c:v>
                </c:pt>
                <c:pt idx="1764">
                  <c:v>9000</c:v>
                </c:pt>
                <c:pt idx="1765">
                  <c:v>9000</c:v>
                </c:pt>
                <c:pt idx="1766">
                  <c:v>9000</c:v>
                </c:pt>
                <c:pt idx="1767">
                  <c:v>9000</c:v>
                </c:pt>
                <c:pt idx="1768">
                  <c:v>9000</c:v>
                </c:pt>
                <c:pt idx="1769">
                  <c:v>9000</c:v>
                </c:pt>
                <c:pt idx="1770">
                  <c:v>9000</c:v>
                </c:pt>
                <c:pt idx="1771">
                  <c:v>9000</c:v>
                </c:pt>
                <c:pt idx="1772">
                  <c:v>9000</c:v>
                </c:pt>
                <c:pt idx="1773">
                  <c:v>9000</c:v>
                </c:pt>
                <c:pt idx="1774">
                  <c:v>9000</c:v>
                </c:pt>
                <c:pt idx="1775">
                  <c:v>9000</c:v>
                </c:pt>
                <c:pt idx="1776">
                  <c:v>9000</c:v>
                </c:pt>
                <c:pt idx="1777">
                  <c:v>9000</c:v>
                </c:pt>
                <c:pt idx="1778">
                  <c:v>9000</c:v>
                </c:pt>
                <c:pt idx="1779">
                  <c:v>9000</c:v>
                </c:pt>
                <c:pt idx="1780">
                  <c:v>9000</c:v>
                </c:pt>
                <c:pt idx="1781">
                  <c:v>9000</c:v>
                </c:pt>
                <c:pt idx="1782">
                  <c:v>9000</c:v>
                </c:pt>
                <c:pt idx="1783">
                  <c:v>9000</c:v>
                </c:pt>
                <c:pt idx="1784">
                  <c:v>9000</c:v>
                </c:pt>
                <c:pt idx="1785">
                  <c:v>9000</c:v>
                </c:pt>
                <c:pt idx="1786">
                  <c:v>9000</c:v>
                </c:pt>
                <c:pt idx="1787">
                  <c:v>9000</c:v>
                </c:pt>
                <c:pt idx="1788">
                  <c:v>9000</c:v>
                </c:pt>
                <c:pt idx="1789">
                  <c:v>9000</c:v>
                </c:pt>
                <c:pt idx="1790">
                  <c:v>9000</c:v>
                </c:pt>
                <c:pt idx="1791">
                  <c:v>9000</c:v>
                </c:pt>
                <c:pt idx="1792">
                  <c:v>9000</c:v>
                </c:pt>
                <c:pt idx="1793">
                  <c:v>9000</c:v>
                </c:pt>
                <c:pt idx="1794">
                  <c:v>9000</c:v>
                </c:pt>
                <c:pt idx="1795">
                  <c:v>9000</c:v>
                </c:pt>
                <c:pt idx="1796">
                  <c:v>9000</c:v>
                </c:pt>
                <c:pt idx="1797">
                  <c:v>9000</c:v>
                </c:pt>
                <c:pt idx="1798">
                  <c:v>9000</c:v>
                </c:pt>
                <c:pt idx="1799">
                  <c:v>9000</c:v>
                </c:pt>
                <c:pt idx="1800">
                  <c:v>9000</c:v>
                </c:pt>
                <c:pt idx="1801">
                  <c:v>9000</c:v>
                </c:pt>
                <c:pt idx="1802">
                  <c:v>9000</c:v>
                </c:pt>
                <c:pt idx="1803">
                  <c:v>9000</c:v>
                </c:pt>
                <c:pt idx="1804">
                  <c:v>9000</c:v>
                </c:pt>
                <c:pt idx="1805">
                  <c:v>9000</c:v>
                </c:pt>
                <c:pt idx="1806">
                  <c:v>9000</c:v>
                </c:pt>
                <c:pt idx="1807">
                  <c:v>9000</c:v>
                </c:pt>
                <c:pt idx="1808">
                  <c:v>9000</c:v>
                </c:pt>
                <c:pt idx="1809">
                  <c:v>9000</c:v>
                </c:pt>
                <c:pt idx="1810">
                  <c:v>9000</c:v>
                </c:pt>
                <c:pt idx="1811">
                  <c:v>9000</c:v>
                </c:pt>
                <c:pt idx="1812">
                  <c:v>9000</c:v>
                </c:pt>
                <c:pt idx="1813">
                  <c:v>9000</c:v>
                </c:pt>
                <c:pt idx="1814">
                  <c:v>9000</c:v>
                </c:pt>
                <c:pt idx="1815">
                  <c:v>9000</c:v>
                </c:pt>
                <c:pt idx="1816">
                  <c:v>9000</c:v>
                </c:pt>
                <c:pt idx="1817">
                  <c:v>9000</c:v>
                </c:pt>
                <c:pt idx="1818">
                  <c:v>9000</c:v>
                </c:pt>
                <c:pt idx="1819">
                  <c:v>9000</c:v>
                </c:pt>
                <c:pt idx="1820">
                  <c:v>9000</c:v>
                </c:pt>
                <c:pt idx="1821">
                  <c:v>9000</c:v>
                </c:pt>
                <c:pt idx="1822">
                  <c:v>9000</c:v>
                </c:pt>
                <c:pt idx="1823">
                  <c:v>9000</c:v>
                </c:pt>
                <c:pt idx="1824">
                  <c:v>9000</c:v>
                </c:pt>
                <c:pt idx="1825">
                  <c:v>9000</c:v>
                </c:pt>
                <c:pt idx="1826">
                  <c:v>9000</c:v>
                </c:pt>
                <c:pt idx="1827">
                  <c:v>9000</c:v>
                </c:pt>
                <c:pt idx="1828">
                  <c:v>9000</c:v>
                </c:pt>
                <c:pt idx="1829">
                  <c:v>9000</c:v>
                </c:pt>
                <c:pt idx="1830">
                  <c:v>9000</c:v>
                </c:pt>
                <c:pt idx="1831">
                  <c:v>9000</c:v>
                </c:pt>
                <c:pt idx="1832">
                  <c:v>9000</c:v>
                </c:pt>
                <c:pt idx="1833">
                  <c:v>9000</c:v>
                </c:pt>
                <c:pt idx="1834">
                  <c:v>9000</c:v>
                </c:pt>
                <c:pt idx="1835">
                  <c:v>9000</c:v>
                </c:pt>
                <c:pt idx="1836">
                  <c:v>9000</c:v>
                </c:pt>
                <c:pt idx="1837">
                  <c:v>9000</c:v>
                </c:pt>
                <c:pt idx="1838">
                  <c:v>9000</c:v>
                </c:pt>
                <c:pt idx="1839">
                  <c:v>9000</c:v>
                </c:pt>
                <c:pt idx="1840">
                  <c:v>9000</c:v>
                </c:pt>
                <c:pt idx="1841">
                  <c:v>9000</c:v>
                </c:pt>
                <c:pt idx="1842">
                  <c:v>9000</c:v>
                </c:pt>
                <c:pt idx="1843">
                  <c:v>9000</c:v>
                </c:pt>
                <c:pt idx="1844">
                  <c:v>9000</c:v>
                </c:pt>
                <c:pt idx="1845">
                  <c:v>9000</c:v>
                </c:pt>
                <c:pt idx="1846">
                  <c:v>9000</c:v>
                </c:pt>
                <c:pt idx="1847">
                  <c:v>9000</c:v>
                </c:pt>
                <c:pt idx="1848">
                  <c:v>9000</c:v>
                </c:pt>
                <c:pt idx="1849">
                  <c:v>9000</c:v>
                </c:pt>
                <c:pt idx="1850">
                  <c:v>9000</c:v>
                </c:pt>
                <c:pt idx="1851">
                  <c:v>9000</c:v>
                </c:pt>
                <c:pt idx="1852">
                  <c:v>9000</c:v>
                </c:pt>
                <c:pt idx="1853">
                  <c:v>9000</c:v>
                </c:pt>
                <c:pt idx="1854">
                  <c:v>9000</c:v>
                </c:pt>
                <c:pt idx="1855">
                  <c:v>9000</c:v>
                </c:pt>
                <c:pt idx="1856">
                  <c:v>9000</c:v>
                </c:pt>
                <c:pt idx="1857">
                  <c:v>9000</c:v>
                </c:pt>
                <c:pt idx="1858">
                  <c:v>9000</c:v>
                </c:pt>
                <c:pt idx="1859">
                  <c:v>9000</c:v>
                </c:pt>
                <c:pt idx="1860">
                  <c:v>9000</c:v>
                </c:pt>
                <c:pt idx="1861">
                  <c:v>9000</c:v>
                </c:pt>
                <c:pt idx="1862">
                  <c:v>9000</c:v>
                </c:pt>
                <c:pt idx="1863">
                  <c:v>9000</c:v>
                </c:pt>
                <c:pt idx="1864">
                  <c:v>9000</c:v>
                </c:pt>
                <c:pt idx="1865">
                  <c:v>9000</c:v>
                </c:pt>
                <c:pt idx="1866">
                  <c:v>9000</c:v>
                </c:pt>
                <c:pt idx="1867">
                  <c:v>9000</c:v>
                </c:pt>
                <c:pt idx="1868">
                  <c:v>9000</c:v>
                </c:pt>
                <c:pt idx="1869">
                  <c:v>9000</c:v>
                </c:pt>
                <c:pt idx="1870">
                  <c:v>9000</c:v>
                </c:pt>
                <c:pt idx="1871">
                  <c:v>9000</c:v>
                </c:pt>
                <c:pt idx="1872">
                  <c:v>9000</c:v>
                </c:pt>
                <c:pt idx="1873">
                  <c:v>9000</c:v>
                </c:pt>
                <c:pt idx="1874">
                  <c:v>9000</c:v>
                </c:pt>
                <c:pt idx="1875">
                  <c:v>9000</c:v>
                </c:pt>
                <c:pt idx="1876">
                  <c:v>9000</c:v>
                </c:pt>
                <c:pt idx="1877">
                  <c:v>9000</c:v>
                </c:pt>
                <c:pt idx="1878">
                  <c:v>9000</c:v>
                </c:pt>
                <c:pt idx="1879">
                  <c:v>9000</c:v>
                </c:pt>
                <c:pt idx="1880">
                  <c:v>9000</c:v>
                </c:pt>
                <c:pt idx="1881">
                  <c:v>9000</c:v>
                </c:pt>
                <c:pt idx="1882">
                  <c:v>9000</c:v>
                </c:pt>
                <c:pt idx="1883">
                  <c:v>9000</c:v>
                </c:pt>
                <c:pt idx="1884">
                  <c:v>9000</c:v>
                </c:pt>
                <c:pt idx="1885">
                  <c:v>9000</c:v>
                </c:pt>
                <c:pt idx="1886">
                  <c:v>9000</c:v>
                </c:pt>
                <c:pt idx="1887">
                  <c:v>9000</c:v>
                </c:pt>
                <c:pt idx="1888">
                  <c:v>9000</c:v>
                </c:pt>
                <c:pt idx="1889">
                  <c:v>9000</c:v>
                </c:pt>
                <c:pt idx="1890">
                  <c:v>9000</c:v>
                </c:pt>
                <c:pt idx="1891">
                  <c:v>9000</c:v>
                </c:pt>
                <c:pt idx="1892">
                  <c:v>9000</c:v>
                </c:pt>
                <c:pt idx="1893">
                  <c:v>9000</c:v>
                </c:pt>
                <c:pt idx="1894">
                  <c:v>9000</c:v>
                </c:pt>
                <c:pt idx="1895">
                  <c:v>9000</c:v>
                </c:pt>
                <c:pt idx="1896">
                  <c:v>9000</c:v>
                </c:pt>
                <c:pt idx="1897">
                  <c:v>9000</c:v>
                </c:pt>
                <c:pt idx="1898">
                  <c:v>9000</c:v>
                </c:pt>
                <c:pt idx="1899">
                  <c:v>9000</c:v>
                </c:pt>
                <c:pt idx="1900">
                  <c:v>9000</c:v>
                </c:pt>
                <c:pt idx="1901">
                  <c:v>9000</c:v>
                </c:pt>
                <c:pt idx="1902">
                  <c:v>9000</c:v>
                </c:pt>
                <c:pt idx="1903">
                  <c:v>9000</c:v>
                </c:pt>
                <c:pt idx="1904">
                  <c:v>9000</c:v>
                </c:pt>
                <c:pt idx="1905">
                  <c:v>9000</c:v>
                </c:pt>
                <c:pt idx="1906">
                  <c:v>9000</c:v>
                </c:pt>
                <c:pt idx="1907">
                  <c:v>9000</c:v>
                </c:pt>
                <c:pt idx="1908">
                  <c:v>9000</c:v>
                </c:pt>
                <c:pt idx="1909">
                  <c:v>9000</c:v>
                </c:pt>
                <c:pt idx="1910">
                  <c:v>9000</c:v>
                </c:pt>
                <c:pt idx="1911">
                  <c:v>9000</c:v>
                </c:pt>
                <c:pt idx="1912">
                  <c:v>9000</c:v>
                </c:pt>
                <c:pt idx="1913">
                  <c:v>9000</c:v>
                </c:pt>
                <c:pt idx="1914">
                  <c:v>9000</c:v>
                </c:pt>
                <c:pt idx="1915">
                  <c:v>9000</c:v>
                </c:pt>
                <c:pt idx="1916">
                  <c:v>9000</c:v>
                </c:pt>
                <c:pt idx="1917">
                  <c:v>9000</c:v>
                </c:pt>
                <c:pt idx="1918">
                  <c:v>9000</c:v>
                </c:pt>
                <c:pt idx="1919">
                  <c:v>9000</c:v>
                </c:pt>
                <c:pt idx="1920">
                  <c:v>9000</c:v>
                </c:pt>
                <c:pt idx="1921">
                  <c:v>9000</c:v>
                </c:pt>
                <c:pt idx="1922">
                  <c:v>9000</c:v>
                </c:pt>
                <c:pt idx="1923">
                  <c:v>9000</c:v>
                </c:pt>
                <c:pt idx="1924">
                  <c:v>9000</c:v>
                </c:pt>
                <c:pt idx="1925">
                  <c:v>9000</c:v>
                </c:pt>
                <c:pt idx="1926">
                  <c:v>9000</c:v>
                </c:pt>
                <c:pt idx="1927">
                  <c:v>9000</c:v>
                </c:pt>
                <c:pt idx="1928">
                  <c:v>9000</c:v>
                </c:pt>
                <c:pt idx="1929">
                  <c:v>9000</c:v>
                </c:pt>
                <c:pt idx="1930">
                  <c:v>9000</c:v>
                </c:pt>
                <c:pt idx="1931">
                  <c:v>9000</c:v>
                </c:pt>
                <c:pt idx="1932">
                  <c:v>9000</c:v>
                </c:pt>
                <c:pt idx="1933">
                  <c:v>9000</c:v>
                </c:pt>
                <c:pt idx="1934">
                  <c:v>9000</c:v>
                </c:pt>
                <c:pt idx="1935">
                  <c:v>9000</c:v>
                </c:pt>
                <c:pt idx="1936">
                  <c:v>9000</c:v>
                </c:pt>
                <c:pt idx="1937">
                  <c:v>9000</c:v>
                </c:pt>
                <c:pt idx="1938">
                  <c:v>9000</c:v>
                </c:pt>
                <c:pt idx="1939">
                  <c:v>9000</c:v>
                </c:pt>
                <c:pt idx="1940">
                  <c:v>9000</c:v>
                </c:pt>
                <c:pt idx="1941">
                  <c:v>9000</c:v>
                </c:pt>
                <c:pt idx="1942">
                  <c:v>9000</c:v>
                </c:pt>
                <c:pt idx="1943">
                  <c:v>9000</c:v>
                </c:pt>
                <c:pt idx="1944">
                  <c:v>9000</c:v>
                </c:pt>
                <c:pt idx="1945">
                  <c:v>9000</c:v>
                </c:pt>
                <c:pt idx="1946">
                  <c:v>9000</c:v>
                </c:pt>
                <c:pt idx="1947">
                  <c:v>9000</c:v>
                </c:pt>
                <c:pt idx="1948">
                  <c:v>9000</c:v>
                </c:pt>
                <c:pt idx="1949">
                  <c:v>9000</c:v>
                </c:pt>
                <c:pt idx="1950">
                  <c:v>9000</c:v>
                </c:pt>
                <c:pt idx="1951">
                  <c:v>9000</c:v>
                </c:pt>
                <c:pt idx="1952">
                  <c:v>9000</c:v>
                </c:pt>
                <c:pt idx="1953">
                  <c:v>9000</c:v>
                </c:pt>
                <c:pt idx="1954">
                  <c:v>9000</c:v>
                </c:pt>
                <c:pt idx="1955">
                  <c:v>9000</c:v>
                </c:pt>
                <c:pt idx="1956">
                  <c:v>9000</c:v>
                </c:pt>
                <c:pt idx="1957">
                  <c:v>9000</c:v>
                </c:pt>
                <c:pt idx="1958">
                  <c:v>9000</c:v>
                </c:pt>
                <c:pt idx="1959">
                  <c:v>9000</c:v>
                </c:pt>
                <c:pt idx="1960">
                  <c:v>9000</c:v>
                </c:pt>
                <c:pt idx="1961">
                  <c:v>9000</c:v>
                </c:pt>
                <c:pt idx="1962">
                  <c:v>9000</c:v>
                </c:pt>
                <c:pt idx="1963">
                  <c:v>9000</c:v>
                </c:pt>
                <c:pt idx="1964">
                  <c:v>9000</c:v>
                </c:pt>
                <c:pt idx="1965">
                  <c:v>9000</c:v>
                </c:pt>
                <c:pt idx="1966">
                  <c:v>9000</c:v>
                </c:pt>
                <c:pt idx="1967">
                  <c:v>9000</c:v>
                </c:pt>
                <c:pt idx="1968">
                  <c:v>9000</c:v>
                </c:pt>
                <c:pt idx="1969">
                  <c:v>9000</c:v>
                </c:pt>
                <c:pt idx="1970">
                  <c:v>9000</c:v>
                </c:pt>
                <c:pt idx="1971">
                  <c:v>9000</c:v>
                </c:pt>
                <c:pt idx="1972">
                  <c:v>9000</c:v>
                </c:pt>
                <c:pt idx="1973">
                  <c:v>9000</c:v>
                </c:pt>
                <c:pt idx="1974">
                  <c:v>9000</c:v>
                </c:pt>
                <c:pt idx="1975">
                  <c:v>9000</c:v>
                </c:pt>
                <c:pt idx="1976">
                  <c:v>9000</c:v>
                </c:pt>
                <c:pt idx="1977">
                  <c:v>9000</c:v>
                </c:pt>
                <c:pt idx="1978">
                  <c:v>9000</c:v>
                </c:pt>
                <c:pt idx="1979">
                  <c:v>9000</c:v>
                </c:pt>
                <c:pt idx="1980">
                  <c:v>9000</c:v>
                </c:pt>
                <c:pt idx="1981">
                  <c:v>9000</c:v>
                </c:pt>
                <c:pt idx="1982">
                  <c:v>9000</c:v>
                </c:pt>
                <c:pt idx="1983">
                  <c:v>9000</c:v>
                </c:pt>
                <c:pt idx="1984">
                  <c:v>9000</c:v>
                </c:pt>
                <c:pt idx="1985">
                  <c:v>9000</c:v>
                </c:pt>
                <c:pt idx="1986">
                  <c:v>9000</c:v>
                </c:pt>
                <c:pt idx="1987">
                  <c:v>9000</c:v>
                </c:pt>
                <c:pt idx="1988">
                  <c:v>9000</c:v>
                </c:pt>
                <c:pt idx="1989">
                  <c:v>9000</c:v>
                </c:pt>
                <c:pt idx="1990">
                  <c:v>9000</c:v>
                </c:pt>
                <c:pt idx="1991">
                  <c:v>9000</c:v>
                </c:pt>
                <c:pt idx="1992">
                  <c:v>9000</c:v>
                </c:pt>
                <c:pt idx="1993">
                  <c:v>9000</c:v>
                </c:pt>
                <c:pt idx="1994">
                  <c:v>9000</c:v>
                </c:pt>
                <c:pt idx="1995">
                  <c:v>9000</c:v>
                </c:pt>
                <c:pt idx="1996">
                  <c:v>9000</c:v>
                </c:pt>
                <c:pt idx="1997">
                  <c:v>9000</c:v>
                </c:pt>
                <c:pt idx="1998">
                  <c:v>9000</c:v>
                </c:pt>
                <c:pt idx="1999">
                  <c:v>9000</c:v>
                </c:pt>
                <c:pt idx="2000">
                  <c:v>9000</c:v>
                </c:pt>
                <c:pt idx="2001">
                  <c:v>4555.8399483182402</c:v>
                </c:pt>
                <c:pt idx="2002">
                  <c:v>4552.1901268531901</c:v>
                </c:pt>
                <c:pt idx="2003">
                  <c:v>4548.5402533634197</c:v>
                </c:pt>
                <c:pt idx="2004">
                  <c:v>4544.8903319415904</c:v>
                </c:pt>
                <c:pt idx="2005">
                  <c:v>4541.2403666803002</c:v>
                </c:pt>
                <c:pt idx="2006">
                  <c:v>4537.5903616720898</c:v>
                </c:pt>
                <c:pt idx="2007">
                  <c:v>4533.9403210094097</c:v>
                </c:pt>
                <c:pt idx="2008">
                  <c:v>4530.2902487845904</c:v>
                </c:pt>
                <c:pt idx="2009">
                  <c:v>4526.6401490898297</c:v>
                </c:pt>
                <c:pt idx="2010">
                  <c:v>4522.9900260172299</c:v>
                </c:pt>
                <c:pt idx="2011">
                  <c:v>4519.3398836586603</c:v>
                </c:pt>
                <c:pt idx="2012">
                  <c:v>4515.6898612159803</c:v>
                </c:pt>
                <c:pt idx="2013">
                  <c:v>4512.0396935120798</c:v>
                </c:pt>
                <c:pt idx="2014">
                  <c:v>4508.3895197731599</c:v>
                </c:pt>
                <c:pt idx="2015">
                  <c:v>4504.73934409105</c:v>
                </c:pt>
                <c:pt idx="2016">
                  <c:v>4501.0891705577096</c:v>
                </c:pt>
                <c:pt idx="2017">
                  <c:v>4497.43900326522</c:v>
                </c:pt>
                <c:pt idx="2018">
                  <c:v>4493.7888463057498</c:v>
                </c:pt>
                <c:pt idx="2019">
                  <c:v>4490.1387037715403</c:v>
                </c:pt>
                <c:pt idx="2020">
                  <c:v>4486.4885797548995</c:v>
                </c:pt>
                <c:pt idx="2021">
                  <c:v>4482.8384783481597</c:v>
                </c:pt>
                <c:pt idx="2022">
                  <c:v>4479.1884036437004</c:v>
                </c:pt>
                <c:pt idx="2023">
                  <c:v>4475.5383597338596</c:v>
                </c:pt>
                <c:pt idx="2024">
                  <c:v>4471.8884859311302</c:v>
                </c:pt>
                <c:pt idx="2025">
                  <c:v>4468.2385165949399</c:v>
                </c:pt>
                <c:pt idx="2026">
                  <c:v>4464.58859081831</c:v>
                </c:pt>
                <c:pt idx="2027">
                  <c:v>4460.9387126936499</c:v>
                </c:pt>
                <c:pt idx="2028">
                  <c:v>4457.2888863134103</c:v>
                </c:pt>
                <c:pt idx="2029">
                  <c:v>4453.63911577001</c:v>
                </c:pt>
                <c:pt idx="2030">
                  <c:v>4449.9894051558404</c:v>
                </c:pt>
                <c:pt idx="2031">
                  <c:v>4446.3397585632601</c:v>
                </c:pt>
                <c:pt idx="2032">
                  <c:v>4442.6901800845499</c:v>
                </c:pt>
                <c:pt idx="2033">
                  <c:v>4439.04067381192</c:v>
                </c:pt>
                <c:pt idx="2034">
                  <c:v>4435.39124383748</c:v>
                </c:pt>
                <c:pt idx="2035">
                  <c:v>4431.7418942532104</c:v>
                </c:pt>
                <c:pt idx="2036">
                  <c:v>4428.0926291509704</c:v>
                </c:pt>
                <c:pt idx="2037">
                  <c:v>4424.4434526224704</c:v>
                </c:pt>
                <c:pt idx="2038">
                  <c:v>4420.7943687592197</c:v>
                </c:pt>
                <c:pt idx="2039">
                  <c:v>4417.14538165257</c:v>
                </c:pt>
                <c:pt idx="2040">
                  <c:v>4413.4964953936797</c:v>
                </c:pt>
                <c:pt idx="2041">
                  <c:v>4409.8477140734303</c:v>
                </c:pt>
                <c:pt idx="2042">
                  <c:v>4406.19904178252</c:v>
                </c:pt>
                <c:pt idx="2043">
                  <c:v>4402.5504826113602</c:v>
                </c:pt>
                <c:pt idx="2044">
                  <c:v>4398.9020406500904</c:v>
                </c:pt>
                <c:pt idx="2045">
                  <c:v>4395.2537199885601</c:v>
                </c:pt>
                <c:pt idx="2046">
                  <c:v>4391.6055247163004</c:v>
                </c:pt>
                <c:pt idx="2047">
                  <c:v>4387.9574589225303</c:v>
                </c:pt>
                <c:pt idx="2048">
                  <c:v>4384.30952669611</c:v>
                </c:pt>
                <c:pt idx="2049">
                  <c:v>4380.6617321255399</c:v>
                </c:pt>
                <c:pt idx="2050">
                  <c:v>4377.0140792989596</c:v>
                </c:pt>
                <c:pt idx="2051">
                  <c:v>4373.3665723040804</c:v>
                </c:pt>
                <c:pt idx="2052">
                  <c:v>4369.7192152282096</c:v>
                </c:pt>
                <c:pt idx="2053">
                  <c:v>4366.0720121582399</c:v>
                </c:pt>
                <c:pt idx="2054">
                  <c:v>4362.4249671806001</c:v>
                </c:pt>
                <c:pt idx="2055">
                  <c:v>4358.7780843812698</c:v>
                </c:pt>
                <c:pt idx="2056">
                  <c:v>4355.13136784571</c:v>
                </c:pt>
                <c:pt idx="2057">
                  <c:v>4351.4848216589298</c:v>
                </c:pt>
                <c:pt idx="2058">
                  <c:v>4347.83844990538</c:v>
                </c:pt>
                <c:pt idx="2059">
                  <c:v>4344.19225666901</c:v>
                </c:pt>
                <c:pt idx="2060">
                  <c:v>4340.5462460331901</c:v>
                </c:pt>
                <c:pt idx="2061">
                  <c:v>4336.9004220807501</c:v>
                </c:pt>
                <c:pt idx="2062">
                  <c:v>4333.2547888939198</c:v>
                </c:pt>
                <c:pt idx="2063">
                  <c:v>4329.6093505543204</c:v>
                </c:pt>
                <c:pt idx="2064">
                  <c:v>4325.9641111429801</c:v>
                </c:pt>
                <c:pt idx="2065">
                  <c:v>4322.3190747402696</c:v>
                </c:pt>
                <c:pt idx="2066">
                  <c:v>4318.6742454259102</c:v>
                </c:pt>
                <c:pt idx="2067">
                  <c:v>4315.0296272789701</c:v>
                </c:pt>
                <c:pt idx="2068">
                  <c:v>4311.3852243778101</c:v>
                </c:pt>
                <c:pt idx="2069">
                  <c:v>4307.7410408000997</c:v>
                </c:pt>
                <c:pt idx="2070">
                  <c:v>4304.0970806227997</c:v>
                </c:pt>
                <c:pt idx="2071">
                  <c:v>4300.45334792213</c:v>
                </c:pt>
                <c:pt idx="2072">
                  <c:v>4296.8098467735399</c:v>
                </c:pt>
                <c:pt idx="2073">
                  <c:v>4293.1665812517203</c:v>
                </c:pt>
                <c:pt idx="2074">
                  <c:v>4289.5235554306</c:v>
                </c:pt>
                <c:pt idx="2075">
                  <c:v>4285.88077338328</c:v>
                </c:pt>
                <c:pt idx="2076">
                  <c:v>4282.2382391820402</c:v>
                </c:pt>
                <c:pt idx="2077">
                  <c:v>4278.5959568983499</c:v>
                </c:pt>
                <c:pt idx="2078">
                  <c:v>4274.95393060279</c:v>
                </c:pt>
                <c:pt idx="2079">
                  <c:v>4271.3121643651202</c:v>
                </c:pt>
                <c:pt idx="2080">
                  <c:v>4267.6706622541797</c:v>
                </c:pt>
                <c:pt idx="2081">
                  <c:v>4264.0294283379098</c:v>
                </c:pt>
                <c:pt idx="2082">
                  <c:v>4260.3884666833601</c:v>
                </c:pt>
                <c:pt idx="2083">
                  <c:v>4256.7477813566202</c:v>
                </c:pt>
                <c:pt idx="2084">
                  <c:v>4253.1073764228504</c:v>
                </c:pt>
                <c:pt idx="2085">
                  <c:v>4249.4672559462197</c:v>
                </c:pt>
                <c:pt idx="2086">
                  <c:v>4245.8274239899301</c:v>
                </c:pt>
                <c:pt idx="2087">
                  <c:v>4242.1878846161999</c:v>
                </c:pt>
                <c:pt idx="2088">
                  <c:v>4238.5486418862001</c:v>
                </c:pt>
                <c:pt idx="2089">
                  <c:v>4234.9096998600999</c:v>
                </c:pt>
                <c:pt idx="2090">
                  <c:v>4231.2710625970003</c:v>
                </c:pt>
                <c:pt idx="2091">
                  <c:v>4227.6327341549504</c:v>
                </c:pt>
                <c:pt idx="2092">
                  <c:v>4223.9947185909195</c:v>
                </c:pt>
                <c:pt idx="2093">
                  <c:v>4220.3570199607802</c:v>
                </c:pt>
                <c:pt idx="2094">
                  <c:v>4216.71964231928</c:v>
                </c:pt>
                <c:pt idx="2095">
                  <c:v>4213.0825897200602</c:v>
                </c:pt>
                <c:pt idx="2096">
                  <c:v>4209.4458662156103</c:v>
                </c:pt>
                <c:pt idx="2097">
                  <c:v>4205.8094758572497</c:v>
                </c:pt>
                <c:pt idx="2098">
                  <c:v>4202.1734226951303</c:v>
                </c:pt>
                <c:pt idx="2099">
                  <c:v>4198.5377107782197</c:v>
                </c:pt>
                <c:pt idx="2100">
                  <c:v>4194.9023441542704</c:v>
                </c:pt>
                <c:pt idx="2101">
                  <c:v>4191.2673268698099</c:v>
                </c:pt>
                <c:pt idx="2102">
                  <c:v>4187.6326629701198</c:v>
                </c:pt>
                <c:pt idx="2103">
                  <c:v>4183.9983564992299</c:v>
                </c:pt>
                <c:pt idx="2104">
                  <c:v>4180.3644114999197</c:v>
                </c:pt>
                <c:pt idx="2105">
                  <c:v>4176.7308320136599</c:v>
                </c:pt>
                <c:pt idx="2106">
                  <c:v>4173.0976220806097</c:v>
                </c:pt>
                <c:pt idx="2107">
                  <c:v>4169.4647857396403</c:v>
                </c:pt>
                <c:pt idx="2108">
                  <c:v>4165.8323270282499</c:v>
                </c:pt>
                <c:pt idx="2109">
                  <c:v>4162.2002499826303</c:v>
                </c:pt>
                <c:pt idx="2110">
                  <c:v>4158.5685586375603</c:v>
                </c:pt>
                <c:pt idx="2111">
                  <c:v>4154.9372570264804</c:v>
                </c:pt>
                <c:pt idx="2112">
                  <c:v>4151.30634918141</c:v>
                </c:pt>
                <c:pt idx="2113">
                  <c:v>4147.6758391329504</c:v>
                </c:pt>
                <c:pt idx="2114">
                  <c:v>4144.0457309102903</c:v>
                </c:pt>
                <c:pt idx="2115">
                  <c:v>4140.4160285411699</c:v>
                </c:pt>
                <c:pt idx="2116">
                  <c:v>4136.7867360518703</c:v>
                </c:pt>
                <c:pt idx="2117">
                  <c:v>4133.1578574671803</c:v>
                </c:pt>
                <c:pt idx="2118">
                  <c:v>4129.5293968104197</c:v>
                </c:pt>
                <c:pt idx="2119">
                  <c:v>4125.9013581033996</c:v>
                </c:pt>
                <c:pt idx="2120">
                  <c:v>4122.2737453664004</c:v>
                </c:pt>
                <c:pt idx="2121">
                  <c:v>4118.6465626181698</c:v>
                </c:pt>
                <c:pt idx="2122">
                  <c:v>4115.0198138758997</c:v>
                </c:pt>
                <c:pt idx="2123">
                  <c:v>4111.3935031552101</c:v>
                </c:pt>
                <c:pt idx="2124">
                  <c:v>4107.7676344701404</c:v>
                </c:pt>
                <c:pt idx="2125">
                  <c:v>4104.1422118331502</c:v>
                </c:pt>
                <c:pt idx="2126">
                  <c:v>4100.5172392550603</c:v>
                </c:pt>
                <c:pt idx="2127">
                  <c:v>4096.8927207450597</c:v>
                </c:pt>
                <c:pt idx="2128">
                  <c:v>4093.2686603107099</c:v>
                </c:pt>
                <c:pt idx="2129">
                  <c:v>4089.6450619579</c:v>
                </c:pt>
                <c:pt idx="2130">
                  <c:v>4086.0219296908599</c:v>
                </c:pt>
                <c:pt idx="2131">
                  <c:v>4082.3992675120999</c:v>
                </c:pt>
                <c:pt idx="2132">
                  <c:v>4078.7770794224498</c:v>
                </c:pt>
                <c:pt idx="2133">
                  <c:v>4075.1553694210002</c:v>
                </c:pt>
                <c:pt idx="2134">
                  <c:v>4071.5341415051298</c:v>
                </c:pt>
                <c:pt idx="2135">
                  <c:v>4067.91339967043</c:v>
                </c:pt>
                <c:pt idx="2136">
                  <c:v>4064.2931479107701</c:v>
                </c:pt>
                <c:pt idx="2137">
                  <c:v>4060.67339021819</c:v>
                </c:pt>
                <c:pt idx="2138">
                  <c:v>4057.0541305829602</c:v>
                </c:pt>
                <c:pt idx="2139">
                  <c:v>4053.4353729935401</c:v>
                </c:pt>
                <c:pt idx="2140">
                  <c:v>4049.8171214365502</c:v>
                </c:pt>
                <c:pt idx="2141">
                  <c:v>4046.1993798967701</c:v>
                </c:pt>
                <c:pt idx="2142">
                  <c:v>4042.5821523571399</c:v>
                </c:pt>
                <c:pt idx="2143">
                  <c:v>4038.9654427987098</c:v>
                </c:pt>
                <c:pt idx="2144">
                  <c:v>4035.3492552006301</c:v>
                </c:pt>
                <c:pt idx="2145">
                  <c:v>4031.7335935401902</c:v>
                </c:pt>
                <c:pt idx="2146">
                  <c:v>4028.1184617927202</c:v>
                </c:pt>
                <c:pt idx="2147">
                  <c:v>4024.5038639316399</c:v>
                </c:pt>
                <c:pt idx="2148">
                  <c:v>4020.88980392843</c:v>
                </c:pt>
                <c:pt idx="2149">
                  <c:v>4017.27628575258</c:v>
                </c:pt>
                <c:pt idx="2150">
                  <c:v>4013.66331337163</c:v>
                </c:pt>
                <c:pt idx="2151">
                  <c:v>4010.0508907511098</c:v>
                </c:pt>
                <c:pt idx="2152">
                  <c:v>4006.43902185457</c:v>
                </c:pt>
                <c:pt idx="2153">
                  <c:v>4002.8277106434998</c:v>
                </c:pt>
                <c:pt idx="2154">
                  <c:v>3999.2169610773899</c:v>
                </c:pt>
                <c:pt idx="2155">
                  <c:v>3995.60677711366</c:v>
                </c:pt>
                <c:pt idx="2156">
                  <c:v>3991.9971627076802</c:v>
                </c:pt>
                <c:pt idx="2157">
                  <c:v>3988.3881218127099</c:v>
                </c:pt>
                <c:pt idx="2158">
                  <c:v>3984.77965837995</c:v>
                </c:pt>
                <c:pt idx="2159">
                  <c:v>3981.1717763584702</c:v>
                </c:pt>
                <c:pt idx="2160">
                  <c:v>3977.5644796952301</c:v>
                </c:pt>
                <c:pt idx="2161">
                  <c:v>3973.9577723350299</c:v>
                </c:pt>
                <c:pt idx="2162">
                  <c:v>3970.3516582205398</c:v>
                </c:pt>
                <c:pt idx="2163">
                  <c:v>3966.7461412922498</c:v>
                </c:pt>
                <c:pt idx="2164">
                  <c:v>3963.1412254884599</c:v>
                </c:pt>
                <c:pt idx="2165">
                  <c:v>3959.5369147452998</c:v>
                </c:pt>
                <c:pt idx="2166">
                  <c:v>3955.9332129966601</c:v>
                </c:pt>
                <c:pt idx="2167">
                  <c:v>3952.3301241742301</c:v>
                </c:pt>
                <c:pt idx="2168">
                  <c:v>3948.7276522074199</c:v>
                </c:pt>
                <c:pt idx="2169">
                  <c:v>3945.1258010234301</c:v>
                </c:pt>
                <c:pt idx="2170">
                  <c:v>3941.5245745471698</c:v>
                </c:pt>
                <c:pt idx="2171">
                  <c:v>3937.92397670127</c:v>
                </c:pt>
                <c:pt idx="2172">
                  <c:v>3934.32401140604</c:v>
                </c:pt>
                <c:pt idx="2173">
                  <c:v>3930.72468257952</c:v>
                </c:pt>
                <c:pt idx="2174">
                  <c:v>3927.1259941374001</c:v>
                </c:pt>
                <c:pt idx="2175">
                  <c:v>3923.5279499930102</c:v>
                </c:pt>
                <c:pt idx="2176">
                  <c:v>3919.93055405736</c:v>
                </c:pt>
                <c:pt idx="2177">
                  <c:v>3916.3338102390699</c:v>
                </c:pt>
                <c:pt idx="2178">
                  <c:v>3912.7377224443899</c:v>
                </c:pt>
                <c:pt idx="2179">
                  <c:v>3909.1422945771501</c:v>
                </c:pt>
                <c:pt idx="2180">
                  <c:v>3905.5475305387899</c:v>
                </c:pt>
                <c:pt idx="2181">
                  <c:v>3901.9534342283</c:v>
                </c:pt>
                <c:pt idx="2182">
                  <c:v>3898.3600095422598</c:v>
                </c:pt>
                <c:pt idx="2183">
                  <c:v>3894.7672603747601</c:v>
                </c:pt>
                <c:pt idx="2184">
                  <c:v>3891.17519061746</c:v>
                </c:pt>
                <c:pt idx="2185">
                  <c:v>3887.5838041594998</c:v>
                </c:pt>
                <c:pt idx="2186">
                  <c:v>3883.9931048875501</c:v>
                </c:pt>
                <c:pt idx="2187">
                  <c:v>3880.4030966857499</c:v>
                </c:pt>
                <c:pt idx="2188">
                  <c:v>3876.8137834357199</c:v>
                </c:pt>
                <c:pt idx="2189">
                  <c:v>3873.2251690165499</c:v>
                </c:pt>
                <c:pt idx="2190">
                  <c:v>3869.6372573047702</c:v>
                </c:pt>
                <c:pt idx="2191">
                  <c:v>3866.0500521743402</c:v>
                </c:pt>
                <c:pt idx="2192">
                  <c:v>3862.4635574966401</c:v>
                </c:pt>
                <c:pt idx="2193">
                  <c:v>3858.8777771404598</c:v>
                </c:pt>
                <c:pt idx="2194">
                  <c:v>3855.2927149719599</c:v>
                </c:pt>
                <c:pt idx="2195">
                  <c:v>3851.7083748547202</c:v>
                </c:pt>
                <c:pt idx="2196">
                  <c:v>3848.1247606496399</c:v>
                </c:pt>
                <c:pt idx="2197">
                  <c:v>3844.5418762149902</c:v>
                </c:pt>
                <c:pt idx="2198">
                  <c:v>3840.9597254063601</c:v>
                </c:pt>
                <c:pt idx="2199">
                  <c:v>3837.3783120766998</c:v>
                </c:pt>
                <c:pt idx="2200">
                  <c:v>3833.79764007621</c:v>
                </c:pt>
                <c:pt idx="2201">
                  <c:v>3830.2177132524398</c:v>
                </c:pt>
                <c:pt idx="2202">
                  <c:v>3826.6385354501699</c:v>
                </c:pt>
                <c:pt idx="2203">
                  <c:v>3823.0601105115002</c:v>
                </c:pt>
                <c:pt idx="2204">
                  <c:v>3819.4824422757301</c:v>
                </c:pt>
                <c:pt idx="2205">
                  <c:v>3815.90553457943</c:v>
                </c:pt>
                <c:pt idx="2206">
                  <c:v>3812.3293912564</c:v>
                </c:pt>
                <c:pt idx="2207">
                  <c:v>3808.7540161376301</c:v>
                </c:pt>
                <c:pt idx="2208">
                  <c:v>3805.1794130513199</c:v>
                </c:pt>
                <c:pt idx="2209">
                  <c:v>3801.6055858228601</c:v>
                </c:pt>
                <c:pt idx="2210">
                  <c:v>3798.0325382747901</c:v>
                </c:pt>
                <c:pt idx="2211">
                  <c:v>3794.4602742268498</c:v>
                </c:pt>
                <c:pt idx="2212">
                  <c:v>3790.8887974958702</c:v>
                </c:pt>
                <c:pt idx="2213">
                  <c:v>3787.31811189584</c:v>
                </c:pt>
                <c:pt idx="2214">
                  <c:v>3783.74822123787</c:v>
                </c:pt>
                <c:pt idx="2215">
                  <c:v>3780.1791293301799</c:v>
                </c:pt>
                <c:pt idx="2216">
                  <c:v>3776.6108399780401</c:v>
                </c:pt>
                <c:pt idx="2217">
                  <c:v>3773.0433569838501</c:v>
                </c:pt>
                <c:pt idx="2218">
                  <c:v>3769.47668414703</c:v>
                </c:pt>
                <c:pt idx="2219">
                  <c:v>3765.9108252640799</c:v>
                </c:pt>
                <c:pt idx="2220">
                  <c:v>3762.3457841285199</c:v>
                </c:pt>
                <c:pt idx="2221">
                  <c:v>3758.7815645308901</c:v>
                </c:pt>
                <c:pt idx="2222">
                  <c:v>3755.21817025875</c:v>
                </c:pt>
                <c:pt idx="2223">
                  <c:v>3751.6556050966701</c:v>
                </c:pt>
                <c:pt idx="2224">
                  <c:v>3748.0938728261599</c:v>
                </c:pt>
                <c:pt idx="2225">
                  <c:v>3744.5329772257501</c:v>
                </c:pt>
                <c:pt idx="2226">
                  <c:v>3740.97292207089</c:v>
                </c:pt>
                <c:pt idx="2227">
                  <c:v>3737.4137111340001</c:v>
                </c:pt>
                <c:pt idx="2228">
                  <c:v>3733.8553481844101</c:v>
                </c:pt>
                <c:pt idx="2229">
                  <c:v>3730.2978369883799</c:v>
                </c:pt>
                <c:pt idx="2230">
                  <c:v>3726.7411813090698</c:v>
                </c:pt>
                <c:pt idx="2231">
                  <c:v>3723.1853849065301</c:v>
                </c:pt>
                <c:pt idx="2232">
                  <c:v>3719.6304515376901</c:v>
                </c:pt>
                <c:pt idx="2233">
                  <c:v>3716.07638495635</c:v>
                </c:pt>
                <c:pt idx="2234">
                  <c:v>3712.5231889131501</c:v>
                </c:pt>
                <c:pt idx="2235">
                  <c:v>3708.97086715558</c:v>
                </c:pt>
                <c:pt idx="2236">
                  <c:v>3705.4194234279498</c:v>
                </c:pt>
                <c:pt idx="2237">
                  <c:v>3701.8688614713901</c:v>
                </c:pt>
                <c:pt idx="2238">
                  <c:v>3698.31918502382</c:v>
                </c:pt>
                <c:pt idx="2239">
                  <c:v>3694.7703978199402</c:v>
                </c:pt>
                <c:pt idx="2240">
                  <c:v>3691.2225035912602</c:v>
                </c:pt>
                <c:pt idx="2241">
                  <c:v>3687.6755060660198</c:v>
                </c:pt>
                <c:pt idx="2242">
                  <c:v>3684.1294089692101</c:v>
                </c:pt>
                <c:pt idx="2243">
                  <c:v>3680.5842160225602</c:v>
                </c:pt>
                <c:pt idx="2244">
                  <c:v>3677.0399309445402</c:v>
                </c:pt>
                <c:pt idx="2245">
                  <c:v>3673.4965574502999</c:v>
                </c:pt>
                <c:pt idx="2246">
                  <c:v>3669.95409925171</c:v>
                </c:pt>
                <c:pt idx="2247">
                  <c:v>3666.4125600573202</c:v>
                </c:pt>
                <c:pt idx="2248">
                  <c:v>3662.8719435723501</c:v>
                </c:pt>
                <c:pt idx="2249">
                  <c:v>3659.3322534986701</c:v>
                </c:pt>
                <c:pt idx="2250">
                  <c:v>3655.7934935347998</c:v>
                </c:pt>
                <c:pt idx="2251">
                  <c:v>3652.25566737592</c:v>
                </c:pt>
                <c:pt idx="2252">
                  <c:v>3648.71877871379</c:v>
                </c:pt>
                <c:pt idx="2253">
                  <c:v>3645.1828312368202</c:v>
                </c:pt>
                <c:pt idx="2254">
                  <c:v>3641.6478286299698</c:v>
                </c:pt>
                <c:pt idx="2255">
                  <c:v>3638.1137745748301</c:v>
                </c:pt>
                <c:pt idx="2256">
                  <c:v>3634.5806727495301</c:v>
                </c:pt>
                <c:pt idx="2257">
                  <c:v>3631.0485268287698</c:v>
                </c:pt>
                <c:pt idx="2258">
                  <c:v>3627.5173404838001</c:v>
                </c:pt>
                <c:pt idx="2259">
                  <c:v>3623.9871173823899</c:v>
                </c:pt>
                <c:pt idx="2260">
                  <c:v>3620.4578611888401</c:v>
                </c:pt>
                <c:pt idx="2261">
                  <c:v>3616.92957556397</c:v>
                </c:pt>
                <c:pt idx="2262">
                  <c:v>3613.4022641650699</c:v>
                </c:pt>
                <c:pt idx="2263">
                  <c:v>3609.8759306459401</c:v>
                </c:pt>
                <c:pt idx="2264">
                  <c:v>3606.3505786568398</c:v>
                </c:pt>
                <c:pt idx="2265">
                  <c:v>3602.82621184448</c:v>
                </c:pt>
                <c:pt idx="2266">
                  <c:v>3599.3028338520298</c:v>
                </c:pt>
                <c:pt idx="2267">
                  <c:v>3595.7804483190998</c:v>
                </c:pt>
                <c:pt idx="2268">
                  <c:v>3592.2590588817102</c:v>
                </c:pt>
                <c:pt idx="2269">
                  <c:v>3588.7386691723</c:v>
                </c:pt>
                <c:pt idx="2270">
                  <c:v>3585.2192828196999</c:v>
                </c:pt>
                <c:pt idx="2271">
                  <c:v>3581.7009034491298</c:v>
                </c:pt>
                <c:pt idx="2272">
                  <c:v>3578.1835346821899</c:v>
                </c:pt>
                <c:pt idx="2273">
                  <c:v>3574.6671801368202</c:v>
                </c:pt>
                <c:pt idx="2274">
                  <c:v>3571.1518434273398</c:v>
                </c:pt>
                <c:pt idx="2275">
                  <c:v>3567.63752816439</c:v>
                </c:pt>
                <c:pt idx="2276">
                  <c:v>3564.1242379549299</c:v>
                </c:pt>
                <c:pt idx="2277">
                  <c:v>3560.6119764022601</c:v>
                </c:pt>
                <c:pt idx="2278">
                  <c:v>3557.1007471059502</c:v>
                </c:pt>
                <c:pt idx="2279">
                  <c:v>3553.5905536618802</c:v>
                </c:pt>
                <c:pt idx="2280">
                  <c:v>3550.0813996621901</c:v>
                </c:pt>
                <c:pt idx="2281">
                  <c:v>3546.5732886953201</c:v>
                </c:pt>
                <c:pt idx="2282">
                  <c:v>3543.0662243459201</c:v>
                </c:pt>
                <c:pt idx="2283">
                  <c:v>3539.5602101949198</c:v>
                </c:pt>
                <c:pt idx="2284">
                  <c:v>3536.0552498194502</c:v>
                </c:pt>
                <c:pt idx="2285">
                  <c:v>3532.5513467928799</c:v>
                </c:pt>
                <c:pt idx="2286">
                  <c:v>3529.0485046847798</c:v>
                </c:pt>
                <c:pt idx="2287">
                  <c:v>3525.5467270609201</c:v>
                </c:pt>
                <c:pt idx="2288">
                  <c:v>3522.0460174832301</c:v>
                </c:pt>
                <c:pt idx="2289">
                  <c:v>3518.5463795098399</c:v>
                </c:pt>
                <c:pt idx="2290">
                  <c:v>3515.0478166950202</c:v>
                </c:pt>
                <c:pt idx="2291">
                  <c:v>3511.55033258921</c:v>
                </c:pt>
                <c:pt idx="2292">
                  <c:v>3508.0539307389599</c:v>
                </c:pt>
                <c:pt idx="2293">
                  <c:v>3504.55861468697</c:v>
                </c:pt>
                <c:pt idx="2294">
                  <c:v>3501.0643879720301</c:v>
                </c:pt>
                <c:pt idx="2295">
                  <c:v>3497.57125412904</c:v>
                </c:pt>
                <c:pt idx="2296">
                  <c:v>3494.0792166890101</c:v>
                </c:pt>
                <c:pt idx="2297">
                  <c:v>3490.588279179</c:v>
                </c:pt>
                <c:pt idx="2298">
                  <c:v>3487.0984451221402</c:v>
                </c:pt>
                <c:pt idx="2299">
                  <c:v>3483.6097180376401</c:v>
                </c:pt>
                <c:pt idx="2300">
                  <c:v>3480.1221014407402</c:v>
                </c:pt>
                <c:pt idx="2301">
                  <c:v>3476.6355988426999</c:v>
                </c:pt>
                <c:pt idx="2302">
                  <c:v>3473.1502137508101</c:v>
                </c:pt>
                <c:pt idx="2303">
                  <c:v>3469.6659496683801</c:v>
                </c:pt>
                <c:pt idx="2304">
                  <c:v>3466.18281009472</c:v>
                </c:pt>
                <c:pt idx="2305">
                  <c:v>3462.7007985251098</c:v>
                </c:pt>
                <c:pt idx="2306">
                  <c:v>3459.2199184508199</c:v>
                </c:pt>
                <c:pt idx="2307">
                  <c:v>3455.74017335908</c:v>
                </c:pt>
                <c:pt idx="2308">
                  <c:v>3452.2615667330701</c:v>
                </c:pt>
                <c:pt idx="2309">
                  <c:v>3448.7841020519099</c:v>
                </c:pt>
                <c:pt idx="2310">
                  <c:v>3445.30778279068</c:v>
                </c:pt>
                <c:pt idx="2311">
                  <c:v>3441.83261242035</c:v>
                </c:pt>
                <c:pt idx="2312">
                  <c:v>3438.3585944078</c:v>
                </c:pt>
                <c:pt idx="2313">
                  <c:v>3434.8857322158201</c:v>
                </c:pt>
                <c:pt idx="2314">
                  <c:v>3431.41402930308</c:v>
                </c:pt>
                <c:pt idx="2315">
                  <c:v>3427.9434891241399</c:v>
                </c:pt>
                <c:pt idx="2316">
                  <c:v>3424.4741151294102</c:v>
                </c:pt>
                <c:pt idx="2317">
                  <c:v>3421.00591076514</c:v>
                </c:pt>
                <c:pt idx="2318">
                  <c:v>3417.5388794734699</c:v>
                </c:pt>
                <c:pt idx="2319">
                  <c:v>3414.0730246923199</c:v>
                </c:pt>
                <c:pt idx="2320">
                  <c:v>3410.6083498554599</c:v>
                </c:pt>
                <c:pt idx="2321">
                  <c:v>3407.1448583924598</c:v>
                </c:pt>
                <c:pt idx="2322">
                  <c:v>3403.68255372871</c:v>
                </c:pt>
                <c:pt idx="2323">
                  <c:v>3400.2214392853498</c:v>
                </c:pt>
                <c:pt idx="2324">
                  <c:v>3396.7615184793399</c:v>
                </c:pt>
                <c:pt idx="2325">
                  <c:v>3393.30279472338</c:v>
                </c:pt>
                <c:pt idx="2326">
                  <c:v>3389.8452714259201</c:v>
                </c:pt>
                <c:pt idx="2327">
                  <c:v>3386.38895199119</c:v>
                </c:pt>
                <c:pt idx="2328">
                  <c:v>3382.9338398191198</c:v>
                </c:pt>
                <c:pt idx="2329">
                  <c:v>3379.4799383053801</c:v>
                </c:pt>
                <c:pt idx="2330">
                  <c:v>3376.02725084135</c:v>
                </c:pt>
                <c:pt idx="2331">
                  <c:v>3372.5757808141202</c:v>
                </c:pt>
                <c:pt idx="2332">
                  <c:v>3369.1255316064598</c:v>
                </c:pt>
                <c:pt idx="2333">
                  <c:v>3365.6765065968402</c:v>
                </c:pt>
                <c:pt idx="2334">
                  <c:v>3362.2287091593798</c:v>
                </c:pt>
                <c:pt idx="2335">
                  <c:v>3358.7821426638702</c:v>
                </c:pt>
                <c:pt idx="2336">
                  <c:v>3355.3368104757601</c:v>
                </c:pt>
                <c:pt idx="2337">
                  <c:v>3351.8927159561199</c:v>
                </c:pt>
                <c:pt idx="2338">
                  <c:v>3348.4498624616699</c:v>
                </c:pt>
                <c:pt idx="2339">
                  <c:v>3345.0082533447298</c:v>
                </c:pt>
                <c:pt idx="2340">
                  <c:v>3341.5678919532502</c:v>
                </c:pt>
                <c:pt idx="2341">
                  <c:v>3338.1287816307599</c:v>
                </c:pt>
                <c:pt idx="2342">
                  <c:v>3334.6909257163902</c:v>
                </c:pt>
                <c:pt idx="2343">
                  <c:v>3331.2543275448302</c:v>
                </c:pt>
                <c:pt idx="2344">
                  <c:v>3327.8189904463602</c:v>
                </c:pt>
                <c:pt idx="2345">
                  <c:v>3324.3849177468101</c:v>
                </c:pt>
                <c:pt idx="2346">
                  <c:v>3320.9521127675498</c:v>
                </c:pt>
                <c:pt idx="2347">
                  <c:v>3317.5205788254898</c:v>
                </c:pt>
                <c:pt idx="2348">
                  <c:v>3314.0903192330702</c:v>
                </c:pt>
                <c:pt idx="2349">
                  <c:v>3310.6613372982501</c:v>
                </c:pt>
                <c:pt idx="2350">
                  <c:v>3307.2336363244899</c:v>
                </c:pt>
                <c:pt idx="2351">
                  <c:v>3303.8072196107501</c:v>
                </c:pt>
                <c:pt idx="2352">
                  <c:v>3300.3820904514801</c:v>
                </c:pt>
                <c:pt idx="2353">
                  <c:v>3296.9582521365901</c:v>
                </c:pt>
                <c:pt idx="2354">
                  <c:v>3293.5357079514702</c:v>
                </c:pt>
                <c:pt idx="2355">
                  <c:v>3290.1144611769701</c:v>
                </c:pt>
                <c:pt idx="2356">
                  <c:v>3286.6945150893898</c:v>
                </c:pt>
                <c:pt idx="2357">
                  <c:v>3283.2758729604502</c:v>
                </c:pt>
                <c:pt idx="2358">
                  <c:v>3279.8585380572999</c:v>
                </c:pt>
                <c:pt idx="2359">
                  <c:v>3276.4425136425298</c:v>
                </c:pt>
                <c:pt idx="2360">
                  <c:v>3273.0278029740998</c:v>
                </c:pt>
                <c:pt idx="2361">
                  <c:v>3269.6144093054099</c:v>
                </c:pt>
                <c:pt idx="2362">
                  <c:v>3266.2023358852198</c:v>
                </c:pt>
                <c:pt idx="2363">
                  <c:v>3262.7915859576701</c:v>
                </c:pt>
                <c:pt idx="2364">
                  <c:v>3259.3821627622701</c:v>
                </c:pt>
                <c:pt idx="2365">
                  <c:v>3255.9740695339001</c:v>
                </c:pt>
                <c:pt idx="2366">
                  <c:v>3252.5673095027801</c:v>
                </c:pt>
                <c:pt idx="2367">
                  <c:v>3249.1618858944698</c:v>
                </c:pt>
                <c:pt idx="2368">
                  <c:v>3245.7578019298699</c:v>
                </c:pt>
                <c:pt idx="2369">
                  <c:v>3242.3550608251799</c:v>
                </c:pt>
                <c:pt idx="2370">
                  <c:v>3238.9536657919198</c:v>
                </c:pt>
                <c:pt idx="2371">
                  <c:v>3235.5536200369302</c:v>
                </c:pt>
                <c:pt idx="2372">
                  <c:v>3232.15492676232</c:v>
                </c:pt>
                <c:pt idx="2373">
                  <c:v>3228.7575891654801</c:v>
                </c:pt>
                <c:pt idx="2374">
                  <c:v>3225.3616104390899</c:v>
                </c:pt>
                <c:pt idx="2375">
                  <c:v>3221.9669937711001</c:v>
                </c:pt>
                <c:pt idx="2376">
                  <c:v>3218.5737423446799</c:v>
                </c:pt>
                <c:pt idx="2377">
                  <c:v>3215.18185933828</c:v>
                </c:pt>
                <c:pt idx="2378">
                  <c:v>3211.7913479255699</c:v>
                </c:pt>
                <c:pt idx="2379">
                  <c:v>3208.4022112754501</c:v>
                </c:pt>
                <c:pt idx="2380">
                  <c:v>3205.01445255204</c:v>
                </c:pt>
                <c:pt idx="2381">
                  <c:v>3201.6280749146599</c:v>
                </c:pt>
                <c:pt idx="2382">
                  <c:v>3198.24308151784</c:v>
                </c:pt>
                <c:pt idx="2383">
                  <c:v>3194.8594755112899</c:v>
                </c:pt>
                <c:pt idx="2384">
                  <c:v>3191.4772600399101</c:v>
                </c:pt>
                <c:pt idx="2385">
                  <c:v>3188.0964382437701</c:v>
                </c:pt>
                <c:pt idx="2386">
                  <c:v>3184.71701325811</c:v>
                </c:pt>
                <c:pt idx="2387">
                  <c:v>3181.3389882132901</c:v>
                </c:pt>
                <c:pt idx="2388">
                  <c:v>3177.9623662348699</c:v>
                </c:pt>
                <c:pt idx="2389">
                  <c:v>3174.5871504434999</c:v>
                </c:pt>
                <c:pt idx="2390">
                  <c:v>3171.2133439549698</c:v>
                </c:pt>
                <c:pt idx="2391">
                  <c:v>3167.8409498801998</c:v>
                </c:pt>
                <c:pt idx="2392">
                  <c:v>3164.4699713252098</c:v>
                </c:pt>
                <c:pt idx="2393">
                  <c:v>3161.1004113911199</c:v>
                </c:pt>
                <c:pt idx="2394">
                  <c:v>3157.7322731741501</c:v>
                </c:pt>
                <c:pt idx="2395">
                  <c:v>3154.3655597655802</c:v>
                </c:pt>
                <c:pt idx="2396">
                  <c:v>3151.0002742518</c:v>
                </c:pt>
                <c:pt idx="2397">
                  <c:v>3147.6364197142402</c:v>
                </c:pt>
                <c:pt idx="2398">
                  <c:v>3144.27399922938</c:v>
                </c:pt>
                <c:pt idx="2399">
                  <c:v>3140.9130158687799</c:v>
                </c:pt>
                <c:pt idx="2400">
                  <c:v>3137.5534726990099</c:v>
                </c:pt>
                <c:pt idx="2401">
                  <c:v>3134.1953727816899</c:v>
                </c:pt>
                <c:pt idx="2402">
                  <c:v>3130.83871917344</c:v>
                </c:pt>
                <c:pt idx="2403">
                  <c:v>3127.4835149259202</c:v>
                </c:pt>
                <c:pt idx="2404">
                  <c:v>3124.1297630857798</c:v>
                </c:pt>
                <c:pt idx="2405">
                  <c:v>3120.7774666946798</c:v>
                </c:pt>
                <c:pt idx="2406">
                  <c:v>3117.4266287892501</c:v>
                </c:pt>
                <c:pt idx="2407">
                  <c:v>3114.0772524010999</c:v>
                </c:pt>
                <c:pt idx="2408">
                  <c:v>3110.7293405568398</c:v>
                </c:pt>
                <c:pt idx="2409">
                  <c:v>3107.3828962780099</c:v>
                </c:pt>
                <c:pt idx="2410">
                  <c:v>3104.0379225811298</c:v>
                </c:pt>
                <c:pt idx="2411">
                  <c:v>3100.6944224776498</c:v>
                </c:pt>
                <c:pt idx="2412">
                  <c:v>3097.3523989739701</c:v>
                </c:pt>
                <c:pt idx="2413">
                  <c:v>3094.0118550714101</c:v>
                </c:pt>
                <c:pt idx="2414">
                  <c:v>3090.6727937662199</c:v>
                </c:pt>
                <c:pt idx="2415">
                  <c:v>3087.3352180495599</c:v>
                </c:pt>
                <c:pt idx="2416">
                  <c:v>3083.9991309074999</c:v>
                </c:pt>
                <c:pt idx="2417">
                  <c:v>3080.6645353210001</c:v>
                </c:pt>
                <c:pt idx="2418">
                  <c:v>3077.3314342659201</c:v>
                </c:pt>
                <c:pt idx="2419">
                  <c:v>3073.9998307129999</c:v>
                </c:pt>
                <c:pt idx="2420">
                  <c:v>3070.6697276278401</c:v>
                </c:pt>
                <c:pt idx="2421">
                  <c:v>3067.3411279709198</c:v>
                </c:pt>
                <c:pt idx="2422">
                  <c:v>3064.01403469758</c:v>
                </c:pt>
                <c:pt idx="2423">
                  <c:v>3060.6884507579898</c:v>
                </c:pt>
                <c:pt idx="2424">
                  <c:v>3057.3643790971901</c:v>
                </c:pt>
                <c:pt idx="2425">
                  <c:v>3054.04182265503</c:v>
                </c:pt>
                <c:pt idx="2426">
                  <c:v>3050.7207843662</c:v>
                </c:pt>
                <c:pt idx="2427">
                  <c:v>3047.4012671602</c:v>
                </c:pt>
                <c:pt idx="2428">
                  <c:v>3044.0832739613402</c:v>
                </c:pt>
                <c:pt idx="2429">
                  <c:v>3040.7668076887499</c:v>
                </c:pt>
                <c:pt idx="2430">
                  <c:v>3037.4518712563399</c:v>
                </c:pt>
                <c:pt idx="2431">
                  <c:v>3034.13846757281</c:v>
                </c:pt>
                <c:pt idx="2432">
                  <c:v>3030.82659954164</c:v>
                </c:pt>
                <c:pt idx="2433">
                  <c:v>3027.5162700610799</c:v>
                </c:pt>
                <c:pt idx="2434">
                  <c:v>3024.2074820241501</c:v>
                </c:pt>
                <c:pt idx="2435">
                  <c:v>3020.9002383186298</c:v>
                </c:pt>
                <c:pt idx="2436">
                  <c:v>3017.5945418270398</c:v>
                </c:pt>
                <c:pt idx="2437">
                  <c:v>3014.2903954266499</c:v>
                </c:pt>
                <c:pt idx="2438">
                  <c:v>3010.98780198947</c:v>
                </c:pt>
                <c:pt idx="2439">
                  <c:v>3007.6867643822102</c:v>
                </c:pt>
                <c:pt idx="2440">
                  <c:v>3004.38728546634</c:v>
                </c:pt>
                <c:pt idx="2441">
                  <c:v>3001.0893680980098</c:v>
                </c:pt>
                <c:pt idx="2442">
                  <c:v>2997.7930151280898</c:v>
                </c:pt>
                <c:pt idx="2443">
                  <c:v>2994.4982294021502</c:v>
                </c:pt>
                <c:pt idx="2444">
                  <c:v>2991.2050137604501</c:v>
                </c:pt>
                <c:pt idx="2445">
                  <c:v>2987.9133710379201</c:v>
                </c:pt>
                <c:pt idx="2446">
                  <c:v>2984.6233040641901</c:v>
                </c:pt>
                <c:pt idx="2447">
                  <c:v>2981.3348156635402</c:v>
                </c:pt>
                <c:pt idx="2448">
                  <c:v>2978.0479086549099</c:v>
                </c:pt>
                <c:pt idx="2449">
                  <c:v>2974.76258585192</c:v>
                </c:pt>
                <c:pt idx="2450">
                  <c:v>2971.4788500628101</c:v>
                </c:pt>
                <c:pt idx="2451">
                  <c:v>2968.1967040904801</c:v>
                </c:pt>
                <c:pt idx="2452">
                  <c:v>2964.9161507324602</c:v>
                </c:pt>
                <c:pt idx="2453">
                  <c:v>2961.63719278089</c:v>
                </c:pt>
                <c:pt idx="2454">
                  <c:v>2958.35983302255</c:v>
                </c:pt>
                <c:pt idx="2455">
                  <c:v>2955.08407423883</c:v>
                </c:pt>
                <c:pt idx="2456">
                  <c:v>2951.8099192057198</c:v>
                </c:pt>
                <c:pt idx="2457">
                  <c:v>2948.5373706938099</c:v>
                </c:pt>
                <c:pt idx="2458">
                  <c:v>2945.2664314682902</c:v>
                </c:pt>
                <c:pt idx="2459">
                  <c:v>2941.9971042889301</c:v>
                </c:pt>
                <c:pt idx="2460">
                  <c:v>2938.7293919100798</c:v>
                </c:pt>
                <c:pt idx="2461">
                  <c:v>2935.4632970806701</c:v>
                </c:pt>
                <c:pt idx="2462">
                  <c:v>2932.1988225441701</c:v>
                </c:pt>
                <c:pt idx="2463">
                  <c:v>2928.9359710386402</c:v>
                </c:pt>
                <c:pt idx="2464">
                  <c:v>2925.6747452966802</c:v>
                </c:pt>
                <c:pt idx="2465">
                  <c:v>2922.4151480454302</c:v>
                </c:pt>
                <c:pt idx="2466">
                  <c:v>2919.1571820065801</c:v>
                </c:pt>
                <c:pt idx="2467">
                  <c:v>2915.9008498963399</c:v>
                </c:pt>
                <c:pt idx="2468">
                  <c:v>2912.6461544254698</c:v>
                </c:pt>
                <c:pt idx="2469">
                  <c:v>2909.3930982992101</c:v>
                </c:pt>
                <c:pt idx="2470">
                  <c:v>2906.1416842173599</c:v>
                </c:pt>
                <c:pt idx="2471">
                  <c:v>2902.8919148741902</c:v>
                </c:pt>
                <c:pt idx="2472">
                  <c:v>2899.6437929584899</c:v>
                </c:pt>
                <c:pt idx="2473">
                  <c:v>2896.3973211535299</c:v>
                </c:pt>
                <c:pt idx="2474">
                  <c:v>2893.1525021370899</c:v>
                </c:pt>
                <c:pt idx="2475">
                  <c:v>2889.9093385814199</c:v>
                </c:pt>
                <c:pt idx="2476">
                  <c:v>2886.6678331532298</c:v>
                </c:pt>
                <c:pt idx="2477">
                  <c:v>2883.4279885137198</c:v>
                </c:pt>
                <c:pt idx="2478">
                  <c:v>2880.1898073185498</c:v>
                </c:pt>
                <c:pt idx="2479">
                  <c:v>2876.95329221783</c:v>
                </c:pt>
                <c:pt idx="2480">
                  <c:v>2873.7184458561301</c:v>
                </c:pt>
                <c:pt idx="2481">
                  <c:v>2870.4852708724502</c:v>
                </c:pt>
                <c:pt idx="2482">
                  <c:v>2867.2537699002501</c:v>
                </c:pt>
                <c:pt idx="2483">
                  <c:v>2864.02394556741</c:v>
                </c:pt>
                <c:pt idx="2484">
                  <c:v>2860.7958004962202</c:v>
                </c:pt>
                <c:pt idx="2485">
                  <c:v>2857.5693373034301</c:v>
                </c:pt>
                <c:pt idx="2486">
                  <c:v>2854.3445586001699</c:v>
                </c:pt>
                <c:pt idx="2487">
                  <c:v>2851.121466992</c:v>
                </c:pt>
                <c:pt idx="2488">
                  <c:v>2847.9000650788698</c:v>
                </c:pt>
                <c:pt idx="2489">
                  <c:v>2844.6803554551402</c:v>
                </c:pt>
                <c:pt idx="2490">
                  <c:v>2841.4623407095501</c:v>
                </c:pt>
                <c:pt idx="2491">
                  <c:v>2838.2460234252399</c:v>
                </c:pt>
                <c:pt idx="2492">
                  <c:v>2835.0314061797098</c:v>
                </c:pt>
                <c:pt idx="2493">
                  <c:v>2831.8184915448501</c:v>
                </c:pt>
                <c:pt idx="2494">
                  <c:v>2828.6072820869199</c:v>
                </c:pt>
                <c:pt idx="2495">
                  <c:v>2825.3977803665198</c:v>
                </c:pt>
                <c:pt idx="2496">
                  <c:v>2822.18998893865</c:v>
                </c:pt>
                <c:pt idx="2497">
                  <c:v>2818.9839103526201</c:v>
                </c:pt>
                <c:pt idx="2498">
                  <c:v>2815.7795471521099</c:v>
                </c:pt>
                <c:pt idx="2499">
                  <c:v>2812.5769018751398</c:v>
                </c:pt>
                <c:pt idx="2500">
                  <c:v>2809.3759770540501</c:v>
                </c:pt>
                <c:pt idx="2501">
                  <c:v>2806.1767752155201</c:v>
                </c:pt>
                <c:pt idx="2502">
                  <c:v>2802.9792988805698</c:v>
                </c:pt>
                <c:pt idx="2503">
                  <c:v>2799.7835505645198</c:v>
                </c:pt>
                <c:pt idx="2504">
                  <c:v>2796.5895327770099</c:v>
                </c:pt>
                <c:pt idx="2505">
                  <c:v>2793.39724802198</c:v>
                </c:pt>
                <c:pt idx="2506">
                  <c:v>2790.20669879769</c:v>
                </c:pt>
                <c:pt idx="2507">
                  <c:v>2787.0178875966799</c:v>
                </c:pt>
                <c:pt idx="2508">
                  <c:v>2783.83081690581</c:v>
                </c:pt>
                <c:pt idx="2509">
                  <c:v>2780.6454892062102</c:v>
                </c:pt>
                <c:pt idx="2510">
                  <c:v>2777.4619069732798</c:v>
                </c:pt>
                <c:pt idx="2511">
                  <c:v>2774.28007267673</c:v>
                </c:pt>
                <c:pt idx="2512">
                  <c:v>2771.0999887805101</c:v>
                </c:pt>
                <c:pt idx="2513">
                  <c:v>2767.9216577428601</c:v>
                </c:pt>
                <c:pt idx="2514">
                  <c:v>2764.7450820162699</c:v>
                </c:pt>
                <c:pt idx="2515">
                  <c:v>2761.5702640475001</c:v>
                </c:pt>
                <c:pt idx="2516">
                  <c:v>2758.3972062775601</c:v>
                </c:pt>
                <c:pt idx="2517">
                  <c:v>2755.2259111417002</c:v>
                </c:pt>
                <c:pt idx="2518">
                  <c:v>2752.0563810694098</c:v>
                </c:pt>
                <c:pt idx="2519">
                  <c:v>2748.88861848443</c:v>
                </c:pt>
                <c:pt idx="2520">
                  <c:v>2745.7226258047299</c:v>
                </c:pt>
                <c:pt idx="2521">
                  <c:v>2742.5584054425199</c:v>
                </c:pt>
                <c:pt idx="2522">
                  <c:v>2739.3959598042002</c:v>
                </c:pt>
                <c:pt idx="2523">
                  <c:v>2736.2352912904198</c:v>
                </c:pt>
                <c:pt idx="2524">
                  <c:v>2733.0764022960402</c:v>
                </c:pt>
                <c:pt idx="2525">
                  <c:v>2729.9192952101298</c:v>
                </c:pt>
                <c:pt idx="2526">
                  <c:v>2726.7639724159399</c:v>
                </c:pt>
                <c:pt idx="2527">
                  <c:v>2723.61043629096</c:v>
                </c:pt>
                <c:pt idx="2528">
                  <c:v>2720.4586892068501</c:v>
                </c:pt>
                <c:pt idx="2529">
                  <c:v>2717.3087335294799</c:v>
                </c:pt>
                <c:pt idx="2530">
                  <c:v>2714.1605716188801</c:v>
                </c:pt>
                <c:pt idx="2531">
                  <c:v>2711.0142058292899</c:v>
                </c:pt>
                <c:pt idx="2532">
                  <c:v>2707.8696385091098</c:v>
                </c:pt>
                <c:pt idx="2533">
                  <c:v>2704.7268720009401</c:v>
                </c:pt>
                <c:pt idx="2534">
                  <c:v>2701.5859086415098</c:v>
                </c:pt>
                <c:pt idx="2535">
                  <c:v>2698.4467507617601</c:v>
                </c:pt>
                <c:pt idx="2536">
                  <c:v>2695.30940068675</c:v>
                </c:pt>
                <c:pt idx="2537">
                  <c:v>2692.1738607357202</c:v>
                </c:pt>
                <c:pt idx="2538">
                  <c:v>2689.0401332220599</c:v>
                </c:pt>
                <c:pt idx="2539">
                  <c:v>2685.9082204533102</c:v>
                </c:pt>
                <c:pt idx="2540">
                  <c:v>2682.77812473114</c:v>
                </c:pt>
                <c:pt idx="2541">
                  <c:v>2679.6498483513901</c:v>
                </c:pt>
                <c:pt idx="2542">
                  <c:v>2676.5233936039999</c:v>
                </c:pt>
                <c:pt idx="2543">
                  <c:v>2673.3987627730698</c:v>
                </c:pt>
                <c:pt idx="2544">
                  <c:v>2670.27595813681</c:v>
                </c:pt>
                <c:pt idx="2545">
                  <c:v>2667.1549819675702</c:v>
                </c:pt>
                <c:pt idx="2546">
                  <c:v>2664.0358365318002</c:v>
                </c:pt>
                <c:pt idx="2547">
                  <c:v>2660.9185240900902</c:v>
                </c:pt>
                <c:pt idx="2548">
                  <c:v>2657.8030468971301</c:v>
                </c:pt>
                <c:pt idx="2549">
                  <c:v>2654.6894072017199</c:v>
                </c:pt>
                <c:pt idx="2550">
                  <c:v>2651.5776072467602</c:v>
                </c:pt>
                <c:pt idx="2551">
                  <c:v>2648.4676492692502</c:v>
                </c:pt>
                <c:pt idx="2552">
                  <c:v>2645.3595355003099</c:v>
                </c:pt>
                <c:pt idx="2553">
                  <c:v>2642.2532681651201</c:v>
                </c:pt>
                <c:pt idx="2554">
                  <c:v>2639.14884948297</c:v>
                </c:pt>
                <c:pt idx="2555">
                  <c:v>2636.0462816672398</c:v>
                </c:pt>
                <c:pt idx="2556">
                  <c:v>2632.9455669253698</c:v>
                </c:pt>
                <c:pt idx="2557">
                  <c:v>2629.8467074589098</c:v>
                </c:pt>
                <c:pt idx="2558">
                  <c:v>2626.74970546347</c:v>
                </c:pt>
                <c:pt idx="2559">
                  <c:v>2623.6545631287099</c:v>
                </c:pt>
                <c:pt idx="2560">
                  <c:v>2620.5612826383999</c:v>
                </c:pt>
                <c:pt idx="2561">
                  <c:v>2617.4698661703501</c:v>
                </c:pt>
                <c:pt idx="2562">
                  <c:v>2614.3803158964301</c:v>
                </c:pt>
                <c:pt idx="2563">
                  <c:v>2611.2926339825899</c:v>
                </c:pt>
                <c:pt idx="2564">
                  <c:v>2608.2068225888002</c:v>
                </c:pt>
                <c:pt idx="2565">
                  <c:v>2605.12288386912</c:v>
                </c:pt>
                <c:pt idx="2566">
                  <c:v>2602.0408199716198</c:v>
                </c:pt>
                <c:pt idx="2567">
                  <c:v>2598.9606330384499</c:v>
                </c:pt>
                <c:pt idx="2568">
                  <c:v>2595.88232520578</c:v>
                </c:pt>
                <c:pt idx="2569">
                  <c:v>2592.80589860383</c:v>
                </c:pt>
                <c:pt idx="2570">
                  <c:v>2589.7313553568401</c:v>
                </c:pt>
                <c:pt idx="2571">
                  <c:v>2586.6586975831101</c:v>
                </c:pt>
                <c:pt idx="2572">
                  <c:v>2583.5879273949299</c:v>
                </c:pt>
                <c:pt idx="2573">
                  <c:v>2580.5190468986498</c:v>
                </c:pt>
                <c:pt idx="2574">
                  <c:v>2577.4520581946399</c:v>
                </c:pt>
                <c:pt idx="2575">
                  <c:v>2574.3869633772601</c:v>
                </c:pt>
                <c:pt idx="2576">
                  <c:v>2571.32376453493</c:v>
                </c:pt>
                <c:pt idx="2577">
                  <c:v>2568.2624637500498</c:v>
                </c:pt>
                <c:pt idx="2578">
                  <c:v>2565.2030630990498</c:v>
                </c:pt>
                <c:pt idx="2579">
                  <c:v>2562.14556465236</c:v>
                </c:pt>
                <c:pt idx="2580">
                  <c:v>2559.0899704744202</c:v>
                </c:pt>
                <c:pt idx="2581">
                  <c:v>2556.0362826236701</c:v>
                </c:pt>
                <c:pt idx="2582">
                  <c:v>2552.9845031525601</c:v>
                </c:pt>
                <c:pt idx="2583">
                  <c:v>2549.9346341075202</c:v>
                </c:pt>
                <c:pt idx="2584">
                  <c:v>2546.8866775289898</c:v>
                </c:pt>
                <c:pt idx="2585">
                  <c:v>2543.84063545139</c:v>
                </c:pt>
                <c:pt idx="2586">
                  <c:v>2540.7965099031298</c:v>
                </c:pt>
                <c:pt idx="2587">
                  <c:v>2537.7543029066401</c:v>
                </c:pt>
                <c:pt idx="2588">
                  <c:v>2534.71401647827</c:v>
                </c:pt>
                <c:pt idx="2589">
                  <c:v>2531.6756526284198</c:v>
                </c:pt>
                <c:pt idx="2590">
                  <c:v>2528.6392133614199</c:v>
                </c:pt>
                <c:pt idx="2591">
                  <c:v>2525.6047006755998</c:v>
                </c:pt>
                <c:pt idx="2592">
                  <c:v>2522.5721165632599</c:v>
                </c:pt>
                <c:pt idx="2593">
                  <c:v>2519.5414630106602</c:v>
                </c:pt>
                <c:pt idx="2594">
                  <c:v>2516.5127419980599</c:v>
                </c:pt>
                <c:pt idx="2595">
                  <c:v>2513.4859554996501</c:v>
                </c:pt>
                <c:pt idx="2596">
                  <c:v>2510.46110548361</c:v>
                </c:pt>
                <c:pt idx="2597">
                  <c:v>2507.4381939120799</c:v>
                </c:pt>
                <c:pt idx="2598">
                  <c:v>2504.41722274115</c:v>
                </c:pt>
                <c:pt idx="2599">
                  <c:v>2501.3981939208802</c:v>
                </c:pt>
                <c:pt idx="2600">
                  <c:v>2498.38110939527</c:v>
                </c:pt>
                <c:pt idx="2601">
                  <c:v>2495.3659711022901</c:v>
                </c:pt>
                <c:pt idx="2602">
                  <c:v>2492.3527809738598</c:v>
                </c:pt>
                <c:pt idx="2603">
                  <c:v>2489.3415409358399</c:v>
                </c:pt>
                <c:pt idx="2604">
                  <c:v>2486.3322529080501</c:v>
                </c:pt>
                <c:pt idx="2605">
                  <c:v>2483.32491880424</c:v>
                </c:pt>
                <c:pt idx="2606">
                  <c:v>2480.3195405321098</c:v>
                </c:pt>
                <c:pt idx="2607">
                  <c:v>2477.3161199933202</c:v>
                </c:pt>
                <c:pt idx="2608">
                  <c:v>2474.3146590834399</c:v>
                </c:pt>
                <c:pt idx="2609">
                  <c:v>2471.3151596920102</c:v>
                </c:pt>
                <c:pt idx="2610">
                  <c:v>2468.31762370247</c:v>
                </c:pt>
                <c:pt idx="2611">
                  <c:v>2465.3220529922201</c:v>
                </c:pt>
                <c:pt idx="2612">
                  <c:v>2462.3284494325799</c:v>
                </c:pt>
                <c:pt idx="2613">
                  <c:v>2459.3368148888198</c:v>
                </c:pt>
                <c:pt idx="2614">
                  <c:v>2456.3471512201099</c:v>
                </c:pt>
                <c:pt idx="2615">
                  <c:v>2453.3594602795802</c:v>
                </c:pt>
                <c:pt idx="2616">
                  <c:v>2450.3737439142501</c:v>
                </c:pt>
                <c:pt idx="2617">
                  <c:v>2447.3900039650898</c:v>
                </c:pt>
                <c:pt idx="2618">
                  <c:v>2444.4082422669899</c:v>
                </c:pt>
                <c:pt idx="2619">
                  <c:v>2441.4284606487499</c:v>
                </c:pt>
                <c:pt idx="2620">
                  <c:v>2438.4506609331002</c:v>
                </c:pt>
                <c:pt idx="2621">
                  <c:v>2435.4748449366698</c:v>
                </c:pt>
                <c:pt idx="2622">
                  <c:v>2432.50101447004</c:v>
                </c:pt>
                <c:pt idx="2623">
                  <c:v>2429.52917133767</c:v>
                </c:pt>
                <c:pt idx="2624">
                  <c:v>2426.5593173379498</c:v>
                </c:pt>
                <c:pt idx="2625">
                  <c:v>2423.5914542631899</c:v>
                </c:pt>
                <c:pt idx="2626">
                  <c:v>2420.6255838995899</c:v>
                </c:pt>
                <c:pt idx="2627">
                  <c:v>2417.6617080272799</c:v>
                </c:pt>
                <c:pt idx="2628">
                  <c:v>2414.69982842028</c:v>
                </c:pt>
                <c:pt idx="2629">
                  <c:v>2411.7399468465401</c:v>
                </c:pt>
                <c:pt idx="2630">
                  <c:v>2408.7820650679</c:v>
                </c:pt>
                <c:pt idx="2631">
                  <c:v>2405.8261848400998</c:v>
                </c:pt>
                <c:pt idx="2632">
                  <c:v>2402.8723079127899</c:v>
                </c:pt>
                <c:pt idx="2633">
                  <c:v>2399.9204360295298</c:v>
                </c:pt>
                <c:pt idx="2634">
                  <c:v>2396.97057092777</c:v>
                </c:pt>
                <c:pt idx="2635">
                  <c:v>2394.0227143388802</c:v>
                </c:pt>
                <c:pt idx="2636">
                  <c:v>2391.0768679880898</c:v>
                </c:pt>
                <c:pt idx="2637">
                  <c:v>2388.13303359458</c:v>
                </c:pt>
                <c:pt idx="2638">
                  <c:v>2385.1912128713798</c:v>
                </c:pt>
                <c:pt idx="2639">
                  <c:v>2382.2514075254498</c:v>
                </c:pt>
                <c:pt idx="2640">
                  <c:v>2379.3136192576299</c:v>
                </c:pt>
                <c:pt idx="2641">
                  <c:v>2376.3778497626499</c:v>
                </c:pt>
                <c:pt idx="2642">
                  <c:v>2373.4441007291498</c:v>
                </c:pt>
                <c:pt idx="2643">
                  <c:v>2370.5123738396501</c:v>
                </c:pt>
                <c:pt idx="2644">
                  <c:v>2367.5826707705801</c:v>
                </c:pt>
                <c:pt idx="2645">
                  <c:v>2364.65499319223</c:v>
                </c:pt>
                <c:pt idx="2646">
                  <c:v>2361.7293427688101</c:v>
                </c:pt>
                <c:pt idx="2647">
                  <c:v>2358.8057211584101</c:v>
                </c:pt>
                <c:pt idx="2648">
                  <c:v>2355.8841300130198</c:v>
                </c:pt>
                <c:pt idx="2649">
                  <c:v>2352.96457097849</c:v>
                </c:pt>
                <c:pt idx="2650">
                  <c:v>2350.04704569458</c:v>
                </c:pt>
                <c:pt idx="2651">
                  <c:v>2347.1315557949501</c:v>
                </c:pt>
                <c:pt idx="2652">
                  <c:v>2344.2181029071298</c:v>
                </c:pt>
                <c:pt idx="2653">
                  <c:v>2341.3066886525298</c:v>
                </c:pt>
                <c:pt idx="2654">
                  <c:v>2338.39731464647</c:v>
                </c:pt>
                <c:pt idx="2655">
                  <c:v>2335.4899824981298</c:v>
                </c:pt>
                <c:pt idx="2656">
                  <c:v>2332.5846938106001</c:v>
                </c:pt>
                <c:pt idx="2657">
                  <c:v>2329.6814501808399</c:v>
                </c:pt>
                <c:pt idx="2658">
                  <c:v>2326.7802531996999</c:v>
                </c:pt>
                <c:pt idx="2659">
                  <c:v>2323.8811044519098</c:v>
                </c:pt>
                <c:pt idx="2660">
                  <c:v>2320.9840055160898</c:v>
                </c:pt>
                <c:pt idx="2661">
                  <c:v>2318.0889579647501</c:v>
                </c:pt>
                <c:pt idx="2662">
                  <c:v>2315.19596336427</c:v>
                </c:pt>
                <c:pt idx="2663">
                  <c:v>2312.3050232749301</c:v>
                </c:pt>
                <c:pt idx="2664">
                  <c:v>2309.4161392508699</c:v>
                </c:pt>
                <c:pt idx="2665">
                  <c:v>2306.5293128401499</c:v>
                </c:pt>
                <c:pt idx="2666">
                  <c:v>2303.6445455846701</c:v>
                </c:pt>
                <c:pt idx="2667">
                  <c:v>2300.7618390202601</c:v>
                </c:pt>
                <c:pt idx="2668">
                  <c:v>2297.88119467659</c:v>
                </c:pt>
                <c:pt idx="2669">
                  <c:v>2295.0026140772502</c:v>
                </c:pt>
                <c:pt idx="2670">
                  <c:v>2292.1260987396799</c:v>
                </c:pt>
                <c:pt idx="2671">
                  <c:v>2289.2516501752398</c:v>
                </c:pt>
                <c:pt idx="2672">
                  <c:v>2286.3792698891398</c:v>
                </c:pt>
                <c:pt idx="2673">
                  <c:v>2283.5089593805001</c:v>
                </c:pt>
                <c:pt idx="2674">
                  <c:v>2280.6407201423099</c:v>
                </c:pt>
                <c:pt idx="2675">
                  <c:v>2277.7745536614502</c:v>
                </c:pt>
                <c:pt idx="2676">
                  <c:v>2274.9104614186799</c:v>
                </c:pt>
                <c:pt idx="2677">
                  <c:v>2272.04844488865</c:v>
                </c:pt>
                <c:pt idx="2678">
                  <c:v>2269.1885055398998</c:v>
                </c:pt>
                <c:pt idx="2679">
                  <c:v>2266.3306448348299</c:v>
                </c:pt>
                <c:pt idx="2680">
                  <c:v>2263.47486422977</c:v>
                </c:pt>
                <c:pt idx="2681">
                  <c:v>2260.6211651748899</c:v>
                </c:pt>
                <c:pt idx="2682">
                  <c:v>2257.7695491142799</c:v>
                </c:pt>
                <c:pt idx="2683">
                  <c:v>2254.9200174859002</c:v>
                </c:pt>
                <c:pt idx="2684">
                  <c:v>2252.0725717216101</c:v>
                </c:pt>
                <c:pt idx="2685">
                  <c:v>2249.2272132471498</c:v>
                </c:pt>
                <c:pt idx="2686">
                  <c:v>2246.3839434821498</c:v>
                </c:pt>
                <c:pt idx="2687">
                  <c:v>2243.5427638401202</c:v>
                </c:pt>
                <c:pt idx="2688">
                  <c:v>2240.70367572849</c:v>
                </c:pt>
                <c:pt idx="2689">
                  <c:v>2237.86668054854</c:v>
                </c:pt>
                <c:pt idx="2690">
                  <c:v>2235.0317796954801</c:v>
                </c:pt>
                <c:pt idx="2691">
                  <c:v>2232.1989745583801</c:v>
                </c:pt>
                <c:pt idx="2692">
                  <c:v>2229.36826652023</c:v>
                </c:pt>
                <c:pt idx="2693">
                  <c:v>2226.5396569578902</c:v>
                </c:pt>
                <c:pt idx="2694">
                  <c:v>2223.7131472421202</c:v>
                </c:pt>
                <c:pt idx="2695">
                  <c:v>2220.8887387375999</c:v>
                </c:pt>
                <c:pt idx="2696">
                  <c:v>2218.0664328028702</c:v>
                </c:pt>
                <c:pt idx="2697">
                  <c:v>2215.2462307903902</c:v>
                </c:pt>
                <c:pt idx="2698">
                  <c:v>2212.4281340465</c:v>
                </c:pt>
                <c:pt idx="2699">
                  <c:v>2209.61214391147</c:v>
                </c:pt>
                <c:pt idx="2700">
                  <c:v>2206.7982617194202</c:v>
                </c:pt>
                <c:pt idx="2701">
                  <c:v>2203.9864887984299</c:v>
                </c:pt>
                <c:pt idx="2702">
                  <c:v>2201.1768264704301</c:v>
                </c:pt>
                <c:pt idx="2703">
                  <c:v>2198.3692760512799</c:v>
                </c:pt>
                <c:pt idx="2704">
                  <c:v>2195.56383885075</c:v>
                </c:pt>
                <c:pt idx="2705">
                  <c:v>2192.76051617249</c:v>
                </c:pt>
                <c:pt idx="2706">
                  <c:v>2189.9593093140702</c:v>
                </c:pt>
                <c:pt idx="2707">
                  <c:v>2187.1602195669702</c:v>
                </c:pt>
                <c:pt idx="2708">
                  <c:v>2184.3632482165699</c:v>
                </c:pt>
                <c:pt idx="2709">
                  <c:v>2181.5683965421799</c:v>
                </c:pt>
                <c:pt idx="2710">
                  <c:v>2178.7756658169901</c:v>
                </c:pt>
                <c:pt idx="2711">
                  <c:v>2175.9850573081299</c:v>
                </c:pt>
                <c:pt idx="2712">
                  <c:v>2173.1965722766199</c:v>
                </c:pt>
                <c:pt idx="2713">
                  <c:v>2170.4102119774202</c:v>
                </c:pt>
                <c:pt idx="2714">
                  <c:v>2167.6259776593802</c:v>
                </c:pt>
                <c:pt idx="2715">
                  <c:v>2164.8438705653002</c:v>
                </c:pt>
                <c:pt idx="2716">
                  <c:v>2162.0638919318599</c:v>
                </c:pt>
                <c:pt idx="2717">
                  <c:v>2159.2860429897</c:v>
                </c:pt>
                <c:pt idx="2718">
                  <c:v>2156.5103249633498</c:v>
                </c:pt>
                <c:pt idx="2719">
                  <c:v>2153.7367390712898</c:v>
                </c:pt>
                <c:pt idx="2720">
                  <c:v>2150.9652865259</c:v>
                </c:pt>
                <c:pt idx="2721">
                  <c:v>2148.19596853351</c:v>
                </c:pt>
                <c:pt idx="2722">
                  <c:v>2145.4287862943602</c:v>
                </c:pt>
                <c:pt idx="2723">
                  <c:v>2142.6637410026401</c:v>
                </c:pt>
                <c:pt idx="2724">
                  <c:v>2139.90083384645</c:v>
                </c:pt>
                <c:pt idx="2725">
                  <c:v>2137.1400660078498</c:v>
                </c:pt>
                <c:pt idx="2726">
                  <c:v>2134.3814386628001</c:v>
                </c:pt>
                <c:pt idx="2727">
                  <c:v>2131.6249529812198</c:v>
                </c:pt>
                <c:pt idx="2728">
                  <c:v>2128.87061012698</c:v>
                </c:pt>
                <c:pt idx="2729">
                  <c:v>2126.1184112578699</c:v>
                </c:pt>
                <c:pt idx="2730">
                  <c:v>2123.36835752563</c:v>
                </c:pt>
                <c:pt idx="2731">
                  <c:v>2120.62045007593</c:v>
                </c:pt>
                <c:pt idx="2732">
                  <c:v>2117.8746900484198</c:v>
                </c:pt>
                <c:pt idx="2733">
                  <c:v>2115.13107857666</c:v>
                </c:pt>
                <c:pt idx="2734">
                  <c:v>2112.3896167881899</c:v>
                </c:pt>
                <c:pt idx="2735">
                  <c:v>2109.6503058045</c:v>
                </c:pt>
                <c:pt idx="2736">
                  <c:v>2106.9131467410002</c:v>
                </c:pt>
                <c:pt idx="2737">
                  <c:v>2104.1781407071098</c:v>
                </c:pt>
                <c:pt idx="2738">
                  <c:v>2101.4452888061501</c:v>
                </c:pt>
                <c:pt idx="2739">
                  <c:v>2098.71459213546</c:v>
                </c:pt>
                <c:pt idx="2740">
                  <c:v>2095.9860517862999</c:v>
                </c:pt>
                <c:pt idx="2741">
                  <c:v>2093.2596688438998</c:v>
                </c:pt>
                <c:pt idx="2742">
                  <c:v>2090.5354443874799</c:v>
                </c:pt>
                <c:pt idx="2743">
                  <c:v>2087.8133794902001</c:v>
                </c:pt>
                <c:pt idx="2744">
                  <c:v>2085.0934752192202</c:v>
                </c:pt>
                <c:pt idx="2745">
                  <c:v>2082.3757326356499</c:v>
                </c:pt>
                <c:pt idx="2746">
                  <c:v>2079.6601527946</c:v>
                </c:pt>
                <c:pt idx="2747">
                  <c:v>2076.9467367451298</c:v>
                </c:pt>
                <c:pt idx="2748">
                  <c:v>2074.2354855302901</c:v>
                </c:pt>
                <c:pt idx="2749">
                  <c:v>2071.5264001871401</c:v>
                </c:pt>
                <c:pt idx="2750">
                  <c:v>2068.8194817466901</c:v>
                </c:pt>
                <c:pt idx="2751">
                  <c:v>2066.1147312339599</c:v>
                </c:pt>
                <c:pt idx="2752">
                  <c:v>2063.41214966794</c:v>
                </c:pt>
                <c:pt idx="2753">
                  <c:v>2060.7117380616401</c:v>
                </c:pt>
                <c:pt idx="2754">
                  <c:v>2058.01349742204</c:v>
                </c:pt>
                <c:pt idx="2755">
                  <c:v>2055.3174287501402</c:v>
                </c:pt>
                <c:pt idx="2756">
                  <c:v>2052.6235330409299</c:v>
                </c:pt>
                <c:pt idx="2757">
                  <c:v>2049.9318112833898</c:v>
                </c:pt>
                <c:pt idx="2758">
                  <c:v>2047.2422644605299</c:v>
                </c:pt>
                <c:pt idx="2759">
                  <c:v>2044.55489354936</c:v>
                </c:pt>
                <c:pt idx="2760">
                  <c:v>2041.8696995209</c:v>
                </c:pt>
                <c:pt idx="2761">
                  <c:v>2039.18668334018</c:v>
                </c:pt>
                <c:pt idx="2762">
                  <c:v>2036.50584596625</c:v>
                </c:pt>
                <c:pt idx="2763">
                  <c:v>2033.82718835218</c:v>
                </c:pt>
                <c:pt idx="2764">
                  <c:v>2031.1507114450701</c:v>
                </c:pt>
                <c:pt idx="2765">
                  <c:v>2028.4764161860301</c:v>
                </c:pt>
                <c:pt idx="2766">
                  <c:v>2025.80430351021</c:v>
                </c:pt>
                <c:pt idx="2767">
                  <c:v>2023.1343743467901</c:v>
                </c:pt>
                <c:pt idx="2768">
                  <c:v>2020.46662961897</c:v>
                </c:pt>
                <c:pt idx="2769">
                  <c:v>2017.8010702440099</c:v>
                </c:pt>
                <c:pt idx="2770">
                  <c:v>2015.1376971331899</c:v>
                </c:pt>
                <c:pt idx="2771">
                  <c:v>2012.47651119184</c:v>
                </c:pt>
                <c:pt idx="2772">
                  <c:v>2009.8175133193499</c:v>
                </c:pt>
                <c:pt idx="2773">
                  <c:v>2007.1607044091199</c:v>
                </c:pt>
                <c:pt idx="2774">
                  <c:v>2004.50608534865</c:v>
                </c:pt>
                <c:pt idx="2775">
                  <c:v>2001.8536570194699</c:v>
                </c:pt>
                <c:pt idx="2776">
                  <c:v>1999.2034202971499</c:v>
                </c:pt>
                <c:pt idx="2777">
                  <c:v>1996.5553760513701</c:v>
                </c:pt>
                <c:pt idx="2778">
                  <c:v>1993.90952514582</c:v>
                </c:pt>
                <c:pt idx="2779">
                  <c:v>1991.2658684383</c:v>
                </c:pt>
                <c:pt idx="2780">
                  <c:v>1988.6244067806699</c:v>
                </c:pt>
                <c:pt idx="2781">
                  <c:v>1985.9851410188401</c:v>
                </c:pt>
                <c:pt idx="2782">
                  <c:v>1983.34807199283</c:v>
                </c:pt>
                <c:pt idx="2783">
                  <c:v>1980.71320053673</c:v>
                </c:pt>
                <c:pt idx="2784">
                  <c:v>1978.0805274787001</c:v>
                </c:pt>
                <c:pt idx="2785">
                  <c:v>1975.4500536410101</c:v>
                </c:pt>
                <c:pt idx="2786">
                  <c:v>1972.8217798400101</c:v>
                </c:pt>
                <c:pt idx="2787">
                  <c:v>1970.19570688613</c:v>
                </c:pt>
                <c:pt idx="2788">
                  <c:v>1967.5718355839299</c:v>
                </c:pt>
                <c:pt idx="2789">
                  <c:v>1964.9501667320401</c:v>
                </c:pt>
                <c:pt idx="2790">
                  <c:v>1962.33070112322</c:v>
                </c:pt>
                <c:pt idx="2791">
                  <c:v>1959.71343954432</c:v>
                </c:pt>
                <c:pt idx="2792">
                  <c:v>1957.09838277632</c:v>
                </c:pt>
                <c:pt idx="2793">
                  <c:v>1954.48553159428</c:v>
                </c:pt>
                <c:pt idx="2794">
                  <c:v>1951.8748867674201</c:v>
                </c:pt>
                <c:pt idx="2795">
                  <c:v>1949.2664490590701</c:v>
                </c:pt>
                <c:pt idx="2796">
                  <c:v>1946.66021922666</c:v>
                </c:pt>
                <c:pt idx="2797">
                  <c:v>1944.0561980217999</c:v>
                </c:pt>
                <c:pt idx="2798">
                  <c:v>1941.45438619018</c:v>
                </c:pt>
                <c:pt idx="2799">
                  <c:v>1938.85478447167</c:v>
                </c:pt>
                <c:pt idx="2800">
                  <c:v>1936.25739360026</c:v>
                </c:pt>
                <c:pt idx="2801">
                  <c:v>1933.66221430408</c:v>
                </c:pt>
                <c:pt idx="2802">
                  <c:v>1931.0692473054301</c:v>
                </c:pt>
                <c:pt idx="2803">
                  <c:v>1928.47849332075</c:v>
                </c:pt>
                <c:pt idx="2804">
                  <c:v>1925.88995306062</c:v>
                </c:pt>
                <c:pt idx="2805">
                  <c:v>1923.30362722981</c:v>
                </c:pt>
                <c:pt idx="2806">
                  <c:v>1920.7195165272401</c:v>
                </c:pt>
                <c:pt idx="2807">
                  <c:v>1918.1376216460001</c:v>
                </c:pt>
                <c:pt idx="2808">
                  <c:v>1915.55794327335</c:v>
                </c:pt>
                <c:pt idx="2809">
                  <c:v>1912.98048209073</c:v>
                </c:pt>
                <c:pt idx="2810">
                  <c:v>1910.4052387737399</c:v>
                </c:pt>
                <c:pt idx="2811">
                  <c:v>1907.83221399221</c:v>
                </c:pt>
                <c:pt idx="2812">
                  <c:v>1905.2614084101101</c:v>
                </c:pt>
                <c:pt idx="2813">
                  <c:v>1902.6928226856201</c:v>
                </c:pt>
                <c:pt idx="2814">
                  <c:v>1900.1264574711299</c:v>
                </c:pt>
                <c:pt idx="2815">
                  <c:v>1897.5623134132099</c:v>
                </c:pt>
                <c:pt idx="2816">
                  <c:v>1895.0003911526501</c:v>
                </c:pt>
                <c:pt idx="2817">
                  <c:v>1892.44069132443</c:v>
                </c:pt>
                <c:pt idx="2818">
                  <c:v>1889.8832145577701</c:v>
                </c:pt>
                <c:pt idx="2819">
                  <c:v>1887.32796147608</c:v>
                </c:pt>
                <c:pt idx="2820">
                  <c:v>1884.7749326970099</c:v>
                </c:pt>
                <c:pt idx="2821">
                  <c:v>1882.2241288324201</c:v>
                </c:pt>
                <c:pt idx="2822">
                  <c:v>1879.67555048843</c:v>
                </c:pt>
                <c:pt idx="2823">
                  <c:v>1877.1291982653499</c:v>
                </c:pt>
                <c:pt idx="2824">
                  <c:v>1874.5850727577599</c:v>
                </c:pt>
                <c:pt idx="2825">
                  <c:v>1872.0431745544799</c:v>
                </c:pt>
                <c:pt idx="2826">
                  <c:v>1869.50350423857</c:v>
                </c:pt>
                <c:pt idx="2827">
                  <c:v>1866.9660623873499</c:v>
                </c:pt>
                <c:pt idx="2828">
                  <c:v>1864.4308495723801</c:v>
                </c:pt>
                <c:pt idx="2829">
                  <c:v>1861.8978663595001</c:v>
                </c:pt>
                <c:pt idx="2830">
                  <c:v>1859.3671133088001</c:v>
                </c:pt>
                <c:pt idx="2831">
                  <c:v>1856.8385909746501</c:v>
                </c:pt>
                <c:pt idx="2832">
                  <c:v>1854.31229990569</c:v>
                </c:pt>
                <c:pt idx="2833">
                  <c:v>1851.78824064484</c:v>
                </c:pt>
                <c:pt idx="2834">
                  <c:v>1849.26641372931</c:v>
                </c:pt>
                <c:pt idx="2835">
                  <c:v>1846.74681969058</c:v>
                </c:pt>
                <c:pt idx="2836">
                  <c:v>1844.22945905445</c:v>
                </c:pt>
                <c:pt idx="2837">
                  <c:v>1841.71433234098</c:v>
                </c:pt>
                <c:pt idx="2838">
                  <c:v>1839.2014400645701</c:v>
                </c:pt>
                <c:pt idx="2839">
                  <c:v>1836.6907827339101</c:v>
                </c:pt>
                <c:pt idx="2840">
                  <c:v>1834.1823608519901</c:v>
                </c:pt>
                <c:pt idx="2841">
                  <c:v>1831.6761749161301</c:v>
                </c:pt>
                <c:pt idx="2842">
                  <c:v>1829.1722254179799</c:v>
                </c:pt>
                <c:pt idx="2843">
                  <c:v>1826.6705128435001</c:v>
                </c:pt>
                <c:pt idx="2844">
                  <c:v>1824.17103767297</c:v>
                </c:pt>
                <c:pt idx="2845">
                  <c:v>1821.6738003810401</c:v>
                </c:pt>
                <c:pt idx="2846">
                  <c:v>1819.17880143668</c:v>
                </c:pt>
                <c:pt idx="2847">
                  <c:v>1816.68604130319</c:v>
                </c:pt>
                <c:pt idx="2848">
                  <c:v>1814.19552043825</c:v>
                </c:pt>
                <c:pt idx="2849">
                  <c:v>1811.7072392938701</c:v>
                </c:pt>
                <c:pt idx="2850">
                  <c:v>1809.22119831644</c:v>
                </c:pt>
                <c:pt idx="2851">
                  <c:v>1806.73739794671</c:v>
                </c:pt>
                <c:pt idx="2852">
                  <c:v>1804.25583861978</c:v>
                </c:pt>
                <c:pt idx="2853">
                  <c:v>1801.7765207651501</c:v>
                </c:pt>
                <c:pt idx="2854">
                  <c:v>1799.29944480669</c:v>
                </c:pt>
                <c:pt idx="2855">
                  <c:v>1796.8246111626499</c:v>
                </c:pt>
                <c:pt idx="2856">
                  <c:v>1794.35202024569</c:v>
                </c:pt>
                <c:pt idx="2857">
                  <c:v>1791.88167246284</c:v>
                </c:pt>
                <c:pt idx="2858">
                  <c:v>1789.4135682155299</c:v>
                </c:pt>
                <c:pt idx="2859">
                  <c:v>1786.9477078996299</c:v>
                </c:pt>
                <c:pt idx="2860">
                  <c:v>1784.48409190539</c:v>
                </c:pt>
                <c:pt idx="2861">
                  <c:v>1782.02272061747</c:v>
                </c:pt>
                <c:pt idx="2862">
                  <c:v>1779.5635944149799</c:v>
                </c:pt>
                <c:pt idx="2863">
                  <c:v>1777.10671367143</c:v>
                </c:pt>
                <c:pt idx="2864">
                  <c:v>1774.65207875478</c:v>
                </c:pt>
                <c:pt idx="2865">
                  <c:v>1772.19969002741</c:v>
                </c:pt>
                <c:pt idx="2866">
                  <c:v>1769.7495478461699</c:v>
                </c:pt>
                <c:pt idx="2867">
                  <c:v>1767.30165256231</c:v>
                </c:pt>
                <c:pt idx="2868">
                  <c:v>1764.85600452159</c:v>
                </c:pt>
                <c:pt idx="2869">
                  <c:v>1762.41260406418</c:v>
                </c:pt>
                <c:pt idx="2870">
                  <c:v>1759.9714515247399</c:v>
                </c:pt>
                <c:pt idx="2871">
                  <c:v>1757.5325472324</c:v>
                </c:pt>
                <c:pt idx="2872">
                  <c:v>1755.0958915107401</c:v>
                </c:pt>
                <c:pt idx="2873">
                  <c:v>1752.66148467785</c:v>
                </c:pt>
                <c:pt idx="2874">
                  <c:v>1750.2293270462901</c:v>
                </c:pt>
                <c:pt idx="2875">
                  <c:v>1747.7994189231099</c:v>
                </c:pt>
                <c:pt idx="2876">
                  <c:v>1745.3717606098601</c:v>
                </c:pt>
                <c:pt idx="2877">
                  <c:v>1742.94635240259</c:v>
                </c:pt>
                <c:pt idx="2878">
                  <c:v>1740.5231945918599</c:v>
                </c:pt>
                <c:pt idx="2879">
                  <c:v>1738.1022874627499</c:v>
                </c:pt>
                <c:pt idx="2880">
                  <c:v>1735.6836312948301</c:v>
                </c:pt>
                <c:pt idx="2881">
                  <c:v>1733.2672263622301</c:v>
                </c:pt>
                <c:pt idx="2882">
                  <c:v>1730.8530729336001</c:v>
                </c:pt>
                <c:pt idx="2883">
                  <c:v>1728.4411712721001</c:v>
                </c:pt>
                <c:pt idx="2884">
                  <c:v>1726.03152163546</c:v>
                </c:pt>
                <c:pt idx="2885">
                  <c:v>1723.62412427596</c:v>
                </c:pt>
                <c:pt idx="2886">
                  <c:v>1721.2189794404101</c:v>
                </c:pt>
                <c:pt idx="2887">
                  <c:v>1718.81608737019</c:v>
                </c:pt>
                <c:pt idx="2888">
                  <c:v>1716.4154483012401</c:v>
                </c:pt>
                <c:pt idx="2889">
                  <c:v>1714.01706246408</c:v>
                </c:pt>
                <c:pt idx="2890">
                  <c:v>1711.62093008379</c:v>
                </c:pt>
                <c:pt idx="2891">
                  <c:v>1709.2270513800599</c:v>
                </c:pt>
                <c:pt idx="2892">
                  <c:v>1706.8354265671301</c:v>
                </c:pt>
                <c:pt idx="2893">
                  <c:v>1704.4460558538501</c:v>
                </c:pt>
                <c:pt idx="2894">
                  <c:v>1702.0589394436799</c:v>
                </c:pt>
                <c:pt idx="2895">
                  <c:v>1699.67407753468</c:v>
                </c:pt>
                <c:pt idx="2896">
                  <c:v>1697.2914703194999</c:v>
                </c:pt>
                <c:pt idx="2897">
                  <c:v>1694.9111179854399</c:v>
                </c:pt>
                <c:pt idx="2898">
                  <c:v>1692.5330207144</c:v>
                </c:pt>
                <c:pt idx="2899">
                  <c:v>1690.1571786829099</c:v>
                </c:pt>
                <c:pt idx="2900">
                  <c:v>1687.7835920621501</c:v>
                </c:pt>
                <c:pt idx="2901">
                  <c:v>1685.4122610179199</c:v>
                </c:pt>
                <c:pt idx="2902">
                  <c:v>1683.0431857106901</c:v>
                </c:pt>
                <c:pt idx="2903">
                  <c:v>1680.67636629556</c:v>
                </c:pt>
                <c:pt idx="2904">
                  <c:v>1678.3118029223001</c:v>
                </c:pt>
                <c:pt idx="2905">
                  <c:v>1675.94949573535</c:v>
                </c:pt>
                <c:pt idx="2906">
                  <c:v>1673.58944487382</c:v>
                </c:pt>
                <c:pt idx="2907">
                  <c:v>1671.2316504715</c:v>
                </c:pt>
                <c:pt idx="2908">
                  <c:v>1668.8761126568299</c:v>
                </c:pt>
                <c:pt idx="2909">
                  <c:v>1666.5228315529901</c:v>
                </c:pt>
                <c:pt idx="2910">
                  <c:v>1664.1718072778301</c:v>
                </c:pt>
                <c:pt idx="2911">
                  <c:v>1661.8230399439001</c:v>
                </c:pt>
                <c:pt idx="2912">
                  <c:v>1659.4765296584601</c:v>
                </c:pt>
                <c:pt idx="2913">
                  <c:v>1657.1322765235</c:v>
                </c:pt>
                <c:pt idx="2914">
                  <c:v>1654.7902806356999</c:v>
                </c:pt>
                <c:pt idx="2915">
                  <c:v>1652.45054208651</c:v>
                </c:pt>
                <c:pt idx="2916">
                  <c:v>1650.11306096207</c:v>
                </c:pt>
                <c:pt idx="2917">
                  <c:v>1647.77783734329</c:v>
                </c:pt>
                <c:pt idx="2918">
                  <c:v>1645.44487130581</c:v>
                </c:pt>
                <c:pt idx="2919">
                  <c:v>1643.1141629200299</c:v>
                </c:pt>
                <c:pt idx="2920">
                  <c:v>1640.7857122511</c:v>
                </c:pt>
                <c:pt idx="2921">
                  <c:v>1638.45951935895</c:v>
                </c:pt>
                <c:pt idx="2922">
                  <c:v>1636.13558429827</c:v>
                </c:pt>
                <c:pt idx="2923">
                  <c:v>1633.8139071185201</c:v>
                </c:pt>
                <c:pt idx="2924">
                  <c:v>1631.4944878639801</c:v>
                </c:pt>
                <c:pt idx="2925">
                  <c:v>1629.1773265736799</c:v>
                </c:pt>
                <c:pt idx="2926">
                  <c:v>1626.86242328147</c:v>
                </c:pt>
                <c:pt idx="2927">
                  <c:v>1624.5497780159899</c:v>
                </c:pt>
                <c:pt idx="2928">
                  <c:v>1622.2393908007</c:v>
                </c:pt>
                <c:pt idx="2929">
                  <c:v>1619.93126165389</c:v>
                </c:pt>
                <c:pt idx="2930">
                  <c:v>1617.6253905886399</c:v>
                </c:pt>
                <c:pt idx="2931">
                  <c:v>1615.3217776128899</c:v>
                </c:pt>
                <c:pt idx="2932">
                  <c:v>1613.02042272941</c:v>
                </c:pt>
                <c:pt idx="2933">
                  <c:v>1610.7213259358</c:v>
                </c:pt>
                <c:pt idx="2934">
                  <c:v>1608.4244872245199</c:v>
                </c:pt>
                <c:pt idx="2935">
                  <c:v>1606.12990658288</c:v>
                </c:pt>
                <c:pt idx="2936">
                  <c:v>1603.83758399307</c:v>
                </c:pt>
                <c:pt idx="2937">
                  <c:v>1601.54751943214</c:v>
                </c:pt>
                <c:pt idx="2938">
                  <c:v>1599.2597128719999</c:v>
                </c:pt>
                <c:pt idx="2939">
                  <c:v>1596.97416427947</c:v>
                </c:pt>
                <c:pt idx="2940">
                  <c:v>1594.69087361625</c:v>
                </c:pt>
                <c:pt idx="2941">
                  <c:v>1592.40984083893</c:v>
                </c:pt>
                <c:pt idx="2942">
                  <c:v>1590.1310658990101</c:v>
                </c:pt>
                <c:pt idx="2943">
                  <c:v>1587.8545487428901</c:v>
                </c:pt>
                <c:pt idx="2944">
                  <c:v>1585.5802893119201</c:v>
                </c:pt>
                <c:pt idx="2945">
                  <c:v>1583.3082875423199</c:v>
                </c:pt>
                <c:pt idx="2946">
                  <c:v>1581.03854336529</c:v>
                </c:pt>
                <c:pt idx="2947">
                  <c:v>1578.77105670694</c:v>
                </c:pt>
                <c:pt idx="2948">
                  <c:v>1576.5058274883399</c:v>
                </c:pt>
                <c:pt idx="2949">
                  <c:v>1574.2428556254899</c:v>
                </c:pt>
                <c:pt idx="2950">
                  <c:v>1571.98214102937</c:v>
                </c:pt>
                <c:pt idx="2951">
                  <c:v>1569.7236836059201</c:v>
                </c:pt>
                <c:pt idx="2952">
                  <c:v>1567.4674832560399</c:v>
                </c:pt>
                <c:pt idx="2953">
                  <c:v>1565.21353987562</c:v>
                </c:pt>
                <c:pt idx="2954">
                  <c:v>1562.9618533555399</c:v>
                </c:pt>
                <c:pt idx="2955">
                  <c:v>1560.71242358166</c:v>
                </c:pt>
                <c:pt idx="2956">
                  <c:v>1558.4652504348401</c:v>
                </c:pt>
                <c:pt idx="2957">
                  <c:v>1556.22033379096</c:v>
                </c:pt>
                <c:pt idx="2958">
                  <c:v>1553.97767352091</c:v>
                </c:pt>
                <c:pt idx="2959">
                  <c:v>1551.7372694905901</c:v>
                </c:pt>
                <c:pt idx="2960">
                  <c:v>1549.49912156093</c:v>
                </c:pt>
                <c:pt idx="2961">
                  <c:v>1547.26322958791</c:v>
                </c:pt>
                <c:pt idx="2962">
                  <c:v>1545.0295934225301</c:v>
                </c:pt>
                <c:pt idx="2963">
                  <c:v>1542.79821291086</c:v>
                </c:pt>
                <c:pt idx="2964">
                  <c:v>1540.56908789402</c:v>
                </c:pt>
                <c:pt idx="2965">
                  <c:v>1538.3422182081799</c:v>
                </c:pt>
                <c:pt idx="2966">
                  <c:v>1536.1176036846</c:v>
                </c:pt>
                <c:pt idx="2967">
                  <c:v>1533.8952441496001</c:v>
                </c:pt>
                <c:pt idx="2968">
                  <c:v>1531.67513942459</c:v>
                </c:pt>
                <c:pt idx="2969">
                  <c:v>1529.4572893260799</c:v>
                </c:pt>
                <c:pt idx="2970">
                  <c:v>1527.24169366568</c:v>
                </c:pt>
                <c:pt idx="2971">
                  <c:v>1525.0283522500899</c:v>
                </c:pt>
                <c:pt idx="2972">
                  <c:v>1522.8172648811401</c:v>
                </c:pt>
                <c:pt idx="2973">
                  <c:v>1520.6084313557701</c:v>
                </c:pt>
                <c:pt idx="2974">
                  <c:v>1518.40185146606</c:v>
                </c:pt>
                <c:pt idx="2975">
                  <c:v>1516.1975249991999</c:v>
                </c:pt>
                <c:pt idx="2976">
                  <c:v>1513.99545173756</c:v>
                </c:pt>
                <c:pt idx="2977">
                  <c:v>1511.7956314586299</c:v>
                </c:pt>
                <c:pt idx="2978">
                  <c:v>1509.5980639350701</c:v>
                </c:pt>
                <c:pt idx="2979">
                  <c:v>1507.40274893469</c:v>
                </c:pt>
                <c:pt idx="2980">
                  <c:v>1505.2096862205001</c:v>
                </c:pt>
                <c:pt idx="2981">
                  <c:v>1503.0188755506699</c:v>
                </c:pt>
                <c:pt idx="2982">
                  <c:v>1500.8303166785499</c:v>
                </c:pt>
                <c:pt idx="2983">
                  <c:v>1498.6440093527001</c:v>
                </c:pt>
                <c:pt idx="2984">
                  <c:v>1496.45995331687</c:v>
                </c:pt>
                <c:pt idx="2985">
                  <c:v>1494.27814831003</c:v>
                </c:pt>
                <c:pt idx="2986">
                  <c:v>1492.09859406636</c:v>
                </c:pt>
                <c:pt idx="2987">
                  <c:v>1489.92129031525</c:v>
                </c:pt>
                <c:pt idx="2988">
                  <c:v>1487.74623678134</c:v>
                </c:pt>
                <c:pt idx="2989">
                  <c:v>1485.5734331844999</c:v>
                </c:pt>
                <c:pt idx="2990">
                  <c:v>1483.4028792398601</c:v>
                </c:pt>
                <c:pt idx="2991">
                  <c:v>1481.2345746577801</c:v>
                </c:pt>
                <c:pt idx="2992">
                  <c:v>1479.0685191438999</c:v>
                </c:pt>
                <c:pt idx="2993">
                  <c:v>1476.9047123991099</c:v>
                </c:pt>
                <c:pt idx="2994">
                  <c:v>1474.7431541195999</c:v>
                </c:pt>
                <c:pt idx="2995">
                  <c:v>1472.58384399682</c:v>
                </c:pt>
                <c:pt idx="2996">
                  <c:v>1470.42678171752</c:v>
                </c:pt>
                <c:pt idx="2997">
                  <c:v>1468.27196696377</c:v>
                </c:pt>
                <c:pt idx="2998">
                  <c:v>1466.1193994129001</c:v>
                </c:pt>
                <c:pt idx="2999">
                  <c:v>1463.9690787376001</c:v>
                </c:pt>
                <c:pt idx="3000">
                  <c:v>1461.82100460585</c:v>
                </c:pt>
                <c:pt idx="3001">
                  <c:v>1459.67517668098</c:v>
                </c:pt>
                <c:pt idx="3002">
                  <c:v>1457.5315946216399</c:v>
                </c:pt>
                <c:pt idx="3003">
                  <c:v>1455.3902580818301</c:v>
                </c:pt>
                <c:pt idx="3004">
                  <c:v>1453.25116671091</c:v>
                </c:pt>
                <c:pt idx="3005">
                  <c:v>1451.1143201535899</c:v>
                </c:pt>
                <c:pt idx="3006">
                  <c:v>1448.97971804995</c:v>
                </c:pt>
                <c:pt idx="3007">
                  <c:v>1446.84736003544</c:v>
                </c:pt>
                <c:pt idx="3008">
                  <c:v>1444.7172457409199</c:v>
                </c:pt>
                <c:pt idx="3009">
                  <c:v>1442.58937479259</c:v>
                </c:pt>
                <c:pt idx="3010">
                  <c:v>1440.46374681209</c:v>
                </c:pt>
                <c:pt idx="3011">
                  <c:v>1438.3403614164599</c:v>
                </c:pt>
                <c:pt idx="3012">
                  <c:v>1436.21921821813</c:v>
                </c:pt>
                <c:pt idx="3013">
                  <c:v>1434.1003168249799</c:v>
                </c:pt>
                <c:pt idx="3014">
                  <c:v>1431.9836568403</c:v>
                </c:pt>
                <c:pt idx="3015">
                  <c:v>1429.86923786283</c:v>
                </c:pt>
                <c:pt idx="3016">
                  <c:v>1427.75705948674</c:v>
                </c:pt>
                <c:pt idx="3017">
                  <c:v>1425.64712130167</c:v>
                </c:pt>
                <c:pt idx="3018">
                  <c:v>1423.5394228927</c:v>
                </c:pt>
                <c:pt idx="3019">
                  <c:v>1421.4339638404001</c:v>
                </c:pt>
                <c:pt idx="3020">
                  <c:v>1419.3307437208</c:v>
                </c:pt>
                <c:pt idx="3021">
                  <c:v>1417.2297621054299</c:v>
                </c:pt>
                <c:pt idx="3022">
                  <c:v>1415.1310185612799</c:v>
                </c:pt>
                <c:pt idx="3023">
                  <c:v>1413.0345126508801</c:v>
                </c:pt>
                <c:pt idx="3024">
                  <c:v>1410.94024393224</c:v>
                </c:pt>
                <c:pt idx="3025">
                  <c:v>1408.84821195889</c:v>
                </c:pt>
                <c:pt idx="3026">
                  <c:v>1406.7584162799001</c:v>
                </c:pt>
                <c:pt idx="3027">
                  <c:v>1404.67085643985</c:v>
                </c:pt>
                <c:pt idx="3028">
                  <c:v>1402.58553197887</c:v>
                </c:pt>
                <c:pt idx="3029">
                  <c:v>1400.50244243263</c:v>
                </c:pt>
                <c:pt idx="3030">
                  <c:v>1398.4215873323701</c:v>
                </c:pt>
                <c:pt idx="3031">
                  <c:v>1396.34296620487</c:v>
                </c:pt>
                <c:pt idx="3032">
                  <c:v>1394.2665785725001</c:v>
                </c:pt>
                <c:pt idx="3033">
                  <c:v>1392.19242395321</c:v>
                </c:pt>
                <c:pt idx="3034">
                  <c:v>1390.1205018605201</c:v>
                </c:pt>
                <c:pt idx="3035">
                  <c:v>1388.05081180356</c:v>
                </c:pt>
                <c:pt idx="3036">
                  <c:v>1385.98335328706</c:v>
                </c:pt>
                <c:pt idx="3037">
                  <c:v>1383.9181258113499</c:v>
                </c:pt>
                <c:pt idx="3038">
                  <c:v>1381.8551288724</c:v>
                </c:pt>
                <c:pt idx="3039">
                  <c:v>1379.7943619617899</c:v>
                </c:pt>
                <c:pt idx="3040">
                  <c:v>1377.7358245667299</c:v>
                </c:pt>
                <c:pt idx="3041">
                  <c:v>1375.67951617011</c:v>
                </c:pt>
                <c:pt idx="3042">
                  <c:v>1373.6254362504201</c:v>
                </c:pt>
                <c:pt idx="3043">
                  <c:v>1371.5735842818401</c:v>
                </c:pt>
                <c:pt idx="3044">
                  <c:v>1369.5239597342299</c:v>
                </c:pt>
                <c:pt idx="3045">
                  <c:v>1367.47656207308</c:v>
                </c:pt>
                <c:pt idx="3046">
                  <c:v>1365.4313907596199</c:v>
                </c:pt>
                <c:pt idx="3047">
                  <c:v>1363.38844525072</c:v>
                </c:pt>
                <c:pt idx="3048">
                  <c:v>1361.3477249989901</c:v>
                </c:pt>
                <c:pt idx="3049">
                  <c:v>1359.30922945272</c:v>
                </c:pt>
                <c:pt idx="3050">
                  <c:v>1357.2729580559301</c:v>
                </c:pt>
                <c:pt idx="3051">
                  <c:v>1355.2389102483701</c:v>
                </c:pt>
                <c:pt idx="3052">
                  <c:v>1353.2070854655001</c:v>
                </c:pt>
                <c:pt idx="3053">
                  <c:v>1351.1774831385601</c:v>
                </c:pt>
                <c:pt idx="3054">
                  <c:v>1349.15010269449</c:v>
                </c:pt>
                <c:pt idx="3055">
                  <c:v>1347.1249435560301</c:v>
                </c:pt>
                <c:pt idx="3056">
                  <c:v>1345.1020051416599</c:v>
                </c:pt>
                <c:pt idx="3057">
                  <c:v>1343.0812868656301</c:v>
                </c:pt>
                <c:pt idx="3058">
                  <c:v>1341.0627881380101</c:v>
                </c:pt>
                <c:pt idx="3059">
                  <c:v>1339.0465083646</c:v>
                </c:pt>
                <c:pt idx="3060">
                  <c:v>1337.03244694706</c:v>
                </c:pt>
                <c:pt idx="3061">
                  <c:v>1335.02060328281</c:v>
                </c:pt>
                <c:pt idx="3062">
                  <c:v>1333.0109767651099</c:v>
                </c:pt>
                <c:pt idx="3063">
                  <c:v>1331.00356678304</c:v>
                </c:pt>
                <c:pt idx="3064">
                  <c:v>1328.9983727214999</c:v>
                </c:pt>
                <c:pt idx="3065">
                  <c:v>1326.9953939612401</c:v>
                </c:pt>
                <c:pt idx="3066">
                  <c:v>1324.99462987884</c:v>
                </c:pt>
                <c:pt idx="3067">
                  <c:v>1322.99607984678</c:v>
                </c:pt>
                <c:pt idx="3068">
                  <c:v>1320.99974323335</c:v>
                </c:pt>
                <c:pt idx="3069">
                  <c:v>1319.00561940276</c:v>
                </c:pt>
                <c:pt idx="3070">
                  <c:v>1317.01370771506</c:v>
                </c:pt>
                <c:pt idx="3071">
                  <c:v>1315.02400752622</c:v>
                </c:pt>
                <c:pt idx="3072">
                  <c:v>1313.03651818809</c:v>
                </c:pt>
                <c:pt idx="3073">
                  <c:v>1311.05123904844</c:v>
                </c:pt>
                <c:pt idx="3074">
                  <c:v>1309.0681694509401</c:v>
                </c:pt>
                <c:pt idx="3075">
                  <c:v>1307.0873087352099</c:v>
                </c:pt>
                <c:pt idx="3076">
                  <c:v>1305.10865623676</c:v>
                </c:pt>
                <c:pt idx="3077">
                  <c:v>1303.13221128707</c:v>
                </c:pt>
                <c:pt idx="3078">
                  <c:v>1301.1579732135599</c:v>
                </c:pt>
                <c:pt idx="3079">
                  <c:v>1299.1859413396</c:v>
                </c:pt>
                <c:pt idx="3080">
                  <c:v>1297.2161149845499</c:v>
                </c:pt>
                <c:pt idx="3081">
                  <c:v>1295.2484934637</c:v>
                </c:pt>
                <c:pt idx="3082">
                  <c:v>1293.2830760883701</c:v>
                </c:pt>
                <c:pt idx="3083">
                  <c:v>1291.31986216583</c:v>
                </c:pt>
                <c:pt idx="3084">
                  <c:v>1289.3588509993599</c:v>
                </c:pt>
                <c:pt idx="3085">
                  <c:v>1287.4000418882699</c:v>
                </c:pt>
                <c:pt idx="3086">
                  <c:v>1285.44343412786</c:v>
                </c:pt>
                <c:pt idx="3087">
                  <c:v>1283.48902700946</c:v>
                </c:pt>
                <c:pt idx="3088">
                  <c:v>1281.5368198204301</c:v>
                </c:pt>
                <c:pt idx="3089">
                  <c:v>1279.5868118441699</c:v>
                </c:pt>
                <c:pt idx="3090">
                  <c:v>1277.63900236015</c:v>
                </c:pt>
                <c:pt idx="3091">
                  <c:v>1275.6933906438601</c:v>
                </c:pt>
                <c:pt idx="3092">
                  <c:v>1273.7499759668999</c:v>
                </c:pt>
                <c:pt idx="3093">
                  <c:v>1271.8087575969</c:v>
                </c:pt>
                <c:pt idx="3094">
                  <c:v>1269.8697347976199</c:v>
                </c:pt>
                <c:pt idx="3095">
                  <c:v>1267.93290682886</c:v>
                </c:pt>
                <c:pt idx="3096">
                  <c:v>1265.9982729465701</c:v>
                </c:pt>
                <c:pt idx="3097">
                  <c:v>1264.06583240277</c:v>
                </c:pt>
                <c:pt idx="3098">
                  <c:v>1262.13558444562</c:v>
                </c:pt>
                <c:pt idx="3099">
                  <c:v>1260.2075283193899</c:v>
                </c:pt>
                <c:pt idx="3100">
                  <c:v>1258.2816632645099</c:v>
                </c:pt>
                <c:pt idx="3101">
                  <c:v>1256.35798851753</c:v>
                </c:pt>
                <c:pt idx="3102">
                  <c:v>1254.4365033111501</c:v>
                </c:pt>
                <c:pt idx="3103">
                  <c:v>1252.5172068742399</c:v>
                </c:pt>
                <c:pt idx="3104">
                  <c:v>1250.60009843184</c:v>
                </c:pt>
                <c:pt idx="3105">
                  <c:v>1248.68517720517</c:v>
                </c:pt>
                <c:pt idx="3106">
                  <c:v>1246.77244241161</c:v>
                </c:pt>
                <c:pt idx="3107">
                  <c:v>1244.8618932647601</c:v>
                </c:pt>
                <c:pt idx="3108">
                  <c:v>1242.9535289744199</c:v>
                </c:pt>
                <c:pt idx="3109">
                  <c:v>1241.0473487465999</c:v>
                </c:pt>
                <c:pt idx="3110">
                  <c:v>1239.1433517835101</c:v>
                </c:pt>
                <c:pt idx="3111">
                  <c:v>1237.2415372836199</c:v>
                </c:pt>
                <c:pt idx="3112">
                  <c:v>1235.34190444163</c:v>
                </c:pt>
                <c:pt idx="3113">
                  <c:v>1233.44445244846</c:v>
                </c:pt>
                <c:pt idx="3114">
                  <c:v>1231.5491804912999</c:v>
                </c:pt>
                <c:pt idx="3115">
                  <c:v>1229.6560877536299</c:v>
                </c:pt>
                <c:pt idx="3116">
                  <c:v>1227.76517341515</c:v>
                </c:pt>
                <c:pt idx="3117">
                  <c:v>1225.8764366518899</c:v>
                </c:pt>
                <c:pt idx="3118">
                  <c:v>1223.98987663612</c:v>
                </c:pt>
                <c:pt idx="3119">
                  <c:v>1222.1054925364599</c:v>
                </c:pt>
                <c:pt idx="3120">
                  <c:v>1220.2232835177999</c:v>
                </c:pt>
                <c:pt idx="3121">
                  <c:v>1218.34324874135</c:v>
                </c:pt>
                <c:pt idx="3122">
                  <c:v>1216.46538736465</c:v>
                </c:pt>
                <c:pt idx="3123">
                  <c:v>1214.58969854158</c:v>
                </c:pt>
                <c:pt idx="3124">
                  <c:v>1212.71618142233</c:v>
                </c:pt>
                <c:pt idx="3125">
                  <c:v>1210.8448351534701</c:v>
                </c:pt>
                <c:pt idx="3126">
                  <c:v>1208.9756588779301</c:v>
                </c:pt>
                <c:pt idx="3127">
                  <c:v>1207.10865173498</c:v>
                </c:pt>
                <c:pt idx="3128">
                  <c:v>1205.2438128602801</c:v>
                </c:pt>
                <c:pt idx="3129">
                  <c:v>1203.38114138588</c:v>
                </c:pt>
                <c:pt idx="3130">
                  <c:v>1201.52063644022</c:v>
                </c:pt>
                <c:pt idx="3131">
                  <c:v>1199.6622971481199</c:v>
                </c:pt>
                <c:pt idx="3132">
                  <c:v>1197.80612263085</c:v>
                </c:pt>
                <c:pt idx="3133">
                  <c:v>1195.9521120060699</c:v>
                </c:pt>
                <c:pt idx="3134">
                  <c:v>1194.1002643878701</c:v>
                </c:pt>
                <c:pt idx="3135">
                  <c:v>1192.25057888679</c:v>
                </c:pt>
                <c:pt idx="3136">
                  <c:v>1190.4030546097899</c:v>
                </c:pt>
                <c:pt idx="3137">
                  <c:v>1188.5576906603201</c:v>
                </c:pt>
                <c:pt idx="3138">
                  <c:v>1186.7144861382501</c:v>
                </c:pt>
                <c:pt idx="3139">
                  <c:v>1184.8734401399599</c:v>
                </c:pt>
                <c:pt idx="3140">
                  <c:v>1183.03455175829</c:v>
                </c:pt>
                <c:pt idx="3141">
                  <c:v>1181.1978200825599</c:v>
                </c:pt>
                <c:pt idx="3142">
                  <c:v>1179.3632441986099</c:v>
                </c:pt>
                <c:pt idx="3143">
                  <c:v>1177.53082318876</c:v>
                </c:pt>
                <c:pt idx="3144">
                  <c:v>1175.7005561318799</c:v>
                </c:pt>
                <c:pt idx="3145">
                  <c:v>1173.8724421033201</c:v>
                </c:pt>
                <c:pt idx="3146">
                  <c:v>1172.0464801749999</c:v>
                </c:pt>
                <c:pt idx="3147">
                  <c:v>1170.2226694153601</c:v>
                </c:pt>
                <c:pt idx="3148">
                  <c:v>1168.4010088893899</c:v>
                </c:pt>
                <c:pt idx="3149">
                  <c:v>1166.5814976586601</c:v>
                </c:pt>
                <c:pt idx="3150">
                  <c:v>1164.7641347812601</c:v>
                </c:pt>
                <c:pt idx="3151">
                  <c:v>1162.94891931192</c:v>
                </c:pt>
                <c:pt idx="3152">
                  <c:v>1161.1358503019001</c:v>
                </c:pt>
                <c:pt idx="3153">
                  <c:v>1159.32492679907</c:v>
                </c:pt>
                <c:pt idx="3154">
                  <c:v>1157.5161478479299</c:v>
                </c:pt>
                <c:pt idx="3155">
                  <c:v>1155.70951248954</c:v>
                </c:pt>
                <c:pt idx="3156">
                  <c:v>1153.90501976163</c:v>
                </c:pt>
                <c:pt idx="3157">
                  <c:v>1152.1026686985199</c:v>
                </c:pt>
                <c:pt idx="3158">
                  <c:v>1150.3024583311801</c:v>
                </c:pt>
                <c:pt idx="3159">
                  <c:v>1148.5043876872501</c:v>
                </c:pt>
                <c:pt idx="3160">
                  <c:v>1146.70845579098</c:v>
                </c:pt>
                <c:pt idx="3161">
                  <c:v>1144.91466166332</c:v>
                </c:pt>
                <c:pt idx="3162">
                  <c:v>1143.12300432187</c:v>
                </c:pt>
                <c:pt idx="3163">
                  <c:v>1141.3334827809299</c:v>
                </c:pt>
                <c:pt idx="3164">
                  <c:v>1139.5460960514799</c:v>
                </c:pt>
                <c:pt idx="3165">
                  <c:v>1137.76084314119</c:v>
                </c:pt>
                <c:pt idx="3166">
                  <c:v>1135.9777230544501</c:v>
                </c:pt>
                <c:pt idx="3167">
                  <c:v>1134.1967347923601</c:v>
                </c:pt>
                <c:pt idx="3168">
                  <c:v>1132.4178773527599</c:v>
                </c:pt>
                <c:pt idx="3169">
                  <c:v>1130.6411497301999</c:v>
                </c:pt>
                <c:pt idx="3170">
                  <c:v>1128.86655091598</c:v>
                </c:pt>
                <c:pt idx="3171">
                  <c:v>1127.0940798981601</c:v>
                </c:pt>
                <c:pt idx="3172">
                  <c:v>1125.32373566156</c:v>
                </c:pt>
                <c:pt idx="3173">
                  <c:v>1123.55551718776</c:v>
                </c:pt>
                <c:pt idx="3174">
                  <c:v>1121.78942345513</c:v>
                </c:pt>
                <c:pt idx="3175">
                  <c:v>1120.0254534388</c:v>
                </c:pt>
                <c:pt idx="3176">
                  <c:v>1118.2636061107401</c:v>
                </c:pt>
                <c:pt idx="3177">
                  <c:v>1116.50388043967</c:v>
                </c:pt>
                <c:pt idx="3178">
                  <c:v>1114.74627539118</c:v>
                </c:pt>
                <c:pt idx="3179">
                  <c:v>1112.99078992763</c:v>
                </c:pt>
                <c:pt idx="3180">
                  <c:v>1111.2374230082501</c:v>
                </c:pt>
                <c:pt idx="3181">
                  <c:v>1109.48617358908</c:v>
                </c:pt>
                <c:pt idx="3182">
                  <c:v>1107.73704062303</c:v>
                </c:pt>
                <c:pt idx="3183">
                  <c:v>1105.9900230598601</c:v>
                </c:pt>
                <c:pt idx="3184">
                  <c:v>1104.2451198461899</c:v>
                </c:pt>
                <c:pt idx="3185">
                  <c:v>1102.5023299255099</c:v>
                </c:pt>
                <c:pt idx="3186">
                  <c:v>1100.76165223822</c:v>
                </c:pt>
                <c:pt idx="3187">
                  <c:v>1099.02308572159</c:v>
                </c:pt>
                <c:pt idx="3188">
                  <c:v>1097.28662930979</c:v>
                </c:pt>
                <c:pt idx="3189">
                  <c:v>1095.5522819339101</c:v>
                </c:pt>
                <c:pt idx="3190">
                  <c:v>1093.82004252195</c:v>
                </c:pt>
                <c:pt idx="3191">
                  <c:v>1092.0899099988501</c:v>
                </c:pt>
                <c:pt idx="3192">
                  <c:v>1090.3618832864599</c:v>
                </c:pt>
                <c:pt idx="3193">
                  <c:v>1088.63596130362</c:v>
                </c:pt>
                <c:pt idx="3194">
                  <c:v>1086.91214296608</c:v>
                </c:pt>
                <c:pt idx="3195">
                  <c:v>1085.1904271865701</c:v>
                </c:pt>
                <c:pt idx="3196">
                  <c:v>1083.4708128748</c:v>
                </c:pt>
                <c:pt idx="3197">
                  <c:v>1081.7532989374399</c:v>
                </c:pt>
                <c:pt idx="3198">
                  <c:v>1080.0378842781699</c:v>
                </c:pt>
                <c:pt idx="3199">
                  <c:v>1078.3245677976599</c:v>
                </c:pt>
                <c:pt idx="3200">
                  <c:v>1076.6133483935901</c:v>
                </c:pt>
                <c:pt idx="3201">
                  <c:v>1074.90422496064</c:v>
                </c:pt>
                <c:pt idx="3202">
                  <c:v>1073.1971963905301</c:v>
                </c:pt>
                <c:pt idx="3203">
                  <c:v>1071.49226157201</c:v>
                </c:pt>
                <c:pt idx="3204">
                  <c:v>1069.7894193908701</c:v>
                </c:pt>
                <c:pt idx="3205">
                  <c:v>1068.0886687299601</c:v>
                </c:pt>
                <c:pt idx="3206">
                  <c:v>1066.39000846918</c:v>
                </c:pt>
                <c:pt idx="3207">
                  <c:v>1064.69343748549</c:v>
                </c:pt>
                <c:pt idx="3208">
                  <c:v>1062.99895465295</c:v>
                </c:pt>
                <c:pt idx="3209">
                  <c:v>1061.30655884269</c:v>
                </c:pt>
                <c:pt idx="3210">
                  <c:v>1059.61624892294</c:v>
                </c:pt>
                <c:pt idx="3211">
                  <c:v>1057.9280237590301</c:v>
                </c:pt>
                <c:pt idx="3212">
                  <c:v>1056.24188221341</c:v>
                </c:pt>
                <c:pt idx="3213">
                  <c:v>1054.55782314564</c:v>
                </c:pt>
                <c:pt idx="3214">
                  <c:v>1052.8758454124199</c:v>
                </c:pt>
                <c:pt idx="3215">
                  <c:v>1051.1959478675799</c:v>
                </c:pt>
                <c:pt idx="3216">
                  <c:v>1049.5181293621199</c:v>
                </c:pt>
                <c:pt idx="3217">
                  <c:v>1047.84238874416</c:v>
                </c:pt>
                <c:pt idx="3218">
                  <c:v>1046.1687248590199</c:v>
                </c:pt>
                <c:pt idx="3219">
                  <c:v>1044.4971365491799</c:v>
                </c:pt>
                <c:pt idx="3220">
                  <c:v>1042.8276226542901</c:v>
                </c:pt>
                <c:pt idx="3221">
                  <c:v>1041.1601820112101</c:v>
                </c:pt>
                <c:pt idx="3222">
                  <c:v>1039.494813454</c:v>
                </c:pt>
                <c:pt idx="3223">
                  <c:v>1037.8315158139201</c:v>
                </c:pt>
                <c:pt idx="3224">
                  <c:v>1036.1702879194499</c:v>
                </c:pt>
                <c:pt idx="3225">
                  <c:v>1034.5111285963101</c:v>
                </c:pt>
                <c:pt idx="3226">
                  <c:v>1032.8540366674299</c:v>
                </c:pt>
                <c:pt idx="3227">
                  <c:v>1031.19901095301</c:v>
                </c:pt>
                <c:pt idx="3228">
                  <c:v>1029.54605027049</c:v>
                </c:pt>
                <c:pt idx="3229">
                  <c:v>1027.8951534345699</c:v>
                </c:pt>
                <c:pt idx="3230">
                  <c:v>1026.24631925724</c:v>
                </c:pt>
                <c:pt idx="3231">
                  <c:v>1024.5995465477399</c:v>
                </c:pt>
                <c:pt idx="3232">
                  <c:v>1022.95483411262</c:v>
                </c:pt>
                <c:pt idx="3233">
                  <c:v>1021.31218075571</c:v>
                </c:pt>
                <c:pt idx="3234">
                  <c:v>1019.67158527818</c:v>
                </c:pt>
                <c:pt idx="3235">
                  <c:v>1018.0330464784799</c:v>
                </c:pt>
                <c:pt idx="3236">
                  <c:v>1016.3965631523899</c:v>
                </c:pt>
                <c:pt idx="3237">
                  <c:v>1014.76213409303</c:v>
                </c:pt>
                <c:pt idx="3238">
                  <c:v>1013.12975809086</c:v>
                </c:pt>
                <c:pt idx="3239">
                  <c:v>1011.4994339336901</c:v>
                </c:pt>
                <c:pt idx="3240">
                  <c:v>1009.87116040668</c:v>
                </c:pt>
                <c:pt idx="3241">
                  <c:v>1008.24493629238</c:v>
                </c:pt>
                <c:pt idx="3242">
                  <c:v>1006.62076037068</c:v>
                </c:pt>
                <c:pt idx="3243">
                  <c:v>1004.99863141889</c:v>
                </c:pt>
                <c:pt idx="3244">
                  <c:v>1003.37854821169</c:v>
                </c:pt>
                <c:pt idx="3245">
                  <c:v>1001.76050952118</c:v>
                </c:pt>
                <c:pt idx="3246">
                  <c:v>1000.14451411685</c:v>
                </c:pt>
                <c:pt idx="3247">
                  <c:v>998.53056076563098</c:v>
                </c:pt>
                <c:pt idx="3248">
                  <c:v>996.91864823186904</c:v>
                </c:pt>
                <c:pt idx="3249">
                  <c:v>995.30877527735197</c:v>
                </c:pt>
                <c:pt idx="3250">
                  <c:v>993.70094066131503</c:v>
                </c:pt>
                <c:pt idx="3251">
                  <c:v>992.095143140446</c:v>
                </c:pt>
                <c:pt idx="3252">
                  <c:v>990.49138146889595</c:v>
                </c:pt>
                <c:pt idx="3253">
                  <c:v>988.88965439829099</c:v>
                </c:pt>
                <c:pt idx="3254">
                  <c:v>987.28996067773403</c:v>
                </c:pt>
                <c:pt idx="3255">
                  <c:v>985.69229905382099</c:v>
                </c:pt>
                <c:pt idx="3256">
                  <c:v>984.09666827064495</c:v>
                </c:pt>
                <c:pt idx="3257">
                  <c:v>982.50306706980405</c:v>
                </c:pt>
                <c:pt idx="3258">
                  <c:v>980.91149419041699</c:v>
                </c:pt>
                <c:pt idx="3259">
                  <c:v>979.32194836912197</c:v>
                </c:pt>
                <c:pt idx="3260">
                  <c:v>977.73442834009404</c:v>
                </c:pt>
                <c:pt idx="3261">
                  <c:v>976.14893283504705</c:v>
                </c:pt>
                <c:pt idx="3262">
                  <c:v>974.56546058324795</c:v>
                </c:pt>
                <c:pt idx="3263">
                  <c:v>972.98401031152298</c:v>
                </c:pt>
                <c:pt idx="3264">
                  <c:v>971.40458074426294</c:v>
                </c:pt>
                <c:pt idx="3265">
                  <c:v>969.82717060343896</c:v>
                </c:pt>
                <c:pt idx="3266">
                  <c:v>968.25177860860697</c:v>
                </c:pt>
                <c:pt idx="3267">
                  <c:v>966.67840347691504</c:v>
                </c:pt>
                <c:pt idx="3268">
                  <c:v>965.10704392311595</c:v>
                </c:pt>
                <c:pt idx="3269">
                  <c:v>963.53769865957099</c:v>
                </c:pt>
                <c:pt idx="3270">
                  <c:v>961.97036639626594</c:v>
                </c:pt>
                <c:pt idx="3271">
                  <c:v>960.40504584081202</c:v>
                </c:pt>
                <c:pt idx="3272">
                  <c:v>958.84173569845598</c:v>
                </c:pt>
                <c:pt idx="3273">
                  <c:v>957.28043467209704</c:v>
                </c:pt>
                <c:pt idx="3274">
                  <c:v>955.72114146228205</c:v>
                </c:pt>
                <c:pt idx="3275">
                  <c:v>954.16385476722496</c:v>
                </c:pt>
                <c:pt idx="3276">
                  <c:v>952.60857328281099</c:v>
                </c:pt>
                <c:pt idx="3277">
                  <c:v>951.05529570260501</c:v>
                </c:pt>
                <c:pt idx="3278">
                  <c:v>949.504020717863</c:v>
                </c:pt>
                <c:pt idx="3279">
                  <c:v>947.95474701753699</c:v>
                </c:pt>
                <c:pt idx="3280">
                  <c:v>946.40747328828502</c:v>
                </c:pt>
                <c:pt idx="3281">
                  <c:v>944.86219821448299</c:v>
                </c:pt>
                <c:pt idx="3282">
                  <c:v>943.31892047822703</c:v>
                </c:pt>
                <c:pt idx="3283">
                  <c:v>941.77763875934795</c:v>
                </c:pt>
                <c:pt idx="3284">
                  <c:v>940.23835173541704</c:v>
                </c:pt>
                <c:pt idx="3285">
                  <c:v>938.70105808175299</c:v>
                </c:pt>
                <c:pt idx="3286">
                  <c:v>937.165756471436</c:v>
                </c:pt>
                <c:pt idx="3287">
                  <c:v>935.63244557531095</c:v>
                </c:pt>
                <c:pt idx="3288">
                  <c:v>934.10112406199801</c:v>
                </c:pt>
                <c:pt idx="3289">
                  <c:v>932.57179059790099</c:v>
                </c:pt>
                <c:pt idx="3290">
                  <c:v>931.04444384721796</c:v>
                </c:pt>
                <c:pt idx="3291">
                  <c:v>929.51908247194399</c:v>
                </c:pt>
                <c:pt idx="3292">
                  <c:v>927.99570513188905</c:v>
                </c:pt>
                <c:pt idx="3293">
                  <c:v>926.47431048467797</c:v>
                </c:pt>
                <c:pt idx="3294">
                  <c:v>924.95489718576096</c:v>
                </c:pt>
                <c:pt idx="3295">
                  <c:v>923.43746388842806</c:v>
                </c:pt>
                <c:pt idx="3296">
                  <c:v>921.92200924380904</c:v>
                </c:pt>
                <c:pt idx="3297">
                  <c:v>920.40853190088706</c:v>
                </c:pt>
                <c:pt idx="3298">
                  <c:v>918.89703050650598</c:v>
                </c:pt>
                <c:pt idx="3299">
                  <c:v>917.38750370538003</c:v>
                </c:pt>
                <c:pt idx="3300">
                  <c:v>915.87995014010096</c:v>
                </c:pt>
                <c:pt idx="3301">
                  <c:v>914.37436845114701</c:v>
                </c:pt>
                <c:pt idx="3302">
                  <c:v>912.87075727689103</c:v>
                </c:pt>
                <c:pt idx="3303">
                  <c:v>911.36911525360904</c:v>
                </c:pt>
                <c:pt idx="3304">
                  <c:v>909.86944101549</c:v>
                </c:pt>
                <c:pt idx="3305">
                  <c:v>908.37173319464296</c:v>
                </c:pt>
                <c:pt idx="3306">
                  <c:v>906.87599042110503</c:v>
                </c:pt>
                <c:pt idx="3307">
                  <c:v>905.38221132285105</c:v>
                </c:pt>
                <c:pt idx="3308">
                  <c:v>903.89039452580505</c:v>
                </c:pt>
                <c:pt idx="3309">
                  <c:v>902.40053865384004</c:v>
                </c:pt>
                <c:pt idx="3310">
                  <c:v>900.91264232879496</c:v>
                </c:pt>
                <c:pt idx="3311">
                  <c:v>899.42670417047998</c:v>
                </c:pt>
                <c:pt idx="3312">
                  <c:v>897.94272279668598</c:v>
                </c:pt>
                <c:pt idx="3313">
                  <c:v>896.46069682318898</c:v>
                </c:pt>
                <c:pt idx="3314">
                  <c:v>894.98062486376398</c:v>
                </c:pt>
                <c:pt idx="3315">
                  <c:v>893.50250553019202</c:v>
                </c:pt>
                <c:pt idx="3316">
                  <c:v>892.02633743226602</c:v>
                </c:pt>
                <c:pt idx="3317">
                  <c:v>890.55211917780196</c:v>
                </c:pt>
                <c:pt idx="3318">
                  <c:v>889.07984937264405</c:v>
                </c:pt>
                <c:pt idx="3319">
                  <c:v>887.60952662067803</c:v>
                </c:pt>
                <c:pt idx="3320">
                  <c:v>886.14114952383704</c:v>
                </c:pt>
                <c:pt idx="3321">
                  <c:v>884.67471668210601</c:v>
                </c:pt>
                <c:pt idx="3322">
                  <c:v>883.21022669353795</c:v>
                </c:pt>
                <c:pt idx="3323">
                  <c:v>881.74767815425901</c:v>
                </c:pt>
                <c:pt idx="3324">
                  <c:v>880.28706965847095</c:v>
                </c:pt>
                <c:pt idx="3325">
                  <c:v>878.82839979847097</c:v>
                </c:pt>
                <c:pt idx="3326">
                  <c:v>877.37166716464799</c:v>
                </c:pt>
                <c:pt idx="3327">
                  <c:v>875.91687034550296</c:v>
                </c:pt>
                <c:pt idx="3328">
                  <c:v>874.46400792764496</c:v>
                </c:pt>
                <c:pt idx="3329">
                  <c:v>873.01307849581201</c:v>
                </c:pt>
                <c:pt idx="3330">
                  <c:v>871.56408063286699</c:v>
                </c:pt>
                <c:pt idx="3331">
                  <c:v>870.11701291981694</c:v>
                </c:pt>
                <c:pt idx="3332">
                  <c:v>868.67187393581298</c:v>
                </c:pt>
                <c:pt idx="3333">
                  <c:v>867.22866225816699</c:v>
                </c:pt>
                <c:pt idx="3334">
                  <c:v>865.78737646235004</c:v>
                </c:pt>
                <c:pt idx="3335">
                  <c:v>864.34801512200795</c:v>
                </c:pt>
                <c:pt idx="3336">
                  <c:v>862.91057680896904</c:v>
                </c:pt>
                <c:pt idx="3337">
                  <c:v>861.47506009324798</c:v>
                </c:pt>
                <c:pt idx="3338">
                  <c:v>860.04146354305999</c:v>
                </c:pt>
                <c:pt idx="3339">
                  <c:v>858.60978572482304</c:v>
                </c:pt>
                <c:pt idx="3340">
                  <c:v>857.18002520317305</c:v>
                </c:pt>
                <c:pt idx="3341">
                  <c:v>855.75218054096399</c:v>
                </c:pt>
                <c:pt idx="3342">
                  <c:v>854.32625029928295</c:v>
                </c:pt>
                <c:pt idx="3343">
                  <c:v>852.90223303745597</c:v>
                </c:pt>
                <c:pt idx="3344">
                  <c:v>851.48012731305596</c:v>
                </c:pt>
                <c:pt idx="3345">
                  <c:v>850.05993168191196</c:v>
                </c:pt>
                <c:pt idx="3346">
                  <c:v>848.64164469811499</c:v>
                </c:pt>
                <c:pt idx="3347">
                  <c:v>847.225264914028</c:v>
                </c:pt>
                <c:pt idx="3348">
                  <c:v>845.81079088029503</c:v>
                </c:pt>
                <c:pt idx="3349">
                  <c:v>844.39822114584899</c:v>
                </c:pt>
                <c:pt idx="3350">
                  <c:v>842.98755425792001</c:v>
                </c:pt>
                <c:pt idx="3351">
                  <c:v>841.57878876203802</c:v>
                </c:pt>
                <c:pt idx="3352">
                  <c:v>840.17192320205095</c:v>
                </c:pt>
                <c:pt idx="3353">
                  <c:v>838.76695612012702</c:v>
                </c:pt>
                <c:pt idx="3354">
                  <c:v>837.363886056762</c:v>
                </c:pt>
                <c:pt idx="3355">
                  <c:v>835.96271155079</c:v>
                </c:pt>
                <c:pt idx="3356">
                  <c:v>834.56343113938897</c:v>
                </c:pt>
                <c:pt idx="3357">
                  <c:v>833.16604335809598</c:v>
                </c:pt>
                <c:pt idx="3358">
                  <c:v>831.77054674080398</c:v>
                </c:pt>
                <c:pt idx="3359">
                  <c:v>830.37693981977702</c:v>
                </c:pt>
                <c:pt idx="3360">
                  <c:v>828.98522112566195</c:v>
                </c:pt>
                <c:pt idx="3361">
                  <c:v>827.59538918748501</c:v>
                </c:pt>
                <c:pt idx="3362">
                  <c:v>826.20744253267299</c:v>
                </c:pt>
                <c:pt idx="3363">
                  <c:v>824.82137968705194</c:v>
                </c:pt>
                <c:pt idx="3364">
                  <c:v>823.43719917485703</c:v>
                </c:pt>
                <c:pt idx="3365">
                  <c:v>822.05489951874597</c:v>
                </c:pt>
                <c:pt idx="3366">
                  <c:v>820.67447923980205</c:v>
                </c:pt>
                <c:pt idx="3367">
                  <c:v>819.29593685754105</c:v>
                </c:pt>
                <c:pt idx="3368">
                  <c:v>817.91927088992497</c:v>
                </c:pt>
                <c:pt idx="3369">
                  <c:v>816.54447985336503</c:v>
                </c:pt>
                <c:pt idx="3370">
                  <c:v>815.17156226273096</c:v>
                </c:pt>
                <c:pt idx="3371">
                  <c:v>813.80051663135998</c:v>
                </c:pt>
                <c:pt idx="3372">
                  <c:v>812.43134147106605</c:v>
                </c:pt>
                <c:pt idx="3373">
                  <c:v>811.06403529214401</c:v>
                </c:pt>
                <c:pt idx="3374">
                  <c:v>809.69859660338102</c:v>
                </c:pt>
                <c:pt idx="3375">
                  <c:v>808.33502391206298</c:v>
                </c:pt>
                <c:pt idx="3376">
                  <c:v>806.97331572398298</c:v>
                </c:pt>
                <c:pt idx="3377">
                  <c:v>805.61347054345003</c:v>
                </c:pt>
                <c:pt idx="3378">
                  <c:v>804.25548687329501</c:v>
                </c:pt>
                <c:pt idx="3379">
                  <c:v>802.89936321488005</c:v>
                </c:pt>
                <c:pt idx="3380">
                  <c:v>801.545098068107</c:v>
                </c:pt>
                <c:pt idx="3381">
                  <c:v>800.192689931426</c:v>
                </c:pt>
                <c:pt idx="3382">
                  <c:v>798.84213730183899</c:v>
                </c:pt>
                <c:pt idx="3383">
                  <c:v>797.49343867491302</c:v>
                </c:pt>
                <c:pt idx="3384">
                  <c:v>796.14659254478602</c:v>
                </c:pt>
                <c:pt idx="3385">
                  <c:v>794.80159740417298</c:v>
                </c:pt>
                <c:pt idx="3386">
                  <c:v>793.45845174437795</c:v>
                </c:pt>
                <c:pt idx="3387">
                  <c:v>792.11715405529901</c:v>
                </c:pt>
                <c:pt idx="3388">
                  <c:v>790.77770282543395</c:v>
                </c:pt>
                <c:pt idx="3389">
                  <c:v>789.44009654189495</c:v>
                </c:pt>
                <c:pt idx="3390">
                  <c:v>788.10433369041004</c:v>
                </c:pt>
                <c:pt idx="3391">
                  <c:v>786.77041275533497</c:v>
                </c:pt>
                <c:pt idx="3392">
                  <c:v>785.43833221965599</c:v>
                </c:pt>
                <c:pt idx="3393">
                  <c:v>784.10809056500705</c:v>
                </c:pt>
                <c:pt idx="3394">
                  <c:v>782.77968627166604</c:v>
                </c:pt>
                <c:pt idx="3395">
                  <c:v>781.45311781857197</c:v>
                </c:pt>
                <c:pt idx="3396">
                  <c:v>780.128383683327</c:v>
                </c:pt>
                <c:pt idx="3397">
                  <c:v>778.80548234220896</c:v>
                </c:pt>
                <c:pt idx="3398">
                  <c:v>777.48441227017497</c:v>
                </c:pt>
                <c:pt idx="3399">
                  <c:v>776.16517194086998</c:v>
                </c:pt>
                <c:pt idx="3400">
                  <c:v>774.84775982663803</c:v>
                </c:pt>
                <c:pt idx="3401">
                  <c:v>773.53217439852597</c:v>
                </c:pt>
                <c:pt idx="3402">
                  <c:v>772.21841412629203</c:v>
                </c:pt>
                <c:pt idx="3403">
                  <c:v>770.90647747841695</c:v>
                </c:pt>
                <c:pt idx="3404">
                  <c:v>769.59636292210701</c:v>
                </c:pt>
                <c:pt idx="3405">
                  <c:v>768.28806892330294</c:v>
                </c:pt>
                <c:pt idx="3406">
                  <c:v>766.98159394669096</c:v>
                </c:pt>
                <c:pt idx="3407">
                  <c:v>765.67693645570898</c:v>
                </c:pt>
                <c:pt idx="3408">
                  <c:v>764.37409491254903</c:v>
                </c:pt>
                <c:pt idx="3409">
                  <c:v>763.07306777817405</c:v>
                </c:pt>
                <c:pt idx="3410">
                  <c:v>761.77385351231703</c:v>
                </c:pt>
                <c:pt idx="3411">
                  <c:v>760.47645057349598</c:v>
                </c:pt>
                <c:pt idx="3412">
                  <c:v>759.180857419017</c:v>
                </c:pt>
                <c:pt idx="3413">
                  <c:v>757.88707250498203</c:v>
                </c:pt>
                <c:pt idx="3414">
                  <c:v>756.59509428629895</c:v>
                </c:pt>
                <c:pt idx="3415">
                  <c:v>755.30492121668794</c:v>
                </c:pt>
                <c:pt idx="3416">
                  <c:v>754.01655174868802</c:v>
                </c:pt>
                <c:pt idx="3417">
                  <c:v>752.72998433366797</c:v>
                </c:pt>
                <c:pt idx="3418">
                  <c:v>751.44521742182906</c:v>
                </c:pt>
                <c:pt idx="3419">
                  <c:v>750.16224946221803</c:v>
                </c:pt>
                <c:pt idx="3420">
                  <c:v>748.88107890273</c:v>
                </c:pt>
                <c:pt idx="3421">
                  <c:v>747.60170419011797</c:v>
                </c:pt>
                <c:pt idx="3422">
                  <c:v>746.32412377000196</c:v>
                </c:pt>
                <c:pt idx="3423">
                  <c:v>745.048336086875</c:v>
                </c:pt>
                <c:pt idx="3424">
                  <c:v>743.77433958410995</c:v>
                </c:pt>
                <c:pt idx="3425">
                  <c:v>742.50213270396796</c:v>
                </c:pt>
                <c:pt idx="3426">
                  <c:v>741.23171388760704</c:v>
                </c:pt>
                <c:pt idx="3427">
                  <c:v>739.96308157508804</c:v>
                </c:pt>
                <c:pt idx="3428">
                  <c:v>738.69623420538096</c:v>
                </c:pt>
                <c:pt idx="3429">
                  <c:v>737.43117021637795</c:v>
                </c:pt>
                <c:pt idx="3430">
                  <c:v>736.16788804489204</c:v>
                </c:pt>
                <c:pt idx="3431">
                  <c:v>734.90638612667499</c:v>
                </c:pt>
                <c:pt idx="3432">
                  <c:v>733.64666289641502</c:v>
                </c:pt>
                <c:pt idx="3433">
                  <c:v>732.38871678775195</c:v>
                </c:pt>
                <c:pt idx="3434">
                  <c:v>731.13254623327805</c:v>
                </c:pt>
                <c:pt idx="3435">
                  <c:v>729.87814966455096</c:v>
                </c:pt>
                <c:pt idx="3436">
                  <c:v>728.62552551210001</c:v>
                </c:pt>
                <c:pt idx="3437">
                  <c:v>727.37467220542999</c:v>
                </c:pt>
                <c:pt idx="3438">
                  <c:v>726.12558817303204</c:v>
                </c:pt>
                <c:pt idx="3439">
                  <c:v>724.878271842392</c:v>
                </c:pt>
                <c:pt idx="3440">
                  <c:v>723.632721639995</c:v>
                </c:pt>
                <c:pt idx="3441">
                  <c:v>722.388935991332</c:v>
                </c:pt>
                <c:pt idx="3442">
                  <c:v>721.14691332091002</c:v>
                </c:pt>
                <c:pt idx="3443">
                  <c:v>719.90665205226196</c:v>
                </c:pt>
                <c:pt idx="3444">
                  <c:v>718.66815060794602</c:v>
                </c:pt>
                <c:pt idx="3445">
                  <c:v>717.43140740956005</c:v>
                </c:pt>
                <c:pt idx="3446">
                  <c:v>716.196420877744</c:v>
                </c:pt>
                <c:pt idx="3447">
                  <c:v>714.96318943219296</c:v>
                </c:pt>
                <c:pt idx="3448">
                  <c:v>713.73171149165898</c:v>
                </c:pt>
                <c:pt idx="3449">
                  <c:v>712.50198547396099</c:v>
                </c:pt>
                <c:pt idx="3450">
                  <c:v>711.27400979599201</c:v>
                </c:pt>
                <c:pt idx="3451">
                  <c:v>710.04778287372596</c:v>
                </c:pt>
                <c:pt idx="3452">
                  <c:v>708.82330312222496</c:v>
                </c:pt>
                <c:pt idx="3453">
                  <c:v>707.60056895564605</c:v>
                </c:pt>
                <c:pt idx="3454">
                  <c:v>706.37957878725001</c:v>
                </c:pt>
                <c:pt idx="3455">
                  <c:v>705.16033102940901</c:v>
                </c:pt>
                <c:pt idx="3456">
                  <c:v>703.94282409360801</c:v>
                </c:pt>
                <c:pt idx="3457">
                  <c:v>702.72705639046296</c:v>
                </c:pt>
                <c:pt idx="3458">
                  <c:v>701.51302632971499</c:v>
                </c:pt>
                <c:pt idx="3459">
                  <c:v>700.30073232024995</c:v>
                </c:pt>
                <c:pt idx="3460">
                  <c:v>699.090172770094</c:v>
                </c:pt>
                <c:pt idx="3461">
                  <c:v>697.88134608643202</c:v>
                </c:pt>
                <c:pt idx="3462">
                  <c:v>696.674250675606</c:v>
                </c:pt>
                <c:pt idx="3463">
                  <c:v>695.468884943126</c:v>
                </c:pt>
                <c:pt idx="3464">
                  <c:v>694.26524729367895</c:v>
                </c:pt>
                <c:pt idx="3465">
                  <c:v>693.063336131131</c:v>
                </c:pt>
                <c:pt idx="3466">
                  <c:v>691.86314985853903</c:v>
                </c:pt>
                <c:pt idx="3467">
                  <c:v>690.66468687815495</c:v>
                </c:pt>
                <c:pt idx="3468">
                  <c:v>689.46794559143495</c:v>
                </c:pt>
                <c:pt idx="3469">
                  <c:v>688.272924399045</c:v>
                </c:pt>
                <c:pt idx="3470">
                  <c:v>687.07962170086705</c:v>
                </c:pt>
                <c:pt idx="3471">
                  <c:v>685.88803589601105</c:v>
                </c:pt>
                <c:pt idx="3472">
                  <c:v>684.69816538281498</c:v>
                </c:pt>
                <c:pt idx="3473">
                  <c:v>683.51000855885695</c:v>
                </c:pt>
                <c:pt idx="3474">
                  <c:v>682.323563820961</c:v>
                </c:pt>
                <c:pt idx="3475">
                  <c:v>681.13882956520297</c:v>
                </c:pt>
                <c:pt idx="3476">
                  <c:v>679.95580418691895</c:v>
                </c:pt>
                <c:pt idx="3477">
                  <c:v>678.77448608071199</c:v>
                </c:pt>
                <c:pt idx="3478">
                  <c:v>677.59487364045697</c:v>
                </c:pt>
                <c:pt idx="3479">
                  <c:v>676.41696525931195</c:v>
                </c:pt>
                <c:pt idx="3480">
                  <c:v>675.24075932972005</c:v>
                </c:pt>
                <c:pt idx="3481">
                  <c:v>674.06625424341996</c:v>
                </c:pt>
                <c:pt idx="3482">
                  <c:v>672.89344839145394</c:v>
                </c:pt>
                <c:pt idx="3483">
                  <c:v>671.72234016416996</c:v>
                </c:pt>
                <c:pt idx="3484">
                  <c:v>670.55292795123</c:v>
                </c:pt>
                <c:pt idx="3485">
                  <c:v>669.38521014162302</c:v>
                </c:pt>
                <c:pt idx="3486">
                  <c:v>668.21918512366506</c:v>
                </c:pt>
                <c:pt idx="3487">
                  <c:v>667.05485128500595</c:v>
                </c:pt>
                <c:pt idx="3488">
                  <c:v>665.89220701264003</c:v>
                </c:pt>
                <c:pt idx="3489">
                  <c:v>664.73125069291302</c:v>
                </c:pt>
                <c:pt idx="3490">
                  <c:v>663.57198071152402</c:v>
                </c:pt>
                <c:pt idx="3491">
                  <c:v>662.41439545353796</c:v>
                </c:pt>
                <c:pt idx="3492">
                  <c:v>661.25849330339099</c:v>
                </c:pt>
                <c:pt idx="3493">
                  <c:v>660.10427264489499</c:v>
                </c:pt>
                <c:pt idx="3494">
                  <c:v>658.95173186124396</c:v>
                </c:pt>
                <c:pt idx="3495">
                  <c:v>657.80086933502503</c:v>
                </c:pt>
                <c:pt idx="3496">
                  <c:v>656.65168344822303</c:v>
                </c:pt>
                <c:pt idx="3497">
                  <c:v>655.50417258222603</c:v>
                </c:pt>
                <c:pt idx="3498">
                  <c:v>654.35833511783301</c:v>
                </c:pt>
                <c:pt idx="3499">
                  <c:v>653.21416943526106</c:v>
                </c:pt>
                <c:pt idx="3500">
                  <c:v>652.07167391415396</c:v>
                </c:pt>
                <c:pt idx="3501">
                  <c:v>650.93084693358298</c:v>
                </c:pt>
                <c:pt idx="3502">
                  <c:v>649.79168687205799</c:v>
                </c:pt>
                <c:pt idx="3503">
                  <c:v>648.65419210753703</c:v>
                </c:pt>
                <c:pt idx="3504">
                  <c:v>647.51836101742799</c:v>
                </c:pt>
                <c:pt idx="3505">
                  <c:v>646.38419197859298</c:v>
                </c:pt>
                <c:pt idx="3506">
                  <c:v>645.25168336736499</c:v>
                </c:pt>
                <c:pt idx="3507">
                  <c:v>644.12083355954303</c:v>
                </c:pt>
                <c:pt idx="3508">
                  <c:v>642.99164093040804</c:v>
                </c:pt>
                <c:pt idx="3509">
                  <c:v>641.864103854723</c:v>
                </c:pt>
                <c:pt idx="3510">
                  <c:v>640.73822070674396</c:v>
                </c:pt>
                <c:pt idx="3511">
                  <c:v>639.61398986022505</c:v>
                </c:pt>
                <c:pt idx="3512">
                  <c:v>638.491409688423</c:v>
                </c:pt>
                <c:pt idx="3513">
                  <c:v>637.37047856410697</c:v>
                </c:pt>
                <c:pt idx="3514">
                  <c:v>636.25119485956395</c:v>
                </c:pt>
                <c:pt idx="3515">
                  <c:v>635.13355694660402</c:v>
                </c:pt>
                <c:pt idx="3516">
                  <c:v>634.01756319656999</c:v>
                </c:pt>
                <c:pt idx="3517">
                  <c:v>632.90321198033905</c:v>
                </c:pt>
                <c:pt idx="3518">
                  <c:v>631.79050166833599</c:v>
                </c:pt>
                <c:pt idx="3519">
                  <c:v>630.67943063053201</c:v>
                </c:pt>
                <c:pt idx="3520">
                  <c:v>629.56999723645799</c:v>
                </c:pt>
                <c:pt idx="3521">
                  <c:v>628.46219985520804</c:v>
                </c:pt>
                <c:pt idx="3522">
                  <c:v>627.35603685544402</c:v>
                </c:pt>
                <c:pt idx="3523">
                  <c:v>626.25150660540601</c:v>
                </c:pt>
                <c:pt idx="3524">
                  <c:v>625.148607472918</c:v>
                </c:pt>
                <c:pt idx="3525">
                  <c:v>624.04733782538801</c:v>
                </c:pt>
                <c:pt idx="3526">
                  <c:v>622.94769602982501</c:v>
                </c:pt>
                <c:pt idx="3527">
                  <c:v>621.84968045283995</c:v>
                </c:pt>
                <c:pt idx="3528">
                  <c:v>620.75328946064599</c:v>
                </c:pt>
                <c:pt idx="3529">
                  <c:v>619.65852141908101</c:v>
                </c:pt>
                <c:pt idx="3530">
                  <c:v>618.56537469359398</c:v>
                </c:pt>
                <c:pt idx="3531">
                  <c:v>617.47384764927097</c:v>
                </c:pt>
                <c:pt idx="3532">
                  <c:v>616.38393865082196</c:v>
                </c:pt>
                <c:pt idx="3533">
                  <c:v>615.29564606260703</c:v>
                </c:pt>
                <c:pt idx="3534">
                  <c:v>614.208968248627</c:v>
                </c:pt>
                <c:pt idx="3535">
                  <c:v>613.12390357253696</c:v>
                </c:pt>
                <c:pt idx="3536">
                  <c:v>612.04045039765106</c:v>
                </c:pt>
                <c:pt idx="3537">
                  <c:v>610.95860708694897</c:v>
                </c:pt>
                <c:pt idx="3538">
                  <c:v>609.878372003084</c:v>
                </c:pt>
                <c:pt idx="3539">
                  <c:v>608.799743508387</c:v>
                </c:pt>
                <c:pt idx="3540">
                  <c:v>607.72271996487098</c:v>
                </c:pt>
                <c:pt idx="3541">
                  <c:v>606.64729973424198</c:v>
                </c:pt>
                <c:pt idx="3542">
                  <c:v>605.57348117790002</c:v>
                </c:pt>
                <c:pt idx="3543">
                  <c:v>604.50126265695303</c:v>
                </c:pt>
                <c:pt idx="3544">
                  <c:v>603.43064253221496</c:v>
                </c:pt>
                <c:pt idx="3545">
                  <c:v>602.36161916421599</c:v>
                </c:pt>
                <c:pt idx="3546">
                  <c:v>601.29419091320597</c:v>
                </c:pt>
                <c:pt idx="3547">
                  <c:v>600.22835613916698</c:v>
                </c:pt>
                <c:pt idx="3548">
                  <c:v>599.16411320181203</c:v>
                </c:pt>
                <c:pt idx="3549">
                  <c:v>598.10146046059401</c:v>
                </c:pt>
                <c:pt idx="3550">
                  <c:v>597.04039627471502</c:v>
                </c:pt>
                <c:pt idx="3551">
                  <c:v>595.98091900312602</c:v>
                </c:pt>
                <c:pt idx="3552">
                  <c:v>594.92302700453899</c:v>
                </c:pt>
                <c:pt idx="3553">
                  <c:v>593.86671863743095</c:v>
                </c:pt>
                <c:pt idx="3554">
                  <c:v>592.81199226004696</c:v>
                </c:pt>
                <c:pt idx="3555">
                  <c:v>591.75884623041202</c:v>
                </c:pt>
                <c:pt idx="3556">
                  <c:v>590.70727890633202</c:v>
                </c:pt>
                <c:pt idx="3557">
                  <c:v>589.65728864540301</c:v>
                </c:pt>
                <c:pt idx="3558">
                  <c:v>588.60887380501504</c:v>
                </c:pt>
                <c:pt idx="3559">
                  <c:v>587.56203274235997</c:v>
                </c:pt>
                <c:pt idx="3560">
                  <c:v>586.51676381443701</c:v>
                </c:pt>
                <c:pt idx="3561">
                  <c:v>585.47306537805605</c:v>
                </c:pt>
                <c:pt idx="3562">
                  <c:v>584.43093578984997</c:v>
                </c:pt>
                <c:pt idx="3563">
                  <c:v>583.39037340627203</c:v>
                </c:pt>
                <c:pt idx="3564">
                  <c:v>582.35137658361202</c:v>
                </c:pt>
                <c:pt idx="3565">
                  <c:v>581.31394367799203</c:v>
                </c:pt>
                <c:pt idx="3566">
                  <c:v>580.27807304537703</c:v>
                </c:pt>
                <c:pt idx="3567">
                  <c:v>579.243763041585</c:v>
                </c:pt>
                <c:pt idx="3568">
                  <c:v>578.21101202228499</c:v>
                </c:pt>
                <c:pt idx="3569">
                  <c:v>577.17981834300701</c:v>
                </c:pt>
                <c:pt idx="3570">
                  <c:v>576.15018035914898</c:v>
                </c:pt>
                <c:pt idx="3571">
                  <c:v>575.12209642597998</c:v>
                </c:pt>
                <c:pt idx="3572">
                  <c:v>574.09556489864895</c:v>
                </c:pt>
                <c:pt idx="3573">
                  <c:v>573.07058413218499</c:v>
                </c:pt>
                <c:pt idx="3574">
                  <c:v>572.04715248151399</c:v>
                </c:pt>
                <c:pt idx="3575">
                  <c:v>571.02526830145098</c:v>
                </c:pt>
                <c:pt idx="3576">
                  <c:v>570.00492994671504</c:v>
                </c:pt>
                <c:pt idx="3577">
                  <c:v>568.98613577193396</c:v>
                </c:pt>
                <c:pt idx="3578">
                  <c:v>567.96888413164697</c:v>
                </c:pt>
                <c:pt idx="3579">
                  <c:v>566.95317338031202</c:v>
                </c:pt>
                <c:pt idx="3580">
                  <c:v>565.93900187231395</c:v>
                </c:pt>
                <c:pt idx="3581">
                  <c:v>564.92636796196598</c:v>
                </c:pt>
                <c:pt idx="3582">
                  <c:v>563.91527000351698</c:v>
                </c:pt>
                <c:pt idx="3583">
                  <c:v>562.90570635116205</c:v>
                </c:pt>
                <c:pt idx="3584">
                  <c:v>561.89767535903798</c:v>
                </c:pt>
                <c:pt idx="3585">
                  <c:v>560.89117538123901</c:v>
                </c:pt>
                <c:pt idx="3586">
                  <c:v>559.88620477181803</c:v>
                </c:pt>
                <c:pt idx="3587">
                  <c:v>558.88276188478903</c:v>
                </c:pt>
                <c:pt idx="3588">
                  <c:v>557.88084507414203</c:v>
                </c:pt>
                <c:pt idx="3589">
                  <c:v>556.88045269383804</c:v>
                </c:pt>
                <c:pt idx="3590">
                  <c:v>555.88158309782398</c:v>
                </c:pt>
                <c:pt idx="3591">
                  <c:v>554.88423464002994</c:v>
                </c:pt>
                <c:pt idx="3592">
                  <c:v>553.88840567438206</c:v>
                </c:pt>
                <c:pt idx="3593">
                  <c:v>552.89409455480302</c:v>
                </c:pt>
                <c:pt idx="3594">
                  <c:v>551.90129963522099</c:v>
                </c:pt>
                <c:pt idx="3595">
                  <c:v>550.91001926957199</c:v>
                </c:pt>
                <c:pt idx="3596">
                  <c:v>549.920251811811</c:v>
                </c:pt>
                <c:pt idx="3597">
                  <c:v>548.93199561590905</c:v>
                </c:pt>
                <c:pt idx="3598">
                  <c:v>547.94524903586603</c:v>
                </c:pt>
                <c:pt idx="3599">
                  <c:v>546.96001042571197</c:v>
                </c:pt>
                <c:pt idx="3600">
                  <c:v>545.97627813951794</c:v>
                </c:pt>
                <c:pt idx="3601">
                  <c:v>544.99405053139503</c:v>
                </c:pt>
                <c:pt idx="3602">
                  <c:v>544.01332595550105</c:v>
                </c:pt>
                <c:pt idx="3603">
                  <c:v>543.03410276605098</c:v>
                </c:pt>
                <c:pt idx="3604">
                  <c:v>542.05637931731701</c:v>
                </c:pt>
                <c:pt idx="3605">
                  <c:v>541.08015396363703</c:v>
                </c:pt>
                <c:pt idx="3606">
                  <c:v>540.10542505941805</c:v>
                </c:pt>
                <c:pt idx="3607">
                  <c:v>539.13219095914303</c:v>
                </c:pt>
                <c:pt idx="3608">
                  <c:v>538.160450017377</c:v>
                </c:pt>
                <c:pt idx="3609">
                  <c:v>537.19020058877004</c:v>
                </c:pt>
                <c:pt idx="3610">
                  <c:v>536.22144102806396</c:v>
                </c:pt>
                <c:pt idx="3611">
                  <c:v>535.25416969009802</c:v>
                </c:pt>
                <c:pt idx="3612">
                  <c:v>534.28838492981504</c:v>
                </c:pt>
                <c:pt idx="3613">
                  <c:v>533.32408510226196</c:v>
                </c:pt>
                <c:pt idx="3614">
                  <c:v>532.36126856260296</c:v>
                </c:pt>
                <c:pt idx="3615">
                  <c:v>531.39993366611895</c:v>
                </c:pt>
                <c:pt idx="3616">
                  <c:v>530.44007876821604</c:v>
                </c:pt>
                <c:pt idx="3617">
                  <c:v>529.48170222442502</c:v>
                </c:pt>
                <c:pt idx="3618">
                  <c:v>528.52480239041699</c:v>
                </c:pt>
                <c:pt idx="3619">
                  <c:v>527.569377621998</c:v>
                </c:pt>
                <c:pt idx="3620">
                  <c:v>526.61542627512199</c:v>
                </c:pt>
                <c:pt idx="3621">
                  <c:v>525.66294670589002</c:v>
                </c:pt>
                <c:pt idx="3622">
                  <c:v>524.71193727056004</c:v>
                </c:pt>
                <c:pt idx="3623">
                  <c:v>523.76239632555303</c:v>
                </c:pt>
                <c:pt idx="3624">
                  <c:v>522.81432222745104</c:v>
                </c:pt>
                <c:pt idx="3625">
                  <c:v>521.86771333300896</c:v>
                </c:pt>
                <c:pt idx="3626">
                  <c:v>520.92256799915901</c:v>
                </c:pt>
                <c:pt idx="3627">
                  <c:v>519.97888458301395</c:v>
                </c:pt>
                <c:pt idx="3628">
                  <c:v>519.03666144187196</c:v>
                </c:pt>
                <c:pt idx="3629">
                  <c:v>518.09589693322403</c:v>
                </c:pt>
                <c:pt idx="3630">
                  <c:v>517.15658941475795</c:v>
                </c:pt>
                <c:pt idx="3631">
                  <c:v>516.21873724436205</c:v>
                </c:pt>
                <c:pt idx="3632">
                  <c:v>515.282338780131</c:v>
                </c:pt>
                <c:pt idx="3633">
                  <c:v>514.34739238037298</c:v>
                </c:pt>
                <c:pt idx="3634">
                  <c:v>513.41389640361501</c:v>
                </c:pt>
                <c:pt idx="3635">
                  <c:v>512.48184920860194</c:v>
                </c:pt>
                <c:pt idx="3636">
                  <c:v>511.55124915430901</c:v>
                </c:pt>
                <c:pt idx="3637">
                  <c:v>510.62209459994199</c:v>
                </c:pt>
                <c:pt idx="3638">
                  <c:v>509.69438390494503</c:v>
                </c:pt>
                <c:pt idx="3639">
                  <c:v>508.76811542900299</c:v>
                </c:pt>
                <c:pt idx="3640">
                  <c:v>507.84328753204898</c:v>
                </c:pt>
                <c:pt idx="3641">
                  <c:v>506.91989857427001</c:v>
                </c:pt>
                <c:pt idx="3642">
                  <c:v>505.997946916106</c:v>
                </c:pt>
                <c:pt idx="3643">
                  <c:v>505.07743091826302</c:v>
                </c:pt>
                <c:pt idx="3644">
                  <c:v>504.15834894171201</c:v>
                </c:pt>
                <c:pt idx="3645">
                  <c:v>503.24069934769699</c:v>
                </c:pt>
                <c:pt idx="3646">
                  <c:v>502.32448049773899</c:v>
                </c:pt>
                <c:pt idx="3647">
                  <c:v>501.40969075363898</c:v>
                </c:pt>
                <c:pt idx="3648">
                  <c:v>500.49632847748802</c:v>
                </c:pt>
                <c:pt idx="3649">
                  <c:v>499.584392031665</c:v>
                </c:pt>
                <c:pt idx="3650">
                  <c:v>498.67387977884903</c:v>
                </c:pt>
                <c:pt idx="3651">
                  <c:v>497.76479008201801</c:v>
                </c:pt>
                <c:pt idx="3652">
                  <c:v>496.85712130445597</c:v>
                </c:pt>
                <c:pt idx="3653">
                  <c:v>495.95087180975997</c:v>
                </c:pt>
                <c:pt idx="3654">
                  <c:v>495.04603996183999</c:v>
                </c:pt>
                <c:pt idx="3655">
                  <c:v>494.14262412493002</c:v>
                </c:pt>
                <c:pt idx="3656">
                  <c:v>493.24062266358698</c:v>
                </c:pt>
                <c:pt idx="3657">
                  <c:v>492.34003394269899</c:v>
                </c:pt>
                <c:pt idx="3658">
                  <c:v>491.44085632748801</c:v>
                </c:pt>
                <c:pt idx="3659">
                  <c:v>490.54308818351899</c:v>
                </c:pt>
                <c:pt idx="3660">
                  <c:v>489.64672787669599</c:v>
                </c:pt>
                <c:pt idx="3661">
                  <c:v>488.75177377327799</c:v>
                </c:pt>
                <c:pt idx="3662">
                  <c:v>487.85822423987298</c:v>
                </c:pt>
                <c:pt idx="3663">
                  <c:v>486.966077643451</c:v>
                </c:pt>
                <c:pt idx="3664">
                  <c:v>486.075332351344</c:v>
                </c:pt>
                <c:pt idx="3665">
                  <c:v>485.18598673125098</c:v>
                </c:pt>
                <c:pt idx="3666">
                  <c:v>484.29803915124597</c:v>
                </c:pt>
                <c:pt idx="3667">
                  <c:v>483.41148797977701</c:v>
                </c:pt>
                <c:pt idx="3668">
                  <c:v>482.52633158567897</c:v>
                </c:pt>
                <c:pt idx="3669">
                  <c:v>481.642568338167</c:v>
                </c:pt>
                <c:pt idx="3670">
                  <c:v>480.76019660685301</c:v>
                </c:pt>
                <c:pt idx="3671">
                  <c:v>479.87921476174103</c:v>
                </c:pt>
                <c:pt idx="3672">
                  <c:v>478.99962117323599</c:v>
                </c:pt>
                <c:pt idx="3673">
                  <c:v>478.12141421215102</c:v>
                </c:pt>
                <c:pt idx="3674">
                  <c:v>477.24459224970298</c:v>
                </c:pt>
                <c:pt idx="3675">
                  <c:v>476.36915365752799</c:v>
                </c:pt>
                <c:pt idx="3676">
                  <c:v>475.49509680767699</c:v>
                </c:pt>
                <c:pt idx="3677">
                  <c:v>474.62242007262699</c:v>
                </c:pt>
                <c:pt idx="3678">
                  <c:v>473.75112182528102</c:v>
                </c:pt>
                <c:pt idx="3679">
                  <c:v>472.881200438973</c:v>
                </c:pt>
                <c:pt idx="3680">
                  <c:v>472.01265428747598</c:v>
                </c:pt>
                <c:pt idx="3681">
                  <c:v>471.145481745003</c:v>
                </c:pt>
                <c:pt idx="3682">
                  <c:v>470.27968118621101</c:v>
                </c:pt>
                <c:pt idx="3683">
                  <c:v>469.415250986209</c:v>
                </c:pt>
                <c:pt idx="3684">
                  <c:v>468.55218952055998</c:v>
                </c:pt>
                <c:pt idx="3685">
                  <c:v>467.69049516528401</c:v>
                </c:pt>
                <c:pt idx="3686">
                  <c:v>466.83016629686801</c:v>
                </c:pt>
                <c:pt idx="3687">
                  <c:v>465.97120129226101</c:v>
                </c:pt>
                <c:pt idx="3688">
                  <c:v>465.11359852888802</c:v>
                </c:pt>
                <c:pt idx="3689">
                  <c:v>464.25735638465102</c:v>
                </c:pt>
                <c:pt idx="3690">
                  <c:v>463.40247323793</c:v>
                </c:pt>
                <c:pt idx="3691">
                  <c:v>462.54894746758998</c:v>
                </c:pt>
                <c:pt idx="3692">
                  <c:v>461.69677745298799</c:v>
                </c:pt>
                <c:pt idx="3693">
                  <c:v>460.845961573973</c:v>
                </c:pt>
                <c:pt idx="3694">
                  <c:v>459.99649821089099</c:v>
                </c:pt>
                <c:pt idx="3695">
                  <c:v>459.14838574459202</c:v>
                </c:pt>
                <c:pt idx="3696">
                  <c:v>458.30162255643103</c:v>
                </c:pt>
                <c:pt idx="3697">
                  <c:v>457.456207028275</c:v>
                </c:pt>
                <c:pt idx="3698">
                  <c:v>456.61213754250599</c:v>
                </c:pt>
                <c:pt idx="3699">
                  <c:v>455.76941248202399</c:v>
                </c:pt>
                <c:pt idx="3700">
                  <c:v>454.92803023025601</c:v>
                </c:pt>
                <c:pt idx="3701">
                  <c:v>454.08798917115098</c:v>
                </c:pt>
                <c:pt idx="3702">
                  <c:v>453.24928768919602</c:v>
                </c:pt>
                <c:pt idx="3703">
                  <c:v>452.41192416940902</c:v>
                </c:pt>
                <c:pt idx="3704">
                  <c:v>451.57589699735098</c:v>
                </c:pt>
                <c:pt idx="3705">
                  <c:v>450.74120455912799</c:v>
                </c:pt>
                <c:pt idx="3706">
                  <c:v>449.90784524139201</c:v>
                </c:pt>
                <c:pt idx="3707">
                  <c:v>449.07581743135199</c:v>
                </c:pt>
                <c:pt idx="3708">
                  <c:v>448.245119516768</c:v>
                </c:pt>
                <c:pt idx="3709">
                  <c:v>447.41574988596699</c:v>
                </c:pt>
                <c:pt idx="3710">
                  <c:v>446.58770692783702</c:v>
                </c:pt>
                <c:pt idx="3711">
                  <c:v>445.76098903183703</c:v>
                </c:pt>
                <c:pt idx="3712">
                  <c:v>444.93559458799899</c:v>
                </c:pt>
                <c:pt idx="3713">
                  <c:v>444.111521986931</c:v>
                </c:pt>
                <c:pt idx="3714">
                  <c:v>443.288769619824</c:v>
                </c:pt>
                <c:pt idx="3715">
                  <c:v>442.46733587845398</c:v>
                </c:pt>
                <c:pt idx="3716">
                  <c:v>441.64721915518601</c:v>
                </c:pt>
                <c:pt idx="3717">
                  <c:v>440.82841784297801</c:v>
                </c:pt>
                <c:pt idx="3718">
                  <c:v>440.01093033538899</c:v>
                </c:pt>
                <c:pt idx="3719">
                  <c:v>439.19475502657298</c:v>
                </c:pt>
                <c:pt idx="3720">
                  <c:v>438.37989031129399</c:v>
                </c:pt>
                <c:pt idx="3721">
                  <c:v>437.56633458492502</c:v>
                </c:pt>
                <c:pt idx="3722">
                  <c:v>436.75408624345198</c:v>
                </c:pt>
                <c:pt idx="3723">
                  <c:v>435.94314368347602</c:v>
                </c:pt>
                <c:pt idx="3724">
                  <c:v>435.133505302223</c:v>
                </c:pt>
                <c:pt idx="3725">
                  <c:v>434.32516949754</c:v>
                </c:pt>
                <c:pt idx="3726">
                  <c:v>433.51813466790702</c:v>
                </c:pt>
                <c:pt idx="3727">
                  <c:v>432.71239921243301</c:v>
                </c:pt>
                <c:pt idx="3728">
                  <c:v>431.907961530867</c:v>
                </c:pt>
                <c:pt idx="3729">
                  <c:v>431.10482002359601</c:v>
                </c:pt>
                <c:pt idx="3730">
                  <c:v>430.302973091654</c:v>
                </c:pt>
                <c:pt idx="3731">
                  <c:v>429.50241913671999</c:v>
                </c:pt>
                <c:pt idx="3732">
                  <c:v>428.70315656112899</c:v>
                </c:pt>
                <c:pt idx="3733">
                  <c:v>427.905183767869</c:v>
                </c:pt>
                <c:pt idx="3734">
                  <c:v>427.108499160588</c:v>
                </c:pt>
                <c:pt idx="3735">
                  <c:v>426.31310114359798</c:v>
                </c:pt>
                <c:pt idx="3736">
                  <c:v>425.51898812187898</c:v>
                </c:pt>
                <c:pt idx="3737">
                  <c:v>424.72615850108099</c:v>
                </c:pt>
                <c:pt idx="3738">
                  <c:v>423.93461068752998</c:v>
                </c:pt>
                <c:pt idx="3739">
                  <c:v>423.144343088227</c:v>
                </c:pt>
                <c:pt idx="3740">
                  <c:v>422.35535411085999</c:v>
                </c:pt>
                <c:pt idx="3741">
                  <c:v>421.567642163801</c:v>
                </c:pt>
                <c:pt idx="3742">
                  <c:v>420.78120565610902</c:v>
                </c:pt>
                <c:pt idx="3743">
                  <c:v>419.996042997541</c:v>
                </c:pt>
                <c:pt idx="3744">
                  <c:v>419.21215259854699</c:v>
                </c:pt>
                <c:pt idx="3745">
                  <c:v>418.42953287028098</c:v>
                </c:pt>
                <c:pt idx="3746">
                  <c:v>417.64818222459797</c:v>
                </c:pt>
                <c:pt idx="3747">
                  <c:v>416.86809907406303</c:v>
                </c:pt>
                <c:pt idx="3748">
                  <c:v>416.08928183195201</c:v>
                </c:pt>
                <c:pt idx="3749">
                  <c:v>415.311728912256</c:v>
                </c:pt>
                <c:pt idx="3750">
                  <c:v>414.53543872968498</c:v>
                </c:pt>
                <c:pt idx="3751">
                  <c:v>413.760409699673</c:v>
                </c:pt>
                <c:pt idx="3752">
                  <c:v>412.986640238375</c:v>
                </c:pt>
                <c:pt idx="3753">
                  <c:v>412.21412876268101</c:v>
                </c:pt>
                <c:pt idx="3754">
                  <c:v>411.442873690211</c:v>
                </c:pt>
                <c:pt idx="3755">
                  <c:v>410.67287343932401</c:v>
                </c:pt>
                <c:pt idx="3756">
                  <c:v>409.904126429114</c:v>
                </c:pt>
                <c:pt idx="3757">
                  <c:v>409.136631079425</c:v>
                </c:pt>
                <c:pt idx="3758">
                  <c:v>408.370385810843</c:v>
                </c:pt>
                <c:pt idx="3759">
                  <c:v>407.605389044709</c:v>
                </c:pt>
                <c:pt idx="3760">
                  <c:v>406.841639203113</c:v>
                </c:pt>
                <c:pt idx="3761">
                  <c:v>406.07913470890799</c:v>
                </c:pt>
                <c:pt idx="3762">
                  <c:v>405.31787398570299</c:v>
                </c:pt>
                <c:pt idx="3763">
                  <c:v>404.55785545787597</c:v>
                </c:pt>
                <c:pt idx="3764">
                  <c:v>403.79907755056797</c:v>
                </c:pt>
                <c:pt idx="3765">
                  <c:v>403.04153868969502</c:v>
                </c:pt>
                <c:pt idx="3766">
                  <c:v>402.28523730194701</c:v>
                </c:pt>
                <c:pt idx="3767">
                  <c:v>401.53017181478998</c:v>
                </c:pt>
                <c:pt idx="3768">
                  <c:v>400.77634065647499</c:v>
                </c:pt>
                <c:pt idx="3769">
                  <c:v>400.02374225603302</c:v>
                </c:pt>
                <c:pt idx="3770">
                  <c:v>399.27237504328798</c:v>
                </c:pt>
                <c:pt idx="3771">
                  <c:v>398.52223744885202</c:v>
                </c:pt>
                <c:pt idx="3772">
                  <c:v>397.77332790413402</c:v>
                </c:pt>
                <c:pt idx="3773">
                  <c:v>397.02564484134001</c:v>
                </c:pt>
                <c:pt idx="3774">
                  <c:v>396.27918669347798</c:v>
                </c:pt>
                <c:pt idx="3775">
                  <c:v>395.53395189435997</c:v>
                </c:pt>
                <c:pt idx="3776">
                  <c:v>394.78993887860503</c:v>
                </c:pt>
                <c:pt idx="3777">
                  <c:v>394.04714608164699</c:v>
                </c:pt>
                <c:pt idx="3778">
                  <c:v>393.30557193973101</c:v>
                </c:pt>
                <c:pt idx="3779">
                  <c:v>392.56521488992098</c:v>
                </c:pt>
                <c:pt idx="3780">
                  <c:v>391.82607337010302</c:v>
                </c:pt>
                <c:pt idx="3781">
                  <c:v>391.088145818984</c:v>
                </c:pt>
                <c:pt idx="3782">
                  <c:v>390.35143067610301</c:v>
                </c:pt>
                <c:pt idx="3783">
                  <c:v>389.615926381826</c:v>
                </c:pt>
                <c:pt idx="3784">
                  <c:v>388.88163137735302</c:v>
                </c:pt>
                <c:pt idx="3785">
                  <c:v>388.14854410472498</c:v>
                </c:pt>
                <c:pt idx="3786">
                  <c:v>387.41666300681601</c:v>
                </c:pt>
                <c:pt idx="3787">
                  <c:v>386.68598652735102</c:v>
                </c:pt>
                <c:pt idx="3788">
                  <c:v>385.95651311089699</c:v>
                </c:pt>
                <c:pt idx="3789">
                  <c:v>385.22824120286998</c:v>
                </c:pt>
                <c:pt idx="3790">
                  <c:v>384.50116924954199</c:v>
                </c:pt>
                <c:pt idx="3791">
                  <c:v>383.77529569803602</c:v>
                </c:pt>
                <c:pt idx="3792">
                  <c:v>383.05061899634097</c:v>
                </c:pt>
                <c:pt idx="3793">
                  <c:v>382.32713759329903</c:v>
                </c:pt>
                <c:pt idx="3794">
                  <c:v>381.60484993862298</c:v>
                </c:pt>
                <c:pt idx="3795">
                  <c:v>380.88375448289401</c:v>
                </c:pt>
                <c:pt idx="3796">
                  <c:v>380.16384967756198</c:v>
                </c:pt>
                <c:pt idx="3797">
                  <c:v>379.44513397495098</c:v>
                </c:pt>
                <c:pt idx="3798">
                  <c:v>378.72760582826203</c:v>
                </c:pt>
                <c:pt idx="3799">
                  <c:v>378.01126369157902</c:v>
                </c:pt>
                <c:pt idx="3800">
                  <c:v>377.29610601986599</c:v>
                </c:pt>
                <c:pt idx="3801">
                  <c:v>376.58213126897499</c:v>
                </c:pt>
                <c:pt idx="3802">
                  <c:v>375.869337895645</c:v>
                </c:pt>
                <c:pt idx="3803">
                  <c:v>375.15772435750898</c:v>
                </c:pt>
                <c:pt idx="3804">
                  <c:v>374.44728911309397</c:v>
                </c:pt>
                <c:pt idx="3805">
                  <c:v>373.73803062182401</c:v>
                </c:pt>
                <c:pt idx="3806">
                  <c:v>373.02994734402699</c:v>
                </c:pt>
                <c:pt idx="3807">
                  <c:v>372.323037740931</c:v>
                </c:pt>
                <c:pt idx="3808">
                  <c:v>371.61730027467399</c:v>
                </c:pt>
                <c:pt idx="3809">
                  <c:v>370.91273340830099</c:v>
                </c:pt>
                <c:pt idx="3810">
                  <c:v>370.20933560576799</c:v>
                </c:pt>
                <c:pt idx="3811">
                  <c:v>369.50710533195098</c:v>
                </c:pt>
                <c:pt idx="3812">
                  <c:v>368.80604105264098</c:v>
                </c:pt>
                <c:pt idx="3813">
                  <c:v>368.10614123455002</c:v>
                </c:pt>
                <c:pt idx="3814">
                  <c:v>367.40740434531398</c:v>
                </c:pt>
                <c:pt idx="3815">
                  <c:v>366.70982885349599</c:v>
                </c:pt>
                <c:pt idx="3816">
                  <c:v>366.013413228589</c:v>
                </c:pt>
                <c:pt idx="3817">
                  <c:v>365.31815594101698</c:v>
                </c:pt>
                <c:pt idx="3818">
                  <c:v>364.62405546213898</c:v>
                </c:pt>
                <c:pt idx="3819">
                  <c:v>363.93111026425299</c:v>
                </c:pt>
                <c:pt idx="3820">
                  <c:v>363.23931882059401</c:v>
                </c:pt>
                <c:pt idx="3821">
                  <c:v>362.54867960534602</c:v>
                </c:pt>
                <c:pt idx="3822">
                  <c:v>361.85919109363402</c:v>
                </c:pt>
                <c:pt idx="3823">
                  <c:v>361.17085176153398</c:v>
                </c:pt>
                <c:pt idx="3824">
                  <c:v>360.48366008607297</c:v>
                </c:pt>
                <c:pt idx="3825">
                  <c:v>359.79761454523202</c:v>
                </c:pt>
                <c:pt idx="3826">
                  <c:v>359.112713617949</c:v>
                </c:pt>
                <c:pt idx="3827">
                  <c:v>358.42895578411998</c:v>
                </c:pt>
                <c:pt idx="3828">
                  <c:v>357.74633952460601</c:v>
                </c:pt>
                <c:pt idx="3829">
                  <c:v>357.06486332123097</c:v>
                </c:pt>
                <c:pt idx="3830">
                  <c:v>356.38452565678602</c:v>
                </c:pt>
                <c:pt idx="3831">
                  <c:v>355.70532501503402</c:v>
                </c:pt>
                <c:pt idx="3832">
                  <c:v>355.02725988070802</c:v>
                </c:pt>
                <c:pt idx="3833">
                  <c:v>354.35032873951798</c:v>
                </c:pt>
                <c:pt idx="3834">
                  <c:v>353.674530078153</c:v>
                </c:pt>
                <c:pt idx="3835">
                  <c:v>352.99986238427999</c:v>
                </c:pt>
                <c:pt idx="3836">
                  <c:v>352.32632414655097</c:v>
                </c:pt>
                <c:pt idx="3837">
                  <c:v>351.653913854601</c:v>
                </c:pt>
                <c:pt idx="3838">
                  <c:v>350.98262999905802</c:v>
                </c:pt>
                <c:pt idx="3839">
                  <c:v>350.31247107153598</c:v>
                </c:pt>
                <c:pt idx="3840">
                  <c:v>349.64343556464399</c:v>
                </c:pt>
                <c:pt idx="3841">
                  <c:v>348.97552197198701</c:v>
                </c:pt>
                <c:pt idx="3842">
                  <c:v>348.30872878816803</c:v>
                </c:pt>
                <c:pt idx="3843">
                  <c:v>347.64305450879198</c:v>
                </c:pt>
                <c:pt idx="3844">
                  <c:v>346.97849763046497</c:v>
                </c:pt>
                <c:pt idx="3845">
                  <c:v>346.31505665079999</c:v>
                </c:pt>
                <c:pt idx="3846">
                  <c:v>345.65273006841801</c:v>
                </c:pt>
                <c:pt idx="3847">
                  <c:v>344.99151638295001</c:v>
                </c:pt>
                <c:pt idx="3848">
                  <c:v>344.33141409504299</c:v>
                </c:pt>
                <c:pt idx="3849">
                  <c:v>343.67242170635501</c:v>
                </c:pt>
                <c:pt idx="3850">
                  <c:v>343.01453771956602</c:v>
                </c:pt>
                <c:pt idx="3851">
                  <c:v>342.35776063837301</c:v>
                </c:pt>
                <c:pt idx="3852">
                  <c:v>341.70208896749801</c:v>
                </c:pt>
                <c:pt idx="3853">
                  <c:v>341.04752121268803</c:v>
                </c:pt>
                <c:pt idx="3854">
                  <c:v>340.39405588071702</c:v>
                </c:pt>
                <c:pt idx="3855">
                  <c:v>339.74169147938801</c:v>
                </c:pt>
                <c:pt idx="3856">
                  <c:v>339.09042651753703</c:v>
                </c:pt>
                <c:pt idx="3857">
                  <c:v>338.44025950503402</c:v>
                </c:pt>
                <c:pt idx="3858">
                  <c:v>337.79118895278901</c:v>
                </c:pt>
                <c:pt idx="3859">
                  <c:v>337.14321337274703</c:v>
                </c:pt>
                <c:pt idx="3860">
                  <c:v>336.49633127789502</c:v>
                </c:pt>
                <c:pt idx="3861">
                  <c:v>335.85054118226799</c:v>
                </c:pt>
                <c:pt idx="3862">
                  <c:v>335.20584160094</c:v>
                </c:pt>
                <c:pt idx="3863">
                  <c:v>334.56223105004102</c:v>
                </c:pt>
                <c:pt idx="3864">
                  <c:v>333.919708046746</c:v>
                </c:pt>
                <c:pt idx="3865">
                  <c:v>333.278271109287</c:v>
                </c:pt>
                <c:pt idx="3866">
                  <c:v>332.63791875694602</c:v>
                </c:pt>
                <c:pt idx="3867">
                  <c:v>331.99864951006703</c:v>
                </c:pt>
                <c:pt idx="3868">
                  <c:v>331.36046189005299</c:v>
                </c:pt>
                <c:pt idx="3869">
                  <c:v>330.72335441936599</c:v>
                </c:pt>
                <c:pt idx="3870">
                  <c:v>330.08732562153398</c:v>
                </c:pt>
                <c:pt idx="3871">
                  <c:v>329.45237402115202</c:v>
                </c:pt>
                <c:pt idx="3872">
                  <c:v>328.81849814387999</c:v>
                </c:pt>
                <c:pt idx="3873">
                  <c:v>328.18569651645402</c:v>
                </c:pt>
                <c:pt idx="3874">
                  <c:v>327.55396766667798</c:v>
                </c:pt>
                <c:pt idx="3875">
                  <c:v>326.92331012342999</c:v>
                </c:pt>
                <c:pt idx="3876">
                  <c:v>326.29372241666999</c:v>
                </c:pt>
                <c:pt idx="3877">
                  <c:v>325.66520307743298</c:v>
                </c:pt>
                <c:pt idx="3878">
                  <c:v>325.03775063783701</c:v>
                </c:pt>
                <c:pt idx="3879">
                  <c:v>324.411363631082</c:v>
                </c:pt>
                <c:pt idx="3880">
                  <c:v>323.786040591453</c:v>
                </c:pt>
                <c:pt idx="3881">
                  <c:v>323.16178005432698</c:v>
                </c:pt>
                <c:pt idx="3882">
                  <c:v>322.53858055616399</c:v>
                </c:pt>
                <c:pt idx="3883">
                  <c:v>321.91644063451901</c:v>
                </c:pt>
                <c:pt idx="3884">
                  <c:v>321.295358828041</c:v>
                </c:pt>
                <c:pt idx="3885">
                  <c:v>320.675333676474</c:v>
                </c:pt>
                <c:pt idx="3886">
                  <c:v>320.05636372065902</c:v>
                </c:pt>
                <c:pt idx="3887">
                  <c:v>319.43844750253697</c:v>
                </c:pt>
                <c:pt idx="3888">
                  <c:v>318.82158356515203</c:v>
                </c:pt>
                <c:pt idx="3889">
                  <c:v>318.20577045264997</c:v>
                </c:pt>
                <c:pt idx="3890">
                  <c:v>317.59100671028301</c:v>
                </c:pt>
                <c:pt idx="3891">
                  <c:v>316.97729088441298</c:v>
                </c:pt>
                <c:pt idx="3892">
                  <c:v>316.36462152250698</c:v>
                </c:pt>
                <c:pt idx="3893">
                  <c:v>315.75299717314903</c:v>
                </c:pt>
                <c:pt idx="3894">
                  <c:v>315.14241638603397</c:v>
                </c:pt>
                <c:pt idx="3895">
                  <c:v>314.53287771196898</c:v>
                </c:pt>
                <c:pt idx="3896">
                  <c:v>313.92437970288501</c:v>
                </c:pt>
                <c:pt idx="3897">
                  <c:v>313.31692091182703</c:v>
                </c:pt>
                <c:pt idx="3898">
                  <c:v>312.710499892965</c:v>
                </c:pt>
                <c:pt idx="3899">
                  <c:v>312.105115201589</c:v>
                </c:pt>
                <c:pt idx="3900">
                  <c:v>311.50076539411498</c:v>
                </c:pt>
                <c:pt idx="3901">
                  <c:v>310.89744902808798</c:v>
                </c:pt>
                <c:pt idx="3902">
                  <c:v>310.29516466217899</c:v>
                </c:pt>
                <c:pt idx="3903">
                  <c:v>309.69391085618997</c:v>
                </c:pt>
                <c:pt idx="3904">
                  <c:v>309.09368617105599</c:v>
                </c:pt>
                <c:pt idx="3905">
                  <c:v>308.494489168847</c:v>
                </c:pt>
                <c:pt idx="3906">
                  <c:v>307.89631841276702</c:v>
                </c:pt>
                <c:pt idx="3907">
                  <c:v>307.29917246716002</c:v>
                </c:pt>
                <c:pt idx="3908">
                  <c:v>306.70304989750701</c:v>
                </c:pt>
                <c:pt idx="3909">
                  <c:v>306.10794927043401</c:v>
                </c:pt>
                <c:pt idx="3910">
                  <c:v>305.51386915370699</c:v>
                </c:pt>
                <c:pt idx="3911">
                  <c:v>304.92080811623998</c:v>
                </c:pt>
                <c:pt idx="3912">
                  <c:v>304.32876472809102</c:v>
                </c:pt>
                <c:pt idx="3913">
                  <c:v>303.737737560467</c:v>
                </c:pt>
                <c:pt idx="3914">
                  <c:v>303.14772518572602</c:v>
                </c:pt>
                <c:pt idx="3915">
                  <c:v>302.55872617737901</c:v>
                </c:pt>
                <c:pt idx="3916">
                  <c:v>301.970739110088</c:v>
                </c:pt>
                <c:pt idx="3917">
                  <c:v>301.38376255967398</c:v>
                </c:pt>
                <c:pt idx="3918">
                  <c:v>300.79779510311101</c:v>
                </c:pt>
                <c:pt idx="3919">
                  <c:v>300.21283531853499</c:v>
                </c:pt>
                <c:pt idx="3920">
                  <c:v>299.62888178524099</c:v>
                </c:pt>
                <c:pt idx="3921">
                  <c:v>299.04593308368601</c:v>
                </c:pt>
                <c:pt idx="3922">
                  <c:v>298.46398779549202</c:v>
                </c:pt>
                <c:pt idx="3923">
                  <c:v>297.88304450344401</c:v>
                </c:pt>
                <c:pt idx="3924">
                  <c:v>297.30310179149802</c:v>
                </c:pt>
                <c:pt idx="3925">
                  <c:v>296.72415824477503</c:v>
                </c:pt>
                <c:pt idx="3926">
                  <c:v>296.14621244956697</c:v>
                </c:pt>
                <c:pt idx="3927">
                  <c:v>295.56926299334202</c:v>
                </c:pt>
                <c:pt idx="3928">
                  <c:v>294.99330846473401</c:v>
                </c:pt>
                <c:pt idx="3929">
                  <c:v>294.41834745355999</c:v>
                </c:pt>
                <c:pt idx="3930">
                  <c:v>293.84437855080699</c:v>
                </c:pt>
                <c:pt idx="3931">
                  <c:v>293.27140034864601</c:v>
                </c:pt>
                <c:pt idx="3932">
                  <c:v>292.699411440424</c:v>
                </c:pt>
                <c:pt idx="3933">
                  <c:v>292.12841042066998</c:v>
                </c:pt>
                <c:pt idx="3934">
                  <c:v>291.55839588509798</c:v>
                </c:pt>
                <c:pt idx="3935">
                  <c:v>290.98936643060301</c:v>
                </c:pt>
                <c:pt idx="3936">
                  <c:v>290.42132065527102</c:v>
                </c:pt>
                <c:pt idx="3937">
                  <c:v>289.85425715836902</c:v>
                </c:pt>
                <c:pt idx="3938">
                  <c:v>289.28817454035902</c:v>
                </c:pt>
                <c:pt idx="3939">
                  <c:v>288.72307140289001</c:v>
                </c:pt>
                <c:pt idx="3940">
                  <c:v>288.15894634880402</c:v>
                </c:pt>
                <c:pt idx="3941">
                  <c:v>287.59579798213599</c:v>
                </c:pt>
                <c:pt idx="3942">
                  <c:v>287.033624908116</c:v>
                </c:pt>
                <c:pt idx="3943">
                  <c:v>286.47242573317197</c:v>
                </c:pt>
                <c:pt idx="3944">
                  <c:v>285.91219906492699</c:v>
                </c:pt>
                <c:pt idx="3945">
                  <c:v>285.35294351220699</c:v>
                </c:pt>
                <c:pt idx="3946">
                  <c:v>284.79465768503297</c:v>
                </c:pt>
                <c:pt idx="3947">
                  <c:v>284.23734019463501</c:v>
                </c:pt>
                <c:pt idx="3948">
                  <c:v>283.68098965344001</c:v>
                </c:pt>
                <c:pt idx="3949">
                  <c:v>283.12560467508303</c:v>
                </c:pt>
                <c:pt idx="3950">
                  <c:v>282.57118387440801</c:v>
                </c:pt>
                <c:pt idx="3951">
                  <c:v>282.01772586746102</c:v>
                </c:pt>
                <c:pt idx="3952">
                  <c:v>281.46522927150102</c:v>
                </c:pt>
                <c:pt idx="3953">
                  <c:v>280.91369270499501</c:v>
                </c:pt>
                <c:pt idx="3954">
                  <c:v>280.36311478762502</c:v>
                </c:pt>
                <c:pt idx="3955">
                  <c:v>279.81349414028199</c:v>
                </c:pt>
                <c:pt idx="3956">
                  <c:v>279.26482938507399</c:v>
                </c:pt>
                <c:pt idx="3957">
                  <c:v>278.717119145325</c:v>
                </c:pt>
                <c:pt idx="3958">
                  <c:v>278.170362045574</c:v>
                </c:pt>
                <c:pt idx="3959">
                  <c:v>277.62455671158</c:v>
                </c:pt>
                <c:pt idx="3960">
                  <c:v>277.07970177032098</c:v>
                </c:pt>
                <c:pt idx="3961">
                  <c:v>276.53579584999699</c:v>
                </c:pt>
                <c:pt idx="3962">
                  <c:v>275.99283758002798</c:v>
                </c:pt>
                <c:pt idx="3963">
                  <c:v>275.45082559105902</c:v>
                </c:pt>
                <c:pt idx="3964">
                  <c:v>274.90975851496</c:v>
                </c:pt>
                <c:pt idx="3965">
                  <c:v>274.36963498482601</c:v>
                </c:pt>
                <c:pt idx="3966">
                  <c:v>273.83045363498098</c:v>
                </c:pt>
                <c:pt idx="3967">
                  <c:v>273.29221310097398</c:v>
                </c:pt>
                <c:pt idx="3968">
                  <c:v>272.75491201958698</c:v>
                </c:pt>
                <c:pt idx="3969">
                  <c:v>272.21854902883302</c:v>
                </c:pt>
                <c:pt idx="3970">
                  <c:v>271.683122767952</c:v>
                </c:pt>
                <c:pt idx="3971">
                  <c:v>271.148631877426</c:v>
                </c:pt>
                <c:pt idx="3972">
                  <c:v>270.61507499896197</c:v>
                </c:pt>
                <c:pt idx="3973">
                  <c:v>270.08245077550998</c:v>
                </c:pt>
                <c:pt idx="3974">
                  <c:v>269.55075785125302</c:v>
                </c:pt>
                <c:pt idx="3975">
                  <c:v>269.01999487161299</c:v>
                </c:pt>
                <c:pt idx="3976">
                  <c:v>268.49016048325097</c:v>
                </c:pt>
                <c:pt idx="3977">
                  <c:v>267.961253334069</c:v>
                </c:pt>
                <c:pt idx="3978">
                  <c:v>267.433272073208</c:v>
                </c:pt>
                <c:pt idx="3979">
                  <c:v>266.90621535105498</c:v>
                </c:pt>
                <c:pt idx="3980">
                  <c:v>266.380081819238</c:v>
                </c:pt>
                <c:pt idx="3981">
                  <c:v>265.85487013063101</c:v>
                </c:pt>
                <c:pt idx="3982">
                  <c:v>265.33057893935302</c:v>
                </c:pt>
                <c:pt idx="3983">
                  <c:v>264.80720690077101</c:v>
                </c:pt>
                <c:pt idx="3984">
                  <c:v>264.28475267149798</c:v>
                </c:pt>
                <c:pt idx="3985">
                  <c:v>263.76321490939802</c:v>
                </c:pt>
                <c:pt idx="3986">
                  <c:v>263.24259227358499</c:v>
                </c:pt>
                <c:pt idx="3987">
                  <c:v>262.722883424423</c:v>
                </c:pt>
                <c:pt idx="3988">
                  <c:v>262.20408702352898</c:v>
                </c:pt>
                <c:pt idx="3989">
                  <c:v>261.68620173377298</c:v>
                </c:pt>
                <c:pt idx="3990">
                  <c:v>261.16922621928001</c:v>
                </c:pt>
                <c:pt idx="3991">
                  <c:v>260.65315914542902</c:v>
                </c:pt>
                <c:pt idx="3992">
                  <c:v>260.137999178857</c:v>
                </c:pt>
                <c:pt idx="3993">
                  <c:v>259.62374498745601</c:v>
                </c:pt>
                <c:pt idx="3994">
                  <c:v>259.11039524037898</c:v>
                </c:pt>
                <c:pt idx="3995">
                  <c:v>258.59794860803601</c:v>
                </c:pt>
                <c:pt idx="3996">
                  <c:v>258.08640376209797</c:v>
                </c:pt>
                <c:pt idx="3997">
                  <c:v>257.57575937549802</c:v>
                </c:pt>
                <c:pt idx="3998">
                  <c:v>257.06601412242998</c:v>
                </c:pt>
                <c:pt idx="3999">
                  <c:v>256.55716667835298</c:v>
                </c:pt>
                <c:pt idx="4000">
                  <c:v>256.04921571998801</c:v>
                </c:pt>
                <c:pt idx="4001">
                  <c:v>255.54215992532201</c:v>
                </c:pt>
                <c:pt idx="4002">
                  <c:v>255.03599797360499</c:v>
                </c:pt>
                <c:pt idx="4003">
                  <c:v>254.530728545361</c:v>
                </c:pt>
                <c:pt idx="4004">
                  <c:v>254.02635032237501</c:v>
                </c:pt>
                <c:pt idx="4005">
                  <c:v>253.52286198770301</c:v>
                </c:pt>
                <c:pt idx="4006">
                  <c:v>253.02026222567</c:v>
                </c:pt>
                <c:pt idx="4007">
                  <c:v>252.518549721873</c:v>
                </c:pt>
                <c:pt idx="4008">
                  <c:v>252.017723163179</c:v>
                </c:pt>
                <c:pt idx="4009">
                  <c:v>251.51778123772701</c:v>
                </c:pt>
                <c:pt idx="4010">
                  <c:v>251.01872263492999</c:v>
                </c:pt>
                <c:pt idx="4011">
                  <c:v>250.520546045473</c:v>
                </c:pt>
                <c:pt idx="4012">
                  <c:v>250.023250161318</c:v>
                </c:pt>
                <c:pt idx="4013">
                  <c:v>249.526833675701</c:v>
                </c:pt>
                <c:pt idx="4014">
                  <c:v>249.03129528313599</c:v>
                </c:pt>
                <c:pt idx="4015">
                  <c:v>248.53663367941101</c:v>
                </c:pt>
                <c:pt idx="4016">
                  <c:v>248.04284756159501</c:v>
                </c:pt>
                <c:pt idx="4017">
                  <c:v>247.549935628036</c:v>
                </c:pt>
                <c:pt idx="4018">
                  <c:v>247.057896578358</c:v>
                </c:pt>
                <c:pt idx="4019">
                  <c:v>246.56672911347101</c:v>
                </c:pt>
                <c:pt idx="4020">
                  <c:v>246.07643193555899</c:v>
                </c:pt>
                <c:pt idx="4021">
                  <c:v>245.58700374809499</c:v>
                </c:pt>
                <c:pt idx="4022">
                  <c:v>245.09844325583001</c:v>
                </c:pt>
                <c:pt idx="4023">
                  <c:v>244.61074916480001</c:v>
                </c:pt>
                <c:pt idx="4024">
                  <c:v>244.12392018232501</c:v>
                </c:pt>
                <c:pt idx="4025">
                  <c:v>243.63795501700901</c:v>
                </c:pt>
                <c:pt idx="4026">
                  <c:v>243.152852378745</c:v>
                </c:pt>
                <c:pt idx="4027">
                  <c:v>242.66861097870799</c:v>
                </c:pt>
                <c:pt idx="4028">
                  <c:v>242.185229529362</c:v>
                </c:pt>
                <c:pt idx="4029">
                  <c:v>241.70270674445899</c:v>
                </c:pt>
                <c:pt idx="4030">
                  <c:v>241.22104133904</c:v>
                </c:pt>
                <c:pt idx="4031">
                  <c:v>240.740232029433</c:v>
                </c:pt>
                <c:pt idx="4032">
                  <c:v>240.26027753325701</c:v>
                </c:pt>
                <c:pt idx="4033">
                  <c:v>239.781176569422</c:v>
                </c:pt>
                <c:pt idx="4034">
                  <c:v>239.30292785812799</c:v>
                </c:pt>
                <c:pt idx="4035">
                  <c:v>238.82553012087001</c:v>
                </c:pt>
                <c:pt idx="4036">
                  <c:v>238.34898208043001</c:v>
                </c:pt>
                <c:pt idx="4037">
                  <c:v>237.873282460887</c:v>
                </c:pt>
                <c:pt idx="4038">
                  <c:v>237.39842998761401</c:v>
                </c:pt>
                <c:pt idx="4039">
                  <c:v>236.924423387275</c:v>
                </c:pt>
                <c:pt idx="4040">
                  <c:v>236.451261387833</c:v>
                </c:pt>
                <c:pt idx="4041">
                  <c:v>235.978942718545</c:v>
                </c:pt>
                <c:pt idx="4042">
                  <c:v>235.507466109962</c:v>
                </c:pt>
                <c:pt idx="4043">
                  <c:v>235.036830293934</c:v>
                </c:pt>
                <c:pt idx="4044">
                  <c:v>234.56703400360999</c:v>
                </c:pt>
                <c:pt idx="4045">
                  <c:v>234.09807597343399</c:v>
                </c:pt>
                <c:pt idx="4046">
                  <c:v>233.62995493914801</c:v>
                </c:pt>
                <c:pt idx="4047">
                  <c:v>233.16266963779699</c:v>
                </c:pt>
                <c:pt idx="4048">
                  <c:v>232.69621880771999</c:v>
                </c:pt>
                <c:pt idx="4049">
                  <c:v>232.23060118856401</c:v>
                </c:pt>
                <c:pt idx="4050">
                  <c:v>231.765815521268</c:v>
                </c:pt>
                <c:pt idx="4051">
                  <c:v>231.30186054807899</c:v>
                </c:pt>
                <c:pt idx="4052">
                  <c:v>230.838735012542</c:v>
                </c:pt>
                <c:pt idx="4053">
                  <c:v>230.376437659505</c:v>
                </c:pt>
                <c:pt idx="4054">
                  <c:v>229.91496723512199</c:v>
                </c:pt>
                <c:pt idx="4055">
                  <c:v>229.45432248684401</c:v>
                </c:pt>
                <c:pt idx="4056">
                  <c:v>228.994502163432</c:v>
                </c:pt>
                <c:pt idx="4057">
                  <c:v>228.535505014949</c:v>
                </c:pt>
                <c:pt idx="4058">
                  <c:v>228.07732979276099</c:v>
                </c:pt>
                <c:pt idx="4059">
                  <c:v>227.619975249541</c:v>
                </c:pt>
                <c:pt idx="4060">
                  <c:v>227.163440139269</c:v>
                </c:pt>
                <c:pt idx="4061">
                  <c:v>226.70772321723001</c:v>
                </c:pt>
                <c:pt idx="4062">
                  <c:v>226.25282324001299</c:v>
                </c:pt>
                <c:pt idx="4063">
                  <c:v>225.79873896551899</c:v>
                </c:pt>
                <c:pt idx="4064">
                  <c:v>225.345469152953</c:v>
                </c:pt>
                <c:pt idx="4065">
                  <c:v>224.893012562829</c:v>
                </c:pt>
                <c:pt idx="4066">
                  <c:v>224.44136795697</c:v>
                </c:pt>
                <c:pt idx="4067">
                  <c:v>223.99053409850799</c:v>
                </c:pt>
                <c:pt idx="4068">
                  <c:v>223.54050975188099</c:v>
                </c:pt>
                <c:pt idx="4069">
                  <c:v>223.09129368284201</c:v>
                </c:pt>
                <c:pt idx="4070">
                  <c:v>222.64288465844899</c:v>
                </c:pt>
                <c:pt idx="4071">
                  <c:v>222.195281447074</c:v>
                </c:pt>
                <c:pt idx="4072">
                  <c:v>221.748482818398</c:v>
                </c:pt>
                <c:pt idx="4073">
                  <c:v>221.30248754341301</c:v>
                </c:pt>
                <c:pt idx="4074">
                  <c:v>220.85729439442301</c:v>
                </c:pt>
                <c:pt idx="4075">
                  <c:v>220.412902145045</c:v>
                </c:pt>
                <c:pt idx="4076">
                  <c:v>219.96930957020601</c:v>
                </c:pt>
                <c:pt idx="4077">
                  <c:v>219.52651544614699</c:v>
                </c:pt>
                <c:pt idx="4078">
                  <c:v>219.08451855042301</c:v>
                </c:pt>
                <c:pt idx="4079">
                  <c:v>218.643317661899</c:v>
                </c:pt>
                <c:pt idx="4080">
                  <c:v>218.20291156075601</c:v>
                </c:pt>
                <c:pt idx="4081">
                  <c:v>217.76329902849</c:v>
                </c:pt>
                <c:pt idx="4082">
                  <c:v>217.32447884790801</c:v>
                </c:pt>
                <c:pt idx="4083">
                  <c:v>216.88644980313401</c:v>
                </c:pt>
                <c:pt idx="4084">
                  <c:v>216.44921067960601</c:v>
                </c:pt>
                <c:pt idx="4085">
                  <c:v>216.012760264077</c:v>
                </c:pt>
                <c:pt idx="4086">
                  <c:v>215.577097344615</c:v>
                </c:pt>
                <c:pt idx="4087">
                  <c:v>215.14222071060499</c:v>
                </c:pt>
                <c:pt idx="4088">
                  <c:v>214.708129152748</c:v>
                </c:pt>
                <c:pt idx="4089">
                  <c:v>214.274821463058</c:v>
                </c:pt>
                <c:pt idx="4090">
                  <c:v>213.84229643487001</c:v>
                </c:pt>
                <c:pt idx="4091">
                  <c:v>213.41055286283199</c:v>
                </c:pt>
                <c:pt idx="4092">
                  <c:v>212.979589542913</c:v>
                </c:pt>
                <c:pt idx="4093">
                  <c:v>212.54940527239299</c:v>
                </c:pt>
                <c:pt idx="4094">
                  <c:v>212.11999884987699</c:v>
                </c:pt>
                <c:pt idx="4095">
                  <c:v>211.69136907528099</c:v>
                </c:pt>
                <c:pt idx="4096">
                  <c:v>211.26351474984301</c:v>
                </c:pt>
                <c:pt idx="4097">
                  <c:v>210.83643467611799</c:v>
                </c:pt>
                <c:pt idx="4098">
                  <c:v>210.41012765797899</c:v>
                </c:pt>
                <c:pt idx="4099">
                  <c:v>209.98459250061799</c:v>
                </c:pt>
                <c:pt idx="4100">
                  <c:v>209.55982801054299</c:v>
                </c:pt>
                <c:pt idx="4101">
                  <c:v>209.13583299558599</c:v>
                </c:pt>
                <c:pt idx="4102">
                  <c:v>208.712606264893</c:v>
                </c:pt>
                <c:pt idx="4103">
                  <c:v>208.290146628933</c:v>
                </c:pt>
                <c:pt idx="4104">
                  <c:v>207.86845289949201</c:v>
                </c:pt>
                <c:pt idx="4105">
                  <c:v>207.44752388967601</c:v>
                </c:pt>
                <c:pt idx="4106">
                  <c:v>207.027358413912</c:v>
                </c:pt>
                <c:pt idx="4107">
                  <c:v>206.60795528794401</c:v>
                </c:pt>
                <c:pt idx="4108">
                  <c:v>206.189313328841</c:v>
                </c:pt>
                <c:pt idx="4109">
                  <c:v>205.77143135498599</c:v>
                </c:pt>
                <c:pt idx="4110">
                  <c:v>205.354308186086</c:v>
                </c:pt>
                <c:pt idx="4111">
                  <c:v>204.93794264316699</c:v>
                </c:pt>
                <c:pt idx="4112">
                  <c:v>204.52233354857799</c:v>
                </c:pt>
                <c:pt idx="4113">
                  <c:v>204.107479725985</c:v>
                </c:pt>
                <c:pt idx="4114">
                  <c:v>203.693380000377</c:v>
                </c:pt>
                <c:pt idx="4115">
                  <c:v>203.28003319806101</c:v>
                </c:pt>
                <c:pt idx="4116">
                  <c:v>202.86743814667</c:v>
                </c:pt>
                <c:pt idx="4117">
                  <c:v>202.45559367515199</c:v>
                </c:pt>
                <c:pt idx="4118">
                  <c:v>202.044498613782</c:v>
                </c:pt>
                <c:pt idx="4119">
                  <c:v>201.63415179415099</c:v>
                </c:pt>
                <c:pt idx="4120">
                  <c:v>201.22455204917199</c:v>
                </c:pt>
                <c:pt idx="4121">
                  <c:v>200.815698213084</c:v>
                </c:pt>
                <c:pt idx="4122">
                  <c:v>200.40758912144</c:v>
                </c:pt>
                <c:pt idx="4123">
                  <c:v>200.00022361111999</c:v>
                </c:pt>
                <c:pt idx="4124">
                  <c:v>199.59360052032301</c:v>
                </c:pt>
                <c:pt idx="4125">
                  <c:v>199.18771868856999</c:v>
                </c:pt>
                <c:pt idx="4126">
                  <c:v>198.782576956702</c:v>
                </c:pt>
                <c:pt idx="4127">
                  <c:v>198.37817416688401</c:v>
                </c:pt>
                <c:pt idx="4128">
                  <c:v>197.97450916259999</c:v>
                </c:pt>
                <c:pt idx="4129">
                  <c:v>197.571580788658</c:v>
                </c:pt>
                <c:pt idx="4130">
                  <c:v>197.16938789118501</c:v>
                </c:pt>
                <c:pt idx="4131">
                  <c:v>196.767929317631</c:v>
                </c:pt>
                <c:pt idx="4132">
                  <c:v>196.36720391676599</c:v>
                </c:pt>
                <c:pt idx="4133">
                  <c:v>195.967210538682</c:v>
                </c:pt>
                <c:pt idx="4134">
                  <c:v>195.56794803479599</c:v>
                </c:pt>
                <c:pt idx="4135">
                  <c:v>195.16941525783901</c:v>
                </c:pt>
                <c:pt idx="4136">
                  <c:v>194.77161106187199</c:v>
                </c:pt>
                <c:pt idx="4137">
                  <c:v>194.374534302271</c:v>
                </c:pt>
                <c:pt idx="4138">
                  <c:v>193.978183835734</c:v>
                </c:pt>
                <c:pt idx="4139">
                  <c:v>193.58255852028299</c:v>
                </c:pt>
                <c:pt idx="4140">
                  <c:v>193.18765721526</c:v>
                </c:pt>
                <c:pt idx="4141">
                  <c:v>192.793478781327</c:v>
                </c:pt>
                <c:pt idx="4142">
                  <c:v>192.400022080469</c:v>
                </c:pt>
                <c:pt idx="4143">
                  <c:v>192.00728597598999</c:v>
                </c:pt>
                <c:pt idx="4144">
                  <c:v>191.61526933251699</c:v>
                </c:pt>
                <c:pt idx="4145">
                  <c:v>191.22397101599501</c:v>
                </c:pt>
                <c:pt idx="4146">
                  <c:v>190.83338989369301</c:v>
                </c:pt>
                <c:pt idx="4147">
                  <c:v>190.443524834199</c:v>
                </c:pt>
                <c:pt idx="4148">
                  <c:v>190.054374707421</c:v>
                </c:pt>
                <c:pt idx="4149">
                  <c:v>189.665938384588</c:v>
                </c:pt>
                <c:pt idx="4150">
                  <c:v>189.27821473825099</c:v>
                </c:pt>
                <c:pt idx="4151">
                  <c:v>188.89120264227799</c:v>
                </c:pt>
                <c:pt idx="4152">
                  <c:v>188.50490097186</c:v>
                </c:pt>
                <c:pt idx="4153">
                  <c:v>188.119308603506</c:v>
                </c:pt>
                <c:pt idx="4154">
                  <c:v>187.73442441504599</c:v>
                </c:pt>
                <c:pt idx="4155">
                  <c:v>187.350247285629</c:v>
                </c:pt>
                <c:pt idx="4156">
                  <c:v>186.96677609572501</c:v>
                </c:pt>
                <c:pt idx="4157">
                  <c:v>186.58400972712101</c:v>
                </c:pt>
                <c:pt idx="4158">
                  <c:v>186.20194706292401</c:v>
                </c:pt>
                <c:pt idx="4159">
                  <c:v>185.820586987562</c:v>
                </c:pt>
                <c:pt idx="4160">
                  <c:v>185.43992838678099</c:v>
                </c:pt>
                <c:pt idx="4161">
                  <c:v>185.059970147645</c:v>
                </c:pt>
                <c:pt idx="4162">
                  <c:v>184.68071115853499</c:v>
                </c:pt>
                <c:pt idx="4163">
                  <c:v>184.302150309155</c:v>
                </c:pt>
                <c:pt idx="4164">
                  <c:v>183.92428649052201</c:v>
                </c:pt>
                <c:pt idx="4165">
                  <c:v>183.54711859497601</c:v>
                </c:pt>
                <c:pt idx="4166">
                  <c:v>183.17064551617</c:v>
                </c:pt>
                <c:pt idx="4167">
                  <c:v>182.79486614908001</c:v>
                </c:pt>
                <c:pt idx="4168">
                  <c:v>182.41977938999301</c:v>
                </c:pt>
                <c:pt idx="4169">
                  <c:v>182.04538413651801</c:v>
                </c:pt>
                <c:pt idx="4170">
                  <c:v>181.67167928757999</c:v>
                </c:pt>
                <c:pt idx="4171">
                  <c:v>181.29866374342001</c:v>
                </c:pt>
                <c:pt idx="4172">
                  <c:v>180.926336405596</c:v>
                </c:pt>
                <c:pt idx="4173">
                  <c:v>180.55469617698199</c:v>
                </c:pt>
                <c:pt idx="4174">
                  <c:v>180.183741961767</c:v>
                </c:pt>
                <c:pt idx="4175">
                  <c:v>179.81347266545799</c:v>
                </c:pt>
                <c:pt idx="4176">
                  <c:v>179.443887194876</c:v>
                </c:pt>
                <c:pt idx="4177">
                  <c:v>179.07498445816</c:v>
                </c:pt>
                <c:pt idx="4178">
                  <c:v>178.70676336475799</c:v>
                </c:pt>
                <c:pt idx="4179">
                  <c:v>178.339222825441</c:v>
                </c:pt>
                <c:pt idx="4180">
                  <c:v>177.97236175228599</c:v>
                </c:pt>
                <c:pt idx="4181">
                  <c:v>177.606179058691</c:v>
                </c:pt>
                <c:pt idx="4182">
                  <c:v>177.24067365936401</c:v>
                </c:pt>
                <c:pt idx="4183">
                  <c:v>176.87584447032901</c:v>
                </c:pt>
                <c:pt idx="4184">
                  <c:v>176.51169040892199</c:v>
                </c:pt>
                <c:pt idx="4185">
                  <c:v>176.14821039379299</c:v>
                </c:pt>
                <c:pt idx="4186">
                  <c:v>175.78540334490199</c:v>
                </c:pt>
                <c:pt idx="4187">
                  <c:v>175.42326818352501</c:v>
                </c:pt>
                <c:pt idx="4188">
                  <c:v>175.06180383224901</c:v>
                </c:pt>
                <c:pt idx="4189">
                  <c:v>174.701009214973</c:v>
                </c:pt>
                <c:pt idx="4190">
                  <c:v>174.34088325690601</c:v>
                </c:pt>
                <c:pt idx="4191">
                  <c:v>173.981424884571</c:v>
                </c:pt>
                <c:pt idx="4192">
                  <c:v>173.62263302579899</c:v>
                </c:pt>
                <c:pt idx="4193">
                  <c:v>173.26450660973401</c:v>
                </c:pt>
                <c:pt idx="4194">
                  <c:v>172.90704456682701</c:v>
                </c:pt>
                <c:pt idx="4195">
                  <c:v>172.550245828844</c:v>
                </c:pt>
                <c:pt idx="4196">
                  <c:v>172.19410932885401</c:v>
                </c:pt>
                <c:pt idx="4197">
                  <c:v>171.83863400124201</c:v>
                </c:pt>
                <c:pt idx="4198">
                  <c:v>171.48381878169499</c:v>
                </c:pt>
                <c:pt idx="4199">
                  <c:v>171.12966260721399</c:v>
                </c:pt>
                <c:pt idx="4200">
                  <c:v>170.77616441610499</c:v>
                </c:pt>
                <c:pt idx="4201">
                  <c:v>170.42332314798301</c:v>
                </c:pt>
                <c:pt idx="4202">
                  <c:v>170.07113774376899</c:v>
                </c:pt>
                <c:pt idx="4203">
                  <c:v>169.719607145693</c:v>
                </c:pt>
                <c:pt idx="4204">
                  <c:v>169.36873029729</c:v>
                </c:pt>
                <c:pt idx="4205">
                  <c:v>169.018506143401</c:v>
                </c:pt>
                <c:pt idx="4206">
                  <c:v>168.668933630174</c:v>
                </c:pt>
                <c:pt idx="4207">
                  <c:v>168.320011705063</c:v>
                </c:pt>
                <c:pt idx="4208">
                  <c:v>167.971739316823</c:v>
                </c:pt>
                <c:pt idx="4209">
                  <c:v>167.624115415517</c:v>
                </c:pt>
                <c:pt idx="4210">
                  <c:v>167.27713895251199</c:v>
                </c:pt>
                <c:pt idx="4211">
                  <c:v>166.93080888047899</c:v>
                </c:pt>
                <c:pt idx="4212">
                  <c:v>166.58512415338899</c:v>
                </c:pt>
                <c:pt idx="4213">
                  <c:v>166.24008372652</c:v>
                </c:pt>
                <c:pt idx="4214">
                  <c:v>165.89568655644999</c:v>
                </c:pt>
                <c:pt idx="4215">
                  <c:v>165.55193160106001</c:v>
                </c:pt>
                <c:pt idx="4216">
                  <c:v>165.208817819534</c:v>
                </c:pt>
                <c:pt idx="4217">
                  <c:v>164.866344172352</c:v>
                </c:pt>
                <c:pt idx="4218">
                  <c:v>164.52450962130101</c:v>
                </c:pt>
                <c:pt idx="4219">
                  <c:v>164.18331312946501</c:v>
                </c:pt>
                <c:pt idx="4220">
                  <c:v>163.842753661226</c:v>
                </c:pt>
                <c:pt idx="4221">
                  <c:v>163.50283018227</c:v>
                </c:pt>
                <c:pt idx="4222">
                  <c:v>163.16354165957799</c:v>
                </c:pt>
                <c:pt idx="4223">
                  <c:v>162.82488706143201</c:v>
                </c:pt>
                <c:pt idx="4224">
                  <c:v>162.48686535740899</c:v>
                </c:pt>
                <c:pt idx="4225">
                  <c:v>162.149475518386</c:v>
                </c:pt>
                <c:pt idx="4226">
                  <c:v>161.812716516535</c:v>
                </c:pt>
                <c:pt idx="4227">
                  <c:v>161.47658732532599</c:v>
                </c:pt>
                <c:pt idx="4228">
                  <c:v>161.14108691952501</c:v>
                </c:pt>
                <c:pt idx="4229">
                  <c:v>160.806214275191</c:v>
                </c:pt>
                <c:pt idx="4230">
                  <c:v>160.471968369682</c:v>
                </c:pt>
                <c:pt idx="4231">
                  <c:v>160.13834818164699</c:v>
                </c:pt>
                <c:pt idx="4232">
                  <c:v>159.805352691031</c:v>
                </c:pt>
                <c:pt idx="4233">
                  <c:v>159.47298087907001</c:v>
                </c:pt>
                <c:pt idx="4234">
                  <c:v>159.14123172829699</c:v>
                </c:pt>
                <c:pt idx="4235">
                  <c:v>158.810104222533</c:v>
                </c:pt>
                <c:pt idx="4236">
                  <c:v>158.479597346894</c:v>
                </c:pt>
                <c:pt idx="4237">
                  <c:v>158.14971008778599</c:v>
                </c:pt>
                <c:pt idx="4238">
                  <c:v>157.820441432904</c:v>
                </c:pt>
                <c:pt idx="4239">
                  <c:v>157.49179037123901</c:v>
                </c:pt>
                <c:pt idx="4240">
                  <c:v>157.16375589306699</c:v>
                </c:pt>
                <c:pt idx="4241">
                  <c:v>156.836336989953</c:v>
                </c:pt>
                <c:pt idx="4242">
                  <c:v>156.50953265475201</c:v>
                </c:pt>
                <c:pt idx="4243">
                  <c:v>156.18334188160799</c:v>
                </c:pt>
                <c:pt idx="4244">
                  <c:v>155.85776366595201</c:v>
                </c:pt>
                <c:pt idx="4245">
                  <c:v>155.5327970045</c:v>
                </c:pt>
                <c:pt idx="4246">
                  <c:v>155.20844089525801</c:v>
                </c:pt>
                <c:pt idx="4247">
                  <c:v>154.88469433751399</c:v>
                </c:pt>
                <c:pt idx="4248">
                  <c:v>154.561556331844</c:v>
                </c:pt>
                <c:pt idx="4249">
                  <c:v>154.23902588010799</c:v>
                </c:pt>
                <c:pt idx="4250">
                  <c:v>153.91710198544899</c:v>
                </c:pt>
                <c:pt idx="4251">
                  <c:v>153.595783652297</c:v>
                </c:pt>
                <c:pt idx="4252">
                  <c:v>153.27506988635901</c:v>
                </c:pt>
                <c:pt idx="4253">
                  <c:v>152.95495969463099</c:v>
                </c:pt>
                <c:pt idx="4254">
                  <c:v>152.635452085385</c:v>
                </c:pt>
                <c:pt idx="4255">
                  <c:v>152.31654606818</c:v>
                </c:pt>
                <c:pt idx="4256">
                  <c:v>151.998240653849</c:v>
                </c:pt>
                <c:pt idx="4257">
                  <c:v>151.680534854511</c:v>
                </c:pt>
                <c:pt idx="4258">
                  <c:v>151.36342768355999</c:v>
                </c:pt>
                <c:pt idx="4259">
                  <c:v>151.04691815567099</c:v>
                </c:pt>
                <c:pt idx="4260">
                  <c:v>150.731005286797</c:v>
                </c:pt>
                <c:pt idx="4261">
                  <c:v>150.415688094167</c:v>
                </c:pt>
                <c:pt idx="4262">
                  <c:v>150.10096559629</c:v>
                </c:pt>
                <c:pt idx="4263">
                  <c:v>149.786836812947</c:v>
                </c:pt>
                <c:pt idx="4264">
                  <c:v>149.47330076519799</c:v>
                </c:pt>
                <c:pt idx="4265">
                  <c:v>149.160356475377</c:v>
                </c:pt>
                <c:pt idx="4266">
                  <c:v>148.84800296709099</c:v>
                </c:pt>
                <c:pt idx="4267">
                  <c:v>148.536239265224</c:v>
                </c:pt>
                <c:pt idx="4268">
                  <c:v>148.225064395929</c:v>
                </c:pt>
                <c:pt idx="4269">
                  <c:v>147.91447738663399</c:v>
                </c:pt>
                <c:pt idx="4270">
                  <c:v>147.60447726603999</c:v>
                </c:pt>
                <c:pt idx="4271">
                  <c:v>147.295063064114</c:v>
                </c:pt>
                <c:pt idx="4272">
                  <c:v>146.98623381209799</c:v>
                </c:pt>
                <c:pt idx="4273">
                  <c:v>146.67798854250401</c:v>
                </c:pt>
                <c:pt idx="4274">
                  <c:v>146.37032628911001</c:v>
                </c:pt>
                <c:pt idx="4275">
                  <c:v>146.063246086964</c:v>
                </c:pt>
                <c:pt idx="4276">
                  <c:v>145.75674697238301</c:v>
                </c:pt>
                <c:pt idx="4277">
                  <c:v>145.45082798294999</c:v>
                </c:pt>
                <c:pt idx="4278">
                  <c:v>145.145488157513</c:v>
                </c:pt>
                <c:pt idx="4279">
                  <c:v>144.84072653618699</c:v>
                </c:pt>
                <c:pt idx="4280">
                  <c:v>144.53654216035301</c:v>
                </c:pt>
                <c:pt idx="4281">
                  <c:v>144.23293407265601</c:v>
                </c:pt>
                <c:pt idx="4282">
                  <c:v>143.92990131700401</c:v>
                </c:pt>
                <c:pt idx="4283">
                  <c:v>143.62744293856699</c:v>
                </c:pt>
                <c:pt idx="4284">
                  <c:v>143.32555798377899</c:v>
                </c:pt>
                <c:pt idx="4285">
                  <c:v>143.02424550033501</c:v>
                </c:pt>
                <c:pt idx="4286">
                  <c:v>142.72350453719099</c:v>
                </c:pt>
                <c:pt idx="4287">
                  <c:v>142.423334144563</c:v>
                </c:pt>
                <c:pt idx="4288">
                  <c:v>142.123733373926</c:v>
                </c:pt>
                <c:pt idx="4289">
                  <c:v>141.824701278014</c:v>
                </c:pt>
                <c:pt idx="4290">
                  <c:v>141.52623691082101</c:v>
                </c:pt>
                <c:pt idx="4291">
                  <c:v>141.22833932759301</c:v>
                </c:pt>
                <c:pt idx="4292">
                  <c:v>140.93100758483899</c:v>
                </c:pt>
                <c:pt idx="4293">
                  <c:v>140.634240740319</c:v>
                </c:pt>
                <c:pt idx="4294">
                  <c:v>140.33803785305099</c:v>
                </c:pt>
                <c:pt idx="4295">
                  <c:v>140.04239798330499</c:v>
                </c:pt>
                <c:pt idx="4296">
                  <c:v>139.74732019260699</c:v>
                </c:pt>
                <c:pt idx="4297">
                  <c:v>139.45280354373401</c:v>
                </c:pt>
                <c:pt idx="4298">
                  <c:v>139.158847100716</c:v>
                </c:pt>
                <c:pt idx="4299">
                  <c:v>138.86544992883501</c:v>
                </c:pt>
                <c:pt idx="4300">
                  <c:v>138.57261109462101</c:v>
                </c:pt>
                <c:pt idx="4301">
                  <c:v>138.28032966585701</c:v>
                </c:pt>
                <c:pt idx="4302">
                  <c:v>137.988604711574</c:v>
                </c:pt>
                <c:pt idx="4303">
                  <c:v>137.69743530205099</c:v>
                </c:pt>
                <c:pt idx="4304">
                  <c:v>137.406820508815</c:v>
                </c:pt>
                <c:pt idx="4305">
                  <c:v>137.116759404639</c:v>
                </c:pt>
                <c:pt idx="4306">
                  <c:v>136.827251063543</c:v>
                </c:pt>
                <c:pt idx="4307">
                  <c:v>136.538294560792</c:v>
                </c:pt>
                <c:pt idx="4308">
                  <c:v>136.249888972896</c:v>
                </c:pt>
                <c:pt idx="4309">
                  <c:v>135.96203337760701</c:v>
                </c:pt>
                <c:pt idx="4310">
                  <c:v>135.674726853923</c:v>
                </c:pt>
                <c:pt idx="4311">
                  <c:v>135.38796848208099</c:v>
                </c:pt>
                <c:pt idx="4312">
                  <c:v>135.10175734356099</c:v>
                </c:pt>
                <c:pt idx="4313">
                  <c:v>134.81609252108501</c:v>
                </c:pt>
                <c:pt idx="4314">
                  <c:v>134.53097309860999</c:v>
                </c:pt>
                <c:pt idx="4315">
                  <c:v>134.24639816133799</c:v>
                </c:pt>
                <c:pt idx="4316">
                  <c:v>133.96236679570501</c:v>
                </c:pt>
                <c:pt idx="4317">
                  <c:v>133.67887808938701</c:v>
                </c:pt>
                <c:pt idx="4318">
                  <c:v>133.39593113129399</c:v>
                </c:pt>
                <c:pt idx="4319">
                  <c:v>133.11352501157501</c:v>
                </c:pt>
                <c:pt idx="4320">
                  <c:v>132.831658821611</c:v>
                </c:pt>
                <c:pt idx="4321">
                  <c:v>132.550331654019</c:v>
                </c:pt>
                <c:pt idx="4322">
                  <c:v>132.26954260264901</c:v>
                </c:pt>
                <c:pt idx="4323">
                  <c:v>131.98929076258301</c:v>
                </c:pt>
                <c:pt idx="4324">
                  <c:v>131.70957523013499</c:v>
                </c:pt>
                <c:pt idx="4325">
                  <c:v>131.43039510285101</c:v>
                </c:pt>
                <c:pt idx="4326">
                  <c:v>131.15174947950501</c:v>
                </c:pt>
                <c:pt idx="4327">
                  <c:v>130.873637460102</c:v>
                </c:pt>
                <c:pt idx="4328">
                  <c:v>130.596058145874</c:v>
                </c:pt>
                <c:pt idx="4329">
                  <c:v>130.31901063928299</c:v>
                </c:pt>
                <c:pt idx="4330">
                  <c:v>130.042494044016</c:v>
                </c:pt>
                <c:pt idx="4331">
                  <c:v>129.76650746498601</c:v>
                </c:pt>
                <c:pt idx="4332">
                  <c:v>129.49105000832901</c:v>
                </c:pt>
                <c:pt idx="4333">
                  <c:v>129.21612078141101</c:v>
                </c:pt>
                <c:pt idx="4334">
                  <c:v>128.941718892816</c:v>
                </c:pt>
                <c:pt idx="4335">
                  <c:v>128.667843452353</c:v>
                </c:pt>
                <c:pt idx="4336">
                  <c:v>128.39449357105201</c:v>
                </c:pt>
                <c:pt idx="4337">
                  <c:v>128.12166836116299</c:v>
                </c:pt>
                <c:pt idx="4338">
                  <c:v>127.849366936159</c:v>
                </c:pt>
                <c:pt idx="4339">
                  <c:v>127.57758841072901</c:v>
                </c:pt>
                <c:pt idx="4340">
                  <c:v>127.30633190077999</c:v>
                </c:pt>
                <c:pt idx="4341">
                  <c:v>127.035596523441</c:v>
                </c:pt>
                <c:pt idx="4342">
                  <c:v>126.765381397052</c:v>
                </c:pt>
                <c:pt idx="4343">
                  <c:v>126.495685641172</c:v>
                </c:pt>
                <c:pt idx="4344">
                  <c:v>126.22650837657299</c:v>
                </c:pt>
                <c:pt idx="4345">
                  <c:v>125.957848725243</c:v>
                </c:pt>
                <c:pt idx="4346">
                  <c:v>125.689705810381</c:v>
                </c:pt>
                <c:pt idx="4347">
                  <c:v>125.422078756399</c:v>
                </c:pt>
                <c:pt idx="4348">
                  <c:v>125.15496668892099</c:v>
                </c:pt>
                <c:pt idx="4349">
                  <c:v>124.88836873477899</c:v>
                </c:pt>
                <c:pt idx="4350">
                  <c:v>124.622284022019</c:v>
                </c:pt>
                <c:pt idx="4351">
                  <c:v>124.35671167989101</c:v>
                </c:pt>
                <c:pt idx="4352">
                  <c:v>124.091650838855</c:v>
                </c:pt>
                <c:pt idx="4353">
                  <c:v>123.82710063057699</c:v>
                </c:pt>
                <c:pt idx="4354">
                  <c:v>123.563060187931</c:v>
                </c:pt>
                <c:pt idx="4355">
                  <c:v>123.299528644994</c:v>
                </c:pt>
                <c:pt idx="4356">
                  <c:v>123.036505137047</c:v>
                </c:pt>
                <c:pt idx="4357">
                  <c:v>122.77398880057601</c:v>
                </c:pt>
                <c:pt idx="4358">
                  <c:v>122.511978773268</c:v>
                </c:pt>
                <c:pt idx="4359">
                  <c:v>122.250474194012</c:v>
                </c:pt>
                <c:pt idx="4360">
                  <c:v>121.989474202897</c:v>
                </c:pt>
                <c:pt idx="4361">
                  <c:v>121.728977941214</c:v>
                </c:pt>
                <c:pt idx="4362">
                  <c:v>121.468984551448</c:v>
                </c:pt>
                <c:pt idx="4363">
                  <c:v>121.209493177287</c:v>
                </c:pt>
                <c:pt idx="4364">
                  <c:v>120.950502963612</c:v>
                </c:pt>
                <c:pt idx="4365">
                  <c:v>120.692013056503</c:v>
                </c:pt>
                <c:pt idx="4366">
                  <c:v>120.434022603233</c:v>
                </c:pt>
                <c:pt idx="4367">
                  <c:v>120.176530752269</c:v>
                </c:pt>
                <c:pt idx="4368">
                  <c:v>119.91953665327399</c:v>
                </c:pt>
                <c:pt idx="4369">
                  <c:v>119.663039457099</c:v>
                </c:pt>
                <c:pt idx="4370">
                  <c:v>119.407038315791</c:v>
                </c:pt>
                <c:pt idx="4371">
                  <c:v>119.151532382583</c:v>
                </c:pt>
                <c:pt idx="4372">
                  <c:v>118.896520811901</c:v>
                </c:pt>
                <c:pt idx="4373">
                  <c:v>118.64200275935799</c:v>
                </c:pt>
                <c:pt idx="4374">
                  <c:v>118.38797738175499</c:v>
                </c:pt>
                <c:pt idx="4375">
                  <c:v>118.134443837079</c:v>
                </c:pt>
                <c:pt idx="4376">
                  <c:v>117.88140128450399</c:v>
                </c:pt>
                <c:pt idx="4377">
                  <c:v>117.628848884387</c:v>
                </c:pt>
                <c:pt idx="4378">
                  <c:v>117.376785798273</c:v>
                </c:pt>
                <c:pt idx="4379">
                  <c:v>117.125211188883</c:v>
                </c:pt>
                <c:pt idx="4380">
                  <c:v>116.874124220127</c:v>
                </c:pt>
                <c:pt idx="4381">
                  <c:v>116.62352405708999</c:v>
                </c:pt>
                <c:pt idx="4382">
                  <c:v>116.373409866043</c:v>
                </c:pt>
                <c:pt idx="4383">
                  <c:v>116.123780814431</c:v>
                </c:pt>
                <c:pt idx="4384">
                  <c:v>115.874636070881</c:v>
                </c:pt>
                <c:pt idx="4385">
                  <c:v>115.62597480519401</c:v>
                </c:pt>
                <c:pt idx="4386">
                  <c:v>115.377796188349</c:v>
                </c:pt>
                <c:pt idx="4387">
                  <c:v>115.1300993925</c:v>
                </c:pt>
                <c:pt idx="4388">
                  <c:v>114.88288359097599</c:v>
                </c:pt>
                <c:pt idx="4389">
                  <c:v>114.636147958279</c:v>
                </c:pt>
                <c:pt idx="4390">
                  <c:v>114.389891670081</c:v>
                </c:pt>
                <c:pt idx="4391">
                  <c:v>114.14411390322999</c:v>
                </c:pt>
                <c:pt idx="4392">
                  <c:v>113.89881383573901</c:v>
                </c:pt>
                <c:pt idx="4393">
                  <c:v>113.653990646797</c:v>
                </c:pt>
                <c:pt idx="4394">
                  <c:v>113.409643516755</c:v>
                </c:pt>
                <c:pt idx="4395">
                  <c:v>113.165771627135</c:v>
                </c:pt>
                <c:pt idx="4396">
                  <c:v>112.92237416062601</c:v>
                </c:pt>
                <c:pt idx="4397">
                  <c:v>112.67945030108</c:v>
                </c:pt>
                <c:pt idx="4398">
                  <c:v>112.436999233517</c:v>
                </c:pt>
                <c:pt idx="4399">
                  <c:v>112.195020144117</c:v>
                </c:pt>
                <c:pt idx="4400">
                  <c:v>111.953512220224</c:v>
                </c:pt>
                <c:pt idx="4401">
                  <c:v>111.712474650346</c:v>
                </c:pt>
                <c:pt idx="4402">
                  <c:v>111.471906624147</c:v>
                </c:pt>
                <c:pt idx="4403">
                  <c:v>111.23180733245501</c:v>
                </c:pt>
                <c:pt idx="4404">
                  <c:v>110.99217596725499</c:v>
                </c:pt>
                <c:pt idx="4405">
                  <c:v>110.753011721688</c:v>
                </c:pt>
                <c:pt idx="4406">
                  <c:v>110.514313790054</c:v>
                </c:pt>
                <c:pt idx="4407">
                  <c:v>110.276081367808</c:v>
                </c:pt>
                <c:pt idx="4408">
                  <c:v>110.03831365156</c:v>
                </c:pt>
                <c:pt idx="4409">
                  <c:v>109.80100983907199</c:v>
                </c:pt>
                <c:pt idx="4410">
                  <c:v>109.56416912925999</c:v>
                </c:pt>
                <c:pt idx="4411">
                  <c:v>109.327790722193</c:v>
                </c:pt>
                <c:pt idx="4412">
                  <c:v>109.091873819087</c:v>
                </c:pt>
                <c:pt idx="4413">
                  <c:v>108.856417622311</c:v>
                </c:pt>
                <c:pt idx="4414">
                  <c:v>108.621421335382</c:v>
                </c:pt>
                <c:pt idx="4415">
                  <c:v>108.386884162963</c:v>
                </c:pt>
                <c:pt idx="4416">
                  <c:v>108.15280531086501</c:v>
                </c:pt>
                <c:pt idx="4417">
                  <c:v>107.919183986045</c:v>
                </c:pt>
                <c:pt idx="4418">
                  <c:v>107.686019396604</c:v>
                </c:pt>
                <c:pt idx="4419">
                  <c:v>107.45331075178601</c:v>
                </c:pt>
                <c:pt idx="4420">
                  <c:v>107.221057261979</c:v>
                </c:pt>
                <c:pt idx="4421">
                  <c:v>106.98925813871099</c:v>
                </c:pt>
                <c:pt idx="4422">
                  <c:v>106.757912594651</c:v>
                </c:pt>
                <c:pt idx="4423">
                  <c:v>106.527019843608</c:v>
                </c:pt>
                <c:pt idx="4424">
                  <c:v>106.296579100529</c:v>
                </c:pt>
                <c:pt idx="4425">
                  <c:v>106.066589581499</c:v>
                </c:pt>
                <c:pt idx="4426">
                  <c:v>105.83705050374</c:v>
                </c:pt>
                <c:pt idx="4427">
                  <c:v>105.607961085607</c:v>
                </c:pt>
                <c:pt idx="4428">
                  <c:v>105.379320546591</c:v>
                </c:pt>
                <c:pt idx="4429">
                  <c:v>105.151128107318</c:v>
                </c:pt>
                <c:pt idx="4430">
                  <c:v>104.923382989543</c:v>
                </c:pt>
                <c:pt idx="4431">
                  <c:v>104.69608441615399</c:v>
                </c:pt>
                <c:pt idx="4432">
                  <c:v>104.469231611171</c:v>
                </c:pt>
                <c:pt idx="4433">
                  <c:v>104.242823799739</c:v>
                </c:pt>
                <c:pt idx="4434">
                  <c:v>104.016860208135</c:v>
                </c:pt>
                <c:pt idx="4435">
                  <c:v>103.791340063761</c:v>
                </c:pt>
                <c:pt idx="4436">
                  <c:v>103.56626259514699</c:v>
                </c:pt>
                <c:pt idx="4437">
                  <c:v>103.341627031946</c:v>
                </c:pt>
                <c:pt idx="4438">
                  <c:v>103.117432604936</c:v>
                </c:pt>
                <c:pt idx="4439">
                  <c:v>102.89367854601799</c:v>
                </c:pt>
                <c:pt idx="4440">
                  <c:v>102.670364088216</c:v>
                </c:pt>
                <c:pt idx="4441">
                  <c:v>102.447488465672</c:v>
                </c:pt>
                <c:pt idx="4442">
                  <c:v>102.225050913651</c:v>
                </c:pt>
                <c:pt idx="4443">
                  <c:v>102.003050668535</c:v>
                </c:pt>
                <c:pt idx="4444">
                  <c:v>101.78148696782399</c:v>
                </c:pt>
                <c:pt idx="4445">
                  <c:v>101.560359050136</c:v>
                </c:pt>
                <c:pt idx="4446">
                  <c:v>101.33966615520301</c:v>
                </c:pt>
                <c:pt idx="4447">
                  <c:v>101.119407523871</c:v>
                </c:pt>
                <c:pt idx="4448">
                  <c:v>100.89958239810301</c:v>
                </c:pt>
                <c:pt idx="4449">
                  <c:v>100.68019002097201</c:v>
                </c:pt>
                <c:pt idx="4450">
                  <c:v>100.46122963665999</c:v>
                </c:pt>
                <c:pt idx="4451">
                  <c:v>100.242700490465</c:v>
                </c:pt>
                <c:pt idx="4452">
                  <c:v>100.02460182879101</c:v>
                </c:pt>
                <c:pt idx="4453">
                  <c:v>99.806932899150098</c:v>
                </c:pt>
                <c:pt idx="4454">
                  <c:v>99.589692950161904</c:v>
                </c:pt>
                <c:pt idx="4455">
                  <c:v>99.372881231552796</c:v>
                </c:pt>
                <c:pt idx="4456">
                  <c:v>99.156496994154196</c:v>
                </c:pt>
                <c:pt idx="4457">
                  <c:v>98.940539489901894</c:v>
                </c:pt>
                <c:pt idx="4458">
                  <c:v>98.725007971832397</c:v>
                </c:pt>
                <c:pt idx="4459">
                  <c:v>98.509901694087404</c:v>
                </c:pt>
                <c:pt idx="4460">
                  <c:v>98.295219911906599</c:v>
                </c:pt>
                <c:pt idx="4461">
                  <c:v>98.080961881631396</c:v>
                </c:pt>
                <c:pt idx="4462">
                  <c:v>97.867126860700694</c:v>
                </c:pt>
                <c:pt idx="4463">
                  <c:v>97.653714107651098</c:v>
                </c:pt>
                <c:pt idx="4464">
                  <c:v>97.440722882117001</c:v>
                </c:pt>
                <c:pt idx="4465">
                  <c:v>97.228152444827103</c:v>
                </c:pt>
                <c:pt idx="4466">
                  <c:v>97.016002057604396</c:v>
                </c:pt>
                <c:pt idx="4467">
                  <c:v>96.804270983366095</c:v>
                </c:pt>
                <c:pt idx="4468">
                  <c:v>96.592958486120295</c:v>
                </c:pt>
                <c:pt idx="4469">
                  <c:v>96.382063830967994</c:v>
                </c:pt>
                <c:pt idx="4470">
                  <c:v>96.171586284099604</c:v>
                </c:pt>
                <c:pt idx="4471">
                  <c:v>95.961525112793694</c:v>
                </c:pt>
                <c:pt idx="4472">
                  <c:v>95.751879585417498</c:v>
                </c:pt>
                <c:pt idx="4473">
                  <c:v>95.542648971426601</c:v>
                </c:pt>
                <c:pt idx="4474">
                  <c:v>95.333832541358802</c:v>
                </c:pt>
                <c:pt idx="4475">
                  <c:v>95.125429566839699</c:v>
                </c:pt>
                <c:pt idx="4476">
                  <c:v>94.917439320578296</c:v>
                </c:pt>
                <c:pt idx="4477">
                  <c:v>94.709861076364305</c:v>
                </c:pt>
                <c:pt idx="4478">
                  <c:v>94.502694109070404</c:v>
                </c:pt>
                <c:pt idx="4479">
                  <c:v>94.295937694649098</c:v>
                </c:pt>
                <c:pt idx="4480">
                  <c:v>94.089591110132403</c:v>
                </c:pt>
                <c:pt idx="4481">
                  <c:v>93.883653633631099</c:v>
                </c:pt>
                <c:pt idx="4482">
                  <c:v>93.678124544331396</c:v>
                </c:pt>
                <c:pt idx="4483">
                  <c:v>93.473003122497005</c:v>
                </c:pt>
                <c:pt idx="4484">
                  <c:v>93.2682886494662</c:v>
                </c:pt>
                <c:pt idx="4485">
                  <c:v>93.063980407651599</c:v>
                </c:pt>
                <c:pt idx="4486">
                  <c:v>92.860077680536804</c:v>
                </c:pt>
                <c:pt idx="4487">
                  <c:v>92.656579752680102</c:v>
                </c:pt>
                <c:pt idx="4488">
                  <c:v>92.453485909706998</c:v>
                </c:pt>
                <c:pt idx="4489">
                  <c:v>92.250795438314498</c:v>
                </c:pt>
                <c:pt idx="4490">
                  <c:v>92.048507626268901</c:v>
                </c:pt>
                <c:pt idx="4491">
                  <c:v>91.846621762401</c:v>
                </c:pt>
                <c:pt idx="4492">
                  <c:v>91.645137136608895</c:v>
                </c:pt>
                <c:pt idx="4493">
                  <c:v>91.444053039858204</c:v>
                </c:pt>
                <c:pt idx="4494">
                  <c:v>91.243368764174804</c:v>
                </c:pt>
                <c:pt idx="4495">
                  <c:v>91.043083602650597</c:v>
                </c:pt>
                <c:pt idx="4496">
                  <c:v>90.843196849436197</c:v>
                </c:pt>
                <c:pt idx="4497">
                  <c:v>90.643707799747006</c:v>
                </c:pt>
                <c:pt idx="4498">
                  <c:v>90.444615749853796</c:v>
                </c:pt>
                <c:pt idx="4499">
                  <c:v>90.245919997088606</c:v>
                </c:pt>
                <c:pt idx="4500">
                  <c:v>90.047619839840394</c:v>
                </c:pt>
                <c:pt idx="4501">
                  <c:v>89.849714577553897</c:v>
                </c:pt>
                <c:pt idx="4502">
                  <c:v>89.652203510729095</c:v>
                </c:pt>
                <c:pt idx="4503">
                  <c:v>89.455085940920299</c:v>
                </c:pt>
                <c:pt idx="4504">
                  <c:v>89.258361170735895</c:v>
                </c:pt>
                <c:pt idx="4505">
                  <c:v>89.062028503833801</c:v>
                </c:pt>
                <c:pt idx="4506">
                  <c:v>88.866087244924699</c:v>
                </c:pt>
                <c:pt idx="4507">
                  <c:v>88.670536699768405</c:v>
                </c:pt>
                <c:pt idx="4508">
                  <c:v>88.475376175173096</c:v>
                </c:pt>
                <c:pt idx="4509">
                  <c:v>88.2806049789952</c:v>
                </c:pt>
                <c:pt idx="4510">
                  <c:v>88.086222420136096</c:v>
                </c:pt>
                <c:pt idx="4511">
                  <c:v>87.892227808543893</c:v>
                </c:pt>
                <c:pt idx="4512">
                  <c:v>87.698620455210602</c:v>
                </c:pt>
                <c:pt idx="4513">
                  <c:v>87.50539967217</c:v>
                </c:pt>
                <c:pt idx="4514">
                  <c:v>87.312564772499798</c:v>
                </c:pt>
                <c:pt idx="4515">
                  <c:v>87.120115070316899</c:v>
                </c:pt>
                <c:pt idx="4516">
                  <c:v>86.928049880779298</c:v>
                </c:pt>
                <c:pt idx="4517">
                  <c:v>86.736368520082394</c:v>
                </c:pt>
                <c:pt idx="4518">
                  <c:v>86.545070305459802</c:v>
                </c:pt>
                <c:pt idx="4519">
                  <c:v>86.354154555180997</c:v>
                </c:pt>
                <c:pt idx="4520">
                  <c:v>86.163620588552305</c:v>
                </c:pt>
                <c:pt idx="4521">
                  <c:v>85.973467725911505</c:v>
                </c:pt>
                <c:pt idx="4522">
                  <c:v>85.783695288632501</c:v>
                </c:pt>
                <c:pt idx="4523">
                  <c:v>85.594302599118095</c:v>
                </c:pt>
                <c:pt idx="4524">
                  <c:v>85.405288980804201</c:v>
                </c:pt>
                <c:pt idx="4525">
                  <c:v>85.216653758156099</c:v>
                </c:pt>
                <c:pt idx="4526">
                  <c:v>85.028396256666795</c:v>
                </c:pt>
                <c:pt idx="4527">
                  <c:v>84.840515802858107</c:v>
                </c:pt>
                <c:pt idx="4528">
                  <c:v>84.653011724275899</c:v>
                </c:pt>
                <c:pt idx="4529">
                  <c:v>84.465883349493794</c:v>
                </c:pt>
                <c:pt idx="4530">
                  <c:v>84.279130008108993</c:v>
                </c:pt>
                <c:pt idx="4531">
                  <c:v>84.092751030740999</c:v>
                </c:pt>
                <c:pt idx="4532">
                  <c:v>83.906745749030904</c:v>
                </c:pt>
                <c:pt idx="4533">
                  <c:v>83.721113495643095</c:v>
                </c:pt>
                <c:pt idx="4534">
                  <c:v>83.5358536042569</c:v>
                </c:pt>
                <c:pt idx="4535">
                  <c:v>83.350965409575707</c:v>
                </c:pt>
                <c:pt idx="4536">
                  <c:v>83.166448247316296</c:v>
                </c:pt>
                <c:pt idx="4537">
                  <c:v>82.982301454214195</c:v>
                </c:pt>
                <c:pt idx="4538">
                  <c:v>82.798524368018207</c:v>
                </c:pt>
                <c:pt idx="4539">
                  <c:v>82.6151163274928</c:v>
                </c:pt>
                <c:pt idx="4540">
                  <c:v>82.432076672414397</c:v>
                </c:pt>
                <c:pt idx="4541">
                  <c:v>82.2494047435721</c:v>
                </c:pt>
                <c:pt idx="4542">
                  <c:v>82.067099882764694</c:v>
                </c:pt>
                <c:pt idx="4543">
                  <c:v>81.885161432801993</c:v>
                </c:pt>
                <c:pt idx="4544">
                  <c:v>81.703588737500795</c:v>
                </c:pt>
                <c:pt idx="4545">
                  <c:v>81.522381141686296</c:v>
                </c:pt>
                <c:pt idx="4546">
                  <c:v>81.341537991188702</c:v>
                </c:pt>
                <c:pt idx="4547">
                  <c:v>81.161058632845496</c:v>
                </c:pt>
                <c:pt idx="4548">
                  <c:v>80.980942414496297</c:v>
                </c:pt>
                <c:pt idx="4549">
                  <c:v>80.801188684983202</c:v>
                </c:pt>
                <c:pt idx="4550">
                  <c:v>80.621796794152502</c:v>
                </c:pt>
                <c:pt idx="4551">
                  <c:v>80.442766092849098</c:v>
                </c:pt>
                <c:pt idx="4552">
                  <c:v>80.264095932917499</c:v>
                </c:pt>
                <c:pt idx="4553">
                  <c:v>80.085785667201307</c:v>
                </c:pt>
                <c:pt idx="4554">
                  <c:v>79.907834649540405</c:v>
                </c:pt>
                <c:pt idx="4555">
                  <c:v>79.730242234772902</c:v>
                </c:pt>
                <c:pt idx="4556">
                  <c:v>79.553007778729594</c:v>
                </c:pt>
                <c:pt idx="4557">
                  <c:v>79.376130638235395</c:v>
                </c:pt>
                <c:pt idx="4558">
                  <c:v>79.199610171110095</c:v>
                </c:pt>
                <c:pt idx="4559">
                  <c:v>79.0234457361625</c:v>
                </c:pt>
                <c:pt idx="4560">
                  <c:v>78.847636693192698</c:v>
                </c:pt>
                <c:pt idx="4561">
                  <c:v>78.672182402992107</c:v>
                </c:pt>
                <c:pt idx="4562">
                  <c:v>78.4970822273377</c:v>
                </c:pt>
                <c:pt idx="4563">
                  <c:v>78.322335528995197</c:v>
                </c:pt>
                <c:pt idx="4564">
                  <c:v>78.1479416717155</c:v>
                </c:pt>
                <c:pt idx="4565">
                  <c:v>77.973900020234396</c:v>
                </c:pt>
                <c:pt idx="4566">
                  <c:v>77.800209940272197</c:v>
                </c:pt>
                <c:pt idx="4567">
                  <c:v>77.626870798531499</c:v>
                </c:pt>
                <c:pt idx="4568">
                  <c:v>77.453881962696002</c:v>
                </c:pt>
                <c:pt idx="4569">
                  <c:v>77.281242801429897</c:v>
                </c:pt>
                <c:pt idx="4570">
                  <c:v>77.1089526843773</c:v>
                </c:pt>
                <c:pt idx="4571">
                  <c:v>76.937010982160203</c:v>
                </c:pt>
                <c:pt idx="4572">
                  <c:v>76.765417066376202</c:v>
                </c:pt>
                <c:pt idx="4573">
                  <c:v>76.594170309600301</c:v>
                </c:pt>
                <c:pt idx="4574">
                  <c:v>76.423270085382498</c:v>
                </c:pt>
                <c:pt idx="4575">
                  <c:v>76.252715768244698</c:v>
                </c:pt>
                <c:pt idx="4576">
                  <c:v>76.082506733683402</c:v>
                </c:pt>
                <c:pt idx="4577">
                  <c:v>75.912642358164405</c:v>
                </c:pt>
                <c:pt idx="4578">
                  <c:v>75.743122019125295</c:v>
                </c:pt>
                <c:pt idx="4579">
                  <c:v>75.573945094971606</c:v>
                </c:pt>
                <c:pt idx="4580">
                  <c:v>75.405110965078507</c:v>
                </c:pt>
                <c:pt idx="4581">
                  <c:v>75.236619009785997</c:v>
                </c:pt>
                <c:pt idx="4582">
                  <c:v>75.068468610401496</c:v>
                </c:pt>
                <c:pt idx="4583">
                  <c:v>74.900659149195306</c:v>
                </c:pt>
                <c:pt idx="4584">
                  <c:v>74.733190009403003</c:v>
                </c:pt>
                <c:pt idx="4585">
                  <c:v>74.566060575221499</c:v>
                </c:pt>
                <c:pt idx="4586">
                  <c:v>74.399270231808401</c:v>
                </c:pt>
                <c:pt idx="4587">
                  <c:v>74.232818365282796</c:v>
                </c:pt>
                <c:pt idx="4588">
                  <c:v>74.066704362720998</c:v>
                </c:pt>
                <c:pt idx="4589">
                  <c:v>73.900927612159606</c:v>
                </c:pt>
                <c:pt idx="4590">
                  <c:v>73.735487502590203</c:v>
                </c:pt>
                <c:pt idx="4591">
                  <c:v>73.570383423958901</c:v>
                </c:pt>
                <c:pt idx="4592">
                  <c:v>73.405614767168899</c:v>
                </c:pt>
                <c:pt idx="4593">
                  <c:v>73.241180924074698</c:v>
                </c:pt>
                <c:pt idx="4594">
                  <c:v>73.077081287484404</c:v>
                </c:pt>
                <c:pt idx="4595">
                  <c:v>72.913315251155595</c:v>
                </c:pt>
                <c:pt idx="4596">
                  <c:v>72.749882209797306</c:v>
                </c:pt>
                <c:pt idx="4597">
                  <c:v>72.586781559066594</c:v>
                </c:pt>
                <c:pt idx="4598">
                  <c:v>72.424012695568095</c:v>
                </c:pt>
                <c:pt idx="4599">
                  <c:v>72.261575016853698</c:v>
                </c:pt>
                <c:pt idx="4600">
                  <c:v>72.09946792142</c:v>
                </c:pt>
                <c:pt idx="4601">
                  <c:v>71.937690808707998</c:v>
                </c:pt>
                <c:pt idx="4602">
                  <c:v>71.776243079102201</c:v>
                </c:pt>
                <c:pt idx="4603">
                  <c:v>71.6151241339291</c:v>
                </c:pt>
                <c:pt idx="4604">
                  <c:v>71.454333375455903</c:v>
                </c:pt>
                <c:pt idx="4605">
                  <c:v>71.293870206890304</c:v>
                </c:pt>
                <c:pt idx="4606">
                  <c:v>71.133734032377106</c:v>
                </c:pt>
                <c:pt idx="4607">
                  <c:v>70.973924257000604</c:v>
                </c:pt>
                <c:pt idx="4608">
                  <c:v>70.814440286779998</c:v>
                </c:pt>
                <c:pt idx="4609">
                  <c:v>70.655281528670102</c:v>
                </c:pt>
                <c:pt idx="4610">
                  <c:v>70.496447390560604</c:v>
                </c:pt>
                <c:pt idx="4611">
                  <c:v>70.337937281273796</c:v>
                </c:pt>
                <c:pt idx="4612">
                  <c:v>70.179750610564</c:v>
                </c:pt>
                <c:pt idx="4613">
                  <c:v>70.021886789115499</c:v>
                </c:pt>
                <c:pt idx="4614">
                  <c:v>69.864345228543499</c:v>
                </c:pt>
                <c:pt idx="4615">
                  <c:v>69.707125341390807</c:v>
                </c:pt>
                <c:pt idx="4616">
                  <c:v>69.550226541129305</c:v>
                </c:pt>
                <c:pt idx="4617">
                  <c:v>69.393648242153802</c:v>
                </c:pt>
                <c:pt idx="4618">
                  <c:v>69.237389859787498</c:v>
                </c:pt>
                <c:pt idx="4619">
                  <c:v>69.081450810276806</c:v>
                </c:pt>
                <c:pt idx="4620">
                  <c:v>68.925830510789993</c:v>
                </c:pt>
                <c:pt idx="4621">
                  <c:v>68.770528379417598</c:v>
                </c:pt>
                <c:pt idx="4622">
                  <c:v>68.615543835172204</c:v>
                </c:pt>
                <c:pt idx="4623">
                  <c:v>68.460876297984498</c:v>
                </c:pt>
                <c:pt idx="4624">
                  <c:v>68.306525188702594</c:v>
                </c:pt>
                <c:pt idx="4625">
                  <c:v>68.152489929095196</c:v>
                </c:pt>
                <c:pt idx="4626">
                  <c:v>67.998769941844003</c:v>
                </c:pt>
                <c:pt idx="4627">
                  <c:v>67.845364650548007</c:v>
                </c:pt>
                <c:pt idx="4628">
                  <c:v>67.692273479717699</c:v>
                </c:pt>
                <c:pt idx="4629">
                  <c:v>67.539495854779204</c:v>
                </c:pt>
                <c:pt idx="4630">
                  <c:v>67.387031202067803</c:v>
                </c:pt>
                <c:pt idx="4631">
                  <c:v>67.234878948830698</c:v>
                </c:pt>
                <c:pt idx="4632">
                  <c:v>67.083038523225298</c:v>
                </c:pt>
                <c:pt idx="4633">
                  <c:v>66.931509354315295</c:v>
                </c:pt>
                <c:pt idx="4634">
                  <c:v>66.780290872073195</c:v>
                </c:pt>
                <c:pt idx="4635">
                  <c:v>66.629382507376306</c:v>
                </c:pt>
                <c:pt idx="4636">
                  <c:v>66.478783692007994</c:v>
                </c:pt>
                <c:pt idx="4637">
                  <c:v>66.328493858655705</c:v>
                </c:pt>
                <c:pt idx="4638">
                  <c:v>66.178512440908406</c:v>
                </c:pt>
                <c:pt idx="4639">
                  <c:v>66.028838873257101</c:v>
                </c:pt>
                <c:pt idx="4640">
                  <c:v>65.879472591094398</c:v>
                </c:pt>
                <c:pt idx="4641">
                  <c:v>65.730413030710494</c:v>
                </c:pt>
                <c:pt idx="4642">
                  <c:v>65.581659629294407</c:v>
                </c:pt>
                <c:pt idx="4643">
                  <c:v>65.433211824933494</c:v>
                </c:pt>
                <c:pt idx="4644">
                  <c:v>65.285069056609402</c:v>
                </c:pt>
                <c:pt idx="4645">
                  <c:v>65.137230764199401</c:v>
                </c:pt>
                <c:pt idx="4646">
                  <c:v>64.989696388475096</c:v>
                </c:pt>
                <c:pt idx="4647">
                  <c:v>64.842465371099806</c:v>
                </c:pt>
                <c:pt idx="4648">
                  <c:v>64.695537154629406</c:v>
                </c:pt>
                <c:pt idx="4649">
                  <c:v>64.548911182509002</c:v>
                </c:pt>
                <c:pt idx="4650">
                  <c:v>64.402586899074194</c:v>
                </c:pt>
                <c:pt idx="4651">
                  <c:v>64.256563749547595</c:v>
                </c:pt>
                <c:pt idx="4652">
                  <c:v>64.110841180039898</c:v>
                </c:pt>
                <c:pt idx="4653">
                  <c:v>63.965418637547003</c:v>
                </c:pt>
                <c:pt idx="4654">
                  <c:v>63.8202955699509</c:v>
                </c:pt>
                <c:pt idx="4655">
                  <c:v>63.6754714260152</c:v>
                </c:pt>
                <c:pt idx="4656">
                  <c:v>63.530945655388997</c:v>
                </c:pt>
                <c:pt idx="4657">
                  <c:v>63.386717708599903</c:v>
                </c:pt>
                <c:pt idx="4658">
                  <c:v>63.2427870370582</c:v>
                </c:pt>
                <c:pt idx="4659">
                  <c:v>63.099153093052102</c:v>
                </c:pt>
                <c:pt idx="4660">
                  <c:v>62.955815329748397</c:v>
                </c:pt>
                <c:pt idx="4661">
                  <c:v>62.8127732011909</c:v>
                </c:pt>
                <c:pt idx="4662">
                  <c:v>62.670026162301198</c:v>
                </c:pt>
                <c:pt idx="4663">
                  <c:v>62.527573668871902</c:v>
                </c:pt>
                <c:pt idx="4664">
                  <c:v>62.385415177571801</c:v>
                </c:pt>
                <c:pt idx="4665">
                  <c:v>62.243550145943701</c:v>
                </c:pt>
                <c:pt idx="4666">
                  <c:v>62.101978032398499</c:v>
                </c:pt>
                <c:pt idx="4667">
                  <c:v>61.960698296219498</c:v>
                </c:pt>
                <c:pt idx="4668">
                  <c:v>61.819710397559199</c:v>
                </c:pt>
                <c:pt idx="4669">
                  <c:v>61.679013797438699</c:v>
                </c:pt>
                <c:pt idx="4670">
                  <c:v>61.538607957745</c:v>
                </c:pt>
                <c:pt idx="4671">
                  <c:v>61.398492341231197</c:v>
                </c:pt>
                <c:pt idx="4672">
                  <c:v>61.258666411516003</c:v>
                </c:pt>
                <c:pt idx="4673">
                  <c:v>61.119129633082601</c:v>
                </c:pt>
                <c:pt idx="4674">
                  <c:v>60.979881471274403</c:v>
                </c:pt>
                <c:pt idx="4675">
                  <c:v>60.840921392298803</c:v>
                </c:pt>
                <c:pt idx="4676">
                  <c:v>60.702248863222103</c:v>
                </c:pt>
                <c:pt idx="4677">
                  <c:v>60.5638633519698</c:v>
                </c:pt>
                <c:pt idx="4678">
                  <c:v>60.425764327327997</c:v>
                </c:pt>
                <c:pt idx="4679">
                  <c:v>60.2879512589369</c:v>
                </c:pt>
                <c:pt idx="4680">
                  <c:v>60.150423617294599</c:v>
                </c:pt>
                <c:pt idx="4681">
                  <c:v>60.013180873753299</c:v>
                </c:pt>
                <c:pt idx="4682">
                  <c:v>59.876222500519297</c:v>
                </c:pt>
                <c:pt idx="4683">
                  <c:v>59.739547970651202</c:v>
                </c:pt>
                <c:pt idx="4684">
                  <c:v>59.603156758061203</c:v>
                </c:pt>
                <c:pt idx="4685">
                  <c:v>59.467048337508402</c:v>
                </c:pt>
                <c:pt idx="4686">
                  <c:v>59.331222184604997</c:v>
                </c:pt>
                <c:pt idx="4687">
                  <c:v>59.1956777758095</c:v>
                </c:pt>
                <c:pt idx="4688">
                  <c:v>59.060414588427797</c:v>
                </c:pt>
                <c:pt idx="4689">
                  <c:v>58.925432100612099</c:v>
                </c:pt>
                <c:pt idx="4690">
                  <c:v>58.790729791359702</c:v>
                </c:pt>
                <c:pt idx="4691">
                  <c:v>58.656307140511899</c:v>
                </c:pt>
                <c:pt idx="4692">
                  <c:v>58.5221636287528</c:v>
                </c:pt>
                <c:pt idx="4693">
                  <c:v>58.388298737607798</c:v>
                </c:pt>
                <c:pt idx="4694">
                  <c:v>58.254711949444001</c:v>
                </c:pt>
                <c:pt idx="4695">
                  <c:v>58.121402747467201</c:v>
                </c:pt>
                <c:pt idx="4696">
                  <c:v>57.988370615720697</c:v>
                </c:pt>
                <c:pt idx="4697">
                  <c:v>57.855615039087901</c:v>
                </c:pt>
                <c:pt idx="4698">
                  <c:v>57.723135503285398</c:v>
                </c:pt>
                <c:pt idx="4699">
                  <c:v>57.590931494867803</c:v>
                </c:pt>
                <c:pt idx="4700">
                  <c:v>57.459002501221597</c:v>
                </c:pt>
                <c:pt idx="4701">
                  <c:v>57.327348010566801</c:v>
                </c:pt>
                <c:pt idx="4702">
                  <c:v>57.195967511955999</c:v>
                </c:pt>
                <c:pt idx="4703">
                  <c:v>57.064860495271802</c:v>
                </c:pt>
                <c:pt idx="4704">
                  <c:v>56.934026451227098</c:v>
                </c:pt>
                <c:pt idx="4705">
                  <c:v>56.803464871363197</c:v>
                </c:pt>
                <c:pt idx="4706">
                  <c:v>56.673175248048501</c:v>
                </c:pt>
                <c:pt idx="4707">
                  <c:v>56.54315707448</c:v>
                </c:pt>
                <c:pt idx="4708">
                  <c:v>56.4134098446754</c:v>
                </c:pt>
                <c:pt idx="4709">
                  <c:v>56.283933053481803</c:v>
                </c:pt>
                <c:pt idx="4710">
                  <c:v>56.154726196567204</c:v>
                </c:pt>
                <c:pt idx="4711">
                  <c:v>56.025788770420803</c:v>
                </c:pt>
                <c:pt idx="4712">
                  <c:v>55.897120272354101</c:v>
                </c:pt>
                <c:pt idx="4713">
                  <c:v>55.768720200498699</c:v>
                </c:pt>
                <c:pt idx="4714">
                  <c:v>55.640588053803903</c:v>
                </c:pt>
                <c:pt idx="4715">
                  <c:v>55.512723332037801</c:v>
                </c:pt>
                <c:pt idx="4716">
                  <c:v>55.385125535785399</c:v>
                </c:pt>
                <c:pt idx="4717">
                  <c:v>55.257794166445898</c:v>
                </c:pt>
                <c:pt idx="4718">
                  <c:v>55.130728726233798</c:v>
                </c:pt>
                <c:pt idx="4719">
                  <c:v>55.003928718177299</c:v>
                </c:pt>
                <c:pt idx="4720">
                  <c:v>54.877393646117497</c:v>
                </c:pt>
                <c:pt idx="4721">
                  <c:v>54.751123014704099</c:v>
                </c:pt>
                <c:pt idx="4722">
                  <c:v>54.625116329400697</c:v>
                </c:pt>
                <c:pt idx="4723">
                  <c:v>54.499373096477697</c:v>
                </c:pt>
                <c:pt idx="4724">
                  <c:v>54.373892823012902</c:v>
                </c:pt>
                <c:pt idx="4725">
                  <c:v>54.248675016893401</c:v>
                </c:pt>
                <c:pt idx="4726">
                  <c:v>54.1237191868113</c:v>
                </c:pt>
                <c:pt idx="4727">
                  <c:v>53.999024842262401</c:v>
                </c:pt>
                <c:pt idx="4728">
                  <c:v>53.874591493547499</c:v>
                </c:pt>
                <c:pt idx="4729">
                  <c:v>53.750418651768598</c:v>
                </c:pt>
                <c:pt idx="4730">
                  <c:v>53.626505828831696</c:v>
                </c:pt>
                <c:pt idx="4731">
                  <c:v>53.502852537441001</c:v>
                </c:pt>
                <c:pt idx="4732">
                  <c:v>53.379458291101699</c:v>
                </c:pt>
                <c:pt idx="4733">
                  <c:v>53.256322604115802</c:v>
                </c:pt>
                <c:pt idx="4734">
                  <c:v>53.133444991584298</c:v>
                </c:pt>
                <c:pt idx="4735">
                  <c:v>53.010824969403302</c:v>
                </c:pt>
                <c:pt idx="4736">
                  <c:v>52.888462054263996</c:v>
                </c:pt>
                <c:pt idx="4737">
                  <c:v>52.766355763652797</c:v>
                </c:pt>
                <c:pt idx="4738">
                  <c:v>52.644505615847997</c:v>
                </c:pt>
                <c:pt idx="4739">
                  <c:v>52.522911129920402</c:v>
                </c:pt>
                <c:pt idx="4740">
                  <c:v>52.401571825731601</c:v>
                </c:pt>
                <c:pt idx="4741">
                  <c:v>52.280487223932901</c:v>
                </c:pt>
                <c:pt idx="4742">
                  <c:v>52.159656845964797</c:v>
                </c:pt>
                <c:pt idx="4743">
                  <c:v>52.039080214054202</c:v>
                </c:pt>
                <c:pt idx="4744">
                  <c:v>51.918756851215903</c:v>
                </c:pt>
                <c:pt idx="4745">
                  <c:v>51.798686281250802</c:v>
                </c:pt>
                <c:pt idx="4746">
                  <c:v>51.678868028742599</c:v>
                </c:pt>
                <c:pt idx="4747">
                  <c:v>51.559301619058402</c:v>
                </c:pt>
                <c:pt idx="4748">
                  <c:v>51.4399865783504</c:v>
                </c:pt>
                <c:pt idx="4749">
                  <c:v>51.320922433549001</c:v>
                </c:pt>
                <c:pt idx="4750">
                  <c:v>51.202108712366403</c:v>
                </c:pt>
                <c:pt idx="4751">
                  <c:v>51.083544943294299</c:v>
                </c:pt>
                <c:pt idx="4752">
                  <c:v>50.965230655600699</c:v>
                </c:pt>
                <c:pt idx="4753">
                  <c:v>50.847165379333198</c:v>
                </c:pt>
                <c:pt idx="4754">
                  <c:v>50.729348645313401</c:v>
                </c:pt>
                <c:pt idx="4755">
                  <c:v>50.611779985138597</c:v>
                </c:pt>
                <c:pt idx="4756">
                  <c:v>50.494458931180802</c:v>
                </c:pt>
                <c:pt idx="4757">
                  <c:v>50.377385016583503</c:v>
                </c:pt>
                <c:pt idx="4758">
                  <c:v>50.260557775262498</c:v>
                </c:pt>
                <c:pt idx="4759">
                  <c:v>50.143976741904503</c:v>
                </c:pt>
                <c:pt idx="4760">
                  <c:v>50.027641451966602</c:v>
                </c:pt>
                <c:pt idx="4761">
                  <c:v>49.911551441672799</c:v>
                </c:pt>
                <c:pt idx="4762">
                  <c:v>49.795706248016501</c:v>
                </c:pt>
                <c:pt idx="4763">
                  <c:v>49.680105408756901</c:v>
                </c:pt>
                <c:pt idx="4764">
                  <c:v>49.564748462418201</c:v>
                </c:pt>
                <c:pt idx="4765">
                  <c:v>49.449634948289301</c:v>
                </c:pt>
                <c:pt idx="4766">
                  <c:v>49.334764406423801</c:v>
                </c:pt>
                <c:pt idx="4767">
                  <c:v>49.220136377636301</c:v>
                </c:pt>
                <c:pt idx="4768">
                  <c:v>49.105750403502199</c:v>
                </c:pt>
                <c:pt idx="4769">
                  <c:v>48.991606026358603</c:v>
                </c:pt>
                <c:pt idx="4770">
                  <c:v>48.877702789301303</c:v>
                </c:pt>
                <c:pt idx="4771">
                  <c:v>48.7640402361843</c:v>
                </c:pt>
                <c:pt idx="4772">
                  <c:v>48.6506179116178</c:v>
                </c:pt>
                <c:pt idx="4773">
                  <c:v>48.537435360969603</c:v>
                </c:pt>
                <c:pt idx="4774">
                  <c:v>48.424492130362601</c:v>
                </c:pt>
                <c:pt idx="4775">
                  <c:v>48.311787766671401</c:v>
                </c:pt>
                <c:pt idx="4776">
                  <c:v>48.199321817526297</c:v>
                </c:pt>
                <c:pt idx="4777">
                  <c:v>48.087093831307598</c:v>
                </c:pt>
                <c:pt idx="4778">
                  <c:v>47.975103357148299</c:v>
                </c:pt>
                <c:pt idx="4779">
                  <c:v>47.863349944930199</c:v>
                </c:pt>
                <c:pt idx="4780">
                  <c:v>47.751833145282603</c:v>
                </c:pt>
                <c:pt idx="4781">
                  <c:v>47.640552509585902</c:v>
                </c:pt>
                <c:pt idx="4782">
                  <c:v>47.529507589963302</c:v>
                </c:pt>
                <c:pt idx="4783">
                  <c:v>47.418697939287597</c:v>
                </c:pt>
                <c:pt idx="4784">
                  <c:v>47.308123111173302</c:v>
                </c:pt>
                <c:pt idx="4785">
                  <c:v>47.197782659980298</c:v>
                </c:pt>
                <c:pt idx="4786">
                  <c:v>47.087676140810103</c:v>
                </c:pt>
                <c:pt idx="4787">
                  <c:v>46.977803109505999</c:v>
                </c:pt>
                <c:pt idx="4788">
                  <c:v>46.868163122653002</c:v>
                </c:pt>
                <c:pt idx="4789">
                  <c:v>46.758755737573402</c:v>
                </c:pt>
                <c:pt idx="4790">
                  <c:v>46.649580512330701</c:v>
                </c:pt>
                <c:pt idx="4791">
                  <c:v>46.540637005723298</c:v>
                </c:pt>
                <c:pt idx="4792">
                  <c:v>46.431924777287897</c:v>
                </c:pt>
                <c:pt idx="4793">
                  <c:v>46.323443387295903</c:v>
                </c:pt>
                <c:pt idx="4794">
                  <c:v>46.215192396752997</c:v>
                </c:pt>
                <c:pt idx="4795">
                  <c:v>46.107171367398102</c:v>
                </c:pt>
                <c:pt idx="4796">
                  <c:v>45.999379861703297</c:v>
                </c:pt>
                <c:pt idx="4797">
                  <c:v>45.891817442871002</c:v>
                </c:pt>
                <c:pt idx="4798">
                  <c:v>45.784483674835499</c:v>
                </c:pt>
                <c:pt idx="4799">
                  <c:v>45.677378122257998</c:v>
                </c:pt>
                <c:pt idx="4800">
                  <c:v>45.570500350529699</c:v>
                </c:pt>
                <c:pt idx="4801">
                  <c:v>45.463849925768699</c:v>
                </c:pt>
                <c:pt idx="4802">
                  <c:v>45.357426414819898</c:v>
                </c:pt>
                <c:pt idx="4803">
                  <c:v>45.251229385251698</c:v>
                </c:pt>
                <c:pt idx="4804">
                  <c:v>45.145258405358099</c:v>
                </c:pt>
                <c:pt idx="4805">
                  <c:v>45.039513044155598</c:v>
                </c:pt>
                <c:pt idx="4806">
                  <c:v>44.933992871384604</c:v>
                </c:pt>
                <c:pt idx="4807">
                  <c:v>44.828697457503502</c:v>
                </c:pt>
                <c:pt idx="4808">
                  <c:v>44.723626373694501</c:v>
                </c:pt>
                <c:pt idx="4809">
                  <c:v>44.618779191854401</c:v>
                </c:pt>
                <c:pt idx="4810">
                  <c:v>44.514155484603201</c:v>
                </c:pt>
                <c:pt idx="4811">
                  <c:v>44.409754825274597</c:v>
                </c:pt>
                <c:pt idx="4812">
                  <c:v>44.305576787918902</c:v>
                </c:pt>
                <c:pt idx="4813">
                  <c:v>44.201620947302601</c:v>
                </c:pt>
                <c:pt idx="4814">
                  <c:v>44.097886878905499</c:v>
                </c:pt>
                <c:pt idx="4815">
                  <c:v>43.994374158920401</c:v>
                </c:pt>
                <c:pt idx="4816">
                  <c:v>43.891082364251901</c:v>
                </c:pt>
                <c:pt idx="4817">
                  <c:v>43.788011072517399</c:v>
                </c:pt>
                <c:pt idx="4818">
                  <c:v>43.685159862042497</c:v>
                </c:pt>
                <c:pt idx="4819">
                  <c:v>43.582528311861601</c:v>
                </c:pt>
                <c:pt idx="4820">
                  <c:v>43.480116001718798</c:v>
                </c:pt>
                <c:pt idx="4821">
                  <c:v>43.3779225120647</c:v>
                </c:pt>
                <c:pt idx="4822">
                  <c:v>43.275947424054401</c:v>
                </c:pt>
                <c:pt idx="4823">
                  <c:v>43.174190319550803</c:v>
                </c:pt>
                <c:pt idx="4824">
                  <c:v>43.072650781118398</c:v>
                </c:pt>
                <c:pt idx="4825">
                  <c:v>42.971328392026599</c:v>
                </c:pt>
                <c:pt idx="4826">
                  <c:v>42.870222736244997</c:v>
                </c:pt>
                <c:pt idx="4827">
                  <c:v>42.769333398445902</c:v>
                </c:pt>
                <c:pt idx="4828">
                  <c:v>42.668659964001101</c:v>
                </c:pt>
                <c:pt idx="4829">
                  <c:v>42.5682020189805</c:v>
                </c:pt>
                <c:pt idx="4830">
                  <c:v>42.467959150153803</c:v>
                </c:pt>
                <c:pt idx="4831">
                  <c:v>42.3679309449874</c:v>
                </c:pt>
                <c:pt idx="4832">
                  <c:v>42.268116991641897</c:v>
                </c:pt>
                <c:pt idx="4833">
                  <c:v>42.168516878975403</c:v>
                </c:pt>
                <c:pt idx="4834">
                  <c:v>42.069130196539</c:v>
                </c:pt>
                <c:pt idx="4835">
                  <c:v>41.969956534577399</c:v>
                </c:pt>
                <c:pt idx="4836">
                  <c:v>41.8709954840267</c:v>
                </c:pt>
                <c:pt idx="4837">
                  <c:v>41.772246636514097</c:v>
                </c:pt>
                <c:pt idx="4838">
                  <c:v>41.673709584358399</c:v>
                </c:pt>
                <c:pt idx="4839">
                  <c:v>41.575383920566402</c:v>
                </c:pt>
                <c:pt idx="4840">
                  <c:v>41.4772692388322</c:v>
                </c:pt>
                <c:pt idx="4841">
                  <c:v>41.379365133539899</c:v>
                </c:pt>
                <c:pt idx="4842">
                  <c:v>41.281671199756701</c:v>
                </c:pt>
                <c:pt idx="4843">
                  <c:v>41.184187033237102</c:v>
                </c:pt>
                <c:pt idx="4844">
                  <c:v>41.086912230419799</c:v>
                </c:pt>
                <c:pt idx="4845">
                  <c:v>40.9898463884252</c:v>
                </c:pt>
                <c:pt idx="4846">
                  <c:v>40.892989105057502</c:v>
                </c:pt>
                <c:pt idx="4847">
                  <c:v>40.796339978801299</c:v>
                </c:pt>
                <c:pt idx="4848">
                  <c:v>40.699898608822799</c:v>
                </c:pt>
                <c:pt idx="4849">
                  <c:v>40.603664594966098</c:v>
                </c:pt>
                <c:pt idx="4850">
                  <c:v>40.507637537755201</c:v>
                </c:pt>
                <c:pt idx="4851">
                  <c:v>40.411817038389202</c:v>
                </c:pt>
                <c:pt idx="4852">
                  <c:v>40.316202698746899</c:v>
                </c:pt>
                <c:pt idx="4853">
                  <c:v>40.220794121379797</c:v>
                </c:pt>
                <c:pt idx="4854">
                  <c:v>40.125590909514898</c:v>
                </c:pt>
                <c:pt idx="4855">
                  <c:v>40.030592667053298</c:v>
                </c:pt>
                <c:pt idx="4856">
                  <c:v>39.935798998567599</c:v>
                </c:pt>
                <c:pt idx="4857">
                  <c:v>39.8412095093029</c:v>
                </c:pt>
                <c:pt idx="4858">
                  <c:v>39.746823805174401</c:v>
                </c:pt>
                <c:pt idx="4859">
                  <c:v>39.652641492767401</c:v>
                </c:pt>
                <c:pt idx="4860">
                  <c:v>39.558662179335599</c:v>
                </c:pt>
                <c:pt idx="4861">
                  <c:v>39.464885472799999</c:v>
                </c:pt>
                <c:pt idx="4862">
                  <c:v>39.371310981749197</c:v>
                </c:pt>
                <c:pt idx="4863">
                  <c:v>39.277938315437403</c:v>
                </c:pt>
                <c:pt idx="4864">
                  <c:v>39.184767083783598</c:v>
                </c:pt>
                <c:pt idx="4865">
                  <c:v>39.0917968973706</c:v>
                </c:pt>
                <c:pt idx="4866">
                  <c:v>38.9990273674427</c:v>
                </c:pt>
                <c:pt idx="4867">
                  <c:v>38.906458105909998</c:v>
                </c:pt>
                <c:pt idx="4868">
                  <c:v>38.814088725339197</c:v>
                </c:pt>
                <c:pt idx="4869">
                  <c:v>38.721918838959503</c:v>
                </c:pt>
                <c:pt idx="4870">
                  <c:v>38.629948060659402</c:v>
                </c:pt>
                <c:pt idx="4871">
                  <c:v>38.538176004984599</c:v>
                </c:pt>
                <c:pt idx="4872">
                  <c:v>38.446602287137502</c:v>
                </c:pt>
                <c:pt idx="4873">
                  <c:v>38.355226522978299</c:v>
                </c:pt>
                <c:pt idx="4874">
                  <c:v>38.2640483290213</c:v>
                </c:pt>
                <c:pt idx="4875">
                  <c:v>38.173067322435799</c:v>
                </c:pt>
                <c:pt idx="4876">
                  <c:v>38.082283121043801</c:v>
                </c:pt>
                <c:pt idx="4877">
                  <c:v>37.991695343320302</c:v>
                </c:pt>
                <c:pt idx="4878">
                  <c:v>37.9013036083917</c:v>
                </c:pt>
                <c:pt idx="4879">
                  <c:v>37.8111075360342</c:v>
                </c:pt>
                <c:pt idx="4880">
                  <c:v>37.721106746675098</c:v>
                </c:pt>
                <c:pt idx="4881">
                  <c:v>37.631300861388802</c:v>
                </c:pt>
                <c:pt idx="4882">
                  <c:v>37.541689501897999</c:v>
                </c:pt>
                <c:pt idx="4883">
                  <c:v>37.452272290572203</c:v>
                </c:pt>
                <c:pt idx="4884">
                  <c:v>37.363048850426999</c:v>
                </c:pt>
                <c:pt idx="4885">
                  <c:v>37.274018805122502</c:v>
                </c:pt>
                <c:pt idx="4886">
                  <c:v>37.185181778962097</c:v>
                </c:pt>
                <c:pt idx="4887">
                  <c:v>37.096537396893503</c:v>
                </c:pt>
                <c:pt idx="4888">
                  <c:v>37.008085284505498</c:v>
                </c:pt>
                <c:pt idx="4889">
                  <c:v>36.919825068029098</c:v>
                </c:pt>
                <c:pt idx="4890">
                  <c:v>36.831756374333402</c:v>
                </c:pt>
                <c:pt idx="4891">
                  <c:v>36.743878830928303</c:v>
                </c:pt>
                <c:pt idx="4892">
                  <c:v>36.656192065962202</c:v>
                </c:pt>
                <c:pt idx="4893">
                  <c:v>36.568695708220602</c:v>
                </c:pt>
                <c:pt idx="4894">
                  <c:v>36.481389387124501</c:v>
                </c:pt>
                <c:pt idx="4895">
                  <c:v>36.394272732731203</c:v>
                </c:pt>
                <c:pt idx="4896">
                  <c:v>36.3073453757331</c:v>
                </c:pt>
                <c:pt idx="4897">
                  <c:v>36.220606947454698</c:v>
                </c:pt>
                <c:pt idx="4898">
                  <c:v>36.134057079854898</c:v>
                </c:pt>
                <c:pt idx="4899">
                  <c:v>36.0476954055231</c:v>
                </c:pt>
                <c:pt idx="4900">
                  <c:v>35.961521557680101</c:v>
                </c:pt>
                <c:pt idx="4901">
                  <c:v>35.875535170176803</c:v>
                </c:pt>
                <c:pt idx="4902">
                  <c:v>35.789735877492703</c:v>
                </c:pt>
                <c:pt idx="4903">
                  <c:v>35.704123314736201</c:v>
                </c:pt>
                <c:pt idx="4904">
                  <c:v>35.618697117640998</c:v>
                </c:pt>
                <c:pt idx="4905">
                  <c:v>35.533456922569101</c:v>
                </c:pt>
                <c:pt idx="4906">
                  <c:v>35.448402366507402</c:v>
                </c:pt>
                <c:pt idx="4907">
                  <c:v>35.363533087065697</c:v>
                </c:pt>
                <c:pt idx="4908">
                  <c:v>35.278848722478998</c:v>
                </c:pt>
                <c:pt idx="4909">
                  <c:v>35.194348911604003</c:v>
                </c:pt>
                <c:pt idx="4910">
                  <c:v>35.110033293919301</c:v>
                </c:pt>
                <c:pt idx="4911">
                  <c:v>35.025901509523599</c:v>
                </c:pt>
                <c:pt idx="4912">
                  <c:v>34.941953199136996</c:v>
                </c:pt>
                <c:pt idx="4913">
                  <c:v>34.858188004096696</c:v>
                </c:pt>
                <c:pt idx="4914">
                  <c:v>34.774605566358701</c:v>
                </c:pt>
                <c:pt idx="4915">
                  <c:v>34.6912055284959</c:v>
                </c:pt>
                <c:pt idx="4916">
                  <c:v>34.607987533697298</c:v>
                </c:pt>
                <c:pt idx="4917">
                  <c:v>34.524951225767701</c:v>
                </c:pt>
                <c:pt idx="4918">
                  <c:v>34.442096249125498</c:v>
                </c:pt>
                <c:pt idx="4919">
                  <c:v>34.359422248803298</c:v>
                </c:pt>
                <c:pt idx="4920">
                  <c:v>34.276928870444998</c:v>
                </c:pt>
                <c:pt idx="4921">
                  <c:v>34.194615760307599</c:v>
                </c:pt>
                <c:pt idx="4922">
                  <c:v>34.112482565257501</c:v>
                </c:pt>
                <c:pt idx="4923">
                  <c:v>34.030528932771603</c:v>
                </c:pt>
                <c:pt idx="4924">
                  <c:v>33.9487545109357</c:v>
                </c:pt>
                <c:pt idx="4925">
                  <c:v>33.867158948442999</c:v>
                </c:pt>
                <c:pt idx="4926">
                  <c:v>33.7857418945947</c:v>
                </c:pt>
                <c:pt idx="4927">
                  <c:v>33.704502999297802</c:v>
                </c:pt>
                <c:pt idx="4928">
                  <c:v>33.623441913064397</c:v>
                </c:pt>
                <c:pt idx="4929">
                  <c:v>33.5425582870106</c:v>
                </c:pt>
                <c:pt idx="4930">
                  <c:v>33.461851772857401</c:v>
                </c:pt>
                <c:pt idx="4931">
                  <c:v>33.381322022926902</c:v>
                </c:pt>
                <c:pt idx="4932">
                  <c:v>33.300968690143399</c:v>
                </c:pt>
                <c:pt idx="4933">
                  <c:v>33.220791428033401</c:v>
                </c:pt>
                <c:pt idx="4934">
                  <c:v>33.1407898907201</c:v>
                </c:pt>
                <c:pt idx="4935">
                  <c:v>33.060963732928201</c:v>
                </c:pt>
                <c:pt idx="4936">
                  <c:v>32.981312609981401</c:v>
                </c:pt>
                <c:pt idx="4937">
                  <c:v>32.901836177797499</c:v>
                </c:pt>
                <c:pt idx="4938">
                  <c:v>32.8225340928932</c:v>
                </c:pt>
                <c:pt idx="4939">
                  <c:v>32.743406012380198</c:v>
                </c:pt>
                <c:pt idx="4940">
                  <c:v>32.664451593963499</c:v>
                </c:pt>
                <c:pt idx="4941">
                  <c:v>32.585670495943901</c:v>
                </c:pt>
                <c:pt idx="4942">
                  <c:v>32.507062377212101</c:v>
                </c:pt>
                <c:pt idx="4943">
                  <c:v>32.428626897254098</c:v>
                </c:pt>
                <c:pt idx="4944">
                  <c:v>32.350363716144301</c:v>
                </c:pt>
                <c:pt idx="4945">
                  <c:v>32.2722724945491</c:v>
                </c:pt>
                <c:pt idx="4946">
                  <c:v>32.194352893721998</c:v>
                </c:pt>
                <c:pt idx="4947">
                  <c:v>32.116604575506997</c:v>
                </c:pt>
                <c:pt idx="4948">
                  <c:v>32.039027202334601</c:v>
                </c:pt>
                <c:pt idx="4949">
                  <c:v>31.9616204372224</c:v>
                </c:pt>
                <c:pt idx="4950">
                  <c:v>31.884383943772999</c:v>
                </c:pt>
                <c:pt idx="4951">
                  <c:v>31.8073173861744</c:v>
                </c:pt>
                <c:pt idx="4952">
                  <c:v>31.730420429199398</c:v>
                </c:pt>
                <c:pt idx="4953">
                  <c:v>31.653692738202199</c:v>
                </c:pt>
                <c:pt idx="4954">
                  <c:v>31.5771339791199</c:v>
                </c:pt>
                <c:pt idx="4955">
                  <c:v>31.500743818472301</c:v>
                </c:pt>
                <c:pt idx="4956">
                  <c:v>31.424521923357698</c:v>
                </c:pt>
                <c:pt idx="4957">
                  <c:v>31.348467961455501</c:v>
                </c:pt>
                <c:pt idx="4958">
                  <c:v>31.272581601022399</c:v>
                </c:pt>
                <c:pt idx="4959">
                  <c:v>31.196862510894501</c:v>
                </c:pt>
                <c:pt idx="4960">
                  <c:v>31.121310360485602</c:v>
                </c:pt>
                <c:pt idx="4961">
                  <c:v>31.0459248197823</c:v>
                </c:pt>
                <c:pt idx="4962">
                  <c:v>30.970705559349401</c:v>
                </c:pt>
                <c:pt idx="4963">
                  <c:v>30.895652250325799</c:v>
                </c:pt>
                <c:pt idx="4964">
                  <c:v>30.820764564423801</c:v>
                </c:pt>
                <c:pt idx="4965">
                  <c:v>30.746042173927702</c:v>
                </c:pt>
                <c:pt idx="4966">
                  <c:v>30.6714847516931</c:v>
                </c:pt>
                <c:pt idx="4967">
                  <c:v>30.5970919711494</c:v>
                </c:pt>
                <c:pt idx="4968">
                  <c:v>30.522863506292602</c:v>
                </c:pt>
                <c:pt idx="4969">
                  <c:v>30.4487990316908</c:v>
                </c:pt>
                <c:pt idx="4970">
                  <c:v>30.374898222479199</c:v>
                </c:pt>
                <c:pt idx="4971">
                  <c:v>30.301160754360701</c:v>
                </c:pt>
                <c:pt idx="4972">
                  <c:v>30.227586303604902</c:v>
                </c:pt>
                <c:pt idx="4973">
                  <c:v>30.154174547047202</c:v>
                </c:pt>
                <c:pt idx="4974">
                  <c:v>30.0809251620881</c:v>
                </c:pt>
                <c:pt idx="4975">
                  <c:v>30.007837826691802</c:v>
                </c:pt>
                <c:pt idx="4976">
                  <c:v>29.9349122193874</c:v>
                </c:pt>
                <c:pt idx="4977">
                  <c:v>29.862148019263699</c:v>
                </c:pt>
                <c:pt idx="4978">
                  <c:v>29.789544905974299</c:v>
                </c:pt>
                <c:pt idx="4979">
                  <c:v>29.717102559730101</c:v>
                </c:pt>
                <c:pt idx="4980">
                  <c:v>29.644820661304902</c:v>
                </c:pt>
                <c:pt idx="4981">
                  <c:v>29.5726988920302</c:v>
                </c:pt>
                <c:pt idx="4982">
                  <c:v>29.500736933795402</c:v>
                </c:pt>
                <c:pt idx="4983">
                  <c:v>29.428934469047899</c:v>
                </c:pt>
                <c:pt idx="4984">
                  <c:v>29.357291180791002</c:v>
                </c:pt>
                <c:pt idx="4985">
                  <c:v>29.285806752584701</c:v>
                </c:pt>
                <c:pt idx="4986">
                  <c:v>29.214480868542701</c:v>
                </c:pt>
                <c:pt idx="4987">
                  <c:v>29.143313213333201</c:v>
                </c:pt>
                <c:pt idx="4988">
                  <c:v>29.072303472177499</c:v>
                </c:pt>
                <c:pt idx="4989">
                  <c:v>29.001451330849601</c:v>
                </c:pt>
                <c:pt idx="4990">
                  <c:v>28.930756475674201</c:v>
                </c:pt>
                <c:pt idx="4991">
                  <c:v>28.860218593526501</c:v>
                </c:pt>
                <c:pt idx="4992">
                  <c:v>28.7898373718328</c:v>
                </c:pt>
                <c:pt idx="4993">
                  <c:v>28.719612498567798</c:v>
                </c:pt>
                <c:pt idx="4994">
                  <c:v>28.649543662253201</c:v>
                </c:pt>
                <c:pt idx="4995">
                  <c:v>28.579630551959699</c:v>
                </c:pt>
                <c:pt idx="4996">
                  <c:v>28.509872857303499</c:v>
                </c:pt>
                <c:pt idx="4997">
                  <c:v>28.440270268445499</c:v>
                </c:pt>
                <c:pt idx="4998">
                  <c:v>28.370822476094698</c:v>
                </c:pt>
                <c:pt idx="4999">
                  <c:v>28.301529171500398</c:v>
                </c:pt>
                <c:pt idx="5000">
                  <c:v>28.232390046456299</c:v>
                </c:pt>
                <c:pt idx="5001">
                  <c:v>28.1634047932999</c:v>
                </c:pt>
                <c:pt idx="5002">
                  <c:v>28.094573104907901</c:v>
                </c:pt>
                <c:pt idx="5003">
                  <c:v>28.025894674699501</c:v>
                </c:pt>
                <c:pt idx="5004">
                  <c:v>27.957369196632101</c:v>
                </c:pt>
                <c:pt idx="5005">
                  <c:v>27.888996365204498</c:v>
                </c:pt>
                <c:pt idx="5006">
                  <c:v>27.820775875450199</c:v>
                </c:pt>
                <c:pt idx="5007">
                  <c:v>27.752707422944201</c:v>
                </c:pt>
                <c:pt idx="5008">
                  <c:v>27.684790703794601</c:v>
                </c:pt>
                <c:pt idx="5009">
                  <c:v>27.6170254146475</c:v>
                </c:pt>
                <c:pt idx="5010">
                  <c:v>27.549411252682699</c:v>
                </c:pt>
                <c:pt idx="5011">
                  <c:v>27.481947915613901</c:v>
                </c:pt>
                <c:pt idx="5012">
                  <c:v>27.414635101689601</c:v>
                </c:pt>
                <c:pt idx="5013">
                  <c:v>27.347472509689698</c:v>
                </c:pt>
                <c:pt idx="5014">
                  <c:v>27.280459838925701</c:v>
                </c:pt>
                <c:pt idx="5015">
                  <c:v>27.213596789240299</c:v>
                </c:pt>
                <c:pt idx="5016">
                  <c:v>27.1468830610061</c:v>
                </c:pt>
                <c:pt idx="5017">
                  <c:v>27.080318355124799</c:v>
                </c:pt>
                <c:pt idx="5018">
                  <c:v>27.0139023730273</c:v>
                </c:pt>
                <c:pt idx="5019">
                  <c:v>26.947634816671499</c:v>
                </c:pt>
                <c:pt idx="5020">
                  <c:v>26.8815153885418</c:v>
                </c:pt>
                <c:pt idx="5021">
                  <c:v>26.815543791648999</c:v>
                </c:pt>
                <c:pt idx="5022">
                  <c:v>26.749719729528501</c:v>
                </c:pt>
                <c:pt idx="5023">
                  <c:v>26.6840429062417</c:v>
                </c:pt>
                <c:pt idx="5024">
                  <c:v>26.618513026372302</c:v>
                </c:pt>
                <c:pt idx="5025">
                  <c:v>26.553129795026699</c:v>
                </c:pt>
                <c:pt idx="5026">
                  <c:v>26.4878929178339</c:v>
                </c:pt>
                <c:pt idx="5027">
                  <c:v>26.4228021009435</c:v>
                </c:pt>
                <c:pt idx="5028">
                  <c:v>26.357857051025999</c:v>
                </c:pt>
                <c:pt idx="5029">
                  <c:v>26.293057475271301</c:v>
                </c:pt>
                <c:pt idx="5030">
                  <c:v>26.228403081388102</c:v>
                </c:pt>
                <c:pt idx="5031">
                  <c:v>26.1638935776033</c:v>
                </c:pt>
                <c:pt idx="5032">
                  <c:v>26.099528672659901</c:v>
                </c:pt>
                <c:pt idx="5033">
                  <c:v>26.035308075819501</c:v>
                </c:pt>
                <c:pt idx="5034">
                  <c:v>25.971231496856699</c:v>
                </c:pt>
                <c:pt idx="5035">
                  <c:v>25.9072986460633</c:v>
                </c:pt>
                <c:pt idx="5036">
                  <c:v>25.843509234243601</c:v>
                </c:pt>
                <c:pt idx="5037">
                  <c:v>25.779862972715001</c:v>
                </c:pt>
                <c:pt idx="5038">
                  <c:v>25.7163595733095</c:v>
                </c:pt>
                <c:pt idx="5039">
                  <c:v>25.6529987483672</c:v>
                </c:pt>
                <c:pt idx="5040">
                  <c:v>25.589780210742401</c:v>
                </c:pt>
                <c:pt idx="5041">
                  <c:v>25.526703673797801</c:v>
                </c:pt>
                <c:pt idx="5042">
                  <c:v>25.463768851405799</c:v>
                </c:pt>
                <c:pt idx="5043">
                  <c:v>25.400975457946899</c:v>
                </c:pt>
                <c:pt idx="5044">
                  <c:v>25.338323208310602</c:v>
                </c:pt>
                <c:pt idx="5045">
                  <c:v>25.2758118178911</c:v>
                </c:pt>
                <c:pt idx="5046">
                  <c:v>25.2134410025911</c:v>
                </c:pt>
                <c:pt idx="5047">
                  <c:v>25.1512104788175</c:v>
                </c:pt>
                <c:pt idx="5048">
                  <c:v>25.089119963481799</c:v>
                </c:pt>
                <c:pt idx="5049">
                  <c:v>25.027169173999901</c:v>
                </c:pt>
                <c:pt idx="5050">
                  <c:v>24.965357828289601</c:v>
                </c:pt>
                <c:pt idx="5051">
                  <c:v>24.903685644772601</c:v>
                </c:pt>
                <c:pt idx="5052">
                  <c:v>24.842152342371101</c:v>
                </c:pt>
                <c:pt idx="5053">
                  <c:v>24.780757640507801</c:v>
                </c:pt>
                <c:pt idx="5054">
                  <c:v>24.7195012591054</c:v>
                </c:pt>
                <c:pt idx="5055">
                  <c:v>24.658382918586899</c:v>
                </c:pt>
                <c:pt idx="5056">
                  <c:v>24.597402339872701</c:v>
                </c:pt>
                <c:pt idx="5057">
                  <c:v>24.5365592443809</c:v>
                </c:pt>
                <c:pt idx="5058">
                  <c:v>24.475853354026398</c:v>
                </c:pt>
                <c:pt idx="5059">
                  <c:v>24.4152843912211</c:v>
                </c:pt>
                <c:pt idx="5060">
                  <c:v>24.354852078870302</c:v>
                </c:pt>
                <c:pt idx="5061">
                  <c:v>24.294556140376201</c:v>
                </c:pt>
                <c:pt idx="5062">
                  <c:v>24.2343962996332</c:v>
                </c:pt>
                <c:pt idx="5063">
                  <c:v>24.1743722810292</c:v>
                </c:pt>
                <c:pt idx="5064">
                  <c:v>24.114483809444302</c:v>
                </c:pt>
                <c:pt idx="5065">
                  <c:v>24.0547306102502</c:v>
                </c:pt>
                <c:pt idx="5066">
                  <c:v>23.995112409309598</c:v>
                </c:pt>
                <c:pt idx="5067">
                  <c:v>23.935628932974598</c:v>
                </c:pt>
                <c:pt idx="5068">
                  <c:v>23.876279908087</c:v>
                </c:pt>
                <c:pt idx="5069">
                  <c:v>23.8170650619765</c:v>
                </c:pt>
                <c:pt idx="5070">
                  <c:v>23.757984122460801</c:v>
                </c:pt>
                <c:pt idx="5071">
                  <c:v>23.699036817845801</c:v>
                </c:pt>
                <c:pt idx="5072">
                  <c:v>23.640222876920902</c:v>
                </c:pt>
                <c:pt idx="5073">
                  <c:v>23.581542028962598</c:v>
                </c:pt>
                <c:pt idx="5074">
                  <c:v>23.5229940037331</c:v>
                </c:pt>
                <c:pt idx="5075">
                  <c:v>23.464578531476199</c:v>
                </c:pt>
                <c:pt idx="5076">
                  <c:v>23.406295342920799</c:v>
                </c:pt>
                <c:pt idx="5077">
                  <c:v>23.348144169275901</c:v>
                </c:pt>
                <c:pt idx="5078">
                  <c:v>23.290124742236198</c:v>
                </c:pt>
                <c:pt idx="5079">
                  <c:v>23.232236793972799</c:v>
                </c:pt>
                <c:pt idx="5080">
                  <c:v>23.1744800571391</c:v>
                </c:pt>
                <c:pt idx="5081">
                  <c:v>23.1168542648692</c:v>
                </c:pt>
                <c:pt idx="5082">
                  <c:v>23.059359150772998</c:v>
                </c:pt>
                <c:pt idx="5083">
                  <c:v>23.001994448940799</c:v>
                </c:pt>
                <c:pt idx="5084">
                  <c:v>22.944759893939398</c:v>
                </c:pt>
                <c:pt idx="5085">
                  <c:v>22.8876552208107</c:v>
                </c:pt>
                <c:pt idx="5086">
                  <c:v>22.8306801650739</c:v>
                </c:pt>
                <c:pt idx="5087">
                  <c:v>22.773834462723102</c:v>
                </c:pt>
                <c:pt idx="5088">
                  <c:v>22.717117850225101</c:v>
                </c:pt>
                <c:pt idx="5089">
                  <c:v>22.660530064521801</c:v>
                </c:pt>
                <c:pt idx="5090">
                  <c:v>22.604070843027799</c:v>
                </c:pt>
                <c:pt idx="5091">
                  <c:v>22.547739923628701</c:v>
                </c:pt>
                <c:pt idx="5092">
                  <c:v>22.491537044681898</c:v>
                </c:pt>
                <c:pt idx="5093">
                  <c:v>22.435461945015302</c:v>
                </c:pt>
                <c:pt idx="5094">
                  <c:v>22.379514363926798</c:v>
                </c:pt>
                <c:pt idx="5095">
                  <c:v>22.323694041183199</c:v>
                </c:pt>
                <c:pt idx="5096">
                  <c:v>22.268000717018801</c:v>
                </c:pt>
                <c:pt idx="5097">
                  <c:v>22.2124341321374</c:v>
                </c:pt>
                <c:pt idx="5098">
                  <c:v>22.156994027708201</c:v>
                </c:pt>
                <c:pt idx="5099">
                  <c:v>22.1016801453667</c:v>
                </c:pt>
                <c:pt idx="5100">
                  <c:v>22.0464922272138</c:v>
                </c:pt>
                <c:pt idx="5101">
                  <c:v>21.991430015816398</c:v>
                </c:pt>
                <c:pt idx="5102">
                  <c:v>21.936493254202599</c:v>
                </c:pt>
                <c:pt idx="5103">
                  <c:v>21.8816816858665</c:v>
                </c:pt>
                <c:pt idx="5104">
                  <c:v>21.826995054763401</c:v>
                </c:pt>
                <c:pt idx="5105">
                  <c:v>21.772433105310899</c:v>
                </c:pt>
                <c:pt idx="5106">
                  <c:v>21.7179955823865</c:v>
                </c:pt>
                <c:pt idx="5107">
                  <c:v>21.6636822313293</c:v>
                </c:pt>
                <c:pt idx="5108">
                  <c:v>21.6094927979373</c:v>
                </c:pt>
                <c:pt idx="5109">
                  <c:v>21.5554270284679</c:v>
                </c:pt>
                <c:pt idx="5110">
                  <c:v>21.5014846696366</c:v>
                </c:pt>
                <c:pt idx="5111">
                  <c:v>21.4476654686164</c:v>
                </c:pt>
                <c:pt idx="5112">
                  <c:v>21.3939691730364</c:v>
                </c:pt>
                <c:pt idx="5113">
                  <c:v>21.340395530981802</c:v>
                </c:pt>
                <c:pt idx="5114">
                  <c:v>21.286944290993699</c:v>
                </c:pt>
                <c:pt idx="5115">
                  <c:v>21.233615202067899</c:v>
                </c:pt>
                <c:pt idx="5116">
                  <c:v>21.180408013653199</c:v>
                </c:pt>
                <c:pt idx="5117">
                  <c:v>21.127322475652299</c:v>
                </c:pt>
                <c:pt idx="5118">
                  <c:v>21.0743583384203</c:v>
                </c:pt>
                <c:pt idx="5119">
                  <c:v>21.021515352763</c:v>
                </c:pt>
                <c:pt idx="5120">
                  <c:v>20.968793269939098</c:v>
                </c:pt>
                <c:pt idx="5121">
                  <c:v>20.916191841656399</c:v>
                </c:pt>
                <c:pt idx="5122">
                  <c:v>20.863710820072399</c:v>
                </c:pt>
                <c:pt idx="5123">
                  <c:v>20.811349957792899</c:v>
                </c:pt>
                <c:pt idx="5124">
                  <c:v>20.759109007873999</c:v>
                </c:pt>
                <c:pt idx="5125">
                  <c:v>20.706987723816201</c:v>
                </c:pt>
                <c:pt idx="5126">
                  <c:v>20.654985859570001</c:v>
                </c:pt>
                <c:pt idx="5127">
                  <c:v>20.603103169529899</c:v>
                </c:pt>
                <c:pt idx="5128">
                  <c:v>20.551339408535799</c:v>
                </c:pt>
                <c:pt idx="5129">
                  <c:v>20.499694331874</c:v>
                </c:pt>
                <c:pt idx="5130">
                  <c:v>20.448167695273099</c:v>
                </c:pt>
                <c:pt idx="5131">
                  <c:v>20.396759254904399</c:v>
                </c:pt>
                <c:pt idx="5132">
                  <c:v>20.345468767384801</c:v>
                </c:pt>
                <c:pt idx="5133">
                  <c:v>20.294295989769399</c:v>
                </c:pt>
                <c:pt idx="5134">
                  <c:v>20.243240679557399</c:v>
                </c:pt>
                <c:pt idx="5135">
                  <c:v>20.192302594686701</c:v>
                </c:pt>
                <c:pt idx="5136">
                  <c:v>20.141481493536801</c:v>
                </c:pt>
                <c:pt idx="5137">
                  <c:v>20.090777134923599</c:v>
                </c:pt>
                <c:pt idx="5138">
                  <c:v>20.040189278103501</c:v>
                </c:pt>
                <c:pt idx="5139">
                  <c:v>19.9897176827699</c:v>
                </c:pt>
                <c:pt idx="5140">
                  <c:v>19.939362109054098</c:v>
                </c:pt>
                <c:pt idx="5141">
                  <c:v>19.889122317522201</c:v>
                </c:pt>
                <c:pt idx="5142">
                  <c:v>19.838998069177201</c:v>
                </c:pt>
                <c:pt idx="5143">
                  <c:v>19.788989125456599</c:v>
                </c:pt>
                <c:pt idx="5144">
                  <c:v>19.739095248231902</c:v>
                </c:pt>
                <c:pt idx="5145">
                  <c:v>19.689316199808601</c:v>
                </c:pt>
                <c:pt idx="5146">
                  <c:v>19.639651742924499</c:v>
                </c:pt>
                <c:pt idx="5147">
                  <c:v>19.5901016407512</c:v>
                </c:pt>
                <c:pt idx="5148">
                  <c:v>19.5406656568892</c:v>
                </c:pt>
                <c:pt idx="5149">
                  <c:v>19.491343555373199</c:v>
                </c:pt>
                <c:pt idx="5150">
                  <c:v>19.442135100664199</c:v>
                </c:pt>
                <c:pt idx="5151">
                  <c:v>19.393040057656201</c:v>
                </c:pt>
                <c:pt idx="5152">
                  <c:v>19.344058191670001</c:v>
                </c:pt>
                <c:pt idx="5153">
                  <c:v>19.295189268454902</c:v>
                </c:pt>
                <c:pt idx="5154">
                  <c:v>19.246433054186902</c:v>
                </c:pt>
                <c:pt idx="5155">
                  <c:v>19.197789315471901</c:v>
                </c:pt>
                <c:pt idx="5156">
                  <c:v>19.149257819337599</c:v>
                </c:pt>
                <c:pt idx="5157">
                  <c:v>19.100838333239</c:v>
                </c:pt>
                <c:pt idx="5158">
                  <c:v>19.052530625057901</c:v>
                </c:pt>
                <c:pt idx="5159">
                  <c:v>19.004334463096001</c:v>
                </c:pt>
                <c:pt idx="5160">
                  <c:v>18.956249616081799</c:v>
                </c:pt>
                <c:pt idx="5161">
                  <c:v>18.9082758531646</c:v>
                </c:pt>
                <c:pt idx="5162">
                  <c:v>18.860412943918199</c:v>
                </c:pt>
                <c:pt idx="5163">
                  <c:v>18.8126606583339</c:v>
                </c:pt>
                <c:pt idx="5164">
                  <c:v>18.765018766827101</c:v>
                </c:pt>
                <c:pt idx="5165">
                  <c:v>18.717487040231401</c:v>
                </c:pt>
                <c:pt idx="5166">
                  <c:v>18.670065249800398</c:v>
                </c:pt>
                <c:pt idx="5167">
                  <c:v>18.6227531672072</c:v>
                </c:pt>
                <c:pt idx="5168">
                  <c:v>18.575550564542201</c:v>
                </c:pt>
                <c:pt idx="5169">
                  <c:v>18.528457214311199</c:v>
                </c:pt>
                <c:pt idx="5170">
                  <c:v>18.4814728894405</c:v>
                </c:pt>
                <c:pt idx="5171">
                  <c:v>18.434597363269901</c:v>
                </c:pt>
                <c:pt idx="5172">
                  <c:v>18.3878304095552</c:v>
                </c:pt>
                <c:pt idx="5173">
                  <c:v>18.341171802467301</c:v>
                </c:pt>
                <c:pt idx="5174">
                  <c:v>18.294621316590302</c:v>
                </c:pt>
                <c:pt idx="5175">
                  <c:v>18.248178726922799</c:v>
                </c:pt>
                <c:pt idx="5176">
                  <c:v>18.2018438088759</c:v>
                </c:pt>
                <c:pt idx="5177">
                  <c:v>18.1556163382714</c:v>
                </c:pt>
                <c:pt idx="5178">
                  <c:v>18.1094960913439</c:v>
                </c:pt>
                <c:pt idx="5179">
                  <c:v>18.0634828447395</c:v>
                </c:pt>
                <c:pt idx="5180">
                  <c:v>18.017576375512501</c:v>
                </c:pt>
                <c:pt idx="5181">
                  <c:v>17.971776461128002</c:v>
                </c:pt>
                <c:pt idx="5182">
                  <c:v>17.926082879459099</c:v>
                </c:pt>
                <c:pt idx="5183">
                  <c:v>17.880495408787699</c:v>
                </c:pt>
                <c:pt idx="5184">
                  <c:v>17.835013827803301</c:v>
                </c:pt>
                <c:pt idx="5185">
                  <c:v>17.789637915601102</c:v>
                </c:pt>
                <c:pt idx="5186">
                  <c:v>17.7443674516851</c:v>
                </c:pt>
                <c:pt idx="5187">
                  <c:v>17.699202215961702</c:v>
                </c:pt>
                <c:pt idx="5188">
                  <c:v>17.654141988743199</c:v>
                </c:pt>
                <c:pt idx="5189">
                  <c:v>17.609186550747999</c:v>
                </c:pt>
                <c:pt idx="5190">
                  <c:v>17.5643356830961</c:v>
                </c:pt>
                <c:pt idx="5191">
                  <c:v>17.519589167311</c:v>
                </c:pt>
                <c:pt idx="5192">
                  <c:v>17.474946785318899</c:v>
                </c:pt>
                <c:pt idx="5193">
                  <c:v>17.430408319447501</c:v>
                </c:pt>
                <c:pt idx="5194">
                  <c:v>17.3859735524256</c:v>
                </c:pt>
                <c:pt idx="5195">
                  <c:v>17.341642267382198</c:v>
                </c:pt>
                <c:pt idx="5196">
                  <c:v>17.297414247846</c:v>
                </c:pt>
                <c:pt idx="5197">
                  <c:v>17.2532892777452</c:v>
                </c:pt>
                <c:pt idx="5198">
                  <c:v>17.209267141406499</c:v>
                </c:pt>
                <c:pt idx="5199">
                  <c:v>17.165347623553899</c:v>
                </c:pt>
                <c:pt idx="5200">
                  <c:v>17.121530509309</c:v>
                </c:pt>
                <c:pt idx="5201">
                  <c:v>17.077815584190699</c:v>
                </c:pt>
                <c:pt idx="5202">
                  <c:v>17.0342026341118</c:v>
                </c:pt>
                <c:pt idx="5203">
                  <c:v>16.990691445382801</c:v>
                </c:pt>
                <c:pt idx="5204">
                  <c:v>16.947281804707199</c:v>
                </c:pt>
                <c:pt idx="5205">
                  <c:v>16.9039734991829</c:v>
                </c:pt>
                <c:pt idx="5206">
                  <c:v>16.860766316302399</c:v>
                </c:pt>
                <c:pt idx="5207">
                  <c:v>16.8176600439498</c:v>
                </c:pt>
                <c:pt idx="5208">
                  <c:v>16.774654470401</c:v>
                </c:pt>
                <c:pt idx="5209">
                  <c:v>16.731749384324001</c:v>
                </c:pt>
                <c:pt idx="5210">
                  <c:v>16.688944574778201</c:v>
                </c:pt>
                <c:pt idx="5211">
                  <c:v>16.646239831212299</c:v>
                </c:pt>
                <c:pt idx="5212">
                  <c:v>16.603634943465501</c:v>
                </c:pt>
                <c:pt idx="5213">
                  <c:v>16.561129701764699</c:v>
                </c:pt>
                <c:pt idx="5214">
                  <c:v>16.518723896727199</c:v>
                </c:pt>
                <c:pt idx="5215">
                  <c:v>16.476417319356798</c:v>
                </c:pt>
                <c:pt idx="5216">
                  <c:v>16.434209761043899</c:v>
                </c:pt>
                <c:pt idx="5217">
                  <c:v>16.392101013566499</c:v>
                </c:pt>
                <c:pt idx="5218">
                  <c:v>16.350090869088401</c:v>
                </c:pt>
                <c:pt idx="5219">
                  <c:v>16.308179120158002</c:v>
                </c:pt>
                <c:pt idx="5220">
                  <c:v>16.266365559708898</c:v>
                </c:pt>
                <c:pt idx="5221">
                  <c:v>16.224649981058</c:v>
                </c:pt>
                <c:pt idx="5222">
                  <c:v>16.1830321779073</c:v>
                </c:pt>
                <c:pt idx="5223">
                  <c:v>16.141511944339999</c:v>
                </c:pt>
                <c:pt idx="5224">
                  <c:v>16.100089074821501</c:v>
                </c:pt>
                <c:pt idx="5225">
                  <c:v>16.058763364200502</c:v>
                </c:pt>
                <c:pt idx="5226">
                  <c:v>16.017534607703698</c:v>
                </c:pt>
                <c:pt idx="5227">
                  <c:v>15.9764026009411</c:v>
                </c:pt>
                <c:pt idx="5228">
                  <c:v>15.935367139900899</c:v>
                </c:pt>
                <c:pt idx="5229">
                  <c:v>15.894428020951</c:v>
                </c:pt>
                <c:pt idx="5230">
                  <c:v>15.853585040836601</c:v>
                </c:pt>
                <c:pt idx="5231">
                  <c:v>15.812837996683299</c:v>
                </c:pt>
                <c:pt idx="5232">
                  <c:v>15.7721866859901</c:v>
                </c:pt>
                <c:pt idx="5233">
                  <c:v>15.731630906637299</c:v>
                </c:pt>
                <c:pt idx="5234">
                  <c:v>15.691170456878201</c:v>
                </c:pt>
                <c:pt idx="5235">
                  <c:v>15.6508051353415</c:v>
                </c:pt>
                <c:pt idx="5236">
                  <c:v>15.6105347410323</c:v>
                </c:pt>
                <c:pt idx="5237">
                  <c:v>15.5703590733296</c:v>
                </c:pt>
                <c:pt idx="5238">
                  <c:v>15.530277931984701</c:v>
                </c:pt>
                <c:pt idx="5239">
                  <c:v>15.490291117123901</c:v>
                </c:pt>
                <c:pt idx="5240">
                  <c:v>15.4503984292448</c:v>
                </c:pt>
                <c:pt idx="5241">
                  <c:v>15.4105996692158</c:v>
                </c:pt>
                <c:pt idx="5242">
                  <c:v>15.370894638279699</c:v>
                </c:pt>
                <c:pt idx="5243">
                  <c:v>15.3312831380468</c:v>
                </c:pt>
                <c:pt idx="5244">
                  <c:v>15.2917649704985</c:v>
                </c:pt>
                <c:pt idx="5245">
                  <c:v>15.2523399379858</c:v>
                </c:pt>
                <c:pt idx="5246">
                  <c:v>15.2130078432297</c:v>
                </c:pt>
                <c:pt idx="5247">
                  <c:v>15.173768489317499</c:v>
                </c:pt>
                <c:pt idx="5248">
                  <c:v>15.134621679704599</c:v>
                </c:pt>
                <c:pt idx="5249">
                  <c:v>15.095567218214301</c:v>
                </c:pt>
                <c:pt idx="5250">
                  <c:v>15.0566049090353</c:v>
                </c:pt>
                <c:pt idx="5251">
                  <c:v>15.0177345567235</c:v>
                </c:pt>
                <c:pt idx="5252">
                  <c:v>14.9789559661988</c:v>
                </c:pt>
                <c:pt idx="5253">
                  <c:v>14.940268942746499</c:v>
                </c:pt>
                <c:pt idx="5254">
                  <c:v>14.901673292015101</c:v>
                </c:pt>
                <c:pt idx="5255">
                  <c:v>14.8631688200183</c:v>
                </c:pt>
                <c:pt idx="5256">
                  <c:v>14.824755333131399</c:v>
                </c:pt>
                <c:pt idx="5257">
                  <c:v>14.786432638092</c:v>
                </c:pt>
                <c:pt idx="5258">
                  <c:v>14.748200542000101</c:v>
                </c:pt>
                <c:pt idx="5259">
                  <c:v>14.7100588523159</c:v>
                </c:pt>
                <c:pt idx="5260">
                  <c:v>14.6720073768614</c:v>
                </c:pt>
                <c:pt idx="5261">
                  <c:v>14.6340459238178</c:v>
                </c:pt>
                <c:pt idx="5262">
                  <c:v>14.596174301726</c:v>
                </c:pt>
                <c:pt idx="5263">
                  <c:v>14.5583923194857</c:v>
                </c:pt>
                <c:pt idx="5264">
                  <c:v>14.5206997863545</c:v>
                </c:pt>
                <c:pt idx="5265">
                  <c:v>14.483096511947201</c:v>
                </c:pt>
                <c:pt idx="5266">
                  <c:v>14.4455823062374</c:v>
                </c:pt>
                <c:pt idx="5267">
                  <c:v>14.4081569795537</c:v>
                </c:pt>
                <c:pt idx="5268">
                  <c:v>14.370820342581499</c:v>
                </c:pt>
                <c:pt idx="5269">
                  <c:v>14.333572206360101</c:v>
                </c:pt>
                <c:pt idx="5270">
                  <c:v>14.2964123822843</c:v>
                </c:pt>
                <c:pt idx="5271">
                  <c:v>14.259340682105201</c:v>
                </c:pt>
                <c:pt idx="5272">
                  <c:v>14.2223569179235</c:v>
                </c:pt>
                <c:pt idx="5273">
                  <c:v>14.1854609021964</c:v>
                </c:pt>
                <c:pt idx="5274">
                  <c:v>14.1486524477315</c:v>
                </c:pt>
                <c:pt idx="5275">
                  <c:v>14.111931367688699</c:v>
                </c:pt>
                <c:pt idx="5276">
                  <c:v>14.0752974755799</c:v>
                </c:pt>
                <c:pt idx="5277">
                  <c:v>14.0387505852673</c:v>
                </c:pt>
                <c:pt idx="5278">
                  <c:v>14.0022905109631</c:v>
                </c:pt>
                <c:pt idx="5279">
                  <c:v>13.9659170672287</c:v>
                </c:pt>
                <c:pt idx="5280">
                  <c:v>13.929630068976</c:v>
                </c:pt>
                <c:pt idx="5281">
                  <c:v>13.8934293314638</c:v>
                </c:pt>
                <c:pt idx="5282">
                  <c:v>13.8573146702992</c:v>
                </c:pt>
                <c:pt idx="5283">
                  <c:v>13.821285901437401</c:v>
                </c:pt>
                <c:pt idx="5284">
                  <c:v>13.7853428411793</c:v>
                </c:pt>
                <c:pt idx="5285">
                  <c:v>13.749485306172</c:v>
                </c:pt>
                <c:pt idx="5286">
                  <c:v>13.7137131134096</c:v>
                </c:pt>
                <c:pt idx="5287">
                  <c:v>13.6780260802295</c:v>
                </c:pt>
                <c:pt idx="5288">
                  <c:v>13.6424240243147</c:v>
                </c:pt>
                <c:pt idx="5289">
                  <c:v>13.606906763691599</c:v>
                </c:pt>
                <c:pt idx="5290">
                  <c:v>13.571474116730601</c:v>
                </c:pt>
                <c:pt idx="5291">
                  <c:v>13.5361259021437</c:v>
                </c:pt>
                <c:pt idx="5292">
                  <c:v>13.5008619389871</c:v>
                </c:pt>
                <c:pt idx="5293">
                  <c:v>13.4656820466559</c:v>
                </c:pt>
                <c:pt idx="5294">
                  <c:v>13.4305860448896</c:v>
                </c:pt>
                <c:pt idx="5295">
                  <c:v>13.395573753765801</c:v>
                </c:pt>
                <c:pt idx="5296">
                  <c:v>13.3606449937025</c:v>
                </c:pt>
                <c:pt idx="5297">
                  <c:v>13.325799585458199</c:v>
                </c:pt>
                <c:pt idx="5298">
                  <c:v>13.2910373501294</c:v>
                </c:pt>
                <c:pt idx="5299">
                  <c:v>13.256358109151</c:v>
                </c:pt>
                <c:pt idx="5300">
                  <c:v>13.221761684296601</c:v>
                </c:pt>
                <c:pt idx="5301">
                  <c:v>13.187247897675901</c:v>
                </c:pt>
                <c:pt idx="5302">
                  <c:v>13.152816571736</c:v>
                </c:pt>
                <c:pt idx="5303">
                  <c:v>13.118467529259201</c:v>
                </c:pt>
                <c:pt idx="5304">
                  <c:v>13.0842005933654</c:v>
                </c:pt>
                <c:pt idx="5305">
                  <c:v>13.0500155875063</c:v>
                </c:pt>
                <c:pt idx="5306">
                  <c:v>13.0159123354715</c:v>
                </c:pt>
                <c:pt idx="5307">
                  <c:v>12.981890661382501</c:v>
                </c:pt>
                <c:pt idx="5308">
                  <c:v>12.947950389694901</c:v>
                </c:pt>
                <c:pt idx="5309">
                  <c:v>12.914091345196701</c:v>
                </c:pt>
                <c:pt idx="5310">
                  <c:v>12.8803133530084</c:v>
                </c:pt>
                <c:pt idx="5311">
                  <c:v>12.846616238583101</c:v>
                </c:pt>
                <c:pt idx="5312">
                  <c:v>12.8129998277032</c:v>
                </c:pt>
                <c:pt idx="5313">
                  <c:v>12.779463946483199</c:v>
                </c:pt>
                <c:pt idx="5314">
                  <c:v>12.7460084213684</c:v>
                </c:pt>
                <c:pt idx="5315">
                  <c:v>12.7126330791315</c:v>
                </c:pt>
                <c:pt idx="5316">
                  <c:v>12.679337746875699</c:v>
                </c:pt>
                <c:pt idx="5317">
                  <c:v>12.6461222520322</c:v>
                </c:pt>
                <c:pt idx="5318">
                  <c:v>12.6129864223615</c:v>
                </c:pt>
                <c:pt idx="5319">
                  <c:v>12.5799300859489</c:v>
                </c:pt>
                <c:pt idx="5320">
                  <c:v>12.546953071209501</c:v>
                </c:pt>
                <c:pt idx="5321">
                  <c:v>12.5140552068828</c:v>
                </c:pt>
                <c:pt idx="5322">
                  <c:v>12.481236322033499</c:v>
                </c:pt>
                <c:pt idx="5323">
                  <c:v>12.448496246054701</c:v>
                </c:pt>
                <c:pt idx="5324">
                  <c:v>12.415834808661</c:v>
                </c:pt>
                <c:pt idx="5325">
                  <c:v>12.383251839892999</c:v>
                </c:pt>
                <c:pt idx="5326">
                  <c:v>12.350747170113699</c:v>
                </c:pt>
                <c:pt idx="5327">
                  <c:v>12.3183206300102</c:v>
                </c:pt>
                <c:pt idx="5328">
                  <c:v>12.2859720505925</c:v>
                </c:pt>
                <c:pt idx="5329">
                  <c:v>12.253701263191701</c:v>
                </c:pt>
                <c:pt idx="5330">
                  <c:v>12.221508099461399</c:v>
                </c:pt>
                <c:pt idx="5331">
                  <c:v>12.189392391374501</c:v>
                </c:pt>
                <c:pt idx="5332">
                  <c:v>12.1573539712266</c:v>
                </c:pt>
                <c:pt idx="5333">
                  <c:v>12.125392671631699</c:v>
                </c:pt>
                <c:pt idx="5334">
                  <c:v>12.0935083255238</c:v>
                </c:pt>
                <c:pt idx="5335">
                  <c:v>12.061700766156401</c:v>
                </c:pt>
                <c:pt idx="5336">
                  <c:v>12.0299698271001</c:v>
                </c:pt>
                <c:pt idx="5337">
                  <c:v>11.9983153422443</c:v>
                </c:pt>
                <c:pt idx="5338">
                  <c:v>11.9667371457946</c:v>
                </c:pt>
                <c:pt idx="5339">
                  <c:v>11.9352350722748</c:v>
                </c:pt>
                <c:pt idx="5340">
                  <c:v>11.9038089565242</c:v>
                </c:pt>
                <c:pt idx="5341">
                  <c:v>11.8724586336984</c:v>
                </c:pt>
                <c:pt idx="5342">
                  <c:v>11.8411839392672</c:v>
                </c:pt>
                <c:pt idx="5343">
                  <c:v>11.8099847090169</c:v>
                </c:pt>
                <c:pt idx="5344">
                  <c:v>11.778860779045599</c:v>
                </c:pt>
                <c:pt idx="5345">
                  <c:v>11.7478119857662</c:v>
                </c:pt>
                <c:pt idx="5346">
                  <c:v>11.7168381659062</c:v>
                </c:pt>
                <c:pt idx="5347">
                  <c:v>11.685939156503601</c:v>
                </c:pt>
                <c:pt idx="5348">
                  <c:v>11.655114794908901</c:v>
                </c:pt>
                <c:pt idx="5349">
                  <c:v>11.6243649187861</c:v>
                </c:pt>
                <c:pt idx="5350">
                  <c:v>11.5936893661071</c:v>
                </c:pt>
                <c:pt idx="5351">
                  <c:v>11.5630879751573</c:v>
                </c:pt>
                <c:pt idx="5352">
                  <c:v>11.532560584530501</c:v>
                </c:pt>
                <c:pt idx="5353">
                  <c:v>11.5021070331298</c:v>
                </c:pt>
                <c:pt idx="5354">
                  <c:v>11.4717271601695</c:v>
                </c:pt>
                <c:pt idx="5355">
                  <c:v>11.441420805170001</c:v>
                </c:pt>
                <c:pt idx="5356">
                  <c:v>11.4111878079603</c:v>
                </c:pt>
                <c:pt idx="5357">
                  <c:v>11.381028008678699</c:v>
                </c:pt>
                <c:pt idx="5358">
                  <c:v>11.350941247767601</c:v>
                </c:pt>
                <c:pt idx="5359">
                  <c:v>11.3209273659782</c:v>
                </c:pt>
                <c:pt idx="5360">
                  <c:v>11.2909862043656</c:v>
                </c:pt>
                <c:pt idx="5361">
                  <c:v>11.261117604292901</c:v>
                </c:pt>
                <c:pt idx="5362">
                  <c:v>11.2313214074266</c:v>
                </c:pt>
                <c:pt idx="5363">
                  <c:v>11.201597455737099</c:v>
                </c:pt>
                <c:pt idx="5364">
                  <c:v>11.1719455915001</c:v>
                </c:pt>
                <c:pt idx="5365">
                  <c:v>11.142365657294</c:v>
                </c:pt>
                <c:pt idx="5366">
                  <c:v>11.112857496000601</c:v>
                </c:pt>
                <c:pt idx="5367">
                  <c:v>11.0834209508032</c:v>
                </c:pt>
                <c:pt idx="5368">
                  <c:v>11.0540558651876</c:v>
                </c:pt>
                <c:pt idx="5369">
                  <c:v>11.024762082941701</c:v>
                </c:pt>
                <c:pt idx="5370">
                  <c:v>10.995539448153201</c:v>
                </c:pt>
                <c:pt idx="5371">
                  <c:v>10.966387805211101</c:v>
                </c:pt>
                <c:pt idx="5372">
                  <c:v>10.937306998803599</c:v>
                </c:pt>
                <c:pt idx="5373">
                  <c:v>10.9082968739188</c:v>
                </c:pt>
                <c:pt idx="5374">
                  <c:v>10.879357275843899</c:v>
                </c:pt>
                <c:pt idx="5375">
                  <c:v>10.8504880501639</c:v>
                </c:pt>
                <c:pt idx="5376">
                  <c:v>10.821689042761999</c:v>
                </c:pt>
                <c:pt idx="5377">
                  <c:v>10.792960099819</c:v>
                </c:pt>
                <c:pt idx="5378">
                  <c:v>10.7643010678129</c:v>
                </c:pt>
                <c:pt idx="5379">
                  <c:v>10.735711793517501</c:v>
                </c:pt>
                <c:pt idx="5380">
                  <c:v>10.7071921240025</c:v>
                </c:pt>
                <c:pt idx="5381">
                  <c:v>10.678741906634</c:v>
                </c:pt>
                <c:pt idx="5382">
                  <c:v>10.650360989072899</c:v>
                </c:pt>
                <c:pt idx="5383">
                  <c:v>10.6220492192734</c:v>
                </c:pt>
                <c:pt idx="5384">
                  <c:v>10.5938064454842</c:v>
                </c:pt>
                <c:pt idx="5385">
                  <c:v>10.5656325162486</c:v>
                </c:pt>
                <c:pt idx="5386">
                  <c:v>10.5375272804015</c:v>
                </c:pt>
                <c:pt idx="5387">
                  <c:v>10.5094905870715</c:v>
                </c:pt>
                <c:pt idx="5388">
                  <c:v>10.4815222856777</c:v>
                </c:pt>
                <c:pt idx="5389">
                  <c:v>10.453622225932699</c:v>
                </c:pt>
                <c:pt idx="5390">
                  <c:v>10.425790257838001</c:v>
                </c:pt>
                <c:pt idx="5391">
                  <c:v>10.3980262316883</c:v>
                </c:pt>
                <c:pt idx="5392">
                  <c:v>10.3703299980653</c:v>
                </c:pt>
                <c:pt idx="5393">
                  <c:v>10.3427014078427</c:v>
                </c:pt>
                <c:pt idx="5394">
                  <c:v>10.3151403121825</c:v>
                </c:pt>
                <c:pt idx="5395">
                  <c:v>10.287646562535</c:v>
                </c:pt>
                <c:pt idx="5396">
                  <c:v>10.2602200106389</c:v>
                </c:pt>
                <c:pt idx="5397">
                  <c:v>10.2328605085211</c:v>
                </c:pt>
                <c:pt idx="5398">
                  <c:v>10.2055679084951</c:v>
                </c:pt>
                <c:pt idx="5399">
                  <c:v>10.1783420631614</c:v>
                </c:pt>
                <c:pt idx="5400">
                  <c:v>10.1511828254056</c:v>
                </c:pt>
                <c:pt idx="5401">
                  <c:v>10.1240900484013</c:v>
                </c:pt>
                <c:pt idx="5402">
                  <c:v>10.097063585605</c:v>
                </c:pt>
                <c:pt idx="5403">
                  <c:v>10.0701032907594</c:v>
                </c:pt>
                <c:pt idx="5404">
                  <c:v>10.0432090178917</c:v>
                </c:pt>
                <c:pt idx="5405">
                  <c:v>10.0163806213119</c:v>
                </c:pt>
                <c:pt idx="5406">
                  <c:v>9.9896179556133706</c:v>
                </c:pt>
                <c:pt idx="5407">
                  <c:v>9.9629208756741292</c:v>
                </c:pt>
                <c:pt idx="5408">
                  <c:v>9.9362892366530708</c:v>
                </c:pt>
                <c:pt idx="5409">
                  <c:v>9.9097228939898301</c:v>
                </c:pt>
                <c:pt idx="5410">
                  <c:v>9.8832217034088199</c:v>
                </c:pt>
                <c:pt idx="5411">
                  <c:v>9.8567855209122293</c:v>
                </c:pt>
                <c:pt idx="5412">
                  <c:v>9.8304142027850201</c:v>
                </c:pt>
                <c:pt idx="5413">
                  <c:v>9.80410760559141</c:v>
                </c:pt>
                <c:pt idx="5414">
                  <c:v>9.7778655861739399</c:v>
                </c:pt>
                <c:pt idx="5415">
                  <c:v>9.7516880016568699</c:v>
                </c:pt>
                <c:pt idx="5416">
                  <c:v>9.7255747094412897</c:v>
                </c:pt>
                <c:pt idx="5417">
                  <c:v>9.6995255672060399</c:v>
                </c:pt>
                <c:pt idx="5418">
                  <c:v>9.6735404329087409</c:v>
                </c:pt>
                <c:pt idx="5419">
                  <c:v>9.6476191647847909</c:v>
                </c:pt>
                <c:pt idx="5420">
                  <c:v>9.6217616213453692</c:v>
                </c:pt>
                <c:pt idx="5421">
                  <c:v>9.5959676613774292</c:v>
                </c:pt>
                <c:pt idx="5422">
                  <c:v>9.5702371439447198</c:v>
                </c:pt>
                <c:pt idx="5423">
                  <c:v>9.5445699283862595</c:v>
                </c:pt>
                <c:pt idx="5424">
                  <c:v>9.5189658743158301</c:v>
                </c:pt>
                <c:pt idx="5425">
                  <c:v>9.4934248416220193</c:v>
                </c:pt>
                <c:pt idx="5426">
                  <c:v>9.4679466904661798</c:v>
                </c:pt>
                <c:pt idx="5427">
                  <c:v>9.4425312812849693</c:v>
                </c:pt>
                <c:pt idx="5428">
                  <c:v>9.4171784747862901</c:v>
                </c:pt>
                <c:pt idx="5429">
                  <c:v>9.3918881319528502</c:v>
                </c:pt>
                <c:pt idx="5430">
                  <c:v>9.3666601140376393</c:v>
                </c:pt>
                <c:pt idx="5431">
                  <c:v>9.34149428256592</c:v>
                </c:pt>
                <c:pt idx="5432">
                  <c:v>9.3163904993332398</c:v>
                </c:pt>
                <c:pt idx="5433">
                  <c:v>9.2913486264084497</c:v>
                </c:pt>
                <c:pt idx="5434">
                  <c:v>9.2663685261286606</c:v>
                </c:pt>
                <c:pt idx="5435">
                  <c:v>9.2414500611007693</c:v>
                </c:pt>
                <c:pt idx="5436">
                  <c:v>9.2165930942014693</c:v>
                </c:pt>
                <c:pt idx="5437">
                  <c:v>9.1917974885782296</c:v>
                </c:pt>
                <c:pt idx="5438">
                  <c:v>9.16706310764331</c:v>
                </c:pt>
                <c:pt idx="5439">
                  <c:v>9.1423898150802501</c:v>
                </c:pt>
                <c:pt idx="5440">
                  <c:v>9.1177774748388796</c:v>
                </c:pt>
                <c:pt idx="5441">
                  <c:v>9.0932259511358104</c:v>
                </c:pt>
                <c:pt idx="5442">
                  <c:v>9.0687351084549608</c:v>
                </c:pt>
                <c:pt idx="5443">
                  <c:v>9.0443048115474998</c:v>
                </c:pt>
                <c:pt idx="5444">
                  <c:v>9.0199349254269094</c:v>
                </c:pt>
                <c:pt idx="5445">
                  <c:v>8.9956253153759498</c:v>
                </c:pt>
                <c:pt idx="5446">
                  <c:v>8.9713758469401803</c:v>
                </c:pt>
                <c:pt idx="5447">
                  <c:v>8.9471863859304399</c:v>
                </c:pt>
                <c:pt idx="5448">
                  <c:v>8.9230567984203706</c:v>
                </c:pt>
                <c:pt idx="5449">
                  <c:v>8.8989869507483608</c:v>
                </c:pt>
                <c:pt idx="5450">
                  <c:v>8.8749767095151402</c:v>
                </c:pt>
                <c:pt idx="5451">
                  <c:v>8.8510259415852097</c:v>
                </c:pt>
                <c:pt idx="5452">
                  <c:v>8.8271345140833404</c:v>
                </c:pt>
                <c:pt idx="5453">
                  <c:v>8.8033022943986197</c:v>
                </c:pt>
                <c:pt idx="5454">
                  <c:v>8.7795291501789308</c:v>
                </c:pt>
                <c:pt idx="5455">
                  <c:v>8.7558149493349102</c:v>
                </c:pt>
                <c:pt idx="5456">
                  <c:v>8.7321595600355302</c:v>
                </c:pt>
                <c:pt idx="5457">
                  <c:v>8.7085628507125303</c:v>
                </c:pt>
                <c:pt idx="5458">
                  <c:v>8.6850246900549397</c:v>
                </c:pt>
                <c:pt idx="5459">
                  <c:v>8.6615449470121</c:v>
                </c:pt>
                <c:pt idx="5460">
                  <c:v>8.6381234907916191</c:v>
                </c:pt>
                <c:pt idx="5461">
                  <c:v>8.6147601908589309</c:v>
                </c:pt>
                <c:pt idx="5462">
                  <c:v>8.5914549169382397</c:v>
                </c:pt>
                <c:pt idx="5463">
                  <c:v>8.5682075390095491</c:v>
                </c:pt>
                <c:pt idx="5464">
                  <c:v>8.5450179273121591</c:v>
                </c:pt>
                <c:pt idx="5465">
                  <c:v>8.5218859523391597</c:v>
                </c:pt>
                <c:pt idx="5466">
                  <c:v>8.4988114848414398</c:v>
                </c:pt>
                <c:pt idx="5467">
                  <c:v>8.4757943958256803</c:v>
                </c:pt>
                <c:pt idx="5468">
                  <c:v>8.4528345565518794</c:v>
                </c:pt>
                <c:pt idx="5469">
                  <c:v>8.4299318385367901</c:v>
                </c:pt>
                <c:pt idx="5470">
                  <c:v>8.4070861135500099</c:v>
                </c:pt>
                <c:pt idx="5471">
                  <c:v>8.3842972536168894</c:v>
                </c:pt>
                <c:pt idx="5472">
                  <c:v>8.3615651310130996</c:v>
                </c:pt>
                <c:pt idx="5473">
                  <c:v>8.3388896182711107</c:v>
                </c:pt>
                <c:pt idx="5474">
                  <c:v>8.3162705881726904</c:v>
                </c:pt>
                <c:pt idx="5475">
                  <c:v>8.2937079137533907</c:v>
                </c:pt>
                <c:pt idx="5476">
                  <c:v>8.2712014683005695</c:v>
                </c:pt>
                <c:pt idx="5477">
                  <c:v>8.2487511253523902</c:v>
                </c:pt>
                <c:pt idx="5478">
                  <c:v>8.2263567586983104</c:v>
                </c:pt>
                <c:pt idx="5479">
                  <c:v>8.2040182423765895</c:v>
                </c:pt>
                <c:pt idx="5480">
                  <c:v>8.1817354506782891</c:v>
                </c:pt>
                <c:pt idx="5481">
                  <c:v>8.1595082581417593</c:v>
                </c:pt>
                <c:pt idx="5482">
                  <c:v>8.1373365395556707</c:v>
                </c:pt>
                <c:pt idx="5483">
                  <c:v>8.1152201699564692</c:v>
                </c:pt>
                <c:pt idx="5484">
                  <c:v>8.0931590246299194</c:v>
                </c:pt>
                <c:pt idx="5485">
                  <c:v>8.0711529791090904</c:v>
                </c:pt>
                <c:pt idx="5486">
                  <c:v>8.0492019091748492</c:v>
                </c:pt>
                <c:pt idx="5487">
                  <c:v>8.0273056908543499</c:v>
                </c:pt>
                <c:pt idx="5488">
                  <c:v>8.0054642004220806</c:v>
                </c:pt>
                <c:pt idx="5489">
                  <c:v>7.9836773143992996</c:v>
                </c:pt>
                <c:pt idx="5490">
                  <c:v>7.9619449095510904</c:v>
                </c:pt>
                <c:pt idx="5491">
                  <c:v>7.9402668628893398</c:v>
                </c:pt>
                <c:pt idx="5492">
                  <c:v>7.9186430516707196</c:v>
                </c:pt>
                <c:pt idx="5493">
                  <c:v>7.8970733533962303</c:v>
                </c:pt>
                <c:pt idx="5494">
                  <c:v>7.8755576458106598</c:v>
                </c:pt>
                <c:pt idx="5495">
                  <c:v>7.8540958069030999</c:v>
                </c:pt>
                <c:pt idx="5496">
                  <c:v>7.8326877149059699</c:v>
                </c:pt>
                <c:pt idx="5497">
                  <c:v>7.8113332482924704</c:v>
                </c:pt>
                <c:pt idx="5498">
                  <c:v>7.7900322857821198</c:v>
                </c:pt>
                <c:pt idx="5499">
                  <c:v>7.7687847063322399</c:v>
                </c:pt>
                <c:pt idx="5500">
                  <c:v>7.7475903891444604</c:v>
                </c:pt>
                <c:pt idx="5501">
                  <c:v>7.7264492136607199</c:v>
                </c:pt>
                <c:pt idx="5502">
                  <c:v>7.7053610595642601</c:v>
                </c:pt>
                <c:pt idx="5503">
                  <c:v>7.6843258067776299</c:v>
                </c:pt>
                <c:pt idx="5504">
                  <c:v>7.6633433354636997</c:v>
                </c:pt>
                <c:pt idx="5505">
                  <c:v>7.6424135260251198</c:v>
                </c:pt>
                <c:pt idx="5506">
                  <c:v>7.6215362591043796</c:v>
                </c:pt>
                <c:pt idx="5507">
                  <c:v>7.6007114155807702</c:v>
                </c:pt>
                <c:pt idx="5508">
                  <c:v>7.5799388765738698</c:v>
                </c:pt>
                <c:pt idx="5509">
                  <c:v>7.5592185234390996</c:v>
                </c:pt>
                <c:pt idx="5510">
                  <c:v>7.53855023777166</c:v>
                </c:pt>
                <c:pt idx="5511">
                  <c:v>7.5179339014020901</c:v>
                </c:pt>
                <c:pt idx="5512">
                  <c:v>7.4973693963977199</c:v>
                </c:pt>
                <c:pt idx="5513">
                  <c:v>7.4768566050626903</c:v>
                </c:pt>
                <c:pt idx="5514">
                  <c:v>7.4563954099374703</c:v>
                </c:pt>
                <c:pt idx="5515">
                  <c:v>7.4359856937973303</c:v>
                </c:pt>
                <c:pt idx="5516">
                  <c:v>7.4156273396513397</c:v>
                </c:pt>
                <c:pt idx="5517">
                  <c:v>7.3953202307453996</c:v>
                </c:pt>
                <c:pt idx="5518">
                  <c:v>7.3750642505582196</c:v>
                </c:pt>
                <c:pt idx="5519">
                  <c:v>7.3548592828028196</c:v>
                </c:pt>
                <c:pt idx="5520">
                  <c:v>7.3347052114260398</c:v>
                </c:pt>
                <c:pt idx="5521">
                  <c:v>7.3146019206060098</c:v>
                </c:pt>
                <c:pt idx="5522">
                  <c:v>7.2945492947566999</c:v>
                </c:pt>
                <c:pt idx="5523">
                  <c:v>7.2745472185193796</c:v>
                </c:pt>
                <c:pt idx="5524">
                  <c:v>7.2545955767731503</c:v>
                </c:pt>
                <c:pt idx="5525">
                  <c:v>7.2346942546234096</c:v>
                </c:pt>
                <c:pt idx="5526">
                  <c:v>7.2148431374083799</c:v>
                </c:pt>
                <c:pt idx="5527">
                  <c:v>7.1950421106981004</c:v>
                </c:pt>
                <c:pt idx="5528">
                  <c:v>7.1752910602924098</c:v>
                </c:pt>
                <c:pt idx="5529">
                  <c:v>7.1555898722179796</c:v>
                </c:pt>
                <c:pt idx="5530">
                  <c:v>7.1359384327352897</c:v>
                </c:pt>
                <c:pt idx="5531">
                  <c:v>7.11633662833116</c:v>
                </c:pt>
                <c:pt idx="5532">
                  <c:v>7.0967843457211899</c:v>
                </c:pt>
                <c:pt idx="5533">
                  <c:v>7.0772814718498198</c:v>
                </c:pt>
                <c:pt idx="5534">
                  <c:v>7.0578278938898098</c:v>
                </c:pt>
                <c:pt idx="5535">
                  <c:v>7.0384234992407197</c:v>
                </c:pt>
                <c:pt idx="5536">
                  <c:v>7.0190681755284396</c:v>
                </c:pt>
                <c:pt idx="5537">
                  <c:v>6.9997618106066799</c:v>
                </c:pt>
                <c:pt idx="5538">
                  <c:v>6.9805042925544702</c:v>
                </c:pt>
                <c:pt idx="5539">
                  <c:v>6.9612955096781599</c:v>
                </c:pt>
                <c:pt idx="5540">
                  <c:v>6.9421353505079102</c:v>
                </c:pt>
                <c:pt idx="5541">
                  <c:v>6.9230237037997098</c:v>
                </c:pt>
                <c:pt idx="5542">
                  <c:v>6.9039604585343604</c:v>
                </c:pt>
                <c:pt idx="5543">
                  <c:v>6.88494550391649</c:v>
                </c:pt>
                <c:pt idx="5544">
                  <c:v>6.8659787293750503</c:v>
                </c:pt>
                <c:pt idx="5545">
                  <c:v>6.8470600245628104</c:v>
                </c:pt>
                <c:pt idx="5546">
                  <c:v>6.8281892793553496</c:v>
                </c:pt>
                <c:pt idx="5547">
                  <c:v>6.8093663838506</c:v>
                </c:pt>
                <c:pt idx="5548">
                  <c:v>6.7905912283687799</c:v>
                </c:pt>
                <c:pt idx="5549">
                  <c:v>6.7718637034534499</c:v>
                </c:pt>
                <c:pt idx="5550">
                  <c:v>6.7531836998679902</c:v>
                </c:pt>
                <c:pt idx="5551">
                  <c:v>6.7345511085986001</c:v>
                </c:pt>
                <c:pt idx="5552">
                  <c:v>6.71596582085132</c:v>
                </c:pt>
                <c:pt idx="5553">
                  <c:v>6.6974277280524799</c:v>
                </c:pt>
                <c:pt idx="5554">
                  <c:v>6.6789367218487703</c:v>
                </c:pt>
                <c:pt idx="5555">
                  <c:v>6.6604926941066704</c:v>
                </c:pt>
                <c:pt idx="5556">
                  <c:v>6.64209553691202</c:v>
                </c:pt>
                <c:pt idx="5557">
                  <c:v>6.6237451425694696</c:v>
                </c:pt>
                <c:pt idx="5558">
                  <c:v>6.6054414036019704</c:v>
                </c:pt>
                <c:pt idx="5559">
                  <c:v>6.5871842127513398</c:v>
                </c:pt>
                <c:pt idx="5560">
                  <c:v>6.5689734629756904</c:v>
                </c:pt>
                <c:pt idx="5561">
                  <c:v>6.5508090474524696</c:v>
                </c:pt>
                <c:pt idx="5562">
                  <c:v>6.5326908595744699</c:v>
                </c:pt>
                <c:pt idx="5563">
                  <c:v>6.5146187929517803</c:v>
                </c:pt>
                <c:pt idx="5564">
                  <c:v>6.49659274141134</c:v>
                </c:pt>
                <c:pt idx="5565">
                  <c:v>6.4786125989943999</c:v>
                </c:pt>
                <c:pt idx="5566">
                  <c:v>6.4606782599590504</c:v>
                </c:pt>
                <c:pt idx="5567">
                  <c:v>6.4427896187786899</c:v>
                </c:pt>
                <c:pt idx="5568">
                  <c:v>6.4249465701400803</c:v>
                </c:pt>
                <c:pt idx="5569">
                  <c:v>6.4071490089457903</c:v>
                </c:pt>
                <c:pt idx="5570">
                  <c:v>6.3893968303116999</c:v>
                </c:pt>
                <c:pt idx="5571">
                  <c:v>6.3716899295660401</c:v>
                </c:pt>
                <c:pt idx="5572">
                  <c:v>6.3540282022538896</c:v>
                </c:pt>
                <c:pt idx="5573">
                  <c:v>6.3364115441296098</c:v>
                </c:pt>
                <c:pt idx="5574">
                  <c:v>6.3188398511609396</c:v>
                </c:pt>
                <c:pt idx="5575">
                  <c:v>6.3013130195294096</c:v>
                </c:pt>
                <c:pt idx="5576">
                  <c:v>6.2838309456264003</c:v>
                </c:pt>
                <c:pt idx="5577">
                  <c:v>6.2663935260556203</c:v>
                </c:pt>
                <c:pt idx="5578">
                  <c:v>6.2490006576311199</c:v>
                </c:pt>
                <c:pt idx="5579">
                  <c:v>6.2316522373787597</c:v>
                </c:pt>
                <c:pt idx="5580">
                  <c:v>6.2143481625337396</c:v>
                </c:pt>
                <c:pt idx="5581">
                  <c:v>6.19708833054111</c:v>
                </c:pt>
                <c:pt idx="5582">
                  <c:v>6.17987263905622</c:v>
                </c:pt>
                <c:pt idx="5583">
                  <c:v>6.1627009859422897</c:v>
                </c:pt>
                <c:pt idx="5584">
                  <c:v>6.1455732692728402</c:v>
                </c:pt>
                <c:pt idx="5585">
                  <c:v>6.1284893873302302</c:v>
                </c:pt>
                <c:pt idx="5586">
                  <c:v>6.1114492386021801</c:v>
                </c:pt>
                <c:pt idx="5587">
                  <c:v>6.0944527217857098</c:v>
                </c:pt>
                <c:pt idx="5588">
                  <c:v>6.0774997357866898</c:v>
                </c:pt>
                <c:pt idx="5589">
                  <c:v>6.0605901797163204</c:v>
                </c:pt>
                <c:pt idx="5590">
                  <c:v>6.04372395289215</c:v>
                </c:pt>
                <c:pt idx="5591">
                  <c:v>6.0269009548385402</c:v>
                </c:pt>
                <c:pt idx="5592">
                  <c:v>6.0101210852857001</c:v>
                </c:pt>
                <c:pt idx="5593">
                  <c:v>5.9933842441696701</c:v>
                </c:pt>
                <c:pt idx="5594">
                  <c:v>5.9766903316313398</c:v>
                </c:pt>
                <c:pt idx="5595">
                  <c:v>5.9600392480164102</c:v>
                </c:pt>
                <c:pt idx="5596">
                  <c:v>5.9434308938754397</c:v>
                </c:pt>
                <c:pt idx="5597">
                  <c:v>5.92686516996182</c:v>
                </c:pt>
                <c:pt idx="5598">
                  <c:v>5.9103419772347703</c:v>
                </c:pt>
                <c:pt idx="5599">
                  <c:v>5.8938612168553597</c:v>
                </c:pt>
                <c:pt idx="5600">
                  <c:v>5.8774227901874898</c:v>
                </c:pt>
                <c:pt idx="5601">
                  <c:v>5.8610265987988903</c:v>
                </c:pt>
                <c:pt idx="5602">
                  <c:v>5.84467254445864</c:v>
                </c:pt>
                <c:pt idx="5603">
                  <c:v>5.8283605291376501</c:v>
                </c:pt>
                <c:pt idx="5604">
                  <c:v>5.8120904550096801</c:v>
                </c:pt>
                <c:pt idx="5605">
                  <c:v>5.7958622244483298</c:v>
                </c:pt>
                <c:pt idx="5606">
                  <c:v>5.7796757400285204</c:v>
                </c:pt>
                <c:pt idx="5607">
                  <c:v>5.7635309045270198</c:v>
                </c:pt>
                <c:pt idx="5608">
                  <c:v>5.74742762091795</c:v>
                </c:pt>
                <c:pt idx="5609">
                  <c:v>5.7313657923772601</c:v>
                </c:pt>
                <c:pt idx="5610">
                  <c:v>5.71534532228124</c:v>
                </c:pt>
                <c:pt idx="5611">
                  <c:v>5.6993661142025198</c:v>
                </c:pt>
                <c:pt idx="5612">
                  <c:v>5.6834280719145696</c:v>
                </c:pt>
                <c:pt idx="5613">
                  <c:v>5.6675310993882198</c:v>
                </c:pt>
                <c:pt idx="5614">
                  <c:v>5.6516751007936099</c:v>
                </c:pt>
                <c:pt idx="5615">
                  <c:v>5.6358599804972602</c:v>
                </c:pt>
                <c:pt idx="5616">
                  <c:v>5.6200856430634802</c:v>
                </c:pt>
                <c:pt idx="5617">
                  <c:v>5.6043519932539798</c:v>
                </c:pt>
                <c:pt idx="5618">
                  <c:v>5.5886589360267802</c:v>
                </c:pt>
                <c:pt idx="5619">
                  <c:v>5.5730063765362301</c:v>
                </c:pt>
                <c:pt idx="5620">
                  <c:v>5.5573942201325703</c:v>
                </c:pt>
                <c:pt idx="5621">
                  <c:v>5.5418223723618301</c:v>
                </c:pt>
                <c:pt idx="5622">
                  <c:v>5.5262907389654297</c:v>
                </c:pt>
                <c:pt idx="5623">
                  <c:v>5.5107992258790999</c:v>
                </c:pt>
                <c:pt idx="5624">
                  <c:v>5.4953477392334298</c:v>
                </c:pt>
                <c:pt idx="5625">
                  <c:v>5.4799361853543598</c:v>
                </c:pt>
                <c:pt idx="5626">
                  <c:v>5.4645644707596501</c:v>
                </c:pt>
                <c:pt idx="5627">
                  <c:v>5.4492325021624399</c:v>
                </c:pt>
                <c:pt idx="5628">
                  <c:v>5.4339401864676997</c:v>
                </c:pt>
                <c:pt idx="5629">
                  <c:v>5.4186874307747201</c:v>
                </c:pt>
                <c:pt idx="5630">
                  <c:v>5.40347414237268</c:v>
                </c:pt>
                <c:pt idx="5631">
                  <c:v>5.38830022874658</c:v>
                </c:pt>
                <c:pt idx="5632">
                  <c:v>5.3731655975702797</c:v>
                </c:pt>
                <c:pt idx="5633">
                  <c:v>5.3580701567114701</c:v>
                </c:pt>
                <c:pt idx="5634">
                  <c:v>5.3430138142256904</c:v>
                </c:pt>
                <c:pt idx="5635">
                  <c:v>5.3279964783633398</c:v>
                </c:pt>
                <c:pt idx="5636">
                  <c:v>5.3130180575616697</c:v>
                </c:pt>
                <c:pt idx="5637">
                  <c:v>5.2980784604512703</c:v>
                </c:pt>
                <c:pt idx="5638">
                  <c:v>5.2831775958490601</c:v>
                </c:pt>
                <c:pt idx="5639">
                  <c:v>5.2683153727648397</c:v>
                </c:pt>
                <c:pt idx="5640">
                  <c:v>5.2534917003947399</c:v>
                </c:pt>
                <c:pt idx="5641">
                  <c:v>5.2387064881262404</c:v>
                </c:pt>
                <c:pt idx="5642">
                  <c:v>5.2239596455321804</c:v>
                </c:pt>
                <c:pt idx="5643">
                  <c:v>5.2092510823767402</c:v>
                </c:pt>
                <c:pt idx="5644">
                  <c:v>5.1945807086094504</c:v>
                </c:pt>
                <c:pt idx="5645">
                  <c:v>5.1799484343686899</c:v>
                </c:pt>
                <c:pt idx="5646">
                  <c:v>5.1653541699787002</c:v>
                </c:pt>
                <c:pt idx="5647">
                  <c:v>5.1507978259515701</c:v>
                </c:pt>
                <c:pt idx="5648">
                  <c:v>5.1362793129862103</c:v>
                </c:pt>
                <c:pt idx="5649">
                  <c:v>5.1217985419659202</c:v>
                </c:pt>
                <c:pt idx="5650">
                  <c:v>5.1073554239613399</c:v>
                </c:pt>
                <c:pt idx="5651">
                  <c:v>5.0929498702264597</c:v>
                </c:pt>
                <c:pt idx="5652">
                  <c:v>5.0785817922041003</c:v>
                </c:pt>
                <c:pt idx="5653">
                  <c:v>5.0642511015174803</c:v>
                </c:pt>
                <c:pt idx="5654">
                  <c:v>5.0499577099776198</c:v>
                </c:pt>
                <c:pt idx="5655">
                  <c:v>5.0357015295784402</c:v>
                </c:pt>
                <c:pt idx="5656">
                  <c:v>5.0214824724971701</c:v>
                </c:pt>
                <c:pt idx="5657">
                  <c:v>5.0073004510944301</c:v>
                </c:pt>
                <c:pt idx="5658">
                  <c:v>4.9931553779151701</c:v>
                </c:pt>
                <c:pt idx="5659">
                  <c:v>4.9790471656862003</c:v>
                </c:pt>
                <c:pt idx="5660">
                  <c:v>4.9649757273171797</c:v>
                </c:pt>
                <c:pt idx="5661">
                  <c:v>4.9509409758996501</c:v>
                </c:pt>
                <c:pt idx="5662">
                  <c:v>4.9369428247064704</c:v>
                </c:pt>
                <c:pt idx="5663">
                  <c:v>4.9229811871933604</c:v>
                </c:pt>
                <c:pt idx="5664">
                  <c:v>4.9090559769959201</c:v>
                </c:pt>
                <c:pt idx="5665">
                  <c:v>4.8951671079315799</c:v>
                </c:pt>
                <c:pt idx="5666">
                  <c:v>4.8813144939971398</c:v>
                </c:pt>
                <c:pt idx="5667">
                  <c:v>4.8674980493707496</c:v>
                </c:pt>
                <c:pt idx="5668">
                  <c:v>4.8537176884094198</c:v>
                </c:pt>
                <c:pt idx="5669">
                  <c:v>4.8399733256505</c:v>
                </c:pt>
                <c:pt idx="5670">
                  <c:v>4.82626487580972</c:v>
                </c:pt>
                <c:pt idx="5671">
                  <c:v>4.8125922537831602</c:v>
                </c:pt>
                <c:pt idx="5672">
                  <c:v>4.7989553746442501</c:v>
                </c:pt>
                <c:pt idx="5673">
                  <c:v>4.7853541536447803</c:v>
                </c:pt>
                <c:pt idx="5674">
                  <c:v>4.7717885062139</c:v>
                </c:pt>
                <c:pt idx="5675">
                  <c:v>4.7582583479601199</c:v>
                </c:pt>
                <c:pt idx="5676">
                  <c:v>4.7447635946678002</c:v>
                </c:pt>
                <c:pt idx="5677">
                  <c:v>4.7313041622986596</c:v>
                </c:pt>
                <c:pt idx="5678">
                  <c:v>4.7178799669918003</c:v>
                </c:pt>
                <c:pt idx="5679">
                  <c:v>4.7044909250611404</c:v>
                </c:pt>
                <c:pt idx="5680">
                  <c:v>4.69113695299749</c:v>
                </c:pt>
                <c:pt idx="5681">
                  <c:v>4.6778179674680196</c:v>
                </c:pt>
                <c:pt idx="5682">
                  <c:v>4.6645338853137304</c:v>
                </c:pt>
                <c:pt idx="5683">
                  <c:v>4.6512846235520202</c:v>
                </c:pt>
                <c:pt idx="5684">
                  <c:v>4.6380700993746098</c:v>
                </c:pt>
                <c:pt idx="5685">
                  <c:v>4.62489023014761</c:v>
                </c:pt>
                <c:pt idx="5686">
                  <c:v>4.6117449334104803</c:v>
                </c:pt>
                <c:pt idx="5687">
                  <c:v>4.59863412687855</c:v>
                </c:pt>
                <c:pt idx="5688">
                  <c:v>4.5855577284379896</c:v>
                </c:pt>
                <c:pt idx="5689">
                  <c:v>4.5725156561503502</c:v>
                </c:pt>
                <c:pt idx="5690">
                  <c:v>4.55950782824904</c:v>
                </c:pt>
                <c:pt idx="5691">
                  <c:v>4.5465341631398202</c:v>
                </c:pt>
                <c:pt idx="5692">
                  <c:v>4.5335945794008303</c:v>
                </c:pt>
                <c:pt idx="5693">
                  <c:v>4.5206889957830603</c:v>
                </c:pt>
                <c:pt idx="5694">
                  <c:v>4.5078173312078604</c:v>
                </c:pt>
                <c:pt idx="5695">
                  <c:v>4.49497950476895</c:v>
                </c:pt>
                <c:pt idx="5696">
                  <c:v>4.4821754357299204</c:v>
                </c:pt>
                <c:pt idx="5697">
                  <c:v>4.4694050435252199</c:v>
                </c:pt>
                <c:pt idx="5698">
                  <c:v>4.4566682477616402</c:v>
                </c:pt>
                <c:pt idx="5699">
                  <c:v>4.4439649682123603</c:v>
                </c:pt>
                <c:pt idx="5700">
                  <c:v>4.4312951248244303</c:v>
                </c:pt>
                <c:pt idx="5701">
                  <c:v>4.4186586377107302</c:v>
                </c:pt>
                <c:pt idx="5702">
                  <c:v>4.4060554271565504</c:v>
                </c:pt>
                <c:pt idx="5703">
                  <c:v>4.3934854136124999</c:v>
                </c:pt>
                <c:pt idx="5704">
                  <c:v>4.3809485177005998</c:v>
                </c:pt>
                <c:pt idx="5705">
                  <c:v>4.3684446602101898</c:v>
                </c:pt>
                <c:pt idx="5706">
                  <c:v>4.3559737620980004</c:v>
                </c:pt>
                <c:pt idx="5707">
                  <c:v>4.3435357444886398</c:v>
                </c:pt>
                <c:pt idx="5708">
                  <c:v>4.3311305286745601</c:v>
                </c:pt>
                <c:pt idx="5709">
                  <c:v>4.3187580361145796</c:v>
                </c:pt>
                <c:pt idx="5710">
                  <c:v>4.3064181884344102</c:v>
                </c:pt>
                <c:pt idx="5711">
                  <c:v>4.2941109074265897</c:v>
                </c:pt>
                <c:pt idx="5712">
                  <c:v>4.2818361150485602</c:v>
                </c:pt>
                <c:pt idx="5713">
                  <c:v>4.2695937334246103</c:v>
                </c:pt>
                <c:pt idx="5714">
                  <c:v>4.2573836848443998</c:v>
                </c:pt>
                <c:pt idx="5715">
                  <c:v>4.2452058917624704</c:v>
                </c:pt>
                <c:pt idx="5716">
                  <c:v>4.2330602767982004</c:v>
                </c:pt>
                <c:pt idx="5717">
                  <c:v>4.2209467627363697</c:v>
                </c:pt>
                <c:pt idx="5718">
                  <c:v>4.2088652725246201</c:v>
                </c:pt>
                <c:pt idx="5719">
                  <c:v>4.1968157292754302</c:v>
                </c:pt>
                <c:pt idx="5720">
                  <c:v>4.1847980562657003</c:v>
                </c:pt>
                <c:pt idx="5721">
                  <c:v>4.1728121769331601</c:v>
                </c:pt>
                <c:pt idx="5722">
                  <c:v>4.1608580148829102</c:v>
                </c:pt>
                <c:pt idx="5723">
                  <c:v>4.1489354938779499</c:v>
                </c:pt>
                <c:pt idx="5724">
                  <c:v>4.1370445378466298</c:v>
                </c:pt>
                <c:pt idx="5725">
                  <c:v>4.1251850708796596</c:v>
                </c:pt>
                <c:pt idx="5726">
                  <c:v>4.1133570172286396</c:v>
                </c:pt>
                <c:pt idx="5727">
                  <c:v>4.1015603013065398</c:v>
                </c:pt>
                <c:pt idx="5728">
                  <c:v>4.0897948476886699</c:v>
                </c:pt>
                <c:pt idx="5729">
                  <c:v>4.0780605811107602</c:v>
                </c:pt>
                <c:pt idx="5730">
                  <c:v>4.0663574264693798</c:v>
                </c:pt>
                <c:pt idx="5731">
                  <c:v>4.0546853088209698</c:v>
                </c:pt>
                <c:pt idx="5732">
                  <c:v>4.0430441533828496</c:v>
                </c:pt>
                <c:pt idx="5733">
                  <c:v>4.0314338855327296</c:v>
                </c:pt>
                <c:pt idx="5734">
                  <c:v>4.0198544308061503</c:v>
                </c:pt>
                <c:pt idx="5735">
                  <c:v>4.0083057148985697</c:v>
                </c:pt>
                <c:pt idx="5736">
                  <c:v>3.9967876636652901</c:v>
                </c:pt>
                <c:pt idx="5737">
                  <c:v>3.9853002031189901</c:v>
                </c:pt>
                <c:pt idx="5738">
                  <c:v>3.9738432594317299</c:v>
                </c:pt>
                <c:pt idx="5739">
                  <c:v>3.9624167589334398</c:v>
                </c:pt>
                <c:pt idx="5740">
                  <c:v>3.9510206281109199</c:v>
                </c:pt>
                <c:pt idx="5741">
                  <c:v>3.9396547936098498</c:v>
                </c:pt>
                <c:pt idx="5742">
                  <c:v>3.9283191822317902</c:v>
                </c:pt>
                <c:pt idx="5743">
                  <c:v>3.91701372093666</c:v>
                </c:pt>
                <c:pt idx="5744">
                  <c:v>3.9057383368392702</c:v>
                </c:pt>
                <c:pt idx="5745">
                  <c:v>3.8944929572132798</c:v>
                </c:pt>
                <c:pt idx="5746">
                  <c:v>3.8832775094852501</c:v>
                </c:pt>
                <c:pt idx="5747">
                  <c:v>3.8720919212395999</c:v>
                </c:pt>
                <c:pt idx="5748">
                  <c:v>3.86093612021565</c:v>
                </c:pt>
                <c:pt idx="5749">
                  <c:v>3.8498100343090602</c:v>
                </c:pt>
                <c:pt idx="5750">
                  <c:v>3.8387135915683901</c:v>
                </c:pt>
                <c:pt idx="5751">
                  <c:v>3.8276467201970799</c:v>
                </c:pt>
                <c:pt idx="5752">
                  <c:v>3.81660934855593</c:v>
                </c:pt>
                <c:pt idx="5753">
                  <c:v>3.8056014051546199</c:v>
                </c:pt>
                <c:pt idx="5754">
                  <c:v>3.7946228186612099</c:v>
                </c:pt>
                <c:pt idx="5755">
                  <c:v>3.7836735178956502</c:v>
                </c:pt>
                <c:pt idx="5756">
                  <c:v>3.77275343183025</c:v>
                </c:pt>
                <c:pt idx="5757">
                  <c:v>3.7618624895902002</c:v>
                </c:pt>
                <c:pt idx="5758">
                  <c:v>3.7510006204555801</c:v>
                </c:pt>
                <c:pt idx="5759">
                  <c:v>3.7401677538563201</c:v>
                </c:pt>
                <c:pt idx="5760">
                  <c:v>3.7293638193757701</c:v>
                </c:pt>
                <c:pt idx="5761">
                  <c:v>3.71858874674863</c:v>
                </c:pt>
                <c:pt idx="5762">
                  <c:v>3.7078424658604701</c:v>
                </c:pt>
                <c:pt idx="5763">
                  <c:v>3.6971249067502798</c:v>
                </c:pt>
                <c:pt idx="5764">
                  <c:v>3.6864359996048801</c:v>
                </c:pt>
                <c:pt idx="5765">
                  <c:v>3.6757756747640098</c:v>
                </c:pt>
                <c:pt idx="5766">
                  <c:v>3.6651438627172599</c:v>
                </c:pt>
                <c:pt idx="5767">
                  <c:v>3.65454049410463</c:v>
                </c:pt>
                <c:pt idx="5768">
                  <c:v>3.6439654997149602</c:v>
                </c:pt>
                <c:pt idx="5769">
                  <c:v>3.6334188104875098</c:v>
                </c:pt>
                <c:pt idx="5770">
                  <c:v>3.6229003575103902</c:v>
                </c:pt>
                <c:pt idx="5771">
                  <c:v>3.6124100720206198</c:v>
                </c:pt>
                <c:pt idx="5772">
                  <c:v>3.6019478854045701</c:v>
                </c:pt>
                <c:pt idx="5773">
                  <c:v>3.5915137291970201</c:v>
                </c:pt>
                <c:pt idx="5774">
                  <c:v>3.5811075350801098</c:v>
                </c:pt>
                <c:pt idx="5775">
                  <c:v>3.5707292348838799</c:v>
                </c:pt>
                <c:pt idx="5776">
                  <c:v>3.5603787605877302</c:v>
                </c:pt>
                <c:pt idx="5777">
                  <c:v>3.5500560443159599</c:v>
                </c:pt>
                <c:pt idx="5778">
                  <c:v>3.5397610183417401</c:v>
                </c:pt>
                <c:pt idx="5779">
                  <c:v>3.5294936150841401</c:v>
                </c:pt>
                <c:pt idx="5780">
                  <c:v>3.51925376710959</c:v>
                </c:pt>
                <c:pt idx="5781">
                  <c:v>3.50904140712943</c:v>
                </c:pt>
                <c:pt idx="5782">
                  <c:v>3.4988564680013501</c:v>
                </c:pt>
                <c:pt idx="5783">
                  <c:v>3.48869888273095</c:v>
                </c:pt>
                <c:pt idx="5784">
                  <c:v>3.4785685844667098</c:v>
                </c:pt>
                <c:pt idx="5785">
                  <c:v>3.4684655065024801</c:v>
                </c:pt>
                <c:pt idx="5786">
                  <c:v>3.4583895822775101</c:v>
                </c:pt>
                <c:pt idx="5787">
                  <c:v>3.4483407453764201</c:v>
                </c:pt>
                <c:pt idx="5788">
                  <c:v>3.4383189295272198</c:v>
                </c:pt>
                <c:pt idx="5789">
                  <c:v>3.4283240686028198</c:v>
                </c:pt>
                <c:pt idx="5790">
                  <c:v>3.4183560966190001</c:v>
                </c:pt>
                <c:pt idx="5791">
                  <c:v>3.4084149477354102</c:v>
                </c:pt>
                <c:pt idx="5792">
                  <c:v>3.39850055625462</c:v>
                </c:pt>
                <c:pt idx="5793">
                  <c:v>3.3886128566235598</c:v>
                </c:pt>
                <c:pt idx="5794">
                  <c:v>3.37875178343055</c:v>
                </c:pt>
                <c:pt idx="5795">
                  <c:v>3.3689172714073101</c:v>
                </c:pt>
                <c:pt idx="5796">
                  <c:v>3.3591092554264201</c:v>
                </c:pt>
                <c:pt idx="5797">
                  <c:v>3.3493276705043802</c:v>
                </c:pt>
                <c:pt idx="5798">
                  <c:v>3.3395724517980501</c:v>
                </c:pt>
                <c:pt idx="5799">
                  <c:v>3.3298435346051898</c:v>
                </c:pt>
                <c:pt idx="5800">
                  <c:v>3.3201408543664299</c:v>
                </c:pt>
                <c:pt idx="5801">
                  <c:v>3.3104643466613202</c:v>
                </c:pt>
                <c:pt idx="5802">
                  <c:v>3.3008139472117599</c:v>
                </c:pt>
                <c:pt idx="5803">
                  <c:v>3.2911895918795699</c:v>
                </c:pt>
                <c:pt idx="5804">
                  <c:v>3.2815912166654302</c:v>
                </c:pt>
                <c:pt idx="5805">
                  <c:v>3.2720187577114301</c:v>
                </c:pt>
                <c:pt idx="5806">
                  <c:v>3.2624721512985402</c:v>
                </c:pt>
                <c:pt idx="5807">
                  <c:v>3.2529513338471201</c:v>
                </c:pt>
                <c:pt idx="5808">
                  <c:v>3.2434562419158999</c:v>
                </c:pt>
                <c:pt idx="5809">
                  <c:v>3.2339868122040398</c:v>
                </c:pt>
                <c:pt idx="5810">
                  <c:v>3.2245429815475601</c:v>
                </c:pt>
                <c:pt idx="5811">
                  <c:v>3.2151246869213601</c:v>
                </c:pt>
                <c:pt idx="5812">
                  <c:v>3.2057318654392599</c:v>
                </c:pt>
                <c:pt idx="5813">
                  <c:v>3.1963644543504501</c:v>
                </c:pt>
                <c:pt idx="5814">
                  <c:v>3.1870223910445099</c:v>
                </c:pt>
                <c:pt idx="5815">
                  <c:v>3.1777056130459198</c:v>
                </c:pt>
                <c:pt idx="5816">
                  <c:v>3.1684140580175399</c:v>
                </c:pt>
                <c:pt idx="5817">
                  <c:v>3.1591476637586302</c:v>
                </c:pt>
                <c:pt idx="5818">
                  <c:v>3.1499063682038302</c:v>
                </c:pt>
                <c:pt idx="5819">
                  <c:v>3.14069010942569</c:v>
                </c:pt>
                <c:pt idx="5820">
                  <c:v>3.13149882563112</c:v>
                </c:pt>
                <c:pt idx="5821">
                  <c:v>3.12233245516396</c:v>
                </c:pt>
                <c:pt idx="5822">
                  <c:v>3.1131909365029098</c:v>
                </c:pt>
                <c:pt idx="5823">
                  <c:v>3.1040742082615802</c:v>
                </c:pt>
                <c:pt idx="5824">
                  <c:v>3.0949822091889598</c:v>
                </c:pt>
                <c:pt idx="5825">
                  <c:v>3.0859148781689401</c:v>
                </c:pt>
                <c:pt idx="5826">
                  <c:v>3.07687215421881</c:v>
                </c:pt>
                <c:pt idx="5827">
                  <c:v>3.06785397649073</c:v>
                </c:pt>
                <c:pt idx="5828">
                  <c:v>3.0588602842707702</c:v>
                </c:pt>
                <c:pt idx="5829">
                  <c:v>3.0498910169778899</c:v>
                </c:pt>
                <c:pt idx="5830">
                  <c:v>3.0409461141659402</c:v>
                </c:pt>
                <c:pt idx="5831">
                  <c:v>3.0320255155211702</c:v>
                </c:pt>
                <c:pt idx="5832">
                  <c:v>3.0231291608612199</c:v>
                </c:pt>
                <c:pt idx="5833">
                  <c:v>3.0142569901391298</c:v>
                </c:pt>
                <c:pt idx="5834">
                  <c:v>3.0054089434378102</c:v>
                </c:pt>
                <c:pt idx="5835">
                  <c:v>2.9965849609741002</c:v>
                </c:pt>
                <c:pt idx="5836">
                  <c:v>2.9877849830957</c:v>
                </c:pt>
                <c:pt idx="5837">
                  <c:v>2.9790089502822399</c:v>
                </c:pt>
                <c:pt idx="5838">
                  <c:v>2.97025680314372</c:v>
                </c:pt>
                <c:pt idx="5839">
                  <c:v>2.96152848242453</c:v>
                </c:pt>
                <c:pt idx="5840">
                  <c:v>2.9528239289959801</c:v>
                </c:pt>
                <c:pt idx="5841">
                  <c:v>2.9441430838617602</c:v>
                </c:pt>
                <c:pt idx="5842">
                  <c:v>2.9354858881569501</c:v>
                </c:pt>
                <c:pt idx="5843">
                  <c:v>2.92685228314454</c:v>
                </c:pt>
                <c:pt idx="5844">
                  <c:v>2.9182422102189101</c:v>
                </c:pt>
                <c:pt idx="5845">
                  <c:v>2.9096556109043301</c:v>
                </c:pt>
                <c:pt idx="5846">
                  <c:v>2.9010924268534901</c:v>
                </c:pt>
                <c:pt idx="5847">
                  <c:v>2.89255259984844</c:v>
                </c:pt>
                <c:pt idx="5848">
                  <c:v>2.8840360718006499</c:v>
                </c:pt>
                <c:pt idx="5849">
                  <c:v>2.8755427847499901</c:v>
                </c:pt>
                <c:pt idx="5850">
                  <c:v>2.86707268086422</c:v>
                </c:pt>
                <c:pt idx="5851">
                  <c:v>2.8586257024394901</c:v>
                </c:pt>
                <c:pt idx="5852">
                  <c:v>2.85020179190137</c:v>
                </c:pt>
                <c:pt idx="5853">
                  <c:v>2.8418008918002999</c:v>
                </c:pt>
                <c:pt idx="5854">
                  <c:v>2.8334229448171402</c:v>
                </c:pt>
                <c:pt idx="5855">
                  <c:v>2.8250678937571299</c:v>
                </c:pt>
                <c:pt idx="5856">
                  <c:v>2.8167356815544302</c:v>
                </c:pt>
                <c:pt idx="5857">
                  <c:v>2.8084262512700899</c:v>
                </c:pt>
                <c:pt idx="5858">
                  <c:v>2.80013954608954</c:v>
                </c:pt>
                <c:pt idx="5859">
                  <c:v>2.7918755093261298</c:v>
                </c:pt>
                <c:pt idx="5860">
                  <c:v>2.7836340844196101</c:v>
                </c:pt>
                <c:pt idx="5861">
                  <c:v>2.7754152149331301</c:v>
                </c:pt>
                <c:pt idx="5862">
                  <c:v>2.7672188445582102</c:v>
                </c:pt>
                <c:pt idx="5863">
                  <c:v>2.7590449171093199</c:v>
                </c:pt>
                <c:pt idx="5864">
                  <c:v>2.7508933765277801</c:v>
                </c:pt>
                <c:pt idx="5865">
                  <c:v>2.7427641668788501</c:v>
                </c:pt>
                <c:pt idx="5866">
                  <c:v>2.73465723235116</c:v>
                </c:pt>
                <c:pt idx="5867">
                  <c:v>2.7265725172597701</c:v>
                </c:pt>
                <c:pt idx="5868">
                  <c:v>2.71850996604261</c:v>
                </c:pt>
                <c:pt idx="5869">
                  <c:v>2.7104695232615299</c:v>
                </c:pt>
                <c:pt idx="5870">
                  <c:v>2.70245113360179</c:v>
                </c:pt>
                <c:pt idx="5871">
                  <c:v>2.6944547418735199</c:v>
                </c:pt>
                <c:pt idx="5872">
                  <c:v>2.6864802930067699</c:v>
                </c:pt>
                <c:pt idx="5873">
                  <c:v>2.6785277320585101</c:v>
                </c:pt>
                <c:pt idx="5874">
                  <c:v>2.6705970042045699</c:v>
                </c:pt>
                <c:pt idx="5875">
                  <c:v>2.6626880547462299</c:v>
                </c:pt>
                <c:pt idx="5876">
                  <c:v>2.6548008291046301</c:v>
                </c:pt>
                <c:pt idx="5877">
                  <c:v>2.6469352728238298</c:v>
                </c:pt>
                <c:pt idx="5878">
                  <c:v>2.6390913315707998</c:v>
                </c:pt>
                <c:pt idx="5879">
                  <c:v>2.6312689511319101</c:v>
                </c:pt>
                <c:pt idx="5880">
                  <c:v>2.6234680774154202</c:v>
                </c:pt>
                <c:pt idx="5881">
                  <c:v>2.6156886564514998</c:v>
                </c:pt>
                <c:pt idx="5882">
                  <c:v>2.6079306343892399</c:v>
                </c:pt>
                <c:pt idx="5883">
                  <c:v>2.6001939575006001</c:v>
                </c:pt>
                <c:pt idx="5884">
                  <c:v>2.5924785721759802</c:v>
                </c:pt>
                <c:pt idx="5885">
                  <c:v>2.5847844249261498</c:v>
                </c:pt>
                <c:pt idx="5886">
                  <c:v>2.5771114623838098</c:v>
                </c:pt>
                <c:pt idx="5887">
                  <c:v>2.5694596312975602</c:v>
                </c:pt>
                <c:pt idx="5888">
                  <c:v>2.5618288785378902</c:v>
                </c:pt>
                <c:pt idx="5889">
                  <c:v>2.5542191510947099</c:v>
                </c:pt>
                <c:pt idx="5890">
                  <c:v>2.5466303960753298</c:v>
                </c:pt>
                <c:pt idx="5891">
                  <c:v>2.5390625607069599</c:v>
                </c:pt>
                <c:pt idx="5892">
                  <c:v>2.5315155923342201</c:v>
                </c:pt>
                <c:pt idx="5893">
                  <c:v>2.5239894384206298</c:v>
                </c:pt>
                <c:pt idx="5894">
                  <c:v>2.5164840465476401</c:v>
                </c:pt>
                <c:pt idx="5895">
                  <c:v>2.5089993644145601</c:v>
                </c:pt>
                <c:pt idx="5896">
                  <c:v>2.5015353398376501</c:v>
                </c:pt>
                <c:pt idx="5897">
                  <c:v>2.4940919207515599</c:v>
                </c:pt>
                <c:pt idx="5898">
                  <c:v>2.4866690552068298</c:v>
                </c:pt>
                <c:pt idx="5899">
                  <c:v>2.4792666913719299</c:v>
                </c:pt>
                <c:pt idx="5900">
                  <c:v>2.47188477753124</c:v>
                </c:pt>
                <c:pt idx="5901">
                  <c:v>2.46452326208601</c:v>
                </c:pt>
                <c:pt idx="5902">
                  <c:v>2.45718209355244</c:v>
                </c:pt>
                <c:pt idx="5903">
                  <c:v>2.44986122056461</c:v>
                </c:pt>
                <c:pt idx="5904">
                  <c:v>2.4425605918715299</c:v>
                </c:pt>
                <c:pt idx="5905">
                  <c:v>2.43528015633659</c:v>
                </c:pt>
                <c:pt idx="5906">
                  <c:v>2.42801986294061</c:v>
                </c:pt>
                <c:pt idx="5907">
                  <c:v>2.4207796607773</c:v>
                </c:pt>
                <c:pt idx="5908">
                  <c:v>2.4135594990573002</c:v>
                </c:pt>
                <c:pt idx="5909">
                  <c:v>2.4063593271041399</c:v>
                </c:pt>
                <c:pt idx="5910">
                  <c:v>2.39917909435577</c:v>
                </c:pt>
                <c:pt idx="5911">
                  <c:v>2.3920187503660402</c:v>
                </c:pt>
                <c:pt idx="5912">
                  <c:v>2.38487824480071</c:v>
                </c:pt>
                <c:pt idx="5913">
                  <c:v>2.3777575274409601</c:v>
                </c:pt>
                <c:pt idx="5914">
                  <c:v>2.3706565481803601</c:v>
                </c:pt>
                <c:pt idx="5915">
                  <c:v>2.3635752570259001</c:v>
                </c:pt>
                <c:pt idx="5916">
                  <c:v>2.3565136040974899</c:v>
                </c:pt>
                <c:pt idx="5917">
                  <c:v>2.3494715396289401</c:v>
                </c:pt>
                <c:pt idx="5918">
                  <c:v>2.3424490139659602</c:v>
                </c:pt>
                <c:pt idx="5919">
                  <c:v>2.33544597756568</c:v>
                </c:pt>
                <c:pt idx="5920">
                  <c:v>2.32846238099915</c:v>
                </c:pt>
                <c:pt idx="5921">
                  <c:v>2.3214981749483101</c:v>
                </c:pt>
                <c:pt idx="5922">
                  <c:v>2.3145533102070202</c:v>
                </c:pt>
                <c:pt idx="5923">
                  <c:v>2.3076277376810599</c:v>
                </c:pt>
                <c:pt idx="5924">
                  <c:v>2.3007214083870999</c:v>
                </c:pt>
                <c:pt idx="5925">
                  <c:v>2.2938342734527501</c:v>
                </c:pt>
                <c:pt idx="5926">
                  <c:v>2.2869662841170002</c:v>
                </c:pt>
                <c:pt idx="5927">
                  <c:v>2.2801173917287798</c:v>
                </c:pt>
                <c:pt idx="5928">
                  <c:v>2.2732875477489101</c:v>
                </c:pt>
                <c:pt idx="5929">
                  <c:v>2.2664767037461302</c:v>
                </c:pt>
                <c:pt idx="5930">
                  <c:v>2.2596848114015899</c:v>
                </c:pt>
                <c:pt idx="5931">
                  <c:v>2.2529118225043598</c:v>
                </c:pt>
                <c:pt idx="5932">
                  <c:v>2.2461576889544199</c:v>
                </c:pt>
                <c:pt idx="5933">
                  <c:v>2.2394223627596399</c:v>
                </c:pt>
                <c:pt idx="5934">
                  <c:v>2.2327057960388399</c:v>
                </c:pt>
                <c:pt idx="5935">
                  <c:v>2.2260079410187301</c:v>
                </c:pt>
                <c:pt idx="5936">
                  <c:v>2.2193287500344399</c:v>
                </c:pt>
                <c:pt idx="5937">
                  <c:v>2.2126681755300002</c:v>
                </c:pt>
                <c:pt idx="5938">
                  <c:v>2.2060261700578798</c:v>
                </c:pt>
                <c:pt idx="5939">
                  <c:v>2.1994026862784399</c:v>
                </c:pt>
                <c:pt idx="5940">
                  <c:v>2.19279767696045</c:v>
                </c:pt>
                <c:pt idx="5941">
                  <c:v>2.1862110949791198</c:v>
                </c:pt>
                <c:pt idx="5942">
                  <c:v>2.1796428933175598</c:v>
                </c:pt>
                <c:pt idx="5943">
                  <c:v>2.1730930250677898</c:v>
                </c:pt>
                <c:pt idx="5944">
                  <c:v>2.1665614434257501</c:v>
                </c:pt>
                <c:pt idx="5945">
                  <c:v>2.1600481016967801</c:v>
                </c:pt>
                <c:pt idx="5946">
                  <c:v>2.15355295329217</c:v>
                </c:pt>
                <c:pt idx="5947">
                  <c:v>2.14707595172808</c:v>
                </c:pt>
                <c:pt idx="5948">
                  <c:v>2.1406170506286202</c:v>
                </c:pt>
                <c:pt idx="5949">
                  <c:v>2.1341762037238001</c:v>
                </c:pt>
                <c:pt idx="5950">
                  <c:v>2.1277533648480502</c:v>
                </c:pt>
                <c:pt idx="5951">
                  <c:v>2.1213484879431999</c:v>
                </c:pt>
                <c:pt idx="5952">
                  <c:v>2.1149615270545299</c:v>
                </c:pt>
                <c:pt idx="5953">
                  <c:v>2.1085924363337099</c:v>
                </c:pt>
                <c:pt idx="5954">
                  <c:v>2.10224117003682</c:v>
                </c:pt>
                <c:pt idx="5955">
                  <c:v>2.0959076825248699</c:v>
                </c:pt>
                <c:pt idx="5956">
                  <c:v>2.0895919282638</c:v>
                </c:pt>
                <c:pt idx="5957">
                  <c:v>2.0832938618219301</c:v>
                </c:pt>
                <c:pt idx="5958">
                  <c:v>2.07701343787453</c:v>
                </c:pt>
                <c:pt idx="5959">
                  <c:v>2.0707506111987599</c:v>
                </c:pt>
                <c:pt idx="5960">
                  <c:v>2.06450533667573</c:v>
                </c:pt>
                <c:pt idx="5961">
                  <c:v>2.0582775692909401</c:v>
                </c:pt>
                <c:pt idx="5962">
                  <c:v>2.0520672641323099</c:v>
                </c:pt>
                <c:pt idx="5963">
                  <c:v>2.0458743763906901</c:v>
                </c:pt>
                <c:pt idx="5964">
                  <c:v>2.0396988613603502</c:v>
                </c:pt>
                <c:pt idx="5965">
                  <c:v>2.0335406744384499</c:v>
                </c:pt>
                <c:pt idx="5966">
                  <c:v>2.0273997711240899</c:v>
                </c:pt>
                <c:pt idx="5967">
                  <c:v>2.0212761070182901</c:v>
                </c:pt>
                <c:pt idx="5968">
                  <c:v>2.0151696378244899</c:v>
                </c:pt>
                <c:pt idx="5969">
                  <c:v>2.0090803193490401</c:v>
                </c:pt>
                <c:pt idx="5970">
                  <c:v>2.0030081074971999</c:v>
                </c:pt>
                <c:pt idx="5971">
                  <c:v>1.9969529582791701</c:v>
                </c:pt>
                <c:pt idx="5972">
                  <c:v>1.99091482780405</c:v>
                </c:pt>
                <c:pt idx="5973">
                  <c:v>1.98489367228238</c:v>
                </c:pt>
                <c:pt idx="5974">
                  <c:v>1.9788894480256001</c:v>
                </c:pt>
                <c:pt idx="5975">
                  <c:v>1.97290211144557</c:v>
                </c:pt>
                <c:pt idx="5976">
                  <c:v>1.9669316190560799</c:v>
                </c:pt>
                <c:pt idx="5977">
                  <c:v>1.9609779274688499</c:v>
                </c:pt>
                <c:pt idx="5978">
                  <c:v>1.9550409933974899</c:v>
                </c:pt>
                <c:pt idx="5979">
                  <c:v>1.94912077365505</c:v>
                </c:pt>
                <c:pt idx="5980">
                  <c:v>1.9432172251524999</c:v>
                </c:pt>
                <c:pt idx="5981">
                  <c:v>1.93733030490272</c:v>
                </c:pt>
                <c:pt idx="5982">
                  <c:v>1.9314599700170301</c:v>
                </c:pt>
                <c:pt idx="5983">
                  <c:v>1.9256061777051501</c:v>
                </c:pt>
                <c:pt idx="5984">
                  <c:v>1.91976888527573</c:v>
                </c:pt>
                <c:pt idx="5985">
                  <c:v>1.91394805013633</c:v>
                </c:pt>
                <c:pt idx="5986">
                  <c:v>1.90814362979346</c:v>
                </c:pt>
                <c:pt idx="5987">
                  <c:v>1.90235558185103</c:v>
                </c:pt>
                <c:pt idx="5988">
                  <c:v>1.89658386401236</c:v>
                </c:pt>
                <c:pt idx="5989">
                  <c:v>1.89082843407623</c:v>
                </c:pt>
                <c:pt idx="5990">
                  <c:v>1.8850892499412899</c:v>
                </c:pt>
                <c:pt idx="5991">
                  <c:v>1.8793662696031599</c:v>
                </c:pt>
                <c:pt idx="5992">
                  <c:v>1.87365945115386</c:v>
                </c:pt>
                <c:pt idx="5993">
                  <c:v>1.86796875278383</c:v>
                </c:pt>
                <c:pt idx="5994">
                  <c:v>1.8622941327784399</c:v>
                </c:pt>
                <c:pt idx="5995">
                  <c:v>1.85663554952197</c:v>
                </c:pt>
                <c:pt idx="5996">
                  <c:v>1.85099296149365</c:v>
                </c:pt>
                <c:pt idx="5997">
                  <c:v>1.8453663272711101</c:v>
                </c:pt>
                <c:pt idx="5998">
                  <c:v>1.8397556055244</c:v>
                </c:pt>
                <c:pt idx="5999">
                  <c:v>1.83416075502201</c:v>
                </c:pt>
                <c:pt idx="6000">
                  <c:v>1.82858173462885</c:v>
                </c:pt>
                <c:pt idx="6001">
                  <c:v>1.8230185033042401</c:v>
                </c:pt>
                <c:pt idx="6002">
                  <c:v>1.8174710201014299</c:v>
                </c:pt>
                <c:pt idx="6003">
                  <c:v>1.81193924417161</c:v>
                </c:pt>
                <c:pt idx="6004">
                  <c:v>1.80642313475937</c:v>
                </c:pt>
                <c:pt idx="6005">
                  <c:v>1.80092265120374</c:v>
                </c:pt>
                <c:pt idx="6006">
                  <c:v>1.7954377529391601</c:v>
                </c:pt>
                <c:pt idx="6007">
                  <c:v>1.7899683994945199</c:v>
                </c:pt>
                <c:pt idx="6008">
                  <c:v>1.7845145504921101</c:v>
                </c:pt>
                <c:pt idx="6009">
                  <c:v>1.77907616564865</c:v>
                </c:pt>
                <c:pt idx="6010">
                  <c:v>1.7736532047747899</c:v>
                </c:pt>
                <c:pt idx="6011">
                  <c:v>1.7682456277746099</c:v>
                </c:pt>
                <c:pt idx="6012">
                  <c:v>1.7628533946456</c:v>
                </c:pt>
                <c:pt idx="6013">
                  <c:v>1.7574764654791899</c:v>
                </c:pt>
                <c:pt idx="6014">
                  <c:v>1.7521148004587199</c:v>
                </c:pt>
                <c:pt idx="6015">
                  <c:v>1.74676835986098</c:v>
                </c:pt>
                <c:pt idx="6016">
                  <c:v>1.74143710405566</c:v>
                </c:pt>
                <c:pt idx="6017">
                  <c:v>1.73612099350489</c:v>
                </c:pt>
                <c:pt idx="6018">
                  <c:v>1.73081998876223</c:v>
                </c:pt>
                <c:pt idx="6019">
                  <c:v>1.7255340504746499</c:v>
                </c:pt>
                <c:pt idx="6020">
                  <c:v>1.72026313938006</c:v>
                </c:pt>
                <c:pt idx="6021">
                  <c:v>1.71500721630929</c:v>
                </c:pt>
                <c:pt idx="6022">
                  <c:v>1.7097662421830999</c:v>
                </c:pt>
                <c:pt idx="6023">
                  <c:v>1.7045401780151901</c:v>
                </c:pt>
                <c:pt idx="6024">
                  <c:v>1.69932898490915</c:v>
                </c:pt>
                <c:pt idx="6025">
                  <c:v>1.6941326240605401</c:v>
                </c:pt>
                <c:pt idx="6026">
                  <c:v>1.6889510567553101</c:v>
                </c:pt>
                <c:pt idx="6027">
                  <c:v>1.6837842443703701</c:v>
                </c:pt>
                <c:pt idx="6028">
                  <c:v>1.6786321483720501</c:v>
                </c:pt>
                <c:pt idx="6029">
                  <c:v>1.6734947303190799</c:v>
                </c:pt>
                <c:pt idx="6030">
                  <c:v>1.6683719518576501</c:v>
                </c:pt>
                <c:pt idx="6031">
                  <c:v>1.6632637747263599</c:v>
                </c:pt>
                <c:pt idx="6032">
                  <c:v>1.65817016075126</c:v>
                </c:pt>
                <c:pt idx="6033">
                  <c:v>1.6530910718492899</c:v>
                </c:pt>
                <c:pt idx="6034">
                  <c:v>1.6480264700268701</c:v>
                </c:pt>
                <c:pt idx="6035">
                  <c:v>1.6429763173787999</c:v>
                </c:pt>
                <c:pt idx="6036">
                  <c:v>1.63794057608984</c:v>
                </c:pt>
                <c:pt idx="6037">
                  <c:v>1.63291920843217</c:v>
                </c:pt>
                <c:pt idx="6038">
                  <c:v>1.6279121767678799</c:v>
                </c:pt>
                <c:pt idx="6039">
                  <c:v>1.62291944354703</c:v>
                </c:pt>
                <c:pt idx="6040">
                  <c:v>1.6179409713080699</c:v>
                </c:pt>
                <c:pt idx="6041">
                  <c:v>1.6129767226764</c:v>
                </c:pt>
                <c:pt idx="6042">
                  <c:v>1.60802666036835</c:v>
                </c:pt>
                <c:pt idx="6043">
                  <c:v>1.60309074718467</c:v>
                </c:pt>
                <c:pt idx="6044">
                  <c:v>1.5981689460155499</c:v>
                </c:pt>
                <c:pt idx="6045">
                  <c:v>1.5932612198370999</c:v>
                </c:pt>
                <c:pt idx="6046">
                  <c:v>1.58836753171487</c:v>
                </c:pt>
                <c:pt idx="6047">
                  <c:v>1.5834878447993299</c:v>
                </c:pt>
                <c:pt idx="6048">
                  <c:v>1.5786221223283901</c:v>
                </c:pt>
                <c:pt idx="6049">
                  <c:v>1.57377032762739</c:v>
                </c:pt>
                <c:pt idx="6050">
                  <c:v>1.5689324241066001</c:v>
                </c:pt>
                <c:pt idx="6051">
                  <c:v>1.56410837526471</c:v>
                </c:pt>
                <c:pt idx="6052">
                  <c:v>1.5592981446848599</c:v>
                </c:pt>
                <c:pt idx="6053">
                  <c:v>1.5545016960361</c:v>
                </c:pt>
                <c:pt idx="6054">
                  <c:v>1.54971899307493</c:v>
                </c:pt>
                <c:pt idx="6055">
                  <c:v>1.5449499996417699</c:v>
                </c:pt>
                <c:pt idx="6056">
                  <c:v>1.54019467966298</c:v>
                </c:pt>
                <c:pt idx="6057">
                  <c:v>1.5354529971498501</c:v>
                </c:pt>
                <c:pt idx="6058">
                  <c:v>1.53072491620009</c:v>
                </c:pt>
                <c:pt idx="6059">
                  <c:v>1.5260104009953701</c:v>
                </c:pt>
                <c:pt idx="6060">
                  <c:v>1.5213094158012499</c:v>
                </c:pt>
                <c:pt idx="6061">
                  <c:v>1.51662192496826</c:v>
                </c:pt>
                <c:pt idx="6062">
                  <c:v>1.5119478929333501</c:v>
                </c:pt>
                <c:pt idx="6063">
                  <c:v>1.5072872842148901</c:v>
                </c:pt>
                <c:pt idx="6064">
                  <c:v>1.5026400634167101</c:v>
                </c:pt>
                <c:pt idx="6065">
                  <c:v>1.49800619522655</c:v>
                </c:pt>
                <c:pt idx="6066">
                  <c:v>1.4933856444150899</c:v>
                </c:pt>
                <c:pt idx="6067">
                  <c:v>1.4887783758369399</c:v>
                </c:pt>
                <c:pt idx="6068">
                  <c:v>1.4841843544301501</c:v>
                </c:pt>
                <c:pt idx="6069">
                  <c:v>1.4796035452162</c:v>
                </c:pt>
                <c:pt idx="6070">
                  <c:v>1.4750359132990001</c:v>
                </c:pt>
                <c:pt idx="6071">
                  <c:v>1.47048142386541</c:v>
                </c:pt>
                <c:pt idx="6072">
                  <c:v>1.46594004218469</c:v>
                </c:pt>
                <c:pt idx="6073">
                  <c:v>1.46141173361008</c:v>
                </c:pt>
                <c:pt idx="6074">
                  <c:v>1.45689646357571</c:v>
                </c:pt>
                <c:pt idx="6075">
                  <c:v>1.4523941975971799</c:v>
                </c:pt>
                <c:pt idx="6076">
                  <c:v>1.44790490127399</c:v>
                </c:pt>
                <c:pt idx="6077">
                  <c:v>1.44342854028611</c:v>
                </c:pt>
                <c:pt idx="6078">
                  <c:v>1.43896508039592</c:v>
                </c:pt>
                <c:pt idx="6079">
                  <c:v>1.4345144874462401</c:v>
                </c:pt>
                <c:pt idx="6080">
                  <c:v>1.4300767273628301</c:v>
                </c:pt>
                <c:pt idx="6081">
                  <c:v>1.4256517661508901</c:v>
                </c:pt>
                <c:pt idx="6082">
                  <c:v>1.42123956989753</c:v>
                </c:pt>
                <c:pt idx="6083">
                  <c:v>1.4168401047708299</c:v>
                </c:pt>
                <c:pt idx="6084">
                  <c:v>1.4124533370182799</c:v>
                </c:pt>
                <c:pt idx="6085">
                  <c:v>1.4080792329693099</c:v>
                </c:pt>
                <c:pt idx="6086">
                  <c:v>1.4037177590323</c:v>
                </c:pt>
                <c:pt idx="6087">
                  <c:v>1.39936888169756</c:v>
                </c:pt>
                <c:pt idx="6088">
                  <c:v>1.39503256753331</c:v>
                </c:pt>
                <c:pt idx="6089">
                  <c:v>1.3907087831887499</c:v>
                </c:pt>
                <c:pt idx="6090">
                  <c:v>1.3863974953934799</c:v>
                </c:pt>
                <c:pt idx="6091">
                  <c:v>1.38209867095456</c:v>
                </c:pt>
                <c:pt idx="6092">
                  <c:v>1.37781227675898</c:v>
                </c:pt>
                <c:pt idx="6093">
                  <c:v>1.37353827977365</c:v>
                </c:pt>
                <c:pt idx="6094">
                  <c:v>1.36927664704494</c:v>
                </c:pt>
                <c:pt idx="6095">
                  <c:v>1.36502734569665</c:v>
                </c:pt>
                <c:pt idx="6096">
                  <c:v>1.3607903429305099</c:v>
                </c:pt>
                <c:pt idx="6097">
                  <c:v>1.3565656060297</c:v>
                </c:pt>
                <c:pt idx="6098">
                  <c:v>1.35235310235332</c:v>
                </c:pt>
                <c:pt idx="6099">
                  <c:v>1.34815279933891</c:v>
                </c:pt>
                <c:pt idx="6100">
                  <c:v>1.3439646645029799</c:v>
                </c:pt>
                <c:pt idx="6101">
                  <c:v>1.3397886654384299</c:v>
                </c:pt>
                <c:pt idx="6102">
                  <c:v>1.33562476981763</c:v>
                </c:pt>
                <c:pt idx="6103">
                  <c:v>1.3314729453888701</c:v>
                </c:pt>
                <c:pt idx="6104">
                  <c:v>1.3273331599789</c:v>
                </c:pt>
                <c:pt idx="6105">
                  <c:v>1.3232053814898801</c:v>
                </c:pt>
                <c:pt idx="6106">
                  <c:v>1.31908957790394</c:v>
                </c:pt>
                <c:pt idx="6107">
                  <c:v>1.31498571727711</c:v>
                </c:pt>
                <c:pt idx="6108">
                  <c:v>1.3108937677434001</c:v>
                </c:pt>
                <c:pt idx="6109">
                  <c:v>1.30681369751473</c:v>
                </c:pt>
                <c:pt idx="6110">
                  <c:v>1.30274547487646</c:v>
                </c:pt>
                <c:pt idx="6111">
                  <c:v>1.2986890681924099</c:v>
                </c:pt>
                <c:pt idx="6112">
                  <c:v>1.29464444590182</c:v>
                </c:pt>
                <c:pt idx="6113">
                  <c:v>1.29061157651988</c:v>
                </c:pt>
                <c:pt idx="6114">
                  <c:v>1.2865904286372101</c:v>
                </c:pt>
                <c:pt idx="6115">
                  <c:v>1.2825809709198699</c:v>
                </c:pt>
                <c:pt idx="6116">
                  <c:v>1.2785831721098799</c:v>
                </c:pt>
                <c:pt idx="6117">
                  <c:v>1.2745970010251599</c:v>
                </c:pt>
                <c:pt idx="6118">
                  <c:v>1.2706224265566199</c:v>
                </c:pt>
                <c:pt idx="6119">
                  <c:v>1.26665941767206</c:v>
                </c:pt>
                <c:pt idx="6120">
                  <c:v>1.2627079434142601</c:v>
                </c:pt>
                <c:pt idx="6121">
                  <c:v>1.25876797289842</c:v>
                </c:pt>
                <c:pt idx="6122">
                  <c:v>1.25483947531618</c:v>
                </c:pt>
                <c:pt idx="6123">
                  <c:v>1.2509224199331299</c:v>
                </c:pt>
                <c:pt idx="6124">
                  <c:v>1.24701677608829</c:v>
                </c:pt>
                <c:pt idx="6125">
                  <c:v>1.2431225131961301</c:v>
                </c:pt>
                <c:pt idx="6126">
                  <c:v>1.2392396007430599</c:v>
                </c:pt>
                <c:pt idx="6127">
                  <c:v>1.23536800829093</c:v>
                </c:pt>
                <c:pt idx="6128">
                  <c:v>1.23150770547403</c:v>
                </c:pt>
                <c:pt idx="6129">
                  <c:v>1.22765866200008</c:v>
                </c:pt>
                <c:pt idx="6130">
                  <c:v>1.22382084765126</c:v>
                </c:pt>
                <c:pt idx="6131">
                  <c:v>1.2199942322816899</c:v>
                </c:pt>
                <c:pt idx="6132">
                  <c:v>1.2161787858184201</c:v>
                </c:pt>
                <c:pt idx="6133">
                  <c:v>1.2123744782614401</c:v>
                </c:pt>
                <c:pt idx="6134">
                  <c:v>1.2085812796837001</c:v>
                </c:pt>
                <c:pt idx="6135">
                  <c:v>1.20479916022958</c:v>
                </c:pt>
                <c:pt idx="6136">
                  <c:v>1.2010280901179</c:v>
                </c:pt>
                <c:pt idx="6137">
                  <c:v>1.19726803963743</c:v>
                </c:pt>
                <c:pt idx="6138">
                  <c:v>1.1935189791493701</c:v>
                </c:pt>
                <c:pt idx="6139">
                  <c:v>1.1897808790883799</c:v>
                </c:pt>
                <c:pt idx="6140">
                  <c:v>1.18605370995855</c:v>
                </c:pt>
                <c:pt idx="6141">
                  <c:v>1.18233744233692</c:v>
                </c:pt>
                <c:pt idx="6142">
                  <c:v>1.17863204687246</c:v>
                </c:pt>
                <c:pt idx="6143">
                  <c:v>1.1749374942826001</c:v>
                </c:pt>
                <c:pt idx="6144">
                  <c:v>1.1712537553602</c:v>
                </c:pt>
                <c:pt idx="6145">
                  <c:v>1.1675808009650701</c:v>
                </c:pt>
                <c:pt idx="6146">
                  <c:v>1.1639186020304599</c:v>
                </c:pt>
                <c:pt idx="6147">
                  <c:v>1.16026712955807</c:v>
                </c:pt>
                <c:pt idx="6148">
                  <c:v>1.1566263546225399</c:v>
                </c:pt>
                <c:pt idx="6149">
                  <c:v>1.1529962483659499</c:v>
                </c:pt>
                <c:pt idx="6150">
                  <c:v>1.1493767820038301</c:v>
                </c:pt>
                <c:pt idx="6151">
                  <c:v>1.1457679268191401</c:v>
                </c:pt>
                <c:pt idx="6152">
                  <c:v>1.1421696541668001</c:v>
                </c:pt>
                <c:pt idx="6153">
                  <c:v>1.13858193546917</c:v>
                </c:pt>
                <c:pt idx="6154">
                  <c:v>1.13500474222005</c:v>
                </c:pt>
                <c:pt idx="6155">
                  <c:v>1.1314380459816999</c:v>
                </c:pt>
                <c:pt idx="6156">
                  <c:v>1.1278818183868</c:v>
                </c:pt>
                <c:pt idx="6157">
                  <c:v>1.1243360311364801</c:v>
                </c:pt>
                <c:pt idx="6158">
                  <c:v>1.1208006560003401</c:v>
                </c:pt>
                <c:pt idx="6159">
                  <c:v>1.11727566481739</c:v>
                </c:pt>
                <c:pt idx="6160">
                  <c:v>1.1137610294951099</c:v>
                </c:pt>
                <c:pt idx="6161">
                  <c:v>1.1102567220109201</c:v>
                </c:pt>
                <c:pt idx="6162">
                  <c:v>1.10676271440868</c:v>
                </c:pt>
                <c:pt idx="6163">
                  <c:v>1.1032789788011901</c:v>
                </c:pt>
                <c:pt idx="6164">
                  <c:v>1.0998054873701999</c:v>
                </c:pt>
                <c:pt idx="6165">
                  <c:v>1.09634221236493</c:v>
                </c:pt>
                <c:pt idx="6166">
                  <c:v>1.0928891261014999</c:v>
                </c:pt>
                <c:pt idx="6167">
                  <c:v>1.0894462009655099</c:v>
                </c:pt>
                <c:pt idx="6168">
                  <c:v>1.0860134094080001</c:v>
                </c:pt>
                <c:pt idx="6169">
                  <c:v>1.0825907239499499</c:v>
                </c:pt>
                <c:pt idx="6170">
                  <c:v>1.0791781171777799</c:v>
                </c:pt>
                <c:pt idx="6171">
                  <c:v>1.0757755617453699</c:v>
                </c:pt>
                <c:pt idx="6172">
                  <c:v>1.07238303037404</c:v>
                </c:pt>
                <c:pt idx="6173">
                  <c:v>1.0690004958505599</c:v>
                </c:pt>
                <c:pt idx="6174">
                  <c:v>1.06562793103065</c:v>
                </c:pt>
                <c:pt idx="6175">
                  <c:v>1.06226530883446</c:v>
                </c:pt>
                <c:pt idx="6176">
                  <c:v>1.0589126022505999</c:v>
                </c:pt>
                <c:pt idx="6177">
                  <c:v>1.0555697843316301</c:v>
                </c:pt>
                <c:pt idx="6178">
                  <c:v>1.0522368281985399</c:v>
                </c:pt>
                <c:pt idx="6179">
                  <c:v>1.0489137070357999</c:v>
                </c:pt>
                <c:pt idx="6180">
                  <c:v>1.04560039409679</c:v>
                </c:pt>
                <c:pt idx="6181">
                  <c:v>1.0422968626973499</c:v>
                </c:pt>
                <c:pt idx="6182">
                  <c:v>1.03900308622129</c:v>
                </c:pt>
                <c:pt idx="6183">
                  <c:v>1.0357190381163299</c:v>
                </c:pt>
                <c:pt idx="6184">
                  <c:v>1.0324446918966701</c:v>
                </c:pt>
                <c:pt idx="6185">
                  <c:v>1.0291800211409401</c:v>
                </c:pt>
                <c:pt idx="6186">
                  <c:v>1.0259249994922199</c:v>
                </c:pt>
                <c:pt idx="6187">
                  <c:v>1.0226796006605401</c:v>
                </c:pt>
                <c:pt idx="6188">
                  <c:v>1.0194437984178899</c:v>
                </c:pt>
                <c:pt idx="6189">
                  <c:v>1.01621756660219</c:v>
                </c:pt>
                <c:pt idx="6190">
                  <c:v>1.0130008791168199</c:v>
                </c:pt>
                <c:pt idx="6191">
                  <c:v>1.00979370992759</c:v>
                </c:pt>
                <c:pt idx="6192">
                  <c:v>1.0065960330647901</c:v>
                </c:pt>
                <c:pt idx="6193">
                  <c:v>1.0034078226246399</c:v>
                </c:pt>
                <c:pt idx="6194">
                  <c:v>1.0002290527648099</c:v>
                </c:pt>
                <c:pt idx="6195">
                  <c:v>0.99705969770791303</c:v>
                </c:pt>
                <c:pt idx="6196">
                  <c:v>0.993899731740022</c:v>
                </c:pt>
                <c:pt idx="6197">
                  <c:v>0.99074912921065506</c:v>
                </c:pt>
                <c:pt idx="6198">
                  <c:v>0.98760786453228</c:v>
                </c:pt>
                <c:pt idx="6199">
                  <c:v>0.98447591218181396</c:v>
                </c:pt>
                <c:pt idx="6200">
                  <c:v>0.98135324669712498</c:v>
                </c:pt>
                <c:pt idx="6201">
                  <c:v>0.97823984268102704</c:v>
                </c:pt>
                <c:pt idx="6202">
                  <c:v>0.975135674798288</c:v>
                </c:pt>
                <c:pt idx="6203">
                  <c:v>0.97204071777662304</c:v>
                </c:pt>
                <c:pt idx="6204">
                  <c:v>0.96895494640469804</c:v>
                </c:pt>
                <c:pt idx="6205">
                  <c:v>0.96587833553613001</c:v>
                </c:pt>
                <c:pt idx="6206">
                  <c:v>0.96281086008498296</c:v>
                </c:pt>
                <c:pt idx="6207">
                  <c:v>0.95975249502777604</c:v>
                </c:pt>
                <c:pt idx="6208">
                  <c:v>0.95670321540347603</c:v>
                </c:pt>
                <c:pt idx="6209">
                  <c:v>0.95366299631249796</c:v>
                </c:pt>
                <c:pt idx="6210">
                  <c:v>0.95063181291721299</c:v>
                </c:pt>
                <c:pt idx="6211">
                  <c:v>0.94760964044043805</c:v>
                </c:pt>
                <c:pt idx="6212">
                  <c:v>0.944596454168944</c:v>
                </c:pt>
                <c:pt idx="6213">
                  <c:v>0.94159222944795096</c:v>
                </c:pt>
                <c:pt idx="6214">
                  <c:v>0.93859694168563201</c:v>
                </c:pt>
                <c:pt idx="6215">
                  <c:v>0.93561056635110795</c:v>
                </c:pt>
                <c:pt idx="6216">
                  <c:v>0.93263307897245495</c:v>
                </c:pt>
                <c:pt idx="6217">
                  <c:v>0.92966445514169804</c:v>
                </c:pt>
                <c:pt idx="6218">
                  <c:v>0.92670467050981398</c:v>
                </c:pt>
                <c:pt idx="6219">
                  <c:v>0.92375370078723296</c:v>
                </c:pt>
                <c:pt idx="6220">
                  <c:v>0.92081152174633396</c:v>
                </c:pt>
                <c:pt idx="6221">
                  <c:v>0.91787810921994895</c:v>
                </c:pt>
                <c:pt idx="6222">
                  <c:v>0.91495343909886395</c:v>
                </c:pt>
                <c:pt idx="6223">
                  <c:v>0.91203748733731305</c:v>
                </c:pt>
                <c:pt idx="6224">
                  <c:v>0.90913022994598602</c:v>
                </c:pt>
                <c:pt idx="6225">
                  <c:v>0.90623164299652403</c:v>
                </c:pt>
                <c:pt idx="6226">
                  <c:v>0.90334170262151803</c:v>
                </c:pt>
                <c:pt idx="6227">
                  <c:v>0.900460385011014</c:v>
                </c:pt>
                <c:pt idx="6228">
                  <c:v>0.89758766641551102</c:v>
                </c:pt>
                <c:pt idx="6229">
                  <c:v>0.89472352314395798</c:v>
                </c:pt>
                <c:pt idx="6230">
                  <c:v>0.89186793156526001</c:v>
                </c:pt>
                <c:pt idx="6231">
                  <c:v>0.88902086810677095</c:v>
                </c:pt>
                <c:pt idx="6232">
                  <c:v>0.88618230925480102</c:v>
                </c:pt>
                <c:pt idx="6233">
                  <c:v>0.88335223155361298</c:v>
                </c:pt>
                <c:pt idx="6234">
                  <c:v>0.88053061160792101</c:v>
                </c:pt>
                <c:pt idx="6235">
                  <c:v>0.87771742607839398</c:v>
                </c:pt>
                <c:pt idx="6236">
                  <c:v>0.87491265168565502</c:v>
                </c:pt>
                <c:pt idx="6237">
                  <c:v>0.87211626520877705</c:v>
                </c:pt>
                <c:pt idx="6238">
                  <c:v>0.86932824348279203</c:v>
                </c:pt>
                <c:pt idx="6239">
                  <c:v>0.86654856340317998</c:v>
                </c:pt>
                <c:pt idx="6240">
                  <c:v>0.86377720192137797</c:v>
                </c:pt>
                <c:pt idx="6241">
                  <c:v>0.86101413604727695</c:v>
                </c:pt>
                <c:pt idx="6242">
                  <c:v>0.85825934284872096</c:v>
                </c:pt>
                <c:pt idx="6243">
                  <c:v>0.85551279944950898</c:v>
                </c:pt>
                <c:pt idx="6244">
                  <c:v>0.85277448303239201</c:v>
                </c:pt>
                <c:pt idx="6245">
                  <c:v>0.85004437083607798</c:v>
                </c:pt>
                <c:pt idx="6246">
                  <c:v>0.84732244015722702</c:v>
                </c:pt>
                <c:pt idx="6247">
                  <c:v>0.84460866834845605</c:v>
                </c:pt>
                <c:pt idx="6248">
                  <c:v>0.84190303281983503</c:v>
                </c:pt>
                <c:pt idx="6249">
                  <c:v>0.83920551103838703</c:v>
                </c:pt>
                <c:pt idx="6250">
                  <c:v>0.83651608052609505</c:v>
                </c:pt>
                <c:pt idx="6251">
                  <c:v>0.83383471886289096</c:v>
                </c:pt>
                <c:pt idx="6252">
                  <c:v>0.831161403685165</c:v>
                </c:pt>
                <c:pt idx="6253">
                  <c:v>0.828496112683763</c:v>
                </c:pt>
                <c:pt idx="6254">
                  <c:v>0.82583882360748295</c:v>
                </c:pt>
                <c:pt idx="6255">
                  <c:v>0.82318951425958098</c:v>
                </c:pt>
                <c:pt idx="6256">
                  <c:v>0.82054816250076701</c:v>
                </c:pt>
                <c:pt idx="6257">
                  <c:v>0.81791474624470695</c:v>
                </c:pt>
                <c:pt idx="6258">
                  <c:v>0.81528924346352305</c:v>
                </c:pt>
                <c:pt idx="6259">
                  <c:v>0.81267163218329197</c:v>
                </c:pt>
                <c:pt idx="6260">
                  <c:v>0.81006189048454802</c:v>
                </c:pt>
                <c:pt idx="6261">
                  <c:v>0.807459996505277</c:v>
                </c:pt>
                <c:pt idx="6262">
                  <c:v>0.80486592843692595</c:v>
                </c:pt>
                <c:pt idx="6263">
                  <c:v>0.80227966452589505</c:v>
                </c:pt>
                <c:pt idx="6264">
                  <c:v>0.79970118307404103</c:v>
                </c:pt>
                <c:pt idx="6265">
                  <c:v>0.797130462437178</c:v>
                </c:pt>
                <c:pt idx="6266">
                  <c:v>0.79456748102657504</c:v>
                </c:pt>
                <c:pt idx="6267">
                  <c:v>0.79201221730645899</c:v>
                </c:pt>
                <c:pt idx="6268">
                  <c:v>0.78946464979751096</c:v>
                </c:pt>
                <c:pt idx="6269">
                  <c:v>0.78692475707287102</c:v>
                </c:pt>
                <c:pt idx="6270">
                  <c:v>0.78439251776063401</c:v>
                </c:pt>
                <c:pt idx="6271">
                  <c:v>0.78186791054235505</c:v>
                </c:pt>
                <c:pt idx="6272">
                  <c:v>0.77935091415404201</c:v>
                </c:pt>
                <c:pt idx="6273">
                  <c:v>0.77684150738466196</c:v>
                </c:pt>
                <c:pt idx="6274">
                  <c:v>0.77433966907713903</c:v>
                </c:pt>
                <c:pt idx="6275">
                  <c:v>0.77184537812835496</c:v>
                </c:pt>
                <c:pt idx="6276">
                  <c:v>0.769358613487647</c:v>
                </c:pt>
                <c:pt idx="6277">
                  <c:v>0.76687935415781205</c:v>
                </c:pt>
                <c:pt idx="6278">
                  <c:v>0.76440757919610203</c:v>
                </c:pt>
                <c:pt idx="6279">
                  <c:v>0.76194326771023002</c:v>
                </c:pt>
                <c:pt idx="6280">
                  <c:v>0.75948639886386204</c:v>
                </c:pt>
                <c:pt idx="6281">
                  <c:v>0.75703695187062603</c:v>
                </c:pt>
                <c:pt idx="6282">
                  <c:v>0.75459490599860601</c:v>
                </c:pt>
                <c:pt idx="6283">
                  <c:v>0.75216024056784503</c:v>
                </c:pt>
                <c:pt idx="6284">
                  <c:v>0.74973293495034199</c:v>
                </c:pt>
                <c:pt idx="6285">
                  <c:v>0.74731296857155605</c:v>
                </c:pt>
                <c:pt idx="6286">
                  <c:v>0.74490032090840297</c:v>
                </c:pt>
                <c:pt idx="6287">
                  <c:v>0.74249497148875998</c:v>
                </c:pt>
                <c:pt idx="6288">
                  <c:v>0.74009689989545902</c:v>
                </c:pt>
                <c:pt idx="6289">
                  <c:v>0.73770608575979202</c:v>
                </c:pt>
                <c:pt idx="6290">
                  <c:v>0.735322508767011</c:v>
                </c:pt>
                <c:pt idx="6291">
                  <c:v>0.73294614865282404</c:v>
                </c:pt>
                <c:pt idx="6292">
                  <c:v>0.73057698520589898</c:v>
                </c:pt>
                <c:pt idx="6293">
                  <c:v>0.72821499826386504</c:v>
                </c:pt>
                <c:pt idx="6294">
                  <c:v>0.72586016771780604</c:v>
                </c:pt>
                <c:pt idx="6295">
                  <c:v>0.72351247350976799</c:v>
                </c:pt>
                <c:pt idx="6296">
                  <c:v>0.72117189563125605</c:v>
                </c:pt>
                <c:pt idx="6297">
                  <c:v>0.71883841412573302</c:v>
                </c:pt>
                <c:pt idx="6298">
                  <c:v>0.71651200908762203</c:v>
                </c:pt>
                <c:pt idx="6299">
                  <c:v>0.71419266066180498</c:v>
                </c:pt>
                <c:pt idx="6300">
                  <c:v>0.71188034904362496</c:v>
                </c:pt>
                <c:pt idx="6301">
                  <c:v>0.70957505447938296</c:v>
                </c:pt>
                <c:pt idx="6302">
                  <c:v>0.70727675726534001</c:v>
                </c:pt>
                <c:pt idx="6303">
                  <c:v>0.704985437747218</c:v>
                </c:pt>
                <c:pt idx="6304">
                  <c:v>0.70270107632219803</c:v>
                </c:pt>
                <c:pt idx="6305">
                  <c:v>0.70042365343642099</c:v>
                </c:pt>
                <c:pt idx="6306">
                  <c:v>0.69815314958748798</c:v>
                </c:pt>
                <c:pt idx="6307">
                  <c:v>0.69588954532096003</c:v>
                </c:pt>
                <c:pt idx="6308">
                  <c:v>0.69363282123335801</c:v>
                </c:pt>
                <c:pt idx="6309">
                  <c:v>0.69138295797016502</c:v>
                </c:pt>
                <c:pt idx="6310">
                  <c:v>0.68913993622532399</c:v>
                </c:pt>
                <c:pt idx="6311">
                  <c:v>0.68690373674423699</c:v>
                </c:pt>
                <c:pt idx="6312">
                  <c:v>0.68467434032026797</c:v>
                </c:pt>
                <c:pt idx="6313">
                  <c:v>0.68245172779623997</c:v>
                </c:pt>
                <c:pt idx="6314">
                  <c:v>0.68023588006393898</c:v>
                </c:pt>
                <c:pt idx="6315">
                  <c:v>0.67802677806311196</c:v>
                </c:pt>
                <c:pt idx="6316">
                  <c:v>0.67582440278396405</c:v>
                </c:pt>
                <c:pt idx="6317">
                  <c:v>0.67362873526466405</c:v>
                </c:pt>
                <c:pt idx="6318">
                  <c:v>0.67143975659134103</c:v>
                </c:pt>
                <c:pt idx="6319">
                  <c:v>0.66925744789908503</c:v>
                </c:pt>
                <c:pt idx="6320">
                  <c:v>0.66708179037244797</c:v>
                </c:pt>
                <c:pt idx="6321">
                  <c:v>0.664912765240943</c:v>
                </c:pt>
                <c:pt idx="6322">
                  <c:v>0.66275035378604497</c:v>
                </c:pt>
                <c:pt idx="6323">
                  <c:v>0.66059453733519002</c:v>
                </c:pt>
                <c:pt idx="6324">
                  <c:v>0.65844529726377599</c:v>
                </c:pt>
                <c:pt idx="6325">
                  <c:v>0.65630261499666198</c:v>
                </c:pt>
                <c:pt idx="6326">
                  <c:v>0.65416647200266997</c:v>
                </c:pt>
                <c:pt idx="6327">
                  <c:v>0.65203684980208398</c:v>
                </c:pt>
                <c:pt idx="6328">
                  <c:v>0.64991372996164798</c:v>
                </c:pt>
                <c:pt idx="6329">
                  <c:v>0.647797094093571</c:v>
                </c:pt>
                <c:pt idx="6330">
                  <c:v>0.64568692386002202</c:v>
                </c:pt>
                <c:pt idx="6331">
                  <c:v>0.64358320096863297</c:v>
                </c:pt>
                <c:pt idx="6332">
                  <c:v>0.64148590717449905</c:v>
                </c:pt>
                <c:pt idx="6333">
                  <c:v>0.63939502427967598</c:v>
                </c:pt>
                <c:pt idx="6334">
                  <c:v>0.63731053413268401</c:v>
                </c:pt>
                <c:pt idx="6335">
                  <c:v>0.63523241863000501</c:v>
                </c:pt>
                <c:pt idx="6336">
                  <c:v>0.63316065971258295</c:v>
                </c:pt>
                <c:pt idx="6337">
                  <c:v>0.63109523937082601</c:v>
                </c:pt>
                <c:pt idx="6338">
                  <c:v>0.62903613963860505</c:v>
                </c:pt>
                <c:pt idx="6339">
                  <c:v>0.62698334259775301</c:v>
                </c:pt>
                <c:pt idx="6340">
                  <c:v>0.62493683037606595</c:v>
                </c:pt>
                <c:pt idx="6341">
                  <c:v>0.62289658514730295</c:v>
                </c:pt>
                <c:pt idx="6342">
                  <c:v>0.62086258913118797</c:v>
                </c:pt>
                <c:pt idx="6343">
                  <c:v>0.618834824593406</c:v>
                </c:pt>
                <c:pt idx="6344">
                  <c:v>0.61681327384510698</c:v>
                </c:pt>
                <c:pt idx="6345">
                  <c:v>0.61479791924340299</c:v>
                </c:pt>
                <c:pt idx="6346">
                  <c:v>0.61278874319087295</c:v>
                </c:pt>
                <c:pt idx="6347">
                  <c:v>0.61078572813655296</c:v>
                </c:pt>
                <c:pt idx="6348">
                  <c:v>0.60878885657295001</c:v>
                </c:pt>
                <c:pt idx="6349">
                  <c:v>0.60679811103903003</c:v>
                </c:pt>
                <c:pt idx="6350">
                  <c:v>0.60481347411872599</c:v>
                </c:pt>
                <c:pt idx="6351">
                  <c:v>0.60283492844093101</c:v>
                </c:pt>
                <c:pt idx="6352">
                  <c:v>0.60086245668000604</c:v>
                </c:pt>
                <c:pt idx="6353">
                  <c:v>0.598896041554275</c:v>
                </c:pt>
                <c:pt idx="6354">
                  <c:v>0.596935665827524</c:v>
                </c:pt>
                <c:pt idx="6355">
                  <c:v>0.59498131230700801</c:v>
                </c:pt>
                <c:pt idx="6356">
                  <c:v>0.59303296384644</c:v>
                </c:pt>
                <c:pt idx="6357">
                  <c:v>0.59109060334250296</c:v>
                </c:pt>
                <c:pt idx="6358">
                  <c:v>0.58915421373634203</c:v>
                </c:pt>
                <c:pt idx="6359">
                  <c:v>0.58722377801456704</c:v>
                </c:pt>
                <c:pt idx="6360">
                  <c:v>0.58529927920625202</c:v>
                </c:pt>
                <c:pt idx="6361">
                  <c:v>0.58338070038493794</c:v>
                </c:pt>
                <c:pt idx="6362">
                  <c:v>0.58146802466912895</c:v>
                </c:pt>
                <c:pt idx="6363">
                  <c:v>0.57956123522029301</c:v>
                </c:pt>
                <c:pt idx="6364">
                  <c:v>0.57766031524386596</c:v>
                </c:pt>
                <c:pt idx="6365">
                  <c:v>0.57576524798824602</c:v>
                </c:pt>
                <c:pt idx="6366">
                  <c:v>0.57387601674629896</c:v>
                </c:pt>
                <c:pt idx="6367">
                  <c:v>0.57199260485335501</c:v>
                </c:pt>
                <c:pt idx="6368">
                  <c:v>0.57011499568970703</c:v>
                </c:pt>
                <c:pt idx="6369">
                  <c:v>0.56824317267711799</c:v>
                </c:pt>
                <c:pt idx="6370">
                  <c:v>0.56637711928131296</c:v>
                </c:pt>
                <c:pt idx="6371">
                  <c:v>0.56451681901098505</c:v>
                </c:pt>
                <c:pt idx="6372">
                  <c:v>0.56266225541828896</c:v>
                </c:pt>
                <c:pt idx="6373">
                  <c:v>0.56081341209585001</c:v>
                </c:pt>
                <c:pt idx="6374">
                  <c:v>0.55897027268225696</c:v>
                </c:pt>
                <c:pt idx="6375">
                  <c:v>0.55713282085706395</c:v>
                </c:pt>
                <c:pt idx="6376">
                  <c:v>0.55530104034279204</c:v>
                </c:pt>
                <c:pt idx="6377">
                  <c:v>0.55347491490392797</c:v>
                </c:pt>
                <c:pt idx="6378">
                  <c:v>0.55165442834642597</c:v>
                </c:pt>
                <c:pt idx="6379">
                  <c:v>0.54983956452120397</c:v>
                </c:pt>
                <c:pt idx="6380">
                  <c:v>0.54803030731914704</c:v>
                </c:pt>
                <c:pt idx="6381">
                  <c:v>0.546226640673108</c:v>
                </c:pt>
                <c:pt idx="6382">
                  <c:v>0.54442854855990497</c:v>
                </c:pt>
                <c:pt idx="6383">
                  <c:v>0.54263601499532299</c:v>
                </c:pt>
                <c:pt idx="6384">
                  <c:v>0.54084902403961299</c:v>
                </c:pt>
                <c:pt idx="6385">
                  <c:v>0.53906755979299303</c:v>
                </c:pt>
                <c:pt idx="6386">
                  <c:v>0.53729160639764895</c:v>
                </c:pt>
                <c:pt idx="6387">
                  <c:v>0.53552114803723205</c:v>
                </c:pt>
                <c:pt idx="6388">
                  <c:v>0.53375616893736</c:v>
                </c:pt>
                <c:pt idx="6389">
                  <c:v>0.53199665336362001</c:v>
                </c:pt>
                <c:pt idx="6390">
                  <c:v>0.53024258562456295</c:v>
                </c:pt>
                <c:pt idx="6391">
                  <c:v>0.52849395006820898</c:v>
                </c:pt>
                <c:pt idx="6392">
                  <c:v>0.52675073108404602</c:v>
                </c:pt>
                <c:pt idx="6393">
                  <c:v>0.525012913103029</c:v>
                </c:pt>
                <c:pt idx="6394">
                  <c:v>0.52328048059607701</c:v>
                </c:pt>
                <c:pt idx="6395">
                  <c:v>0.52155341807608102</c:v>
                </c:pt>
                <c:pt idx="6396">
                  <c:v>0.51983171009439799</c:v>
                </c:pt>
                <c:pt idx="6397">
                  <c:v>0.51811534124535097</c:v>
                </c:pt>
                <c:pt idx="6398">
                  <c:v>0.516404296161732</c:v>
                </c:pt>
                <c:pt idx="6399">
                  <c:v>0.51469855951780097</c:v>
                </c:pt>
                <c:pt idx="6400">
                  <c:v>0.51299811602728496</c:v>
                </c:pt>
                <c:pt idx="6401">
                  <c:v>0.51130295044488006</c:v>
                </c:pt>
                <c:pt idx="6402">
                  <c:v>0.50961304756424997</c:v>
                </c:pt>
                <c:pt idx="6403">
                  <c:v>0.50792839222102404</c:v>
                </c:pt>
                <c:pt idx="6404">
                  <c:v>0.50624896928780305</c:v>
                </c:pt>
                <c:pt idx="6405">
                  <c:v>0.50457476367965404</c:v>
                </c:pt>
                <c:pt idx="6406">
                  <c:v>0.50290576034861501</c:v>
                </c:pt>
                <c:pt idx="6407">
                  <c:v>0.50124194428968705</c:v>
                </c:pt>
                <c:pt idx="6408">
                  <c:v>0.49958330053434502</c:v>
                </c:pt>
                <c:pt idx="6409">
                  <c:v>0.49792981415452903</c:v>
                </c:pt>
                <c:pt idx="6410">
                  <c:v>0.49628147026264902</c:v>
                </c:pt>
                <c:pt idx="6411">
                  <c:v>0.49463825400758399</c:v>
                </c:pt>
                <c:pt idx="6412">
                  <c:v>0.49300015058017999</c:v>
                </c:pt>
                <c:pt idx="6413">
                  <c:v>0.49136714520875402</c:v>
                </c:pt>
                <c:pt idx="6414">
                  <c:v>0.48973922316158902</c:v>
                </c:pt>
                <c:pt idx="6415">
                  <c:v>0.48811636974344003</c:v>
                </c:pt>
                <c:pt idx="6416">
                  <c:v>0.48649857030152999</c:v>
                </c:pt>
                <c:pt idx="6417">
                  <c:v>0.484885810218049</c:v>
                </c:pt>
                <c:pt idx="6418">
                  <c:v>0.48327807491665897</c:v>
                </c:pt>
                <c:pt idx="6419">
                  <c:v>0.481675349857491</c:v>
                </c:pt>
                <c:pt idx="6420">
                  <c:v>0.480077620541141</c:v>
                </c:pt>
                <c:pt idx="6421">
                  <c:v>0.47848487250368099</c:v>
                </c:pt>
                <c:pt idx="6422">
                  <c:v>0.47689709132164798</c:v>
                </c:pt>
                <c:pt idx="6423">
                  <c:v>0.47531426260854998</c:v>
                </c:pt>
                <c:pt idx="6424">
                  <c:v>0.47373637201736302</c:v>
                </c:pt>
                <c:pt idx="6425">
                  <c:v>0.47216340523753503</c:v>
                </c:pt>
                <c:pt idx="6426">
                  <c:v>0.47059534799698199</c:v>
                </c:pt>
                <c:pt idx="6427">
                  <c:v>0.46903218606059099</c:v>
                </c:pt>
                <c:pt idx="6428">
                  <c:v>0.46747390523221799</c:v>
                </c:pt>
                <c:pt idx="6429">
                  <c:v>0.46592049135318803</c:v>
                </c:pt>
                <c:pt idx="6430">
                  <c:v>0.4643719303003</c:v>
                </c:pt>
                <c:pt idx="6431">
                  <c:v>0.46282820799131702</c:v>
                </c:pt>
                <c:pt idx="6432">
                  <c:v>0.46128931037797599</c:v>
                </c:pt>
                <c:pt idx="6433">
                  <c:v>0.45975522345098602</c:v>
                </c:pt>
                <c:pt idx="6434">
                  <c:v>0.45822593323752098</c:v>
                </c:pt>
                <c:pt idx="6435">
                  <c:v>0.45670142580272999</c:v>
                </c:pt>
                <c:pt idx="6436">
                  <c:v>0.45518168724723002</c:v>
                </c:pt>
                <c:pt idx="6437">
                  <c:v>0.45366670370960899</c:v>
                </c:pt>
                <c:pt idx="6438">
                  <c:v>0.45215646136592602</c:v>
                </c:pt>
                <c:pt idx="6439">
                  <c:v>0.45065094642721099</c:v>
                </c:pt>
                <c:pt idx="6440">
                  <c:v>0.44915014514246199</c:v>
                </c:pt>
                <c:pt idx="6441">
                  <c:v>0.44765404379665202</c:v>
                </c:pt>
                <c:pt idx="6442">
                  <c:v>0.44616262871072199</c:v>
                </c:pt>
                <c:pt idx="6443">
                  <c:v>0.44467588624308402</c:v>
                </c:pt>
                <c:pt idx="6444">
                  <c:v>0.44319380278812198</c:v>
                </c:pt>
                <c:pt idx="6445">
                  <c:v>0.44171636477568998</c:v>
                </c:pt>
                <c:pt idx="6446">
                  <c:v>0.440243558672615</c:v>
                </c:pt>
                <c:pt idx="6447">
                  <c:v>0.43877537098069203</c:v>
                </c:pt>
                <c:pt idx="6448">
                  <c:v>0.43731178823969102</c:v>
                </c:pt>
                <c:pt idx="6449">
                  <c:v>0.43585279702285001</c:v>
                </c:pt>
                <c:pt idx="6450">
                  <c:v>0.43439838394038199</c:v>
                </c:pt>
                <c:pt idx="6451">
                  <c:v>0.43294853563846603</c:v>
                </c:pt>
                <c:pt idx="6452">
                  <c:v>0.43150323879775898</c:v>
                </c:pt>
                <c:pt idx="6453">
                  <c:v>0.43006248013538401</c:v>
                </c:pt>
                <c:pt idx="6454">
                  <c:v>0.42862624640443903</c:v>
                </c:pt>
                <c:pt idx="6455">
                  <c:v>0.42719452439149402</c:v>
                </c:pt>
                <c:pt idx="6456">
                  <c:v>0.42576730091958798</c:v>
                </c:pt>
                <c:pt idx="6457">
                  <c:v>0.42434456284723399</c:v>
                </c:pt>
                <c:pt idx="6458">
                  <c:v>0.42292629706691598</c:v>
                </c:pt>
                <c:pt idx="6459">
                  <c:v>0.42151249050759099</c:v>
                </c:pt>
                <c:pt idx="6460">
                  <c:v>0.42010313013218697</c:v>
                </c:pt>
                <c:pt idx="6461">
                  <c:v>0.41869820293860499</c:v>
                </c:pt>
                <c:pt idx="6462">
                  <c:v>0.41729769595921701</c:v>
                </c:pt>
                <c:pt idx="6463">
                  <c:v>0.41590159626186901</c:v>
                </c:pt>
                <c:pt idx="6464">
                  <c:v>0.41450989094837798</c:v>
                </c:pt>
                <c:pt idx="6465">
                  <c:v>0.41312256715503298</c:v>
                </c:pt>
                <c:pt idx="6466">
                  <c:v>0.411739612053096</c:v>
                </c:pt>
                <c:pt idx="6467">
                  <c:v>0.41036101284830301</c:v>
                </c:pt>
                <c:pt idx="6468">
                  <c:v>0.40898675677886098</c:v>
                </c:pt>
                <c:pt idx="6469">
                  <c:v>0.40761683111995001</c:v>
                </c:pt>
                <c:pt idx="6470">
                  <c:v>0.40625122317872098</c:v>
                </c:pt>
                <c:pt idx="6471">
                  <c:v>0.40488992029730198</c:v>
                </c:pt>
                <c:pt idx="6472">
                  <c:v>0.40353290985078999</c:v>
                </c:pt>
                <c:pt idx="6473">
                  <c:v>0.40218017925025501</c:v>
                </c:pt>
                <c:pt idx="6474">
                  <c:v>0.40083171593824302</c:v>
                </c:pt>
                <c:pt idx="6475">
                  <c:v>0.39948750739127098</c:v>
                </c:pt>
                <c:pt idx="6476">
                  <c:v>0.398147541121329</c:v>
                </c:pt>
                <c:pt idx="6477">
                  <c:v>0.39681180467288002</c:v>
                </c:pt>
                <c:pt idx="6478">
                  <c:v>0.39548028562236198</c:v>
                </c:pt>
                <c:pt idx="6479">
                  <c:v>0.39415297158218399</c:v>
                </c:pt>
                <c:pt idx="6480">
                  <c:v>0.39282985019623001</c:v>
                </c:pt>
                <c:pt idx="6481">
                  <c:v>0.39151090914235598</c:v>
                </c:pt>
                <c:pt idx="6482">
                  <c:v>0.39019613613139298</c:v>
                </c:pt>
                <c:pt idx="6483">
                  <c:v>0.38888551890714401</c:v>
                </c:pt>
                <c:pt idx="6484">
                  <c:v>0.38757904524588899</c:v>
                </c:pt>
                <c:pt idx="6485">
                  <c:v>0.38627670295887601</c:v>
                </c:pt>
                <c:pt idx="6486">
                  <c:v>0.38497847988683198</c:v>
                </c:pt>
                <c:pt idx="6487">
                  <c:v>0.38368436390645499</c:v>
                </c:pt>
                <c:pt idx="6488">
                  <c:v>0.38239434292591801</c:v>
                </c:pt>
                <c:pt idx="6489">
                  <c:v>0.38110840488486603</c:v>
                </c:pt>
                <c:pt idx="6490">
                  <c:v>0.379826537756422</c:v>
                </c:pt>
                <c:pt idx="6491">
                  <c:v>0.37854872954617902</c:v>
                </c:pt>
                <c:pt idx="6492">
                  <c:v>0.37727496829270601</c:v>
                </c:pt>
                <c:pt idx="6493">
                  <c:v>0.37600524206554597</c:v>
                </c:pt>
                <c:pt idx="6494">
                  <c:v>0.37473953896671702</c:v>
                </c:pt>
                <c:pt idx="6495">
                  <c:v>0.37347784713170901</c:v>
                </c:pt>
                <c:pt idx="6496">
                  <c:v>0.37222015472648801</c:v>
                </c:pt>
                <c:pt idx="6497">
                  <c:v>0.37096644994949401</c:v>
                </c:pt>
                <c:pt idx="6498">
                  <c:v>0.36971672103014402</c:v>
                </c:pt>
                <c:pt idx="6499">
                  <c:v>0.36847095623232501</c:v>
                </c:pt>
                <c:pt idx="6500">
                  <c:v>0.36722914384890099</c:v>
                </c:pt>
                <c:pt idx="6501">
                  <c:v>0.36599127220571198</c:v>
                </c:pt>
                <c:pt idx="6502">
                  <c:v>0.36475732965956997</c:v>
                </c:pt>
                <c:pt idx="6503">
                  <c:v>0.36352730459926402</c:v>
                </c:pt>
                <c:pt idx="6504">
                  <c:v>0.362301185446056</c:v>
                </c:pt>
                <c:pt idx="6505">
                  <c:v>0.36107896064918599</c:v>
                </c:pt>
                <c:pt idx="6506">
                  <c:v>0.35986061869236402</c:v>
                </c:pt>
                <c:pt idx="6507">
                  <c:v>0.35864614808978001</c:v>
                </c:pt>
                <c:pt idx="6508">
                  <c:v>0.357435537386596</c:v>
                </c:pt>
                <c:pt idx="6509">
                  <c:v>0.35622877515795098</c:v>
                </c:pt>
                <c:pt idx="6510">
                  <c:v>0.35502585001145798</c:v>
                </c:pt>
                <c:pt idx="6511">
                  <c:v>0.35382675058520602</c:v>
                </c:pt>
                <c:pt idx="6512">
                  <c:v>0.35263146554825803</c:v>
                </c:pt>
                <c:pt idx="6513">
                  <c:v>0.35143998359915501</c:v>
                </c:pt>
                <c:pt idx="6514">
                  <c:v>0.35025229346891101</c:v>
                </c:pt>
                <c:pt idx="6515">
                  <c:v>0.34906838391801598</c:v>
                </c:pt>
                <c:pt idx="6516">
                  <c:v>0.34788824373743699</c:v>
                </c:pt>
                <c:pt idx="6517">
                  <c:v>0.34671186175011498</c:v>
                </c:pt>
                <c:pt idx="6518">
                  <c:v>0.34553922680696703</c:v>
                </c:pt>
                <c:pt idx="6519">
                  <c:v>0.344370327790888</c:v>
                </c:pt>
                <c:pt idx="6520">
                  <c:v>0.34320515361474502</c:v>
                </c:pt>
                <c:pt idx="6521">
                  <c:v>0.34204369322088302</c:v>
                </c:pt>
                <c:pt idx="6522">
                  <c:v>0.34088593558312302</c:v>
                </c:pt>
                <c:pt idx="6523">
                  <c:v>0.33973186970376301</c:v>
                </c:pt>
                <c:pt idx="6524">
                  <c:v>0.338581484616573</c:v>
                </c:pt>
                <c:pt idx="6525">
                  <c:v>0.33743476938230499</c:v>
                </c:pt>
                <c:pt idx="6526">
                  <c:v>0.33629171309568201</c:v>
                </c:pt>
                <c:pt idx="6527">
                  <c:v>0.33515230487790498</c:v>
                </c:pt>
                <c:pt idx="6528">
                  <c:v>0.33401653388115399</c:v>
                </c:pt>
                <c:pt idx="6529">
                  <c:v>0.33288438928707997</c:v>
                </c:pt>
                <c:pt idx="6530">
                  <c:v>0.33175586030631499</c:v>
                </c:pt>
                <c:pt idx="6531">
                  <c:v>0.33063093617946498</c:v>
                </c:pt>
                <c:pt idx="6532">
                  <c:v>0.32950960617611402</c:v>
                </c:pt>
                <c:pt idx="6533">
                  <c:v>0.32839185959532202</c:v>
                </c:pt>
                <c:pt idx="6534">
                  <c:v>0.32727768576612498</c:v>
                </c:pt>
                <c:pt idx="6535">
                  <c:v>0.32616707404553502</c:v>
                </c:pt>
                <c:pt idx="6536">
                  <c:v>0.32506001382004401</c:v>
                </c:pt>
                <c:pt idx="6537">
                  <c:v>0.323956494504618</c:v>
                </c:pt>
                <c:pt idx="6538">
                  <c:v>0.32285650554469902</c:v>
                </c:pt>
                <c:pt idx="6539">
                  <c:v>0.32176003641271</c:v>
                </c:pt>
                <c:pt idx="6540">
                  <c:v>0.32066707661154698</c:v>
                </c:pt>
                <c:pt idx="6541">
                  <c:v>0.31957761567158399</c:v>
                </c:pt>
                <c:pt idx="6542">
                  <c:v>0.31849164315267398</c:v>
                </c:pt>
                <c:pt idx="6543">
                  <c:v>0.31740914864264402</c:v>
                </c:pt>
                <c:pt idx="6544">
                  <c:v>0.31633012175730202</c:v>
                </c:pt>
                <c:pt idx="6545">
                  <c:v>0.31525455214292902</c:v>
                </c:pt>
                <c:pt idx="6546">
                  <c:v>0.31418242947278602</c:v>
                </c:pt>
                <c:pt idx="6547">
                  <c:v>0.313113743447612</c:v>
                </c:pt>
                <c:pt idx="6548">
                  <c:v>0.31204848379862099</c:v>
                </c:pt>
                <c:pt idx="6549">
                  <c:v>0.31098664028200701</c:v>
                </c:pt>
                <c:pt idx="6550">
                  <c:v>0.30992820268593801</c:v>
                </c:pt>
                <c:pt idx="6551">
                  <c:v>0.30887316082356397</c:v>
                </c:pt>
                <c:pt idx="6552">
                  <c:v>0.30782150453700902</c:v>
                </c:pt>
                <c:pt idx="6553">
                  <c:v>0.30677322369687599</c:v>
                </c:pt>
                <c:pt idx="6554">
                  <c:v>0.30572830820074698</c:v>
                </c:pt>
                <c:pt idx="6555">
                  <c:v>0.30468674797418099</c:v>
                </c:pt>
                <c:pt idx="6556">
                  <c:v>0.30364853297071198</c:v>
                </c:pt>
                <c:pt idx="6557">
                  <c:v>0.30261365317085698</c:v>
                </c:pt>
                <c:pt idx="6558">
                  <c:v>0.30158209858260898</c:v>
                </c:pt>
                <c:pt idx="6559">
                  <c:v>0.30055385924293498</c:v>
                </c:pt>
                <c:pt idx="6560">
                  <c:v>0.29952892521528601</c:v>
                </c:pt>
                <c:pt idx="6561">
                  <c:v>0.29850728658858899</c:v>
                </c:pt>
                <c:pt idx="6562">
                  <c:v>0.29748893348324701</c:v>
                </c:pt>
                <c:pt idx="6563">
                  <c:v>0.29647385604264498</c:v>
                </c:pt>
                <c:pt idx="6564">
                  <c:v>0.29546204443964202</c:v>
                </c:pt>
                <c:pt idx="6565">
                  <c:v>0.29445348887408002</c:v>
                </c:pt>
                <c:pt idx="6566">
                  <c:v>0.293448179571276</c:v>
                </c:pt>
                <c:pt idx="6567">
                  <c:v>0.29244610678552602</c:v>
                </c:pt>
                <c:pt idx="6568">
                  <c:v>0.29144726079710598</c:v>
                </c:pt>
                <c:pt idx="6569">
                  <c:v>0.29045163191176998</c:v>
                </c:pt>
                <c:pt idx="6570">
                  <c:v>0.28945921046424899</c:v>
                </c:pt>
                <c:pt idx="6571">
                  <c:v>0.28846998681525399</c:v>
                </c:pt>
                <c:pt idx="6572">
                  <c:v>0.28748395135097499</c:v>
                </c:pt>
                <c:pt idx="6573">
                  <c:v>0.28650109448608002</c:v>
                </c:pt>
                <c:pt idx="6574">
                  <c:v>0.28552140665921699</c:v>
                </c:pt>
                <c:pt idx="6575">
                  <c:v>0.28454487833801101</c:v>
                </c:pt>
                <c:pt idx="6576">
                  <c:v>0.283571500014068</c:v>
                </c:pt>
                <c:pt idx="6577">
                  <c:v>0.28260126220797099</c:v>
                </c:pt>
                <c:pt idx="6578">
                  <c:v>0.28163415546378301</c:v>
                </c:pt>
                <c:pt idx="6579">
                  <c:v>0.28067017035404701</c:v>
                </c:pt>
                <c:pt idx="6580">
                  <c:v>0.27970929747578299</c:v>
                </c:pt>
                <c:pt idx="6581">
                  <c:v>0.278751527451992</c:v>
                </c:pt>
                <c:pt idx="6582">
                  <c:v>0.27779685093265399</c:v>
                </c:pt>
                <c:pt idx="6583">
                  <c:v>0.27684525859372699</c:v>
                </c:pt>
                <c:pt idx="6584">
                  <c:v>0.27589674113564999</c:v>
                </c:pt>
                <c:pt idx="6585">
                  <c:v>0.27495128928633999</c:v>
                </c:pt>
                <c:pt idx="6586">
                  <c:v>0.274008893797694</c:v>
                </c:pt>
                <c:pt idx="6587">
                  <c:v>0.27306954544808998</c:v>
                </c:pt>
                <c:pt idx="6588">
                  <c:v>0.27213323504138298</c:v>
                </c:pt>
                <c:pt idx="6589">
                  <c:v>0.27119995340740799</c:v>
                </c:pt>
                <c:pt idx="6590">
                  <c:v>0.270269691400981</c:v>
                </c:pt>
                <c:pt idx="6591">
                  <c:v>0.26934243990189799</c:v>
                </c:pt>
                <c:pt idx="6592">
                  <c:v>0.26841818981643201</c:v>
                </c:pt>
                <c:pt idx="6593">
                  <c:v>0.26749693207533898</c:v>
                </c:pt>
                <c:pt idx="6594">
                  <c:v>0.26657865763385302</c:v>
                </c:pt>
                <c:pt idx="6595">
                  <c:v>0.26566335747368802</c:v>
                </c:pt>
                <c:pt idx="6596">
                  <c:v>0.264751022601039</c:v>
                </c:pt>
                <c:pt idx="6597">
                  <c:v>0.26384164404707999</c:v>
                </c:pt>
                <c:pt idx="6598">
                  <c:v>0.26293521286796501</c:v>
                </c:pt>
                <c:pt idx="6599">
                  <c:v>0.26203172014432802</c:v>
                </c:pt>
                <c:pt idx="6600">
                  <c:v>0.26113115698328498</c:v>
                </c:pt>
                <c:pt idx="6601">
                  <c:v>0.26023351451393001</c:v>
                </c:pt>
                <c:pt idx="6602">
                  <c:v>0.259338783892337</c:v>
                </c:pt>
                <c:pt idx="6603">
                  <c:v>0.25844695629806402</c:v>
                </c:pt>
                <c:pt idx="6604">
                  <c:v>0.25755802293614399</c:v>
                </c:pt>
                <c:pt idx="6605">
                  <c:v>0.25667197503509398</c:v>
                </c:pt>
                <c:pt idx="6606">
                  <c:v>0.25578880384891001</c:v>
                </c:pt>
                <c:pt idx="6607">
                  <c:v>0.25490850065457099</c:v>
                </c:pt>
                <c:pt idx="6608">
                  <c:v>0.25403105675503301</c:v>
                </c:pt>
                <c:pt idx="6609">
                  <c:v>0.25315646347673298</c:v>
                </c:pt>
                <c:pt idx="6610">
                  <c:v>0.25228471216959197</c:v>
                </c:pt>
                <c:pt idx="6611">
                  <c:v>0.251415794209008</c:v>
                </c:pt>
                <c:pt idx="6612">
                  <c:v>0.25054970099386198</c:v>
                </c:pt>
                <c:pt idx="6613">
                  <c:v>0.249686423946515</c:v>
                </c:pt>
                <c:pt idx="6614">
                  <c:v>0.24882595451480799</c:v>
                </c:pt>
                <c:pt idx="6615">
                  <c:v>0.24796828416856401</c:v>
                </c:pt>
                <c:pt idx="6616">
                  <c:v>0.247113404402588</c:v>
                </c:pt>
                <c:pt idx="6617">
                  <c:v>0.24626130673466301</c:v>
                </c:pt>
                <c:pt idx="6618">
                  <c:v>0.24541198270855399</c:v>
                </c:pt>
                <c:pt idx="6619">
                  <c:v>0.24456542388801</c:v>
                </c:pt>
                <c:pt idx="6620">
                  <c:v>0.24372162186375701</c:v>
                </c:pt>
                <c:pt idx="6621">
                  <c:v>0.24288056824850399</c:v>
                </c:pt>
                <c:pt idx="6622">
                  <c:v>0.24204225467844201</c:v>
                </c:pt>
                <c:pt idx="6623">
                  <c:v>0.241206672813742</c:v>
                </c:pt>
                <c:pt idx="6624">
                  <c:v>0.24037381433605801</c:v>
                </c:pt>
                <c:pt idx="6625">
                  <c:v>0.239543670953523</c:v>
                </c:pt>
                <c:pt idx="6626">
                  <c:v>0.23871623439575201</c:v>
                </c:pt>
                <c:pt idx="6627">
                  <c:v>0.237891496414843</c:v>
                </c:pt>
                <c:pt idx="6628">
                  <c:v>0.23706944878737399</c:v>
                </c:pt>
                <c:pt idx="6629">
                  <c:v>0.236250083311906</c:v>
                </c:pt>
                <c:pt idx="6630">
                  <c:v>0.23543339181147899</c:v>
                </c:pt>
                <c:pt idx="6631">
                  <c:v>0.23461936613061701</c:v>
                </c:pt>
                <c:pt idx="6632">
                  <c:v>0.23380799813682501</c:v>
                </c:pt>
                <c:pt idx="6633">
                  <c:v>0.23299927972209</c:v>
                </c:pt>
                <c:pt idx="6634">
                  <c:v>0.23219320279937999</c:v>
                </c:pt>
                <c:pt idx="6635">
                  <c:v>0.231389759304645</c:v>
                </c:pt>
                <c:pt idx="6636">
                  <c:v>0.23058894119731799</c:v>
                </c:pt>
                <c:pt idx="6637">
                  <c:v>0.229790740459312</c:v>
                </c:pt>
                <c:pt idx="6638">
                  <c:v>0.22899514909452401</c:v>
                </c:pt>
                <c:pt idx="6639">
                  <c:v>0.22820215912883099</c:v>
                </c:pt>
                <c:pt idx="6640">
                  <c:v>0.22741176261259399</c:v>
                </c:pt>
                <c:pt idx="6641">
                  <c:v>0.22662395161665499</c:v>
                </c:pt>
                <c:pt idx="6642">
                  <c:v>0.225838718234838</c:v>
                </c:pt>
                <c:pt idx="6643">
                  <c:v>0.22505605458344999</c:v>
                </c:pt>
                <c:pt idx="6644">
                  <c:v>0.22427595280027901</c:v>
                </c:pt>
                <c:pt idx="6645">
                  <c:v>0.22349840504659599</c:v>
                </c:pt>
                <c:pt idx="6646">
                  <c:v>0.22272340350415401</c:v>
                </c:pt>
                <c:pt idx="6647">
                  <c:v>0.22195094037818999</c:v>
                </c:pt>
                <c:pt idx="6648">
                  <c:v>0.221181007893922</c:v>
                </c:pt>
                <c:pt idx="6649">
                  <c:v>0.220413598301549</c:v>
                </c:pt>
                <c:pt idx="6650">
                  <c:v>0.219648703870756</c:v>
                </c:pt>
                <c:pt idx="6651">
                  <c:v>0.21888631689320701</c:v>
                </c:pt>
                <c:pt idx="6652">
                  <c:v>0.21812642968405099</c:v>
                </c:pt>
                <c:pt idx="6653">
                  <c:v>0.21736903457741899</c:v>
                </c:pt>
                <c:pt idx="6654">
                  <c:v>0.21661412393242299</c:v>
                </c:pt>
                <c:pt idx="6655">
                  <c:v>0.21586169012666101</c:v>
                </c:pt>
                <c:pt idx="6656">
                  <c:v>0.21511172556071201</c:v>
                </c:pt>
                <c:pt idx="6657">
                  <c:v>0.214364222657137</c:v>
                </c:pt>
                <c:pt idx="6658">
                  <c:v>0.21361917385948001</c:v>
                </c:pt>
                <c:pt idx="6659">
                  <c:v>0.21287657163127</c:v>
                </c:pt>
                <c:pt idx="6660">
                  <c:v>0.21213640845951701</c:v>
                </c:pt>
                <c:pt idx="6661">
                  <c:v>0.211398676852214</c:v>
                </c:pt>
                <c:pt idx="6662">
                  <c:v>0.210663369336339</c:v>
                </c:pt>
                <c:pt idx="6663">
                  <c:v>0.209930478463349</c:v>
                </c:pt>
                <c:pt idx="6664">
                  <c:v>0.209199996802689</c:v>
                </c:pt>
                <c:pt idx="6665">
                  <c:v>0.20847191694678399</c:v>
                </c:pt>
                <c:pt idx="6666">
                  <c:v>0.20774623150854299</c:v>
                </c:pt>
                <c:pt idx="6667">
                  <c:v>0.207022933122358</c:v>
                </c:pt>
                <c:pt idx="6668">
                  <c:v>0.206302014442105</c:v>
                </c:pt>
                <c:pt idx="6669">
                  <c:v>0.205583468143644</c:v>
                </c:pt>
                <c:pt idx="6670">
                  <c:v>0.20486728692381501</c:v>
                </c:pt>
                <c:pt idx="6671">
                  <c:v>0.20415346349944499</c:v>
                </c:pt>
                <c:pt idx="6672">
                  <c:v>0.20344199060784399</c:v>
                </c:pt>
                <c:pt idx="6673">
                  <c:v>0.20273286100830301</c:v>
                </c:pt>
                <c:pt idx="6674">
                  <c:v>0.20202606747909899</c:v>
                </c:pt>
                <c:pt idx="6675">
                  <c:v>0.20132160282099101</c:v>
                </c:pt>
                <c:pt idx="6676">
                  <c:v>0.20061945985222401</c:v>
                </c:pt>
                <c:pt idx="6677">
                  <c:v>0.19991963141352501</c:v>
                </c:pt>
                <c:pt idx="6678">
                  <c:v>0.19922211036710299</c:v>
                </c:pt>
                <c:pt idx="6679">
                  <c:v>0.198526889592154</c:v>
                </c:pt>
                <c:pt idx="6680">
                  <c:v>0.19783396199185499</c:v>
                </c:pt>
                <c:pt idx="6681">
                  <c:v>0.19714332048637001</c:v>
                </c:pt>
                <c:pt idx="6682">
                  <c:v>0.19645495801784399</c:v>
                </c:pt>
                <c:pt idx="6683">
                  <c:v>0.19576886754790701</c:v>
                </c:pt>
                <c:pt idx="6684">
                  <c:v>0.19508504205917299</c:v>
                </c:pt>
                <c:pt idx="6685">
                  <c:v>0.19440347455274001</c:v>
                </c:pt>
                <c:pt idx="6686">
                  <c:v>0.19372415805068899</c:v>
                </c:pt>
                <c:pt idx="6687">
                  <c:v>0.193047085594588</c:v>
                </c:pt>
                <c:pt idx="6688">
                  <c:v>0.192372250245986</c:v>
                </c:pt>
                <c:pt idx="6689">
                  <c:v>0.19169964508641801</c:v>
                </c:pt>
                <c:pt idx="6690">
                  <c:v>0.191029263216901</c:v>
                </c:pt>
                <c:pt idx="6691">
                  <c:v>0.19036109775844001</c:v>
                </c:pt>
                <c:pt idx="6692">
                  <c:v>0.18969514185152</c:v>
                </c:pt>
                <c:pt idx="6693">
                  <c:v>0.189031388655613</c:v>
                </c:pt>
                <c:pt idx="6694">
                  <c:v>0.188369831350676</c:v>
                </c:pt>
                <c:pt idx="6695">
                  <c:v>0.187710463135148</c:v>
                </c:pt>
                <c:pt idx="6696">
                  <c:v>0.18705327722845499</c:v>
                </c:pt>
                <c:pt idx="6697">
                  <c:v>0.186398266868503</c:v>
                </c:pt>
                <c:pt idx="6698">
                  <c:v>0.18574542531119001</c:v>
                </c:pt>
                <c:pt idx="6699">
                  <c:v>0.18509474583489</c:v>
                </c:pt>
                <c:pt idx="6700">
                  <c:v>0.18444622173396899</c:v>
                </c:pt>
                <c:pt idx="6701">
                  <c:v>0.183799846323773</c:v>
                </c:pt>
                <c:pt idx="6702">
                  <c:v>0.18315561293913399</c:v>
                </c:pt>
                <c:pt idx="6703">
                  <c:v>0.182513514932369</c:v>
                </c:pt>
                <c:pt idx="6704">
                  <c:v>0.181873545676281</c:v>
                </c:pt>
                <c:pt idx="6705">
                  <c:v>0.181235698561654</c:v>
                </c:pt>
                <c:pt idx="6706">
                  <c:v>0.18059996699876199</c:v>
                </c:pt>
                <c:pt idx="6707">
                  <c:v>0.17996634441636</c:v>
                </c:pt>
                <c:pt idx="6708">
                  <c:v>0.179334824263188</c:v>
                </c:pt>
                <c:pt idx="6709">
                  <c:v>0.178705400005474</c:v>
                </c:pt>
                <c:pt idx="6710">
                  <c:v>0.178078065128428</c:v>
                </c:pt>
                <c:pt idx="6711">
                  <c:v>0.17745281313674699</c:v>
                </c:pt>
                <c:pt idx="6712">
                  <c:v>0.17682963755310999</c:v>
                </c:pt>
                <c:pt idx="6713">
                  <c:v>0.17620853191868599</c:v>
                </c:pt>
                <c:pt idx="6714">
                  <c:v>0.17558948979362601</c:v>
                </c:pt>
                <c:pt idx="6715">
                  <c:v>0.17497250475656501</c:v>
                </c:pt>
                <c:pt idx="6716">
                  <c:v>0.174357570404126</c:v>
                </c:pt>
                <c:pt idx="6717">
                  <c:v>0.17374468035191701</c:v>
                </c:pt>
                <c:pt idx="6718">
                  <c:v>0.17313382823352899</c:v>
                </c:pt>
                <c:pt idx="6719">
                  <c:v>0.17252500770104001</c:v>
                </c:pt>
                <c:pt idx="6720">
                  <c:v>0.17191821242501501</c:v>
                </c:pt>
                <c:pt idx="6721">
                  <c:v>0.17131343609300101</c:v>
                </c:pt>
                <c:pt idx="6722">
                  <c:v>0.17071067241303201</c:v>
                </c:pt>
                <c:pt idx="6723">
                  <c:v>0.170109915108629</c:v>
                </c:pt>
                <c:pt idx="6724">
                  <c:v>0.169511157924295</c:v>
                </c:pt>
                <c:pt idx="6725">
                  <c:v>0.16891439461902399</c:v>
                </c:pt>
                <c:pt idx="6726">
                  <c:v>0.16831961897328901</c:v>
                </c:pt>
                <c:pt idx="6727">
                  <c:v>0.16772682478305401</c:v>
                </c:pt>
                <c:pt idx="6728">
                  <c:v>0.16713600586326599</c:v>
                </c:pt>
                <c:pt idx="6729">
                  <c:v>0.16654715604685899</c:v>
                </c:pt>
                <c:pt idx="6730">
                  <c:v>0.16596026918325099</c:v>
                </c:pt>
                <c:pt idx="6731">
                  <c:v>0.16537533914184799</c:v>
                </c:pt>
                <c:pt idx="6732">
                  <c:v>0.16479235980804099</c:v>
                </c:pt>
                <c:pt idx="6733">
                  <c:v>0.16421132508470601</c:v>
                </c:pt>
                <c:pt idx="6734">
                  <c:v>0.16363222889370599</c:v>
                </c:pt>
                <c:pt idx="6735">
                  <c:v>0.16305506517289001</c:v>
                </c:pt>
                <c:pt idx="6736">
                  <c:v>0.162479827879591</c:v>
                </c:pt>
                <c:pt idx="6737">
                  <c:v>0.16190651098613101</c:v>
                </c:pt>
                <c:pt idx="6738">
                  <c:v>0.16133510848531599</c:v>
                </c:pt>
                <c:pt idx="6739">
                  <c:v>0.16076561438344</c:v>
                </c:pt>
                <c:pt idx="6740">
                  <c:v>0.16019802270827899</c:v>
                </c:pt>
                <c:pt idx="6741">
                  <c:v>0.159632327501602</c:v>
                </c:pt>
                <c:pt idx="6742">
                  <c:v>0.159068522824656</c:v>
                </c:pt>
                <c:pt idx="6743">
                  <c:v>0.15850660275418199</c:v>
                </c:pt>
                <c:pt idx="6744">
                  <c:v>0.157946561385402</c:v>
                </c:pt>
                <c:pt idx="6745">
                  <c:v>0.157388392830526</c:v>
                </c:pt>
                <c:pt idx="6746">
                  <c:v>0.15683209121675201</c:v>
                </c:pt>
                <c:pt idx="6747">
                  <c:v>0.15627765069225999</c:v>
                </c:pt>
                <c:pt idx="6748">
                  <c:v>0.155725065418721</c:v>
                </c:pt>
                <c:pt idx="6749">
                  <c:v>0.15517432957529101</c:v>
                </c:pt>
                <c:pt idx="6750">
                  <c:v>0.154625437360111</c:v>
                </c:pt>
                <c:pt idx="6751">
                  <c:v>0.154078382985811</c:v>
                </c:pt>
                <c:pt idx="6752">
                  <c:v>0.15353316068300499</c:v>
                </c:pt>
                <c:pt idx="6753">
                  <c:v>0.15298976469879599</c:v>
                </c:pt>
                <c:pt idx="6754">
                  <c:v>0.15244818929677201</c:v>
                </c:pt>
                <c:pt idx="6755">
                  <c:v>0.15190842875750701</c:v>
                </c:pt>
                <c:pt idx="6756">
                  <c:v>0.151370477378065</c:v>
                </c:pt>
                <c:pt idx="6757">
                  <c:v>0.15083432947199299</c:v>
                </c:pt>
                <c:pt idx="6758">
                  <c:v>0.15029997937032699</c:v>
                </c:pt>
                <c:pt idx="6759">
                  <c:v>0.14976742141858901</c:v>
                </c:pt>
                <c:pt idx="6760">
                  <c:v>0.14923664998078801</c:v>
                </c:pt>
                <c:pt idx="6761">
                  <c:v>0.14870765943642</c:v>
                </c:pt>
                <c:pt idx="6762">
                  <c:v>0.148180444180467</c:v>
                </c:pt>
                <c:pt idx="6763">
                  <c:v>0.14765499862540099</c:v>
                </c:pt>
                <c:pt idx="6764">
                  <c:v>0.147131317201176</c:v>
                </c:pt>
                <c:pt idx="6765">
                  <c:v>0.14660939435123799</c:v>
                </c:pt>
                <c:pt idx="6766">
                  <c:v>0.146089224536016</c:v>
                </c:pt>
                <c:pt idx="6767">
                  <c:v>0.145570802234429</c:v>
                </c:pt>
                <c:pt idx="6768">
                  <c:v>0.145054121937882</c:v>
                </c:pt>
                <c:pt idx="6769">
                  <c:v>0.14453917815626599</c:v>
                </c:pt>
                <c:pt idx="6770">
                  <c:v>0.14402596541496199</c:v>
                </c:pt>
                <c:pt idx="6771">
                  <c:v>0.143514478255335</c:v>
                </c:pt>
                <c:pt idx="6772">
                  <c:v>0.14300471123424</c:v>
                </c:pt>
                <c:pt idx="6773">
                  <c:v>0.14249665892451799</c:v>
                </c:pt>
                <c:pt idx="6774">
                  <c:v>0.141990315914997</c:v>
                </c:pt>
                <c:pt idx="6775">
                  <c:v>0.14148567681149199</c:v>
                </c:pt>
                <c:pt idx="6776">
                  <c:v>0.14098273623330801</c:v>
                </c:pt>
                <c:pt idx="6777">
                  <c:v>0.14048148881773401</c:v>
                </c:pt>
                <c:pt idx="6778">
                  <c:v>0.13998192921504901</c:v>
                </c:pt>
                <c:pt idx="6779">
                  <c:v>0.139484052094518</c:v>
                </c:pt>
                <c:pt idx="6780">
                  <c:v>0.13898785213839401</c:v>
                </c:pt>
                <c:pt idx="6781">
                  <c:v>0.138493324045418</c:v>
                </c:pt>
                <c:pt idx="6782">
                  <c:v>0.138000462529319</c:v>
                </c:pt>
                <c:pt idx="6783">
                  <c:v>0.13750926232081101</c:v>
                </c:pt>
                <c:pt idx="6784">
                  <c:v>0.13701971816459901</c:v>
                </c:pt>
                <c:pt idx="6785">
                  <c:v>0.13653182482137299</c:v>
                </c:pt>
                <c:pt idx="6786">
                  <c:v>0.13604557706581299</c:v>
                </c:pt>
                <c:pt idx="6787">
                  <c:v>0.13556096969058401</c:v>
                </c:pt>
                <c:pt idx="6788">
                  <c:v>0.135077997501342</c:v>
                </c:pt>
                <c:pt idx="6789">
                  <c:v>0.134596655319729</c:v>
                </c:pt>
                <c:pt idx="6790">
                  <c:v>0.13411693798337501</c:v>
                </c:pt>
                <c:pt idx="6791">
                  <c:v>0.13363884034339699</c:v>
                </c:pt>
                <c:pt idx="6792">
                  <c:v>0.133162357267402</c:v>
                </c:pt>
                <c:pt idx="6793">
                  <c:v>0.13268748363748301</c:v>
                </c:pt>
                <c:pt idx="6794">
                  <c:v>0.132214214350723</c:v>
                </c:pt>
                <c:pt idx="6795">
                  <c:v>0.131742544319191</c:v>
                </c:pt>
                <c:pt idx="6796">
                  <c:v>0.13127246847044399</c:v>
                </c:pt>
                <c:pt idx="6797">
                  <c:v>0.13080398174603</c:v>
                </c:pt>
                <c:pt idx="6798">
                  <c:v>0.130337079103481</c:v>
                </c:pt>
                <c:pt idx="6799">
                  <c:v>0.12987175551432101</c:v>
                </c:pt>
                <c:pt idx="6800">
                  <c:v>0.129408005965059</c:v>
                </c:pt>
                <c:pt idx="6801">
                  <c:v>0.12894582545719399</c:v>
                </c:pt>
                <c:pt idx="6802">
                  <c:v>0.128485209005713</c:v>
                </c:pt>
                <c:pt idx="6803">
                  <c:v>0.12802615164259001</c:v>
                </c:pt>
                <c:pt idx="6804">
                  <c:v>0.12756864841328899</c:v>
                </c:pt>
                <c:pt idx="6805">
                  <c:v>0.127112694375763</c:v>
                </c:pt>
                <c:pt idx="6806">
                  <c:v>0.12665828460645101</c:v>
                </c:pt>
                <c:pt idx="6807">
                  <c:v>0.12620541419378001</c:v>
                </c:pt>
                <c:pt idx="6808">
                  <c:v>0.12575407824116899</c:v>
                </c:pt>
                <c:pt idx="6809">
                  <c:v>0.125304271866022</c:v>
                </c:pt>
                <c:pt idx="6810">
                  <c:v>0.124855990200734</c:v>
                </c:pt>
                <c:pt idx="6811">
                  <c:v>0.12440922839268501</c:v>
                </c:pt>
                <c:pt idx="6812">
                  <c:v>0.123963981602248</c:v>
                </c:pt>
                <c:pt idx="6813">
                  <c:v>0.12352024500478199</c:v>
                </c:pt>
                <c:pt idx="6814">
                  <c:v>0.123078013789634</c:v>
                </c:pt>
                <c:pt idx="6815">
                  <c:v>0.122637283160642</c:v>
                </c:pt>
                <c:pt idx="6816">
                  <c:v>0.122198048335631</c:v>
                </c:pt>
                <c:pt idx="6817">
                  <c:v>0.121760304546914</c:v>
                </c:pt>
                <c:pt idx="6818">
                  <c:v>0.12132404703979401</c:v>
                </c:pt>
                <c:pt idx="6819">
                  <c:v>0.120889271075064</c:v>
                </c:pt>
                <c:pt idx="6820">
                  <c:v>0.120455971927002</c:v>
                </c:pt>
                <c:pt idx="6821">
                  <c:v>0.12002414488337899</c:v>
                </c:pt>
                <c:pt idx="6822">
                  <c:v>0.119593785245952</c:v>
                </c:pt>
                <c:pt idx="6823">
                  <c:v>0.119164888330969</c:v>
                </c:pt>
                <c:pt idx="6824">
                  <c:v>0.118737449469163</c:v>
                </c:pt>
                <c:pt idx="6825">
                  <c:v>0.11831146400326201</c:v>
                </c:pt>
                <c:pt idx="6826">
                  <c:v>0.11788692729047801</c:v>
                </c:pt>
                <c:pt idx="6827">
                  <c:v>0.117463834702513</c:v>
                </c:pt>
                <c:pt idx="6828">
                  <c:v>0.11704218162456</c:v>
                </c:pt>
                <c:pt idx="6829">
                  <c:v>0.116621963454799</c:v>
                </c:pt>
                <c:pt idx="6830">
                  <c:v>0.1162031756054</c:v>
                </c:pt>
                <c:pt idx="6831">
                  <c:v>0.115785813502522</c:v>
                </c:pt>
                <c:pt idx="6832">
                  <c:v>0.11536987258581299</c:v>
                </c:pt>
                <c:pt idx="6833">
                  <c:v>0.11495534830741</c:v>
                </c:pt>
                <c:pt idx="6834">
                  <c:v>0.11454223613494</c:v>
                </c:pt>
                <c:pt idx="6835">
                  <c:v>0.11413053154701799</c:v>
                </c:pt>
                <c:pt idx="6836">
                  <c:v>0.11372023003825001</c:v>
                </c:pt>
                <c:pt idx="6837">
                  <c:v>0.11331132711472899</c:v>
                </c:pt>
                <c:pt idx="6838">
                  <c:v>0.112903818296539</c:v>
                </c:pt>
                <c:pt idx="6839">
                  <c:v>0.11249769911725301</c:v>
                </c:pt>
                <c:pt idx="6840">
                  <c:v>0.11209296512393301</c:v>
                </c:pt>
                <c:pt idx="6841">
                  <c:v>0.111689611875132</c:v>
                </c:pt>
                <c:pt idx="6842">
                  <c:v>0.111287634945389</c:v>
                </c:pt>
                <c:pt idx="6843">
                  <c:v>0.110887029920236</c:v>
                </c:pt>
                <c:pt idx="6844">
                  <c:v>0.11048779240019301</c:v>
                </c:pt>
                <c:pt idx="6845">
                  <c:v>0.11008991799626899</c:v>
                </c:pt>
                <c:pt idx="6846">
                  <c:v>0.109693402334964</c:v>
                </c:pt>
                <c:pt idx="6847">
                  <c:v>0.109298241054767</c:v>
                </c:pt>
                <c:pt idx="6848">
                  <c:v>0.108904429807654</c:v>
                </c:pt>
                <c:pt idx="6849">
                  <c:v>0.108511964257596</c:v>
                </c:pt>
                <c:pt idx="6850">
                  <c:v>0.108120840082048</c:v>
                </c:pt>
                <c:pt idx="6851">
                  <c:v>0.107731052972459</c:v>
                </c:pt>
                <c:pt idx="6852">
                  <c:v>0.107342598631265</c:v>
                </c:pt>
                <c:pt idx="6853">
                  <c:v>0.106955472774394</c:v>
                </c:pt>
                <c:pt idx="6854">
                  <c:v>0.10656967113126201</c:v>
                </c:pt>
                <c:pt idx="6855">
                  <c:v>0.106185189442775</c:v>
                </c:pt>
                <c:pt idx="6856">
                  <c:v>0.10580202346383</c:v>
                </c:pt>
                <c:pt idx="6857">
                  <c:v>0.105420168961312</c:v>
                </c:pt>
                <c:pt idx="6858">
                  <c:v>0.10503962171459701</c:v>
                </c:pt>
                <c:pt idx="6859">
                  <c:v>0.10466037751655199</c:v>
                </c:pt>
                <c:pt idx="6860">
                  <c:v>0.104282432171032</c:v>
                </c:pt>
                <c:pt idx="6861">
                  <c:v>0.10390578149638199</c:v>
                </c:pt>
                <c:pt idx="6862">
                  <c:v>0.103530421322439</c:v>
                </c:pt>
                <c:pt idx="6863">
                  <c:v>0.103156347490529</c:v>
                </c:pt>
                <c:pt idx="6864">
                  <c:v>0.102783555856966</c:v>
                </c:pt>
                <c:pt idx="6865">
                  <c:v>0.102412042287058</c:v>
                </c:pt>
                <c:pt idx="6866">
                  <c:v>0.1020418026621</c:v>
                </c:pt>
                <c:pt idx="6867">
                  <c:v>0.101672832873878</c:v>
                </c:pt>
                <c:pt idx="6868">
                  <c:v>0.101305128825668</c:v>
                </c:pt>
                <c:pt idx="6869">
                  <c:v>0.10093868643423699</c:v>
                </c:pt>
                <c:pt idx="6870">
                  <c:v>0.100573501628842</c:v>
                </c:pt>
                <c:pt idx="6871">
                  <c:v>0.10020957034972899</c:v>
                </c:pt>
                <c:pt idx="6872">
                  <c:v>9.9846888550136903E-2</c:v>
                </c:pt>
                <c:pt idx="6873">
                  <c:v>9.9485452195790997E-2</c:v>
                </c:pt>
                <c:pt idx="6874">
                  <c:v>9.9125257263909999E-2</c:v>
                </c:pt>
                <c:pt idx="6875">
                  <c:v>9.8766299743702199E-2</c:v>
                </c:pt>
                <c:pt idx="6876">
                  <c:v>9.8408575635866496E-2</c:v>
                </c:pt>
                <c:pt idx="6877">
                  <c:v>9.8052080955590704E-2</c:v>
                </c:pt>
                <c:pt idx="6878">
                  <c:v>9.7696811727054897E-2</c:v>
                </c:pt>
                <c:pt idx="6879">
                  <c:v>9.7342763987928696E-2</c:v>
                </c:pt>
                <c:pt idx="6880">
                  <c:v>9.6989933787872101E-2</c:v>
                </c:pt>
                <c:pt idx="6881">
                  <c:v>9.6638317187036596E-2</c:v>
                </c:pt>
                <c:pt idx="6882">
                  <c:v>9.6287910259562598E-2</c:v>
                </c:pt>
                <c:pt idx="6883">
                  <c:v>9.5938709089582394E-2</c:v>
                </c:pt>
                <c:pt idx="6884">
                  <c:v>9.5590709773718502E-2</c:v>
                </c:pt>
                <c:pt idx="6885">
                  <c:v>9.5243908420583598E-2</c:v>
                </c:pt>
                <c:pt idx="6886">
                  <c:v>9.4898301150281306E-2</c:v>
                </c:pt>
                <c:pt idx="6887">
                  <c:v>9.4553884093906401E-2</c:v>
                </c:pt>
                <c:pt idx="6888">
                  <c:v>9.4210653395543298E-2</c:v>
                </c:pt>
                <c:pt idx="6889">
                  <c:v>9.38686052097681E-2</c:v>
                </c:pt>
                <c:pt idx="6890">
                  <c:v>9.3527735702647594E-2</c:v>
                </c:pt>
                <c:pt idx="6891">
                  <c:v>9.3188041053238094E-2</c:v>
                </c:pt>
                <c:pt idx="6892">
                  <c:v>9.2849517451587496E-2</c:v>
                </c:pt>
                <c:pt idx="6893">
                  <c:v>9.2512161096736101E-2</c:v>
                </c:pt>
                <c:pt idx="6894">
                  <c:v>9.2175968203711503E-2</c:v>
                </c:pt>
                <c:pt idx="6895">
                  <c:v>9.1840934995035498E-2</c:v>
                </c:pt>
                <c:pt idx="6896">
                  <c:v>9.1507057706718894E-2</c:v>
                </c:pt>
                <c:pt idx="6897">
                  <c:v>9.1174332584764706E-2</c:v>
                </c:pt>
                <c:pt idx="6898">
                  <c:v>9.0842755888165205E-2</c:v>
                </c:pt>
                <c:pt idx="6899">
                  <c:v>9.0512323885405505E-2</c:v>
                </c:pt>
                <c:pt idx="6900">
                  <c:v>9.0183032857960005E-2</c:v>
                </c:pt>
                <c:pt idx="6901">
                  <c:v>8.9854879097794799E-2</c:v>
                </c:pt>
                <c:pt idx="6902">
                  <c:v>8.9527858907367794E-2</c:v>
                </c:pt>
                <c:pt idx="6903">
                  <c:v>8.9201968601626505E-2</c:v>
                </c:pt>
                <c:pt idx="6904">
                  <c:v>8.8877204505011201E-2</c:v>
                </c:pt>
                <c:pt idx="6905">
                  <c:v>8.8553562955451207E-2</c:v>
                </c:pt>
                <c:pt idx="6906">
                  <c:v>8.8231040299369096E-2</c:v>
                </c:pt>
                <c:pt idx="6907">
                  <c:v>8.7909632896176995E-2</c:v>
                </c:pt>
                <c:pt idx="6908">
                  <c:v>8.7589337115279095E-2</c:v>
                </c:pt>
                <c:pt idx="6909">
                  <c:v>8.7270149337070793E-2</c:v>
                </c:pt>
                <c:pt idx="6910">
                  <c:v>8.6952065953438407E-2</c:v>
                </c:pt>
                <c:pt idx="6911">
                  <c:v>8.66350833677587E-2</c:v>
                </c:pt>
                <c:pt idx="6912">
                  <c:v>8.6319197992901206E-2</c:v>
                </c:pt>
                <c:pt idx="6913">
                  <c:v>8.6004406252726498E-2</c:v>
                </c:pt>
                <c:pt idx="6914">
                  <c:v>8.5690704582586097E-2</c:v>
                </c:pt>
                <c:pt idx="6915">
                  <c:v>8.5378089429322096E-2</c:v>
                </c:pt>
                <c:pt idx="6916">
                  <c:v>8.5066557249269203E-2</c:v>
                </c:pt>
                <c:pt idx="6917">
                  <c:v>8.4756104509753294E-2</c:v>
                </c:pt>
                <c:pt idx="6918">
                  <c:v>8.4446727688591794E-2</c:v>
                </c:pt>
                <c:pt idx="6919">
                  <c:v>8.4138423275592594E-2</c:v>
                </c:pt>
                <c:pt idx="6920">
                  <c:v>8.3831187770555496E-2</c:v>
                </c:pt>
                <c:pt idx="6921">
                  <c:v>8.3525017682772804E-2</c:v>
                </c:pt>
                <c:pt idx="6922">
                  <c:v>8.3219909534026901E-2</c:v>
                </c:pt>
                <c:pt idx="6923">
                  <c:v>8.29158598550927E-2</c:v>
                </c:pt>
                <c:pt idx="6924">
                  <c:v>8.2612865188236295E-2</c:v>
                </c:pt>
                <c:pt idx="6925">
                  <c:v>8.2310922085715402E-2</c:v>
                </c:pt>
                <c:pt idx="6926">
                  <c:v>8.2010027110779302E-2</c:v>
                </c:pt>
                <c:pt idx="6927">
                  <c:v>8.1710176836668993E-2</c:v>
                </c:pt>
                <c:pt idx="6928">
                  <c:v>8.1411367846617705E-2</c:v>
                </c:pt>
                <c:pt idx="6929">
                  <c:v>8.1113596736848106E-2</c:v>
                </c:pt>
                <c:pt idx="6930">
                  <c:v>8.0816860109578198E-2</c:v>
                </c:pt>
                <c:pt idx="6931">
                  <c:v>8.0521154581514306E-2</c:v>
                </c:pt>
                <c:pt idx="6932">
                  <c:v>8.0226476776856695E-2</c:v>
                </c:pt>
                <c:pt idx="6933">
                  <c:v>7.9932823331296796E-2</c:v>
                </c:pt>
                <c:pt idx="6934">
                  <c:v>7.9640190891017107E-2</c:v>
                </c:pt>
                <c:pt idx="6935">
                  <c:v>7.9348576112192495E-2</c:v>
                </c:pt>
                <c:pt idx="6936">
                  <c:v>7.9057975660490304E-2</c:v>
                </c:pt>
                <c:pt idx="6937">
                  <c:v>7.8768386212568695E-2</c:v>
                </c:pt>
                <c:pt idx="6938">
                  <c:v>7.8479804455078295E-2</c:v>
                </c:pt>
                <c:pt idx="6939">
                  <c:v>7.8192227084661295E-2</c:v>
                </c:pt>
                <c:pt idx="6940">
                  <c:v>7.7905650807452695E-2</c:v>
                </c:pt>
                <c:pt idx="6941">
                  <c:v>7.7620072341077997E-2</c:v>
                </c:pt>
                <c:pt idx="6942">
                  <c:v>7.7335488412155706E-2</c:v>
                </c:pt>
                <c:pt idx="6943">
                  <c:v>7.7051895757296304E-2</c:v>
                </c:pt>
                <c:pt idx="6944">
                  <c:v>7.6769291122602501E-2</c:v>
                </c:pt>
                <c:pt idx="6945">
                  <c:v>7.6487671266167706E-2</c:v>
                </c:pt>
                <c:pt idx="6946">
                  <c:v>7.6207032953579099E-2</c:v>
                </c:pt>
                <c:pt idx="6947">
                  <c:v>7.5927372962414294E-2</c:v>
                </c:pt>
                <c:pt idx="6948">
                  <c:v>7.5648688077245493E-2</c:v>
                </c:pt>
                <c:pt idx="6949">
                  <c:v>7.5370975096133996E-2</c:v>
                </c:pt>
                <c:pt idx="6950">
                  <c:v>7.50942308241353E-2</c:v>
                </c:pt>
                <c:pt idx="6951">
                  <c:v>7.4818452077296496E-2</c:v>
                </c:pt>
                <c:pt idx="6952">
                  <c:v>7.4543635681156795E-2</c:v>
                </c:pt>
                <c:pt idx="6953">
                  <c:v>7.4269778471247605E-2</c:v>
                </c:pt>
                <c:pt idx="6954">
                  <c:v>7.3996877292092894E-2</c:v>
                </c:pt>
                <c:pt idx="6955">
                  <c:v>7.37249289982089E-2</c:v>
                </c:pt>
                <c:pt idx="6956">
                  <c:v>7.34539304546033E-2</c:v>
                </c:pt>
                <c:pt idx="6957">
                  <c:v>7.3183878534277505E-2</c:v>
                </c:pt>
                <c:pt idx="6958">
                  <c:v>7.2914770121224007E-2</c:v>
                </c:pt>
                <c:pt idx="6959">
                  <c:v>7.2646602109427402E-2</c:v>
                </c:pt>
                <c:pt idx="6960">
                  <c:v>7.2379371399366996E-2</c:v>
                </c:pt>
                <c:pt idx="6961">
                  <c:v>7.2113074904511798E-2</c:v>
                </c:pt>
                <c:pt idx="6962">
                  <c:v>7.1847709545824701E-2</c:v>
                </c:pt>
                <c:pt idx="6963">
                  <c:v>7.1583272254760397E-2</c:v>
                </c:pt>
                <c:pt idx="6964">
                  <c:v>7.1319759971766303E-2</c:v>
                </c:pt>
                <c:pt idx="6965">
                  <c:v>7.1057169645782903E-2</c:v>
                </c:pt>
                <c:pt idx="6966">
                  <c:v>7.07954982372416E-2</c:v>
                </c:pt>
                <c:pt idx="6967">
                  <c:v>7.05347427145675E-2</c:v>
                </c:pt>
                <c:pt idx="6968">
                  <c:v>7.0274900054678693E-2</c:v>
                </c:pt>
                <c:pt idx="6969">
                  <c:v>7.00159672449851E-2</c:v>
                </c:pt>
                <c:pt idx="6970">
                  <c:v>6.9757941283388095E-2</c:v>
                </c:pt>
                <c:pt idx="6971">
                  <c:v>6.9500819173284795E-2</c:v>
                </c:pt>
                <c:pt idx="6972">
                  <c:v>6.9244597931561402E-2</c:v>
                </c:pt>
                <c:pt idx="6973">
                  <c:v>6.8989274580599697E-2</c:v>
                </c:pt>
                <c:pt idx="6974">
                  <c:v>6.87348461547721E-2</c:v>
                </c:pt>
                <c:pt idx="6975">
                  <c:v>6.8481309696444198E-2</c:v>
                </c:pt>
                <c:pt idx="6976">
                  <c:v>6.8228662256475295E-2</c:v>
                </c:pt>
                <c:pt idx="6977">
                  <c:v>6.7976900896216094E-2</c:v>
                </c:pt>
                <c:pt idx="6978">
                  <c:v>6.7726022684511097E-2</c:v>
                </c:pt>
                <c:pt idx="6979">
                  <c:v>6.7476024700696594E-2</c:v>
                </c:pt>
                <c:pt idx="6980">
                  <c:v>6.72269040326023E-2</c:v>
                </c:pt>
                <c:pt idx="6981">
                  <c:v>6.6978657776051095E-2</c:v>
                </c:pt>
                <c:pt idx="6982">
                  <c:v>6.6731283036858199E-2</c:v>
                </c:pt>
                <c:pt idx="6983">
                  <c:v>6.6484776930331099E-2</c:v>
                </c:pt>
                <c:pt idx="6984">
                  <c:v>6.6239136579770902E-2</c:v>
                </c:pt>
                <c:pt idx="6985">
                  <c:v>6.5994359116472404E-2</c:v>
                </c:pt>
                <c:pt idx="6986">
                  <c:v>6.57504416827214E-2</c:v>
                </c:pt>
                <c:pt idx="6987">
                  <c:v>6.5507381428297998E-2</c:v>
                </c:pt>
                <c:pt idx="6988">
                  <c:v>6.5265175512474405E-2</c:v>
                </c:pt>
                <c:pt idx="6989">
                  <c:v>6.5023821102017099E-2</c:v>
                </c:pt>
                <c:pt idx="6990">
                  <c:v>6.47833153736843E-2</c:v>
                </c:pt>
                <c:pt idx="6991">
                  <c:v>6.4543655512727602E-2</c:v>
                </c:pt>
                <c:pt idx="6992">
                  <c:v>6.4304838713391502E-2</c:v>
                </c:pt>
                <c:pt idx="6993">
                  <c:v>6.4066862177913894E-2</c:v>
                </c:pt>
                <c:pt idx="6994">
                  <c:v>6.3829723116526293E-2</c:v>
                </c:pt>
                <c:pt idx="6995">
                  <c:v>6.3593418749952002E-2</c:v>
                </c:pt>
                <c:pt idx="6996">
                  <c:v>6.3357946306907803E-2</c:v>
                </c:pt>
                <c:pt idx="6997">
                  <c:v>6.3123303023604402E-2</c:v>
                </c:pt>
                <c:pt idx="6998">
                  <c:v>6.2889486146744306E-2</c:v>
                </c:pt>
                <c:pt idx="6999">
                  <c:v>6.2656492929025198E-2</c:v>
                </c:pt>
                <c:pt idx="7000">
                  <c:v>6.2424320634135701E-2</c:v>
                </c:pt>
                <c:pt idx="7001">
                  <c:v>6.2192966532259503E-2</c:v>
                </c:pt>
                <c:pt idx="7002">
                  <c:v>6.1962427904071998E-2</c:v>
                </c:pt>
                <c:pt idx="7003">
                  <c:v>6.1732702036742998E-2</c:v>
                </c:pt>
                <c:pt idx="7004">
                  <c:v>6.1503786227434798E-2</c:v>
                </c:pt>
                <c:pt idx="7005">
                  <c:v>6.12756777803036E-2</c:v>
                </c:pt>
                <c:pt idx="7006">
                  <c:v>6.1048374007999201E-2</c:v>
                </c:pt>
                <c:pt idx="7007">
                  <c:v>6.0821872233163203E-2</c:v>
                </c:pt>
                <c:pt idx="7008">
                  <c:v>6.0596169785931402E-2</c:v>
                </c:pt>
                <c:pt idx="7009">
                  <c:v>6.0371264002934098E-2</c:v>
                </c:pt>
                <c:pt idx="7010">
                  <c:v>6.0147152232292701E-2</c:v>
                </c:pt>
                <c:pt idx="7011">
                  <c:v>5.9923831827624001E-2</c:v>
                </c:pt>
                <c:pt idx="7012">
                  <c:v>5.9701300152037402E-2</c:v>
                </c:pt>
                <c:pt idx="7013">
                  <c:v>5.9479554576136101E-2</c:v>
                </c:pt>
                <c:pt idx="7014">
                  <c:v>5.9258592480515501E-2</c:v>
                </c:pt>
                <c:pt idx="7015">
                  <c:v>5.90384112517661E-2</c:v>
                </c:pt>
                <c:pt idx="7016">
                  <c:v>5.8819008284971497E-2</c:v>
                </c:pt>
                <c:pt idx="7017">
                  <c:v>5.8600380984707899E-2</c:v>
                </c:pt>
                <c:pt idx="7018">
                  <c:v>5.8382526762046298E-2</c:v>
                </c:pt>
                <c:pt idx="7019">
                  <c:v>5.8165443037050402E-2</c:v>
                </c:pt>
                <c:pt idx="7020">
                  <c:v>5.7949127237777398E-2</c:v>
                </c:pt>
                <c:pt idx="7021">
                  <c:v>5.7733576800778001E-2</c:v>
                </c:pt>
                <c:pt idx="7022">
                  <c:v>5.75187891685979E-2</c:v>
                </c:pt>
                <c:pt idx="7023">
                  <c:v>5.7304761792775702E-2</c:v>
                </c:pt>
                <c:pt idx="7024">
                  <c:v>5.7091492135341503E-2</c:v>
                </c:pt>
                <c:pt idx="7025">
                  <c:v>5.6878977661323202E-2</c:v>
                </c:pt>
                <c:pt idx="7026">
                  <c:v>5.6667215848738003E-2</c:v>
                </c:pt>
                <c:pt idx="7027">
                  <c:v>5.6456204179100501E-2</c:v>
                </c:pt>
                <c:pt idx="7028">
                  <c:v>5.6245940144916601E-2</c:v>
                </c:pt>
                <c:pt idx="7029">
                  <c:v>5.6036421245686502E-2</c:v>
                </c:pt>
                <c:pt idx="7030">
                  <c:v>5.5827644986905497E-2</c:v>
                </c:pt>
                <c:pt idx="7031">
                  <c:v>5.56196088850602E-2</c:v>
                </c:pt>
                <c:pt idx="7032">
                  <c:v>5.54123104611337E-2</c:v>
                </c:pt>
                <c:pt idx="7033">
                  <c:v>5.5205747247599697E-2</c:v>
                </c:pt>
                <c:pt idx="7034">
                  <c:v>5.49999167794301E-2</c:v>
                </c:pt>
                <c:pt idx="7035">
                  <c:v>5.4794816605085998E-2</c:v>
                </c:pt>
                <c:pt idx="7036">
                  <c:v>5.4590444276525402E-2</c:v>
                </c:pt>
                <c:pt idx="7037">
                  <c:v>5.4386797355698797E-2</c:v>
                </c:pt>
                <c:pt idx="7038">
                  <c:v>5.4183873410551503E-2</c:v>
                </c:pt>
                <c:pt idx="7039">
                  <c:v>5.3981670017022497E-2</c:v>
                </c:pt>
                <c:pt idx="7040">
                  <c:v>5.3780184760543401E-2</c:v>
                </c:pt>
                <c:pt idx="7041">
                  <c:v>5.3579415231042003E-2</c:v>
                </c:pt>
                <c:pt idx="7042">
                  <c:v>5.3379359028937701E-2</c:v>
                </c:pt>
                <c:pt idx="7043">
                  <c:v>5.3180013759146397E-2</c:v>
                </c:pt>
                <c:pt idx="7044">
                  <c:v>5.29813770370757E-2</c:v>
                </c:pt>
                <c:pt idx="7045">
                  <c:v>5.2783446483628503E-2</c:v>
                </c:pt>
                <c:pt idx="7046">
                  <c:v>5.2586219727701597E-2</c:v>
                </c:pt>
                <c:pt idx="7047">
                  <c:v>5.2389694405685597E-2</c:v>
                </c:pt>
                <c:pt idx="7048">
                  <c:v>5.2193868162464498E-2</c:v>
                </c:pt>
                <c:pt idx="7049">
                  <c:v>5.1998738647918097E-2</c:v>
                </c:pt>
                <c:pt idx="7050">
                  <c:v>5.18043035214188E-2</c:v>
                </c:pt>
                <c:pt idx="7051">
                  <c:v>5.1610560448334099E-2</c:v>
                </c:pt>
                <c:pt idx="7052">
                  <c:v>5.1417507102524601E-2</c:v>
                </c:pt>
                <c:pt idx="7053">
                  <c:v>5.1225141163846397E-2</c:v>
                </c:pt>
                <c:pt idx="7054">
                  <c:v>5.1033460321647697E-2</c:v>
                </c:pt>
                <c:pt idx="7055">
                  <c:v>5.0842462269273803E-2</c:v>
                </c:pt>
                <c:pt idx="7056">
                  <c:v>5.0652144710561203E-2</c:v>
                </c:pt>
                <c:pt idx="7057">
                  <c:v>5.0462505354842403E-2</c:v>
                </c:pt>
                <c:pt idx="7058">
                  <c:v>5.0273541917944503E-2</c:v>
                </c:pt>
                <c:pt idx="7059">
                  <c:v>5.0085252125187101E-2</c:v>
                </c:pt>
                <c:pt idx="7060">
                  <c:v>4.98976337068857E-2</c:v>
                </c:pt>
                <c:pt idx="7061">
                  <c:v>4.9710684402348701E-2</c:v>
                </c:pt>
                <c:pt idx="7062">
                  <c:v>4.9524401955880398E-2</c:v>
                </c:pt>
                <c:pt idx="7063">
                  <c:v>4.9338784120778099E-2</c:v>
                </c:pt>
                <c:pt idx="7064">
                  <c:v>4.9153828656334199E-2</c:v>
                </c:pt>
                <c:pt idx="7065">
                  <c:v>4.8969533329334902E-2</c:v>
                </c:pt>
                <c:pt idx="7066">
                  <c:v>4.8785895913561098E-2</c:v>
                </c:pt>
                <c:pt idx="7067">
                  <c:v>4.8602914190287699E-2</c:v>
                </c:pt>
                <c:pt idx="7068">
                  <c:v>4.84205859462849E-2</c:v>
                </c:pt>
                <c:pt idx="7069">
                  <c:v>4.8238908976816403E-2</c:v>
                </c:pt>
                <c:pt idx="7070">
                  <c:v>4.8057881083640702E-2</c:v>
                </c:pt>
                <c:pt idx="7071">
                  <c:v>4.7877500075010897E-2</c:v>
                </c:pt>
                <c:pt idx="7072">
                  <c:v>4.7697763767173801E-2</c:v>
                </c:pt>
                <c:pt idx="7073">
                  <c:v>4.7518669981871903E-2</c:v>
                </c:pt>
                <c:pt idx="7074">
                  <c:v>4.7340216548341599E-2</c:v>
                </c:pt>
                <c:pt idx="7075">
                  <c:v>4.7162401303812898E-2</c:v>
                </c:pt>
                <c:pt idx="7076">
                  <c:v>4.69852220900124E-2</c:v>
                </c:pt>
                <c:pt idx="7077">
                  <c:v>4.68086767576592E-2</c:v>
                </c:pt>
                <c:pt idx="7078">
                  <c:v>4.6632763162968098E-2</c:v>
                </c:pt>
                <c:pt idx="7079">
                  <c:v>4.6457479169648097E-2</c:v>
                </c:pt>
                <c:pt idx="7080">
                  <c:v>4.6282822647902802E-2</c:v>
                </c:pt>
                <c:pt idx="7081">
                  <c:v>4.6108791473931099E-2</c:v>
                </c:pt>
                <c:pt idx="7082">
                  <c:v>4.5935383532424899E-2</c:v>
                </c:pt>
                <c:pt idx="7083">
                  <c:v>4.5762596712572899E-2</c:v>
                </c:pt>
                <c:pt idx="7084">
                  <c:v>4.5590428913055897E-2</c:v>
                </c:pt>
                <c:pt idx="7085">
                  <c:v>4.5418878035552397E-2</c:v>
                </c:pt>
                <c:pt idx="7086">
                  <c:v>4.52479419917328E-2</c:v>
                </c:pt>
                <c:pt idx="7087">
                  <c:v>4.5077618698263697E-2</c:v>
                </c:pt>
                <c:pt idx="7088">
                  <c:v>4.49079060783064E-2</c:v>
                </c:pt>
                <c:pt idx="7089">
                  <c:v>4.4738802063015698E-2</c:v>
                </c:pt>
                <c:pt idx="7090">
                  <c:v>4.4570304587543401E-2</c:v>
                </c:pt>
                <c:pt idx="7091">
                  <c:v>4.4402411596033899E-2</c:v>
                </c:pt>
                <c:pt idx="7092">
                  <c:v>4.4235121038127503E-2</c:v>
                </c:pt>
                <c:pt idx="7093">
                  <c:v>4.40684308704586E-2</c:v>
                </c:pt>
                <c:pt idx="7094">
                  <c:v>4.3902339055157301E-2</c:v>
                </c:pt>
                <c:pt idx="7095">
                  <c:v>4.3736843561348299E-2</c:v>
                </c:pt>
                <c:pt idx="7096">
                  <c:v>4.3571942365649902E-2</c:v>
                </c:pt>
                <c:pt idx="7097">
                  <c:v>4.34076334486777E-2</c:v>
                </c:pt>
                <c:pt idx="7098">
                  <c:v>4.3243914801038799E-2</c:v>
                </c:pt>
                <c:pt idx="7099">
                  <c:v>4.3080784415838701E-2</c:v>
                </c:pt>
                <c:pt idx="7100">
                  <c:v>4.2918240295175498E-2</c:v>
                </c:pt>
                <c:pt idx="7101">
                  <c:v>4.2756280446143401E-2</c:v>
                </c:pt>
                <c:pt idx="7102">
                  <c:v>4.2594902883330503E-2</c:v>
                </c:pt>
                <c:pt idx="7103">
                  <c:v>4.2434105626820699E-2</c:v>
                </c:pt>
                <c:pt idx="7104">
                  <c:v>4.2273886702692803E-2</c:v>
                </c:pt>
                <c:pt idx="7105">
                  <c:v>4.2114244145019498E-2</c:v>
                </c:pt>
                <c:pt idx="7106">
                  <c:v>4.1955175991370497E-2</c:v>
                </c:pt>
                <c:pt idx="7107">
                  <c:v>4.1796680288808098E-2</c:v>
                </c:pt>
                <c:pt idx="7108">
                  <c:v>4.1638755087891603E-2</c:v>
                </c:pt>
                <c:pt idx="7109">
                  <c:v>4.1481398446674402E-2</c:v>
                </c:pt>
                <c:pt idx="7110">
                  <c:v>4.1324608429205101E-2</c:v>
                </c:pt>
                <c:pt idx="7111">
                  <c:v>4.1168383105028003E-2</c:v>
                </c:pt>
                <c:pt idx="7112">
                  <c:v>4.1012720551680801E-2</c:v>
                </c:pt>
                <c:pt idx="7113">
                  <c:v>4.0857618850698101E-2</c:v>
                </c:pt>
                <c:pt idx="7114">
                  <c:v>4.0703076091608198E-2</c:v>
                </c:pt>
                <c:pt idx="7115">
                  <c:v>4.0549090367936101E-2</c:v>
                </c:pt>
                <c:pt idx="7116">
                  <c:v>4.0395659781700101E-2</c:v>
                </c:pt>
                <c:pt idx="7117">
                  <c:v>4.0242782438415503E-2</c:v>
                </c:pt>
                <c:pt idx="7118">
                  <c:v>4.0090456451591303E-2</c:v>
                </c:pt>
                <c:pt idx="7119">
                  <c:v>3.99386799402323E-2</c:v>
                </c:pt>
                <c:pt idx="7120">
                  <c:v>3.9787451029837897E-2</c:v>
                </c:pt>
                <c:pt idx="7121">
                  <c:v>3.9636767849904303E-2</c:v>
                </c:pt>
                <c:pt idx="7122">
                  <c:v>3.9486628538420998E-2</c:v>
                </c:pt>
                <c:pt idx="7123">
                  <c:v>3.9337031237873799E-2</c:v>
                </c:pt>
                <c:pt idx="7124">
                  <c:v>3.9187974096743697E-2</c:v>
                </c:pt>
                <c:pt idx="7125">
                  <c:v>3.9039455270006802E-2</c:v>
                </c:pt>
                <c:pt idx="7126">
                  <c:v>3.8891472918633999E-2</c:v>
                </c:pt>
                <c:pt idx="7127">
                  <c:v>3.8744025209092002E-2</c:v>
                </c:pt>
                <c:pt idx="7128">
                  <c:v>3.8597110312843498E-2</c:v>
                </c:pt>
                <c:pt idx="7129">
                  <c:v>3.8450726408845101E-2</c:v>
                </c:pt>
                <c:pt idx="7130">
                  <c:v>3.8304871681049603E-2</c:v>
                </c:pt>
                <c:pt idx="7131">
                  <c:v>3.8159544319404902E-2</c:v>
                </c:pt>
                <c:pt idx="7132">
                  <c:v>3.8014742519354397E-2</c:v>
                </c:pt>
                <c:pt idx="7133">
                  <c:v>3.7870464482836402E-2</c:v>
                </c:pt>
                <c:pt idx="7134">
                  <c:v>3.7726708416285698E-2</c:v>
                </c:pt>
                <c:pt idx="7135">
                  <c:v>3.75834725331314E-2</c:v>
                </c:pt>
                <c:pt idx="7136">
                  <c:v>3.7440755052298103E-2</c:v>
                </c:pt>
                <c:pt idx="7137">
                  <c:v>3.7298554197706599E-2</c:v>
                </c:pt>
                <c:pt idx="7138">
                  <c:v>3.7156868199772403E-2</c:v>
                </c:pt>
                <c:pt idx="7139">
                  <c:v>3.7015695294406702E-2</c:v>
                </c:pt>
                <c:pt idx="7140">
                  <c:v>3.68750337230161E-2</c:v>
                </c:pt>
                <c:pt idx="7141">
                  <c:v>3.6734881732003399E-2</c:v>
                </c:pt>
                <c:pt idx="7142">
                  <c:v>3.6595237575265303E-2</c:v>
                </c:pt>
                <c:pt idx="7143">
                  <c:v>3.6456099510195898E-2</c:v>
                </c:pt>
                <c:pt idx="7144">
                  <c:v>3.63174658011833E-2</c:v>
                </c:pt>
                <c:pt idx="7145">
                  <c:v>3.6179334718111598E-2</c:v>
                </c:pt>
                <c:pt idx="7146">
                  <c:v>3.6041704535361097E-2</c:v>
                </c:pt>
                <c:pt idx="7147">
                  <c:v>3.5904573534306601E-2</c:v>
                </c:pt>
                <c:pt idx="7148">
                  <c:v>3.5767940000319597E-2</c:v>
                </c:pt>
                <c:pt idx="7149">
                  <c:v>3.5631802225766201E-2</c:v>
                </c:pt>
                <c:pt idx="7150">
                  <c:v>3.5496158507508598E-2</c:v>
                </c:pt>
                <c:pt idx="7151">
                  <c:v>3.5361007147904903E-2</c:v>
                </c:pt>
                <c:pt idx="7152">
                  <c:v>3.52263464563074E-2</c:v>
                </c:pt>
                <c:pt idx="7153">
                  <c:v>3.5092174745065999E-2</c:v>
                </c:pt>
                <c:pt idx="7154">
                  <c:v>3.4958490333525299E-2</c:v>
                </c:pt>
                <c:pt idx="7155">
                  <c:v>3.4825291546025601E-2</c:v>
                </c:pt>
                <c:pt idx="7156">
                  <c:v>3.4692576713402E-2</c:v>
                </c:pt>
                <c:pt idx="7157">
                  <c:v>3.45603441689879E-2</c:v>
                </c:pt>
                <c:pt idx="7158">
                  <c:v>3.4428592255108997E-2</c:v>
                </c:pt>
                <c:pt idx="7159">
                  <c:v>3.4297319317588802E-2</c:v>
                </c:pt>
                <c:pt idx="7160">
                  <c:v>3.41665237062471E-2</c:v>
                </c:pt>
                <c:pt idx="7161">
                  <c:v>3.4036203779397298E-2</c:v>
                </c:pt>
                <c:pt idx="7162">
                  <c:v>3.3906357897350803E-2</c:v>
                </c:pt>
                <c:pt idx="7163">
                  <c:v>3.3776984428912603E-2</c:v>
                </c:pt>
                <c:pt idx="7164">
                  <c:v>3.3648081745385403E-2</c:v>
                </c:pt>
                <c:pt idx="7165">
                  <c:v>3.3519648225066499E-2</c:v>
                </c:pt>
                <c:pt idx="7166">
                  <c:v>3.3391682250749601E-2</c:v>
                </c:pt>
                <c:pt idx="7167">
                  <c:v>3.3264182210723803E-2</c:v>
                </c:pt>
                <c:pt idx="7168">
                  <c:v>3.3137146498274303E-2</c:v>
                </c:pt>
                <c:pt idx="7169">
                  <c:v>3.3010573512681697E-2</c:v>
                </c:pt>
                <c:pt idx="7170">
                  <c:v>3.2884461656224002E-2</c:v>
                </c:pt>
                <c:pt idx="7171">
                  <c:v>3.2758809339172801E-2</c:v>
                </c:pt>
                <c:pt idx="7172">
                  <c:v>3.2633614975297001E-2</c:v>
                </c:pt>
                <c:pt idx="7173">
                  <c:v>3.2508876983860999E-2</c:v>
                </c:pt>
                <c:pt idx="7174">
                  <c:v>3.2384593789125303E-2</c:v>
                </c:pt>
                <c:pt idx="7175">
                  <c:v>3.2260763819846799E-2</c:v>
                </c:pt>
                <c:pt idx="7176">
                  <c:v>3.2137385511776799E-2</c:v>
                </c:pt>
                <c:pt idx="7177">
                  <c:v>3.2014457303664E-2</c:v>
                </c:pt>
                <c:pt idx="7178">
                  <c:v>3.1891977641251797E-2</c:v>
                </c:pt>
                <c:pt idx="7179">
                  <c:v>3.1769944973281103E-2</c:v>
                </c:pt>
                <c:pt idx="7180">
                  <c:v>3.1648357754487898E-2</c:v>
                </c:pt>
                <c:pt idx="7181">
                  <c:v>3.1527214445103903E-2</c:v>
                </c:pt>
                <c:pt idx="7182">
                  <c:v>3.1406513509357699E-2</c:v>
                </c:pt>
                <c:pt idx="7183">
                  <c:v>3.1286253417472903E-2</c:v>
                </c:pt>
                <c:pt idx="7184">
                  <c:v>3.116643264367E-2</c:v>
                </c:pt>
                <c:pt idx="7185">
                  <c:v>3.1047049668164701E-2</c:v>
                </c:pt>
                <c:pt idx="7186">
                  <c:v>3.09281029751695E-2</c:v>
                </c:pt>
                <c:pt idx="7187">
                  <c:v>3.0809591054392599E-2</c:v>
                </c:pt>
                <c:pt idx="7188">
                  <c:v>3.0691512400038399E-2</c:v>
                </c:pt>
                <c:pt idx="7189">
                  <c:v>3.0573865511307401E-2</c:v>
                </c:pt>
                <c:pt idx="7190">
                  <c:v>3.0456648892895899E-2</c:v>
                </c:pt>
                <c:pt idx="7191">
                  <c:v>3.0339861052996998E-2</c:v>
                </c:pt>
                <c:pt idx="7192">
                  <c:v>3.0223500506798499E-2</c:v>
                </c:pt>
                <c:pt idx="7193">
                  <c:v>3.01075657719862E-2</c:v>
                </c:pt>
                <c:pt idx="7194">
                  <c:v>2.9992055372240999E-2</c:v>
                </c:pt>
                <c:pt idx="7195">
                  <c:v>2.98769678362398E-2</c:v>
                </c:pt>
                <c:pt idx="7196">
                  <c:v>2.97623016966563E-2</c:v>
                </c:pt>
                <c:pt idx="7197">
                  <c:v>2.9648055492159601E-2</c:v>
                </c:pt>
                <c:pt idx="7198">
                  <c:v>2.95342277644161E-2</c:v>
                </c:pt>
                <c:pt idx="7199">
                  <c:v>2.9420817061587199E-2</c:v>
                </c:pt>
                <c:pt idx="7200">
                  <c:v>2.9307821935831101E-2</c:v>
                </c:pt>
                <c:pt idx="7201">
                  <c:v>2.9195240943802301E-2</c:v>
                </c:pt>
                <c:pt idx="7202">
                  <c:v>2.90830726476509E-2</c:v>
                </c:pt>
                <c:pt idx="7203">
                  <c:v>2.8971315612524799E-2</c:v>
                </c:pt>
                <c:pt idx="7204">
                  <c:v>2.8859968410566102E-2</c:v>
                </c:pt>
                <c:pt idx="7205">
                  <c:v>2.8749029615915401E-2</c:v>
                </c:pt>
                <c:pt idx="7206">
                  <c:v>2.8638497810706799E-2</c:v>
                </c:pt>
                <c:pt idx="7207">
                  <c:v>2.85283715780737E-2</c:v>
                </c:pt>
                <c:pt idx="7208">
                  <c:v>2.84186495091431E-2</c:v>
                </c:pt>
                <c:pt idx="7209">
                  <c:v>2.8309330197040499E-2</c:v>
                </c:pt>
                <c:pt idx="7210">
                  <c:v>2.8200412240386701E-2</c:v>
                </c:pt>
                <c:pt idx="7211">
                  <c:v>2.80918942427987E-2</c:v>
                </c:pt>
                <c:pt idx="7212">
                  <c:v>2.7983774811890499E-2</c:v>
                </c:pt>
                <c:pt idx="7213">
                  <c:v>2.7876052560271699E-2</c:v>
                </c:pt>
                <c:pt idx="7214">
                  <c:v>2.7768726104548901E-2</c:v>
                </c:pt>
                <c:pt idx="7215">
                  <c:v>2.76617940668244E-2</c:v>
                </c:pt>
                <c:pt idx="7216">
                  <c:v>2.7555255073197199E-2</c:v>
                </c:pt>
                <c:pt idx="7217">
                  <c:v>2.74491077532634E-2</c:v>
                </c:pt>
                <c:pt idx="7218">
                  <c:v>2.7343350742115E-2</c:v>
                </c:pt>
                <c:pt idx="7219">
                  <c:v>2.7237982679839599E-2</c:v>
                </c:pt>
                <c:pt idx="7220">
                  <c:v>2.7133002209522802E-2</c:v>
                </c:pt>
                <c:pt idx="7221">
                  <c:v>2.7028407980744702E-2</c:v>
                </c:pt>
                <c:pt idx="7222">
                  <c:v>2.69241986445845E-2</c:v>
                </c:pt>
                <c:pt idx="7223">
                  <c:v>2.6820372858615799E-2</c:v>
                </c:pt>
                <c:pt idx="7224">
                  <c:v>2.6716929285408499E-2</c:v>
                </c:pt>
                <c:pt idx="7225">
                  <c:v>2.6613866590030601E-2</c:v>
                </c:pt>
                <c:pt idx="7226">
                  <c:v>2.6511183442545699E-2</c:v>
                </c:pt>
                <c:pt idx="7227">
                  <c:v>2.6408878519012999E-2</c:v>
                </c:pt>
                <c:pt idx="7228">
                  <c:v>2.6306950496990299E-2</c:v>
                </c:pt>
                <c:pt idx="7229">
                  <c:v>2.6205398060530301E-2</c:v>
                </c:pt>
                <c:pt idx="7230">
                  <c:v>2.6104219897182802E-2</c:v>
                </c:pt>
                <c:pt idx="7231">
                  <c:v>2.60034146984944E-2</c:v>
                </c:pt>
                <c:pt idx="7232">
                  <c:v>2.59029811615074E-2</c:v>
                </c:pt>
                <c:pt idx="7233">
                  <c:v>2.5802917986261699E-2</c:v>
                </c:pt>
                <c:pt idx="7234">
                  <c:v>2.57032238777932E-2</c:v>
                </c:pt>
                <c:pt idx="7235">
                  <c:v>2.56038975451344E-2</c:v>
                </c:pt>
                <c:pt idx="7236">
                  <c:v>2.5504937701814601E-2</c:v>
                </c:pt>
                <c:pt idx="7237">
                  <c:v>2.54063430653594E-2</c:v>
                </c:pt>
                <c:pt idx="7238">
                  <c:v>2.5308112357291801E-2</c:v>
                </c:pt>
                <c:pt idx="7239">
                  <c:v>2.5210244303130999E-2</c:v>
                </c:pt>
                <c:pt idx="7240">
                  <c:v>2.5112737634391799E-2</c:v>
                </c:pt>
                <c:pt idx="7241">
                  <c:v>2.5015591084587199E-2</c:v>
                </c:pt>
                <c:pt idx="7242">
                  <c:v>2.4918803391726901E-2</c:v>
                </c:pt>
                <c:pt idx="7243">
                  <c:v>2.48223732993158E-2</c:v>
                </c:pt>
                <c:pt idx="7244">
                  <c:v>2.47262995543562E-2</c:v>
                </c:pt>
                <c:pt idx="7245">
                  <c:v>2.4630580906848099E-2</c:v>
                </c:pt>
                <c:pt idx="7246">
                  <c:v>2.4535216112786501E-2</c:v>
                </c:pt>
                <c:pt idx="7247">
                  <c:v>2.4440203930664501E-2</c:v>
                </c:pt>
                <c:pt idx="7248">
                  <c:v>2.4345543123471799E-2</c:v>
                </c:pt>
                <c:pt idx="7249">
                  <c:v>2.4251232459693201E-2</c:v>
                </c:pt>
                <c:pt idx="7250">
                  <c:v>2.4157270709812498E-2</c:v>
                </c:pt>
                <c:pt idx="7251">
                  <c:v>2.4063656649309002E-2</c:v>
                </c:pt>
                <c:pt idx="7252">
                  <c:v>2.3970389058158799E-2</c:v>
                </c:pt>
                <c:pt idx="7253">
                  <c:v>2.3877466718835699E-2</c:v>
                </c:pt>
                <c:pt idx="7254">
                  <c:v>2.37848884203084E-2</c:v>
                </c:pt>
                <c:pt idx="7255">
                  <c:v>2.3692652953044499E-2</c:v>
                </c:pt>
                <c:pt idx="7256">
                  <c:v>2.3600759113506699E-2</c:v>
                </c:pt>
                <c:pt idx="7257">
                  <c:v>2.3509205699656598E-2</c:v>
                </c:pt>
                <c:pt idx="7258">
                  <c:v>2.34179915159504E-2</c:v>
                </c:pt>
                <c:pt idx="7259">
                  <c:v>2.3327115370341801E-2</c:v>
                </c:pt>
                <c:pt idx="7260">
                  <c:v>2.3236576073282202E-2</c:v>
                </c:pt>
                <c:pt idx="7261">
                  <c:v>2.31463724402192E-2</c:v>
                </c:pt>
                <c:pt idx="7262">
                  <c:v>2.3056503290597101E-2</c:v>
                </c:pt>
                <c:pt idx="7263">
                  <c:v>2.2966967446858E-2</c:v>
                </c:pt>
                <c:pt idx="7264">
                  <c:v>2.28777637374388E-2</c:v>
                </c:pt>
                <c:pt idx="7265">
                  <c:v>2.2788890991776101E-2</c:v>
                </c:pt>
                <c:pt idx="7266">
                  <c:v>2.2700348045801001E-2</c:v>
                </c:pt>
                <c:pt idx="7267">
                  <c:v>2.2612133736443701E-2</c:v>
                </c:pt>
                <c:pt idx="7268">
                  <c:v>2.2524246908628399E-2</c:v>
                </c:pt>
                <c:pt idx="7269">
                  <c:v>2.2436686406279702E-2</c:v>
                </c:pt>
                <c:pt idx="7270">
                  <c:v>2.2349451080816402E-2</c:v>
                </c:pt>
                <c:pt idx="7271">
                  <c:v>2.2262539786155298E-2</c:v>
                </c:pt>
                <c:pt idx="7272">
                  <c:v>2.2175951379210801E-2</c:v>
                </c:pt>
                <c:pt idx="7273">
                  <c:v>2.20896847223928E-2</c:v>
                </c:pt>
                <c:pt idx="7274">
                  <c:v>2.20037386806093E-2</c:v>
                </c:pt>
                <c:pt idx="7275">
                  <c:v>2.19181121227651E-2</c:v>
                </c:pt>
                <c:pt idx="7276">
                  <c:v>2.1832803921761901E-2</c:v>
                </c:pt>
                <c:pt idx="7277">
                  <c:v>2.17478129549975E-2</c:v>
                </c:pt>
                <c:pt idx="7278">
                  <c:v>2.16631381008691E-2</c:v>
                </c:pt>
                <c:pt idx="7279">
                  <c:v>2.1578778245268101E-2</c:v>
                </c:pt>
                <c:pt idx="7280">
                  <c:v>2.14947322750846E-2</c:v>
                </c:pt>
                <c:pt idx="7281">
                  <c:v>2.1410999081206101E-2</c:v>
                </c:pt>
                <c:pt idx="7282">
                  <c:v>2.1327577559515601E-2</c:v>
                </c:pt>
                <c:pt idx="7283">
                  <c:v>2.1244466608894001E-2</c:v>
                </c:pt>
                <c:pt idx="7284">
                  <c:v>2.1161665131219601E-2</c:v>
                </c:pt>
                <c:pt idx="7285">
                  <c:v>2.1079172032367699E-2</c:v>
                </c:pt>
                <c:pt idx="7286">
                  <c:v>2.0996986223209502E-2</c:v>
                </c:pt>
                <c:pt idx="7287">
                  <c:v>2.0915106615615402E-2</c:v>
                </c:pt>
                <c:pt idx="7288">
                  <c:v>2.0833532127450999E-2</c:v>
                </c:pt>
                <c:pt idx="7289">
                  <c:v>2.0752261679080002E-2</c:v>
                </c:pt>
                <c:pt idx="7290">
                  <c:v>2.0671294194363199E-2</c:v>
                </c:pt>
                <c:pt idx="7291">
                  <c:v>2.0590628601158099E-2</c:v>
                </c:pt>
                <c:pt idx="7292">
                  <c:v>2.0510263830819601E-2</c:v>
                </c:pt>
                <c:pt idx="7293">
                  <c:v>2.04301988181998E-2</c:v>
                </c:pt>
                <c:pt idx="7294">
                  <c:v>2.0350432502647099E-2</c:v>
                </c:pt>
                <c:pt idx="7295">
                  <c:v>2.0270963824009499E-2</c:v>
                </c:pt>
                <c:pt idx="7296">
                  <c:v>2.0191791729629E-2</c:v>
                </c:pt>
                <c:pt idx="7297">
                  <c:v>2.0112915167846902E-2</c:v>
                </c:pt>
                <c:pt idx="7298">
                  <c:v>2.0034333091001302E-2</c:v>
                </c:pt>
                <c:pt idx="7299">
                  <c:v>1.99560444554269E-2</c:v>
                </c:pt>
                <c:pt idx="7300">
                  <c:v>1.9878048219956701E-2</c:v>
                </c:pt>
                <c:pt idx="7301">
                  <c:v>1.98003433484195E-2</c:v>
                </c:pt>
                <c:pt idx="7302">
                  <c:v>1.97229288071421E-2</c:v>
                </c:pt>
                <c:pt idx="7303">
                  <c:v>1.9645803564949299E-2</c:v>
                </c:pt>
                <c:pt idx="7304">
                  <c:v>1.95689665956622E-2</c:v>
                </c:pt>
                <c:pt idx="7305">
                  <c:v>1.9492416877098202E-2</c:v>
                </c:pt>
                <c:pt idx="7306">
                  <c:v>1.94161533875747E-2</c:v>
                </c:pt>
                <c:pt idx="7307">
                  <c:v>1.93401751124033E-2</c:v>
                </c:pt>
                <c:pt idx="7308">
                  <c:v>1.9264481037395399E-2</c:v>
                </c:pt>
                <c:pt idx="7309">
                  <c:v>1.91890701533581E-2</c:v>
                </c:pt>
                <c:pt idx="7310">
                  <c:v>1.9113941453596701E-2</c:v>
                </c:pt>
                <c:pt idx="7311">
                  <c:v>1.9039093935913E-2</c:v>
                </c:pt>
                <c:pt idx="7312">
                  <c:v>1.8964526599607401E-2</c:v>
                </c:pt>
                <c:pt idx="7313">
                  <c:v>1.8890238449975599E-2</c:v>
                </c:pt>
                <c:pt idx="7314">
                  <c:v>1.8816228493312399E-2</c:v>
                </c:pt>
                <c:pt idx="7315">
                  <c:v>1.87424957399096E-2</c:v>
                </c:pt>
                <c:pt idx="7316">
                  <c:v>1.8669039203556E-2</c:v>
                </c:pt>
                <c:pt idx="7317">
                  <c:v>1.8595857902037299E-2</c:v>
                </c:pt>
                <c:pt idx="7318">
                  <c:v>1.8522950855137599E-2</c:v>
                </c:pt>
                <c:pt idx="7319">
                  <c:v>1.8450317086637899E-2</c:v>
                </c:pt>
                <c:pt idx="7320">
                  <c:v>1.83779556228169E-2</c:v>
                </c:pt>
                <c:pt idx="7321">
                  <c:v>1.8305865495449301E-2</c:v>
                </c:pt>
                <c:pt idx="7322">
                  <c:v>1.82340457363094E-2</c:v>
                </c:pt>
                <c:pt idx="7323">
                  <c:v>1.8162495383167099E-2</c:v>
                </c:pt>
                <c:pt idx="7324">
                  <c:v>1.8091213475290802E-2</c:v>
                </c:pt>
                <c:pt idx="7325">
                  <c:v>1.8020199056445401E-2</c:v>
                </c:pt>
                <c:pt idx="7326">
                  <c:v>1.7949451171894702E-2</c:v>
                </c:pt>
                <c:pt idx="7327">
                  <c:v>1.7878968871898299E-2</c:v>
                </c:pt>
                <c:pt idx="7328">
                  <c:v>1.7808751209713501E-2</c:v>
                </c:pt>
                <c:pt idx="7329">
                  <c:v>1.77387972410958E-2</c:v>
                </c:pt>
                <c:pt idx="7330">
                  <c:v>1.76691060242983E-2</c:v>
                </c:pt>
                <c:pt idx="7331">
                  <c:v>1.75996766220709E-2</c:v>
                </c:pt>
                <c:pt idx="7332">
                  <c:v>1.75305080996612E-2</c:v>
                </c:pt>
                <c:pt idx="7333">
                  <c:v>1.74615995268134E-2</c:v>
                </c:pt>
                <c:pt idx="7334">
                  <c:v>1.73929499732716E-2</c:v>
                </c:pt>
                <c:pt idx="7335">
                  <c:v>1.7324558514775198E-2</c:v>
                </c:pt>
                <c:pt idx="7336">
                  <c:v>1.7256424230061001E-2</c:v>
                </c:pt>
                <c:pt idx="7337">
                  <c:v>1.7188546198865201E-2</c:v>
                </c:pt>
                <c:pt idx="7338">
                  <c:v>1.71209235064195E-2</c:v>
                </c:pt>
                <c:pt idx="7339">
                  <c:v>1.7053555238955E-2</c:v>
                </c:pt>
                <c:pt idx="7340">
                  <c:v>1.6986440487198801E-2</c:v>
                </c:pt>
                <c:pt idx="7341">
                  <c:v>1.6919578344376501E-2</c:v>
                </c:pt>
                <c:pt idx="7342">
                  <c:v>1.68529679072104E-2</c:v>
                </c:pt>
                <c:pt idx="7343">
                  <c:v>1.6786608274921198E-2</c:v>
                </c:pt>
                <c:pt idx="7344">
                  <c:v>1.6720498549727101E-2</c:v>
                </c:pt>
                <c:pt idx="7345">
                  <c:v>1.6654637837842899E-2</c:v>
                </c:pt>
                <c:pt idx="7346">
                  <c:v>1.65890252469824E-2</c:v>
                </c:pt>
                <c:pt idx="7347">
                  <c:v>1.65236598893558E-2</c:v>
                </c:pt>
                <c:pt idx="7348">
                  <c:v>1.6458540879671298E-2</c:v>
                </c:pt>
                <c:pt idx="7349">
                  <c:v>1.63936673341358E-2</c:v>
                </c:pt>
                <c:pt idx="7350">
                  <c:v>1.63290383749514E-2</c:v>
                </c:pt>
                <c:pt idx="7351">
                  <c:v>1.6264653124819999E-2</c:v>
                </c:pt>
                <c:pt idx="7352">
                  <c:v>1.62005107094409E-2</c:v>
                </c:pt>
                <c:pt idx="7353">
                  <c:v>1.61366102595095E-2</c:v>
                </c:pt>
                <c:pt idx="7354">
                  <c:v>1.6072950906720299E-2</c:v>
                </c:pt>
                <c:pt idx="7355">
                  <c:v>1.6009531786764699E-2</c:v>
                </c:pt>
                <c:pt idx="7356">
                  <c:v>1.5946352036832999E-2</c:v>
                </c:pt>
                <c:pt idx="7357">
                  <c:v>1.5883410798611601E-2</c:v>
                </c:pt>
                <c:pt idx="7358">
                  <c:v>1.5820707216784798E-2</c:v>
                </c:pt>
                <c:pt idx="7359">
                  <c:v>1.57582404370359E-2</c:v>
                </c:pt>
                <c:pt idx="7360">
                  <c:v>1.5696009610544001E-2</c:v>
                </c:pt>
                <c:pt idx="7361">
                  <c:v>1.5634013888488001E-2</c:v>
                </c:pt>
                <c:pt idx="7362">
                  <c:v>1.55722524275425E-2</c:v>
                </c:pt>
                <c:pt idx="7363">
                  <c:v>1.55107243853813E-2</c:v>
                </c:pt>
                <c:pt idx="7364">
                  <c:v>1.5449428923675E-2</c:v>
                </c:pt>
                <c:pt idx="7365">
                  <c:v>1.5388365206592199E-2</c:v>
                </c:pt>
                <c:pt idx="7366">
                  <c:v>1.53275324002999E-2</c:v>
                </c:pt>
                <c:pt idx="7367">
                  <c:v>1.52669296759611E-2</c:v>
                </c:pt>
                <c:pt idx="7368">
                  <c:v>1.5206556204738699E-2</c:v>
                </c:pt>
                <c:pt idx="7369">
                  <c:v>1.51464111622923E-2</c:v>
                </c:pt>
                <c:pt idx="7370">
                  <c:v>1.50864937272787E-2</c:v>
                </c:pt>
                <c:pt idx="7371">
                  <c:v>1.50268030808531E-2</c:v>
                </c:pt>
                <c:pt idx="7372">
                  <c:v>1.49673384056692E-2</c:v>
                </c:pt>
                <c:pt idx="7373">
                  <c:v>1.4908098889376799E-2</c:v>
                </c:pt>
                <c:pt idx="7374">
                  <c:v>1.4849083720624901E-2</c:v>
                </c:pt>
                <c:pt idx="7375">
                  <c:v>1.47902920915599E-2</c:v>
                </c:pt>
                <c:pt idx="7376">
                  <c:v>1.4731723196825801E-2</c:v>
                </c:pt>
                <c:pt idx="7377">
                  <c:v>1.4673376234064501E-2</c:v>
                </c:pt>
                <c:pt idx="7378">
                  <c:v>1.4615250403415801E-2</c:v>
                </c:pt>
                <c:pt idx="7379">
                  <c:v>1.45573449075175E-2</c:v>
                </c:pt>
                <c:pt idx="7380">
                  <c:v>1.4499658953504E-2</c:v>
                </c:pt>
                <c:pt idx="7381">
                  <c:v>1.4442191748009699E-2</c:v>
                </c:pt>
                <c:pt idx="7382">
                  <c:v>1.43849425026654E-2</c:v>
                </c:pt>
                <c:pt idx="7383">
                  <c:v>1.43279104311E-2</c:v>
                </c:pt>
                <c:pt idx="7384">
                  <c:v>1.42710947494406E-2</c:v>
                </c:pt>
                <c:pt idx="7385">
                  <c:v>1.42144946783107E-2</c:v>
                </c:pt>
                <c:pt idx="7386">
                  <c:v>1.41581094373344E-2</c:v>
                </c:pt>
                <c:pt idx="7387">
                  <c:v>1.41019382526308E-2</c:v>
                </c:pt>
                <c:pt idx="7388">
                  <c:v>1.4045980350319001E-2</c:v>
                </c:pt>
                <c:pt idx="7389">
                  <c:v>1.3990234960015099E-2</c:v>
                </c:pt>
                <c:pt idx="7390">
                  <c:v>1.39347013143331E-2</c:v>
                </c:pt>
                <c:pt idx="7391">
                  <c:v>1.38793786478852E-2</c:v>
                </c:pt>
                <c:pt idx="7392">
                  <c:v>1.38242661982812E-2</c:v>
                </c:pt>
                <c:pt idx="7393">
                  <c:v>1.37693632061286E-2</c:v>
                </c:pt>
                <c:pt idx="7394">
                  <c:v>1.3714668913034E-2</c:v>
                </c:pt>
                <c:pt idx="7395">
                  <c:v>1.36601825656001E-2</c:v>
                </c:pt>
                <c:pt idx="7396">
                  <c:v>1.3605903410429601E-2</c:v>
                </c:pt>
                <c:pt idx="7397">
                  <c:v>1.35518306991211E-2</c:v>
                </c:pt>
                <c:pt idx="7398">
                  <c:v>1.3497963684272399E-2</c:v>
                </c:pt>
                <c:pt idx="7399">
                  <c:v>1.3444301620479901E-2</c:v>
                </c:pt>
                <c:pt idx="7400">
                  <c:v>1.3390843766836099E-2</c:v>
                </c:pt>
                <c:pt idx="7401">
                  <c:v>1.33375893839327E-2</c:v>
                </c:pt>
                <c:pt idx="7402">
                  <c:v>1.32845377348589E-2</c:v>
                </c:pt>
                <c:pt idx="7403">
                  <c:v>1.32316880852023E-2</c:v>
                </c:pt>
                <c:pt idx="7404">
                  <c:v>1.31790397025488E-2</c:v>
                </c:pt>
                <c:pt idx="7405">
                  <c:v>1.3126591858481E-2</c:v>
                </c:pt>
                <c:pt idx="7406">
                  <c:v>1.30743438260805E-2</c:v>
                </c:pt>
                <c:pt idx="7407">
                  <c:v>1.30222948799274E-2</c:v>
                </c:pt>
                <c:pt idx="7408">
                  <c:v>1.2970444299598099E-2</c:v>
                </c:pt>
                <c:pt idx="7409">
                  <c:v>1.2918791364169201E-2</c:v>
                </c:pt>
                <c:pt idx="7410">
                  <c:v>1.28673353582131E-2</c:v>
                </c:pt>
                <c:pt idx="7411">
                  <c:v>1.28160755668016E-2</c:v>
                </c:pt>
                <c:pt idx="7412">
                  <c:v>1.2765011277005E-2</c:v>
                </c:pt>
                <c:pt idx="7413">
                  <c:v>1.27141417798903E-2</c:v>
                </c:pt>
                <c:pt idx="7414">
                  <c:v>1.26634663690228E-2</c:v>
                </c:pt>
                <c:pt idx="7415">
                  <c:v>1.26129843389666E-2</c:v>
                </c:pt>
                <c:pt idx="7416">
                  <c:v>1.2562694986783999E-2</c:v>
                </c:pt>
                <c:pt idx="7417">
                  <c:v>1.2512597613534199E-2</c:v>
                </c:pt>
                <c:pt idx="7418">
                  <c:v>1.24626915212755E-2</c:v>
                </c:pt>
                <c:pt idx="7419">
                  <c:v>1.24129760155633E-2</c:v>
                </c:pt>
                <c:pt idx="7420">
                  <c:v>1.2363450402452699E-2</c:v>
                </c:pt>
                <c:pt idx="7421">
                  <c:v>1.2314113991995701E-2</c:v>
                </c:pt>
                <c:pt idx="7422">
                  <c:v>1.22649660967422E-2</c:v>
                </c:pt>
                <c:pt idx="7423">
                  <c:v>1.22160060307408E-2</c:v>
                </c:pt>
                <c:pt idx="7424">
                  <c:v>1.21672331110378E-2</c:v>
                </c:pt>
                <c:pt idx="7425">
                  <c:v>1.21186466561784E-2</c:v>
                </c:pt>
                <c:pt idx="7426">
                  <c:v>1.20702459877053E-2</c:v>
                </c:pt>
                <c:pt idx="7427">
                  <c:v>1.20220304296592E-2</c:v>
                </c:pt>
                <c:pt idx="7428">
                  <c:v>1.1973999308079099E-2</c:v>
                </c:pt>
                <c:pt idx="7429">
                  <c:v>1.19261519510027E-2</c:v>
                </c:pt>
                <c:pt idx="7430">
                  <c:v>1.18784876889654E-2</c:v>
                </c:pt>
                <c:pt idx="7431">
                  <c:v>1.18310058555004E-2</c:v>
                </c:pt>
                <c:pt idx="7432">
                  <c:v>1.17837057861391E-2</c:v>
                </c:pt>
                <c:pt idx="7433">
                  <c:v>1.1736586817912001E-2</c:v>
                </c:pt>
                <c:pt idx="7434">
                  <c:v>1.16896482903472E-2</c:v>
                </c:pt>
                <c:pt idx="7435">
                  <c:v>1.16428895464704E-2</c:v>
                </c:pt>
                <c:pt idx="7436">
                  <c:v>1.1596309930306199E-2</c:v>
                </c:pt>
                <c:pt idx="7437">
                  <c:v>1.1549908788377399E-2</c:v>
                </c:pt>
                <c:pt idx="7438">
                  <c:v>1.1503685470204399E-2</c:v>
                </c:pt>
                <c:pt idx="7439">
                  <c:v>1.1457639325807E-2</c:v>
                </c:pt>
                <c:pt idx="7440">
                  <c:v>1.1411769709701499E-2</c:v>
                </c:pt>
                <c:pt idx="7441">
                  <c:v>1.1366075976904E-2</c:v>
                </c:pt>
                <c:pt idx="7442">
                  <c:v>1.1320557485428E-2</c:v>
                </c:pt>
                <c:pt idx="7443">
                  <c:v>1.1275213595285299E-2</c:v>
                </c:pt>
                <c:pt idx="7444">
                  <c:v>1.12300436679868E-2</c:v>
                </c:pt>
                <c:pt idx="7445">
                  <c:v>1.11850470700392E-2</c:v>
                </c:pt>
                <c:pt idx="7446">
                  <c:v>1.1140223166450299E-2</c:v>
                </c:pt>
                <c:pt idx="7447">
                  <c:v>1.10955713257254E-2</c:v>
                </c:pt>
                <c:pt idx="7448">
                  <c:v>1.1051090920366401E-2</c:v>
                </c:pt>
                <c:pt idx="7449">
                  <c:v>1.10067813228753E-2</c:v>
                </c:pt>
                <c:pt idx="7450">
                  <c:v>1.0962641908252E-2</c:v>
                </c:pt>
                <c:pt idx="7451">
                  <c:v>1.0918672054494E-2</c:v>
                </c:pt>
                <c:pt idx="7452">
                  <c:v>1.0874871141097701E-2</c:v>
                </c:pt>
                <c:pt idx="7453">
                  <c:v>1.0831238549557899E-2</c:v>
                </c:pt>
                <c:pt idx="7454">
                  <c:v>1.07877736648664E-2</c:v>
                </c:pt>
                <c:pt idx="7455">
                  <c:v>1.0744475872514999E-2</c:v>
                </c:pt>
                <c:pt idx="7456">
                  <c:v>1.07013445599934E-2</c:v>
                </c:pt>
                <c:pt idx="7457">
                  <c:v>1.0658379118288999E-2</c:v>
                </c:pt>
                <c:pt idx="7458">
                  <c:v>1.0615578940387199E-2</c:v>
                </c:pt>
                <c:pt idx="7459">
                  <c:v>1.05729434192736E-2</c:v>
                </c:pt>
                <c:pt idx="7460">
                  <c:v>1.05304719534293E-2</c:v>
                </c:pt>
                <c:pt idx="7461">
                  <c:v>1.0488163940835999E-2</c:v>
                </c:pt>
                <c:pt idx="7462">
                  <c:v>1.0446018781473601E-2</c:v>
                </c:pt>
                <c:pt idx="7463">
                  <c:v>1.04040358793189E-2</c:v>
                </c:pt>
                <c:pt idx="7464">
                  <c:v>1.03622146393478E-2</c:v>
                </c:pt>
                <c:pt idx="7465">
                  <c:v>1.0320554468035099E-2</c:v>
                </c:pt>
                <c:pt idx="7466">
                  <c:v>1.02790547743536E-2</c:v>
                </c:pt>
                <c:pt idx="7467">
                  <c:v>1.02377149697741E-2</c:v>
                </c:pt>
                <c:pt idx="7468">
                  <c:v>1.0196534467266E-2</c:v>
                </c:pt>
                <c:pt idx="7469">
                  <c:v>1.0155512682297099E-2</c:v>
                </c:pt>
                <c:pt idx="7470">
                  <c:v>1.0114649032333301E-2</c:v>
                </c:pt>
                <c:pt idx="7471">
                  <c:v>1.00739429353402E-2</c:v>
                </c:pt>
                <c:pt idx="7472">
                  <c:v>1.00333938137797E-2</c:v>
                </c:pt>
                <c:pt idx="7473">
                  <c:v>9.9930010916127101E-3</c:v>
                </c:pt>
                <c:pt idx="7474">
                  <c:v>9.9527641918006893E-3</c:v>
                </c:pt>
                <c:pt idx="7475">
                  <c:v>9.9126825438000596E-3</c:v>
                </c:pt>
                <c:pt idx="7476">
                  <c:v>9.8727555755684301E-3</c:v>
                </c:pt>
                <c:pt idx="7477">
                  <c:v>9.8329827195597908E-3</c:v>
                </c:pt>
                <c:pt idx="7478">
                  <c:v>9.7933634077285101E-3</c:v>
                </c:pt>
                <c:pt idx="7479">
                  <c:v>9.7538970765253998E-3</c:v>
                </c:pt>
                <c:pt idx="7480">
                  <c:v>9.7145831619016507E-3</c:v>
                </c:pt>
                <c:pt idx="7481">
                  <c:v>9.6754211038052595E-3</c:v>
                </c:pt>
                <c:pt idx="7482">
                  <c:v>9.6364103431834103E-3</c:v>
                </c:pt>
                <c:pt idx="7483">
                  <c:v>9.5975503219824995E-3</c:v>
                </c:pt>
                <c:pt idx="7484">
                  <c:v>9.5588404866453393E-3</c:v>
                </c:pt>
                <c:pt idx="7485">
                  <c:v>9.52028028411433E-3</c:v>
                </c:pt>
                <c:pt idx="7486">
                  <c:v>9.4818691618314601E-3</c:v>
                </c:pt>
                <c:pt idx="7487">
                  <c:v>9.4436065717351508E-3</c:v>
                </c:pt>
                <c:pt idx="7488">
                  <c:v>9.4054919662633907E-3</c:v>
                </c:pt>
                <c:pt idx="7489">
                  <c:v>9.36752479935298E-3</c:v>
                </c:pt>
                <c:pt idx="7490">
                  <c:v>9.3297045284379508E-3</c:v>
                </c:pt>
                <c:pt idx="7491">
                  <c:v>9.2920306109522902E-3</c:v>
                </c:pt>
                <c:pt idx="7492">
                  <c:v>9.2545025078272208E-3</c:v>
                </c:pt>
                <c:pt idx="7493">
                  <c:v>9.2171196804935393E-3</c:v>
                </c:pt>
                <c:pt idx="7494">
                  <c:v>9.1798815938792799E-3</c:v>
                </c:pt>
                <c:pt idx="7495">
                  <c:v>9.1427877129124299E-3</c:v>
                </c:pt>
                <c:pt idx="7496">
                  <c:v>9.1058375055186307E-3</c:v>
                </c:pt>
                <c:pt idx="7497">
                  <c:v>9.0690304426210792E-3</c:v>
                </c:pt>
                <c:pt idx="7498">
                  <c:v>9.0323659936442004E-3</c:v>
                </c:pt>
                <c:pt idx="7499">
                  <c:v>8.9958436335080202E-3</c:v>
                </c:pt>
                <c:pt idx="7500">
                  <c:v>8.9594628366329501E-3</c:v>
                </c:pt>
                <c:pt idx="7501">
                  <c:v>8.9232230794378201E-3</c:v>
                </c:pt>
                <c:pt idx="7502">
                  <c:v>8.8871238418386494E-3</c:v>
                </c:pt>
                <c:pt idx="7503">
                  <c:v>8.8511646042510606E-3</c:v>
                </c:pt>
                <c:pt idx="7504">
                  <c:v>8.8153448480898702E-3</c:v>
                </c:pt>
                <c:pt idx="7505">
                  <c:v>8.7796640587667306E-3</c:v>
                </c:pt>
                <c:pt idx="7506">
                  <c:v>8.7441217216932508E-3</c:v>
                </c:pt>
                <c:pt idx="7507">
                  <c:v>8.7087173257782702E-3</c:v>
                </c:pt>
                <c:pt idx="7508">
                  <c:v>8.6734503589314099E-3</c:v>
                </c:pt>
                <c:pt idx="7509">
                  <c:v>8.6383203140583103E-3</c:v>
                </c:pt>
                <c:pt idx="7510">
                  <c:v>8.6033266835649994E-3</c:v>
                </c:pt>
                <c:pt idx="7511">
                  <c:v>8.5684689628551195E-3</c:v>
                </c:pt>
                <c:pt idx="7512">
                  <c:v>8.5337466483314996E-3</c:v>
                </c:pt>
                <c:pt idx="7513">
                  <c:v>8.4991592393945901E-3</c:v>
                </c:pt>
                <c:pt idx="7514">
                  <c:v>8.4647062349452098E-3</c:v>
                </c:pt>
                <c:pt idx="7515">
                  <c:v>8.4303871373814197E-3</c:v>
                </c:pt>
                <c:pt idx="7516">
                  <c:v>8.39620145159925E-3</c:v>
                </c:pt>
                <c:pt idx="7517">
                  <c:v>8.3621486819951407E-3</c:v>
                </c:pt>
                <c:pt idx="7518">
                  <c:v>8.3282283359631393E-3</c:v>
                </c:pt>
                <c:pt idx="7519">
                  <c:v>8.2944399228956894E-3</c:v>
                </c:pt>
                <c:pt idx="7520">
                  <c:v>8.2607829536840392E-3</c:v>
                </c:pt>
                <c:pt idx="7521">
                  <c:v>8.2272569397190392E-3</c:v>
                </c:pt>
                <c:pt idx="7522">
                  <c:v>8.1938613963883303E-3</c:v>
                </c:pt>
                <c:pt idx="7523">
                  <c:v>8.1605958380803704E-3</c:v>
                </c:pt>
                <c:pt idx="7524">
                  <c:v>8.1274597836800098E-3</c:v>
                </c:pt>
                <c:pt idx="7525">
                  <c:v>8.0944527520720993E-3</c:v>
                </c:pt>
                <c:pt idx="7526">
                  <c:v>8.0615742636402903E-3</c:v>
                </c:pt>
                <c:pt idx="7527">
                  <c:v>8.0288238412662399E-3</c:v>
                </c:pt>
                <c:pt idx="7528">
                  <c:v>7.9962010098299993E-3</c:v>
                </c:pt>
                <c:pt idx="7529">
                  <c:v>7.9637052947112395E-3</c:v>
                </c:pt>
                <c:pt idx="7530">
                  <c:v>7.9313362227884099E-3</c:v>
                </c:pt>
                <c:pt idx="7531">
                  <c:v>7.8990933254363595E-3</c:v>
                </c:pt>
                <c:pt idx="7532">
                  <c:v>7.8669761320315692E-3</c:v>
                </c:pt>
                <c:pt idx="7533">
                  <c:v>7.8349841749481008E-3</c:v>
                </c:pt>
                <c:pt idx="7534">
                  <c:v>7.8031169890580001E-3</c:v>
                </c:pt>
                <c:pt idx="7535">
                  <c:v>7.7713741102325403E-3</c:v>
                </c:pt>
                <c:pt idx="7536">
                  <c:v>7.7397550763413899E-3</c:v>
                </c:pt>
                <c:pt idx="7537">
                  <c:v>7.7082594257538101E-3</c:v>
                </c:pt>
                <c:pt idx="7538">
                  <c:v>7.6768866998366799E-3</c:v>
                </c:pt>
                <c:pt idx="7539">
                  <c:v>7.6456364404564603E-3</c:v>
                </c:pt>
                <c:pt idx="7540">
                  <c:v>7.6145081919776203E-3</c:v>
                </c:pt>
                <c:pt idx="7541">
                  <c:v>7.5835014997638296E-3</c:v>
                </c:pt>
                <c:pt idx="7542">
                  <c:v>7.5526159111771697E-3</c:v>
                </c:pt>
                <c:pt idx="7543">
                  <c:v>7.5218509755781097E-3</c:v>
                </c:pt>
                <c:pt idx="7544">
                  <c:v>7.4912062418275296E-3</c:v>
                </c:pt>
                <c:pt idx="7545">
                  <c:v>7.4606812637822897E-3</c:v>
                </c:pt>
                <c:pt idx="7546">
                  <c:v>7.4302755938004898E-3</c:v>
                </c:pt>
                <c:pt idx="7547">
                  <c:v>7.3999887877373898E-3</c:v>
                </c:pt>
                <c:pt idx="7548">
                  <c:v>7.3698204014482904E-3</c:v>
                </c:pt>
                <c:pt idx="7549">
                  <c:v>7.3397699932864404E-3</c:v>
                </c:pt>
                <c:pt idx="7550">
                  <c:v>7.3098371246027496E-3</c:v>
                </c:pt>
                <c:pt idx="7551">
                  <c:v>7.2800213552492998E-3</c:v>
                </c:pt>
                <c:pt idx="7552">
                  <c:v>7.2503222480757501E-3</c:v>
                </c:pt>
                <c:pt idx="7553">
                  <c:v>7.2207393689294099E-3</c:v>
                </c:pt>
                <c:pt idx="7554">
                  <c:v>7.1912722821587602E-3</c:v>
                </c:pt>
                <c:pt idx="7555">
                  <c:v>7.1619205571082896E-3</c:v>
                </c:pt>
                <c:pt idx="7556">
                  <c:v>7.1326837616236798E-3</c:v>
                </c:pt>
                <c:pt idx="7557">
                  <c:v>7.1035614665482198E-3</c:v>
                </c:pt>
                <c:pt idx="7558">
                  <c:v>7.0745532442240099E-3</c:v>
                </c:pt>
                <c:pt idx="7559">
                  <c:v>7.0456586679923296E-3</c:v>
                </c:pt>
                <c:pt idx="7560">
                  <c:v>7.0168773141920902E-3</c:v>
                </c:pt>
                <c:pt idx="7561">
                  <c:v>6.9882087576633696E-3</c:v>
                </c:pt>
                <c:pt idx="7562">
                  <c:v>6.9596525777426699E-3</c:v>
                </c:pt>
                <c:pt idx="7563">
                  <c:v>6.93120835376648E-3</c:v>
                </c:pt>
                <c:pt idx="7564">
                  <c:v>6.9028756665700996E-3</c:v>
                </c:pt>
                <c:pt idx="7565">
                  <c:v>6.8746540999864401E-3</c:v>
                </c:pt>
                <c:pt idx="7566">
                  <c:v>6.8465432368491896E-3</c:v>
                </c:pt>
                <c:pt idx="7567">
                  <c:v>6.8185426634892396E-3</c:v>
                </c:pt>
                <c:pt idx="7568">
                  <c:v>6.7906519662375101E-3</c:v>
                </c:pt>
                <c:pt idx="7569">
                  <c:v>6.7628707344224897E-3</c:v>
                </c:pt>
                <c:pt idx="7570">
                  <c:v>6.7351985573726996E-3</c:v>
                </c:pt>
                <c:pt idx="7571">
                  <c:v>6.7076350269146198E-3</c:v>
                </c:pt>
                <c:pt idx="7572">
                  <c:v>6.6801797363735798E-3</c:v>
                </c:pt>
                <c:pt idx="7573">
                  <c:v>6.65283227907487E-3</c:v>
                </c:pt>
                <c:pt idx="7574">
                  <c:v>6.6255922513414004E-3</c:v>
                </c:pt>
                <c:pt idx="7575">
                  <c:v>6.5984592504952904E-3</c:v>
                </c:pt>
                <c:pt idx="7576">
                  <c:v>6.5714328753574396E-3</c:v>
                </c:pt>
                <c:pt idx="7577">
                  <c:v>6.5445127252483602E-3</c:v>
                </c:pt>
                <c:pt idx="7578">
                  <c:v>6.51769840248617E-3</c:v>
                </c:pt>
                <c:pt idx="7579">
                  <c:v>6.4909895093889702E-3</c:v>
                </c:pt>
                <c:pt idx="7580">
                  <c:v>6.4643856502732897E-3</c:v>
                </c:pt>
                <c:pt idx="7581">
                  <c:v>6.4378864314540403E-3</c:v>
                </c:pt>
                <c:pt idx="7582">
                  <c:v>6.4114914597457303E-3</c:v>
                </c:pt>
                <c:pt idx="7583">
                  <c:v>6.3852003429620803E-3</c:v>
                </c:pt>
                <c:pt idx="7584">
                  <c:v>6.3590126924140096E-3</c:v>
                </c:pt>
                <c:pt idx="7585">
                  <c:v>6.3329281184132304E-3</c:v>
                </c:pt>
                <c:pt idx="7586">
                  <c:v>6.3069462337694802E-3</c:v>
                </c:pt>
                <c:pt idx="7587">
                  <c:v>6.2810666532908599E-3</c:v>
                </c:pt>
                <c:pt idx="7588">
                  <c:v>6.2552889912859096E-3</c:v>
                </c:pt>
                <c:pt idx="7589">
                  <c:v>6.2296128660599397E-3</c:v>
                </c:pt>
                <c:pt idx="7590">
                  <c:v>6.2040378939198703E-3</c:v>
                </c:pt>
                <c:pt idx="7591">
                  <c:v>6.1785636956690404E-3</c:v>
                </c:pt>
                <c:pt idx="7592">
                  <c:v>6.15318989261037E-3</c:v>
                </c:pt>
                <c:pt idx="7593">
                  <c:v>6.1279161055471897E-3</c:v>
                </c:pt>
                <c:pt idx="7594">
                  <c:v>6.1027419592796202E-3</c:v>
                </c:pt>
                <c:pt idx="7595">
                  <c:v>6.0776670781081902E-3</c:v>
                </c:pt>
                <c:pt idx="7596">
                  <c:v>6.0526910888314403E-3</c:v>
                </c:pt>
                <c:pt idx="7597">
                  <c:v>6.0278136182478903E-3</c:v>
                </c:pt>
                <c:pt idx="7598">
                  <c:v>6.0030342966532696E-3</c:v>
                </c:pt>
                <c:pt idx="7599">
                  <c:v>5.9783527528445204E-3</c:v>
                </c:pt>
                <c:pt idx="7600">
                  <c:v>5.9537686196153797E-3</c:v>
                </c:pt>
                <c:pt idx="7601">
                  <c:v>5.9292815292599698E-3</c:v>
                </c:pt>
                <c:pt idx="7602">
                  <c:v>5.9048911160708402E-3</c:v>
                </c:pt>
                <c:pt idx="7603">
                  <c:v>5.8805970158393103E-3</c:v>
                </c:pt>
                <c:pt idx="7604">
                  <c:v>5.8563988648563303E-3</c:v>
                </c:pt>
                <c:pt idx="7605">
                  <c:v>5.8322963019108399E-3</c:v>
                </c:pt>
                <c:pt idx="7606">
                  <c:v>5.8082889657917703E-3</c:v>
                </c:pt>
                <c:pt idx="7607">
                  <c:v>5.7843764977860701E-3</c:v>
                </c:pt>
                <c:pt idx="7608">
                  <c:v>5.7605585396802699E-3</c:v>
                </c:pt>
                <c:pt idx="7609">
                  <c:v>5.7368347342601203E-3</c:v>
                </c:pt>
                <c:pt idx="7610">
                  <c:v>5.7132047268093596E-3</c:v>
                </c:pt>
                <c:pt idx="7611">
                  <c:v>5.6896681631113302E-3</c:v>
                </c:pt>
                <c:pt idx="7612">
                  <c:v>5.6662246894489902E-3</c:v>
                </c:pt>
                <c:pt idx="7613">
                  <c:v>5.6428739551028697E-3</c:v>
                </c:pt>
                <c:pt idx="7614">
                  <c:v>5.61961560935353E-3</c:v>
                </c:pt>
                <c:pt idx="7615">
                  <c:v>5.5964493034799103E-3</c:v>
                </c:pt>
                <c:pt idx="7616">
                  <c:v>5.57337468876095E-3</c:v>
                </c:pt>
                <c:pt idx="7617">
                  <c:v>5.5503914194732201E-3</c:v>
                </c:pt>
                <c:pt idx="7618">
                  <c:v>5.5274991493936502E-3</c:v>
                </c:pt>
                <c:pt idx="7619">
                  <c:v>5.5046975352968097E-3</c:v>
                </c:pt>
                <c:pt idx="7620">
                  <c:v>5.4819862339572298E-3</c:v>
                </c:pt>
                <c:pt idx="7621">
                  <c:v>5.45936490264908E-3</c:v>
                </c:pt>
                <c:pt idx="7622">
                  <c:v>5.4368332021437196E-3</c:v>
                </c:pt>
                <c:pt idx="7623">
                  <c:v>5.4143907937120803E-3</c:v>
                </c:pt>
                <c:pt idx="7624">
                  <c:v>5.3920373376259399E-3</c:v>
                </c:pt>
                <c:pt idx="7625">
                  <c:v>5.3697724981538403E-3</c:v>
                </c:pt>
                <c:pt idx="7626">
                  <c:v>5.3475959400639504E-3</c:v>
                </c:pt>
                <c:pt idx="7627">
                  <c:v>5.3255073276248198E-3</c:v>
                </c:pt>
                <c:pt idx="7628">
                  <c:v>5.30350632860221E-3</c:v>
                </c:pt>
                <c:pt idx="7629">
                  <c:v>5.28159261176108E-3</c:v>
                </c:pt>
                <c:pt idx="7630">
                  <c:v>5.2597658448672001E-3</c:v>
                </c:pt>
                <c:pt idx="7631">
                  <c:v>5.2380256991835204E-3</c:v>
                </c:pt>
                <c:pt idx="7632">
                  <c:v>5.2163718454734101E-3</c:v>
                </c:pt>
                <c:pt idx="7633">
                  <c:v>5.1948039574978202E-3</c:v>
                </c:pt>
                <c:pt idx="7634">
                  <c:v>5.1733217090177402E-3</c:v>
                </c:pt>
                <c:pt idx="7635">
                  <c:v>5.1519247742937103E-3</c:v>
                </c:pt>
                <c:pt idx="7636">
                  <c:v>5.1306128310835098E-3</c:v>
                </c:pt>
                <c:pt idx="7637">
                  <c:v>5.1093855556460996E-3</c:v>
                </c:pt>
                <c:pt idx="7638">
                  <c:v>5.08824262673845E-3</c:v>
                </c:pt>
                <c:pt idx="7639">
                  <c:v>5.0671837241167399E-3</c:v>
                </c:pt>
                <c:pt idx="7640">
                  <c:v>5.0462085295355204E-3</c:v>
                </c:pt>
                <c:pt idx="7641">
                  <c:v>5.0253167242497697E-3</c:v>
                </c:pt>
                <c:pt idx="7642">
                  <c:v>5.0045079920124601E-3</c:v>
                </c:pt>
                <c:pt idx="7643">
                  <c:v>4.9837820165765604E-3</c:v>
                </c:pt>
                <c:pt idx="7644">
                  <c:v>4.9631384836934496E-3</c:v>
                </c:pt>
                <c:pt idx="7645">
                  <c:v>4.9425770806132904E-3</c:v>
                </c:pt>
                <c:pt idx="7646">
                  <c:v>4.9220974940866703E-3</c:v>
                </c:pt>
                <c:pt idx="7647">
                  <c:v>4.9016994133621499E-3</c:v>
                </c:pt>
                <c:pt idx="7648">
                  <c:v>4.8813825291871204E-3</c:v>
                </c:pt>
                <c:pt idx="7649">
                  <c:v>4.8611465318093502E-3</c:v>
                </c:pt>
                <c:pt idx="7650">
                  <c:v>4.8409911139746199E-3</c:v>
                </c:pt>
                <c:pt idx="7651">
                  <c:v>4.8209159684287003E-3</c:v>
                </c:pt>
                <c:pt idx="7652">
                  <c:v>4.8009207909149804E-3</c:v>
                </c:pt>
                <c:pt idx="7653">
                  <c:v>4.7810052751784404E-3</c:v>
                </c:pt>
                <c:pt idx="7654">
                  <c:v>4.7611691194604502E-3</c:v>
                </c:pt>
                <c:pt idx="7655">
                  <c:v>4.7414120210031996E-3</c:v>
                </c:pt>
                <c:pt idx="7656">
                  <c:v>4.7217336785476604E-3</c:v>
                </c:pt>
                <c:pt idx="7657">
                  <c:v>4.70213379183404E-3</c:v>
                </c:pt>
                <c:pt idx="7658">
                  <c:v>4.6826120626008898E-3</c:v>
                </c:pt>
                <c:pt idx="7659">
                  <c:v>4.6631681930864302E-3</c:v>
                </c:pt>
                <c:pt idx="7660">
                  <c:v>4.64380188502921E-3</c:v>
                </c:pt>
                <c:pt idx="7661">
                  <c:v>4.6245128441646504E-3</c:v>
                </c:pt>
                <c:pt idx="7662">
                  <c:v>4.6053007752289103E-3</c:v>
                </c:pt>
                <c:pt idx="7663">
                  <c:v>4.5861653849565897E-3</c:v>
                </c:pt>
                <c:pt idx="7664">
                  <c:v>4.5671063805818798E-3</c:v>
                </c:pt>
                <c:pt idx="7665">
                  <c:v>4.5481234703381697E-3</c:v>
                </c:pt>
                <c:pt idx="7666">
                  <c:v>4.52921636395764E-3</c:v>
                </c:pt>
                <c:pt idx="7667">
                  <c:v>4.5103847726712899E-3</c:v>
                </c:pt>
                <c:pt idx="7668">
                  <c:v>4.4916284077101097E-3</c:v>
                </c:pt>
                <c:pt idx="7669">
                  <c:v>4.4729469823034896E-3</c:v>
                </c:pt>
                <c:pt idx="7670">
                  <c:v>4.4543402096808198E-3</c:v>
                </c:pt>
                <c:pt idx="7671">
                  <c:v>4.4358078040707101E-3</c:v>
                </c:pt>
                <c:pt idx="7672">
                  <c:v>4.4173494826993398E-3</c:v>
                </c:pt>
                <c:pt idx="7673">
                  <c:v>4.3989649612940999E-3</c:v>
                </c:pt>
                <c:pt idx="7674">
                  <c:v>4.3806539590795996E-3</c:v>
                </c:pt>
                <c:pt idx="7675">
                  <c:v>4.3624161932820302E-3</c:v>
                </c:pt>
                <c:pt idx="7676">
                  <c:v>4.3442513856239897E-3</c:v>
                </c:pt>
                <c:pt idx="7677">
                  <c:v>4.3261592558296799E-3</c:v>
                </c:pt>
                <c:pt idx="7678">
                  <c:v>4.3081395256216997E-3</c:v>
                </c:pt>
                <c:pt idx="7679">
                  <c:v>4.2901919192206402E-3</c:v>
                </c:pt>
                <c:pt idx="7680">
                  <c:v>4.27231615984791E-3</c:v>
                </c:pt>
                <c:pt idx="7681">
                  <c:v>4.2545119732228997E-3</c:v>
                </c:pt>
                <c:pt idx="7682">
                  <c:v>4.2367790845654297E-3</c:v>
                </c:pt>
                <c:pt idx="7683">
                  <c:v>4.2191172205940904E-3</c:v>
                </c:pt>
                <c:pt idx="7684">
                  <c:v>4.20152611052548E-3</c:v>
                </c:pt>
                <c:pt idx="7685">
                  <c:v>4.1840054825770202E-3</c:v>
                </c:pt>
                <c:pt idx="7686">
                  <c:v>4.1665550664649002E-3</c:v>
                </c:pt>
                <c:pt idx="7687">
                  <c:v>4.1491745939037303E-3</c:v>
                </c:pt>
                <c:pt idx="7688">
                  <c:v>4.1318637961085198E-3</c:v>
                </c:pt>
                <c:pt idx="7689">
                  <c:v>4.1146224067922701E-3</c:v>
                </c:pt>
                <c:pt idx="7690">
                  <c:v>4.0974501586688002E-3</c:v>
                </c:pt>
                <c:pt idx="7691">
                  <c:v>4.0803467874495E-3</c:v>
                </c:pt>
                <c:pt idx="7692">
                  <c:v>4.0633120288458002E-3</c:v>
                </c:pt>
                <c:pt idx="7693">
                  <c:v>4.0463456200678901E-3</c:v>
                </c:pt>
                <c:pt idx="7694">
                  <c:v>4.0294472978263897E-3</c:v>
                </c:pt>
                <c:pt idx="7695">
                  <c:v>4.0126168008303102E-3</c:v>
                </c:pt>
                <c:pt idx="7696">
                  <c:v>3.9958538702866697E-3</c:v>
                </c:pt>
                <c:pt idx="7697">
                  <c:v>3.9791582454040599E-3</c:v>
                </c:pt>
                <c:pt idx="7698">
                  <c:v>3.9625296673895197E-3</c:v>
                </c:pt>
                <c:pt idx="7699">
                  <c:v>3.9459678799480501E-3</c:v>
                </c:pt>
                <c:pt idx="7700">
                  <c:v>3.9294726262850601E-3</c:v>
                </c:pt>
                <c:pt idx="7701">
                  <c:v>3.9130436501055802E-3</c:v>
                </c:pt>
                <c:pt idx="7702">
                  <c:v>3.8966806971130101E-3</c:v>
                </c:pt>
                <c:pt idx="7703">
                  <c:v>3.88038351301078E-3</c:v>
                </c:pt>
                <c:pt idx="7704">
                  <c:v>3.8641518460002999E-3</c:v>
                </c:pt>
                <c:pt idx="7705">
                  <c:v>3.8479854432837898E-3</c:v>
                </c:pt>
                <c:pt idx="7706">
                  <c:v>3.8318840540618698E-3</c:v>
                </c:pt>
                <c:pt idx="7707">
                  <c:v>3.8158474290339501E-3</c:v>
                </c:pt>
                <c:pt idx="7708">
                  <c:v>3.7998753174006599E-3</c:v>
                </c:pt>
                <c:pt idx="7709">
                  <c:v>3.7839674723594199E-3</c:v>
                </c:pt>
                <c:pt idx="7710">
                  <c:v>3.7681236456088502E-3</c:v>
                </c:pt>
                <c:pt idx="7711">
                  <c:v>3.7523435913455702E-3</c:v>
                </c:pt>
                <c:pt idx="7712">
                  <c:v>3.7366270637662E-3</c:v>
                </c:pt>
                <c:pt idx="7713">
                  <c:v>3.72097381856617E-3</c:v>
                </c:pt>
                <c:pt idx="7714">
                  <c:v>3.7053836114409001E-3</c:v>
                </c:pt>
                <c:pt idx="7715">
                  <c:v>3.6898561995846102E-3</c:v>
                </c:pt>
                <c:pt idx="7716">
                  <c:v>3.6743913411907401E-3</c:v>
                </c:pt>
                <c:pt idx="7717">
                  <c:v>3.6589887954518998E-3</c:v>
                </c:pt>
                <c:pt idx="7718">
                  <c:v>3.6436483225599199E-3</c:v>
                </c:pt>
                <c:pt idx="7719">
                  <c:v>3.6283696812078299E-3</c:v>
                </c:pt>
                <c:pt idx="7720">
                  <c:v>3.6131526355842598E-3</c:v>
                </c:pt>
                <c:pt idx="7721">
                  <c:v>3.5979969463806301E-3</c:v>
                </c:pt>
                <c:pt idx="7722">
                  <c:v>3.58290237728597E-3</c:v>
                </c:pt>
                <c:pt idx="7723">
                  <c:v>3.56786869248892E-3</c:v>
                </c:pt>
                <c:pt idx="7724">
                  <c:v>3.55289565667771E-3</c:v>
                </c:pt>
                <c:pt idx="7725">
                  <c:v>3.53798303653896E-3</c:v>
                </c:pt>
                <c:pt idx="7726">
                  <c:v>3.5231305992589001E-3</c:v>
                </c:pt>
                <c:pt idx="7727">
                  <c:v>3.50833811052497E-3</c:v>
                </c:pt>
                <c:pt idx="7728">
                  <c:v>3.4936053405210101E-3</c:v>
                </c:pt>
                <c:pt idx="7729">
                  <c:v>3.47893205793203E-3</c:v>
                </c:pt>
                <c:pt idx="7730">
                  <c:v>3.4643180329418902E-3</c:v>
                </c:pt>
                <c:pt idx="7731">
                  <c:v>3.4497630362340099E-3</c:v>
                </c:pt>
                <c:pt idx="7732">
                  <c:v>3.4352668404902201E-3</c:v>
                </c:pt>
                <c:pt idx="7733">
                  <c:v>3.4208292173931701E-3</c:v>
                </c:pt>
                <c:pt idx="7734">
                  <c:v>3.40644994162309E-3</c:v>
                </c:pt>
                <c:pt idx="7735">
                  <c:v>3.3921287868610098E-3</c:v>
                </c:pt>
                <c:pt idx="7736">
                  <c:v>3.3778655277871801E-3</c:v>
                </c:pt>
                <c:pt idx="7737">
                  <c:v>3.36365994108023E-3</c:v>
                </c:pt>
                <c:pt idx="7738">
                  <c:v>3.3495118034188001E-3</c:v>
                </c:pt>
                <c:pt idx="7739">
                  <c:v>3.3354208929803298E-3</c:v>
                </c:pt>
                <c:pt idx="7740">
                  <c:v>3.3213869879422601E-3</c:v>
                </c:pt>
                <c:pt idx="7741">
                  <c:v>3.30740986698163E-3</c:v>
                </c:pt>
                <c:pt idx="7742">
                  <c:v>3.2934893107738799E-3</c:v>
                </c:pt>
                <c:pt idx="7743">
                  <c:v>3.2796250994948598E-3</c:v>
                </c:pt>
                <c:pt idx="7744">
                  <c:v>3.2658170163180002E-3</c:v>
                </c:pt>
                <c:pt idx="7745">
                  <c:v>3.2520648424183502E-3</c:v>
                </c:pt>
                <c:pt idx="7746">
                  <c:v>3.2383683624681498E-3</c:v>
                </c:pt>
                <c:pt idx="7747">
                  <c:v>3.2247273586416499E-3</c:v>
                </c:pt>
                <c:pt idx="7748">
                  <c:v>3.2111416176094898E-3</c:v>
                </c:pt>
                <c:pt idx="7749">
                  <c:v>3.1976109245435099E-3</c:v>
                </c:pt>
                <c:pt idx="7750">
                  <c:v>3.1841350661143599E-3</c:v>
                </c:pt>
                <c:pt idx="7751">
                  <c:v>3.1707138289926899E-3</c:v>
                </c:pt>
                <c:pt idx="7752">
                  <c:v>3.15734700134795E-3</c:v>
                </c:pt>
                <c:pt idx="7753">
                  <c:v>3.1440343728483802E-3</c:v>
                </c:pt>
                <c:pt idx="7754">
                  <c:v>3.13077573216302E-3</c:v>
                </c:pt>
                <c:pt idx="7755">
                  <c:v>3.1175708704589398E-3</c:v>
                </c:pt>
                <c:pt idx="7756">
                  <c:v>3.10441957840357E-3</c:v>
                </c:pt>
                <c:pt idx="7757">
                  <c:v>3.0913216486627699E-3</c:v>
                </c:pt>
                <c:pt idx="7758">
                  <c:v>3.0782768734027798E-3</c:v>
                </c:pt>
                <c:pt idx="7759">
                  <c:v>3.0652850457890601E-3</c:v>
                </c:pt>
                <c:pt idx="7760">
                  <c:v>3.0523459609854602E-3</c:v>
                </c:pt>
                <c:pt idx="7761">
                  <c:v>3.03945941315664E-3</c:v>
                </c:pt>
                <c:pt idx="7762">
                  <c:v>3.02662519846563E-3</c:v>
                </c:pt>
                <c:pt idx="7763">
                  <c:v>3.0138431135751098E-3</c:v>
                </c:pt>
                <c:pt idx="7764">
                  <c:v>3.0011129556473102E-3</c:v>
                </c:pt>
                <c:pt idx="7765">
                  <c:v>2.9884345228436901E-3</c:v>
                </c:pt>
                <c:pt idx="7766">
                  <c:v>2.97580761382532E-3</c:v>
                </c:pt>
                <c:pt idx="7767">
                  <c:v>2.9632320277528301E-3</c:v>
                </c:pt>
                <c:pt idx="7768">
                  <c:v>2.9507075657853E-3</c:v>
                </c:pt>
                <c:pt idx="7769">
                  <c:v>2.9382340275829698E-3</c:v>
                </c:pt>
                <c:pt idx="7770">
                  <c:v>2.9258112163032999E-3</c:v>
                </c:pt>
                <c:pt idx="7771">
                  <c:v>2.9134389341045602E-3</c:v>
                </c:pt>
                <c:pt idx="7772">
                  <c:v>2.9011169836445899E-3</c:v>
                </c:pt>
                <c:pt idx="7773">
                  <c:v>2.88884516908005E-3</c:v>
                </c:pt>
                <c:pt idx="7774">
                  <c:v>2.8766232955668102E-3</c:v>
                </c:pt>
                <c:pt idx="7775">
                  <c:v>2.8644511672615198E-3</c:v>
                </c:pt>
                <c:pt idx="7776">
                  <c:v>2.8523285918180502E-3</c:v>
                </c:pt>
                <c:pt idx="7777">
                  <c:v>2.84025537539145E-3</c:v>
                </c:pt>
                <c:pt idx="7778">
                  <c:v>2.8282313251359798E-3</c:v>
                </c:pt>
                <c:pt idx="7779">
                  <c:v>2.8162562497047101E-3</c:v>
                </c:pt>
                <c:pt idx="7780">
                  <c:v>2.8043299577506999E-3</c:v>
                </c:pt>
                <c:pt idx="7781">
                  <c:v>2.7924522604250101E-3</c:v>
                </c:pt>
                <c:pt idx="7782">
                  <c:v>2.7806229658810999E-3</c:v>
                </c:pt>
                <c:pt idx="7783">
                  <c:v>2.76884188676884E-3</c:v>
                </c:pt>
                <c:pt idx="7784">
                  <c:v>2.7571088342392899E-3</c:v>
                </c:pt>
                <c:pt idx="7785">
                  <c:v>2.7454236214419199E-3</c:v>
                </c:pt>
                <c:pt idx="7786">
                  <c:v>2.7337860605269799E-3</c:v>
                </c:pt>
                <c:pt idx="7787">
                  <c:v>2.7221959666423601E-3</c:v>
                </c:pt>
                <c:pt idx="7788">
                  <c:v>2.7106531529374998E-3</c:v>
                </c:pt>
                <c:pt idx="7789">
                  <c:v>2.6991574360590801E-3</c:v>
                </c:pt>
                <c:pt idx="7790">
                  <c:v>2.6877086311549699E-3</c:v>
                </c:pt>
                <c:pt idx="7791">
                  <c:v>2.6763065548718302E-3</c:v>
                </c:pt>
                <c:pt idx="7792">
                  <c:v>2.66495102485553E-3</c:v>
                </c:pt>
                <c:pt idx="7793">
                  <c:v>2.6536418592515401E-3</c:v>
                </c:pt>
                <c:pt idx="7794">
                  <c:v>2.6423788757057301E-3</c:v>
                </c:pt>
                <c:pt idx="7795">
                  <c:v>2.6311618948615602E-3</c:v>
                </c:pt>
                <c:pt idx="7796">
                  <c:v>2.6199907363633201E-3</c:v>
                </c:pt>
                <c:pt idx="7797">
                  <c:v>2.6088652208544599E-3</c:v>
                </c:pt>
                <c:pt idx="7798">
                  <c:v>2.5977851689784602E-3</c:v>
                </c:pt>
                <c:pt idx="7799">
                  <c:v>2.5867504038767902E-3</c:v>
                </c:pt>
                <c:pt idx="7800">
                  <c:v>2.57576074819132E-3</c:v>
                </c:pt>
                <c:pt idx="7801">
                  <c:v>2.5648160240643301E-3</c:v>
                </c:pt>
                <c:pt idx="7802">
                  <c:v>2.5539160566356799E-3</c:v>
                </c:pt>
                <c:pt idx="7803">
                  <c:v>2.54306067054566E-3</c:v>
                </c:pt>
                <c:pt idx="7804">
                  <c:v>2.5322496909341201E-3</c:v>
                </c:pt>
                <c:pt idx="7805">
                  <c:v>2.5214829434405599E-3</c:v>
                </c:pt>
                <c:pt idx="7806">
                  <c:v>2.51076025520324E-3</c:v>
                </c:pt>
                <c:pt idx="7807">
                  <c:v>2.5000814528608399E-3</c:v>
                </c:pt>
                <c:pt idx="7808">
                  <c:v>2.4894463645508398E-3</c:v>
                </c:pt>
                <c:pt idx="7809">
                  <c:v>2.4788548194099001E-3</c:v>
                </c:pt>
                <c:pt idx="7810">
                  <c:v>2.4683066460751101E-3</c:v>
                </c:pt>
                <c:pt idx="7811">
                  <c:v>2.4578016746823399E-3</c:v>
                </c:pt>
                <c:pt idx="7812">
                  <c:v>2.4473397358670801E-3</c:v>
                </c:pt>
                <c:pt idx="7813">
                  <c:v>2.4369206597651899E-3</c:v>
                </c:pt>
                <c:pt idx="7814">
                  <c:v>2.4265442795101599E-3</c:v>
                </c:pt>
                <c:pt idx="7815">
                  <c:v>2.4162104262370702E-3</c:v>
                </c:pt>
                <c:pt idx="7816">
                  <c:v>2.4059189335789901E-3</c:v>
                </c:pt>
                <c:pt idx="7817">
                  <c:v>2.3956696356686102E-3</c:v>
                </c:pt>
                <c:pt idx="7818">
                  <c:v>2.3854623656394099E-3</c:v>
                </c:pt>
                <c:pt idx="7819">
                  <c:v>2.37529695862326E-3</c:v>
                </c:pt>
                <c:pt idx="7820">
                  <c:v>2.36517325075125E-3</c:v>
                </c:pt>
                <c:pt idx="7821">
                  <c:v>2.3550910776548501E-3</c:v>
                </c:pt>
                <c:pt idx="7822">
                  <c:v>2.3450502754651598E-3</c:v>
                </c:pt>
                <c:pt idx="7823">
                  <c:v>2.3350506828112498E-3</c:v>
                </c:pt>
                <c:pt idx="7824">
                  <c:v>2.3250921363238098E-3</c:v>
                </c:pt>
                <c:pt idx="7825">
                  <c:v>2.3151744761307201E-3</c:v>
                </c:pt>
                <c:pt idx="7826">
                  <c:v>2.3052975398618601E-3</c:v>
                </c:pt>
                <c:pt idx="7827">
                  <c:v>2.2954611681447099E-3</c:v>
                </c:pt>
                <c:pt idx="7828">
                  <c:v>2.2856652006075701E-3</c:v>
                </c:pt>
                <c:pt idx="7829">
                  <c:v>2.2759094788771198E-3</c:v>
                </c:pt>
                <c:pt idx="7830">
                  <c:v>2.2661938445800401E-3</c:v>
                </c:pt>
                <c:pt idx="7831">
                  <c:v>2.2565181388434202E-3</c:v>
                </c:pt>
                <c:pt idx="7832">
                  <c:v>2.2468822052923399E-3</c:v>
                </c:pt>
                <c:pt idx="7833">
                  <c:v>2.23728588705229E-3</c:v>
                </c:pt>
                <c:pt idx="7834">
                  <c:v>2.2277290282479698E-3</c:v>
                </c:pt>
                <c:pt idx="7835">
                  <c:v>2.2182114725044499E-3</c:v>
                </c:pt>
                <c:pt idx="7836">
                  <c:v>2.2087330664444199E-3</c:v>
                </c:pt>
                <c:pt idx="7837">
                  <c:v>2.19929365419258E-3</c:v>
                </c:pt>
                <c:pt idx="7838">
                  <c:v>2.1898930828712E-3</c:v>
                </c:pt>
                <c:pt idx="7839">
                  <c:v>2.1805311981037902E-3</c:v>
                </c:pt>
                <c:pt idx="7840">
                  <c:v>2.1712078495106299E-3</c:v>
                </c:pt>
                <c:pt idx="7841">
                  <c:v>2.16192288321481E-3</c:v>
                </c:pt>
                <c:pt idx="7842">
                  <c:v>2.1526761478374199E-3</c:v>
                </c:pt>
                <c:pt idx="7843">
                  <c:v>2.1434674939979602E-3</c:v>
                </c:pt>
                <c:pt idx="7844">
                  <c:v>2.1342967698179099E-3</c:v>
                </c:pt>
                <c:pt idx="7845">
                  <c:v>2.1251638259167601E-3</c:v>
                </c:pt>
                <c:pt idx="7846">
                  <c:v>2.1160685129140099E-3</c:v>
                </c:pt>
                <c:pt idx="7847">
                  <c:v>2.1070106829279502E-3</c:v>
                </c:pt>
                <c:pt idx="7848">
                  <c:v>2.0979901875772802E-3</c:v>
                </c:pt>
                <c:pt idx="7849">
                  <c:v>2.08900687947988E-3</c:v>
                </c:pt>
                <c:pt idx="7850">
                  <c:v>2.0800606107540501E-3</c:v>
                </c:pt>
                <c:pt idx="7851">
                  <c:v>2.0711512360160802E-3</c:v>
                </c:pt>
                <c:pt idx="7852">
                  <c:v>2.0622786088830801E-3</c:v>
                </c:pt>
                <c:pt idx="7853">
                  <c:v>2.0534425844709299E-3</c:v>
                </c:pt>
                <c:pt idx="7854">
                  <c:v>2.0446430173959298E-3</c:v>
                </c:pt>
                <c:pt idx="7855">
                  <c:v>2.03587976477237E-3</c:v>
                </c:pt>
                <c:pt idx="7856">
                  <c:v>2.0271526812165501E-3</c:v>
                </c:pt>
                <c:pt idx="7857">
                  <c:v>2.0184616243423799E-3</c:v>
                </c:pt>
                <c:pt idx="7858">
                  <c:v>2.00980645176374E-3</c:v>
                </c:pt>
                <c:pt idx="7859">
                  <c:v>2.00118702109453E-3</c:v>
                </c:pt>
                <c:pt idx="7860">
                  <c:v>1.9926031914474498E-3</c:v>
                </c:pt>
                <c:pt idx="7861">
                  <c:v>1.98405482093599E-3</c:v>
                </c:pt>
                <c:pt idx="7862">
                  <c:v>1.9755417696720699E-3</c:v>
                </c:pt>
                <c:pt idx="7863">
                  <c:v>1.9670638972679698E-3</c:v>
                </c:pt>
                <c:pt idx="7864">
                  <c:v>1.95862106533439E-3</c:v>
                </c:pt>
                <c:pt idx="7865">
                  <c:v>1.95021313398324E-3</c:v>
                </c:pt>
                <c:pt idx="7866">
                  <c:v>1.94183996532482E-3</c:v>
                </c:pt>
                <c:pt idx="7867">
                  <c:v>1.9335014214694099E-3</c:v>
                </c:pt>
                <c:pt idx="7868">
                  <c:v>1.92519736552654E-3</c:v>
                </c:pt>
                <c:pt idx="7869">
                  <c:v>1.9169276601060899E-3</c:v>
                </c:pt>
                <c:pt idx="7870">
                  <c:v>1.9086921693167701E-3</c:v>
                </c:pt>
                <c:pt idx="7871">
                  <c:v>1.9004907567676799E-3</c:v>
                </c:pt>
                <c:pt idx="7872">
                  <c:v>1.8923232885659201E-3</c:v>
                </c:pt>
                <c:pt idx="7873">
                  <c:v>1.8841896283205901E-3</c:v>
                </c:pt>
                <c:pt idx="7874">
                  <c:v>1.8760896431380099E-3</c:v>
                </c:pt>
                <c:pt idx="7875">
                  <c:v>1.8680231986256601E-3</c:v>
                </c:pt>
                <c:pt idx="7876">
                  <c:v>1.8599901623894599E-3</c:v>
                </c:pt>
                <c:pt idx="7877">
                  <c:v>1.85199040053651E-3</c:v>
                </c:pt>
                <c:pt idx="7878">
                  <c:v>1.84402378217152E-3</c:v>
                </c:pt>
                <c:pt idx="7879">
                  <c:v>1.83609017390118E-3</c:v>
                </c:pt>
                <c:pt idx="7880">
                  <c:v>1.8281894468286E-3</c:v>
                </c:pt>
                <c:pt idx="7881">
                  <c:v>1.8203214680601E-3</c:v>
                </c:pt>
                <c:pt idx="7882">
                  <c:v>1.8124861091983701E-3</c:v>
                </c:pt>
                <c:pt idx="7883">
                  <c:v>1.80468323934812E-3</c:v>
                </c:pt>
                <c:pt idx="7884">
                  <c:v>1.79691272961246E-3</c:v>
                </c:pt>
                <c:pt idx="7885">
                  <c:v>1.7891744515940999E-3</c:v>
                </c:pt>
                <c:pt idx="7886">
                  <c:v>1.7814682768957299E-3</c:v>
                </c:pt>
                <c:pt idx="7887">
                  <c:v>1.77379407712008E-3</c:v>
                </c:pt>
                <c:pt idx="7888">
                  <c:v>1.76615172586824E-3</c:v>
                </c:pt>
                <c:pt idx="7889">
                  <c:v>1.75854109674133E-3</c:v>
                </c:pt>
                <c:pt idx="7890">
                  <c:v>1.7509620618416601E-3</c:v>
                </c:pt>
                <c:pt idx="7891">
                  <c:v>1.7434144962691299E-3</c:v>
                </c:pt>
                <c:pt idx="7892">
                  <c:v>1.7358982756232599E-3</c:v>
                </c:pt>
                <c:pt idx="7893">
                  <c:v>1.72841327350514E-3</c:v>
                </c:pt>
                <c:pt idx="7894">
                  <c:v>1.7209593665135001E-3</c:v>
                </c:pt>
                <c:pt idx="7895">
                  <c:v>1.71353643024785E-3</c:v>
                </c:pt>
                <c:pt idx="7896">
                  <c:v>1.7061443408072901E-3</c:v>
                </c:pt>
                <c:pt idx="7897">
                  <c:v>1.6987829767889299E-3</c:v>
                </c:pt>
                <c:pt idx="7898">
                  <c:v>1.6914522137922901E-3</c:v>
                </c:pt>
                <c:pt idx="7899">
                  <c:v>1.6841519314136899E-3</c:v>
                </c:pt>
                <c:pt idx="7900">
                  <c:v>1.6768820072510201E-3</c:v>
                </c:pt>
                <c:pt idx="7901">
                  <c:v>1.6696423199013999E-3</c:v>
                </c:pt>
                <c:pt idx="7902">
                  <c:v>1.6624327494607601E-3</c:v>
                </c:pt>
                <c:pt idx="7903">
                  <c:v>1.65525317552539E-3</c:v>
                </c:pt>
                <c:pt idx="7904">
                  <c:v>1.6481034776916199E-3</c:v>
                </c:pt>
                <c:pt idx="7905">
                  <c:v>1.64098353755415E-3</c:v>
                </c:pt>
                <c:pt idx="7906">
                  <c:v>1.6338932357085E-3</c:v>
                </c:pt>
                <c:pt idx="7907">
                  <c:v>1.6268324547485901E-3</c:v>
                </c:pt>
                <c:pt idx="7908">
                  <c:v>1.61980107526993E-3</c:v>
                </c:pt>
                <c:pt idx="7909">
                  <c:v>1.61279898086563E-3</c:v>
                </c:pt>
                <c:pt idx="7910">
                  <c:v>1.6058260541296199E-3</c:v>
                </c:pt>
                <c:pt idx="7911">
                  <c:v>1.5988821786549999E-3</c:v>
                </c:pt>
                <c:pt idx="7912">
                  <c:v>1.5919672380348901E-3</c:v>
                </c:pt>
                <c:pt idx="7913">
                  <c:v>1.5850811168616099E-3</c:v>
                </c:pt>
                <c:pt idx="7914">
                  <c:v>1.57822370022708E-3</c:v>
                </c:pt>
                <c:pt idx="7915">
                  <c:v>1.5713948722240101E-3</c:v>
                </c:pt>
                <c:pt idx="7916">
                  <c:v>1.5645945194431199E-3</c:v>
                </c:pt>
                <c:pt idx="7917">
                  <c:v>1.55782252797553E-3</c:v>
                </c:pt>
                <c:pt idx="7918">
                  <c:v>1.5510787839123599E-3</c:v>
                </c:pt>
                <c:pt idx="7919">
                  <c:v>1.54436317384432E-3</c:v>
                </c:pt>
                <c:pt idx="7920">
                  <c:v>1.5376755858609299E-3</c:v>
                </c:pt>
                <c:pt idx="7921">
                  <c:v>1.53101590755211E-3</c:v>
                </c:pt>
                <c:pt idx="7922">
                  <c:v>1.5243840265077801E-3</c:v>
                </c:pt>
                <c:pt idx="7923">
                  <c:v>1.51777983281586E-3</c:v>
                </c:pt>
                <c:pt idx="7924">
                  <c:v>1.5112032145658801E-3</c:v>
                </c:pt>
                <c:pt idx="7925">
                  <c:v>1.5046540603469399E-3</c:v>
                </c:pt>
                <c:pt idx="7926">
                  <c:v>1.4981322622453701E-3</c:v>
                </c:pt>
                <c:pt idx="7927">
                  <c:v>1.4916377088502999E-3</c:v>
                </c:pt>
                <c:pt idx="7928">
                  <c:v>1.4851702922480301E-3</c:v>
                </c:pt>
                <c:pt idx="7929">
                  <c:v>1.4787299020269E-3</c:v>
                </c:pt>
                <c:pt idx="7930">
                  <c:v>1.4723164312724301E-3</c:v>
                </c:pt>
                <c:pt idx="7931">
                  <c:v>1.46592977157133E-3</c:v>
                </c:pt>
                <c:pt idx="7932">
                  <c:v>1.45956981451034E-3</c:v>
                </c:pt>
                <c:pt idx="7933">
                  <c:v>1.45323645417416E-3</c:v>
                </c:pt>
                <c:pt idx="7934">
                  <c:v>1.4469295831487301E-3</c:v>
                </c:pt>
                <c:pt idx="7935">
                  <c:v>1.4406490950191701E-3</c:v>
                </c:pt>
                <c:pt idx="7936">
                  <c:v>1.4343948843697999E-3</c:v>
                </c:pt>
                <c:pt idx="7937">
                  <c:v>1.42816684528535E-3</c:v>
                </c:pt>
                <c:pt idx="7938">
                  <c:v>1.42196487235013E-3</c:v>
                </c:pt>
                <c:pt idx="7939">
                  <c:v>1.4157888611476799E-3</c:v>
                </c:pt>
                <c:pt idx="7940">
                  <c:v>1.4096387077611101E-3</c:v>
                </c:pt>
                <c:pt idx="7941">
                  <c:v>1.4035143082735599E-3</c:v>
                </c:pt>
                <c:pt idx="7942">
                  <c:v>1.39741555826855E-3</c:v>
                </c:pt>
                <c:pt idx="7943">
                  <c:v>1.3913423553279999E-3</c:v>
                </c:pt>
                <c:pt idx="7944">
                  <c:v>1.3852945970338399E-3</c:v>
                </c:pt>
                <c:pt idx="7945">
                  <c:v>1.3792721799688E-3</c:v>
                </c:pt>
                <c:pt idx="7946">
                  <c:v>1.3732750032135999E-3</c:v>
                </c:pt>
                <c:pt idx="7947">
                  <c:v>1.3673029648497701E-3</c:v>
                </c:pt>
                <c:pt idx="7948">
                  <c:v>1.3613559634584301E-3</c:v>
                </c:pt>
                <c:pt idx="7949">
                  <c:v>1.3554338986199099E-3</c:v>
                </c:pt>
                <c:pt idx="7950">
                  <c:v>1.34953666941495E-3</c:v>
                </c:pt>
                <c:pt idx="7951">
                  <c:v>1.34366417692266E-3</c:v>
                </c:pt>
                <c:pt idx="7952">
                  <c:v>1.3378163207233801E-3</c:v>
                </c:pt>
                <c:pt idx="7953">
                  <c:v>1.33199300189623E-3</c:v>
                </c:pt>
                <c:pt idx="7954">
                  <c:v>1.32619412102075E-3</c:v>
                </c:pt>
                <c:pt idx="7955">
                  <c:v>1.32041958067485E-3</c:v>
                </c:pt>
                <c:pt idx="7956">
                  <c:v>1.31466928143808E-3</c:v>
                </c:pt>
                <c:pt idx="7957">
                  <c:v>1.30894312738716E-3</c:v>
                </c:pt>
                <c:pt idx="7958">
                  <c:v>1.30324101910161E-3</c:v>
                </c:pt>
                <c:pt idx="7959">
                  <c:v>1.2975628616573799E-3</c:v>
                </c:pt>
                <c:pt idx="7960">
                  <c:v>1.2919085566331901E-3</c:v>
                </c:pt>
                <c:pt idx="7961">
                  <c:v>1.2862780091049599E-3</c:v>
                </c:pt>
                <c:pt idx="7962">
                  <c:v>1.2806711226498401E-3</c:v>
                </c:pt>
                <c:pt idx="7963">
                  <c:v>1.2750878023437501E-3</c:v>
                </c:pt>
                <c:pt idx="7964">
                  <c:v>1.2695279522634199E-3</c:v>
                </c:pt>
                <c:pt idx="7965">
                  <c:v>1.26399147798439E-3</c:v>
                </c:pt>
                <c:pt idx="7966">
                  <c:v>1.25847828558178E-3</c:v>
                </c:pt>
                <c:pt idx="7967">
                  <c:v>1.2529882806311299E-3</c:v>
                </c:pt>
                <c:pt idx="7968">
                  <c:v>1.24752136920758E-3</c:v>
                </c:pt>
                <c:pt idx="7969">
                  <c:v>1.2420774588850401E-3</c:v>
                </c:pt>
                <c:pt idx="7970">
                  <c:v>1.2366564557386699E-3</c:v>
                </c:pt>
                <c:pt idx="7971">
                  <c:v>1.2312582683415799E-3</c:v>
                </c:pt>
                <c:pt idx="7972">
                  <c:v>1.2258828032685101E-3</c:v>
                </c:pt>
                <c:pt idx="7973">
                  <c:v>1.2205299695922101E-3</c:v>
                </c:pt>
                <c:pt idx="7974">
                  <c:v>1.2151996748865899E-3</c:v>
                </c:pt>
                <c:pt idx="7975">
                  <c:v>1.2098918287239901E-3</c:v>
                </c:pt>
                <c:pt idx="7976">
                  <c:v>1.20460634067676E-3</c:v>
                </c:pt>
                <c:pt idx="7977">
                  <c:v>1.1993431198176099E-3</c:v>
                </c:pt>
                <c:pt idx="7978">
                  <c:v>1.1941020752193E-3</c:v>
                </c:pt>
                <c:pt idx="7979">
                  <c:v>1.18888311845255E-3</c:v>
                </c:pt>
                <c:pt idx="7980">
                  <c:v>1.1836861600889E-3</c:v>
                </c:pt>
                <c:pt idx="7981">
                  <c:v>1.17851111020028E-3</c:v>
                </c:pt>
                <c:pt idx="7982">
                  <c:v>1.1733578803574301E-3</c:v>
                </c:pt>
                <c:pt idx="7983">
                  <c:v>1.16822638263069E-3</c:v>
                </c:pt>
                <c:pt idx="7984">
                  <c:v>1.1631165280912E-3</c:v>
                </c:pt>
                <c:pt idx="7985">
                  <c:v>1.1580282298084799E-3</c:v>
                </c:pt>
                <c:pt idx="7986">
                  <c:v>1.1529614008520799E-3</c:v>
                </c:pt>
                <c:pt idx="7987">
                  <c:v>1.1479159532923301E-3</c:v>
                </c:pt>
                <c:pt idx="7988">
                  <c:v>1.1428918001987699E-3</c:v>
                </c:pt>
                <c:pt idx="7989">
                  <c:v>1.1378888566393401E-3</c:v>
                </c:pt>
                <c:pt idx="7990">
                  <c:v>1.1329070356835801E-3</c:v>
                </c:pt>
                <c:pt idx="7991">
                  <c:v>1.1279462518998199E-3</c:v>
                </c:pt>
                <c:pt idx="7992">
                  <c:v>1.1230064198564E-3</c:v>
                </c:pt>
                <c:pt idx="7993">
                  <c:v>1.1180874546212699E-3</c:v>
                </c:pt>
                <c:pt idx="7994">
                  <c:v>1.11318927076276E-3</c:v>
                </c:pt>
                <c:pt idx="7995">
                  <c:v>1.1083117853472001E-3</c:v>
                </c:pt>
                <c:pt idx="7996">
                  <c:v>1.1034549134425399E-3</c:v>
                </c:pt>
                <c:pt idx="7997">
                  <c:v>1.09861857211512E-3</c:v>
                </c:pt>
                <c:pt idx="7998">
                  <c:v>1.09380267693248E-3</c:v>
                </c:pt>
                <c:pt idx="7999">
                  <c:v>1.08900714546056E-3</c:v>
                </c:pt>
                <c:pt idx="8000">
                  <c:v>1.08423189526529E-3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'[2018 Summer RTOLCAP vs RTORPA.xlsx]ORDC Curve'!$C$1</c:f>
              <c:strCache>
                <c:ptCount val="1"/>
                <c:pt idx="0">
                  <c:v>2018 ORDC for HE 15-18, RTOFFCAP=4000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'[2018 Summer RTOLCAP vs RTORPA.xlsx]ORDC Curve'!$A$2:$A$8002</c:f>
              <c:numCache>
                <c:formatCode>General</c:formatCode>
                <c:ptCount val="80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  <c:pt idx="401">
                  <c:v>401</c:v>
                </c:pt>
                <c:pt idx="402">
                  <c:v>402</c:v>
                </c:pt>
                <c:pt idx="403">
                  <c:v>403</c:v>
                </c:pt>
                <c:pt idx="404">
                  <c:v>404</c:v>
                </c:pt>
                <c:pt idx="405">
                  <c:v>405</c:v>
                </c:pt>
                <c:pt idx="406">
                  <c:v>406</c:v>
                </c:pt>
                <c:pt idx="407">
                  <c:v>407</c:v>
                </c:pt>
                <c:pt idx="408">
                  <c:v>408</c:v>
                </c:pt>
                <c:pt idx="409">
                  <c:v>409</c:v>
                </c:pt>
                <c:pt idx="410">
                  <c:v>410</c:v>
                </c:pt>
                <c:pt idx="411">
                  <c:v>411</c:v>
                </c:pt>
                <c:pt idx="412">
                  <c:v>412</c:v>
                </c:pt>
                <c:pt idx="413">
                  <c:v>413</c:v>
                </c:pt>
                <c:pt idx="414">
                  <c:v>414</c:v>
                </c:pt>
                <c:pt idx="415">
                  <c:v>415</c:v>
                </c:pt>
                <c:pt idx="416">
                  <c:v>416</c:v>
                </c:pt>
                <c:pt idx="417">
                  <c:v>417</c:v>
                </c:pt>
                <c:pt idx="418">
                  <c:v>418</c:v>
                </c:pt>
                <c:pt idx="419">
                  <c:v>419</c:v>
                </c:pt>
                <c:pt idx="420">
                  <c:v>420</c:v>
                </c:pt>
                <c:pt idx="421">
                  <c:v>421</c:v>
                </c:pt>
                <c:pt idx="422">
                  <c:v>422</c:v>
                </c:pt>
                <c:pt idx="423">
                  <c:v>423</c:v>
                </c:pt>
                <c:pt idx="424">
                  <c:v>424</c:v>
                </c:pt>
                <c:pt idx="425">
                  <c:v>425</c:v>
                </c:pt>
                <c:pt idx="426">
                  <c:v>426</c:v>
                </c:pt>
                <c:pt idx="427">
                  <c:v>427</c:v>
                </c:pt>
                <c:pt idx="428">
                  <c:v>428</c:v>
                </c:pt>
                <c:pt idx="429">
                  <c:v>429</c:v>
                </c:pt>
                <c:pt idx="430">
                  <c:v>430</c:v>
                </c:pt>
                <c:pt idx="431">
                  <c:v>431</c:v>
                </c:pt>
                <c:pt idx="432">
                  <c:v>432</c:v>
                </c:pt>
                <c:pt idx="433">
                  <c:v>433</c:v>
                </c:pt>
                <c:pt idx="434">
                  <c:v>434</c:v>
                </c:pt>
                <c:pt idx="435">
                  <c:v>435</c:v>
                </c:pt>
                <c:pt idx="436">
                  <c:v>436</c:v>
                </c:pt>
                <c:pt idx="437">
                  <c:v>437</c:v>
                </c:pt>
                <c:pt idx="438">
                  <c:v>438</c:v>
                </c:pt>
                <c:pt idx="439">
                  <c:v>439</c:v>
                </c:pt>
                <c:pt idx="440">
                  <c:v>440</c:v>
                </c:pt>
                <c:pt idx="441">
                  <c:v>441</c:v>
                </c:pt>
                <c:pt idx="442">
                  <c:v>442</c:v>
                </c:pt>
                <c:pt idx="443">
                  <c:v>443</c:v>
                </c:pt>
                <c:pt idx="444">
                  <c:v>444</c:v>
                </c:pt>
                <c:pt idx="445">
                  <c:v>445</c:v>
                </c:pt>
                <c:pt idx="446">
                  <c:v>446</c:v>
                </c:pt>
                <c:pt idx="447">
                  <c:v>447</c:v>
                </c:pt>
                <c:pt idx="448">
                  <c:v>448</c:v>
                </c:pt>
                <c:pt idx="449">
                  <c:v>449</c:v>
                </c:pt>
                <c:pt idx="450">
                  <c:v>450</c:v>
                </c:pt>
                <c:pt idx="451">
                  <c:v>451</c:v>
                </c:pt>
                <c:pt idx="452">
                  <c:v>452</c:v>
                </c:pt>
                <c:pt idx="453">
                  <c:v>453</c:v>
                </c:pt>
                <c:pt idx="454">
                  <c:v>454</c:v>
                </c:pt>
                <c:pt idx="455">
                  <c:v>455</c:v>
                </c:pt>
                <c:pt idx="456">
                  <c:v>456</c:v>
                </c:pt>
                <c:pt idx="457">
                  <c:v>457</c:v>
                </c:pt>
                <c:pt idx="458">
                  <c:v>458</c:v>
                </c:pt>
                <c:pt idx="459">
                  <c:v>459</c:v>
                </c:pt>
                <c:pt idx="460">
                  <c:v>460</c:v>
                </c:pt>
                <c:pt idx="461">
                  <c:v>461</c:v>
                </c:pt>
                <c:pt idx="462">
                  <c:v>462</c:v>
                </c:pt>
                <c:pt idx="463">
                  <c:v>463</c:v>
                </c:pt>
                <c:pt idx="464">
                  <c:v>464</c:v>
                </c:pt>
                <c:pt idx="465">
                  <c:v>465</c:v>
                </c:pt>
                <c:pt idx="466">
                  <c:v>466</c:v>
                </c:pt>
                <c:pt idx="467">
                  <c:v>467</c:v>
                </c:pt>
                <c:pt idx="468">
                  <c:v>468</c:v>
                </c:pt>
                <c:pt idx="469">
                  <c:v>469</c:v>
                </c:pt>
                <c:pt idx="470">
                  <c:v>470</c:v>
                </c:pt>
                <c:pt idx="471">
                  <c:v>471</c:v>
                </c:pt>
                <c:pt idx="472">
                  <c:v>472</c:v>
                </c:pt>
                <c:pt idx="473">
                  <c:v>473</c:v>
                </c:pt>
                <c:pt idx="474">
                  <c:v>474</c:v>
                </c:pt>
                <c:pt idx="475">
                  <c:v>475</c:v>
                </c:pt>
                <c:pt idx="476">
                  <c:v>476</c:v>
                </c:pt>
                <c:pt idx="477">
                  <c:v>477</c:v>
                </c:pt>
                <c:pt idx="478">
                  <c:v>478</c:v>
                </c:pt>
                <c:pt idx="479">
                  <c:v>479</c:v>
                </c:pt>
                <c:pt idx="480">
                  <c:v>480</c:v>
                </c:pt>
                <c:pt idx="481">
                  <c:v>481</c:v>
                </c:pt>
                <c:pt idx="482">
                  <c:v>482</c:v>
                </c:pt>
                <c:pt idx="483">
                  <c:v>483</c:v>
                </c:pt>
                <c:pt idx="484">
                  <c:v>484</c:v>
                </c:pt>
                <c:pt idx="485">
                  <c:v>485</c:v>
                </c:pt>
                <c:pt idx="486">
                  <c:v>486</c:v>
                </c:pt>
                <c:pt idx="487">
                  <c:v>487</c:v>
                </c:pt>
                <c:pt idx="488">
                  <c:v>488</c:v>
                </c:pt>
                <c:pt idx="489">
                  <c:v>489</c:v>
                </c:pt>
                <c:pt idx="490">
                  <c:v>490</c:v>
                </c:pt>
                <c:pt idx="491">
                  <c:v>491</c:v>
                </c:pt>
                <c:pt idx="492">
                  <c:v>492</c:v>
                </c:pt>
                <c:pt idx="493">
                  <c:v>493</c:v>
                </c:pt>
                <c:pt idx="494">
                  <c:v>494</c:v>
                </c:pt>
                <c:pt idx="495">
                  <c:v>495</c:v>
                </c:pt>
                <c:pt idx="496">
                  <c:v>496</c:v>
                </c:pt>
                <c:pt idx="497">
                  <c:v>497</c:v>
                </c:pt>
                <c:pt idx="498">
                  <c:v>498</c:v>
                </c:pt>
                <c:pt idx="499">
                  <c:v>499</c:v>
                </c:pt>
                <c:pt idx="500">
                  <c:v>500</c:v>
                </c:pt>
                <c:pt idx="501">
                  <c:v>501</c:v>
                </c:pt>
                <c:pt idx="502">
                  <c:v>502</c:v>
                </c:pt>
                <c:pt idx="503">
                  <c:v>503</c:v>
                </c:pt>
                <c:pt idx="504">
                  <c:v>504</c:v>
                </c:pt>
                <c:pt idx="505">
                  <c:v>505</c:v>
                </c:pt>
                <c:pt idx="506">
                  <c:v>506</c:v>
                </c:pt>
                <c:pt idx="507">
                  <c:v>507</c:v>
                </c:pt>
                <c:pt idx="508">
                  <c:v>508</c:v>
                </c:pt>
                <c:pt idx="509">
                  <c:v>509</c:v>
                </c:pt>
                <c:pt idx="510">
                  <c:v>510</c:v>
                </c:pt>
                <c:pt idx="511">
                  <c:v>511</c:v>
                </c:pt>
                <c:pt idx="512">
                  <c:v>512</c:v>
                </c:pt>
                <c:pt idx="513">
                  <c:v>513</c:v>
                </c:pt>
                <c:pt idx="514">
                  <c:v>514</c:v>
                </c:pt>
                <c:pt idx="515">
                  <c:v>515</c:v>
                </c:pt>
                <c:pt idx="516">
                  <c:v>516</c:v>
                </c:pt>
                <c:pt idx="517">
                  <c:v>517</c:v>
                </c:pt>
                <c:pt idx="518">
                  <c:v>518</c:v>
                </c:pt>
                <c:pt idx="519">
                  <c:v>519</c:v>
                </c:pt>
                <c:pt idx="520">
                  <c:v>520</c:v>
                </c:pt>
                <c:pt idx="521">
                  <c:v>521</c:v>
                </c:pt>
                <c:pt idx="522">
                  <c:v>522</c:v>
                </c:pt>
                <c:pt idx="523">
                  <c:v>523</c:v>
                </c:pt>
                <c:pt idx="524">
                  <c:v>524</c:v>
                </c:pt>
                <c:pt idx="525">
                  <c:v>525</c:v>
                </c:pt>
                <c:pt idx="526">
                  <c:v>526</c:v>
                </c:pt>
                <c:pt idx="527">
                  <c:v>527</c:v>
                </c:pt>
                <c:pt idx="528">
                  <c:v>528</c:v>
                </c:pt>
                <c:pt idx="529">
                  <c:v>529</c:v>
                </c:pt>
                <c:pt idx="530">
                  <c:v>530</c:v>
                </c:pt>
                <c:pt idx="531">
                  <c:v>531</c:v>
                </c:pt>
                <c:pt idx="532">
                  <c:v>532</c:v>
                </c:pt>
                <c:pt idx="533">
                  <c:v>533</c:v>
                </c:pt>
                <c:pt idx="534">
                  <c:v>534</c:v>
                </c:pt>
                <c:pt idx="535">
                  <c:v>535</c:v>
                </c:pt>
                <c:pt idx="536">
                  <c:v>536</c:v>
                </c:pt>
                <c:pt idx="537">
                  <c:v>537</c:v>
                </c:pt>
                <c:pt idx="538">
                  <c:v>538</c:v>
                </c:pt>
                <c:pt idx="539">
                  <c:v>539</c:v>
                </c:pt>
                <c:pt idx="540">
                  <c:v>540</c:v>
                </c:pt>
                <c:pt idx="541">
                  <c:v>541</c:v>
                </c:pt>
                <c:pt idx="542">
                  <c:v>542</c:v>
                </c:pt>
                <c:pt idx="543">
                  <c:v>543</c:v>
                </c:pt>
                <c:pt idx="544">
                  <c:v>544</c:v>
                </c:pt>
                <c:pt idx="545">
                  <c:v>545</c:v>
                </c:pt>
                <c:pt idx="546">
                  <c:v>546</c:v>
                </c:pt>
                <c:pt idx="547">
                  <c:v>547</c:v>
                </c:pt>
                <c:pt idx="548">
                  <c:v>548</c:v>
                </c:pt>
                <c:pt idx="549">
                  <c:v>549</c:v>
                </c:pt>
                <c:pt idx="550">
                  <c:v>550</c:v>
                </c:pt>
                <c:pt idx="551">
                  <c:v>551</c:v>
                </c:pt>
                <c:pt idx="552">
                  <c:v>552</c:v>
                </c:pt>
                <c:pt idx="553">
                  <c:v>553</c:v>
                </c:pt>
                <c:pt idx="554">
                  <c:v>554</c:v>
                </c:pt>
                <c:pt idx="555">
                  <c:v>555</c:v>
                </c:pt>
                <c:pt idx="556">
                  <c:v>556</c:v>
                </c:pt>
                <c:pt idx="557">
                  <c:v>557</c:v>
                </c:pt>
                <c:pt idx="558">
                  <c:v>558</c:v>
                </c:pt>
                <c:pt idx="559">
                  <c:v>559</c:v>
                </c:pt>
                <c:pt idx="560">
                  <c:v>560</c:v>
                </c:pt>
                <c:pt idx="561">
                  <c:v>561</c:v>
                </c:pt>
                <c:pt idx="562">
                  <c:v>562</c:v>
                </c:pt>
                <c:pt idx="563">
                  <c:v>563</c:v>
                </c:pt>
                <c:pt idx="564">
                  <c:v>564</c:v>
                </c:pt>
                <c:pt idx="565">
                  <c:v>565</c:v>
                </c:pt>
                <c:pt idx="566">
                  <c:v>566</c:v>
                </c:pt>
                <c:pt idx="567">
                  <c:v>567</c:v>
                </c:pt>
                <c:pt idx="568">
                  <c:v>568</c:v>
                </c:pt>
                <c:pt idx="569">
                  <c:v>569</c:v>
                </c:pt>
                <c:pt idx="570">
                  <c:v>570</c:v>
                </c:pt>
                <c:pt idx="571">
                  <c:v>571</c:v>
                </c:pt>
                <c:pt idx="572">
                  <c:v>572</c:v>
                </c:pt>
                <c:pt idx="573">
                  <c:v>573</c:v>
                </c:pt>
                <c:pt idx="574">
                  <c:v>574</c:v>
                </c:pt>
                <c:pt idx="575">
                  <c:v>575</c:v>
                </c:pt>
                <c:pt idx="576">
                  <c:v>576</c:v>
                </c:pt>
                <c:pt idx="577">
                  <c:v>577</c:v>
                </c:pt>
                <c:pt idx="578">
                  <c:v>578</c:v>
                </c:pt>
                <c:pt idx="579">
                  <c:v>579</c:v>
                </c:pt>
                <c:pt idx="580">
                  <c:v>580</c:v>
                </c:pt>
                <c:pt idx="581">
                  <c:v>581</c:v>
                </c:pt>
                <c:pt idx="582">
                  <c:v>582</c:v>
                </c:pt>
                <c:pt idx="583">
                  <c:v>583</c:v>
                </c:pt>
                <c:pt idx="584">
                  <c:v>584</c:v>
                </c:pt>
                <c:pt idx="585">
                  <c:v>585</c:v>
                </c:pt>
                <c:pt idx="586">
                  <c:v>586</c:v>
                </c:pt>
                <c:pt idx="587">
                  <c:v>587</c:v>
                </c:pt>
                <c:pt idx="588">
                  <c:v>588</c:v>
                </c:pt>
                <c:pt idx="589">
                  <c:v>589</c:v>
                </c:pt>
                <c:pt idx="590">
                  <c:v>590</c:v>
                </c:pt>
                <c:pt idx="591">
                  <c:v>591</c:v>
                </c:pt>
                <c:pt idx="592">
                  <c:v>592</c:v>
                </c:pt>
                <c:pt idx="593">
                  <c:v>593</c:v>
                </c:pt>
                <c:pt idx="594">
                  <c:v>594</c:v>
                </c:pt>
                <c:pt idx="595">
                  <c:v>595</c:v>
                </c:pt>
                <c:pt idx="596">
                  <c:v>596</c:v>
                </c:pt>
                <c:pt idx="597">
                  <c:v>597</c:v>
                </c:pt>
                <c:pt idx="598">
                  <c:v>598</c:v>
                </c:pt>
                <c:pt idx="599">
                  <c:v>599</c:v>
                </c:pt>
                <c:pt idx="600">
                  <c:v>600</c:v>
                </c:pt>
                <c:pt idx="601">
                  <c:v>601</c:v>
                </c:pt>
                <c:pt idx="602">
                  <c:v>602</c:v>
                </c:pt>
                <c:pt idx="603">
                  <c:v>603</c:v>
                </c:pt>
                <c:pt idx="604">
                  <c:v>604</c:v>
                </c:pt>
                <c:pt idx="605">
                  <c:v>605</c:v>
                </c:pt>
                <c:pt idx="606">
                  <c:v>606</c:v>
                </c:pt>
                <c:pt idx="607">
                  <c:v>607</c:v>
                </c:pt>
                <c:pt idx="608">
                  <c:v>608</c:v>
                </c:pt>
                <c:pt idx="609">
                  <c:v>609</c:v>
                </c:pt>
                <c:pt idx="610">
                  <c:v>610</c:v>
                </c:pt>
                <c:pt idx="611">
                  <c:v>611</c:v>
                </c:pt>
                <c:pt idx="612">
                  <c:v>612</c:v>
                </c:pt>
                <c:pt idx="613">
                  <c:v>613</c:v>
                </c:pt>
                <c:pt idx="614">
                  <c:v>614</c:v>
                </c:pt>
                <c:pt idx="615">
                  <c:v>615</c:v>
                </c:pt>
                <c:pt idx="616">
                  <c:v>616</c:v>
                </c:pt>
                <c:pt idx="617">
                  <c:v>617</c:v>
                </c:pt>
                <c:pt idx="618">
                  <c:v>618</c:v>
                </c:pt>
                <c:pt idx="619">
                  <c:v>619</c:v>
                </c:pt>
                <c:pt idx="620">
                  <c:v>620</c:v>
                </c:pt>
                <c:pt idx="621">
                  <c:v>621</c:v>
                </c:pt>
                <c:pt idx="622">
                  <c:v>622</c:v>
                </c:pt>
                <c:pt idx="623">
                  <c:v>623</c:v>
                </c:pt>
                <c:pt idx="624">
                  <c:v>624</c:v>
                </c:pt>
                <c:pt idx="625">
                  <c:v>625</c:v>
                </c:pt>
                <c:pt idx="626">
                  <c:v>626</c:v>
                </c:pt>
                <c:pt idx="627">
                  <c:v>627</c:v>
                </c:pt>
                <c:pt idx="628">
                  <c:v>628</c:v>
                </c:pt>
                <c:pt idx="629">
                  <c:v>629</c:v>
                </c:pt>
                <c:pt idx="630">
                  <c:v>630</c:v>
                </c:pt>
                <c:pt idx="631">
                  <c:v>631</c:v>
                </c:pt>
                <c:pt idx="632">
                  <c:v>632</c:v>
                </c:pt>
                <c:pt idx="633">
                  <c:v>633</c:v>
                </c:pt>
                <c:pt idx="634">
                  <c:v>634</c:v>
                </c:pt>
                <c:pt idx="635">
                  <c:v>635</c:v>
                </c:pt>
                <c:pt idx="636">
                  <c:v>636</c:v>
                </c:pt>
                <c:pt idx="637">
                  <c:v>637</c:v>
                </c:pt>
                <c:pt idx="638">
                  <c:v>638</c:v>
                </c:pt>
                <c:pt idx="639">
                  <c:v>639</c:v>
                </c:pt>
                <c:pt idx="640">
                  <c:v>640</c:v>
                </c:pt>
                <c:pt idx="641">
                  <c:v>641</c:v>
                </c:pt>
                <c:pt idx="642">
                  <c:v>642</c:v>
                </c:pt>
                <c:pt idx="643">
                  <c:v>643</c:v>
                </c:pt>
                <c:pt idx="644">
                  <c:v>644</c:v>
                </c:pt>
                <c:pt idx="645">
                  <c:v>645</c:v>
                </c:pt>
                <c:pt idx="646">
                  <c:v>646</c:v>
                </c:pt>
                <c:pt idx="647">
                  <c:v>647</c:v>
                </c:pt>
                <c:pt idx="648">
                  <c:v>648</c:v>
                </c:pt>
                <c:pt idx="649">
                  <c:v>649</c:v>
                </c:pt>
                <c:pt idx="650">
                  <c:v>650</c:v>
                </c:pt>
                <c:pt idx="651">
                  <c:v>651</c:v>
                </c:pt>
                <c:pt idx="652">
                  <c:v>652</c:v>
                </c:pt>
                <c:pt idx="653">
                  <c:v>653</c:v>
                </c:pt>
                <c:pt idx="654">
                  <c:v>654</c:v>
                </c:pt>
                <c:pt idx="655">
                  <c:v>655</c:v>
                </c:pt>
                <c:pt idx="656">
                  <c:v>656</c:v>
                </c:pt>
                <c:pt idx="657">
                  <c:v>657</c:v>
                </c:pt>
                <c:pt idx="658">
                  <c:v>658</c:v>
                </c:pt>
                <c:pt idx="659">
                  <c:v>659</c:v>
                </c:pt>
                <c:pt idx="660">
                  <c:v>660</c:v>
                </c:pt>
                <c:pt idx="661">
                  <c:v>661</c:v>
                </c:pt>
                <c:pt idx="662">
                  <c:v>662</c:v>
                </c:pt>
                <c:pt idx="663">
                  <c:v>663</c:v>
                </c:pt>
                <c:pt idx="664">
                  <c:v>664</c:v>
                </c:pt>
                <c:pt idx="665">
                  <c:v>665</c:v>
                </c:pt>
                <c:pt idx="666">
                  <c:v>666</c:v>
                </c:pt>
                <c:pt idx="667">
                  <c:v>667</c:v>
                </c:pt>
                <c:pt idx="668">
                  <c:v>668</c:v>
                </c:pt>
                <c:pt idx="669">
                  <c:v>669</c:v>
                </c:pt>
                <c:pt idx="670">
                  <c:v>670</c:v>
                </c:pt>
                <c:pt idx="671">
                  <c:v>671</c:v>
                </c:pt>
                <c:pt idx="672">
                  <c:v>672</c:v>
                </c:pt>
                <c:pt idx="673">
                  <c:v>673</c:v>
                </c:pt>
                <c:pt idx="674">
                  <c:v>674</c:v>
                </c:pt>
                <c:pt idx="675">
                  <c:v>675</c:v>
                </c:pt>
                <c:pt idx="676">
                  <c:v>676</c:v>
                </c:pt>
                <c:pt idx="677">
                  <c:v>677</c:v>
                </c:pt>
                <c:pt idx="678">
                  <c:v>678</c:v>
                </c:pt>
                <c:pt idx="679">
                  <c:v>679</c:v>
                </c:pt>
                <c:pt idx="680">
                  <c:v>680</c:v>
                </c:pt>
                <c:pt idx="681">
                  <c:v>681</c:v>
                </c:pt>
                <c:pt idx="682">
                  <c:v>682</c:v>
                </c:pt>
                <c:pt idx="683">
                  <c:v>683</c:v>
                </c:pt>
                <c:pt idx="684">
                  <c:v>684</c:v>
                </c:pt>
                <c:pt idx="685">
                  <c:v>685</c:v>
                </c:pt>
                <c:pt idx="686">
                  <c:v>686</c:v>
                </c:pt>
                <c:pt idx="687">
                  <c:v>687</c:v>
                </c:pt>
                <c:pt idx="688">
                  <c:v>688</c:v>
                </c:pt>
                <c:pt idx="689">
                  <c:v>689</c:v>
                </c:pt>
                <c:pt idx="690">
                  <c:v>690</c:v>
                </c:pt>
                <c:pt idx="691">
                  <c:v>691</c:v>
                </c:pt>
                <c:pt idx="692">
                  <c:v>692</c:v>
                </c:pt>
                <c:pt idx="693">
                  <c:v>693</c:v>
                </c:pt>
                <c:pt idx="694">
                  <c:v>694</c:v>
                </c:pt>
                <c:pt idx="695">
                  <c:v>695</c:v>
                </c:pt>
                <c:pt idx="696">
                  <c:v>696</c:v>
                </c:pt>
                <c:pt idx="697">
                  <c:v>697</c:v>
                </c:pt>
                <c:pt idx="698">
                  <c:v>698</c:v>
                </c:pt>
                <c:pt idx="699">
                  <c:v>699</c:v>
                </c:pt>
                <c:pt idx="700">
                  <c:v>700</c:v>
                </c:pt>
                <c:pt idx="701">
                  <c:v>701</c:v>
                </c:pt>
                <c:pt idx="702">
                  <c:v>702</c:v>
                </c:pt>
                <c:pt idx="703">
                  <c:v>703</c:v>
                </c:pt>
                <c:pt idx="704">
                  <c:v>704</c:v>
                </c:pt>
                <c:pt idx="705">
                  <c:v>705</c:v>
                </c:pt>
                <c:pt idx="706">
                  <c:v>706</c:v>
                </c:pt>
                <c:pt idx="707">
                  <c:v>707</c:v>
                </c:pt>
                <c:pt idx="708">
                  <c:v>708</c:v>
                </c:pt>
                <c:pt idx="709">
                  <c:v>709</c:v>
                </c:pt>
                <c:pt idx="710">
                  <c:v>710</c:v>
                </c:pt>
                <c:pt idx="711">
                  <c:v>711</c:v>
                </c:pt>
                <c:pt idx="712">
                  <c:v>712</c:v>
                </c:pt>
                <c:pt idx="713">
                  <c:v>713</c:v>
                </c:pt>
                <c:pt idx="714">
                  <c:v>714</c:v>
                </c:pt>
                <c:pt idx="715">
                  <c:v>715</c:v>
                </c:pt>
                <c:pt idx="716">
                  <c:v>716</c:v>
                </c:pt>
                <c:pt idx="717">
                  <c:v>717</c:v>
                </c:pt>
                <c:pt idx="718">
                  <c:v>718</c:v>
                </c:pt>
                <c:pt idx="719">
                  <c:v>719</c:v>
                </c:pt>
                <c:pt idx="720">
                  <c:v>720</c:v>
                </c:pt>
                <c:pt idx="721">
                  <c:v>721</c:v>
                </c:pt>
                <c:pt idx="722">
                  <c:v>722</c:v>
                </c:pt>
                <c:pt idx="723">
                  <c:v>723</c:v>
                </c:pt>
                <c:pt idx="724">
                  <c:v>724</c:v>
                </c:pt>
                <c:pt idx="725">
                  <c:v>725</c:v>
                </c:pt>
                <c:pt idx="726">
                  <c:v>726</c:v>
                </c:pt>
                <c:pt idx="727">
                  <c:v>727</c:v>
                </c:pt>
                <c:pt idx="728">
                  <c:v>728</c:v>
                </c:pt>
                <c:pt idx="729">
                  <c:v>729</c:v>
                </c:pt>
                <c:pt idx="730">
                  <c:v>730</c:v>
                </c:pt>
                <c:pt idx="731">
                  <c:v>731</c:v>
                </c:pt>
                <c:pt idx="732">
                  <c:v>732</c:v>
                </c:pt>
                <c:pt idx="733">
                  <c:v>733</c:v>
                </c:pt>
                <c:pt idx="734">
                  <c:v>734</c:v>
                </c:pt>
                <c:pt idx="735">
                  <c:v>735</c:v>
                </c:pt>
                <c:pt idx="736">
                  <c:v>736</c:v>
                </c:pt>
                <c:pt idx="737">
                  <c:v>737</c:v>
                </c:pt>
                <c:pt idx="738">
                  <c:v>738</c:v>
                </c:pt>
                <c:pt idx="739">
                  <c:v>739</c:v>
                </c:pt>
                <c:pt idx="740">
                  <c:v>740</c:v>
                </c:pt>
                <c:pt idx="741">
                  <c:v>741</c:v>
                </c:pt>
                <c:pt idx="742">
                  <c:v>742</c:v>
                </c:pt>
                <c:pt idx="743">
                  <c:v>743</c:v>
                </c:pt>
                <c:pt idx="744">
                  <c:v>744</c:v>
                </c:pt>
                <c:pt idx="745">
                  <c:v>745</c:v>
                </c:pt>
                <c:pt idx="746">
                  <c:v>746</c:v>
                </c:pt>
                <c:pt idx="747">
                  <c:v>747</c:v>
                </c:pt>
                <c:pt idx="748">
                  <c:v>748</c:v>
                </c:pt>
                <c:pt idx="749">
                  <c:v>749</c:v>
                </c:pt>
                <c:pt idx="750">
                  <c:v>750</c:v>
                </c:pt>
                <c:pt idx="751">
                  <c:v>751</c:v>
                </c:pt>
                <c:pt idx="752">
                  <c:v>752</c:v>
                </c:pt>
                <c:pt idx="753">
                  <c:v>753</c:v>
                </c:pt>
                <c:pt idx="754">
                  <c:v>754</c:v>
                </c:pt>
                <c:pt idx="755">
                  <c:v>755</c:v>
                </c:pt>
                <c:pt idx="756">
                  <c:v>756</c:v>
                </c:pt>
                <c:pt idx="757">
                  <c:v>757</c:v>
                </c:pt>
                <c:pt idx="758">
                  <c:v>758</c:v>
                </c:pt>
                <c:pt idx="759">
                  <c:v>759</c:v>
                </c:pt>
                <c:pt idx="760">
                  <c:v>760</c:v>
                </c:pt>
                <c:pt idx="761">
                  <c:v>761</c:v>
                </c:pt>
                <c:pt idx="762">
                  <c:v>762</c:v>
                </c:pt>
                <c:pt idx="763">
                  <c:v>763</c:v>
                </c:pt>
                <c:pt idx="764">
                  <c:v>764</c:v>
                </c:pt>
                <c:pt idx="765">
                  <c:v>765</c:v>
                </c:pt>
                <c:pt idx="766">
                  <c:v>766</c:v>
                </c:pt>
                <c:pt idx="767">
                  <c:v>767</c:v>
                </c:pt>
                <c:pt idx="768">
                  <c:v>768</c:v>
                </c:pt>
                <c:pt idx="769">
                  <c:v>769</c:v>
                </c:pt>
                <c:pt idx="770">
                  <c:v>770</c:v>
                </c:pt>
                <c:pt idx="771">
                  <c:v>771</c:v>
                </c:pt>
                <c:pt idx="772">
                  <c:v>772</c:v>
                </c:pt>
                <c:pt idx="773">
                  <c:v>773</c:v>
                </c:pt>
                <c:pt idx="774">
                  <c:v>774</c:v>
                </c:pt>
                <c:pt idx="775">
                  <c:v>775</c:v>
                </c:pt>
                <c:pt idx="776">
                  <c:v>776</c:v>
                </c:pt>
                <c:pt idx="777">
                  <c:v>777</c:v>
                </c:pt>
                <c:pt idx="778">
                  <c:v>778</c:v>
                </c:pt>
                <c:pt idx="779">
                  <c:v>779</c:v>
                </c:pt>
                <c:pt idx="780">
                  <c:v>780</c:v>
                </c:pt>
                <c:pt idx="781">
                  <c:v>781</c:v>
                </c:pt>
                <c:pt idx="782">
                  <c:v>782</c:v>
                </c:pt>
                <c:pt idx="783">
                  <c:v>783</c:v>
                </c:pt>
                <c:pt idx="784">
                  <c:v>784</c:v>
                </c:pt>
                <c:pt idx="785">
                  <c:v>785</c:v>
                </c:pt>
                <c:pt idx="786">
                  <c:v>786</c:v>
                </c:pt>
                <c:pt idx="787">
                  <c:v>787</c:v>
                </c:pt>
                <c:pt idx="788">
                  <c:v>788</c:v>
                </c:pt>
                <c:pt idx="789">
                  <c:v>789</c:v>
                </c:pt>
                <c:pt idx="790">
                  <c:v>790</c:v>
                </c:pt>
                <c:pt idx="791">
                  <c:v>791</c:v>
                </c:pt>
                <c:pt idx="792">
                  <c:v>792</c:v>
                </c:pt>
                <c:pt idx="793">
                  <c:v>793</c:v>
                </c:pt>
                <c:pt idx="794">
                  <c:v>794</c:v>
                </c:pt>
                <c:pt idx="795">
                  <c:v>795</c:v>
                </c:pt>
                <c:pt idx="796">
                  <c:v>796</c:v>
                </c:pt>
                <c:pt idx="797">
                  <c:v>797</c:v>
                </c:pt>
                <c:pt idx="798">
                  <c:v>798</c:v>
                </c:pt>
                <c:pt idx="799">
                  <c:v>799</c:v>
                </c:pt>
                <c:pt idx="800">
                  <c:v>800</c:v>
                </c:pt>
                <c:pt idx="801">
                  <c:v>801</c:v>
                </c:pt>
                <c:pt idx="802">
                  <c:v>802</c:v>
                </c:pt>
                <c:pt idx="803">
                  <c:v>803</c:v>
                </c:pt>
                <c:pt idx="804">
                  <c:v>804</c:v>
                </c:pt>
                <c:pt idx="805">
                  <c:v>805</c:v>
                </c:pt>
                <c:pt idx="806">
                  <c:v>806</c:v>
                </c:pt>
                <c:pt idx="807">
                  <c:v>807</c:v>
                </c:pt>
                <c:pt idx="808">
                  <c:v>808</c:v>
                </c:pt>
                <c:pt idx="809">
                  <c:v>809</c:v>
                </c:pt>
                <c:pt idx="810">
                  <c:v>810</c:v>
                </c:pt>
                <c:pt idx="811">
                  <c:v>811</c:v>
                </c:pt>
                <c:pt idx="812">
                  <c:v>812</c:v>
                </c:pt>
                <c:pt idx="813">
                  <c:v>813</c:v>
                </c:pt>
                <c:pt idx="814">
                  <c:v>814</c:v>
                </c:pt>
                <c:pt idx="815">
                  <c:v>815</c:v>
                </c:pt>
                <c:pt idx="816">
                  <c:v>816</c:v>
                </c:pt>
                <c:pt idx="817">
                  <c:v>817</c:v>
                </c:pt>
                <c:pt idx="818">
                  <c:v>818</c:v>
                </c:pt>
                <c:pt idx="819">
                  <c:v>819</c:v>
                </c:pt>
                <c:pt idx="820">
                  <c:v>820</c:v>
                </c:pt>
                <c:pt idx="821">
                  <c:v>821</c:v>
                </c:pt>
                <c:pt idx="822">
                  <c:v>822</c:v>
                </c:pt>
                <c:pt idx="823">
                  <c:v>823</c:v>
                </c:pt>
                <c:pt idx="824">
                  <c:v>824</c:v>
                </c:pt>
                <c:pt idx="825">
                  <c:v>825</c:v>
                </c:pt>
                <c:pt idx="826">
                  <c:v>826</c:v>
                </c:pt>
                <c:pt idx="827">
                  <c:v>827</c:v>
                </c:pt>
                <c:pt idx="828">
                  <c:v>828</c:v>
                </c:pt>
                <c:pt idx="829">
                  <c:v>829</c:v>
                </c:pt>
                <c:pt idx="830">
                  <c:v>830</c:v>
                </c:pt>
                <c:pt idx="831">
                  <c:v>831</c:v>
                </c:pt>
                <c:pt idx="832">
                  <c:v>832</c:v>
                </c:pt>
                <c:pt idx="833">
                  <c:v>833</c:v>
                </c:pt>
                <c:pt idx="834">
                  <c:v>834</c:v>
                </c:pt>
                <c:pt idx="835">
                  <c:v>835</c:v>
                </c:pt>
                <c:pt idx="836">
                  <c:v>836</c:v>
                </c:pt>
                <c:pt idx="837">
                  <c:v>837</c:v>
                </c:pt>
                <c:pt idx="838">
                  <c:v>838</c:v>
                </c:pt>
                <c:pt idx="839">
                  <c:v>839</c:v>
                </c:pt>
                <c:pt idx="840">
                  <c:v>840</c:v>
                </c:pt>
                <c:pt idx="841">
                  <c:v>841</c:v>
                </c:pt>
                <c:pt idx="842">
                  <c:v>842</c:v>
                </c:pt>
                <c:pt idx="843">
                  <c:v>843</c:v>
                </c:pt>
                <c:pt idx="844">
                  <c:v>844</c:v>
                </c:pt>
                <c:pt idx="845">
                  <c:v>845</c:v>
                </c:pt>
                <c:pt idx="846">
                  <c:v>846</c:v>
                </c:pt>
                <c:pt idx="847">
                  <c:v>847</c:v>
                </c:pt>
                <c:pt idx="848">
                  <c:v>848</c:v>
                </c:pt>
                <c:pt idx="849">
                  <c:v>849</c:v>
                </c:pt>
                <c:pt idx="850">
                  <c:v>850</c:v>
                </c:pt>
                <c:pt idx="851">
                  <c:v>851</c:v>
                </c:pt>
                <c:pt idx="852">
                  <c:v>852</c:v>
                </c:pt>
                <c:pt idx="853">
                  <c:v>853</c:v>
                </c:pt>
                <c:pt idx="854">
                  <c:v>854</c:v>
                </c:pt>
                <c:pt idx="855">
                  <c:v>855</c:v>
                </c:pt>
                <c:pt idx="856">
                  <c:v>856</c:v>
                </c:pt>
                <c:pt idx="857">
                  <c:v>857</c:v>
                </c:pt>
                <c:pt idx="858">
                  <c:v>858</c:v>
                </c:pt>
                <c:pt idx="859">
                  <c:v>859</c:v>
                </c:pt>
                <c:pt idx="860">
                  <c:v>860</c:v>
                </c:pt>
                <c:pt idx="861">
                  <c:v>861</c:v>
                </c:pt>
                <c:pt idx="862">
                  <c:v>862</c:v>
                </c:pt>
                <c:pt idx="863">
                  <c:v>863</c:v>
                </c:pt>
                <c:pt idx="864">
                  <c:v>864</c:v>
                </c:pt>
                <c:pt idx="865">
                  <c:v>865</c:v>
                </c:pt>
                <c:pt idx="866">
                  <c:v>866</c:v>
                </c:pt>
                <c:pt idx="867">
                  <c:v>867</c:v>
                </c:pt>
                <c:pt idx="868">
                  <c:v>868</c:v>
                </c:pt>
                <c:pt idx="869">
                  <c:v>869</c:v>
                </c:pt>
                <c:pt idx="870">
                  <c:v>870</c:v>
                </c:pt>
                <c:pt idx="871">
                  <c:v>871</c:v>
                </c:pt>
                <c:pt idx="872">
                  <c:v>872</c:v>
                </c:pt>
                <c:pt idx="873">
                  <c:v>873</c:v>
                </c:pt>
                <c:pt idx="874">
                  <c:v>874</c:v>
                </c:pt>
                <c:pt idx="875">
                  <c:v>875</c:v>
                </c:pt>
                <c:pt idx="876">
                  <c:v>876</c:v>
                </c:pt>
                <c:pt idx="877">
                  <c:v>877</c:v>
                </c:pt>
                <c:pt idx="878">
                  <c:v>878</c:v>
                </c:pt>
                <c:pt idx="879">
                  <c:v>879</c:v>
                </c:pt>
                <c:pt idx="880">
                  <c:v>880</c:v>
                </c:pt>
                <c:pt idx="881">
                  <c:v>881</c:v>
                </c:pt>
                <c:pt idx="882">
                  <c:v>882</c:v>
                </c:pt>
                <c:pt idx="883">
                  <c:v>883</c:v>
                </c:pt>
                <c:pt idx="884">
                  <c:v>884</c:v>
                </c:pt>
                <c:pt idx="885">
                  <c:v>885</c:v>
                </c:pt>
                <c:pt idx="886">
                  <c:v>886</c:v>
                </c:pt>
                <c:pt idx="887">
                  <c:v>887</c:v>
                </c:pt>
                <c:pt idx="888">
                  <c:v>888</c:v>
                </c:pt>
                <c:pt idx="889">
                  <c:v>889</c:v>
                </c:pt>
                <c:pt idx="890">
                  <c:v>890</c:v>
                </c:pt>
                <c:pt idx="891">
                  <c:v>891</c:v>
                </c:pt>
                <c:pt idx="892">
                  <c:v>892</c:v>
                </c:pt>
                <c:pt idx="893">
                  <c:v>893</c:v>
                </c:pt>
                <c:pt idx="894">
                  <c:v>894</c:v>
                </c:pt>
                <c:pt idx="895">
                  <c:v>895</c:v>
                </c:pt>
                <c:pt idx="896">
                  <c:v>896</c:v>
                </c:pt>
                <c:pt idx="897">
                  <c:v>897</c:v>
                </c:pt>
                <c:pt idx="898">
                  <c:v>898</c:v>
                </c:pt>
                <c:pt idx="899">
                  <c:v>899</c:v>
                </c:pt>
                <c:pt idx="900">
                  <c:v>900</c:v>
                </c:pt>
                <c:pt idx="901">
                  <c:v>901</c:v>
                </c:pt>
                <c:pt idx="902">
                  <c:v>902</c:v>
                </c:pt>
                <c:pt idx="903">
                  <c:v>903</c:v>
                </c:pt>
                <c:pt idx="904">
                  <c:v>904</c:v>
                </c:pt>
                <c:pt idx="905">
                  <c:v>905</c:v>
                </c:pt>
                <c:pt idx="906">
                  <c:v>906</c:v>
                </c:pt>
                <c:pt idx="907">
                  <c:v>907</c:v>
                </c:pt>
                <c:pt idx="908">
                  <c:v>908</c:v>
                </c:pt>
                <c:pt idx="909">
                  <c:v>909</c:v>
                </c:pt>
                <c:pt idx="910">
                  <c:v>910</c:v>
                </c:pt>
                <c:pt idx="911">
                  <c:v>911</c:v>
                </c:pt>
                <c:pt idx="912">
                  <c:v>912</c:v>
                </c:pt>
                <c:pt idx="913">
                  <c:v>913</c:v>
                </c:pt>
                <c:pt idx="914">
                  <c:v>914</c:v>
                </c:pt>
                <c:pt idx="915">
                  <c:v>915</c:v>
                </c:pt>
                <c:pt idx="916">
                  <c:v>916</c:v>
                </c:pt>
                <c:pt idx="917">
                  <c:v>917</c:v>
                </c:pt>
                <c:pt idx="918">
                  <c:v>918</c:v>
                </c:pt>
                <c:pt idx="919">
                  <c:v>919</c:v>
                </c:pt>
                <c:pt idx="920">
                  <c:v>920</c:v>
                </c:pt>
                <c:pt idx="921">
                  <c:v>921</c:v>
                </c:pt>
                <c:pt idx="922">
                  <c:v>922</c:v>
                </c:pt>
                <c:pt idx="923">
                  <c:v>923</c:v>
                </c:pt>
                <c:pt idx="924">
                  <c:v>924</c:v>
                </c:pt>
                <c:pt idx="925">
                  <c:v>925</c:v>
                </c:pt>
                <c:pt idx="926">
                  <c:v>926</c:v>
                </c:pt>
                <c:pt idx="927">
                  <c:v>927</c:v>
                </c:pt>
                <c:pt idx="928">
                  <c:v>928</c:v>
                </c:pt>
                <c:pt idx="929">
                  <c:v>929</c:v>
                </c:pt>
                <c:pt idx="930">
                  <c:v>930</c:v>
                </c:pt>
                <c:pt idx="931">
                  <c:v>931</c:v>
                </c:pt>
                <c:pt idx="932">
                  <c:v>932</c:v>
                </c:pt>
                <c:pt idx="933">
                  <c:v>933</c:v>
                </c:pt>
                <c:pt idx="934">
                  <c:v>934</c:v>
                </c:pt>
                <c:pt idx="935">
                  <c:v>935</c:v>
                </c:pt>
                <c:pt idx="936">
                  <c:v>936</c:v>
                </c:pt>
                <c:pt idx="937">
                  <c:v>937</c:v>
                </c:pt>
                <c:pt idx="938">
                  <c:v>938</c:v>
                </c:pt>
                <c:pt idx="939">
                  <c:v>939</c:v>
                </c:pt>
                <c:pt idx="940">
                  <c:v>940</c:v>
                </c:pt>
                <c:pt idx="941">
                  <c:v>941</c:v>
                </c:pt>
                <c:pt idx="942">
                  <c:v>942</c:v>
                </c:pt>
                <c:pt idx="943">
                  <c:v>943</c:v>
                </c:pt>
                <c:pt idx="944">
                  <c:v>944</c:v>
                </c:pt>
                <c:pt idx="945">
                  <c:v>945</c:v>
                </c:pt>
                <c:pt idx="946">
                  <c:v>946</c:v>
                </c:pt>
                <c:pt idx="947">
                  <c:v>947</c:v>
                </c:pt>
                <c:pt idx="948">
                  <c:v>948</c:v>
                </c:pt>
                <c:pt idx="949">
                  <c:v>949</c:v>
                </c:pt>
                <c:pt idx="950">
                  <c:v>950</c:v>
                </c:pt>
                <c:pt idx="951">
                  <c:v>951</c:v>
                </c:pt>
                <c:pt idx="952">
                  <c:v>952</c:v>
                </c:pt>
                <c:pt idx="953">
                  <c:v>953</c:v>
                </c:pt>
                <c:pt idx="954">
                  <c:v>954</c:v>
                </c:pt>
                <c:pt idx="955">
                  <c:v>955</c:v>
                </c:pt>
                <c:pt idx="956">
                  <c:v>956</c:v>
                </c:pt>
                <c:pt idx="957">
                  <c:v>957</c:v>
                </c:pt>
                <c:pt idx="958">
                  <c:v>958</c:v>
                </c:pt>
                <c:pt idx="959">
                  <c:v>959</c:v>
                </c:pt>
                <c:pt idx="960">
                  <c:v>960</c:v>
                </c:pt>
                <c:pt idx="961">
                  <c:v>961</c:v>
                </c:pt>
                <c:pt idx="962">
                  <c:v>962</c:v>
                </c:pt>
                <c:pt idx="963">
                  <c:v>963</c:v>
                </c:pt>
                <c:pt idx="964">
                  <c:v>964</c:v>
                </c:pt>
                <c:pt idx="965">
                  <c:v>965</c:v>
                </c:pt>
                <c:pt idx="966">
                  <c:v>966</c:v>
                </c:pt>
                <c:pt idx="967">
                  <c:v>967</c:v>
                </c:pt>
                <c:pt idx="968">
                  <c:v>968</c:v>
                </c:pt>
                <c:pt idx="969">
                  <c:v>969</c:v>
                </c:pt>
                <c:pt idx="970">
                  <c:v>970</c:v>
                </c:pt>
                <c:pt idx="971">
                  <c:v>971</c:v>
                </c:pt>
                <c:pt idx="972">
                  <c:v>972</c:v>
                </c:pt>
                <c:pt idx="973">
                  <c:v>973</c:v>
                </c:pt>
                <c:pt idx="974">
                  <c:v>974</c:v>
                </c:pt>
                <c:pt idx="975">
                  <c:v>975</c:v>
                </c:pt>
                <c:pt idx="976">
                  <c:v>976</c:v>
                </c:pt>
                <c:pt idx="977">
                  <c:v>977</c:v>
                </c:pt>
                <c:pt idx="978">
                  <c:v>978</c:v>
                </c:pt>
                <c:pt idx="979">
                  <c:v>979</c:v>
                </c:pt>
                <c:pt idx="980">
                  <c:v>980</c:v>
                </c:pt>
                <c:pt idx="981">
                  <c:v>981</c:v>
                </c:pt>
                <c:pt idx="982">
                  <c:v>982</c:v>
                </c:pt>
                <c:pt idx="983">
                  <c:v>983</c:v>
                </c:pt>
                <c:pt idx="984">
                  <c:v>984</c:v>
                </c:pt>
                <c:pt idx="985">
                  <c:v>985</c:v>
                </c:pt>
                <c:pt idx="986">
                  <c:v>986</c:v>
                </c:pt>
                <c:pt idx="987">
                  <c:v>987</c:v>
                </c:pt>
                <c:pt idx="988">
                  <c:v>988</c:v>
                </c:pt>
                <c:pt idx="989">
                  <c:v>989</c:v>
                </c:pt>
                <c:pt idx="990">
                  <c:v>990</c:v>
                </c:pt>
                <c:pt idx="991">
                  <c:v>991</c:v>
                </c:pt>
                <c:pt idx="992">
                  <c:v>992</c:v>
                </c:pt>
                <c:pt idx="993">
                  <c:v>993</c:v>
                </c:pt>
                <c:pt idx="994">
                  <c:v>994</c:v>
                </c:pt>
                <c:pt idx="995">
                  <c:v>995</c:v>
                </c:pt>
                <c:pt idx="996">
                  <c:v>996</c:v>
                </c:pt>
                <c:pt idx="997">
                  <c:v>997</c:v>
                </c:pt>
                <c:pt idx="998">
                  <c:v>998</c:v>
                </c:pt>
                <c:pt idx="999">
                  <c:v>999</c:v>
                </c:pt>
                <c:pt idx="1000">
                  <c:v>1000</c:v>
                </c:pt>
                <c:pt idx="1001">
                  <c:v>1001</c:v>
                </c:pt>
                <c:pt idx="1002">
                  <c:v>1002</c:v>
                </c:pt>
                <c:pt idx="1003">
                  <c:v>1003</c:v>
                </c:pt>
                <c:pt idx="1004">
                  <c:v>1004</c:v>
                </c:pt>
                <c:pt idx="1005">
                  <c:v>1005</c:v>
                </c:pt>
                <c:pt idx="1006">
                  <c:v>1006</c:v>
                </c:pt>
                <c:pt idx="1007">
                  <c:v>1007</c:v>
                </c:pt>
                <c:pt idx="1008">
                  <c:v>1008</c:v>
                </c:pt>
                <c:pt idx="1009">
                  <c:v>1009</c:v>
                </c:pt>
                <c:pt idx="1010">
                  <c:v>1010</c:v>
                </c:pt>
                <c:pt idx="1011">
                  <c:v>1011</c:v>
                </c:pt>
                <c:pt idx="1012">
                  <c:v>1012</c:v>
                </c:pt>
                <c:pt idx="1013">
                  <c:v>1013</c:v>
                </c:pt>
                <c:pt idx="1014">
                  <c:v>1014</c:v>
                </c:pt>
                <c:pt idx="1015">
                  <c:v>1015</c:v>
                </c:pt>
                <c:pt idx="1016">
                  <c:v>1016</c:v>
                </c:pt>
                <c:pt idx="1017">
                  <c:v>1017</c:v>
                </c:pt>
                <c:pt idx="1018">
                  <c:v>1018</c:v>
                </c:pt>
                <c:pt idx="1019">
                  <c:v>1019</c:v>
                </c:pt>
                <c:pt idx="1020">
                  <c:v>1020</c:v>
                </c:pt>
                <c:pt idx="1021">
                  <c:v>1021</c:v>
                </c:pt>
                <c:pt idx="1022">
                  <c:v>1022</c:v>
                </c:pt>
                <c:pt idx="1023">
                  <c:v>1023</c:v>
                </c:pt>
                <c:pt idx="1024">
                  <c:v>1024</c:v>
                </c:pt>
                <c:pt idx="1025">
                  <c:v>1025</c:v>
                </c:pt>
                <c:pt idx="1026">
                  <c:v>1026</c:v>
                </c:pt>
                <c:pt idx="1027">
                  <c:v>1027</c:v>
                </c:pt>
                <c:pt idx="1028">
                  <c:v>1028</c:v>
                </c:pt>
                <c:pt idx="1029">
                  <c:v>1029</c:v>
                </c:pt>
                <c:pt idx="1030">
                  <c:v>1030</c:v>
                </c:pt>
                <c:pt idx="1031">
                  <c:v>1031</c:v>
                </c:pt>
                <c:pt idx="1032">
                  <c:v>1032</c:v>
                </c:pt>
                <c:pt idx="1033">
                  <c:v>1033</c:v>
                </c:pt>
                <c:pt idx="1034">
                  <c:v>1034</c:v>
                </c:pt>
                <c:pt idx="1035">
                  <c:v>1035</c:v>
                </c:pt>
                <c:pt idx="1036">
                  <c:v>1036</c:v>
                </c:pt>
                <c:pt idx="1037">
                  <c:v>1037</c:v>
                </c:pt>
                <c:pt idx="1038">
                  <c:v>1038</c:v>
                </c:pt>
                <c:pt idx="1039">
                  <c:v>1039</c:v>
                </c:pt>
                <c:pt idx="1040">
                  <c:v>1040</c:v>
                </c:pt>
                <c:pt idx="1041">
                  <c:v>1041</c:v>
                </c:pt>
                <c:pt idx="1042">
                  <c:v>1042</c:v>
                </c:pt>
                <c:pt idx="1043">
                  <c:v>1043</c:v>
                </c:pt>
                <c:pt idx="1044">
                  <c:v>1044</c:v>
                </c:pt>
                <c:pt idx="1045">
                  <c:v>1045</c:v>
                </c:pt>
                <c:pt idx="1046">
                  <c:v>1046</c:v>
                </c:pt>
                <c:pt idx="1047">
                  <c:v>1047</c:v>
                </c:pt>
                <c:pt idx="1048">
                  <c:v>1048</c:v>
                </c:pt>
                <c:pt idx="1049">
                  <c:v>1049</c:v>
                </c:pt>
                <c:pt idx="1050">
                  <c:v>1050</c:v>
                </c:pt>
                <c:pt idx="1051">
                  <c:v>1051</c:v>
                </c:pt>
                <c:pt idx="1052">
                  <c:v>1052</c:v>
                </c:pt>
                <c:pt idx="1053">
                  <c:v>1053</c:v>
                </c:pt>
                <c:pt idx="1054">
                  <c:v>1054</c:v>
                </c:pt>
                <c:pt idx="1055">
                  <c:v>1055</c:v>
                </c:pt>
                <c:pt idx="1056">
                  <c:v>1056</c:v>
                </c:pt>
                <c:pt idx="1057">
                  <c:v>1057</c:v>
                </c:pt>
                <c:pt idx="1058">
                  <c:v>1058</c:v>
                </c:pt>
                <c:pt idx="1059">
                  <c:v>1059</c:v>
                </c:pt>
                <c:pt idx="1060">
                  <c:v>1060</c:v>
                </c:pt>
                <c:pt idx="1061">
                  <c:v>1061</c:v>
                </c:pt>
                <c:pt idx="1062">
                  <c:v>1062</c:v>
                </c:pt>
                <c:pt idx="1063">
                  <c:v>1063</c:v>
                </c:pt>
                <c:pt idx="1064">
                  <c:v>1064</c:v>
                </c:pt>
                <c:pt idx="1065">
                  <c:v>1065</c:v>
                </c:pt>
                <c:pt idx="1066">
                  <c:v>1066</c:v>
                </c:pt>
                <c:pt idx="1067">
                  <c:v>1067</c:v>
                </c:pt>
                <c:pt idx="1068">
                  <c:v>1068</c:v>
                </c:pt>
                <c:pt idx="1069">
                  <c:v>1069</c:v>
                </c:pt>
                <c:pt idx="1070">
                  <c:v>1070</c:v>
                </c:pt>
                <c:pt idx="1071">
                  <c:v>1071</c:v>
                </c:pt>
                <c:pt idx="1072">
                  <c:v>1072</c:v>
                </c:pt>
                <c:pt idx="1073">
                  <c:v>1073</c:v>
                </c:pt>
                <c:pt idx="1074">
                  <c:v>1074</c:v>
                </c:pt>
                <c:pt idx="1075">
                  <c:v>1075</c:v>
                </c:pt>
                <c:pt idx="1076">
                  <c:v>1076</c:v>
                </c:pt>
                <c:pt idx="1077">
                  <c:v>1077</c:v>
                </c:pt>
                <c:pt idx="1078">
                  <c:v>1078</c:v>
                </c:pt>
                <c:pt idx="1079">
                  <c:v>1079</c:v>
                </c:pt>
                <c:pt idx="1080">
                  <c:v>1080</c:v>
                </c:pt>
                <c:pt idx="1081">
                  <c:v>1081</c:v>
                </c:pt>
                <c:pt idx="1082">
                  <c:v>1082</c:v>
                </c:pt>
                <c:pt idx="1083">
                  <c:v>1083</c:v>
                </c:pt>
                <c:pt idx="1084">
                  <c:v>1084</c:v>
                </c:pt>
                <c:pt idx="1085">
                  <c:v>1085</c:v>
                </c:pt>
                <c:pt idx="1086">
                  <c:v>1086</c:v>
                </c:pt>
                <c:pt idx="1087">
                  <c:v>1087</c:v>
                </c:pt>
                <c:pt idx="1088">
                  <c:v>1088</c:v>
                </c:pt>
                <c:pt idx="1089">
                  <c:v>1089</c:v>
                </c:pt>
                <c:pt idx="1090">
                  <c:v>1090</c:v>
                </c:pt>
                <c:pt idx="1091">
                  <c:v>1091</c:v>
                </c:pt>
                <c:pt idx="1092">
                  <c:v>1092</c:v>
                </c:pt>
                <c:pt idx="1093">
                  <c:v>1093</c:v>
                </c:pt>
                <c:pt idx="1094">
                  <c:v>1094</c:v>
                </c:pt>
                <c:pt idx="1095">
                  <c:v>1095</c:v>
                </c:pt>
                <c:pt idx="1096">
                  <c:v>1096</c:v>
                </c:pt>
                <c:pt idx="1097">
                  <c:v>1097</c:v>
                </c:pt>
                <c:pt idx="1098">
                  <c:v>1098</c:v>
                </c:pt>
                <c:pt idx="1099">
                  <c:v>1099</c:v>
                </c:pt>
                <c:pt idx="1100">
                  <c:v>1100</c:v>
                </c:pt>
                <c:pt idx="1101">
                  <c:v>1101</c:v>
                </c:pt>
                <c:pt idx="1102">
                  <c:v>1102</c:v>
                </c:pt>
                <c:pt idx="1103">
                  <c:v>1103</c:v>
                </c:pt>
                <c:pt idx="1104">
                  <c:v>1104</c:v>
                </c:pt>
                <c:pt idx="1105">
                  <c:v>1105</c:v>
                </c:pt>
                <c:pt idx="1106">
                  <c:v>1106</c:v>
                </c:pt>
                <c:pt idx="1107">
                  <c:v>1107</c:v>
                </c:pt>
                <c:pt idx="1108">
                  <c:v>1108</c:v>
                </c:pt>
                <c:pt idx="1109">
                  <c:v>1109</c:v>
                </c:pt>
                <c:pt idx="1110">
                  <c:v>1110</c:v>
                </c:pt>
                <c:pt idx="1111">
                  <c:v>1111</c:v>
                </c:pt>
                <c:pt idx="1112">
                  <c:v>1112</c:v>
                </c:pt>
                <c:pt idx="1113">
                  <c:v>1113</c:v>
                </c:pt>
                <c:pt idx="1114">
                  <c:v>1114</c:v>
                </c:pt>
                <c:pt idx="1115">
                  <c:v>1115</c:v>
                </c:pt>
                <c:pt idx="1116">
                  <c:v>1116</c:v>
                </c:pt>
                <c:pt idx="1117">
                  <c:v>1117</c:v>
                </c:pt>
                <c:pt idx="1118">
                  <c:v>1118</c:v>
                </c:pt>
                <c:pt idx="1119">
                  <c:v>1119</c:v>
                </c:pt>
                <c:pt idx="1120">
                  <c:v>1120</c:v>
                </c:pt>
                <c:pt idx="1121">
                  <c:v>1121</c:v>
                </c:pt>
                <c:pt idx="1122">
                  <c:v>1122</c:v>
                </c:pt>
                <c:pt idx="1123">
                  <c:v>1123</c:v>
                </c:pt>
                <c:pt idx="1124">
                  <c:v>1124</c:v>
                </c:pt>
                <c:pt idx="1125">
                  <c:v>1125</c:v>
                </c:pt>
                <c:pt idx="1126">
                  <c:v>1126</c:v>
                </c:pt>
                <c:pt idx="1127">
                  <c:v>1127</c:v>
                </c:pt>
                <c:pt idx="1128">
                  <c:v>1128</c:v>
                </c:pt>
                <c:pt idx="1129">
                  <c:v>1129</c:v>
                </c:pt>
                <c:pt idx="1130">
                  <c:v>1130</c:v>
                </c:pt>
                <c:pt idx="1131">
                  <c:v>1131</c:v>
                </c:pt>
                <c:pt idx="1132">
                  <c:v>1132</c:v>
                </c:pt>
                <c:pt idx="1133">
                  <c:v>1133</c:v>
                </c:pt>
                <c:pt idx="1134">
                  <c:v>1134</c:v>
                </c:pt>
                <c:pt idx="1135">
                  <c:v>1135</c:v>
                </c:pt>
                <c:pt idx="1136">
                  <c:v>1136</c:v>
                </c:pt>
                <c:pt idx="1137">
                  <c:v>1137</c:v>
                </c:pt>
                <c:pt idx="1138">
                  <c:v>1138</c:v>
                </c:pt>
                <c:pt idx="1139">
                  <c:v>1139</c:v>
                </c:pt>
                <c:pt idx="1140">
                  <c:v>1140</c:v>
                </c:pt>
                <c:pt idx="1141">
                  <c:v>1141</c:v>
                </c:pt>
                <c:pt idx="1142">
                  <c:v>1142</c:v>
                </c:pt>
                <c:pt idx="1143">
                  <c:v>1143</c:v>
                </c:pt>
                <c:pt idx="1144">
                  <c:v>1144</c:v>
                </c:pt>
                <c:pt idx="1145">
                  <c:v>1145</c:v>
                </c:pt>
                <c:pt idx="1146">
                  <c:v>1146</c:v>
                </c:pt>
                <c:pt idx="1147">
                  <c:v>1147</c:v>
                </c:pt>
                <c:pt idx="1148">
                  <c:v>1148</c:v>
                </c:pt>
                <c:pt idx="1149">
                  <c:v>1149</c:v>
                </c:pt>
                <c:pt idx="1150">
                  <c:v>1150</c:v>
                </c:pt>
                <c:pt idx="1151">
                  <c:v>1151</c:v>
                </c:pt>
                <c:pt idx="1152">
                  <c:v>1152</c:v>
                </c:pt>
                <c:pt idx="1153">
                  <c:v>1153</c:v>
                </c:pt>
                <c:pt idx="1154">
                  <c:v>1154</c:v>
                </c:pt>
                <c:pt idx="1155">
                  <c:v>1155</c:v>
                </c:pt>
                <c:pt idx="1156">
                  <c:v>1156</c:v>
                </c:pt>
                <c:pt idx="1157">
                  <c:v>1157</c:v>
                </c:pt>
                <c:pt idx="1158">
                  <c:v>1158</c:v>
                </c:pt>
                <c:pt idx="1159">
                  <c:v>1159</c:v>
                </c:pt>
                <c:pt idx="1160">
                  <c:v>1160</c:v>
                </c:pt>
                <c:pt idx="1161">
                  <c:v>1161</c:v>
                </c:pt>
                <c:pt idx="1162">
                  <c:v>1162</c:v>
                </c:pt>
                <c:pt idx="1163">
                  <c:v>1163</c:v>
                </c:pt>
                <c:pt idx="1164">
                  <c:v>1164</c:v>
                </c:pt>
                <c:pt idx="1165">
                  <c:v>1165</c:v>
                </c:pt>
                <c:pt idx="1166">
                  <c:v>1166</c:v>
                </c:pt>
                <c:pt idx="1167">
                  <c:v>1167</c:v>
                </c:pt>
                <c:pt idx="1168">
                  <c:v>1168</c:v>
                </c:pt>
                <c:pt idx="1169">
                  <c:v>1169</c:v>
                </c:pt>
                <c:pt idx="1170">
                  <c:v>1170</c:v>
                </c:pt>
                <c:pt idx="1171">
                  <c:v>1171</c:v>
                </c:pt>
                <c:pt idx="1172">
                  <c:v>1172</c:v>
                </c:pt>
                <c:pt idx="1173">
                  <c:v>1173</c:v>
                </c:pt>
                <c:pt idx="1174">
                  <c:v>1174</c:v>
                </c:pt>
                <c:pt idx="1175">
                  <c:v>1175</c:v>
                </c:pt>
                <c:pt idx="1176">
                  <c:v>1176</c:v>
                </c:pt>
                <c:pt idx="1177">
                  <c:v>1177</c:v>
                </c:pt>
                <c:pt idx="1178">
                  <c:v>1178</c:v>
                </c:pt>
                <c:pt idx="1179">
                  <c:v>1179</c:v>
                </c:pt>
                <c:pt idx="1180">
                  <c:v>1180</c:v>
                </c:pt>
                <c:pt idx="1181">
                  <c:v>1181</c:v>
                </c:pt>
                <c:pt idx="1182">
                  <c:v>1182</c:v>
                </c:pt>
                <c:pt idx="1183">
                  <c:v>1183</c:v>
                </c:pt>
                <c:pt idx="1184">
                  <c:v>1184</c:v>
                </c:pt>
                <c:pt idx="1185">
                  <c:v>1185</c:v>
                </c:pt>
                <c:pt idx="1186">
                  <c:v>1186</c:v>
                </c:pt>
                <c:pt idx="1187">
                  <c:v>1187</c:v>
                </c:pt>
                <c:pt idx="1188">
                  <c:v>1188</c:v>
                </c:pt>
                <c:pt idx="1189">
                  <c:v>1189</c:v>
                </c:pt>
                <c:pt idx="1190">
                  <c:v>1190</c:v>
                </c:pt>
                <c:pt idx="1191">
                  <c:v>1191</c:v>
                </c:pt>
                <c:pt idx="1192">
                  <c:v>1192</c:v>
                </c:pt>
                <c:pt idx="1193">
                  <c:v>1193</c:v>
                </c:pt>
                <c:pt idx="1194">
                  <c:v>1194</c:v>
                </c:pt>
                <c:pt idx="1195">
                  <c:v>1195</c:v>
                </c:pt>
                <c:pt idx="1196">
                  <c:v>1196</c:v>
                </c:pt>
                <c:pt idx="1197">
                  <c:v>1197</c:v>
                </c:pt>
                <c:pt idx="1198">
                  <c:v>1198</c:v>
                </c:pt>
                <c:pt idx="1199">
                  <c:v>1199</c:v>
                </c:pt>
                <c:pt idx="1200">
                  <c:v>1200</c:v>
                </c:pt>
                <c:pt idx="1201">
                  <c:v>1201</c:v>
                </c:pt>
                <c:pt idx="1202">
                  <c:v>1202</c:v>
                </c:pt>
                <c:pt idx="1203">
                  <c:v>1203</c:v>
                </c:pt>
                <c:pt idx="1204">
                  <c:v>1204</c:v>
                </c:pt>
                <c:pt idx="1205">
                  <c:v>1205</c:v>
                </c:pt>
                <c:pt idx="1206">
                  <c:v>1206</c:v>
                </c:pt>
                <c:pt idx="1207">
                  <c:v>1207</c:v>
                </c:pt>
                <c:pt idx="1208">
                  <c:v>1208</c:v>
                </c:pt>
                <c:pt idx="1209">
                  <c:v>1209</c:v>
                </c:pt>
                <c:pt idx="1210">
                  <c:v>1210</c:v>
                </c:pt>
                <c:pt idx="1211">
                  <c:v>1211</c:v>
                </c:pt>
                <c:pt idx="1212">
                  <c:v>1212</c:v>
                </c:pt>
                <c:pt idx="1213">
                  <c:v>1213</c:v>
                </c:pt>
                <c:pt idx="1214">
                  <c:v>1214</c:v>
                </c:pt>
                <c:pt idx="1215">
                  <c:v>1215</c:v>
                </c:pt>
                <c:pt idx="1216">
                  <c:v>1216</c:v>
                </c:pt>
                <c:pt idx="1217">
                  <c:v>1217</c:v>
                </c:pt>
                <c:pt idx="1218">
                  <c:v>1218</c:v>
                </c:pt>
                <c:pt idx="1219">
                  <c:v>1219</c:v>
                </c:pt>
                <c:pt idx="1220">
                  <c:v>1220</c:v>
                </c:pt>
                <c:pt idx="1221">
                  <c:v>1221</c:v>
                </c:pt>
                <c:pt idx="1222">
                  <c:v>1222</c:v>
                </c:pt>
                <c:pt idx="1223">
                  <c:v>1223</c:v>
                </c:pt>
                <c:pt idx="1224">
                  <c:v>1224</c:v>
                </c:pt>
                <c:pt idx="1225">
                  <c:v>1225</c:v>
                </c:pt>
                <c:pt idx="1226">
                  <c:v>1226</c:v>
                </c:pt>
                <c:pt idx="1227">
                  <c:v>1227</c:v>
                </c:pt>
                <c:pt idx="1228">
                  <c:v>1228</c:v>
                </c:pt>
                <c:pt idx="1229">
                  <c:v>1229</c:v>
                </c:pt>
                <c:pt idx="1230">
                  <c:v>1230</c:v>
                </c:pt>
                <c:pt idx="1231">
                  <c:v>1231</c:v>
                </c:pt>
                <c:pt idx="1232">
                  <c:v>1232</c:v>
                </c:pt>
                <c:pt idx="1233">
                  <c:v>1233</c:v>
                </c:pt>
                <c:pt idx="1234">
                  <c:v>1234</c:v>
                </c:pt>
                <c:pt idx="1235">
                  <c:v>1235</c:v>
                </c:pt>
                <c:pt idx="1236">
                  <c:v>1236</c:v>
                </c:pt>
                <c:pt idx="1237">
                  <c:v>1237</c:v>
                </c:pt>
                <c:pt idx="1238">
                  <c:v>1238</c:v>
                </c:pt>
                <c:pt idx="1239">
                  <c:v>1239</c:v>
                </c:pt>
                <c:pt idx="1240">
                  <c:v>1240</c:v>
                </c:pt>
                <c:pt idx="1241">
                  <c:v>1241</c:v>
                </c:pt>
                <c:pt idx="1242">
                  <c:v>1242</c:v>
                </c:pt>
                <c:pt idx="1243">
                  <c:v>1243</c:v>
                </c:pt>
                <c:pt idx="1244">
                  <c:v>1244</c:v>
                </c:pt>
                <c:pt idx="1245">
                  <c:v>1245</c:v>
                </c:pt>
                <c:pt idx="1246">
                  <c:v>1246</c:v>
                </c:pt>
                <c:pt idx="1247">
                  <c:v>1247</c:v>
                </c:pt>
                <c:pt idx="1248">
                  <c:v>1248</c:v>
                </c:pt>
                <c:pt idx="1249">
                  <c:v>1249</c:v>
                </c:pt>
                <c:pt idx="1250">
                  <c:v>1250</c:v>
                </c:pt>
                <c:pt idx="1251">
                  <c:v>1251</c:v>
                </c:pt>
                <c:pt idx="1252">
                  <c:v>1252</c:v>
                </c:pt>
                <c:pt idx="1253">
                  <c:v>1253</c:v>
                </c:pt>
                <c:pt idx="1254">
                  <c:v>1254</c:v>
                </c:pt>
                <c:pt idx="1255">
                  <c:v>1255</c:v>
                </c:pt>
                <c:pt idx="1256">
                  <c:v>1256</c:v>
                </c:pt>
                <c:pt idx="1257">
                  <c:v>1257</c:v>
                </c:pt>
                <c:pt idx="1258">
                  <c:v>1258</c:v>
                </c:pt>
                <c:pt idx="1259">
                  <c:v>1259</c:v>
                </c:pt>
                <c:pt idx="1260">
                  <c:v>1260</c:v>
                </c:pt>
                <c:pt idx="1261">
                  <c:v>1261</c:v>
                </c:pt>
                <c:pt idx="1262">
                  <c:v>1262</c:v>
                </c:pt>
                <c:pt idx="1263">
                  <c:v>1263</c:v>
                </c:pt>
                <c:pt idx="1264">
                  <c:v>1264</c:v>
                </c:pt>
                <c:pt idx="1265">
                  <c:v>1265</c:v>
                </c:pt>
                <c:pt idx="1266">
                  <c:v>1266</c:v>
                </c:pt>
                <c:pt idx="1267">
                  <c:v>1267</c:v>
                </c:pt>
                <c:pt idx="1268">
                  <c:v>1268</c:v>
                </c:pt>
                <c:pt idx="1269">
                  <c:v>1269</c:v>
                </c:pt>
                <c:pt idx="1270">
                  <c:v>1270</c:v>
                </c:pt>
                <c:pt idx="1271">
                  <c:v>1271</c:v>
                </c:pt>
                <c:pt idx="1272">
                  <c:v>1272</c:v>
                </c:pt>
                <c:pt idx="1273">
                  <c:v>1273</c:v>
                </c:pt>
                <c:pt idx="1274">
                  <c:v>1274</c:v>
                </c:pt>
                <c:pt idx="1275">
                  <c:v>1275</c:v>
                </c:pt>
                <c:pt idx="1276">
                  <c:v>1276</c:v>
                </c:pt>
                <c:pt idx="1277">
                  <c:v>1277</c:v>
                </c:pt>
                <c:pt idx="1278">
                  <c:v>1278</c:v>
                </c:pt>
                <c:pt idx="1279">
                  <c:v>1279</c:v>
                </c:pt>
                <c:pt idx="1280">
                  <c:v>1280</c:v>
                </c:pt>
                <c:pt idx="1281">
                  <c:v>1281</c:v>
                </c:pt>
                <c:pt idx="1282">
                  <c:v>1282</c:v>
                </c:pt>
                <c:pt idx="1283">
                  <c:v>1283</c:v>
                </c:pt>
                <c:pt idx="1284">
                  <c:v>1284</c:v>
                </c:pt>
                <c:pt idx="1285">
                  <c:v>1285</c:v>
                </c:pt>
                <c:pt idx="1286">
                  <c:v>1286</c:v>
                </c:pt>
                <c:pt idx="1287">
                  <c:v>1287</c:v>
                </c:pt>
                <c:pt idx="1288">
                  <c:v>1288</c:v>
                </c:pt>
                <c:pt idx="1289">
                  <c:v>1289</c:v>
                </c:pt>
                <c:pt idx="1290">
                  <c:v>1290</c:v>
                </c:pt>
                <c:pt idx="1291">
                  <c:v>1291</c:v>
                </c:pt>
                <c:pt idx="1292">
                  <c:v>1292</c:v>
                </c:pt>
                <c:pt idx="1293">
                  <c:v>1293</c:v>
                </c:pt>
                <c:pt idx="1294">
                  <c:v>1294</c:v>
                </c:pt>
                <c:pt idx="1295">
                  <c:v>1295</c:v>
                </c:pt>
                <c:pt idx="1296">
                  <c:v>1296</c:v>
                </c:pt>
                <c:pt idx="1297">
                  <c:v>1297</c:v>
                </c:pt>
                <c:pt idx="1298">
                  <c:v>1298</c:v>
                </c:pt>
                <c:pt idx="1299">
                  <c:v>1299</c:v>
                </c:pt>
                <c:pt idx="1300">
                  <c:v>1300</c:v>
                </c:pt>
                <c:pt idx="1301">
                  <c:v>1301</c:v>
                </c:pt>
                <c:pt idx="1302">
                  <c:v>1302</c:v>
                </c:pt>
                <c:pt idx="1303">
                  <c:v>1303</c:v>
                </c:pt>
                <c:pt idx="1304">
                  <c:v>1304</c:v>
                </c:pt>
                <c:pt idx="1305">
                  <c:v>1305</c:v>
                </c:pt>
                <c:pt idx="1306">
                  <c:v>1306</c:v>
                </c:pt>
                <c:pt idx="1307">
                  <c:v>1307</c:v>
                </c:pt>
                <c:pt idx="1308">
                  <c:v>1308</c:v>
                </c:pt>
                <c:pt idx="1309">
                  <c:v>1309</c:v>
                </c:pt>
                <c:pt idx="1310">
                  <c:v>1310</c:v>
                </c:pt>
                <c:pt idx="1311">
                  <c:v>1311</c:v>
                </c:pt>
                <c:pt idx="1312">
                  <c:v>1312</c:v>
                </c:pt>
                <c:pt idx="1313">
                  <c:v>1313</c:v>
                </c:pt>
                <c:pt idx="1314">
                  <c:v>1314</c:v>
                </c:pt>
                <c:pt idx="1315">
                  <c:v>1315</c:v>
                </c:pt>
                <c:pt idx="1316">
                  <c:v>1316</c:v>
                </c:pt>
                <c:pt idx="1317">
                  <c:v>1317</c:v>
                </c:pt>
                <c:pt idx="1318">
                  <c:v>1318</c:v>
                </c:pt>
                <c:pt idx="1319">
                  <c:v>1319</c:v>
                </c:pt>
                <c:pt idx="1320">
                  <c:v>1320</c:v>
                </c:pt>
                <c:pt idx="1321">
                  <c:v>1321</c:v>
                </c:pt>
                <c:pt idx="1322">
                  <c:v>1322</c:v>
                </c:pt>
                <c:pt idx="1323">
                  <c:v>1323</c:v>
                </c:pt>
                <c:pt idx="1324">
                  <c:v>1324</c:v>
                </c:pt>
                <c:pt idx="1325">
                  <c:v>1325</c:v>
                </c:pt>
                <c:pt idx="1326">
                  <c:v>1326</c:v>
                </c:pt>
                <c:pt idx="1327">
                  <c:v>1327</c:v>
                </c:pt>
                <c:pt idx="1328">
                  <c:v>1328</c:v>
                </c:pt>
                <c:pt idx="1329">
                  <c:v>1329</c:v>
                </c:pt>
                <c:pt idx="1330">
                  <c:v>1330</c:v>
                </c:pt>
                <c:pt idx="1331">
                  <c:v>1331</c:v>
                </c:pt>
                <c:pt idx="1332">
                  <c:v>1332</c:v>
                </c:pt>
                <c:pt idx="1333">
                  <c:v>1333</c:v>
                </c:pt>
                <c:pt idx="1334">
                  <c:v>1334</c:v>
                </c:pt>
                <c:pt idx="1335">
                  <c:v>1335</c:v>
                </c:pt>
                <c:pt idx="1336">
                  <c:v>1336</c:v>
                </c:pt>
                <c:pt idx="1337">
                  <c:v>1337</c:v>
                </c:pt>
                <c:pt idx="1338">
                  <c:v>1338</c:v>
                </c:pt>
                <c:pt idx="1339">
                  <c:v>1339</c:v>
                </c:pt>
                <c:pt idx="1340">
                  <c:v>1340</c:v>
                </c:pt>
                <c:pt idx="1341">
                  <c:v>1341</c:v>
                </c:pt>
                <c:pt idx="1342">
                  <c:v>1342</c:v>
                </c:pt>
                <c:pt idx="1343">
                  <c:v>1343</c:v>
                </c:pt>
                <c:pt idx="1344">
                  <c:v>1344</c:v>
                </c:pt>
                <c:pt idx="1345">
                  <c:v>1345</c:v>
                </c:pt>
                <c:pt idx="1346">
                  <c:v>1346</c:v>
                </c:pt>
                <c:pt idx="1347">
                  <c:v>1347</c:v>
                </c:pt>
                <c:pt idx="1348">
                  <c:v>1348</c:v>
                </c:pt>
                <c:pt idx="1349">
                  <c:v>1349</c:v>
                </c:pt>
                <c:pt idx="1350">
                  <c:v>1350</c:v>
                </c:pt>
                <c:pt idx="1351">
                  <c:v>1351</c:v>
                </c:pt>
                <c:pt idx="1352">
                  <c:v>1352</c:v>
                </c:pt>
                <c:pt idx="1353">
                  <c:v>1353</c:v>
                </c:pt>
                <c:pt idx="1354">
                  <c:v>1354</c:v>
                </c:pt>
                <c:pt idx="1355">
                  <c:v>1355</c:v>
                </c:pt>
                <c:pt idx="1356">
                  <c:v>1356</c:v>
                </c:pt>
                <c:pt idx="1357">
                  <c:v>1357</c:v>
                </c:pt>
                <c:pt idx="1358">
                  <c:v>1358</c:v>
                </c:pt>
                <c:pt idx="1359">
                  <c:v>1359</c:v>
                </c:pt>
                <c:pt idx="1360">
                  <c:v>1360</c:v>
                </c:pt>
                <c:pt idx="1361">
                  <c:v>1361</c:v>
                </c:pt>
                <c:pt idx="1362">
                  <c:v>1362</c:v>
                </c:pt>
                <c:pt idx="1363">
                  <c:v>1363</c:v>
                </c:pt>
                <c:pt idx="1364">
                  <c:v>1364</c:v>
                </c:pt>
                <c:pt idx="1365">
                  <c:v>1365</c:v>
                </c:pt>
                <c:pt idx="1366">
                  <c:v>1366</c:v>
                </c:pt>
                <c:pt idx="1367">
                  <c:v>1367</c:v>
                </c:pt>
                <c:pt idx="1368">
                  <c:v>1368</c:v>
                </c:pt>
                <c:pt idx="1369">
                  <c:v>1369</c:v>
                </c:pt>
                <c:pt idx="1370">
                  <c:v>1370</c:v>
                </c:pt>
                <c:pt idx="1371">
                  <c:v>1371</c:v>
                </c:pt>
                <c:pt idx="1372">
                  <c:v>1372</c:v>
                </c:pt>
                <c:pt idx="1373">
                  <c:v>1373</c:v>
                </c:pt>
                <c:pt idx="1374">
                  <c:v>1374</c:v>
                </c:pt>
                <c:pt idx="1375">
                  <c:v>1375</c:v>
                </c:pt>
                <c:pt idx="1376">
                  <c:v>1376</c:v>
                </c:pt>
                <c:pt idx="1377">
                  <c:v>1377</c:v>
                </c:pt>
                <c:pt idx="1378">
                  <c:v>1378</c:v>
                </c:pt>
                <c:pt idx="1379">
                  <c:v>1379</c:v>
                </c:pt>
                <c:pt idx="1380">
                  <c:v>1380</c:v>
                </c:pt>
                <c:pt idx="1381">
                  <c:v>1381</c:v>
                </c:pt>
                <c:pt idx="1382">
                  <c:v>1382</c:v>
                </c:pt>
                <c:pt idx="1383">
                  <c:v>1383</c:v>
                </c:pt>
                <c:pt idx="1384">
                  <c:v>1384</c:v>
                </c:pt>
                <c:pt idx="1385">
                  <c:v>1385</c:v>
                </c:pt>
                <c:pt idx="1386">
                  <c:v>1386</c:v>
                </c:pt>
                <c:pt idx="1387">
                  <c:v>1387</c:v>
                </c:pt>
                <c:pt idx="1388">
                  <c:v>1388</c:v>
                </c:pt>
                <c:pt idx="1389">
                  <c:v>1389</c:v>
                </c:pt>
                <c:pt idx="1390">
                  <c:v>1390</c:v>
                </c:pt>
                <c:pt idx="1391">
                  <c:v>1391</c:v>
                </c:pt>
                <c:pt idx="1392">
                  <c:v>1392</c:v>
                </c:pt>
                <c:pt idx="1393">
                  <c:v>1393</c:v>
                </c:pt>
                <c:pt idx="1394">
                  <c:v>1394</c:v>
                </c:pt>
                <c:pt idx="1395">
                  <c:v>1395</c:v>
                </c:pt>
                <c:pt idx="1396">
                  <c:v>1396</c:v>
                </c:pt>
                <c:pt idx="1397">
                  <c:v>1397</c:v>
                </c:pt>
                <c:pt idx="1398">
                  <c:v>1398</c:v>
                </c:pt>
                <c:pt idx="1399">
                  <c:v>1399</c:v>
                </c:pt>
                <c:pt idx="1400">
                  <c:v>1400</c:v>
                </c:pt>
                <c:pt idx="1401">
                  <c:v>1401</c:v>
                </c:pt>
                <c:pt idx="1402">
                  <c:v>1402</c:v>
                </c:pt>
                <c:pt idx="1403">
                  <c:v>1403</c:v>
                </c:pt>
                <c:pt idx="1404">
                  <c:v>1404</c:v>
                </c:pt>
                <c:pt idx="1405">
                  <c:v>1405</c:v>
                </c:pt>
                <c:pt idx="1406">
                  <c:v>1406</c:v>
                </c:pt>
                <c:pt idx="1407">
                  <c:v>1407</c:v>
                </c:pt>
                <c:pt idx="1408">
                  <c:v>1408</c:v>
                </c:pt>
                <c:pt idx="1409">
                  <c:v>1409</c:v>
                </c:pt>
                <c:pt idx="1410">
                  <c:v>1410</c:v>
                </c:pt>
                <c:pt idx="1411">
                  <c:v>1411</c:v>
                </c:pt>
                <c:pt idx="1412">
                  <c:v>1412</c:v>
                </c:pt>
                <c:pt idx="1413">
                  <c:v>1413</c:v>
                </c:pt>
                <c:pt idx="1414">
                  <c:v>1414</c:v>
                </c:pt>
                <c:pt idx="1415">
                  <c:v>1415</c:v>
                </c:pt>
                <c:pt idx="1416">
                  <c:v>1416</c:v>
                </c:pt>
                <c:pt idx="1417">
                  <c:v>1417</c:v>
                </c:pt>
                <c:pt idx="1418">
                  <c:v>1418</c:v>
                </c:pt>
                <c:pt idx="1419">
                  <c:v>1419</c:v>
                </c:pt>
                <c:pt idx="1420">
                  <c:v>1420</c:v>
                </c:pt>
                <c:pt idx="1421">
                  <c:v>1421</c:v>
                </c:pt>
                <c:pt idx="1422">
                  <c:v>1422</c:v>
                </c:pt>
                <c:pt idx="1423">
                  <c:v>1423</c:v>
                </c:pt>
                <c:pt idx="1424">
                  <c:v>1424</c:v>
                </c:pt>
                <c:pt idx="1425">
                  <c:v>1425</c:v>
                </c:pt>
                <c:pt idx="1426">
                  <c:v>1426</c:v>
                </c:pt>
                <c:pt idx="1427">
                  <c:v>1427</c:v>
                </c:pt>
                <c:pt idx="1428">
                  <c:v>1428</c:v>
                </c:pt>
                <c:pt idx="1429">
                  <c:v>1429</c:v>
                </c:pt>
                <c:pt idx="1430">
                  <c:v>1430</c:v>
                </c:pt>
                <c:pt idx="1431">
                  <c:v>1431</c:v>
                </c:pt>
                <c:pt idx="1432">
                  <c:v>1432</c:v>
                </c:pt>
                <c:pt idx="1433">
                  <c:v>1433</c:v>
                </c:pt>
                <c:pt idx="1434">
                  <c:v>1434</c:v>
                </c:pt>
                <c:pt idx="1435">
                  <c:v>1435</c:v>
                </c:pt>
                <c:pt idx="1436">
                  <c:v>1436</c:v>
                </c:pt>
                <c:pt idx="1437">
                  <c:v>1437</c:v>
                </c:pt>
                <c:pt idx="1438">
                  <c:v>1438</c:v>
                </c:pt>
                <c:pt idx="1439">
                  <c:v>1439</c:v>
                </c:pt>
                <c:pt idx="1440">
                  <c:v>1440</c:v>
                </c:pt>
                <c:pt idx="1441">
                  <c:v>1441</c:v>
                </c:pt>
                <c:pt idx="1442">
                  <c:v>1442</c:v>
                </c:pt>
                <c:pt idx="1443">
                  <c:v>1443</c:v>
                </c:pt>
                <c:pt idx="1444">
                  <c:v>1444</c:v>
                </c:pt>
                <c:pt idx="1445">
                  <c:v>1445</c:v>
                </c:pt>
                <c:pt idx="1446">
                  <c:v>1446</c:v>
                </c:pt>
                <c:pt idx="1447">
                  <c:v>1447</c:v>
                </c:pt>
                <c:pt idx="1448">
                  <c:v>1448</c:v>
                </c:pt>
                <c:pt idx="1449">
                  <c:v>1449</c:v>
                </c:pt>
                <c:pt idx="1450">
                  <c:v>1450</c:v>
                </c:pt>
                <c:pt idx="1451">
                  <c:v>1451</c:v>
                </c:pt>
                <c:pt idx="1452">
                  <c:v>1452</c:v>
                </c:pt>
                <c:pt idx="1453">
                  <c:v>1453</c:v>
                </c:pt>
                <c:pt idx="1454">
                  <c:v>1454</c:v>
                </c:pt>
                <c:pt idx="1455">
                  <c:v>1455</c:v>
                </c:pt>
                <c:pt idx="1456">
                  <c:v>1456</c:v>
                </c:pt>
                <c:pt idx="1457">
                  <c:v>1457</c:v>
                </c:pt>
                <c:pt idx="1458">
                  <c:v>1458</c:v>
                </c:pt>
                <c:pt idx="1459">
                  <c:v>1459</c:v>
                </c:pt>
                <c:pt idx="1460">
                  <c:v>1460</c:v>
                </c:pt>
                <c:pt idx="1461">
                  <c:v>1461</c:v>
                </c:pt>
                <c:pt idx="1462">
                  <c:v>1462</c:v>
                </c:pt>
                <c:pt idx="1463">
                  <c:v>1463</c:v>
                </c:pt>
                <c:pt idx="1464">
                  <c:v>1464</c:v>
                </c:pt>
                <c:pt idx="1465">
                  <c:v>1465</c:v>
                </c:pt>
                <c:pt idx="1466">
                  <c:v>1466</c:v>
                </c:pt>
                <c:pt idx="1467">
                  <c:v>1467</c:v>
                </c:pt>
                <c:pt idx="1468">
                  <c:v>1468</c:v>
                </c:pt>
                <c:pt idx="1469">
                  <c:v>1469</c:v>
                </c:pt>
                <c:pt idx="1470">
                  <c:v>1470</c:v>
                </c:pt>
                <c:pt idx="1471">
                  <c:v>1471</c:v>
                </c:pt>
                <c:pt idx="1472">
                  <c:v>1472</c:v>
                </c:pt>
                <c:pt idx="1473">
                  <c:v>1473</c:v>
                </c:pt>
                <c:pt idx="1474">
                  <c:v>1474</c:v>
                </c:pt>
                <c:pt idx="1475">
                  <c:v>1475</c:v>
                </c:pt>
                <c:pt idx="1476">
                  <c:v>1476</c:v>
                </c:pt>
                <c:pt idx="1477">
                  <c:v>1477</c:v>
                </c:pt>
                <c:pt idx="1478">
                  <c:v>1478</c:v>
                </c:pt>
                <c:pt idx="1479">
                  <c:v>1479</c:v>
                </c:pt>
                <c:pt idx="1480">
                  <c:v>1480</c:v>
                </c:pt>
                <c:pt idx="1481">
                  <c:v>1481</c:v>
                </c:pt>
                <c:pt idx="1482">
                  <c:v>1482</c:v>
                </c:pt>
                <c:pt idx="1483">
                  <c:v>1483</c:v>
                </c:pt>
                <c:pt idx="1484">
                  <c:v>1484</c:v>
                </c:pt>
                <c:pt idx="1485">
                  <c:v>1485</c:v>
                </c:pt>
                <c:pt idx="1486">
                  <c:v>1486</c:v>
                </c:pt>
                <c:pt idx="1487">
                  <c:v>1487</c:v>
                </c:pt>
                <c:pt idx="1488">
                  <c:v>1488</c:v>
                </c:pt>
                <c:pt idx="1489">
                  <c:v>1489</c:v>
                </c:pt>
                <c:pt idx="1490">
                  <c:v>1490</c:v>
                </c:pt>
                <c:pt idx="1491">
                  <c:v>1491</c:v>
                </c:pt>
                <c:pt idx="1492">
                  <c:v>1492</c:v>
                </c:pt>
                <c:pt idx="1493">
                  <c:v>1493</c:v>
                </c:pt>
                <c:pt idx="1494">
                  <c:v>1494</c:v>
                </c:pt>
                <c:pt idx="1495">
                  <c:v>1495</c:v>
                </c:pt>
                <c:pt idx="1496">
                  <c:v>1496</c:v>
                </c:pt>
                <c:pt idx="1497">
                  <c:v>1497</c:v>
                </c:pt>
                <c:pt idx="1498">
                  <c:v>1498</c:v>
                </c:pt>
                <c:pt idx="1499">
                  <c:v>1499</c:v>
                </c:pt>
                <c:pt idx="1500">
                  <c:v>1500</c:v>
                </c:pt>
                <c:pt idx="1501">
                  <c:v>1501</c:v>
                </c:pt>
                <c:pt idx="1502">
                  <c:v>1502</c:v>
                </c:pt>
                <c:pt idx="1503">
                  <c:v>1503</c:v>
                </c:pt>
                <c:pt idx="1504">
                  <c:v>1504</c:v>
                </c:pt>
                <c:pt idx="1505">
                  <c:v>1505</c:v>
                </c:pt>
                <c:pt idx="1506">
                  <c:v>1506</c:v>
                </c:pt>
                <c:pt idx="1507">
                  <c:v>1507</c:v>
                </c:pt>
                <c:pt idx="1508">
                  <c:v>1508</c:v>
                </c:pt>
                <c:pt idx="1509">
                  <c:v>1509</c:v>
                </c:pt>
                <c:pt idx="1510">
                  <c:v>1510</c:v>
                </c:pt>
                <c:pt idx="1511">
                  <c:v>1511</c:v>
                </c:pt>
                <c:pt idx="1512">
                  <c:v>1512</c:v>
                </c:pt>
                <c:pt idx="1513">
                  <c:v>1513</c:v>
                </c:pt>
                <c:pt idx="1514">
                  <c:v>1514</c:v>
                </c:pt>
                <c:pt idx="1515">
                  <c:v>1515</c:v>
                </c:pt>
                <c:pt idx="1516">
                  <c:v>1516</c:v>
                </c:pt>
                <c:pt idx="1517">
                  <c:v>1517</c:v>
                </c:pt>
                <c:pt idx="1518">
                  <c:v>1518</c:v>
                </c:pt>
                <c:pt idx="1519">
                  <c:v>1519</c:v>
                </c:pt>
                <c:pt idx="1520">
                  <c:v>1520</c:v>
                </c:pt>
                <c:pt idx="1521">
                  <c:v>1521</c:v>
                </c:pt>
                <c:pt idx="1522">
                  <c:v>1522</c:v>
                </c:pt>
                <c:pt idx="1523">
                  <c:v>1523</c:v>
                </c:pt>
                <c:pt idx="1524">
                  <c:v>1524</c:v>
                </c:pt>
                <c:pt idx="1525">
                  <c:v>1525</c:v>
                </c:pt>
                <c:pt idx="1526">
                  <c:v>1526</c:v>
                </c:pt>
                <c:pt idx="1527">
                  <c:v>1527</c:v>
                </c:pt>
                <c:pt idx="1528">
                  <c:v>1528</c:v>
                </c:pt>
                <c:pt idx="1529">
                  <c:v>1529</c:v>
                </c:pt>
                <c:pt idx="1530">
                  <c:v>1530</c:v>
                </c:pt>
                <c:pt idx="1531">
                  <c:v>1531</c:v>
                </c:pt>
                <c:pt idx="1532">
                  <c:v>1532</c:v>
                </c:pt>
                <c:pt idx="1533">
                  <c:v>1533</c:v>
                </c:pt>
                <c:pt idx="1534">
                  <c:v>1534</c:v>
                </c:pt>
                <c:pt idx="1535">
                  <c:v>1535</c:v>
                </c:pt>
                <c:pt idx="1536">
                  <c:v>1536</c:v>
                </c:pt>
                <c:pt idx="1537">
                  <c:v>1537</c:v>
                </c:pt>
                <c:pt idx="1538">
                  <c:v>1538</c:v>
                </c:pt>
                <c:pt idx="1539">
                  <c:v>1539</c:v>
                </c:pt>
                <c:pt idx="1540">
                  <c:v>1540</c:v>
                </c:pt>
                <c:pt idx="1541">
                  <c:v>1541</c:v>
                </c:pt>
                <c:pt idx="1542">
                  <c:v>1542</c:v>
                </c:pt>
                <c:pt idx="1543">
                  <c:v>1543</c:v>
                </c:pt>
                <c:pt idx="1544">
                  <c:v>1544</c:v>
                </c:pt>
                <c:pt idx="1545">
                  <c:v>1545</c:v>
                </c:pt>
                <c:pt idx="1546">
                  <c:v>1546</c:v>
                </c:pt>
                <c:pt idx="1547">
                  <c:v>1547</c:v>
                </c:pt>
                <c:pt idx="1548">
                  <c:v>1548</c:v>
                </c:pt>
                <c:pt idx="1549">
                  <c:v>1549</c:v>
                </c:pt>
                <c:pt idx="1550">
                  <c:v>1550</c:v>
                </c:pt>
                <c:pt idx="1551">
                  <c:v>1551</c:v>
                </c:pt>
                <c:pt idx="1552">
                  <c:v>1552</c:v>
                </c:pt>
                <c:pt idx="1553">
                  <c:v>1553</c:v>
                </c:pt>
                <c:pt idx="1554">
                  <c:v>1554</c:v>
                </c:pt>
                <c:pt idx="1555">
                  <c:v>1555</c:v>
                </c:pt>
                <c:pt idx="1556">
                  <c:v>1556</c:v>
                </c:pt>
                <c:pt idx="1557">
                  <c:v>1557</c:v>
                </c:pt>
                <c:pt idx="1558">
                  <c:v>1558</c:v>
                </c:pt>
                <c:pt idx="1559">
                  <c:v>1559</c:v>
                </c:pt>
                <c:pt idx="1560">
                  <c:v>1560</c:v>
                </c:pt>
                <c:pt idx="1561">
                  <c:v>1561</c:v>
                </c:pt>
                <c:pt idx="1562">
                  <c:v>1562</c:v>
                </c:pt>
                <c:pt idx="1563">
                  <c:v>1563</c:v>
                </c:pt>
                <c:pt idx="1564">
                  <c:v>1564</c:v>
                </c:pt>
                <c:pt idx="1565">
                  <c:v>1565</c:v>
                </c:pt>
                <c:pt idx="1566">
                  <c:v>1566</c:v>
                </c:pt>
                <c:pt idx="1567">
                  <c:v>1567</c:v>
                </c:pt>
                <c:pt idx="1568">
                  <c:v>1568</c:v>
                </c:pt>
                <c:pt idx="1569">
                  <c:v>1569</c:v>
                </c:pt>
                <c:pt idx="1570">
                  <c:v>1570</c:v>
                </c:pt>
                <c:pt idx="1571">
                  <c:v>1571</c:v>
                </c:pt>
                <c:pt idx="1572">
                  <c:v>1572</c:v>
                </c:pt>
                <c:pt idx="1573">
                  <c:v>1573</c:v>
                </c:pt>
                <c:pt idx="1574">
                  <c:v>1574</c:v>
                </c:pt>
                <c:pt idx="1575">
                  <c:v>1575</c:v>
                </c:pt>
                <c:pt idx="1576">
                  <c:v>1576</c:v>
                </c:pt>
                <c:pt idx="1577">
                  <c:v>1577</c:v>
                </c:pt>
                <c:pt idx="1578">
                  <c:v>1578</c:v>
                </c:pt>
                <c:pt idx="1579">
                  <c:v>1579</c:v>
                </c:pt>
                <c:pt idx="1580">
                  <c:v>1580</c:v>
                </c:pt>
                <c:pt idx="1581">
                  <c:v>1581</c:v>
                </c:pt>
                <c:pt idx="1582">
                  <c:v>1582</c:v>
                </c:pt>
                <c:pt idx="1583">
                  <c:v>1583</c:v>
                </c:pt>
                <c:pt idx="1584">
                  <c:v>1584</c:v>
                </c:pt>
                <c:pt idx="1585">
                  <c:v>1585</c:v>
                </c:pt>
                <c:pt idx="1586">
                  <c:v>1586</c:v>
                </c:pt>
                <c:pt idx="1587">
                  <c:v>1587</c:v>
                </c:pt>
                <c:pt idx="1588">
                  <c:v>1588</c:v>
                </c:pt>
                <c:pt idx="1589">
                  <c:v>1589</c:v>
                </c:pt>
                <c:pt idx="1590">
                  <c:v>1590</c:v>
                </c:pt>
                <c:pt idx="1591">
                  <c:v>1591</c:v>
                </c:pt>
                <c:pt idx="1592">
                  <c:v>1592</c:v>
                </c:pt>
                <c:pt idx="1593">
                  <c:v>1593</c:v>
                </c:pt>
                <c:pt idx="1594">
                  <c:v>1594</c:v>
                </c:pt>
                <c:pt idx="1595">
                  <c:v>1595</c:v>
                </c:pt>
                <c:pt idx="1596">
                  <c:v>1596</c:v>
                </c:pt>
                <c:pt idx="1597">
                  <c:v>1597</c:v>
                </c:pt>
                <c:pt idx="1598">
                  <c:v>1598</c:v>
                </c:pt>
                <c:pt idx="1599">
                  <c:v>1599</c:v>
                </c:pt>
                <c:pt idx="1600">
                  <c:v>1600</c:v>
                </c:pt>
                <c:pt idx="1601">
                  <c:v>1601</c:v>
                </c:pt>
                <c:pt idx="1602">
                  <c:v>1602</c:v>
                </c:pt>
                <c:pt idx="1603">
                  <c:v>1603</c:v>
                </c:pt>
                <c:pt idx="1604">
                  <c:v>1604</c:v>
                </c:pt>
                <c:pt idx="1605">
                  <c:v>1605</c:v>
                </c:pt>
                <c:pt idx="1606">
                  <c:v>1606</c:v>
                </c:pt>
                <c:pt idx="1607">
                  <c:v>1607</c:v>
                </c:pt>
                <c:pt idx="1608">
                  <c:v>1608</c:v>
                </c:pt>
                <c:pt idx="1609">
                  <c:v>1609</c:v>
                </c:pt>
                <c:pt idx="1610">
                  <c:v>1610</c:v>
                </c:pt>
                <c:pt idx="1611">
                  <c:v>1611</c:v>
                </c:pt>
                <c:pt idx="1612">
                  <c:v>1612</c:v>
                </c:pt>
                <c:pt idx="1613">
                  <c:v>1613</c:v>
                </c:pt>
                <c:pt idx="1614">
                  <c:v>1614</c:v>
                </c:pt>
                <c:pt idx="1615">
                  <c:v>1615</c:v>
                </c:pt>
                <c:pt idx="1616">
                  <c:v>1616</c:v>
                </c:pt>
                <c:pt idx="1617">
                  <c:v>1617</c:v>
                </c:pt>
                <c:pt idx="1618">
                  <c:v>1618</c:v>
                </c:pt>
                <c:pt idx="1619">
                  <c:v>1619</c:v>
                </c:pt>
                <c:pt idx="1620">
                  <c:v>1620</c:v>
                </c:pt>
                <c:pt idx="1621">
                  <c:v>1621</c:v>
                </c:pt>
                <c:pt idx="1622">
                  <c:v>1622</c:v>
                </c:pt>
                <c:pt idx="1623">
                  <c:v>1623</c:v>
                </c:pt>
                <c:pt idx="1624">
                  <c:v>1624</c:v>
                </c:pt>
                <c:pt idx="1625">
                  <c:v>1625</c:v>
                </c:pt>
                <c:pt idx="1626">
                  <c:v>1626</c:v>
                </c:pt>
                <c:pt idx="1627">
                  <c:v>1627</c:v>
                </c:pt>
                <c:pt idx="1628">
                  <c:v>1628</c:v>
                </c:pt>
                <c:pt idx="1629">
                  <c:v>1629</c:v>
                </c:pt>
                <c:pt idx="1630">
                  <c:v>1630</c:v>
                </c:pt>
                <c:pt idx="1631">
                  <c:v>1631</c:v>
                </c:pt>
                <c:pt idx="1632">
                  <c:v>1632</c:v>
                </c:pt>
                <c:pt idx="1633">
                  <c:v>1633</c:v>
                </c:pt>
                <c:pt idx="1634">
                  <c:v>1634</c:v>
                </c:pt>
                <c:pt idx="1635">
                  <c:v>1635</c:v>
                </c:pt>
                <c:pt idx="1636">
                  <c:v>1636</c:v>
                </c:pt>
                <c:pt idx="1637">
                  <c:v>1637</c:v>
                </c:pt>
                <c:pt idx="1638">
                  <c:v>1638</c:v>
                </c:pt>
                <c:pt idx="1639">
                  <c:v>1639</c:v>
                </c:pt>
                <c:pt idx="1640">
                  <c:v>1640</c:v>
                </c:pt>
                <c:pt idx="1641">
                  <c:v>1641</c:v>
                </c:pt>
                <c:pt idx="1642">
                  <c:v>1642</c:v>
                </c:pt>
                <c:pt idx="1643">
                  <c:v>1643</c:v>
                </c:pt>
                <c:pt idx="1644">
                  <c:v>1644</c:v>
                </c:pt>
                <c:pt idx="1645">
                  <c:v>1645</c:v>
                </c:pt>
                <c:pt idx="1646">
                  <c:v>1646</c:v>
                </c:pt>
                <c:pt idx="1647">
                  <c:v>1647</c:v>
                </c:pt>
                <c:pt idx="1648">
                  <c:v>1648</c:v>
                </c:pt>
                <c:pt idx="1649">
                  <c:v>1649</c:v>
                </c:pt>
                <c:pt idx="1650">
                  <c:v>1650</c:v>
                </c:pt>
                <c:pt idx="1651">
                  <c:v>1651</c:v>
                </c:pt>
                <c:pt idx="1652">
                  <c:v>1652</c:v>
                </c:pt>
                <c:pt idx="1653">
                  <c:v>1653</c:v>
                </c:pt>
                <c:pt idx="1654">
                  <c:v>1654</c:v>
                </c:pt>
                <c:pt idx="1655">
                  <c:v>1655</c:v>
                </c:pt>
                <c:pt idx="1656">
                  <c:v>1656</c:v>
                </c:pt>
                <c:pt idx="1657">
                  <c:v>1657</c:v>
                </c:pt>
                <c:pt idx="1658">
                  <c:v>1658</c:v>
                </c:pt>
                <c:pt idx="1659">
                  <c:v>1659</c:v>
                </c:pt>
                <c:pt idx="1660">
                  <c:v>1660</c:v>
                </c:pt>
                <c:pt idx="1661">
                  <c:v>1661</c:v>
                </c:pt>
                <c:pt idx="1662">
                  <c:v>1662</c:v>
                </c:pt>
                <c:pt idx="1663">
                  <c:v>1663</c:v>
                </c:pt>
                <c:pt idx="1664">
                  <c:v>1664</c:v>
                </c:pt>
                <c:pt idx="1665">
                  <c:v>1665</c:v>
                </c:pt>
                <c:pt idx="1666">
                  <c:v>1666</c:v>
                </c:pt>
                <c:pt idx="1667">
                  <c:v>1667</c:v>
                </c:pt>
                <c:pt idx="1668">
                  <c:v>1668</c:v>
                </c:pt>
                <c:pt idx="1669">
                  <c:v>1669</c:v>
                </c:pt>
                <c:pt idx="1670">
                  <c:v>1670</c:v>
                </c:pt>
                <c:pt idx="1671">
                  <c:v>1671</c:v>
                </c:pt>
                <c:pt idx="1672">
                  <c:v>1672</c:v>
                </c:pt>
                <c:pt idx="1673">
                  <c:v>1673</c:v>
                </c:pt>
                <c:pt idx="1674">
                  <c:v>1674</c:v>
                </c:pt>
                <c:pt idx="1675">
                  <c:v>1675</c:v>
                </c:pt>
                <c:pt idx="1676">
                  <c:v>1676</c:v>
                </c:pt>
                <c:pt idx="1677">
                  <c:v>1677</c:v>
                </c:pt>
                <c:pt idx="1678">
                  <c:v>1678</c:v>
                </c:pt>
                <c:pt idx="1679">
                  <c:v>1679</c:v>
                </c:pt>
                <c:pt idx="1680">
                  <c:v>1680</c:v>
                </c:pt>
                <c:pt idx="1681">
                  <c:v>1681</c:v>
                </c:pt>
                <c:pt idx="1682">
                  <c:v>1682</c:v>
                </c:pt>
                <c:pt idx="1683">
                  <c:v>1683</c:v>
                </c:pt>
                <c:pt idx="1684">
                  <c:v>1684</c:v>
                </c:pt>
                <c:pt idx="1685">
                  <c:v>1685</c:v>
                </c:pt>
                <c:pt idx="1686">
                  <c:v>1686</c:v>
                </c:pt>
                <c:pt idx="1687">
                  <c:v>1687</c:v>
                </c:pt>
                <c:pt idx="1688">
                  <c:v>1688</c:v>
                </c:pt>
                <c:pt idx="1689">
                  <c:v>1689</c:v>
                </c:pt>
                <c:pt idx="1690">
                  <c:v>1690</c:v>
                </c:pt>
                <c:pt idx="1691">
                  <c:v>1691</c:v>
                </c:pt>
                <c:pt idx="1692">
                  <c:v>1692</c:v>
                </c:pt>
                <c:pt idx="1693">
                  <c:v>1693</c:v>
                </c:pt>
                <c:pt idx="1694">
                  <c:v>1694</c:v>
                </c:pt>
                <c:pt idx="1695">
                  <c:v>1695</c:v>
                </c:pt>
                <c:pt idx="1696">
                  <c:v>1696</c:v>
                </c:pt>
                <c:pt idx="1697">
                  <c:v>1697</c:v>
                </c:pt>
                <c:pt idx="1698">
                  <c:v>1698</c:v>
                </c:pt>
                <c:pt idx="1699">
                  <c:v>1699</c:v>
                </c:pt>
                <c:pt idx="1700">
                  <c:v>1700</c:v>
                </c:pt>
                <c:pt idx="1701">
                  <c:v>1701</c:v>
                </c:pt>
                <c:pt idx="1702">
                  <c:v>1702</c:v>
                </c:pt>
                <c:pt idx="1703">
                  <c:v>1703</c:v>
                </c:pt>
                <c:pt idx="1704">
                  <c:v>1704</c:v>
                </c:pt>
                <c:pt idx="1705">
                  <c:v>1705</c:v>
                </c:pt>
                <c:pt idx="1706">
                  <c:v>1706</c:v>
                </c:pt>
                <c:pt idx="1707">
                  <c:v>1707</c:v>
                </c:pt>
                <c:pt idx="1708">
                  <c:v>1708</c:v>
                </c:pt>
                <c:pt idx="1709">
                  <c:v>1709</c:v>
                </c:pt>
                <c:pt idx="1710">
                  <c:v>1710</c:v>
                </c:pt>
                <c:pt idx="1711">
                  <c:v>1711</c:v>
                </c:pt>
                <c:pt idx="1712">
                  <c:v>1712</c:v>
                </c:pt>
                <c:pt idx="1713">
                  <c:v>1713</c:v>
                </c:pt>
                <c:pt idx="1714">
                  <c:v>1714</c:v>
                </c:pt>
                <c:pt idx="1715">
                  <c:v>1715</c:v>
                </c:pt>
                <c:pt idx="1716">
                  <c:v>1716</c:v>
                </c:pt>
                <c:pt idx="1717">
                  <c:v>1717</c:v>
                </c:pt>
                <c:pt idx="1718">
                  <c:v>1718</c:v>
                </c:pt>
                <c:pt idx="1719">
                  <c:v>1719</c:v>
                </c:pt>
                <c:pt idx="1720">
                  <c:v>1720</c:v>
                </c:pt>
                <c:pt idx="1721">
                  <c:v>1721</c:v>
                </c:pt>
                <c:pt idx="1722">
                  <c:v>1722</c:v>
                </c:pt>
                <c:pt idx="1723">
                  <c:v>1723</c:v>
                </c:pt>
                <c:pt idx="1724">
                  <c:v>1724</c:v>
                </c:pt>
                <c:pt idx="1725">
                  <c:v>1725</c:v>
                </c:pt>
                <c:pt idx="1726">
                  <c:v>1726</c:v>
                </c:pt>
                <c:pt idx="1727">
                  <c:v>1727</c:v>
                </c:pt>
                <c:pt idx="1728">
                  <c:v>1728</c:v>
                </c:pt>
                <c:pt idx="1729">
                  <c:v>1729</c:v>
                </c:pt>
                <c:pt idx="1730">
                  <c:v>1730</c:v>
                </c:pt>
                <c:pt idx="1731">
                  <c:v>1731</c:v>
                </c:pt>
                <c:pt idx="1732">
                  <c:v>1732</c:v>
                </c:pt>
                <c:pt idx="1733">
                  <c:v>1733</c:v>
                </c:pt>
                <c:pt idx="1734">
                  <c:v>1734</c:v>
                </c:pt>
                <c:pt idx="1735">
                  <c:v>1735</c:v>
                </c:pt>
                <c:pt idx="1736">
                  <c:v>1736</c:v>
                </c:pt>
                <c:pt idx="1737">
                  <c:v>1737</c:v>
                </c:pt>
                <c:pt idx="1738">
                  <c:v>1738</c:v>
                </c:pt>
                <c:pt idx="1739">
                  <c:v>1739</c:v>
                </c:pt>
                <c:pt idx="1740">
                  <c:v>1740</c:v>
                </c:pt>
                <c:pt idx="1741">
                  <c:v>1741</c:v>
                </c:pt>
                <c:pt idx="1742">
                  <c:v>1742</c:v>
                </c:pt>
                <c:pt idx="1743">
                  <c:v>1743</c:v>
                </c:pt>
                <c:pt idx="1744">
                  <c:v>1744</c:v>
                </c:pt>
                <c:pt idx="1745">
                  <c:v>1745</c:v>
                </c:pt>
                <c:pt idx="1746">
                  <c:v>1746</c:v>
                </c:pt>
                <c:pt idx="1747">
                  <c:v>1747</c:v>
                </c:pt>
                <c:pt idx="1748">
                  <c:v>1748</c:v>
                </c:pt>
                <c:pt idx="1749">
                  <c:v>1749</c:v>
                </c:pt>
                <c:pt idx="1750">
                  <c:v>1750</c:v>
                </c:pt>
                <c:pt idx="1751">
                  <c:v>1751</c:v>
                </c:pt>
                <c:pt idx="1752">
                  <c:v>1752</c:v>
                </c:pt>
                <c:pt idx="1753">
                  <c:v>1753</c:v>
                </c:pt>
                <c:pt idx="1754">
                  <c:v>1754</c:v>
                </c:pt>
                <c:pt idx="1755">
                  <c:v>1755</c:v>
                </c:pt>
                <c:pt idx="1756">
                  <c:v>1756</c:v>
                </c:pt>
                <c:pt idx="1757">
                  <c:v>1757</c:v>
                </c:pt>
                <c:pt idx="1758">
                  <c:v>1758</c:v>
                </c:pt>
                <c:pt idx="1759">
                  <c:v>1759</c:v>
                </c:pt>
                <c:pt idx="1760">
                  <c:v>1760</c:v>
                </c:pt>
                <c:pt idx="1761">
                  <c:v>1761</c:v>
                </c:pt>
                <c:pt idx="1762">
                  <c:v>1762</c:v>
                </c:pt>
                <c:pt idx="1763">
                  <c:v>1763</c:v>
                </c:pt>
                <c:pt idx="1764">
                  <c:v>1764</c:v>
                </c:pt>
                <c:pt idx="1765">
                  <c:v>1765</c:v>
                </c:pt>
                <c:pt idx="1766">
                  <c:v>1766</c:v>
                </c:pt>
                <c:pt idx="1767">
                  <c:v>1767</c:v>
                </c:pt>
                <c:pt idx="1768">
                  <c:v>1768</c:v>
                </c:pt>
                <c:pt idx="1769">
                  <c:v>1769</c:v>
                </c:pt>
                <c:pt idx="1770">
                  <c:v>1770</c:v>
                </c:pt>
                <c:pt idx="1771">
                  <c:v>1771</c:v>
                </c:pt>
                <c:pt idx="1772">
                  <c:v>1772</c:v>
                </c:pt>
                <c:pt idx="1773">
                  <c:v>1773</c:v>
                </c:pt>
                <c:pt idx="1774">
                  <c:v>1774</c:v>
                </c:pt>
                <c:pt idx="1775">
                  <c:v>1775</c:v>
                </c:pt>
                <c:pt idx="1776">
                  <c:v>1776</c:v>
                </c:pt>
                <c:pt idx="1777">
                  <c:v>1777</c:v>
                </c:pt>
                <c:pt idx="1778">
                  <c:v>1778</c:v>
                </c:pt>
                <c:pt idx="1779">
                  <c:v>1779</c:v>
                </c:pt>
                <c:pt idx="1780">
                  <c:v>1780</c:v>
                </c:pt>
                <c:pt idx="1781">
                  <c:v>1781</c:v>
                </c:pt>
                <c:pt idx="1782">
                  <c:v>1782</c:v>
                </c:pt>
                <c:pt idx="1783">
                  <c:v>1783</c:v>
                </c:pt>
                <c:pt idx="1784">
                  <c:v>1784</c:v>
                </c:pt>
                <c:pt idx="1785">
                  <c:v>1785</c:v>
                </c:pt>
                <c:pt idx="1786">
                  <c:v>1786</c:v>
                </c:pt>
                <c:pt idx="1787">
                  <c:v>1787</c:v>
                </c:pt>
                <c:pt idx="1788">
                  <c:v>1788</c:v>
                </c:pt>
                <c:pt idx="1789">
                  <c:v>1789</c:v>
                </c:pt>
                <c:pt idx="1790">
                  <c:v>1790</c:v>
                </c:pt>
                <c:pt idx="1791">
                  <c:v>1791</c:v>
                </c:pt>
                <c:pt idx="1792">
                  <c:v>1792</c:v>
                </c:pt>
                <c:pt idx="1793">
                  <c:v>1793</c:v>
                </c:pt>
                <c:pt idx="1794">
                  <c:v>1794</c:v>
                </c:pt>
                <c:pt idx="1795">
                  <c:v>1795</c:v>
                </c:pt>
                <c:pt idx="1796">
                  <c:v>1796</c:v>
                </c:pt>
                <c:pt idx="1797">
                  <c:v>1797</c:v>
                </c:pt>
                <c:pt idx="1798">
                  <c:v>1798</c:v>
                </c:pt>
                <c:pt idx="1799">
                  <c:v>1799</c:v>
                </c:pt>
                <c:pt idx="1800">
                  <c:v>1800</c:v>
                </c:pt>
                <c:pt idx="1801">
                  <c:v>1801</c:v>
                </c:pt>
                <c:pt idx="1802">
                  <c:v>1802</c:v>
                </c:pt>
                <c:pt idx="1803">
                  <c:v>1803</c:v>
                </c:pt>
                <c:pt idx="1804">
                  <c:v>1804</c:v>
                </c:pt>
                <c:pt idx="1805">
                  <c:v>1805</c:v>
                </c:pt>
                <c:pt idx="1806">
                  <c:v>1806</c:v>
                </c:pt>
                <c:pt idx="1807">
                  <c:v>1807</c:v>
                </c:pt>
                <c:pt idx="1808">
                  <c:v>1808</c:v>
                </c:pt>
                <c:pt idx="1809">
                  <c:v>1809</c:v>
                </c:pt>
                <c:pt idx="1810">
                  <c:v>1810</c:v>
                </c:pt>
                <c:pt idx="1811">
                  <c:v>1811</c:v>
                </c:pt>
                <c:pt idx="1812">
                  <c:v>1812</c:v>
                </c:pt>
                <c:pt idx="1813">
                  <c:v>1813</c:v>
                </c:pt>
                <c:pt idx="1814">
                  <c:v>1814</c:v>
                </c:pt>
                <c:pt idx="1815">
                  <c:v>1815</c:v>
                </c:pt>
                <c:pt idx="1816">
                  <c:v>1816</c:v>
                </c:pt>
                <c:pt idx="1817">
                  <c:v>1817</c:v>
                </c:pt>
                <c:pt idx="1818">
                  <c:v>1818</c:v>
                </c:pt>
                <c:pt idx="1819">
                  <c:v>1819</c:v>
                </c:pt>
                <c:pt idx="1820">
                  <c:v>1820</c:v>
                </c:pt>
                <c:pt idx="1821">
                  <c:v>1821</c:v>
                </c:pt>
                <c:pt idx="1822">
                  <c:v>1822</c:v>
                </c:pt>
                <c:pt idx="1823">
                  <c:v>1823</c:v>
                </c:pt>
                <c:pt idx="1824">
                  <c:v>1824</c:v>
                </c:pt>
                <c:pt idx="1825">
                  <c:v>1825</c:v>
                </c:pt>
                <c:pt idx="1826">
                  <c:v>1826</c:v>
                </c:pt>
                <c:pt idx="1827">
                  <c:v>1827</c:v>
                </c:pt>
                <c:pt idx="1828">
                  <c:v>1828</c:v>
                </c:pt>
                <c:pt idx="1829">
                  <c:v>1829</c:v>
                </c:pt>
                <c:pt idx="1830">
                  <c:v>1830</c:v>
                </c:pt>
                <c:pt idx="1831">
                  <c:v>1831</c:v>
                </c:pt>
                <c:pt idx="1832">
                  <c:v>1832</c:v>
                </c:pt>
                <c:pt idx="1833">
                  <c:v>1833</c:v>
                </c:pt>
                <c:pt idx="1834">
                  <c:v>1834</c:v>
                </c:pt>
                <c:pt idx="1835">
                  <c:v>1835</c:v>
                </c:pt>
                <c:pt idx="1836">
                  <c:v>1836</c:v>
                </c:pt>
                <c:pt idx="1837">
                  <c:v>1837</c:v>
                </c:pt>
                <c:pt idx="1838">
                  <c:v>1838</c:v>
                </c:pt>
                <c:pt idx="1839">
                  <c:v>1839</c:v>
                </c:pt>
                <c:pt idx="1840">
                  <c:v>1840</c:v>
                </c:pt>
                <c:pt idx="1841">
                  <c:v>1841</c:v>
                </c:pt>
                <c:pt idx="1842">
                  <c:v>1842</c:v>
                </c:pt>
                <c:pt idx="1843">
                  <c:v>1843</c:v>
                </c:pt>
                <c:pt idx="1844">
                  <c:v>1844</c:v>
                </c:pt>
                <c:pt idx="1845">
                  <c:v>1845</c:v>
                </c:pt>
                <c:pt idx="1846">
                  <c:v>1846</c:v>
                </c:pt>
                <c:pt idx="1847">
                  <c:v>1847</c:v>
                </c:pt>
                <c:pt idx="1848">
                  <c:v>1848</c:v>
                </c:pt>
                <c:pt idx="1849">
                  <c:v>1849</c:v>
                </c:pt>
                <c:pt idx="1850">
                  <c:v>1850</c:v>
                </c:pt>
                <c:pt idx="1851">
                  <c:v>1851</c:v>
                </c:pt>
                <c:pt idx="1852">
                  <c:v>1852</c:v>
                </c:pt>
                <c:pt idx="1853">
                  <c:v>1853</c:v>
                </c:pt>
                <c:pt idx="1854">
                  <c:v>1854</c:v>
                </c:pt>
                <c:pt idx="1855">
                  <c:v>1855</c:v>
                </c:pt>
                <c:pt idx="1856">
                  <c:v>1856</c:v>
                </c:pt>
                <c:pt idx="1857">
                  <c:v>1857</c:v>
                </c:pt>
                <c:pt idx="1858">
                  <c:v>1858</c:v>
                </c:pt>
                <c:pt idx="1859">
                  <c:v>1859</c:v>
                </c:pt>
                <c:pt idx="1860">
                  <c:v>1860</c:v>
                </c:pt>
                <c:pt idx="1861">
                  <c:v>1861</c:v>
                </c:pt>
                <c:pt idx="1862">
                  <c:v>1862</c:v>
                </c:pt>
                <c:pt idx="1863">
                  <c:v>1863</c:v>
                </c:pt>
                <c:pt idx="1864">
                  <c:v>1864</c:v>
                </c:pt>
                <c:pt idx="1865">
                  <c:v>1865</c:v>
                </c:pt>
                <c:pt idx="1866">
                  <c:v>1866</c:v>
                </c:pt>
                <c:pt idx="1867">
                  <c:v>1867</c:v>
                </c:pt>
                <c:pt idx="1868">
                  <c:v>1868</c:v>
                </c:pt>
                <c:pt idx="1869">
                  <c:v>1869</c:v>
                </c:pt>
                <c:pt idx="1870">
                  <c:v>1870</c:v>
                </c:pt>
                <c:pt idx="1871">
                  <c:v>1871</c:v>
                </c:pt>
                <c:pt idx="1872">
                  <c:v>1872</c:v>
                </c:pt>
                <c:pt idx="1873">
                  <c:v>1873</c:v>
                </c:pt>
                <c:pt idx="1874">
                  <c:v>1874</c:v>
                </c:pt>
                <c:pt idx="1875">
                  <c:v>1875</c:v>
                </c:pt>
                <c:pt idx="1876">
                  <c:v>1876</c:v>
                </c:pt>
                <c:pt idx="1877">
                  <c:v>1877</c:v>
                </c:pt>
                <c:pt idx="1878">
                  <c:v>1878</c:v>
                </c:pt>
                <c:pt idx="1879">
                  <c:v>1879</c:v>
                </c:pt>
                <c:pt idx="1880">
                  <c:v>1880</c:v>
                </c:pt>
                <c:pt idx="1881">
                  <c:v>1881</c:v>
                </c:pt>
                <c:pt idx="1882">
                  <c:v>1882</c:v>
                </c:pt>
                <c:pt idx="1883">
                  <c:v>1883</c:v>
                </c:pt>
                <c:pt idx="1884">
                  <c:v>1884</c:v>
                </c:pt>
                <c:pt idx="1885">
                  <c:v>1885</c:v>
                </c:pt>
                <c:pt idx="1886">
                  <c:v>1886</c:v>
                </c:pt>
                <c:pt idx="1887">
                  <c:v>1887</c:v>
                </c:pt>
                <c:pt idx="1888">
                  <c:v>1888</c:v>
                </c:pt>
                <c:pt idx="1889">
                  <c:v>1889</c:v>
                </c:pt>
                <c:pt idx="1890">
                  <c:v>1890</c:v>
                </c:pt>
                <c:pt idx="1891">
                  <c:v>1891</c:v>
                </c:pt>
                <c:pt idx="1892">
                  <c:v>1892</c:v>
                </c:pt>
                <c:pt idx="1893">
                  <c:v>1893</c:v>
                </c:pt>
                <c:pt idx="1894">
                  <c:v>1894</c:v>
                </c:pt>
                <c:pt idx="1895">
                  <c:v>1895</c:v>
                </c:pt>
                <c:pt idx="1896">
                  <c:v>1896</c:v>
                </c:pt>
                <c:pt idx="1897">
                  <c:v>1897</c:v>
                </c:pt>
                <c:pt idx="1898">
                  <c:v>1898</c:v>
                </c:pt>
                <c:pt idx="1899">
                  <c:v>1899</c:v>
                </c:pt>
                <c:pt idx="1900">
                  <c:v>1900</c:v>
                </c:pt>
                <c:pt idx="1901">
                  <c:v>1901</c:v>
                </c:pt>
                <c:pt idx="1902">
                  <c:v>1902</c:v>
                </c:pt>
                <c:pt idx="1903">
                  <c:v>1903</c:v>
                </c:pt>
                <c:pt idx="1904">
                  <c:v>1904</c:v>
                </c:pt>
                <c:pt idx="1905">
                  <c:v>1905</c:v>
                </c:pt>
                <c:pt idx="1906">
                  <c:v>1906</c:v>
                </c:pt>
                <c:pt idx="1907">
                  <c:v>1907</c:v>
                </c:pt>
                <c:pt idx="1908">
                  <c:v>1908</c:v>
                </c:pt>
                <c:pt idx="1909">
                  <c:v>1909</c:v>
                </c:pt>
                <c:pt idx="1910">
                  <c:v>1910</c:v>
                </c:pt>
                <c:pt idx="1911">
                  <c:v>1911</c:v>
                </c:pt>
                <c:pt idx="1912">
                  <c:v>1912</c:v>
                </c:pt>
                <c:pt idx="1913">
                  <c:v>1913</c:v>
                </c:pt>
                <c:pt idx="1914">
                  <c:v>1914</c:v>
                </c:pt>
                <c:pt idx="1915">
                  <c:v>1915</c:v>
                </c:pt>
                <c:pt idx="1916">
                  <c:v>1916</c:v>
                </c:pt>
                <c:pt idx="1917">
                  <c:v>1917</c:v>
                </c:pt>
                <c:pt idx="1918">
                  <c:v>1918</c:v>
                </c:pt>
                <c:pt idx="1919">
                  <c:v>1919</c:v>
                </c:pt>
                <c:pt idx="1920">
                  <c:v>1920</c:v>
                </c:pt>
                <c:pt idx="1921">
                  <c:v>1921</c:v>
                </c:pt>
                <c:pt idx="1922">
                  <c:v>1922</c:v>
                </c:pt>
                <c:pt idx="1923">
                  <c:v>1923</c:v>
                </c:pt>
                <c:pt idx="1924">
                  <c:v>1924</c:v>
                </c:pt>
                <c:pt idx="1925">
                  <c:v>1925</c:v>
                </c:pt>
                <c:pt idx="1926">
                  <c:v>1926</c:v>
                </c:pt>
                <c:pt idx="1927">
                  <c:v>1927</c:v>
                </c:pt>
                <c:pt idx="1928">
                  <c:v>1928</c:v>
                </c:pt>
                <c:pt idx="1929">
                  <c:v>1929</c:v>
                </c:pt>
                <c:pt idx="1930">
                  <c:v>1930</c:v>
                </c:pt>
                <c:pt idx="1931">
                  <c:v>1931</c:v>
                </c:pt>
                <c:pt idx="1932">
                  <c:v>1932</c:v>
                </c:pt>
                <c:pt idx="1933">
                  <c:v>1933</c:v>
                </c:pt>
                <c:pt idx="1934">
                  <c:v>1934</c:v>
                </c:pt>
                <c:pt idx="1935">
                  <c:v>1935</c:v>
                </c:pt>
                <c:pt idx="1936">
                  <c:v>1936</c:v>
                </c:pt>
                <c:pt idx="1937">
                  <c:v>1937</c:v>
                </c:pt>
                <c:pt idx="1938">
                  <c:v>1938</c:v>
                </c:pt>
                <c:pt idx="1939">
                  <c:v>1939</c:v>
                </c:pt>
                <c:pt idx="1940">
                  <c:v>1940</c:v>
                </c:pt>
                <c:pt idx="1941">
                  <c:v>1941</c:v>
                </c:pt>
                <c:pt idx="1942">
                  <c:v>1942</c:v>
                </c:pt>
                <c:pt idx="1943">
                  <c:v>1943</c:v>
                </c:pt>
                <c:pt idx="1944">
                  <c:v>1944</c:v>
                </c:pt>
                <c:pt idx="1945">
                  <c:v>1945</c:v>
                </c:pt>
                <c:pt idx="1946">
                  <c:v>1946</c:v>
                </c:pt>
                <c:pt idx="1947">
                  <c:v>1947</c:v>
                </c:pt>
                <c:pt idx="1948">
                  <c:v>1948</c:v>
                </c:pt>
                <c:pt idx="1949">
                  <c:v>1949</c:v>
                </c:pt>
                <c:pt idx="1950">
                  <c:v>1950</c:v>
                </c:pt>
                <c:pt idx="1951">
                  <c:v>1951</c:v>
                </c:pt>
                <c:pt idx="1952">
                  <c:v>1952</c:v>
                </c:pt>
                <c:pt idx="1953">
                  <c:v>1953</c:v>
                </c:pt>
                <c:pt idx="1954">
                  <c:v>1954</c:v>
                </c:pt>
                <c:pt idx="1955">
                  <c:v>1955</c:v>
                </c:pt>
                <c:pt idx="1956">
                  <c:v>1956</c:v>
                </c:pt>
                <c:pt idx="1957">
                  <c:v>1957</c:v>
                </c:pt>
                <c:pt idx="1958">
                  <c:v>1958</c:v>
                </c:pt>
                <c:pt idx="1959">
                  <c:v>1959</c:v>
                </c:pt>
                <c:pt idx="1960">
                  <c:v>1960</c:v>
                </c:pt>
                <c:pt idx="1961">
                  <c:v>1961</c:v>
                </c:pt>
                <c:pt idx="1962">
                  <c:v>1962</c:v>
                </c:pt>
                <c:pt idx="1963">
                  <c:v>1963</c:v>
                </c:pt>
                <c:pt idx="1964">
                  <c:v>1964</c:v>
                </c:pt>
                <c:pt idx="1965">
                  <c:v>1965</c:v>
                </c:pt>
                <c:pt idx="1966">
                  <c:v>1966</c:v>
                </c:pt>
                <c:pt idx="1967">
                  <c:v>1967</c:v>
                </c:pt>
                <c:pt idx="1968">
                  <c:v>1968</c:v>
                </c:pt>
                <c:pt idx="1969">
                  <c:v>1969</c:v>
                </c:pt>
                <c:pt idx="1970">
                  <c:v>1970</c:v>
                </c:pt>
                <c:pt idx="1971">
                  <c:v>1971</c:v>
                </c:pt>
                <c:pt idx="1972">
                  <c:v>1972</c:v>
                </c:pt>
                <c:pt idx="1973">
                  <c:v>1973</c:v>
                </c:pt>
                <c:pt idx="1974">
                  <c:v>1974</c:v>
                </c:pt>
                <c:pt idx="1975">
                  <c:v>1975</c:v>
                </c:pt>
                <c:pt idx="1976">
                  <c:v>1976</c:v>
                </c:pt>
                <c:pt idx="1977">
                  <c:v>1977</c:v>
                </c:pt>
                <c:pt idx="1978">
                  <c:v>1978</c:v>
                </c:pt>
                <c:pt idx="1979">
                  <c:v>1979</c:v>
                </c:pt>
                <c:pt idx="1980">
                  <c:v>1980</c:v>
                </c:pt>
                <c:pt idx="1981">
                  <c:v>1981</c:v>
                </c:pt>
                <c:pt idx="1982">
                  <c:v>1982</c:v>
                </c:pt>
                <c:pt idx="1983">
                  <c:v>1983</c:v>
                </c:pt>
                <c:pt idx="1984">
                  <c:v>1984</c:v>
                </c:pt>
                <c:pt idx="1985">
                  <c:v>1985</c:v>
                </c:pt>
                <c:pt idx="1986">
                  <c:v>1986</c:v>
                </c:pt>
                <c:pt idx="1987">
                  <c:v>1987</c:v>
                </c:pt>
                <c:pt idx="1988">
                  <c:v>1988</c:v>
                </c:pt>
                <c:pt idx="1989">
                  <c:v>1989</c:v>
                </c:pt>
                <c:pt idx="1990">
                  <c:v>1990</c:v>
                </c:pt>
                <c:pt idx="1991">
                  <c:v>1991</c:v>
                </c:pt>
                <c:pt idx="1992">
                  <c:v>1992</c:v>
                </c:pt>
                <c:pt idx="1993">
                  <c:v>1993</c:v>
                </c:pt>
                <c:pt idx="1994">
                  <c:v>1994</c:v>
                </c:pt>
                <c:pt idx="1995">
                  <c:v>1995</c:v>
                </c:pt>
                <c:pt idx="1996">
                  <c:v>1996</c:v>
                </c:pt>
                <c:pt idx="1997">
                  <c:v>1997</c:v>
                </c:pt>
                <c:pt idx="1998">
                  <c:v>1998</c:v>
                </c:pt>
                <c:pt idx="1999">
                  <c:v>1999</c:v>
                </c:pt>
                <c:pt idx="2000">
                  <c:v>2000</c:v>
                </c:pt>
                <c:pt idx="2001">
                  <c:v>2001</c:v>
                </c:pt>
                <c:pt idx="2002">
                  <c:v>2002</c:v>
                </c:pt>
                <c:pt idx="2003">
                  <c:v>2003</c:v>
                </c:pt>
                <c:pt idx="2004">
                  <c:v>2004</c:v>
                </c:pt>
                <c:pt idx="2005">
                  <c:v>2005</c:v>
                </c:pt>
                <c:pt idx="2006">
                  <c:v>2006</c:v>
                </c:pt>
                <c:pt idx="2007">
                  <c:v>2007</c:v>
                </c:pt>
                <c:pt idx="2008">
                  <c:v>2008</c:v>
                </c:pt>
                <c:pt idx="2009">
                  <c:v>2009</c:v>
                </c:pt>
                <c:pt idx="2010">
                  <c:v>2010</c:v>
                </c:pt>
                <c:pt idx="2011">
                  <c:v>2011</c:v>
                </c:pt>
                <c:pt idx="2012">
                  <c:v>2012</c:v>
                </c:pt>
                <c:pt idx="2013">
                  <c:v>2013</c:v>
                </c:pt>
                <c:pt idx="2014">
                  <c:v>2014</c:v>
                </c:pt>
                <c:pt idx="2015">
                  <c:v>2015</c:v>
                </c:pt>
                <c:pt idx="2016">
                  <c:v>2016</c:v>
                </c:pt>
                <c:pt idx="2017">
                  <c:v>2017</c:v>
                </c:pt>
                <c:pt idx="2018">
                  <c:v>2018</c:v>
                </c:pt>
                <c:pt idx="2019">
                  <c:v>2019</c:v>
                </c:pt>
                <c:pt idx="2020">
                  <c:v>2020</c:v>
                </c:pt>
                <c:pt idx="2021">
                  <c:v>2021</c:v>
                </c:pt>
                <c:pt idx="2022">
                  <c:v>2022</c:v>
                </c:pt>
                <c:pt idx="2023">
                  <c:v>2023</c:v>
                </c:pt>
                <c:pt idx="2024">
                  <c:v>2024</c:v>
                </c:pt>
                <c:pt idx="2025">
                  <c:v>2025</c:v>
                </c:pt>
                <c:pt idx="2026">
                  <c:v>2026</c:v>
                </c:pt>
                <c:pt idx="2027">
                  <c:v>2027</c:v>
                </c:pt>
                <c:pt idx="2028">
                  <c:v>2028</c:v>
                </c:pt>
                <c:pt idx="2029">
                  <c:v>2029</c:v>
                </c:pt>
                <c:pt idx="2030">
                  <c:v>2030</c:v>
                </c:pt>
                <c:pt idx="2031">
                  <c:v>2031</c:v>
                </c:pt>
                <c:pt idx="2032">
                  <c:v>2032</c:v>
                </c:pt>
                <c:pt idx="2033">
                  <c:v>2033</c:v>
                </c:pt>
                <c:pt idx="2034">
                  <c:v>2034</c:v>
                </c:pt>
                <c:pt idx="2035">
                  <c:v>2035</c:v>
                </c:pt>
                <c:pt idx="2036">
                  <c:v>2036</c:v>
                </c:pt>
                <c:pt idx="2037">
                  <c:v>2037</c:v>
                </c:pt>
                <c:pt idx="2038">
                  <c:v>2038</c:v>
                </c:pt>
                <c:pt idx="2039">
                  <c:v>2039</c:v>
                </c:pt>
                <c:pt idx="2040">
                  <c:v>2040</c:v>
                </c:pt>
                <c:pt idx="2041">
                  <c:v>2041</c:v>
                </c:pt>
                <c:pt idx="2042">
                  <c:v>2042</c:v>
                </c:pt>
                <c:pt idx="2043">
                  <c:v>2043</c:v>
                </c:pt>
                <c:pt idx="2044">
                  <c:v>2044</c:v>
                </c:pt>
                <c:pt idx="2045">
                  <c:v>2045</c:v>
                </c:pt>
                <c:pt idx="2046">
                  <c:v>2046</c:v>
                </c:pt>
                <c:pt idx="2047">
                  <c:v>2047</c:v>
                </c:pt>
                <c:pt idx="2048">
                  <c:v>2048</c:v>
                </c:pt>
                <c:pt idx="2049">
                  <c:v>2049</c:v>
                </c:pt>
                <c:pt idx="2050">
                  <c:v>2050</c:v>
                </c:pt>
                <c:pt idx="2051">
                  <c:v>2051</c:v>
                </c:pt>
                <c:pt idx="2052">
                  <c:v>2052</c:v>
                </c:pt>
                <c:pt idx="2053">
                  <c:v>2053</c:v>
                </c:pt>
                <c:pt idx="2054">
                  <c:v>2054</c:v>
                </c:pt>
                <c:pt idx="2055">
                  <c:v>2055</c:v>
                </c:pt>
                <c:pt idx="2056">
                  <c:v>2056</c:v>
                </c:pt>
                <c:pt idx="2057">
                  <c:v>2057</c:v>
                </c:pt>
                <c:pt idx="2058">
                  <c:v>2058</c:v>
                </c:pt>
                <c:pt idx="2059">
                  <c:v>2059</c:v>
                </c:pt>
                <c:pt idx="2060">
                  <c:v>2060</c:v>
                </c:pt>
                <c:pt idx="2061">
                  <c:v>2061</c:v>
                </c:pt>
                <c:pt idx="2062">
                  <c:v>2062</c:v>
                </c:pt>
                <c:pt idx="2063">
                  <c:v>2063</c:v>
                </c:pt>
                <c:pt idx="2064">
                  <c:v>2064</c:v>
                </c:pt>
                <c:pt idx="2065">
                  <c:v>2065</c:v>
                </c:pt>
                <c:pt idx="2066">
                  <c:v>2066</c:v>
                </c:pt>
                <c:pt idx="2067">
                  <c:v>2067</c:v>
                </c:pt>
                <c:pt idx="2068">
                  <c:v>2068</c:v>
                </c:pt>
                <c:pt idx="2069">
                  <c:v>2069</c:v>
                </c:pt>
                <c:pt idx="2070">
                  <c:v>2070</c:v>
                </c:pt>
                <c:pt idx="2071">
                  <c:v>2071</c:v>
                </c:pt>
                <c:pt idx="2072">
                  <c:v>2072</c:v>
                </c:pt>
                <c:pt idx="2073">
                  <c:v>2073</c:v>
                </c:pt>
                <c:pt idx="2074">
                  <c:v>2074</c:v>
                </c:pt>
                <c:pt idx="2075">
                  <c:v>2075</c:v>
                </c:pt>
                <c:pt idx="2076">
                  <c:v>2076</c:v>
                </c:pt>
                <c:pt idx="2077">
                  <c:v>2077</c:v>
                </c:pt>
                <c:pt idx="2078">
                  <c:v>2078</c:v>
                </c:pt>
                <c:pt idx="2079">
                  <c:v>2079</c:v>
                </c:pt>
                <c:pt idx="2080">
                  <c:v>2080</c:v>
                </c:pt>
                <c:pt idx="2081">
                  <c:v>2081</c:v>
                </c:pt>
                <c:pt idx="2082">
                  <c:v>2082</c:v>
                </c:pt>
                <c:pt idx="2083">
                  <c:v>2083</c:v>
                </c:pt>
                <c:pt idx="2084">
                  <c:v>2084</c:v>
                </c:pt>
                <c:pt idx="2085">
                  <c:v>2085</c:v>
                </c:pt>
                <c:pt idx="2086">
                  <c:v>2086</c:v>
                </c:pt>
                <c:pt idx="2087">
                  <c:v>2087</c:v>
                </c:pt>
                <c:pt idx="2088">
                  <c:v>2088</c:v>
                </c:pt>
                <c:pt idx="2089">
                  <c:v>2089</c:v>
                </c:pt>
                <c:pt idx="2090">
                  <c:v>2090</c:v>
                </c:pt>
                <c:pt idx="2091">
                  <c:v>2091</c:v>
                </c:pt>
                <c:pt idx="2092">
                  <c:v>2092</c:v>
                </c:pt>
                <c:pt idx="2093">
                  <c:v>2093</c:v>
                </c:pt>
                <c:pt idx="2094">
                  <c:v>2094</c:v>
                </c:pt>
                <c:pt idx="2095">
                  <c:v>2095</c:v>
                </c:pt>
                <c:pt idx="2096">
                  <c:v>2096</c:v>
                </c:pt>
                <c:pt idx="2097">
                  <c:v>2097</c:v>
                </c:pt>
                <c:pt idx="2098">
                  <c:v>2098</c:v>
                </c:pt>
                <c:pt idx="2099">
                  <c:v>2099</c:v>
                </c:pt>
                <c:pt idx="2100">
                  <c:v>2100</c:v>
                </c:pt>
                <c:pt idx="2101">
                  <c:v>2101</c:v>
                </c:pt>
                <c:pt idx="2102">
                  <c:v>2102</c:v>
                </c:pt>
                <c:pt idx="2103">
                  <c:v>2103</c:v>
                </c:pt>
                <c:pt idx="2104">
                  <c:v>2104</c:v>
                </c:pt>
                <c:pt idx="2105">
                  <c:v>2105</c:v>
                </c:pt>
                <c:pt idx="2106">
                  <c:v>2106</c:v>
                </c:pt>
                <c:pt idx="2107">
                  <c:v>2107</c:v>
                </c:pt>
                <c:pt idx="2108">
                  <c:v>2108</c:v>
                </c:pt>
                <c:pt idx="2109">
                  <c:v>2109</c:v>
                </c:pt>
                <c:pt idx="2110">
                  <c:v>2110</c:v>
                </c:pt>
                <c:pt idx="2111">
                  <c:v>2111</c:v>
                </c:pt>
                <c:pt idx="2112">
                  <c:v>2112</c:v>
                </c:pt>
                <c:pt idx="2113">
                  <c:v>2113</c:v>
                </c:pt>
                <c:pt idx="2114">
                  <c:v>2114</c:v>
                </c:pt>
                <c:pt idx="2115">
                  <c:v>2115</c:v>
                </c:pt>
                <c:pt idx="2116">
                  <c:v>2116</c:v>
                </c:pt>
                <c:pt idx="2117">
                  <c:v>2117</c:v>
                </c:pt>
                <c:pt idx="2118">
                  <c:v>2118</c:v>
                </c:pt>
                <c:pt idx="2119">
                  <c:v>2119</c:v>
                </c:pt>
                <c:pt idx="2120">
                  <c:v>2120</c:v>
                </c:pt>
                <c:pt idx="2121">
                  <c:v>2121</c:v>
                </c:pt>
                <c:pt idx="2122">
                  <c:v>2122</c:v>
                </c:pt>
                <c:pt idx="2123">
                  <c:v>2123</c:v>
                </c:pt>
                <c:pt idx="2124">
                  <c:v>2124</c:v>
                </c:pt>
                <c:pt idx="2125">
                  <c:v>2125</c:v>
                </c:pt>
                <c:pt idx="2126">
                  <c:v>2126</c:v>
                </c:pt>
                <c:pt idx="2127">
                  <c:v>2127</c:v>
                </c:pt>
                <c:pt idx="2128">
                  <c:v>2128</c:v>
                </c:pt>
                <c:pt idx="2129">
                  <c:v>2129</c:v>
                </c:pt>
                <c:pt idx="2130">
                  <c:v>2130</c:v>
                </c:pt>
                <c:pt idx="2131">
                  <c:v>2131</c:v>
                </c:pt>
                <c:pt idx="2132">
                  <c:v>2132</c:v>
                </c:pt>
                <c:pt idx="2133">
                  <c:v>2133</c:v>
                </c:pt>
                <c:pt idx="2134">
                  <c:v>2134</c:v>
                </c:pt>
                <c:pt idx="2135">
                  <c:v>2135</c:v>
                </c:pt>
                <c:pt idx="2136">
                  <c:v>2136</c:v>
                </c:pt>
                <c:pt idx="2137">
                  <c:v>2137</c:v>
                </c:pt>
                <c:pt idx="2138">
                  <c:v>2138</c:v>
                </c:pt>
                <c:pt idx="2139">
                  <c:v>2139</c:v>
                </c:pt>
                <c:pt idx="2140">
                  <c:v>2140</c:v>
                </c:pt>
                <c:pt idx="2141">
                  <c:v>2141</c:v>
                </c:pt>
                <c:pt idx="2142">
                  <c:v>2142</c:v>
                </c:pt>
                <c:pt idx="2143">
                  <c:v>2143</c:v>
                </c:pt>
                <c:pt idx="2144">
                  <c:v>2144</c:v>
                </c:pt>
                <c:pt idx="2145">
                  <c:v>2145</c:v>
                </c:pt>
                <c:pt idx="2146">
                  <c:v>2146</c:v>
                </c:pt>
                <c:pt idx="2147">
                  <c:v>2147</c:v>
                </c:pt>
                <c:pt idx="2148">
                  <c:v>2148</c:v>
                </c:pt>
                <c:pt idx="2149">
                  <c:v>2149</c:v>
                </c:pt>
                <c:pt idx="2150">
                  <c:v>2150</c:v>
                </c:pt>
                <c:pt idx="2151">
                  <c:v>2151</c:v>
                </c:pt>
                <c:pt idx="2152">
                  <c:v>2152</c:v>
                </c:pt>
                <c:pt idx="2153">
                  <c:v>2153</c:v>
                </c:pt>
                <c:pt idx="2154">
                  <c:v>2154</c:v>
                </c:pt>
                <c:pt idx="2155">
                  <c:v>2155</c:v>
                </c:pt>
                <c:pt idx="2156">
                  <c:v>2156</c:v>
                </c:pt>
                <c:pt idx="2157">
                  <c:v>2157</c:v>
                </c:pt>
                <c:pt idx="2158">
                  <c:v>2158</c:v>
                </c:pt>
                <c:pt idx="2159">
                  <c:v>2159</c:v>
                </c:pt>
                <c:pt idx="2160">
                  <c:v>2160</c:v>
                </c:pt>
                <c:pt idx="2161">
                  <c:v>2161</c:v>
                </c:pt>
                <c:pt idx="2162">
                  <c:v>2162</c:v>
                </c:pt>
                <c:pt idx="2163">
                  <c:v>2163</c:v>
                </c:pt>
                <c:pt idx="2164">
                  <c:v>2164</c:v>
                </c:pt>
                <c:pt idx="2165">
                  <c:v>2165</c:v>
                </c:pt>
                <c:pt idx="2166">
                  <c:v>2166</c:v>
                </c:pt>
                <c:pt idx="2167">
                  <c:v>2167</c:v>
                </c:pt>
                <c:pt idx="2168">
                  <c:v>2168</c:v>
                </c:pt>
                <c:pt idx="2169">
                  <c:v>2169</c:v>
                </c:pt>
                <c:pt idx="2170">
                  <c:v>2170</c:v>
                </c:pt>
                <c:pt idx="2171">
                  <c:v>2171</c:v>
                </c:pt>
                <c:pt idx="2172">
                  <c:v>2172</c:v>
                </c:pt>
                <c:pt idx="2173">
                  <c:v>2173</c:v>
                </c:pt>
                <c:pt idx="2174">
                  <c:v>2174</c:v>
                </c:pt>
                <c:pt idx="2175">
                  <c:v>2175</c:v>
                </c:pt>
                <c:pt idx="2176">
                  <c:v>2176</c:v>
                </c:pt>
                <c:pt idx="2177">
                  <c:v>2177</c:v>
                </c:pt>
                <c:pt idx="2178">
                  <c:v>2178</c:v>
                </c:pt>
                <c:pt idx="2179">
                  <c:v>2179</c:v>
                </c:pt>
                <c:pt idx="2180">
                  <c:v>2180</c:v>
                </c:pt>
                <c:pt idx="2181">
                  <c:v>2181</c:v>
                </c:pt>
                <c:pt idx="2182">
                  <c:v>2182</c:v>
                </c:pt>
                <c:pt idx="2183">
                  <c:v>2183</c:v>
                </c:pt>
                <c:pt idx="2184">
                  <c:v>2184</c:v>
                </c:pt>
                <c:pt idx="2185">
                  <c:v>2185</c:v>
                </c:pt>
                <c:pt idx="2186">
                  <c:v>2186</c:v>
                </c:pt>
                <c:pt idx="2187">
                  <c:v>2187</c:v>
                </c:pt>
                <c:pt idx="2188">
                  <c:v>2188</c:v>
                </c:pt>
                <c:pt idx="2189">
                  <c:v>2189</c:v>
                </c:pt>
                <c:pt idx="2190">
                  <c:v>2190</c:v>
                </c:pt>
                <c:pt idx="2191">
                  <c:v>2191</c:v>
                </c:pt>
                <c:pt idx="2192">
                  <c:v>2192</c:v>
                </c:pt>
                <c:pt idx="2193">
                  <c:v>2193</c:v>
                </c:pt>
                <c:pt idx="2194">
                  <c:v>2194</c:v>
                </c:pt>
                <c:pt idx="2195">
                  <c:v>2195</c:v>
                </c:pt>
                <c:pt idx="2196">
                  <c:v>2196</c:v>
                </c:pt>
                <c:pt idx="2197">
                  <c:v>2197</c:v>
                </c:pt>
                <c:pt idx="2198">
                  <c:v>2198</c:v>
                </c:pt>
                <c:pt idx="2199">
                  <c:v>2199</c:v>
                </c:pt>
                <c:pt idx="2200">
                  <c:v>2200</c:v>
                </c:pt>
                <c:pt idx="2201">
                  <c:v>2201</c:v>
                </c:pt>
                <c:pt idx="2202">
                  <c:v>2202</c:v>
                </c:pt>
                <c:pt idx="2203">
                  <c:v>2203</c:v>
                </c:pt>
                <c:pt idx="2204">
                  <c:v>2204</c:v>
                </c:pt>
                <c:pt idx="2205">
                  <c:v>2205</c:v>
                </c:pt>
                <c:pt idx="2206">
                  <c:v>2206</c:v>
                </c:pt>
                <c:pt idx="2207">
                  <c:v>2207</c:v>
                </c:pt>
                <c:pt idx="2208">
                  <c:v>2208</c:v>
                </c:pt>
                <c:pt idx="2209">
                  <c:v>2209</c:v>
                </c:pt>
                <c:pt idx="2210">
                  <c:v>2210</c:v>
                </c:pt>
                <c:pt idx="2211">
                  <c:v>2211</c:v>
                </c:pt>
                <c:pt idx="2212">
                  <c:v>2212</c:v>
                </c:pt>
                <c:pt idx="2213">
                  <c:v>2213</c:v>
                </c:pt>
                <c:pt idx="2214">
                  <c:v>2214</c:v>
                </c:pt>
                <c:pt idx="2215">
                  <c:v>2215</c:v>
                </c:pt>
                <c:pt idx="2216">
                  <c:v>2216</c:v>
                </c:pt>
                <c:pt idx="2217">
                  <c:v>2217</c:v>
                </c:pt>
                <c:pt idx="2218">
                  <c:v>2218</c:v>
                </c:pt>
                <c:pt idx="2219">
                  <c:v>2219</c:v>
                </c:pt>
                <c:pt idx="2220">
                  <c:v>2220</c:v>
                </c:pt>
                <c:pt idx="2221">
                  <c:v>2221</c:v>
                </c:pt>
                <c:pt idx="2222">
                  <c:v>2222</c:v>
                </c:pt>
                <c:pt idx="2223">
                  <c:v>2223</c:v>
                </c:pt>
                <c:pt idx="2224">
                  <c:v>2224</c:v>
                </c:pt>
                <c:pt idx="2225">
                  <c:v>2225</c:v>
                </c:pt>
                <c:pt idx="2226">
                  <c:v>2226</c:v>
                </c:pt>
                <c:pt idx="2227">
                  <c:v>2227</c:v>
                </c:pt>
                <c:pt idx="2228">
                  <c:v>2228</c:v>
                </c:pt>
                <c:pt idx="2229">
                  <c:v>2229</c:v>
                </c:pt>
                <c:pt idx="2230">
                  <c:v>2230</c:v>
                </c:pt>
                <c:pt idx="2231">
                  <c:v>2231</c:v>
                </c:pt>
                <c:pt idx="2232">
                  <c:v>2232</c:v>
                </c:pt>
                <c:pt idx="2233">
                  <c:v>2233</c:v>
                </c:pt>
                <c:pt idx="2234">
                  <c:v>2234</c:v>
                </c:pt>
                <c:pt idx="2235">
                  <c:v>2235</c:v>
                </c:pt>
                <c:pt idx="2236">
                  <c:v>2236</c:v>
                </c:pt>
                <c:pt idx="2237">
                  <c:v>2237</c:v>
                </c:pt>
                <c:pt idx="2238">
                  <c:v>2238</c:v>
                </c:pt>
                <c:pt idx="2239">
                  <c:v>2239</c:v>
                </c:pt>
                <c:pt idx="2240">
                  <c:v>2240</c:v>
                </c:pt>
                <c:pt idx="2241">
                  <c:v>2241</c:v>
                </c:pt>
                <c:pt idx="2242">
                  <c:v>2242</c:v>
                </c:pt>
                <c:pt idx="2243">
                  <c:v>2243</c:v>
                </c:pt>
                <c:pt idx="2244">
                  <c:v>2244</c:v>
                </c:pt>
                <c:pt idx="2245">
                  <c:v>2245</c:v>
                </c:pt>
                <c:pt idx="2246">
                  <c:v>2246</c:v>
                </c:pt>
                <c:pt idx="2247">
                  <c:v>2247</c:v>
                </c:pt>
                <c:pt idx="2248">
                  <c:v>2248</c:v>
                </c:pt>
                <c:pt idx="2249">
                  <c:v>2249</c:v>
                </c:pt>
                <c:pt idx="2250">
                  <c:v>2250</c:v>
                </c:pt>
                <c:pt idx="2251">
                  <c:v>2251</c:v>
                </c:pt>
                <c:pt idx="2252">
                  <c:v>2252</c:v>
                </c:pt>
                <c:pt idx="2253">
                  <c:v>2253</c:v>
                </c:pt>
                <c:pt idx="2254">
                  <c:v>2254</c:v>
                </c:pt>
                <c:pt idx="2255">
                  <c:v>2255</c:v>
                </c:pt>
                <c:pt idx="2256">
                  <c:v>2256</c:v>
                </c:pt>
                <c:pt idx="2257">
                  <c:v>2257</c:v>
                </c:pt>
                <c:pt idx="2258">
                  <c:v>2258</c:v>
                </c:pt>
                <c:pt idx="2259">
                  <c:v>2259</c:v>
                </c:pt>
                <c:pt idx="2260">
                  <c:v>2260</c:v>
                </c:pt>
                <c:pt idx="2261">
                  <c:v>2261</c:v>
                </c:pt>
                <c:pt idx="2262">
                  <c:v>2262</c:v>
                </c:pt>
                <c:pt idx="2263">
                  <c:v>2263</c:v>
                </c:pt>
                <c:pt idx="2264">
                  <c:v>2264</c:v>
                </c:pt>
                <c:pt idx="2265">
                  <c:v>2265</c:v>
                </c:pt>
                <c:pt idx="2266">
                  <c:v>2266</c:v>
                </c:pt>
                <c:pt idx="2267">
                  <c:v>2267</c:v>
                </c:pt>
                <c:pt idx="2268">
                  <c:v>2268</c:v>
                </c:pt>
                <c:pt idx="2269">
                  <c:v>2269</c:v>
                </c:pt>
                <c:pt idx="2270">
                  <c:v>2270</c:v>
                </c:pt>
                <c:pt idx="2271">
                  <c:v>2271</c:v>
                </c:pt>
                <c:pt idx="2272">
                  <c:v>2272</c:v>
                </c:pt>
                <c:pt idx="2273">
                  <c:v>2273</c:v>
                </c:pt>
                <c:pt idx="2274">
                  <c:v>2274</c:v>
                </c:pt>
                <c:pt idx="2275">
                  <c:v>2275</c:v>
                </c:pt>
                <c:pt idx="2276">
                  <c:v>2276</c:v>
                </c:pt>
                <c:pt idx="2277">
                  <c:v>2277</c:v>
                </c:pt>
                <c:pt idx="2278">
                  <c:v>2278</c:v>
                </c:pt>
                <c:pt idx="2279">
                  <c:v>2279</c:v>
                </c:pt>
                <c:pt idx="2280">
                  <c:v>2280</c:v>
                </c:pt>
                <c:pt idx="2281">
                  <c:v>2281</c:v>
                </c:pt>
                <c:pt idx="2282">
                  <c:v>2282</c:v>
                </c:pt>
                <c:pt idx="2283">
                  <c:v>2283</c:v>
                </c:pt>
                <c:pt idx="2284">
                  <c:v>2284</c:v>
                </c:pt>
                <c:pt idx="2285">
                  <c:v>2285</c:v>
                </c:pt>
                <c:pt idx="2286">
                  <c:v>2286</c:v>
                </c:pt>
                <c:pt idx="2287">
                  <c:v>2287</c:v>
                </c:pt>
                <c:pt idx="2288">
                  <c:v>2288</c:v>
                </c:pt>
                <c:pt idx="2289">
                  <c:v>2289</c:v>
                </c:pt>
                <c:pt idx="2290">
                  <c:v>2290</c:v>
                </c:pt>
                <c:pt idx="2291">
                  <c:v>2291</c:v>
                </c:pt>
                <c:pt idx="2292">
                  <c:v>2292</c:v>
                </c:pt>
                <c:pt idx="2293">
                  <c:v>2293</c:v>
                </c:pt>
                <c:pt idx="2294">
                  <c:v>2294</c:v>
                </c:pt>
                <c:pt idx="2295">
                  <c:v>2295</c:v>
                </c:pt>
                <c:pt idx="2296">
                  <c:v>2296</c:v>
                </c:pt>
                <c:pt idx="2297">
                  <c:v>2297</c:v>
                </c:pt>
                <c:pt idx="2298">
                  <c:v>2298</c:v>
                </c:pt>
                <c:pt idx="2299">
                  <c:v>2299</c:v>
                </c:pt>
                <c:pt idx="2300">
                  <c:v>2300</c:v>
                </c:pt>
                <c:pt idx="2301">
                  <c:v>2301</c:v>
                </c:pt>
                <c:pt idx="2302">
                  <c:v>2302</c:v>
                </c:pt>
                <c:pt idx="2303">
                  <c:v>2303</c:v>
                </c:pt>
                <c:pt idx="2304">
                  <c:v>2304</c:v>
                </c:pt>
                <c:pt idx="2305">
                  <c:v>2305</c:v>
                </c:pt>
                <c:pt idx="2306">
                  <c:v>2306</c:v>
                </c:pt>
                <c:pt idx="2307">
                  <c:v>2307</c:v>
                </c:pt>
                <c:pt idx="2308">
                  <c:v>2308</c:v>
                </c:pt>
                <c:pt idx="2309">
                  <c:v>2309</c:v>
                </c:pt>
                <c:pt idx="2310">
                  <c:v>2310</c:v>
                </c:pt>
                <c:pt idx="2311">
                  <c:v>2311</c:v>
                </c:pt>
                <c:pt idx="2312">
                  <c:v>2312</c:v>
                </c:pt>
                <c:pt idx="2313">
                  <c:v>2313</c:v>
                </c:pt>
                <c:pt idx="2314">
                  <c:v>2314</c:v>
                </c:pt>
                <c:pt idx="2315">
                  <c:v>2315</c:v>
                </c:pt>
                <c:pt idx="2316">
                  <c:v>2316</c:v>
                </c:pt>
                <c:pt idx="2317">
                  <c:v>2317</c:v>
                </c:pt>
                <c:pt idx="2318">
                  <c:v>2318</c:v>
                </c:pt>
                <c:pt idx="2319">
                  <c:v>2319</c:v>
                </c:pt>
                <c:pt idx="2320">
                  <c:v>2320</c:v>
                </c:pt>
                <c:pt idx="2321">
                  <c:v>2321</c:v>
                </c:pt>
                <c:pt idx="2322">
                  <c:v>2322</c:v>
                </c:pt>
                <c:pt idx="2323">
                  <c:v>2323</c:v>
                </c:pt>
                <c:pt idx="2324">
                  <c:v>2324</c:v>
                </c:pt>
                <c:pt idx="2325">
                  <c:v>2325</c:v>
                </c:pt>
                <c:pt idx="2326">
                  <c:v>2326</c:v>
                </c:pt>
                <c:pt idx="2327">
                  <c:v>2327</c:v>
                </c:pt>
                <c:pt idx="2328">
                  <c:v>2328</c:v>
                </c:pt>
                <c:pt idx="2329">
                  <c:v>2329</c:v>
                </c:pt>
                <c:pt idx="2330">
                  <c:v>2330</c:v>
                </c:pt>
                <c:pt idx="2331">
                  <c:v>2331</c:v>
                </c:pt>
                <c:pt idx="2332">
                  <c:v>2332</c:v>
                </c:pt>
                <c:pt idx="2333">
                  <c:v>2333</c:v>
                </c:pt>
                <c:pt idx="2334">
                  <c:v>2334</c:v>
                </c:pt>
                <c:pt idx="2335">
                  <c:v>2335</c:v>
                </c:pt>
                <c:pt idx="2336">
                  <c:v>2336</c:v>
                </c:pt>
                <c:pt idx="2337">
                  <c:v>2337</c:v>
                </c:pt>
                <c:pt idx="2338">
                  <c:v>2338</c:v>
                </c:pt>
                <c:pt idx="2339">
                  <c:v>2339</c:v>
                </c:pt>
                <c:pt idx="2340">
                  <c:v>2340</c:v>
                </c:pt>
                <c:pt idx="2341">
                  <c:v>2341</c:v>
                </c:pt>
                <c:pt idx="2342">
                  <c:v>2342</c:v>
                </c:pt>
                <c:pt idx="2343">
                  <c:v>2343</c:v>
                </c:pt>
                <c:pt idx="2344">
                  <c:v>2344</c:v>
                </c:pt>
                <c:pt idx="2345">
                  <c:v>2345</c:v>
                </c:pt>
                <c:pt idx="2346">
                  <c:v>2346</c:v>
                </c:pt>
                <c:pt idx="2347">
                  <c:v>2347</c:v>
                </c:pt>
                <c:pt idx="2348">
                  <c:v>2348</c:v>
                </c:pt>
                <c:pt idx="2349">
                  <c:v>2349</c:v>
                </c:pt>
                <c:pt idx="2350">
                  <c:v>2350</c:v>
                </c:pt>
                <c:pt idx="2351">
                  <c:v>2351</c:v>
                </c:pt>
                <c:pt idx="2352">
                  <c:v>2352</c:v>
                </c:pt>
                <c:pt idx="2353">
                  <c:v>2353</c:v>
                </c:pt>
                <c:pt idx="2354">
                  <c:v>2354</c:v>
                </c:pt>
                <c:pt idx="2355">
                  <c:v>2355</c:v>
                </c:pt>
                <c:pt idx="2356">
                  <c:v>2356</c:v>
                </c:pt>
                <c:pt idx="2357">
                  <c:v>2357</c:v>
                </c:pt>
                <c:pt idx="2358">
                  <c:v>2358</c:v>
                </c:pt>
                <c:pt idx="2359">
                  <c:v>2359</c:v>
                </c:pt>
                <c:pt idx="2360">
                  <c:v>2360</c:v>
                </c:pt>
                <c:pt idx="2361">
                  <c:v>2361</c:v>
                </c:pt>
                <c:pt idx="2362">
                  <c:v>2362</c:v>
                </c:pt>
                <c:pt idx="2363">
                  <c:v>2363</c:v>
                </c:pt>
                <c:pt idx="2364">
                  <c:v>2364</c:v>
                </c:pt>
                <c:pt idx="2365">
                  <c:v>2365</c:v>
                </c:pt>
                <c:pt idx="2366">
                  <c:v>2366</c:v>
                </c:pt>
                <c:pt idx="2367">
                  <c:v>2367</c:v>
                </c:pt>
                <c:pt idx="2368">
                  <c:v>2368</c:v>
                </c:pt>
                <c:pt idx="2369">
                  <c:v>2369</c:v>
                </c:pt>
                <c:pt idx="2370">
                  <c:v>2370</c:v>
                </c:pt>
                <c:pt idx="2371">
                  <c:v>2371</c:v>
                </c:pt>
                <c:pt idx="2372">
                  <c:v>2372</c:v>
                </c:pt>
                <c:pt idx="2373">
                  <c:v>2373</c:v>
                </c:pt>
                <c:pt idx="2374">
                  <c:v>2374</c:v>
                </c:pt>
                <c:pt idx="2375">
                  <c:v>2375</c:v>
                </c:pt>
                <c:pt idx="2376">
                  <c:v>2376</c:v>
                </c:pt>
                <c:pt idx="2377">
                  <c:v>2377</c:v>
                </c:pt>
                <c:pt idx="2378">
                  <c:v>2378</c:v>
                </c:pt>
                <c:pt idx="2379">
                  <c:v>2379</c:v>
                </c:pt>
                <c:pt idx="2380">
                  <c:v>2380</c:v>
                </c:pt>
                <c:pt idx="2381">
                  <c:v>2381</c:v>
                </c:pt>
                <c:pt idx="2382">
                  <c:v>2382</c:v>
                </c:pt>
                <c:pt idx="2383">
                  <c:v>2383</c:v>
                </c:pt>
                <c:pt idx="2384">
                  <c:v>2384</c:v>
                </c:pt>
                <c:pt idx="2385">
                  <c:v>2385</c:v>
                </c:pt>
                <c:pt idx="2386">
                  <c:v>2386</c:v>
                </c:pt>
                <c:pt idx="2387">
                  <c:v>2387</c:v>
                </c:pt>
                <c:pt idx="2388">
                  <c:v>2388</c:v>
                </c:pt>
                <c:pt idx="2389">
                  <c:v>2389</c:v>
                </c:pt>
                <c:pt idx="2390">
                  <c:v>2390</c:v>
                </c:pt>
                <c:pt idx="2391">
                  <c:v>2391</c:v>
                </c:pt>
                <c:pt idx="2392">
                  <c:v>2392</c:v>
                </c:pt>
                <c:pt idx="2393">
                  <c:v>2393</c:v>
                </c:pt>
                <c:pt idx="2394">
                  <c:v>2394</c:v>
                </c:pt>
                <c:pt idx="2395">
                  <c:v>2395</c:v>
                </c:pt>
                <c:pt idx="2396">
                  <c:v>2396</c:v>
                </c:pt>
                <c:pt idx="2397">
                  <c:v>2397</c:v>
                </c:pt>
                <c:pt idx="2398">
                  <c:v>2398</c:v>
                </c:pt>
                <c:pt idx="2399">
                  <c:v>2399</c:v>
                </c:pt>
                <c:pt idx="2400">
                  <c:v>2400</c:v>
                </c:pt>
                <c:pt idx="2401">
                  <c:v>2401</c:v>
                </c:pt>
                <c:pt idx="2402">
                  <c:v>2402</c:v>
                </c:pt>
                <c:pt idx="2403">
                  <c:v>2403</c:v>
                </c:pt>
                <c:pt idx="2404">
                  <c:v>2404</c:v>
                </c:pt>
                <c:pt idx="2405">
                  <c:v>2405</c:v>
                </c:pt>
                <c:pt idx="2406">
                  <c:v>2406</c:v>
                </c:pt>
                <c:pt idx="2407">
                  <c:v>2407</c:v>
                </c:pt>
                <c:pt idx="2408">
                  <c:v>2408</c:v>
                </c:pt>
                <c:pt idx="2409">
                  <c:v>2409</c:v>
                </c:pt>
                <c:pt idx="2410">
                  <c:v>2410</c:v>
                </c:pt>
                <c:pt idx="2411">
                  <c:v>2411</c:v>
                </c:pt>
                <c:pt idx="2412">
                  <c:v>2412</c:v>
                </c:pt>
                <c:pt idx="2413">
                  <c:v>2413</c:v>
                </c:pt>
                <c:pt idx="2414">
                  <c:v>2414</c:v>
                </c:pt>
                <c:pt idx="2415">
                  <c:v>2415</c:v>
                </c:pt>
                <c:pt idx="2416">
                  <c:v>2416</c:v>
                </c:pt>
                <c:pt idx="2417">
                  <c:v>2417</c:v>
                </c:pt>
                <c:pt idx="2418">
                  <c:v>2418</c:v>
                </c:pt>
                <c:pt idx="2419">
                  <c:v>2419</c:v>
                </c:pt>
                <c:pt idx="2420">
                  <c:v>2420</c:v>
                </c:pt>
                <c:pt idx="2421">
                  <c:v>2421</c:v>
                </c:pt>
                <c:pt idx="2422">
                  <c:v>2422</c:v>
                </c:pt>
                <c:pt idx="2423">
                  <c:v>2423</c:v>
                </c:pt>
                <c:pt idx="2424">
                  <c:v>2424</c:v>
                </c:pt>
                <c:pt idx="2425">
                  <c:v>2425</c:v>
                </c:pt>
                <c:pt idx="2426">
                  <c:v>2426</c:v>
                </c:pt>
                <c:pt idx="2427">
                  <c:v>2427</c:v>
                </c:pt>
                <c:pt idx="2428">
                  <c:v>2428</c:v>
                </c:pt>
                <c:pt idx="2429">
                  <c:v>2429</c:v>
                </c:pt>
                <c:pt idx="2430">
                  <c:v>2430</c:v>
                </c:pt>
                <c:pt idx="2431">
                  <c:v>2431</c:v>
                </c:pt>
                <c:pt idx="2432">
                  <c:v>2432</c:v>
                </c:pt>
                <c:pt idx="2433">
                  <c:v>2433</c:v>
                </c:pt>
                <c:pt idx="2434">
                  <c:v>2434</c:v>
                </c:pt>
                <c:pt idx="2435">
                  <c:v>2435</c:v>
                </c:pt>
                <c:pt idx="2436">
                  <c:v>2436</c:v>
                </c:pt>
                <c:pt idx="2437">
                  <c:v>2437</c:v>
                </c:pt>
                <c:pt idx="2438">
                  <c:v>2438</c:v>
                </c:pt>
                <c:pt idx="2439">
                  <c:v>2439</c:v>
                </c:pt>
                <c:pt idx="2440">
                  <c:v>2440</c:v>
                </c:pt>
                <c:pt idx="2441">
                  <c:v>2441</c:v>
                </c:pt>
                <c:pt idx="2442">
                  <c:v>2442</c:v>
                </c:pt>
                <c:pt idx="2443">
                  <c:v>2443</c:v>
                </c:pt>
                <c:pt idx="2444">
                  <c:v>2444</c:v>
                </c:pt>
                <c:pt idx="2445">
                  <c:v>2445</c:v>
                </c:pt>
                <c:pt idx="2446">
                  <c:v>2446</c:v>
                </c:pt>
                <c:pt idx="2447">
                  <c:v>2447</c:v>
                </c:pt>
                <c:pt idx="2448">
                  <c:v>2448</c:v>
                </c:pt>
                <c:pt idx="2449">
                  <c:v>2449</c:v>
                </c:pt>
                <c:pt idx="2450">
                  <c:v>2450</c:v>
                </c:pt>
                <c:pt idx="2451">
                  <c:v>2451</c:v>
                </c:pt>
                <c:pt idx="2452">
                  <c:v>2452</c:v>
                </c:pt>
                <c:pt idx="2453">
                  <c:v>2453</c:v>
                </c:pt>
                <c:pt idx="2454">
                  <c:v>2454</c:v>
                </c:pt>
                <c:pt idx="2455">
                  <c:v>2455</c:v>
                </c:pt>
                <c:pt idx="2456">
                  <c:v>2456</c:v>
                </c:pt>
                <c:pt idx="2457">
                  <c:v>2457</c:v>
                </c:pt>
                <c:pt idx="2458">
                  <c:v>2458</c:v>
                </c:pt>
                <c:pt idx="2459">
                  <c:v>2459</c:v>
                </c:pt>
                <c:pt idx="2460">
                  <c:v>2460</c:v>
                </c:pt>
                <c:pt idx="2461">
                  <c:v>2461</c:v>
                </c:pt>
                <c:pt idx="2462">
                  <c:v>2462</c:v>
                </c:pt>
                <c:pt idx="2463">
                  <c:v>2463</c:v>
                </c:pt>
                <c:pt idx="2464">
                  <c:v>2464</c:v>
                </c:pt>
                <c:pt idx="2465">
                  <c:v>2465</c:v>
                </c:pt>
                <c:pt idx="2466">
                  <c:v>2466</c:v>
                </c:pt>
                <c:pt idx="2467">
                  <c:v>2467</c:v>
                </c:pt>
                <c:pt idx="2468">
                  <c:v>2468</c:v>
                </c:pt>
                <c:pt idx="2469">
                  <c:v>2469</c:v>
                </c:pt>
                <c:pt idx="2470">
                  <c:v>2470</c:v>
                </c:pt>
                <c:pt idx="2471">
                  <c:v>2471</c:v>
                </c:pt>
                <c:pt idx="2472">
                  <c:v>2472</c:v>
                </c:pt>
                <c:pt idx="2473">
                  <c:v>2473</c:v>
                </c:pt>
                <c:pt idx="2474">
                  <c:v>2474</c:v>
                </c:pt>
                <c:pt idx="2475">
                  <c:v>2475</c:v>
                </c:pt>
                <c:pt idx="2476">
                  <c:v>2476</c:v>
                </c:pt>
                <c:pt idx="2477">
                  <c:v>2477</c:v>
                </c:pt>
                <c:pt idx="2478">
                  <c:v>2478</c:v>
                </c:pt>
                <c:pt idx="2479">
                  <c:v>2479</c:v>
                </c:pt>
                <c:pt idx="2480">
                  <c:v>2480</c:v>
                </c:pt>
                <c:pt idx="2481">
                  <c:v>2481</c:v>
                </c:pt>
                <c:pt idx="2482">
                  <c:v>2482</c:v>
                </c:pt>
                <c:pt idx="2483">
                  <c:v>2483</c:v>
                </c:pt>
                <c:pt idx="2484">
                  <c:v>2484</c:v>
                </c:pt>
                <c:pt idx="2485">
                  <c:v>2485</c:v>
                </c:pt>
                <c:pt idx="2486">
                  <c:v>2486</c:v>
                </c:pt>
                <c:pt idx="2487">
                  <c:v>2487</c:v>
                </c:pt>
                <c:pt idx="2488">
                  <c:v>2488</c:v>
                </c:pt>
                <c:pt idx="2489">
                  <c:v>2489</c:v>
                </c:pt>
                <c:pt idx="2490">
                  <c:v>2490</c:v>
                </c:pt>
                <c:pt idx="2491">
                  <c:v>2491</c:v>
                </c:pt>
                <c:pt idx="2492">
                  <c:v>2492</c:v>
                </c:pt>
                <c:pt idx="2493">
                  <c:v>2493</c:v>
                </c:pt>
                <c:pt idx="2494">
                  <c:v>2494</c:v>
                </c:pt>
                <c:pt idx="2495">
                  <c:v>2495</c:v>
                </c:pt>
                <c:pt idx="2496">
                  <c:v>2496</c:v>
                </c:pt>
                <c:pt idx="2497">
                  <c:v>2497</c:v>
                </c:pt>
                <c:pt idx="2498">
                  <c:v>2498</c:v>
                </c:pt>
                <c:pt idx="2499">
                  <c:v>2499</c:v>
                </c:pt>
                <c:pt idx="2500">
                  <c:v>2500</c:v>
                </c:pt>
                <c:pt idx="2501">
                  <c:v>2501</c:v>
                </c:pt>
                <c:pt idx="2502">
                  <c:v>2502</c:v>
                </c:pt>
                <c:pt idx="2503">
                  <c:v>2503</c:v>
                </c:pt>
                <c:pt idx="2504">
                  <c:v>2504</c:v>
                </c:pt>
                <c:pt idx="2505">
                  <c:v>2505</c:v>
                </c:pt>
                <c:pt idx="2506">
                  <c:v>2506</c:v>
                </c:pt>
                <c:pt idx="2507">
                  <c:v>2507</c:v>
                </c:pt>
                <c:pt idx="2508">
                  <c:v>2508</c:v>
                </c:pt>
                <c:pt idx="2509">
                  <c:v>2509</c:v>
                </c:pt>
                <c:pt idx="2510">
                  <c:v>2510</c:v>
                </c:pt>
                <c:pt idx="2511">
                  <c:v>2511</c:v>
                </c:pt>
                <c:pt idx="2512">
                  <c:v>2512</c:v>
                </c:pt>
                <c:pt idx="2513">
                  <c:v>2513</c:v>
                </c:pt>
                <c:pt idx="2514">
                  <c:v>2514</c:v>
                </c:pt>
                <c:pt idx="2515">
                  <c:v>2515</c:v>
                </c:pt>
                <c:pt idx="2516">
                  <c:v>2516</c:v>
                </c:pt>
                <c:pt idx="2517">
                  <c:v>2517</c:v>
                </c:pt>
                <c:pt idx="2518">
                  <c:v>2518</c:v>
                </c:pt>
                <c:pt idx="2519">
                  <c:v>2519</c:v>
                </c:pt>
                <c:pt idx="2520">
                  <c:v>2520</c:v>
                </c:pt>
                <c:pt idx="2521">
                  <c:v>2521</c:v>
                </c:pt>
                <c:pt idx="2522">
                  <c:v>2522</c:v>
                </c:pt>
                <c:pt idx="2523">
                  <c:v>2523</c:v>
                </c:pt>
                <c:pt idx="2524">
                  <c:v>2524</c:v>
                </c:pt>
                <c:pt idx="2525">
                  <c:v>2525</c:v>
                </c:pt>
                <c:pt idx="2526">
                  <c:v>2526</c:v>
                </c:pt>
                <c:pt idx="2527">
                  <c:v>2527</c:v>
                </c:pt>
                <c:pt idx="2528">
                  <c:v>2528</c:v>
                </c:pt>
                <c:pt idx="2529">
                  <c:v>2529</c:v>
                </c:pt>
                <c:pt idx="2530">
                  <c:v>2530</c:v>
                </c:pt>
                <c:pt idx="2531">
                  <c:v>2531</c:v>
                </c:pt>
                <c:pt idx="2532">
                  <c:v>2532</c:v>
                </c:pt>
                <c:pt idx="2533">
                  <c:v>2533</c:v>
                </c:pt>
                <c:pt idx="2534">
                  <c:v>2534</c:v>
                </c:pt>
                <c:pt idx="2535">
                  <c:v>2535</c:v>
                </c:pt>
                <c:pt idx="2536">
                  <c:v>2536</c:v>
                </c:pt>
                <c:pt idx="2537">
                  <c:v>2537</c:v>
                </c:pt>
                <c:pt idx="2538">
                  <c:v>2538</c:v>
                </c:pt>
                <c:pt idx="2539">
                  <c:v>2539</c:v>
                </c:pt>
                <c:pt idx="2540">
                  <c:v>2540</c:v>
                </c:pt>
                <c:pt idx="2541">
                  <c:v>2541</c:v>
                </c:pt>
                <c:pt idx="2542">
                  <c:v>2542</c:v>
                </c:pt>
                <c:pt idx="2543">
                  <c:v>2543</c:v>
                </c:pt>
                <c:pt idx="2544">
                  <c:v>2544</c:v>
                </c:pt>
                <c:pt idx="2545">
                  <c:v>2545</c:v>
                </c:pt>
                <c:pt idx="2546">
                  <c:v>2546</c:v>
                </c:pt>
                <c:pt idx="2547">
                  <c:v>2547</c:v>
                </c:pt>
                <c:pt idx="2548">
                  <c:v>2548</c:v>
                </c:pt>
                <c:pt idx="2549">
                  <c:v>2549</c:v>
                </c:pt>
                <c:pt idx="2550">
                  <c:v>2550</c:v>
                </c:pt>
                <c:pt idx="2551">
                  <c:v>2551</c:v>
                </c:pt>
                <c:pt idx="2552">
                  <c:v>2552</c:v>
                </c:pt>
                <c:pt idx="2553">
                  <c:v>2553</c:v>
                </c:pt>
                <c:pt idx="2554">
                  <c:v>2554</c:v>
                </c:pt>
                <c:pt idx="2555">
                  <c:v>2555</c:v>
                </c:pt>
                <c:pt idx="2556">
                  <c:v>2556</c:v>
                </c:pt>
                <c:pt idx="2557">
                  <c:v>2557</c:v>
                </c:pt>
                <c:pt idx="2558">
                  <c:v>2558</c:v>
                </c:pt>
                <c:pt idx="2559">
                  <c:v>2559</c:v>
                </c:pt>
                <c:pt idx="2560">
                  <c:v>2560</c:v>
                </c:pt>
                <c:pt idx="2561">
                  <c:v>2561</c:v>
                </c:pt>
                <c:pt idx="2562">
                  <c:v>2562</c:v>
                </c:pt>
                <c:pt idx="2563">
                  <c:v>2563</c:v>
                </c:pt>
                <c:pt idx="2564">
                  <c:v>2564</c:v>
                </c:pt>
                <c:pt idx="2565">
                  <c:v>2565</c:v>
                </c:pt>
                <c:pt idx="2566">
                  <c:v>2566</c:v>
                </c:pt>
                <c:pt idx="2567">
                  <c:v>2567</c:v>
                </c:pt>
                <c:pt idx="2568">
                  <c:v>2568</c:v>
                </c:pt>
                <c:pt idx="2569">
                  <c:v>2569</c:v>
                </c:pt>
                <c:pt idx="2570">
                  <c:v>2570</c:v>
                </c:pt>
                <c:pt idx="2571">
                  <c:v>2571</c:v>
                </c:pt>
                <c:pt idx="2572">
                  <c:v>2572</c:v>
                </c:pt>
                <c:pt idx="2573">
                  <c:v>2573</c:v>
                </c:pt>
                <c:pt idx="2574">
                  <c:v>2574</c:v>
                </c:pt>
                <c:pt idx="2575">
                  <c:v>2575</c:v>
                </c:pt>
                <c:pt idx="2576">
                  <c:v>2576</c:v>
                </c:pt>
                <c:pt idx="2577">
                  <c:v>2577</c:v>
                </c:pt>
                <c:pt idx="2578">
                  <c:v>2578</c:v>
                </c:pt>
                <c:pt idx="2579">
                  <c:v>2579</c:v>
                </c:pt>
                <c:pt idx="2580">
                  <c:v>2580</c:v>
                </c:pt>
                <c:pt idx="2581">
                  <c:v>2581</c:v>
                </c:pt>
                <c:pt idx="2582">
                  <c:v>2582</c:v>
                </c:pt>
                <c:pt idx="2583">
                  <c:v>2583</c:v>
                </c:pt>
                <c:pt idx="2584">
                  <c:v>2584</c:v>
                </c:pt>
                <c:pt idx="2585">
                  <c:v>2585</c:v>
                </c:pt>
                <c:pt idx="2586">
                  <c:v>2586</c:v>
                </c:pt>
                <c:pt idx="2587">
                  <c:v>2587</c:v>
                </c:pt>
                <c:pt idx="2588">
                  <c:v>2588</c:v>
                </c:pt>
                <c:pt idx="2589">
                  <c:v>2589</c:v>
                </c:pt>
                <c:pt idx="2590">
                  <c:v>2590</c:v>
                </c:pt>
                <c:pt idx="2591">
                  <c:v>2591</c:v>
                </c:pt>
                <c:pt idx="2592">
                  <c:v>2592</c:v>
                </c:pt>
                <c:pt idx="2593">
                  <c:v>2593</c:v>
                </c:pt>
                <c:pt idx="2594">
                  <c:v>2594</c:v>
                </c:pt>
                <c:pt idx="2595">
                  <c:v>2595</c:v>
                </c:pt>
                <c:pt idx="2596">
                  <c:v>2596</c:v>
                </c:pt>
                <c:pt idx="2597">
                  <c:v>2597</c:v>
                </c:pt>
                <c:pt idx="2598">
                  <c:v>2598</c:v>
                </c:pt>
                <c:pt idx="2599">
                  <c:v>2599</c:v>
                </c:pt>
                <c:pt idx="2600">
                  <c:v>2600</c:v>
                </c:pt>
                <c:pt idx="2601">
                  <c:v>2601</c:v>
                </c:pt>
                <c:pt idx="2602">
                  <c:v>2602</c:v>
                </c:pt>
                <c:pt idx="2603">
                  <c:v>2603</c:v>
                </c:pt>
                <c:pt idx="2604">
                  <c:v>2604</c:v>
                </c:pt>
                <c:pt idx="2605">
                  <c:v>2605</c:v>
                </c:pt>
                <c:pt idx="2606">
                  <c:v>2606</c:v>
                </c:pt>
                <c:pt idx="2607">
                  <c:v>2607</c:v>
                </c:pt>
                <c:pt idx="2608">
                  <c:v>2608</c:v>
                </c:pt>
                <c:pt idx="2609">
                  <c:v>2609</c:v>
                </c:pt>
                <c:pt idx="2610">
                  <c:v>2610</c:v>
                </c:pt>
                <c:pt idx="2611">
                  <c:v>2611</c:v>
                </c:pt>
                <c:pt idx="2612">
                  <c:v>2612</c:v>
                </c:pt>
                <c:pt idx="2613">
                  <c:v>2613</c:v>
                </c:pt>
                <c:pt idx="2614">
                  <c:v>2614</c:v>
                </c:pt>
                <c:pt idx="2615">
                  <c:v>2615</c:v>
                </c:pt>
                <c:pt idx="2616">
                  <c:v>2616</c:v>
                </c:pt>
                <c:pt idx="2617">
                  <c:v>2617</c:v>
                </c:pt>
                <c:pt idx="2618">
                  <c:v>2618</c:v>
                </c:pt>
                <c:pt idx="2619">
                  <c:v>2619</c:v>
                </c:pt>
                <c:pt idx="2620">
                  <c:v>2620</c:v>
                </c:pt>
                <c:pt idx="2621">
                  <c:v>2621</c:v>
                </c:pt>
                <c:pt idx="2622">
                  <c:v>2622</c:v>
                </c:pt>
                <c:pt idx="2623">
                  <c:v>2623</c:v>
                </c:pt>
                <c:pt idx="2624">
                  <c:v>2624</c:v>
                </c:pt>
                <c:pt idx="2625">
                  <c:v>2625</c:v>
                </c:pt>
                <c:pt idx="2626">
                  <c:v>2626</c:v>
                </c:pt>
                <c:pt idx="2627">
                  <c:v>2627</c:v>
                </c:pt>
                <c:pt idx="2628">
                  <c:v>2628</c:v>
                </c:pt>
                <c:pt idx="2629">
                  <c:v>2629</c:v>
                </c:pt>
                <c:pt idx="2630">
                  <c:v>2630</c:v>
                </c:pt>
                <c:pt idx="2631">
                  <c:v>2631</c:v>
                </c:pt>
                <c:pt idx="2632">
                  <c:v>2632</c:v>
                </c:pt>
                <c:pt idx="2633">
                  <c:v>2633</c:v>
                </c:pt>
                <c:pt idx="2634">
                  <c:v>2634</c:v>
                </c:pt>
                <c:pt idx="2635">
                  <c:v>2635</c:v>
                </c:pt>
                <c:pt idx="2636">
                  <c:v>2636</c:v>
                </c:pt>
                <c:pt idx="2637">
                  <c:v>2637</c:v>
                </c:pt>
                <c:pt idx="2638">
                  <c:v>2638</c:v>
                </c:pt>
                <c:pt idx="2639">
                  <c:v>2639</c:v>
                </c:pt>
                <c:pt idx="2640">
                  <c:v>2640</c:v>
                </c:pt>
                <c:pt idx="2641">
                  <c:v>2641</c:v>
                </c:pt>
                <c:pt idx="2642">
                  <c:v>2642</c:v>
                </c:pt>
                <c:pt idx="2643">
                  <c:v>2643</c:v>
                </c:pt>
                <c:pt idx="2644">
                  <c:v>2644</c:v>
                </c:pt>
                <c:pt idx="2645">
                  <c:v>2645</c:v>
                </c:pt>
                <c:pt idx="2646">
                  <c:v>2646</c:v>
                </c:pt>
                <c:pt idx="2647">
                  <c:v>2647</c:v>
                </c:pt>
                <c:pt idx="2648">
                  <c:v>2648</c:v>
                </c:pt>
                <c:pt idx="2649">
                  <c:v>2649</c:v>
                </c:pt>
                <c:pt idx="2650">
                  <c:v>2650</c:v>
                </c:pt>
                <c:pt idx="2651">
                  <c:v>2651</c:v>
                </c:pt>
                <c:pt idx="2652">
                  <c:v>2652</c:v>
                </c:pt>
                <c:pt idx="2653">
                  <c:v>2653</c:v>
                </c:pt>
                <c:pt idx="2654">
                  <c:v>2654</c:v>
                </c:pt>
                <c:pt idx="2655">
                  <c:v>2655</c:v>
                </c:pt>
                <c:pt idx="2656">
                  <c:v>2656</c:v>
                </c:pt>
                <c:pt idx="2657">
                  <c:v>2657</c:v>
                </c:pt>
                <c:pt idx="2658">
                  <c:v>2658</c:v>
                </c:pt>
                <c:pt idx="2659">
                  <c:v>2659</c:v>
                </c:pt>
                <c:pt idx="2660">
                  <c:v>2660</c:v>
                </c:pt>
                <c:pt idx="2661">
                  <c:v>2661</c:v>
                </c:pt>
                <c:pt idx="2662">
                  <c:v>2662</c:v>
                </c:pt>
                <c:pt idx="2663">
                  <c:v>2663</c:v>
                </c:pt>
                <c:pt idx="2664">
                  <c:v>2664</c:v>
                </c:pt>
                <c:pt idx="2665">
                  <c:v>2665</c:v>
                </c:pt>
                <c:pt idx="2666">
                  <c:v>2666</c:v>
                </c:pt>
                <c:pt idx="2667">
                  <c:v>2667</c:v>
                </c:pt>
                <c:pt idx="2668">
                  <c:v>2668</c:v>
                </c:pt>
                <c:pt idx="2669">
                  <c:v>2669</c:v>
                </c:pt>
                <c:pt idx="2670">
                  <c:v>2670</c:v>
                </c:pt>
                <c:pt idx="2671">
                  <c:v>2671</c:v>
                </c:pt>
                <c:pt idx="2672">
                  <c:v>2672</c:v>
                </c:pt>
                <c:pt idx="2673">
                  <c:v>2673</c:v>
                </c:pt>
                <c:pt idx="2674">
                  <c:v>2674</c:v>
                </c:pt>
                <c:pt idx="2675">
                  <c:v>2675</c:v>
                </c:pt>
                <c:pt idx="2676">
                  <c:v>2676</c:v>
                </c:pt>
                <c:pt idx="2677">
                  <c:v>2677</c:v>
                </c:pt>
                <c:pt idx="2678">
                  <c:v>2678</c:v>
                </c:pt>
                <c:pt idx="2679">
                  <c:v>2679</c:v>
                </c:pt>
                <c:pt idx="2680">
                  <c:v>2680</c:v>
                </c:pt>
                <c:pt idx="2681">
                  <c:v>2681</c:v>
                </c:pt>
                <c:pt idx="2682">
                  <c:v>2682</c:v>
                </c:pt>
                <c:pt idx="2683">
                  <c:v>2683</c:v>
                </c:pt>
                <c:pt idx="2684">
                  <c:v>2684</c:v>
                </c:pt>
                <c:pt idx="2685">
                  <c:v>2685</c:v>
                </c:pt>
                <c:pt idx="2686">
                  <c:v>2686</c:v>
                </c:pt>
                <c:pt idx="2687">
                  <c:v>2687</c:v>
                </c:pt>
                <c:pt idx="2688">
                  <c:v>2688</c:v>
                </c:pt>
                <c:pt idx="2689">
                  <c:v>2689</c:v>
                </c:pt>
                <c:pt idx="2690">
                  <c:v>2690</c:v>
                </c:pt>
                <c:pt idx="2691">
                  <c:v>2691</c:v>
                </c:pt>
                <c:pt idx="2692">
                  <c:v>2692</c:v>
                </c:pt>
                <c:pt idx="2693">
                  <c:v>2693</c:v>
                </c:pt>
                <c:pt idx="2694">
                  <c:v>2694</c:v>
                </c:pt>
                <c:pt idx="2695">
                  <c:v>2695</c:v>
                </c:pt>
                <c:pt idx="2696">
                  <c:v>2696</c:v>
                </c:pt>
                <c:pt idx="2697">
                  <c:v>2697</c:v>
                </c:pt>
                <c:pt idx="2698">
                  <c:v>2698</c:v>
                </c:pt>
                <c:pt idx="2699">
                  <c:v>2699</c:v>
                </c:pt>
                <c:pt idx="2700">
                  <c:v>2700</c:v>
                </c:pt>
                <c:pt idx="2701">
                  <c:v>2701</c:v>
                </c:pt>
                <c:pt idx="2702">
                  <c:v>2702</c:v>
                </c:pt>
                <c:pt idx="2703">
                  <c:v>2703</c:v>
                </c:pt>
                <c:pt idx="2704">
                  <c:v>2704</c:v>
                </c:pt>
                <c:pt idx="2705">
                  <c:v>2705</c:v>
                </c:pt>
                <c:pt idx="2706">
                  <c:v>2706</c:v>
                </c:pt>
                <c:pt idx="2707">
                  <c:v>2707</c:v>
                </c:pt>
                <c:pt idx="2708">
                  <c:v>2708</c:v>
                </c:pt>
                <c:pt idx="2709">
                  <c:v>2709</c:v>
                </c:pt>
                <c:pt idx="2710">
                  <c:v>2710</c:v>
                </c:pt>
                <c:pt idx="2711">
                  <c:v>2711</c:v>
                </c:pt>
                <c:pt idx="2712">
                  <c:v>2712</c:v>
                </c:pt>
                <c:pt idx="2713">
                  <c:v>2713</c:v>
                </c:pt>
                <c:pt idx="2714">
                  <c:v>2714</c:v>
                </c:pt>
                <c:pt idx="2715">
                  <c:v>2715</c:v>
                </c:pt>
                <c:pt idx="2716">
                  <c:v>2716</c:v>
                </c:pt>
                <c:pt idx="2717">
                  <c:v>2717</c:v>
                </c:pt>
                <c:pt idx="2718">
                  <c:v>2718</c:v>
                </c:pt>
                <c:pt idx="2719">
                  <c:v>2719</c:v>
                </c:pt>
                <c:pt idx="2720">
                  <c:v>2720</c:v>
                </c:pt>
                <c:pt idx="2721">
                  <c:v>2721</c:v>
                </c:pt>
                <c:pt idx="2722">
                  <c:v>2722</c:v>
                </c:pt>
                <c:pt idx="2723">
                  <c:v>2723</c:v>
                </c:pt>
                <c:pt idx="2724">
                  <c:v>2724</c:v>
                </c:pt>
                <c:pt idx="2725">
                  <c:v>2725</c:v>
                </c:pt>
                <c:pt idx="2726">
                  <c:v>2726</c:v>
                </c:pt>
                <c:pt idx="2727">
                  <c:v>2727</c:v>
                </c:pt>
                <c:pt idx="2728">
                  <c:v>2728</c:v>
                </c:pt>
                <c:pt idx="2729">
                  <c:v>2729</c:v>
                </c:pt>
                <c:pt idx="2730">
                  <c:v>2730</c:v>
                </c:pt>
                <c:pt idx="2731">
                  <c:v>2731</c:v>
                </c:pt>
                <c:pt idx="2732">
                  <c:v>2732</c:v>
                </c:pt>
                <c:pt idx="2733">
                  <c:v>2733</c:v>
                </c:pt>
                <c:pt idx="2734">
                  <c:v>2734</c:v>
                </c:pt>
                <c:pt idx="2735">
                  <c:v>2735</c:v>
                </c:pt>
                <c:pt idx="2736">
                  <c:v>2736</c:v>
                </c:pt>
                <c:pt idx="2737">
                  <c:v>2737</c:v>
                </c:pt>
                <c:pt idx="2738">
                  <c:v>2738</c:v>
                </c:pt>
                <c:pt idx="2739">
                  <c:v>2739</c:v>
                </c:pt>
                <c:pt idx="2740">
                  <c:v>2740</c:v>
                </c:pt>
                <c:pt idx="2741">
                  <c:v>2741</c:v>
                </c:pt>
                <c:pt idx="2742">
                  <c:v>2742</c:v>
                </c:pt>
                <c:pt idx="2743">
                  <c:v>2743</c:v>
                </c:pt>
                <c:pt idx="2744">
                  <c:v>2744</c:v>
                </c:pt>
                <c:pt idx="2745">
                  <c:v>2745</c:v>
                </c:pt>
                <c:pt idx="2746">
                  <c:v>2746</c:v>
                </c:pt>
                <c:pt idx="2747">
                  <c:v>2747</c:v>
                </c:pt>
                <c:pt idx="2748">
                  <c:v>2748</c:v>
                </c:pt>
                <c:pt idx="2749">
                  <c:v>2749</c:v>
                </c:pt>
                <c:pt idx="2750">
                  <c:v>2750</c:v>
                </c:pt>
                <c:pt idx="2751">
                  <c:v>2751</c:v>
                </c:pt>
                <c:pt idx="2752">
                  <c:v>2752</c:v>
                </c:pt>
                <c:pt idx="2753">
                  <c:v>2753</c:v>
                </c:pt>
                <c:pt idx="2754">
                  <c:v>2754</c:v>
                </c:pt>
                <c:pt idx="2755">
                  <c:v>2755</c:v>
                </c:pt>
                <c:pt idx="2756">
                  <c:v>2756</c:v>
                </c:pt>
                <c:pt idx="2757">
                  <c:v>2757</c:v>
                </c:pt>
                <c:pt idx="2758">
                  <c:v>2758</c:v>
                </c:pt>
                <c:pt idx="2759">
                  <c:v>2759</c:v>
                </c:pt>
                <c:pt idx="2760">
                  <c:v>2760</c:v>
                </c:pt>
                <c:pt idx="2761">
                  <c:v>2761</c:v>
                </c:pt>
                <c:pt idx="2762">
                  <c:v>2762</c:v>
                </c:pt>
                <c:pt idx="2763">
                  <c:v>2763</c:v>
                </c:pt>
                <c:pt idx="2764">
                  <c:v>2764</c:v>
                </c:pt>
                <c:pt idx="2765">
                  <c:v>2765</c:v>
                </c:pt>
                <c:pt idx="2766">
                  <c:v>2766</c:v>
                </c:pt>
                <c:pt idx="2767">
                  <c:v>2767</c:v>
                </c:pt>
                <c:pt idx="2768">
                  <c:v>2768</c:v>
                </c:pt>
                <c:pt idx="2769">
                  <c:v>2769</c:v>
                </c:pt>
                <c:pt idx="2770">
                  <c:v>2770</c:v>
                </c:pt>
                <c:pt idx="2771">
                  <c:v>2771</c:v>
                </c:pt>
                <c:pt idx="2772">
                  <c:v>2772</c:v>
                </c:pt>
                <c:pt idx="2773">
                  <c:v>2773</c:v>
                </c:pt>
                <c:pt idx="2774">
                  <c:v>2774</c:v>
                </c:pt>
                <c:pt idx="2775">
                  <c:v>2775</c:v>
                </c:pt>
                <c:pt idx="2776">
                  <c:v>2776</c:v>
                </c:pt>
                <c:pt idx="2777">
                  <c:v>2777</c:v>
                </c:pt>
                <c:pt idx="2778">
                  <c:v>2778</c:v>
                </c:pt>
                <c:pt idx="2779">
                  <c:v>2779</c:v>
                </c:pt>
                <c:pt idx="2780">
                  <c:v>2780</c:v>
                </c:pt>
                <c:pt idx="2781">
                  <c:v>2781</c:v>
                </c:pt>
                <c:pt idx="2782">
                  <c:v>2782</c:v>
                </c:pt>
                <c:pt idx="2783">
                  <c:v>2783</c:v>
                </c:pt>
                <c:pt idx="2784">
                  <c:v>2784</c:v>
                </c:pt>
                <c:pt idx="2785">
                  <c:v>2785</c:v>
                </c:pt>
                <c:pt idx="2786">
                  <c:v>2786</c:v>
                </c:pt>
                <c:pt idx="2787">
                  <c:v>2787</c:v>
                </c:pt>
                <c:pt idx="2788">
                  <c:v>2788</c:v>
                </c:pt>
                <c:pt idx="2789">
                  <c:v>2789</c:v>
                </c:pt>
                <c:pt idx="2790">
                  <c:v>2790</c:v>
                </c:pt>
                <c:pt idx="2791">
                  <c:v>2791</c:v>
                </c:pt>
                <c:pt idx="2792">
                  <c:v>2792</c:v>
                </c:pt>
                <c:pt idx="2793">
                  <c:v>2793</c:v>
                </c:pt>
                <c:pt idx="2794">
                  <c:v>2794</c:v>
                </c:pt>
                <c:pt idx="2795">
                  <c:v>2795</c:v>
                </c:pt>
                <c:pt idx="2796">
                  <c:v>2796</c:v>
                </c:pt>
                <c:pt idx="2797">
                  <c:v>2797</c:v>
                </c:pt>
                <c:pt idx="2798">
                  <c:v>2798</c:v>
                </c:pt>
                <c:pt idx="2799">
                  <c:v>2799</c:v>
                </c:pt>
                <c:pt idx="2800">
                  <c:v>2800</c:v>
                </c:pt>
                <c:pt idx="2801">
                  <c:v>2801</c:v>
                </c:pt>
                <c:pt idx="2802">
                  <c:v>2802</c:v>
                </c:pt>
                <c:pt idx="2803">
                  <c:v>2803</c:v>
                </c:pt>
                <c:pt idx="2804">
                  <c:v>2804</c:v>
                </c:pt>
                <c:pt idx="2805">
                  <c:v>2805</c:v>
                </c:pt>
                <c:pt idx="2806">
                  <c:v>2806</c:v>
                </c:pt>
                <c:pt idx="2807">
                  <c:v>2807</c:v>
                </c:pt>
                <c:pt idx="2808">
                  <c:v>2808</c:v>
                </c:pt>
                <c:pt idx="2809">
                  <c:v>2809</c:v>
                </c:pt>
                <c:pt idx="2810">
                  <c:v>2810</c:v>
                </c:pt>
                <c:pt idx="2811">
                  <c:v>2811</c:v>
                </c:pt>
                <c:pt idx="2812">
                  <c:v>2812</c:v>
                </c:pt>
                <c:pt idx="2813">
                  <c:v>2813</c:v>
                </c:pt>
                <c:pt idx="2814">
                  <c:v>2814</c:v>
                </c:pt>
                <c:pt idx="2815">
                  <c:v>2815</c:v>
                </c:pt>
                <c:pt idx="2816">
                  <c:v>2816</c:v>
                </c:pt>
                <c:pt idx="2817">
                  <c:v>2817</c:v>
                </c:pt>
                <c:pt idx="2818">
                  <c:v>2818</c:v>
                </c:pt>
                <c:pt idx="2819">
                  <c:v>2819</c:v>
                </c:pt>
                <c:pt idx="2820">
                  <c:v>2820</c:v>
                </c:pt>
                <c:pt idx="2821">
                  <c:v>2821</c:v>
                </c:pt>
                <c:pt idx="2822">
                  <c:v>2822</c:v>
                </c:pt>
                <c:pt idx="2823">
                  <c:v>2823</c:v>
                </c:pt>
                <c:pt idx="2824">
                  <c:v>2824</c:v>
                </c:pt>
                <c:pt idx="2825">
                  <c:v>2825</c:v>
                </c:pt>
                <c:pt idx="2826">
                  <c:v>2826</c:v>
                </c:pt>
                <c:pt idx="2827">
                  <c:v>2827</c:v>
                </c:pt>
                <c:pt idx="2828">
                  <c:v>2828</c:v>
                </c:pt>
                <c:pt idx="2829">
                  <c:v>2829</c:v>
                </c:pt>
                <c:pt idx="2830">
                  <c:v>2830</c:v>
                </c:pt>
                <c:pt idx="2831">
                  <c:v>2831</c:v>
                </c:pt>
                <c:pt idx="2832">
                  <c:v>2832</c:v>
                </c:pt>
                <c:pt idx="2833">
                  <c:v>2833</c:v>
                </c:pt>
                <c:pt idx="2834">
                  <c:v>2834</c:v>
                </c:pt>
                <c:pt idx="2835">
                  <c:v>2835</c:v>
                </c:pt>
                <c:pt idx="2836">
                  <c:v>2836</c:v>
                </c:pt>
                <c:pt idx="2837">
                  <c:v>2837</c:v>
                </c:pt>
                <c:pt idx="2838">
                  <c:v>2838</c:v>
                </c:pt>
                <c:pt idx="2839">
                  <c:v>2839</c:v>
                </c:pt>
                <c:pt idx="2840">
                  <c:v>2840</c:v>
                </c:pt>
                <c:pt idx="2841">
                  <c:v>2841</c:v>
                </c:pt>
                <c:pt idx="2842">
                  <c:v>2842</c:v>
                </c:pt>
                <c:pt idx="2843">
                  <c:v>2843</c:v>
                </c:pt>
                <c:pt idx="2844">
                  <c:v>2844</c:v>
                </c:pt>
                <c:pt idx="2845">
                  <c:v>2845</c:v>
                </c:pt>
                <c:pt idx="2846">
                  <c:v>2846</c:v>
                </c:pt>
                <c:pt idx="2847">
                  <c:v>2847</c:v>
                </c:pt>
                <c:pt idx="2848">
                  <c:v>2848</c:v>
                </c:pt>
                <c:pt idx="2849">
                  <c:v>2849</c:v>
                </c:pt>
                <c:pt idx="2850">
                  <c:v>2850</c:v>
                </c:pt>
                <c:pt idx="2851">
                  <c:v>2851</c:v>
                </c:pt>
                <c:pt idx="2852">
                  <c:v>2852</c:v>
                </c:pt>
                <c:pt idx="2853">
                  <c:v>2853</c:v>
                </c:pt>
                <c:pt idx="2854">
                  <c:v>2854</c:v>
                </c:pt>
                <c:pt idx="2855">
                  <c:v>2855</c:v>
                </c:pt>
                <c:pt idx="2856">
                  <c:v>2856</c:v>
                </c:pt>
                <c:pt idx="2857">
                  <c:v>2857</c:v>
                </c:pt>
                <c:pt idx="2858">
                  <c:v>2858</c:v>
                </c:pt>
                <c:pt idx="2859">
                  <c:v>2859</c:v>
                </c:pt>
                <c:pt idx="2860">
                  <c:v>2860</c:v>
                </c:pt>
                <c:pt idx="2861">
                  <c:v>2861</c:v>
                </c:pt>
                <c:pt idx="2862">
                  <c:v>2862</c:v>
                </c:pt>
                <c:pt idx="2863">
                  <c:v>2863</c:v>
                </c:pt>
                <c:pt idx="2864">
                  <c:v>2864</c:v>
                </c:pt>
                <c:pt idx="2865">
                  <c:v>2865</c:v>
                </c:pt>
                <c:pt idx="2866">
                  <c:v>2866</c:v>
                </c:pt>
                <c:pt idx="2867">
                  <c:v>2867</c:v>
                </c:pt>
                <c:pt idx="2868">
                  <c:v>2868</c:v>
                </c:pt>
                <c:pt idx="2869">
                  <c:v>2869</c:v>
                </c:pt>
                <c:pt idx="2870">
                  <c:v>2870</c:v>
                </c:pt>
                <c:pt idx="2871">
                  <c:v>2871</c:v>
                </c:pt>
                <c:pt idx="2872">
                  <c:v>2872</c:v>
                </c:pt>
                <c:pt idx="2873">
                  <c:v>2873</c:v>
                </c:pt>
                <c:pt idx="2874">
                  <c:v>2874</c:v>
                </c:pt>
                <c:pt idx="2875">
                  <c:v>2875</c:v>
                </c:pt>
                <c:pt idx="2876">
                  <c:v>2876</c:v>
                </c:pt>
                <c:pt idx="2877">
                  <c:v>2877</c:v>
                </c:pt>
                <c:pt idx="2878">
                  <c:v>2878</c:v>
                </c:pt>
                <c:pt idx="2879">
                  <c:v>2879</c:v>
                </c:pt>
                <c:pt idx="2880">
                  <c:v>2880</c:v>
                </c:pt>
                <c:pt idx="2881">
                  <c:v>2881</c:v>
                </c:pt>
                <c:pt idx="2882">
                  <c:v>2882</c:v>
                </c:pt>
                <c:pt idx="2883">
                  <c:v>2883</c:v>
                </c:pt>
                <c:pt idx="2884">
                  <c:v>2884</c:v>
                </c:pt>
                <c:pt idx="2885">
                  <c:v>2885</c:v>
                </c:pt>
                <c:pt idx="2886">
                  <c:v>2886</c:v>
                </c:pt>
                <c:pt idx="2887">
                  <c:v>2887</c:v>
                </c:pt>
                <c:pt idx="2888">
                  <c:v>2888</c:v>
                </c:pt>
                <c:pt idx="2889">
                  <c:v>2889</c:v>
                </c:pt>
                <c:pt idx="2890">
                  <c:v>2890</c:v>
                </c:pt>
                <c:pt idx="2891">
                  <c:v>2891</c:v>
                </c:pt>
                <c:pt idx="2892">
                  <c:v>2892</c:v>
                </c:pt>
                <c:pt idx="2893">
                  <c:v>2893</c:v>
                </c:pt>
                <c:pt idx="2894">
                  <c:v>2894</c:v>
                </c:pt>
                <c:pt idx="2895">
                  <c:v>2895</c:v>
                </c:pt>
                <c:pt idx="2896">
                  <c:v>2896</c:v>
                </c:pt>
                <c:pt idx="2897">
                  <c:v>2897</c:v>
                </c:pt>
                <c:pt idx="2898">
                  <c:v>2898</c:v>
                </c:pt>
                <c:pt idx="2899">
                  <c:v>2899</c:v>
                </c:pt>
                <c:pt idx="2900">
                  <c:v>2900</c:v>
                </c:pt>
                <c:pt idx="2901">
                  <c:v>2901</c:v>
                </c:pt>
                <c:pt idx="2902">
                  <c:v>2902</c:v>
                </c:pt>
                <c:pt idx="2903">
                  <c:v>2903</c:v>
                </c:pt>
                <c:pt idx="2904">
                  <c:v>2904</c:v>
                </c:pt>
                <c:pt idx="2905">
                  <c:v>2905</c:v>
                </c:pt>
                <c:pt idx="2906">
                  <c:v>2906</c:v>
                </c:pt>
                <c:pt idx="2907">
                  <c:v>2907</c:v>
                </c:pt>
                <c:pt idx="2908">
                  <c:v>2908</c:v>
                </c:pt>
                <c:pt idx="2909">
                  <c:v>2909</c:v>
                </c:pt>
                <c:pt idx="2910">
                  <c:v>2910</c:v>
                </c:pt>
                <c:pt idx="2911">
                  <c:v>2911</c:v>
                </c:pt>
                <c:pt idx="2912">
                  <c:v>2912</c:v>
                </c:pt>
                <c:pt idx="2913">
                  <c:v>2913</c:v>
                </c:pt>
                <c:pt idx="2914">
                  <c:v>2914</c:v>
                </c:pt>
                <c:pt idx="2915">
                  <c:v>2915</c:v>
                </c:pt>
                <c:pt idx="2916">
                  <c:v>2916</c:v>
                </c:pt>
                <c:pt idx="2917">
                  <c:v>2917</c:v>
                </c:pt>
                <c:pt idx="2918">
                  <c:v>2918</c:v>
                </c:pt>
                <c:pt idx="2919">
                  <c:v>2919</c:v>
                </c:pt>
                <c:pt idx="2920">
                  <c:v>2920</c:v>
                </c:pt>
                <c:pt idx="2921">
                  <c:v>2921</c:v>
                </c:pt>
                <c:pt idx="2922">
                  <c:v>2922</c:v>
                </c:pt>
                <c:pt idx="2923">
                  <c:v>2923</c:v>
                </c:pt>
                <c:pt idx="2924">
                  <c:v>2924</c:v>
                </c:pt>
                <c:pt idx="2925">
                  <c:v>2925</c:v>
                </c:pt>
                <c:pt idx="2926">
                  <c:v>2926</c:v>
                </c:pt>
                <c:pt idx="2927">
                  <c:v>2927</c:v>
                </c:pt>
                <c:pt idx="2928">
                  <c:v>2928</c:v>
                </c:pt>
                <c:pt idx="2929">
                  <c:v>2929</c:v>
                </c:pt>
                <c:pt idx="2930">
                  <c:v>2930</c:v>
                </c:pt>
                <c:pt idx="2931">
                  <c:v>2931</c:v>
                </c:pt>
                <c:pt idx="2932">
                  <c:v>2932</c:v>
                </c:pt>
                <c:pt idx="2933">
                  <c:v>2933</c:v>
                </c:pt>
                <c:pt idx="2934">
                  <c:v>2934</c:v>
                </c:pt>
                <c:pt idx="2935">
                  <c:v>2935</c:v>
                </c:pt>
                <c:pt idx="2936">
                  <c:v>2936</c:v>
                </c:pt>
                <c:pt idx="2937">
                  <c:v>2937</c:v>
                </c:pt>
                <c:pt idx="2938">
                  <c:v>2938</c:v>
                </c:pt>
                <c:pt idx="2939">
                  <c:v>2939</c:v>
                </c:pt>
                <c:pt idx="2940">
                  <c:v>2940</c:v>
                </c:pt>
                <c:pt idx="2941">
                  <c:v>2941</c:v>
                </c:pt>
                <c:pt idx="2942">
                  <c:v>2942</c:v>
                </c:pt>
                <c:pt idx="2943">
                  <c:v>2943</c:v>
                </c:pt>
                <c:pt idx="2944">
                  <c:v>2944</c:v>
                </c:pt>
                <c:pt idx="2945">
                  <c:v>2945</c:v>
                </c:pt>
                <c:pt idx="2946">
                  <c:v>2946</c:v>
                </c:pt>
                <c:pt idx="2947">
                  <c:v>2947</c:v>
                </c:pt>
                <c:pt idx="2948">
                  <c:v>2948</c:v>
                </c:pt>
                <c:pt idx="2949">
                  <c:v>2949</c:v>
                </c:pt>
                <c:pt idx="2950">
                  <c:v>2950</c:v>
                </c:pt>
                <c:pt idx="2951">
                  <c:v>2951</c:v>
                </c:pt>
                <c:pt idx="2952">
                  <c:v>2952</c:v>
                </c:pt>
                <c:pt idx="2953">
                  <c:v>2953</c:v>
                </c:pt>
                <c:pt idx="2954">
                  <c:v>2954</c:v>
                </c:pt>
                <c:pt idx="2955">
                  <c:v>2955</c:v>
                </c:pt>
                <c:pt idx="2956">
                  <c:v>2956</c:v>
                </c:pt>
                <c:pt idx="2957">
                  <c:v>2957</c:v>
                </c:pt>
                <c:pt idx="2958">
                  <c:v>2958</c:v>
                </c:pt>
                <c:pt idx="2959">
                  <c:v>2959</c:v>
                </c:pt>
                <c:pt idx="2960">
                  <c:v>2960</c:v>
                </c:pt>
                <c:pt idx="2961">
                  <c:v>2961</c:v>
                </c:pt>
                <c:pt idx="2962">
                  <c:v>2962</c:v>
                </c:pt>
                <c:pt idx="2963">
                  <c:v>2963</c:v>
                </c:pt>
                <c:pt idx="2964">
                  <c:v>2964</c:v>
                </c:pt>
                <c:pt idx="2965">
                  <c:v>2965</c:v>
                </c:pt>
                <c:pt idx="2966">
                  <c:v>2966</c:v>
                </c:pt>
                <c:pt idx="2967">
                  <c:v>2967</c:v>
                </c:pt>
                <c:pt idx="2968">
                  <c:v>2968</c:v>
                </c:pt>
                <c:pt idx="2969">
                  <c:v>2969</c:v>
                </c:pt>
                <c:pt idx="2970">
                  <c:v>2970</c:v>
                </c:pt>
                <c:pt idx="2971">
                  <c:v>2971</c:v>
                </c:pt>
                <c:pt idx="2972">
                  <c:v>2972</c:v>
                </c:pt>
                <c:pt idx="2973">
                  <c:v>2973</c:v>
                </c:pt>
                <c:pt idx="2974">
                  <c:v>2974</c:v>
                </c:pt>
                <c:pt idx="2975">
                  <c:v>2975</c:v>
                </c:pt>
                <c:pt idx="2976">
                  <c:v>2976</c:v>
                </c:pt>
                <c:pt idx="2977">
                  <c:v>2977</c:v>
                </c:pt>
                <c:pt idx="2978">
                  <c:v>2978</c:v>
                </c:pt>
                <c:pt idx="2979">
                  <c:v>2979</c:v>
                </c:pt>
                <c:pt idx="2980">
                  <c:v>2980</c:v>
                </c:pt>
                <c:pt idx="2981">
                  <c:v>2981</c:v>
                </c:pt>
                <c:pt idx="2982">
                  <c:v>2982</c:v>
                </c:pt>
                <c:pt idx="2983">
                  <c:v>2983</c:v>
                </c:pt>
                <c:pt idx="2984">
                  <c:v>2984</c:v>
                </c:pt>
                <c:pt idx="2985">
                  <c:v>2985</c:v>
                </c:pt>
                <c:pt idx="2986">
                  <c:v>2986</c:v>
                </c:pt>
                <c:pt idx="2987">
                  <c:v>2987</c:v>
                </c:pt>
                <c:pt idx="2988">
                  <c:v>2988</c:v>
                </c:pt>
                <c:pt idx="2989">
                  <c:v>2989</c:v>
                </c:pt>
                <c:pt idx="2990">
                  <c:v>2990</c:v>
                </c:pt>
                <c:pt idx="2991">
                  <c:v>2991</c:v>
                </c:pt>
                <c:pt idx="2992">
                  <c:v>2992</c:v>
                </c:pt>
                <c:pt idx="2993">
                  <c:v>2993</c:v>
                </c:pt>
                <c:pt idx="2994">
                  <c:v>2994</c:v>
                </c:pt>
                <c:pt idx="2995">
                  <c:v>2995</c:v>
                </c:pt>
                <c:pt idx="2996">
                  <c:v>2996</c:v>
                </c:pt>
                <c:pt idx="2997">
                  <c:v>2997</c:v>
                </c:pt>
                <c:pt idx="2998">
                  <c:v>2998</c:v>
                </c:pt>
                <c:pt idx="2999">
                  <c:v>2999</c:v>
                </c:pt>
                <c:pt idx="3000">
                  <c:v>3000</c:v>
                </c:pt>
                <c:pt idx="3001">
                  <c:v>3001</c:v>
                </c:pt>
                <c:pt idx="3002">
                  <c:v>3002</c:v>
                </c:pt>
                <c:pt idx="3003">
                  <c:v>3003</c:v>
                </c:pt>
                <c:pt idx="3004">
                  <c:v>3004</c:v>
                </c:pt>
                <c:pt idx="3005">
                  <c:v>3005</c:v>
                </c:pt>
                <c:pt idx="3006">
                  <c:v>3006</c:v>
                </c:pt>
                <c:pt idx="3007">
                  <c:v>3007</c:v>
                </c:pt>
                <c:pt idx="3008">
                  <c:v>3008</c:v>
                </c:pt>
                <c:pt idx="3009">
                  <c:v>3009</c:v>
                </c:pt>
                <c:pt idx="3010">
                  <c:v>3010</c:v>
                </c:pt>
                <c:pt idx="3011">
                  <c:v>3011</c:v>
                </c:pt>
                <c:pt idx="3012">
                  <c:v>3012</c:v>
                </c:pt>
                <c:pt idx="3013">
                  <c:v>3013</c:v>
                </c:pt>
                <c:pt idx="3014">
                  <c:v>3014</c:v>
                </c:pt>
                <c:pt idx="3015">
                  <c:v>3015</c:v>
                </c:pt>
                <c:pt idx="3016">
                  <c:v>3016</c:v>
                </c:pt>
                <c:pt idx="3017">
                  <c:v>3017</c:v>
                </c:pt>
                <c:pt idx="3018">
                  <c:v>3018</c:v>
                </c:pt>
                <c:pt idx="3019">
                  <c:v>3019</c:v>
                </c:pt>
                <c:pt idx="3020">
                  <c:v>3020</c:v>
                </c:pt>
                <c:pt idx="3021">
                  <c:v>3021</c:v>
                </c:pt>
                <c:pt idx="3022">
                  <c:v>3022</c:v>
                </c:pt>
                <c:pt idx="3023">
                  <c:v>3023</c:v>
                </c:pt>
                <c:pt idx="3024">
                  <c:v>3024</c:v>
                </c:pt>
                <c:pt idx="3025">
                  <c:v>3025</c:v>
                </c:pt>
                <c:pt idx="3026">
                  <c:v>3026</c:v>
                </c:pt>
                <c:pt idx="3027">
                  <c:v>3027</c:v>
                </c:pt>
                <c:pt idx="3028">
                  <c:v>3028</c:v>
                </c:pt>
                <c:pt idx="3029">
                  <c:v>3029</c:v>
                </c:pt>
                <c:pt idx="3030">
                  <c:v>3030</c:v>
                </c:pt>
                <c:pt idx="3031">
                  <c:v>3031</c:v>
                </c:pt>
                <c:pt idx="3032">
                  <c:v>3032</c:v>
                </c:pt>
                <c:pt idx="3033">
                  <c:v>3033</c:v>
                </c:pt>
                <c:pt idx="3034">
                  <c:v>3034</c:v>
                </c:pt>
                <c:pt idx="3035">
                  <c:v>3035</c:v>
                </c:pt>
                <c:pt idx="3036">
                  <c:v>3036</c:v>
                </c:pt>
                <c:pt idx="3037">
                  <c:v>3037</c:v>
                </c:pt>
                <c:pt idx="3038">
                  <c:v>3038</c:v>
                </c:pt>
                <c:pt idx="3039">
                  <c:v>3039</c:v>
                </c:pt>
                <c:pt idx="3040">
                  <c:v>3040</c:v>
                </c:pt>
                <c:pt idx="3041">
                  <c:v>3041</c:v>
                </c:pt>
                <c:pt idx="3042">
                  <c:v>3042</c:v>
                </c:pt>
                <c:pt idx="3043">
                  <c:v>3043</c:v>
                </c:pt>
                <c:pt idx="3044">
                  <c:v>3044</c:v>
                </c:pt>
                <c:pt idx="3045">
                  <c:v>3045</c:v>
                </c:pt>
                <c:pt idx="3046">
                  <c:v>3046</c:v>
                </c:pt>
                <c:pt idx="3047">
                  <c:v>3047</c:v>
                </c:pt>
                <c:pt idx="3048">
                  <c:v>3048</c:v>
                </c:pt>
                <c:pt idx="3049">
                  <c:v>3049</c:v>
                </c:pt>
                <c:pt idx="3050">
                  <c:v>3050</c:v>
                </c:pt>
                <c:pt idx="3051">
                  <c:v>3051</c:v>
                </c:pt>
                <c:pt idx="3052">
                  <c:v>3052</c:v>
                </c:pt>
                <c:pt idx="3053">
                  <c:v>3053</c:v>
                </c:pt>
                <c:pt idx="3054">
                  <c:v>3054</c:v>
                </c:pt>
                <c:pt idx="3055">
                  <c:v>3055</c:v>
                </c:pt>
                <c:pt idx="3056">
                  <c:v>3056</c:v>
                </c:pt>
                <c:pt idx="3057">
                  <c:v>3057</c:v>
                </c:pt>
                <c:pt idx="3058">
                  <c:v>3058</c:v>
                </c:pt>
                <c:pt idx="3059">
                  <c:v>3059</c:v>
                </c:pt>
                <c:pt idx="3060">
                  <c:v>3060</c:v>
                </c:pt>
                <c:pt idx="3061">
                  <c:v>3061</c:v>
                </c:pt>
                <c:pt idx="3062">
                  <c:v>3062</c:v>
                </c:pt>
                <c:pt idx="3063">
                  <c:v>3063</c:v>
                </c:pt>
                <c:pt idx="3064">
                  <c:v>3064</c:v>
                </c:pt>
                <c:pt idx="3065">
                  <c:v>3065</c:v>
                </c:pt>
                <c:pt idx="3066">
                  <c:v>3066</c:v>
                </c:pt>
                <c:pt idx="3067">
                  <c:v>3067</c:v>
                </c:pt>
                <c:pt idx="3068">
                  <c:v>3068</c:v>
                </c:pt>
                <c:pt idx="3069">
                  <c:v>3069</c:v>
                </c:pt>
                <c:pt idx="3070">
                  <c:v>3070</c:v>
                </c:pt>
                <c:pt idx="3071">
                  <c:v>3071</c:v>
                </c:pt>
                <c:pt idx="3072">
                  <c:v>3072</c:v>
                </c:pt>
                <c:pt idx="3073">
                  <c:v>3073</c:v>
                </c:pt>
                <c:pt idx="3074">
                  <c:v>3074</c:v>
                </c:pt>
                <c:pt idx="3075">
                  <c:v>3075</c:v>
                </c:pt>
                <c:pt idx="3076">
                  <c:v>3076</c:v>
                </c:pt>
                <c:pt idx="3077">
                  <c:v>3077</c:v>
                </c:pt>
                <c:pt idx="3078">
                  <c:v>3078</c:v>
                </c:pt>
                <c:pt idx="3079">
                  <c:v>3079</c:v>
                </c:pt>
                <c:pt idx="3080">
                  <c:v>3080</c:v>
                </c:pt>
                <c:pt idx="3081">
                  <c:v>3081</c:v>
                </c:pt>
                <c:pt idx="3082">
                  <c:v>3082</c:v>
                </c:pt>
                <c:pt idx="3083">
                  <c:v>3083</c:v>
                </c:pt>
                <c:pt idx="3084">
                  <c:v>3084</c:v>
                </c:pt>
                <c:pt idx="3085">
                  <c:v>3085</c:v>
                </c:pt>
                <c:pt idx="3086">
                  <c:v>3086</c:v>
                </c:pt>
                <c:pt idx="3087">
                  <c:v>3087</c:v>
                </c:pt>
                <c:pt idx="3088">
                  <c:v>3088</c:v>
                </c:pt>
                <c:pt idx="3089">
                  <c:v>3089</c:v>
                </c:pt>
                <c:pt idx="3090">
                  <c:v>3090</c:v>
                </c:pt>
                <c:pt idx="3091">
                  <c:v>3091</c:v>
                </c:pt>
                <c:pt idx="3092">
                  <c:v>3092</c:v>
                </c:pt>
                <c:pt idx="3093">
                  <c:v>3093</c:v>
                </c:pt>
                <c:pt idx="3094">
                  <c:v>3094</c:v>
                </c:pt>
                <c:pt idx="3095">
                  <c:v>3095</c:v>
                </c:pt>
                <c:pt idx="3096">
                  <c:v>3096</c:v>
                </c:pt>
                <c:pt idx="3097">
                  <c:v>3097</c:v>
                </c:pt>
                <c:pt idx="3098">
                  <c:v>3098</c:v>
                </c:pt>
                <c:pt idx="3099">
                  <c:v>3099</c:v>
                </c:pt>
                <c:pt idx="3100">
                  <c:v>3100</c:v>
                </c:pt>
                <c:pt idx="3101">
                  <c:v>3101</c:v>
                </c:pt>
                <c:pt idx="3102">
                  <c:v>3102</c:v>
                </c:pt>
                <c:pt idx="3103">
                  <c:v>3103</c:v>
                </c:pt>
                <c:pt idx="3104">
                  <c:v>3104</c:v>
                </c:pt>
                <c:pt idx="3105">
                  <c:v>3105</c:v>
                </c:pt>
                <c:pt idx="3106">
                  <c:v>3106</c:v>
                </c:pt>
                <c:pt idx="3107">
                  <c:v>3107</c:v>
                </c:pt>
                <c:pt idx="3108">
                  <c:v>3108</c:v>
                </c:pt>
                <c:pt idx="3109">
                  <c:v>3109</c:v>
                </c:pt>
                <c:pt idx="3110">
                  <c:v>3110</c:v>
                </c:pt>
                <c:pt idx="3111">
                  <c:v>3111</c:v>
                </c:pt>
                <c:pt idx="3112">
                  <c:v>3112</c:v>
                </c:pt>
                <c:pt idx="3113">
                  <c:v>3113</c:v>
                </c:pt>
                <c:pt idx="3114">
                  <c:v>3114</c:v>
                </c:pt>
                <c:pt idx="3115">
                  <c:v>3115</c:v>
                </c:pt>
                <c:pt idx="3116">
                  <c:v>3116</c:v>
                </c:pt>
                <c:pt idx="3117">
                  <c:v>3117</c:v>
                </c:pt>
                <c:pt idx="3118">
                  <c:v>3118</c:v>
                </c:pt>
                <c:pt idx="3119">
                  <c:v>3119</c:v>
                </c:pt>
                <c:pt idx="3120">
                  <c:v>3120</c:v>
                </c:pt>
                <c:pt idx="3121">
                  <c:v>3121</c:v>
                </c:pt>
                <c:pt idx="3122">
                  <c:v>3122</c:v>
                </c:pt>
                <c:pt idx="3123">
                  <c:v>3123</c:v>
                </c:pt>
                <c:pt idx="3124">
                  <c:v>3124</c:v>
                </c:pt>
                <c:pt idx="3125">
                  <c:v>3125</c:v>
                </c:pt>
                <c:pt idx="3126">
                  <c:v>3126</c:v>
                </c:pt>
                <c:pt idx="3127">
                  <c:v>3127</c:v>
                </c:pt>
                <c:pt idx="3128">
                  <c:v>3128</c:v>
                </c:pt>
                <c:pt idx="3129">
                  <c:v>3129</c:v>
                </c:pt>
                <c:pt idx="3130">
                  <c:v>3130</c:v>
                </c:pt>
                <c:pt idx="3131">
                  <c:v>3131</c:v>
                </c:pt>
                <c:pt idx="3132">
                  <c:v>3132</c:v>
                </c:pt>
                <c:pt idx="3133">
                  <c:v>3133</c:v>
                </c:pt>
                <c:pt idx="3134">
                  <c:v>3134</c:v>
                </c:pt>
                <c:pt idx="3135">
                  <c:v>3135</c:v>
                </c:pt>
                <c:pt idx="3136">
                  <c:v>3136</c:v>
                </c:pt>
                <c:pt idx="3137">
                  <c:v>3137</c:v>
                </c:pt>
                <c:pt idx="3138">
                  <c:v>3138</c:v>
                </c:pt>
                <c:pt idx="3139">
                  <c:v>3139</c:v>
                </c:pt>
                <c:pt idx="3140">
                  <c:v>3140</c:v>
                </c:pt>
                <c:pt idx="3141">
                  <c:v>3141</c:v>
                </c:pt>
                <c:pt idx="3142">
                  <c:v>3142</c:v>
                </c:pt>
                <c:pt idx="3143">
                  <c:v>3143</c:v>
                </c:pt>
                <c:pt idx="3144">
                  <c:v>3144</c:v>
                </c:pt>
                <c:pt idx="3145">
                  <c:v>3145</c:v>
                </c:pt>
                <c:pt idx="3146">
                  <c:v>3146</c:v>
                </c:pt>
                <c:pt idx="3147">
                  <c:v>3147</c:v>
                </c:pt>
                <c:pt idx="3148">
                  <c:v>3148</c:v>
                </c:pt>
                <c:pt idx="3149">
                  <c:v>3149</c:v>
                </c:pt>
                <c:pt idx="3150">
                  <c:v>3150</c:v>
                </c:pt>
                <c:pt idx="3151">
                  <c:v>3151</c:v>
                </c:pt>
                <c:pt idx="3152">
                  <c:v>3152</c:v>
                </c:pt>
                <c:pt idx="3153">
                  <c:v>3153</c:v>
                </c:pt>
                <c:pt idx="3154">
                  <c:v>3154</c:v>
                </c:pt>
                <c:pt idx="3155">
                  <c:v>3155</c:v>
                </c:pt>
                <c:pt idx="3156">
                  <c:v>3156</c:v>
                </c:pt>
                <c:pt idx="3157">
                  <c:v>3157</c:v>
                </c:pt>
                <c:pt idx="3158">
                  <c:v>3158</c:v>
                </c:pt>
                <c:pt idx="3159">
                  <c:v>3159</c:v>
                </c:pt>
                <c:pt idx="3160">
                  <c:v>3160</c:v>
                </c:pt>
                <c:pt idx="3161">
                  <c:v>3161</c:v>
                </c:pt>
                <c:pt idx="3162">
                  <c:v>3162</c:v>
                </c:pt>
                <c:pt idx="3163">
                  <c:v>3163</c:v>
                </c:pt>
                <c:pt idx="3164">
                  <c:v>3164</c:v>
                </c:pt>
                <c:pt idx="3165">
                  <c:v>3165</c:v>
                </c:pt>
                <c:pt idx="3166">
                  <c:v>3166</c:v>
                </c:pt>
                <c:pt idx="3167">
                  <c:v>3167</c:v>
                </c:pt>
                <c:pt idx="3168">
                  <c:v>3168</c:v>
                </c:pt>
                <c:pt idx="3169">
                  <c:v>3169</c:v>
                </c:pt>
                <c:pt idx="3170">
                  <c:v>3170</c:v>
                </c:pt>
                <c:pt idx="3171">
                  <c:v>3171</c:v>
                </c:pt>
                <c:pt idx="3172">
                  <c:v>3172</c:v>
                </c:pt>
                <c:pt idx="3173">
                  <c:v>3173</c:v>
                </c:pt>
                <c:pt idx="3174">
                  <c:v>3174</c:v>
                </c:pt>
                <c:pt idx="3175">
                  <c:v>3175</c:v>
                </c:pt>
                <c:pt idx="3176">
                  <c:v>3176</c:v>
                </c:pt>
                <c:pt idx="3177">
                  <c:v>3177</c:v>
                </c:pt>
                <c:pt idx="3178">
                  <c:v>3178</c:v>
                </c:pt>
                <c:pt idx="3179">
                  <c:v>3179</c:v>
                </c:pt>
                <c:pt idx="3180">
                  <c:v>3180</c:v>
                </c:pt>
                <c:pt idx="3181">
                  <c:v>3181</c:v>
                </c:pt>
                <c:pt idx="3182">
                  <c:v>3182</c:v>
                </c:pt>
                <c:pt idx="3183">
                  <c:v>3183</c:v>
                </c:pt>
                <c:pt idx="3184">
                  <c:v>3184</c:v>
                </c:pt>
                <c:pt idx="3185">
                  <c:v>3185</c:v>
                </c:pt>
                <c:pt idx="3186">
                  <c:v>3186</c:v>
                </c:pt>
                <c:pt idx="3187">
                  <c:v>3187</c:v>
                </c:pt>
                <c:pt idx="3188">
                  <c:v>3188</c:v>
                </c:pt>
                <c:pt idx="3189">
                  <c:v>3189</c:v>
                </c:pt>
                <c:pt idx="3190">
                  <c:v>3190</c:v>
                </c:pt>
                <c:pt idx="3191">
                  <c:v>3191</c:v>
                </c:pt>
                <c:pt idx="3192">
                  <c:v>3192</c:v>
                </c:pt>
                <c:pt idx="3193">
                  <c:v>3193</c:v>
                </c:pt>
                <c:pt idx="3194">
                  <c:v>3194</c:v>
                </c:pt>
                <c:pt idx="3195">
                  <c:v>3195</c:v>
                </c:pt>
                <c:pt idx="3196">
                  <c:v>3196</c:v>
                </c:pt>
                <c:pt idx="3197">
                  <c:v>3197</c:v>
                </c:pt>
                <c:pt idx="3198">
                  <c:v>3198</c:v>
                </c:pt>
                <c:pt idx="3199">
                  <c:v>3199</c:v>
                </c:pt>
                <c:pt idx="3200">
                  <c:v>3200</c:v>
                </c:pt>
                <c:pt idx="3201">
                  <c:v>3201</c:v>
                </c:pt>
                <c:pt idx="3202">
                  <c:v>3202</c:v>
                </c:pt>
                <c:pt idx="3203">
                  <c:v>3203</c:v>
                </c:pt>
                <c:pt idx="3204">
                  <c:v>3204</c:v>
                </c:pt>
                <c:pt idx="3205">
                  <c:v>3205</c:v>
                </c:pt>
                <c:pt idx="3206">
                  <c:v>3206</c:v>
                </c:pt>
                <c:pt idx="3207">
                  <c:v>3207</c:v>
                </c:pt>
                <c:pt idx="3208">
                  <c:v>3208</c:v>
                </c:pt>
                <c:pt idx="3209">
                  <c:v>3209</c:v>
                </c:pt>
                <c:pt idx="3210">
                  <c:v>3210</c:v>
                </c:pt>
                <c:pt idx="3211">
                  <c:v>3211</c:v>
                </c:pt>
                <c:pt idx="3212">
                  <c:v>3212</c:v>
                </c:pt>
                <c:pt idx="3213">
                  <c:v>3213</c:v>
                </c:pt>
                <c:pt idx="3214">
                  <c:v>3214</c:v>
                </c:pt>
                <c:pt idx="3215">
                  <c:v>3215</c:v>
                </c:pt>
                <c:pt idx="3216">
                  <c:v>3216</c:v>
                </c:pt>
                <c:pt idx="3217">
                  <c:v>3217</c:v>
                </c:pt>
                <c:pt idx="3218">
                  <c:v>3218</c:v>
                </c:pt>
                <c:pt idx="3219">
                  <c:v>3219</c:v>
                </c:pt>
                <c:pt idx="3220">
                  <c:v>3220</c:v>
                </c:pt>
                <c:pt idx="3221">
                  <c:v>3221</c:v>
                </c:pt>
                <c:pt idx="3222">
                  <c:v>3222</c:v>
                </c:pt>
                <c:pt idx="3223">
                  <c:v>3223</c:v>
                </c:pt>
                <c:pt idx="3224">
                  <c:v>3224</c:v>
                </c:pt>
                <c:pt idx="3225">
                  <c:v>3225</c:v>
                </c:pt>
                <c:pt idx="3226">
                  <c:v>3226</c:v>
                </c:pt>
                <c:pt idx="3227">
                  <c:v>3227</c:v>
                </c:pt>
                <c:pt idx="3228">
                  <c:v>3228</c:v>
                </c:pt>
                <c:pt idx="3229">
                  <c:v>3229</c:v>
                </c:pt>
                <c:pt idx="3230">
                  <c:v>3230</c:v>
                </c:pt>
                <c:pt idx="3231">
                  <c:v>3231</c:v>
                </c:pt>
                <c:pt idx="3232">
                  <c:v>3232</c:v>
                </c:pt>
                <c:pt idx="3233">
                  <c:v>3233</c:v>
                </c:pt>
                <c:pt idx="3234">
                  <c:v>3234</c:v>
                </c:pt>
                <c:pt idx="3235">
                  <c:v>3235</c:v>
                </c:pt>
                <c:pt idx="3236">
                  <c:v>3236</c:v>
                </c:pt>
                <c:pt idx="3237">
                  <c:v>3237</c:v>
                </c:pt>
                <c:pt idx="3238">
                  <c:v>3238</c:v>
                </c:pt>
                <c:pt idx="3239">
                  <c:v>3239</c:v>
                </c:pt>
                <c:pt idx="3240">
                  <c:v>3240</c:v>
                </c:pt>
                <c:pt idx="3241">
                  <c:v>3241</c:v>
                </c:pt>
                <c:pt idx="3242">
                  <c:v>3242</c:v>
                </c:pt>
                <c:pt idx="3243">
                  <c:v>3243</c:v>
                </c:pt>
                <c:pt idx="3244">
                  <c:v>3244</c:v>
                </c:pt>
                <c:pt idx="3245">
                  <c:v>3245</c:v>
                </c:pt>
                <c:pt idx="3246">
                  <c:v>3246</c:v>
                </c:pt>
                <c:pt idx="3247">
                  <c:v>3247</c:v>
                </c:pt>
                <c:pt idx="3248">
                  <c:v>3248</c:v>
                </c:pt>
                <c:pt idx="3249">
                  <c:v>3249</c:v>
                </c:pt>
                <c:pt idx="3250">
                  <c:v>3250</c:v>
                </c:pt>
                <c:pt idx="3251">
                  <c:v>3251</c:v>
                </c:pt>
                <c:pt idx="3252">
                  <c:v>3252</c:v>
                </c:pt>
                <c:pt idx="3253">
                  <c:v>3253</c:v>
                </c:pt>
                <c:pt idx="3254">
                  <c:v>3254</c:v>
                </c:pt>
                <c:pt idx="3255">
                  <c:v>3255</c:v>
                </c:pt>
                <c:pt idx="3256">
                  <c:v>3256</c:v>
                </c:pt>
                <c:pt idx="3257">
                  <c:v>3257</c:v>
                </c:pt>
                <c:pt idx="3258">
                  <c:v>3258</c:v>
                </c:pt>
                <c:pt idx="3259">
                  <c:v>3259</c:v>
                </c:pt>
                <c:pt idx="3260">
                  <c:v>3260</c:v>
                </c:pt>
                <c:pt idx="3261">
                  <c:v>3261</c:v>
                </c:pt>
                <c:pt idx="3262">
                  <c:v>3262</c:v>
                </c:pt>
                <c:pt idx="3263">
                  <c:v>3263</c:v>
                </c:pt>
                <c:pt idx="3264">
                  <c:v>3264</c:v>
                </c:pt>
                <c:pt idx="3265">
                  <c:v>3265</c:v>
                </c:pt>
                <c:pt idx="3266">
                  <c:v>3266</c:v>
                </c:pt>
                <c:pt idx="3267">
                  <c:v>3267</c:v>
                </c:pt>
                <c:pt idx="3268">
                  <c:v>3268</c:v>
                </c:pt>
                <c:pt idx="3269">
                  <c:v>3269</c:v>
                </c:pt>
                <c:pt idx="3270">
                  <c:v>3270</c:v>
                </c:pt>
                <c:pt idx="3271">
                  <c:v>3271</c:v>
                </c:pt>
                <c:pt idx="3272">
                  <c:v>3272</c:v>
                </c:pt>
                <c:pt idx="3273">
                  <c:v>3273</c:v>
                </c:pt>
                <c:pt idx="3274">
                  <c:v>3274</c:v>
                </c:pt>
                <c:pt idx="3275">
                  <c:v>3275</c:v>
                </c:pt>
                <c:pt idx="3276">
                  <c:v>3276</c:v>
                </c:pt>
                <c:pt idx="3277">
                  <c:v>3277</c:v>
                </c:pt>
                <c:pt idx="3278">
                  <c:v>3278</c:v>
                </c:pt>
                <c:pt idx="3279">
                  <c:v>3279</c:v>
                </c:pt>
                <c:pt idx="3280">
                  <c:v>3280</c:v>
                </c:pt>
                <c:pt idx="3281">
                  <c:v>3281</c:v>
                </c:pt>
                <c:pt idx="3282">
                  <c:v>3282</c:v>
                </c:pt>
                <c:pt idx="3283">
                  <c:v>3283</c:v>
                </c:pt>
                <c:pt idx="3284">
                  <c:v>3284</c:v>
                </c:pt>
                <c:pt idx="3285">
                  <c:v>3285</c:v>
                </c:pt>
                <c:pt idx="3286">
                  <c:v>3286</c:v>
                </c:pt>
                <c:pt idx="3287">
                  <c:v>3287</c:v>
                </c:pt>
                <c:pt idx="3288">
                  <c:v>3288</c:v>
                </c:pt>
                <c:pt idx="3289">
                  <c:v>3289</c:v>
                </c:pt>
                <c:pt idx="3290">
                  <c:v>3290</c:v>
                </c:pt>
                <c:pt idx="3291">
                  <c:v>3291</c:v>
                </c:pt>
                <c:pt idx="3292">
                  <c:v>3292</c:v>
                </c:pt>
                <c:pt idx="3293">
                  <c:v>3293</c:v>
                </c:pt>
                <c:pt idx="3294">
                  <c:v>3294</c:v>
                </c:pt>
                <c:pt idx="3295">
                  <c:v>3295</c:v>
                </c:pt>
                <c:pt idx="3296">
                  <c:v>3296</c:v>
                </c:pt>
                <c:pt idx="3297">
                  <c:v>3297</c:v>
                </c:pt>
                <c:pt idx="3298">
                  <c:v>3298</c:v>
                </c:pt>
                <c:pt idx="3299">
                  <c:v>3299</c:v>
                </c:pt>
                <c:pt idx="3300">
                  <c:v>3300</c:v>
                </c:pt>
                <c:pt idx="3301">
                  <c:v>3301</c:v>
                </c:pt>
                <c:pt idx="3302">
                  <c:v>3302</c:v>
                </c:pt>
                <c:pt idx="3303">
                  <c:v>3303</c:v>
                </c:pt>
                <c:pt idx="3304">
                  <c:v>3304</c:v>
                </c:pt>
                <c:pt idx="3305">
                  <c:v>3305</c:v>
                </c:pt>
                <c:pt idx="3306">
                  <c:v>3306</c:v>
                </c:pt>
                <c:pt idx="3307">
                  <c:v>3307</c:v>
                </c:pt>
                <c:pt idx="3308">
                  <c:v>3308</c:v>
                </c:pt>
                <c:pt idx="3309">
                  <c:v>3309</c:v>
                </c:pt>
                <c:pt idx="3310">
                  <c:v>3310</c:v>
                </c:pt>
                <c:pt idx="3311">
                  <c:v>3311</c:v>
                </c:pt>
                <c:pt idx="3312">
                  <c:v>3312</c:v>
                </c:pt>
                <c:pt idx="3313">
                  <c:v>3313</c:v>
                </c:pt>
                <c:pt idx="3314">
                  <c:v>3314</c:v>
                </c:pt>
                <c:pt idx="3315">
                  <c:v>3315</c:v>
                </c:pt>
                <c:pt idx="3316">
                  <c:v>3316</c:v>
                </c:pt>
                <c:pt idx="3317">
                  <c:v>3317</c:v>
                </c:pt>
                <c:pt idx="3318">
                  <c:v>3318</c:v>
                </c:pt>
                <c:pt idx="3319">
                  <c:v>3319</c:v>
                </c:pt>
                <c:pt idx="3320">
                  <c:v>3320</c:v>
                </c:pt>
                <c:pt idx="3321">
                  <c:v>3321</c:v>
                </c:pt>
                <c:pt idx="3322">
                  <c:v>3322</c:v>
                </c:pt>
                <c:pt idx="3323">
                  <c:v>3323</c:v>
                </c:pt>
                <c:pt idx="3324">
                  <c:v>3324</c:v>
                </c:pt>
                <c:pt idx="3325">
                  <c:v>3325</c:v>
                </c:pt>
                <c:pt idx="3326">
                  <c:v>3326</c:v>
                </c:pt>
                <c:pt idx="3327">
                  <c:v>3327</c:v>
                </c:pt>
                <c:pt idx="3328">
                  <c:v>3328</c:v>
                </c:pt>
                <c:pt idx="3329">
                  <c:v>3329</c:v>
                </c:pt>
                <c:pt idx="3330">
                  <c:v>3330</c:v>
                </c:pt>
                <c:pt idx="3331">
                  <c:v>3331</c:v>
                </c:pt>
                <c:pt idx="3332">
                  <c:v>3332</c:v>
                </c:pt>
                <c:pt idx="3333">
                  <c:v>3333</c:v>
                </c:pt>
                <c:pt idx="3334">
                  <c:v>3334</c:v>
                </c:pt>
                <c:pt idx="3335">
                  <c:v>3335</c:v>
                </c:pt>
                <c:pt idx="3336">
                  <c:v>3336</c:v>
                </c:pt>
                <c:pt idx="3337">
                  <c:v>3337</c:v>
                </c:pt>
                <c:pt idx="3338">
                  <c:v>3338</c:v>
                </c:pt>
                <c:pt idx="3339">
                  <c:v>3339</c:v>
                </c:pt>
                <c:pt idx="3340">
                  <c:v>3340</c:v>
                </c:pt>
                <c:pt idx="3341">
                  <c:v>3341</c:v>
                </c:pt>
                <c:pt idx="3342">
                  <c:v>3342</c:v>
                </c:pt>
                <c:pt idx="3343">
                  <c:v>3343</c:v>
                </c:pt>
                <c:pt idx="3344">
                  <c:v>3344</c:v>
                </c:pt>
                <c:pt idx="3345">
                  <c:v>3345</c:v>
                </c:pt>
                <c:pt idx="3346">
                  <c:v>3346</c:v>
                </c:pt>
                <c:pt idx="3347">
                  <c:v>3347</c:v>
                </c:pt>
                <c:pt idx="3348">
                  <c:v>3348</c:v>
                </c:pt>
                <c:pt idx="3349">
                  <c:v>3349</c:v>
                </c:pt>
                <c:pt idx="3350">
                  <c:v>3350</c:v>
                </c:pt>
                <c:pt idx="3351">
                  <c:v>3351</c:v>
                </c:pt>
                <c:pt idx="3352">
                  <c:v>3352</c:v>
                </c:pt>
                <c:pt idx="3353">
                  <c:v>3353</c:v>
                </c:pt>
                <c:pt idx="3354">
                  <c:v>3354</c:v>
                </c:pt>
                <c:pt idx="3355">
                  <c:v>3355</c:v>
                </c:pt>
                <c:pt idx="3356">
                  <c:v>3356</c:v>
                </c:pt>
                <c:pt idx="3357">
                  <c:v>3357</c:v>
                </c:pt>
                <c:pt idx="3358">
                  <c:v>3358</c:v>
                </c:pt>
                <c:pt idx="3359">
                  <c:v>3359</c:v>
                </c:pt>
                <c:pt idx="3360">
                  <c:v>3360</c:v>
                </c:pt>
                <c:pt idx="3361">
                  <c:v>3361</c:v>
                </c:pt>
                <c:pt idx="3362">
                  <c:v>3362</c:v>
                </c:pt>
                <c:pt idx="3363">
                  <c:v>3363</c:v>
                </c:pt>
                <c:pt idx="3364">
                  <c:v>3364</c:v>
                </c:pt>
                <c:pt idx="3365">
                  <c:v>3365</c:v>
                </c:pt>
                <c:pt idx="3366">
                  <c:v>3366</c:v>
                </c:pt>
                <c:pt idx="3367">
                  <c:v>3367</c:v>
                </c:pt>
                <c:pt idx="3368">
                  <c:v>3368</c:v>
                </c:pt>
                <c:pt idx="3369">
                  <c:v>3369</c:v>
                </c:pt>
                <c:pt idx="3370">
                  <c:v>3370</c:v>
                </c:pt>
                <c:pt idx="3371">
                  <c:v>3371</c:v>
                </c:pt>
                <c:pt idx="3372">
                  <c:v>3372</c:v>
                </c:pt>
                <c:pt idx="3373">
                  <c:v>3373</c:v>
                </c:pt>
                <c:pt idx="3374">
                  <c:v>3374</c:v>
                </c:pt>
                <c:pt idx="3375">
                  <c:v>3375</c:v>
                </c:pt>
                <c:pt idx="3376">
                  <c:v>3376</c:v>
                </c:pt>
                <c:pt idx="3377">
                  <c:v>3377</c:v>
                </c:pt>
                <c:pt idx="3378">
                  <c:v>3378</c:v>
                </c:pt>
                <c:pt idx="3379">
                  <c:v>3379</c:v>
                </c:pt>
                <c:pt idx="3380">
                  <c:v>3380</c:v>
                </c:pt>
                <c:pt idx="3381">
                  <c:v>3381</c:v>
                </c:pt>
                <c:pt idx="3382">
                  <c:v>3382</c:v>
                </c:pt>
                <c:pt idx="3383">
                  <c:v>3383</c:v>
                </c:pt>
                <c:pt idx="3384">
                  <c:v>3384</c:v>
                </c:pt>
                <c:pt idx="3385">
                  <c:v>3385</c:v>
                </c:pt>
                <c:pt idx="3386">
                  <c:v>3386</c:v>
                </c:pt>
                <c:pt idx="3387">
                  <c:v>3387</c:v>
                </c:pt>
                <c:pt idx="3388">
                  <c:v>3388</c:v>
                </c:pt>
                <c:pt idx="3389">
                  <c:v>3389</c:v>
                </c:pt>
                <c:pt idx="3390">
                  <c:v>3390</c:v>
                </c:pt>
                <c:pt idx="3391">
                  <c:v>3391</c:v>
                </c:pt>
                <c:pt idx="3392">
                  <c:v>3392</c:v>
                </c:pt>
                <c:pt idx="3393">
                  <c:v>3393</c:v>
                </c:pt>
                <c:pt idx="3394">
                  <c:v>3394</c:v>
                </c:pt>
                <c:pt idx="3395">
                  <c:v>3395</c:v>
                </c:pt>
                <c:pt idx="3396">
                  <c:v>3396</c:v>
                </c:pt>
                <c:pt idx="3397">
                  <c:v>3397</c:v>
                </c:pt>
                <c:pt idx="3398">
                  <c:v>3398</c:v>
                </c:pt>
                <c:pt idx="3399">
                  <c:v>3399</c:v>
                </c:pt>
                <c:pt idx="3400">
                  <c:v>3400</c:v>
                </c:pt>
                <c:pt idx="3401">
                  <c:v>3401</c:v>
                </c:pt>
                <c:pt idx="3402">
                  <c:v>3402</c:v>
                </c:pt>
                <c:pt idx="3403">
                  <c:v>3403</c:v>
                </c:pt>
                <c:pt idx="3404">
                  <c:v>3404</c:v>
                </c:pt>
                <c:pt idx="3405">
                  <c:v>3405</c:v>
                </c:pt>
                <c:pt idx="3406">
                  <c:v>3406</c:v>
                </c:pt>
                <c:pt idx="3407">
                  <c:v>3407</c:v>
                </c:pt>
                <c:pt idx="3408">
                  <c:v>3408</c:v>
                </c:pt>
                <c:pt idx="3409">
                  <c:v>3409</c:v>
                </c:pt>
                <c:pt idx="3410">
                  <c:v>3410</c:v>
                </c:pt>
                <c:pt idx="3411">
                  <c:v>3411</c:v>
                </c:pt>
                <c:pt idx="3412">
                  <c:v>3412</c:v>
                </c:pt>
                <c:pt idx="3413">
                  <c:v>3413</c:v>
                </c:pt>
                <c:pt idx="3414">
                  <c:v>3414</c:v>
                </c:pt>
                <c:pt idx="3415">
                  <c:v>3415</c:v>
                </c:pt>
                <c:pt idx="3416">
                  <c:v>3416</c:v>
                </c:pt>
                <c:pt idx="3417">
                  <c:v>3417</c:v>
                </c:pt>
                <c:pt idx="3418">
                  <c:v>3418</c:v>
                </c:pt>
                <c:pt idx="3419">
                  <c:v>3419</c:v>
                </c:pt>
                <c:pt idx="3420">
                  <c:v>3420</c:v>
                </c:pt>
                <c:pt idx="3421">
                  <c:v>3421</c:v>
                </c:pt>
                <c:pt idx="3422">
                  <c:v>3422</c:v>
                </c:pt>
                <c:pt idx="3423">
                  <c:v>3423</c:v>
                </c:pt>
                <c:pt idx="3424">
                  <c:v>3424</c:v>
                </c:pt>
                <c:pt idx="3425">
                  <c:v>3425</c:v>
                </c:pt>
                <c:pt idx="3426">
                  <c:v>3426</c:v>
                </c:pt>
                <c:pt idx="3427">
                  <c:v>3427</c:v>
                </c:pt>
                <c:pt idx="3428">
                  <c:v>3428</c:v>
                </c:pt>
                <c:pt idx="3429">
                  <c:v>3429</c:v>
                </c:pt>
                <c:pt idx="3430">
                  <c:v>3430</c:v>
                </c:pt>
                <c:pt idx="3431">
                  <c:v>3431</c:v>
                </c:pt>
                <c:pt idx="3432">
                  <c:v>3432</c:v>
                </c:pt>
                <c:pt idx="3433">
                  <c:v>3433</c:v>
                </c:pt>
                <c:pt idx="3434">
                  <c:v>3434</c:v>
                </c:pt>
                <c:pt idx="3435">
                  <c:v>3435</c:v>
                </c:pt>
                <c:pt idx="3436">
                  <c:v>3436</c:v>
                </c:pt>
                <c:pt idx="3437">
                  <c:v>3437</c:v>
                </c:pt>
                <c:pt idx="3438">
                  <c:v>3438</c:v>
                </c:pt>
                <c:pt idx="3439">
                  <c:v>3439</c:v>
                </c:pt>
                <c:pt idx="3440">
                  <c:v>3440</c:v>
                </c:pt>
                <c:pt idx="3441">
                  <c:v>3441</c:v>
                </c:pt>
                <c:pt idx="3442">
                  <c:v>3442</c:v>
                </c:pt>
                <c:pt idx="3443">
                  <c:v>3443</c:v>
                </c:pt>
                <c:pt idx="3444">
                  <c:v>3444</c:v>
                </c:pt>
                <c:pt idx="3445">
                  <c:v>3445</c:v>
                </c:pt>
                <c:pt idx="3446">
                  <c:v>3446</c:v>
                </c:pt>
                <c:pt idx="3447">
                  <c:v>3447</c:v>
                </c:pt>
                <c:pt idx="3448">
                  <c:v>3448</c:v>
                </c:pt>
                <c:pt idx="3449">
                  <c:v>3449</c:v>
                </c:pt>
                <c:pt idx="3450">
                  <c:v>3450</c:v>
                </c:pt>
                <c:pt idx="3451">
                  <c:v>3451</c:v>
                </c:pt>
                <c:pt idx="3452">
                  <c:v>3452</c:v>
                </c:pt>
                <c:pt idx="3453">
                  <c:v>3453</c:v>
                </c:pt>
                <c:pt idx="3454">
                  <c:v>3454</c:v>
                </c:pt>
                <c:pt idx="3455">
                  <c:v>3455</c:v>
                </c:pt>
                <c:pt idx="3456">
                  <c:v>3456</c:v>
                </c:pt>
                <c:pt idx="3457">
                  <c:v>3457</c:v>
                </c:pt>
                <c:pt idx="3458">
                  <c:v>3458</c:v>
                </c:pt>
                <c:pt idx="3459">
                  <c:v>3459</c:v>
                </c:pt>
                <c:pt idx="3460">
                  <c:v>3460</c:v>
                </c:pt>
                <c:pt idx="3461">
                  <c:v>3461</c:v>
                </c:pt>
                <c:pt idx="3462">
                  <c:v>3462</c:v>
                </c:pt>
                <c:pt idx="3463">
                  <c:v>3463</c:v>
                </c:pt>
                <c:pt idx="3464">
                  <c:v>3464</c:v>
                </c:pt>
                <c:pt idx="3465">
                  <c:v>3465</c:v>
                </c:pt>
                <c:pt idx="3466">
                  <c:v>3466</c:v>
                </c:pt>
                <c:pt idx="3467">
                  <c:v>3467</c:v>
                </c:pt>
                <c:pt idx="3468">
                  <c:v>3468</c:v>
                </c:pt>
                <c:pt idx="3469">
                  <c:v>3469</c:v>
                </c:pt>
                <c:pt idx="3470">
                  <c:v>3470</c:v>
                </c:pt>
                <c:pt idx="3471">
                  <c:v>3471</c:v>
                </c:pt>
                <c:pt idx="3472">
                  <c:v>3472</c:v>
                </c:pt>
                <c:pt idx="3473">
                  <c:v>3473</c:v>
                </c:pt>
                <c:pt idx="3474">
                  <c:v>3474</c:v>
                </c:pt>
                <c:pt idx="3475">
                  <c:v>3475</c:v>
                </c:pt>
                <c:pt idx="3476">
                  <c:v>3476</c:v>
                </c:pt>
                <c:pt idx="3477">
                  <c:v>3477</c:v>
                </c:pt>
                <c:pt idx="3478">
                  <c:v>3478</c:v>
                </c:pt>
                <c:pt idx="3479">
                  <c:v>3479</c:v>
                </c:pt>
                <c:pt idx="3480">
                  <c:v>3480</c:v>
                </c:pt>
                <c:pt idx="3481">
                  <c:v>3481</c:v>
                </c:pt>
                <c:pt idx="3482">
                  <c:v>3482</c:v>
                </c:pt>
                <c:pt idx="3483">
                  <c:v>3483</c:v>
                </c:pt>
                <c:pt idx="3484">
                  <c:v>3484</c:v>
                </c:pt>
                <c:pt idx="3485">
                  <c:v>3485</c:v>
                </c:pt>
                <c:pt idx="3486">
                  <c:v>3486</c:v>
                </c:pt>
                <c:pt idx="3487">
                  <c:v>3487</c:v>
                </c:pt>
                <c:pt idx="3488">
                  <c:v>3488</c:v>
                </c:pt>
                <c:pt idx="3489">
                  <c:v>3489</c:v>
                </c:pt>
                <c:pt idx="3490">
                  <c:v>3490</c:v>
                </c:pt>
                <c:pt idx="3491">
                  <c:v>3491</c:v>
                </c:pt>
                <c:pt idx="3492">
                  <c:v>3492</c:v>
                </c:pt>
                <c:pt idx="3493">
                  <c:v>3493</c:v>
                </c:pt>
                <c:pt idx="3494">
                  <c:v>3494</c:v>
                </c:pt>
                <c:pt idx="3495">
                  <c:v>3495</c:v>
                </c:pt>
                <c:pt idx="3496">
                  <c:v>3496</c:v>
                </c:pt>
                <c:pt idx="3497">
                  <c:v>3497</c:v>
                </c:pt>
                <c:pt idx="3498">
                  <c:v>3498</c:v>
                </c:pt>
                <c:pt idx="3499">
                  <c:v>3499</c:v>
                </c:pt>
                <c:pt idx="3500">
                  <c:v>3500</c:v>
                </c:pt>
                <c:pt idx="3501">
                  <c:v>3501</c:v>
                </c:pt>
                <c:pt idx="3502">
                  <c:v>3502</c:v>
                </c:pt>
                <c:pt idx="3503">
                  <c:v>3503</c:v>
                </c:pt>
                <c:pt idx="3504">
                  <c:v>3504</c:v>
                </c:pt>
                <c:pt idx="3505">
                  <c:v>3505</c:v>
                </c:pt>
                <c:pt idx="3506">
                  <c:v>3506</c:v>
                </c:pt>
                <c:pt idx="3507">
                  <c:v>3507</c:v>
                </c:pt>
                <c:pt idx="3508">
                  <c:v>3508</c:v>
                </c:pt>
                <c:pt idx="3509">
                  <c:v>3509</c:v>
                </c:pt>
                <c:pt idx="3510">
                  <c:v>3510</c:v>
                </c:pt>
                <c:pt idx="3511">
                  <c:v>3511</c:v>
                </c:pt>
                <c:pt idx="3512">
                  <c:v>3512</c:v>
                </c:pt>
                <c:pt idx="3513">
                  <c:v>3513</c:v>
                </c:pt>
                <c:pt idx="3514">
                  <c:v>3514</c:v>
                </c:pt>
                <c:pt idx="3515">
                  <c:v>3515</c:v>
                </c:pt>
                <c:pt idx="3516">
                  <c:v>3516</c:v>
                </c:pt>
                <c:pt idx="3517">
                  <c:v>3517</c:v>
                </c:pt>
                <c:pt idx="3518">
                  <c:v>3518</c:v>
                </c:pt>
                <c:pt idx="3519">
                  <c:v>3519</c:v>
                </c:pt>
                <c:pt idx="3520">
                  <c:v>3520</c:v>
                </c:pt>
                <c:pt idx="3521">
                  <c:v>3521</c:v>
                </c:pt>
                <c:pt idx="3522">
                  <c:v>3522</c:v>
                </c:pt>
                <c:pt idx="3523">
                  <c:v>3523</c:v>
                </c:pt>
                <c:pt idx="3524">
                  <c:v>3524</c:v>
                </c:pt>
                <c:pt idx="3525">
                  <c:v>3525</c:v>
                </c:pt>
                <c:pt idx="3526">
                  <c:v>3526</c:v>
                </c:pt>
                <c:pt idx="3527">
                  <c:v>3527</c:v>
                </c:pt>
                <c:pt idx="3528">
                  <c:v>3528</c:v>
                </c:pt>
                <c:pt idx="3529">
                  <c:v>3529</c:v>
                </c:pt>
                <c:pt idx="3530">
                  <c:v>3530</c:v>
                </c:pt>
                <c:pt idx="3531">
                  <c:v>3531</c:v>
                </c:pt>
                <c:pt idx="3532">
                  <c:v>3532</c:v>
                </c:pt>
                <c:pt idx="3533">
                  <c:v>3533</c:v>
                </c:pt>
                <c:pt idx="3534">
                  <c:v>3534</c:v>
                </c:pt>
                <c:pt idx="3535">
                  <c:v>3535</c:v>
                </c:pt>
                <c:pt idx="3536">
                  <c:v>3536</c:v>
                </c:pt>
                <c:pt idx="3537">
                  <c:v>3537</c:v>
                </c:pt>
                <c:pt idx="3538">
                  <c:v>3538</c:v>
                </c:pt>
                <c:pt idx="3539">
                  <c:v>3539</c:v>
                </c:pt>
                <c:pt idx="3540">
                  <c:v>3540</c:v>
                </c:pt>
                <c:pt idx="3541">
                  <c:v>3541</c:v>
                </c:pt>
                <c:pt idx="3542">
                  <c:v>3542</c:v>
                </c:pt>
                <c:pt idx="3543">
                  <c:v>3543</c:v>
                </c:pt>
                <c:pt idx="3544">
                  <c:v>3544</c:v>
                </c:pt>
                <c:pt idx="3545">
                  <c:v>3545</c:v>
                </c:pt>
                <c:pt idx="3546">
                  <c:v>3546</c:v>
                </c:pt>
                <c:pt idx="3547">
                  <c:v>3547</c:v>
                </c:pt>
                <c:pt idx="3548">
                  <c:v>3548</c:v>
                </c:pt>
                <c:pt idx="3549">
                  <c:v>3549</c:v>
                </c:pt>
                <c:pt idx="3550">
                  <c:v>3550</c:v>
                </c:pt>
                <c:pt idx="3551">
                  <c:v>3551</c:v>
                </c:pt>
                <c:pt idx="3552">
                  <c:v>3552</c:v>
                </c:pt>
                <c:pt idx="3553">
                  <c:v>3553</c:v>
                </c:pt>
                <c:pt idx="3554">
                  <c:v>3554</c:v>
                </c:pt>
                <c:pt idx="3555">
                  <c:v>3555</c:v>
                </c:pt>
                <c:pt idx="3556">
                  <c:v>3556</c:v>
                </c:pt>
                <c:pt idx="3557">
                  <c:v>3557</c:v>
                </c:pt>
                <c:pt idx="3558">
                  <c:v>3558</c:v>
                </c:pt>
                <c:pt idx="3559">
                  <c:v>3559</c:v>
                </c:pt>
                <c:pt idx="3560">
                  <c:v>3560</c:v>
                </c:pt>
                <c:pt idx="3561">
                  <c:v>3561</c:v>
                </c:pt>
                <c:pt idx="3562">
                  <c:v>3562</c:v>
                </c:pt>
                <c:pt idx="3563">
                  <c:v>3563</c:v>
                </c:pt>
                <c:pt idx="3564">
                  <c:v>3564</c:v>
                </c:pt>
                <c:pt idx="3565">
                  <c:v>3565</c:v>
                </c:pt>
                <c:pt idx="3566">
                  <c:v>3566</c:v>
                </c:pt>
                <c:pt idx="3567">
                  <c:v>3567</c:v>
                </c:pt>
                <c:pt idx="3568">
                  <c:v>3568</c:v>
                </c:pt>
                <c:pt idx="3569">
                  <c:v>3569</c:v>
                </c:pt>
                <c:pt idx="3570">
                  <c:v>3570</c:v>
                </c:pt>
                <c:pt idx="3571">
                  <c:v>3571</c:v>
                </c:pt>
                <c:pt idx="3572">
                  <c:v>3572</c:v>
                </c:pt>
                <c:pt idx="3573">
                  <c:v>3573</c:v>
                </c:pt>
                <c:pt idx="3574">
                  <c:v>3574</c:v>
                </c:pt>
                <c:pt idx="3575">
                  <c:v>3575</c:v>
                </c:pt>
                <c:pt idx="3576">
                  <c:v>3576</c:v>
                </c:pt>
                <c:pt idx="3577">
                  <c:v>3577</c:v>
                </c:pt>
                <c:pt idx="3578">
                  <c:v>3578</c:v>
                </c:pt>
                <c:pt idx="3579">
                  <c:v>3579</c:v>
                </c:pt>
                <c:pt idx="3580">
                  <c:v>3580</c:v>
                </c:pt>
                <c:pt idx="3581">
                  <c:v>3581</c:v>
                </c:pt>
                <c:pt idx="3582">
                  <c:v>3582</c:v>
                </c:pt>
                <c:pt idx="3583">
                  <c:v>3583</c:v>
                </c:pt>
                <c:pt idx="3584">
                  <c:v>3584</c:v>
                </c:pt>
                <c:pt idx="3585">
                  <c:v>3585</c:v>
                </c:pt>
                <c:pt idx="3586">
                  <c:v>3586</c:v>
                </c:pt>
                <c:pt idx="3587">
                  <c:v>3587</c:v>
                </c:pt>
                <c:pt idx="3588">
                  <c:v>3588</c:v>
                </c:pt>
                <c:pt idx="3589">
                  <c:v>3589</c:v>
                </c:pt>
                <c:pt idx="3590">
                  <c:v>3590</c:v>
                </c:pt>
                <c:pt idx="3591">
                  <c:v>3591</c:v>
                </c:pt>
                <c:pt idx="3592">
                  <c:v>3592</c:v>
                </c:pt>
                <c:pt idx="3593">
                  <c:v>3593</c:v>
                </c:pt>
                <c:pt idx="3594">
                  <c:v>3594</c:v>
                </c:pt>
                <c:pt idx="3595">
                  <c:v>3595</c:v>
                </c:pt>
                <c:pt idx="3596">
                  <c:v>3596</c:v>
                </c:pt>
                <c:pt idx="3597">
                  <c:v>3597</c:v>
                </c:pt>
                <c:pt idx="3598">
                  <c:v>3598</c:v>
                </c:pt>
                <c:pt idx="3599">
                  <c:v>3599</c:v>
                </c:pt>
                <c:pt idx="3600">
                  <c:v>3600</c:v>
                </c:pt>
                <c:pt idx="3601">
                  <c:v>3601</c:v>
                </c:pt>
                <c:pt idx="3602">
                  <c:v>3602</c:v>
                </c:pt>
                <c:pt idx="3603">
                  <c:v>3603</c:v>
                </c:pt>
                <c:pt idx="3604">
                  <c:v>3604</c:v>
                </c:pt>
                <c:pt idx="3605">
                  <c:v>3605</c:v>
                </c:pt>
                <c:pt idx="3606">
                  <c:v>3606</c:v>
                </c:pt>
                <c:pt idx="3607">
                  <c:v>3607</c:v>
                </c:pt>
                <c:pt idx="3608">
                  <c:v>3608</c:v>
                </c:pt>
                <c:pt idx="3609">
                  <c:v>3609</c:v>
                </c:pt>
                <c:pt idx="3610">
                  <c:v>3610</c:v>
                </c:pt>
                <c:pt idx="3611">
                  <c:v>3611</c:v>
                </c:pt>
                <c:pt idx="3612">
                  <c:v>3612</c:v>
                </c:pt>
                <c:pt idx="3613">
                  <c:v>3613</c:v>
                </c:pt>
                <c:pt idx="3614">
                  <c:v>3614</c:v>
                </c:pt>
                <c:pt idx="3615">
                  <c:v>3615</c:v>
                </c:pt>
                <c:pt idx="3616">
                  <c:v>3616</c:v>
                </c:pt>
                <c:pt idx="3617">
                  <c:v>3617</c:v>
                </c:pt>
                <c:pt idx="3618">
                  <c:v>3618</c:v>
                </c:pt>
                <c:pt idx="3619">
                  <c:v>3619</c:v>
                </c:pt>
                <c:pt idx="3620">
                  <c:v>3620</c:v>
                </c:pt>
                <c:pt idx="3621">
                  <c:v>3621</c:v>
                </c:pt>
                <c:pt idx="3622">
                  <c:v>3622</c:v>
                </c:pt>
                <c:pt idx="3623">
                  <c:v>3623</c:v>
                </c:pt>
                <c:pt idx="3624">
                  <c:v>3624</c:v>
                </c:pt>
                <c:pt idx="3625">
                  <c:v>3625</c:v>
                </c:pt>
                <c:pt idx="3626">
                  <c:v>3626</c:v>
                </c:pt>
                <c:pt idx="3627">
                  <c:v>3627</c:v>
                </c:pt>
                <c:pt idx="3628">
                  <c:v>3628</c:v>
                </c:pt>
                <c:pt idx="3629">
                  <c:v>3629</c:v>
                </c:pt>
                <c:pt idx="3630">
                  <c:v>3630</c:v>
                </c:pt>
                <c:pt idx="3631">
                  <c:v>3631</c:v>
                </c:pt>
                <c:pt idx="3632">
                  <c:v>3632</c:v>
                </c:pt>
                <c:pt idx="3633">
                  <c:v>3633</c:v>
                </c:pt>
                <c:pt idx="3634">
                  <c:v>3634</c:v>
                </c:pt>
                <c:pt idx="3635">
                  <c:v>3635</c:v>
                </c:pt>
                <c:pt idx="3636">
                  <c:v>3636</c:v>
                </c:pt>
                <c:pt idx="3637">
                  <c:v>3637</c:v>
                </c:pt>
                <c:pt idx="3638">
                  <c:v>3638</c:v>
                </c:pt>
                <c:pt idx="3639">
                  <c:v>3639</c:v>
                </c:pt>
                <c:pt idx="3640">
                  <c:v>3640</c:v>
                </c:pt>
                <c:pt idx="3641">
                  <c:v>3641</c:v>
                </c:pt>
                <c:pt idx="3642">
                  <c:v>3642</c:v>
                </c:pt>
                <c:pt idx="3643">
                  <c:v>3643</c:v>
                </c:pt>
                <c:pt idx="3644">
                  <c:v>3644</c:v>
                </c:pt>
                <c:pt idx="3645">
                  <c:v>3645</c:v>
                </c:pt>
                <c:pt idx="3646">
                  <c:v>3646</c:v>
                </c:pt>
                <c:pt idx="3647">
                  <c:v>3647</c:v>
                </c:pt>
                <c:pt idx="3648">
                  <c:v>3648</c:v>
                </c:pt>
                <c:pt idx="3649">
                  <c:v>3649</c:v>
                </c:pt>
                <c:pt idx="3650">
                  <c:v>3650</c:v>
                </c:pt>
                <c:pt idx="3651">
                  <c:v>3651</c:v>
                </c:pt>
                <c:pt idx="3652">
                  <c:v>3652</c:v>
                </c:pt>
                <c:pt idx="3653">
                  <c:v>3653</c:v>
                </c:pt>
                <c:pt idx="3654">
                  <c:v>3654</c:v>
                </c:pt>
                <c:pt idx="3655">
                  <c:v>3655</c:v>
                </c:pt>
                <c:pt idx="3656">
                  <c:v>3656</c:v>
                </c:pt>
                <c:pt idx="3657">
                  <c:v>3657</c:v>
                </c:pt>
                <c:pt idx="3658">
                  <c:v>3658</c:v>
                </c:pt>
                <c:pt idx="3659">
                  <c:v>3659</c:v>
                </c:pt>
                <c:pt idx="3660">
                  <c:v>3660</c:v>
                </c:pt>
                <c:pt idx="3661">
                  <c:v>3661</c:v>
                </c:pt>
                <c:pt idx="3662">
                  <c:v>3662</c:v>
                </c:pt>
                <c:pt idx="3663">
                  <c:v>3663</c:v>
                </c:pt>
                <c:pt idx="3664">
                  <c:v>3664</c:v>
                </c:pt>
                <c:pt idx="3665">
                  <c:v>3665</c:v>
                </c:pt>
                <c:pt idx="3666">
                  <c:v>3666</c:v>
                </c:pt>
                <c:pt idx="3667">
                  <c:v>3667</c:v>
                </c:pt>
                <c:pt idx="3668">
                  <c:v>3668</c:v>
                </c:pt>
                <c:pt idx="3669">
                  <c:v>3669</c:v>
                </c:pt>
                <c:pt idx="3670">
                  <c:v>3670</c:v>
                </c:pt>
                <c:pt idx="3671">
                  <c:v>3671</c:v>
                </c:pt>
                <c:pt idx="3672">
                  <c:v>3672</c:v>
                </c:pt>
                <c:pt idx="3673">
                  <c:v>3673</c:v>
                </c:pt>
                <c:pt idx="3674">
                  <c:v>3674</c:v>
                </c:pt>
                <c:pt idx="3675">
                  <c:v>3675</c:v>
                </c:pt>
                <c:pt idx="3676">
                  <c:v>3676</c:v>
                </c:pt>
                <c:pt idx="3677">
                  <c:v>3677</c:v>
                </c:pt>
                <c:pt idx="3678">
                  <c:v>3678</c:v>
                </c:pt>
                <c:pt idx="3679">
                  <c:v>3679</c:v>
                </c:pt>
                <c:pt idx="3680">
                  <c:v>3680</c:v>
                </c:pt>
                <c:pt idx="3681">
                  <c:v>3681</c:v>
                </c:pt>
                <c:pt idx="3682">
                  <c:v>3682</c:v>
                </c:pt>
                <c:pt idx="3683">
                  <c:v>3683</c:v>
                </c:pt>
                <c:pt idx="3684">
                  <c:v>3684</c:v>
                </c:pt>
                <c:pt idx="3685">
                  <c:v>3685</c:v>
                </c:pt>
                <c:pt idx="3686">
                  <c:v>3686</c:v>
                </c:pt>
                <c:pt idx="3687">
                  <c:v>3687</c:v>
                </c:pt>
                <c:pt idx="3688">
                  <c:v>3688</c:v>
                </c:pt>
                <c:pt idx="3689">
                  <c:v>3689</c:v>
                </c:pt>
                <c:pt idx="3690">
                  <c:v>3690</c:v>
                </c:pt>
                <c:pt idx="3691">
                  <c:v>3691</c:v>
                </c:pt>
                <c:pt idx="3692">
                  <c:v>3692</c:v>
                </c:pt>
                <c:pt idx="3693">
                  <c:v>3693</c:v>
                </c:pt>
                <c:pt idx="3694">
                  <c:v>3694</c:v>
                </c:pt>
                <c:pt idx="3695">
                  <c:v>3695</c:v>
                </c:pt>
                <c:pt idx="3696">
                  <c:v>3696</c:v>
                </c:pt>
                <c:pt idx="3697">
                  <c:v>3697</c:v>
                </c:pt>
                <c:pt idx="3698">
                  <c:v>3698</c:v>
                </c:pt>
                <c:pt idx="3699">
                  <c:v>3699</c:v>
                </c:pt>
                <c:pt idx="3700">
                  <c:v>3700</c:v>
                </c:pt>
                <c:pt idx="3701">
                  <c:v>3701</c:v>
                </c:pt>
                <c:pt idx="3702">
                  <c:v>3702</c:v>
                </c:pt>
                <c:pt idx="3703">
                  <c:v>3703</c:v>
                </c:pt>
                <c:pt idx="3704">
                  <c:v>3704</c:v>
                </c:pt>
                <c:pt idx="3705">
                  <c:v>3705</c:v>
                </c:pt>
                <c:pt idx="3706">
                  <c:v>3706</c:v>
                </c:pt>
                <c:pt idx="3707">
                  <c:v>3707</c:v>
                </c:pt>
                <c:pt idx="3708">
                  <c:v>3708</c:v>
                </c:pt>
                <c:pt idx="3709">
                  <c:v>3709</c:v>
                </c:pt>
                <c:pt idx="3710">
                  <c:v>3710</c:v>
                </c:pt>
                <c:pt idx="3711">
                  <c:v>3711</c:v>
                </c:pt>
                <c:pt idx="3712">
                  <c:v>3712</c:v>
                </c:pt>
                <c:pt idx="3713">
                  <c:v>3713</c:v>
                </c:pt>
                <c:pt idx="3714">
                  <c:v>3714</c:v>
                </c:pt>
                <c:pt idx="3715">
                  <c:v>3715</c:v>
                </c:pt>
                <c:pt idx="3716">
                  <c:v>3716</c:v>
                </c:pt>
                <c:pt idx="3717">
                  <c:v>3717</c:v>
                </c:pt>
                <c:pt idx="3718">
                  <c:v>3718</c:v>
                </c:pt>
                <c:pt idx="3719">
                  <c:v>3719</c:v>
                </c:pt>
                <c:pt idx="3720">
                  <c:v>3720</c:v>
                </c:pt>
                <c:pt idx="3721">
                  <c:v>3721</c:v>
                </c:pt>
                <c:pt idx="3722">
                  <c:v>3722</c:v>
                </c:pt>
                <c:pt idx="3723">
                  <c:v>3723</c:v>
                </c:pt>
                <c:pt idx="3724">
                  <c:v>3724</c:v>
                </c:pt>
                <c:pt idx="3725">
                  <c:v>3725</c:v>
                </c:pt>
                <c:pt idx="3726">
                  <c:v>3726</c:v>
                </c:pt>
                <c:pt idx="3727">
                  <c:v>3727</c:v>
                </c:pt>
                <c:pt idx="3728">
                  <c:v>3728</c:v>
                </c:pt>
                <c:pt idx="3729">
                  <c:v>3729</c:v>
                </c:pt>
                <c:pt idx="3730">
                  <c:v>3730</c:v>
                </c:pt>
                <c:pt idx="3731">
                  <c:v>3731</c:v>
                </c:pt>
                <c:pt idx="3732">
                  <c:v>3732</c:v>
                </c:pt>
                <c:pt idx="3733">
                  <c:v>3733</c:v>
                </c:pt>
                <c:pt idx="3734">
                  <c:v>3734</c:v>
                </c:pt>
                <c:pt idx="3735">
                  <c:v>3735</c:v>
                </c:pt>
                <c:pt idx="3736">
                  <c:v>3736</c:v>
                </c:pt>
                <c:pt idx="3737">
                  <c:v>3737</c:v>
                </c:pt>
                <c:pt idx="3738">
                  <c:v>3738</c:v>
                </c:pt>
                <c:pt idx="3739">
                  <c:v>3739</c:v>
                </c:pt>
                <c:pt idx="3740">
                  <c:v>3740</c:v>
                </c:pt>
                <c:pt idx="3741">
                  <c:v>3741</c:v>
                </c:pt>
                <c:pt idx="3742">
                  <c:v>3742</c:v>
                </c:pt>
                <c:pt idx="3743">
                  <c:v>3743</c:v>
                </c:pt>
                <c:pt idx="3744">
                  <c:v>3744</c:v>
                </c:pt>
                <c:pt idx="3745">
                  <c:v>3745</c:v>
                </c:pt>
                <c:pt idx="3746">
                  <c:v>3746</c:v>
                </c:pt>
                <c:pt idx="3747">
                  <c:v>3747</c:v>
                </c:pt>
                <c:pt idx="3748">
                  <c:v>3748</c:v>
                </c:pt>
                <c:pt idx="3749">
                  <c:v>3749</c:v>
                </c:pt>
                <c:pt idx="3750">
                  <c:v>3750</c:v>
                </c:pt>
                <c:pt idx="3751">
                  <c:v>3751</c:v>
                </c:pt>
                <c:pt idx="3752">
                  <c:v>3752</c:v>
                </c:pt>
                <c:pt idx="3753">
                  <c:v>3753</c:v>
                </c:pt>
                <c:pt idx="3754">
                  <c:v>3754</c:v>
                </c:pt>
                <c:pt idx="3755">
                  <c:v>3755</c:v>
                </c:pt>
                <c:pt idx="3756">
                  <c:v>3756</c:v>
                </c:pt>
                <c:pt idx="3757">
                  <c:v>3757</c:v>
                </c:pt>
                <c:pt idx="3758">
                  <c:v>3758</c:v>
                </c:pt>
                <c:pt idx="3759">
                  <c:v>3759</c:v>
                </c:pt>
                <c:pt idx="3760">
                  <c:v>3760</c:v>
                </c:pt>
                <c:pt idx="3761">
                  <c:v>3761</c:v>
                </c:pt>
                <c:pt idx="3762">
                  <c:v>3762</c:v>
                </c:pt>
                <c:pt idx="3763">
                  <c:v>3763</c:v>
                </c:pt>
                <c:pt idx="3764">
                  <c:v>3764</c:v>
                </c:pt>
                <c:pt idx="3765">
                  <c:v>3765</c:v>
                </c:pt>
                <c:pt idx="3766">
                  <c:v>3766</c:v>
                </c:pt>
                <c:pt idx="3767">
                  <c:v>3767</c:v>
                </c:pt>
                <c:pt idx="3768">
                  <c:v>3768</c:v>
                </c:pt>
                <c:pt idx="3769">
                  <c:v>3769</c:v>
                </c:pt>
                <c:pt idx="3770">
                  <c:v>3770</c:v>
                </c:pt>
                <c:pt idx="3771">
                  <c:v>3771</c:v>
                </c:pt>
                <c:pt idx="3772">
                  <c:v>3772</c:v>
                </c:pt>
                <c:pt idx="3773">
                  <c:v>3773</c:v>
                </c:pt>
                <c:pt idx="3774">
                  <c:v>3774</c:v>
                </c:pt>
                <c:pt idx="3775">
                  <c:v>3775</c:v>
                </c:pt>
                <c:pt idx="3776">
                  <c:v>3776</c:v>
                </c:pt>
                <c:pt idx="3777">
                  <c:v>3777</c:v>
                </c:pt>
                <c:pt idx="3778">
                  <c:v>3778</c:v>
                </c:pt>
                <c:pt idx="3779">
                  <c:v>3779</c:v>
                </c:pt>
                <c:pt idx="3780">
                  <c:v>3780</c:v>
                </c:pt>
                <c:pt idx="3781">
                  <c:v>3781</c:v>
                </c:pt>
                <c:pt idx="3782">
                  <c:v>3782</c:v>
                </c:pt>
                <c:pt idx="3783">
                  <c:v>3783</c:v>
                </c:pt>
                <c:pt idx="3784">
                  <c:v>3784</c:v>
                </c:pt>
                <c:pt idx="3785">
                  <c:v>3785</c:v>
                </c:pt>
                <c:pt idx="3786">
                  <c:v>3786</c:v>
                </c:pt>
                <c:pt idx="3787">
                  <c:v>3787</c:v>
                </c:pt>
                <c:pt idx="3788">
                  <c:v>3788</c:v>
                </c:pt>
                <c:pt idx="3789">
                  <c:v>3789</c:v>
                </c:pt>
                <c:pt idx="3790">
                  <c:v>3790</c:v>
                </c:pt>
                <c:pt idx="3791">
                  <c:v>3791</c:v>
                </c:pt>
                <c:pt idx="3792">
                  <c:v>3792</c:v>
                </c:pt>
                <c:pt idx="3793">
                  <c:v>3793</c:v>
                </c:pt>
                <c:pt idx="3794">
                  <c:v>3794</c:v>
                </c:pt>
                <c:pt idx="3795">
                  <c:v>3795</c:v>
                </c:pt>
                <c:pt idx="3796">
                  <c:v>3796</c:v>
                </c:pt>
                <c:pt idx="3797">
                  <c:v>3797</c:v>
                </c:pt>
                <c:pt idx="3798">
                  <c:v>3798</c:v>
                </c:pt>
                <c:pt idx="3799">
                  <c:v>3799</c:v>
                </c:pt>
                <c:pt idx="3800">
                  <c:v>3800</c:v>
                </c:pt>
                <c:pt idx="3801">
                  <c:v>3801</c:v>
                </c:pt>
                <c:pt idx="3802">
                  <c:v>3802</c:v>
                </c:pt>
                <c:pt idx="3803">
                  <c:v>3803</c:v>
                </c:pt>
                <c:pt idx="3804">
                  <c:v>3804</c:v>
                </c:pt>
                <c:pt idx="3805">
                  <c:v>3805</c:v>
                </c:pt>
                <c:pt idx="3806">
                  <c:v>3806</c:v>
                </c:pt>
                <c:pt idx="3807">
                  <c:v>3807</c:v>
                </c:pt>
                <c:pt idx="3808">
                  <c:v>3808</c:v>
                </c:pt>
                <c:pt idx="3809">
                  <c:v>3809</c:v>
                </c:pt>
                <c:pt idx="3810">
                  <c:v>3810</c:v>
                </c:pt>
                <c:pt idx="3811">
                  <c:v>3811</c:v>
                </c:pt>
                <c:pt idx="3812">
                  <c:v>3812</c:v>
                </c:pt>
                <c:pt idx="3813">
                  <c:v>3813</c:v>
                </c:pt>
                <c:pt idx="3814">
                  <c:v>3814</c:v>
                </c:pt>
                <c:pt idx="3815">
                  <c:v>3815</c:v>
                </c:pt>
                <c:pt idx="3816">
                  <c:v>3816</c:v>
                </c:pt>
                <c:pt idx="3817">
                  <c:v>3817</c:v>
                </c:pt>
                <c:pt idx="3818">
                  <c:v>3818</c:v>
                </c:pt>
                <c:pt idx="3819">
                  <c:v>3819</c:v>
                </c:pt>
                <c:pt idx="3820">
                  <c:v>3820</c:v>
                </c:pt>
                <c:pt idx="3821">
                  <c:v>3821</c:v>
                </c:pt>
                <c:pt idx="3822">
                  <c:v>3822</c:v>
                </c:pt>
                <c:pt idx="3823">
                  <c:v>3823</c:v>
                </c:pt>
                <c:pt idx="3824">
                  <c:v>3824</c:v>
                </c:pt>
                <c:pt idx="3825">
                  <c:v>3825</c:v>
                </c:pt>
                <c:pt idx="3826">
                  <c:v>3826</c:v>
                </c:pt>
                <c:pt idx="3827">
                  <c:v>3827</c:v>
                </c:pt>
                <c:pt idx="3828">
                  <c:v>3828</c:v>
                </c:pt>
                <c:pt idx="3829">
                  <c:v>3829</c:v>
                </c:pt>
                <c:pt idx="3830">
                  <c:v>3830</c:v>
                </c:pt>
                <c:pt idx="3831">
                  <c:v>3831</c:v>
                </c:pt>
                <c:pt idx="3832">
                  <c:v>3832</c:v>
                </c:pt>
                <c:pt idx="3833">
                  <c:v>3833</c:v>
                </c:pt>
                <c:pt idx="3834">
                  <c:v>3834</c:v>
                </c:pt>
                <c:pt idx="3835">
                  <c:v>3835</c:v>
                </c:pt>
                <c:pt idx="3836">
                  <c:v>3836</c:v>
                </c:pt>
                <c:pt idx="3837">
                  <c:v>3837</c:v>
                </c:pt>
                <c:pt idx="3838">
                  <c:v>3838</c:v>
                </c:pt>
                <c:pt idx="3839">
                  <c:v>3839</c:v>
                </c:pt>
                <c:pt idx="3840">
                  <c:v>3840</c:v>
                </c:pt>
                <c:pt idx="3841">
                  <c:v>3841</c:v>
                </c:pt>
                <c:pt idx="3842">
                  <c:v>3842</c:v>
                </c:pt>
                <c:pt idx="3843">
                  <c:v>3843</c:v>
                </c:pt>
                <c:pt idx="3844">
                  <c:v>3844</c:v>
                </c:pt>
                <c:pt idx="3845">
                  <c:v>3845</c:v>
                </c:pt>
                <c:pt idx="3846">
                  <c:v>3846</c:v>
                </c:pt>
                <c:pt idx="3847">
                  <c:v>3847</c:v>
                </c:pt>
                <c:pt idx="3848">
                  <c:v>3848</c:v>
                </c:pt>
                <c:pt idx="3849">
                  <c:v>3849</c:v>
                </c:pt>
                <c:pt idx="3850">
                  <c:v>3850</c:v>
                </c:pt>
                <c:pt idx="3851">
                  <c:v>3851</c:v>
                </c:pt>
                <c:pt idx="3852">
                  <c:v>3852</c:v>
                </c:pt>
                <c:pt idx="3853">
                  <c:v>3853</c:v>
                </c:pt>
                <c:pt idx="3854">
                  <c:v>3854</c:v>
                </c:pt>
                <c:pt idx="3855">
                  <c:v>3855</c:v>
                </c:pt>
                <c:pt idx="3856">
                  <c:v>3856</c:v>
                </c:pt>
                <c:pt idx="3857">
                  <c:v>3857</c:v>
                </c:pt>
                <c:pt idx="3858">
                  <c:v>3858</c:v>
                </c:pt>
                <c:pt idx="3859">
                  <c:v>3859</c:v>
                </c:pt>
                <c:pt idx="3860">
                  <c:v>3860</c:v>
                </c:pt>
                <c:pt idx="3861">
                  <c:v>3861</c:v>
                </c:pt>
                <c:pt idx="3862">
                  <c:v>3862</c:v>
                </c:pt>
                <c:pt idx="3863">
                  <c:v>3863</c:v>
                </c:pt>
                <c:pt idx="3864">
                  <c:v>3864</c:v>
                </c:pt>
                <c:pt idx="3865">
                  <c:v>3865</c:v>
                </c:pt>
                <c:pt idx="3866">
                  <c:v>3866</c:v>
                </c:pt>
                <c:pt idx="3867">
                  <c:v>3867</c:v>
                </c:pt>
                <c:pt idx="3868">
                  <c:v>3868</c:v>
                </c:pt>
                <c:pt idx="3869">
                  <c:v>3869</c:v>
                </c:pt>
                <c:pt idx="3870">
                  <c:v>3870</c:v>
                </c:pt>
                <c:pt idx="3871">
                  <c:v>3871</c:v>
                </c:pt>
                <c:pt idx="3872">
                  <c:v>3872</c:v>
                </c:pt>
                <c:pt idx="3873">
                  <c:v>3873</c:v>
                </c:pt>
                <c:pt idx="3874">
                  <c:v>3874</c:v>
                </c:pt>
                <c:pt idx="3875">
                  <c:v>3875</c:v>
                </c:pt>
                <c:pt idx="3876">
                  <c:v>3876</c:v>
                </c:pt>
                <c:pt idx="3877">
                  <c:v>3877</c:v>
                </c:pt>
                <c:pt idx="3878">
                  <c:v>3878</c:v>
                </c:pt>
                <c:pt idx="3879">
                  <c:v>3879</c:v>
                </c:pt>
                <c:pt idx="3880">
                  <c:v>3880</c:v>
                </c:pt>
                <c:pt idx="3881">
                  <c:v>3881</c:v>
                </c:pt>
                <c:pt idx="3882">
                  <c:v>3882</c:v>
                </c:pt>
                <c:pt idx="3883">
                  <c:v>3883</c:v>
                </c:pt>
                <c:pt idx="3884">
                  <c:v>3884</c:v>
                </c:pt>
                <c:pt idx="3885">
                  <c:v>3885</c:v>
                </c:pt>
                <c:pt idx="3886">
                  <c:v>3886</c:v>
                </c:pt>
                <c:pt idx="3887">
                  <c:v>3887</c:v>
                </c:pt>
                <c:pt idx="3888">
                  <c:v>3888</c:v>
                </c:pt>
                <c:pt idx="3889">
                  <c:v>3889</c:v>
                </c:pt>
                <c:pt idx="3890">
                  <c:v>3890</c:v>
                </c:pt>
                <c:pt idx="3891">
                  <c:v>3891</c:v>
                </c:pt>
                <c:pt idx="3892">
                  <c:v>3892</c:v>
                </c:pt>
                <c:pt idx="3893">
                  <c:v>3893</c:v>
                </c:pt>
                <c:pt idx="3894">
                  <c:v>3894</c:v>
                </c:pt>
                <c:pt idx="3895">
                  <c:v>3895</c:v>
                </c:pt>
                <c:pt idx="3896">
                  <c:v>3896</c:v>
                </c:pt>
                <c:pt idx="3897">
                  <c:v>3897</c:v>
                </c:pt>
                <c:pt idx="3898">
                  <c:v>3898</c:v>
                </c:pt>
                <c:pt idx="3899">
                  <c:v>3899</c:v>
                </c:pt>
                <c:pt idx="3900">
                  <c:v>3900</c:v>
                </c:pt>
                <c:pt idx="3901">
                  <c:v>3901</c:v>
                </c:pt>
                <c:pt idx="3902">
                  <c:v>3902</c:v>
                </c:pt>
                <c:pt idx="3903">
                  <c:v>3903</c:v>
                </c:pt>
                <c:pt idx="3904">
                  <c:v>3904</c:v>
                </c:pt>
                <c:pt idx="3905">
                  <c:v>3905</c:v>
                </c:pt>
                <c:pt idx="3906">
                  <c:v>3906</c:v>
                </c:pt>
                <c:pt idx="3907">
                  <c:v>3907</c:v>
                </c:pt>
                <c:pt idx="3908">
                  <c:v>3908</c:v>
                </c:pt>
                <c:pt idx="3909">
                  <c:v>3909</c:v>
                </c:pt>
                <c:pt idx="3910">
                  <c:v>3910</c:v>
                </c:pt>
                <c:pt idx="3911">
                  <c:v>3911</c:v>
                </c:pt>
                <c:pt idx="3912">
                  <c:v>3912</c:v>
                </c:pt>
                <c:pt idx="3913">
                  <c:v>3913</c:v>
                </c:pt>
                <c:pt idx="3914">
                  <c:v>3914</c:v>
                </c:pt>
                <c:pt idx="3915">
                  <c:v>3915</c:v>
                </c:pt>
                <c:pt idx="3916">
                  <c:v>3916</c:v>
                </c:pt>
                <c:pt idx="3917">
                  <c:v>3917</c:v>
                </c:pt>
                <c:pt idx="3918">
                  <c:v>3918</c:v>
                </c:pt>
                <c:pt idx="3919">
                  <c:v>3919</c:v>
                </c:pt>
                <c:pt idx="3920">
                  <c:v>3920</c:v>
                </c:pt>
                <c:pt idx="3921">
                  <c:v>3921</c:v>
                </c:pt>
                <c:pt idx="3922">
                  <c:v>3922</c:v>
                </c:pt>
                <c:pt idx="3923">
                  <c:v>3923</c:v>
                </c:pt>
                <c:pt idx="3924">
                  <c:v>3924</c:v>
                </c:pt>
                <c:pt idx="3925">
                  <c:v>3925</c:v>
                </c:pt>
                <c:pt idx="3926">
                  <c:v>3926</c:v>
                </c:pt>
                <c:pt idx="3927">
                  <c:v>3927</c:v>
                </c:pt>
                <c:pt idx="3928">
                  <c:v>3928</c:v>
                </c:pt>
                <c:pt idx="3929">
                  <c:v>3929</c:v>
                </c:pt>
                <c:pt idx="3930">
                  <c:v>3930</c:v>
                </c:pt>
                <c:pt idx="3931">
                  <c:v>3931</c:v>
                </c:pt>
                <c:pt idx="3932">
                  <c:v>3932</c:v>
                </c:pt>
                <c:pt idx="3933">
                  <c:v>3933</c:v>
                </c:pt>
                <c:pt idx="3934">
                  <c:v>3934</c:v>
                </c:pt>
                <c:pt idx="3935">
                  <c:v>3935</c:v>
                </c:pt>
                <c:pt idx="3936">
                  <c:v>3936</c:v>
                </c:pt>
                <c:pt idx="3937">
                  <c:v>3937</c:v>
                </c:pt>
                <c:pt idx="3938">
                  <c:v>3938</c:v>
                </c:pt>
                <c:pt idx="3939">
                  <c:v>3939</c:v>
                </c:pt>
                <c:pt idx="3940">
                  <c:v>3940</c:v>
                </c:pt>
                <c:pt idx="3941">
                  <c:v>3941</c:v>
                </c:pt>
                <c:pt idx="3942">
                  <c:v>3942</c:v>
                </c:pt>
                <c:pt idx="3943">
                  <c:v>3943</c:v>
                </c:pt>
                <c:pt idx="3944">
                  <c:v>3944</c:v>
                </c:pt>
                <c:pt idx="3945">
                  <c:v>3945</c:v>
                </c:pt>
                <c:pt idx="3946">
                  <c:v>3946</c:v>
                </c:pt>
                <c:pt idx="3947">
                  <c:v>3947</c:v>
                </c:pt>
                <c:pt idx="3948">
                  <c:v>3948</c:v>
                </c:pt>
                <c:pt idx="3949">
                  <c:v>3949</c:v>
                </c:pt>
                <c:pt idx="3950">
                  <c:v>3950</c:v>
                </c:pt>
                <c:pt idx="3951">
                  <c:v>3951</c:v>
                </c:pt>
                <c:pt idx="3952">
                  <c:v>3952</c:v>
                </c:pt>
                <c:pt idx="3953">
                  <c:v>3953</c:v>
                </c:pt>
                <c:pt idx="3954">
                  <c:v>3954</c:v>
                </c:pt>
                <c:pt idx="3955">
                  <c:v>3955</c:v>
                </c:pt>
                <c:pt idx="3956">
                  <c:v>3956</c:v>
                </c:pt>
                <c:pt idx="3957">
                  <c:v>3957</c:v>
                </c:pt>
                <c:pt idx="3958">
                  <c:v>3958</c:v>
                </c:pt>
                <c:pt idx="3959">
                  <c:v>3959</c:v>
                </c:pt>
                <c:pt idx="3960">
                  <c:v>3960</c:v>
                </c:pt>
                <c:pt idx="3961">
                  <c:v>3961</c:v>
                </c:pt>
                <c:pt idx="3962">
                  <c:v>3962</c:v>
                </c:pt>
                <c:pt idx="3963">
                  <c:v>3963</c:v>
                </c:pt>
                <c:pt idx="3964">
                  <c:v>3964</c:v>
                </c:pt>
                <c:pt idx="3965">
                  <c:v>3965</c:v>
                </c:pt>
                <c:pt idx="3966">
                  <c:v>3966</c:v>
                </c:pt>
                <c:pt idx="3967">
                  <c:v>3967</c:v>
                </c:pt>
                <c:pt idx="3968">
                  <c:v>3968</c:v>
                </c:pt>
                <c:pt idx="3969">
                  <c:v>3969</c:v>
                </c:pt>
                <c:pt idx="3970">
                  <c:v>3970</c:v>
                </c:pt>
                <c:pt idx="3971">
                  <c:v>3971</c:v>
                </c:pt>
                <c:pt idx="3972">
                  <c:v>3972</c:v>
                </c:pt>
                <c:pt idx="3973">
                  <c:v>3973</c:v>
                </c:pt>
                <c:pt idx="3974">
                  <c:v>3974</c:v>
                </c:pt>
                <c:pt idx="3975">
                  <c:v>3975</c:v>
                </c:pt>
                <c:pt idx="3976">
                  <c:v>3976</c:v>
                </c:pt>
                <c:pt idx="3977">
                  <c:v>3977</c:v>
                </c:pt>
                <c:pt idx="3978">
                  <c:v>3978</c:v>
                </c:pt>
                <c:pt idx="3979">
                  <c:v>3979</c:v>
                </c:pt>
                <c:pt idx="3980">
                  <c:v>3980</c:v>
                </c:pt>
                <c:pt idx="3981">
                  <c:v>3981</c:v>
                </c:pt>
                <c:pt idx="3982">
                  <c:v>3982</c:v>
                </c:pt>
                <c:pt idx="3983">
                  <c:v>3983</c:v>
                </c:pt>
                <c:pt idx="3984">
                  <c:v>3984</c:v>
                </c:pt>
                <c:pt idx="3985">
                  <c:v>3985</c:v>
                </c:pt>
                <c:pt idx="3986">
                  <c:v>3986</c:v>
                </c:pt>
                <c:pt idx="3987">
                  <c:v>3987</c:v>
                </c:pt>
                <c:pt idx="3988">
                  <c:v>3988</c:v>
                </c:pt>
                <c:pt idx="3989">
                  <c:v>3989</c:v>
                </c:pt>
                <c:pt idx="3990">
                  <c:v>3990</c:v>
                </c:pt>
                <c:pt idx="3991">
                  <c:v>3991</c:v>
                </c:pt>
                <c:pt idx="3992">
                  <c:v>3992</c:v>
                </c:pt>
                <c:pt idx="3993">
                  <c:v>3993</c:v>
                </c:pt>
                <c:pt idx="3994">
                  <c:v>3994</c:v>
                </c:pt>
                <c:pt idx="3995">
                  <c:v>3995</c:v>
                </c:pt>
                <c:pt idx="3996">
                  <c:v>3996</c:v>
                </c:pt>
                <c:pt idx="3997">
                  <c:v>3997</c:v>
                </c:pt>
                <c:pt idx="3998">
                  <c:v>3998</c:v>
                </c:pt>
                <c:pt idx="3999">
                  <c:v>3999</c:v>
                </c:pt>
                <c:pt idx="4000">
                  <c:v>4000</c:v>
                </c:pt>
                <c:pt idx="4001">
                  <c:v>4001</c:v>
                </c:pt>
                <c:pt idx="4002">
                  <c:v>4002</c:v>
                </c:pt>
                <c:pt idx="4003">
                  <c:v>4003</c:v>
                </c:pt>
                <c:pt idx="4004">
                  <c:v>4004</c:v>
                </c:pt>
                <c:pt idx="4005">
                  <c:v>4005</c:v>
                </c:pt>
                <c:pt idx="4006">
                  <c:v>4006</c:v>
                </c:pt>
                <c:pt idx="4007">
                  <c:v>4007</c:v>
                </c:pt>
                <c:pt idx="4008">
                  <c:v>4008</c:v>
                </c:pt>
                <c:pt idx="4009">
                  <c:v>4009</c:v>
                </c:pt>
                <c:pt idx="4010">
                  <c:v>4010</c:v>
                </c:pt>
                <c:pt idx="4011">
                  <c:v>4011</c:v>
                </c:pt>
                <c:pt idx="4012">
                  <c:v>4012</c:v>
                </c:pt>
                <c:pt idx="4013">
                  <c:v>4013</c:v>
                </c:pt>
                <c:pt idx="4014">
                  <c:v>4014</c:v>
                </c:pt>
                <c:pt idx="4015">
                  <c:v>4015</c:v>
                </c:pt>
                <c:pt idx="4016">
                  <c:v>4016</c:v>
                </c:pt>
                <c:pt idx="4017">
                  <c:v>4017</c:v>
                </c:pt>
                <c:pt idx="4018">
                  <c:v>4018</c:v>
                </c:pt>
                <c:pt idx="4019">
                  <c:v>4019</c:v>
                </c:pt>
                <c:pt idx="4020">
                  <c:v>4020</c:v>
                </c:pt>
                <c:pt idx="4021">
                  <c:v>4021</c:v>
                </c:pt>
                <c:pt idx="4022">
                  <c:v>4022</c:v>
                </c:pt>
                <c:pt idx="4023">
                  <c:v>4023</c:v>
                </c:pt>
                <c:pt idx="4024">
                  <c:v>4024</c:v>
                </c:pt>
                <c:pt idx="4025">
                  <c:v>4025</c:v>
                </c:pt>
                <c:pt idx="4026">
                  <c:v>4026</c:v>
                </c:pt>
                <c:pt idx="4027">
                  <c:v>4027</c:v>
                </c:pt>
                <c:pt idx="4028">
                  <c:v>4028</c:v>
                </c:pt>
                <c:pt idx="4029">
                  <c:v>4029</c:v>
                </c:pt>
                <c:pt idx="4030">
                  <c:v>4030</c:v>
                </c:pt>
                <c:pt idx="4031">
                  <c:v>4031</c:v>
                </c:pt>
                <c:pt idx="4032">
                  <c:v>4032</c:v>
                </c:pt>
                <c:pt idx="4033">
                  <c:v>4033</c:v>
                </c:pt>
                <c:pt idx="4034">
                  <c:v>4034</c:v>
                </c:pt>
                <c:pt idx="4035">
                  <c:v>4035</c:v>
                </c:pt>
                <c:pt idx="4036">
                  <c:v>4036</c:v>
                </c:pt>
                <c:pt idx="4037">
                  <c:v>4037</c:v>
                </c:pt>
                <c:pt idx="4038">
                  <c:v>4038</c:v>
                </c:pt>
                <c:pt idx="4039">
                  <c:v>4039</c:v>
                </c:pt>
                <c:pt idx="4040">
                  <c:v>4040</c:v>
                </c:pt>
                <c:pt idx="4041">
                  <c:v>4041</c:v>
                </c:pt>
                <c:pt idx="4042">
                  <c:v>4042</c:v>
                </c:pt>
                <c:pt idx="4043">
                  <c:v>4043</c:v>
                </c:pt>
                <c:pt idx="4044">
                  <c:v>4044</c:v>
                </c:pt>
                <c:pt idx="4045">
                  <c:v>4045</c:v>
                </c:pt>
                <c:pt idx="4046">
                  <c:v>4046</c:v>
                </c:pt>
                <c:pt idx="4047">
                  <c:v>4047</c:v>
                </c:pt>
                <c:pt idx="4048">
                  <c:v>4048</c:v>
                </c:pt>
                <c:pt idx="4049">
                  <c:v>4049</c:v>
                </c:pt>
                <c:pt idx="4050">
                  <c:v>4050</c:v>
                </c:pt>
                <c:pt idx="4051">
                  <c:v>4051</c:v>
                </c:pt>
                <c:pt idx="4052">
                  <c:v>4052</c:v>
                </c:pt>
                <c:pt idx="4053">
                  <c:v>4053</c:v>
                </c:pt>
                <c:pt idx="4054">
                  <c:v>4054</c:v>
                </c:pt>
                <c:pt idx="4055">
                  <c:v>4055</c:v>
                </c:pt>
                <c:pt idx="4056">
                  <c:v>4056</c:v>
                </c:pt>
                <c:pt idx="4057">
                  <c:v>4057</c:v>
                </c:pt>
                <c:pt idx="4058">
                  <c:v>4058</c:v>
                </c:pt>
                <c:pt idx="4059">
                  <c:v>4059</c:v>
                </c:pt>
                <c:pt idx="4060">
                  <c:v>4060</c:v>
                </c:pt>
                <c:pt idx="4061">
                  <c:v>4061</c:v>
                </c:pt>
                <c:pt idx="4062">
                  <c:v>4062</c:v>
                </c:pt>
                <c:pt idx="4063">
                  <c:v>4063</c:v>
                </c:pt>
                <c:pt idx="4064">
                  <c:v>4064</c:v>
                </c:pt>
                <c:pt idx="4065">
                  <c:v>4065</c:v>
                </c:pt>
                <c:pt idx="4066">
                  <c:v>4066</c:v>
                </c:pt>
                <c:pt idx="4067">
                  <c:v>4067</c:v>
                </c:pt>
                <c:pt idx="4068">
                  <c:v>4068</c:v>
                </c:pt>
                <c:pt idx="4069">
                  <c:v>4069</c:v>
                </c:pt>
                <c:pt idx="4070">
                  <c:v>4070</c:v>
                </c:pt>
                <c:pt idx="4071">
                  <c:v>4071</c:v>
                </c:pt>
                <c:pt idx="4072">
                  <c:v>4072</c:v>
                </c:pt>
                <c:pt idx="4073">
                  <c:v>4073</c:v>
                </c:pt>
                <c:pt idx="4074">
                  <c:v>4074</c:v>
                </c:pt>
                <c:pt idx="4075">
                  <c:v>4075</c:v>
                </c:pt>
                <c:pt idx="4076">
                  <c:v>4076</c:v>
                </c:pt>
                <c:pt idx="4077">
                  <c:v>4077</c:v>
                </c:pt>
                <c:pt idx="4078">
                  <c:v>4078</c:v>
                </c:pt>
                <c:pt idx="4079">
                  <c:v>4079</c:v>
                </c:pt>
                <c:pt idx="4080">
                  <c:v>4080</c:v>
                </c:pt>
                <c:pt idx="4081">
                  <c:v>4081</c:v>
                </c:pt>
                <c:pt idx="4082">
                  <c:v>4082</c:v>
                </c:pt>
                <c:pt idx="4083">
                  <c:v>4083</c:v>
                </c:pt>
                <c:pt idx="4084">
                  <c:v>4084</c:v>
                </c:pt>
                <c:pt idx="4085">
                  <c:v>4085</c:v>
                </c:pt>
                <c:pt idx="4086">
                  <c:v>4086</c:v>
                </c:pt>
                <c:pt idx="4087">
                  <c:v>4087</c:v>
                </c:pt>
                <c:pt idx="4088">
                  <c:v>4088</c:v>
                </c:pt>
                <c:pt idx="4089">
                  <c:v>4089</c:v>
                </c:pt>
                <c:pt idx="4090">
                  <c:v>4090</c:v>
                </c:pt>
                <c:pt idx="4091">
                  <c:v>4091</c:v>
                </c:pt>
                <c:pt idx="4092">
                  <c:v>4092</c:v>
                </c:pt>
                <c:pt idx="4093">
                  <c:v>4093</c:v>
                </c:pt>
                <c:pt idx="4094">
                  <c:v>4094</c:v>
                </c:pt>
                <c:pt idx="4095">
                  <c:v>4095</c:v>
                </c:pt>
                <c:pt idx="4096">
                  <c:v>4096</c:v>
                </c:pt>
                <c:pt idx="4097">
                  <c:v>4097</c:v>
                </c:pt>
                <c:pt idx="4098">
                  <c:v>4098</c:v>
                </c:pt>
                <c:pt idx="4099">
                  <c:v>4099</c:v>
                </c:pt>
                <c:pt idx="4100">
                  <c:v>4100</c:v>
                </c:pt>
                <c:pt idx="4101">
                  <c:v>4101</c:v>
                </c:pt>
                <c:pt idx="4102">
                  <c:v>4102</c:v>
                </c:pt>
                <c:pt idx="4103">
                  <c:v>4103</c:v>
                </c:pt>
                <c:pt idx="4104">
                  <c:v>4104</c:v>
                </c:pt>
                <c:pt idx="4105">
                  <c:v>4105</c:v>
                </c:pt>
                <c:pt idx="4106">
                  <c:v>4106</c:v>
                </c:pt>
                <c:pt idx="4107">
                  <c:v>4107</c:v>
                </c:pt>
                <c:pt idx="4108">
                  <c:v>4108</c:v>
                </c:pt>
                <c:pt idx="4109">
                  <c:v>4109</c:v>
                </c:pt>
                <c:pt idx="4110">
                  <c:v>4110</c:v>
                </c:pt>
                <c:pt idx="4111">
                  <c:v>4111</c:v>
                </c:pt>
                <c:pt idx="4112">
                  <c:v>4112</c:v>
                </c:pt>
                <c:pt idx="4113">
                  <c:v>4113</c:v>
                </c:pt>
                <c:pt idx="4114">
                  <c:v>4114</c:v>
                </c:pt>
                <c:pt idx="4115">
                  <c:v>4115</c:v>
                </c:pt>
                <c:pt idx="4116">
                  <c:v>4116</c:v>
                </c:pt>
                <c:pt idx="4117">
                  <c:v>4117</c:v>
                </c:pt>
                <c:pt idx="4118">
                  <c:v>4118</c:v>
                </c:pt>
                <c:pt idx="4119">
                  <c:v>4119</c:v>
                </c:pt>
                <c:pt idx="4120">
                  <c:v>4120</c:v>
                </c:pt>
                <c:pt idx="4121">
                  <c:v>4121</c:v>
                </c:pt>
                <c:pt idx="4122">
                  <c:v>4122</c:v>
                </c:pt>
                <c:pt idx="4123">
                  <c:v>4123</c:v>
                </c:pt>
                <c:pt idx="4124">
                  <c:v>4124</c:v>
                </c:pt>
                <c:pt idx="4125">
                  <c:v>4125</c:v>
                </c:pt>
                <c:pt idx="4126">
                  <c:v>4126</c:v>
                </c:pt>
                <c:pt idx="4127">
                  <c:v>4127</c:v>
                </c:pt>
                <c:pt idx="4128">
                  <c:v>4128</c:v>
                </c:pt>
                <c:pt idx="4129">
                  <c:v>4129</c:v>
                </c:pt>
                <c:pt idx="4130">
                  <c:v>4130</c:v>
                </c:pt>
                <c:pt idx="4131">
                  <c:v>4131</c:v>
                </c:pt>
                <c:pt idx="4132">
                  <c:v>4132</c:v>
                </c:pt>
                <c:pt idx="4133">
                  <c:v>4133</c:v>
                </c:pt>
                <c:pt idx="4134">
                  <c:v>4134</c:v>
                </c:pt>
                <c:pt idx="4135">
                  <c:v>4135</c:v>
                </c:pt>
                <c:pt idx="4136">
                  <c:v>4136</c:v>
                </c:pt>
                <c:pt idx="4137">
                  <c:v>4137</c:v>
                </c:pt>
                <c:pt idx="4138">
                  <c:v>4138</c:v>
                </c:pt>
                <c:pt idx="4139">
                  <c:v>4139</c:v>
                </c:pt>
                <c:pt idx="4140">
                  <c:v>4140</c:v>
                </c:pt>
                <c:pt idx="4141">
                  <c:v>4141</c:v>
                </c:pt>
                <c:pt idx="4142">
                  <c:v>4142</c:v>
                </c:pt>
                <c:pt idx="4143">
                  <c:v>4143</c:v>
                </c:pt>
                <c:pt idx="4144">
                  <c:v>4144</c:v>
                </c:pt>
                <c:pt idx="4145">
                  <c:v>4145</c:v>
                </c:pt>
                <c:pt idx="4146">
                  <c:v>4146</c:v>
                </c:pt>
                <c:pt idx="4147">
                  <c:v>4147</c:v>
                </c:pt>
                <c:pt idx="4148">
                  <c:v>4148</c:v>
                </c:pt>
                <c:pt idx="4149">
                  <c:v>4149</c:v>
                </c:pt>
                <c:pt idx="4150">
                  <c:v>4150</c:v>
                </c:pt>
                <c:pt idx="4151">
                  <c:v>4151</c:v>
                </c:pt>
                <c:pt idx="4152">
                  <c:v>4152</c:v>
                </c:pt>
                <c:pt idx="4153">
                  <c:v>4153</c:v>
                </c:pt>
                <c:pt idx="4154">
                  <c:v>4154</c:v>
                </c:pt>
                <c:pt idx="4155">
                  <c:v>4155</c:v>
                </c:pt>
                <c:pt idx="4156">
                  <c:v>4156</c:v>
                </c:pt>
                <c:pt idx="4157">
                  <c:v>4157</c:v>
                </c:pt>
                <c:pt idx="4158">
                  <c:v>4158</c:v>
                </c:pt>
                <c:pt idx="4159">
                  <c:v>4159</c:v>
                </c:pt>
                <c:pt idx="4160">
                  <c:v>4160</c:v>
                </c:pt>
                <c:pt idx="4161">
                  <c:v>4161</c:v>
                </c:pt>
                <c:pt idx="4162">
                  <c:v>4162</c:v>
                </c:pt>
                <c:pt idx="4163">
                  <c:v>4163</c:v>
                </c:pt>
                <c:pt idx="4164">
                  <c:v>4164</c:v>
                </c:pt>
                <c:pt idx="4165">
                  <c:v>4165</c:v>
                </c:pt>
                <c:pt idx="4166">
                  <c:v>4166</c:v>
                </c:pt>
                <c:pt idx="4167">
                  <c:v>4167</c:v>
                </c:pt>
                <c:pt idx="4168">
                  <c:v>4168</c:v>
                </c:pt>
                <c:pt idx="4169">
                  <c:v>4169</c:v>
                </c:pt>
                <c:pt idx="4170">
                  <c:v>4170</c:v>
                </c:pt>
                <c:pt idx="4171">
                  <c:v>4171</c:v>
                </c:pt>
                <c:pt idx="4172">
                  <c:v>4172</c:v>
                </c:pt>
                <c:pt idx="4173">
                  <c:v>4173</c:v>
                </c:pt>
                <c:pt idx="4174">
                  <c:v>4174</c:v>
                </c:pt>
                <c:pt idx="4175">
                  <c:v>4175</c:v>
                </c:pt>
                <c:pt idx="4176">
                  <c:v>4176</c:v>
                </c:pt>
                <c:pt idx="4177">
                  <c:v>4177</c:v>
                </c:pt>
                <c:pt idx="4178">
                  <c:v>4178</c:v>
                </c:pt>
                <c:pt idx="4179">
                  <c:v>4179</c:v>
                </c:pt>
                <c:pt idx="4180">
                  <c:v>4180</c:v>
                </c:pt>
                <c:pt idx="4181">
                  <c:v>4181</c:v>
                </c:pt>
                <c:pt idx="4182">
                  <c:v>4182</c:v>
                </c:pt>
                <c:pt idx="4183">
                  <c:v>4183</c:v>
                </c:pt>
                <c:pt idx="4184">
                  <c:v>4184</c:v>
                </c:pt>
                <c:pt idx="4185">
                  <c:v>4185</c:v>
                </c:pt>
                <c:pt idx="4186">
                  <c:v>4186</c:v>
                </c:pt>
                <c:pt idx="4187">
                  <c:v>4187</c:v>
                </c:pt>
                <c:pt idx="4188">
                  <c:v>4188</c:v>
                </c:pt>
                <c:pt idx="4189">
                  <c:v>4189</c:v>
                </c:pt>
                <c:pt idx="4190">
                  <c:v>4190</c:v>
                </c:pt>
                <c:pt idx="4191">
                  <c:v>4191</c:v>
                </c:pt>
                <c:pt idx="4192">
                  <c:v>4192</c:v>
                </c:pt>
                <c:pt idx="4193">
                  <c:v>4193</c:v>
                </c:pt>
                <c:pt idx="4194">
                  <c:v>4194</c:v>
                </c:pt>
                <c:pt idx="4195">
                  <c:v>4195</c:v>
                </c:pt>
                <c:pt idx="4196">
                  <c:v>4196</c:v>
                </c:pt>
                <c:pt idx="4197">
                  <c:v>4197</c:v>
                </c:pt>
                <c:pt idx="4198">
                  <c:v>4198</c:v>
                </c:pt>
                <c:pt idx="4199">
                  <c:v>4199</c:v>
                </c:pt>
                <c:pt idx="4200">
                  <c:v>4200</c:v>
                </c:pt>
                <c:pt idx="4201">
                  <c:v>4201</c:v>
                </c:pt>
                <c:pt idx="4202">
                  <c:v>4202</c:v>
                </c:pt>
                <c:pt idx="4203">
                  <c:v>4203</c:v>
                </c:pt>
                <c:pt idx="4204">
                  <c:v>4204</c:v>
                </c:pt>
                <c:pt idx="4205">
                  <c:v>4205</c:v>
                </c:pt>
                <c:pt idx="4206">
                  <c:v>4206</c:v>
                </c:pt>
                <c:pt idx="4207">
                  <c:v>4207</c:v>
                </c:pt>
                <c:pt idx="4208">
                  <c:v>4208</c:v>
                </c:pt>
                <c:pt idx="4209">
                  <c:v>4209</c:v>
                </c:pt>
                <c:pt idx="4210">
                  <c:v>4210</c:v>
                </c:pt>
                <c:pt idx="4211">
                  <c:v>4211</c:v>
                </c:pt>
                <c:pt idx="4212">
                  <c:v>4212</c:v>
                </c:pt>
                <c:pt idx="4213">
                  <c:v>4213</c:v>
                </c:pt>
                <c:pt idx="4214">
                  <c:v>4214</c:v>
                </c:pt>
                <c:pt idx="4215">
                  <c:v>4215</c:v>
                </c:pt>
                <c:pt idx="4216">
                  <c:v>4216</c:v>
                </c:pt>
                <c:pt idx="4217">
                  <c:v>4217</c:v>
                </c:pt>
                <c:pt idx="4218">
                  <c:v>4218</c:v>
                </c:pt>
                <c:pt idx="4219">
                  <c:v>4219</c:v>
                </c:pt>
                <c:pt idx="4220">
                  <c:v>4220</c:v>
                </c:pt>
                <c:pt idx="4221">
                  <c:v>4221</c:v>
                </c:pt>
                <c:pt idx="4222">
                  <c:v>4222</c:v>
                </c:pt>
                <c:pt idx="4223">
                  <c:v>4223</c:v>
                </c:pt>
                <c:pt idx="4224">
                  <c:v>4224</c:v>
                </c:pt>
                <c:pt idx="4225">
                  <c:v>4225</c:v>
                </c:pt>
                <c:pt idx="4226">
                  <c:v>4226</c:v>
                </c:pt>
                <c:pt idx="4227">
                  <c:v>4227</c:v>
                </c:pt>
                <c:pt idx="4228">
                  <c:v>4228</c:v>
                </c:pt>
                <c:pt idx="4229">
                  <c:v>4229</c:v>
                </c:pt>
                <c:pt idx="4230">
                  <c:v>4230</c:v>
                </c:pt>
                <c:pt idx="4231">
                  <c:v>4231</c:v>
                </c:pt>
                <c:pt idx="4232">
                  <c:v>4232</c:v>
                </c:pt>
                <c:pt idx="4233">
                  <c:v>4233</c:v>
                </c:pt>
                <c:pt idx="4234">
                  <c:v>4234</c:v>
                </c:pt>
                <c:pt idx="4235">
                  <c:v>4235</c:v>
                </c:pt>
                <c:pt idx="4236">
                  <c:v>4236</c:v>
                </c:pt>
                <c:pt idx="4237">
                  <c:v>4237</c:v>
                </c:pt>
                <c:pt idx="4238">
                  <c:v>4238</c:v>
                </c:pt>
                <c:pt idx="4239">
                  <c:v>4239</c:v>
                </c:pt>
                <c:pt idx="4240">
                  <c:v>4240</c:v>
                </c:pt>
                <c:pt idx="4241">
                  <c:v>4241</c:v>
                </c:pt>
                <c:pt idx="4242">
                  <c:v>4242</c:v>
                </c:pt>
                <c:pt idx="4243">
                  <c:v>4243</c:v>
                </c:pt>
                <c:pt idx="4244">
                  <c:v>4244</c:v>
                </c:pt>
                <c:pt idx="4245">
                  <c:v>4245</c:v>
                </c:pt>
                <c:pt idx="4246">
                  <c:v>4246</c:v>
                </c:pt>
                <c:pt idx="4247">
                  <c:v>4247</c:v>
                </c:pt>
                <c:pt idx="4248">
                  <c:v>4248</c:v>
                </c:pt>
                <c:pt idx="4249">
                  <c:v>4249</c:v>
                </c:pt>
                <c:pt idx="4250">
                  <c:v>4250</c:v>
                </c:pt>
                <c:pt idx="4251">
                  <c:v>4251</c:v>
                </c:pt>
                <c:pt idx="4252">
                  <c:v>4252</c:v>
                </c:pt>
                <c:pt idx="4253">
                  <c:v>4253</c:v>
                </c:pt>
                <c:pt idx="4254">
                  <c:v>4254</c:v>
                </c:pt>
                <c:pt idx="4255">
                  <c:v>4255</c:v>
                </c:pt>
                <c:pt idx="4256">
                  <c:v>4256</c:v>
                </c:pt>
                <c:pt idx="4257">
                  <c:v>4257</c:v>
                </c:pt>
                <c:pt idx="4258">
                  <c:v>4258</c:v>
                </c:pt>
                <c:pt idx="4259">
                  <c:v>4259</c:v>
                </c:pt>
                <c:pt idx="4260">
                  <c:v>4260</c:v>
                </c:pt>
                <c:pt idx="4261">
                  <c:v>4261</c:v>
                </c:pt>
                <c:pt idx="4262">
                  <c:v>4262</c:v>
                </c:pt>
                <c:pt idx="4263">
                  <c:v>4263</c:v>
                </c:pt>
                <c:pt idx="4264">
                  <c:v>4264</c:v>
                </c:pt>
                <c:pt idx="4265">
                  <c:v>4265</c:v>
                </c:pt>
                <c:pt idx="4266">
                  <c:v>4266</c:v>
                </c:pt>
                <c:pt idx="4267">
                  <c:v>4267</c:v>
                </c:pt>
                <c:pt idx="4268">
                  <c:v>4268</c:v>
                </c:pt>
                <c:pt idx="4269">
                  <c:v>4269</c:v>
                </c:pt>
                <c:pt idx="4270">
                  <c:v>4270</c:v>
                </c:pt>
                <c:pt idx="4271">
                  <c:v>4271</c:v>
                </c:pt>
                <c:pt idx="4272">
                  <c:v>4272</c:v>
                </c:pt>
                <c:pt idx="4273">
                  <c:v>4273</c:v>
                </c:pt>
                <c:pt idx="4274">
                  <c:v>4274</c:v>
                </c:pt>
                <c:pt idx="4275">
                  <c:v>4275</c:v>
                </c:pt>
                <c:pt idx="4276">
                  <c:v>4276</c:v>
                </c:pt>
                <c:pt idx="4277">
                  <c:v>4277</c:v>
                </c:pt>
                <c:pt idx="4278">
                  <c:v>4278</c:v>
                </c:pt>
                <c:pt idx="4279">
                  <c:v>4279</c:v>
                </c:pt>
                <c:pt idx="4280">
                  <c:v>4280</c:v>
                </c:pt>
                <c:pt idx="4281">
                  <c:v>4281</c:v>
                </c:pt>
                <c:pt idx="4282">
                  <c:v>4282</c:v>
                </c:pt>
                <c:pt idx="4283">
                  <c:v>4283</c:v>
                </c:pt>
                <c:pt idx="4284">
                  <c:v>4284</c:v>
                </c:pt>
                <c:pt idx="4285">
                  <c:v>4285</c:v>
                </c:pt>
                <c:pt idx="4286">
                  <c:v>4286</c:v>
                </c:pt>
                <c:pt idx="4287">
                  <c:v>4287</c:v>
                </c:pt>
                <c:pt idx="4288">
                  <c:v>4288</c:v>
                </c:pt>
                <c:pt idx="4289">
                  <c:v>4289</c:v>
                </c:pt>
                <c:pt idx="4290">
                  <c:v>4290</c:v>
                </c:pt>
                <c:pt idx="4291">
                  <c:v>4291</c:v>
                </c:pt>
                <c:pt idx="4292">
                  <c:v>4292</c:v>
                </c:pt>
                <c:pt idx="4293">
                  <c:v>4293</c:v>
                </c:pt>
                <c:pt idx="4294">
                  <c:v>4294</c:v>
                </c:pt>
                <c:pt idx="4295">
                  <c:v>4295</c:v>
                </c:pt>
                <c:pt idx="4296">
                  <c:v>4296</c:v>
                </c:pt>
                <c:pt idx="4297">
                  <c:v>4297</c:v>
                </c:pt>
                <c:pt idx="4298">
                  <c:v>4298</c:v>
                </c:pt>
                <c:pt idx="4299">
                  <c:v>4299</c:v>
                </c:pt>
                <c:pt idx="4300">
                  <c:v>4300</c:v>
                </c:pt>
                <c:pt idx="4301">
                  <c:v>4301</c:v>
                </c:pt>
                <c:pt idx="4302">
                  <c:v>4302</c:v>
                </c:pt>
                <c:pt idx="4303">
                  <c:v>4303</c:v>
                </c:pt>
                <c:pt idx="4304">
                  <c:v>4304</c:v>
                </c:pt>
                <c:pt idx="4305">
                  <c:v>4305</c:v>
                </c:pt>
                <c:pt idx="4306">
                  <c:v>4306</c:v>
                </c:pt>
                <c:pt idx="4307">
                  <c:v>4307</c:v>
                </c:pt>
                <c:pt idx="4308">
                  <c:v>4308</c:v>
                </c:pt>
                <c:pt idx="4309">
                  <c:v>4309</c:v>
                </c:pt>
                <c:pt idx="4310">
                  <c:v>4310</c:v>
                </c:pt>
                <c:pt idx="4311">
                  <c:v>4311</c:v>
                </c:pt>
                <c:pt idx="4312">
                  <c:v>4312</c:v>
                </c:pt>
                <c:pt idx="4313">
                  <c:v>4313</c:v>
                </c:pt>
                <c:pt idx="4314">
                  <c:v>4314</c:v>
                </c:pt>
                <c:pt idx="4315">
                  <c:v>4315</c:v>
                </c:pt>
                <c:pt idx="4316">
                  <c:v>4316</c:v>
                </c:pt>
                <c:pt idx="4317">
                  <c:v>4317</c:v>
                </c:pt>
                <c:pt idx="4318">
                  <c:v>4318</c:v>
                </c:pt>
                <c:pt idx="4319">
                  <c:v>4319</c:v>
                </c:pt>
                <c:pt idx="4320">
                  <c:v>4320</c:v>
                </c:pt>
                <c:pt idx="4321">
                  <c:v>4321</c:v>
                </c:pt>
                <c:pt idx="4322">
                  <c:v>4322</c:v>
                </c:pt>
                <c:pt idx="4323">
                  <c:v>4323</c:v>
                </c:pt>
                <c:pt idx="4324">
                  <c:v>4324</c:v>
                </c:pt>
                <c:pt idx="4325">
                  <c:v>4325</c:v>
                </c:pt>
                <c:pt idx="4326">
                  <c:v>4326</c:v>
                </c:pt>
                <c:pt idx="4327">
                  <c:v>4327</c:v>
                </c:pt>
                <c:pt idx="4328">
                  <c:v>4328</c:v>
                </c:pt>
                <c:pt idx="4329">
                  <c:v>4329</c:v>
                </c:pt>
                <c:pt idx="4330">
                  <c:v>4330</c:v>
                </c:pt>
                <c:pt idx="4331">
                  <c:v>4331</c:v>
                </c:pt>
                <c:pt idx="4332">
                  <c:v>4332</c:v>
                </c:pt>
                <c:pt idx="4333">
                  <c:v>4333</c:v>
                </c:pt>
                <c:pt idx="4334">
                  <c:v>4334</c:v>
                </c:pt>
                <c:pt idx="4335">
                  <c:v>4335</c:v>
                </c:pt>
                <c:pt idx="4336">
                  <c:v>4336</c:v>
                </c:pt>
                <c:pt idx="4337">
                  <c:v>4337</c:v>
                </c:pt>
                <c:pt idx="4338">
                  <c:v>4338</c:v>
                </c:pt>
                <c:pt idx="4339">
                  <c:v>4339</c:v>
                </c:pt>
                <c:pt idx="4340">
                  <c:v>4340</c:v>
                </c:pt>
                <c:pt idx="4341">
                  <c:v>4341</c:v>
                </c:pt>
                <c:pt idx="4342">
                  <c:v>4342</c:v>
                </c:pt>
                <c:pt idx="4343">
                  <c:v>4343</c:v>
                </c:pt>
                <c:pt idx="4344">
                  <c:v>4344</c:v>
                </c:pt>
                <c:pt idx="4345">
                  <c:v>4345</c:v>
                </c:pt>
                <c:pt idx="4346">
                  <c:v>4346</c:v>
                </c:pt>
                <c:pt idx="4347">
                  <c:v>4347</c:v>
                </c:pt>
                <c:pt idx="4348">
                  <c:v>4348</c:v>
                </c:pt>
                <c:pt idx="4349">
                  <c:v>4349</c:v>
                </c:pt>
                <c:pt idx="4350">
                  <c:v>4350</c:v>
                </c:pt>
                <c:pt idx="4351">
                  <c:v>4351</c:v>
                </c:pt>
                <c:pt idx="4352">
                  <c:v>4352</c:v>
                </c:pt>
                <c:pt idx="4353">
                  <c:v>4353</c:v>
                </c:pt>
                <c:pt idx="4354">
                  <c:v>4354</c:v>
                </c:pt>
                <c:pt idx="4355">
                  <c:v>4355</c:v>
                </c:pt>
                <c:pt idx="4356">
                  <c:v>4356</c:v>
                </c:pt>
                <c:pt idx="4357">
                  <c:v>4357</c:v>
                </c:pt>
                <c:pt idx="4358">
                  <c:v>4358</c:v>
                </c:pt>
                <c:pt idx="4359">
                  <c:v>4359</c:v>
                </c:pt>
                <c:pt idx="4360">
                  <c:v>4360</c:v>
                </c:pt>
                <c:pt idx="4361">
                  <c:v>4361</c:v>
                </c:pt>
                <c:pt idx="4362">
                  <c:v>4362</c:v>
                </c:pt>
                <c:pt idx="4363">
                  <c:v>4363</c:v>
                </c:pt>
                <c:pt idx="4364">
                  <c:v>4364</c:v>
                </c:pt>
                <c:pt idx="4365">
                  <c:v>4365</c:v>
                </c:pt>
                <c:pt idx="4366">
                  <c:v>4366</c:v>
                </c:pt>
                <c:pt idx="4367">
                  <c:v>4367</c:v>
                </c:pt>
                <c:pt idx="4368">
                  <c:v>4368</c:v>
                </c:pt>
                <c:pt idx="4369">
                  <c:v>4369</c:v>
                </c:pt>
                <c:pt idx="4370">
                  <c:v>4370</c:v>
                </c:pt>
                <c:pt idx="4371">
                  <c:v>4371</c:v>
                </c:pt>
                <c:pt idx="4372">
                  <c:v>4372</c:v>
                </c:pt>
                <c:pt idx="4373">
                  <c:v>4373</c:v>
                </c:pt>
                <c:pt idx="4374">
                  <c:v>4374</c:v>
                </c:pt>
                <c:pt idx="4375">
                  <c:v>4375</c:v>
                </c:pt>
                <c:pt idx="4376">
                  <c:v>4376</c:v>
                </c:pt>
                <c:pt idx="4377">
                  <c:v>4377</c:v>
                </c:pt>
                <c:pt idx="4378">
                  <c:v>4378</c:v>
                </c:pt>
                <c:pt idx="4379">
                  <c:v>4379</c:v>
                </c:pt>
                <c:pt idx="4380">
                  <c:v>4380</c:v>
                </c:pt>
                <c:pt idx="4381">
                  <c:v>4381</c:v>
                </c:pt>
                <c:pt idx="4382">
                  <c:v>4382</c:v>
                </c:pt>
                <c:pt idx="4383">
                  <c:v>4383</c:v>
                </c:pt>
                <c:pt idx="4384">
                  <c:v>4384</c:v>
                </c:pt>
                <c:pt idx="4385">
                  <c:v>4385</c:v>
                </c:pt>
                <c:pt idx="4386">
                  <c:v>4386</c:v>
                </c:pt>
                <c:pt idx="4387">
                  <c:v>4387</c:v>
                </c:pt>
                <c:pt idx="4388">
                  <c:v>4388</c:v>
                </c:pt>
                <c:pt idx="4389">
                  <c:v>4389</c:v>
                </c:pt>
                <c:pt idx="4390">
                  <c:v>4390</c:v>
                </c:pt>
                <c:pt idx="4391">
                  <c:v>4391</c:v>
                </c:pt>
                <c:pt idx="4392">
                  <c:v>4392</c:v>
                </c:pt>
                <c:pt idx="4393">
                  <c:v>4393</c:v>
                </c:pt>
                <c:pt idx="4394">
                  <c:v>4394</c:v>
                </c:pt>
                <c:pt idx="4395">
                  <c:v>4395</c:v>
                </c:pt>
                <c:pt idx="4396">
                  <c:v>4396</c:v>
                </c:pt>
                <c:pt idx="4397">
                  <c:v>4397</c:v>
                </c:pt>
                <c:pt idx="4398">
                  <c:v>4398</c:v>
                </c:pt>
                <c:pt idx="4399">
                  <c:v>4399</c:v>
                </c:pt>
                <c:pt idx="4400">
                  <c:v>4400</c:v>
                </c:pt>
                <c:pt idx="4401">
                  <c:v>4401</c:v>
                </c:pt>
                <c:pt idx="4402">
                  <c:v>4402</c:v>
                </c:pt>
                <c:pt idx="4403">
                  <c:v>4403</c:v>
                </c:pt>
                <c:pt idx="4404">
                  <c:v>4404</c:v>
                </c:pt>
                <c:pt idx="4405">
                  <c:v>4405</c:v>
                </c:pt>
                <c:pt idx="4406">
                  <c:v>4406</c:v>
                </c:pt>
                <c:pt idx="4407">
                  <c:v>4407</c:v>
                </c:pt>
                <c:pt idx="4408">
                  <c:v>4408</c:v>
                </c:pt>
                <c:pt idx="4409">
                  <c:v>4409</c:v>
                </c:pt>
                <c:pt idx="4410">
                  <c:v>4410</c:v>
                </c:pt>
                <c:pt idx="4411">
                  <c:v>4411</c:v>
                </c:pt>
                <c:pt idx="4412">
                  <c:v>4412</c:v>
                </c:pt>
                <c:pt idx="4413">
                  <c:v>4413</c:v>
                </c:pt>
                <c:pt idx="4414">
                  <c:v>4414</c:v>
                </c:pt>
                <c:pt idx="4415">
                  <c:v>4415</c:v>
                </c:pt>
                <c:pt idx="4416">
                  <c:v>4416</c:v>
                </c:pt>
                <c:pt idx="4417">
                  <c:v>4417</c:v>
                </c:pt>
                <c:pt idx="4418">
                  <c:v>4418</c:v>
                </c:pt>
                <c:pt idx="4419">
                  <c:v>4419</c:v>
                </c:pt>
                <c:pt idx="4420">
                  <c:v>4420</c:v>
                </c:pt>
                <c:pt idx="4421">
                  <c:v>4421</c:v>
                </c:pt>
                <c:pt idx="4422">
                  <c:v>4422</c:v>
                </c:pt>
                <c:pt idx="4423">
                  <c:v>4423</c:v>
                </c:pt>
                <c:pt idx="4424">
                  <c:v>4424</c:v>
                </c:pt>
                <c:pt idx="4425">
                  <c:v>4425</c:v>
                </c:pt>
                <c:pt idx="4426">
                  <c:v>4426</c:v>
                </c:pt>
                <c:pt idx="4427">
                  <c:v>4427</c:v>
                </c:pt>
                <c:pt idx="4428">
                  <c:v>4428</c:v>
                </c:pt>
                <c:pt idx="4429">
                  <c:v>4429</c:v>
                </c:pt>
                <c:pt idx="4430">
                  <c:v>4430</c:v>
                </c:pt>
                <c:pt idx="4431">
                  <c:v>4431</c:v>
                </c:pt>
                <c:pt idx="4432">
                  <c:v>4432</c:v>
                </c:pt>
                <c:pt idx="4433">
                  <c:v>4433</c:v>
                </c:pt>
                <c:pt idx="4434">
                  <c:v>4434</c:v>
                </c:pt>
                <c:pt idx="4435">
                  <c:v>4435</c:v>
                </c:pt>
                <c:pt idx="4436">
                  <c:v>4436</c:v>
                </c:pt>
                <c:pt idx="4437">
                  <c:v>4437</c:v>
                </c:pt>
                <c:pt idx="4438">
                  <c:v>4438</c:v>
                </c:pt>
                <c:pt idx="4439">
                  <c:v>4439</c:v>
                </c:pt>
                <c:pt idx="4440">
                  <c:v>4440</c:v>
                </c:pt>
                <c:pt idx="4441">
                  <c:v>4441</c:v>
                </c:pt>
                <c:pt idx="4442">
                  <c:v>4442</c:v>
                </c:pt>
                <c:pt idx="4443">
                  <c:v>4443</c:v>
                </c:pt>
                <c:pt idx="4444">
                  <c:v>4444</c:v>
                </c:pt>
                <c:pt idx="4445">
                  <c:v>4445</c:v>
                </c:pt>
                <c:pt idx="4446">
                  <c:v>4446</c:v>
                </c:pt>
                <c:pt idx="4447">
                  <c:v>4447</c:v>
                </c:pt>
                <c:pt idx="4448">
                  <c:v>4448</c:v>
                </c:pt>
                <c:pt idx="4449">
                  <c:v>4449</c:v>
                </c:pt>
                <c:pt idx="4450">
                  <c:v>4450</c:v>
                </c:pt>
                <c:pt idx="4451">
                  <c:v>4451</c:v>
                </c:pt>
                <c:pt idx="4452">
                  <c:v>4452</c:v>
                </c:pt>
                <c:pt idx="4453">
                  <c:v>4453</c:v>
                </c:pt>
                <c:pt idx="4454">
                  <c:v>4454</c:v>
                </c:pt>
                <c:pt idx="4455">
                  <c:v>4455</c:v>
                </c:pt>
                <c:pt idx="4456">
                  <c:v>4456</c:v>
                </c:pt>
                <c:pt idx="4457">
                  <c:v>4457</c:v>
                </c:pt>
                <c:pt idx="4458">
                  <c:v>4458</c:v>
                </c:pt>
                <c:pt idx="4459">
                  <c:v>4459</c:v>
                </c:pt>
                <c:pt idx="4460">
                  <c:v>4460</c:v>
                </c:pt>
                <c:pt idx="4461">
                  <c:v>4461</c:v>
                </c:pt>
                <c:pt idx="4462">
                  <c:v>4462</c:v>
                </c:pt>
                <c:pt idx="4463">
                  <c:v>4463</c:v>
                </c:pt>
                <c:pt idx="4464">
                  <c:v>4464</c:v>
                </c:pt>
                <c:pt idx="4465">
                  <c:v>4465</c:v>
                </c:pt>
                <c:pt idx="4466">
                  <c:v>4466</c:v>
                </c:pt>
                <c:pt idx="4467">
                  <c:v>4467</c:v>
                </c:pt>
                <c:pt idx="4468">
                  <c:v>4468</c:v>
                </c:pt>
                <c:pt idx="4469">
                  <c:v>4469</c:v>
                </c:pt>
                <c:pt idx="4470">
                  <c:v>4470</c:v>
                </c:pt>
                <c:pt idx="4471">
                  <c:v>4471</c:v>
                </c:pt>
                <c:pt idx="4472">
                  <c:v>4472</c:v>
                </c:pt>
                <c:pt idx="4473">
                  <c:v>4473</c:v>
                </c:pt>
                <c:pt idx="4474">
                  <c:v>4474</c:v>
                </c:pt>
                <c:pt idx="4475">
                  <c:v>4475</c:v>
                </c:pt>
                <c:pt idx="4476">
                  <c:v>4476</c:v>
                </c:pt>
                <c:pt idx="4477">
                  <c:v>4477</c:v>
                </c:pt>
                <c:pt idx="4478">
                  <c:v>4478</c:v>
                </c:pt>
                <c:pt idx="4479">
                  <c:v>4479</c:v>
                </c:pt>
                <c:pt idx="4480">
                  <c:v>4480</c:v>
                </c:pt>
                <c:pt idx="4481">
                  <c:v>4481</c:v>
                </c:pt>
                <c:pt idx="4482">
                  <c:v>4482</c:v>
                </c:pt>
                <c:pt idx="4483">
                  <c:v>4483</c:v>
                </c:pt>
                <c:pt idx="4484">
                  <c:v>4484</c:v>
                </c:pt>
                <c:pt idx="4485">
                  <c:v>4485</c:v>
                </c:pt>
                <c:pt idx="4486">
                  <c:v>4486</c:v>
                </c:pt>
                <c:pt idx="4487">
                  <c:v>4487</c:v>
                </c:pt>
                <c:pt idx="4488">
                  <c:v>4488</c:v>
                </c:pt>
                <c:pt idx="4489">
                  <c:v>4489</c:v>
                </c:pt>
                <c:pt idx="4490">
                  <c:v>4490</c:v>
                </c:pt>
                <c:pt idx="4491">
                  <c:v>4491</c:v>
                </c:pt>
                <c:pt idx="4492">
                  <c:v>4492</c:v>
                </c:pt>
                <c:pt idx="4493">
                  <c:v>4493</c:v>
                </c:pt>
                <c:pt idx="4494">
                  <c:v>4494</c:v>
                </c:pt>
                <c:pt idx="4495">
                  <c:v>4495</c:v>
                </c:pt>
                <c:pt idx="4496">
                  <c:v>4496</c:v>
                </c:pt>
                <c:pt idx="4497">
                  <c:v>4497</c:v>
                </c:pt>
                <c:pt idx="4498">
                  <c:v>4498</c:v>
                </c:pt>
                <c:pt idx="4499">
                  <c:v>4499</c:v>
                </c:pt>
                <c:pt idx="4500">
                  <c:v>4500</c:v>
                </c:pt>
                <c:pt idx="4501">
                  <c:v>4501</c:v>
                </c:pt>
                <c:pt idx="4502">
                  <c:v>4502</c:v>
                </c:pt>
                <c:pt idx="4503">
                  <c:v>4503</c:v>
                </c:pt>
                <c:pt idx="4504">
                  <c:v>4504</c:v>
                </c:pt>
                <c:pt idx="4505">
                  <c:v>4505</c:v>
                </c:pt>
                <c:pt idx="4506">
                  <c:v>4506</c:v>
                </c:pt>
                <c:pt idx="4507">
                  <c:v>4507</c:v>
                </c:pt>
                <c:pt idx="4508">
                  <c:v>4508</c:v>
                </c:pt>
                <c:pt idx="4509">
                  <c:v>4509</c:v>
                </c:pt>
                <c:pt idx="4510">
                  <c:v>4510</c:v>
                </c:pt>
                <c:pt idx="4511">
                  <c:v>4511</c:v>
                </c:pt>
                <c:pt idx="4512">
                  <c:v>4512</c:v>
                </c:pt>
                <c:pt idx="4513">
                  <c:v>4513</c:v>
                </c:pt>
                <c:pt idx="4514">
                  <c:v>4514</c:v>
                </c:pt>
                <c:pt idx="4515">
                  <c:v>4515</c:v>
                </c:pt>
                <c:pt idx="4516">
                  <c:v>4516</c:v>
                </c:pt>
                <c:pt idx="4517">
                  <c:v>4517</c:v>
                </c:pt>
                <c:pt idx="4518">
                  <c:v>4518</c:v>
                </c:pt>
                <c:pt idx="4519">
                  <c:v>4519</c:v>
                </c:pt>
                <c:pt idx="4520">
                  <c:v>4520</c:v>
                </c:pt>
                <c:pt idx="4521">
                  <c:v>4521</c:v>
                </c:pt>
                <c:pt idx="4522">
                  <c:v>4522</c:v>
                </c:pt>
                <c:pt idx="4523">
                  <c:v>4523</c:v>
                </c:pt>
                <c:pt idx="4524">
                  <c:v>4524</c:v>
                </c:pt>
                <c:pt idx="4525">
                  <c:v>4525</c:v>
                </c:pt>
                <c:pt idx="4526">
                  <c:v>4526</c:v>
                </c:pt>
                <c:pt idx="4527">
                  <c:v>4527</c:v>
                </c:pt>
                <c:pt idx="4528">
                  <c:v>4528</c:v>
                </c:pt>
                <c:pt idx="4529">
                  <c:v>4529</c:v>
                </c:pt>
                <c:pt idx="4530">
                  <c:v>4530</c:v>
                </c:pt>
                <c:pt idx="4531">
                  <c:v>4531</c:v>
                </c:pt>
                <c:pt idx="4532">
                  <c:v>4532</c:v>
                </c:pt>
                <c:pt idx="4533">
                  <c:v>4533</c:v>
                </c:pt>
                <c:pt idx="4534">
                  <c:v>4534</c:v>
                </c:pt>
                <c:pt idx="4535">
                  <c:v>4535</c:v>
                </c:pt>
                <c:pt idx="4536">
                  <c:v>4536</c:v>
                </c:pt>
                <c:pt idx="4537">
                  <c:v>4537</c:v>
                </c:pt>
                <c:pt idx="4538">
                  <c:v>4538</c:v>
                </c:pt>
                <c:pt idx="4539">
                  <c:v>4539</c:v>
                </c:pt>
                <c:pt idx="4540">
                  <c:v>4540</c:v>
                </c:pt>
                <c:pt idx="4541">
                  <c:v>4541</c:v>
                </c:pt>
                <c:pt idx="4542">
                  <c:v>4542</c:v>
                </c:pt>
                <c:pt idx="4543">
                  <c:v>4543</c:v>
                </c:pt>
                <c:pt idx="4544">
                  <c:v>4544</c:v>
                </c:pt>
                <c:pt idx="4545">
                  <c:v>4545</c:v>
                </c:pt>
                <c:pt idx="4546">
                  <c:v>4546</c:v>
                </c:pt>
                <c:pt idx="4547">
                  <c:v>4547</c:v>
                </c:pt>
                <c:pt idx="4548">
                  <c:v>4548</c:v>
                </c:pt>
                <c:pt idx="4549">
                  <c:v>4549</c:v>
                </c:pt>
                <c:pt idx="4550">
                  <c:v>4550</c:v>
                </c:pt>
                <c:pt idx="4551">
                  <c:v>4551</c:v>
                </c:pt>
                <c:pt idx="4552">
                  <c:v>4552</c:v>
                </c:pt>
                <c:pt idx="4553">
                  <c:v>4553</c:v>
                </c:pt>
                <c:pt idx="4554">
                  <c:v>4554</c:v>
                </c:pt>
                <c:pt idx="4555">
                  <c:v>4555</c:v>
                </c:pt>
                <c:pt idx="4556">
                  <c:v>4556</c:v>
                </c:pt>
                <c:pt idx="4557">
                  <c:v>4557</c:v>
                </c:pt>
                <c:pt idx="4558">
                  <c:v>4558</c:v>
                </c:pt>
                <c:pt idx="4559">
                  <c:v>4559</c:v>
                </c:pt>
                <c:pt idx="4560">
                  <c:v>4560</c:v>
                </c:pt>
                <c:pt idx="4561">
                  <c:v>4561</c:v>
                </c:pt>
                <c:pt idx="4562">
                  <c:v>4562</c:v>
                </c:pt>
                <c:pt idx="4563">
                  <c:v>4563</c:v>
                </c:pt>
                <c:pt idx="4564">
                  <c:v>4564</c:v>
                </c:pt>
                <c:pt idx="4565">
                  <c:v>4565</c:v>
                </c:pt>
                <c:pt idx="4566">
                  <c:v>4566</c:v>
                </c:pt>
                <c:pt idx="4567">
                  <c:v>4567</c:v>
                </c:pt>
                <c:pt idx="4568">
                  <c:v>4568</c:v>
                </c:pt>
                <c:pt idx="4569">
                  <c:v>4569</c:v>
                </c:pt>
                <c:pt idx="4570">
                  <c:v>4570</c:v>
                </c:pt>
                <c:pt idx="4571">
                  <c:v>4571</c:v>
                </c:pt>
                <c:pt idx="4572">
                  <c:v>4572</c:v>
                </c:pt>
                <c:pt idx="4573">
                  <c:v>4573</c:v>
                </c:pt>
                <c:pt idx="4574">
                  <c:v>4574</c:v>
                </c:pt>
                <c:pt idx="4575">
                  <c:v>4575</c:v>
                </c:pt>
                <c:pt idx="4576">
                  <c:v>4576</c:v>
                </c:pt>
                <c:pt idx="4577">
                  <c:v>4577</c:v>
                </c:pt>
                <c:pt idx="4578">
                  <c:v>4578</c:v>
                </c:pt>
                <c:pt idx="4579">
                  <c:v>4579</c:v>
                </c:pt>
                <c:pt idx="4580">
                  <c:v>4580</c:v>
                </c:pt>
                <c:pt idx="4581">
                  <c:v>4581</c:v>
                </c:pt>
                <c:pt idx="4582">
                  <c:v>4582</c:v>
                </c:pt>
                <c:pt idx="4583">
                  <c:v>4583</c:v>
                </c:pt>
                <c:pt idx="4584">
                  <c:v>4584</c:v>
                </c:pt>
                <c:pt idx="4585">
                  <c:v>4585</c:v>
                </c:pt>
                <c:pt idx="4586">
                  <c:v>4586</c:v>
                </c:pt>
                <c:pt idx="4587">
                  <c:v>4587</c:v>
                </c:pt>
                <c:pt idx="4588">
                  <c:v>4588</c:v>
                </c:pt>
                <c:pt idx="4589">
                  <c:v>4589</c:v>
                </c:pt>
                <c:pt idx="4590">
                  <c:v>4590</c:v>
                </c:pt>
                <c:pt idx="4591">
                  <c:v>4591</c:v>
                </c:pt>
                <c:pt idx="4592">
                  <c:v>4592</c:v>
                </c:pt>
                <c:pt idx="4593">
                  <c:v>4593</c:v>
                </c:pt>
                <c:pt idx="4594">
                  <c:v>4594</c:v>
                </c:pt>
                <c:pt idx="4595">
                  <c:v>4595</c:v>
                </c:pt>
                <c:pt idx="4596">
                  <c:v>4596</c:v>
                </c:pt>
                <c:pt idx="4597">
                  <c:v>4597</c:v>
                </c:pt>
                <c:pt idx="4598">
                  <c:v>4598</c:v>
                </c:pt>
                <c:pt idx="4599">
                  <c:v>4599</c:v>
                </c:pt>
                <c:pt idx="4600">
                  <c:v>4600</c:v>
                </c:pt>
                <c:pt idx="4601">
                  <c:v>4601</c:v>
                </c:pt>
                <c:pt idx="4602">
                  <c:v>4602</c:v>
                </c:pt>
                <c:pt idx="4603">
                  <c:v>4603</c:v>
                </c:pt>
                <c:pt idx="4604">
                  <c:v>4604</c:v>
                </c:pt>
                <c:pt idx="4605">
                  <c:v>4605</c:v>
                </c:pt>
                <c:pt idx="4606">
                  <c:v>4606</c:v>
                </c:pt>
                <c:pt idx="4607">
                  <c:v>4607</c:v>
                </c:pt>
                <c:pt idx="4608">
                  <c:v>4608</c:v>
                </c:pt>
                <c:pt idx="4609">
                  <c:v>4609</c:v>
                </c:pt>
                <c:pt idx="4610">
                  <c:v>4610</c:v>
                </c:pt>
                <c:pt idx="4611">
                  <c:v>4611</c:v>
                </c:pt>
                <c:pt idx="4612">
                  <c:v>4612</c:v>
                </c:pt>
                <c:pt idx="4613">
                  <c:v>4613</c:v>
                </c:pt>
                <c:pt idx="4614">
                  <c:v>4614</c:v>
                </c:pt>
                <c:pt idx="4615">
                  <c:v>4615</c:v>
                </c:pt>
                <c:pt idx="4616">
                  <c:v>4616</c:v>
                </c:pt>
                <c:pt idx="4617">
                  <c:v>4617</c:v>
                </c:pt>
                <c:pt idx="4618">
                  <c:v>4618</c:v>
                </c:pt>
                <c:pt idx="4619">
                  <c:v>4619</c:v>
                </c:pt>
                <c:pt idx="4620">
                  <c:v>4620</c:v>
                </c:pt>
                <c:pt idx="4621">
                  <c:v>4621</c:v>
                </c:pt>
                <c:pt idx="4622">
                  <c:v>4622</c:v>
                </c:pt>
                <c:pt idx="4623">
                  <c:v>4623</c:v>
                </c:pt>
                <c:pt idx="4624">
                  <c:v>4624</c:v>
                </c:pt>
                <c:pt idx="4625">
                  <c:v>4625</c:v>
                </c:pt>
                <c:pt idx="4626">
                  <c:v>4626</c:v>
                </c:pt>
                <c:pt idx="4627">
                  <c:v>4627</c:v>
                </c:pt>
                <c:pt idx="4628">
                  <c:v>4628</c:v>
                </c:pt>
                <c:pt idx="4629">
                  <c:v>4629</c:v>
                </c:pt>
                <c:pt idx="4630">
                  <c:v>4630</c:v>
                </c:pt>
                <c:pt idx="4631">
                  <c:v>4631</c:v>
                </c:pt>
                <c:pt idx="4632">
                  <c:v>4632</c:v>
                </c:pt>
                <c:pt idx="4633">
                  <c:v>4633</c:v>
                </c:pt>
                <c:pt idx="4634">
                  <c:v>4634</c:v>
                </c:pt>
                <c:pt idx="4635">
                  <c:v>4635</c:v>
                </c:pt>
                <c:pt idx="4636">
                  <c:v>4636</c:v>
                </c:pt>
                <c:pt idx="4637">
                  <c:v>4637</c:v>
                </c:pt>
                <c:pt idx="4638">
                  <c:v>4638</c:v>
                </c:pt>
                <c:pt idx="4639">
                  <c:v>4639</c:v>
                </c:pt>
                <c:pt idx="4640">
                  <c:v>4640</c:v>
                </c:pt>
                <c:pt idx="4641">
                  <c:v>4641</c:v>
                </c:pt>
                <c:pt idx="4642">
                  <c:v>4642</c:v>
                </c:pt>
                <c:pt idx="4643">
                  <c:v>4643</c:v>
                </c:pt>
                <c:pt idx="4644">
                  <c:v>4644</c:v>
                </c:pt>
                <c:pt idx="4645">
                  <c:v>4645</c:v>
                </c:pt>
                <c:pt idx="4646">
                  <c:v>4646</c:v>
                </c:pt>
                <c:pt idx="4647">
                  <c:v>4647</c:v>
                </c:pt>
                <c:pt idx="4648">
                  <c:v>4648</c:v>
                </c:pt>
                <c:pt idx="4649">
                  <c:v>4649</c:v>
                </c:pt>
                <c:pt idx="4650">
                  <c:v>4650</c:v>
                </c:pt>
                <c:pt idx="4651">
                  <c:v>4651</c:v>
                </c:pt>
                <c:pt idx="4652">
                  <c:v>4652</c:v>
                </c:pt>
                <c:pt idx="4653">
                  <c:v>4653</c:v>
                </c:pt>
                <c:pt idx="4654">
                  <c:v>4654</c:v>
                </c:pt>
                <c:pt idx="4655">
                  <c:v>4655</c:v>
                </c:pt>
                <c:pt idx="4656">
                  <c:v>4656</c:v>
                </c:pt>
                <c:pt idx="4657">
                  <c:v>4657</c:v>
                </c:pt>
                <c:pt idx="4658">
                  <c:v>4658</c:v>
                </c:pt>
                <c:pt idx="4659">
                  <c:v>4659</c:v>
                </c:pt>
                <c:pt idx="4660">
                  <c:v>4660</c:v>
                </c:pt>
                <c:pt idx="4661">
                  <c:v>4661</c:v>
                </c:pt>
                <c:pt idx="4662">
                  <c:v>4662</c:v>
                </c:pt>
                <c:pt idx="4663">
                  <c:v>4663</c:v>
                </c:pt>
                <c:pt idx="4664">
                  <c:v>4664</c:v>
                </c:pt>
                <c:pt idx="4665">
                  <c:v>4665</c:v>
                </c:pt>
                <c:pt idx="4666">
                  <c:v>4666</c:v>
                </c:pt>
                <c:pt idx="4667">
                  <c:v>4667</c:v>
                </c:pt>
                <c:pt idx="4668">
                  <c:v>4668</c:v>
                </c:pt>
                <c:pt idx="4669">
                  <c:v>4669</c:v>
                </c:pt>
                <c:pt idx="4670">
                  <c:v>4670</c:v>
                </c:pt>
                <c:pt idx="4671">
                  <c:v>4671</c:v>
                </c:pt>
                <c:pt idx="4672">
                  <c:v>4672</c:v>
                </c:pt>
                <c:pt idx="4673">
                  <c:v>4673</c:v>
                </c:pt>
                <c:pt idx="4674">
                  <c:v>4674</c:v>
                </c:pt>
                <c:pt idx="4675">
                  <c:v>4675</c:v>
                </c:pt>
                <c:pt idx="4676">
                  <c:v>4676</c:v>
                </c:pt>
                <c:pt idx="4677">
                  <c:v>4677</c:v>
                </c:pt>
                <c:pt idx="4678">
                  <c:v>4678</c:v>
                </c:pt>
                <c:pt idx="4679">
                  <c:v>4679</c:v>
                </c:pt>
                <c:pt idx="4680">
                  <c:v>4680</c:v>
                </c:pt>
                <c:pt idx="4681">
                  <c:v>4681</c:v>
                </c:pt>
                <c:pt idx="4682">
                  <c:v>4682</c:v>
                </c:pt>
                <c:pt idx="4683">
                  <c:v>4683</c:v>
                </c:pt>
                <c:pt idx="4684">
                  <c:v>4684</c:v>
                </c:pt>
                <c:pt idx="4685">
                  <c:v>4685</c:v>
                </c:pt>
                <c:pt idx="4686">
                  <c:v>4686</c:v>
                </c:pt>
                <c:pt idx="4687">
                  <c:v>4687</c:v>
                </c:pt>
                <c:pt idx="4688">
                  <c:v>4688</c:v>
                </c:pt>
                <c:pt idx="4689">
                  <c:v>4689</c:v>
                </c:pt>
                <c:pt idx="4690">
                  <c:v>4690</c:v>
                </c:pt>
                <c:pt idx="4691">
                  <c:v>4691</c:v>
                </c:pt>
                <c:pt idx="4692">
                  <c:v>4692</c:v>
                </c:pt>
                <c:pt idx="4693">
                  <c:v>4693</c:v>
                </c:pt>
                <c:pt idx="4694">
                  <c:v>4694</c:v>
                </c:pt>
                <c:pt idx="4695">
                  <c:v>4695</c:v>
                </c:pt>
                <c:pt idx="4696">
                  <c:v>4696</c:v>
                </c:pt>
                <c:pt idx="4697">
                  <c:v>4697</c:v>
                </c:pt>
                <c:pt idx="4698">
                  <c:v>4698</c:v>
                </c:pt>
                <c:pt idx="4699">
                  <c:v>4699</c:v>
                </c:pt>
                <c:pt idx="4700">
                  <c:v>4700</c:v>
                </c:pt>
                <c:pt idx="4701">
                  <c:v>4701</c:v>
                </c:pt>
                <c:pt idx="4702">
                  <c:v>4702</c:v>
                </c:pt>
                <c:pt idx="4703">
                  <c:v>4703</c:v>
                </c:pt>
                <c:pt idx="4704">
                  <c:v>4704</c:v>
                </c:pt>
                <c:pt idx="4705">
                  <c:v>4705</c:v>
                </c:pt>
                <c:pt idx="4706">
                  <c:v>4706</c:v>
                </c:pt>
                <c:pt idx="4707">
                  <c:v>4707</c:v>
                </c:pt>
                <c:pt idx="4708">
                  <c:v>4708</c:v>
                </c:pt>
                <c:pt idx="4709">
                  <c:v>4709</c:v>
                </c:pt>
                <c:pt idx="4710">
                  <c:v>4710</c:v>
                </c:pt>
                <c:pt idx="4711">
                  <c:v>4711</c:v>
                </c:pt>
                <c:pt idx="4712">
                  <c:v>4712</c:v>
                </c:pt>
                <c:pt idx="4713">
                  <c:v>4713</c:v>
                </c:pt>
                <c:pt idx="4714">
                  <c:v>4714</c:v>
                </c:pt>
                <c:pt idx="4715">
                  <c:v>4715</c:v>
                </c:pt>
                <c:pt idx="4716">
                  <c:v>4716</c:v>
                </c:pt>
                <c:pt idx="4717">
                  <c:v>4717</c:v>
                </c:pt>
                <c:pt idx="4718">
                  <c:v>4718</c:v>
                </c:pt>
                <c:pt idx="4719">
                  <c:v>4719</c:v>
                </c:pt>
                <c:pt idx="4720">
                  <c:v>4720</c:v>
                </c:pt>
                <c:pt idx="4721">
                  <c:v>4721</c:v>
                </c:pt>
                <c:pt idx="4722">
                  <c:v>4722</c:v>
                </c:pt>
                <c:pt idx="4723">
                  <c:v>4723</c:v>
                </c:pt>
                <c:pt idx="4724">
                  <c:v>4724</c:v>
                </c:pt>
                <c:pt idx="4725">
                  <c:v>4725</c:v>
                </c:pt>
                <c:pt idx="4726">
                  <c:v>4726</c:v>
                </c:pt>
                <c:pt idx="4727">
                  <c:v>4727</c:v>
                </c:pt>
                <c:pt idx="4728">
                  <c:v>4728</c:v>
                </c:pt>
                <c:pt idx="4729">
                  <c:v>4729</c:v>
                </c:pt>
                <c:pt idx="4730">
                  <c:v>4730</c:v>
                </c:pt>
                <c:pt idx="4731">
                  <c:v>4731</c:v>
                </c:pt>
                <c:pt idx="4732">
                  <c:v>4732</c:v>
                </c:pt>
                <c:pt idx="4733">
                  <c:v>4733</c:v>
                </c:pt>
                <c:pt idx="4734">
                  <c:v>4734</c:v>
                </c:pt>
                <c:pt idx="4735">
                  <c:v>4735</c:v>
                </c:pt>
                <c:pt idx="4736">
                  <c:v>4736</c:v>
                </c:pt>
                <c:pt idx="4737">
                  <c:v>4737</c:v>
                </c:pt>
                <c:pt idx="4738">
                  <c:v>4738</c:v>
                </c:pt>
                <c:pt idx="4739">
                  <c:v>4739</c:v>
                </c:pt>
                <c:pt idx="4740">
                  <c:v>4740</c:v>
                </c:pt>
                <c:pt idx="4741">
                  <c:v>4741</c:v>
                </c:pt>
                <c:pt idx="4742">
                  <c:v>4742</c:v>
                </c:pt>
                <c:pt idx="4743">
                  <c:v>4743</c:v>
                </c:pt>
                <c:pt idx="4744">
                  <c:v>4744</c:v>
                </c:pt>
                <c:pt idx="4745">
                  <c:v>4745</c:v>
                </c:pt>
                <c:pt idx="4746">
                  <c:v>4746</c:v>
                </c:pt>
                <c:pt idx="4747">
                  <c:v>4747</c:v>
                </c:pt>
                <c:pt idx="4748">
                  <c:v>4748</c:v>
                </c:pt>
                <c:pt idx="4749">
                  <c:v>4749</c:v>
                </c:pt>
                <c:pt idx="4750">
                  <c:v>4750</c:v>
                </c:pt>
                <c:pt idx="4751">
                  <c:v>4751</c:v>
                </c:pt>
                <c:pt idx="4752">
                  <c:v>4752</c:v>
                </c:pt>
                <c:pt idx="4753">
                  <c:v>4753</c:v>
                </c:pt>
                <c:pt idx="4754">
                  <c:v>4754</c:v>
                </c:pt>
                <c:pt idx="4755">
                  <c:v>4755</c:v>
                </c:pt>
                <c:pt idx="4756">
                  <c:v>4756</c:v>
                </c:pt>
                <c:pt idx="4757">
                  <c:v>4757</c:v>
                </c:pt>
                <c:pt idx="4758">
                  <c:v>4758</c:v>
                </c:pt>
                <c:pt idx="4759">
                  <c:v>4759</c:v>
                </c:pt>
                <c:pt idx="4760">
                  <c:v>4760</c:v>
                </c:pt>
                <c:pt idx="4761">
                  <c:v>4761</c:v>
                </c:pt>
                <c:pt idx="4762">
                  <c:v>4762</c:v>
                </c:pt>
                <c:pt idx="4763">
                  <c:v>4763</c:v>
                </c:pt>
                <c:pt idx="4764">
                  <c:v>4764</c:v>
                </c:pt>
                <c:pt idx="4765">
                  <c:v>4765</c:v>
                </c:pt>
                <c:pt idx="4766">
                  <c:v>4766</c:v>
                </c:pt>
                <c:pt idx="4767">
                  <c:v>4767</c:v>
                </c:pt>
                <c:pt idx="4768">
                  <c:v>4768</c:v>
                </c:pt>
                <c:pt idx="4769">
                  <c:v>4769</c:v>
                </c:pt>
                <c:pt idx="4770">
                  <c:v>4770</c:v>
                </c:pt>
                <c:pt idx="4771">
                  <c:v>4771</c:v>
                </c:pt>
                <c:pt idx="4772">
                  <c:v>4772</c:v>
                </c:pt>
                <c:pt idx="4773">
                  <c:v>4773</c:v>
                </c:pt>
                <c:pt idx="4774">
                  <c:v>4774</c:v>
                </c:pt>
                <c:pt idx="4775">
                  <c:v>4775</c:v>
                </c:pt>
                <c:pt idx="4776">
                  <c:v>4776</c:v>
                </c:pt>
                <c:pt idx="4777">
                  <c:v>4777</c:v>
                </c:pt>
                <c:pt idx="4778">
                  <c:v>4778</c:v>
                </c:pt>
                <c:pt idx="4779">
                  <c:v>4779</c:v>
                </c:pt>
                <c:pt idx="4780">
                  <c:v>4780</c:v>
                </c:pt>
                <c:pt idx="4781">
                  <c:v>4781</c:v>
                </c:pt>
                <c:pt idx="4782">
                  <c:v>4782</c:v>
                </c:pt>
                <c:pt idx="4783">
                  <c:v>4783</c:v>
                </c:pt>
                <c:pt idx="4784">
                  <c:v>4784</c:v>
                </c:pt>
                <c:pt idx="4785">
                  <c:v>4785</c:v>
                </c:pt>
                <c:pt idx="4786">
                  <c:v>4786</c:v>
                </c:pt>
                <c:pt idx="4787">
                  <c:v>4787</c:v>
                </c:pt>
                <c:pt idx="4788">
                  <c:v>4788</c:v>
                </c:pt>
                <c:pt idx="4789">
                  <c:v>4789</c:v>
                </c:pt>
                <c:pt idx="4790">
                  <c:v>4790</c:v>
                </c:pt>
                <c:pt idx="4791">
                  <c:v>4791</c:v>
                </c:pt>
                <c:pt idx="4792">
                  <c:v>4792</c:v>
                </c:pt>
                <c:pt idx="4793">
                  <c:v>4793</c:v>
                </c:pt>
                <c:pt idx="4794">
                  <c:v>4794</c:v>
                </c:pt>
                <c:pt idx="4795">
                  <c:v>4795</c:v>
                </c:pt>
                <c:pt idx="4796">
                  <c:v>4796</c:v>
                </c:pt>
                <c:pt idx="4797">
                  <c:v>4797</c:v>
                </c:pt>
                <c:pt idx="4798">
                  <c:v>4798</c:v>
                </c:pt>
                <c:pt idx="4799">
                  <c:v>4799</c:v>
                </c:pt>
                <c:pt idx="4800">
                  <c:v>4800</c:v>
                </c:pt>
                <c:pt idx="4801">
                  <c:v>4801</c:v>
                </c:pt>
                <c:pt idx="4802">
                  <c:v>4802</c:v>
                </c:pt>
                <c:pt idx="4803">
                  <c:v>4803</c:v>
                </c:pt>
                <c:pt idx="4804">
                  <c:v>4804</c:v>
                </c:pt>
                <c:pt idx="4805">
                  <c:v>4805</c:v>
                </c:pt>
                <c:pt idx="4806">
                  <c:v>4806</c:v>
                </c:pt>
                <c:pt idx="4807">
                  <c:v>4807</c:v>
                </c:pt>
                <c:pt idx="4808">
                  <c:v>4808</c:v>
                </c:pt>
                <c:pt idx="4809">
                  <c:v>4809</c:v>
                </c:pt>
                <c:pt idx="4810">
                  <c:v>4810</c:v>
                </c:pt>
                <c:pt idx="4811">
                  <c:v>4811</c:v>
                </c:pt>
                <c:pt idx="4812">
                  <c:v>4812</c:v>
                </c:pt>
                <c:pt idx="4813">
                  <c:v>4813</c:v>
                </c:pt>
                <c:pt idx="4814">
                  <c:v>4814</c:v>
                </c:pt>
                <c:pt idx="4815">
                  <c:v>4815</c:v>
                </c:pt>
                <c:pt idx="4816">
                  <c:v>4816</c:v>
                </c:pt>
                <c:pt idx="4817">
                  <c:v>4817</c:v>
                </c:pt>
                <c:pt idx="4818">
                  <c:v>4818</c:v>
                </c:pt>
                <c:pt idx="4819">
                  <c:v>4819</c:v>
                </c:pt>
                <c:pt idx="4820">
                  <c:v>4820</c:v>
                </c:pt>
                <c:pt idx="4821">
                  <c:v>4821</c:v>
                </c:pt>
                <c:pt idx="4822">
                  <c:v>4822</c:v>
                </c:pt>
                <c:pt idx="4823">
                  <c:v>4823</c:v>
                </c:pt>
                <c:pt idx="4824">
                  <c:v>4824</c:v>
                </c:pt>
                <c:pt idx="4825">
                  <c:v>4825</c:v>
                </c:pt>
                <c:pt idx="4826">
                  <c:v>4826</c:v>
                </c:pt>
                <c:pt idx="4827">
                  <c:v>4827</c:v>
                </c:pt>
                <c:pt idx="4828">
                  <c:v>4828</c:v>
                </c:pt>
                <c:pt idx="4829">
                  <c:v>4829</c:v>
                </c:pt>
                <c:pt idx="4830">
                  <c:v>4830</c:v>
                </c:pt>
                <c:pt idx="4831">
                  <c:v>4831</c:v>
                </c:pt>
                <c:pt idx="4832">
                  <c:v>4832</c:v>
                </c:pt>
                <c:pt idx="4833">
                  <c:v>4833</c:v>
                </c:pt>
                <c:pt idx="4834">
                  <c:v>4834</c:v>
                </c:pt>
                <c:pt idx="4835">
                  <c:v>4835</c:v>
                </c:pt>
                <c:pt idx="4836">
                  <c:v>4836</c:v>
                </c:pt>
                <c:pt idx="4837">
                  <c:v>4837</c:v>
                </c:pt>
                <c:pt idx="4838">
                  <c:v>4838</c:v>
                </c:pt>
                <c:pt idx="4839">
                  <c:v>4839</c:v>
                </c:pt>
                <c:pt idx="4840">
                  <c:v>4840</c:v>
                </c:pt>
                <c:pt idx="4841">
                  <c:v>4841</c:v>
                </c:pt>
                <c:pt idx="4842">
                  <c:v>4842</c:v>
                </c:pt>
                <c:pt idx="4843">
                  <c:v>4843</c:v>
                </c:pt>
                <c:pt idx="4844">
                  <c:v>4844</c:v>
                </c:pt>
                <c:pt idx="4845">
                  <c:v>4845</c:v>
                </c:pt>
                <c:pt idx="4846">
                  <c:v>4846</c:v>
                </c:pt>
                <c:pt idx="4847">
                  <c:v>4847</c:v>
                </c:pt>
                <c:pt idx="4848">
                  <c:v>4848</c:v>
                </c:pt>
                <c:pt idx="4849">
                  <c:v>4849</c:v>
                </c:pt>
                <c:pt idx="4850">
                  <c:v>4850</c:v>
                </c:pt>
                <c:pt idx="4851">
                  <c:v>4851</c:v>
                </c:pt>
                <c:pt idx="4852">
                  <c:v>4852</c:v>
                </c:pt>
                <c:pt idx="4853">
                  <c:v>4853</c:v>
                </c:pt>
                <c:pt idx="4854">
                  <c:v>4854</c:v>
                </c:pt>
                <c:pt idx="4855">
                  <c:v>4855</c:v>
                </c:pt>
                <c:pt idx="4856">
                  <c:v>4856</c:v>
                </c:pt>
                <c:pt idx="4857">
                  <c:v>4857</c:v>
                </c:pt>
                <c:pt idx="4858">
                  <c:v>4858</c:v>
                </c:pt>
                <c:pt idx="4859">
                  <c:v>4859</c:v>
                </c:pt>
                <c:pt idx="4860">
                  <c:v>4860</c:v>
                </c:pt>
                <c:pt idx="4861">
                  <c:v>4861</c:v>
                </c:pt>
                <c:pt idx="4862">
                  <c:v>4862</c:v>
                </c:pt>
                <c:pt idx="4863">
                  <c:v>4863</c:v>
                </c:pt>
                <c:pt idx="4864">
                  <c:v>4864</c:v>
                </c:pt>
                <c:pt idx="4865">
                  <c:v>4865</c:v>
                </c:pt>
                <c:pt idx="4866">
                  <c:v>4866</c:v>
                </c:pt>
                <c:pt idx="4867">
                  <c:v>4867</c:v>
                </c:pt>
                <c:pt idx="4868">
                  <c:v>4868</c:v>
                </c:pt>
                <c:pt idx="4869">
                  <c:v>4869</c:v>
                </c:pt>
                <c:pt idx="4870">
                  <c:v>4870</c:v>
                </c:pt>
                <c:pt idx="4871">
                  <c:v>4871</c:v>
                </c:pt>
                <c:pt idx="4872">
                  <c:v>4872</c:v>
                </c:pt>
                <c:pt idx="4873">
                  <c:v>4873</c:v>
                </c:pt>
                <c:pt idx="4874">
                  <c:v>4874</c:v>
                </c:pt>
                <c:pt idx="4875">
                  <c:v>4875</c:v>
                </c:pt>
                <c:pt idx="4876">
                  <c:v>4876</c:v>
                </c:pt>
                <c:pt idx="4877">
                  <c:v>4877</c:v>
                </c:pt>
                <c:pt idx="4878">
                  <c:v>4878</c:v>
                </c:pt>
                <c:pt idx="4879">
                  <c:v>4879</c:v>
                </c:pt>
                <c:pt idx="4880">
                  <c:v>4880</c:v>
                </c:pt>
                <c:pt idx="4881">
                  <c:v>4881</c:v>
                </c:pt>
                <c:pt idx="4882">
                  <c:v>4882</c:v>
                </c:pt>
                <c:pt idx="4883">
                  <c:v>4883</c:v>
                </c:pt>
                <c:pt idx="4884">
                  <c:v>4884</c:v>
                </c:pt>
                <c:pt idx="4885">
                  <c:v>4885</c:v>
                </c:pt>
                <c:pt idx="4886">
                  <c:v>4886</c:v>
                </c:pt>
                <c:pt idx="4887">
                  <c:v>4887</c:v>
                </c:pt>
                <c:pt idx="4888">
                  <c:v>4888</c:v>
                </c:pt>
                <c:pt idx="4889">
                  <c:v>4889</c:v>
                </c:pt>
                <c:pt idx="4890">
                  <c:v>4890</c:v>
                </c:pt>
                <c:pt idx="4891">
                  <c:v>4891</c:v>
                </c:pt>
                <c:pt idx="4892">
                  <c:v>4892</c:v>
                </c:pt>
                <c:pt idx="4893">
                  <c:v>4893</c:v>
                </c:pt>
                <c:pt idx="4894">
                  <c:v>4894</c:v>
                </c:pt>
                <c:pt idx="4895">
                  <c:v>4895</c:v>
                </c:pt>
                <c:pt idx="4896">
                  <c:v>4896</c:v>
                </c:pt>
                <c:pt idx="4897">
                  <c:v>4897</c:v>
                </c:pt>
                <c:pt idx="4898">
                  <c:v>4898</c:v>
                </c:pt>
                <c:pt idx="4899">
                  <c:v>4899</c:v>
                </c:pt>
                <c:pt idx="4900">
                  <c:v>4900</c:v>
                </c:pt>
                <c:pt idx="4901">
                  <c:v>4901</c:v>
                </c:pt>
                <c:pt idx="4902">
                  <c:v>4902</c:v>
                </c:pt>
                <c:pt idx="4903">
                  <c:v>4903</c:v>
                </c:pt>
                <c:pt idx="4904">
                  <c:v>4904</c:v>
                </c:pt>
                <c:pt idx="4905">
                  <c:v>4905</c:v>
                </c:pt>
                <c:pt idx="4906">
                  <c:v>4906</c:v>
                </c:pt>
                <c:pt idx="4907">
                  <c:v>4907</c:v>
                </c:pt>
                <c:pt idx="4908">
                  <c:v>4908</c:v>
                </c:pt>
                <c:pt idx="4909">
                  <c:v>4909</c:v>
                </c:pt>
                <c:pt idx="4910">
                  <c:v>4910</c:v>
                </c:pt>
                <c:pt idx="4911">
                  <c:v>4911</c:v>
                </c:pt>
                <c:pt idx="4912">
                  <c:v>4912</c:v>
                </c:pt>
                <c:pt idx="4913">
                  <c:v>4913</c:v>
                </c:pt>
                <c:pt idx="4914">
                  <c:v>4914</c:v>
                </c:pt>
                <c:pt idx="4915">
                  <c:v>4915</c:v>
                </c:pt>
                <c:pt idx="4916">
                  <c:v>4916</c:v>
                </c:pt>
                <c:pt idx="4917">
                  <c:v>4917</c:v>
                </c:pt>
                <c:pt idx="4918">
                  <c:v>4918</c:v>
                </c:pt>
                <c:pt idx="4919">
                  <c:v>4919</c:v>
                </c:pt>
                <c:pt idx="4920">
                  <c:v>4920</c:v>
                </c:pt>
                <c:pt idx="4921">
                  <c:v>4921</c:v>
                </c:pt>
                <c:pt idx="4922">
                  <c:v>4922</c:v>
                </c:pt>
                <c:pt idx="4923">
                  <c:v>4923</c:v>
                </c:pt>
                <c:pt idx="4924">
                  <c:v>4924</c:v>
                </c:pt>
                <c:pt idx="4925">
                  <c:v>4925</c:v>
                </c:pt>
                <c:pt idx="4926">
                  <c:v>4926</c:v>
                </c:pt>
                <c:pt idx="4927">
                  <c:v>4927</c:v>
                </c:pt>
                <c:pt idx="4928">
                  <c:v>4928</c:v>
                </c:pt>
                <c:pt idx="4929">
                  <c:v>4929</c:v>
                </c:pt>
                <c:pt idx="4930">
                  <c:v>4930</c:v>
                </c:pt>
                <c:pt idx="4931">
                  <c:v>4931</c:v>
                </c:pt>
                <c:pt idx="4932">
                  <c:v>4932</c:v>
                </c:pt>
                <c:pt idx="4933">
                  <c:v>4933</c:v>
                </c:pt>
                <c:pt idx="4934">
                  <c:v>4934</c:v>
                </c:pt>
                <c:pt idx="4935">
                  <c:v>4935</c:v>
                </c:pt>
                <c:pt idx="4936">
                  <c:v>4936</c:v>
                </c:pt>
                <c:pt idx="4937">
                  <c:v>4937</c:v>
                </c:pt>
                <c:pt idx="4938">
                  <c:v>4938</c:v>
                </c:pt>
                <c:pt idx="4939">
                  <c:v>4939</c:v>
                </c:pt>
                <c:pt idx="4940">
                  <c:v>4940</c:v>
                </c:pt>
                <c:pt idx="4941">
                  <c:v>4941</c:v>
                </c:pt>
                <c:pt idx="4942">
                  <c:v>4942</c:v>
                </c:pt>
                <c:pt idx="4943">
                  <c:v>4943</c:v>
                </c:pt>
                <c:pt idx="4944">
                  <c:v>4944</c:v>
                </c:pt>
                <c:pt idx="4945">
                  <c:v>4945</c:v>
                </c:pt>
                <c:pt idx="4946">
                  <c:v>4946</c:v>
                </c:pt>
                <c:pt idx="4947">
                  <c:v>4947</c:v>
                </c:pt>
                <c:pt idx="4948">
                  <c:v>4948</c:v>
                </c:pt>
                <c:pt idx="4949">
                  <c:v>4949</c:v>
                </c:pt>
                <c:pt idx="4950">
                  <c:v>4950</c:v>
                </c:pt>
                <c:pt idx="4951">
                  <c:v>4951</c:v>
                </c:pt>
                <c:pt idx="4952">
                  <c:v>4952</c:v>
                </c:pt>
                <c:pt idx="4953">
                  <c:v>4953</c:v>
                </c:pt>
                <c:pt idx="4954">
                  <c:v>4954</c:v>
                </c:pt>
                <c:pt idx="4955">
                  <c:v>4955</c:v>
                </c:pt>
                <c:pt idx="4956">
                  <c:v>4956</c:v>
                </c:pt>
                <c:pt idx="4957">
                  <c:v>4957</c:v>
                </c:pt>
                <c:pt idx="4958">
                  <c:v>4958</c:v>
                </c:pt>
                <c:pt idx="4959">
                  <c:v>4959</c:v>
                </c:pt>
                <c:pt idx="4960">
                  <c:v>4960</c:v>
                </c:pt>
                <c:pt idx="4961">
                  <c:v>4961</c:v>
                </c:pt>
                <c:pt idx="4962">
                  <c:v>4962</c:v>
                </c:pt>
                <c:pt idx="4963">
                  <c:v>4963</c:v>
                </c:pt>
                <c:pt idx="4964">
                  <c:v>4964</c:v>
                </c:pt>
                <c:pt idx="4965">
                  <c:v>4965</c:v>
                </c:pt>
                <c:pt idx="4966">
                  <c:v>4966</c:v>
                </c:pt>
                <c:pt idx="4967">
                  <c:v>4967</c:v>
                </c:pt>
                <c:pt idx="4968">
                  <c:v>4968</c:v>
                </c:pt>
                <c:pt idx="4969">
                  <c:v>4969</c:v>
                </c:pt>
                <c:pt idx="4970">
                  <c:v>4970</c:v>
                </c:pt>
                <c:pt idx="4971">
                  <c:v>4971</c:v>
                </c:pt>
                <c:pt idx="4972">
                  <c:v>4972</c:v>
                </c:pt>
                <c:pt idx="4973">
                  <c:v>4973</c:v>
                </c:pt>
                <c:pt idx="4974">
                  <c:v>4974</c:v>
                </c:pt>
                <c:pt idx="4975">
                  <c:v>4975</c:v>
                </c:pt>
                <c:pt idx="4976">
                  <c:v>4976</c:v>
                </c:pt>
                <c:pt idx="4977">
                  <c:v>4977</c:v>
                </c:pt>
                <c:pt idx="4978">
                  <c:v>4978</c:v>
                </c:pt>
                <c:pt idx="4979">
                  <c:v>4979</c:v>
                </c:pt>
                <c:pt idx="4980">
                  <c:v>4980</c:v>
                </c:pt>
                <c:pt idx="4981">
                  <c:v>4981</c:v>
                </c:pt>
                <c:pt idx="4982">
                  <c:v>4982</c:v>
                </c:pt>
                <c:pt idx="4983">
                  <c:v>4983</c:v>
                </c:pt>
                <c:pt idx="4984">
                  <c:v>4984</c:v>
                </c:pt>
                <c:pt idx="4985">
                  <c:v>4985</c:v>
                </c:pt>
                <c:pt idx="4986">
                  <c:v>4986</c:v>
                </c:pt>
                <c:pt idx="4987">
                  <c:v>4987</c:v>
                </c:pt>
                <c:pt idx="4988">
                  <c:v>4988</c:v>
                </c:pt>
                <c:pt idx="4989">
                  <c:v>4989</c:v>
                </c:pt>
                <c:pt idx="4990">
                  <c:v>4990</c:v>
                </c:pt>
                <c:pt idx="4991">
                  <c:v>4991</c:v>
                </c:pt>
                <c:pt idx="4992">
                  <c:v>4992</c:v>
                </c:pt>
                <c:pt idx="4993">
                  <c:v>4993</c:v>
                </c:pt>
                <c:pt idx="4994">
                  <c:v>4994</c:v>
                </c:pt>
                <c:pt idx="4995">
                  <c:v>4995</c:v>
                </c:pt>
                <c:pt idx="4996">
                  <c:v>4996</c:v>
                </c:pt>
                <c:pt idx="4997">
                  <c:v>4997</c:v>
                </c:pt>
                <c:pt idx="4998">
                  <c:v>4998</c:v>
                </c:pt>
                <c:pt idx="4999">
                  <c:v>4999</c:v>
                </c:pt>
                <c:pt idx="5000">
                  <c:v>5000</c:v>
                </c:pt>
                <c:pt idx="5001">
                  <c:v>5001</c:v>
                </c:pt>
                <c:pt idx="5002">
                  <c:v>5002</c:v>
                </c:pt>
                <c:pt idx="5003">
                  <c:v>5003</c:v>
                </c:pt>
                <c:pt idx="5004">
                  <c:v>5004</c:v>
                </c:pt>
                <c:pt idx="5005">
                  <c:v>5005</c:v>
                </c:pt>
                <c:pt idx="5006">
                  <c:v>5006</c:v>
                </c:pt>
                <c:pt idx="5007">
                  <c:v>5007</c:v>
                </c:pt>
                <c:pt idx="5008">
                  <c:v>5008</c:v>
                </c:pt>
                <c:pt idx="5009">
                  <c:v>5009</c:v>
                </c:pt>
                <c:pt idx="5010">
                  <c:v>5010</c:v>
                </c:pt>
                <c:pt idx="5011">
                  <c:v>5011</c:v>
                </c:pt>
                <c:pt idx="5012">
                  <c:v>5012</c:v>
                </c:pt>
                <c:pt idx="5013">
                  <c:v>5013</c:v>
                </c:pt>
                <c:pt idx="5014">
                  <c:v>5014</c:v>
                </c:pt>
                <c:pt idx="5015">
                  <c:v>5015</c:v>
                </c:pt>
                <c:pt idx="5016">
                  <c:v>5016</c:v>
                </c:pt>
                <c:pt idx="5017">
                  <c:v>5017</c:v>
                </c:pt>
                <c:pt idx="5018">
                  <c:v>5018</c:v>
                </c:pt>
                <c:pt idx="5019">
                  <c:v>5019</c:v>
                </c:pt>
                <c:pt idx="5020">
                  <c:v>5020</c:v>
                </c:pt>
                <c:pt idx="5021">
                  <c:v>5021</c:v>
                </c:pt>
                <c:pt idx="5022">
                  <c:v>5022</c:v>
                </c:pt>
                <c:pt idx="5023">
                  <c:v>5023</c:v>
                </c:pt>
                <c:pt idx="5024">
                  <c:v>5024</c:v>
                </c:pt>
                <c:pt idx="5025">
                  <c:v>5025</c:v>
                </c:pt>
                <c:pt idx="5026">
                  <c:v>5026</c:v>
                </c:pt>
                <c:pt idx="5027">
                  <c:v>5027</c:v>
                </c:pt>
                <c:pt idx="5028">
                  <c:v>5028</c:v>
                </c:pt>
                <c:pt idx="5029">
                  <c:v>5029</c:v>
                </c:pt>
                <c:pt idx="5030">
                  <c:v>5030</c:v>
                </c:pt>
                <c:pt idx="5031">
                  <c:v>5031</c:v>
                </c:pt>
                <c:pt idx="5032">
                  <c:v>5032</c:v>
                </c:pt>
                <c:pt idx="5033">
                  <c:v>5033</c:v>
                </c:pt>
                <c:pt idx="5034">
                  <c:v>5034</c:v>
                </c:pt>
                <c:pt idx="5035">
                  <c:v>5035</c:v>
                </c:pt>
                <c:pt idx="5036">
                  <c:v>5036</c:v>
                </c:pt>
                <c:pt idx="5037">
                  <c:v>5037</c:v>
                </c:pt>
                <c:pt idx="5038">
                  <c:v>5038</c:v>
                </c:pt>
                <c:pt idx="5039">
                  <c:v>5039</c:v>
                </c:pt>
                <c:pt idx="5040">
                  <c:v>5040</c:v>
                </c:pt>
                <c:pt idx="5041">
                  <c:v>5041</c:v>
                </c:pt>
                <c:pt idx="5042">
                  <c:v>5042</c:v>
                </c:pt>
                <c:pt idx="5043">
                  <c:v>5043</c:v>
                </c:pt>
                <c:pt idx="5044">
                  <c:v>5044</c:v>
                </c:pt>
                <c:pt idx="5045">
                  <c:v>5045</c:v>
                </c:pt>
                <c:pt idx="5046">
                  <c:v>5046</c:v>
                </c:pt>
                <c:pt idx="5047">
                  <c:v>5047</c:v>
                </c:pt>
                <c:pt idx="5048">
                  <c:v>5048</c:v>
                </c:pt>
                <c:pt idx="5049">
                  <c:v>5049</c:v>
                </c:pt>
                <c:pt idx="5050">
                  <c:v>5050</c:v>
                </c:pt>
                <c:pt idx="5051">
                  <c:v>5051</c:v>
                </c:pt>
                <c:pt idx="5052">
                  <c:v>5052</c:v>
                </c:pt>
                <c:pt idx="5053">
                  <c:v>5053</c:v>
                </c:pt>
                <c:pt idx="5054">
                  <c:v>5054</c:v>
                </c:pt>
                <c:pt idx="5055">
                  <c:v>5055</c:v>
                </c:pt>
                <c:pt idx="5056">
                  <c:v>5056</c:v>
                </c:pt>
                <c:pt idx="5057">
                  <c:v>5057</c:v>
                </c:pt>
                <c:pt idx="5058">
                  <c:v>5058</c:v>
                </c:pt>
                <c:pt idx="5059">
                  <c:v>5059</c:v>
                </c:pt>
                <c:pt idx="5060">
                  <c:v>5060</c:v>
                </c:pt>
                <c:pt idx="5061">
                  <c:v>5061</c:v>
                </c:pt>
                <c:pt idx="5062">
                  <c:v>5062</c:v>
                </c:pt>
                <c:pt idx="5063">
                  <c:v>5063</c:v>
                </c:pt>
                <c:pt idx="5064">
                  <c:v>5064</c:v>
                </c:pt>
                <c:pt idx="5065">
                  <c:v>5065</c:v>
                </c:pt>
                <c:pt idx="5066">
                  <c:v>5066</c:v>
                </c:pt>
                <c:pt idx="5067">
                  <c:v>5067</c:v>
                </c:pt>
                <c:pt idx="5068">
                  <c:v>5068</c:v>
                </c:pt>
                <c:pt idx="5069">
                  <c:v>5069</c:v>
                </c:pt>
                <c:pt idx="5070">
                  <c:v>5070</c:v>
                </c:pt>
                <c:pt idx="5071">
                  <c:v>5071</c:v>
                </c:pt>
                <c:pt idx="5072">
                  <c:v>5072</c:v>
                </c:pt>
                <c:pt idx="5073">
                  <c:v>5073</c:v>
                </c:pt>
                <c:pt idx="5074">
                  <c:v>5074</c:v>
                </c:pt>
                <c:pt idx="5075">
                  <c:v>5075</c:v>
                </c:pt>
                <c:pt idx="5076">
                  <c:v>5076</c:v>
                </c:pt>
                <c:pt idx="5077">
                  <c:v>5077</c:v>
                </c:pt>
                <c:pt idx="5078">
                  <c:v>5078</c:v>
                </c:pt>
                <c:pt idx="5079">
                  <c:v>5079</c:v>
                </c:pt>
                <c:pt idx="5080">
                  <c:v>5080</c:v>
                </c:pt>
                <c:pt idx="5081">
                  <c:v>5081</c:v>
                </c:pt>
                <c:pt idx="5082">
                  <c:v>5082</c:v>
                </c:pt>
                <c:pt idx="5083">
                  <c:v>5083</c:v>
                </c:pt>
                <c:pt idx="5084">
                  <c:v>5084</c:v>
                </c:pt>
                <c:pt idx="5085">
                  <c:v>5085</c:v>
                </c:pt>
                <c:pt idx="5086">
                  <c:v>5086</c:v>
                </c:pt>
                <c:pt idx="5087">
                  <c:v>5087</c:v>
                </c:pt>
                <c:pt idx="5088">
                  <c:v>5088</c:v>
                </c:pt>
                <c:pt idx="5089">
                  <c:v>5089</c:v>
                </c:pt>
                <c:pt idx="5090">
                  <c:v>5090</c:v>
                </c:pt>
                <c:pt idx="5091">
                  <c:v>5091</c:v>
                </c:pt>
                <c:pt idx="5092">
                  <c:v>5092</c:v>
                </c:pt>
                <c:pt idx="5093">
                  <c:v>5093</c:v>
                </c:pt>
                <c:pt idx="5094">
                  <c:v>5094</c:v>
                </c:pt>
                <c:pt idx="5095">
                  <c:v>5095</c:v>
                </c:pt>
                <c:pt idx="5096">
                  <c:v>5096</c:v>
                </c:pt>
                <c:pt idx="5097">
                  <c:v>5097</c:v>
                </c:pt>
                <c:pt idx="5098">
                  <c:v>5098</c:v>
                </c:pt>
                <c:pt idx="5099">
                  <c:v>5099</c:v>
                </c:pt>
                <c:pt idx="5100">
                  <c:v>5100</c:v>
                </c:pt>
                <c:pt idx="5101">
                  <c:v>5101</c:v>
                </c:pt>
                <c:pt idx="5102">
                  <c:v>5102</c:v>
                </c:pt>
                <c:pt idx="5103">
                  <c:v>5103</c:v>
                </c:pt>
                <c:pt idx="5104">
                  <c:v>5104</c:v>
                </c:pt>
                <c:pt idx="5105">
                  <c:v>5105</c:v>
                </c:pt>
                <c:pt idx="5106">
                  <c:v>5106</c:v>
                </c:pt>
                <c:pt idx="5107">
                  <c:v>5107</c:v>
                </c:pt>
                <c:pt idx="5108">
                  <c:v>5108</c:v>
                </c:pt>
                <c:pt idx="5109">
                  <c:v>5109</c:v>
                </c:pt>
                <c:pt idx="5110">
                  <c:v>5110</c:v>
                </c:pt>
                <c:pt idx="5111">
                  <c:v>5111</c:v>
                </c:pt>
                <c:pt idx="5112">
                  <c:v>5112</c:v>
                </c:pt>
                <c:pt idx="5113">
                  <c:v>5113</c:v>
                </c:pt>
                <c:pt idx="5114">
                  <c:v>5114</c:v>
                </c:pt>
                <c:pt idx="5115">
                  <c:v>5115</c:v>
                </c:pt>
                <c:pt idx="5116">
                  <c:v>5116</c:v>
                </c:pt>
                <c:pt idx="5117">
                  <c:v>5117</c:v>
                </c:pt>
                <c:pt idx="5118">
                  <c:v>5118</c:v>
                </c:pt>
                <c:pt idx="5119">
                  <c:v>5119</c:v>
                </c:pt>
                <c:pt idx="5120">
                  <c:v>5120</c:v>
                </c:pt>
                <c:pt idx="5121">
                  <c:v>5121</c:v>
                </c:pt>
                <c:pt idx="5122">
                  <c:v>5122</c:v>
                </c:pt>
                <c:pt idx="5123">
                  <c:v>5123</c:v>
                </c:pt>
                <c:pt idx="5124">
                  <c:v>5124</c:v>
                </c:pt>
                <c:pt idx="5125">
                  <c:v>5125</c:v>
                </c:pt>
                <c:pt idx="5126">
                  <c:v>5126</c:v>
                </c:pt>
                <c:pt idx="5127">
                  <c:v>5127</c:v>
                </c:pt>
                <c:pt idx="5128">
                  <c:v>5128</c:v>
                </c:pt>
                <c:pt idx="5129">
                  <c:v>5129</c:v>
                </c:pt>
                <c:pt idx="5130">
                  <c:v>5130</c:v>
                </c:pt>
                <c:pt idx="5131">
                  <c:v>5131</c:v>
                </c:pt>
                <c:pt idx="5132">
                  <c:v>5132</c:v>
                </c:pt>
                <c:pt idx="5133">
                  <c:v>5133</c:v>
                </c:pt>
                <c:pt idx="5134">
                  <c:v>5134</c:v>
                </c:pt>
                <c:pt idx="5135">
                  <c:v>5135</c:v>
                </c:pt>
                <c:pt idx="5136">
                  <c:v>5136</c:v>
                </c:pt>
                <c:pt idx="5137">
                  <c:v>5137</c:v>
                </c:pt>
                <c:pt idx="5138">
                  <c:v>5138</c:v>
                </c:pt>
                <c:pt idx="5139">
                  <c:v>5139</c:v>
                </c:pt>
                <c:pt idx="5140">
                  <c:v>5140</c:v>
                </c:pt>
                <c:pt idx="5141">
                  <c:v>5141</c:v>
                </c:pt>
                <c:pt idx="5142">
                  <c:v>5142</c:v>
                </c:pt>
                <c:pt idx="5143">
                  <c:v>5143</c:v>
                </c:pt>
                <c:pt idx="5144">
                  <c:v>5144</c:v>
                </c:pt>
                <c:pt idx="5145">
                  <c:v>5145</c:v>
                </c:pt>
                <c:pt idx="5146">
                  <c:v>5146</c:v>
                </c:pt>
                <c:pt idx="5147">
                  <c:v>5147</c:v>
                </c:pt>
                <c:pt idx="5148">
                  <c:v>5148</c:v>
                </c:pt>
                <c:pt idx="5149">
                  <c:v>5149</c:v>
                </c:pt>
                <c:pt idx="5150">
                  <c:v>5150</c:v>
                </c:pt>
                <c:pt idx="5151">
                  <c:v>5151</c:v>
                </c:pt>
                <c:pt idx="5152">
                  <c:v>5152</c:v>
                </c:pt>
                <c:pt idx="5153">
                  <c:v>5153</c:v>
                </c:pt>
                <c:pt idx="5154">
                  <c:v>5154</c:v>
                </c:pt>
                <c:pt idx="5155">
                  <c:v>5155</c:v>
                </c:pt>
                <c:pt idx="5156">
                  <c:v>5156</c:v>
                </c:pt>
                <c:pt idx="5157">
                  <c:v>5157</c:v>
                </c:pt>
                <c:pt idx="5158">
                  <c:v>5158</c:v>
                </c:pt>
                <c:pt idx="5159">
                  <c:v>5159</c:v>
                </c:pt>
                <c:pt idx="5160">
                  <c:v>5160</c:v>
                </c:pt>
                <c:pt idx="5161">
                  <c:v>5161</c:v>
                </c:pt>
                <c:pt idx="5162">
                  <c:v>5162</c:v>
                </c:pt>
                <c:pt idx="5163">
                  <c:v>5163</c:v>
                </c:pt>
                <c:pt idx="5164">
                  <c:v>5164</c:v>
                </c:pt>
                <c:pt idx="5165">
                  <c:v>5165</c:v>
                </c:pt>
                <c:pt idx="5166">
                  <c:v>5166</c:v>
                </c:pt>
                <c:pt idx="5167">
                  <c:v>5167</c:v>
                </c:pt>
                <c:pt idx="5168">
                  <c:v>5168</c:v>
                </c:pt>
                <c:pt idx="5169">
                  <c:v>5169</c:v>
                </c:pt>
                <c:pt idx="5170">
                  <c:v>5170</c:v>
                </c:pt>
                <c:pt idx="5171">
                  <c:v>5171</c:v>
                </c:pt>
                <c:pt idx="5172">
                  <c:v>5172</c:v>
                </c:pt>
                <c:pt idx="5173">
                  <c:v>5173</c:v>
                </c:pt>
                <c:pt idx="5174">
                  <c:v>5174</c:v>
                </c:pt>
                <c:pt idx="5175">
                  <c:v>5175</c:v>
                </c:pt>
                <c:pt idx="5176">
                  <c:v>5176</c:v>
                </c:pt>
                <c:pt idx="5177">
                  <c:v>5177</c:v>
                </c:pt>
                <c:pt idx="5178">
                  <c:v>5178</c:v>
                </c:pt>
                <c:pt idx="5179">
                  <c:v>5179</c:v>
                </c:pt>
                <c:pt idx="5180">
                  <c:v>5180</c:v>
                </c:pt>
                <c:pt idx="5181">
                  <c:v>5181</c:v>
                </c:pt>
                <c:pt idx="5182">
                  <c:v>5182</c:v>
                </c:pt>
                <c:pt idx="5183">
                  <c:v>5183</c:v>
                </c:pt>
                <c:pt idx="5184">
                  <c:v>5184</c:v>
                </c:pt>
                <c:pt idx="5185">
                  <c:v>5185</c:v>
                </c:pt>
                <c:pt idx="5186">
                  <c:v>5186</c:v>
                </c:pt>
                <c:pt idx="5187">
                  <c:v>5187</c:v>
                </c:pt>
                <c:pt idx="5188">
                  <c:v>5188</c:v>
                </c:pt>
                <c:pt idx="5189">
                  <c:v>5189</c:v>
                </c:pt>
                <c:pt idx="5190">
                  <c:v>5190</c:v>
                </c:pt>
                <c:pt idx="5191">
                  <c:v>5191</c:v>
                </c:pt>
                <c:pt idx="5192">
                  <c:v>5192</c:v>
                </c:pt>
                <c:pt idx="5193">
                  <c:v>5193</c:v>
                </c:pt>
                <c:pt idx="5194">
                  <c:v>5194</c:v>
                </c:pt>
                <c:pt idx="5195">
                  <c:v>5195</c:v>
                </c:pt>
                <c:pt idx="5196">
                  <c:v>5196</c:v>
                </c:pt>
                <c:pt idx="5197">
                  <c:v>5197</c:v>
                </c:pt>
                <c:pt idx="5198">
                  <c:v>5198</c:v>
                </c:pt>
                <c:pt idx="5199">
                  <c:v>5199</c:v>
                </c:pt>
                <c:pt idx="5200">
                  <c:v>5200</c:v>
                </c:pt>
                <c:pt idx="5201">
                  <c:v>5201</c:v>
                </c:pt>
                <c:pt idx="5202">
                  <c:v>5202</c:v>
                </c:pt>
                <c:pt idx="5203">
                  <c:v>5203</c:v>
                </c:pt>
                <c:pt idx="5204">
                  <c:v>5204</c:v>
                </c:pt>
                <c:pt idx="5205">
                  <c:v>5205</c:v>
                </c:pt>
                <c:pt idx="5206">
                  <c:v>5206</c:v>
                </c:pt>
                <c:pt idx="5207">
                  <c:v>5207</c:v>
                </c:pt>
                <c:pt idx="5208">
                  <c:v>5208</c:v>
                </c:pt>
                <c:pt idx="5209">
                  <c:v>5209</c:v>
                </c:pt>
                <c:pt idx="5210">
                  <c:v>5210</c:v>
                </c:pt>
                <c:pt idx="5211">
                  <c:v>5211</c:v>
                </c:pt>
                <c:pt idx="5212">
                  <c:v>5212</c:v>
                </c:pt>
                <c:pt idx="5213">
                  <c:v>5213</c:v>
                </c:pt>
                <c:pt idx="5214">
                  <c:v>5214</c:v>
                </c:pt>
                <c:pt idx="5215">
                  <c:v>5215</c:v>
                </c:pt>
                <c:pt idx="5216">
                  <c:v>5216</c:v>
                </c:pt>
                <c:pt idx="5217">
                  <c:v>5217</c:v>
                </c:pt>
                <c:pt idx="5218">
                  <c:v>5218</c:v>
                </c:pt>
                <c:pt idx="5219">
                  <c:v>5219</c:v>
                </c:pt>
                <c:pt idx="5220">
                  <c:v>5220</c:v>
                </c:pt>
                <c:pt idx="5221">
                  <c:v>5221</c:v>
                </c:pt>
                <c:pt idx="5222">
                  <c:v>5222</c:v>
                </c:pt>
                <c:pt idx="5223">
                  <c:v>5223</c:v>
                </c:pt>
                <c:pt idx="5224">
                  <c:v>5224</c:v>
                </c:pt>
                <c:pt idx="5225">
                  <c:v>5225</c:v>
                </c:pt>
                <c:pt idx="5226">
                  <c:v>5226</c:v>
                </c:pt>
                <c:pt idx="5227">
                  <c:v>5227</c:v>
                </c:pt>
                <c:pt idx="5228">
                  <c:v>5228</c:v>
                </c:pt>
                <c:pt idx="5229">
                  <c:v>5229</c:v>
                </c:pt>
                <c:pt idx="5230">
                  <c:v>5230</c:v>
                </c:pt>
                <c:pt idx="5231">
                  <c:v>5231</c:v>
                </c:pt>
                <c:pt idx="5232">
                  <c:v>5232</c:v>
                </c:pt>
                <c:pt idx="5233">
                  <c:v>5233</c:v>
                </c:pt>
                <c:pt idx="5234">
                  <c:v>5234</c:v>
                </c:pt>
                <c:pt idx="5235">
                  <c:v>5235</c:v>
                </c:pt>
                <c:pt idx="5236">
                  <c:v>5236</c:v>
                </c:pt>
                <c:pt idx="5237">
                  <c:v>5237</c:v>
                </c:pt>
                <c:pt idx="5238">
                  <c:v>5238</c:v>
                </c:pt>
                <c:pt idx="5239">
                  <c:v>5239</c:v>
                </c:pt>
                <c:pt idx="5240">
                  <c:v>5240</c:v>
                </c:pt>
                <c:pt idx="5241">
                  <c:v>5241</c:v>
                </c:pt>
                <c:pt idx="5242">
                  <c:v>5242</c:v>
                </c:pt>
                <c:pt idx="5243">
                  <c:v>5243</c:v>
                </c:pt>
                <c:pt idx="5244">
                  <c:v>5244</c:v>
                </c:pt>
                <c:pt idx="5245">
                  <c:v>5245</c:v>
                </c:pt>
                <c:pt idx="5246">
                  <c:v>5246</c:v>
                </c:pt>
                <c:pt idx="5247">
                  <c:v>5247</c:v>
                </c:pt>
                <c:pt idx="5248">
                  <c:v>5248</c:v>
                </c:pt>
                <c:pt idx="5249">
                  <c:v>5249</c:v>
                </c:pt>
                <c:pt idx="5250">
                  <c:v>5250</c:v>
                </c:pt>
                <c:pt idx="5251">
                  <c:v>5251</c:v>
                </c:pt>
                <c:pt idx="5252">
                  <c:v>5252</c:v>
                </c:pt>
                <c:pt idx="5253">
                  <c:v>5253</c:v>
                </c:pt>
                <c:pt idx="5254">
                  <c:v>5254</c:v>
                </c:pt>
                <c:pt idx="5255">
                  <c:v>5255</c:v>
                </c:pt>
                <c:pt idx="5256">
                  <c:v>5256</c:v>
                </c:pt>
                <c:pt idx="5257">
                  <c:v>5257</c:v>
                </c:pt>
                <c:pt idx="5258">
                  <c:v>5258</c:v>
                </c:pt>
                <c:pt idx="5259">
                  <c:v>5259</c:v>
                </c:pt>
                <c:pt idx="5260">
                  <c:v>5260</c:v>
                </c:pt>
                <c:pt idx="5261">
                  <c:v>5261</c:v>
                </c:pt>
                <c:pt idx="5262">
                  <c:v>5262</c:v>
                </c:pt>
                <c:pt idx="5263">
                  <c:v>5263</c:v>
                </c:pt>
                <c:pt idx="5264">
                  <c:v>5264</c:v>
                </c:pt>
                <c:pt idx="5265">
                  <c:v>5265</c:v>
                </c:pt>
                <c:pt idx="5266">
                  <c:v>5266</c:v>
                </c:pt>
                <c:pt idx="5267">
                  <c:v>5267</c:v>
                </c:pt>
                <c:pt idx="5268">
                  <c:v>5268</c:v>
                </c:pt>
                <c:pt idx="5269">
                  <c:v>5269</c:v>
                </c:pt>
                <c:pt idx="5270">
                  <c:v>5270</c:v>
                </c:pt>
                <c:pt idx="5271">
                  <c:v>5271</c:v>
                </c:pt>
                <c:pt idx="5272">
                  <c:v>5272</c:v>
                </c:pt>
                <c:pt idx="5273">
                  <c:v>5273</c:v>
                </c:pt>
                <c:pt idx="5274">
                  <c:v>5274</c:v>
                </c:pt>
                <c:pt idx="5275">
                  <c:v>5275</c:v>
                </c:pt>
                <c:pt idx="5276">
                  <c:v>5276</c:v>
                </c:pt>
                <c:pt idx="5277">
                  <c:v>5277</c:v>
                </c:pt>
                <c:pt idx="5278">
                  <c:v>5278</c:v>
                </c:pt>
                <c:pt idx="5279">
                  <c:v>5279</c:v>
                </c:pt>
                <c:pt idx="5280">
                  <c:v>5280</c:v>
                </c:pt>
                <c:pt idx="5281">
                  <c:v>5281</c:v>
                </c:pt>
                <c:pt idx="5282">
                  <c:v>5282</c:v>
                </c:pt>
                <c:pt idx="5283">
                  <c:v>5283</c:v>
                </c:pt>
                <c:pt idx="5284">
                  <c:v>5284</c:v>
                </c:pt>
                <c:pt idx="5285">
                  <c:v>5285</c:v>
                </c:pt>
                <c:pt idx="5286">
                  <c:v>5286</c:v>
                </c:pt>
                <c:pt idx="5287">
                  <c:v>5287</c:v>
                </c:pt>
                <c:pt idx="5288">
                  <c:v>5288</c:v>
                </c:pt>
                <c:pt idx="5289">
                  <c:v>5289</c:v>
                </c:pt>
                <c:pt idx="5290">
                  <c:v>5290</c:v>
                </c:pt>
                <c:pt idx="5291">
                  <c:v>5291</c:v>
                </c:pt>
                <c:pt idx="5292">
                  <c:v>5292</c:v>
                </c:pt>
                <c:pt idx="5293">
                  <c:v>5293</c:v>
                </c:pt>
                <c:pt idx="5294">
                  <c:v>5294</c:v>
                </c:pt>
                <c:pt idx="5295">
                  <c:v>5295</c:v>
                </c:pt>
                <c:pt idx="5296">
                  <c:v>5296</c:v>
                </c:pt>
                <c:pt idx="5297">
                  <c:v>5297</c:v>
                </c:pt>
                <c:pt idx="5298">
                  <c:v>5298</c:v>
                </c:pt>
                <c:pt idx="5299">
                  <c:v>5299</c:v>
                </c:pt>
                <c:pt idx="5300">
                  <c:v>5300</c:v>
                </c:pt>
                <c:pt idx="5301">
                  <c:v>5301</c:v>
                </c:pt>
                <c:pt idx="5302">
                  <c:v>5302</c:v>
                </c:pt>
                <c:pt idx="5303">
                  <c:v>5303</c:v>
                </c:pt>
                <c:pt idx="5304">
                  <c:v>5304</c:v>
                </c:pt>
                <c:pt idx="5305">
                  <c:v>5305</c:v>
                </c:pt>
                <c:pt idx="5306">
                  <c:v>5306</c:v>
                </c:pt>
                <c:pt idx="5307">
                  <c:v>5307</c:v>
                </c:pt>
                <c:pt idx="5308">
                  <c:v>5308</c:v>
                </c:pt>
                <c:pt idx="5309">
                  <c:v>5309</c:v>
                </c:pt>
                <c:pt idx="5310">
                  <c:v>5310</c:v>
                </c:pt>
                <c:pt idx="5311">
                  <c:v>5311</c:v>
                </c:pt>
                <c:pt idx="5312">
                  <c:v>5312</c:v>
                </c:pt>
                <c:pt idx="5313">
                  <c:v>5313</c:v>
                </c:pt>
                <c:pt idx="5314">
                  <c:v>5314</c:v>
                </c:pt>
                <c:pt idx="5315">
                  <c:v>5315</c:v>
                </c:pt>
                <c:pt idx="5316">
                  <c:v>5316</c:v>
                </c:pt>
                <c:pt idx="5317">
                  <c:v>5317</c:v>
                </c:pt>
                <c:pt idx="5318">
                  <c:v>5318</c:v>
                </c:pt>
                <c:pt idx="5319">
                  <c:v>5319</c:v>
                </c:pt>
                <c:pt idx="5320">
                  <c:v>5320</c:v>
                </c:pt>
                <c:pt idx="5321">
                  <c:v>5321</c:v>
                </c:pt>
                <c:pt idx="5322">
                  <c:v>5322</c:v>
                </c:pt>
                <c:pt idx="5323">
                  <c:v>5323</c:v>
                </c:pt>
                <c:pt idx="5324">
                  <c:v>5324</c:v>
                </c:pt>
                <c:pt idx="5325">
                  <c:v>5325</c:v>
                </c:pt>
                <c:pt idx="5326">
                  <c:v>5326</c:v>
                </c:pt>
                <c:pt idx="5327">
                  <c:v>5327</c:v>
                </c:pt>
                <c:pt idx="5328">
                  <c:v>5328</c:v>
                </c:pt>
                <c:pt idx="5329">
                  <c:v>5329</c:v>
                </c:pt>
                <c:pt idx="5330">
                  <c:v>5330</c:v>
                </c:pt>
                <c:pt idx="5331">
                  <c:v>5331</c:v>
                </c:pt>
                <c:pt idx="5332">
                  <c:v>5332</c:v>
                </c:pt>
                <c:pt idx="5333">
                  <c:v>5333</c:v>
                </c:pt>
                <c:pt idx="5334">
                  <c:v>5334</c:v>
                </c:pt>
                <c:pt idx="5335">
                  <c:v>5335</c:v>
                </c:pt>
                <c:pt idx="5336">
                  <c:v>5336</c:v>
                </c:pt>
                <c:pt idx="5337">
                  <c:v>5337</c:v>
                </c:pt>
                <c:pt idx="5338">
                  <c:v>5338</c:v>
                </c:pt>
                <c:pt idx="5339">
                  <c:v>5339</c:v>
                </c:pt>
                <c:pt idx="5340">
                  <c:v>5340</c:v>
                </c:pt>
                <c:pt idx="5341">
                  <c:v>5341</c:v>
                </c:pt>
                <c:pt idx="5342">
                  <c:v>5342</c:v>
                </c:pt>
                <c:pt idx="5343">
                  <c:v>5343</c:v>
                </c:pt>
                <c:pt idx="5344">
                  <c:v>5344</c:v>
                </c:pt>
                <c:pt idx="5345">
                  <c:v>5345</c:v>
                </c:pt>
                <c:pt idx="5346">
                  <c:v>5346</c:v>
                </c:pt>
                <c:pt idx="5347">
                  <c:v>5347</c:v>
                </c:pt>
                <c:pt idx="5348">
                  <c:v>5348</c:v>
                </c:pt>
                <c:pt idx="5349">
                  <c:v>5349</c:v>
                </c:pt>
                <c:pt idx="5350">
                  <c:v>5350</c:v>
                </c:pt>
                <c:pt idx="5351">
                  <c:v>5351</c:v>
                </c:pt>
                <c:pt idx="5352">
                  <c:v>5352</c:v>
                </c:pt>
                <c:pt idx="5353">
                  <c:v>5353</c:v>
                </c:pt>
                <c:pt idx="5354">
                  <c:v>5354</c:v>
                </c:pt>
                <c:pt idx="5355">
                  <c:v>5355</c:v>
                </c:pt>
                <c:pt idx="5356">
                  <c:v>5356</c:v>
                </c:pt>
                <c:pt idx="5357">
                  <c:v>5357</c:v>
                </c:pt>
                <c:pt idx="5358">
                  <c:v>5358</c:v>
                </c:pt>
                <c:pt idx="5359">
                  <c:v>5359</c:v>
                </c:pt>
                <c:pt idx="5360">
                  <c:v>5360</c:v>
                </c:pt>
                <c:pt idx="5361">
                  <c:v>5361</c:v>
                </c:pt>
                <c:pt idx="5362">
                  <c:v>5362</c:v>
                </c:pt>
                <c:pt idx="5363">
                  <c:v>5363</c:v>
                </c:pt>
                <c:pt idx="5364">
                  <c:v>5364</c:v>
                </c:pt>
                <c:pt idx="5365">
                  <c:v>5365</c:v>
                </c:pt>
                <c:pt idx="5366">
                  <c:v>5366</c:v>
                </c:pt>
                <c:pt idx="5367">
                  <c:v>5367</c:v>
                </c:pt>
                <c:pt idx="5368">
                  <c:v>5368</c:v>
                </c:pt>
                <c:pt idx="5369">
                  <c:v>5369</c:v>
                </c:pt>
                <c:pt idx="5370">
                  <c:v>5370</c:v>
                </c:pt>
                <c:pt idx="5371">
                  <c:v>5371</c:v>
                </c:pt>
                <c:pt idx="5372">
                  <c:v>5372</c:v>
                </c:pt>
                <c:pt idx="5373">
                  <c:v>5373</c:v>
                </c:pt>
                <c:pt idx="5374">
                  <c:v>5374</c:v>
                </c:pt>
                <c:pt idx="5375">
                  <c:v>5375</c:v>
                </c:pt>
                <c:pt idx="5376">
                  <c:v>5376</c:v>
                </c:pt>
                <c:pt idx="5377">
                  <c:v>5377</c:v>
                </c:pt>
                <c:pt idx="5378">
                  <c:v>5378</c:v>
                </c:pt>
                <c:pt idx="5379">
                  <c:v>5379</c:v>
                </c:pt>
                <c:pt idx="5380">
                  <c:v>5380</c:v>
                </c:pt>
                <c:pt idx="5381">
                  <c:v>5381</c:v>
                </c:pt>
                <c:pt idx="5382">
                  <c:v>5382</c:v>
                </c:pt>
                <c:pt idx="5383">
                  <c:v>5383</c:v>
                </c:pt>
                <c:pt idx="5384">
                  <c:v>5384</c:v>
                </c:pt>
                <c:pt idx="5385">
                  <c:v>5385</c:v>
                </c:pt>
                <c:pt idx="5386">
                  <c:v>5386</c:v>
                </c:pt>
                <c:pt idx="5387">
                  <c:v>5387</c:v>
                </c:pt>
                <c:pt idx="5388">
                  <c:v>5388</c:v>
                </c:pt>
                <c:pt idx="5389">
                  <c:v>5389</c:v>
                </c:pt>
                <c:pt idx="5390">
                  <c:v>5390</c:v>
                </c:pt>
                <c:pt idx="5391">
                  <c:v>5391</c:v>
                </c:pt>
                <c:pt idx="5392">
                  <c:v>5392</c:v>
                </c:pt>
                <c:pt idx="5393">
                  <c:v>5393</c:v>
                </c:pt>
                <c:pt idx="5394">
                  <c:v>5394</c:v>
                </c:pt>
                <c:pt idx="5395">
                  <c:v>5395</c:v>
                </c:pt>
                <c:pt idx="5396">
                  <c:v>5396</c:v>
                </c:pt>
                <c:pt idx="5397">
                  <c:v>5397</c:v>
                </c:pt>
                <c:pt idx="5398">
                  <c:v>5398</c:v>
                </c:pt>
                <c:pt idx="5399">
                  <c:v>5399</c:v>
                </c:pt>
                <c:pt idx="5400">
                  <c:v>5400</c:v>
                </c:pt>
                <c:pt idx="5401">
                  <c:v>5401</c:v>
                </c:pt>
                <c:pt idx="5402">
                  <c:v>5402</c:v>
                </c:pt>
                <c:pt idx="5403">
                  <c:v>5403</c:v>
                </c:pt>
                <c:pt idx="5404">
                  <c:v>5404</c:v>
                </c:pt>
                <c:pt idx="5405">
                  <c:v>5405</c:v>
                </c:pt>
                <c:pt idx="5406">
                  <c:v>5406</c:v>
                </c:pt>
                <c:pt idx="5407">
                  <c:v>5407</c:v>
                </c:pt>
                <c:pt idx="5408">
                  <c:v>5408</c:v>
                </c:pt>
                <c:pt idx="5409">
                  <c:v>5409</c:v>
                </c:pt>
                <c:pt idx="5410">
                  <c:v>5410</c:v>
                </c:pt>
                <c:pt idx="5411">
                  <c:v>5411</c:v>
                </c:pt>
                <c:pt idx="5412">
                  <c:v>5412</c:v>
                </c:pt>
                <c:pt idx="5413">
                  <c:v>5413</c:v>
                </c:pt>
                <c:pt idx="5414">
                  <c:v>5414</c:v>
                </c:pt>
                <c:pt idx="5415">
                  <c:v>5415</c:v>
                </c:pt>
                <c:pt idx="5416">
                  <c:v>5416</c:v>
                </c:pt>
                <c:pt idx="5417">
                  <c:v>5417</c:v>
                </c:pt>
                <c:pt idx="5418">
                  <c:v>5418</c:v>
                </c:pt>
                <c:pt idx="5419">
                  <c:v>5419</c:v>
                </c:pt>
                <c:pt idx="5420">
                  <c:v>5420</c:v>
                </c:pt>
                <c:pt idx="5421">
                  <c:v>5421</c:v>
                </c:pt>
                <c:pt idx="5422">
                  <c:v>5422</c:v>
                </c:pt>
                <c:pt idx="5423">
                  <c:v>5423</c:v>
                </c:pt>
                <c:pt idx="5424">
                  <c:v>5424</c:v>
                </c:pt>
                <c:pt idx="5425">
                  <c:v>5425</c:v>
                </c:pt>
                <c:pt idx="5426">
                  <c:v>5426</c:v>
                </c:pt>
                <c:pt idx="5427">
                  <c:v>5427</c:v>
                </c:pt>
                <c:pt idx="5428">
                  <c:v>5428</c:v>
                </c:pt>
                <c:pt idx="5429">
                  <c:v>5429</c:v>
                </c:pt>
                <c:pt idx="5430">
                  <c:v>5430</c:v>
                </c:pt>
                <c:pt idx="5431">
                  <c:v>5431</c:v>
                </c:pt>
                <c:pt idx="5432">
                  <c:v>5432</c:v>
                </c:pt>
                <c:pt idx="5433">
                  <c:v>5433</c:v>
                </c:pt>
                <c:pt idx="5434">
                  <c:v>5434</c:v>
                </c:pt>
                <c:pt idx="5435">
                  <c:v>5435</c:v>
                </c:pt>
                <c:pt idx="5436">
                  <c:v>5436</c:v>
                </c:pt>
                <c:pt idx="5437">
                  <c:v>5437</c:v>
                </c:pt>
                <c:pt idx="5438">
                  <c:v>5438</c:v>
                </c:pt>
                <c:pt idx="5439">
                  <c:v>5439</c:v>
                </c:pt>
                <c:pt idx="5440">
                  <c:v>5440</c:v>
                </c:pt>
                <c:pt idx="5441">
                  <c:v>5441</c:v>
                </c:pt>
                <c:pt idx="5442">
                  <c:v>5442</c:v>
                </c:pt>
                <c:pt idx="5443">
                  <c:v>5443</c:v>
                </c:pt>
                <c:pt idx="5444">
                  <c:v>5444</c:v>
                </c:pt>
                <c:pt idx="5445">
                  <c:v>5445</c:v>
                </c:pt>
                <c:pt idx="5446">
                  <c:v>5446</c:v>
                </c:pt>
                <c:pt idx="5447">
                  <c:v>5447</c:v>
                </c:pt>
                <c:pt idx="5448">
                  <c:v>5448</c:v>
                </c:pt>
                <c:pt idx="5449">
                  <c:v>5449</c:v>
                </c:pt>
                <c:pt idx="5450">
                  <c:v>5450</c:v>
                </c:pt>
                <c:pt idx="5451">
                  <c:v>5451</c:v>
                </c:pt>
                <c:pt idx="5452">
                  <c:v>5452</c:v>
                </c:pt>
                <c:pt idx="5453">
                  <c:v>5453</c:v>
                </c:pt>
                <c:pt idx="5454">
                  <c:v>5454</c:v>
                </c:pt>
                <c:pt idx="5455">
                  <c:v>5455</c:v>
                </c:pt>
                <c:pt idx="5456">
                  <c:v>5456</c:v>
                </c:pt>
                <c:pt idx="5457">
                  <c:v>5457</c:v>
                </c:pt>
                <c:pt idx="5458">
                  <c:v>5458</c:v>
                </c:pt>
                <c:pt idx="5459">
                  <c:v>5459</c:v>
                </c:pt>
                <c:pt idx="5460">
                  <c:v>5460</c:v>
                </c:pt>
                <c:pt idx="5461">
                  <c:v>5461</c:v>
                </c:pt>
                <c:pt idx="5462">
                  <c:v>5462</c:v>
                </c:pt>
                <c:pt idx="5463">
                  <c:v>5463</c:v>
                </c:pt>
                <c:pt idx="5464">
                  <c:v>5464</c:v>
                </c:pt>
                <c:pt idx="5465">
                  <c:v>5465</c:v>
                </c:pt>
                <c:pt idx="5466">
                  <c:v>5466</c:v>
                </c:pt>
                <c:pt idx="5467">
                  <c:v>5467</c:v>
                </c:pt>
                <c:pt idx="5468">
                  <c:v>5468</c:v>
                </c:pt>
                <c:pt idx="5469">
                  <c:v>5469</c:v>
                </c:pt>
                <c:pt idx="5470">
                  <c:v>5470</c:v>
                </c:pt>
                <c:pt idx="5471">
                  <c:v>5471</c:v>
                </c:pt>
                <c:pt idx="5472">
                  <c:v>5472</c:v>
                </c:pt>
                <c:pt idx="5473">
                  <c:v>5473</c:v>
                </c:pt>
                <c:pt idx="5474">
                  <c:v>5474</c:v>
                </c:pt>
                <c:pt idx="5475">
                  <c:v>5475</c:v>
                </c:pt>
                <c:pt idx="5476">
                  <c:v>5476</c:v>
                </c:pt>
                <c:pt idx="5477">
                  <c:v>5477</c:v>
                </c:pt>
                <c:pt idx="5478">
                  <c:v>5478</c:v>
                </c:pt>
                <c:pt idx="5479">
                  <c:v>5479</c:v>
                </c:pt>
                <c:pt idx="5480">
                  <c:v>5480</c:v>
                </c:pt>
                <c:pt idx="5481">
                  <c:v>5481</c:v>
                </c:pt>
                <c:pt idx="5482">
                  <c:v>5482</c:v>
                </c:pt>
                <c:pt idx="5483">
                  <c:v>5483</c:v>
                </c:pt>
                <c:pt idx="5484">
                  <c:v>5484</c:v>
                </c:pt>
                <c:pt idx="5485">
                  <c:v>5485</c:v>
                </c:pt>
                <c:pt idx="5486">
                  <c:v>5486</c:v>
                </c:pt>
                <c:pt idx="5487">
                  <c:v>5487</c:v>
                </c:pt>
                <c:pt idx="5488">
                  <c:v>5488</c:v>
                </c:pt>
                <c:pt idx="5489">
                  <c:v>5489</c:v>
                </c:pt>
                <c:pt idx="5490">
                  <c:v>5490</c:v>
                </c:pt>
                <c:pt idx="5491">
                  <c:v>5491</c:v>
                </c:pt>
                <c:pt idx="5492">
                  <c:v>5492</c:v>
                </c:pt>
                <c:pt idx="5493">
                  <c:v>5493</c:v>
                </c:pt>
                <c:pt idx="5494">
                  <c:v>5494</c:v>
                </c:pt>
                <c:pt idx="5495">
                  <c:v>5495</c:v>
                </c:pt>
                <c:pt idx="5496">
                  <c:v>5496</c:v>
                </c:pt>
                <c:pt idx="5497">
                  <c:v>5497</c:v>
                </c:pt>
                <c:pt idx="5498">
                  <c:v>5498</c:v>
                </c:pt>
                <c:pt idx="5499">
                  <c:v>5499</c:v>
                </c:pt>
                <c:pt idx="5500">
                  <c:v>5500</c:v>
                </c:pt>
                <c:pt idx="5501">
                  <c:v>5501</c:v>
                </c:pt>
                <c:pt idx="5502">
                  <c:v>5502</c:v>
                </c:pt>
                <c:pt idx="5503">
                  <c:v>5503</c:v>
                </c:pt>
                <c:pt idx="5504">
                  <c:v>5504</c:v>
                </c:pt>
                <c:pt idx="5505">
                  <c:v>5505</c:v>
                </c:pt>
                <c:pt idx="5506">
                  <c:v>5506</c:v>
                </c:pt>
                <c:pt idx="5507">
                  <c:v>5507</c:v>
                </c:pt>
                <c:pt idx="5508">
                  <c:v>5508</c:v>
                </c:pt>
                <c:pt idx="5509">
                  <c:v>5509</c:v>
                </c:pt>
                <c:pt idx="5510">
                  <c:v>5510</c:v>
                </c:pt>
                <c:pt idx="5511">
                  <c:v>5511</c:v>
                </c:pt>
                <c:pt idx="5512">
                  <c:v>5512</c:v>
                </c:pt>
                <c:pt idx="5513">
                  <c:v>5513</c:v>
                </c:pt>
                <c:pt idx="5514">
                  <c:v>5514</c:v>
                </c:pt>
                <c:pt idx="5515">
                  <c:v>5515</c:v>
                </c:pt>
                <c:pt idx="5516">
                  <c:v>5516</c:v>
                </c:pt>
                <c:pt idx="5517">
                  <c:v>5517</c:v>
                </c:pt>
                <c:pt idx="5518">
                  <c:v>5518</c:v>
                </c:pt>
                <c:pt idx="5519">
                  <c:v>5519</c:v>
                </c:pt>
                <c:pt idx="5520">
                  <c:v>5520</c:v>
                </c:pt>
                <c:pt idx="5521">
                  <c:v>5521</c:v>
                </c:pt>
                <c:pt idx="5522">
                  <c:v>5522</c:v>
                </c:pt>
                <c:pt idx="5523">
                  <c:v>5523</c:v>
                </c:pt>
                <c:pt idx="5524">
                  <c:v>5524</c:v>
                </c:pt>
                <c:pt idx="5525">
                  <c:v>5525</c:v>
                </c:pt>
                <c:pt idx="5526">
                  <c:v>5526</c:v>
                </c:pt>
                <c:pt idx="5527">
                  <c:v>5527</c:v>
                </c:pt>
                <c:pt idx="5528">
                  <c:v>5528</c:v>
                </c:pt>
                <c:pt idx="5529">
                  <c:v>5529</c:v>
                </c:pt>
                <c:pt idx="5530">
                  <c:v>5530</c:v>
                </c:pt>
                <c:pt idx="5531">
                  <c:v>5531</c:v>
                </c:pt>
                <c:pt idx="5532">
                  <c:v>5532</c:v>
                </c:pt>
                <c:pt idx="5533">
                  <c:v>5533</c:v>
                </c:pt>
                <c:pt idx="5534">
                  <c:v>5534</c:v>
                </c:pt>
                <c:pt idx="5535">
                  <c:v>5535</c:v>
                </c:pt>
                <c:pt idx="5536">
                  <c:v>5536</c:v>
                </c:pt>
                <c:pt idx="5537">
                  <c:v>5537</c:v>
                </c:pt>
                <c:pt idx="5538">
                  <c:v>5538</c:v>
                </c:pt>
                <c:pt idx="5539">
                  <c:v>5539</c:v>
                </c:pt>
                <c:pt idx="5540">
                  <c:v>5540</c:v>
                </c:pt>
                <c:pt idx="5541">
                  <c:v>5541</c:v>
                </c:pt>
                <c:pt idx="5542">
                  <c:v>5542</c:v>
                </c:pt>
                <c:pt idx="5543">
                  <c:v>5543</c:v>
                </c:pt>
                <c:pt idx="5544">
                  <c:v>5544</c:v>
                </c:pt>
                <c:pt idx="5545">
                  <c:v>5545</c:v>
                </c:pt>
                <c:pt idx="5546">
                  <c:v>5546</c:v>
                </c:pt>
                <c:pt idx="5547">
                  <c:v>5547</c:v>
                </c:pt>
                <c:pt idx="5548">
                  <c:v>5548</c:v>
                </c:pt>
                <c:pt idx="5549">
                  <c:v>5549</c:v>
                </c:pt>
                <c:pt idx="5550">
                  <c:v>5550</c:v>
                </c:pt>
                <c:pt idx="5551">
                  <c:v>5551</c:v>
                </c:pt>
                <c:pt idx="5552">
                  <c:v>5552</c:v>
                </c:pt>
                <c:pt idx="5553">
                  <c:v>5553</c:v>
                </c:pt>
                <c:pt idx="5554">
                  <c:v>5554</c:v>
                </c:pt>
                <c:pt idx="5555">
                  <c:v>5555</c:v>
                </c:pt>
                <c:pt idx="5556">
                  <c:v>5556</c:v>
                </c:pt>
                <c:pt idx="5557">
                  <c:v>5557</c:v>
                </c:pt>
                <c:pt idx="5558">
                  <c:v>5558</c:v>
                </c:pt>
                <c:pt idx="5559">
                  <c:v>5559</c:v>
                </c:pt>
                <c:pt idx="5560">
                  <c:v>5560</c:v>
                </c:pt>
                <c:pt idx="5561">
                  <c:v>5561</c:v>
                </c:pt>
                <c:pt idx="5562">
                  <c:v>5562</c:v>
                </c:pt>
                <c:pt idx="5563">
                  <c:v>5563</c:v>
                </c:pt>
                <c:pt idx="5564">
                  <c:v>5564</c:v>
                </c:pt>
                <c:pt idx="5565">
                  <c:v>5565</c:v>
                </c:pt>
                <c:pt idx="5566">
                  <c:v>5566</c:v>
                </c:pt>
                <c:pt idx="5567">
                  <c:v>5567</c:v>
                </c:pt>
                <c:pt idx="5568">
                  <c:v>5568</c:v>
                </c:pt>
                <c:pt idx="5569">
                  <c:v>5569</c:v>
                </c:pt>
                <c:pt idx="5570">
                  <c:v>5570</c:v>
                </c:pt>
                <c:pt idx="5571">
                  <c:v>5571</c:v>
                </c:pt>
                <c:pt idx="5572">
                  <c:v>5572</c:v>
                </c:pt>
                <c:pt idx="5573">
                  <c:v>5573</c:v>
                </c:pt>
                <c:pt idx="5574">
                  <c:v>5574</c:v>
                </c:pt>
                <c:pt idx="5575">
                  <c:v>5575</c:v>
                </c:pt>
                <c:pt idx="5576">
                  <c:v>5576</c:v>
                </c:pt>
                <c:pt idx="5577">
                  <c:v>5577</c:v>
                </c:pt>
                <c:pt idx="5578">
                  <c:v>5578</c:v>
                </c:pt>
                <c:pt idx="5579">
                  <c:v>5579</c:v>
                </c:pt>
                <c:pt idx="5580">
                  <c:v>5580</c:v>
                </c:pt>
                <c:pt idx="5581">
                  <c:v>5581</c:v>
                </c:pt>
                <c:pt idx="5582">
                  <c:v>5582</c:v>
                </c:pt>
                <c:pt idx="5583">
                  <c:v>5583</c:v>
                </c:pt>
                <c:pt idx="5584">
                  <c:v>5584</c:v>
                </c:pt>
                <c:pt idx="5585">
                  <c:v>5585</c:v>
                </c:pt>
                <c:pt idx="5586">
                  <c:v>5586</c:v>
                </c:pt>
                <c:pt idx="5587">
                  <c:v>5587</c:v>
                </c:pt>
                <c:pt idx="5588">
                  <c:v>5588</c:v>
                </c:pt>
                <c:pt idx="5589">
                  <c:v>5589</c:v>
                </c:pt>
                <c:pt idx="5590">
                  <c:v>5590</c:v>
                </c:pt>
                <c:pt idx="5591">
                  <c:v>5591</c:v>
                </c:pt>
                <c:pt idx="5592">
                  <c:v>5592</c:v>
                </c:pt>
                <c:pt idx="5593">
                  <c:v>5593</c:v>
                </c:pt>
                <c:pt idx="5594">
                  <c:v>5594</c:v>
                </c:pt>
                <c:pt idx="5595">
                  <c:v>5595</c:v>
                </c:pt>
                <c:pt idx="5596">
                  <c:v>5596</c:v>
                </c:pt>
                <c:pt idx="5597">
                  <c:v>5597</c:v>
                </c:pt>
                <c:pt idx="5598">
                  <c:v>5598</c:v>
                </c:pt>
                <c:pt idx="5599">
                  <c:v>5599</c:v>
                </c:pt>
                <c:pt idx="5600">
                  <c:v>5600</c:v>
                </c:pt>
                <c:pt idx="5601">
                  <c:v>5601</c:v>
                </c:pt>
                <c:pt idx="5602">
                  <c:v>5602</c:v>
                </c:pt>
                <c:pt idx="5603">
                  <c:v>5603</c:v>
                </c:pt>
                <c:pt idx="5604">
                  <c:v>5604</c:v>
                </c:pt>
                <c:pt idx="5605">
                  <c:v>5605</c:v>
                </c:pt>
                <c:pt idx="5606">
                  <c:v>5606</c:v>
                </c:pt>
                <c:pt idx="5607">
                  <c:v>5607</c:v>
                </c:pt>
                <c:pt idx="5608">
                  <c:v>5608</c:v>
                </c:pt>
                <c:pt idx="5609">
                  <c:v>5609</c:v>
                </c:pt>
                <c:pt idx="5610">
                  <c:v>5610</c:v>
                </c:pt>
                <c:pt idx="5611">
                  <c:v>5611</c:v>
                </c:pt>
                <c:pt idx="5612">
                  <c:v>5612</c:v>
                </c:pt>
                <c:pt idx="5613">
                  <c:v>5613</c:v>
                </c:pt>
                <c:pt idx="5614">
                  <c:v>5614</c:v>
                </c:pt>
                <c:pt idx="5615">
                  <c:v>5615</c:v>
                </c:pt>
                <c:pt idx="5616">
                  <c:v>5616</c:v>
                </c:pt>
                <c:pt idx="5617">
                  <c:v>5617</c:v>
                </c:pt>
                <c:pt idx="5618">
                  <c:v>5618</c:v>
                </c:pt>
                <c:pt idx="5619">
                  <c:v>5619</c:v>
                </c:pt>
                <c:pt idx="5620">
                  <c:v>5620</c:v>
                </c:pt>
                <c:pt idx="5621">
                  <c:v>5621</c:v>
                </c:pt>
                <c:pt idx="5622">
                  <c:v>5622</c:v>
                </c:pt>
                <c:pt idx="5623">
                  <c:v>5623</c:v>
                </c:pt>
                <c:pt idx="5624">
                  <c:v>5624</c:v>
                </c:pt>
                <c:pt idx="5625">
                  <c:v>5625</c:v>
                </c:pt>
                <c:pt idx="5626">
                  <c:v>5626</c:v>
                </c:pt>
                <c:pt idx="5627">
                  <c:v>5627</c:v>
                </c:pt>
                <c:pt idx="5628">
                  <c:v>5628</c:v>
                </c:pt>
                <c:pt idx="5629">
                  <c:v>5629</c:v>
                </c:pt>
                <c:pt idx="5630">
                  <c:v>5630</c:v>
                </c:pt>
                <c:pt idx="5631">
                  <c:v>5631</c:v>
                </c:pt>
                <c:pt idx="5632">
                  <c:v>5632</c:v>
                </c:pt>
                <c:pt idx="5633">
                  <c:v>5633</c:v>
                </c:pt>
                <c:pt idx="5634">
                  <c:v>5634</c:v>
                </c:pt>
                <c:pt idx="5635">
                  <c:v>5635</c:v>
                </c:pt>
                <c:pt idx="5636">
                  <c:v>5636</c:v>
                </c:pt>
                <c:pt idx="5637">
                  <c:v>5637</c:v>
                </c:pt>
                <c:pt idx="5638">
                  <c:v>5638</c:v>
                </c:pt>
                <c:pt idx="5639">
                  <c:v>5639</c:v>
                </c:pt>
                <c:pt idx="5640">
                  <c:v>5640</c:v>
                </c:pt>
                <c:pt idx="5641">
                  <c:v>5641</c:v>
                </c:pt>
                <c:pt idx="5642">
                  <c:v>5642</c:v>
                </c:pt>
                <c:pt idx="5643">
                  <c:v>5643</c:v>
                </c:pt>
                <c:pt idx="5644">
                  <c:v>5644</c:v>
                </c:pt>
                <c:pt idx="5645">
                  <c:v>5645</c:v>
                </c:pt>
                <c:pt idx="5646">
                  <c:v>5646</c:v>
                </c:pt>
                <c:pt idx="5647">
                  <c:v>5647</c:v>
                </c:pt>
                <c:pt idx="5648">
                  <c:v>5648</c:v>
                </c:pt>
                <c:pt idx="5649">
                  <c:v>5649</c:v>
                </c:pt>
                <c:pt idx="5650">
                  <c:v>5650</c:v>
                </c:pt>
                <c:pt idx="5651">
                  <c:v>5651</c:v>
                </c:pt>
                <c:pt idx="5652">
                  <c:v>5652</c:v>
                </c:pt>
                <c:pt idx="5653">
                  <c:v>5653</c:v>
                </c:pt>
                <c:pt idx="5654">
                  <c:v>5654</c:v>
                </c:pt>
                <c:pt idx="5655">
                  <c:v>5655</c:v>
                </c:pt>
                <c:pt idx="5656">
                  <c:v>5656</c:v>
                </c:pt>
                <c:pt idx="5657">
                  <c:v>5657</c:v>
                </c:pt>
                <c:pt idx="5658">
                  <c:v>5658</c:v>
                </c:pt>
                <c:pt idx="5659">
                  <c:v>5659</c:v>
                </c:pt>
                <c:pt idx="5660">
                  <c:v>5660</c:v>
                </c:pt>
                <c:pt idx="5661">
                  <c:v>5661</c:v>
                </c:pt>
                <c:pt idx="5662">
                  <c:v>5662</c:v>
                </c:pt>
                <c:pt idx="5663">
                  <c:v>5663</c:v>
                </c:pt>
                <c:pt idx="5664">
                  <c:v>5664</c:v>
                </c:pt>
                <c:pt idx="5665">
                  <c:v>5665</c:v>
                </c:pt>
                <c:pt idx="5666">
                  <c:v>5666</c:v>
                </c:pt>
                <c:pt idx="5667">
                  <c:v>5667</c:v>
                </c:pt>
                <c:pt idx="5668">
                  <c:v>5668</c:v>
                </c:pt>
                <c:pt idx="5669">
                  <c:v>5669</c:v>
                </c:pt>
                <c:pt idx="5670">
                  <c:v>5670</c:v>
                </c:pt>
                <c:pt idx="5671">
                  <c:v>5671</c:v>
                </c:pt>
                <c:pt idx="5672">
                  <c:v>5672</c:v>
                </c:pt>
                <c:pt idx="5673">
                  <c:v>5673</c:v>
                </c:pt>
                <c:pt idx="5674">
                  <c:v>5674</c:v>
                </c:pt>
                <c:pt idx="5675">
                  <c:v>5675</c:v>
                </c:pt>
                <c:pt idx="5676">
                  <c:v>5676</c:v>
                </c:pt>
                <c:pt idx="5677">
                  <c:v>5677</c:v>
                </c:pt>
                <c:pt idx="5678">
                  <c:v>5678</c:v>
                </c:pt>
                <c:pt idx="5679">
                  <c:v>5679</c:v>
                </c:pt>
                <c:pt idx="5680">
                  <c:v>5680</c:v>
                </c:pt>
                <c:pt idx="5681">
                  <c:v>5681</c:v>
                </c:pt>
                <c:pt idx="5682">
                  <c:v>5682</c:v>
                </c:pt>
                <c:pt idx="5683">
                  <c:v>5683</c:v>
                </c:pt>
                <c:pt idx="5684">
                  <c:v>5684</c:v>
                </c:pt>
                <c:pt idx="5685">
                  <c:v>5685</c:v>
                </c:pt>
                <c:pt idx="5686">
                  <c:v>5686</c:v>
                </c:pt>
                <c:pt idx="5687">
                  <c:v>5687</c:v>
                </c:pt>
                <c:pt idx="5688">
                  <c:v>5688</c:v>
                </c:pt>
                <c:pt idx="5689">
                  <c:v>5689</c:v>
                </c:pt>
                <c:pt idx="5690">
                  <c:v>5690</c:v>
                </c:pt>
                <c:pt idx="5691">
                  <c:v>5691</c:v>
                </c:pt>
                <c:pt idx="5692">
                  <c:v>5692</c:v>
                </c:pt>
                <c:pt idx="5693">
                  <c:v>5693</c:v>
                </c:pt>
                <c:pt idx="5694">
                  <c:v>5694</c:v>
                </c:pt>
                <c:pt idx="5695">
                  <c:v>5695</c:v>
                </c:pt>
                <c:pt idx="5696">
                  <c:v>5696</c:v>
                </c:pt>
                <c:pt idx="5697">
                  <c:v>5697</c:v>
                </c:pt>
                <c:pt idx="5698">
                  <c:v>5698</c:v>
                </c:pt>
                <c:pt idx="5699">
                  <c:v>5699</c:v>
                </c:pt>
                <c:pt idx="5700">
                  <c:v>5700</c:v>
                </c:pt>
                <c:pt idx="5701">
                  <c:v>5701</c:v>
                </c:pt>
                <c:pt idx="5702">
                  <c:v>5702</c:v>
                </c:pt>
                <c:pt idx="5703">
                  <c:v>5703</c:v>
                </c:pt>
                <c:pt idx="5704">
                  <c:v>5704</c:v>
                </c:pt>
                <c:pt idx="5705">
                  <c:v>5705</c:v>
                </c:pt>
                <c:pt idx="5706">
                  <c:v>5706</c:v>
                </c:pt>
                <c:pt idx="5707">
                  <c:v>5707</c:v>
                </c:pt>
                <c:pt idx="5708">
                  <c:v>5708</c:v>
                </c:pt>
                <c:pt idx="5709">
                  <c:v>5709</c:v>
                </c:pt>
                <c:pt idx="5710">
                  <c:v>5710</c:v>
                </c:pt>
                <c:pt idx="5711">
                  <c:v>5711</c:v>
                </c:pt>
                <c:pt idx="5712">
                  <c:v>5712</c:v>
                </c:pt>
                <c:pt idx="5713">
                  <c:v>5713</c:v>
                </c:pt>
                <c:pt idx="5714">
                  <c:v>5714</c:v>
                </c:pt>
                <c:pt idx="5715">
                  <c:v>5715</c:v>
                </c:pt>
                <c:pt idx="5716">
                  <c:v>5716</c:v>
                </c:pt>
                <c:pt idx="5717">
                  <c:v>5717</c:v>
                </c:pt>
                <c:pt idx="5718">
                  <c:v>5718</c:v>
                </c:pt>
                <c:pt idx="5719">
                  <c:v>5719</c:v>
                </c:pt>
                <c:pt idx="5720">
                  <c:v>5720</c:v>
                </c:pt>
                <c:pt idx="5721">
                  <c:v>5721</c:v>
                </c:pt>
                <c:pt idx="5722">
                  <c:v>5722</c:v>
                </c:pt>
                <c:pt idx="5723">
                  <c:v>5723</c:v>
                </c:pt>
                <c:pt idx="5724">
                  <c:v>5724</c:v>
                </c:pt>
                <c:pt idx="5725">
                  <c:v>5725</c:v>
                </c:pt>
                <c:pt idx="5726">
                  <c:v>5726</c:v>
                </c:pt>
                <c:pt idx="5727">
                  <c:v>5727</c:v>
                </c:pt>
                <c:pt idx="5728">
                  <c:v>5728</c:v>
                </c:pt>
                <c:pt idx="5729">
                  <c:v>5729</c:v>
                </c:pt>
                <c:pt idx="5730">
                  <c:v>5730</c:v>
                </c:pt>
                <c:pt idx="5731">
                  <c:v>5731</c:v>
                </c:pt>
                <c:pt idx="5732">
                  <c:v>5732</c:v>
                </c:pt>
                <c:pt idx="5733">
                  <c:v>5733</c:v>
                </c:pt>
                <c:pt idx="5734">
                  <c:v>5734</c:v>
                </c:pt>
                <c:pt idx="5735">
                  <c:v>5735</c:v>
                </c:pt>
                <c:pt idx="5736">
                  <c:v>5736</c:v>
                </c:pt>
                <c:pt idx="5737">
                  <c:v>5737</c:v>
                </c:pt>
                <c:pt idx="5738">
                  <c:v>5738</c:v>
                </c:pt>
                <c:pt idx="5739">
                  <c:v>5739</c:v>
                </c:pt>
                <c:pt idx="5740">
                  <c:v>5740</c:v>
                </c:pt>
                <c:pt idx="5741">
                  <c:v>5741</c:v>
                </c:pt>
                <c:pt idx="5742">
                  <c:v>5742</c:v>
                </c:pt>
                <c:pt idx="5743">
                  <c:v>5743</c:v>
                </c:pt>
                <c:pt idx="5744">
                  <c:v>5744</c:v>
                </c:pt>
                <c:pt idx="5745">
                  <c:v>5745</c:v>
                </c:pt>
                <c:pt idx="5746">
                  <c:v>5746</c:v>
                </c:pt>
                <c:pt idx="5747">
                  <c:v>5747</c:v>
                </c:pt>
                <c:pt idx="5748">
                  <c:v>5748</c:v>
                </c:pt>
                <c:pt idx="5749">
                  <c:v>5749</c:v>
                </c:pt>
                <c:pt idx="5750">
                  <c:v>5750</c:v>
                </c:pt>
                <c:pt idx="5751">
                  <c:v>5751</c:v>
                </c:pt>
                <c:pt idx="5752">
                  <c:v>5752</c:v>
                </c:pt>
                <c:pt idx="5753">
                  <c:v>5753</c:v>
                </c:pt>
                <c:pt idx="5754">
                  <c:v>5754</c:v>
                </c:pt>
                <c:pt idx="5755">
                  <c:v>5755</c:v>
                </c:pt>
                <c:pt idx="5756">
                  <c:v>5756</c:v>
                </c:pt>
                <c:pt idx="5757">
                  <c:v>5757</c:v>
                </c:pt>
                <c:pt idx="5758">
                  <c:v>5758</c:v>
                </c:pt>
                <c:pt idx="5759">
                  <c:v>5759</c:v>
                </c:pt>
                <c:pt idx="5760">
                  <c:v>5760</c:v>
                </c:pt>
                <c:pt idx="5761">
                  <c:v>5761</c:v>
                </c:pt>
                <c:pt idx="5762">
                  <c:v>5762</c:v>
                </c:pt>
                <c:pt idx="5763">
                  <c:v>5763</c:v>
                </c:pt>
                <c:pt idx="5764">
                  <c:v>5764</c:v>
                </c:pt>
                <c:pt idx="5765">
                  <c:v>5765</c:v>
                </c:pt>
                <c:pt idx="5766">
                  <c:v>5766</c:v>
                </c:pt>
                <c:pt idx="5767">
                  <c:v>5767</c:v>
                </c:pt>
                <c:pt idx="5768">
                  <c:v>5768</c:v>
                </c:pt>
                <c:pt idx="5769">
                  <c:v>5769</c:v>
                </c:pt>
                <c:pt idx="5770">
                  <c:v>5770</c:v>
                </c:pt>
                <c:pt idx="5771">
                  <c:v>5771</c:v>
                </c:pt>
                <c:pt idx="5772">
                  <c:v>5772</c:v>
                </c:pt>
                <c:pt idx="5773">
                  <c:v>5773</c:v>
                </c:pt>
                <c:pt idx="5774">
                  <c:v>5774</c:v>
                </c:pt>
                <c:pt idx="5775">
                  <c:v>5775</c:v>
                </c:pt>
                <c:pt idx="5776">
                  <c:v>5776</c:v>
                </c:pt>
                <c:pt idx="5777">
                  <c:v>5777</c:v>
                </c:pt>
                <c:pt idx="5778">
                  <c:v>5778</c:v>
                </c:pt>
                <c:pt idx="5779">
                  <c:v>5779</c:v>
                </c:pt>
                <c:pt idx="5780">
                  <c:v>5780</c:v>
                </c:pt>
                <c:pt idx="5781">
                  <c:v>5781</c:v>
                </c:pt>
                <c:pt idx="5782">
                  <c:v>5782</c:v>
                </c:pt>
                <c:pt idx="5783">
                  <c:v>5783</c:v>
                </c:pt>
                <c:pt idx="5784">
                  <c:v>5784</c:v>
                </c:pt>
                <c:pt idx="5785">
                  <c:v>5785</c:v>
                </c:pt>
                <c:pt idx="5786">
                  <c:v>5786</c:v>
                </c:pt>
                <c:pt idx="5787">
                  <c:v>5787</c:v>
                </c:pt>
                <c:pt idx="5788">
                  <c:v>5788</c:v>
                </c:pt>
                <c:pt idx="5789">
                  <c:v>5789</c:v>
                </c:pt>
                <c:pt idx="5790">
                  <c:v>5790</c:v>
                </c:pt>
                <c:pt idx="5791">
                  <c:v>5791</c:v>
                </c:pt>
                <c:pt idx="5792">
                  <c:v>5792</c:v>
                </c:pt>
                <c:pt idx="5793">
                  <c:v>5793</c:v>
                </c:pt>
                <c:pt idx="5794">
                  <c:v>5794</c:v>
                </c:pt>
                <c:pt idx="5795">
                  <c:v>5795</c:v>
                </c:pt>
                <c:pt idx="5796">
                  <c:v>5796</c:v>
                </c:pt>
                <c:pt idx="5797">
                  <c:v>5797</c:v>
                </c:pt>
                <c:pt idx="5798">
                  <c:v>5798</c:v>
                </c:pt>
                <c:pt idx="5799">
                  <c:v>5799</c:v>
                </c:pt>
                <c:pt idx="5800">
                  <c:v>5800</c:v>
                </c:pt>
                <c:pt idx="5801">
                  <c:v>5801</c:v>
                </c:pt>
                <c:pt idx="5802">
                  <c:v>5802</c:v>
                </c:pt>
                <c:pt idx="5803">
                  <c:v>5803</c:v>
                </c:pt>
                <c:pt idx="5804">
                  <c:v>5804</c:v>
                </c:pt>
                <c:pt idx="5805">
                  <c:v>5805</c:v>
                </c:pt>
                <c:pt idx="5806">
                  <c:v>5806</c:v>
                </c:pt>
                <c:pt idx="5807">
                  <c:v>5807</c:v>
                </c:pt>
                <c:pt idx="5808">
                  <c:v>5808</c:v>
                </c:pt>
                <c:pt idx="5809">
                  <c:v>5809</c:v>
                </c:pt>
                <c:pt idx="5810">
                  <c:v>5810</c:v>
                </c:pt>
                <c:pt idx="5811">
                  <c:v>5811</c:v>
                </c:pt>
                <c:pt idx="5812">
                  <c:v>5812</c:v>
                </c:pt>
                <c:pt idx="5813">
                  <c:v>5813</c:v>
                </c:pt>
                <c:pt idx="5814">
                  <c:v>5814</c:v>
                </c:pt>
                <c:pt idx="5815">
                  <c:v>5815</c:v>
                </c:pt>
                <c:pt idx="5816">
                  <c:v>5816</c:v>
                </c:pt>
                <c:pt idx="5817">
                  <c:v>5817</c:v>
                </c:pt>
                <c:pt idx="5818">
                  <c:v>5818</c:v>
                </c:pt>
                <c:pt idx="5819">
                  <c:v>5819</c:v>
                </c:pt>
                <c:pt idx="5820">
                  <c:v>5820</c:v>
                </c:pt>
                <c:pt idx="5821">
                  <c:v>5821</c:v>
                </c:pt>
                <c:pt idx="5822">
                  <c:v>5822</c:v>
                </c:pt>
                <c:pt idx="5823">
                  <c:v>5823</c:v>
                </c:pt>
                <c:pt idx="5824">
                  <c:v>5824</c:v>
                </c:pt>
                <c:pt idx="5825">
                  <c:v>5825</c:v>
                </c:pt>
                <c:pt idx="5826">
                  <c:v>5826</c:v>
                </c:pt>
                <c:pt idx="5827">
                  <c:v>5827</c:v>
                </c:pt>
                <c:pt idx="5828">
                  <c:v>5828</c:v>
                </c:pt>
                <c:pt idx="5829">
                  <c:v>5829</c:v>
                </c:pt>
                <c:pt idx="5830">
                  <c:v>5830</c:v>
                </c:pt>
                <c:pt idx="5831">
                  <c:v>5831</c:v>
                </c:pt>
                <c:pt idx="5832">
                  <c:v>5832</c:v>
                </c:pt>
                <c:pt idx="5833">
                  <c:v>5833</c:v>
                </c:pt>
                <c:pt idx="5834">
                  <c:v>5834</c:v>
                </c:pt>
                <c:pt idx="5835">
                  <c:v>5835</c:v>
                </c:pt>
                <c:pt idx="5836">
                  <c:v>5836</c:v>
                </c:pt>
                <c:pt idx="5837">
                  <c:v>5837</c:v>
                </c:pt>
                <c:pt idx="5838">
                  <c:v>5838</c:v>
                </c:pt>
                <c:pt idx="5839">
                  <c:v>5839</c:v>
                </c:pt>
                <c:pt idx="5840">
                  <c:v>5840</c:v>
                </c:pt>
                <c:pt idx="5841">
                  <c:v>5841</c:v>
                </c:pt>
                <c:pt idx="5842">
                  <c:v>5842</c:v>
                </c:pt>
                <c:pt idx="5843">
                  <c:v>5843</c:v>
                </c:pt>
                <c:pt idx="5844">
                  <c:v>5844</c:v>
                </c:pt>
                <c:pt idx="5845">
                  <c:v>5845</c:v>
                </c:pt>
                <c:pt idx="5846">
                  <c:v>5846</c:v>
                </c:pt>
                <c:pt idx="5847">
                  <c:v>5847</c:v>
                </c:pt>
                <c:pt idx="5848">
                  <c:v>5848</c:v>
                </c:pt>
                <c:pt idx="5849">
                  <c:v>5849</c:v>
                </c:pt>
                <c:pt idx="5850">
                  <c:v>5850</c:v>
                </c:pt>
                <c:pt idx="5851">
                  <c:v>5851</c:v>
                </c:pt>
                <c:pt idx="5852">
                  <c:v>5852</c:v>
                </c:pt>
                <c:pt idx="5853">
                  <c:v>5853</c:v>
                </c:pt>
                <c:pt idx="5854">
                  <c:v>5854</c:v>
                </c:pt>
                <c:pt idx="5855">
                  <c:v>5855</c:v>
                </c:pt>
                <c:pt idx="5856">
                  <c:v>5856</c:v>
                </c:pt>
                <c:pt idx="5857">
                  <c:v>5857</c:v>
                </c:pt>
                <c:pt idx="5858">
                  <c:v>5858</c:v>
                </c:pt>
                <c:pt idx="5859">
                  <c:v>5859</c:v>
                </c:pt>
                <c:pt idx="5860">
                  <c:v>5860</c:v>
                </c:pt>
                <c:pt idx="5861">
                  <c:v>5861</c:v>
                </c:pt>
                <c:pt idx="5862">
                  <c:v>5862</c:v>
                </c:pt>
                <c:pt idx="5863">
                  <c:v>5863</c:v>
                </c:pt>
                <c:pt idx="5864">
                  <c:v>5864</c:v>
                </c:pt>
                <c:pt idx="5865">
                  <c:v>5865</c:v>
                </c:pt>
                <c:pt idx="5866">
                  <c:v>5866</c:v>
                </c:pt>
                <c:pt idx="5867">
                  <c:v>5867</c:v>
                </c:pt>
                <c:pt idx="5868">
                  <c:v>5868</c:v>
                </c:pt>
                <c:pt idx="5869">
                  <c:v>5869</c:v>
                </c:pt>
                <c:pt idx="5870">
                  <c:v>5870</c:v>
                </c:pt>
                <c:pt idx="5871">
                  <c:v>5871</c:v>
                </c:pt>
                <c:pt idx="5872">
                  <c:v>5872</c:v>
                </c:pt>
                <c:pt idx="5873">
                  <c:v>5873</c:v>
                </c:pt>
                <c:pt idx="5874">
                  <c:v>5874</c:v>
                </c:pt>
                <c:pt idx="5875">
                  <c:v>5875</c:v>
                </c:pt>
                <c:pt idx="5876">
                  <c:v>5876</c:v>
                </c:pt>
                <c:pt idx="5877">
                  <c:v>5877</c:v>
                </c:pt>
                <c:pt idx="5878">
                  <c:v>5878</c:v>
                </c:pt>
                <c:pt idx="5879">
                  <c:v>5879</c:v>
                </c:pt>
                <c:pt idx="5880">
                  <c:v>5880</c:v>
                </c:pt>
                <c:pt idx="5881">
                  <c:v>5881</c:v>
                </c:pt>
                <c:pt idx="5882">
                  <c:v>5882</c:v>
                </c:pt>
                <c:pt idx="5883">
                  <c:v>5883</c:v>
                </c:pt>
                <c:pt idx="5884">
                  <c:v>5884</c:v>
                </c:pt>
                <c:pt idx="5885">
                  <c:v>5885</c:v>
                </c:pt>
                <c:pt idx="5886">
                  <c:v>5886</c:v>
                </c:pt>
                <c:pt idx="5887">
                  <c:v>5887</c:v>
                </c:pt>
                <c:pt idx="5888">
                  <c:v>5888</c:v>
                </c:pt>
                <c:pt idx="5889">
                  <c:v>5889</c:v>
                </c:pt>
                <c:pt idx="5890">
                  <c:v>5890</c:v>
                </c:pt>
                <c:pt idx="5891">
                  <c:v>5891</c:v>
                </c:pt>
                <c:pt idx="5892">
                  <c:v>5892</c:v>
                </c:pt>
                <c:pt idx="5893">
                  <c:v>5893</c:v>
                </c:pt>
                <c:pt idx="5894">
                  <c:v>5894</c:v>
                </c:pt>
                <c:pt idx="5895">
                  <c:v>5895</c:v>
                </c:pt>
                <c:pt idx="5896">
                  <c:v>5896</c:v>
                </c:pt>
                <c:pt idx="5897">
                  <c:v>5897</c:v>
                </c:pt>
                <c:pt idx="5898">
                  <c:v>5898</c:v>
                </c:pt>
                <c:pt idx="5899">
                  <c:v>5899</c:v>
                </c:pt>
                <c:pt idx="5900">
                  <c:v>5900</c:v>
                </c:pt>
                <c:pt idx="5901">
                  <c:v>5901</c:v>
                </c:pt>
                <c:pt idx="5902">
                  <c:v>5902</c:v>
                </c:pt>
                <c:pt idx="5903">
                  <c:v>5903</c:v>
                </c:pt>
                <c:pt idx="5904">
                  <c:v>5904</c:v>
                </c:pt>
                <c:pt idx="5905">
                  <c:v>5905</c:v>
                </c:pt>
                <c:pt idx="5906">
                  <c:v>5906</c:v>
                </c:pt>
                <c:pt idx="5907">
                  <c:v>5907</c:v>
                </c:pt>
                <c:pt idx="5908">
                  <c:v>5908</c:v>
                </c:pt>
                <c:pt idx="5909">
                  <c:v>5909</c:v>
                </c:pt>
                <c:pt idx="5910">
                  <c:v>5910</c:v>
                </c:pt>
                <c:pt idx="5911">
                  <c:v>5911</c:v>
                </c:pt>
                <c:pt idx="5912">
                  <c:v>5912</c:v>
                </c:pt>
                <c:pt idx="5913">
                  <c:v>5913</c:v>
                </c:pt>
                <c:pt idx="5914">
                  <c:v>5914</c:v>
                </c:pt>
                <c:pt idx="5915">
                  <c:v>5915</c:v>
                </c:pt>
                <c:pt idx="5916">
                  <c:v>5916</c:v>
                </c:pt>
                <c:pt idx="5917">
                  <c:v>5917</c:v>
                </c:pt>
                <c:pt idx="5918">
                  <c:v>5918</c:v>
                </c:pt>
                <c:pt idx="5919">
                  <c:v>5919</c:v>
                </c:pt>
                <c:pt idx="5920">
                  <c:v>5920</c:v>
                </c:pt>
                <c:pt idx="5921">
                  <c:v>5921</c:v>
                </c:pt>
                <c:pt idx="5922">
                  <c:v>5922</c:v>
                </c:pt>
                <c:pt idx="5923">
                  <c:v>5923</c:v>
                </c:pt>
                <c:pt idx="5924">
                  <c:v>5924</c:v>
                </c:pt>
                <c:pt idx="5925">
                  <c:v>5925</c:v>
                </c:pt>
                <c:pt idx="5926">
                  <c:v>5926</c:v>
                </c:pt>
                <c:pt idx="5927">
                  <c:v>5927</c:v>
                </c:pt>
                <c:pt idx="5928">
                  <c:v>5928</c:v>
                </c:pt>
                <c:pt idx="5929">
                  <c:v>5929</c:v>
                </c:pt>
                <c:pt idx="5930">
                  <c:v>5930</c:v>
                </c:pt>
                <c:pt idx="5931">
                  <c:v>5931</c:v>
                </c:pt>
                <c:pt idx="5932">
                  <c:v>5932</c:v>
                </c:pt>
                <c:pt idx="5933">
                  <c:v>5933</c:v>
                </c:pt>
                <c:pt idx="5934">
                  <c:v>5934</c:v>
                </c:pt>
                <c:pt idx="5935">
                  <c:v>5935</c:v>
                </c:pt>
                <c:pt idx="5936">
                  <c:v>5936</c:v>
                </c:pt>
                <c:pt idx="5937">
                  <c:v>5937</c:v>
                </c:pt>
                <c:pt idx="5938">
                  <c:v>5938</c:v>
                </c:pt>
                <c:pt idx="5939">
                  <c:v>5939</c:v>
                </c:pt>
                <c:pt idx="5940">
                  <c:v>5940</c:v>
                </c:pt>
                <c:pt idx="5941">
                  <c:v>5941</c:v>
                </c:pt>
                <c:pt idx="5942">
                  <c:v>5942</c:v>
                </c:pt>
                <c:pt idx="5943">
                  <c:v>5943</c:v>
                </c:pt>
                <c:pt idx="5944">
                  <c:v>5944</c:v>
                </c:pt>
                <c:pt idx="5945">
                  <c:v>5945</c:v>
                </c:pt>
                <c:pt idx="5946">
                  <c:v>5946</c:v>
                </c:pt>
                <c:pt idx="5947">
                  <c:v>5947</c:v>
                </c:pt>
                <c:pt idx="5948">
                  <c:v>5948</c:v>
                </c:pt>
                <c:pt idx="5949">
                  <c:v>5949</c:v>
                </c:pt>
                <c:pt idx="5950">
                  <c:v>5950</c:v>
                </c:pt>
                <c:pt idx="5951">
                  <c:v>5951</c:v>
                </c:pt>
                <c:pt idx="5952">
                  <c:v>5952</c:v>
                </c:pt>
                <c:pt idx="5953">
                  <c:v>5953</c:v>
                </c:pt>
                <c:pt idx="5954">
                  <c:v>5954</c:v>
                </c:pt>
                <c:pt idx="5955">
                  <c:v>5955</c:v>
                </c:pt>
                <c:pt idx="5956">
                  <c:v>5956</c:v>
                </c:pt>
                <c:pt idx="5957">
                  <c:v>5957</c:v>
                </c:pt>
                <c:pt idx="5958">
                  <c:v>5958</c:v>
                </c:pt>
                <c:pt idx="5959">
                  <c:v>5959</c:v>
                </c:pt>
                <c:pt idx="5960">
                  <c:v>5960</c:v>
                </c:pt>
                <c:pt idx="5961">
                  <c:v>5961</c:v>
                </c:pt>
                <c:pt idx="5962">
                  <c:v>5962</c:v>
                </c:pt>
                <c:pt idx="5963">
                  <c:v>5963</c:v>
                </c:pt>
                <c:pt idx="5964">
                  <c:v>5964</c:v>
                </c:pt>
                <c:pt idx="5965">
                  <c:v>5965</c:v>
                </c:pt>
                <c:pt idx="5966">
                  <c:v>5966</c:v>
                </c:pt>
                <c:pt idx="5967">
                  <c:v>5967</c:v>
                </c:pt>
                <c:pt idx="5968">
                  <c:v>5968</c:v>
                </c:pt>
                <c:pt idx="5969">
                  <c:v>5969</c:v>
                </c:pt>
                <c:pt idx="5970">
                  <c:v>5970</c:v>
                </c:pt>
                <c:pt idx="5971">
                  <c:v>5971</c:v>
                </c:pt>
                <c:pt idx="5972">
                  <c:v>5972</c:v>
                </c:pt>
                <c:pt idx="5973">
                  <c:v>5973</c:v>
                </c:pt>
                <c:pt idx="5974">
                  <c:v>5974</c:v>
                </c:pt>
                <c:pt idx="5975">
                  <c:v>5975</c:v>
                </c:pt>
                <c:pt idx="5976">
                  <c:v>5976</c:v>
                </c:pt>
                <c:pt idx="5977">
                  <c:v>5977</c:v>
                </c:pt>
                <c:pt idx="5978">
                  <c:v>5978</c:v>
                </c:pt>
                <c:pt idx="5979">
                  <c:v>5979</c:v>
                </c:pt>
                <c:pt idx="5980">
                  <c:v>5980</c:v>
                </c:pt>
                <c:pt idx="5981">
                  <c:v>5981</c:v>
                </c:pt>
                <c:pt idx="5982">
                  <c:v>5982</c:v>
                </c:pt>
                <c:pt idx="5983">
                  <c:v>5983</c:v>
                </c:pt>
                <c:pt idx="5984">
                  <c:v>5984</c:v>
                </c:pt>
                <c:pt idx="5985">
                  <c:v>5985</c:v>
                </c:pt>
                <c:pt idx="5986">
                  <c:v>5986</c:v>
                </c:pt>
                <c:pt idx="5987">
                  <c:v>5987</c:v>
                </c:pt>
                <c:pt idx="5988">
                  <c:v>5988</c:v>
                </c:pt>
                <c:pt idx="5989">
                  <c:v>5989</c:v>
                </c:pt>
                <c:pt idx="5990">
                  <c:v>5990</c:v>
                </c:pt>
                <c:pt idx="5991">
                  <c:v>5991</c:v>
                </c:pt>
                <c:pt idx="5992">
                  <c:v>5992</c:v>
                </c:pt>
                <c:pt idx="5993">
                  <c:v>5993</c:v>
                </c:pt>
                <c:pt idx="5994">
                  <c:v>5994</c:v>
                </c:pt>
                <c:pt idx="5995">
                  <c:v>5995</c:v>
                </c:pt>
                <c:pt idx="5996">
                  <c:v>5996</c:v>
                </c:pt>
                <c:pt idx="5997">
                  <c:v>5997</c:v>
                </c:pt>
                <c:pt idx="5998">
                  <c:v>5998</c:v>
                </c:pt>
                <c:pt idx="5999">
                  <c:v>5999</c:v>
                </c:pt>
                <c:pt idx="6000">
                  <c:v>6000</c:v>
                </c:pt>
                <c:pt idx="6001">
                  <c:v>6001</c:v>
                </c:pt>
                <c:pt idx="6002">
                  <c:v>6002</c:v>
                </c:pt>
                <c:pt idx="6003">
                  <c:v>6003</c:v>
                </c:pt>
                <c:pt idx="6004">
                  <c:v>6004</c:v>
                </c:pt>
                <c:pt idx="6005">
                  <c:v>6005</c:v>
                </c:pt>
                <c:pt idx="6006">
                  <c:v>6006</c:v>
                </c:pt>
                <c:pt idx="6007">
                  <c:v>6007</c:v>
                </c:pt>
                <c:pt idx="6008">
                  <c:v>6008</c:v>
                </c:pt>
                <c:pt idx="6009">
                  <c:v>6009</c:v>
                </c:pt>
                <c:pt idx="6010">
                  <c:v>6010</c:v>
                </c:pt>
                <c:pt idx="6011">
                  <c:v>6011</c:v>
                </c:pt>
                <c:pt idx="6012">
                  <c:v>6012</c:v>
                </c:pt>
                <c:pt idx="6013">
                  <c:v>6013</c:v>
                </c:pt>
                <c:pt idx="6014">
                  <c:v>6014</c:v>
                </c:pt>
                <c:pt idx="6015">
                  <c:v>6015</c:v>
                </c:pt>
                <c:pt idx="6016">
                  <c:v>6016</c:v>
                </c:pt>
                <c:pt idx="6017">
                  <c:v>6017</c:v>
                </c:pt>
                <c:pt idx="6018">
                  <c:v>6018</c:v>
                </c:pt>
                <c:pt idx="6019">
                  <c:v>6019</c:v>
                </c:pt>
                <c:pt idx="6020">
                  <c:v>6020</c:v>
                </c:pt>
                <c:pt idx="6021">
                  <c:v>6021</c:v>
                </c:pt>
                <c:pt idx="6022">
                  <c:v>6022</c:v>
                </c:pt>
                <c:pt idx="6023">
                  <c:v>6023</c:v>
                </c:pt>
                <c:pt idx="6024">
                  <c:v>6024</c:v>
                </c:pt>
                <c:pt idx="6025">
                  <c:v>6025</c:v>
                </c:pt>
                <c:pt idx="6026">
                  <c:v>6026</c:v>
                </c:pt>
                <c:pt idx="6027">
                  <c:v>6027</c:v>
                </c:pt>
                <c:pt idx="6028">
                  <c:v>6028</c:v>
                </c:pt>
                <c:pt idx="6029">
                  <c:v>6029</c:v>
                </c:pt>
                <c:pt idx="6030">
                  <c:v>6030</c:v>
                </c:pt>
                <c:pt idx="6031">
                  <c:v>6031</c:v>
                </c:pt>
                <c:pt idx="6032">
                  <c:v>6032</c:v>
                </c:pt>
                <c:pt idx="6033">
                  <c:v>6033</c:v>
                </c:pt>
                <c:pt idx="6034">
                  <c:v>6034</c:v>
                </c:pt>
                <c:pt idx="6035">
                  <c:v>6035</c:v>
                </c:pt>
                <c:pt idx="6036">
                  <c:v>6036</c:v>
                </c:pt>
                <c:pt idx="6037">
                  <c:v>6037</c:v>
                </c:pt>
                <c:pt idx="6038">
                  <c:v>6038</c:v>
                </c:pt>
                <c:pt idx="6039">
                  <c:v>6039</c:v>
                </c:pt>
                <c:pt idx="6040">
                  <c:v>6040</c:v>
                </c:pt>
                <c:pt idx="6041">
                  <c:v>6041</c:v>
                </c:pt>
                <c:pt idx="6042">
                  <c:v>6042</c:v>
                </c:pt>
                <c:pt idx="6043">
                  <c:v>6043</c:v>
                </c:pt>
                <c:pt idx="6044">
                  <c:v>6044</c:v>
                </c:pt>
                <c:pt idx="6045">
                  <c:v>6045</c:v>
                </c:pt>
                <c:pt idx="6046">
                  <c:v>6046</c:v>
                </c:pt>
                <c:pt idx="6047">
                  <c:v>6047</c:v>
                </c:pt>
                <c:pt idx="6048">
                  <c:v>6048</c:v>
                </c:pt>
                <c:pt idx="6049">
                  <c:v>6049</c:v>
                </c:pt>
                <c:pt idx="6050">
                  <c:v>6050</c:v>
                </c:pt>
                <c:pt idx="6051">
                  <c:v>6051</c:v>
                </c:pt>
                <c:pt idx="6052">
                  <c:v>6052</c:v>
                </c:pt>
                <c:pt idx="6053">
                  <c:v>6053</c:v>
                </c:pt>
                <c:pt idx="6054">
                  <c:v>6054</c:v>
                </c:pt>
                <c:pt idx="6055">
                  <c:v>6055</c:v>
                </c:pt>
                <c:pt idx="6056">
                  <c:v>6056</c:v>
                </c:pt>
                <c:pt idx="6057">
                  <c:v>6057</c:v>
                </c:pt>
                <c:pt idx="6058">
                  <c:v>6058</c:v>
                </c:pt>
                <c:pt idx="6059">
                  <c:v>6059</c:v>
                </c:pt>
                <c:pt idx="6060">
                  <c:v>6060</c:v>
                </c:pt>
                <c:pt idx="6061">
                  <c:v>6061</c:v>
                </c:pt>
                <c:pt idx="6062">
                  <c:v>6062</c:v>
                </c:pt>
                <c:pt idx="6063">
                  <c:v>6063</c:v>
                </c:pt>
                <c:pt idx="6064">
                  <c:v>6064</c:v>
                </c:pt>
                <c:pt idx="6065">
                  <c:v>6065</c:v>
                </c:pt>
                <c:pt idx="6066">
                  <c:v>6066</c:v>
                </c:pt>
                <c:pt idx="6067">
                  <c:v>6067</c:v>
                </c:pt>
                <c:pt idx="6068">
                  <c:v>6068</c:v>
                </c:pt>
                <c:pt idx="6069">
                  <c:v>6069</c:v>
                </c:pt>
                <c:pt idx="6070">
                  <c:v>6070</c:v>
                </c:pt>
                <c:pt idx="6071">
                  <c:v>6071</c:v>
                </c:pt>
                <c:pt idx="6072">
                  <c:v>6072</c:v>
                </c:pt>
                <c:pt idx="6073">
                  <c:v>6073</c:v>
                </c:pt>
                <c:pt idx="6074">
                  <c:v>6074</c:v>
                </c:pt>
                <c:pt idx="6075">
                  <c:v>6075</c:v>
                </c:pt>
                <c:pt idx="6076">
                  <c:v>6076</c:v>
                </c:pt>
                <c:pt idx="6077">
                  <c:v>6077</c:v>
                </c:pt>
                <c:pt idx="6078">
                  <c:v>6078</c:v>
                </c:pt>
                <c:pt idx="6079">
                  <c:v>6079</c:v>
                </c:pt>
                <c:pt idx="6080">
                  <c:v>6080</c:v>
                </c:pt>
                <c:pt idx="6081">
                  <c:v>6081</c:v>
                </c:pt>
                <c:pt idx="6082">
                  <c:v>6082</c:v>
                </c:pt>
                <c:pt idx="6083">
                  <c:v>6083</c:v>
                </c:pt>
                <c:pt idx="6084">
                  <c:v>6084</c:v>
                </c:pt>
                <c:pt idx="6085">
                  <c:v>6085</c:v>
                </c:pt>
                <c:pt idx="6086">
                  <c:v>6086</c:v>
                </c:pt>
                <c:pt idx="6087">
                  <c:v>6087</c:v>
                </c:pt>
                <c:pt idx="6088">
                  <c:v>6088</c:v>
                </c:pt>
                <c:pt idx="6089">
                  <c:v>6089</c:v>
                </c:pt>
                <c:pt idx="6090">
                  <c:v>6090</c:v>
                </c:pt>
                <c:pt idx="6091">
                  <c:v>6091</c:v>
                </c:pt>
                <c:pt idx="6092">
                  <c:v>6092</c:v>
                </c:pt>
                <c:pt idx="6093">
                  <c:v>6093</c:v>
                </c:pt>
                <c:pt idx="6094">
                  <c:v>6094</c:v>
                </c:pt>
                <c:pt idx="6095">
                  <c:v>6095</c:v>
                </c:pt>
                <c:pt idx="6096">
                  <c:v>6096</c:v>
                </c:pt>
                <c:pt idx="6097">
                  <c:v>6097</c:v>
                </c:pt>
                <c:pt idx="6098">
                  <c:v>6098</c:v>
                </c:pt>
                <c:pt idx="6099">
                  <c:v>6099</c:v>
                </c:pt>
                <c:pt idx="6100">
                  <c:v>6100</c:v>
                </c:pt>
                <c:pt idx="6101">
                  <c:v>6101</c:v>
                </c:pt>
                <c:pt idx="6102">
                  <c:v>6102</c:v>
                </c:pt>
                <c:pt idx="6103">
                  <c:v>6103</c:v>
                </c:pt>
                <c:pt idx="6104">
                  <c:v>6104</c:v>
                </c:pt>
                <c:pt idx="6105">
                  <c:v>6105</c:v>
                </c:pt>
                <c:pt idx="6106">
                  <c:v>6106</c:v>
                </c:pt>
                <c:pt idx="6107">
                  <c:v>6107</c:v>
                </c:pt>
                <c:pt idx="6108">
                  <c:v>6108</c:v>
                </c:pt>
                <c:pt idx="6109">
                  <c:v>6109</c:v>
                </c:pt>
                <c:pt idx="6110">
                  <c:v>6110</c:v>
                </c:pt>
                <c:pt idx="6111">
                  <c:v>6111</c:v>
                </c:pt>
                <c:pt idx="6112">
                  <c:v>6112</c:v>
                </c:pt>
                <c:pt idx="6113">
                  <c:v>6113</c:v>
                </c:pt>
                <c:pt idx="6114">
                  <c:v>6114</c:v>
                </c:pt>
                <c:pt idx="6115">
                  <c:v>6115</c:v>
                </c:pt>
                <c:pt idx="6116">
                  <c:v>6116</c:v>
                </c:pt>
                <c:pt idx="6117">
                  <c:v>6117</c:v>
                </c:pt>
                <c:pt idx="6118">
                  <c:v>6118</c:v>
                </c:pt>
                <c:pt idx="6119">
                  <c:v>6119</c:v>
                </c:pt>
                <c:pt idx="6120">
                  <c:v>6120</c:v>
                </c:pt>
                <c:pt idx="6121">
                  <c:v>6121</c:v>
                </c:pt>
                <c:pt idx="6122">
                  <c:v>6122</c:v>
                </c:pt>
                <c:pt idx="6123">
                  <c:v>6123</c:v>
                </c:pt>
                <c:pt idx="6124">
                  <c:v>6124</c:v>
                </c:pt>
                <c:pt idx="6125">
                  <c:v>6125</c:v>
                </c:pt>
                <c:pt idx="6126">
                  <c:v>6126</c:v>
                </c:pt>
                <c:pt idx="6127">
                  <c:v>6127</c:v>
                </c:pt>
                <c:pt idx="6128">
                  <c:v>6128</c:v>
                </c:pt>
                <c:pt idx="6129">
                  <c:v>6129</c:v>
                </c:pt>
                <c:pt idx="6130">
                  <c:v>6130</c:v>
                </c:pt>
                <c:pt idx="6131">
                  <c:v>6131</c:v>
                </c:pt>
                <c:pt idx="6132">
                  <c:v>6132</c:v>
                </c:pt>
                <c:pt idx="6133">
                  <c:v>6133</c:v>
                </c:pt>
                <c:pt idx="6134">
                  <c:v>6134</c:v>
                </c:pt>
                <c:pt idx="6135">
                  <c:v>6135</c:v>
                </c:pt>
                <c:pt idx="6136">
                  <c:v>6136</c:v>
                </c:pt>
                <c:pt idx="6137">
                  <c:v>6137</c:v>
                </c:pt>
                <c:pt idx="6138">
                  <c:v>6138</c:v>
                </c:pt>
                <c:pt idx="6139">
                  <c:v>6139</c:v>
                </c:pt>
                <c:pt idx="6140">
                  <c:v>6140</c:v>
                </c:pt>
                <c:pt idx="6141">
                  <c:v>6141</c:v>
                </c:pt>
                <c:pt idx="6142">
                  <c:v>6142</c:v>
                </c:pt>
                <c:pt idx="6143">
                  <c:v>6143</c:v>
                </c:pt>
                <c:pt idx="6144">
                  <c:v>6144</c:v>
                </c:pt>
                <c:pt idx="6145">
                  <c:v>6145</c:v>
                </c:pt>
                <c:pt idx="6146">
                  <c:v>6146</c:v>
                </c:pt>
                <c:pt idx="6147">
                  <c:v>6147</c:v>
                </c:pt>
                <c:pt idx="6148">
                  <c:v>6148</c:v>
                </c:pt>
                <c:pt idx="6149">
                  <c:v>6149</c:v>
                </c:pt>
                <c:pt idx="6150">
                  <c:v>6150</c:v>
                </c:pt>
                <c:pt idx="6151">
                  <c:v>6151</c:v>
                </c:pt>
                <c:pt idx="6152">
                  <c:v>6152</c:v>
                </c:pt>
                <c:pt idx="6153">
                  <c:v>6153</c:v>
                </c:pt>
                <c:pt idx="6154">
                  <c:v>6154</c:v>
                </c:pt>
                <c:pt idx="6155">
                  <c:v>6155</c:v>
                </c:pt>
                <c:pt idx="6156">
                  <c:v>6156</c:v>
                </c:pt>
                <c:pt idx="6157">
                  <c:v>6157</c:v>
                </c:pt>
                <c:pt idx="6158">
                  <c:v>6158</c:v>
                </c:pt>
                <c:pt idx="6159">
                  <c:v>6159</c:v>
                </c:pt>
                <c:pt idx="6160">
                  <c:v>6160</c:v>
                </c:pt>
                <c:pt idx="6161">
                  <c:v>6161</c:v>
                </c:pt>
                <c:pt idx="6162">
                  <c:v>6162</c:v>
                </c:pt>
                <c:pt idx="6163">
                  <c:v>6163</c:v>
                </c:pt>
                <c:pt idx="6164">
                  <c:v>6164</c:v>
                </c:pt>
                <c:pt idx="6165">
                  <c:v>6165</c:v>
                </c:pt>
                <c:pt idx="6166">
                  <c:v>6166</c:v>
                </c:pt>
                <c:pt idx="6167">
                  <c:v>6167</c:v>
                </c:pt>
                <c:pt idx="6168">
                  <c:v>6168</c:v>
                </c:pt>
                <c:pt idx="6169">
                  <c:v>6169</c:v>
                </c:pt>
                <c:pt idx="6170">
                  <c:v>6170</c:v>
                </c:pt>
                <c:pt idx="6171">
                  <c:v>6171</c:v>
                </c:pt>
                <c:pt idx="6172">
                  <c:v>6172</c:v>
                </c:pt>
                <c:pt idx="6173">
                  <c:v>6173</c:v>
                </c:pt>
                <c:pt idx="6174">
                  <c:v>6174</c:v>
                </c:pt>
                <c:pt idx="6175">
                  <c:v>6175</c:v>
                </c:pt>
                <c:pt idx="6176">
                  <c:v>6176</c:v>
                </c:pt>
                <c:pt idx="6177">
                  <c:v>6177</c:v>
                </c:pt>
                <c:pt idx="6178">
                  <c:v>6178</c:v>
                </c:pt>
                <c:pt idx="6179">
                  <c:v>6179</c:v>
                </c:pt>
                <c:pt idx="6180">
                  <c:v>6180</c:v>
                </c:pt>
                <c:pt idx="6181">
                  <c:v>6181</c:v>
                </c:pt>
                <c:pt idx="6182">
                  <c:v>6182</c:v>
                </c:pt>
                <c:pt idx="6183">
                  <c:v>6183</c:v>
                </c:pt>
                <c:pt idx="6184">
                  <c:v>6184</c:v>
                </c:pt>
                <c:pt idx="6185">
                  <c:v>6185</c:v>
                </c:pt>
                <c:pt idx="6186">
                  <c:v>6186</c:v>
                </c:pt>
                <c:pt idx="6187">
                  <c:v>6187</c:v>
                </c:pt>
                <c:pt idx="6188">
                  <c:v>6188</c:v>
                </c:pt>
                <c:pt idx="6189">
                  <c:v>6189</c:v>
                </c:pt>
                <c:pt idx="6190">
                  <c:v>6190</c:v>
                </c:pt>
                <c:pt idx="6191">
                  <c:v>6191</c:v>
                </c:pt>
                <c:pt idx="6192">
                  <c:v>6192</c:v>
                </c:pt>
                <c:pt idx="6193">
                  <c:v>6193</c:v>
                </c:pt>
                <c:pt idx="6194">
                  <c:v>6194</c:v>
                </c:pt>
                <c:pt idx="6195">
                  <c:v>6195</c:v>
                </c:pt>
                <c:pt idx="6196">
                  <c:v>6196</c:v>
                </c:pt>
                <c:pt idx="6197">
                  <c:v>6197</c:v>
                </c:pt>
                <c:pt idx="6198">
                  <c:v>6198</c:v>
                </c:pt>
                <c:pt idx="6199">
                  <c:v>6199</c:v>
                </c:pt>
                <c:pt idx="6200">
                  <c:v>6200</c:v>
                </c:pt>
                <c:pt idx="6201">
                  <c:v>6201</c:v>
                </c:pt>
                <c:pt idx="6202">
                  <c:v>6202</c:v>
                </c:pt>
                <c:pt idx="6203">
                  <c:v>6203</c:v>
                </c:pt>
                <c:pt idx="6204">
                  <c:v>6204</c:v>
                </c:pt>
                <c:pt idx="6205">
                  <c:v>6205</c:v>
                </c:pt>
                <c:pt idx="6206">
                  <c:v>6206</c:v>
                </c:pt>
                <c:pt idx="6207">
                  <c:v>6207</c:v>
                </c:pt>
                <c:pt idx="6208">
                  <c:v>6208</c:v>
                </c:pt>
                <c:pt idx="6209">
                  <c:v>6209</c:v>
                </c:pt>
                <c:pt idx="6210">
                  <c:v>6210</c:v>
                </c:pt>
                <c:pt idx="6211">
                  <c:v>6211</c:v>
                </c:pt>
                <c:pt idx="6212">
                  <c:v>6212</c:v>
                </c:pt>
                <c:pt idx="6213">
                  <c:v>6213</c:v>
                </c:pt>
                <c:pt idx="6214">
                  <c:v>6214</c:v>
                </c:pt>
                <c:pt idx="6215">
                  <c:v>6215</c:v>
                </c:pt>
                <c:pt idx="6216">
                  <c:v>6216</c:v>
                </c:pt>
                <c:pt idx="6217">
                  <c:v>6217</c:v>
                </c:pt>
                <c:pt idx="6218">
                  <c:v>6218</c:v>
                </c:pt>
                <c:pt idx="6219">
                  <c:v>6219</c:v>
                </c:pt>
                <c:pt idx="6220">
                  <c:v>6220</c:v>
                </c:pt>
                <c:pt idx="6221">
                  <c:v>6221</c:v>
                </c:pt>
                <c:pt idx="6222">
                  <c:v>6222</c:v>
                </c:pt>
                <c:pt idx="6223">
                  <c:v>6223</c:v>
                </c:pt>
                <c:pt idx="6224">
                  <c:v>6224</c:v>
                </c:pt>
                <c:pt idx="6225">
                  <c:v>6225</c:v>
                </c:pt>
                <c:pt idx="6226">
                  <c:v>6226</c:v>
                </c:pt>
                <c:pt idx="6227">
                  <c:v>6227</c:v>
                </c:pt>
                <c:pt idx="6228">
                  <c:v>6228</c:v>
                </c:pt>
                <c:pt idx="6229">
                  <c:v>6229</c:v>
                </c:pt>
                <c:pt idx="6230">
                  <c:v>6230</c:v>
                </c:pt>
                <c:pt idx="6231">
                  <c:v>6231</c:v>
                </c:pt>
                <c:pt idx="6232">
                  <c:v>6232</c:v>
                </c:pt>
                <c:pt idx="6233">
                  <c:v>6233</c:v>
                </c:pt>
                <c:pt idx="6234">
                  <c:v>6234</c:v>
                </c:pt>
                <c:pt idx="6235">
                  <c:v>6235</c:v>
                </c:pt>
                <c:pt idx="6236">
                  <c:v>6236</c:v>
                </c:pt>
                <c:pt idx="6237">
                  <c:v>6237</c:v>
                </c:pt>
                <c:pt idx="6238">
                  <c:v>6238</c:v>
                </c:pt>
                <c:pt idx="6239">
                  <c:v>6239</c:v>
                </c:pt>
                <c:pt idx="6240">
                  <c:v>6240</c:v>
                </c:pt>
                <c:pt idx="6241">
                  <c:v>6241</c:v>
                </c:pt>
                <c:pt idx="6242">
                  <c:v>6242</c:v>
                </c:pt>
                <c:pt idx="6243">
                  <c:v>6243</c:v>
                </c:pt>
                <c:pt idx="6244">
                  <c:v>6244</c:v>
                </c:pt>
                <c:pt idx="6245">
                  <c:v>6245</c:v>
                </c:pt>
                <c:pt idx="6246">
                  <c:v>6246</c:v>
                </c:pt>
                <c:pt idx="6247">
                  <c:v>6247</c:v>
                </c:pt>
                <c:pt idx="6248">
                  <c:v>6248</c:v>
                </c:pt>
                <c:pt idx="6249">
                  <c:v>6249</c:v>
                </c:pt>
                <c:pt idx="6250">
                  <c:v>6250</c:v>
                </c:pt>
                <c:pt idx="6251">
                  <c:v>6251</c:v>
                </c:pt>
                <c:pt idx="6252">
                  <c:v>6252</c:v>
                </c:pt>
                <c:pt idx="6253">
                  <c:v>6253</c:v>
                </c:pt>
                <c:pt idx="6254">
                  <c:v>6254</c:v>
                </c:pt>
                <c:pt idx="6255">
                  <c:v>6255</c:v>
                </c:pt>
                <c:pt idx="6256">
                  <c:v>6256</c:v>
                </c:pt>
                <c:pt idx="6257">
                  <c:v>6257</c:v>
                </c:pt>
                <c:pt idx="6258">
                  <c:v>6258</c:v>
                </c:pt>
                <c:pt idx="6259">
                  <c:v>6259</c:v>
                </c:pt>
                <c:pt idx="6260">
                  <c:v>6260</c:v>
                </c:pt>
                <c:pt idx="6261">
                  <c:v>6261</c:v>
                </c:pt>
                <c:pt idx="6262">
                  <c:v>6262</c:v>
                </c:pt>
                <c:pt idx="6263">
                  <c:v>6263</c:v>
                </c:pt>
                <c:pt idx="6264">
                  <c:v>6264</c:v>
                </c:pt>
                <c:pt idx="6265">
                  <c:v>6265</c:v>
                </c:pt>
                <c:pt idx="6266">
                  <c:v>6266</c:v>
                </c:pt>
                <c:pt idx="6267">
                  <c:v>6267</c:v>
                </c:pt>
                <c:pt idx="6268">
                  <c:v>6268</c:v>
                </c:pt>
                <c:pt idx="6269">
                  <c:v>6269</c:v>
                </c:pt>
                <c:pt idx="6270">
                  <c:v>6270</c:v>
                </c:pt>
                <c:pt idx="6271">
                  <c:v>6271</c:v>
                </c:pt>
                <c:pt idx="6272">
                  <c:v>6272</c:v>
                </c:pt>
                <c:pt idx="6273">
                  <c:v>6273</c:v>
                </c:pt>
                <c:pt idx="6274">
                  <c:v>6274</c:v>
                </c:pt>
                <c:pt idx="6275">
                  <c:v>6275</c:v>
                </c:pt>
                <c:pt idx="6276">
                  <c:v>6276</c:v>
                </c:pt>
                <c:pt idx="6277">
                  <c:v>6277</c:v>
                </c:pt>
                <c:pt idx="6278">
                  <c:v>6278</c:v>
                </c:pt>
                <c:pt idx="6279">
                  <c:v>6279</c:v>
                </c:pt>
                <c:pt idx="6280">
                  <c:v>6280</c:v>
                </c:pt>
                <c:pt idx="6281">
                  <c:v>6281</c:v>
                </c:pt>
                <c:pt idx="6282">
                  <c:v>6282</c:v>
                </c:pt>
                <c:pt idx="6283">
                  <c:v>6283</c:v>
                </c:pt>
                <c:pt idx="6284">
                  <c:v>6284</c:v>
                </c:pt>
                <c:pt idx="6285">
                  <c:v>6285</c:v>
                </c:pt>
                <c:pt idx="6286">
                  <c:v>6286</c:v>
                </c:pt>
                <c:pt idx="6287">
                  <c:v>6287</c:v>
                </c:pt>
                <c:pt idx="6288">
                  <c:v>6288</c:v>
                </c:pt>
                <c:pt idx="6289">
                  <c:v>6289</c:v>
                </c:pt>
                <c:pt idx="6290">
                  <c:v>6290</c:v>
                </c:pt>
                <c:pt idx="6291">
                  <c:v>6291</c:v>
                </c:pt>
                <c:pt idx="6292">
                  <c:v>6292</c:v>
                </c:pt>
                <c:pt idx="6293">
                  <c:v>6293</c:v>
                </c:pt>
                <c:pt idx="6294">
                  <c:v>6294</c:v>
                </c:pt>
                <c:pt idx="6295">
                  <c:v>6295</c:v>
                </c:pt>
                <c:pt idx="6296">
                  <c:v>6296</c:v>
                </c:pt>
                <c:pt idx="6297">
                  <c:v>6297</c:v>
                </c:pt>
                <c:pt idx="6298">
                  <c:v>6298</c:v>
                </c:pt>
                <c:pt idx="6299">
                  <c:v>6299</c:v>
                </c:pt>
                <c:pt idx="6300">
                  <c:v>6300</c:v>
                </c:pt>
                <c:pt idx="6301">
                  <c:v>6301</c:v>
                </c:pt>
                <c:pt idx="6302">
                  <c:v>6302</c:v>
                </c:pt>
                <c:pt idx="6303">
                  <c:v>6303</c:v>
                </c:pt>
                <c:pt idx="6304">
                  <c:v>6304</c:v>
                </c:pt>
                <c:pt idx="6305">
                  <c:v>6305</c:v>
                </c:pt>
                <c:pt idx="6306">
                  <c:v>6306</c:v>
                </c:pt>
                <c:pt idx="6307">
                  <c:v>6307</c:v>
                </c:pt>
                <c:pt idx="6308">
                  <c:v>6308</c:v>
                </c:pt>
                <c:pt idx="6309">
                  <c:v>6309</c:v>
                </c:pt>
                <c:pt idx="6310">
                  <c:v>6310</c:v>
                </c:pt>
                <c:pt idx="6311">
                  <c:v>6311</c:v>
                </c:pt>
                <c:pt idx="6312">
                  <c:v>6312</c:v>
                </c:pt>
                <c:pt idx="6313">
                  <c:v>6313</c:v>
                </c:pt>
                <c:pt idx="6314">
                  <c:v>6314</c:v>
                </c:pt>
                <c:pt idx="6315">
                  <c:v>6315</c:v>
                </c:pt>
                <c:pt idx="6316">
                  <c:v>6316</c:v>
                </c:pt>
                <c:pt idx="6317">
                  <c:v>6317</c:v>
                </c:pt>
                <c:pt idx="6318">
                  <c:v>6318</c:v>
                </c:pt>
                <c:pt idx="6319">
                  <c:v>6319</c:v>
                </c:pt>
                <c:pt idx="6320">
                  <c:v>6320</c:v>
                </c:pt>
                <c:pt idx="6321">
                  <c:v>6321</c:v>
                </c:pt>
                <c:pt idx="6322">
                  <c:v>6322</c:v>
                </c:pt>
                <c:pt idx="6323">
                  <c:v>6323</c:v>
                </c:pt>
                <c:pt idx="6324">
                  <c:v>6324</c:v>
                </c:pt>
                <c:pt idx="6325">
                  <c:v>6325</c:v>
                </c:pt>
                <c:pt idx="6326">
                  <c:v>6326</c:v>
                </c:pt>
                <c:pt idx="6327">
                  <c:v>6327</c:v>
                </c:pt>
                <c:pt idx="6328">
                  <c:v>6328</c:v>
                </c:pt>
                <c:pt idx="6329">
                  <c:v>6329</c:v>
                </c:pt>
                <c:pt idx="6330">
                  <c:v>6330</c:v>
                </c:pt>
                <c:pt idx="6331">
                  <c:v>6331</c:v>
                </c:pt>
                <c:pt idx="6332">
                  <c:v>6332</c:v>
                </c:pt>
                <c:pt idx="6333">
                  <c:v>6333</c:v>
                </c:pt>
                <c:pt idx="6334">
                  <c:v>6334</c:v>
                </c:pt>
                <c:pt idx="6335">
                  <c:v>6335</c:v>
                </c:pt>
                <c:pt idx="6336">
                  <c:v>6336</c:v>
                </c:pt>
                <c:pt idx="6337">
                  <c:v>6337</c:v>
                </c:pt>
                <c:pt idx="6338">
                  <c:v>6338</c:v>
                </c:pt>
                <c:pt idx="6339">
                  <c:v>6339</c:v>
                </c:pt>
                <c:pt idx="6340">
                  <c:v>6340</c:v>
                </c:pt>
                <c:pt idx="6341">
                  <c:v>6341</c:v>
                </c:pt>
                <c:pt idx="6342">
                  <c:v>6342</c:v>
                </c:pt>
                <c:pt idx="6343">
                  <c:v>6343</c:v>
                </c:pt>
                <c:pt idx="6344">
                  <c:v>6344</c:v>
                </c:pt>
                <c:pt idx="6345">
                  <c:v>6345</c:v>
                </c:pt>
                <c:pt idx="6346">
                  <c:v>6346</c:v>
                </c:pt>
                <c:pt idx="6347">
                  <c:v>6347</c:v>
                </c:pt>
                <c:pt idx="6348">
                  <c:v>6348</c:v>
                </c:pt>
                <c:pt idx="6349">
                  <c:v>6349</c:v>
                </c:pt>
                <c:pt idx="6350">
                  <c:v>6350</c:v>
                </c:pt>
                <c:pt idx="6351">
                  <c:v>6351</c:v>
                </c:pt>
                <c:pt idx="6352">
                  <c:v>6352</c:v>
                </c:pt>
                <c:pt idx="6353">
                  <c:v>6353</c:v>
                </c:pt>
                <c:pt idx="6354">
                  <c:v>6354</c:v>
                </c:pt>
                <c:pt idx="6355">
                  <c:v>6355</c:v>
                </c:pt>
                <c:pt idx="6356">
                  <c:v>6356</c:v>
                </c:pt>
                <c:pt idx="6357">
                  <c:v>6357</c:v>
                </c:pt>
                <c:pt idx="6358">
                  <c:v>6358</c:v>
                </c:pt>
                <c:pt idx="6359">
                  <c:v>6359</c:v>
                </c:pt>
                <c:pt idx="6360">
                  <c:v>6360</c:v>
                </c:pt>
                <c:pt idx="6361">
                  <c:v>6361</c:v>
                </c:pt>
                <c:pt idx="6362">
                  <c:v>6362</c:v>
                </c:pt>
                <c:pt idx="6363">
                  <c:v>6363</c:v>
                </c:pt>
                <c:pt idx="6364">
                  <c:v>6364</c:v>
                </c:pt>
                <c:pt idx="6365">
                  <c:v>6365</c:v>
                </c:pt>
                <c:pt idx="6366">
                  <c:v>6366</c:v>
                </c:pt>
                <c:pt idx="6367">
                  <c:v>6367</c:v>
                </c:pt>
                <c:pt idx="6368">
                  <c:v>6368</c:v>
                </c:pt>
                <c:pt idx="6369">
                  <c:v>6369</c:v>
                </c:pt>
                <c:pt idx="6370">
                  <c:v>6370</c:v>
                </c:pt>
                <c:pt idx="6371">
                  <c:v>6371</c:v>
                </c:pt>
                <c:pt idx="6372">
                  <c:v>6372</c:v>
                </c:pt>
                <c:pt idx="6373">
                  <c:v>6373</c:v>
                </c:pt>
                <c:pt idx="6374">
                  <c:v>6374</c:v>
                </c:pt>
                <c:pt idx="6375">
                  <c:v>6375</c:v>
                </c:pt>
                <c:pt idx="6376">
                  <c:v>6376</c:v>
                </c:pt>
                <c:pt idx="6377">
                  <c:v>6377</c:v>
                </c:pt>
                <c:pt idx="6378">
                  <c:v>6378</c:v>
                </c:pt>
                <c:pt idx="6379">
                  <c:v>6379</c:v>
                </c:pt>
                <c:pt idx="6380">
                  <c:v>6380</c:v>
                </c:pt>
                <c:pt idx="6381">
                  <c:v>6381</c:v>
                </c:pt>
                <c:pt idx="6382">
                  <c:v>6382</c:v>
                </c:pt>
                <c:pt idx="6383">
                  <c:v>6383</c:v>
                </c:pt>
                <c:pt idx="6384">
                  <c:v>6384</c:v>
                </c:pt>
                <c:pt idx="6385">
                  <c:v>6385</c:v>
                </c:pt>
                <c:pt idx="6386">
                  <c:v>6386</c:v>
                </c:pt>
                <c:pt idx="6387">
                  <c:v>6387</c:v>
                </c:pt>
                <c:pt idx="6388">
                  <c:v>6388</c:v>
                </c:pt>
                <c:pt idx="6389">
                  <c:v>6389</c:v>
                </c:pt>
                <c:pt idx="6390">
                  <c:v>6390</c:v>
                </c:pt>
                <c:pt idx="6391">
                  <c:v>6391</c:v>
                </c:pt>
                <c:pt idx="6392">
                  <c:v>6392</c:v>
                </c:pt>
                <c:pt idx="6393">
                  <c:v>6393</c:v>
                </c:pt>
                <c:pt idx="6394">
                  <c:v>6394</c:v>
                </c:pt>
                <c:pt idx="6395">
                  <c:v>6395</c:v>
                </c:pt>
                <c:pt idx="6396">
                  <c:v>6396</c:v>
                </c:pt>
                <c:pt idx="6397">
                  <c:v>6397</c:v>
                </c:pt>
                <c:pt idx="6398">
                  <c:v>6398</c:v>
                </c:pt>
                <c:pt idx="6399">
                  <c:v>6399</c:v>
                </c:pt>
                <c:pt idx="6400">
                  <c:v>6400</c:v>
                </c:pt>
                <c:pt idx="6401">
                  <c:v>6401</c:v>
                </c:pt>
                <c:pt idx="6402">
                  <c:v>6402</c:v>
                </c:pt>
                <c:pt idx="6403">
                  <c:v>6403</c:v>
                </c:pt>
                <c:pt idx="6404">
                  <c:v>6404</c:v>
                </c:pt>
                <c:pt idx="6405">
                  <c:v>6405</c:v>
                </c:pt>
                <c:pt idx="6406">
                  <c:v>6406</c:v>
                </c:pt>
                <c:pt idx="6407">
                  <c:v>6407</c:v>
                </c:pt>
                <c:pt idx="6408">
                  <c:v>6408</c:v>
                </c:pt>
                <c:pt idx="6409">
                  <c:v>6409</c:v>
                </c:pt>
                <c:pt idx="6410">
                  <c:v>6410</c:v>
                </c:pt>
                <c:pt idx="6411">
                  <c:v>6411</c:v>
                </c:pt>
                <c:pt idx="6412">
                  <c:v>6412</c:v>
                </c:pt>
                <c:pt idx="6413">
                  <c:v>6413</c:v>
                </c:pt>
                <c:pt idx="6414">
                  <c:v>6414</c:v>
                </c:pt>
                <c:pt idx="6415">
                  <c:v>6415</c:v>
                </c:pt>
                <c:pt idx="6416">
                  <c:v>6416</c:v>
                </c:pt>
                <c:pt idx="6417">
                  <c:v>6417</c:v>
                </c:pt>
                <c:pt idx="6418">
                  <c:v>6418</c:v>
                </c:pt>
                <c:pt idx="6419">
                  <c:v>6419</c:v>
                </c:pt>
                <c:pt idx="6420">
                  <c:v>6420</c:v>
                </c:pt>
                <c:pt idx="6421">
                  <c:v>6421</c:v>
                </c:pt>
                <c:pt idx="6422">
                  <c:v>6422</c:v>
                </c:pt>
                <c:pt idx="6423">
                  <c:v>6423</c:v>
                </c:pt>
                <c:pt idx="6424">
                  <c:v>6424</c:v>
                </c:pt>
                <c:pt idx="6425">
                  <c:v>6425</c:v>
                </c:pt>
                <c:pt idx="6426">
                  <c:v>6426</c:v>
                </c:pt>
                <c:pt idx="6427">
                  <c:v>6427</c:v>
                </c:pt>
                <c:pt idx="6428">
                  <c:v>6428</c:v>
                </c:pt>
                <c:pt idx="6429">
                  <c:v>6429</c:v>
                </c:pt>
                <c:pt idx="6430">
                  <c:v>6430</c:v>
                </c:pt>
                <c:pt idx="6431">
                  <c:v>6431</c:v>
                </c:pt>
                <c:pt idx="6432">
                  <c:v>6432</c:v>
                </c:pt>
                <c:pt idx="6433">
                  <c:v>6433</c:v>
                </c:pt>
                <c:pt idx="6434">
                  <c:v>6434</c:v>
                </c:pt>
                <c:pt idx="6435">
                  <c:v>6435</c:v>
                </c:pt>
                <c:pt idx="6436">
                  <c:v>6436</c:v>
                </c:pt>
                <c:pt idx="6437">
                  <c:v>6437</c:v>
                </c:pt>
                <c:pt idx="6438">
                  <c:v>6438</c:v>
                </c:pt>
                <c:pt idx="6439">
                  <c:v>6439</c:v>
                </c:pt>
                <c:pt idx="6440">
                  <c:v>6440</c:v>
                </c:pt>
                <c:pt idx="6441">
                  <c:v>6441</c:v>
                </c:pt>
                <c:pt idx="6442">
                  <c:v>6442</c:v>
                </c:pt>
                <c:pt idx="6443">
                  <c:v>6443</c:v>
                </c:pt>
                <c:pt idx="6444">
                  <c:v>6444</c:v>
                </c:pt>
                <c:pt idx="6445">
                  <c:v>6445</c:v>
                </c:pt>
                <c:pt idx="6446">
                  <c:v>6446</c:v>
                </c:pt>
                <c:pt idx="6447">
                  <c:v>6447</c:v>
                </c:pt>
                <c:pt idx="6448">
                  <c:v>6448</c:v>
                </c:pt>
                <c:pt idx="6449">
                  <c:v>6449</c:v>
                </c:pt>
                <c:pt idx="6450">
                  <c:v>6450</c:v>
                </c:pt>
                <c:pt idx="6451">
                  <c:v>6451</c:v>
                </c:pt>
                <c:pt idx="6452">
                  <c:v>6452</c:v>
                </c:pt>
                <c:pt idx="6453">
                  <c:v>6453</c:v>
                </c:pt>
                <c:pt idx="6454">
                  <c:v>6454</c:v>
                </c:pt>
                <c:pt idx="6455">
                  <c:v>6455</c:v>
                </c:pt>
                <c:pt idx="6456">
                  <c:v>6456</c:v>
                </c:pt>
                <c:pt idx="6457">
                  <c:v>6457</c:v>
                </c:pt>
                <c:pt idx="6458">
                  <c:v>6458</c:v>
                </c:pt>
                <c:pt idx="6459">
                  <c:v>6459</c:v>
                </c:pt>
                <c:pt idx="6460">
                  <c:v>6460</c:v>
                </c:pt>
                <c:pt idx="6461">
                  <c:v>6461</c:v>
                </c:pt>
                <c:pt idx="6462">
                  <c:v>6462</c:v>
                </c:pt>
                <c:pt idx="6463">
                  <c:v>6463</c:v>
                </c:pt>
                <c:pt idx="6464">
                  <c:v>6464</c:v>
                </c:pt>
                <c:pt idx="6465">
                  <c:v>6465</c:v>
                </c:pt>
                <c:pt idx="6466">
                  <c:v>6466</c:v>
                </c:pt>
                <c:pt idx="6467">
                  <c:v>6467</c:v>
                </c:pt>
                <c:pt idx="6468">
                  <c:v>6468</c:v>
                </c:pt>
                <c:pt idx="6469">
                  <c:v>6469</c:v>
                </c:pt>
                <c:pt idx="6470">
                  <c:v>6470</c:v>
                </c:pt>
                <c:pt idx="6471">
                  <c:v>6471</c:v>
                </c:pt>
                <c:pt idx="6472">
                  <c:v>6472</c:v>
                </c:pt>
                <c:pt idx="6473">
                  <c:v>6473</c:v>
                </c:pt>
                <c:pt idx="6474">
                  <c:v>6474</c:v>
                </c:pt>
                <c:pt idx="6475">
                  <c:v>6475</c:v>
                </c:pt>
                <c:pt idx="6476">
                  <c:v>6476</c:v>
                </c:pt>
                <c:pt idx="6477">
                  <c:v>6477</c:v>
                </c:pt>
                <c:pt idx="6478">
                  <c:v>6478</c:v>
                </c:pt>
                <c:pt idx="6479">
                  <c:v>6479</c:v>
                </c:pt>
                <c:pt idx="6480">
                  <c:v>6480</c:v>
                </c:pt>
                <c:pt idx="6481">
                  <c:v>6481</c:v>
                </c:pt>
                <c:pt idx="6482">
                  <c:v>6482</c:v>
                </c:pt>
                <c:pt idx="6483">
                  <c:v>6483</c:v>
                </c:pt>
                <c:pt idx="6484">
                  <c:v>6484</c:v>
                </c:pt>
                <c:pt idx="6485">
                  <c:v>6485</c:v>
                </c:pt>
                <c:pt idx="6486">
                  <c:v>6486</c:v>
                </c:pt>
                <c:pt idx="6487">
                  <c:v>6487</c:v>
                </c:pt>
                <c:pt idx="6488">
                  <c:v>6488</c:v>
                </c:pt>
                <c:pt idx="6489">
                  <c:v>6489</c:v>
                </c:pt>
                <c:pt idx="6490">
                  <c:v>6490</c:v>
                </c:pt>
                <c:pt idx="6491">
                  <c:v>6491</c:v>
                </c:pt>
                <c:pt idx="6492">
                  <c:v>6492</c:v>
                </c:pt>
                <c:pt idx="6493">
                  <c:v>6493</c:v>
                </c:pt>
                <c:pt idx="6494">
                  <c:v>6494</c:v>
                </c:pt>
                <c:pt idx="6495">
                  <c:v>6495</c:v>
                </c:pt>
                <c:pt idx="6496">
                  <c:v>6496</c:v>
                </c:pt>
                <c:pt idx="6497">
                  <c:v>6497</c:v>
                </c:pt>
                <c:pt idx="6498">
                  <c:v>6498</c:v>
                </c:pt>
                <c:pt idx="6499">
                  <c:v>6499</c:v>
                </c:pt>
                <c:pt idx="6500">
                  <c:v>6500</c:v>
                </c:pt>
                <c:pt idx="6501">
                  <c:v>6501</c:v>
                </c:pt>
                <c:pt idx="6502">
                  <c:v>6502</c:v>
                </c:pt>
                <c:pt idx="6503">
                  <c:v>6503</c:v>
                </c:pt>
                <c:pt idx="6504">
                  <c:v>6504</c:v>
                </c:pt>
                <c:pt idx="6505">
                  <c:v>6505</c:v>
                </c:pt>
                <c:pt idx="6506">
                  <c:v>6506</c:v>
                </c:pt>
                <c:pt idx="6507">
                  <c:v>6507</c:v>
                </c:pt>
                <c:pt idx="6508">
                  <c:v>6508</c:v>
                </c:pt>
                <c:pt idx="6509">
                  <c:v>6509</c:v>
                </c:pt>
                <c:pt idx="6510">
                  <c:v>6510</c:v>
                </c:pt>
                <c:pt idx="6511">
                  <c:v>6511</c:v>
                </c:pt>
                <c:pt idx="6512">
                  <c:v>6512</c:v>
                </c:pt>
                <c:pt idx="6513">
                  <c:v>6513</c:v>
                </c:pt>
                <c:pt idx="6514">
                  <c:v>6514</c:v>
                </c:pt>
                <c:pt idx="6515">
                  <c:v>6515</c:v>
                </c:pt>
                <c:pt idx="6516">
                  <c:v>6516</c:v>
                </c:pt>
                <c:pt idx="6517">
                  <c:v>6517</c:v>
                </c:pt>
                <c:pt idx="6518">
                  <c:v>6518</c:v>
                </c:pt>
                <c:pt idx="6519">
                  <c:v>6519</c:v>
                </c:pt>
                <c:pt idx="6520">
                  <c:v>6520</c:v>
                </c:pt>
                <c:pt idx="6521">
                  <c:v>6521</c:v>
                </c:pt>
                <c:pt idx="6522">
                  <c:v>6522</c:v>
                </c:pt>
                <c:pt idx="6523">
                  <c:v>6523</c:v>
                </c:pt>
                <c:pt idx="6524">
                  <c:v>6524</c:v>
                </c:pt>
                <c:pt idx="6525">
                  <c:v>6525</c:v>
                </c:pt>
                <c:pt idx="6526">
                  <c:v>6526</c:v>
                </c:pt>
                <c:pt idx="6527">
                  <c:v>6527</c:v>
                </c:pt>
                <c:pt idx="6528">
                  <c:v>6528</c:v>
                </c:pt>
                <c:pt idx="6529">
                  <c:v>6529</c:v>
                </c:pt>
                <c:pt idx="6530">
                  <c:v>6530</c:v>
                </c:pt>
                <c:pt idx="6531">
                  <c:v>6531</c:v>
                </c:pt>
                <c:pt idx="6532">
                  <c:v>6532</c:v>
                </c:pt>
                <c:pt idx="6533">
                  <c:v>6533</c:v>
                </c:pt>
                <c:pt idx="6534">
                  <c:v>6534</c:v>
                </c:pt>
                <c:pt idx="6535">
                  <c:v>6535</c:v>
                </c:pt>
                <c:pt idx="6536">
                  <c:v>6536</c:v>
                </c:pt>
                <c:pt idx="6537">
                  <c:v>6537</c:v>
                </c:pt>
                <c:pt idx="6538">
                  <c:v>6538</c:v>
                </c:pt>
                <c:pt idx="6539">
                  <c:v>6539</c:v>
                </c:pt>
                <c:pt idx="6540">
                  <c:v>6540</c:v>
                </c:pt>
                <c:pt idx="6541">
                  <c:v>6541</c:v>
                </c:pt>
                <c:pt idx="6542">
                  <c:v>6542</c:v>
                </c:pt>
                <c:pt idx="6543">
                  <c:v>6543</c:v>
                </c:pt>
                <c:pt idx="6544">
                  <c:v>6544</c:v>
                </c:pt>
                <c:pt idx="6545">
                  <c:v>6545</c:v>
                </c:pt>
                <c:pt idx="6546">
                  <c:v>6546</c:v>
                </c:pt>
                <c:pt idx="6547">
                  <c:v>6547</c:v>
                </c:pt>
                <c:pt idx="6548">
                  <c:v>6548</c:v>
                </c:pt>
                <c:pt idx="6549">
                  <c:v>6549</c:v>
                </c:pt>
                <c:pt idx="6550">
                  <c:v>6550</c:v>
                </c:pt>
                <c:pt idx="6551">
                  <c:v>6551</c:v>
                </c:pt>
                <c:pt idx="6552">
                  <c:v>6552</c:v>
                </c:pt>
                <c:pt idx="6553">
                  <c:v>6553</c:v>
                </c:pt>
                <c:pt idx="6554">
                  <c:v>6554</c:v>
                </c:pt>
                <c:pt idx="6555">
                  <c:v>6555</c:v>
                </c:pt>
                <c:pt idx="6556">
                  <c:v>6556</c:v>
                </c:pt>
                <c:pt idx="6557">
                  <c:v>6557</c:v>
                </c:pt>
                <c:pt idx="6558">
                  <c:v>6558</c:v>
                </c:pt>
                <c:pt idx="6559">
                  <c:v>6559</c:v>
                </c:pt>
                <c:pt idx="6560">
                  <c:v>6560</c:v>
                </c:pt>
                <c:pt idx="6561">
                  <c:v>6561</c:v>
                </c:pt>
                <c:pt idx="6562">
                  <c:v>6562</c:v>
                </c:pt>
                <c:pt idx="6563">
                  <c:v>6563</c:v>
                </c:pt>
                <c:pt idx="6564">
                  <c:v>6564</c:v>
                </c:pt>
                <c:pt idx="6565">
                  <c:v>6565</c:v>
                </c:pt>
                <c:pt idx="6566">
                  <c:v>6566</c:v>
                </c:pt>
                <c:pt idx="6567">
                  <c:v>6567</c:v>
                </c:pt>
                <c:pt idx="6568">
                  <c:v>6568</c:v>
                </c:pt>
                <c:pt idx="6569">
                  <c:v>6569</c:v>
                </c:pt>
                <c:pt idx="6570">
                  <c:v>6570</c:v>
                </c:pt>
                <c:pt idx="6571">
                  <c:v>6571</c:v>
                </c:pt>
                <c:pt idx="6572">
                  <c:v>6572</c:v>
                </c:pt>
                <c:pt idx="6573">
                  <c:v>6573</c:v>
                </c:pt>
                <c:pt idx="6574">
                  <c:v>6574</c:v>
                </c:pt>
                <c:pt idx="6575">
                  <c:v>6575</c:v>
                </c:pt>
                <c:pt idx="6576">
                  <c:v>6576</c:v>
                </c:pt>
                <c:pt idx="6577">
                  <c:v>6577</c:v>
                </c:pt>
                <c:pt idx="6578">
                  <c:v>6578</c:v>
                </c:pt>
                <c:pt idx="6579">
                  <c:v>6579</c:v>
                </c:pt>
                <c:pt idx="6580">
                  <c:v>6580</c:v>
                </c:pt>
                <c:pt idx="6581">
                  <c:v>6581</c:v>
                </c:pt>
                <c:pt idx="6582">
                  <c:v>6582</c:v>
                </c:pt>
                <c:pt idx="6583">
                  <c:v>6583</c:v>
                </c:pt>
                <c:pt idx="6584">
                  <c:v>6584</c:v>
                </c:pt>
                <c:pt idx="6585">
                  <c:v>6585</c:v>
                </c:pt>
                <c:pt idx="6586">
                  <c:v>6586</c:v>
                </c:pt>
                <c:pt idx="6587">
                  <c:v>6587</c:v>
                </c:pt>
                <c:pt idx="6588">
                  <c:v>6588</c:v>
                </c:pt>
                <c:pt idx="6589">
                  <c:v>6589</c:v>
                </c:pt>
                <c:pt idx="6590">
                  <c:v>6590</c:v>
                </c:pt>
                <c:pt idx="6591">
                  <c:v>6591</c:v>
                </c:pt>
                <c:pt idx="6592">
                  <c:v>6592</c:v>
                </c:pt>
                <c:pt idx="6593">
                  <c:v>6593</c:v>
                </c:pt>
                <c:pt idx="6594">
                  <c:v>6594</c:v>
                </c:pt>
                <c:pt idx="6595">
                  <c:v>6595</c:v>
                </c:pt>
                <c:pt idx="6596">
                  <c:v>6596</c:v>
                </c:pt>
                <c:pt idx="6597">
                  <c:v>6597</c:v>
                </c:pt>
                <c:pt idx="6598">
                  <c:v>6598</c:v>
                </c:pt>
                <c:pt idx="6599">
                  <c:v>6599</c:v>
                </c:pt>
                <c:pt idx="6600">
                  <c:v>6600</c:v>
                </c:pt>
                <c:pt idx="6601">
                  <c:v>6601</c:v>
                </c:pt>
                <c:pt idx="6602">
                  <c:v>6602</c:v>
                </c:pt>
                <c:pt idx="6603">
                  <c:v>6603</c:v>
                </c:pt>
                <c:pt idx="6604">
                  <c:v>6604</c:v>
                </c:pt>
                <c:pt idx="6605">
                  <c:v>6605</c:v>
                </c:pt>
                <c:pt idx="6606">
                  <c:v>6606</c:v>
                </c:pt>
                <c:pt idx="6607">
                  <c:v>6607</c:v>
                </c:pt>
                <c:pt idx="6608">
                  <c:v>6608</c:v>
                </c:pt>
                <c:pt idx="6609">
                  <c:v>6609</c:v>
                </c:pt>
                <c:pt idx="6610">
                  <c:v>6610</c:v>
                </c:pt>
                <c:pt idx="6611">
                  <c:v>6611</c:v>
                </c:pt>
                <c:pt idx="6612">
                  <c:v>6612</c:v>
                </c:pt>
                <c:pt idx="6613">
                  <c:v>6613</c:v>
                </c:pt>
                <c:pt idx="6614">
                  <c:v>6614</c:v>
                </c:pt>
                <c:pt idx="6615">
                  <c:v>6615</c:v>
                </c:pt>
                <c:pt idx="6616">
                  <c:v>6616</c:v>
                </c:pt>
                <c:pt idx="6617">
                  <c:v>6617</c:v>
                </c:pt>
                <c:pt idx="6618">
                  <c:v>6618</c:v>
                </c:pt>
                <c:pt idx="6619">
                  <c:v>6619</c:v>
                </c:pt>
                <c:pt idx="6620">
                  <c:v>6620</c:v>
                </c:pt>
                <c:pt idx="6621">
                  <c:v>6621</c:v>
                </c:pt>
                <c:pt idx="6622">
                  <c:v>6622</c:v>
                </c:pt>
                <c:pt idx="6623">
                  <c:v>6623</c:v>
                </c:pt>
                <c:pt idx="6624">
                  <c:v>6624</c:v>
                </c:pt>
                <c:pt idx="6625">
                  <c:v>6625</c:v>
                </c:pt>
                <c:pt idx="6626">
                  <c:v>6626</c:v>
                </c:pt>
                <c:pt idx="6627">
                  <c:v>6627</c:v>
                </c:pt>
                <c:pt idx="6628">
                  <c:v>6628</c:v>
                </c:pt>
                <c:pt idx="6629">
                  <c:v>6629</c:v>
                </c:pt>
                <c:pt idx="6630">
                  <c:v>6630</c:v>
                </c:pt>
                <c:pt idx="6631">
                  <c:v>6631</c:v>
                </c:pt>
                <c:pt idx="6632">
                  <c:v>6632</c:v>
                </c:pt>
                <c:pt idx="6633">
                  <c:v>6633</c:v>
                </c:pt>
                <c:pt idx="6634">
                  <c:v>6634</c:v>
                </c:pt>
                <c:pt idx="6635">
                  <c:v>6635</c:v>
                </c:pt>
                <c:pt idx="6636">
                  <c:v>6636</c:v>
                </c:pt>
                <c:pt idx="6637">
                  <c:v>6637</c:v>
                </c:pt>
                <c:pt idx="6638">
                  <c:v>6638</c:v>
                </c:pt>
                <c:pt idx="6639">
                  <c:v>6639</c:v>
                </c:pt>
                <c:pt idx="6640">
                  <c:v>6640</c:v>
                </c:pt>
                <c:pt idx="6641">
                  <c:v>6641</c:v>
                </c:pt>
                <c:pt idx="6642">
                  <c:v>6642</c:v>
                </c:pt>
                <c:pt idx="6643">
                  <c:v>6643</c:v>
                </c:pt>
                <c:pt idx="6644">
                  <c:v>6644</c:v>
                </c:pt>
                <c:pt idx="6645">
                  <c:v>6645</c:v>
                </c:pt>
                <c:pt idx="6646">
                  <c:v>6646</c:v>
                </c:pt>
                <c:pt idx="6647">
                  <c:v>6647</c:v>
                </c:pt>
                <c:pt idx="6648">
                  <c:v>6648</c:v>
                </c:pt>
                <c:pt idx="6649">
                  <c:v>6649</c:v>
                </c:pt>
                <c:pt idx="6650">
                  <c:v>6650</c:v>
                </c:pt>
                <c:pt idx="6651">
                  <c:v>6651</c:v>
                </c:pt>
                <c:pt idx="6652">
                  <c:v>6652</c:v>
                </c:pt>
                <c:pt idx="6653">
                  <c:v>6653</c:v>
                </c:pt>
                <c:pt idx="6654">
                  <c:v>6654</c:v>
                </c:pt>
                <c:pt idx="6655">
                  <c:v>6655</c:v>
                </c:pt>
                <c:pt idx="6656">
                  <c:v>6656</c:v>
                </c:pt>
                <c:pt idx="6657">
                  <c:v>6657</c:v>
                </c:pt>
                <c:pt idx="6658">
                  <c:v>6658</c:v>
                </c:pt>
                <c:pt idx="6659">
                  <c:v>6659</c:v>
                </c:pt>
                <c:pt idx="6660">
                  <c:v>6660</c:v>
                </c:pt>
                <c:pt idx="6661">
                  <c:v>6661</c:v>
                </c:pt>
                <c:pt idx="6662">
                  <c:v>6662</c:v>
                </c:pt>
                <c:pt idx="6663">
                  <c:v>6663</c:v>
                </c:pt>
                <c:pt idx="6664">
                  <c:v>6664</c:v>
                </c:pt>
                <c:pt idx="6665">
                  <c:v>6665</c:v>
                </c:pt>
                <c:pt idx="6666">
                  <c:v>6666</c:v>
                </c:pt>
                <c:pt idx="6667">
                  <c:v>6667</c:v>
                </c:pt>
                <c:pt idx="6668">
                  <c:v>6668</c:v>
                </c:pt>
                <c:pt idx="6669">
                  <c:v>6669</c:v>
                </c:pt>
                <c:pt idx="6670">
                  <c:v>6670</c:v>
                </c:pt>
                <c:pt idx="6671">
                  <c:v>6671</c:v>
                </c:pt>
                <c:pt idx="6672">
                  <c:v>6672</c:v>
                </c:pt>
                <c:pt idx="6673">
                  <c:v>6673</c:v>
                </c:pt>
                <c:pt idx="6674">
                  <c:v>6674</c:v>
                </c:pt>
                <c:pt idx="6675">
                  <c:v>6675</c:v>
                </c:pt>
                <c:pt idx="6676">
                  <c:v>6676</c:v>
                </c:pt>
                <c:pt idx="6677">
                  <c:v>6677</c:v>
                </c:pt>
                <c:pt idx="6678">
                  <c:v>6678</c:v>
                </c:pt>
                <c:pt idx="6679">
                  <c:v>6679</c:v>
                </c:pt>
                <c:pt idx="6680">
                  <c:v>6680</c:v>
                </c:pt>
                <c:pt idx="6681">
                  <c:v>6681</c:v>
                </c:pt>
                <c:pt idx="6682">
                  <c:v>6682</c:v>
                </c:pt>
                <c:pt idx="6683">
                  <c:v>6683</c:v>
                </c:pt>
                <c:pt idx="6684">
                  <c:v>6684</c:v>
                </c:pt>
                <c:pt idx="6685">
                  <c:v>6685</c:v>
                </c:pt>
                <c:pt idx="6686">
                  <c:v>6686</c:v>
                </c:pt>
                <c:pt idx="6687">
                  <c:v>6687</c:v>
                </c:pt>
                <c:pt idx="6688">
                  <c:v>6688</c:v>
                </c:pt>
                <c:pt idx="6689">
                  <c:v>6689</c:v>
                </c:pt>
                <c:pt idx="6690">
                  <c:v>6690</c:v>
                </c:pt>
                <c:pt idx="6691">
                  <c:v>6691</c:v>
                </c:pt>
                <c:pt idx="6692">
                  <c:v>6692</c:v>
                </c:pt>
                <c:pt idx="6693">
                  <c:v>6693</c:v>
                </c:pt>
                <c:pt idx="6694">
                  <c:v>6694</c:v>
                </c:pt>
                <c:pt idx="6695">
                  <c:v>6695</c:v>
                </c:pt>
                <c:pt idx="6696">
                  <c:v>6696</c:v>
                </c:pt>
                <c:pt idx="6697">
                  <c:v>6697</c:v>
                </c:pt>
                <c:pt idx="6698">
                  <c:v>6698</c:v>
                </c:pt>
                <c:pt idx="6699">
                  <c:v>6699</c:v>
                </c:pt>
                <c:pt idx="6700">
                  <c:v>6700</c:v>
                </c:pt>
                <c:pt idx="6701">
                  <c:v>6701</c:v>
                </c:pt>
                <c:pt idx="6702">
                  <c:v>6702</c:v>
                </c:pt>
                <c:pt idx="6703">
                  <c:v>6703</c:v>
                </c:pt>
                <c:pt idx="6704">
                  <c:v>6704</c:v>
                </c:pt>
                <c:pt idx="6705">
                  <c:v>6705</c:v>
                </c:pt>
                <c:pt idx="6706">
                  <c:v>6706</c:v>
                </c:pt>
                <c:pt idx="6707">
                  <c:v>6707</c:v>
                </c:pt>
                <c:pt idx="6708">
                  <c:v>6708</c:v>
                </c:pt>
                <c:pt idx="6709">
                  <c:v>6709</c:v>
                </c:pt>
                <c:pt idx="6710">
                  <c:v>6710</c:v>
                </c:pt>
                <c:pt idx="6711">
                  <c:v>6711</c:v>
                </c:pt>
                <c:pt idx="6712">
                  <c:v>6712</c:v>
                </c:pt>
                <c:pt idx="6713">
                  <c:v>6713</c:v>
                </c:pt>
                <c:pt idx="6714">
                  <c:v>6714</c:v>
                </c:pt>
                <c:pt idx="6715">
                  <c:v>6715</c:v>
                </c:pt>
                <c:pt idx="6716">
                  <c:v>6716</c:v>
                </c:pt>
                <c:pt idx="6717">
                  <c:v>6717</c:v>
                </c:pt>
                <c:pt idx="6718">
                  <c:v>6718</c:v>
                </c:pt>
                <c:pt idx="6719">
                  <c:v>6719</c:v>
                </c:pt>
                <c:pt idx="6720">
                  <c:v>6720</c:v>
                </c:pt>
                <c:pt idx="6721">
                  <c:v>6721</c:v>
                </c:pt>
                <c:pt idx="6722">
                  <c:v>6722</c:v>
                </c:pt>
                <c:pt idx="6723">
                  <c:v>6723</c:v>
                </c:pt>
                <c:pt idx="6724">
                  <c:v>6724</c:v>
                </c:pt>
                <c:pt idx="6725">
                  <c:v>6725</c:v>
                </c:pt>
                <c:pt idx="6726">
                  <c:v>6726</c:v>
                </c:pt>
                <c:pt idx="6727">
                  <c:v>6727</c:v>
                </c:pt>
                <c:pt idx="6728">
                  <c:v>6728</c:v>
                </c:pt>
                <c:pt idx="6729">
                  <c:v>6729</c:v>
                </c:pt>
                <c:pt idx="6730">
                  <c:v>6730</c:v>
                </c:pt>
                <c:pt idx="6731">
                  <c:v>6731</c:v>
                </c:pt>
                <c:pt idx="6732">
                  <c:v>6732</c:v>
                </c:pt>
                <c:pt idx="6733">
                  <c:v>6733</c:v>
                </c:pt>
                <c:pt idx="6734">
                  <c:v>6734</c:v>
                </c:pt>
                <c:pt idx="6735">
                  <c:v>6735</c:v>
                </c:pt>
                <c:pt idx="6736">
                  <c:v>6736</c:v>
                </c:pt>
                <c:pt idx="6737">
                  <c:v>6737</c:v>
                </c:pt>
                <c:pt idx="6738">
                  <c:v>6738</c:v>
                </c:pt>
                <c:pt idx="6739">
                  <c:v>6739</c:v>
                </c:pt>
                <c:pt idx="6740">
                  <c:v>6740</c:v>
                </c:pt>
                <c:pt idx="6741">
                  <c:v>6741</c:v>
                </c:pt>
                <c:pt idx="6742">
                  <c:v>6742</c:v>
                </c:pt>
                <c:pt idx="6743">
                  <c:v>6743</c:v>
                </c:pt>
                <c:pt idx="6744">
                  <c:v>6744</c:v>
                </c:pt>
                <c:pt idx="6745">
                  <c:v>6745</c:v>
                </c:pt>
                <c:pt idx="6746">
                  <c:v>6746</c:v>
                </c:pt>
                <c:pt idx="6747">
                  <c:v>6747</c:v>
                </c:pt>
                <c:pt idx="6748">
                  <c:v>6748</c:v>
                </c:pt>
                <c:pt idx="6749">
                  <c:v>6749</c:v>
                </c:pt>
                <c:pt idx="6750">
                  <c:v>6750</c:v>
                </c:pt>
                <c:pt idx="6751">
                  <c:v>6751</c:v>
                </c:pt>
                <c:pt idx="6752">
                  <c:v>6752</c:v>
                </c:pt>
                <c:pt idx="6753">
                  <c:v>6753</c:v>
                </c:pt>
                <c:pt idx="6754">
                  <c:v>6754</c:v>
                </c:pt>
                <c:pt idx="6755">
                  <c:v>6755</c:v>
                </c:pt>
                <c:pt idx="6756">
                  <c:v>6756</c:v>
                </c:pt>
                <c:pt idx="6757">
                  <c:v>6757</c:v>
                </c:pt>
                <c:pt idx="6758">
                  <c:v>6758</c:v>
                </c:pt>
                <c:pt idx="6759">
                  <c:v>6759</c:v>
                </c:pt>
                <c:pt idx="6760">
                  <c:v>6760</c:v>
                </c:pt>
                <c:pt idx="6761">
                  <c:v>6761</c:v>
                </c:pt>
                <c:pt idx="6762">
                  <c:v>6762</c:v>
                </c:pt>
                <c:pt idx="6763">
                  <c:v>6763</c:v>
                </c:pt>
                <c:pt idx="6764">
                  <c:v>6764</c:v>
                </c:pt>
                <c:pt idx="6765">
                  <c:v>6765</c:v>
                </c:pt>
                <c:pt idx="6766">
                  <c:v>6766</c:v>
                </c:pt>
                <c:pt idx="6767">
                  <c:v>6767</c:v>
                </c:pt>
                <c:pt idx="6768">
                  <c:v>6768</c:v>
                </c:pt>
                <c:pt idx="6769">
                  <c:v>6769</c:v>
                </c:pt>
                <c:pt idx="6770">
                  <c:v>6770</c:v>
                </c:pt>
                <c:pt idx="6771">
                  <c:v>6771</c:v>
                </c:pt>
                <c:pt idx="6772">
                  <c:v>6772</c:v>
                </c:pt>
                <c:pt idx="6773">
                  <c:v>6773</c:v>
                </c:pt>
                <c:pt idx="6774">
                  <c:v>6774</c:v>
                </c:pt>
                <c:pt idx="6775">
                  <c:v>6775</c:v>
                </c:pt>
                <c:pt idx="6776">
                  <c:v>6776</c:v>
                </c:pt>
                <c:pt idx="6777">
                  <c:v>6777</c:v>
                </c:pt>
                <c:pt idx="6778">
                  <c:v>6778</c:v>
                </c:pt>
                <c:pt idx="6779">
                  <c:v>6779</c:v>
                </c:pt>
                <c:pt idx="6780">
                  <c:v>6780</c:v>
                </c:pt>
                <c:pt idx="6781">
                  <c:v>6781</c:v>
                </c:pt>
                <c:pt idx="6782">
                  <c:v>6782</c:v>
                </c:pt>
                <c:pt idx="6783">
                  <c:v>6783</c:v>
                </c:pt>
                <c:pt idx="6784">
                  <c:v>6784</c:v>
                </c:pt>
                <c:pt idx="6785">
                  <c:v>6785</c:v>
                </c:pt>
                <c:pt idx="6786">
                  <c:v>6786</c:v>
                </c:pt>
                <c:pt idx="6787">
                  <c:v>6787</c:v>
                </c:pt>
                <c:pt idx="6788">
                  <c:v>6788</c:v>
                </c:pt>
                <c:pt idx="6789">
                  <c:v>6789</c:v>
                </c:pt>
                <c:pt idx="6790">
                  <c:v>6790</c:v>
                </c:pt>
                <c:pt idx="6791">
                  <c:v>6791</c:v>
                </c:pt>
                <c:pt idx="6792">
                  <c:v>6792</c:v>
                </c:pt>
                <c:pt idx="6793">
                  <c:v>6793</c:v>
                </c:pt>
                <c:pt idx="6794">
                  <c:v>6794</c:v>
                </c:pt>
                <c:pt idx="6795">
                  <c:v>6795</c:v>
                </c:pt>
                <c:pt idx="6796">
                  <c:v>6796</c:v>
                </c:pt>
                <c:pt idx="6797">
                  <c:v>6797</c:v>
                </c:pt>
                <c:pt idx="6798">
                  <c:v>6798</c:v>
                </c:pt>
                <c:pt idx="6799">
                  <c:v>6799</c:v>
                </c:pt>
                <c:pt idx="6800">
                  <c:v>6800</c:v>
                </c:pt>
                <c:pt idx="6801">
                  <c:v>6801</c:v>
                </c:pt>
                <c:pt idx="6802">
                  <c:v>6802</c:v>
                </c:pt>
                <c:pt idx="6803">
                  <c:v>6803</c:v>
                </c:pt>
                <c:pt idx="6804">
                  <c:v>6804</c:v>
                </c:pt>
                <c:pt idx="6805">
                  <c:v>6805</c:v>
                </c:pt>
                <c:pt idx="6806">
                  <c:v>6806</c:v>
                </c:pt>
                <c:pt idx="6807">
                  <c:v>6807</c:v>
                </c:pt>
                <c:pt idx="6808">
                  <c:v>6808</c:v>
                </c:pt>
                <c:pt idx="6809">
                  <c:v>6809</c:v>
                </c:pt>
                <c:pt idx="6810">
                  <c:v>6810</c:v>
                </c:pt>
                <c:pt idx="6811">
                  <c:v>6811</c:v>
                </c:pt>
                <c:pt idx="6812">
                  <c:v>6812</c:v>
                </c:pt>
                <c:pt idx="6813">
                  <c:v>6813</c:v>
                </c:pt>
                <c:pt idx="6814">
                  <c:v>6814</c:v>
                </c:pt>
                <c:pt idx="6815">
                  <c:v>6815</c:v>
                </c:pt>
                <c:pt idx="6816">
                  <c:v>6816</c:v>
                </c:pt>
                <c:pt idx="6817">
                  <c:v>6817</c:v>
                </c:pt>
                <c:pt idx="6818">
                  <c:v>6818</c:v>
                </c:pt>
                <c:pt idx="6819">
                  <c:v>6819</c:v>
                </c:pt>
                <c:pt idx="6820">
                  <c:v>6820</c:v>
                </c:pt>
                <c:pt idx="6821">
                  <c:v>6821</c:v>
                </c:pt>
                <c:pt idx="6822">
                  <c:v>6822</c:v>
                </c:pt>
                <c:pt idx="6823">
                  <c:v>6823</c:v>
                </c:pt>
                <c:pt idx="6824">
                  <c:v>6824</c:v>
                </c:pt>
                <c:pt idx="6825">
                  <c:v>6825</c:v>
                </c:pt>
                <c:pt idx="6826">
                  <c:v>6826</c:v>
                </c:pt>
                <c:pt idx="6827">
                  <c:v>6827</c:v>
                </c:pt>
                <c:pt idx="6828">
                  <c:v>6828</c:v>
                </c:pt>
                <c:pt idx="6829">
                  <c:v>6829</c:v>
                </c:pt>
                <c:pt idx="6830">
                  <c:v>6830</c:v>
                </c:pt>
                <c:pt idx="6831">
                  <c:v>6831</c:v>
                </c:pt>
                <c:pt idx="6832">
                  <c:v>6832</c:v>
                </c:pt>
                <c:pt idx="6833">
                  <c:v>6833</c:v>
                </c:pt>
                <c:pt idx="6834">
                  <c:v>6834</c:v>
                </c:pt>
                <c:pt idx="6835">
                  <c:v>6835</c:v>
                </c:pt>
                <c:pt idx="6836">
                  <c:v>6836</c:v>
                </c:pt>
                <c:pt idx="6837">
                  <c:v>6837</c:v>
                </c:pt>
                <c:pt idx="6838">
                  <c:v>6838</c:v>
                </c:pt>
                <c:pt idx="6839">
                  <c:v>6839</c:v>
                </c:pt>
                <c:pt idx="6840">
                  <c:v>6840</c:v>
                </c:pt>
                <c:pt idx="6841">
                  <c:v>6841</c:v>
                </c:pt>
                <c:pt idx="6842">
                  <c:v>6842</c:v>
                </c:pt>
                <c:pt idx="6843">
                  <c:v>6843</c:v>
                </c:pt>
                <c:pt idx="6844">
                  <c:v>6844</c:v>
                </c:pt>
                <c:pt idx="6845">
                  <c:v>6845</c:v>
                </c:pt>
                <c:pt idx="6846">
                  <c:v>6846</c:v>
                </c:pt>
                <c:pt idx="6847">
                  <c:v>6847</c:v>
                </c:pt>
                <c:pt idx="6848">
                  <c:v>6848</c:v>
                </c:pt>
                <c:pt idx="6849">
                  <c:v>6849</c:v>
                </c:pt>
                <c:pt idx="6850">
                  <c:v>6850</c:v>
                </c:pt>
                <c:pt idx="6851">
                  <c:v>6851</c:v>
                </c:pt>
                <c:pt idx="6852">
                  <c:v>6852</c:v>
                </c:pt>
                <c:pt idx="6853">
                  <c:v>6853</c:v>
                </c:pt>
                <c:pt idx="6854">
                  <c:v>6854</c:v>
                </c:pt>
                <c:pt idx="6855">
                  <c:v>6855</c:v>
                </c:pt>
                <c:pt idx="6856">
                  <c:v>6856</c:v>
                </c:pt>
                <c:pt idx="6857">
                  <c:v>6857</c:v>
                </c:pt>
                <c:pt idx="6858">
                  <c:v>6858</c:v>
                </c:pt>
                <c:pt idx="6859">
                  <c:v>6859</c:v>
                </c:pt>
                <c:pt idx="6860">
                  <c:v>6860</c:v>
                </c:pt>
                <c:pt idx="6861">
                  <c:v>6861</c:v>
                </c:pt>
                <c:pt idx="6862">
                  <c:v>6862</c:v>
                </c:pt>
                <c:pt idx="6863">
                  <c:v>6863</c:v>
                </c:pt>
                <c:pt idx="6864">
                  <c:v>6864</c:v>
                </c:pt>
                <c:pt idx="6865">
                  <c:v>6865</c:v>
                </c:pt>
                <c:pt idx="6866">
                  <c:v>6866</c:v>
                </c:pt>
                <c:pt idx="6867">
                  <c:v>6867</c:v>
                </c:pt>
                <c:pt idx="6868">
                  <c:v>6868</c:v>
                </c:pt>
                <c:pt idx="6869">
                  <c:v>6869</c:v>
                </c:pt>
                <c:pt idx="6870">
                  <c:v>6870</c:v>
                </c:pt>
                <c:pt idx="6871">
                  <c:v>6871</c:v>
                </c:pt>
                <c:pt idx="6872">
                  <c:v>6872</c:v>
                </c:pt>
                <c:pt idx="6873">
                  <c:v>6873</c:v>
                </c:pt>
                <c:pt idx="6874">
                  <c:v>6874</c:v>
                </c:pt>
                <c:pt idx="6875">
                  <c:v>6875</c:v>
                </c:pt>
                <c:pt idx="6876">
                  <c:v>6876</c:v>
                </c:pt>
                <c:pt idx="6877">
                  <c:v>6877</c:v>
                </c:pt>
                <c:pt idx="6878">
                  <c:v>6878</c:v>
                </c:pt>
                <c:pt idx="6879">
                  <c:v>6879</c:v>
                </c:pt>
                <c:pt idx="6880">
                  <c:v>6880</c:v>
                </c:pt>
                <c:pt idx="6881">
                  <c:v>6881</c:v>
                </c:pt>
                <c:pt idx="6882">
                  <c:v>6882</c:v>
                </c:pt>
                <c:pt idx="6883">
                  <c:v>6883</c:v>
                </c:pt>
                <c:pt idx="6884">
                  <c:v>6884</c:v>
                </c:pt>
                <c:pt idx="6885">
                  <c:v>6885</c:v>
                </c:pt>
                <c:pt idx="6886">
                  <c:v>6886</c:v>
                </c:pt>
                <c:pt idx="6887">
                  <c:v>6887</c:v>
                </c:pt>
                <c:pt idx="6888">
                  <c:v>6888</c:v>
                </c:pt>
                <c:pt idx="6889">
                  <c:v>6889</c:v>
                </c:pt>
                <c:pt idx="6890">
                  <c:v>6890</c:v>
                </c:pt>
                <c:pt idx="6891">
                  <c:v>6891</c:v>
                </c:pt>
                <c:pt idx="6892">
                  <c:v>6892</c:v>
                </c:pt>
                <c:pt idx="6893">
                  <c:v>6893</c:v>
                </c:pt>
                <c:pt idx="6894">
                  <c:v>6894</c:v>
                </c:pt>
                <c:pt idx="6895">
                  <c:v>6895</c:v>
                </c:pt>
                <c:pt idx="6896">
                  <c:v>6896</c:v>
                </c:pt>
                <c:pt idx="6897">
                  <c:v>6897</c:v>
                </c:pt>
                <c:pt idx="6898">
                  <c:v>6898</c:v>
                </c:pt>
                <c:pt idx="6899">
                  <c:v>6899</c:v>
                </c:pt>
                <c:pt idx="6900">
                  <c:v>6900</c:v>
                </c:pt>
                <c:pt idx="6901">
                  <c:v>6901</c:v>
                </c:pt>
                <c:pt idx="6902">
                  <c:v>6902</c:v>
                </c:pt>
                <c:pt idx="6903">
                  <c:v>6903</c:v>
                </c:pt>
                <c:pt idx="6904">
                  <c:v>6904</c:v>
                </c:pt>
                <c:pt idx="6905">
                  <c:v>6905</c:v>
                </c:pt>
                <c:pt idx="6906">
                  <c:v>6906</c:v>
                </c:pt>
                <c:pt idx="6907">
                  <c:v>6907</c:v>
                </c:pt>
                <c:pt idx="6908">
                  <c:v>6908</c:v>
                </c:pt>
                <c:pt idx="6909">
                  <c:v>6909</c:v>
                </c:pt>
                <c:pt idx="6910">
                  <c:v>6910</c:v>
                </c:pt>
                <c:pt idx="6911">
                  <c:v>6911</c:v>
                </c:pt>
                <c:pt idx="6912">
                  <c:v>6912</c:v>
                </c:pt>
                <c:pt idx="6913">
                  <c:v>6913</c:v>
                </c:pt>
                <c:pt idx="6914">
                  <c:v>6914</c:v>
                </c:pt>
                <c:pt idx="6915">
                  <c:v>6915</c:v>
                </c:pt>
                <c:pt idx="6916">
                  <c:v>6916</c:v>
                </c:pt>
                <c:pt idx="6917">
                  <c:v>6917</c:v>
                </c:pt>
                <c:pt idx="6918">
                  <c:v>6918</c:v>
                </c:pt>
                <c:pt idx="6919">
                  <c:v>6919</c:v>
                </c:pt>
                <c:pt idx="6920">
                  <c:v>6920</c:v>
                </c:pt>
                <c:pt idx="6921">
                  <c:v>6921</c:v>
                </c:pt>
                <c:pt idx="6922">
                  <c:v>6922</c:v>
                </c:pt>
                <c:pt idx="6923">
                  <c:v>6923</c:v>
                </c:pt>
                <c:pt idx="6924">
                  <c:v>6924</c:v>
                </c:pt>
                <c:pt idx="6925">
                  <c:v>6925</c:v>
                </c:pt>
                <c:pt idx="6926">
                  <c:v>6926</c:v>
                </c:pt>
                <c:pt idx="6927">
                  <c:v>6927</c:v>
                </c:pt>
                <c:pt idx="6928">
                  <c:v>6928</c:v>
                </c:pt>
                <c:pt idx="6929">
                  <c:v>6929</c:v>
                </c:pt>
                <c:pt idx="6930">
                  <c:v>6930</c:v>
                </c:pt>
                <c:pt idx="6931">
                  <c:v>6931</c:v>
                </c:pt>
                <c:pt idx="6932">
                  <c:v>6932</c:v>
                </c:pt>
                <c:pt idx="6933">
                  <c:v>6933</c:v>
                </c:pt>
                <c:pt idx="6934">
                  <c:v>6934</c:v>
                </c:pt>
                <c:pt idx="6935">
                  <c:v>6935</c:v>
                </c:pt>
                <c:pt idx="6936">
                  <c:v>6936</c:v>
                </c:pt>
                <c:pt idx="6937">
                  <c:v>6937</c:v>
                </c:pt>
                <c:pt idx="6938">
                  <c:v>6938</c:v>
                </c:pt>
                <c:pt idx="6939">
                  <c:v>6939</c:v>
                </c:pt>
                <c:pt idx="6940">
                  <c:v>6940</c:v>
                </c:pt>
                <c:pt idx="6941">
                  <c:v>6941</c:v>
                </c:pt>
                <c:pt idx="6942">
                  <c:v>6942</c:v>
                </c:pt>
                <c:pt idx="6943">
                  <c:v>6943</c:v>
                </c:pt>
                <c:pt idx="6944">
                  <c:v>6944</c:v>
                </c:pt>
                <c:pt idx="6945">
                  <c:v>6945</c:v>
                </c:pt>
                <c:pt idx="6946">
                  <c:v>6946</c:v>
                </c:pt>
                <c:pt idx="6947">
                  <c:v>6947</c:v>
                </c:pt>
                <c:pt idx="6948">
                  <c:v>6948</c:v>
                </c:pt>
                <c:pt idx="6949">
                  <c:v>6949</c:v>
                </c:pt>
                <c:pt idx="6950">
                  <c:v>6950</c:v>
                </c:pt>
                <c:pt idx="6951">
                  <c:v>6951</c:v>
                </c:pt>
                <c:pt idx="6952">
                  <c:v>6952</c:v>
                </c:pt>
                <c:pt idx="6953">
                  <c:v>6953</c:v>
                </c:pt>
                <c:pt idx="6954">
                  <c:v>6954</c:v>
                </c:pt>
                <c:pt idx="6955">
                  <c:v>6955</c:v>
                </c:pt>
                <c:pt idx="6956">
                  <c:v>6956</c:v>
                </c:pt>
                <c:pt idx="6957">
                  <c:v>6957</c:v>
                </c:pt>
                <c:pt idx="6958">
                  <c:v>6958</c:v>
                </c:pt>
                <c:pt idx="6959">
                  <c:v>6959</c:v>
                </c:pt>
                <c:pt idx="6960">
                  <c:v>6960</c:v>
                </c:pt>
                <c:pt idx="6961">
                  <c:v>6961</c:v>
                </c:pt>
                <c:pt idx="6962">
                  <c:v>6962</c:v>
                </c:pt>
                <c:pt idx="6963">
                  <c:v>6963</c:v>
                </c:pt>
                <c:pt idx="6964">
                  <c:v>6964</c:v>
                </c:pt>
                <c:pt idx="6965">
                  <c:v>6965</c:v>
                </c:pt>
                <c:pt idx="6966">
                  <c:v>6966</c:v>
                </c:pt>
                <c:pt idx="6967">
                  <c:v>6967</c:v>
                </c:pt>
                <c:pt idx="6968">
                  <c:v>6968</c:v>
                </c:pt>
                <c:pt idx="6969">
                  <c:v>6969</c:v>
                </c:pt>
                <c:pt idx="6970">
                  <c:v>6970</c:v>
                </c:pt>
                <c:pt idx="6971">
                  <c:v>6971</c:v>
                </c:pt>
                <c:pt idx="6972">
                  <c:v>6972</c:v>
                </c:pt>
                <c:pt idx="6973">
                  <c:v>6973</c:v>
                </c:pt>
                <c:pt idx="6974">
                  <c:v>6974</c:v>
                </c:pt>
                <c:pt idx="6975">
                  <c:v>6975</c:v>
                </c:pt>
                <c:pt idx="6976">
                  <c:v>6976</c:v>
                </c:pt>
                <c:pt idx="6977">
                  <c:v>6977</c:v>
                </c:pt>
                <c:pt idx="6978">
                  <c:v>6978</c:v>
                </c:pt>
                <c:pt idx="6979">
                  <c:v>6979</c:v>
                </c:pt>
                <c:pt idx="6980">
                  <c:v>6980</c:v>
                </c:pt>
                <c:pt idx="6981">
                  <c:v>6981</c:v>
                </c:pt>
                <c:pt idx="6982">
                  <c:v>6982</c:v>
                </c:pt>
                <c:pt idx="6983">
                  <c:v>6983</c:v>
                </c:pt>
                <c:pt idx="6984">
                  <c:v>6984</c:v>
                </c:pt>
                <c:pt idx="6985">
                  <c:v>6985</c:v>
                </c:pt>
                <c:pt idx="6986">
                  <c:v>6986</c:v>
                </c:pt>
                <c:pt idx="6987">
                  <c:v>6987</c:v>
                </c:pt>
                <c:pt idx="6988">
                  <c:v>6988</c:v>
                </c:pt>
                <c:pt idx="6989">
                  <c:v>6989</c:v>
                </c:pt>
                <c:pt idx="6990">
                  <c:v>6990</c:v>
                </c:pt>
                <c:pt idx="6991">
                  <c:v>6991</c:v>
                </c:pt>
                <c:pt idx="6992">
                  <c:v>6992</c:v>
                </c:pt>
                <c:pt idx="6993">
                  <c:v>6993</c:v>
                </c:pt>
                <c:pt idx="6994">
                  <c:v>6994</c:v>
                </c:pt>
                <c:pt idx="6995">
                  <c:v>6995</c:v>
                </c:pt>
                <c:pt idx="6996">
                  <c:v>6996</c:v>
                </c:pt>
                <c:pt idx="6997">
                  <c:v>6997</c:v>
                </c:pt>
                <c:pt idx="6998">
                  <c:v>6998</c:v>
                </c:pt>
                <c:pt idx="6999">
                  <c:v>6999</c:v>
                </c:pt>
                <c:pt idx="7000">
                  <c:v>7000</c:v>
                </c:pt>
                <c:pt idx="7001">
                  <c:v>7001</c:v>
                </c:pt>
                <c:pt idx="7002">
                  <c:v>7002</c:v>
                </c:pt>
                <c:pt idx="7003">
                  <c:v>7003</c:v>
                </c:pt>
                <c:pt idx="7004">
                  <c:v>7004</c:v>
                </c:pt>
                <c:pt idx="7005">
                  <c:v>7005</c:v>
                </c:pt>
                <c:pt idx="7006">
                  <c:v>7006</c:v>
                </c:pt>
                <c:pt idx="7007">
                  <c:v>7007</c:v>
                </c:pt>
                <c:pt idx="7008">
                  <c:v>7008</c:v>
                </c:pt>
                <c:pt idx="7009">
                  <c:v>7009</c:v>
                </c:pt>
                <c:pt idx="7010">
                  <c:v>7010</c:v>
                </c:pt>
                <c:pt idx="7011">
                  <c:v>7011</c:v>
                </c:pt>
                <c:pt idx="7012">
                  <c:v>7012</c:v>
                </c:pt>
                <c:pt idx="7013">
                  <c:v>7013</c:v>
                </c:pt>
                <c:pt idx="7014">
                  <c:v>7014</c:v>
                </c:pt>
                <c:pt idx="7015">
                  <c:v>7015</c:v>
                </c:pt>
                <c:pt idx="7016">
                  <c:v>7016</c:v>
                </c:pt>
                <c:pt idx="7017">
                  <c:v>7017</c:v>
                </c:pt>
                <c:pt idx="7018">
                  <c:v>7018</c:v>
                </c:pt>
                <c:pt idx="7019">
                  <c:v>7019</c:v>
                </c:pt>
                <c:pt idx="7020">
                  <c:v>7020</c:v>
                </c:pt>
                <c:pt idx="7021">
                  <c:v>7021</c:v>
                </c:pt>
                <c:pt idx="7022">
                  <c:v>7022</c:v>
                </c:pt>
                <c:pt idx="7023">
                  <c:v>7023</c:v>
                </c:pt>
                <c:pt idx="7024">
                  <c:v>7024</c:v>
                </c:pt>
                <c:pt idx="7025">
                  <c:v>7025</c:v>
                </c:pt>
                <c:pt idx="7026">
                  <c:v>7026</c:v>
                </c:pt>
                <c:pt idx="7027">
                  <c:v>7027</c:v>
                </c:pt>
                <c:pt idx="7028">
                  <c:v>7028</c:v>
                </c:pt>
                <c:pt idx="7029">
                  <c:v>7029</c:v>
                </c:pt>
                <c:pt idx="7030">
                  <c:v>7030</c:v>
                </c:pt>
                <c:pt idx="7031">
                  <c:v>7031</c:v>
                </c:pt>
                <c:pt idx="7032">
                  <c:v>7032</c:v>
                </c:pt>
                <c:pt idx="7033">
                  <c:v>7033</c:v>
                </c:pt>
                <c:pt idx="7034">
                  <c:v>7034</c:v>
                </c:pt>
                <c:pt idx="7035">
                  <c:v>7035</c:v>
                </c:pt>
                <c:pt idx="7036">
                  <c:v>7036</c:v>
                </c:pt>
                <c:pt idx="7037">
                  <c:v>7037</c:v>
                </c:pt>
                <c:pt idx="7038">
                  <c:v>7038</c:v>
                </c:pt>
                <c:pt idx="7039">
                  <c:v>7039</c:v>
                </c:pt>
                <c:pt idx="7040">
                  <c:v>7040</c:v>
                </c:pt>
                <c:pt idx="7041">
                  <c:v>7041</c:v>
                </c:pt>
                <c:pt idx="7042">
                  <c:v>7042</c:v>
                </c:pt>
                <c:pt idx="7043">
                  <c:v>7043</c:v>
                </c:pt>
                <c:pt idx="7044">
                  <c:v>7044</c:v>
                </c:pt>
                <c:pt idx="7045">
                  <c:v>7045</c:v>
                </c:pt>
                <c:pt idx="7046">
                  <c:v>7046</c:v>
                </c:pt>
                <c:pt idx="7047">
                  <c:v>7047</c:v>
                </c:pt>
                <c:pt idx="7048">
                  <c:v>7048</c:v>
                </c:pt>
                <c:pt idx="7049">
                  <c:v>7049</c:v>
                </c:pt>
                <c:pt idx="7050">
                  <c:v>7050</c:v>
                </c:pt>
                <c:pt idx="7051">
                  <c:v>7051</c:v>
                </c:pt>
                <c:pt idx="7052">
                  <c:v>7052</c:v>
                </c:pt>
                <c:pt idx="7053">
                  <c:v>7053</c:v>
                </c:pt>
                <c:pt idx="7054">
                  <c:v>7054</c:v>
                </c:pt>
                <c:pt idx="7055">
                  <c:v>7055</c:v>
                </c:pt>
                <c:pt idx="7056">
                  <c:v>7056</c:v>
                </c:pt>
                <c:pt idx="7057">
                  <c:v>7057</c:v>
                </c:pt>
                <c:pt idx="7058">
                  <c:v>7058</c:v>
                </c:pt>
                <c:pt idx="7059">
                  <c:v>7059</c:v>
                </c:pt>
                <c:pt idx="7060">
                  <c:v>7060</c:v>
                </c:pt>
                <c:pt idx="7061">
                  <c:v>7061</c:v>
                </c:pt>
                <c:pt idx="7062">
                  <c:v>7062</c:v>
                </c:pt>
                <c:pt idx="7063">
                  <c:v>7063</c:v>
                </c:pt>
                <c:pt idx="7064">
                  <c:v>7064</c:v>
                </c:pt>
                <c:pt idx="7065">
                  <c:v>7065</c:v>
                </c:pt>
                <c:pt idx="7066">
                  <c:v>7066</c:v>
                </c:pt>
                <c:pt idx="7067">
                  <c:v>7067</c:v>
                </c:pt>
                <c:pt idx="7068">
                  <c:v>7068</c:v>
                </c:pt>
                <c:pt idx="7069">
                  <c:v>7069</c:v>
                </c:pt>
                <c:pt idx="7070">
                  <c:v>7070</c:v>
                </c:pt>
                <c:pt idx="7071">
                  <c:v>7071</c:v>
                </c:pt>
                <c:pt idx="7072">
                  <c:v>7072</c:v>
                </c:pt>
                <c:pt idx="7073">
                  <c:v>7073</c:v>
                </c:pt>
                <c:pt idx="7074">
                  <c:v>7074</c:v>
                </c:pt>
                <c:pt idx="7075">
                  <c:v>7075</c:v>
                </c:pt>
                <c:pt idx="7076">
                  <c:v>7076</c:v>
                </c:pt>
                <c:pt idx="7077">
                  <c:v>7077</c:v>
                </c:pt>
                <c:pt idx="7078">
                  <c:v>7078</c:v>
                </c:pt>
                <c:pt idx="7079">
                  <c:v>7079</c:v>
                </c:pt>
                <c:pt idx="7080">
                  <c:v>7080</c:v>
                </c:pt>
                <c:pt idx="7081">
                  <c:v>7081</c:v>
                </c:pt>
                <c:pt idx="7082">
                  <c:v>7082</c:v>
                </c:pt>
                <c:pt idx="7083">
                  <c:v>7083</c:v>
                </c:pt>
                <c:pt idx="7084">
                  <c:v>7084</c:v>
                </c:pt>
                <c:pt idx="7085">
                  <c:v>7085</c:v>
                </c:pt>
                <c:pt idx="7086">
                  <c:v>7086</c:v>
                </c:pt>
                <c:pt idx="7087">
                  <c:v>7087</c:v>
                </c:pt>
                <c:pt idx="7088">
                  <c:v>7088</c:v>
                </c:pt>
                <c:pt idx="7089">
                  <c:v>7089</c:v>
                </c:pt>
                <c:pt idx="7090">
                  <c:v>7090</c:v>
                </c:pt>
                <c:pt idx="7091">
                  <c:v>7091</c:v>
                </c:pt>
                <c:pt idx="7092">
                  <c:v>7092</c:v>
                </c:pt>
                <c:pt idx="7093">
                  <c:v>7093</c:v>
                </c:pt>
                <c:pt idx="7094">
                  <c:v>7094</c:v>
                </c:pt>
                <c:pt idx="7095">
                  <c:v>7095</c:v>
                </c:pt>
                <c:pt idx="7096">
                  <c:v>7096</c:v>
                </c:pt>
                <c:pt idx="7097">
                  <c:v>7097</c:v>
                </c:pt>
                <c:pt idx="7098">
                  <c:v>7098</c:v>
                </c:pt>
                <c:pt idx="7099">
                  <c:v>7099</c:v>
                </c:pt>
                <c:pt idx="7100">
                  <c:v>7100</c:v>
                </c:pt>
                <c:pt idx="7101">
                  <c:v>7101</c:v>
                </c:pt>
                <c:pt idx="7102">
                  <c:v>7102</c:v>
                </c:pt>
                <c:pt idx="7103">
                  <c:v>7103</c:v>
                </c:pt>
                <c:pt idx="7104">
                  <c:v>7104</c:v>
                </c:pt>
                <c:pt idx="7105">
                  <c:v>7105</c:v>
                </c:pt>
                <c:pt idx="7106">
                  <c:v>7106</c:v>
                </c:pt>
                <c:pt idx="7107">
                  <c:v>7107</c:v>
                </c:pt>
                <c:pt idx="7108">
                  <c:v>7108</c:v>
                </c:pt>
                <c:pt idx="7109">
                  <c:v>7109</c:v>
                </c:pt>
                <c:pt idx="7110">
                  <c:v>7110</c:v>
                </c:pt>
                <c:pt idx="7111">
                  <c:v>7111</c:v>
                </c:pt>
                <c:pt idx="7112">
                  <c:v>7112</c:v>
                </c:pt>
                <c:pt idx="7113">
                  <c:v>7113</c:v>
                </c:pt>
                <c:pt idx="7114">
                  <c:v>7114</c:v>
                </c:pt>
                <c:pt idx="7115">
                  <c:v>7115</c:v>
                </c:pt>
                <c:pt idx="7116">
                  <c:v>7116</c:v>
                </c:pt>
                <c:pt idx="7117">
                  <c:v>7117</c:v>
                </c:pt>
                <c:pt idx="7118">
                  <c:v>7118</c:v>
                </c:pt>
                <c:pt idx="7119">
                  <c:v>7119</c:v>
                </c:pt>
                <c:pt idx="7120">
                  <c:v>7120</c:v>
                </c:pt>
                <c:pt idx="7121">
                  <c:v>7121</c:v>
                </c:pt>
                <c:pt idx="7122">
                  <c:v>7122</c:v>
                </c:pt>
                <c:pt idx="7123">
                  <c:v>7123</c:v>
                </c:pt>
                <c:pt idx="7124">
                  <c:v>7124</c:v>
                </c:pt>
                <c:pt idx="7125">
                  <c:v>7125</c:v>
                </c:pt>
                <c:pt idx="7126">
                  <c:v>7126</c:v>
                </c:pt>
                <c:pt idx="7127">
                  <c:v>7127</c:v>
                </c:pt>
                <c:pt idx="7128">
                  <c:v>7128</c:v>
                </c:pt>
                <c:pt idx="7129">
                  <c:v>7129</c:v>
                </c:pt>
                <c:pt idx="7130">
                  <c:v>7130</c:v>
                </c:pt>
                <c:pt idx="7131">
                  <c:v>7131</c:v>
                </c:pt>
                <c:pt idx="7132">
                  <c:v>7132</c:v>
                </c:pt>
                <c:pt idx="7133">
                  <c:v>7133</c:v>
                </c:pt>
                <c:pt idx="7134">
                  <c:v>7134</c:v>
                </c:pt>
                <c:pt idx="7135">
                  <c:v>7135</c:v>
                </c:pt>
                <c:pt idx="7136">
                  <c:v>7136</c:v>
                </c:pt>
                <c:pt idx="7137">
                  <c:v>7137</c:v>
                </c:pt>
                <c:pt idx="7138">
                  <c:v>7138</c:v>
                </c:pt>
                <c:pt idx="7139">
                  <c:v>7139</c:v>
                </c:pt>
                <c:pt idx="7140">
                  <c:v>7140</c:v>
                </c:pt>
                <c:pt idx="7141">
                  <c:v>7141</c:v>
                </c:pt>
                <c:pt idx="7142">
                  <c:v>7142</c:v>
                </c:pt>
                <c:pt idx="7143">
                  <c:v>7143</c:v>
                </c:pt>
                <c:pt idx="7144">
                  <c:v>7144</c:v>
                </c:pt>
                <c:pt idx="7145">
                  <c:v>7145</c:v>
                </c:pt>
                <c:pt idx="7146">
                  <c:v>7146</c:v>
                </c:pt>
                <c:pt idx="7147">
                  <c:v>7147</c:v>
                </c:pt>
                <c:pt idx="7148">
                  <c:v>7148</c:v>
                </c:pt>
                <c:pt idx="7149">
                  <c:v>7149</c:v>
                </c:pt>
                <c:pt idx="7150">
                  <c:v>7150</c:v>
                </c:pt>
                <c:pt idx="7151">
                  <c:v>7151</c:v>
                </c:pt>
                <c:pt idx="7152">
                  <c:v>7152</c:v>
                </c:pt>
                <c:pt idx="7153">
                  <c:v>7153</c:v>
                </c:pt>
                <c:pt idx="7154">
                  <c:v>7154</c:v>
                </c:pt>
                <c:pt idx="7155">
                  <c:v>7155</c:v>
                </c:pt>
                <c:pt idx="7156">
                  <c:v>7156</c:v>
                </c:pt>
                <c:pt idx="7157">
                  <c:v>7157</c:v>
                </c:pt>
                <c:pt idx="7158">
                  <c:v>7158</c:v>
                </c:pt>
                <c:pt idx="7159">
                  <c:v>7159</c:v>
                </c:pt>
                <c:pt idx="7160">
                  <c:v>7160</c:v>
                </c:pt>
                <c:pt idx="7161">
                  <c:v>7161</c:v>
                </c:pt>
                <c:pt idx="7162">
                  <c:v>7162</c:v>
                </c:pt>
                <c:pt idx="7163">
                  <c:v>7163</c:v>
                </c:pt>
                <c:pt idx="7164">
                  <c:v>7164</c:v>
                </c:pt>
                <c:pt idx="7165">
                  <c:v>7165</c:v>
                </c:pt>
                <c:pt idx="7166">
                  <c:v>7166</c:v>
                </c:pt>
                <c:pt idx="7167">
                  <c:v>7167</c:v>
                </c:pt>
                <c:pt idx="7168">
                  <c:v>7168</c:v>
                </c:pt>
                <c:pt idx="7169">
                  <c:v>7169</c:v>
                </c:pt>
                <c:pt idx="7170">
                  <c:v>7170</c:v>
                </c:pt>
                <c:pt idx="7171">
                  <c:v>7171</c:v>
                </c:pt>
                <c:pt idx="7172">
                  <c:v>7172</c:v>
                </c:pt>
                <c:pt idx="7173">
                  <c:v>7173</c:v>
                </c:pt>
                <c:pt idx="7174">
                  <c:v>7174</c:v>
                </c:pt>
                <c:pt idx="7175">
                  <c:v>7175</c:v>
                </c:pt>
                <c:pt idx="7176">
                  <c:v>7176</c:v>
                </c:pt>
                <c:pt idx="7177">
                  <c:v>7177</c:v>
                </c:pt>
                <c:pt idx="7178">
                  <c:v>7178</c:v>
                </c:pt>
                <c:pt idx="7179">
                  <c:v>7179</c:v>
                </c:pt>
                <c:pt idx="7180">
                  <c:v>7180</c:v>
                </c:pt>
                <c:pt idx="7181">
                  <c:v>7181</c:v>
                </c:pt>
                <c:pt idx="7182">
                  <c:v>7182</c:v>
                </c:pt>
                <c:pt idx="7183">
                  <c:v>7183</c:v>
                </c:pt>
                <c:pt idx="7184">
                  <c:v>7184</c:v>
                </c:pt>
                <c:pt idx="7185">
                  <c:v>7185</c:v>
                </c:pt>
                <c:pt idx="7186">
                  <c:v>7186</c:v>
                </c:pt>
                <c:pt idx="7187">
                  <c:v>7187</c:v>
                </c:pt>
                <c:pt idx="7188">
                  <c:v>7188</c:v>
                </c:pt>
                <c:pt idx="7189">
                  <c:v>7189</c:v>
                </c:pt>
                <c:pt idx="7190">
                  <c:v>7190</c:v>
                </c:pt>
                <c:pt idx="7191">
                  <c:v>7191</c:v>
                </c:pt>
                <c:pt idx="7192">
                  <c:v>7192</c:v>
                </c:pt>
                <c:pt idx="7193">
                  <c:v>7193</c:v>
                </c:pt>
                <c:pt idx="7194">
                  <c:v>7194</c:v>
                </c:pt>
                <c:pt idx="7195">
                  <c:v>7195</c:v>
                </c:pt>
                <c:pt idx="7196">
                  <c:v>7196</c:v>
                </c:pt>
                <c:pt idx="7197">
                  <c:v>7197</c:v>
                </c:pt>
                <c:pt idx="7198">
                  <c:v>7198</c:v>
                </c:pt>
                <c:pt idx="7199">
                  <c:v>7199</c:v>
                </c:pt>
                <c:pt idx="7200">
                  <c:v>7200</c:v>
                </c:pt>
                <c:pt idx="7201">
                  <c:v>7201</c:v>
                </c:pt>
                <c:pt idx="7202">
                  <c:v>7202</c:v>
                </c:pt>
                <c:pt idx="7203">
                  <c:v>7203</c:v>
                </c:pt>
                <c:pt idx="7204">
                  <c:v>7204</c:v>
                </c:pt>
                <c:pt idx="7205">
                  <c:v>7205</c:v>
                </c:pt>
                <c:pt idx="7206">
                  <c:v>7206</c:v>
                </c:pt>
                <c:pt idx="7207">
                  <c:v>7207</c:v>
                </c:pt>
                <c:pt idx="7208">
                  <c:v>7208</c:v>
                </c:pt>
                <c:pt idx="7209">
                  <c:v>7209</c:v>
                </c:pt>
                <c:pt idx="7210">
                  <c:v>7210</c:v>
                </c:pt>
                <c:pt idx="7211">
                  <c:v>7211</c:v>
                </c:pt>
                <c:pt idx="7212">
                  <c:v>7212</c:v>
                </c:pt>
                <c:pt idx="7213">
                  <c:v>7213</c:v>
                </c:pt>
                <c:pt idx="7214">
                  <c:v>7214</c:v>
                </c:pt>
                <c:pt idx="7215">
                  <c:v>7215</c:v>
                </c:pt>
                <c:pt idx="7216">
                  <c:v>7216</c:v>
                </c:pt>
                <c:pt idx="7217">
                  <c:v>7217</c:v>
                </c:pt>
                <c:pt idx="7218">
                  <c:v>7218</c:v>
                </c:pt>
                <c:pt idx="7219">
                  <c:v>7219</c:v>
                </c:pt>
                <c:pt idx="7220">
                  <c:v>7220</c:v>
                </c:pt>
                <c:pt idx="7221">
                  <c:v>7221</c:v>
                </c:pt>
                <c:pt idx="7222">
                  <c:v>7222</c:v>
                </c:pt>
                <c:pt idx="7223">
                  <c:v>7223</c:v>
                </c:pt>
                <c:pt idx="7224">
                  <c:v>7224</c:v>
                </c:pt>
                <c:pt idx="7225">
                  <c:v>7225</c:v>
                </c:pt>
                <c:pt idx="7226">
                  <c:v>7226</c:v>
                </c:pt>
                <c:pt idx="7227">
                  <c:v>7227</c:v>
                </c:pt>
                <c:pt idx="7228">
                  <c:v>7228</c:v>
                </c:pt>
                <c:pt idx="7229">
                  <c:v>7229</c:v>
                </c:pt>
                <c:pt idx="7230">
                  <c:v>7230</c:v>
                </c:pt>
                <c:pt idx="7231">
                  <c:v>7231</c:v>
                </c:pt>
                <c:pt idx="7232">
                  <c:v>7232</c:v>
                </c:pt>
                <c:pt idx="7233">
                  <c:v>7233</c:v>
                </c:pt>
                <c:pt idx="7234">
                  <c:v>7234</c:v>
                </c:pt>
                <c:pt idx="7235">
                  <c:v>7235</c:v>
                </c:pt>
                <c:pt idx="7236">
                  <c:v>7236</c:v>
                </c:pt>
                <c:pt idx="7237">
                  <c:v>7237</c:v>
                </c:pt>
                <c:pt idx="7238">
                  <c:v>7238</c:v>
                </c:pt>
                <c:pt idx="7239">
                  <c:v>7239</c:v>
                </c:pt>
                <c:pt idx="7240">
                  <c:v>7240</c:v>
                </c:pt>
                <c:pt idx="7241">
                  <c:v>7241</c:v>
                </c:pt>
                <c:pt idx="7242">
                  <c:v>7242</c:v>
                </c:pt>
                <c:pt idx="7243">
                  <c:v>7243</c:v>
                </c:pt>
                <c:pt idx="7244">
                  <c:v>7244</c:v>
                </c:pt>
                <c:pt idx="7245">
                  <c:v>7245</c:v>
                </c:pt>
                <c:pt idx="7246">
                  <c:v>7246</c:v>
                </c:pt>
                <c:pt idx="7247">
                  <c:v>7247</c:v>
                </c:pt>
                <c:pt idx="7248">
                  <c:v>7248</c:v>
                </c:pt>
                <c:pt idx="7249">
                  <c:v>7249</c:v>
                </c:pt>
                <c:pt idx="7250">
                  <c:v>7250</c:v>
                </c:pt>
                <c:pt idx="7251">
                  <c:v>7251</c:v>
                </c:pt>
                <c:pt idx="7252">
                  <c:v>7252</c:v>
                </c:pt>
                <c:pt idx="7253">
                  <c:v>7253</c:v>
                </c:pt>
                <c:pt idx="7254">
                  <c:v>7254</c:v>
                </c:pt>
                <c:pt idx="7255">
                  <c:v>7255</c:v>
                </c:pt>
                <c:pt idx="7256">
                  <c:v>7256</c:v>
                </c:pt>
                <c:pt idx="7257">
                  <c:v>7257</c:v>
                </c:pt>
                <c:pt idx="7258">
                  <c:v>7258</c:v>
                </c:pt>
                <c:pt idx="7259">
                  <c:v>7259</c:v>
                </c:pt>
                <c:pt idx="7260">
                  <c:v>7260</c:v>
                </c:pt>
                <c:pt idx="7261">
                  <c:v>7261</c:v>
                </c:pt>
                <c:pt idx="7262">
                  <c:v>7262</c:v>
                </c:pt>
                <c:pt idx="7263">
                  <c:v>7263</c:v>
                </c:pt>
                <c:pt idx="7264">
                  <c:v>7264</c:v>
                </c:pt>
                <c:pt idx="7265">
                  <c:v>7265</c:v>
                </c:pt>
                <c:pt idx="7266">
                  <c:v>7266</c:v>
                </c:pt>
                <c:pt idx="7267">
                  <c:v>7267</c:v>
                </c:pt>
                <c:pt idx="7268">
                  <c:v>7268</c:v>
                </c:pt>
                <c:pt idx="7269">
                  <c:v>7269</c:v>
                </c:pt>
                <c:pt idx="7270">
                  <c:v>7270</c:v>
                </c:pt>
                <c:pt idx="7271">
                  <c:v>7271</c:v>
                </c:pt>
                <c:pt idx="7272">
                  <c:v>7272</c:v>
                </c:pt>
                <c:pt idx="7273">
                  <c:v>7273</c:v>
                </c:pt>
                <c:pt idx="7274">
                  <c:v>7274</c:v>
                </c:pt>
                <c:pt idx="7275">
                  <c:v>7275</c:v>
                </c:pt>
                <c:pt idx="7276">
                  <c:v>7276</c:v>
                </c:pt>
                <c:pt idx="7277">
                  <c:v>7277</c:v>
                </c:pt>
                <c:pt idx="7278">
                  <c:v>7278</c:v>
                </c:pt>
                <c:pt idx="7279">
                  <c:v>7279</c:v>
                </c:pt>
                <c:pt idx="7280">
                  <c:v>7280</c:v>
                </c:pt>
                <c:pt idx="7281">
                  <c:v>7281</c:v>
                </c:pt>
                <c:pt idx="7282">
                  <c:v>7282</c:v>
                </c:pt>
                <c:pt idx="7283">
                  <c:v>7283</c:v>
                </c:pt>
                <c:pt idx="7284">
                  <c:v>7284</c:v>
                </c:pt>
                <c:pt idx="7285">
                  <c:v>7285</c:v>
                </c:pt>
                <c:pt idx="7286">
                  <c:v>7286</c:v>
                </c:pt>
                <c:pt idx="7287">
                  <c:v>7287</c:v>
                </c:pt>
                <c:pt idx="7288">
                  <c:v>7288</c:v>
                </c:pt>
                <c:pt idx="7289">
                  <c:v>7289</c:v>
                </c:pt>
                <c:pt idx="7290">
                  <c:v>7290</c:v>
                </c:pt>
                <c:pt idx="7291">
                  <c:v>7291</c:v>
                </c:pt>
                <c:pt idx="7292">
                  <c:v>7292</c:v>
                </c:pt>
                <c:pt idx="7293">
                  <c:v>7293</c:v>
                </c:pt>
                <c:pt idx="7294">
                  <c:v>7294</c:v>
                </c:pt>
                <c:pt idx="7295">
                  <c:v>7295</c:v>
                </c:pt>
                <c:pt idx="7296">
                  <c:v>7296</c:v>
                </c:pt>
                <c:pt idx="7297">
                  <c:v>7297</c:v>
                </c:pt>
                <c:pt idx="7298">
                  <c:v>7298</c:v>
                </c:pt>
                <c:pt idx="7299">
                  <c:v>7299</c:v>
                </c:pt>
                <c:pt idx="7300">
                  <c:v>7300</c:v>
                </c:pt>
                <c:pt idx="7301">
                  <c:v>7301</c:v>
                </c:pt>
                <c:pt idx="7302">
                  <c:v>7302</c:v>
                </c:pt>
                <c:pt idx="7303">
                  <c:v>7303</c:v>
                </c:pt>
                <c:pt idx="7304">
                  <c:v>7304</c:v>
                </c:pt>
                <c:pt idx="7305">
                  <c:v>7305</c:v>
                </c:pt>
                <c:pt idx="7306">
                  <c:v>7306</c:v>
                </c:pt>
                <c:pt idx="7307">
                  <c:v>7307</c:v>
                </c:pt>
                <c:pt idx="7308">
                  <c:v>7308</c:v>
                </c:pt>
                <c:pt idx="7309">
                  <c:v>7309</c:v>
                </c:pt>
                <c:pt idx="7310">
                  <c:v>7310</c:v>
                </c:pt>
                <c:pt idx="7311">
                  <c:v>7311</c:v>
                </c:pt>
                <c:pt idx="7312">
                  <c:v>7312</c:v>
                </c:pt>
                <c:pt idx="7313">
                  <c:v>7313</c:v>
                </c:pt>
                <c:pt idx="7314">
                  <c:v>7314</c:v>
                </c:pt>
                <c:pt idx="7315">
                  <c:v>7315</c:v>
                </c:pt>
                <c:pt idx="7316">
                  <c:v>7316</c:v>
                </c:pt>
                <c:pt idx="7317">
                  <c:v>7317</c:v>
                </c:pt>
                <c:pt idx="7318">
                  <c:v>7318</c:v>
                </c:pt>
                <c:pt idx="7319">
                  <c:v>7319</c:v>
                </c:pt>
                <c:pt idx="7320">
                  <c:v>7320</c:v>
                </c:pt>
                <c:pt idx="7321">
                  <c:v>7321</c:v>
                </c:pt>
                <c:pt idx="7322">
                  <c:v>7322</c:v>
                </c:pt>
                <c:pt idx="7323">
                  <c:v>7323</c:v>
                </c:pt>
                <c:pt idx="7324">
                  <c:v>7324</c:v>
                </c:pt>
                <c:pt idx="7325">
                  <c:v>7325</c:v>
                </c:pt>
                <c:pt idx="7326">
                  <c:v>7326</c:v>
                </c:pt>
                <c:pt idx="7327">
                  <c:v>7327</c:v>
                </c:pt>
                <c:pt idx="7328">
                  <c:v>7328</c:v>
                </c:pt>
                <c:pt idx="7329">
                  <c:v>7329</c:v>
                </c:pt>
                <c:pt idx="7330">
                  <c:v>7330</c:v>
                </c:pt>
                <c:pt idx="7331">
                  <c:v>7331</c:v>
                </c:pt>
                <c:pt idx="7332">
                  <c:v>7332</c:v>
                </c:pt>
                <c:pt idx="7333">
                  <c:v>7333</c:v>
                </c:pt>
                <c:pt idx="7334">
                  <c:v>7334</c:v>
                </c:pt>
                <c:pt idx="7335">
                  <c:v>7335</c:v>
                </c:pt>
                <c:pt idx="7336">
                  <c:v>7336</c:v>
                </c:pt>
                <c:pt idx="7337">
                  <c:v>7337</c:v>
                </c:pt>
                <c:pt idx="7338">
                  <c:v>7338</c:v>
                </c:pt>
                <c:pt idx="7339">
                  <c:v>7339</c:v>
                </c:pt>
                <c:pt idx="7340">
                  <c:v>7340</c:v>
                </c:pt>
                <c:pt idx="7341">
                  <c:v>7341</c:v>
                </c:pt>
                <c:pt idx="7342">
                  <c:v>7342</c:v>
                </c:pt>
                <c:pt idx="7343">
                  <c:v>7343</c:v>
                </c:pt>
                <c:pt idx="7344">
                  <c:v>7344</c:v>
                </c:pt>
                <c:pt idx="7345">
                  <c:v>7345</c:v>
                </c:pt>
                <c:pt idx="7346">
                  <c:v>7346</c:v>
                </c:pt>
                <c:pt idx="7347">
                  <c:v>7347</c:v>
                </c:pt>
                <c:pt idx="7348">
                  <c:v>7348</c:v>
                </c:pt>
                <c:pt idx="7349">
                  <c:v>7349</c:v>
                </c:pt>
                <c:pt idx="7350">
                  <c:v>7350</c:v>
                </c:pt>
                <c:pt idx="7351">
                  <c:v>7351</c:v>
                </c:pt>
                <c:pt idx="7352">
                  <c:v>7352</c:v>
                </c:pt>
                <c:pt idx="7353">
                  <c:v>7353</c:v>
                </c:pt>
                <c:pt idx="7354">
                  <c:v>7354</c:v>
                </c:pt>
                <c:pt idx="7355">
                  <c:v>7355</c:v>
                </c:pt>
                <c:pt idx="7356">
                  <c:v>7356</c:v>
                </c:pt>
                <c:pt idx="7357">
                  <c:v>7357</c:v>
                </c:pt>
                <c:pt idx="7358">
                  <c:v>7358</c:v>
                </c:pt>
                <c:pt idx="7359">
                  <c:v>7359</c:v>
                </c:pt>
                <c:pt idx="7360">
                  <c:v>7360</c:v>
                </c:pt>
                <c:pt idx="7361">
                  <c:v>7361</c:v>
                </c:pt>
                <c:pt idx="7362">
                  <c:v>7362</c:v>
                </c:pt>
                <c:pt idx="7363">
                  <c:v>7363</c:v>
                </c:pt>
                <c:pt idx="7364">
                  <c:v>7364</c:v>
                </c:pt>
                <c:pt idx="7365">
                  <c:v>7365</c:v>
                </c:pt>
                <c:pt idx="7366">
                  <c:v>7366</c:v>
                </c:pt>
                <c:pt idx="7367">
                  <c:v>7367</c:v>
                </c:pt>
                <c:pt idx="7368">
                  <c:v>7368</c:v>
                </c:pt>
                <c:pt idx="7369">
                  <c:v>7369</c:v>
                </c:pt>
                <c:pt idx="7370">
                  <c:v>7370</c:v>
                </c:pt>
                <c:pt idx="7371">
                  <c:v>7371</c:v>
                </c:pt>
                <c:pt idx="7372">
                  <c:v>7372</c:v>
                </c:pt>
                <c:pt idx="7373">
                  <c:v>7373</c:v>
                </c:pt>
                <c:pt idx="7374">
                  <c:v>7374</c:v>
                </c:pt>
                <c:pt idx="7375">
                  <c:v>7375</c:v>
                </c:pt>
                <c:pt idx="7376">
                  <c:v>7376</c:v>
                </c:pt>
                <c:pt idx="7377">
                  <c:v>7377</c:v>
                </c:pt>
                <c:pt idx="7378">
                  <c:v>7378</c:v>
                </c:pt>
                <c:pt idx="7379">
                  <c:v>7379</c:v>
                </c:pt>
                <c:pt idx="7380">
                  <c:v>7380</c:v>
                </c:pt>
                <c:pt idx="7381">
                  <c:v>7381</c:v>
                </c:pt>
                <c:pt idx="7382">
                  <c:v>7382</c:v>
                </c:pt>
                <c:pt idx="7383">
                  <c:v>7383</c:v>
                </c:pt>
                <c:pt idx="7384">
                  <c:v>7384</c:v>
                </c:pt>
                <c:pt idx="7385">
                  <c:v>7385</c:v>
                </c:pt>
                <c:pt idx="7386">
                  <c:v>7386</c:v>
                </c:pt>
                <c:pt idx="7387">
                  <c:v>7387</c:v>
                </c:pt>
                <c:pt idx="7388">
                  <c:v>7388</c:v>
                </c:pt>
                <c:pt idx="7389">
                  <c:v>7389</c:v>
                </c:pt>
                <c:pt idx="7390">
                  <c:v>7390</c:v>
                </c:pt>
                <c:pt idx="7391">
                  <c:v>7391</c:v>
                </c:pt>
                <c:pt idx="7392">
                  <c:v>7392</c:v>
                </c:pt>
                <c:pt idx="7393">
                  <c:v>7393</c:v>
                </c:pt>
                <c:pt idx="7394">
                  <c:v>7394</c:v>
                </c:pt>
                <c:pt idx="7395">
                  <c:v>7395</c:v>
                </c:pt>
                <c:pt idx="7396">
                  <c:v>7396</c:v>
                </c:pt>
                <c:pt idx="7397">
                  <c:v>7397</c:v>
                </c:pt>
                <c:pt idx="7398">
                  <c:v>7398</c:v>
                </c:pt>
                <c:pt idx="7399">
                  <c:v>7399</c:v>
                </c:pt>
                <c:pt idx="7400">
                  <c:v>7400</c:v>
                </c:pt>
                <c:pt idx="7401">
                  <c:v>7401</c:v>
                </c:pt>
                <c:pt idx="7402">
                  <c:v>7402</c:v>
                </c:pt>
                <c:pt idx="7403">
                  <c:v>7403</c:v>
                </c:pt>
                <c:pt idx="7404">
                  <c:v>7404</c:v>
                </c:pt>
                <c:pt idx="7405">
                  <c:v>7405</c:v>
                </c:pt>
                <c:pt idx="7406">
                  <c:v>7406</c:v>
                </c:pt>
                <c:pt idx="7407">
                  <c:v>7407</c:v>
                </c:pt>
                <c:pt idx="7408">
                  <c:v>7408</c:v>
                </c:pt>
                <c:pt idx="7409">
                  <c:v>7409</c:v>
                </c:pt>
                <c:pt idx="7410">
                  <c:v>7410</c:v>
                </c:pt>
                <c:pt idx="7411">
                  <c:v>7411</c:v>
                </c:pt>
                <c:pt idx="7412">
                  <c:v>7412</c:v>
                </c:pt>
                <c:pt idx="7413">
                  <c:v>7413</c:v>
                </c:pt>
                <c:pt idx="7414">
                  <c:v>7414</c:v>
                </c:pt>
                <c:pt idx="7415">
                  <c:v>7415</c:v>
                </c:pt>
                <c:pt idx="7416">
                  <c:v>7416</c:v>
                </c:pt>
                <c:pt idx="7417">
                  <c:v>7417</c:v>
                </c:pt>
                <c:pt idx="7418">
                  <c:v>7418</c:v>
                </c:pt>
                <c:pt idx="7419">
                  <c:v>7419</c:v>
                </c:pt>
                <c:pt idx="7420">
                  <c:v>7420</c:v>
                </c:pt>
                <c:pt idx="7421">
                  <c:v>7421</c:v>
                </c:pt>
                <c:pt idx="7422">
                  <c:v>7422</c:v>
                </c:pt>
                <c:pt idx="7423">
                  <c:v>7423</c:v>
                </c:pt>
                <c:pt idx="7424">
                  <c:v>7424</c:v>
                </c:pt>
                <c:pt idx="7425">
                  <c:v>7425</c:v>
                </c:pt>
                <c:pt idx="7426">
                  <c:v>7426</c:v>
                </c:pt>
                <c:pt idx="7427">
                  <c:v>7427</c:v>
                </c:pt>
                <c:pt idx="7428">
                  <c:v>7428</c:v>
                </c:pt>
                <c:pt idx="7429">
                  <c:v>7429</c:v>
                </c:pt>
                <c:pt idx="7430">
                  <c:v>7430</c:v>
                </c:pt>
                <c:pt idx="7431">
                  <c:v>7431</c:v>
                </c:pt>
                <c:pt idx="7432">
                  <c:v>7432</c:v>
                </c:pt>
                <c:pt idx="7433">
                  <c:v>7433</c:v>
                </c:pt>
                <c:pt idx="7434">
                  <c:v>7434</c:v>
                </c:pt>
                <c:pt idx="7435">
                  <c:v>7435</c:v>
                </c:pt>
                <c:pt idx="7436">
                  <c:v>7436</c:v>
                </c:pt>
                <c:pt idx="7437">
                  <c:v>7437</c:v>
                </c:pt>
                <c:pt idx="7438">
                  <c:v>7438</c:v>
                </c:pt>
                <c:pt idx="7439">
                  <c:v>7439</c:v>
                </c:pt>
                <c:pt idx="7440">
                  <c:v>7440</c:v>
                </c:pt>
                <c:pt idx="7441">
                  <c:v>7441</c:v>
                </c:pt>
                <c:pt idx="7442">
                  <c:v>7442</c:v>
                </c:pt>
                <c:pt idx="7443">
                  <c:v>7443</c:v>
                </c:pt>
                <c:pt idx="7444">
                  <c:v>7444</c:v>
                </c:pt>
                <c:pt idx="7445">
                  <c:v>7445</c:v>
                </c:pt>
                <c:pt idx="7446">
                  <c:v>7446</c:v>
                </c:pt>
                <c:pt idx="7447">
                  <c:v>7447</c:v>
                </c:pt>
                <c:pt idx="7448">
                  <c:v>7448</c:v>
                </c:pt>
                <c:pt idx="7449">
                  <c:v>7449</c:v>
                </c:pt>
                <c:pt idx="7450">
                  <c:v>7450</c:v>
                </c:pt>
                <c:pt idx="7451">
                  <c:v>7451</c:v>
                </c:pt>
                <c:pt idx="7452">
                  <c:v>7452</c:v>
                </c:pt>
                <c:pt idx="7453">
                  <c:v>7453</c:v>
                </c:pt>
                <c:pt idx="7454">
                  <c:v>7454</c:v>
                </c:pt>
                <c:pt idx="7455">
                  <c:v>7455</c:v>
                </c:pt>
                <c:pt idx="7456">
                  <c:v>7456</c:v>
                </c:pt>
                <c:pt idx="7457">
                  <c:v>7457</c:v>
                </c:pt>
                <c:pt idx="7458">
                  <c:v>7458</c:v>
                </c:pt>
                <c:pt idx="7459">
                  <c:v>7459</c:v>
                </c:pt>
                <c:pt idx="7460">
                  <c:v>7460</c:v>
                </c:pt>
                <c:pt idx="7461">
                  <c:v>7461</c:v>
                </c:pt>
                <c:pt idx="7462">
                  <c:v>7462</c:v>
                </c:pt>
                <c:pt idx="7463">
                  <c:v>7463</c:v>
                </c:pt>
                <c:pt idx="7464">
                  <c:v>7464</c:v>
                </c:pt>
                <c:pt idx="7465">
                  <c:v>7465</c:v>
                </c:pt>
                <c:pt idx="7466">
                  <c:v>7466</c:v>
                </c:pt>
                <c:pt idx="7467">
                  <c:v>7467</c:v>
                </c:pt>
                <c:pt idx="7468">
                  <c:v>7468</c:v>
                </c:pt>
                <c:pt idx="7469">
                  <c:v>7469</c:v>
                </c:pt>
                <c:pt idx="7470">
                  <c:v>7470</c:v>
                </c:pt>
                <c:pt idx="7471">
                  <c:v>7471</c:v>
                </c:pt>
                <c:pt idx="7472">
                  <c:v>7472</c:v>
                </c:pt>
                <c:pt idx="7473">
                  <c:v>7473</c:v>
                </c:pt>
                <c:pt idx="7474">
                  <c:v>7474</c:v>
                </c:pt>
                <c:pt idx="7475">
                  <c:v>7475</c:v>
                </c:pt>
                <c:pt idx="7476">
                  <c:v>7476</c:v>
                </c:pt>
                <c:pt idx="7477">
                  <c:v>7477</c:v>
                </c:pt>
                <c:pt idx="7478">
                  <c:v>7478</c:v>
                </c:pt>
                <c:pt idx="7479">
                  <c:v>7479</c:v>
                </c:pt>
                <c:pt idx="7480">
                  <c:v>7480</c:v>
                </c:pt>
                <c:pt idx="7481">
                  <c:v>7481</c:v>
                </c:pt>
                <c:pt idx="7482">
                  <c:v>7482</c:v>
                </c:pt>
                <c:pt idx="7483">
                  <c:v>7483</c:v>
                </c:pt>
                <c:pt idx="7484">
                  <c:v>7484</c:v>
                </c:pt>
                <c:pt idx="7485">
                  <c:v>7485</c:v>
                </c:pt>
                <c:pt idx="7486">
                  <c:v>7486</c:v>
                </c:pt>
                <c:pt idx="7487">
                  <c:v>7487</c:v>
                </c:pt>
                <c:pt idx="7488">
                  <c:v>7488</c:v>
                </c:pt>
                <c:pt idx="7489">
                  <c:v>7489</c:v>
                </c:pt>
                <c:pt idx="7490">
                  <c:v>7490</c:v>
                </c:pt>
                <c:pt idx="7491">
                  <c:v>7491</c:v>
                </c:pt>
                <c:pt idx="7492">
                  <c:v>7492</c:v>
                </c:pt>
                <c:pt idx="7493">
                  <c:v>7493</c:v>
                </c:pt>
                <c:pt idx="7494">
                  <c:v>7494</c:v>
                </c:pt>
                <c:pt idx="7495">
                  <c:v>7495</c:v>
                </c:pt>
                <c:pt idx="7496">
                  <c:v>7496</c:v>
                </c:pt>
                <c:pt idx="7497">
                  <c:v>7497</c:v>
                </c:pt>
                <c:pt idx="7498">
                  <c:v>7498</c:v>
                </c:pt>
                <c:pt idx="7499">
                  <c:v>7499</c:v>
                </c:pt>
                <c:pt idx="7500">
                  <c:v>7500</c:v>
                </c:pt>
                <c:pt idx="7501">
                  <c:v>7501</c:v>
                </c:pt>
                <c:pt idx="7502">
                  <c:v>7502</c:v>
                </c:pt>
                <c:pt idx="7503">
                  <c:v>7503</c:v>
                </c:pt>
                <c:pt idx="7504">
                  <c:v>7504</c:v>
                </c:pt>
                <c:pt idx="7505">
                  <c:v>7505</c:v>
                </c:pt>
                <c:pt idx="7506">
                  <c:v>7506</c:v>
                </c:pt>
                <c:pt idx="7507">
                  <c:v>7507</c:v>
                </c:pt>
                <c:pt idx="7508">
                  <c:v>7508</c:v>
                </c:pt>
                <c:pt idx="7509">
                  <c:v>7509</c:v>
                </c:pt>
                <c:pt idx="7510">
                  <c:v>7510</c:v>
                </c:pt>
                <c:pt idx="7511">
                  <c:v>7511</c:v>
                </c:pt>
                <c:pt idx="7512">
                  <c:v>7512</c:v>
                </c:pt>
                <c:pt idx="7513">
                  <c:v>7513</c:v>
                </c:pt>
                <c:pt idx="7514">
                  <c:v>7514</c:v>
                </c:pt>
                <c:pt idx="7515">
                  <c:v>7515</c:v>
                </c:pt>
                <c:pt idx="7516">
                  <c:v>7516</c:v>
                </c:pt>
                <c:pt idx="7517">
                  <c:v>7517</c:v>
                </c:pt>
                <c:pt idx="7518">
                  <c:v>7518</c:v>
                </c:pt>
                <c:pt idx="7519">
                  <c:v>7519</c:v>
                </c:pt>
                <c:pt idx="7520">
                  <c:v>7520</c:v>
                </c:pt>
                <c:pt idx="7521">
                  <c:v>7521</c:v>
                </c:pt>
                <c:pt idx="7522">
                  <c:v>7522</c:v>
                </c:pt>
                <c:pt idx="7523">
                  <c:v>7523</c:v>
                </c:pt>
                <c:pt idx="7524">
                  <c:v>7524</c:v>
                </c:pt>
                <c:pt idx="7525">
                  <c:v>7525</c:v>
                </c:pt>
                <c:pt idx="7526">
                  <c:v>7526</c:v>
                </c:pt>
                <c:pt idx="7527">
                  <c:v>7527</c:v>
                </c:pt>
                <c:pt idx="7528">
                  <c:v>7528</c:v>
                </c:pt>
                <c:pt idx="7529">
                  <c:v>7529</c:v>
                </c:pt>
                <c:pt idx="7530">
                  <c:v>7530</c:v>
                </c:pt>
                <c:pt idx="7531">
                  <c:v>7531</c:v>
                </c:pt>
                <c:pt idx="7532">
                  <c:v>7532</c:v>
                </c:pt>
                <c:pt idx="7533">
                  <c:v>7533</c:v>
                </c:pt>
                <c:pt idx="7534">
                  <c:v>7534</c:v>
                </c:pt>
                <c:pt idx="7535">
                  <c:v>7535</c:v>
                </c:pt>
                <c:pt idx="7536">
                  <c:v>7536</c:v>
                </c:pt>
                <c:pt idx="7537">
                  <c:v>7537</c:v>
                </c:pt>
                <c:pt idx="7538">
                  <c:v>7538</c:v>
                </c:pt>
                <c:pt idx="7539">
                  <c:v>7539</c:v>
                </c:pt>
                <c:pt idx="7540">
                  <c:v>7540</c:v>
                </c:pt>
                <c:pt idx="7541">
                  <c:v>7541</c:v>
                </c:pt>
                <c:pt idx="7542">
                  <c:v>7542</c:v>
                </c:pt>
                <c:pt idx="7543">
                  <c:v>7543</c:v>
                </c:pt>
                <c:pt idx="7544">
                  <c:v>7544</c:v>
                </c:pt>
                <c:pt idx="7545">
                  <c:v>7545</c:v>
                </c:pt>
                <c:pt idx="7546">
                  <c:v>7546</c:v>
                </c:pt>
                <c:pt idx="7547">
                  <c:v>7547</c:v>
                </c:pt>
                <c:pt idx="7548">
                  <c:v>7548</c:v>
                </c:pt>
                <c:pt idx="7549">
                  <c:v>7549</c:v>
                </c:pt>
                <c:pt idx="7550">
                  <c:v>7550</c:v>
                </c:pt>
                <c:pt idx="7551">
                  <c:v>7551</c:v>
                </c:pt>
                <c:pt idx="7552">
                  <c:v>7552</c:v>
                </c:pt>
                <c:pt idx="7553">
                  <c:v>7553</c:v>
                </c:pt>
                <c:pt idx="7554">
                  <c:v>7554</c:v>
                </c:pt>
                <c:pt idx="7555">
                  <c:v>7555</c:v>
                </c:pt>
                <c:pt idx="7556">
                  <c:v>7556</c:v>
                </c:pt>
                <c:pt idx="7557">
                  <c:v>7557</c:v>
                </c:pt>
                <c:pt idx="7558">
                  <c:v>7558</c:v>
                </c:pt>
                <c:pt idx="7559">
                  <c:v>7559</c:v>
                </c:pt>
                <c:pt idx="7560">
                  <c:v>7560</c:v>
                </c:pt>
                <c:pt idx="7561">
                  <c:v>7561</c:v>
                </c:pt>
                <c:pt idx="7562">
                  <c:v>7562</c:v>
                </c:pt>
                <c:pt idx="7563">
                  <c:v>7563</c:v>
                </c:pt>
                <c:pt idx="7564">
                  <c:v>7564</c:v>
                </c:pt>
                <c:pt idx="7565">
                  <c:v>7565</c:v>
                </c:pt>
                <c:pt idx="7566">
                  <c:v>7566</c:v>
                </c:pt>
                <c:pt idx="7567">
                  <c:v>7567</c:v>
                </c:pt>
                <c:pt idx="7568">
                  <c:v>7568</c:v>
                </c:pt>
                <c:pt idx="7569">
                  <c:v>7569</c:v>
                </c:pt>
                <c:pt idx="7570">
                  <c:v>7570</c:v>
                </c:pt>
                <c:pt idx="7571">
                  <c:v>7571</c:v>
                </c:pt>
                <c:pt idx="7572">
                  <c:v>7572</c:v>
                </c:pt>
                <c:pt idx="7573">
                  <c:v>7573</c:v>
                </c:pt>
                <c:pt idx="7574">
                  <c:v>7574</c:v>
                </c:pt>
                <c:pt idx="7575">
                  <c:v>7575</c:v>
                </c:pt>
                <c:pt idx="7576">
                  <c:v>7576</c:v>
                </c:pt>
                <c:pt idx="7577">
                  <c:v>7577</c:v>
                </c:pt>
                <c:pt idx="7578">
                  <c:v>7578</c:v>
                </c:pt>
                <c:pt idx="7579">
                  <c:v>7579</c:v>
                </c:pt>
                <c:pt idx="7580">
                  <c:v>7580</c:v>
                </c:pt>
                <c:pt idx="7581">
                  <c:v>7581</c:v>
                </c:pt>
                <c:pt idx="7582">
                  <c:v>7582</c:v>
                </c:pt>
                <c:pt idx="7583">
                  <c:v>7583</c:v>
                </c:pt>
                <c:pt idx="7584">
                  <c:v>7584</c:v>
                </c:pt>
                <c:pt idx="7585">
                  <c:v>7585</c:v>
                </c:pt>
                <c:pt idx="7586">
                  <c:v>7586</c:v>
                </c:pt>
                <c:pt idx="7587">
                  <c:v>7587</c:v>
                </c:pt>
                <c:pt idx="7588">
                  <c:v>7588</c:v>
                </c:pt>
                <c:pt idx="7589">
                  <c:v>7589</c:v>
                </c:pt>
                <c:pt idx="7590">
                  <c:v>7590</c:v>
                </c:pt>
                <c:pt idx="7591">
                  <c:v>7591</c:v>
                </c:pt>
                <c:pt idx="7592">
                  <c:v>7592</c:v>
                </c:pt>
                <c:pt idx="7593">
                  <c:v>7593</c:v>
                </c:pt>
                <c:pt idx="7594">
                  <c:v>7594</c:v>
                </c:pt>
                <c:pt idx="7595">
                  <c:v>7595</c:v>
                </c:pt>
                <c:pt idx="7596">
                  <c:v>7596</c:v>
                </c:pt>
                <c:pt idx="7597">
                  <c:v>7597</c:v>
                </c:pt>
                <c:pt idx="7598">
                  <c:v>7598</c:v>
                </c:pt>
                <c:pt idx="7599">
                  <c:v>7599</c:v>
                </c:pt>
                <c:pt idx="7600">
                  <c:v>7600</c:v>
                </c:pt>
                <c:pt idx="7601">
                  <c:v>7601</c:v>
                </c:pt>
                <c:pt idx="7602">
                  <c:v>7602</c:v>
                </c:pt>
                <c:pt idx="7603">
                  <c:v>7603</c:v>
                </c:pt>
                <c:pt idx="7604">
                  <c:v>7604</c:v>
                </c:pt>
                <c:pt idx="7605">
                  <c:v>7605</c:v>
                </c:pt>
                <c:pt idx="7606">
                  <c:v>7606</c:v>
                </c:pt>
                <c:pt idx="7607">
                  <c:v>7607</c:v>
                </c:pt>
                <c:pt idx="7608">
                  <c:v>7608</c:v>
                </c:pt>
                <c:pt idx="7609">
                  <c:v>7609</c:v>
                </c:pt>
                <c:pt idx="7610">
                  <c:v>7610</c:v>
                </c:pt>
                <c:pt idx="7611">
                  <c:v>7611</c:v>
                </c:pt>
                <c:pt idx="7612">
                  <c:v>7612</c:v>
                </c:pt>
                <c:pt idx="7613">
                  <c:v>7613</c:v>
                </c:pt>
                <c:pt idx="7614">
                  <c:v>7614</c:v>
                </c:pt>
                <c:pt idx="7615">
                  <c:v>7615</c:v>
                </c:pt>
                <c:pt idx="7616">
                  <c:v>7616</c:v>
                </c:pt>
                <c:pt idx="7617">
                  <c:v>7617</c:v>
                </c:pt>
                <c:pt idx="7618">
                  <c:v>7618</c:v>
                </c:pt>
                <c:pt idx="7619">
                  <c:v>7619</c:v>
                </c:pt>
                <c:pt idx="7620">
                  <c:v>7620</c:v>
                </c:pt>
                <c:pt idx="7621">
                  <c:v>7621</c:v>
                </c:pt>
                <c:pt idx="7622">
                  <c:v>7622</c:v>
                </c:pt>
                <c:pt idx="7623">
                  <c:v>7623</c:v>
                </c:pt>
                <c:pt idx="7624">
                  <c:v>7624</c:v>
                </c:pt>
                <c:pt idx="7625">
                  <c:v>7625</c:v>
                </c:pt>
                <c:pt idx="7626">
                  <c:v>7626</c:v>
                </c:pt>
                <c:pt idx="7627">
                  <c:v>7627</c:v>
                </c:pt>
                <c:pt idx="7628">
                  <c:v>7628</c:v>
                </c:pt>
                <c:pt idx="7629">
                  <c:v>7629</c:v>
                </c:pt>
                <c:pt idx="7630">
                  <c:v>7630</c:v>
                </c:pt>
                <c:pt idx="7631">
                  <c:v>7631</c:v>
                </c:pt>
                <c:pt idx="7632">
                  <c:v>7632</c:v>
                </c:pt>
                <c:pt idx="7633">
                  <c:v>7633</c:v>
                </c:pt>
                <c:pt idx="7634">
                  <c:v>7634</c:v>
                </c:pt>
                <c:pt idx="7635">
                  <c:v>7635</c:v>
                </c:pt>
                <c:pt idx="7636">
                  <c:v>7636</c:v>
                </c:pt>
                <c:pt idx="7637">
                  <c:v>7637</c:v>
                </c:pt>
                <c:pt idx="7638">
                  <c:v>7638</c:v>
                </c:pt>
                <c:pt idx="7639">
                  <c:v>7639</c:v>
                </c:pt>
                <c:pt idx="7640">
                  <c:v>7640</c:v>
                </c:pt>
                <c:pt idx="7641">
                  <c:v>7641</c:v>
                </c:pt>
                <c:pt idx="7642">
                  <c:v>7642</c:v>
                </c:pt>
                <c:pt idx="7643">
                  <c:v>7643</c:v>
                </c:pt>
                <c:pt idx="7644">
                  <c:v>7644</c:v>
                </c:pt>
                <c:pt idx="7645">
                  <c:v>7645</c:v>
                </c:pt>
                <c:pt idx="7646">
                  <c:v>7646</c:v>
                </c:pt>
                <c:pt idx="7647">
                  <c:v>7647</c:v>
                </c:pt>
                <c:pt idx="7648">
                  <c:v>7648</c:v>
                </c:pt>
                <c:pt idx="7649">
                  <c:v>7649</c:v>
                </c:pt>
                <c:pt idx="7650">
                  <c:v>7650</c:v>
                </c:pt>
                <c:pt idx="7651">
                  <c:v>7651</c:v>
                </c:pt>
                <c:pt idx="7652">
                  <c:v>7652</c:v>
                </c:pt>
                <c:pt idx="7653">
                  <c:v>7653</c:v>
                </c:pt>
                <c:pt idx="7654">
                  <c:v>7654</c:v>
                </c:pt>
                <c:pt idx="7655">
                  <c:v>7655</c:v>
                </c:pt>
                <c:pt idx="7656">
                  <c:v>7656</c:v>
                </c:pt>
                <c:pt idx="7657">
                  <c:v>7657</c:v>
                </c:pt>
                <c:pt idx="7658">
                  <c:v>7658</c:v>
                </c:pt>
                <c:pt idx="7659">
                  <c:v>7659</c:v>
                </c:pt>
                <c:pt idx="7660">
                  <c:v>7660</c:v>
                </c:pt>
                <c:pt idx="7661">
                  <c:v>7661</c:v>
                </c:pt>
                <c:pt idx="7662">
                  <c:v>7662</c:v>
                </c:pt>
                <c:pt idx="7663">
                  <c:v>7663</c:v>
                </c:pt>
                <c:pt idx="7664">
                  <c:v>7664</c:v>
                </c:pt>
                <c:pt idx="7665">
                  <c:v>7665</c:v>
                </c:pt>
                <c:pt idx="7666">
                  <c:v>7666</c:v>
                </c:pt>
                <c:pt idx="7667">
                  <c:v>7667</c:v>
                </c:pt>
                <c:pt idx="7668">
                  <c:v>7668</c:v>
                </c:pt>
                <c:pt idx="7669">
                  <c:v>7669</c:v>
                </c:pt>
                <c:pt idx="7670">
                  <c:v>7670</c:v>
                </c:pt>
                <c:pt idx="7671">
                  <c:v>7671</c:v>
                </c:pt>
                <c:pt idx="7672">
                  <c:v>7672</c:v>
                </c:pt>
                <c:pt idx="7673">
                  <c:v>7673</c:v>
                </c:pt>
                <c:pt idx="7674">
                  <c:v>7674</c:v>
                </c:pt>
                <c:pt idx="7675">
                  <c:v>7675</c:v>
                </c:pt>
                <c:pt idx="7676">
                  <c:v>7676</c:v>
                </c:pt>
                <c:pt idx="7677">
                  <c:v>7677</c:v>
                </c:pt>
                <c:pt idx="7678">
                  <c:v>7678</c:v>
                </c:pt>
                <c:pt idx="7679">
                  <c:v>7679</c:v>
                </c:pt>
                <c:pt idx="7680">
                  <c:v>7680</c:v>
                </c:pt>
                <c:pt idx="7681">
                  <c:v>7681</c:v>
                </c:pt>
                <c:pt idx="7682">
                  <c:v>7682</c:v>
                </c:pt>
                <c:pt idx="7683">
                  <c:v>7683</c:v>
                </c:pt>
                <c:pt idx="7684">
                  <c:v>7684</c:v>
                </c:pt>
                <c:pt idx="7685">
                  <c:v>7685</c:v>
                </c:pt>
                <c:pt idx="7686">
                  <c:v>7686</c:v>
                </c:pt>
                <c:pt idx="7687">
                  <c:v>7687</c:v>
                </c:pt>
                <c:pt idx="7688">
                  <c:v>7688</c:v>
                </c:pt>
                <c:pt idx="7689">
                  <c:v>7689</c:v>
                </c:pt>
                <c:pt idx="7690">
                  <c:v>7690</c:v>
                </c:pt>
                <c:pt idx="7691">
                  <c:v>7691</c:v>
                </c:pt>
                <c:pt idx="7692">
                  <c:v>7692</c:v>
                </c:pt>
                <c:pt idx="7693">
                  <c:v>7693</c:v>
                </c:pt>
                <c:pt idx="7694">
                  <c:v>7694</c:v>
                </c:pt>
                <c:pt idx="7695">
                  <c:v>7695</c:v>
                </c:pt>
                <c:pt idx="7696">
                  <c:v>7696</c:v>
                </c:pt>
                <c:pt idx="7697">
                  <c:v>7697</c:v>
                </c:pt>
                <c:pt idx="7698">
                  <c:v>7698</c:v>
                </c:pt>
                <c:pt idx="7699">
                  <c:v>7699</c:v>
                </c:pt>
                <c:pt idx="7700">
                  <c:v>7700</c:v>
                </c:pt>
                <c:pt idx="7701">
                  <c:v>7701</c:v>
                </c:pt>
                <c:pt idx="7702">
                  <c:v>7702</c:v>
                </c:pt>
                <c:pt idx="7703">
                  <c:v>7703</c:v>
                </c:pt>
                <c:pt idx="7704">
                  <c:v>7704</c:v>
                </c:pt>
                <c:pt idx="7705">
                  <c:v>7705</c:v>
                </c:pt>
                <c:pt idx="7706">
                  <c:v>7706</c:v>
                </c:pt>
                <c:pt idx="7707">
                  <c:v>7707</c:v>
                </c:pt>
                <c:pt idx="7708">
                  <c:v>7708</c:v>
                </c:pt>
                <c:pt idx="7709">
                  <c:v>7709</c:v>
                </c:pt>
                <c:pt idx="7710">
                  <c:v>7710</c:v>
                </c:pt>
                <c:pt idx="7711">
                  <c:v>7711</c:v>
                </c:pt>
                <c:pt idx="7712">
                  <c:v>7712</c:v>
                </c:pt>
                <c:pt idx="7713">
                  <c:v>7713</c:v>
                </c:pt>
                <c:pt idx="7714">
                  <c:v>7714</c:v>
                </c:pt>
                <c:pt idx="7715">
                  <c:v>7715</c:v>
                </c:pt>
                <c:pt idx="7716">
                  <c:v>7716</c:v>
                </c:pt>
                <c:pt idx="7717">
                  <c:v>7717</c:v>
                </c:pt>
                <c:pt idx="7718">
                  <c:v>7718</c:v>
                </c:pt>
                <c:pt idx="7719">
                  <c:v>7719</c:v>
                </c:pt>
                <c:pt idx="7720">
                  <c:v>7720</c:v>
                </c:pt>
                <c:pt idx="7721">
                  <c:v>7721</c:v>
                </c:pt>
                <c:pt idx="7722">
                  <c:v>7722</c:v>
                </c:pt>
                <c:pt idx="7723">
                  <c:v>7723</c:v>
                </c:pt>
                <c:pt idx="7724">
                  <c:v>7724</c:v>
                </c:pt>
                <c:pt idx="7725">
                  <c:v>7725</c:v>
                </c:pt>
                <c:pt idx="7726">
                  <c:v>7726</c:v>
                </c:pt>
                <c:pt idx="7727">
                  <c:v>7727</c:v>
                </c:pt>
                <c:pt idx="7728">
                  <c:v>7728</c:v>
                </c:pt>
                <c:pt idx="7729">
                  <c:v>7729</c:v>
                </c:pt>
                <c:pt idx="7730">
                  <c:v>7730</c:v>
                </c:pt>
                <c:pt idx="7731">
                  <c:v>7731</c:v>
                </c:pt>
                <c:pt idx="7732">
                  <c:v>7732</c:v>
                </c:pt>
                <c:pt idx="7733">
                  <c:v>7733</c:v>
                </c:pt>
                <c:pt idx="7734">
                  <c:v>7734</c:v>
                </c:pt>
                <c:pt idx="7735">
                  <c:v>7735</c:v>
                </c:pt>
                <c:pt idx="7736">
                  <c:v>7736</c:v>
                </c:pt>
                <c:pt idx="7737">
                  <c:v>7737</c:v>
                </c:pt>
                <c:pt idx="7738">
                  <c:v>7738</c:v>
                </c:pt>
                <c:pt idx="7739">
                  <c:v>7739</c:v>
                </c:pt>
                <c:pt idx="7740">
                  <c:v>7740</c:v>
                </c:pt>
                <c:pt idx="7741">
                  <c:v>7741</c:v>
                </c:pt>
                <c:pt idx="7742">
                  <c:v>7742</c:v>
                </c:pt>
                <c:pt idx="7743">
                  <c:v>7743</c:v>
                </c:pt>
                <c:pt idx="7744">
                  <c:v>7744</c:v>
                </c:pt>
                <c:pt idx="7745">
                  <c:v>7745</c:v>
                </c:pt>
                <c:pt idx="7746">
                  <c:v>7746</c:v>
                </c:pt>
                <c:pt idx="7747">
                  <c:v>7747</c:v>
                </c:pt>
                <c:pt idx="7748">
                  <c:v>7748</c:v>
                </c:pt>
                <c:pt idx="7749">
                  <c:v>7749</c:v>
                </c:pt>
                <c:pt idx="7750">
                  <c:v>7750</c:v>
                </c:pt>
                <c:pt idx="7751">
                  <c:v>7751</c:v>
                </c:pt>
                <c:pt idx="7752">
                  <c:v>7752</c:v>
                </c:pt>
                <c:pt idx="7753">
                  <c:v>7753</c:v>
                </c:pt>
                <c:pt idx="7754">
                  <c:v>7754</c:v>
                </c:pt>
                <c:pt idx="7755">
                  <c:v>7755</c:v>
                </c:pt>
                <c:pt idx="7756">
                  <c:v>7756</c:v>
                </c:pt>
                <c:pt idx="7757">
                  <c:v>7757</c:v>
                </c:pt>
                <c:pt idx="7758">
                  <c:v>7758</c:v>
                </c:pt>
                <c:pt idx="7759">
                  <c:v>7759</c:v>
                </c:pt>
                <c:pt idx="7760">
                  <c:v>7760</c:v>
                </c:pt>
                <c:pt idx="7761">
                  <c:v>7761</c:v>
                </c:pt>
                <c:pt idx="7762">
                  <c:v>7762</c:v>
                </c:pt>
                <c:pt idx="7763">
                  <c:v>7763</c:v>
                </c:pt>
                <c:pt idx="7764">
                  <c:v>7764</c:v>
                </c:pt>
                <c:pt idx="7765">
                  <c:v>7765</c:v>
                </c:pt>
                <c:pt idx="7766">
                  <c:v>7766</c:v>
                </c:pt>
                <c:pt idx="7767">
                  <c:v>7767</c:v>
                </c:pt>
                <c:pt idx="7768">
                  <c:v>7768</c:v>
                </c:pt>
                <c:pt idx="7769">
                  <c:v>7769</c:v>
                </c:pt>
                <c:pt idx="7770">
                  <c:v>7770</c:v>
                </c:pt>
                <c:pt idx="7771">
                  <c:v>7771</c:v>
                </c:pt>
                <c:pt idx="7772">
                  <c:v>7772</c:v>
                </c:pt>
                <c:pt idx="7773">
                  <c:v>7773</c:v>
                </c:pt>
                <c:pt idx="7774">
                  <c:v>7774</c:v>
                </c:pt>
                <c:pt idx="7775">
                  <c:v>7775</c:v>
                </c:pt>
                <c:pt idx="7776">
                  <c:v>7776</c:v>
                </c:pt>
                <c:pt idx="7777">
                  <c:v>7777</c:v>
                </c:pt>
                <c:pt idx="7778">
                  <c:v>7778</c:v>
                </c:pt>
                <c:pt idx="7779">
                  <c:v>7779</c:v>
                </c:pt>
                <c:pt idx="7780">
                  <c:v>7780</c:v>
                </c:pt>
                <c:pt idx="7781">
                  <c:v>7781</c:v>
                </c:pt>
                <c:pt idx="7782">
                  <c:v>7782</c:v>
                </c:pt>
                <c:pt idx="7783">
                  <c:v>7783</c:v>
                </c:pt>
                <c:pt idx="7784">
                  <c:v>7784</c:v>
                </c:pt>
                <c:pt idx="7785">
                  <c:v>7785</c:v>
                </c:pt>
                <c:pt idx="7786">
                  <c:v>7786</c:v>
                </c:pt>
                <c:pt idx="7787">
                  <c:v>7787</c:v>
                </c:pt>
                <c:pt idx="7788">
                  <c:v>7788</c:v>
                </c:pt>
                <c:pt idx="7789">
                  <c:v>7789</c:v>
                </c:pt>
                <c:pt idx="7790">
                  <c:v>7790</c:v>
                </c:pt>
                <c:pt idx="7791">
                  <c:v>7791</c:v>
                </c:pt>
                <c:pt idx="7792">
                  <c:v>7792</c:v>
                </c:pt>
                <c:pt idx="7793">
                  <c:v>7793</c:v>
                </c:pt>
                <c:pt idx="7794">
                  <c:v>7794</c:v>
                </c:pt>
                <c:pt idx="7795">
                  <c:v>7795</c:v>
                </c:pt>
                <c:pt idx="7796">
                  <c:v>7796</c:v>
                </c:pt>
                <c:pt idx="7797">
                  <c:v>7797</c:v>
                </c:pt>
                <c:pt idx="7798">
                  <c:v>7798</c:v>
                </c:pt>
                <c:pt idx="7799">
                  <c:v>7799</c:v>
                </c:pt>
                <c:pt idx="7800">
                  <c:v>7800</c:v>
                </c:pt>
                <c:pt idx="7801">
                  <c:v>7801</c:v>
                </c:pt>
                <c:pt idx="7802">
                  <c:v>7802</c:v>
                </c:pt>
                <c:pt idx="7803">
                  <c:v>7803</c:v>
                </c:pt>
                <c:pt idx="7804">
                  <c:v>7804</c:v>
                </c:pt>
                <c:pt idx="7805">
                  <c:v>7805</c:v>
                </c:pt>
                <c:pt idx="7806">
                  <c:v>7806</c:v>
                </c:pt>
                <c:pt idx="7807">
                  <c:v>7807</c:v>
                </c:pt>
                <c:pt idx="7808">
                  <c:v>7808</c:v>
                </c:pt>
                <c:pt idx="7809">
                  <c:v>7809</c:v>
                </c:pt>
                <c:pt idx="7810">
                  <c:v>7810</c:v>
                </c:pt>
                <c:pt idx="7811">
                  <c:v>7811</c:v>
                </c:pt>
                <c:pt idx="7812">
                  <c:v>7812</c:v>
                </c:pt>
                <c:pt idx="7813">
                  <c:v>7813</c:v>
                </c:pt>
                <c:pt idx="7814">
                  <c:v>7814</c:v>
                </c:pt>
                <c:pt idx="7815">
                  <c:v>7815</c:v>
                </c:pt>
                <c:pt idx="7816">
                  <c:v>7816</c:v>
                </c:pt>
                <c:pt idx="7817">
                  <c:v>7817</c:v>
                </c:pt>
                <c:pt idx="7818">
                  <c:v>7818</c:v>
                </c:pt>
                <c:pt idx="7819">
                  <c:v>7819</c:v>
                </c:pt>
                <c:pt idx="7820">
                  <c:v>7820</c:v>
                </c:pt>
                <c:pt idx="7821">
                  <c:v>7821</c:v>
                </c:pt>
                <c:pt idx="7822">
                  <c:v>7822</c:v>
                </c:pt>
                <c:pt idx="7823">
                  <c:v>7823</c:v>
                </c:pt>
                <c:pt idx="7824">
                  <c:v>7824</c:v>
                </c:pt>
                <c:pt idx="7825">
                  <c:v>7825</c:v>
                </c:pt>
                <c:pt idx="7826">
                  <c:v>7826</c:v>
                </c:pt>
                <c:pt idx="7827">
                  <c:v>7827</c:v>
                </c:pt>
                <c:pt idx="7828">
                  <c:v>7828</c:v>
                </c:pt>
                <c:pt idx="7829">
                  <c:v>7829</c:v>
                </c:pt>
                <c:pt idx="7830">
                  <c:v>7830</c:v>
                </c:pt>
                <c:pt idx="7831">
                  <c:v>7831</c:v>
                </c:pt>
                <c:pt idx="7832">
                  <c:v>7832</c:v>
                </c:pt>
                <c:pt idx="7833">
                  <c:v>7833</c:v>
                </c:pt>
                <c:pt idx="7834">
                  <c:v>7834</c:v>
                </c:pt>
                <c:pt idx="7835">
                  <c:v>7835</c:v>
                </c:pt>
                <c:pt idx="7836">
                  <c:v>7836</c:v>
                </c:pt>
                <c:pt idx="7837">
                  <c:v>7837</c:v>
                </c:pt>
                <c:pt idx="7838">
                  <c:v>7838</c:v>
                </c:pt>
                <c:pt idx="7839">
                  <c:v>7839</c:v>
                </c:pt>
                <c:pt idx="7840">
                  <c:v>7840</c:v>
                </c:pt>
                <c:pt idx="7841">
                  <c:v>7841</c:v>
                </c:pt>
                <c:pt idx="7842">
                  <c:v>7842</c:v>
                </c:pt>
                <c:pt idx="7843">
                  <c:v>7843</c:v>
                </c:pt>
                <c:pt idx="7844">
                  <c:v>7844</c:v>
                </c:pt>
                <c:pt idx="7845">
                  <c:v>7845</c:v>
                </c:pt>
                <c:pt idx="7846">
                  <c:v>7846</c:v>
                </c:pt>
                <c:pt idx="7847">
                  <c:v>7847</c:v>
                </c:pt>
                <c:pt idx="7848">
                  <c:v>7848</c:v>
                </c:pt>
                <c:pt idx="7849">
                  <c:v>7849</c:v>
                </c:pt>
                <c:pt idx="7850">
                  <c:v>7850</c:v>
                </c:pt>
                <c:pt idx="7851">
                  <c:v>7851</c:v>
                </c:pt>
                <c:pt idx="7852">
                  <c:v>7852</c:v>
                </c:pt>
                <c:pt idx="7853">
                  <c:v>7853</c:v>
                </c:pt>
                <c:pt idx="7854">
                  <c:v>7854</c:v>
                </c:pt>
                <c:pt idx="7855">
                  <c:v>7855</c:v>
                </c:pt>
                <c:pt idx="7856">
                  <c:v>7856</c:v>
                </c:pt>
                <c:pt idx="7857">
                  <c:v>7857</c:v>
                </c:pt>
                <c:pt idx="7858">
                  <c:v>7858</c:v>
                </c:pt>
                <c:pt idx="7859">
                  <c:v>7859</c:v>
                </c:pt>
                <c:pt idx="7860">
                  <c:v>7860</c:v>
                </c:pt>
                <c:pt idx="7861">
                  <c:v>7861</c:v>
                </c:pt>
                <c:pt idx="7862">
                  <c:v>7862</c:v>
                </c:pt>
                <c:pt idx="7863">
                  <c:v>7863</c:v>
                </c:pt>
                <c:pt idx="7864">
                  <c:v>7864</c:v>
                </c:pt>
                <c:pt idx="7865">
                  <c:v>7865</c:v>
                </c:pt>
                <c:pt idx="7866">
                  <c:v>7866</c:v>
                </c:pt>
                <c:pt idx="7867">
                  <c:v>7867</c:v>
                </c:pt>
                <c:pt idx="7868">
                  <c:v>7868</c:v>
                </c:pt>
                <c:pt idx="7869">
                  <c:v>7869</c:v>
                </c:pt>
                <c:pt idx="7870">
                  <c:v>7870</c:v>
                </c:pt>
                <c:pt idx="7871">
                  <c:v>7871</c:v>
                </c:pt>
                <c:pt idx="7872">
                  <c:v>7872</c:v>
                </c:pt>
                <c:pt idx="7873">
                  <c:v>7873</c:v>
                </c:pt>
                <c:pt idx="7874">
                  <c:v>7874</c:v>
                </c:pt>
                <c:pt idx="7875">
                  <c:v>7875</c:v>
                </c:pt>
                <c:pt idx="7876">
                  <c:v>7876</c:v>
                </c:pt>
                <c:pt idx="7877">
                  <c:v>7877</c:v>
                </c:pt>
                <c:pt idx="7878">
                  <c:v>7878</c:v>
                </c:pt>
                <c:pt idx="7879">
                  <c:v>7879</c:v>
                </c:pt>
                <c:pt idx="7880">
                  <c:v>7880</c:v>
                </c:pt>
                <c:pt idx="7881">
                  <c:v>7881</c:v>
                </c:pt>
                <c:pt idx="7882">
                  <c:v>7882</c:v>
                </c:pt>
                <c:pt idx="7883">
                  <c:v>7883</c:v>
                </c:pt>
                <c:pt idx="7884">
                  <c:v>7884</c:v>
                </c:pt>
                <c:pt idx="7885">
                  <c:v>7885</c:v>
                </c:pt>
                <c:pt idx="7886">
                  <c:v>7886</c:v>
                </c:pt>
                <c:pt idx="7887">
                  <c:v>7887</c:v>
                </c:pt>
                <c:pt idx="7888">
                  <c:v>7888</c:v>
                </c:pt>
                <c:pt idx="7889">
                  <c:v>7889</c:v>
                </c:pt>
                <c:pt idx="7890">
                  <c:v>7890</c:v>
                </c:pt>
                <c:pt idx="7891">
                  <c:v>7891</c:v>
                </c:pt>
                <c:pt idx="7892">
                  <c:v>7892</c:v>
                </c:pt>
                <c:pt idx="7893">
                  <c:v>7893</c:v>
                </c:pt>
                <c:pt idx="7894">
                  <c:v>7894</c:v>
                </c:pt>
                <c:pt idx="7895">
                  <c:v>7895</c:v>
                </c:pt>
                <c:pt idx="7896">
                  <c:v>7896</c:v>
                </c:pt>
                <c:pt idx="7897">
                  <c:v>7897</c:v>
                </c:pt>
                <c:pt idx="7898">
                  <c:v>7898</c:v>
                </c:pt>
                <c:pt idx="7899">
                  <c:v>7899</c:v>
                </c:pt>
                <c:pt idx="7900">
                  <c:v>7900</c:v>
                </c:pt>
                <c:pt idx="7901">
                  <c:v>7901</c:v>
                </c:pt>
                <c:pt idx="7902">
                  <c:v>7902</c:v>
                </c:pt>
                <c:pt idx="7903">
                  <c:v>7903</c:v>
                </c:pt>
                <c:pt idx="7904">
                  <c:v>7904</c:v>
                </c:pt>
                <c:pt idx="7905">
                  <c:v>7905</c:v>
                </c:pt>
                <c:pt idx="7906">
                  <c:v>7906</c:v>
                </c:pt>
                <c:pt idx="7907">
                  <c:v>7907</c:v>
                </c:pt>
                <c:pt idx="7908">
                  <c:v>7908</c:v>
                </c:pt>
                <c:pt idx="7909">
                  <c:v>7909</c:v>
                </c:pt>
                <c:pt idx="7910">
                  <c:v>7910</c:v>
                </c:pt>
                <c:pt idx="7911">
                  <c:v>7911</c:v>
                </c:pt>
                <c:pt idx="7912">
                  <c:v>7912</c:v>
                </c:pt>
                <c:pt idx="7913">
                  <c:v>7913</c:v>
                </c:pt>
                <c:pt idx="7914">
                  <c:v>7914</c:v>
                </c:pt>
                <c:pt idx="7915">
                  <c:v>7915</c:v>
                </c:pt>
                <c:pt idx="7916">
                  <c:v>7916</c:v>
                </c:pt>
                <c:pt idx="7917">
                  <c:v>7917</c:v>
                </c:pt>
                <c:pt idx="7918">
                  <c:v>7918</c:v>
                </c:pt>
                <c:pt idx="7919">
                  <c:v>7919</c:v>
                </c:pt>
                <c:pt idx="7920">
                  <c:v>7920</c:v>
                </c:pt>
                <c:pt idx="7921">
                  <c:v>7921</c:v>
                </c:pt>
                <c:pt idx="7922">
                  <c:v>7922</c:v>
                </c:pt>
                <c:pt idx="7923">
                  <c:v>7923</c:v>
                </c:pt>
                <c:pt idx="7924">
                  <c:v>7924</c:v>
                </c:pt>
                <c:pt idx="7925">
                  <c:v>7925</c:v>
                </c:pt>
                <c:pt idx="7926">
                  <c:v>7926</c:v>
                </c:pt>
                <c:pt idx="7927">
                  <c:v>7927</c:v>
                </c:pt>
                <c:pt idx="7928">
                  <c:v>7928</c:v>
                </c:pt>
                <c:pt idx="7929">
                  <c:v>7929</c:v>
                </c:pt>
                <c:pt idx="7930">
                  <c:v>7930</c:v>
                </c:pt>
                <c:pt idx="7931">
                  <c:v>7931</c:v>
                </c:pt>
                <c:pt idx="7932">
                  <c:v>7932</c:v>
                </c:pt>
                <c:pt idx="7933">
                  <c:v>7933</c:v>
                </c:pt>
                <c:pt idx="7934">
                  <c:v>7934</c:v>
                </c:pt>
                <c:pt idx="7935">
                  <c:v>7935</c:v>
                </c:pt>
                <c:pt idx="7936">
                  <c:v>7936</c:v>
                </c:pt>
                <c:pt idx="7937">
                  <c:v>7937</c:v>
                </c:pt>
                <c:pt idx="7938">
                  <c:v>7938</c:v>
                </c:pt>
                <c:pt idx="7939">
                  <c:v>7939</c:v>
                </c:pt>
                <c:pt idx="7940">
                  <c:v>7940</c:v>
                </c:pt>
                <c:pt idx="7941">
                  <c:v>7941</c:v>
                </c:pt>
                <c:pt idx="7942">
                  <c:v>7942</c:v>
                </c:pt>
                <c:pt idx="7943">
                  <c:v>7943</c:v>
                </c:pt>
                <c:pt idx="7944">
                  <c:v>7944</c:v>
                </c:pt>
                <c:pt idx="7945">
                  <c:v>7945</c:v>
                </c:pt>
                <c:pt idx="7946">
                  <c:v>7946</c:v>
                </c:pt>
                <c:pt idx="7947">
                  <c:v>7947</c:v>
                </c:pt>
                <c:pt idx="7948">
                  <c:v>7948</c:v>
                </c:pt>
                <c:pt idx="7949">
                  <c:v>7949</c:v>
                </c:pt>
                <c:pt idx="7950">
                  <c:v>7950</c:v>
                </c:pt>
                <c:pt idx="7951">
                  <c:v>7951</c:v>
                </c:pt>
                <c:pt idx="7952">
                  <c:v>7952</c:v>
                </c:pt>
                <c:pt idx="7953">
                  <c:v>7953</c:v>
                </c:pt>
                <c:pt idx="7954">
                  <c:v>7954</c:v>
                </c:pt>
                <c:pt idx="7955">
                  <c:v>7955</c:v>
                </c:pt>
                <c:pt idx="7956">
                  <c:v>7956</c:v>
                </c:pt>
                <c:pt idx="7957">
                  <c:v>7957</c:v>
                </c:pt>
                <c:pt idx="7958">
                  <c:v>7958</c:v>
                </c:pt>
                <c:pt idx="7959">
                  <c:v>7959</c:v>
                </c:pt>
                <c:pt idx="7960">
                  <c:v>7960</c:v>
                </c:pt>
                <c:pt idx="7961">
                  <c:v>7961</c:v>
                </c:pt>
                <c:pt idx="7962">
                  <c:v>7962</c:v>
                </c:pt>
                <c:pt idx="7963">
                  <c:v>7963</c:v>
                </c:pt>
                <c:pt idx="7964">
                  <c:v>7964</c:v>
                </c:pt>
                <c:pt idx="7965">
                  <c:v>7965</c:v>
                </c:pt>
                <c:pt idx="7966">
                  <c:v>7966</c:v>
                </c:pt>
                <c:pt idx="7967">
                  <c:v>7967</c:v>
                </c:pt>
                <c:pt idx="7968">
                  <c:v>7968</c:v>
                </c:pt>
                <c:pt idx="7969">
                  <c:v>7969</c:v>
                </c:pt>
                <c:pt idx="7970">
                  <c:v>7970</c:v>
                </c:pt>
                <c:pt idx="7971">
                  <c:v>7971</c:v>
                </c:pt>
                <c:pt idx="7972">
                  <c:v>7972</c:v>
                </c:pt>
                <c:pt idx="7973">
                  <c:v>7973</c:v>
                </c:pt>
                <c:pt idx="7974">
                  <c:v>7974</c:v>
                </c:pt>
                <c:pt idx="7975">
                  <c:v>7975</c:v>
                </c:pt>
                <c:pt idx="7976">
                  <c:v>7976</c:v>
                </c:pt>
                <c:pt idx="7977">
                  <c:v>7977</c:v>
                </c:pt>
                <c:pt idx="7978">
                  <c:v>7978</c:v>
                </c:pt>
                <c:pt idx="7979">
                  <c:v>7979</c:v>
                </c:pt>
                <c:pt idx="7980">
                  <c:v>7980</c:v>
                </c:pt>
                <c:pt idx="7981">
                  <c:v>7981</c:v>
                </c:pt>
                <c:pt idx="7982">
                  <c:v>7982</c:v>
                </c:pt>
                <c:pt idx="7983">
                  <c:v>7983</c:v>
                </c:pt>
                <c:pt idx="7984">
                  <c:v>7984</c:v>
                </c:pt>
                <c:pt idx="7985">
                  <c:v>7985</c:v>
                </c:pt>
                <c:pt idx="7986">
                  <c:v>7986</c:v>
                </c:pt>
                <c:pt idx="7987">
                  <c:v>7987</c:v>
                </c:pt>
                <c:pt idx="7988">
                  <c:v>7988</c:v>
                </c:pt>
                <c:pt idx="7989">
                  <c:v>7989</c:v>
                </c:pt>
                <c:pt idx="7990">
                  <c:v>7990</c:v>
                </c:pt>
                <c:pt idx="7991">
                  <c:v>7991</c:v>
                </c:pt>
                <c:pt idx="7992">
                  <c:v>7992</c:v>
                </c:pt>
                <c:pt idx="7993">
                  <c:v>7993</c:v>
                </c:pt>
                <c:pt idx="7994">
                  <c:v>7994</c:v>
                </c:pt>
                <c:pt idx="7995">
                  <c:v>7995</c:v>
                </c:pt>
                <c:pt idx="7996">
                  <c:v>7996</c:v>
                </c:pt>
                <c:pt idx="7997">
                  <c:v>7997</c:v>
                </c:pt>
                <c:pt idx="7998">
                  <c:v>7998</c:v>
                </c:pt>
                <c:pt idx="7999">
                  <c:v>7999</c:v>
                </c:pt>
                <c:pt idx="8000">
                  <c:v>8000</c:v>
                </c:pt>
              </c:numCache>
            </c:numRef>
          </c:xVal>
          <c:yVal>
            <c:numRef>
              <c:f>'[2018 Summer RTOLCAP vs RTORPA.xlsx]ORDC Curve'!$C$2:$C$8002</c:f>
              <c:numCache>
                <c:formatCode>General</c:formatCode>
                <c:ptCount val="8001"/>
                <c:pt idx="0">
                  <c:v>4715.8683056885402</c:v>
                </c:pt>
                <c:pt idx="1">
                  <c:v>4715.4904532581204</c:v>
                </c:pt>
                <c:pt idx="2">
                  <c:v>4715.1131304851397</c:v>
                </c:pt>
                <c:pt idx="3">
                  <c:v>4714.7363368943797</c:v>
                </c:pt>
                <c:pt idx="4">
                  <c:v>4714.3600720105196</c:v>
                </c:pt>
                <c:pt idx="5">
                  <c:v>4713.98433535815</c:v>
                </c:pt>
                <c:pt idx="6">
                  <c:v>4713.6091264617999</c:v>
                </c:pt>
                <c:pt idx="7">
                  <c:v>4713.2344448459098</c:v>
                </c:pt>
                <c:pt idx="8">
                  <c:v>4712.8602900348396</c:v>
                </c:pt>
                <c:pt idx="9">
                  <c:v>4712.4866615528599</c:v>
                </c:pt>
                <c:pt idx="10">
                  <c:v>4712.1135589241903</c:v>
                </c:pt>
                <c:pt idx="11">
                  <c:v>4711.7409816729596</c:v>
                </c:pt>
                <c:pt idx="12">
                  <c:v>4711.3689293232201</c:v>
                </c:pt>
                <c:pt idx="13">
                  <c:v>4710.9974013989504</c:v>
                </c:pt>
                <c:pt idx="14">
                  <c:v>4710.6263974240701</c:v>
                </c:pt>
                <c:pt idx="15">
                  <c:v>4710.2559169223996</c:v>
                </c:pt>
                <c:pt idx="16">
                  <c:v>4709.8859594177202</c:v>
                </c:pt>
                <c:pt idx="17">
                  <c:v>4709.5165244337304</c:v>
                </c:pt>
                <c:pt idx="18">
                  <c:v>4709.1476114940697</c:v>
                </c:pt>
                <c:pt idx="19">
                  <c:v>4708.7792201222801</c:v>
                </c:pt>
                <c:pt idx="20">
                  <c:v>4708.4113498418801</c:v>
                </c:pt>
                <c:pt idx="21">
                  <c:v>4708.04400017629</c:v>
                </c:pt>
                <c:pt idx="22">
                  <c:v>4707.6771706488898</c:v>
                </c:pt>
                <c:pt idx="23">
                  <c:v>4707.3108607829899</c:v>
                </c:pt>
                <c:pt idx="24">
                  <c:v>4706.9450701018304</c:v>
                </c:pt>
                <c:pt idx="25">
                  <c:v>4706.5797981285996</c:v>
                </c:pt>
                <c:pt idx="26">
                  <c:v>4706.2150443864302</c:v>
                </c:pt>
                <c:pt idx="27">
                  <c:v>4705.8508083983897</c:v>
                </c:pt>
                <c:pt idx="28">
                  <c:v>4705.48708968749</c:v>
                </c:pt>
                <c:pt idx="29">
                  <c:v>4705.12388777668</c:v>
                </c:pt>
                <c:pt idx="30">
                  <c:v>4704.7612021888799</c:v>
                </c:pt>
                <c:pt idx="31">
                  <c:v>4704.3990324469296</c:v>
                </c:pt>
                <c:pt idx="32">
                  <c:v>4704.03737807363</c:v>
                </c:pt>
                <c:pt idx="33">
                  <c:v>4703.67623859172</c:v>
                </c:pt>
                <c:pt idx="34">
                  <c:v>4703.3156135238896</c:v>
                </c:pt>
                <c:pt idx="35">
                  <c:v>4702.9555023927996</c:v>
                </c:pt>
                <c:pt idx="36">
                  <c:v>4702.5959047210399</c:v>
                </c:pt>
                <c:pt idx="37">
                  <c:v>4702.2368200311603</c:v>
                </c:pt>
                <c:pt idx="38">
                  <c:v>4701.8782478456596</c:v>
                </c:pt>
                <c:pt idx="39">
                  <c:v>4701.5201876870096</c:v>
                </c:pt>
                <c:pt idx="40">
                  <c:v>4701.16263907762</c:v>
                </c:pt>
                <c:pt idx="41">
                  <c:v>4700.8056015398597</c:v>
                </c:pt>
                <c:pt idx="42">
                  <c:v>4700.4490745960602</c:v>
                </c:pt>
                <c:pt idx="43">
                  <c:v>4700.0930577685303</c:v>
                </c:pt>
                <c:pt idx="44">
                  <c:v>4699.7375505794898</c:v>
                </c:pt>
                <c:pt idx="45">
                  <c:v>4699.3825525511802</c:v>
                </c:pt>
                <c:pt idx="46">
                  <c:v>4699.0280632057602</c:v>
                </c:pt>
                <c:pt idx="47">
                  <c:v>4698.6740820653704</c:v>
                </c:pt>
                <c:pt idx="48">
                  <c:v>4698.3206086521304</c:v>
                </c:pt>
                <c:pt idx="49">
                  <c:v>4697.9676424880799</c:v>
                </c:pt>
                <c:pt idx="50">
                  <c:v>4697.6151830952904</c:v>
                </c:pt>
                <c:pt idx="51">
                  <c:v>4697.2632299957404</c:v>
                </c:pt>
                <c:pt idx="52">
                  <c:v>4696.9117827114096</c:v>
                </c:pt>
                <c:pt idx="53">
                  <c:v>4696.5608407642403</c:v>
                </c:pt>
                <c:pt idx="54">
                  <c:v>4696.2104036761602</c:v>
                </c:pt>
                <c:pt idx="55">
                  <c:v>4695.8604709690499</c:v>
                </c:pt>
                <c:pt idx="56">
                  <c:v>4695.5110421647596</c:v>
                </c:pt>
                <c:pt idx="57">
                  <c:v>4695.1621167851299</c:v>
                </c:pt>
                <c:pt idx="58">
                  <c:v>4694.8136943519703</c:v>
                </c:pt>
                <c:pt idx="59">
                  <c:v>4694.4657743870703</c:v>
                </c:pt>
                <c:pt idx="60">
                  <c:v>4694.1183564121902</c:v>
                </c:pt>
                <c:pt idx="61">
                  <c:v>4693.7714399490796</c:v>
                </c:pt>
                <c:pt idx="62">
                  <c:v>4693.4250245194498</c:v>
                </c:pt>
                <c:pt idx="63">
                  <c:v>4693.0791096450102</c:v>
                </c:pt>
                <c:pt idx="64">
                  <c:v>4692.7336948474403</c:v>
                </c:pt>
                <c:pt idx="65">
                  <c:v>4692.3887796484096</c:v>
                </c:pt>
                <c:pt idx="66">
                  <c:v>4692.0443635695701</c:v>
                </c:pt>
                <c:pt idx="67">
                  <c:v>4691.7004461325496</c:v>
                </c:pt>
                <c:pt idx="68">
                  <c:v>4691.3570268589801</c:v>
                </c:pt>
                <c:pt idx="69">
                  <c:v>4691.0141052704603</c:v>
                </c:pt>
                <c:pt idx="70">
                  <c:v>4690.6716808886003</c:v>
                </c:pt>
                <c:pt idx="71">
                  <c:v>4690.3297532349598</c:v>
                </c:pt>
                <c:pt idx="72">
                  <c:v>4689.9883218311397</c:v>
                </c:pt>
                <c:pt idx="73">
                  <c:v>4689.6473861986897</c:v>
                </c:pt>
                <c:pt idx="74">
                  <c:v>4689.3069458591799</c:v>
                </c:pt>
                <c:pt idx="75">
                  <c:v>4688.9670003341398</c:v>
                </c:pt>
                <c:pt idx="76">
                  <c:v>4688.6275491451397</c:v>
                </c:pt>
                <c:pt idx="77">
                  <c:v>4688.2885918136999</c:v>
                </c:pt>
                <c:pt idx="78">
                  <c:v>4687.9501278613698</c:v>
                </c:pt>
                <c:pt idx="79">
                  <c:v>4687.6121568096796</c:v>
                </c:pt>
                <c:pt idx="80">
                  <c:v>4687.2746781801497</c:v>
                </c:pt>
                <c:pt idx="81">
                  <c:v>4686.9376914943296</c:v>
                </c:pt>
                <c:pt idx="82">
                  <c:v>4686.6011962737302</c:v>
                </c:pt>
                <c:pt idx="83">
                  <c:v>4686.2651920399003</c:v>
                </c:pt>
                <c:pt idx="84">
                  <c:v>4685.92967831437</c:v>
                </c:pt>
                <c:pt idx="85">
                  <c:v>4685.5946546186697</c:v>
                </c:pt>
                <c:pt idx="86">
                  <c:v>4685.2601204743496</c:v>
                </c:pt>
                <c:pt idx="87">
                  <c:v>4684.9260754029501</c:v>
                </c:pt>
                <c:pt idx="88">
                  <c:v>4684.5925189260397</c:v>
                </c:pt>
                <c:pt idx="89">
                  <c:v>4684.2594505651496</c:v>
                </c:pt>
                <c:pt idx="90">
                  <c:v>4683.92686984188</c:v>
                </c:pt>
                <c:pt idx="91">
                  <c:v>4683.5947762777896</c:v>
                </c:pt>
                <c:pt idx="92">
                  <c:v>4683.2631693944704</c:v>
                </c:pt>
                <c:pt idx="93">
                  <c:v>4682.9320487135301</c:v>
                </c:pt>
                <c:pt idx="94">
                  <c:v>4682.6014137565799</c:v>
                </c:pt>
                <c:pt idx="95">
                  <c:v>4682.2712640452401</c:v>
                </c:pt>
                <c:pt idx="96">
                  <c:v>4681.9415991011501</c:v>
                </c:pt>
                <c:pt idx="97">
                  <c:v>4681.6124184459604</c:v>
                </c:pt>
                <c:pt idx="98">
                  <c:v>4681.2837216013604</c:v>
                </c:pt>
                <c:pt idx="99">
                  <c:v>4680.9555080890204</c:v>
                </c:pt>
                <c:pt idx="100">
                  <c:v>4680.62777743066</c:v>
                </c:pt>
                <c:pt idx="101">
                  <c:v>4680.3005291480004</c:v>
                </c:pt>
                <c:pt idx="102">
                  <c:v>4679.9737627627901</c:v>
                </c:pt>
                <c:pt idx="103">
                  <c:v>4679.6474777967996</c:v>
                </c:pt>
                <c:pt idx="104">
                  <c:v>4679.3216737718103</c:v>
                </c:pt>
                <c:pt idx="105">
                  <c:v>4678.9963502096398</c:v>
                </c:pt>
                <c:pt idx="106">
                  <c:v>4678.6715066321203</c:v>
                </c:pt>
                <c:pt idx="107">
                  <c:v>4678.3471425611297</c:v>
                </c:pt>
                <c:pt idx="108">
                  <c:v>4678.02325751854</c:v>
                </c:pt>
                <c:pt idx="109">
                  <c:v>4677.6998510262802</c:v>
                </c:pt>
                <c:pt idx="110">
                  <c:v>4677.3769226062896</c:v>
                </c:pt>
                <c:pt idx="111">
                  <c:v>4677.0544717805396</c:v>
                </c:pt>
                <c:pt idx="112">
                  <c:v>4676.73249807104</c:v>
                </c:pt>
                <c:pt idx="113">
                  <c:v>4676.4110009998203</c:v>
                </c:pt>
                <c:pt idx="114">
                  <c:v>4676.0899800889401</c:v>
                </c:pt>
                <c:pt idx="115">
                  <c:v>4675.76943486051</c:v>
                </c:pt>
                <c:pt idx="116">
                  <c:v>4675.4493648366597</c:v>
                </c:pt>
                <c:pt idx="117">
                  <c:v>4675.1297695395597</c:v>
                </c:pt>
                <c:pt idx="118">
                  <c:v>4674.8106484913997</c:v>
                </c:pt>
                <c:pt idx="119">
                  <c:v>4674.4920012144403</c:v>
                </c:pt>
                <c:pt idx="120">
                  <c:v>4674.1738272309603</c:v>
                </c:pt>
                <c:pt idx="121">
                  <c:v>4673.8561260632596</c:v>
                </c:pt>
                <c:pt idx="122">
                  <c:v>4673.5388972337096</c:v>
                </c:pt>
                <c:pt idx="123">
                  <c:v>4673.2221402647001</c:v>
                </c:pt>
                <c:pt idx="124">
                  <c:v>4672.90585467867</c:v>
                </c:pt>
                <c:pt idx="125">
                  <c:v>4672.5900399981101</c:v>
                </c:pt>
                <c:pt idx="126">
                  <c:v>4672.2746957455402</c:v>
                </c:pt>
                <c:pt idx="127">
                  <c:v>4671.95982144354</c:v>
                </c:pt>
                <c:pt idx="128">
                  <c:v>4671.6454166147096</c:v>
                </c:pt>
                <c:pt idx="129">
                  <c:v>4671.3314807817196</c:v>
                </c:pt>
                <c:pt idx="130">
                  <c:v>4671.0180134672801</c:v>
                </c:pt>
                <c:pt idx="131">
                  <c:v>4670.7050141941399</c:v>
                </c:pt>
                <c:pt idx="132">
                  <c:v>4670.3924824851201</c:v>
                </c:pt>
                <c:pt idx="133">
                  <c:v>4670.0804178630597</c:v>
                </c:pt>
                <c:pt idx="134">
                  <c:v>4669.7688198508904</c:v>
                </c:pt>
                <c:pt idx="135">
                  <c:v>4669.4576879715496</c:v>
                </c:pt>
                <c:pt idx="136">
                  <c:v>4669.1470217480601</c:v>
                </c:pt>
                <c:pt idx="137">
                  <c:v>4668.83682070349</c:v>
                </c:pt>
                <c:pt idx="138">
                  <c:v>4668.5270843609596</c:v>
                </c:pt>
                <c:pt idx="139">
                  <c:v>4668.2178122436399</c:v>
                </c:pt>
                <c:pt idx="140">
                  <c:v>4667.90900387478</c:v>
                </c:pt>
                <c:pt idx="141">
                  <c:v>4667.6006587776501</c:v>
                </c:pt>
                <c:pt idx="142">
                  <c:v>4667.2927764756296</c:v>
                </c:pt>
                <c:pt idx="143">
                  <c:v>4666.9853564921004</c:v>
                </c:pt>
                <c:pt idx="144">
                  <c:v>4666.6783983505502</c:v>
                </c:pt>
                <c:pt idx="145">
                  <c:v>4666.3719015745</c:v>
                </c:pt>
                <c:pt idx="146">
                  <c:v>4666.0658656875503</c:v>
                </c:pt>
                <c:pt idx="147">
                  <c:v>4665.7602902133503</c:v>
                </c:pt>
                <c:pt idx="148">
                  <c:v>4665.4551746756297</c:v>
                </c:pt>
                <c:pt idx="149">
                  <c:v>4665.1505185981796</c:v>
                </c:pt>
                <c:pt idx="150">
                  <c:v>4664.8463215048296</c:v>
                </c:pt>
                <c:pt idx="151">
                  <c:v>4664.5425829195301</c:v>
                </c:pt>
                <c:pt idx="152">
                  <c:v>4664.2393023662398</c:v>
                </c:pt>
                <c:pt idx="153">
                  <c:v>4663.9364793690202</c:v>
                </c:pt>
                <c:pt idx="154">
                  <c:v>4663.6341134520098</c:v>
                </c:pt>
                <c:pt idx="155">
                  <c:v>4663.3322041393903</c:v>
                </c:pt>
                <c:pt idx="156">
                  <c:v>4663.0307509554304</c:v>
                </c:pt>
                <c:pt idx="157">
                  <c:v>4662.7297534244699</c:v>
                </c:pt>
                <c:pt idx="158">
                  <c:v>4662.4292110709303</c:v>
                </c:pt>
                <c:pt idx="159">
                  <c:v>4662.1291234192804</c:v>
                </c:pt>
                <c:pt idx="160">
                  <c:v>4661.8294899940902</c:v>
                </c:pt>
                <c:pt idx="161">
                  <c:v>4661.5303103200004</c:v>
                </c:pt>
                <c:pt idx="162">
                  <c:v>4661.2315839217199</c:v>
                </c:pt>
                <c:pt idx="163">
                  <c:v>4660.9333103240297</c:v>
                </c:pt>
                <c:pt idx="164">
                  <c:v>4660.6354890518196</c:v>
                </c:pt>
                <c:pt idx="165">
                  <c:v>4660.3381196300297</c:v>
                </c:pt>
                <c:pt idx="166">
                  <c:v>4660.0412015836901</c:v>
                </c:pt>
                <c:pt idx="167">
                  <c:v>4659.7447344379098</c:v>
                </c:pt>
                <c:pt idx="168">
                  <c:v>4659.4487177178898</c:v>
                </c:pt>
                <c:pt idx="169">
                  <c:v>4659.1531509488896</c:v>
                </c:pt>
                <c:pt idx="170">
                  <c:v>4658.85803365629</c:v>
                </c:pt>
                <c:pt idx="171">
                  <c:v>4658.5633653655104</c:v>
                </c:pt>
                <c:pt idx="172">
                  <c:v>4658.2691456021103</c:v>
                </c:pt>
                <c:pt idx="173">
                  <c:v>4657.9753738916797</c:v>
                </c:pt>
                <c:pt idx="174">
                  <c:v>4657.6820497599401</c:v>
                </c:pt>
                <c:pt idx="175">
                  <c:v>4657.38917273267</c:v>
                </c:pt>
                <c:pt idx="176">
                  <c:v>4657.0967423357697</c:v>
                </c:pt>
                <c:pt idx="177">
                  <c:v>4656.8047580951998</c:v>
                </c:pt>
                <c:pt idx="178">
                  <c:v>4656.5132195370197</c:v>
                </c:pt>
                <c:pt idx="179">
                  <c:v>4656.2221261873801</c:v>
                </c:pt>
                <c:pt idx="180">
                  <c:v>4655.9314775725497</c:v>
                </c:pt>
                <c:pt idx="181">
                  <c:v>4655.6412732188401</c:v>
                </c:pt>
                <c:pt idx="182">
                  <c:v>4655.35151265271</c:v>
                </c:pt>
                <c:pt idx="183">
                  <c:v>4655.0621954006701</c:v>
                </c:pt>
                <c:pt idx="184">
                  <c:v>4654.7733209893604</c:v>
                </c:pt>
                <c:pt idx="185">
                  <c:v>4654.4848889454897</c:v>
                </c:pt>
                <c:pt idx="186">
                  <c:v>4654.1968987958999</c:v>
                </c:pt>
                <c:pt idx="187">
                  <c:v>4653.9093500674899</c:v>
                </c:pt>
                <c:pt idx="188">
                  <c:v>4653.6222422872897</c:v>
                </c:pt>
                <c:pt idx="189">
                  <c:v>4653.3355749824104</c:v>
                </c:pt>
                <c:pt idx="190">
                  <c:v>4653.0493476800802</c:v>
                </c:pt>
                <c:pt idx="191">
                  <c:v>4652.7635599076202</c:v>
                </c:pt>
                <c:pt idx="192">
                  <c:v>4652.4782111924496</c:v>
                </c:pt>
                <c:pt idx="193">
                  <c:v>4652.1933010621096</c:v>
                </c:pt>
                <c:pt idx="194">
                  <c:v>4651.9088290442196</c:v>
                </c:pt>
                <c:pt idx="195">
                  <c:v>4651.6247946665198</c:v>
                </c:pt>
                <c:pt idx="196">
                  <c:v>4651.3411974568698</c:v>
                </c:pt>
                <c:pt idx="197">
                  <c:v>4651.05803694321</c:v>
                </c:pt>
                <c:pt idx="198">
                  <c:v>4650.7753126535999</c:v>
                </c:pt>
                <c:pt idx="199">
                  <c:v>4650.4930241162101</c:v>
                </c:pt>
                <c:pt idx="200">
                  <c:v>4650.2111708593302</c:v>
                </c:pt>
                <c:pt idx="201">
                  <c:v>4649.9297524113399</c:v>
                </c:pt>
                <c:pt idx="202">
                  <c:v>4649.6487683007299</c:v>
                </c:pt>
                <c:pt idx="203">
                  <c:v>4649.36821805614</c:v>
                </c:pt>
                <c:pt idx="204">
                  <c:v>4649.08810120627</c:v>
                </c:pt>
                <c:pt idx="205">
                  <c:v>4648.8084172799699</c:v>
                </c:pt>
                <c:pt idx="206">
                  <c:v>4648.5291658061897</c:v>
                </c:pt>
                <c:pt idx="207">
                  <c:v>4648.2503463140101</c:v>
                </c:pt>
                <c:pt idx="208">
                  <c:v>4647.9719583325996</c:v>
                </c:pt>
                <c:pt idx="209">
                  <c:v>4647.6940013912799</c:v>
                </c:pt>
                <c:pt idx="210">
                  <c:v>4647.4164750194604</c:v>
                </c:pt>
                <c:pt idx="211">
                  <c:v>4647.1393787466804</c:v>
                </c:pt>
                <c:pt idx="212">
                  <c:v>4646.8627121026002</c:v>
                </c:pt>
                <c:pt idx="213">
                  <c:v>4646.586474617</c:v>
                </c:pt>
                <c:pt idx="214">
                  <c:v>4646.3106658197803</c:v>
                </c:pt>
                <c:pt idx="215">
                  <c:v>4646.0352852409696</c:v>
                </c:pt>
                <c:pt idx="216">
                  <c:v>4645.7603324107004</c:v>
                </c:pt>
                <c:pt idx="217">
                  <c:v>4645.4858068592403</c:v>
                </c:pt>
                <c:pt idx="218">
                  <c:v>4645.2117081169999</c:v>
                </c:pt>
                <c:pt idx="219">
                  <c:v>4644.9380357144901</c:v>
                </c:pt>
                <c:pt idx="220">
                  <c:v>4644.6647891823504</c:v>
                </c:pt>
                <c:pt idx="221">
                  <c:v>4644.39196805135</c:v>
                </c:pt>
                <c:pt idx="222">
                  <c:v>4644.1195718524004</c:v>
                </c:pt>
                <c:pt idx="223">
                  <c:v>4643.84760011651</c:v>
                </c:pt>
                <c:pt idx="224">
                  <c:v>4643.5760523748504</c:v>
                </c:pt>
                <c:pt idx="225">
                  <c:v>4643.30492815871</c:v>
                </c:pt>
                <c:pt idx="226">
                  <c:v>4643.0342269994999</c:v>
                </c:pt>
                <c:pt idx="227">
                  <c:v>4642.7639484287602</c:v>
                </c:pt>
                <c:pt idx="228">
                  <c:v>4642.4940919781802</c:v>
                </c:pt>
                <c:pt idx="229">
                  <c:v>4642.2246571795804</c:v>
                </c:pt>
                <c:pt idx="230">
                  <c:v>4641.9556435649001</c:v>
                </c:pt>
                <c:pt idx="231">
                  <c:v>4641.6870506662299</c:v>
                </c:pt>
                <c:pt idx="232">
                  <c:v>4641.4188780157801</c:v>
                </c:pt>
                <c:pt idx="233">
                  <c:v>4641.1511251459096</c:v>
                </c:pt>
                <c:pt idx="234">
                  <c:v>4640.8837915891099</c:v>
                </c:pt>
                <c:pt idx="235">
                  <c:v>4640.6168768780099</c:v>
                </c:pt>
                <c:pt idx="236">
                  <c:v>4640.3503805453802</c:v>
                </c:pt>
                <c:pt idx="237">
                  <c:v>4640.0843021241199</c:v>
                </c:pt>
                <c:pt idx="238">
                  <c:v>4639.8186411472898</c:v>
                </c:pt>
                <c:pt idx="239">
                  <c:v>4639.55339714808</c:v>
                </c:pt>
                <c:pt idx="240">
                  <c:v>4639.2885696598096</c:v>
                </c:pt>
                <c:pt idx="241">
                  <c:v>4639.0241582159497</c:v>
                </c:pt>
                <c:pt idx="242">
                  <c:v>4638.7601623501296</c:v>
                </c:pt>
                <c:pt idx="243">
                  <c:v>4638.4965815961104</c:v>
                </c:pt>
                <c:pt idx="244">
                  <c:v>4638.2334154877799</c:v>
                </c:pt>
                <c:pt idx="245">
                  <c:v>4637.9706635592001</c:v>
                </c:pt>
                <c:pt idx="246">
                  <c:v>4637.7083253445799</c:v>
                </c:pt>
                <c:pt idx="247">
                  <c:v>4637.4464003782396</c:v>
                </c:pt>
                <c:pt idx="248">
                  <c:v>4637.1848881946898</c:v>
                </c:pt>
                <c:pt idx="249">
                  <c:v>4636.9237883285596</c:v>
                </c:pt>
                <c:pt idx="250">
                  <c:v>4636.6631003146504</c:v>
                </c:pt>
                <c:pt idx="251">
                  <c:v>4636.4028236879003</c:v>
                </c:pt>
                <c:pt idx="252">
                  <c:v>4636.1429579833903</c:v>
                </c:pt>
                <c:pt idx="253">
                  <c:v>4635.8835027363602</c:v>
                </c:pt>
                <c:pt idx="254">
                  <c:v>4635.6244574822304</c:v>
                </c:pt>
                <c:pt idx="255">
                  <c:v>4635.3658217565198</c:v>
                </c:pt>
                <c:pt idx="256">
                  <c:v>4635.1075950949498</c:v>
                </c:pt>
                <c:pt idx="257">
                  <c:v>4634.8497770333697</c:v>
                </c:pt>
                <c:pt idx="258">
                  <c:v>4634.5923671077899</c:v>
                </c:pt>
                <c:pt idx="259">
                  <c:v>4634.3353648543798</c:v>
                </c:pt>
                <c:pt idx="260">
                  <c:v>4634.07876980946</c:v>
                </c:pt>
                <c:pt idx="261">
                  <c:v>4633.8225815095302</c:v>
                </c:pt>
                <c:pt idx="262">
                  <c:v>4633.5667994912101</c:v>
                </c:pt>
                <c:pt idx="263">
                  <c:v>4633.3114232913103</c:v>
                </c:pt>
                <c:pt idx="264">
                  <c:v>4633.05645244678</c:v>
                </c:pt>
                <c:pt idx="265">
                  <c:v>4632.8018864947599</c:v>
                </c:pt>
                <c:pt idx="266">
                  <c:v>4632.54772497251</c:v>
                </c:pt>
                <c:pt idx="267">
                  <c:v>4632.2939674174804</c:v>
                </c:pt>
                <c:pt idx="268">
                  <c:v>4632.0406133672795</c:v>
                </c:pt>
                <c:pt idx="269">
                  <c:v>4631.7876623596803</c:v>
                </c:pt>
                <c:pt idx="270">
                  <c:v>4631.5351139326003</c:v>
                </c:pt>
                <c:pt idx="271">
                  <c:v>4631.2829676241499</c:v>
                </c:pt>
                <c:pt idx="272">
                  <c:v>4631.0312229725996</c:v>
                </c:pt>
                <c:pt idx="273">
                  <c:v>4630.7798795163599</c:v>
                </c:pt>
                <c:pt idx="274">
                  <c:v>4630.5289367940504</c:v>
                </c:pt>
                <c:pt idx="275">
                  <c:v>4630.2783943444101</c:v>
                </c:pt>
                <c:pt idx="276">
                  <c:v>4630.0282517063897</c:v>
                </c:pt>
                <c:pt idx="277">
                  <c:v>4629.77850841909</c:v>
                </c:pt>
                <c:pt idx="278">
                  <c:v>4629.5291640217802</c:v>
                </c:pt>
                <c:pt idx="279">
                  <c:v>4629.2802180539002</c:v>
                </c:pt>
                <c:pt idx="280">
                  <c:v>4629.0316700550702</c:v>
                </c:pt>
                <c:pt idx="281">
                  <c:v>4628.7835195650696</c:v>
                </c:pt>
                <c:pt idx="282">
                  <c:v>4628.5357661238604</c:v>
                </c:pt>
                <c:pt idx="283">
                  <c:v>4628.2884092715703</c:v>
                </c:pt>
                <c:pt idx="284">
                  <c:v>4628.0414485485098</c:v>
                </c:pt>
                <c:pt idx="285">
                  <c:v>4627.7948834951603</c:v>
                </c:pt>
                <c:pt idx="286">
                  <c:v>4627.5487136521697</c:v>
                </c:pt>
                <c:pt idx="287">
                  <c:v>4627.3029385603804</c:v>
                </c:pt>
                <c:pt idx="288">
                  <c:v>4627.0575577607997</c:v>
                </c:pt>
                <c:pt idx="289">
                  <c:v>4626.8125707946101</c:v>
                </c:pt>
                <c:pt idx="290">
                  <c:v>4626.5679772031799</c:v>
                </c:pt>
                <c:pt idx="291">
                  <c:v>4626.3237765280401</c:v>
                </c:pt>
                <c:pt idx="292">
                  <c:v>4626.0799683109399</c:v>
                </c:pt>
                <c:pt idx="293">
                  <c:v>4625.8365520937596</c:v>
                </c:pt>
                <c:pt idx="294">
                  <c:v>4625.5935274186004</c:v>
                </c:pt>
                <c:pt idx="295">
                  <c:v>4625.35089382772</c:v>
                </c:pt>
                <c:pt idx="296">
                  <c:v>4625.1086508635599</c:v>
                </c:pt>
                <c:pt idx="297">
                  <c:v>4624.8667980687696</c:v>
                </c:pt>
                <c:pt idx="298">
                  <c:v>4624.6253349861499</c:v>
                </c:pt>
                <c:pt idx="299">
                  <c:v>4624.3842611587097</c:v>
                </c:pt>
                <c:pt idx="300">
                  <c:v>4624.1435761296298</c:v>
                </c:pt>
                <c:pt idx="301">
                  <c:v>4623.9032794422701</c:v>
                </c:pt>
                <c:pt idx="302">
                  <c:v>4623.6633706402099</c:v>
                </c:pt>
                <c:pt idx="303">
                  <c:v>4623.4238492671802</c:v>
                </c:pt>
                <c:pt idx="304">
                  <c:v>4623.1847148671104</c:v>
                </c:pt>
                <c:pt idx="305">
                  <c:v>4622.9459669841299</c:v>
                </c:pt>
                <c:pt idx="306">
                  <c:v>4622.7076051625399</c:v>
                </c:pt>
                <c:pt idx="307">
                  <c:v>4622.4696289468402</c:v>
                </c:pt>
                <c:pt idx="308">
                  <c:v>4622.2320378817303</c:v>
                </c:pt>
                <c:pt idx="309">
                  <c:v>4621.99483151207</c:v>
                </c:pt>
                <c:pt idx="310">
                  <c:v>4621.7580093829501</c:v>
                </c:pt>
                <c:pt idx="311">
                  <c:v>4621.5215710396296</c:v>
                </c:pt>
                <c:pt idx="312">
                  <c:v>4621.2855160275703</c:v>
                </c:pt>
                <c:pt idx="313">
                  <c:v>4621.0498438924096</c:v>
                </c:pt>
                <c:pt idx="314">
                  <c:v>4620.8145541800004</c:v>
                </c:pt>
                <c:pt idx="315">
                  <c:v>4620.5796464363902</c:v>
                </c:pt>
                <c:pt idx="316">
                  <c:v>4620.3451202078004</c:v>
                </c:pt>
                <c:pt idx="317">
                  <c:v>4620.1109750406804</c:v>
                </c:pt>
                <c:pt idx="318">
                  <c:v>4619.8772104816499</c:v>
                </c:pt>
                <c:pt idx="319">
                  <c:v>4619.6438260775403</c:v>
                </c:pt>
                <c:pt idx="320">
                  <c:v>4619.4108213753698</c:v>
                </c:pt>
                <c:pt idx="321">
                  <c:v>4619.1781959223599</c:v>
                </c:pt>
                <c:pt idx="322">
                  <c:v>4618.9459492659498</c:v>
                </c:pt>
                <c:pt idx="323">
                  <c:v>4618.7140809537404</c:v>
                </c:pt>
                <c:pt idx="324">
                  <c:v>4618.4825905335802</c:v>
                </c:pt>
                <c:pt idx="325">
                  <c:v>4618.2514775534801</c:v>
                </c:pt>
                <c:pt idx="326">
                  <c:v>4618.0207415616596</c:v>
                </c:pt>
                <c:pt idx="327">
                  <c:v>4617.7903821065702</c:v>
                </c:pt>
                <c:pt idx="328">
                  <c:v>4617.5603987368304</c:v>
                </c:pt>
                <c:pt idx="329">
                  <c:v>4617.33079100129</c:v>
                </c:pt>
                <c:pt idx="330">
                  <c:v>4617.1015584489796</c:v>
                </c:pt>
                <c:pt idx="331">
                  <c:v>4616.8727006291501</c:v>
                </c:pt>
                <c:pt idx="332">
                  <c:v>4616.6442170912496</c:v>
                </c:pt>
                <c:pt idx="333">
                  <c:v>4616.41610738494</c:v>
                </c:pt>
                <c:pt idx="334">
                  <c:v>4616.1883710600996</c:v>
                </c:pt>
                <c:pt idx="335">
                  <c:v>4615.9610076667896</c:v>
                </c:pt>
                <c:pt idx="336">
                  <c:v>4615.7340167552902</c:v>
                </c:pt>
                <c:pt idx="337">
                  <c:v>4615.5073978761002</c:v>
                </c:pt>
                <c:pt idx="338">
                  <c:v>4615.28115057991</c:v>
                </c:pt>
                <c:pt idx="339">
                  <c:v>4615.0552744176503</c:v>
                </c:pt>
                <c:pt idx="340">
                  <c:v>4614.8297689404199</c:v>
                </c:pt>
                <c:pt idx="341">
                  <c:v>4614.6046336995596</c:v>
                </c:pt>
                <c:pt idx="342">
                  <c:v>4614.3798682466204</c:v>
                </c:pt>
                <c:pt idx="343">
                  <c:v>4614.1554721333596</c:v>
                </c:pt>
                <c:pt idx="344">
                  <c:v>4613.9314449117401</c:v>
                </c:pt>
                <c:pt idx="345">
                  <c:v>4613.7077861339403</c:v>
                </c:pt>
                <c:pt idx="346">
                  <c:v>4613.4844953523698</c:v>
                </c:pt>
                <c:pt idx="347">
                  <c:v>4613.2615721196398</c:v>
                </c:pt>
                <c:pt idx="348">
                  <c:v>4613.0390159885801</c:v>
                </c:pt>
                <c:pt idx="349">
                  <c:v>4612.8168265122304</c:v>
                </c:pt>
                <c:pt idx="350">
                  <c:v>4612.5950032438604</c:v>
                </c:pt>
                <c:pt idx="351">
                  <c:v>4612.3735457369403</c:v>
                </c:pt>
                <c:pt idx="352">
                  <c:v>4612.1524535451699</c:v>
                </c:pt>
                <c:pt idx="353">
                  <c:v>4611.9317262224704</c:v>
                </c:pt>
                <c:pt idx="354">
                  <c:v>4611.7113633229601</c:v>
                </c:pt>
                <c:pt idx="355">
                  <c:v>4611.4913644010103</c:v>
                </c:pt>
                <c:pt idx="356">
                  <c:v>4611.2717290111896</c:v>
                </c:pt>
                <c:pt idx="357">
                  <c:v>4611.0524567083003</c:v>
                </c:pt>
                <c:pt idx="358">
                  <c:v>4610.8335470473403</c:v>
                </c:pt>
                <c:pt idx="359">
                  <c:v>4610.6149995835603</c:v>
                </c:pt>
                <c:pt idx="360">
                  <c:v>4610.3968138724204</c:v>
                </c:pt>
                <c:pt idx="361">
                  <c:v>4610.1789894696103</c:v>
                </c:pt>
                <c:pt idx="362">
                  <c:v>4609.9615259310303</c:v>
                </c:pt>
                <c:pt idx="363">
                  <c:v>4609.7444228128097</c:v>
                </c:pt>
                <c:pt idx="364">
                  <c:v>4609.5276796713197</c:v>
                </c:pt>
                <c:pt idx="365">
                  <c:v>4609.3112960631297</c:v>
                </c:pt>
                <c:pt idx="366">
                  <c:v>4609.0952715450503</c:v>
                </c:pt>
                <c:pt idx="367">
                  <c:v>4608.8796056741203</c:v>
                </c:pt>
                <c:pt idx="368">
                  <c:v>4608.6642980076003</c:v>
                </c:pt>
                <c:pt idx="369">
                  <c:v>4608.4493481029804</c:v>
                </c:pt>
                <c:pt idx="370">
                  <c:v>4608.2347555179904</c:v>
                </c:pt>
                <c:pt idx="371">
                  <c:v>4608.0205198105596</c:v>
                </c:pt>
                <c:pt idx="372">
                  <c:v>4607.8066405388699</c:v>
                </c:pt>
                <c:pt idx="373">
                  <c:v>4607.59311726133</c:v>
                </c:pt>
                <c:pt idx="374">
                  <c:v>4607.3799495365702</c:v>
                </c:pt>
                <c:pt idx="375">
                  <c:v>4607.16713692347</c:v>
                </c:pt>
                <c:pt idx="376">
                  <c:v>4606.9546789811302</c:v>
                </c:pt>
                <c:pt idx="377">
                  <c:v>4606.7425752688696</c:v>
                </c:pt>
                <c:pt idx="378">
                  <c:v>4606.5308253462599</c:v>
                </c:pt>
                <c:pt idx="379">
                  <c:v>4606.3194287731003</c:v>
                </c:pt>
                <c:pt idx="380">
                  <c:v>4606.1083851094199</c:v>
                </c:pt>
                <c:pt idx="381">
                  <c:v>4605.89769391549</c:v>
                </c:pt>
                <c:pt idx="382">
                  <c:v>4605.6873547517998</c:v>
                </c:pt>
                <c:pt idx="383">
                  <c:v>4605.4773671790999</c:v>
                </c:pt>
                <c:pt idx="384">
                  <c:v>4605.2677307583499</c:v>
                </c:pt>
                <c:pt idx="385">
                  <c:v>4605.0584450507704</c:v>
                </c:pt>
                <c:pt idx="386">
                  <c:v>4604.8495096177903</c:v>
                </c:pt>
                <c:pt idx="387">
                  <c:v>4604.6409240211096</c:v>
                </c:pt>
                <c:pt idx="388">
                  <c:v>4604.4326878226402</c:v>
                </c:pt>
                <c:pt idx="389">
                  <c:v>4604.2248005845504</c:v>
                </c:pt>
                <c:pt idx="390">
                  <c:v>4604.0172618692304</c:v>
                </c:pt>
                <c:pt idx="391">
                  <c:v>4603.8100712393298</c:v>
                </c:pt>
                <c:pt idx="392">
                  <c:v>4603.6032282577198</c:v>
                </c:pt>
                <c:pt idx="393">
                  <c:v>4603.3967324875202</c:v>
                </c:pt>
                <c:pt idx="394">
                  <c:v>4603.1905834920999</c:v>
                </c:pt>
                <c:pt idx="395">
                  <c:v>4602.9847808350496</c:v>
                </c:pt>
                <c:pt idx="396">
                  <c:v>4602.7793240802303</c:v>
                </c:pt>
                <c:pt idx="397">
                  <c:v>4602.5742127917201</c:v>
                </c:pt>
                <c:pt idx="398">
                  <c:v>4602.3694465338504</c:v>
                </c:pt>
                <c:pt idx="399">
                  <c:v>4602.1650248712103</c:v>
                </c:pt>
                <c:pt idx="400">
                  <c:v>4601.9609473685996</c:v>
                </c:pt>
                <c:pt idx="401">
                  <c:v>4601.7572135910896</c:v>
                </c:pt>
                <c:pt idx="402">
                  <c:v>4601.553823104</c:v>
                </c:pt>
                <c:pt idx="403">
                  <c:v>4601.3507754728898</c:v>
                </c:pt>
                <c:pt idx="404">
                  <c:v>4601.1480702635399</c:v>
                </c:pt>
                <c:pt idx="405">
                  <c:v>4600.9457070420203</c:v>
                </c:pt>
                <c:pt idx="406">
                  <c:v>4600.7436853746203</c:v>
                </c:pt>
                <c:pt idx="407">
                  <c:v>4600.5420048278902</c:v>
                </c:pt>
                <c:pt idx="408">
                  <c:v>4600.3406649686103</c:v>
                </c:pt>
                <c:pt idx="409">
                  <c:v>4600.1396653638403</c:v>
                </c:pt>
                <c:pt idx="410">
                  <c:v>4599.9390055808599</c:v>
                </c:pt>
                <c:pt idx="411">
                  <c:v>4599.7386851872297</c:v>
                </c:pt>
                <c:pt idx="412">
                  <c:v>4599.5387037507198</c:v>
                </c:pt>
                <c:pt idx="413">
                  <c:v>4599.3390608393802</c:v>
                </c:pt>
                <c:pt idx="414">
                  <c:v>4599.13975602151</c:v>
                </c:pt>
                <c:pt idx="415">
                  <c:v>4598.9407888656597</c:v>
                </c:pt>
                <c:pt idx="416">
                  <c:v>4598.7421589406204</c:v>
                </c:pt>
                <c:pt idx="417">
                  <c:v>4598.5438658154499</c:v>
                </c:pt>
                <c:pt idx="418">
                  <c:v>4598.3459090594497</c:v>
                </c:pt>
                <c:pt idx="419">
                  <c:v>4598.1482882421897</c:v>
                </c:pt>
                <c:pt idx="420">
                  <c:v>4597.9510029334697</c:v>
                </c:pt>
                <c:pt idx="421">
                  <c:v>4597.7540527033698</c:v>
                </c:pt>
                <c:pt idx="422">
                  <c:v>4597.5574371222001</c:v>
                </c:pt>
                <c:pt idx="423">
                  <c:v>4597.36115576056</c:v>
                </c:pt>
                <c:pt idx="424">
                  <c:v>4597.1652081892698</c:v>
                </c:pt>
                <c:pt idx="425">
                  <c:v>4596.9695939794401</c:v>
                </c:pt>
                <c:pt idx="426">
                  <c:v>4596.7743127023996</c:v>
                </c:pt>
                <c:pt idx="427">
                  <c:v>4596.5793639297699</c:v>
                </c:pt>
                <c:pt idx="428">
                  <c:v>4596.3847472334201</c:v>
                </c:pt>
                <c:pt idx="429">
                  <c:v>4596.1904621854601</c:v>
                </c:pt>
                <c:pt idx="430">
                  <c:v>4595.9965083582902</c:v>
                </c:pt>
                <c:pt idx="431">
                  <c:v>4595.8028853245496</c:v>
                </c:pt>
                <c:pt idx="432">
                  <c:v>4595.6095926571397</c:v>
                </c:pt>
                <c:pt idx="433">
                  <c:v>4595.4166299292301</c:v>
                </c:pt>
                <c:pt idx="434">
                  <c:v>4595.2239967142305</c:v>
                </c:pt>
                <c:pt idx="435">
                  <c:v>4595.0316925858497</c:v>
                </c:pt>
                <c:pt idx="436">
                  <c:v>4594.8397171180204</c:v>
                </c:pt>
                <c:pt idx="437">
                  <c:v>4594.64806988497</c:v>
                </c:pt>
                <c:pt idx="438">
                  <c:v>4594.4567504611596</c:v>
                </c:pt>
                <c:pt idx="439">
                  <c:v>4594.2657584213202</c:v>
                </c:pt>
                <c:pt idx="440">
                  <c:v>4594.0750933404697</c:v>
                </c:pt>
                <c:pt idx="441">
                  <c:v>4593.8847547938603</c:v>
                </c:pt>
                <c:pt idx="442">
                  <c:v>4593.69474235704</c:v>
                </c:pt>
                <c:pt idx="443">
                  <c:v>4593.5050556057804</c:v>
                </c:pt>
                <c:pt idx="444">
                  <c:v>4593.3156941161596</c:v>
                </c:pt>
                <c:pt idx="445">
                  <c:v>4593.1266574644897</c:v>
                </c:pt>
                <c:pt idx="446">
                  <c:v>4592.9379452273797</c:v>
                </c:pt>
                <c:pt idx="447">
                  <c:v>4592.7495569816801</c:v>
                </c:pt>
                <c:pt idx="448">
                  <c:v>4592.5614923045196</c:v>
                </c:pt>
                <c:pt idx="449">
                  <c:v>4592.3737507732903</c:v>
                </c:pt>
                <c:pt idx="450">
                  <c:v>4592.1863319656604</c:v>
                </c:pt>
                <c:pt idx="451">
                  <c:v>4591.9992354595697</c:v>
                </c:pt>
                <c:pt idx="452">
                  <c:v>4591.8124608332</c:v>
                </c:pt>
                <c:pt idx="453">
                  <c:v>4591.6260076650296</c:v>
                </c:pt>
                <c:pt idx="454">
                  <c:v>4591.4398755338098</c:v>
                </c:pt>
                <c:pt idx="455">
                  <c:v>4591.2540640185298</c:v>
                </c:pt>
                <c:pt idx="456">
                  <c:v>4591.0685726984902</c:v>
                </c:pt>
                <c:pt idx="457">
                  <c:v>4590.8834011532399</c:v>
                </c:pt>
                <c:pt idx="458">
                  <c:v>4590.6985489626004</c:v>
                </c:pt>
                <c:pt idx="459">
                  <c:v>4590.5140157066598</c:v>
                </c:pt>
                <c:pt idx="460">
                  <c:v>4590.3298009658001</c:v>
                </c:pt>
                <c:pt idx="461">
                  <c:v>4590.1459043206596</c:v>
                </c:pt>
                <c:pt idx="462">
                  <c:v>4589.9623253521604</c:v>
                </c:pt>
                <c:pt idx="463">
                  <c:v>4589.7790636414702</c:v>
                </c:pt>
                <c:pt idx="464">
                  <c:v>4589.5961187700796</c:v>
                </c:pt>
                <c:pt idx="465">
                  <c:v>4589.4134903197</c:v>
                </c:pt>
                <c:pt idx="466">
                  <c:v>4589.2311778723597</c:v>
                </c:pt>
                <c:pt idx="467">
                  <c:v>4589.0491810103504</c:v>
                </c:pt>
                <c:pt idx="468">
                  <c:v>4588.8674993162304</c:v>
                </c:pt>
                <c:pt idx="469">
                  <c:v>4588.6861323728399</c:v>
                </c:pt>
                <c:pt idx="470">
                  <c:v>4588.5050797632903</c:v>
                </c:pt>
                <c:pt idx="471">
                  <c:v>4588.3243410709802</c:v>
                </c:pt>
                <c:pt idx="472">
                  <c:v>4588.1439158795802</c:v>
                </c:pt>
                <c:pt idx="473">
                  <c:v>4587.9638037730501</c:v>
                </c:pt>
                <c:pt idx="474">
                  <c:v>4587.78400433561</c:v>
                </c:pt>
                <c:pt idx="475">
                  <c:v>4587.6045171517599</c:v>
                </c:pt>
                <c:pt idx="476">
                  <c:v>4587.4253418062899</c:v>
                </c:pt>
                <c:pt idx="477">
                  <c:v>4587.2464778842595</c:v>
                </c:pt>
                <c:pt idx="478">
                  <c:v>4587.0679249710302</c:v>
                </c:pt>
                <c:pt idx="479">
                  <c:v>4586.8896826522096</c:v>
                </c:pt>
                <c:pt idx="480">
                  <c:v>4586.7117505137103</c:v>
                </c:pt>
                <c:pt idx="481">
                  <c:v>4586.5341281417204</c:v>
                </c:pt>
                <c:pt idx="482">
                  <c:v>4586.3568151227</c:v>
                </c:pt>
                <c:pt idx="483">
                  <c:v>4586.1798110434102</c:v>
                </c:pt>
                <c:pt idx="484">
                  <c:v>4586.0031154908802</c:v>
                </c:pt>
                <c:pt idx="485">
                  <c:v>4585.8267280524196</c:v>
                </c:pt>
                <c:pt idx="486">
                  <c:v>4585.65064831563</c:v>
                </c:pt>
                <c:pt idx="487">
                  <c:v>4585.47487586839</c:v>
                </c:pt>
                <c:pt idx="488">
                  <c:v>4585.2994102988696</c:v>
                </c:pt>
                <c:pt idx="489">
                  <c:v>4585.1242511955097</c:v>
                </c:pt>
                <c:pt idx="490">
                  <c:v>4584.9493981470496</c:v>
                </c:pt>
                <c:pt idx="491">
                  <c:v>4584.7748507425104</c:v>
                </c:pt>
                <c:pt idx="492">
                  <c:v>4584.6006085711797</c:v>
                </c:pt>
                <c:pt idx="493">
                  <c:v>4584.4266712226699</c:v>
                </c:pt>
                <c:pt idx="494">
                  <c:v>4584.2530382868399</c:v>
                </c:pt>
                <c:pt idx="495">
                  <c:v>4584.0797093538604</c:v>
                </c:pt>
                <c:pt idx="496">
                  <c:v>4583.9066840141704</c:v>
                </c:pt>
                <c:pt idx="497">
                  <c:v>4583.7339618585102</c:v>
                </c:pt>
                <c:pt idx="498">
                  <c:v>4583.5615424779098</c:v>
                </c:pt>
                <c:pt idx="499">
                  <c:v>4583.3894254636698</c:v>
                </c:pt>
                <c:pt idx="500">
                  <c:v>4583.2176104073897</c:v>
                </c:pt>
                <c:pt idx="501">
                  <c:v>4583.04609690097</c:v>
                </c:pt>
                <c:pt idx="502">
                  <c:v>4582.8748845365699</c:v>
                </c:pt>
                <c:pt idx="503">
                  <c:v>4582.7039729066601</c:v>
                </c:pt>
                <c:pt idx="504">
                  <c:v>4582.5333616040098</c:v>
                </c:pt>
                <c:pt idx="505">
                  <c:v>4582.3630502216402</c:v>
                </c:pt>
                <c:pt idx="506">
                  <c:v>4582.1930383529098</c:v>
                </c:pt>
                <c:pt idx="507">
                  <c:v>4582.02332559143</c:v>
                </c:pt>
                <c:pt idx="508">
                  <c:v>4581.8539115311296</c:v>
                </c:pt>
                <c:pt idx="509">
                  <c:v>4581.6847957662103</c:v>
                </c:pt>
                <c:pt idx="510">
                  <c:v>4581.5159778911702</c:v>
                </c:pt>
                <c:pt idx="511">
                  <c:v>4581.3474575008104</c:v>
                </c:pt>
                <c:pt idx="512">
                  <c:v>4581.1792341902201</c:v>
                </c:pt>
                <c:pt idx="513">
                  <c:v>4581.0113075547597</c:v>
                </c:pt>
                <c:pt idx="514">
                  <c:v>4580.8436771901197</c:v>
                </c:pt>
                <c:pt idx="515">
                  <c:v>4580.6763426922498</c:v>
                </c:pt>
                <c:pt idx="516">
                  <c:v>4580.5093036574199</c:v>
                </c:pt>
                <c:pt idx="517">
                  <c:v>4580.3425596821799</c:v>
                </c:pt>
                <c:pt idx="518">
                  <c:v>4580.1761103633698</c:v>
                </c:pt>
                <c:pt idx="519">
                  <c:v>4580.0099552981401</c:v>
                </c:pt>
                <c:pt idx="520">
                  <c:v>4579.84409408393</c:v>
                </c:pt>
                <c:pt idx="521">
                  <c:v>4579.6785263184702</c:v>
                </c:pt>
                <c:pt idx="522">
                  <c:v>4579.5132515997802</c:v>
                </c:pt>
                <c:pt idx="523">
                  <c:v>4579.3482695262001</c:v>
                </c:pt>
                <c:pt idx="524">
                  <c:v>4579.1835796963496</c:v>
                </c:pt>
                <c:pt idx="525">
                  <c:v>4579.01918170913</c:v>
                </c:pt>
                <c:pt idx="526">
                  <c:v>4578.8550751637704</c:v>
                </c:pt>
                <c:pt idx="527">
                  <c:v>4578.6912596597904</c:v>
                </c:pt>
                <c:pt idx="528">
                  <c:v>4578.5277347969904</c:v>
                </c:pt>
                <c:pt idx="529">
                  <c:v>4578.3645001754703</c:v>
                </c:pt>
                <c:pt idx="530">
                  <c:v>4578.2015553956599</c:v>
                </c:pt>
                <c:pt idx="531">
                  <c:v>4578.03890005826</c:v>
                </c:pt>
                <c:pt idx="532">
                  <c:v>4577.8765337642599</c:v>
                </c:pt>
                <c:pt idx="533">
                  <c:v>4577.7144561149798</c:v>
                </c:pt>
                <c:pt idx="534">
                  <c:v>4577.5526667120203</c:v>
                </c:pt>
                <c:pt idx="535">
                  <c:v>4577.3911651572798</c:v>
                </c:pt>
                <c:pt idx="536">
                  <c:v>4577.2299510529701</c:v>
                </c:pt>
                <c:pt idx="537">
                  <c:v>4577.0690240016002</c:v>
                </c:pt>
                <c:pt idx="538">
                  <c:v>4576.9083836059699</c:v>
                </c:pt>
                <c:pt idx="539">
                  <c:v>4576.7480294691904</c:v>
                </c:pt>
                <c:pt idx="540">
                  <c:v>4576.5879611946702</c:v>
                </c:pt>
                <c:pt idx="541">
                  <c:v>4576.4281783861197</c:v>
                </c:pt>
                <c:pt idx="542">
                  <c:v>4576.2686806475504</c:v>
                </c:pt>
                <c:pt idx="543">
                  <c:v>4576.1094675832801</c:v>
                </c:pt>
                <c:pt idx="544">
                  <c:v>4575.9505387979298</c:v>
                </c:pt>
                <c:pt idx="545">
                  <c:v>4575.7918938964203</c:v>
                </c:pt>
                <c:pt idx="546">
                  <c:v>4575.6335324839802</c:v>
                </c:pt>
                <c:pt idx="547">
                  <c:v>4575.4754541661396</c:v>
                </c:pt>
                <c:pt idx="548">
                  <c:v>4575.3176585487199</c:v>
                </c:pt>
                <c:pt idx="549">
                  <c:v>4575.16014523787</c:v>
                </c:pt>
                <c:pt idx="550">
                  <c:v>4575.0029138400296</c:v>
                </c:pt>
                <c:pt idx="551">
                  <c:v>4574.8459639619396</c:v>
                </c:pt>
                <c:pt idx="552">
                  <c:v>4574.68929521066</c:v>
                </c:pt>
                <c:pt idx="553">
                  <c:v>4574.5329071935403</c:v>
                </c:pt>
                <c:pt idx="554">
                  <c:v>4574.3767995182498</c:v>
                </c:pt>
                <c:pt idx="555">
                  <c:v>4574.2209717927599</c:v>
                </c:pt>
                <c:pt idx="556">
                  <c:v>4574.0654236253404</c:v>
                </c:pt>
                <c:pt idx="557">
                  <c:v>4573.9101546245702</c:v>
                </c:pt>
                <c:pt idx="558">
                  <c:v>4573.7551643993502</c:v>
                </c:pt>
                <c:pt idx="559">
                  <c:v>4573.6004525588696</c:v>
                </c:pt>
                <c:pt idx="560">
                  <c:v>4573.4460187126297</c:v>
                </c:pt>
                <c:pt idx="561">
                  <c:v>4573.2918624704498</c:v>
                </c:pt>
                <c:pt idx="562">
                  <c:v>4573.1379834424397</c:v>
                </c:pt>
                <c:pt idx="563">
                  <c:v>4572.98438123904</c:v>
                </c:pt>
                <c:pt idx="564">
                  <c:v>4572.8310554709697</c:v>
                </c:pt>
                <c:pt idx="565">
                  <c:v>4572.6780057492897</c:v>
                </c:pt>
                <c:pt idx="566">
                  <c:v>4572.5252316853403</c:v>
                </c:pt>
                <c:pt idx="567">
                  <c:v>4572.3727328907898</c:v>
                </c:pt>
                <c:pt idx="568">
                  <c:v>4572.2205089776198</c:v>
                </c:pt>
                <c:pt idx="569">
                  <c:v>4572.0685595581099</c:v>
                </c:pt>
                <c:pt idx="570">
                  <c:v>4571.9168842448398</c:v>
                </c:pt>
                <c:pt idx="571">
                  <c:v>4571.7654826507296</c:v>
                </c:pt>
                <c:pt idx="572">
                  <c:v>4571.6143543889903</c:v>
                </c:pt>
                <c:pt idx="573">
                  <c:v>4571.4634990731402</c:v>
                </c:pt>
                <c:pt idx="574">
                  <c:v>4571.3129163170197</c:v>
                </c:pt>
                <c:pt idx="575">
                  <c:v>4571.1626057347703</c:v>
                </c:pt>
                <c:pt idx="576">
                  <c:v>4571.0125669408699</c:v>
                </c:pt>
                <c:pt idx="577">
                  <c:v>4570.8627995500701</c:v>
                </c:pt>
                <c:pt idx="578">
                  <c:v>4570.7133031774601</c:v>
                </c:pt>
                <c:pt idx="579">
                  <c:v>4570.5640774384401</c:v>
                </c:pt>
                <c:pt idx="580">
                  <c:v>4570.4151219487203</c:v>
                </c:pt>
                <c:pt idx="581">
                  <c:v>4570.2664363243202</c:v>
                </c:pt>
                <c:pt idx="582">
                  <c:v>4570.1180201815696</c:v>
                </c:pt>
                <c:pt idx="583">
                  <c:v>4569.96987313713</c:v>
                </c:pt>
                <c:pt idx="584">
                  <c:v>4569.8219948079504</c:v>
                </c:pt>
                <c:pt idx="585">
                  <c:v>4569.6743848113201</c:v>
                </c:pt>
                <c:pt idx="586">
                  <c:v>4569.5270427648102</c:v>
                </c:pt>
                <c:pt idx="587">
                  <c:v>4569.37996828635</c:v>
                </c:pt>
                <c:pt idx="588">
                  <c:v>4569.2331609941402</c:v>
                </c:pt>
                <c:pt idx="589">
                  <c:v>4569.0866205067196</c:v>
                </c:pt>
                <c:pt idx="590">
                  <c:v>4568.9403464429497</c:v>
                </c:pt>
                <c:pt idx="591">
                  <c:v>4568.7943384219798</c:v>
                </c:pt>
                <c:pt idx="592">
                  <c:v>4568.6485960632999</c:v>
                </c:pt>
                <c:pt idx="593">
                  <c:v>4568.5031189867104</c:v>
                </c:pt>
                <c:pt idx="594">
                  <c:v>4568.3579068123199</c:v>
                </c:pt>
                <c:pt idx="595">
                  <c:v>4568.2129591605499</c:v>
                </c:pt>
                <c:pt idx="596">
                  <c:v>4568.0682756521601</c:v>
                </c:pt>
                <c:pt idx="597">
                  <c:v>4567.9238559081996</c:v>
                </c:pt>
                <c:pt idx="598">
                  <c:v>4567.7796995500603</c:v>
                </c:pt>
                <c:pt idx="599">
                  <c:v>4567.6358061994397</c:v>
                </c:pt>
                <c:pt idx="600">
                  <c:v>4567.49217547834</c:v>
                </c:pt>
                <c:pt idx="601">
                  <c:v>4567.3488070090998</c:v>
                </c:pt>
                <c:pt idx="602">
                  <c:v>4567.2057004143699</c:v>
                </c:pt>
                <c:pt idx="603">
                  <c:v>4567.06285531712</c:v>
                </c:pt>
                <c:pt idx="604">
                  <c:v>4566.9202713406403</c:v>
                </c:pt>
                <c:pt idx="605">
                  <c:v>4566.7779481085199</c:v>
                </c:pt>
                <c:pt idx="606">
                  <c:v>4566.6358852447001</c:v>
                </c:pt>
                <c:pt idx="607">
                  <c:v>4566.4940823734296</c:v>
                </c:pt>
                <c:pt idx="608">
                  <c:v>4566.3525391192497</c:v>
                </c:pt>
                <c:pt idx="609">
                  <c:v>4566.2112551070504</c:v>
                </c:pt>
                <c:pt idx="610">
                  <c:v>4566.0702299620398</c:v>
                </c:pt>
                <c:pt idx="611">
                  <c:v>4565.9294633097297</c:v>
                </c:pt>
                <c:pt idx="612">
                  <c:v>4565.7889547759696</c:v>
                </c:pt>
                <c:pt idx="613">
                  <c:v>4565.6487039869298</c:v>
                </c:pt>
                <c:pt idx="614">
                  <c:v>4565.50871056907</c:v>
                </c:pt>
                <c:pt idx="615">
                  <c:v>4565.3689741492099</c:v>
                </c:pt>
                <c:pt idx="616">
                  <c:v>4565.2294943544603</c:v>
                </c:pt>
                <c:pt idx="617">
                  <c:v>4565.0902708122803</c:v>
                </c:pt>
                <c:pt idx="618">
                  <c:v>4564.9513031504403</c:v>
                </c:pt>
                <c:pt idx="619">
                  <c:v>4564.8125909970104</c:v>
                </c:pt>
                <c:pt idx="620">
                  <c:v>4564.6741339804103</c:v>
                </c:pt>
                <c:pt idx="621">
                  <c:v>4564.5359317293696</c:v>
                </c:pt>
                <c:pt idx="622">
                  <c:v>4564.3979838729401</c:v>
                </c:pt>
                <c:pt idx="623">
                  <c:v>4564.26029004051</c:v>
                </c:pt>
                <c:pt idx="624">
                  <c:v>4564.1228498617602</c:v>
                </c:pt>
                <c:pt idx="625">
                  <c:v>4563.9856629667302</c:v>
                </c:pt>
                <c:pt idx="626">
                  <c:v>4563.8487289857503</c:v>
                </c:pt>
                <c:pt idx="627">
                  <c:v>4563.7120475494903</c:v>
                </c:pt>
                <c:pt idx="628">
                  <c:v>4563.5756182889399</c:v>
                </c:pt>
                <c:pt idx="629">
                  <c:v>4563.4394408354301</c:v>
                </c:pt>
                <c:pt idx="630">
                  <c:v>4563.3035148205699</c:v>
                </c:pt>
                <c:pt idx="631">
                  <c:v>4563.1678398763497</c:v>
                </c:pt>
                <c:pt idx="632">
                  <c:v>4563.0324156350298</c:v>
                </c:pt>
                <c:pt idx="633">
                  <c:v>4562.8972417292398</c:v>
                </c:pt>
                <c:pt idx="634">
                  <c:v>4562.7623177919004</c:v>
                </c:pt>
                <c:pt idx="635">
                  <c:v>4562.6276434562797</c:v>
                </c:pt>
                <c:pt idx="636">
                  <c:v>4562.4932183559604</c:v>
                </c:pt>
                <c:pt idx="637">
                  <c:v>4562.35904212484</c:v>
                </c:pt>
                <c:pt idx="638">
                  <c:v>4562.2251143971698</c:v>
                </c:pt>
                <c:pt idx="639">
                  <c:v>4562.0914348074903</c:v>
                </c:pt>
                <c:pt idx="640">
                  <c:v>4561.9580029907002</c:v>
                </c:pt>
                <c:pt idx="641">
                  <c:v>4561.8248185820103</c:v>
                </c:pt>
                <c:pt idx="642">
                  <c:v>4561.6918812169397</c:v>
                </c:pt>
                <c:pt idx="643">
                  <c:v>4561.5591905313604</c:v>
                </c:pt>
                <c:pt idx="644">
                  <c:v>4561.42674616147</c:v>
                </c:pt>
                <c:pt idx="645">
                  <c:v>4561.2945477437597</c:v>
                </c:pt>
                <c:pt idx="646">
                  <c:v>4561.1625949150903</c:v>
                </c:pt>
                <c:pt idx="647">
                  <c:v>4561.0308873126296</c:v>
                </c:pt>
                <c:pt idx="648">
                  <c:v>4560.8994245738504</c:v>
                </c:pt>
                <c:pt idx="649">
                  <c:v>4560.7682063366001</c:v>
                </c:pt>
                <c:pt idx="650">
                  <c:v>4560.6372322389998</c:v>
                </c:pt>
                <c:pt idx="651">
                  <c:v>4560.5065019195499</c:v>
                </c:pt>
                <c:pt idx="652">
                  <c:v>4560.3760150170501</c:v>
                </c:pt>
                <c:pt idx="653">
                  <c:v>4560.2457711706102</c:v>
                </c:pt>
                <c:pt idx="654">
                  <c:v>4560.11577001971</c:v>
                </c:pt>
                <c:pt idx="655">
                  <c:v>4559.9860112041197</c:v>
                </c:pt>
                <c:pt idx="656">
                  <c:v>4559.8564943639703</c:v>
                </c:pt>
                <c:pt idx="657">
                  <c:v>4559.7272191396896</c:v>
                </c:pt>
                <c:pt idx="658">
                  <c:v>4559.5981851720599</c:v>
                </c:pt>
                <c:pt idx="659">
                  <c:v>4559.4693921021699</c:v>
                </c:pt>
                <c:pt idx="660">
                  <c:v>4559.3408395714596</c:v>
                </c:pt>
                <c:pt idx="661">
                  <c:v>4559.2125272216799</c:v>
                </c:pt>
                <c:pt idx="662">
                  <c:v>4559.0844546949102</c:v>
                </c:pt>
                <c:pt idx="663">
                  <c:v>4558.9566216335697</c:v>
                </c:pt>
                <c:pt idx="664">
                  <c:v>4558.82902768041</c:v>
                </c:pt>
                <c:pt idx="665">
                  <c:v>4558.7016724784999</c:v>
                </c:pt>
                <c:pt idx="666">
                  <c:v>4558.57455567124</c:v>
                </c:pt>
                <c:pt idx="667">
                  <c:v>4558.4476769023604</c:v>
                </c:pt>
                <c:pt idx="668">
                  <c:v>4558.3210358159304</c:v>
                </c:pt>
                <c:pt idx="669">
                  <c:v>4558.1946320563502</c:v>
                </c:pt>
                <c:pt idx="670">
                  <c:v>4558.0684652683203</c:v>
                </c:pt>
                <c:pt idx="671">
                  <c:v>4557.9425350969204</c:v>
                </c:pt>
                <c:pt idx="672">
                  <c:v>4557.8168411875104</c:v>
                </c:pt>
                <c:pt idx="673">
                  <c:v>4557.6913831858201</c:v>
                </c:pt>
                <c:pt idx="674">
                  <c:v>4557.5661607378797</c:v>
                </c:pt>
                <c:pt idx="675">
                  <c:v>4557.4411734900796</c:v>
                </c:pt>
                <c:pt idx="676">
                  <c:v>4557.31642108912</c:v>
                </c:pt>
                <c:pt idx="677">
                  <c:v>4557.1919031820398</c:v>
                </c:pt>
                <c:pt idx="678">
                  <c:v>4557.0676194161997</c:v>
                </c:pt>
                <c:pt idx="679">
                  <c:v>4556.9435694393096</c:v>
                </c:pt>
                <c:pt idx="680">
                  <c:v>4556.8197528993996</c:v>
                </c:pt>
                <c:pt idx="681">
                  <c:v>4556.69616944483</c:v>
                </c:pt>
                <c:pt idx="682">
                  <c:v>4556.5728187242903</c:v>
                </c:pt>
                <c:pt idx="683">
                  <c:v>4556.44970038681</c:v>
                </c:pt>
                <c:pt idx="684">
                  <c:v>4556.3268140817499</c:v>
                </c:pt>
                <c:pt idx="685">
                  <c:v>4556.2041594587999</c:v>
                </c:pt>
                <c:pt idx="686">
                  <c:v>4556.0817361679801</c:v>
                </c:pt>
                <c:pt idx="687">
                  <c:v>4555.9595438596498</c:v>
                </c:pt>
                <c:pt idx="688">
                  <c:v>4555.8375821844902</c:v>
                </c:pt>
                <c:pt idx="689">
                  <c:v>4555.7158507935201</c:v>
                </c:pt>
                <c:pt idx="690">
                  <c:v>4555.5943493381001</c:v>
                </c:pt>
                <c:pt idx="691">
                  <c:v>4555.4730774699001</c:v>
                </c:pt>
                <c:pt idx="692">
                  <c:v>4555.3520348409502</c:v>
                </c:pt>
                <c:pt idx="693">
                  <c:v>4555.2312211035996</c:v>
                </c:pt>
                <c:pt idx="694">
                  <c:v>4555.1106359105297</c:v>
                </c:pt>
                <c:pt idx="695">
                  <c:v>4554.99027891476</c:v>
                </c:pt>
                <c:pt idx="696">
                  <c:v>4554.8701497696402</c:v>
                </c:pt>
                <c:pt idx="697">
                  <c:v>4554.7502481288502</c:v>
                </c:pt>
                <c:pt idx="698">
                  <c:v>4554.6305736464001</c:v>
                </c:pt>
                <c:pt idx="699">
                  <c:v>4554.51112597666</c:v>
                </c:pt>
                <c:pt idx="700">
                  <c:v>4554.3919047743002</c:v>
                </c:pt>
                <c:pt idx="701">
                  <c:v>4554.2729096943403</c:v>
                </c:pt>
                <c:pt idx="702">
                  <c:v>4554.1541403921401</c:v>
                </c:pt>
                <c:pt idx="703">
                  <c:v>4554.0355965233703</c:v>
                </c:pt>
                <c:pt idx="704">
                  <c:v>4553.9172777440599</c:v>
                </c:pt>
                <c:pt idx="705">
                  <c:v>4553.7991837105701</c:v>
                </c:pt>
                <c:pt idx="706">
                  <c:v>4553.6813140795703</c:v>
                </c:pt>
                <c:pt idx="707">
                  <c:v>4553.5636685080999</c:v>
                </c:pt>
                <c:pt idx="708">
                  <c:v>4553.4462466535197</c:v>
                </c:pt>
                <c:pt idx="709">
                  <c:v>4553.3290481735103</c:v>
                </c:pt>
                <c:pt idx="710">
                  <c:v>4553.2120727260899</c:v>
                </c:pt>
                <c:pt idx="711">
                  <c:v>4553.0953199696396</c:v>
                </c:pt>
                <c:pt idx="712">
                  <c:v>4552.9787895628497</c:v>
                </c:pt>
                <c:pt idx="713">
                  <c:v>4552.8624811647496</c:v>
                </c:pt>
                <c:pt idx="714">
                  <c:v>4552.7463944347001</c:v>
                </c:pt>
                <c:pt idx="715">
                  <c:v>4552.6305290324099</c:v>
                </c:pt>
                <c:pt idx="716">
                  <c:v>4552.5148846179</c:v>
                </c:pt>
                <c:pt idx="717">
                  <c:v>4552.3994608515704</c:v>
                </c:pt>
                <c:pt idx="718">
                  <c:v>4552.2842573940998</c:v>
                </c:pt>
                <c:pt idx="719">
                  <c:v>4552.1692739065502</c:v>
                </c:pt>
                <c:pt idx="720">
                  <c:v>4552.0545100502804</c:v>
                </c:pt>
                <c:pt idx="721">
                  <c:v>4551.9399654870303</c:v>
                </c:pt>
                <c:pt idx="722">
                  <c:v>4551.8256398788199</c:v>
                </c:pt>
                <c:pt idx="723">
                  <c:v>4551.71153288806</c:v>
                </c:pt>
                <c:pt idx="724">
                  <c:v>4551.5976441774501</c:v>
                </c:pt>
                <c:pt idx="725">
                  <c:v>4551.4839734100597</c:v>
                </c:pt>
                <c:pt idx="726">
                  <c:v>4551.3705202492702</c:v>
                </c:pt>
                <c:pt idx="727">
                  <c:v>4551.2572843588296</c:v>
                </c:pt>
                <c:pt idx="728">
                  <c:v>4551.1442654027796</c:v>
                </c:pt>
                <c:pt idx="729">
                  <c:v>4551.0314630455296</c:v>
                </c:pt>
                <c:pt idx="730">
                  <c:v>4550.9188769518296</c:v>
                </c:pt>
                <c:pt idx="731">
                  <c:v>4550.8065067867301</c:v>
                </c:pt>
                <c:pt idx="732">
                  <c:v>4550.6943522156598</c:v>
                </c:pt>
                <c:pt idx="733">
                  <c:v>4550.5824129043604</c:v>
                </c:pt>
                <c:pt idx="734">
                  <c:v>4550.4706885189098</c:v>
                </c:pt>
                <c:pt idx="735">
                  <c:v>4550.3591787257201</c:v>
                </c:pt>
                <c:pt idx="736">
                  <c:v>4550.2478831915696</c:v>
                </c:pt>
                <c:pt idx="737">
                  <c:v>4550.1368015835296</c:v>
                </c:pt>
                <c:pt idx="738">
                  <c:v>4550.0259335690398</c:v>
                </c:pt>
                <c:pt idx="739">
                  <c:v>4549.9152788158699</c:v>
                </c:pt>
                <c:pt idx="740">
                  <c:v>4549.8048369921098</c:v>
                </c:pt>
                <c:pt idx="741">
                  <c:v>4549.6946077662096</c:v>
                </c:pt>
                <c:pt idx="742">
                  <c:v>4549.5845908069496</c:v>
                </c:pt>
                <c:pt idx="743">
                  <c:v>4549.47478578343</c:v>
                </c:pt>
                <c:pt idx="744">
                  <c:v>4549.3651923651096</c:v>
                </c:pt>
                <c:pt idx="745">
                  <c:v>4549.2558102217799</c:v>
                </c:pt>
                <c:pt idx="746">
                  <c:v>4549.1466390235701</c:v>
                </c:pt>
                <c:pt idx="747">
                  <c:v>4549.03767844093</c:v>
                </c:pt>
                <c:pt idx="748">
                  <c:v>4548.92892814467</c:v>
                </c:pt>
                <c:pt idx="749">
                  <c:v>4548.8203878059203</c:v>
                </c:pt>
                <c:pt idx="750">
                  <c:v>4548.7120570961597</c:v>
                </c:pt>
                <c:pt idx="751">
                  <c:v>4548.6039356871997</c:v>
                </c:pt>
                <c:pt idx="752">
                  <c:v>4548.4960232511903</c:v>
                </c:pt>
                <c:pt idx="753">
                  <c:v>4548.3883194606196</c:v>
                </c:pt>
                <c:pt idx="754">
                  <c:v>4548.2808239883097</c:v>
                </c:pt>
                <c:pt idx="755">
                  <c:v>4548.1735365074301</c:v>
                </c:pt>
                <c:pt idx="756">
                  <c:v>4548.0664566914702</c:v>
                </c:pt>
                <c:pt idx="757">
                  <c:v>4547.9595842142799</c:v>
                </c:pt>
                <c:pt idx="758">
                  <c:v>4547.8529187500199</c:v>
                </c:pt>
                <c:pt idx="759">
                  <c:v>4547.7464599732202</c:v>
                </c:pt>
                <c:pt idx="760">
                  <c:v>4547.6402075587202</c:v>
                </c:pt>
                <c:pt idx="761">
                  <c:v>4547.5341611817203</c:v>
                </c:pt>
                <c:pt idx="762">
                  <c:v>4547.4283205177298</c:v>
                </c:pt>
                <c:pt idx="763">
                  <c:v>4547.3226852426396</c:v>
                </c:pt>
                <c:pt idx="764">
                  <c:v>4547.2172550326204</c:v>
                </c:pt>
                <c:pt idx="765">
                  <c:v>4547.1120295642404</c:v>
                </c:pt>
                <c:pt idx="766">
                  <c:v>4547.0070085143698</c:v>
                </c:pt>
                <c:pt idx="767">
                  <c:v>4546.9021915602198</c:v>
                </c:pt>
                <c:pt idx="768">
                  <c:v>4546.7975783793499</c:v>
                </c:pt>
                <c:pt idx="769">
                  <c:v>4546.69316864965</c:v>
                </c:pt>
                <c:pt idx="770">
                  <c:v>4546.5889620493599</c:v>
                </c:pt>
                <c:pt idx="771">
                  <c:v>4546.4849582570396</c:v>
                </c:pt>
                <c:pt idx="772">
                  <c:v>4546.3811569516001</c:v>
                </c:pt>
                <c:pt idx="773">
                  <c:v>4546.2775578123001</c:v>
                </c:pt>
                <c:pt idx="774">
                  <c:v>4546.1741605186999</c:v>
                </c:pt>
                <c:pt idx="775">
                  <c:v>4546.0709647507401</c:v>
                </c:pt>
                <c:pt idx="776">
                  <c:v>4545.9679701886698</c:v>
                </c:pt>
                <c:pt idx="777">
                  <c:v>4545.8651765130899</c:v>
                </c:pt>
                <c:pt idx="778">
                  <c:v>4545.7625834049504</c:v>
                </c:pt>
                <c:pt idx="779">
                  <c:v>4545.66019054552</c:v>
                </c:pt>
                <c:pt idx="780">
                  <c:v>4545.5579976163999</c:v>
                </c:pt>
                <c:pt idx="781">
                  <c:v>4545.4560042995599</c:v>
                </c:pt>
                <c:pt idx="782">
                  <c:v>4545.3542102772799</c:v>
                </c:pt>
                <c:pt idx="783">
                  <c:v>4545.2526152321998</c:v>
                </c:pt>
                <c:pt idx="784">
                  <c:v>4545.1512188472798</c:v>
                </c:pt>
                <c:pt idx="785">
                  <c:v>4545.0500208058202</c:v>
                </c:pt>
                <c:pt idx="786">
                  <c:v>4544.9490207914796</c:v>
                </c:pt>
                <c:pt idx="787">
                  <c:v>4544.8482184882296</c:v>
                </c:pt>
                <c:pt idx="788">
                  <c:v>4544.7476135804</c:v>
                </c:pt>
                <c:pt idx="789">
                  <c:v>4544.6472057526398</c:v>
                </c:pt>
                <c:pt idx="790">
                  <c:v>4544.5469946899602</c:v>
                </c:pt>
                <c:pt idx="791">
                  <c:v>4544.4469800776897</c:v>
                </c:pt>
                <c:pt idx="792">
                  <c:v>4544.3471616015004</c:v>
                </c:pt>
                <c:pt idx="793">
                  <c:v>4544.2475389474203</c:v>
                </c:pt>
                <c:pt idx="794">
                  <c:v>4544.14811180179</c:v>
                </c:pt>
                <c:pt idx="795">
                  <c:v>4544.0488798512997</c:v>
                </c:pt>
                <c:pt idx="796">
                  <c:v>4543.9498427829803</c:v>
                </c:pt>
                <c:pt idx="797">
                  <c:v>4543.8510002842004</c:v>
                </c:pt>
                <c:pt idx="798">
                  <c:v>4543.7523520426703</c:v>
                </c:pt>
                <c:pt idx="799">
                  <c:v>4543.6538977464397</c:v>
                </c:pt>
                <c:pt idx="800">
                  <c:v>4543.5556370838704</c:v>
                </c:pt>
                <c:pt idx="801">
                  <c:v>4543.4575697437103</c:v>
                </c:pt>
                <c:pt idx="802">
                  <c:v>4543.3596954149998</c:v>
                </c:pt>
                <c:pt idx="803">
                  <c:v>4543.2620137871399</c:v>
                </c:pt>
                <c:pt idx="804">
                  <c:v>4543.1645245498803</c:v>
                </c:pt>
                <c:pt idx="805">
                  <c:v>4543.0672273932896</c:v>
                </c:pt>
                <c:pt idx="806">
                  <c:v>4542.9701220077804</c:v>
                </c:pt>
                <c:pt idx="807">
                  <c:v>4542.87320808411</c:v>
                </c:pt>
                <c:pt idx="808">
                  <c:v>4542.7764853133604</c:v>
                </c:pt>
                <c:pt idx="809">
                  <c:v>4542.6799533869698</c:v>
                </c:pt>
                <c:pt idx="810">
                  <c:v>4542.5836119966998</c:v>
                </c:pt>
                <c:pt idx="811">
                  <c:v>4542.4874608346699</c:v>
                </c:pt>
                <c:pt idx="812">
                  <c:v>4542.3914995933101</c:v>
                </c:pt>
                <c:pt idx="813">
                  <c:v>4542.2957279654001</c:v>
                </c:pt>
                <c:pt idx="814">
                  <c:v>4542.2001456440803</c:v>
                </c:pt>
                <c:pt idx="815">
                  <c:v>4542.1047523227899</c:v>
                </c:pt>
                <c:pt idx="816">
                  <c:v>4542.0095476953502</c:v>
                </c:pt>
                <c:pt idx="817">
                  <c:v>4541.91453145587</c:v>
                </c:pt>
                <c:pt idx="818">
                  <c:v>4541.8197032988501</c:v>
                </c:pt>
                <c:pt idx="819">
                  <c:v>4541.7250629190903</c:v>
                </c:pt>
                <c:pt idx="820">
                  <c:v>4541.6306100117399</c:v>
                </c:pt>
                <c:pt idx="821">
                  <c:v>4541.5363442722901</c:v>
                </c:pt>
                <c:pt idx="822">
                  <c:v>4541.4422653965803</c:v>
                </c:pt>
                <c:pt idx="823">
                  <c:v>4541.3483730807602</c:v>
                </c:pt>
                <c:pt idx="824">
                  <c:v>4541.2546670213396</c:v>
                </c:pt>
                <c:pt idx="825">
                  <c:v>4541.1611469151603</c:v>
                </c:pt>
                <c:pt idx="826">
                  <c:v>4541.0678124593996</c:v>
                </c:pt>
                <c:pt idx="827">
                  <c:v>4540.9746633515897</c:v>
                </c:pt>
                <c:pt idx="828">
                  <c:v>4540.88169928958</c:v>
                </c:pt>
                <c:pt idx="829">
                  <c:v>4540.7889199715501</c:v>
                </c:pt>
                <c:pt idx="830">
                  <c:v>4540.6963250960498</c:v>
                </c:pt>
                <c:pt idx="831">
                  <c:v>4540.60391436195</c:v>
                </c:pt>
                <c:pt idx="832">
                  <c:v>4540.51168746845</c:v>
                </c:pt>
                <c:pt idx="833">
                  <c:v>4540.4196441150998</c:v>
                </c:pt>
                <c:pt idx="834">
                  <c:v>4540.3277840017799</c:v>
                </c:pt>
                <c:pt idx="835">
                  <c:v>4540.23610682871</c:v>
                </c:pt>
                <c:pt idx="836">
                  <c:v>4540.1446122964699</c:v>
                </c:pt>
                <c:pt idx="837">
                  <c:v>4540.0533001059302</c:v>
                </c:pt>
                <c:pt idx="838">
                  <c:v>4539.9621699583404</c:v>
                </c:pt>
                <c:pt idx="839">
                  <c:v>4539.8712215552796</c:v>
                </c:pt>
                <c:pt idx="840">
                  <c:v>4539.7804545986401</c:v>
                </c:pt>
                <c:pt idx="841">
                  <c:v>4539.6898687906796</c:v>
                </c:pt>
                <c:pt idx="842">
                  <c:v>4539.5994638339898</c:v>
                </c:pt>
                <c:pt idx="843">
                  <c:v>4539.5092394314797</c:v>
                </c:pt>
                <c:pt idx="844">
                  <c:v>4539.4191952864303</c:v>
                </c:pt>
                <c:pt idx="845">
                  <c:v>4539.3293311024199</c:v>
                </c:pt>
                <c:pt idx="846">
                  <c:v>4539.2396465833899</c:v>
                </c:pt>
                <c:pt idx="847">
                  <c:v>4539.1501414336199</c:v>
                </c:pt>
                <c:pt idx="848">
                  <c:v>4539.0608153577105</c:v>
                </c:pt>
                <c:pt idx="849">
                  <c:v>4538.9716680606198</c:v>
                </c:pt>
                <c:pt idx="850">
                  <c:v>4538.8826992476197</c:v>
                </c:pt>
                <c:pt idx="851">
                  <c:v>4538.7939086243396</c:v>
                </c:pt>
                <c:pt idx="852">
                  <c:v>4538.7052958967397</c:v>
                </c:pt>
                <c:pt idx="853">
                  <c:v>4538.6168607711097</c:v>
                </c:pt>
                <c:pt idx="854">
                  <c:v>4538.5286029540803</c:v>
                </c:pt>
                <c:pt idx="855">
                  <c:v>4538.4405221526404</c:v>
                </c:pt>
                <c:pt idx="856">
                  <c:v>4538.3526180740701</c:v>
                </c:pt>
                <c:pt idx="857">
                  <c:v>4538.2648904260304</c:v>
                </c:pt>
                <c:pt idx="858">
                  <c:v>4538.1773389165</c:v>
                </c:pt>
                <c:pt idx="859">
                  <c:v>4538.0899632538003</c:v>
                </c:pt>
                <c:pt idx="860">
                  <c:v>4538.00276314657</c:v>
                </c:pt>
                <c:pt idx="861">
                  <c:v>4537.9157383038</c:v>
                </c:pt>
                <c:pt idx="862">
                  <c:v>4537.8288884348303</c:v>
                </c:pt>
                <c:pt idx="863">
                  <c:v>4537.7422132493202</c:v>
                </c:pt>
                <c:pt idx="864">
                  <c:v>4537.6557124572701</c:v>
                </c:pt>
                <c:pt idx="865">
                  <c:v>4537.5693857690203</c:v>
                </c:pt>
                <c:pt idx="866">
                  <c:v>4537.4832328952198</c:v>
                </c:pt>
                <c:pt idx="867">
                  <c:v>4537.3972535469102</c:v>
                </c:pt>
                <c:pt idx="868">
                  <c:v>4537.3114474354197</c:v>
                </c:pt>
                <c:pt idx="869">
                  <c:v>4537.2258142724204</c:v>
                </c:pt>
                <c:pt idx="870">
                  <c:v>4537.1403537699498</c:v>
                </c:pt>
                <c:pt idx="871">
                  <c:v>4537.0550656403502</c:v>
                </c:pt>
                <c:pt idx="872">
                  <c:v>4536.9699495963096</c:v>
                </c:pt>
                <c:pt idx="873">
                  <c:v>4536.8850053508604</c:v>
                </c:pt>
                <c:pt idx="874">
                  <c:v>4536.8002326173601</c:v>
                </c:pt>
                <c:pt idx="875">
                  <c:v>4536.7156311094996</c:v>
                </c:pt>
                <c:pt idx="876">
                  <c:v>4536.6312005413101</c:v>
                </c:pt>
                <c:pt idx="877">
                  <c:v>4536.5469406271704</c:v>
                </c:pt>
                <c:pt idx="878">
                  <c:v>4536.4628510817802</c:v>
                </c:pt>
                <c:pt idx="879">
                  <c:v>4536.3789316201701</c:v>
                </c:pt>
                <c:pt idx="880">
                  <c:v>4536.2951819577302</c:v>
                </c:pt>
                <c:pt idx="881">
                  <c:v>4536.2116018101597</c:v>
                </c:pt>
                <c:pt idx="882">
                  <c:v>4536.1281908934998</c:v>
                </c:pt>
                <c:pt idx="883">
                  <c:v>4536.04494892413</c:v>
                </c:pt>
                <c:pt idx="884">
                  <c:v>4535.9618756187801</c:v>
                </c:pt>
                <c:pt idx="885">
                  <c:v>4535.8789706944799</c:v>
                </c:pt>
                <c:pt idx="886">
                  <c:v>4535.7962338686302</c:v>
                </c:pt>
                <c:pt idx="887">
                  <c:v>4535.7136648589503</c:v>
                </c:pt>
                <c:pt idx="888">
                  <c:v>4535.6312633834796</c:v>
                </c:pt>
                <c:pt idx="889">
                  <c:v>4535.5490291606202</c:v>
                </c:pt>
                <c:pt idx="890">
                  <c:v>4535.4669619091001</c:v>
                </c:pt>
                <c:pt idx="891">
                  <c:v>4535.3850613479599</c:v>
                </c:pt>
                <c:pt idx="892">
                  <c:v>4535.3033271966096</c:v>
                </c:pt>
                <c:pt idx="893">
                  <c:v>4535.2217591747703</c:v>
                </c:pt>
                <c:pt idx="894">
                  <c:v>4535.1403570025004</c:v>
                </c:pt>
                <c:pt idx="895">
                  <c:v>4535.0591204001903</c:v>
                </c:pt>
                <c:pt idx="896">
                  <c:v>4534.9780490885896</c:v>
                </c:pt>
                <c:pt idx="897">
                  <c:v>4534.89714278874</c:v>
                </c:pt>
                <c:pt idx="898">
                  <c:v>4534.8164012220604</c:v>
                </c:pt>
                <c:pt idx="899">
                  <c:v>4534.7358241102602</c:v>
                </c:pt>
                <c:pt idx="900">
                  <c:v>4534.6554111754203</c:v>
                </c:pt>
                <c:pt idx="901">
                  <c:v>4534.5751621399304</c:v>
                </c:pt>
                <c:pt idx="902">
                  <c:v>4534.49507672653</c:v>
                </c:pt>
                <c:pt idx="903">
                  <c:v>4534.4151546582798</c:v>
                </c:pt>
                <c:pt idx="904">
                  <c:v>4534.3353956585897</c:v>
                </c:pt>
                <c:pt idx="905">
                  <c:v>4534.2557994511799</c:v>
                </c:pt>
                <c:pt idx="906">
                  <c:v>4534.1763657601196</c:v>
                </c:pt>
                <c:pt idx="907">
                  <c:v>4534.09709430981</c:v>
                </c:pt>
                <c:pt idx="908">
                  <c:v>4534.01798482498</c:v>
                </c:pt>
                <c:pt idx="909">
                  <c:v>4533.9390370307001</c:v>
                </c:pt>
                <c:pt idx="910">
                  <c:v>4533.8602506523603</c:v>
                </c:pt>
                <c:pt idx="911">
                  <c:v>4533.7816254156996</c:v>
                </c:pt>
                <c:pt idx="912">
                  <c:v>4533.7031610467802</c:v>
                </c:pt>
                <c:pt idx="913">
                  <c:v>4533.6248572719896</c:v>
                </c:pt>
                <c:pt idx="914">
                  <c:v>4533.5467138180602</c:v>
                </c:pt>
                <c:pt idx="915">
                  <c:v>4533.4687304120598</c:v>
                </c:pt>
                <c:pt idx="916">
                  <c:v>4533.3909067813702</c:v>
                </c:pt>
                <c:pt idx="917">
                  <c:v>4533.3132426537204</c:v>
                </c:pt>
                <c:pt idx="918">
                  <c:v>4533.2357377571798</c:v>
                </c:pt>
                <c:pt idx="919">
                  <c:v>4533.1583918201104</c:v>
                </c:pt>
                <c:pt idx="920">
                  <c:v>4533.0812045712601</c:v>
                </c:pt>
                <c:pt idx="921">
                  <c:v>4533.0041757396602</c:v>
                </c:pt>
                <c:pt idx="922">
                  <c:v>4532.9273050547099</c:v>
                </c:pt>
                <c:pt idx="923">
                  <c:v>4532.85059224611</c:v>
                </c:pt>
                <c:pt idx="924">
                  <c:v>4532.7740370439196</c:v>
                </c:pt>
                <c:pt idx="925">
                  <c:v>4532.6976391785201</c:v>
                </c:pt>
                <c:pt idx="926">
                  <c:v>4532.6213983806101</c:v>
                </c:pt>
                <c:pt idx="927">
                  <c:v>4532.5453143812301</c:v>
                </c:pt>
                <c:pt idx="928">
                  <c:v>4532.46938691176</c:v>
                </c:pt>
                <c:pt idx="929">
                  <c:v>4532.3936157038997</c:v>
                </c:pt>
                <c:pt idx="930">
                  <c:v>4532.3180004896803</c:v>
                </c:pt>
                <c:pt idx="931">
                  <c:v>4532.2425410014603</c:v>
                </c:pt>
                <c:pt idx="932">
                  <c:v>4532.1672369719499</c:v>
                </c:pt>
                <c:pt idx="933">
                  <c:v>4532.0920881341499</c:v>
                </c:pt>
                <c:pt idx="934">
                  <c:v>4532.0170942214399</c:v>
                </c:pt>
                <c:pt idx="935">
                  <c:v>4531.94225496749</c:v>
                </c:pt>
                <c:pt idx="936">
                  <c:v>4531.8675701063203</c:v>
                </c:pt>
                <c:pt idx="937">
                  <c:v>4531.79303937228</c:v>
                </c:pt>
                <c:pt idx="938">
                  <c:v>4531.7186625000404</c:v>
                </c:pt>
                <c:pt idx="939">
                  <c:v>4531.6444392246003</c:v>
                </c:pt>
                <c:pt idx="940">
                  <c:v>4531.5703692813004</c:v>
                </c:pt>
                <c:pt idx="941">
                  <c:v>4531.4964524058096</c:v>
                </c:pt>
                <c:pt idx="942">
                  <c:v>4531.4226883341098</c:v>
                </c:pt>
                <c:pt idx="943">
                  <c:v>4531.3490768025304</c:v>
                </c:pt>
                <c:pt idx="944">
                  <c:v>4531.2756175477298</c:v>
                </c:pt>
                <c:pt idx="945">
                  <c:v>4531.2023103066704</c:v>
                </c:pt>
                <c:pt idx="946">
                  <c:v>4531.1291548166801</c:v>
                </c:pt>
                <c:pt idx="947">
                  <c:v>4531.0561508153896</c:v>
                </c:pt>
                <c:pt idx="948">
                  <c:v>4530.98329804076</c:v>
                </c:pt>
                <c:pt idx="949">
                  <c:v>4530.9105962310996</c:v>
                </c:pt>
                <c:pt idx="950">
                  <c:v>4530.8380451250296</c:v>
                </c:pt>
                <c:pt idx="951">
                  <c:v>4530.7656444614904</c:v>
                </c:pt>
                <c:pt idx="952">
                  <c:v>4530.69339397977</c:v>
                </c:pt>
                <c:pt idx="953">
                  <c:v>4530.62129341948</c:v>
                </c:pt>
                <c:pt idx="954">
                  <c:v>4530.5493425205595</c:v>
                </c:pt>
                <c:pt idx="955">
                  <c:v>4530.4775410232596</c:v>
                </c:pt>
                <c:pt idx="956">
                  <c:v>4530.4058886681896</c:v>
                </c:pt>
                <c:pt idx="957">
                  <c:v>4530.33438519625</c:v>
                </c:pt>
                <c:pt idx="958">
                  <c:v>4530.2630303487003</c:v>
                </c:pt>
                <c:pt idx="959">
                  <c:v>4530.1918238671096</c:v>
                </c:pt>
                <c:pt idx="960">
                  <c:v>4530.1207654933796</c:v>
                </c:pt>
                <c:pt idx="961">
                  <c:v>4530.0498549697304</c:v>
                </c:pt>
                <c:pt idx="962">
                  <c:v>4529.9790920387304</c:v>
                </c:pt>
                <c:pt idx="963">
                  <c:v>4529.90847644326</c:v>
                </c:pt>
                <c:pt idx="964">
                  <c:v>4529.8380079265198</c:v>
                </c:pt>
                <c:pt idx="965">
                  <c:v>4529.7676862320504</c:v>
                </c:pt>
                <c:pt idx="966">
                  <c:v>4529.69751110371</c:v>
                </c:pt>
                <c:pt idx="967">
                  <c:v>4529.6274822856803</c:v>
                </c:pt>
                <c:pt idx="968">
                  <c:v>4529.5575995224799</c:v>
                </c:pt>
                <c:pt idx="969">
                  <c:v>4529.4878625589499</c:v>
                </c:pt>
                <c:pt idx="970">
                  <c:v>4529.41827114025</c:v>
                </c:pt>
                <c:pt idx="971">
                  <c:v>4529.3488250118799</c:v>
                </c:pt>
                <c:pt idx="972">
                  <c:v>4529.2795239196403</c:v>
                </c:pt>
                <c:pt idx="973">
                  <c:v>4529.2103676096904</c:v>
                </c:pt>
                <c:pt idx="974">
                  <c:v>4529.1413558284803</c:v>
                </c:pt>
                <c:pt idx="975">
                  <c:v>4529.0724883228104</c:v>
                </c:pt>
                <c:pt idx="976">
                  <c:v>4529.0037648398002</c:v>
                </c:pt>
                <c:pt idx="977">
                  <c:v>4528.9351851268802</c:v>
                </c:pt>
                <c:pt idx="978">
                  <c:v>4528.8667489318204</c:v>
                </c:pt>
                <c:pt idx="979">
                  <c:v>4528.7984560027198</c:v>
                </c:pt>
                <c:pt idx="980">
                  <c:v>4528.7303060879904</c:v>
                </c:pt>
                <c:pt idx="981">
                  <c:v>4528.6622989363595</c:v>
                </c:pt>
                <c:pt idx="982">
                  <c:v>4528.5944342968996</c:v>
                </c:pt>
                <c:pt idx="983">
                  <c:v>4528.5267119190003</c:v>
                </c:pt>
                <c:pt idx="984">
                  <c:v>4528.4591315523603</c:v>
                </c:pt>
                <c:pt idx="985">
                  <c:v>4528.3916929470297</c:v>
                </c:pt>
                <c:pt idx="986">
                  <c:v>4528.3243958533603</c:v>
                </c:pt>
                <c:pt idx="987">
                  <c:v>4528.2572400220297</c:v>
                </c:pt>
                <c:pt idx="988">
                  <c:v>4528.19022520404</c:v>
                </c:pt>
                <c:pt idx="989">
                  <c:v>4528.1233511507298</c:v>
                </c:pt>
                <c:pt idx="990">
                  <c:v>4528.0566176137399</c:v>
                </c:pt>
                <c:pt idx="991">
                  <c:v>4527.9900243450502</c:v>
                </c:pt>
                <c:pt idx="992">
                  <c:v>4527.9235710969497</c:v>
                </c:pt>
                <c:pt idx="993">
                  <c:v>4527.8572576220604</c:v>
                </c:pt>
                <c:pt idx="994">
                  <c:v>4527.7910836733199</c:v>
                </c:pt>
                <c:pt idx="995">
                  <c:v>4527.7250490039896</c:v>
                </c:pt>
                <c:pt idx="996">
                  <c:v>4527.6591533676601</c:v>
                </c:pt>
                <c:pt idx="997">
                  <c:v>4527.5933965182403</c:v>
                </c:pt>
                <c:pt idx="998">
                  <c:v>4527.5277782099502</c:v>
                </c:pt>
                <c:pt idx="999">
                  <c:v>4527.4622981973398</c:v>
                </c:pt>
                <c:pt idx="1000">
                  <c:v>4527.3969562352904</c:v>
                </c:pt>
                <c:pt idx="1001">
                  <c:v>4527.3317520789797</c:v>
                </c:pt>
                <c:pt idx="1002">
                  <c:v>4527.2666854839199</c:v>
                </c:pt>
                <c:pt idx="1003">
                  <c:v>4527.20175620596</c:v>
                </c:pt>
                <c:pt idx="1004">
                  <c:v>4527.1369640012499</c:v>
                </c:pt>
                <c:pt idx="1005">
                  <c:v>4527.0723086262597</c:v>
                </c:pt>
                <c:pt idx="1006">
                  <c:v>4527.0077898377904</c:v>
                </c:pt>
                <c:pt idx="1007">
                  <c:v>4526.9434073929497</c:v>
                </c:pt>
                <c:pt idx="1008">
                  <c:v>4526.8791610491799</c:v>
                </c:pt>
                <c:pt idx="1009">
                  <c:v>4526.8150505642298</c:v>
                </c:pt>
                <c:pt idx="1010">
                  <c:v>4526.7510756961901</c:v>
                </c:pt>
                <c:pt idx="1011">
                  <c:v>4526.6872362034501</c:v>
                </c:pt>
                <c:pt idx="1012">
                  <c:v>4526.6235318447098</c:v>
                </c:pt>
                <c:pt idx="1013">
                  <c:v>4526.5599623790304</c:v>
                </c:pt>
                <c:pt idx="1014">
                  <c:v>4526.4965275657396</c:v>
                </c:pt>
                <c:pt idx="1015">
                  <c:v>4526.4332271645299</c:v>
                </c:pt>
                <c:pt idx="1016">
                  <c:v>4526.37006093537</c:v>
                </c:pt>
                <c:pt idx="1017">
                  <c:v>4526.3070286385901</c:v>
                </c:pt>
                <c:pt idx="1018">
                  <c:v>4526.24413003481</c:v>
                </c:pt>
                <c:pt idx="1019">
                  <c:v>4526.1813648849702</c:v>
                </c:pt>
                <c:pt idx="1020">
                  <c:v>4526.11873295035</c:v>
                </c:pt>
                <c:pt idx="1021">
                  <c:v>4526.05623399252</c:v>
                </c:pt>
                <c:pt idx="1022">
                  <c:v>4525.9938677733799</c:v>
                </c:pt>
                <c:pt idx="1023">
                  <c:v>4525.9316340551504</c:v>
                </c:pt>
                <c:pt idx="1024">
                  <c:v>4525.8695326003699</c:v>
                </c:pt>
                <c:pt idx="1025">
                  <c:v>4525.8075631718903</c:v>
                </c:pt>
                <c:pt idx="1026">
                  <c:v>4525.74572553288</c:v>
                </c:pt>
                <c:pt idx="1027">
                  <c:v>4525.6840194468195</c:v>
                </c:pt>
                <c:pt idx="1028">
                  <c:v>4525.6224446775204</c:v>
                </c:pt>
                <c:pt idx="1029">
                  <c:v>4525.5610009890997</c:v>
                </c:pt>
                <c:pt idx="1030">
                  <c:v>4525.4996881459901</c:v>
                </c:pt>
                <c:pt idx="1031">
                  <c:v>4525.4385059129499</c:v>
                </c:pt>
                <c:pt idx="1032">
                  <c:v>4525.3774540550503</c:v>
                </c:pt>
                <c:pt idx="1033">
                  <c:v>4525.3165323376697</c:v>
                </c:pt>
                <c:pt idx="1034">
                  <c:v>4525.2557405264997</c:v>
                </c:pt>
                <c:pt idx="1035">
                  <c:v>4525.19507838758</c:v>
                </c:pt>
                <c:pt idx="1036">
                  <c:v>4525.1345456872205</c:v>
                </c:pt>
                <c:pt idx="1037">
                  <c:v>4525.0741421920702</c:v>
                </c:pt>
                <c:pt idx="1038">
                  <c:v>4525.0138676691004</c:v>
                </c:pt>
                <c:pt idx="1039">
                  <c:v>4524.9537218855803</c:v>
                </c:pt>
                <c:pt idx="1040">
                  <c:v>4524.8937046091096</c:v>
                </c:pt>
                <c:pt idx="1041">
                  <c:v>4524.8338156075797</c:v>
                </c:pt>
                <c:pt idx="1042">
                  <c:v>4524.7740546492196</c:v>
                </c:pt>
                <c:pt idx="1043">
                  <c:v>4524.7144215025601</c:v>
                </c:pt>
                <c:pt idx="1044">
                  <c:v>4524.6549159364504</c:v>
                </c:pt>
                <c:pt idx="1045">
                  <c:v>4524.5955377200598</c:v>
                </c:pt>
                <c:pt idx="1046">
                  <c:v>4524.5362866228397</c:v>
                </c:pt>
                <c:pt idx="1047">
                  <c:v>4524.4771624146097</c:v>
                </c:pt>
                <c:pt idx="1048">
                  <c:v>4524.4181648654403</c:v>
                </c:pt>
                <c:pt idx="1049">
                  <c:v>4524.3592937457797</c:v>
                </c:pt>
                <c:pt idx="1050">
                  <c:v>4524.3005488263198</c:v>
                </c:pt>
                <c:pt idx="1051">
                  <c:v>4524.2419298781297</c:v>
                </c:pt>
                <c:pt idx="1052">
                  <c:v>4524.1834366725498</c:v>
                </c:pt>
                <c:pt idx="1053">
                  <c:v>4524.1250689812496</c:v>
                </c:pt>
                <c:pt idx="1054">
                  <c:v>4524.0668265761997</c:v>
                </c:pt>
                <c:pt idx="1055">
                  <c:v>4524.0087092296999</c:v>
                </c:pt>
                <c:pt idx="1056">
                  <c:v>4523.9507167143402</c:v>
                </c:pt>
                <c:pt idx="1057">
                  <c:v>4523.8928488030397</c:v>
                </c:pt>
                <c:pt idx="1058">
                  <c:v>4523.8351052690095</c:v>
                </c:pt>
                <c:pt idx="1059">
                  <c:v>4523.7774858858102</c:v>
                </c:pt>
                <c:pt idx="1060">
                  <c:v>4523.7199904272702</c:v>
                </c:pt>
                <c:pt idx="1061">
                  <c:v>4523.6626186675403</c:v>
                </c:pt>
                <c:pt idx="1062">
                  <c:v>4523.6053703811103</c:v>
                </c:pt>
                <c:pt idx="1063">
                  <c:v>4523.5482453427403</c:v>
                </c:pt>
                <c:pt idx="1064">
                  <c:v>4523.4912433275204</c:v>
                </c:pt>
                <c:pt idx="1065">
                  <c:v>4523.4343641108499</c:v>
                </c:pt>
                <c:pt idx="1066">
                  <c:v>4523.3776074684401</c:v>
                </c:pt>
                <c:pt idx="1067">
                  <c:v>4523.32097317631</c:v>
                </c:pt>
                <c:pt idx="1068">
                  <c:v>4523.26446101079</c:v>
                </c:pt>
                <c:pt idx="1069">
                  <c:v>4523.2080707485102</c:v>
                </c:pt>
                <c:pt idx="1070">
                  <c:v>4523.1518021664097</c:v>
                </c:pt>
                <c:pt idx="1071">
                  <c:v>4523.0956550417504</c:v>
                </c:pt>
                <c:pt idx="1072">
                  <c:v>4523.0396291521101</c:v>
                </c:pt>
                <c:pt idx="1073">
                  <c:v>4522.9837242753301</c:v>
                </c:pt>
                <c:pt idx="1074">
                  <c:v>4522.9279401896201</c:v>
                </c:pt>
                <c:pt idx="1075">
                  <c:v>4522.87227667345</c:v>
                </c:pt>
                <c:pt idx="1076">
                  <c:v>4522.8167335056196</c:v>
                </c:pt>
                <c:pt idx="1077">
                  <c:v>4522.7613104652401</c:v>
                </c:pt>
                <c:pt idx="1078">
                  <c:v>4522.7060073317198</c:v>
                </c:pt>
                <c:pt idx="1079">
                  <c:v>4522.65082388477</c:v>
                </c:pt>
                <c:pt idx="1080">
                  <c:v>4522.5957599044305</c:v>
                </c:pt>
                <c:pt idx="1081">
                  <c:v>4522.5408151710199</c:v>
                </c:pt>
                <c:pt idx="1082">
                  <c:v>4522.48598946518</c:v>
                </c:pt>
                <c:pt idx="1083">
                  <c:v>4522.4312825678699</c:v>
                </c:pt>
                <c:pt idx="1084">
                  <c:v>4522.3766942603397</c:v>
                </c:pt>
                <c:pt idx="1085">
                  <c:v>4522.3222243241298</c:v>
                </c:pt>
                <c:pt idx="1086">
                  <c:v>4522.2678725411297</c:v>
                </c:pt>
                <c:pt idx="1087">
                  <c:v>4522.2136386934899</c:v>
                </c:pt>
                <c:pt idx="1088">
                  <c:v>4522.1595225637002</c:v>
                </c:pt>
                <c:pt idx="1089">
                  <c:v>4522.1055239345296</c:v>
                </c:pt>
                <c:pt idx="1090">
                  <c:v>4522.0516425890801</c:v>
                </c:pt>
                <c:pt idx="1091">
                  <c:v>4521.9978783107299</c:v>
                </c:pt>
                <c:pt idx="1092">
                  <c:v>4521.9442308831904</c:v>
                </c:pt>
                <c:pt idx="1093">
                  <c:v>4521.8907000904401</c:v>
                </c:pt>
                <c:pt idx="1094">
                  <c:v>4521.8372857168097</c:v>
                </c:pt>
                <c:pt idx="1095">
                  <c:v>4521.7839875468899</c:v>
                </c:pt>
                <c:pt idx="1096">
                  <c:v>4521.7308053655997</c:v>
                </c:pt>
                <c:pt idx="1097">
                  <c:v>4521.6777389581603</c:v>
                </c:pt>
                <c:pt idx="1098">
                  <c:v>4521.6247881100899</c:v>
                </c:pt>
                <c:pt idx="1099">
                  <c:v>4521.5719526071998</c:v>
                </c:pt>
                <c:pt idx="1100">
                  <c:v>4521.5192322356397</c:v>
                </c:pt>
                <c:pt idx="1101">
                  <c:v>4521.4666267818302</c:v>
                </c:pt>
                <c:pt idx="1102">
                  <c:v>4521.4141360325002</c:v>
                </c:pt>
                <c:pt idx="1103">
                  <c:v>4521.3617597746897</c:v>
                </c:pt>
                <c:pt idx="1104">
                  <c:v>4521.3094977957298</c:v>
                </c:pt>
                <c:pt idx="1105">
                  <c:v>4521.2573498832699</c:v>
                </c:pt>
                <c:pt idx="1106">
                  <c:v>4521.2053158252402</c:v>
                </c:pt>
                <c:pt idx="1107">
                  <c:v>4521.1533954099004</c:v>
                </c:pt>
                <c:pt idx="1108">
                  <c:v>4521.1015884257704</c:v>
                </c:pt>
                <c:pt idx="1109">
                  <c:v>4521.0498946617199</c:v>
                </c:pt>
                <c:pt idx="1110">
                  <c:v>4520.99831390688</c:v>
                </c:pt>
                <c:pt idx="1111">
                  <c:v>4520.9468459507098</c:v>
                </c:pt>
                <c:pt idx="1112">
                  <c:v>4520.8954905829596</c:v>
                </c:pt>
                <c:pt idx="1113">
                  <c:v>4520.8442475936599</c:v>
                </c:pt>
                <c:pt idx="1114">
                  <c:v>4520.7931167731804</c:v>
                </c:pt>
                <c:pt idx="1115">
                  <c:v>4520.7420979121498</c:v>
                </c:pt>
                <c:pt idx="1116">
                  <c:v>4520.69119080154</c:v>
                </c:pt>
                <c:pt idx="1117">
                  <c:v>4520.64039523258</c:v>
                </c:pt>
                <c:pt idx="1118">
                  <c:v>4520.58971099683</c:v>
                </c:pt>
                <c:pt idx="1119">
                  <c:v>4520.5391378861304</c:v>
                </c:pt>
                <c:pt idx="1120">
                  <c:v>4520.4886756926298</c:v>
                </c:pt>
                <c:pt idx="1121">
                  <c:v>4520.4383242087697</c:v>
                </c:pt>
                <c:pt idx="1122">
                  <c:v>4520.3880832272898</c:v>
                </c:pt>
                <c:pt idx="1123">
                  <c:v>4520.3379525412502</c:v>
                </c:pt>
                <c:pt idx="1124">
                  <c:v>4520.2879319439699</c:v>
                </c:pt>
                <c:pt idx="1125">
                  <c:v>4520.23802122909</c:v>
                </c:pt>
                <c:pt idx="1126">
                  <c:v>4520.1882201905601</c:v>
                </c:pt>
                <c:pt idx="1127">
                  <c:v>4520.1385286225895</c:v>
                </c:pt>
                <c:pt idx="1128">
                  <c:v>4520.08894631972</c:v>
                </c:pt>
                <c:pt idx="1129">
                  <c:v>4520.0394730767903</c:v>
                </c:pt>
                <c:pt idx="1130">
                  <c:v>4519.9901086889004</c:v>
                </c:pt>
                <c:pt idx="1131">
                  <c:v>4519.9408529514803</c:v>
                </c:pt>
                <c:pt idx="1132">
                  <c:v>4519.8917056602504</c:v>
                </c:pt>
                <c:pt idx="1133">
                  <c:v>4519.84266661122</c:v>
                </c:pt>
                <c:pt idx="1134">
                  <c:v>4519.7937356006996</c:v>
                </c:pt>
                <c:pt idx="1135">
                  <c:v>4519.7449124252798</c:v>
                </c:pt>
                <c:pt idx="1136">
                  <c:v>4519.6961968818796</c:v>
                </c:pt>
                <c:pt idx="1137">
                  <c:v>4519.6475887676797</c:v>
                </c:pt>
                <c:pt idx="1138">
                  <c:v>4519.5990878801804</c:v>
                </c:pt>
                <c:pt idx="1139">
                  <c:v>4519.5506940171599</c:v>
                </c:pt>
                <c:pt idx="1140">
                  <c:v>4519.5024069766996</c:v>
                </c:pt>
                <c:pt idx="1141">
                  <c:v>4519.4542265571699</c:v>
                </c:pt>
                <c:pt idx="1142">
                  <c:v>4519.4061525572297</c:v>
                </c:pt>
                <c:pt idx="1143">
                  <c:v>4519.3581847758596</c:v>
                </c:pt>
                <c:pt idx="1144">
                  <c:v>4519.3103230123097</c:v>
                </c:pt>
                <c:pt idx="1145">
                  <c:v>4519.26256706612</c:v>
                </c:pt>
                <c:pt idx="1146">
                  <c:v>4519.2149167371399</c:v>
                </c:pt>
                <c:pt idx="1147">
                  <c:v>4519.1673718254997</c:v>
                </c:pt>
                <c:pt idx="1148">
                  <c:v>4519.1199321316199</c:v>
                </c:pt>
                <c:pt idx="1149">
                  <c:v>4519.0725974562401</c:v>
                </c:pt>
                <c:pt idx="1150">
                  <c:v>4519.0253676003604</c:v>
                </c:pt>
                <c:pt idx="1151">
                  <c:v>4518.9782423652896</c:v>
                </c:pt>
                <c:pt idx="1152">
                  <c:v>4518.9312215526297</c:v>
                </c:pt>
                <c:pt idx="1153">
                  <c:v>4518.8843049642501</c:v>
                </c:pt>
                <c:pt idx="1154">
                  <c:v>4518.8374924023501</c:v>
                </c:pt>
                <c:pt idx="1155">
                  <c:v>4518.7907836694003</c:v>
                </c:pt>
                <c:pt idx="1156">
                  <c:v>4518.7441785681503</c:v>
                </c:pt>
                <c:pt idx="1157">
                  <c:v>4518.6976769016501</c:v>
                </c:pt>
                <c:pt idx="1158">
                  <c:v>4518.6512784732704</c:v>
                </c:pt>
                <c:pt idx="1159">
                  <c:v>4518.6049830866104</c:v>
                </c:pt>
                <c:pt idx="1160">
                  <c:v>4518.5587905456196</c:v>
                </c:pt>
                <c:pt idx="1161">
                  <c:v>4518.5127006544999</c:v>
                </c:pt>
                <c:pt idx="1162">
                  <c:v>4518.4667132177601</c:v>
                </c:pt>
                <c:pt idx="1163">
                  <c:v>4518.4208280401899</c:v>
                </c:pt>
                <c:pt idx="1164">
                  <c:v>4518.37504492687</c:v>
                </c:pt>
                <c:pt idx="1165">
                  <c:v>4518.3293636831704</c:v>
                </c:pt>
                <c:pt idx="1166">
                  <c:v>4518.2837841147602</c:v>
                </c:pt>
                <c:pt idx="1167">
                  <c:v>4518.2383060275797</c:v>
                </c:pt>
                <c:pt idx="1168">
                  <c:v>4518.1929292278701</c:v>
                </c:pt>
                <c:pt idx="1169">
                  <c:v>4518.14765352215</c:v>
                </c:pt>
                <c:pt idx="1170">
                  <c:v>4518.10247871723</c:v>
                </c:pt>
                <c:pt idx="1171">
                  <c:v>4518.05740462022</c:v>
                </c:pt>
                <c:pt idx="1172">
                  <c:v>4518.0124310384999</c:v>
                </c:pt>
                <c:pt idx="1173">
                  <c:v>4517.9675577797398</c:v>
                </c:pt>
                <c:pt idx="1174">
                  <c:v>4517.9227846519198</c:v>
                </c:pt>
                <c:pt idx="1175">
                  <c:v>4517.8781114632702</c:v>
                </c:pt>
                <c:pt idx="1176">
                  <c:v>4517.8335380223298</c:v>
                </c:pt>
                <c:pt idx="1177">
                  <c:v>4517.7890641379199</c:v>
                </c:pt>
                <c:pt idx="1178">
                  <c:v>4517.7446896191404</c:v>
                </c:pt>
                <c:pt idx="1179">
                  <c:v>4517.7004142754004</c:v>
                </c:pt>
                <c:pt idx="1180">
                  <c:v>4517.6562379163597</c:v>
                </c:pt>
                <c:pt idx="1181">
                  <c:v>4517.6121603519896</c:v>
                </c:pt>
                <c:pt idx="1182">
                  <c:v>4517.5681813925403</c:v>
                </c:pt>
                <c:pt idx="1183">
                  <c:v>4517.5243008485404</c:v>
                </c:pt>
                <c:pt idx="1184">
                  <c:v>4517.4805185308096</c:v>
                </c:pt>
                <c:pt idx="1185">
                  <c:v>4517.4368342504504</c:v>
                </c:pt>
                <c:pt idx="1186">
                  <c:v>4517.3932478188399</c:v>
                </c:pt>
                <c:pt idx="1187">
                  <c:v>4517.34975904766</c:v>
                </c:pt>
                <c:pt idx="1188">
                  <c:v>4517.3063677488599</c:v>
                </c:pt>
                <c:pt idx="1189">
                  <c:v>4517.2630737346699</c:v>
                </c:pt>
                <c:pt idx="1190">
                  <c:v>4517.2198768176104</c:v>
                </c:pt>
                <c:pt idx="1191">
                  <c:v>4517.1767768104901</c:v>
                </c:pt>
                <c:pt idx="1192">
                  <c:v>4517.1337735263996</c:v>
                </c:pt>
                <c:pt idx="1193">
                  <c:v>4517.0908667786898</c:v>
                </c:pt>
                <c:pt idx="1194">
                  <c:v>4517.0480563810297</c:v>
                </c:pt>
                <c:pt idx="1195">
                  <c:v>4517.0053421473303</c:v>
                </c:pt>
                <c:pt idx="1196">
                  <c:v>4516.9627238918201</c:v>
                </c:pt>
                <c:pt idx="1197">
                  <c:v>4516.9202014289904</c:v>
                </c:pt>
                <c:pt idx="1198">
                  <c:v>4516.8777745736197</c:v>
                </c:pt>
                <c:pt idx="1199">
                  <c:v>4516.8354431407697</c:v>
                </c:pt>
                <c:pt idx="1200">
                  <c:v>4516.7932069457602</c:v>
                </c:pt>
                <c:pt idx="1201">
                  <c:v>4516.7510658042202</c:v>
                </c:pt>
                <c:pt idx="1202">
                  <c:v>4516.7090195320598</c:v>
                </c:pt>
                <c:pt idx="1203">
                  <c:v>4516.6670679454401</c:v>
                </c:pt>
                <c:pt idx="1204">
                  <c:v>4516.6252108608296</c:v>
                </c:pt>
                <c:pt idx="1205">
                  <c:v>4516.5834480949597</c:v>
                </c:pt>
                <c:pt idx="1206">
                  <c:v>4516.5417794648602</c:v>
                </c:pt>
                <c:pt idx="1207">
                  <c:v>4516.5002047878197</c:v>
                </c:pt>
                <c:pt idx="1208">
                  <c:v>4516.4587238814102</c:v>
                </c:pt>
                <c:pt idx="1209">
                  <c:v>4516.4173365634897</c:v>
                </c:pt>
                <c:pt idx="1210">
                  <c:v>4516.3760426521903</c:v>
                </c:pt>
                <c:pt idx="1211">
                  <c:v>4516.3348419659296</c:v>
                </c:pt>
                <c:pt idx="1212">
                  <c:v>4516.2937343233798</c:v>
                </c:pt>
                <c:pt idx="1213">
                  <c:v>4516.2527195435296</c:v>
                </c:pt>
                <c:pt idx="1214">
                  <c:v>4516.2117974455996</c:v>
                </c:pt>
                <c:pt idx="1215">
                  <c:v>4516.1709678491197</c:v>
                </c:pt>
                <c:pt idx="1216">
                  <c:v>4516.1302305739</c:v>
                </c:pt>
                <c:pt idx="1217">
                  <c:v>4516.0895854399896</c:v>
                </c:pt>
                <c:pt idx="1218">
                  <c:v>4516.0490322677597</c:v>
                </c:pt>
                <c:pt idx="1219">
                  <c:v>4516.0085708778297</c:v>
                </c:pt>
                <c:pt idx="1220">
                  <c:v>4515.9682010911101</c:v>
                </c:pt>
                <c:pt idx="1221">
                  <c:v>4515.9279227287598</c:v>
                </c:pt>
                <c:pt idx="1222">
                  <c:v>4515.8877356122503</c:v>
                </c:pt>
                <c:pt idx="1223">
                  <c:v>4515.8476395633097</c:v>
                </c:pt>
                <c:pt idx="1224">
                  <c:v>4515.80763440393</c:v>
                </c:pt>
                <c:pt idx="1225">
                  <c:v>4515.7677199563996</c:v>
                </c:pt>
                <c:pt idx="1226">
                  <c:v>4515.7278960432704</c:v>
                </c:pt>
                <c:pt idx="1227">
                  <c:v>4515.6881624873704</c:v>
                </c:pt>
                <c:pt idx="1228">
                  <c:v>4515.6485191117999</c:v>
                </c:pt>
                <c:pt idx="1229">
                  <c:v>4515.6089657399398</c:v>
                </c:pt>
                <c:pt idx="1230">
                  <c:v>4515.5695021954198</c:v>
                </c:pt>
                <c:pt idx="1231">
                  <c:v>4515.53012830219</c:v>
                </c:pt>
                <c:pt idx="1232">
                  <c:v>4515.4908438844204</c:v>
                </c:pt>
                <c:pt idx="1233">
                  <c:v>4515.4516487665896</c:v>
                </c:pt>
                <c:pt idx="1234">
                  <c:v>4515.4125427734398</c:v>
                </c:pt>
                <c:pt idx="1235">
                  <c:v>4515.3735257299804</c:v>
                </c:pt>
                <c:pt idx="1236">
                  <c:v>4515.3345974614904</c:v>
                </c:pt>
                <c:pt idx="1237">
                  <c:v>4515.2957577935304</c:v>
                </c:pt>
                <c:pt idx="1238">
                  <c:v>4515.2570065519403</c:v>
                </c:pt>
                <c:pt idx="1239">
                  <c:v>4515.2183435628003</c:v>
                </c:pt>
                <c:pt idx="1240">
                  <c:v>4515.1797686524797</c:v>
                </c:pt>
                <c:pt idx="1241">
                  <c:v>4515.1412816476404</c:v>
                </c:pt>
                <c:pt idx="1242">
                  <c:v>4515.1028823751703</c:v>
                </c:pt>
                <c:pt idx="1243">
                  <c:v>4515.0645706622599</c:v>
                </c:pt>
                <c:pt idx="1244">
                  <c:v>4515.0263463363699</c:v>
                </c:pt>
                <c:pt idx="1245">
                  <c:v>4514.9882092252101</c:v>
                </c:pt>
                <c:pt idx="1246">
                  <c:v>4514.9501591567696</c:v>
                </c:pt>
                <c:pt idx="1247">
                  <c:v>4514.9121959593103</c:v>
                </c:pt>
                <c:pt idx="1248">
                  <c:v>4514.8743194613699</c:v>
                </c:pt>
                <c:pt idx="1249">
                  <c:v>4514.8365294917403</c:v>
                </c:pt>
                <c:pt idx="1250">
                  <c:v>4514.7988258794903</c:v>
                </c:pt>
                <c:pt idx="1251">
                  <c:v>4514.7612084539496</c:v>
                </c:pt>
                <c:pt idx="1252">
                  <c:v>4514.7236770447198</c:v>
                </c:pt>
                <c:pt idx="1253">
                  <c:v>4514.6862314816699</c:v>
                </c:pt>
                <c:pt idx="1254">
                  <c:v>4514.6488715949499</c:v>
                </c:pt>
                <c:pt idx="1255">
                  <c:v>4514.6115972149601</c:v>
                </c:pt>
                <c:pt idx="1256">
                  <c:v>4514.5744081723597</c:v>
                </c:pt>
                <c:pt idx="1257">
                  <c:v>4514.53730429811</c:v>
                </c:pt>
                <c:pt idx="1258">
                  <c:v>4514.5002854233999</c:v>
                </c:pt>
                <c:pt idx="1259">
                  <c:v>4514.4633513796998</c:v>
                </c:pt>
                <c:pt idx="1260">
                  <c:v>4514.4265019987597</c:v>
                </c:pt>
                <c:pt idx="1261">
                  <c:v>4514.3897371125704</c:v>
                </c:pt>
                <c:pt idx="1262">
                  <c:v>4514.3530565534102</c:v>
                </c:pt>
                <c:pt idx="1263">
                  <c:v>4514.3164601538101</c:v>
                </c:pt>
                <c:pt idx="1264">
                  <c:v>4514.2799477465696</c:v>
                </c:pt>
                <c:pt idx="1265">
                  <c:v>4514.2435191647601</c:v>
                </c:pt>
                <c:pt idx="1266">
                  <c:v>4514.2071742416902</c:v>
                </c:pt>
                <c:pt idx="1267">
                  <c:v>4514.1709128109696</c:v>
                </c:pt>
                <c:pt idx="1268">
                  <c:v>4514.1347347064502</c:v>
                </c:pt>
                <c:pt idx="1269">
                  <c:v>4514.0986397622601</c:v>
                </c:pt>
                <c:pt idx="1270">
                  <c:v>4514.0626278127602</c:v>
                </c:pt>
                <c:pt idx="1271">
                  <c:v>4514.0266986926299</c:v>
                </c:pt>
                <c:pt idx="1272">
                  <c:v>4513.9908522367496</c:v>
                </c:pt>
                <c:pt idx="1273">
                  <c:v>4513.9550882803096</c:v>
                </c:pt>
                <c:pt idx="1274">
                  <c:v>4513.9194066587397</c:v>
                </c:pt>
                <c:pt idx="1275">
                  <c:v>4513.8838072077397</c:v>
                </c:pt>
                <c:pt idx="1276">
                  <c:v>4513.8482897632703</c:v>
                </c:pt>
                <c:pt idx="1277">
                  <c:v>4513.8128541615397</c:v>
                </c:pt>
                <c:pt idx="1278">
                  <c:v>4513.7775002390499</c:v>
                </c:pt>
                <c:pt idx="1279">
                  <c:v>4513.7422278325303</c:v>
                </c:pt>
                <c:pt idx="1280">
                  <c:v>4513.7070367790002</c:v>
                </c:pt>
                <c:pt idx="1281">
                  <c:v>4513.6719269157002</c:v>
                </c:pt>
                <c:pt idx="1282">
                  <c:v>4513.6368980801799</c:v>
                </c:pt>
                <c:pt idx="1283">
                  <c:v>4513.6019501102201</c:v>
                </c:pt>
                <c:pt idx="1284">
                  <c:v>4513.5670828438597</c:v>
                </c:pt>
                <c:pt idx="1285">
                  <c:v>4513.5322961194097</c:v>
                </c:pt>
                <c:pt idx="1286">
                  <c:v>4513.4975897754402</c:v>
                </c:pt>
                <c:pt idx="1287">
                  <c:v>4513.4629636507598</c:v>
                </c:pt>
                <c:pt idx="1288">
                  <c:v>4513.4284175844596</c:v>
                </c:pt>
                <c:pt idx="1289">
                  <c:v>4513.3939514158801</c:v>
                </c:pt>
                <c:pt idx="1290">
                  <c:v>4513.3595649846302</c:v>
                </c:pt>
                <c:pt idx="1291">
                  <c:v>4513.3252581305596</c:v>
                </c:pt>
                <c:pt idx="1292">
                  <c:v>4513.2910306937802</c:v>
                </c:pt>
                <c:pt idx="1293">
                  <c:v>4513.25688251468</c:v>
                </c:pt>
                <c:pt idx="1294">
                  <c:v>4513.2228134338702</c:v>
                </c:pt>
                <c:pt idx="1295">
                  <c:v>4513.1888232922602</c:v>
                </c:pt>
                <c:pt idx="1296">
                  <c:v>4513.1549119309802</c:v>
                </c:pt>
                <c:pt idx="1297">
                  <c:v>4513.12107919143</c:v>
                </c:pt>
                <c:pt idx="1298">
                  <c:v>4513.0873249152801</c:v>
                </c:pt>
                <c:pt idx="1299">
                  <c:v>4513.0536489444403</c:v>
                </c:pt>
                <c:pt idx="1300">
                  <c:v>4513.0200511210696</c:v>
                </c:pt>
                <c:pt idx="1301">
                  <c:v>4512.9865312876</c:v>
                </c:pt>
                <c:pt idx="1302">
                  <c:v>4512.9530892867197</c:v>
                </c:pt>
                <c:pt idx="1303">
                  <c:v>4512.9197249613499</c:v>
                </c:pt>
                <c:pt idx="1304">
                  <c:v>4512.88643815469</c:v>
                </c:pt>
                <c:pt idx="1305">
                  <c:v>4512.8532287101798</c:v>
                </c:pt>
                <c:pt idx="1306">
                  <c:v>4512.8200964715297</c:v>
                </c:pt>
                <c:pt idx="1307">
                  <c:v>4512.7870412826796</c:v>
                </c:pt>
                <c:pt idx="1308">
                  <c:v>4512.7540629878304</c:v>
                </c:pt>
                <c:pt idx="1309">
                  <c:v>4512.7211614314701</c:v>
                </c:pt>
                <c:pt idx="1310">
                  <c:v>4512.68833645828</c:v>
                </c:pt>
                <c:pt idx="1311">
                  <c:v>4512.6555879132502</c:v>
                </c:pt>
                <c:pt idx="1312">
                  <c:v>4512.6229156415902</c:v>
                </c:pt>
                <c:pt idx="1313">
                  <c:v>4512.5903194887696</c:v>
                </c:pt>
                <c:pt idx="1314">
                  <c:v>4512.5577993005099</c:v>
                </c:pt>
                <c:pt idx="1315">
                  <c:v>4512.5253549228</c:v>
                </c:pt>
                <c:pt idx="1316">
                  <c:v>4512.4929862018498</c:v>
                </c:pt>
                <c:pt idx="1317">
                  <c:v>4512.4606929841502</c:v>
                </c:pt>
                <c:pt idx="1318">
                  <c:v>4512.4284751164296</c:v>
                </c:pt>
                <c:pt idx="1319">
                  <c:v>4512.3963324456599</c:v>
                </c:pt>
                <c:pt idx="1320">
                  <c:v>4512.3642648190898</c:v>
                </c:pt>
                <c:pt idx="1321">
                  <c:v>4512.3322720841797</c:v>
                </c:pt>
                <c:pt idx="1322">
                  <c:v>4512.3003540886702</c:v>
                </c:pt>
                <c:pt idx="1323">
                  <c:v>4512.2685106805502</c:v>
                </c:pt>
                <c:pt idx="1324">
                  <c:v>4512.2367417080404</c:v>
                </c:pt>
                <c:pt idx="1325">
                  <c:v>4512.20504701963</c:v>
                </c:pt>
                <c:pt idx="1326">
                  <c:v>4512.1734264640399</c:v>
                </c:pt>
                <c:pt idx="1327">
                  <c:v>4512.1418798902496</c:v>
                </c:pt>
                <c:pt idx="1328">
                  <c:v>4512.1104071475002</c:v>
                </c:pt>
                <c:pt idx="1329">
                  <c:v>4512.0790080852403</c:v>
                </c:pt>
                <c:pt idx="1330">
                  <c:v>4512.0476825532196</c:v>
                </c:pt>
                <c:pt idx="1331">
                  <c:v>4512.0164304013897</c:v>
                </c:pt>
                <c:pt idx="1332">
                  <c:v>4511.9852514799804</c:v>
                </c:pt>
                <c:pt idx="1333">
                  <c:v>4511.95414563946</c:v>
                </c:pt>
                <c:pt idx="1334">
                  <c:v>4511.9231127305202</c:v>
                </c:pt>
                <c:pt idx="1335">
                  <c:v>4511.8921526041404</c:v>
                </c:pt>
                <c:pt idx="1336">
                  <c:v>4511.86126511152</c:v>
                </c:pt>
                <c:pt idx="1337">
                  <c:v>4511.8304501041102</c:v>
                </c:pt>
                <c:pt idx="1338">
                  <c:v>4511.7997074336099</c:v>
                </c:pt>
                <c:pt idx="1339">
                  <c:v>4511.7690369519696</c:v>
                </c:pt>
                <c:pt idx="1340">
                  <c:v>4511.7384385113601</c:v>
                </c:pt>
                <c:pt idx="1341">
                  <c:v>4511.7079119642303</c:v>
                </c:pt>
                <c:pt idx="1342">
                  <c:v>4511.6774571632504</c:v>
                </c:pt>
                <c:pt idx="1343">
                  <c:v>4511.6470739613496</c:v>
                </c:pt>
                <c:pt idx="1344">
                  <c:v>4511.6167622117</c:v>
                </c:pt>
                <c:pt idx="1345">
                  <c:v>4511.5865217677001</c:v>
                </c:pt>
                <c:pt idx="1346">
                  <c:v>4511.5563524830104</c:v>
                </c:pt>
                <c:pt idx="1347">
                  <c:v>4511.5262542115397</c:v>
                </c:pt>
                <c:pt idx="1348">
                  <c:v>4511.4962268074196</c:v>
                </c:pt>
                <c:pt idx="1349">
                  <c:v>4511.46627012504</c:v>
                </c:pt>
                <c:pt idx="1350">
                  <c:v>4511.4363840190299</c:v>
                </c:pt>
                <c:pt idx="1351">
                  <c:v>4511.4065683442504</c:v>
                </c:pt>
                <c:pt idx="1352">
                  <c:v>4511.37682295583</c:v>
                </c:pt>
                <c:pt idx="1353">
                  <c:v>4511.3471477091098</c:v>
                </c:pt>
                <c:pt idx="1354">
                  <c:v>4511.3175424597002</c:v>
                </c:pt>
                <c:pt idx="1355">
                  <c:v>4511.2880070634201</c:v>
                </c:pt>
                <c:pt idx="1356">
                  <c:v>4511.25854137637</c:v>
                </c:pt>
                <c:pt idx="1357">
                  <c:v>4511.2291452548598</c:v>
                </c:pt>
                <c:pt idx="1358">
                  <c:v>4511.1998185554503</c:v>
                </c:pt>
                <c:pt idx="1359">
                  <c:v>4511.1705611349398</c:v>
                </c:pt>
                <c:pt idx="1360">
                  <c:v>4511.1413728503803</c:v>
                </c:pt>
                <c:pt idx="1361">
                  <c:v>4511.1122535590403</c:v>
                </c:pt>
                <c:pt idx="1362">
                  <c:v>4511.08320311845</c:v>
                </c:pt>
                <c:pt idx="1363">
                  <c:v>4511.05422138637</c:v>
                </c:pt>
                <c:pt idx="1364">
                  <c:v>4511.0253082207901</c:v>
                </c:pt>
                <c:pt idx="1365">
                  <c:v>4510.9964634799499</c:v>
                </c:pt>
                <c:pt idx="1366">
                  <c:v>4510.9676870223402</c:v>
                </c:pt>
                <c:pt idx="1367">
                  <c:v>4510.9389787066602</c:v>
                </c:pt>
                <c:pt idx="1368">
                  <c:v>4510.91033839187</c:v>
                </c:pt>
                <c:pt idx="1369">
                  <c:v>4510.8817659371598</c:v>
                </c:pt>
                <c:pt idx="1370">
                  <c:v>4510.8532612019599</c:v>
                </c:pt>
                <c:pt idx="1371">
                  <c:v>4510.8248240459397</c:v>
                </c:pt>
                <c:pt idx="1372">
                  <c:v>4510.79645432898</c:v>
                </c:pt>
                <c:pt idx="1373">
                  <c:v>4510.7681519112402</c:v>
                </c:pt>
                <c:pt idx="1374">
                  <c:v>4510.7399166531004</c:v>
                </c:pt>
                <c:pt idx="1375">
                  <c:v>4510.7117484151504</c:v>
                </c:pt>
                <c:pt idx="1376">
                  <c:v>4510.6836470582602</c:v>
                </c:pt>
                <c:pt idx="1377">
                  <c:v>4510.6556124435001</c:v>
                </c:pt>
                <c:pt idx="1378">
                  <c:v>4510.6276444321902</c:v>
                </c:pt>
                <c:pt idx="1379">
                  <c:v>4510.59974288588</c:v>
                </c:pt>
                <c:pt idx="1380">
                  <c:v>4510.57190766637</c:v>
                </c:pt>
                <c:pt idx="1381">
                  <c:v>4510.5441386356797</c:v>
                </c:pt>
                <c:pt idx="1382">
                  <c:v>4510.5164356560599</c:v>
                </c:pt>
                <c:pt idx="1383">
                  <c:v>4510.4887985900104</c:v>
                </c:pt>
                <c:pt idx="1384">
                  <c:v>4510.4612273002504</c:v>
                </c:pt>
                <c:pt idx="1385">
                  <c:v>4510.4337216497497</c:v>
                </c:pt>
                <c:pt idx="1386">
                  <c:v>4510.4062815016896</c:v>
                </c:pt>
                <c:pt idx="1387">
                  <c:v>4510.3789067194903</c:v>
                </c:pt>
                <c:pt idx="1388">
                  <c:v>4510.3515971668203</c:v>
                </c:pt>
                <c:pt idx="1389">
                  <c:v>4510.3243527075701</c:v>
                </c:pt>
                <c:pt idx="1390">
                  <c:v>4510.2971732058604</c:v>
                </c:pt>
                <c:pt idx="1391">
                  <c:v>4510.27005852604</c:v>
                </c:pt>
                <c:pt idx="1392">
                  <c:v>4510.2430085327096</c:v>
                </c:pt>
                <c:pt idx="1393">
                  <c:v>4510.2160230906702</c:v>
                </c:pt>
                <c:pt idx="1394">
                  <c:v>4510.18910206497</c:v>
                </c:pt>
                <c:pt idx="1395">
                  <c:v>4510.1622453209102</c:v>
                </c:pt>
                <c:pt idx="1396">
                  <c:v>4510.1354527239801</c:v>
                </c:pt>
                <c:pt idx="1397">
                  <c:v>4510.10872413993</c:v>
                </c:pt>
                <c:pt idx="1398">
                  <c:v>4510.0820594347297</c:v>
                </c:pt>
                <c:pt idx="1399">
                  <c:v>4510.0554584745796</c:v>
                </c:pt>
                <c:pt idx="1400">
                  <c:v>4510.0289211258996</c:v>
                </c:pt>
                <c:pt idx="1401">
                  <c:v>4510.0024472553696</c:v>
                </c:pt>
                <c:pt idx="1402">
                  <c:v>4509.9760367298604</c:v>
                </c:pt>
                <c:pt idx="1403">
                  <c:v>4509.9496894164904</c:v>
                </c:pt>
                <c:pt idx="1404">
                  <c:v>4509.9234051826197</c:v>
                </c:pt>
                <c:pt idx="1405">
                  <c:v>4509.8971838957996</c:v>
                </c:pt>
                <c:pt idx="1406">
                  <c:v>4509.8710254238604</c:v>
                </c:pt>
                <c:pt idx="1407">
                  <c:v>4509.8449296348099</c:v>
                </c:pt>
                <c:pt idx="1408">
                  <c:v>4509.8188963969096</c:v>
                </c:pt>
                <c:pt idx="1409">
                  <c:v>4509.7929255786503</c:v>
                </c:pt>
                <c:pt idx="1410">
                  <c:v>4509.7670170487299</c:v>
                </c:pt>
                <c:pt idx="1411">
                  <c:v>4509.7411706761004</c:v>
                </c:pt>
                <c:pt idx="1412">
                  <c:v>4509.71538632992</c:v>
                </c:pt>
                <c:pt idx="1413">
                  <c:v>4509.6896638795797</c:v>
                </c:pt>
                <c:pt idx="1414">
                  <c:v>4509.6640031946999</c:v>
                </c:pt>
                <c:pt idx="1415">
                  <c:v>4509.6384041451101</c:v>
                </c:pt>
                <c:pt idx="1416">
                  <c:v>4509.6128666008899</c:v>
                </c:pt>
                <c:pt idx="1417">
                  <c:v>4509.5873904323198</c:v>
                </c:pt>
                <c:pt idx="1418">
                  <c:v>4509.5619755099297</c:v>
                </c:pt>
                <c:pt idx="1419">
                  <c:v>4509.5366217044502</c:v>
                </c:pt>
                <c:pt idx="1420">
                  <c:v>4509.5113288868497</c:v>
                </c:pt>
                <c:pt idx="1421">
                  <c:v>4509.48609692832</c:v>
                </c:pt>
                <c:pt idx="1422">
                  <c:v>4509.4609257002703</c:v>
                </c:pt>
                <c:pt idx="1423">
                  <c:v>4509.4358150743501</c:v>
                </c:pt>
                <c:pt idx="1424">
                  <c:v>4509.4107649223997</c:v>
                </c:pt>
                <c:pt idx="1425">
                  <c:v>4509.3857751165096</c:v>
                </c:pt>
                <c:pt idx="1426">
                  <c:v>4509.3608455289996</c:v>
                </c:pt>
                <c:pt idx="1427">
                  <c:v>4509.3359760323701</c:v>
                </c:pt>
                <c:pt idx="1428">
                  <c:v>4509.3111664994003</c:v>
                </c:pt>
                <c:pt idx="1429">
                  <c:v>4509.2864168030401</c:v>
                </c:pt>
                <c:pt idx="1430">
                  <c:v>4509.2617268165004</c:v>
                </c:pt>
                <c:pt idx="1431">
                  <c:v>4509.2370964131796</c:v>
                </c:pt>
                <c:pt idx="1432">
                  <c:v>4509.2125254667199</c:v>
                </c:pt>
                <c:pt idx="1433">
                  <c:v>4509.1880138509796</c:v>
                </c:pt>
                <c:pt idx="1434">
                  <c:v>4509.1635614400402</c:v>
                </c:pt>
                <c:pt idx="1435">
                  <c:v>4509.1391681081996</c:v>
                </c:pt>
                <c:pt idx="1436">
                  <c:v>4509.1148337299601</c:v>
                </c:pt>
                <c:pt idx="1437">
                  <c:v>4509.0905581800698</c:v>
                </c:pt>
                <c:pt idx="1438">
                  <c:v>4509.0663413334896</c:v>
                </c:pt>
                <c:pt idx="1439">
                  <c:v>4509.0421830653904</c:v>
                </c:pt>
                <c:pt idx="1440">
                  <c:v>4509.0180832511696</c:v>
                </c:pt>
                <c:pt idx="1441">
                  <c:v>4508.9940417664402</c:v>
                </c:pt>
                <c:pt idx="1442">
                  <c:v>4508.9700584870297</c:v>
                </c:pt>
                <c:pt idx="1443">
                  <c:v>4508.9461332889896</c:v>
                </c:pt>
                <c:pt idx="1444">
                  <c:v>4508.9222660485902</c:v>
                </c:pt>
                <c:pt idx="1445">
                  <c:v>4508.8984566423196</c:v>
                </c:pt>
                <c:pt idx="1446">
                  <c:v>4508.8747049468802</c:v>
                </c:pt>
                <c:pt idx="1447">
                  <c:v>4508.8510108391902</c:v>
                </c:pt>
                <c:pt idx="1448">
                  <c:v>4508.8273741963903</c:v>
                </c:pt>
                <c:pt idx="1449">
                  <c:v>4508.8037948958299</c:v>
                </c:pt>
                <c:pt idx="1450">
                  <c:v>4508.78027281508</c:v>
                </c:pt>
                <c:pt idx="1451">
                  <c:v>4508.75680783192</c:v>
                </c:pt>
                <c:pt idx="1452">
                  <c:v>4508.7333998243703</c:v>
                </c:pt>
                <c:pt idx="1453">
                  <c:v>4508.7100486706304</c:v>
                </c:pt>
                <c:pt idx="1454">
                  <c:v>4508.68675424914</c:v>
                </c:pt>
                <c:pt idx="1455">
                  <c:v>4508.6635164385398</c:v>
                </c:pt>
                <c:pt idx="1456">
                  <c:v>4508.6403351176996</c:v>
                </c:pt>
                <c:pt idx="1457">
                  <c:v>4508.6172101657003</c:v>
                </c:pt>
                <c:pt idx="1458">
                  <c:v>4508.5941414618201</c:v>
                </c:pt>
                <c:pt idx="1459">
                  <c:v>4508.57112888557</c:v>
                </c:pt>
                <c:pt idx="1460">
                  <c:v>4508.5481723166704</c:v>
                </c:pt>
                <c:pt idx="1461">
                  <c:v>4508.5252716350597</c:v>
                </c:pt>
                <c:pt idx="1462">
                  <c:v>4508.5024267208601</c:v>
                </c:pt>
                <c:pt idx="1463">
                  <c:v>4508.4796374544503</c:v>
                </c:pt>
                <c:pt idx="1464">
                  <c:v>4508.4569037164001</c:v>
                </c:pt>
                <c:pt idx="1465">
                  <c:v>4508.4342253874802</c:v>
                </c:pt>
                <c:pt idx="1466">
                  <c:v>4508.4116023486904</c:v>
                </c:pt>
                <c:pt idx="1467">
                  <c:v>4508.3890344812398</c:v>
                </c:pt>
                <c:pt idx="1468">
                  <c:v>4508.3665216665504</c:v>
                </c:pt>
                <c:pt idx="1469">
                  <c:v>4508.3440637862404</c:v>
                </c:pt>
                <c:pt idx="1470">
                  <c:v>4508.3216607221602</c:v>
                </c:pt>
                <c:pt idx="1471">
                  <c:v>4508.2993123563601</c:v>
                </c:pt>
                <c:pt idx="1472">
                  <c:v>4508.2770185710897</c:v>
                </c:pt>
                <c:pt idx="1473">
                  <c:v>4508.2547792488404</c:v>
                </c:pt>
                <c:pt idx="1474">
                  <c:v>4508.23259427228</c:v>
                </c:pt>
                <c:pt idx="1475">
                  <c:v>4508.2104635243104</c:v>
                </c:pt>
                <c:pt idx="1476">
                  <c:v>4508.1883868880204</c:v>
                </c:pt>
                <c:pt idx="1477">
                  <c:v>4508.1663642467201</c:v>
                </c:pt>
                <c:pt idx="1478">
                  <c:v>4508.1443954839497</c:v>
                </c:pt>
                <c:pt idx="1479">
                  <c:v>4508.1224804834101</c:v>
                </c:pt>
                <c:pt idx="1480">
                  <c:v>4508.1006191290599</c:v>
                </c:pt>
                <c:pt idx="1481">
                  <c:v>4508.0788113050203</c:v>
                </c:pt>
                <c:pt idx="1482">
                  <c:v>4508.05705689567</c:v>
                </c:pt>
                <c:pt idx="1483">
                  <c:v>4508.0353557855497</c:v>
                </c:pt>
                <c:pt idx="1484">
                  <c:v>4508.0137078594298</c:v>
                </c:pt>
                <c:pt idx="1485">
                  <c:v>4507.9921130022904</c:v>
                </c:pt>
                <c:pt idx="1486">
                  <c:v>4507.9705710993003</c:v>
                </c:pt>
                <c:pt idx="1487">
                  <c:v>4507.9490820358697</c:v>
                </c:pt>
                <c:pt idx="1488">
                  <c:v>4507.9276456975604</c:v>
                </c:pt>
                <c:pt idx="1489">
                  <c:v>4507.9062619701999</c:v>
                </c:pt>
                <c:pt idx="1490">
                  <c:v>4507.8849307397904</c:v>
                </c:pt>
                <c:pt idx="1491">
                  <c:v>4507.8636518925196</c:v>
                </c:pt>
                <c:pt idx="1492">
                  <c:v>4507.8424253148296</c:v>
                </c:pt>
                <c:pt idx="1493">
                  <c:v>4507.8212508933302</c:v>
                </c:pt>
                <c:pt idx="1494">
                  <c:v>4507.8001285148503</c:v>
                </c:pt>
                <c:pt idx="1495">
                  <c:v>4507.7790580664196</c:v>
                </c:pt>
                <c:pt idx="1496">
                  <c:v>4507.7580394352699</c:v>
                </c:pt>
                <c:pt idx="1497">
                  <c:v>4507.7370725088404</c:v>
                </c:pt>
                <c:pt idx="1498">
                  <c:v>4507.7161571747802</c:v>
                </c:pt>
                <c:pt idx="1499">
                  <c:v>4507.6952933209304</c:v>
                </c:pt>
                <c:pt idx="1500">
                  <c:v>4507.6744808353296</c:v>
                </c:pt>
                <c:pt idx="1501">
                  <c:v>4507.65371960624</c:v>
                </c:pt>
                <c:pt idx="1502">
                  <c:v>4507.6330095221101</c:v>
                </c:pt>
                <c:pt idx="1503">
                  <c:v>4507.6123504716097</c:v>
                </c:pt>
                <c:pt idx="1504">
                  <c:v>4507.5917423435803</c:v>
                </c:pt>
                <c:pt idx="1505">
                  <c:v>4507.57118502709</c:v>
                </c:pt>
                <c:pt idx="1506">
                  <c:v>4507.5506784114004</c:v>
                </c:pt>
                <c:pt idx="1507">
                  <c:v>4507.5302223859699</c:v>
                </c:pt>
                <c:pt idx="1508">
                  <c:v>4507.5098168404702</c:v>
                </c:pt>
                <c:pt idx="1509">
                  <c:v>4507.4894616647698</c:v>
                </c:pt>
                <c:pt idx="1510">
                  <c:v>4507.4691567489099</c:v>
                </c:pt>
                <c:pt idx="1511">
                  <c:v>4507.4489019831899</c:v>
                </c:pt>
                <c:pt idx="1512">
                  <c:v>4507.4286972580503</c:v>
                </c:pt>
                <c:pt idx="1513">
                  <c:v>4507.4085424641598</c:v>
                </c:pt>
                <c:pt idx="1514">
                  <c:v>4507.3884374924</c:v>
                </c:pt>
                <c:pt idx="1515">
                  <c:v>4507.3683822338098</c:v>
                </c:pt>
                <c:pt idx="1516">
                  <c:v>4507.34837657967</c:v>
                </c:pt>
                <c:pt idx="1517">
                  <c:v>4507.3284204214397</c:v>
                </c:pt>
                <c:pt idx="1518">
                  <c:v>4507.3085136507798</c:v>
                </c:pt>
                <c:pt idx="1519">
                  <c:v>4507.2886561595396</c:v>
                </c:pt>
                <c:pt idx="1520">
                  <c:v>4507.2688478397904</c:v>
                </c:pt>
                <c:pt idx="1521">
                  <c:v>4507.2490885837697</c:v>
                </c:pt>
                <c:pt idx="1522">
                  <c:v>4507.2293782839297</c:v>
                </c:pt>
                <c:pt idx="1523">
                  <c:v>4507.2097168329301</c:v>
                </c:pt>
                <c:pt idx="1524">
                  <c:v>4507.1901041236197</c:v>
                </c:pt>
                <c:pt idx="1525">
                  <c:v>4507.17054004902</c:v>
                </c:pt>
                <c:pt idx="1526">
                  <c:v>4507.1510245023801</c:v>
                </c:pt>
                <c:pt idx="1527">
                  <c:v>4507.1315573771399</c:v>
                </c:pt>
                <c:pt idx="1528">
                  <c:v>4507.1121385669203</c:v>
                </c:pt>
                <c:pt idx="1529">
                  <c:v>4507.0927679655397</c:v>
                </c:pt>
                <c:pt idx="1530">
                  <c:v>4507.0734454670401</c:v>
                </c:pt>
                <c:pt idx="1531">
                  <c:v>4507.05417096563</c:v>
                </c:pt>
                <c:pt idx="1532">
                  <c:v>4507.0349443557097</c:v>
                </c:pt>
                <c:pt idx="1533">
                  <c:v>4507.0157655318899</c:v>
                </c:pt>
                <c:pt idx="1534">
                  <c:v>4506.9966343889701</c:v>
                </c:pt>
                <c:pt idx="1535">
                  <c:v>4506.97755082194</c:v>
                </c:pt>
                <c:pt idx="1536">
                  <c:v>4506.9585147260004</c:v>
                </c:pt>
                <c:pt idx="1537">
                  <c:v>4506.9395259965104</c:v>
                </c:pt>
                <c:pt idx="1538">
                  <c:v>4506.9205845290599</c:v>
                </c:pt>
                <c:pt idx="1539">
                  <c:v>4506.9016902194198</c:v>
                </c:pt>
                <c:pt idx="1540">
                  <c:v>4506.8828429635296</c:v>
                </c:pt>
                <c:pt idx="1541">
                  <c:v>4506.8640426575603</c:v>
                </c:pt>
                <c:pt idx="1542">
                  <c:v>4506.8452891978404</c:v>
                </c:pt>
                <c:pt idx="1543">
                  <c:v>4506.8265824809196</c:v>
                </c:pt>
                <c:pt idx="1544">
                  <c:v>4506.80792240352</c:v>
                </c:pt>
                <c:pt idx="1545">
                  <c:v>4506.7893088625597</c:v>
                </c:pt>
                <c:pt idx="1546">
                  <c:v>4506.7707417551501</c:v>
                </c:pt>
                <c:pt idx="1547">
                  <c:v>4506.7522209785902</c:v>
                </c:pt>
                <c:pt idx="1548">
                  <c:v>4506.73374643037</c:v>
                </c:pt>
                <c:pt idx="1549">
                  <c:v>4506.7153180081696</c:v>
                </c:pt>
                <c:pt idx="1550">
                  <c:v>4506.6969356098798</c:v>
                </c:pt>
                <c:pt idx="1551">
                  <c:v>4506.67859913354</c:v>
                </c:pt>
                <c:pt idx="1552">
                  <c:v>4506.6603084774097</c:v>
                </c:pt>
                <c:pt idx="1553">
                  <c:v>4506.64206353994</c:v>
                </c:pt>
                <c:pt idx="1554">
                  <c:v>4506.6238642197404</c:v>
                </c:pt>
                <c:pt idx="1555">
                  <c:v>4506.6057104156498</c:v>
                </c:pt>
                <c:pt idx="1556">
                  <c:v>4506.5876020266596</c:v>
                </c:pt>
                <c:pt idx="1557">
                  <c:v>4506.5695389519797</c:v>
                </c:pt>
                <c:pt idx="1558">
                  <c:v>4506.5515210909898</c:v>
                </c:pt>
                <c:pt idx="1559">
                  <c:v>4506.53354834326</c:v>
                </c:pt>
                <c:pt idx="1560">
                  <c:v>4506.5156206085403</c:v>
                </c:pt>
                <c:pt idx="1561">
                  <c:v>4506.4977377867899</c:v>
                </c:pt>
                <c:pt idx="1562">
                  <c:v>4506.47989977814</c:v>
                </c:pt>
                <c:pt idx="1563">
                  <c:v>4506.4621064829098</c:v>
                </c:pt>
                <c:pt idx="1564">
                  <c:v>4506.4443578016098</c:v>
                </c:pt>
                <c:pt idx="1565">
                  <c:v>4506.4266536349196</c:v>
                </c:pt>
                <c:pt idx="1566">
                  <c:v>4506.4089938837396</c:v>
                </c:pt>
                <c:pt idx="1567">
                  <c:v>4506.3913784491097</c:v>
                </c:pt>
                <c:pt idx="1568">
                  <c:v>4506.3738072323004</c:v>
                </c:pt>
                <c:pt idx="1569">
                  <c:v>4506.3562801347398</c:v>
                </c:pt>
                <c:pt idx="1570">
                  <c:v>4506.3387970580497</c:v>
                </c:pt>
                <c:pt idx="1571">
                  <c:v>4506.3213579040303</c:v>
                </c:pt>
                <c:pt idx="1572">
                  <c:v>4506.3039625746796</c:v>
                </c:pt>
                <c:pt idx="1573">
                  <c:v>4506.2866109721699</c:v>
                </c:pt>
                <c:pt idx="1574">
                  <c:v>4506.2693029988504</c:v>
                </c:pt>
                <c:pt idx="1575">
                  <c:v>4506.2520385572698</c:v>
                </c:pt>
                <c:pt idx="1576">
                  <c:v>4506.2348175501602</c:v>
                </c:pt>
                <c:pt idx="1577">
                  <c:v>4506.2176398804204</c:v>
                </c:pt>
                <c:pt idx="1578">
                  <c:v>4506.2005054511401</c:v>
                </c:pt>
                <c:pt idx="1579">
                  <c:v>4506.1834141656</c:v>
                </c:pt>
                <c:pt idx="1580">
                  <c:v>4506.1663659272499</c:v>
                </c:pt>
                <c:pt idx="1581">
                  <c:v>4506.1493606397298</c:v>
                </c:pt>
                <c:pt idx="1582">
                  <c:v>4506.1323982068698</c:v>
                </c:pt>
                <c:pt idx="1583">
                  <c:v>4506.1154785326598</c:v>
                </c:pt>
                <c:pt idx="1584">
                  <c:v>4506.0986015212902</c:v>
                </c:pt>
                <c:pt idx="1585">
                  <c:v>4506.0817670771303</c:v>
                </c:pt>
                <c:pt idx="1586">
                  <c:v>4506.0649751047104</c:v>
                </c:pt>
                <c:pt idx="1587">
                  <c:v>4506.04822550877</c:v>
                </c:pt>
                <c:pt idx="1588">
                  <c:v>4506.0315181942096</c:v>
                </c:pt>
                <c:pt idx="1589">
                  <c:v>4506.0148530661199</c:v>
                </c:pt>
                <c:pt idx="1590">
                  <c:v>4505.9982300297597</c:v>
                </c:pt>
                <c:pt idx="1591">
                  <c:v>4505.9816489905897</c:v>
                </c:pt>
                <c:pt idx="1592">
                  <c:v>4505.9651098542199</c:v>
                </c:pt>
                <c:pt idx="1593">
                  <c:v>4505.9486125264702</c:v>
                </c:pt>
                <c:pt idx="1594">
                  <c:v>4505.9321569133199</c:v>
                </c:pt>
                <c:pt idx="1595">
                  <c:v>4505.9157429209199</c:v>
                </c:pt>
                <c:pt idx="1596">
                  <c:v>4505.8993704556196</c:v>
                </c:pt>
                <c:pt idx="1597">
                  <c:v>4505.8830394239503</c:v>
                </c:pt>
                <c:pt idx="1598">
                  <c:v>4505.8667497325896</c:v>
                </c:pt>
                <c:pt idx="1599">
                  <c:v>4505.8505012884098</c:v>
                </c:pt>
                <c:pt idx="1600">
                  <c:v>4505.8342939984896</c:v>
                </c:pt>
                <c:pt idx="1601">
                  <c:v>4505.8181277700296</c:v>
                </c:pt>
                <c:pt idx="1602">
                  <c:v>4505.8020025104497</c:v>
                </c:pt>
                <c:pt idx="1603">
                  <c:v>4505.7859181273298</c:v>
                </c:pt>
                <c:pt idx="1604">
                  <c:v>4505.7698745284297</c:v>
                </c:pt>
                <c:pt idx="1605">
                  <c:v>4505.7538716216804</c:v>
                </c:pt>
                <c:pt idx="1606">
                  <c:v>4505.7379093151903</c:v>
                </c:pt>
                <c:pt idx="1607">
                  <c:v>4505.7219875172595</c:v>
                </c:pt>
                <c:pt idx="1608">
                  <c:v>4505.7061061363402</c:v>
                </c:pt>
                <c:pt idx="1609">
                  <c:v>4505.6902650810698</c:v>
                </c:pt>
                <c:pt idx="1610">
                  <c:v>4505.6744642602598</c:v>
                </c:pt>
                <c:pt idx="1611">
                  <c:v>4505.6587035828898</c:v>
                </c:pt>
                <c:pt idx="1612">
                  <c:v>4505.6429829581402</c:v>
                </c:pt>
                <c:pt idx="1613">
                  <c:v>4505.6273022953301</c:v>
                </c:pt>
                <c:pt idx="1614">
                  <c:v>4505.61166150397</c:v>
                </c:pt>
                <c:pt idx="1615">
                  <c:v>4505.59606049374</c:v>
                </c:pt>
                <c:pt idx="1616">
                  <c:v>4505.5804991745099</c:v>
                </c:pt>
                <c:pt idx="1617">
                  <c:v>4505.5649774562899</c:v>
                </c:pt>
                <c:pt idx="1618">
                  <c:v>4505.54949524929</c:v>
                </c:pt>
                <c:pt idx="1619">
                  <c:v>4505.5340524638896</c:v>
                </c:pt>
                <c:pt idx="1620">
                  <c:v>4505.5186490106298</c:v>
                </c:pt>
                <c:pt idx="1621">
                  <c:v>4505.5032848002302</c:v>
                </c:pt>
                <c:pt idx="1622">
                  <c:v>4505.4879597435802</c:v>
                </c:pt>
                <c:pt idx="1623">
                  <c:v>4505.4726737517503</c:v>
                </c:pt>
                <c:pt idx="1624">
                  <c:v>4505.4574267359603</c:v>
                </c:pt>
                <c:pt idx="1625">
                  <c:v>4505.4422186076199</c:v>
                </c:pt>
                <c:pt idx="1626">
                  <c:v>4505.4270492783098</c:v>
                </c:pt>
                <c:pt idx="1627">
                  <c:v>4505.41191865978</c:v>
                </c:pt>
                <c:pt idx="1628">
                  <c:v>4505.3968266639304</c:v>
                </c:pt>
                <c:pt idx="1629">
                  <c:v>4505.3817732028601</c:v>
                </c:pt>
                <c:pt idx="1630">
                  <c:v>4505.3667581888203</c:v>
                </c:pt>
                <c:pt idx="1631">
                  <c:v>4505.3517815342502</c:v>
                </c:pt>
                <c:pt idx="1632">
                  <c:v>4505.3368431517301</c:v>
                </c:pt>
                <c:pt idx="1633">
                  <c:v>4505.3219429540304</c:v>
                </c:pt>
                <c:pt idx="1634">
                  <c:v>4505.3070808540797</c:v>
                </c:pt>
                <c:pt idx="1635">
                  <c:v>4505.2922567649903</c:v>
                </c:pt>
                <c:pt idx="1636">
                  <c:v>4505.27747060003</c:v>
                </c:pt>
                <c:pt idx="1637">
                  <c:v>4505.2627222726396</c:v>
                </c:pt>
                <c:pt idx="1638">
                  <c:v>4505.2480116964098</c:v>
                </c:pt>
                <c:pt idx="1639">
                  <c:v>4505.2333387851404</c:v>
                </c:pt>
                <c:pt idx="1640">
                  <c:v>4505.2187034527497</c:v>
                </c:pt>
                <c:pt idx="1641">
                  <c:v>4505.2041056133603</c:v>
                </c:pt>
                <c:pt idx="1642">
                  <c:v>4505.1895451812497</c:v>
                </c:pt>
                <c:pt idx="1643">
                  <c:v>4505.17502207085</c:v>
                </c:pt>
                <c:pt idx="1644">
                  <c:v>4505.1605361967804</c:v>
                </c:pt>
                <c:pt idx="1645">
                  <c:v>4505.1460874738204</c:v>
                </c:pt>
                <c:pt idx="1646">
                  <c:v>4505.1316758168896</c:v>
                </c:pt>
                <c:pt idx="1647">
                  <c:v>4505.1173011411202</c:v>
                </c:pt>
                <c:pt idx="1648">
                  <c:v>4505.10296336177</c:v>
                </c:pt>
                <c:pt idx="1649">
                  <c:v>4505.0886623942697</c:v>
                </c:pt>
                <c:pt idx="1650">
                  <c:v>4505.07439815424</c:v>
                </c:pt>
                <c:pt idx="1651">
                  <c:v>4505.06017055744</c:v>
                </c:pt>
                <c:pt idx="1652">
                  <c:v>4505.0459795198103</c:v>
                </c:pt>
                <c:pt idx="1653">
                  <c:v>4505.0318249574202</c:v>
                </c:pt>
                <c:pt idx="1654">
                  <c:v>4505.0177067865598</c:v>
                </c:pt>
                <c:pt idx="1655">
                  <c:v>4505.00362492364</c:v>
                </c:pt>
                <c:pt idx="1656">
                  <c:v>4504.9895792852503</c:v>
                </c:pt>
                <c:pt idx="1657">
                  <c:v>4504.9755697881401</c:v>
                </c:pt>
                <c:pt idx="1658">
                  <c:v>4504.9615963492197</c:v>
                </c:pt>
                <c:pt idx="1659">
                  <c:v>4504.9476588855596</c:v>
                </c:pt>
                <c:pt idx="1660">
                  <c:v>4504.9337573144203</c:v>
                </c:pt>
                <c:pt idx="1661">
                  <c:v>4504.9198915531897</c:v>
                </c:pt>
                <c:pt idx="1662">
                  <c:v>4504.9060615194203</c:v>
                </c:pt>
                <c:pt idx="1663">
                  <c:v>4504.8922671308601</c:v>
                </c:pt>
                <c:pt idx="1664">
                  <c:v>4504.8785083053799</c:v>
                </c:pt>
                <c:pt idx="1665">
                  <c:v>4504.8647849610297</c:v>
                </c:pt>
                <c:pt idx="1666">
                  <c:v>4504.8510970160196</c:v>
                </c:pt>
                <c:pt idx="1667">
                  <c:v>4504.8374443887196</c:v>
                </c:pt>
                <c:pt idx="1668">
                  <c:v>4504.82382699766</c:v>
                </c:pt>
                <c:pt idx="1669">
                  <c:v>4504.8102447615402</c:v>
                </c:pt>
                <c:pt idx="1670">
                  <c:v>4504.7966975991903</c:v>
                </c:pt>
                <c:pt idx="1671">
                  <c:v>4504.7831854296401</c:v>
                </c:pt>
                <c:pt idx="1672">
                  <c:v>4504.7697081720498</c:v>
                </c:pt>
                <c:pt idx="1673">
                  <c:v>4504.7562657457602</c:v>
                </c:pt>
                <c:pt idx="1674">
                  <c:v>4504.7428580702399</c:v>
                </c:pt>
                <c:pt idx="1675">
                  <c:v>4504.7294850651597</c:v>
                </c:pt>
                <c:pt idx="1676">
                  <c:v>4504.7161466503103</c:v>
                </c:pt>
                <c:pt idx="1677">
                  <c:v>4504.7028427456698</c:v>
                </c:pt>
                <c:pt idx="1678">
                  <c:v>4504.6895732713401</c:v>
                </c:pt>
                <c:pt idx="1679">
                  <c:v>4504.6763381476203</c:v>
                </c:pt>
                <c:pt idx="1680">
                  <c:v>4504.6631372949496</c:v>
                </c:pt>
                <c:pt idx="1681">
                  <c:v>4504.64997063392</c:v>
                </c:pt>
                <c:pt idx="1682">
                  <c:v>4504.63683808527</c:v>
                </c:pt>
                <c:pt idx="1683">
                  <c:v>4504.62373956994</c:v>
                </c:pt>
                <c:pt idx="1684">
                  <c:v>4504.6106750089702</c:v>
                </c:pt>
                <c:pt idx="1685">
                  <c:v>4504.5976443236004</c:v>
                </c:pt>
                <c:pt idx="1686">
                  <c:v>4504.5846474352002</c:v>
                </c:pt>
                <c:pt idx="1687">
                  <c:v>4504.5716842653101</c:v>
                </c:pt>
                <c:pt idx="1688">
                  <c:v>4504.5587547356199</c:v>
                </c:pt>
                <c:pt idx="1689">
                  <c:v>4504.5458587679896</c:v>
                </c:pt>
                <c:pt idx="1690">
                  <c:v>4504.5329962843998</c:v>
                </c:pt>
                <c:pt idx="1691">
                  <c:v>4504.5201672070298</c:v>
                </c:pt>
                <c:pt idx="1692">
                  <c:v>4504.5073714581804</c:v>
                </c:pt>
                <c:pt idx="1693">
                  <c:v>4504.49460896032</c:v>
                </c:pt>
                <c:pt idx="1694">
                  <c:v>4504.4818796360696</c:v>
                </c:pt>
                <c:pt idx="1695">
                  <c:v>4504.4691834081996</c:v>
                </c:pt>
                <c:pt idx="1696">
                  <c:v>4504.4565201996602</c:v>
                </c:pt>
                <c:pt idx="1697">
                  <c:v>4504.44388993351</c:v>
                </c:pt>
                <c:pt idx="1698">
                  <c:v>4504.4312925329996</c:v>
                </c:pt>
                <c:pt idx="1699">
                  <c:v>4504.4187279215203</c:v>
                </c:pt>
                <c:pt idx="1700">
                  <c:v>4504.4061960225999</c:v>
                </c:pt>
                <c:pt idx="1701">
                  <c:v>4504.3936967599502</c:v>
                </c:pt>
                <c:pt idx="1702">
                  <c:v>4504.38123005742</c:v>
                </c:pt>
                <c:pt idx="1703">
                  <c:v>4504.3687958390001</c:v>
                </c:pt>
                <c:pt idx="1704">
                  <c:v>4504.3563940288404</c:v>
                </c:pt>
                <c:pt idx="1705">
                  <c:v>4504.3440245512502</c:v>
                </c:pt>
                <c:pt idx="1706">
                  <c:v>4504.3316873306903</c:v>
                </c:pt>
                <c:pt idx="1707">
                  <c:v>4504.3193822917701</c:v>
                </c:pt>
                <c:pt idx="1708">
                  <c:v>4504.3071093592298</c:v>
                </c:pt>
                <c:pt idx="1709">
                  <c:v>4504.2948684579897</c:v>
                </c:pt>
                <c:pt idx="1710">
                  <c:v>4504.28265951311</c:v>
                </c:pt>
                <c:pt idx="1711">
                  <c:v>4504.2704824497996</c:v>
                </c:pt>
                <c:pt idx="1712">
                  <c:v>4504.2583371934197</c:v>
                </c:pt>
                <c:pt idx="1713">
                  <c:v>4504.2462236694801</c:v>
                </c:pt>
                <c:pt idx="1714">
                  <c:v>4504.2341418036403</c:v>
                </c:pt>
                <c:pt idx="1715">
                  <c:v>4504.2220915217104</c:v>
                </c:pt>
                <c:pt idx="1716">
                  <c:v>4504.2100727496399</c:v>
                </c:pt>
                <c:pt idx="1717">
                  <c:v>4504.19808541354</c:v>
                </c:pt>
                <c:pt idx="1718">
                  <c:v>4504.1861294396704</c:v>
                </c:pt>
                <c:pt idx="1719">
                  <c:v>4504.1742047544403</c:v>
                </c:pt>
                <c:pt idx="1720">
                  <c:v>4504.1623112843999</c:v>
                </c:pt>
                <c:pt idx="1721">
                  <c:v>4504.1504489562403</c:v>
                </c:pt>
                <c:pt idx="1722">
                  <c:v>4504.1386176968099</c:v>
                </c:pt>
                <c:pt idx="1723">
                  <c:v>4504.1268174331199</c:v>
                </c:pt>
                <c:pt idx="1724">
                  <c:v>4504.1150480922997</c:v>
                </c:pt>
                <c:pt idx="1725">
                  <c:v>4504.1033096016499</c:v>
                </c:pt>
                <c:pt idx="1726">
                  <c:v>4504.0916018886101</c:v>
                </c:pt>
                <c:pt idx="1727">
                  <c:v>4504.0799248807498</c:v>
                </c:pt>
                <c:pt idx="1728">
                  <c:v>4504.0682785058098</c:v>
                </c:pt>
                <c:pt idx="1729">
                  <c:v>4504.0566626916698</c:v>
                </c:pt>
                <c:pt idx="1730">
                  <c:v>4504.0450773663397</c:v>
                </c:pt>
                <c:pt idx="1731">
                  <c:v>4504.0335224580003</c:v>
                </c:pt>
                <c:pt idx="1732">
                  <c:v>4504.0219978949599</c:v>
                </c:pt>
                <c:pt idx="1733">
                  <c:v>4504.0105036056902</c:v>
                </c:pt>
                <c:pt idx="1734">
                  <c:v>4503.9990395187697</c:v>
                </c:pt>
                <c:pt idx="1735">
                  <c:v>4503.9876055629702</c:v>
                </c:pt>
                <c:pt idx="1736">
                  <c:v>4503.9762016671802</c:v>
                </c:pt>
                <c:pt idx="1737">
                  <c:v>4503.9648277604401</c:v>
                </c:pt>
                <c:pt idx="1738">
                  <c:v>4503.9534837719202</c:v>
                </c:pt>
                <c:pt idx="1739">
                  <c:v>4503.94216963095</c:v>
                </c:pt>
                <c:pt idx="1740">
                  <c:v>4503.9308852670101</c:v>
                </c:pt>
                <c:pt idx="1741">
                  <c:v>4503.9196306097101</c:v>
                </c:pt>
                <c:pt idx="1742">
                  <c:v>4503.9084055887997</c:v>
                </c:pt>
                <c:pt idx="1743">
                  <c:v>4503.8972101341797</c:v>
                </c:pt>
                <c:pt idx="1744">
                  <c:v>4503.8860441758998</c:v>
                </c:pt>
                <c:pt idx="1745">
                  <c:v>4503.87490764414</c:v>
                </c:pt>
                <c:pt idx="1746">
                  <c:v>4503.8638004692302</c:v>
                </c:pt>
                <c:pt idx="1747">
                  <c:v>4503.8527225816297</c:v>
                </c:pt>
                <c:pt idx="1748">
                  <c:v>4503.8416739119602</c:v>
                </c:pt>
                <c:pt idx="1749">
                  <c:v>4503.8306543909703</c:v>
                </c:pt>
                <c:pt idx="1750">
                  <c:v>4503.81966394956</c:v>
                </c:pt>
                <c:pt idx="1751">
                  <c:v>4503.8087025187497</c:v>
                </c:pt>
                <c:pt idx="1752">
                  <c:v>4503.7977700297297</c:v>
                </c:pt>
                <c:pt idx="1753">
                  <c:v>4503.7868664138196</c:v>
                </c:pt>
                <c:pt idx="1754">
                  <c:v>4503.7759916024597</c:v>
                </c:pt>
                <c:pt idx="1755">
                  <c:v>4503.7651455272598</c:v>
                </c:pt>
                <c:pt idx="1756">
                  <c:v>4503.7543281199496</c:v>
                </c:pt>
                <c:pt idx="1757">
                  <c:v>4503.7435393124197</c:v>
                </c:pt>
                <c:pt idx="1758">
                  <c:v>4503.7327790366799</c:v>
                </c:pt>
                <c:pt idx="1759">
                  <c:v>4503.72204722488</c:v>
                </c:pt>
                <c:pt idx="1760">
                  <c:v>4503.7113438093302</c:v>
                </c:pt>
                <c:pt idx="1761">
                  <c:v>4503.7006687224502</c:v>
                </c:pt>
                <c:pt idx="1762">
                  <c:v>4503.6900218968203</c:v>
                </c:pt>
                <c:pt idx="1763">
                  <c:v>4503.6794032651596</c:v>
                </c:pt>
                <c:pt idx="1764">
                  <c:v>4503.6688127603002</c:v>
                </c:pt>
                <c:pt idx="1765">
                  <c:v>4503.6582503152504</c:v>
                </c:pt>
                <c:pt idx="1766">
                  <c:v>4503.6477158631196</c:v>
                </c:pt>
                <c:pt idx="1767">
                  <c:v>4503.6372093371701</c:v>
                </c:pt>
                <c:pt idx="1768">
                  <c:v>4503.6267306708196</c:v>
                </c:pt>
                <c:pt idx="1769">
                  <c:v>4503.6162797976003</c:v>
                </c:pt>
                <c:pt idx="1770">
                  <c:v>4503.6058566511701</c:v>
                </c:pt>
                <c:pt idx="1771">
                  <c:v>4503.5954611653597</c:v>
                </c:pt>
                <c:pt idx="1772">
                  <c:v>4503.5850932741196</c:v>
                </c:pt>
                <c:pt idx="1773">
                  <c:v>4503.5747529115097</c:v>
                </c:pt>
                <c:pt idx="1774">
                  <c:v>4503.5644400117799</c:v>
                </c:pt>
                <c:pt idx="1775">
                  <c:v>4503.5541545092601</c:v>
                </c:pt>
                <c:pt idx="1776">
                  <c:v>4503.5438963384604</c:v>
                </c:pt>
                <c:pt idx="1777">
                  <c:v>4503.5336654339999</c:v>
                </c:pt>
                <c:pt idx="1778">
                  <c:v>4503.5234617306396</c:v>
                </c:pt>
                <c:pt idx="1779">
                  <c:v>4503.5132851632798</c:v>
                </c:pt>
                <c:pt idx="1780">
                  <c:v>4503.5031356669497</c:v>
                </c:pt>
                <c:pt idx="1781">
                  <c:v>4503.4930131768197</c:v>
                </c:pt>
                <c:pt idx="1782">
                  <c:v>4503.4829176281901</c:v>
                </c:pt>
                <c:pt idx="1783">
                  <c:v>4503.4728489564905</c:v>
                </c:pt>
                <c:pt idx="1784">
                  <c:v>4503.4628070972904</c:v>
                </c:pt>
                <c:pt idx="1785">
                  <c:v>4503.4527919863003</c:v>
                </c:pt>
                <c:pt idx="1786">
                  <c:v>4503.4428035593401</c:v>
                </c:pt>
                <c:pt idx="1787">
                  <c:v>4503.4328417523902</c:v>
                </c:pt>
                <c:pt idx="1788">
                  <c:v>4503.4229065015397</c:v>
                </c:pt>
                <c:pt idx="1789">
                  <c:v>4503.4129977430403</c:v>
                </c:pt>
                <c:pt idx="1790">
                  <c:v>4503.4031154132399</c:v>
                </c:pt>
                <c:pt idx="1791">
                  <c:v>4503.3932594486596</c:v>
                </c:pt>
                <c:pt idx="1792">
                  <c:v>4503.3834297859103</c:v>
                </c:pt>
                <c:pt idx="1793">
                  <c:v>4503.3736263617602</c:v>
                </c:pt>
                <c:pt idx="1794">
                  <c:v>4503.3638491131096</c:v>
                </c:pt>
                <c:pt idx="1795">
                  <c:v>4503.3540979769796</c:v>
                </c:pt>
                <c:pt idx="1796">
                  <c:v>4503.3443728905304</c:v>
                </c:pt>
                <c:pt idx="1797">
                  <c:v>4503.3346737910497</c:v>
                </c:pt>
                <c:pt idx="1798">
                  <c:v>4503.3250006159496</c:v>
                </c:pt>
                <c:pt idx="1799">
                  <c:v>4503.3153533027898</c:v>
                </c:pt>
                <c:pt idx="1800">
                  <c:v>4503.3057317892399</c:v>
                </c:pt>
                <c:pt idx="1801">
                  <c:v>4503.2961360131103</c:v>
                </c:pt>
                <c:pt idx="1802">
                  <c:v>4503.2865659123499</c:v>
                </c:pt>
                <c:pt idx="1803">
                  <c:v>4503.2770214250304</c:v>
                </c:pt>
                <c:pt idx="1804">
                  <c:v>4503.2675024893297</c:v>
                </c:pt>
                <c:pt idx="1805">
                  <c:v>4503.2580090436004</c:v>
                </c:pt>
                <c:pt idx="1806">
                  <c:v>4503.2485410262798</c:v>
                </c:pt>
                <c:pt idx="1807">
                  <c:v>4503.2390983759697</c:v>
                </c:pt>
                <c:pt idx="1808">
                  <c:v>4503.2296810313801</c:v>
                </c:pt>
                <c:pt idx="1809">
                  <c:v>4503.2202889313503</c:v>
                </c:pt>
                <c:pt idx="1810">
                  <c:v>4503.2109220148504</c:v>
                </c:pt>
                <c:pt idx="1811">
                  <c:v>4503.2015802209798</c:v>
                </c:pt>
                <c:pt idx="1812">
                  <c:v>4503.1922634889797</c:v>
                </c:pt>
                <c:pt idx="1813">
                  <c:v>4503.1829717581804</c:v>
                </c:pt>
                <c:pt idx="1814">
                  <c:v>4503.1737049680796</c:v>
                </c:pt>
                <c:pt idx="1815">
                  <c:v>4503.1644630582896</c:v>
                </c:pt>
                <c:pt idx="1816">
                  <c:v>4503.1552459685299</c:v>
                </c:pt>
                <c:pt idx="1817">
                  <c:v>4503.1460536386803</c:v>
                </c:pt>
                <c:pt idx="1818">
                  <c:v>4503.1368860087196</c:v>
                </c:pt>
                <c:pt idx="1819">
                  <c:v>4503.1277430187602</c:v>
                </c:pt>
                <c:pt idx="1820">
                  <c:v>4503.1186246090601</c:v>
                </c:pt>
                <c:pt idx="1821">
                  <c:v>4503.1095307199603</c:v>
                </c:pt>
                <c:pt idx="1822">
                  <c:v>4503.1004612919796</c:v>
                </c:pt>
                <c:pt idx="1823">
                  <c:v>4503.09141626572</c:v>
                </c:pt>
                <c:pt idx="1824">
                  <c:v>4503.0823955819296</c:v>
                </c:pt>
                <c:pt idx="1825">
                  <c:v>4503.0733991814805</c:v>
                </c:pt>
                <c:pt idx="1826">
                  <c:v>4503.0644270053599</c:v>
                </c:pt>
                <c:pt idx="1827">
                  <c:v>4503.05547899468</c:v>
                </c:pt>
                <c:pt idx="1828">
                  <c:v>4503.0465550907002</c:v>
                </c:pt>
                <c:pt idx="1829">
                  <c:v>4503.0376552347798</c:v>
                </c:pt>
                <c:pt idx="1830">
                  <c:v>4503.0287793684001</c:v>
                </c:pt>
                <c:pt idx="1831">
                  <c:v>4503.0199274331799</c:v>
                </c:pt>
                <c:pt idx="1832">
                  <c:v>4503.0110993708604</c:v>
                </c:pt>
                <c:pt idx="1833">
                  <c:v>4503.0022951233004</c:v>
                </c:pt>
                <c:pt idx="1834">
                  <c:v>4502.9935146324797</c:v>
                </c:pt>
                <c:pt idx="1835">
                  <c:v>4502.9847578405097</c:v>
                </c:pt>
                <c:pt idx="1836">
                  <c:v>4502.9760246896203</c:v>
                </c:pt>
                <c:pt idx="1837">
                  <c:v>4502.9673151221696</c:v>
                </c:pt>
                <c:pt idx="1838">
                  <c:v>4502.9586290806101</c:v>
                </c:pt>
                <c:pt idx="1839">
                  <c:v>4502.94996650756</c:v>
                </c:pt>
                <c:pt idx="1840">
                  <c:v>4502.9413273457303</c:v>
                </c:pt>
                <c:pt idx="1841">
                  <c:v>4502.9327115379601</c:v>
                </c:pt>
                <c:pt idx="1842">
                  <c:v>4502.9241190272096</c:v>
                </c:pt>
                <c:pt idx="1843">
                  <c:v>4502.9155497565598</c:v>
                </c:pt>
                <c:pt idx="1844">
                  <c:v>4502.9070036692201</c:v>
                </c:pt>
                <c:pt idx="1845">
                  <c:v>4502.8984807084998</c:v>
                </c:pt>
                <c:pt idx="1846">
                  <c:v>4502.8899808178703</c:v>
                </c:pt>
                <c:pt idx="1847">
                  <c:v>4502.8815039408701</c:v>
                </c:pt>
                <c:pt idx="1848">
                  <c:v>4502.8730500211996</c:v>
                </c:pt>
                <c:pt idx="1849">
                  <c:v>4502.8646190026702</c:v>
                </c:pt>
                <c:pt idx="1850">
                  <c:v>4502.8562108291899</c:v>
                </c:pt>
                <c:pt idx="1851">
                  <c:v>4502.84782544481</c:v>
                </c:pt>
                <c:pt idx="1852">
                  <c:v>4502.8394627936996</c:v>
                </c:pt>
                <c:pt idx="1853">
                  <c:v>4502.8311228201401</c:v>
                </c:pt>
                <c:pt idx="1854">
                  <c:v>4502.8228054685296</c:v>
                </c:pt>
                <c:pt idx="1855">
                  <c:v>4502.8145106833899</c:v>
                </c:pt>
                <c:pt idx="1856">
                  <c:v>4502.80623840936</c:v>
                </c:pt>
                <c:pt idx="1857">
                  <c:v>4502.79798859121</c:v>
                </c:pt>
                <c:pt idx="1858">
                  <c:v>4502.7897611738099</c:v>
                </c:pt>
                <c:pt idx="1859">
                  <c:v>4502.7815561021398</c:v>
                </c:pt>
                <c:pt idx="1860">
                  <c:v>4502.7733733213299</c:v>
                </c:pt>
                <c:pt idx="1861">
                  <c:v>4502.7652127765996</c:v>
                </c:pt>
                <c:pt idx="1862">
                  <c:v>4502.7570744133</c:v>
                </c:pt>
                <c:pt idx="1863">
                  <c:v>4502.7489581768896</c:v>
                </c:pt>
                <c:pt idx="1864">
                  <c:v>4502.7408640129597</c:v>
                </c:pt>
                <c:pt idx="1865">
                  <c:v>4502.7327918671999</c:v>
                </c:pt>
                <c:pt idx="1866">
                  <c:v>4502.7247416854298</c:v>
                </c:pt>
                <c:pt idx="1867">
                  <c:v>4502.7167134135698</c:v>
                </c:pt>
                <c:pt idx="1868">
                  <c:v>4502.7087069976697</c:v>
                </c:pt>
                <c:pt idx="1869">
                  <c:v>4502.7007223839</c:v>
                </c:pt>
                <c:pt idx="1870">
                  <c:v>4502.6927595185398</c:v>
                </c:pt>
                <c:pt idx="1871">
                  <c:v>4502.6848183479697</c:v>
                </c:pt>
                <c:pt idx="1872">
                  <c:v>4502.6768988186996</c:v>
                </c:pt>
                <c:pt idx="1873">
                  <c:v>4502.6690008773703</c:v>
                </c:pt>
                <c:pt idx="1874">
                  <c:v>4502.6611244707101</c:v>
                </c:pt>
                <c:pt idx="1875">
                  <c:v>4502.6532695455699</c:v>
                </c:pt>
                <c:pt idx="1876">
                  <c:v>4502.6454360489197</c:v>
                </c:pt>
                <c:pt idx="1877">
                  <c:v>4502.6376239278497</c:v>
                </c:pt>
                <c:pt idx="1878">
                  <c:v>4502.6298331295502</c:v>
                </c:pt>
                <c:pt idx="1879">
                  <c:v>4502.6220636013304</c:v>
                </c:pt>
                <c:pt idx="1880">
                  <c:v>4502.6143152906097</c:v>
                </c:pt>
                <c:pt idx="1881">
                  <c:v>4502.6065881449404</c:v>
                </c:pt>
                <c:pt idx="1882">
                  <c:v>4502.5988821119699</c:v>
                </c:pt>
                <c:pt idx="1883">
                  <c:v>4502.5911971394498</c:v>
                </c:pt>
                <c:pt idx="1884">
                  <c:v>4502.5835331752796</c:v>
                </c:pt>
                <c:pt idx="1885">
                  <c:v>4502.5758901674299</c:v>
                </c:pt>
                <c:pt idx="1886">
                  <c:v>4502.5682680640102</c:v>
                </c:pt>
                <c:pt idx="1887">
                  <c:v>4502.5606668132295</c:v>
                </c:pt>
                <c:pt idx="1888">
                  <c:v>4502.5530863634303</c:v>
                </c:pt>
                <c:pt idx="1889">
                  <c:v>4502.5455266630297</c:v>
                </c:pt>
                <c:pt idx="1890">
                  <c:v>4502.5379876606003</c:v>
                </c:pt>
                <c:pt idx="1891">
                  <c:v>4502.5304693047901</c:v>
                </c:pt>
                <c:pt idx="1892">
                  <c:v>4502.5229715443802</c:v>
                </c:pt>
                <c:pt idx="1893">
                  <c:v>4502.5154943282596</c:v>
                </c:pt>
                <c:pt idx="1894">
                  <c:v>4502.5080376054002</c:v>
                </c:pt>
                <c:pt idx="1895">
                  <c:v>4502.5006013249404</c:v>
                </c:pt>
                <c:pt idx="1896">
                  <c:v>4502.4931854360702</c:v>
                </c:pt>
                <c:pt idx="1897">
                  <c:v>4502.4857898881401</c:v>
                </c:pt>
                <c:pt idx="1898">
                  <c:v>4502.4784146305701</c:v>
                </c:pt>
                <c:pt idx="1899">
                  <c:v>4502.4710596129198</c:v>
                </c:pt>
                <c:pt idx="1900">
                  <c:v>4502.4637247848304</c:v>
                </c:pt>
                <c:pt idx="1901">
                  <c:v>4502.4564100960897</c:v>
                </c:pt>
                <c:pt idx="1902">
                  <c:v>4502.4491154965599</c:v>
                </c:pt>
                <c:pt idx="1903">
                  <c:v>4502.4418409362297</c:v>
                </c:pt>
                <c:pt idx="1904">
                  <c:v>4502.4345863651997</c:v>
                </c:pt>
                <c:pt idx="1905">
                  <c:v>4502.4273517336596</c:v>
                </c:pt>
                <c:pt idx="1906">
                  <c:v>4502.4201369919401</c:v>
                </c:pt>
                <c:pt idx="1907">
                  <c:v>4502.4129420904501</c:v>
                </c:pt>
                <c:pt idx="1908">
                  <c:v>4502.4057669797103</c:v>
                </c:pt>
                <c:pt idx="1909">
                  <c:v>4502.3986116103797</c:v>
                </c:pt>
                <c:pt idx="1910">
                  <c:v>4502.3914759331801</c:v>
                </c:pt>
                <c:pt idx="1911">
                  <c:v>4502.3843598989797</c:v>
                </c:pt>
                <c:pt idx="1912">
                  <c:v>4502.3772634587303</c:v>
                </c:pt>
                <c:pt idx="1913">
                  <c:v>4502.3701865635103</c:v>
                </c:pt>
                <c:pt idx="1914">
                  <c:v>4502.3631291644797</c:v>
                </c:pt>
                <c:pt idx="1915">
                  <c:v>4502.3560912129196</c:v>
                </c:pt>
                <c:pt idx="1916">
                  <c:v>4502.3490726602204</c:v>
                </c:pt>
                <c:pt idx="1917">
                  <c:v>4502.3420734578904</c:v>
                </c:pt>
                <c:pt idx="1918">
                  <c:v>4502.3350935575099</c:v>
                </c:pt>
                <c:pt idx="1919">
                  <c:v>4502.3281329107904</c:v>
                </c:pt>
                <c:pt idx="1920">
                  <c:v>4502.3211914695603</c:v>
                </c:pt>
                <c:pt idx="1921">
                  <c:v>4502.3142691857201</c:v>
                </c:pt>
                <c:pt idx="1922">
                  <c:v>4502.3073660112996</c:v>
                </c:pt>
                <c:pt idx="1923">
                  <c:v>4502.30048189843</c:v>
                </c:pt>
                <c:pt idx="1924">
                  <c:v>4502.2936167993403</c:v>
                </c:pt>
                <c:pt idx="1925">
                  <c:v>4502.2867706663701</c:v>
                </c:pt>
                <c:pt idx="1926">
                  <c:v>4502.2799434519802</c:v>
                </c:pt>
                <c:pt idx="1927">
                  <c:v>4502.2731351086904</c:v>
                </c:pt>
                <c:pt idx="1928">
                  <c:v>4502.2663455891798</c:v>
                </c:pt>
                <c:pt idx="1929">
                  <c:v>4502.2595748461999</c:v>
                </c:pt>
                <c:pt idx="1930">
                  <c:v>4502.2528228326</c:v>
                </c:pt>
                <c:pt idx="1931">
                  <c:v>4502.2460895013601</c:v>
                </c:pt>
                <c:pt idx="1932">
                  <c:v>4502.2393748055501</c:v>
                </c:pt>
                <c:pt idx="1933">
                  <c:v>4502.2326786983303</c:v>
                </c:pt>
                <c:pt idx="1934">
                  <c:v>4502.2260011329799</c:v>
                </c:pt>
                <c:pt idx="1935">
                  <c:v>4502.2193420628801</c:v>
                </c:pt>
                <c:pt idx="1936">
                  <c:v>4502.21270144152</c:v>
                </c:pt>
                <c:pt idx="1937">
                  <c:v>4502.2060792224802</c:v>
                </c:pt>
                <c:pt idx="1938">
                  <c:v>4502.1994753594399</c:v>
                </c:pt>
                <c:pt idx="1939">
                  <c:v>4502.1928898061997</c:v>
                </c:pt>
                <c:pt idx="1940">
                  <c:v>4502.1863225166398</c:v>
                </c:pt>
                <c:pt idx="1941">
                  <c:v>4502.17977344477</c:v>
                </c:pt>
                <c:pt idx="1942">
                  <c:v>4502.1732425446698</c:v>
                </c:pt>
                <c:pt idx="1943">
                  <c:v>4502.1667297705499</c:v>
                </c:pt>
                <c:pt idx="1944">
                  <c:v>4502.1602350766998</c:v>
                </c:pt>
                <c:pt idx="1945">
                  <c:v>4502.1537584175203</c:v>
                </c:pt>
                <c:pt idx="1946">
                  <c:v>4502.1472997475203</c:v>
                </c:pt>
                <c:pt idx="1947">
                  <c:v>4502.1408590212995</c:v>
                </c:pt>
                <c:pt idx="1948">
                  <c:v>4502.1344361935498</c:v>
                </c:pt>
                <c:pt idx="1949">
                  <c:v>4502.1280312190902</c:v>
                </c:pt>
                <c:pt idx="1950">
                  <c:v>4502.1216440528096</c:v>
                </c:pt>
                <c:pt idx="1951">
                  <c:v>4502.1152746497301</c:v>
                </c:pt>
                <c:pt idx="1952">
                  <c:v>4502.1089229649397</c:v>
                </c:pt>
                <c:pt idx="1953">
                  <c:v>4502.1025889536404</c:v>
                </c:pt>
                <c:pt idx="1954">
                  <c:v>4502.0962725711497</c:v>
                </c:pt>
                <c:pt idx="1955">
                  <c:v>4502.0899737728596</c:v>
                </c:pt>
                <c:pt idx="1956">
                  <c:v>4502.0836925142703</c:v>
                </c:pt>
                <c:pt idx="1957">
                  <c:v>4502.0774287509903</c:v>
                </c:pt>
                <c:pt idx="1958">
                  <c:v>4502.0711824387199</c:v>
                </c:pt>
                <c:pt idx="1959">
                  <c:v>4502.0649535332504</c:v>
                </c:pt>
                <c:pt idx="1960">
                  <c:v>4502.0587419904796</c:v>
                </c:pt>
                <c:pt idx="1961">
                  <c:v>4502.0525477664096</c:v>
                </c:pt>
                <c:pt idx="1962">
                  <c:v>4502.0463708171301</c:v>
                </c:pt>
                <c:pt idx="1963">
                  <c:v>4502.0402110988298</c:v>
                </c:pt>
                <c:pt idx="1964">
                  <c:v>4502.0340685678102</c:v>
                </c:pt>
                <c:pt idx="1965">
                  <c:v>4502.0279431804402</c:v>
                </c:pt>
                <c:pt idx="1966">
                  <c:v>4502.0218348932103</c:v>
                </c:pt>
                <c:pt idx="1967">
                  <c:v>4502.0157436627096</c:v>
                </c:pt>
                <c:pt idx="1968">
                  <c:v>4502.0096694456097</c:v>
                </c:pt>
                <c:pt idx="1969">
                  <c:v>4502.0036121986896</c:v>
                </c:pt>
                <c:pt idx="1970">
                  <c:v>4501.9975718788201</c:v>
                </c:pt>
                <c:pt idx="1971">
                  <c:v>4501.9915484429703</c:v>
                </c:pt>
                <c:pt idx="1972">
                  <c:v>4501.9855418482102</c:v>
                </c:pt>
                <c:pt idx="1973">
                  <c:v>4501.97955205169</c:v>
                </c:pt>
                <c:pt idx="1974">
                  <c:v>4501.9735790106697</c:v>
                </c:pt>
                <c:pt idx="1975">
                  <c:v>4501.9676226825204</c:v>
                </c:pt>
                <c:pt idx="1976">
                  <c:v>4501.9616830246696</c:v>
                </c:pt>
                <c:pt idx="1977">
                  <c:v>4501.9557599946702</c:v>
                </c:pt>
                <c:pt idx="1978">
                  <c:v>4501.9498535501598</c:v>
                </c:pt>
                <c:pt idx="1979">
                  <c:v>4501.9439636488796</c:v>
                </c:pt>
                <c:pt idx="1980">
                  <c:v>4501.93809024865</c:v>
                </c:pt>
                <c:pt idx="1981">
                  <c:v>4501.9322333073997</c:v>
                </c:pt>
                <c:pt idx="1982">
                  <c:v>4501.9263927831498</c:v>
                </c:pt>
                <c:pt idx="1983">
                  <c:v>4501.9205686340101</c:v>
                </c:pt>
                <c:pt idx="1984">
                  <c:v>4501.9147608182002</c:v>
                </c:pt>
                <c:pt idx="1985">
                  <c:v>4501.9089692939997</c:v>
                </c:pt>
                <c:pt idx="1986">
                  <c:v>4501.9031940198302</c:v>
                </c:pt>
                <c:pt idx="1987">
                  <c:v>4501.8974349541604</c:v>
                </c:pt>
                <c:pt idx="1988">
                  <c:v>4501.8916920555803</c:v>
                </c:pt>
                <c:pt idx="1989">
                  <c:v>4501.8859652827696</c:v>
                </c:pt>
                <c:pt idx="1990">
                  <c:v>4501.8802545945</c:v>
                </c:pt>
                <c:pt idx="1991">
                  <c:v>4501.8745599496197</c:v>
                </c:pt>
                <c:pt idx="1992">
                  <c:v>4501.8688813071003</c:v>
                </c:pt>
                <c:pt idx="1993">
                  <c:v>4501.8632186259902</c:v>
                </c:pt>
                <c:pt idx="1994">
                  <c:v>4501.8575718654201</c:v>
                </c:pt>
                <c:pt idx="1995">
                  <c:v>4501.8519409846203</c:v>
                </c:pt>
                <c:pt idx="1996">
                  <c:v>4501.84632594293</c:v>
                </c:pt>
                <c:pt idx="1997">
                  <c:v>4501.8407266997501</c:v>
                </c:pt>
                <c:pt idx="1998">
                  <c:v>4501.8351432146001</c:v>
                </c:pt>
                <c:pt idx="1999">
                  <c:v>4501.8295754470901</c:v>
                </c:pt>
                <c:pt idx="2000">
                  <c:v>4501.8240233568904</c:v>
                </c:pt>
                <c:pt idx="2001">
                  <c:v>2274.3243601876602</c:v>
                </c:pt>
                <c:pt idx="2002">
                  <c:v>2272.1806062241099</c:v>
                </c:pt>
                <c:pt idx="2003">
                  <c:v>2270.0368385300699</c:v>
                </c:pt>
                <c:pt idx="2004">
                  <c:v>2267.8930600896001</c:v>
                </c:pt>
                <c:pt idx="2005">
                  <c:v>2265.74927388676</c:v>
                </c:pt>
                <c:pt idx="2006">
                  <c:v>2263.6054829056402</c:v>
                </c:pt>
                <c:pt idx="2007">
                  <c:v>2261.4616901303102</c:v>
                </c:pt>
                <c:pt idx="2008">
                  <c:v>2259.3178985448699</c:v>
                </c:pt>
                <c:pt idx="2009">
                  <c:v>2257.1741111333299</c:v>
                </c:pt>
                <c:pt idx="2010">
                  <c:v>2255.0303308797102</c:v>
                </c:pt>
                <c:pt idx="2011">
                  <c:v>2252.8865607679099</c:v>
                </c:pt>
                <c:pt idx="2012">
                  <c:v>2250.7429388918999</c:v>
                </c:pt>
                <c:pt idx="2013">
                  <c:v>2248.59919896682</c:v>
                </c:pt>
                <c:pt idx="2014">
                  <c:v>2246.45547911118</c:v>
                </c:pt>
                <c:pt idx="2015">
                  <c:v>2244.3117823092598</c:v>
                </c:pt>
                <c:pt idx="2016">
                  <c:v>2242.1681115455899</c:v>
                </c:pt>
                <c:pt idx="2017">
                  <c:v>2240.02446980491</c:v>
                </c:pt>
                <c:pt idx="2018">
                  <c:v>2237.88086007217</c:v>
                </c:pt>
                <c:pt idx="2019">
                  <c:v>2235.7372853325301</c:v>
                </c:pt>
                <c:pt idx="2020">
                  <c:v>2233.5937485713098</c:v>
                </c:pt>
                <c:pt idx="2021">
                  <c:v>2231.4502527740101</c:v>
                </c:pt>
                <c:pt idx="2022">
                  <c:v>2229.3068009262802</c:v>
                </c:pt>
                <c:pt idx="2023">
                  <c:v>2227.1633960138802</c:v>
                </c:pt>
                <c:pt idx="2024">
                  <c:v>2225.0200410226998</c:v>
                </c:pt>
                <c:pt idx="2025">
                  <c:v>2222.8767389387399</c:v>
                </c:pt>
                <c:pt idx="2026">
                  <c:v>2220.7334927480701</c:v>
                </c:pt>
                <c:pt idx="2027">
                  <c:v>2218.59030543685</c:v>
                </c:pt>
                <c:pt idx="2028">
                  <c:v>2216.4471799912699</c:v>
                </c:pt>
                <c:pt idx="2029">
                  <c:v>2214.30411939757</c:v>
                </c:pt>
                <c:pt idx="2030">
                  <c:v>2212.16112664202</c:v>
                </c:pt>
                <c:pt idx="2031">
                  <c:v>2210.0182047108901</c:v>
                </c:pt>
                <c:pt idx="2032">
                  <c:v>2207.8753565904599</c:v>
                </c:pt>
                <c:pt idx="2033">
                  <c:v>2205.7325852669701</c:v>
                </c:pt>
                <c:pt idx="2034">
                  <c:v>2203.5898937266202</c:v>
                </c:pt>
                <c:pt idx="2035">
                  <c:v>2201.44728495558</c:v>
                </c:pt>
                <c:pt idx="2036">
                  <c:v>2199.3047619399399</c:v>
                </c:pt>
                <c:pt idx="2037">
                  <c:v>2197.1623276657001</c:v>
                </c:pt>
                <c:pt idx="2038">
                  <c:v>2195.0199851187699</c:v>
                </c:pt>
                <c:pt idx="2039">
                  <c:v>2192.8777372849499</c:v>
                </c:pt>
                <c:pt idx="2040">
                  <c:v>2190.7355871499099</c:v>
                </c:pt>
                <c:pt idx="2041">
                  <c:v>2188.5935376991802</c:v>
                </c:pt>
                <c:pt idx="2042">
                  <c:v>2186.4515919181299</c:v>
                </c:pt>
                <c:pt idx="2043">
                  <c:v>2184.3097527919499</c:v>
                </c:pt>
                <c:pt idx="2044">
                  <c:v>2182.16802330566</c:v>
                </c:pt>
                <c:pt idx="2045">
                  <c:v>2180.0264064440498</c:v>
                </c:pt>
                <c:pt idx="2046">
                  <c:v>2177.88490519173</c:v>
                </c:pt>
                <c:pt idx="2047">
                  <c:v>2175.74352253304</c:v>
                </c:pt>
                <c:pt idx="2048">
                  <c:v>2173.6022614521098</c:v>
                </c:pt>
                <c:pt idx="2049">
                  <c:v>2171.46112493277</c:v>
                </c:pt>
                <c:pt idx="2050">
                  <c:v>2169.3201159586001</c:v>
                </c:pt>
                <c:pt idx="2051">
                  <c:v>2167.1792375128898</c:v>
                </c:pt>
                <c:pt idx="2052">
                  <c:v>2165.0384925786002</c:v>
                </c:pt>
                <c:pt idx="2053">
                  <c:v>2162.8978841384001</c:v>
                </c:pt>
                <c:pt idx="2054">
                  <c:v>2160.7574151745998</c:v>
                </c:pt>
                <c:pt idx="2055">
                  <c:v>2158.6170886691798</c:v>
                </c:pt>
                <c:pt idx="2056">
                  <c:v>2156.4769076037401</c:v>
                </c:pt>
                <c:pt idx="2057">
                  <c:v>2154.3368749595002</c:v>
                </c:pt>
                <c:pt idx="2058">
                  <c:v>2152.1969937173099</c:v>
                </c:pt>
                <c:pt idx="2059">
                  <c:v>2150.0572668575801</c:v>
                </c:pt>
                <c:pt idx="2060">
                  <c:v>2147.9176973603098</c:v>
                </c:pt>
                <c:pt idx="2061">
                  <c:v>2145.7782882050801</c:v>
                </c:pt>
                <c:pt idx="2062">
                  <c:v>2143.63904237099</c:v>
                </c:pt>
                <c:pt idx="2063">
                  <c:v>2141.49996283671</c:v>
                </c:pt>
                <c:pt idx="2064">
                  <c:v>2139.3610525803801</c:v>
                </c:pt>
                <c:pt idx="2065">
                  <c:v>2137.2223145796902</c:v>
                </c:pt>
                <c:pt idx="2066">
                  <c:v>2135.0837518118001</c:v>
                </c:pt>
                <c:pt idx="2067">
                  <c:v>2132.94536725335</c:v>
                </c:pt>
                <c:pt idx="2068">
                  <c:v>2130.8071638804399</c:v>
                </c:pt>
                <c:pt idx="2069">
                  <c:v>2128.66914466864</c:v>
                </c:pt>
                <c:pt idx="2070">
                  <c:v>2126.5313125929101</c:v>
                </c:pt>
                <c:pt idx="2071">
                  <c:v>2124.39367062766</c:v>
                </c:pt>
                <c:pt idx="2072">
                  <c:v>2122.2562217467198</c:v>
                </c:pt>
                <c:pt idx="2073">
                  <c:v>2120.1189689232601</c:v>
                </c:pt>
                <c:pt idx="2074">
                  <c:v>2117.9819151298898</c:v>
                </c:pt>
                <c:pt idx="2075">
                  <c:v>2115.8450633385301</c:v>
                </c:pt>
                <c:pt idx="2076">
                  <c:v>2113.7084165204801</c:v>
                </c:pt>
                <c:pt idx="2077">
                  <c:v>2111.5719776463602</c:v>
                </c:pt>
                <c:pt idx="2078">
                  <c:v>2109.4357496861098</c:v>
                </c:pt>
                <c:pt idx="2079">
                  <c:v>2107.299735609</c:v>
                </c:pt>
                <c:pt idx="2080">
                  <c:v>2105.16393838356</c:v>
                </c:pt>
                <c:pt idx="2081">
                  <c:v>2103.0283609776102</c:v>
                </c:pt>
                <c:pt idx="2082">
                  <c:v>2100.8930063582602</c:v>
                </c:pt>
                <c:pt idx="2083">
                  <c:v>2098.7578774918202</c:v>
                </c:pt>
                <c:pt idx="2084">
                  <c:v>2096.6229773438899</c:v>
                </c:pt>
                <c:pt idx="2085">
                  <c:v>2094.4883088792599</c:v>
                </c:pt>
                <c:pt idx="2086">
                  <c:v>2092.35387506192</c:v>
                </c:pt>
                <c:pt idx="2087">
                  <c:v>2090.2196788551</c:v>
                </c:pt>
                <c:pt idx="2088">
                  <c:v>2088.0857232211702</c:v>
                </c:pt>
                <c:pt idx="2089">
                  <c:v>2085.9520111216798</c:v>
                </c:pt>
                <c:pt idx="2090">
                  <c:v>2083.8185455173402</c:v>
                </c:pt>
                <c:pt idx="2091">
                  <c:v>2081.6853293679901</c:v>
                </c:pt>
                <c:pt idx="2092">
                  <c:v>2079.5523656326</c:v>
                </c:pt>
                <c:pt idx="2093">
                  <c:v>2077.4196572692499</c:v>
                </c:pt>
                <c:pt idx="2094">
                  <c:v>2075.2872072351302</c:v>
                </c:pt>
                <c:pt idx="2095">
                  <c:v>2073.1550184865</c:v>
                </c:pt>
                <c:pt idx="2096">
                  <c:v>2071.0230939787002</c:v>
                </c:pt>
                <c:pt idx="2097">
                  <c:v>2068.8914366661302</c:v>
                </c:pt>
                <c:pt idx="2098">
                  <c:v>2066.7600495022202</c:v>
                </c:pt>
                <c:pt idx="2099">
                  <c:v>2064.6289354394398</c:v>
                </c:pt>
                <c:pt idx="2100">
                  <c:v>2062.4980974292798</c:v>
                </c:pt>
                <c:pt idx="2101">
                  <c:v>2060.3675384222402</c:v>
                </c:pt>
                <c:pt idx="2102">
                  <c:v>2058.2372613677799</c:v>
                </c:pt>
                <c:pt idx="2103">
                  <c:v>2056.1072692143598</c:v>
                </c:pt>
                <c:pt idx="2104">
                  <c:v>2053.9775649093999</c:v>
                </c:pt>
                <c:pt idx="2105">
                  <c:v>2051.8481513992801</c:v>
                </c:pt>
                <c:pt idx="2106">
                  <c:v>2049.7190316292799</c:v>
                </c:pt>
                <c:pt idx="2107">
                  <c:v>2047.5902085436401</c:v>
                </c:pt>
                <c:pt idx="2108">
                  <c:v>2045.46168508548</c:v>
                </c:pt>
                <c:pt idx="2109">
                  <c:v>2043.3334641968499</c:v>
                </c:pt>
                <c:pt idx="2110">
                  <c:v>2041.20554881864</c:v>
                </c:pt>
                <c:pt idx="2111">
                  <c:v>2039.07794189064</c:v>
                </c:pt>
                <c:pt idx="2112">
                  <c:v>2036.9506463514899</c:v>
                </c:pt>
                <c:pt idx="2113">
                  <c:v>2034.8236651386501</c:v>
                </c:pt>
                <c:pt idx="2114">
                  <c:v>2032.69700118843</c:v>
                </c:pt>
                <c:pt idx="2115">
                  <c:v>2030.5706574359599</c:v>
                </c:pt>
                <c:pt idx="2116">
                  <c:v>2028.44463681516</c:v>
                </c:pt>
                <c:pt idx="2117">
                  <c:v>2026.31894225873</c:v>
                </c:pt>
                <c:pt idx="2118">
                  <c:v>2024.1935766981701</c:v>
                </c:pt>
                <c:pt idx="2119">
                  <c:v>2022.06854306373</c:v>
                </c:pt>
                <c:pt idx="2120">
                  <c:v>2019.94384428439</c:v>
                </c:pt>
                <c:pt idx="2121">
                  <c:v>2017.8194832879001</c:v>
                </c:pt>
                <c:pt idx="2122">
                  <c:v>2015.6954630007201</c:v>
                </c:pt>
                <c:pt idx="2123">
                  <c:v>2013.5717863479999</c:v>
                </c:pt>
                <c:pt idx="2124">
                  <c:v>2011.44845625362</c:v>
                </c:pt>
                <c:pt idx="2125">
                  <c:v>2009.32547564012</c:v>
                </c:pt>
                <c:pt idx="2126">
                  <c:v>2007.2028474287199</c:v>
                </c:pt>
                <c:pt idx="2127">
                  <c:v>2005.08057453929</c:v>
                </c:pt>
                <c:pt idx="2128">
                  <c:v>2002.95865989035</c:v>
                </c:pt>
                <c:pt idx="2129">
                  <c:v>2000.8371063990601</c:v>
                </c:pt>
                <c:pt idx="2130">
                  <c:v>1998.71591698117</c:v>
                </c:pt>
                <c:pt idx="2131">
                  <c:v>1996.5950945510699</c:v>
                </c:pt>
                <c:pt idx="2132">
                  <c:v>1994.47464202171</c:v>
                </c:pt>
                <c:pt idx="2133">
                  <c:v>1992.35456230466</c:v>
                </c:pt>
                <c:pt idx="2134">
                  <c:v>1990.2348583099999</c:v>
                </c:pt>
                <c:pt idx="2135">
                  <c:v>1988.11553294643</c:v>
                </c:pt>
                <c:pt idx="2136">
                  <c:v>1985.99658912113</c:v>
                </c:pt>
                <c:pt idx="2137">
                  <c:v>1983.87802973985</c:v>
                </c:pt>
                <c:pt idx="2138">
                  <c:v>1981.75985770683</c:v>
                </c:pt>
                <c:pt idx="2139">
                  <c:v>1979.6420759248199</c:v>
                </c:pt>
                <c:pt idx="2140">
                  <c:v>1977.5246872950599</c:v>
                </c:pt>
                <c:pt idx="2141">
                  <c:v>1975.40769471728</c:v>
                </c:pt>
                <c:pt idx="2142">
                  <c:v>1973.2911010896501</c:v>
                </c:pt>
                <c:pt idx="2143">
                  <c:v>1971.1749093088099</c:v>
                </c:pt>
                <c:pt idx="2144">
                  <c:v>1969.0591222698199</c:v>
                </c:pt>
                <c:pt idx="2145">
                  <c:v>1966.9437428661699</c:v>
                </c:pt>
                <c:pt idx="2146">
                  <c:v>1964.8287739897901</c:v>
                </c:pt>
                <c:pt idx="2147">
                  <c:v>1962.7142185309799</c:v>
                </c:pt>
                <c:pt idx="2148">
                  <c:v>1960.6000793784301</c:v>
                </c:pt>
                <c:pt idx="2149">
                  <c:v>1958.48635941921</c:v>
                </c:pt>
                <c:pt idx="2150">
                  <c:v>1956.3730615387699</c:v>
                </c:pt>
                <c:pt idx="2151">
                  <c:v>1954.2601886208799</c:v>
                </c:pt>
                <c:pt idx="2152">
                  <c:v>1952.14774354765</c:v>
                </c:pt>
                <c:pt idx="2153">
                  <c:v>1950.0357291995499</c:v>
                </c:pt>
                <c:pt idx="2154">
                  <c:v>1947.9241484553199</c:v>
                </c:pt>
                <c:pt idx="2155">
                  <c:v>1945.8130041920199</c:v>
                </c:pt>
                <c:pt idx="2156">
                  <c:v>1943.70229928499</c:v>
                </c:pt>
                <c:pt idx="2157">
                  <c:v>1941.5920366078601</c:v>
                </c:pt>
                <c:pt idx="2158">
                  <c:v>1939.4822190324901</c:v>
                </c:pt>
                <c:pt idx="2159">
                  <c:v>1937.3728494290301</c:v>
                </c:pt>
                <c:pt idx="2160">
                  <c:v>1935.26393066583</c:v>
                </c:pt>
                <c:pt idx="2161">
                  <c:v>1933.15546560949</c:v>
                </c:pt>
                <c:pt idx="2162">
                  <c:v>1931.0474571248101</c:v>
                </c:pt>
                <c:pt idx="2163">
                  <c:v>1928.9399080747901</c:v>
                </c:pt>
                <c:pt idx="2164">
                  <c:v>1926.83282132062</c:v>
                </c:pt>
                <c:pt idx="2165">
                  <c:v>1924.7261997216799</c:v>
                </c:pt>
                <c:pt idx="2166">
                  <c:v>1922.6200461354799</c:v>
                </c:pt>
                <c:pt idx="2167">
                  <c:v>1920.51436341771</c:v>
                </c:pt>
                <c:pt idx="2168">
                  <c:v>1918.4091544221901</c:v>
                </c:pt>
                <c:pt idx="2169">
                  <c:v>1916.3044220008501</c:v>
                </c:pt>
                <c:pt idx="2170">
                  <c:v>1914.20016900376</c:v>
                </c:pt>
                <c:pt idx="2171">
                  <c:v>1912.0963982790799</c:v>
                </c:pt>
                <c:pt idx="2172">
                  <c:v>1909.9931126730501</c:v>
                </c:pt>
                <c:pt idx="2173">
                  <c:v>1907.89031502999</c:v>
                </c:pt>
                <c:pt idx="2174">
                  <c:v>1905.7880081923099</c:v>
                </c:pt>
                <c:pt idx="2175">
                  <c:v>1903.68619500044</c:v>
                </c:pt>
                <c:pt idx="2176">
                  <c:v>1901.5848782928699</c:v>
                </c:pt>
                <c:pt idx="2177">
                  <c:v>1899.4840609061</c:v>
                </c:pt>
                <c:pt idx="2178">
                  <c:v>1897.3837456746801</c:v>
                </c:pt>
                <c:pt idx="2179">
                  <c:v>1895.28393543112</c:v>
                </c:pt>
                <c:pt idx="2180">
                  <c:v>1893.18463300597</c:v>
                </c:pt>
                <c:pt idx="2181">
                  <c:v>1891.08584122772</c:v>
                </c:pt>
                <c:pt idx="2182">
                  <c:v>1888.98756292284</c:v>
                </c:pt>
                <c:pt idx="2183">
                  <c:v>1886.8898009157799</c:v>
                </c:pt>
                <c:pt idx="2184">
                  <c:v>1884.7925580289</c:v>
                </c:pt>
                <c:pt idx="2185">
                  <c:v>1882.69583708251</c:v>
                </c:pt>
                <c:pt idx="2186">
                  <c:v>1880.5996408948499</c:v>
                </c:pt>
                <c:pt idx="2187">
                  <c:v>1878.50397228204</c:v>
                </c:pt>
                <c:pt idx="2188">
                  <c:v>1876.40883405812</c:v>
                </c:pt>
                <c:pt idx="2189">
                  <c:v>1874.3142290350099</c:v>
                </c:pt>
                <c:pt idx="2190">
                  <c:v>1872.2201600224901</c:v>
                </c:pt>
                <c:pt idx="2191">
                  <c:v>1870.1266298282301</c:v>
                </c:pt>
                <c:pt idx="2192">
                  <c:v>1868.0336412577201</c:v>
                </c:pt>
                <c:pt idx="2193">
                  <c:v>1865.9411971142899</c:v>
                </c:pt>
                <c:pt idx="2194">
                  <c:v>1863.8493001991201</c:v>
                </c:pt>
                <c:pt idx="2195">
                  <c:v>1861.75795331119</c:v>
                </c:pt>
                <c:pt idx="2196">
                  <c:v>1859.6671592472601</c:v>
                </c:pt>
                <c:pt idx="2197">
                  <c:v>1857.5769208019101</c:v>
                </c:pt>
                <c:pt idx="2198">
                  <c:v>1855.48724076749</c:v>
                </c:pt>
                <c:pt idx="2199">
                  <c:v>1853.3981219341199</c:v>
                </c:pt>
                <c:pt idx="2200">
                  <c:v>1851.3095670896701</c:v>
                </c:pt>
                <c:pt idx="2201">
                  <c:v>1849.2215790197399</c:v>
                </c:pt>
                <c:pt idx="2202">
                  <c:v>1847.13416050769</c:v>
                </c:pt>
                <c:pt idx="2203">
                  <c:v>1845.0473143345901</c:v>
                </c:pt>
                <c:pt idx="2204">
                  <c:v>1842.9610432792099</c:v>
                </c:pt>
                <c:pt idx="2205">
                  <c:v>1840.8753501180099</c:v>
                </c:pt>
                <c:pt idx="2206">
                  <c:v>1838.79023762517</c:v>
                </c:pt>
                <c:pt idx="2207">
                  <c:v>1836.7057085725201</c:v>
                </c:pt>
                <c:pt idx="2208">
                  <c:v>1834.6217657295399</c:v>
                </c:pt>
                <c:pt idx="2209">
                  <c:v>1832.5384118633899</c:v>
                </c:pt>
                <c:pt idx="2210">
                  <c:v>1830.4556497388501</c:v>
                </c:pt>
                <c:pt idx="2211">
                  <c:v>1828.37348211833</c:v>
                </c:pt>
                <c:pt idx="2212">
                  <c:v>1826.2919117618701</c:v>
                </c:pt>
                <c:pt idx="2213">
                  <c:v>1824.2109414271099</c:v>
                </c:pt>
                <c:pt idx="2214">
                  <c:v>1822.1305738692599</c:v>
                </c:pt>
                <c:pt idx="2215">
                  <c:v>1820.0508118411501</c:v>
                </c:pt>
                <c:pt idx="2216">
                  <c:v>1817.9716580931599</c:v>
                </c:pt>
                <c:pt idx="2217">
                  <c:v>1815.8931153732401</c:v>
                </c:pt>
                <c:pt idx="2218">
                  <c:v>1813.81518642686</c:v>
                </c:pt>
                <c:pt idx="2219">
                  <c:v>1811.73787399708</c:v>
                </c:pt>
                <c:pt idx="2220">
                  <c:v>1809.6611808244299</c:v>
                </c:pt>
                <c:pt idx="2221">
                  <c:v>1807.5851096469901</c:v>
                </c:pt>
                <c:pt idx="2222">
                  <c:v>1805.5096632003399</c:v>
                </c:pt>
                <c:pt idx="2223">
                  <c:v>1803.4348442175401</c:v>
                </c:pt>
                <c:pt idx="2224">
                  <c:v>1801.36065542913</c:v>
                </c:pt>
                <c:pt idx="2225">
                  <c:v>1799.2870995631399</c:v>
                </c:pt>
                <c:pt idx="2226">
                  <c:v>1797.2141793450401</c:v>
                </c:pt>
                <c:pt idx="2227">
                  <c:v>1795.1418974977501</c:v>
                </c:pt>
                <c:pt idx="2228">
                  <c:v>1793.0702567416299</c:v>
                </c:pt>
                <c:pt idx="2229">
                  <c:v>1790.9992597944699</c:v>
                </c:pt>
                <c:pt idx="2230">
                  <c:v>1788.9289093714699</c:v>
                </c:pt>
                <c:pt idx="2231">
                  <c:v>1786.85920818523</c:v>
                </c:pt>
                <c:pt idx="2232">
                  <c:v>1784.7901589457499</c:v>
                </c:pt>
                <c:pt idx="2233">
                  <c:v>1782.7217643603899</c:v>
                </c:pt>
                <c:pt idx="2234">
                  <c:v>1780.65402713392</c:v>
                </c:pt>
                <c:pt idx="2235">
                  <c:v>1778.58694996842</c:v>
                </c:pt>
                <c:pt idx="2236">
                  <c:v>1776.52053556337</c:v>
                </c:pt>
                <c:pt idx="2237">
                  <c:v>1774.4547866155499</c:v>
                </c:pt>
                <c:pt idx="2238">
                  <c:v>1772.3897058190701</c:v>
                </c:pt>
                <c:pt idx="2239">
                  <c:v>1770.32529586537</c:v>
                </c:pt>
                <c:pt idx="2240">
                  <c:v>1768.2615594432</c:v>
                </c:pt>
                <c:pt idx="2241">
                  <c:v>1766.1984992385801</c:v>
                </c:pt>
                <c:pt idx="2242">
                  <c:v>1764.13611793482</c:v>
                </c:pt>
                <c:pt idx="2243">
                  <c:v>1762.07441821252</c:v>
                </c:pt>
                <c:pt idx="2244">
                  <c:v>1760.0134027495201</c:v>
                </c:pt>
                <c:pt idx="2245">
                  <c:v>1757.9530742209299</c:v>
                </c:pt>
                <c:pt idx="2246">
                  <c:v>1755.89343529908</c:v>
                </c:pt>
                <c:pt idx="2247">
                  <c:v>1753.8344886535499</c:v>
                </c:pt>
                <c:pt idx="2248">
                  <c:v>1751.7762369511199</c:v>
                </c:pt>
                <c:pt idx="2249">
                  <c:v>1749.7186828557799</c:v>
                </c:pt>
                <c:pt idx="2250">
                  <c:v>1747.6618290287399</c:v>
                </c:pt>
                <c:pt idx="2251">
                  <c:v>1745.6056781283601</c:v>
                </c:pt>
                <c:pt idx="2252">
                  <c:v>1743.55023281022</c:v>
                </c:pt>
                <c:pt idx="2253">
                  <c:v>1741.4954957270099</c:v>
                </c:pt>
                <c:pt idx="2254">
                  <c:v>1739.44146952864</c:v>
                </c:pt>
                <c:pt idx="2255">
                  <c:v>1737.3881568621</c:v>
                </c:pt>
                <c:pt idx="2256">
                  <c:v>1735.3355603715599</c:v>
                </c:pt>
                <c:pt idx="2257">
                  <c:v>1733.2836826983</c:v>
                </c:pt>
                <c:pt idx="2258">
                  <c:v>1731.2325264807</c:v>
                </c:pt>
                <c:pt idx="2259">
                  <c:v>1729.18209435425</c:v>
                </c:pt>
                <c:pt idx="2260">
                  <c:v>1727.13238895155</c:v>
                </c:pt>
                <c:pt idx="2261">
                  <c:v>1725.0834129022601</c:v>
                </c:pt>
                <c:pt idx="2262">
                  <c:v>1723.03516883311</c:v>
                </c:pt>
                <c:pt idx="2263">
                  <c:v>1720.9876593679001</c:v>
                </c:pt>
                <c:pt idx="2264">
                  <c:v>1718.94088712749</c:v>
                </c:pt>
                <c:pt idx="2265">
                  <c:v>1716.89485472975</c:v>
                </c:pt>
                <c:pt idx="2266">
                  <c:v>1714.84956478961</c:v>
                </c:pt>
                <c:pt idx="2267">
                  <c:v>1712.805019919</c:v>
                </c:pt>
                <c:pt idx="2268">
                  <c:v>1710.7612227268801</c:v>
                </c:pt>
                <c:pt idx="2269">
                  <c:v>1708.71817581918</c:v>
                </c:pt>
                <c:pt idx="2270">
                  <c:v>1706.67588179884</c:v>
                </c:pt>
                <c:pt idx="2271">
                  <c:v>1704.63434326578</c:v>
                </c:pt>
                <c:pt idx="2272">
                  <c:v>1702.59356281687</c:v>
                </c:pt>
                <c:pt idx="2273">
                  <c:v>1700.5535430459599</c:v>
                </c:pt>
                <c:pt idx="2274">
                  <c:v>1698.5142865438199</c:v>
                </c:pt>
                <c:pt idx="2275">
                  <c:v>1696.4757958982</c:v>
                </c:pt>
                <c:pt idx="2276">
                  <c:v>1694.4380736937401</c:v>
                </c:pt>
                <c:pt idx="2277">
                  <c:v>1692.40112251201</c:v>
                </c:pt>
                <c:pt idx="2278">
                  <c:v>1690.3649449314901</c:v>
                </c:pt>
                <c:pt idx="2279">
                  <c:v>1688.32954352757</c:v>
                </c:pt>
                <c:pt idx="2280">
                  <c:v>1686.2949208724899</c:v>
                </c:pt>
                <c:pt idx="2281">
                  <c:v>1684.2610795354101</c:v>
                </c:pt>
                <c:pt idx="2282">
                  <c:v>1682.22802208234</c:v>
                </c:pt>
                <c:pt idx="2283">
                  <c:v>1680.1957510761499</c:v>
                </c:pt>
                <c:pt idx="2284">
                  <c:v>1678.16426907655</c:v>
                </c:pt>
                <c:pt idx="2285">
                  <c:v>1676.13357864009</c:v>
                </c:pt>
                <c:pt idx="2286">
                  <c:v>1674.10368232017</c:v>
                </c:pt>
                <c:pt idx="2287">
                  <c:v>1672.0745826669799</c:v>
                </c:pt>
                <c:pt idx="2288">
                  <c:v>1670.0462822275299</c:v>
                </c:pt>
                <c:pt idx="2289">
                  <c:v>1668.01878354563</c:v>
                </c:pt>
                <c:pt idx="2290">
                  <c:v>1665.9920891618799</c:v>
                </c:pt>
                <c:pt idx="2291">
                  <c:v>1663.9662016136599</c:v>
                </c:pt>
                <c:pt idx="2292">
                  <c:v>1661.9411234351101</c:v>
                </c:pt>
                <c:pt idx="2293">
                  <c:v>1659.9168571571399</c:v>
                </c:pt>
                <c:pt idx="2294">
                  <c:v>1657.8934053074199</c:v>
                </c:pt>
                <c:pt idx="2295">
                  <c:v>1655.8707704103299</c:v>
                </c:pt>
                <c:pt idx="2296">
                  <c:v>1653.8489549870201</c:v>
                </c:pt>
                <c:pt idx="2297">
                  <c:v>1651.8279615553199</c:v>
                </c:pt>
                <c:pt idx="2298">
                  <c:v>1649.8077926297999</c:v>
                </c:pt>
                <c:pt idx="2299">
                  <c:v>1647.78845072173</c:v>
                </c:pt>
                <c:pt idx="2300">
                  <c:v>1645.76993833907</c:v>
                </c:pt>
                <c:pt idx="2301">
                  <c:v>1643.7522579864501</c:v>
                </c:pt>
                <c:pt idx="2302">
                  <c:v>1641.7354121651899</c:v>
                </c:pt>
                <c:pt idx="2303">
                  <c:v>1639.7194033732701</c:v>
                </c:pt>
                <c:pt idx="2304">
                  <c:v>1637.70423410533</c:v>
                </c:pt>
                <c:pt idx="2305">
                  <c:v>1635.68990685264</c:v>
                </c:pt>
                <c:pt idx="2306">
                  <c:v>1633.6764241031201</c:v>
                </c:pt>
                <c:pt idx="2307">
                  <c:v>1631.66378834132</c:v>
                </c:pt>
                <c:pt idx="2308">
                  <c:v>1629.6520020483899</c:v>
                </c:pt>
                <c:pt idx="2309">
                  <c:v>1627.6410677020899</c:v>
                </c:pt>
                <c:pt idx="2310">
                  <c:v>1625.6309877768099</c:v>
                </c:pt>
                <c:pt idx="2311">
                  <c:v>1623.6217647434901</c:v>
                </c:pt>
                <c:pt idx="2312">
                  <c:v>1621.6134010696801</c:v>
                </c:pt>
                <c:pt idx="2313">
                  <c:v>1619.6058992194701</c:v>
                </c:pt>
                <c:pt idx="2314">
                  <c:v>1617.59926165354</c:v>
                </c:pt>
                <c:pt idx="2315">
                  <c:v>1615.5934908291099</c:v>
                </c:pt>
                <c:pt idx="2316">
                  <c:v>1613.5885891999601</c:v>
                </c:pt>
                <c:pt idx="2317">
                  <c:v>1611.58455921636</c:v>
                </c:pt>
                <c:pt idx="2318">
                  <c:v>1609.58140332517</c:v>
                </c:pt>
                <c:pt idx="2319">
                  <c:v>1607.5791239697101</c:v>
                </c:pt>
                <c:pt idx="2320">
                  <c:v>1605.5777235898299</c:v>
                </c:pt>
                <c:pt idx="2321">
                  <c:v>1603.5772046218899</c:v>
                </c:pt>
                <c:pt idx="2322">
                  <c:v>1601.5775694987101</c:v>
                </c:pt>
                <c:pt idx="2323">
                  <c:v>1599.57882064963</c:v>
                </c:pt>
                <c:pt idx="2324">
                  <c:v>1597.5809605004199</c:v>
                </c:pt>
                <c:pt idx="2325">
                  <c:v>1595.5839914733299</c:v>
                </c:pt>
                <c:pt idx="2326">
                  <c:v>1593.5879159870699</c:v>
                </c:pt>
                <c:pt idx="2327">
                  <c:v>1591.5927364567899</c:v>
                </c:pt>
                <c:pt idx="2328">
                  <c:v>1589.5984552940799</c:v>
                </c:pt>
                <c:pt idx="2329">
                  <c:v>1587.60507490694</c:v>
                </c:pt>
                <c:pt idx="2330">
                  <c:v>1585.6125976998001</c:v>
                </c:pt>
                <c:pt idx="2331">
                  <c:v>1583.6210260734999</c:v>
                </c:pt>
                <c:pt idx="2332">
                  <c:v>1581.6303624252901</c:v>
                </c:pt>
                <c:pt idx="2333">
                  <c:v>1579.64060914878</c:v>
                </c:pt>
                <c:pt idx="2334">
                  <c:v>1577.6517686340101</c:v>
                </c:pt>
                <c:pt idx="2335">
                  <c:v>1575.6638432673501</c:v>
                </c:pt>
                <c:pt idx="2336">
                  <c:v>1573.67683543156</c:v>
                </c:pt>
                <c:pt idx="2337">
                  <c:v>1571.6907475057501</c:v>
                </c:pt>
                <c:pt idx="2338">
                  <c:v>1569.7055818653901</c:v>
                </c:pt>
                <c:pt idx="2339">
                  <c:v>1567.7213408822599</c:v>
                </c:pt>
                <c:pt idx="2340">
                  <c:v>1565.73802692452</c:v>
                </c:pt>
                <c:pt idx="2341">
                  <c:v>1563.7556423566</c:v>
                </c:pt>
                <c:pt idx="2342">
                  <c:v>1561.7741895392801</c:v>
                </c:pt>
                <c:pt idx="2343">
                  <c:v>1559.79367082964</c:v>
                </c:pt>
                <c:pt idx="2344">
                  <c:v>1557.8140885810401</c:v>
                </c:pt>
                <c:pt idx="2345">
                  <c:v>1555.8354451431501</c:v>
                </c:pt>
                <c:pt idx="2346">
                  <c:v>1553.8577428619101</c:v>
                </c:pt>
                <c:pt idx="2347">
                  <c:v>1551.88098407954</c:v>
                </c:pt>
                <c:pt idx="2348">
                  <c:v>1549.9051711345201</c:v>
                </c:pt>
                <c:pt idx="2349">
                  <c:v>1547.9303063615801</c:v>
                </c:pt>
                <c:pt idx="2350">
                  <c:v>1545.9563920917001</c:v>
                </c:pt>
                <c:pt idx="2351">
                  <c:v>1543.9834306521</c:v>
                </c:pt>
                <c:pt idx="2352">
                  <c:v>1542.0114243662399</c:v>
                </c:pt>
                <c:pt idx="2353">
                  <c:v>1540.04037555379</c:v>
                </c:pt>
                <c:pt idx="2354">
                  <c:v>1538.07028653064</c:v>
                </c:pt>
                <c:pt idx="2355">
                  <c:v>1536.1011596088799</c:v>
                </c:pt>
                <c:pt idx="2356">
                  <c:v>1534.13299709681</c:v>
                </c:pt>
                <c:pt idx="2357">
                  <c:v>1532.1658012989201</c:v>
                </c:pt>
                <c:pt idx="2358">
                  <c:v>1530.1995745158599</c:v>
                </c:pt>
                <c:pt idx="2359">
                  <c:v>1528.2343190444899</c:v>
                </c:pt>
                <c:pt idx="2360">
                  <c:v>1526.2700371777901</c:v>
                </c:pt>
                <c:pt idx="2361">
                  <c:v>1524.30673120494</c:v>
                </c:pt>
                <c:pt idx="2362">
                  <c:v>1522.3444034112499</c:v>
                </c:pt>
                <c:pt idx="2363">
                  <c:v>1520.3830560781801</c:v>
                </c:pt>
                <c:pt idx="2364">
                  <c:v>1518.42269148331</c:v>
                </c:pt>
                <c:pt idx="2365">
                  <c:v>1516.4633119003599</c:v>
                </c:pt>
                <c:pt idx="2366">
                  <c:v>1514.5049195991701</c:v>
                </c:pt>
                <c:pt idx="2367">
                  <c:v>1512.5475168456701</c:v>
                </c:pt>
                <c:pt idx="2368">
                  <c:v>1510.5911059019099</c:v>
                </c:pt>
                <c:pt idx="2369">
                  <c:v>1508.6356890260399</c:v>
                </c:pt>
                <c:pt idx="2370">
                  <c:v>1506.68126847228</c:v>
                </c:pt>
                <c:pt idx="2371">
                  <c:v>1504.72784649095</c:v>
                </c:pt>
                <c:pt idx="2372">
                  <c:v>1502.7754253284099</c:v>
                </c:pt>
                <c:pt idx="2373">
                  <c:v>1500.8240072271101</c:v>
                </c:pt>
                <c:pt idx="2374">
                  <c:v>1498.87359442555</c:v>
                </c:pt>
                <c:pt idx="2375">
                  <c:v>1496.9241891582799</c:v>
                </c:pt>
                <c:pt idx="2376">
                  <c:v>1494.9757936558899</c:v>
                </c:pt>
                <c:pt idx="2377">
                  <c:v>1493.028410145</c:v>
                </c:pt>
                <c:pt idx="2378">
                  <c:v>1491.08204084825</c:v>
                </c:pt>
                <c:pt idx="2379">
                  <c:v>1489.1366879843199</c:v>
                </c:pt>
                <c:pt idx="2380">
                  <c:v>1487.1923537678699</c:v>
                </c:pt>
                <c:pt idx="2381">
                  <c:v>1485.24904040959</c:v>
                </c:pt>
                <c:pt idx="2382">
                  <c:v>1483.3067501161499</c:v>
                </c:pt>
                <c:pt idx="2383">
                  <c:v>1481.3654850902201</c:v>
                </c:pt>
                <c:pt idx="2384">
                  <c:v>1479.42524753045</c:v>
                </c:pt>
                <c:pt idx="2385">
                  <c:v>1477.48603963144</c:v>
                </c:pt>
                <c:pt idx="2386">
                  <c:v>1475.5478635838001</c:v>
                </c:pt>
                <c:pt idx="2387">
                  <c:v>1473.6107215740501</c:v>
                </c:pt>
                <c:pt idx="2388">
                  <c:v>1471.6746157847001</c:v>
                </c:pt>
                <c:pt idx="2389">
                  <c:v>1469.73954839418</c:v>
                </c:pt>
                <c:pt idx="2390">
                  <c:v>1467.80552157688</c:v>
                </c:pt>
                <c:pt idx="2391">
                  <c:v>1465.8725375030999</c:v>
                </c:pt>
                <c:pt idx="2392">
                  <c:v>1463.94059833907</c:v>
                </c:pt>
                <c:pt idx="2393">
                  <c:v>1462.0097062469399</c:v>
                </c:pt>
                <c:pt idx="2394">
                  <c:v>1460.0798633847601</c:v>
                </c:pt>
                <c:pt idx="2395">
                  <c:v>1458.15107190648</c:v>
                </c:pt>
                <c:pt idx="2396">
                  <c:v>1456.22333396196</c:v>
                </c:pt>
                <c:pt idx="2397">
                  <c:v>1454.29665169694</c:v>
                </c:pt>
                <c:pt idx="2398">
                  <c:v>1452.37102725303</c:v>
                </c:pt>
                <c:pt idx="2399">
                  <c:v>1450.4464627677301</c:v>
                </c:pt>
                <c:pt idx="2400">
                  <c:v>1448.5229603743901</c:v>
                </c:pt>
                <c:pt idx="2401">
                  <c:v>1446.60052220223</c:v>
                </c:pt>
                <c:pt idx="2402">
                  <c:v>1444.67915037631</c:v>
                </c:pt>
                <c:pt idx="2403">
                  <c:v>1442.7588470175599</c:v>
                </c:pt>
                <c:pt idx="2404">
                  <c:v>1440.83961424273</c:v>
                </c:pt>
                <c:pt idx="2405">
                  <c:v>1438.9214541644101</c:v>
                </c:pt>
                <c:pt idx="2406">
                  <c:v>1437.004368891</c:v>
                </c:pt>
                <c:pt idx="2407">
                  <c:v>1435.08836052674</c:v>
                </c:pt>
                <c:pt idx="2408">
                  <c:v>1433.17343117167</c:v>
                </c:pt>
                <c:pt idx="2409">
                  <c:v>1431.25958292163</c:v>
                </c:pt>
                <c:pt idx="2410">
                  <c:v>1429.3468178682699</c:v>
                </c:pt>
                <c:pt idx="2411">
                  <c:v>1427.4351380990299</c:v>
                </c:pt>
                <c:pt idx="2412">
                  <c:v>1425.52454569714</c:v>
                </c:pt>
                <c:pt idx="2413">
                  <c:v>1423.6150427415801</c:v>
                </c:pt>
                <c:pt idx="2414">
                  <c:v>1421.70663130713</c:v>
                </c:pt>
                <c:pt idx="2415">
                  <c:v>1419.79931346433</c:v>
                </c:pt>
                <c:pt idx="2416">
                  <c:v>1417.8930912794799</c:v>
                </c:pt>
                <c:pt idx="2417">
                  <c:v>1415.98796681462</c:v>
                </c:pt>
                <c:pt idx="2418">
                  <c:v>1414.08394212756</c:v>
                </c:pt>
                <c:pt idx="2419">
                  <c:v>1412.1810192718101</c:v>
                </c:pt>
                <c:pt idx="2420">
                  <c:v>1410.2792002966601</c:v>
                </c:pt>
                <c:pt idx="2421">
                  <c:v>1408.3784872471001</c:v>
                </c:pt>
                <c:pt idx="2422">
                  <c:v>1406.4788821638399</c:v>
                </c:pt>
                <c:pt idx="2423">
                  <c:v>1404.5803870832999</c:v>
                </c:pt>
                <c:pt idx="2424">
                  <c:v>1402.6830040376301</c:v>
                </c:pt>
                <c:pt idx="2425">
                  <c:v>1400.7867350546601</c:v>
                </c:pt>
                <c:pt idx="2426">
                  <c:v>1398.8915821579301</c:v>
                </c:pt>
                <c:pt idx="2427">
                  <c:v>1396.99754736666</c:v>
                </c:pt>
                <c:pt idx="2428">
                  <c:v>1395.1046326957501</c:v>
                </c:pt>
                <c:pt idx="2429">
                  <c:v>1393.21284015578</c:v>
                </c:pt>
                <c:pt idx="2430">
                  <c:v>1391.32217175302</c:v>
                </c:pt>
                <c:pt idx="2431">
                  <c:v>1389.4326294893699</c:v>
                </c:pt>
                <c:pt idx="2432">
                  <c:v>1387.5442153624001</c:v>
                </c:pt>
                <c:pt idx="2433">
                  <c:v>1385.6569313653599</c:v>
                </c:pt>
                <c:pt idx="2434">
                  <c:v>1383.7707794871101</c:v>
                </c:pt>
                <c:pt idx="2435">
                  <c:v>1381.8857617121701</c:v>
                </c:pt>
                <c:pt idx="2436">
                  <c:v>1380.0018800206799</c:v>
                </c:pt>
                <c:pt idx="2437">
                  <c:v>1378.11913638843</c:v>
                </c:pt>
                <c:pt idx="2438">
                  <c:v>1376.2375327868201</c:v>
                </c:pt>
                <c:pt idx="2439">
                  <c:v>1374.35707118286</c:v>
                </c:pt>
                <c:pt idx="2440">
                  <c:v>1372.47775353918</c:v>
                </c:pt>
                <c:pt idx="2441">
                  <c:v>1370.59958181402</c:v>
                </c:pt>
                <c:pt idx="2442">
                  <c:v>1368.72255796121</c:v>
                </c:pt>
                <c:pt idx="2443">
                  <c:v>1366.84668393018</c:v>
                </c:pt>
                <c:pt idx="2444">
                  <c:v>1364.9719616659399</c:v>
                </c:pt>
                <c:pt idx="2445">
                  <c:v>1363.09839310909</c:v>
                </c:pt>
                <c:pt idx="2446">
                  <c:v>1361.2259801958101</c:v>
                </c:pt>
                <c:pt idx="2447">
                  <c:v>1359.35472485783</c:v>
                </c:pt>
                <c:pt idx="2448">
                  <c:v>1357.48462902248</c:v>
                </c:pt>
                <c:pt idx="2449">
                  <c:v>1355.61569461262</c:v>
                </c:pt>
                <c:pt idx="2450">
                  <c:v>1353.7479235466801</c:v>
                </c:pt>
                <c:pt idx="2451">
                  <c:v>1351.8813177386201</c:v>
                </c:pt>
                <c:pt idx="2452">
                  <c:v>1350.0158790979699</c:v>
                </c:pt>
                <c:pt idx="2453">
                  <c:v>1348.15160952978</c:v>
                </c:pt>
                <c:pt idx="2454">
                  <c:v>1346.28851093465</c:v>
                </c:pt>
                <c:pt idx="2455">
                  <c:v>1344.4265852086701</c:v>
                </c:pt>
                <c:pt idx="2456">
                  <c:v>1342.5658342434999</c:v>
                </c:pt>
                <c:pt idx="2457">
                  <c:v>1340.7062599262699</c:v>
                </c:pt>
                <c:pt idx="2458">
                  <c:v>1338.84786413967</c:v>
                </c:pt>
                <c:pt idx="2459">
                  <c:v>1336.99064876184</c:v>
                </c:pt>
                <c:pt idx="2460">
                  <c:v>1335.1346156664699</c:v>
                </c:pt>
                <c:pt idx="2461">
                  <c:v>1333.2797667227201</c:v>
                </c:pt>
                <c:pt idx="2462">
                  <c:v>1331.4261037952499</c:v>
                </c:pt>
                <c:pt idx="2463">
                  <c:v>1329.57362874418</c:v>
                </c:pt>
                <c:pt idx="2464">
                  <c:v>1327.72234342515</c:v>
                </c:pt>
                <c:pt idx="2465">
                  <c:v>1325.8722496892501</c:v>
                </c:pt>
                <c:pt idx="2466">
                  <c:v>1324.0233493830301</c:v>
                </c:pt>
                <c:pt idx="2467">
                  <c:v>1322.1756443485399</c:v>
                </c:pt>
                <c:pt idx="2468">
                  <c:v>1320.32913642325</c:v>
                </c:pt>
                <c:pt idx="2469">
                  <c:v>1318.48382744011</c:v>
                </c:pt>
                <c:pt idx="2470">
                  <c:v>1316.6397192275199</c:v>
                </c:pt>
                <c:pt idx="2471">
                  <c:v>1314.7968136093</c:v>
                </c:pt>
                <c:pt idx="2472">
                  <c:v>1312.95511240473</c:v>
                </c:pt>
                <c:pt idx="2473">
                  <c:v>1311.11461742853</c:v>
                </c:pt>
                <c:pt idx="2474">
                  <c:v>1309.2753304908299</c:v>
                </c:pt>
                <c:pt idx="2475">
                  <c:v>1307.43725339721</c:v>
                </c:pt>
                <c:pt idx="2476">
                  <c:v>1305.60038794865</c:v>
                </c:pt>
                <c:pt idx="2477">
                  <c:v>1303.76473594154</c:v>
                </c:pt>
                <c:pt idx="2478">
                  <c:v>1301.93029916771</c:v>
                </c:pt>
                <c:pt idx="2479">
                  <c:v>1300.09707941437</c:v>
                </c:pt>
                <c:pt idx="2480">
                  <c:v>1298.2650784641501</c:v>
                </c:pt>
                <c:pt idx="2481">
                  <c:v>1296.4342980950501</c:v>
                </c:pt>
                <c:pt idx="2482">
                  <c:v>1294.6047400805001</c:v>
                </c:pt>
                <c:pt idx="2483">
                  <c:v>1292.7764061892899</c:v>
                </c:pt>
                <c:pt idx="2484">
                  <c:v>1290.9492981855999</c:v>
                </c:pt>
                <c:pt idx="2485">
                  <c:v>1289.1234178289899</c:v>
                </c:pt>
                <c:pt idx="2486">
                  <c:v>1287.2987668743899</c:v>
                </c:pt>
                <c:pt idx="2487">
                  <c:v>1285.47534707211</c:v>
                </c:pt>
                <c:pt idx="2488">
                  <c:v>1283.65316016782</c:v>
                </c:pt>
                <c:pt idx="2489">
                  <c:v>1281.8322079025399</c:v>
                </c:pt>
                <c:pt idx="2490">
                  <c:v>1280.01249201267</c:v>
                </c:pt>
                <c:pt idx="2491">
                  <c:v>1278.19401422993</c:v>
                </c:pt>
                <c:pt idx="2492">
                  <c:v>1276.37677628142</c:v>
                </c:pt>
                <c:pt idx="2493">
                  <c:v>1274.5607798895601</c:v>
                </c:pt>
                <c:pt idx="2494">
                  <c:v>1272.7460267721301</c:v>
                </c:pt>
                <c:pt idx="2495">
                  <c:v>1270.93251864222</c:v>
                </c:pt>
                <c:pt idx="2496">
                  <c:v>1269.12025720828</c:v>
                </c:pt>
                <c:pt idx="2497">
                  <c:v>1267.30924417406</c:v>
                </c:pt>
                <c:pt idx="2498">
                  <c:v>1265.4994812386501</c:v>
                </c:pt>
                <c:pt idx="2499">
                  <c:v>1263.69097009645</c:v>
                </c:pt>
                <c:pt idx="2500">
                  <c:v>1261.8837124371701</c:v>
                </c:pt>
                <c:pt idx="2501">
                  <c:v>1260.0777099458501</c:v>
                </c:pt>
                <c:pt idx="2502">
                  <c:v>1258.2729643028199</c:v>
                </c:pt>
                <c:pt idx="2503">
                  <c:v>1256.4694771837101</c:v>
                </c:pt>
                <c:pt idx="2504">
                  <c:v>1254.6672502594499</c:v>
                </c:pt>
                <c:pt idx="2505">
                  <c:v>1252.8662851962799</c:v>
                </c:pt>
                <c:pt idx="2506">
                  <c:v>1251.06658365572</c:v>
                </c:pt>
                <c:pt idx="2507">
                  <c:v>1249.2681472945601</c:v>
                </c:pt>
                <c:pt idx="2508">
                  <c:v>1247.4709777649</c:v>
                </c:pt>
                <c:pt idx="2509">
                  <c:v>1245.67507671411</c:v>
                </c:pt>
                <c:pt idx="2510">
                  <c:v>1243.88044578482</c:v>
                </c:pt>
                <c:pt idx="2511">
                  <c:v>1242.0870866149501</c:v>
                </c:pt>
                <c:pt idx="2512">
                  <c:v>1240.2950008376899</c:v>
                </c:pt>
                <c:pt idx="2513">
                  <c:v>1238.5041900814799</c:v>
                </c:pt>
                <c:pt idx="2514">
                  <c:v>1236.71465597002</c:v>
                </c:pt>
                <c:pt idx="2515">
                  <c:v>1234.92640012228</c:v>
                </c:pt>
                <c:pt idx="2516">
                  <c:v>1233.1394241524799</c:v>
                </c:pt>
                <c:pt idx="2517">
                  <c:v>1231.3537296700699</c:v>
                </c:pt>
                <c:pt idx="2518">
                  <c:v>1229.56931827978</c:v>
                </c:pt>
                <c:pt idx="2519">
                  <c:v>1227.7861915815499</c:v>
                </c:pt>
                <c:pt idx="2520">
                  <c:v>1226.0043511705801</c:v>
                </c:pt>
                <c:pt idx="2521">
                  <c:v>1224.22379863729</c:v>
                </c:pt>
                <c:pt idx="2522">
                  <c:v>1222.4445355673599</c:v>
                </c:pt>
                <c:pt idx="2523">
                  <c:v>1220.66656354166</c:v>
                </c:pt>
                <c:pt idx="2524">
                  <c:v>1218.88988413631</c:v>
                </c:pt>
                <c:pt idx="2525">
                  <c:v>1217.11449892265</c:v>
                </c:pt>
                <c:pt idx="2526">
                  <c:v>1215.3404094672401</c:v>
                </c:pt>
                <c:pt idx="2527">
                  <c:v>1213.56761733184</c:v>
                </c:pt>
                <c:pt idx="2528">
                  <c:v>1211.7961240734501</c:v>
                </c:pt>
                <c:pt idx="2529">
                  <c:v>1210.0259312442399</c:v>
                </c:pt>
                <c:pt idx="2530">
                  <c:v>1208.25704039163</c:v>
                </c:pt>
                <c:pt idx="2531">
                  <c:v>1206.4894530582001</c:v>
                </c:pt>
                <c:pt idx="2532">
                  <c:v>1204.72317078177</c:v>
                </c:pt>
                <c:pt idx="2533">
                  <c:v>1202.95819509533</c:v>
                </c:pt>
                <c:pt idx="2534">
                  <c:v>1201.19452752706</c:v>
                </c:pt>
                <c:pt idx="2535">
                  <c:v>1199.4321696003501</c:v>
                </c:pt>
                <c:pt idx="2536">
                  <c:v>1197.6711228337699</c:v>
                </c:pt>
                <c:pt idx="2537">
                  <c:v>1195.9113887410699</c:v>
                </c:pt>
                <c:pt idx="2538">
                  <c:v>1194.15296883117</c:v>
                </c:pt>
                <c:pt idx="2539">
                  <c:v>1192.3958646082001</c:v>
                </c:pt>
                <c:pt idx="2540">
                  <c:v>1190.6400775714401</c:v>
                </c:pt>
                <c:pt idx="2541">
                  <c:v>1188.8856092153501</c:v>
                </c:pt>
                <c:pt idx="2542">
                  <c:v>1187.1324610295601</c:v>
                </c:pt>
                <c:pt idx="2543">
                  <c:v>1185.38063449887</c:v>
                </c:pt>
                <c:pt idx="2544">
                  <c:v>1183.63013110324</c:v>
                </c:pt>
                <c:pt idx="2545">
                  <c:v>1181.8809523177899</c:v>
                </c:pt>
                <c:pt idx="2546">
                  <c:v>1180.1330996127999</c:v>
                </c:pt>
                <c:pt idx="2547">
                  <c:v>1178.38657445372</c:v>
                </c:pt>
                <c:pt idx="2548">
                  <c:v>1176.6413783011201</c:v>
                </c:pt>
                <c:pt idx="2549">
                  <c:v>1174.89751261076</c:v>
                </c:pt>
                <c:pt idx="2550">
                  <c:v>1173.1549788335301</c:v>
                </c:pt>
                <c:pt idx="2551">
                  <c:v>1171.41377841546</c:v>
                </c:pt>
                <c:pt idx="2552">
                  <c:v>1169.67391279772</c:v>
                </c:pt>
                <c:pt idx="2553">
                  <c:v>1167.93538341665</c:v>
                </c:pt>
                <c:pt idx="2554">
                  <c:v>1166.1981917037001</c:v>
                </c:pt>
                <c:pt idx="2555">
                  <c:v>1164.4623390854599</c:v>
                </c:pt>
                <c:pt idx="2556">
                  <c:v>1162.72782698366</c:v>
                </c:pt>
                <c:pt idx="2557">
                  <c:v>1160.9946568151599</c:v>
                </c:pt>
                <c:pt idx="2558">
                  <c:v>1159.26282999195</c:v>
                </c:pt>
                <c:pt idx="2559">
                  <c:v>1157.5323479211299</c:v>
                </c:pt>
                <c:pt idx="2560">
                  <c:v>1155.80321200495</c:v>
                </c:pt>
                <c:pt idx="2561">
                  <c:v>1154.0754236407599</c:v>
                </c:pt>
                <c:pt idx="2562">
                  <c:v>1152.3489842210499</c:v>
                </c:pt>
                <c:pt idx="2563">
                  <c:v>1150.6238951334101</c:v>
                </c:pt>
                <c:pt idx="2564">
                  <c:v>1148.90015776055</c:v>
                </c:pt>
                <c:pt idx="2565">
                  <c:v>1147.1777734802899</c:v>
                </c:pt>
                <c:pt idx="2566">
                  <c:v>1145.45674366557</c:v>
                </c:pt>
                <c:pt idx="2567">
                  <c:v>1143.73706968442</c:v>
                </c:pt>
                <c:pt idx="2568">
                  <c:v>1142.01875290001</c:v>
                </c:pt>
                <c:pt idx="2569">
                  <c:v>1140.30179467059</c:v>
                </c:pt>
                <c:pt idx="2570">
                  <c:v>1138.5861963495099</c:v>
                </c:pt>
                <c:pt idx="2571">
                  <c:v>1136.8719592852301</c:v>
                </c:pt>
                <c:pt idx="2572">
                  <c:v>1135.1590848213</c:v>
                </c:pt>
                <c:pt idx="2573">
                  <c:v>1133.44757429639</c:v>
                </c:pt>
                <c:pt idx="2574">
                  <c:v>1131.7374290442399</c:v>
                </c:pt>
                <c:pt idx="2575">
                  <c:v>1130.02865039368</c:v>
                </c:pt>
                <c:pt idx="2576">
                  <c:v>1128.3212396686599</c:v>
                </c:pt>
                <c:pt idx="2577">
                  <c:v>1126.6151981881901</c:v>
                </c:pt>
                <c:pt idx="2578">
                  <c:v>1124.9105272663901</c:v>
                </c:pt>
                <c:pt idx="2579">
                  <c:v>1123.20722821244</c:v>
                </c:pt>
                <c:pt idx="2580">
                  <c:v>1121.50530233064</c:v>
                </c:pt>
                <c:pt idx="2581">
                  <c:v>1119.80475092034</c:v>
                </c:pt>
                <c:pt idx="2582">
                  <c:v>1118.1055752759901</c:v>
                </c:pt>
                <c:pt idx="2583">
                  <c:v>1116.4077766871001</c:v>
                </c:pt>
                <c:pt idx="2584">
                  <c:v>1114.7113564382901</c:v>
                </c:pt>
                <c:pt idx="2585">
                  <c:v>1113.01631580922</c:v>
                </c:pt>
                <c:pt idx="2586">
                  <c:v>1111.32265607465</c:v>
                </c:pt>
                <c:pt idx="2587">
                  <c:v>1109.6303785043999</c:v>
                </c:pt>
                <c:pt idx="2588">
                  <c:v>1107.93948436336</c:v>
                </c:pt>
                <c:pt idx="2589">
                  <c:v>1106.24997491152</c:v>
                </c:pt>
                <c:pt idx="2590">
                  <c:v>1104.5618514038899</c:v>
                </c:pt>
                <c:pt idx="2591">
                  <c:v>1102.87511509058</c:v>
                </c:pt>
                <c:pt idx="2592">
                  <c:v>1101.18976721677</c:v>
                </c:pt>
                <c:pt idx="2593">
                  <c:v>1099.5058090226701</c:v>
                </c:pt>
                <c:pt idx="2594">
                  <c:v>1097.8232417436</c:v>
                </c:pt>
                <c:pt idx="2595">
                  <c:v>1096.14206660991</c:v>
                </c:pt>
                <c:pt idx="2596">
                  <c:v>1094.4622848470201</c:v>
                </c:pt>
                <c:pt idx="2597">
                  <c:v>1092.7838976754001</c:v>
                </c:pt>
                <c:pt idx="2598">
                  <c:v>1091.1069063106099</c:v>
                </c:pt>
                <c:pt idx="2599">
                  <c:v>1089.43131196322</c:v>
                </c:pt>
                <c:pt idx="2600">
                  <c:v>1087.7571158389101</c:v>
                </c:pt>
                <c:pt idx="2601">
                  <c:v>1086.0843191383599</c:v>
                </c:pt>
                <c:pt idx="2602">
                  <c:v>1084.4129230573501</c:v>
                </c:pt>
                <c:pt idx="2603">
                  <c:v>1082.7429287866801</c:v>
                </c:pt>
                <c:pt idx="2604">
                  <c:v>1081.0743375122299</c:v>
                </c:pt>
                <c:pt idx="2605">
                  <c:v>1079.4071504149099</c:v>
                </c:pt>
                <c:pt idx="2606">
                  <c:v>1077.74136867069</c:v>
                </c:pt>
                <c:pt idx="2607">
                  <c:v>1076.07699345059</c:v>
                </c:pt>
                <c:pt idx="2608">
                  <c:v>1074.4140259206699</c:v>
                </c:pt>
                <c:pt idx="2609">
                  <c:v>1072.75246724205</c:v>
                </c:pt>
                <c:pt idx="2610">
                  <c:v>1071.09231857088</c:v>
                </c:pt>
                <c:pt idx="2611">
                  <c:v>1069.43358105837</c:v>
                </c:pt>
                <c:pt idx="2612">
                  <c:v>1067.77625585077</c:v>
                </c:pt>
                <c:pt idx="2613">
                  <c:v>1066.1203440893801</c:v>
                </c:pt>
                <c:pt idx="2614">
                  <c:v>1064.46584691053</c:v>
                </c:pt>
                <c:pt idx="2615">
                  <c:v>1062.81276544562</c:v>
                </c:pt>
                <c:pt idx="2616">
                  <c:v>1061.16110082105</c:v>
                </c:pt>
                <c:pt idx="2617">
                  <c:v>1059.5108541582999</c:v>
                </c:pt>
                <c:pt idx="2618">
                  <c:v>1057.86202657387</c:v>
                </c:pt>
                <c:pt idx="2619">
                  <c:v>1056.2146191793099</c:v>
                </c:pt>
                <c:pt idx="2620">
                  <c:v>1054.56863308121</c:v>
                </c:pt>
                <c:pt idx="2621">
                  <c:v>1052.9240693812001</c:v>
                </c:pt>
                <c:pt idx="2622">
                  <c:v>1051.2809291759399</c:v>
                </c:pt>
                <c:pt idx="2623">
                  <c:v>1049.63921355713</c:v>
                </c:pt>
                <c:pt idx="2624">
                  <c:v>1047.99892361152</c:v>
                </c:pt>
                <c:pt idx="2625">
                  <c:v>1046.36006042089</c:v>
                </c:pt>
                <c:pt idx="2626">
                  <c:v>1044.7226250620599</c:v>
                </c:pt>
                <c:pt idx="2627">
                  <c:v>1043.0866186068799</c:v>
                </c:pt>
                <c:pt idx="2628">
                  <c:v>1041.4520421222401</c:v>
                </c:pt>
                <c:pt idx="2629">
                  <c:v>1039.81889667007</c:v>
                </c:pt>
                <c:pt idx="2630">
                  <c:v>1038.1871833073401</c:v>
                </c:pt>
                <c:pt idx="2631">
                  <c:v>1036.5569030860399</c:v>
                </c:pt>
                <c:pt idx="2632">
                  <c:v>1034.9280570532001</c:v>
                </c:pt>
                <c:pt idx="2633">
                  <c:v>1033.3006462509099</c:v>
                </c:pt>
                <c:pt idx="2634">
                  <c:v>1031.67467171627</c:v>
                </c:pt>
                <c:pt idx="2635">
                  <c:v>1030.0501344814199</c:v>
                </c:pt>
                <c:pt idx="2636">
                  <c:v>1028.42703557353</c:v>
                </c:pt>
                <c:pt idx="2637">
                  <c:v>1026.80537601483</c:v>
                </c:pt>
                <c:pt idx="2638">
                  <c:v>1025.18515682255</c:v>
                </c:pt>
                <c:pt idx="2639">
                  <c:v>1023.56637900898</c:v>
                </c:pt>
                <c:pt idx="2640">
                  <c:v>1021.94904358144</c:v>
                </c:pt>
                <c:pt idx="2641">
                  <c:v>1020.33315154229</c:v>
                </c:pt>
                <c:pt idx="2642">
                  <c:v>1018.7187038889</c:v>
                </c:pt>
                <c:pt idx="2643">
                  <c:v>1017.10570161371</c:v>
                </c:pt>
                <c:pt idx="2644">
                  <c:v>1015.49414570417</c:v>
                </c:pt>
                <c:pt idx="2645">
                  <c:v>1013.88403714278</c:v>
                </c:pt>
                <c:pt idx="2646">
                  <c:v>1012.27537690707</c:v>
                </c:pt>
                <c:pt idx="2647">
                  <c:v>1010.66816596962</c:v>
                </c:pt>
                <c:pt idx="2648">
                  <c:v>1009.06240529801</c:v>
                </c:pt>
                <c:pt idx="2649">
                  <c:v>1007.4580958549</c:v>
                </c:pt>
                <c:pt idx="2650">
                  <c:v>1005.85523859796</c:v>
                </c:pt>
                <c:pt idx="2651">
                  <c:v>1004.25383447991</c:v>
                </c:pt>
                <c:pt idx="2652">
                  <c:v>1002.65388444851</c:v>
                </c:pt>
                <c:pt idx="2653">
                  <c:v>1001.0553894465299</c:v>
                </c:pt>
                <c:pt idx="2654">
                  <c:v>999.45835041182397</c:v>
                </c:pt>
                <c:pt idx="2655">
                  <c:v>997.86276827724305</c:v>
                </c:pt>
                <c:pt idx="2656">
                  <c:v>996.26864397070301</c:v>
                </c:pt>
                <c:pt idx="2657">
                  <c:v>994.67597841515101</c:v>
                </c:pt>
                <c:pt idx="2658">
                  <c:v>993.08477252857801</c:v>
                </c:pt>
                <c:pt idx="2659">
                  <c:v>991.49502722401496</c:v>
                </c:pt>
                <c:pt idx="2660">
                  <c:v>989.90674340953103</c:v>
                </c:pt>
                <c:pt idx="2661">
                  <c:v>988.319921988244</c:v>
                </c:pt>
                <c:pt idx="2662">
                  <c:v>986.73456385830798</c:v>
                </c:pt>
                <c:pt idx="2663">
                  <c:v>985.15066991292804</c:v>
                </c:pt>
                <c:pt idx="2664">
                  <c:v>983.56824104034695</c:v>
                </c:pt>
                <c:pt idx="2665">
                  <c:v>981.98727812385505</c:v>
                </c:pt>
                <c:pt idx="2666">
                  <c:v>980.40778204179105</c:v>
                </c:pt>
                <c:pt idx="2667">
                  <c:v>978.82975366753794</c:v>
                </c:pt>
                <c:pt idx="2668">
                  <c:v>977.25319386952401</c:v>
                </c:pt>
                <c:pt idx="2669">
                  <c:v>975.67810351123001</c:v>
                </c:pt>
                <c:pt idx="2670">
                  <c:v>974.10448345118505</c:v>
                </c:pt>
                <c:pt idx="2671">
                  <c:v>972.53233454296605</c:v>
                </c:pt>
                <c:pt idx="2672">
                  <c:v>970.96165763520196</c:v>
                </c:pt>
                <c:pt idx="2673">
                  <c:v>969.39245357157404</c:v>
                </c:pt>
                <c:pt idx="2674">
                  <c:v>967.82472319081603</c:v>
                </c:pt>
                <c:pt idx="2675">
                  <c:v>966.25846732671903</c:v>
                </c:pt>
                <c:pt idx="2676">
                  <c:v>964.69368680812295</c:v>
                </c:pt>
                <c:pt idx="2677">
                  <c:v>963.13038245892699</c:v>
                </c:pt>
                <c:pt idx="2678">
                  <c:v>961.56855509808804</c:v>
                </c:pt>
                <c:pt idx="2679">
                  <c:v>960.00820553962001</c:v>
                </c:pt>
                <c:pt idx="2680">
                  <c:v>958.44933459259801</c:v>
                </c:pt>
                <c:pt idx="2681">
                  <c:v>956.89194306115598</c:v>
                </c:pt>
                <c:pt idx="2682">
                  <c:v>955.33603174448797</c:v>
                </c:pt>
                <c:pt idx="2683">
                  <c:v>953.78160143685398</c:v>
                </c:pt>
                <c:pt idx="2684">
                  <c:v>952.22865292757797</c:v>
                </c:pt>
                <c:pt idx="2685">
                  <c:v>950.67718700104695</c:v>
                </c:pt>
                <c:pt idx="2686">
                  <c:v>949.12720443671901</c:v>
                </c:pt>
                <c:pt idx="2687">
                  <c:v>947.57870600911599</c:v>
                </c:pt>
                <c:pt idx="2688">
                  <c:v>946.03169248783001</c:v>
                </c:pt>
                <c:pt idx="2689">
                  <c:v>944.48616463752501</c:v>
                </c:pt>
                <c:pt idx="2690">
                  <c:v>942.94212321793998</c:v>
                </c:pt>
                <c:pt idx="2691">
                  <c:v>941.39956898388198</c:v>
                </c:pt>
                <c:pt idx="2692">
                  <c:v>939.85850268523598</c:v>
                </c:pt>
                <c:pt idx="2693">
                  <c:v>938.31892506696499</c:v>
                </c:pt>
                <c:pt idx="2694">
                  <c:v>936.78083686910702</c:v>
                </c:pt>
                <c:pt idx="2695">
                  <c:v>935.24423882678298</c:v>
                </c:pt>
                <c:pt idx="2696">
                  <c:v>933.70913167019398</c:v>
                </c:pt>
                <c:pt idx="2697">
                  <c:v>932.17551612462296</c:v>
                </c:pt>
                <c:pt idx="2698">
                  <c:v>930.64339291043802</c:v>
                </c:pt>
                <c:pt idx="2699">
                  <c:v>929.11276274309398</c:v>
                </c:pt>
                <c:pt idx="2700">
                  <c:v>927.583626333133</c:v>
                </c:pt>
                <c:pt idx="2701">
                  <c:v>926.05598438618597</c:v>
                </c:pt>
                <c:pt idx="2702">
                  <c:v>924.52983760297604</c:v>
                </c:pt>
                <c:pt idx="2703">
                  <c:v>923.00518667932101</c:v>
                </c:pt>
                <c:pt idx="2704">
                  <c:v>921.48203230613001</c:v>
                </c:pt>
                <c:pt idx="2705">
                  <c:v>919.96037516940999</c:v>
                </c:pt>
                <c:pt idx="2706">
                  <c:v>918.440215950268</c:v>
                </c:pt>
                <c:pt idx="2707">
                  <c:v>916.92155532491097</c:v>
                </c:pt>
                <c:pt idx="2708">
                  <c:v>915.40439396464501</c:v>
                </c:pt>
                <c:pt idx="2709">
                  <c:v>913.88873253588497</c:v>
                </c:pt>
                <c:pt idx="2710">
                  <c:v>912.37457170014704</c:v>
                </c:pt>
                <c:pt idx="2711">
                  <c:v>910.86191211405901</c:v>
                </c:pt>
                <c:pt idx="2712">
                  <c:v>909.35075442935795</c:v>
                </c:pt>
                <c:pt idx="2713">
                  <c:v>907.84109929289195</c:v>
                </c:pt>
                <c:pt idx="2714">
                  <c:v>906.332947346624</c:v>
                </c:pt>
                <c:pt idx="2715">
                  <c:v>904.82629922763101</c:v>
                </c:pt>
                <c:pt idx="2716">
                  <c:v>903.321155568113</c:v>
                </c:pt>
                <c:pt idx="2717">
                  <c:v>901.81751699538597</c:v>
                </c:pt>
                <c:pt idx="2718">
                  <c:v>900.315384131889</c:v>
                </c:pt>
                <c:pt idx="2719">
                  <c:v>898.81475759518696</c:v>
                </c:pt>
                <c:pt idx="2720">
                  <c:v>897.31563799797095</c:v>
                </c:pt>
                <c:pt idx="2721">
                  <c:v>895.818025948063</c:v>
                </c:pt>
                <c:pt idx="2722">
                  <c:v>894.32192204841294</c:v>
                </c:pt>
                <c:pt idx="2723">
                  <c:v>892.82732689710599</c:v>
                </c:pt>
                <c:pt idx="2724">
                  <c:v>891.33424108736597</c:v>
                </c:pt>
                <c:pt idx="2725">
                  <c:v>889.84266520755</c:v>
                </c:pt>
                <c:pt idx="2726">
                  <c:v>888.35259984115999</c:v>
                </c:pt>
                <c:pt idx="2727">
                  <c:v>886.86404556683601</c:v>
                </c:pt>
                <c:pt idx="2728">
                  <c:v>885.37700295836896</c:v>
                </c:pt>
                <c:pt idx="2729">
                  <c:v>883.89147258469404</c:v>
                </c:pt>
                <c:pt idx="2730">
                  <c:v>882.40745500989897</c:v>
                </c:pt>
                <c:pt idx="2731">
                  <c:v>880.924950793221</c:v>
                </c:pt>
                <c:pt idx="2732">
                  <c:v>879.44396048905503</c:v>
                </c:pt>
                <c:pt idx="2733">
                  <c:v>877.96448464695402</c:v>
                </c:pt>
                <c:pt idx="2734">
                  <c:v>876.48652381162901</c:v>
                </c:pt>
                <c:pt idx="2735">
                  <c:v>875.01007852295504</c:v>
                </c:pt>
                <c:pt idx="2736">
                  <c:v>873.53514931597397</c:v>
                </c:pt>
                <c:pt idx="2737">
                  <c:v>872.06173672089403</c:v>
                </c:pt>
                <c:pt idx="2738">
                  <c:v>870.58984126309497</c:v>
                </c:pt>
                <c:pt idx="2739">
                  <c:v>869.119463463128</c:v>
                </c:pt>
                <c:pt idx="2740">
                  <c:v>867.65060383672505</c:v>
                </c:pt>
                <c:pt idx="2741">
                  <c:v>866.18326289479103</c:v>
                </c:pt>
                <c:pt idx="2742">
                  <c:v>864.717441143418</c:v>
                </c:pt>
                <c:pt idx="2743">
                  <c:v>863.25313908387795</c:v>
                </c:pt>
                <c:pt idx="2744">
                  <c:v>861.79035721263097</c:v>
                </c:pt>
                <c:pt idx="2745">
                  <c:v>860.329096021331</c:v>
                </c:pt>
                <c:pt idx="2746">
                  <c:v>858.86935599681999</c:v>
                </c:pt>
                <c:pt idx="2747">
                  <c:v>857.41113762113696</c:v>
                </c:pt>
                <c:pt idx="2748">
                  <c:v>855.95444137152299</c:v>
                </c:pt>
                <c:pt idx="2749">
                  <c:v>854.49926772041397</c:v>
                </c:pt>
                <c:pt idx="2750">
                  <c:v>853.04561713545502</c:v>
                </c:pt>
                <c:pt idx="2751">
                  <c:v>851.59349007949902</c:v>
                </c:pt>
                <c:pt idx="2752">
                  <c:v>850.14288701060798</c:v>
                </c:pt>
                <c:pt idx="2753">
                  <c:v>848.69380838205598</c:v>
                </c:pt>
                <c:pt idx="2754">
                  <c:v>847.246254642336</c:v>
                </c:pt>
                <c:pt idx="2755">
                  <c:v>845.80022623515902</c:v>
                </c:pt>
                <c:pt idx="2756">
                  <c:v>844.35572359946002</c:v>
                </c:pt>
                <c:pt idx="2757">
                  <c:v>842.91274716939802</c:v>
                </c:pt>
                <c:pt idx="2758">
                  <c:v>841.47129737436296</c:v>
                </c:pt>
                <c:pt idx="2759">
                  <c:v>840.03137463897497</c:v>
                </c:pt>
                <c:pt idx="2760">
                  <c:v>838.59297938309203</c:v>
                </c:pt>
                <c:pt idx="2761">
                  <c:v>837.15611202180696</c:v>
                </c:pt>
                <c:pt idx="2762">
                  <c:v>835.72077296545694</c:v>
                </c:pt>
                <c:pt idx="2763">
                  <c:v>834.28696261962205</c:v>
                </c:pt>
                <c:pt idx="2764">
                  <c:v>832.85468138513397</c:v>
                </c:pt>
                <c:pt idx="2765">
                  <c:v>831.42392965807403</c:v>
                </c:pt>
                <c:pt idx="2766">
                  <c:v>829.99470782977596</c:v>
                </c:pt>
                <c:pt idx="2767">
                  <c:v>828.56701628683697</c:v>
                </c:pt>
                <c:pt idx="2768">
                  <c:v>827.14085541111103</c:v>
                </c:pt>
                <c:pt idx="2769">
                  <c:v>825.71622557971898</c:v>
                </c:pt>
                <c:pt idx="2770">
                  <c:v>824.29312716505206</c:v>
                </c:pt>
                <c:pt idx="2771">
                  <c:v>822.87156053476997</c:v>
                </c:pt>
                <c:pt idx="2772">
                  <c:v>821.45152605180999</c:v>
                </c:pt>
                <c:pt idx="2773">
                  <c:v>820.03302407438696</c:v>
                </c:pt>
                <c:pt idx="2774">
                  <c:v>818.61605495599895</c:v>
                </c:pt>
                <c:pt idx="2775">
                  <c:v>817.20061904543002</c:v>
                </c:pt>
                <c:pt idx="2776">
                  <c:v>815.78671668675304</c:v>
                </c:pt>
                <c:pt idx="2777">
                  <c:v>814.37434821933402</c:v>
                </c:pt>
                <c:pt idx="2778">
                  <c:v>812.96351397783701</c:v>
                </c:pt>
                <c:pt idx="2779">
                  <c:v>811.55421429222395</c:v>
                </c:pt>
                <c:pt idx="2780">
                  <c:v>810.14644948776197</c:v>
                </c:pt>
                <c:pt idx="2781">
                  <c:v>808.740219885025</c:v>
                </c:pt>
                <c:pt idx="2782">
                  <c:v>807.33552579989998</c:v>
                </c:pt>
                <c:pt idx="2783">
                  <c:v>805.93236754358895</c:v>
                </c:pt>
                <c:pt idx="2784">
                  <c:v>804.53074542261004</c:v>
                </c:pt>
                <c:pt idx="2785">
                  <c:v>803.130659738806</c:v>
                </c:pt>
                <c:pt idx="2786">
                  <c:v>801.73211078934503</c:v>
                </c:pt>
                <c:pt idx="2787">
                  <c:v>800.33509886672596</c:v>
                </c:pt>
                <c:pt idx="2788">
                  <c:v>798.93962425878203</c:v>
                </c:pt>
                <c:pt idx="2789">
                  <c:v>797.545687248685</c:v>
                </c:pt>
                <c:pt idx="2790">
                  <c:v>796.15328811494396</c:v>
                </c:pt>
                <c:pt idx="2791">
                  <c:v>794.76242713141903</c:v>
                </c:pt>
                <c:pt idx="2792">
                  <c:v>793.373104567317</c:v>
                </c:pt>
                <c:pt idx="2793">
                  <c:v>791.98532068719999</c:v>
                </c:pt>
                <c:pt idx="2794">
                  <c:v>790.59907575098396</c:v>
                </c:pt>
                <c:pt idx="2795">
                  <c:v>789.214370013951</c:v>
                </c:pt>
                <c:pt idx="2796">
                  <c:v>787.83120372674398</c:v>
                </c:pt>
                <c:pt idx="2797">
                  <c:v>786.44957713537997</c:v>
                </c:pt>
                <c:pt idx="2798">
                  <c:v>785.069490481245</c:v>
                </c:pt>
                <c:pt idx="2799">
                  <c:v>783.69094400110703</c:v>
                </c:pt>
                <c:pt idx="2800">
                  <c:v>782.31393792711197</c:v>
                </c:pt>
                <c:pt idx="2801">
                  <c:v>780.93847248679401</c:v>
                </c:pt>
                <c:pt idx="2802">
                  <c:v>779.56454790307703</c:v>
                </c:pt>
                <c:pt idx="2803">
                  <c:v>778.19216439427703</c:v>
                </c:pt>
                <c:pt idx="2804">
                  <c:v>776.82132217411095</c:v>
                </c:pt>
                <c:pt idx="2805">
                  <c:v>775.45202145169606</c:v>
                </c:pt>
                <c:pt idx="2806">
                  <c:v>774.08426243155895</c:v>
                </c:pt>
                <c:pt idx="2807">
                  <c:v>772.718045313635</c:v>
                </c:pt>
                <c:pt idx="2808">
                  <c:v>771.35337029327604</c:v>
                </c:pt>
                <c:pt idx="2809">
                  <c:v>769.99023756125302</c:v>
                </c:pt>
                <c:pt idx="2810">
                  <c:v>768.62864730375998</c:v>
                </c:pt>
                <c:pt idx="2811">
                  <c:v>767.26859970242003</c:v>
                </c:pt>
                <c:pt idx="2812">
                  <c:v>765.91009493429101</c:v>
                </c:pt>
                <c:pt idx="2813">
                  <c:v>764.55313317186403</c:v>
                </c:pt>
                <c:pt idx="2814">
                  <c:v>763.19771458307298</c:v>
                </c:pt>
                <c:pt idx="2815">
                  <c:v>761.843839331298</c:v>
                </c:pt>
                <c:pt idx="2816">
                  <c:v>760.49150757536904</c:v>
                </c:pt>
                <c:pt idx="2817">
                  <c:v>759.14071946957199</c:v>
                </c:pt>
                <c:pt idx="2818">
                  <c:v>757.79147516364901</c:v>
                </c:pt>
                <c:pt idx="2819">
                  <c:v>756.443774802809</c:v>
                </c:pt>
                <c:pt idx="2820">
                  <c:v>755.09761852772795</c:v>
                </c:pt>
                <c:pt idx="2821">
                  <c:v>753.75300647455299</c:v>
                </c:pt>
                <c:pt idx="2822">
                  <c:v>752.40993877491098</c:v>
                </c:pt>
                <c:pt idx="2823">
                  <c:v>751.06841555590802</c:v>
                </c:pt>
                <c:pt idx="2824">
                  <c:v>749.72843694014102</c:v>
                </c:pt>
                <c:pt idx="2825">
                  <c:v>748.39000304569595</c:v>
                </c:pt>
                <c:pt idx="2826">
                  <c:v>747.05311398615004</c:v>
                </c:pt>
                <c:pt idx="2827">
                  <c:v>745.71776987058695</c:v>
                </c:pt>
                <c:pt idx="2828">
                  <c:v>744.38397080359402</c:v>
                </c:pt>
                <c:pt idx="2829">
                  <c:v>743.05171688526798</c:v>
                </c:pt>
                <c:pt idx="2830">
                  <c:v>741.72100821121796</c:v>
                </c:pt>
                <c:pt idx="2831">
                  <c:v>740.39184487257603</c:v>
                </c:pt>
                <c:pt idx="2832">
                  <c:v>739.06422695599701</c:v>
                </c:pt>
                <c:pt idx="2833">
                  <c:v>737.73815454366297</c:v>
                </c:pt>
                <c:pt idx="2834">
                  <c:v>736.41362771329204</c:v>
                </c:pt>
                <c:pt idx="2835">
                  <c:v>735.09064653813903</c:v>
                </c:pt>
                <c:pt idx="2836">
                  <c:v>733.76921108700401</c:v>
                </c:pt>
                <c:pt idx="2837">
                  <c:v>732.44932142423295</c:v>
                </c:pt>
                <c:pt idx="2838">
                  <c:v>731.13097760972698</c:v>
                </c:pt>
                <c:pt idx="2839">
                  <c:v>729.81417969894403</c:v>
                </c:pt>
                <c:pt idx="2840">
                  <c:v>728.49892774290504</c:v>
                </c:pt>
                <c:pt idx="2841">
                  <c:v>727.18522178820001</c:v>
                </c:pt>
                <c:pt idx="2842">
                  <c:v>725.87306187699005</c:v>
                </c:pt>
                <c:pt idx="2843">
                  <c:v>724.56244804701498</c:v>
                </c:pt>
                <c:pt idx="2844">
                  <c:v>723.25338033159801</c:v>
                </c:pt>
                <c:pt idx="2845">
                  <c:v>721.94585875964901</c:v>
                </c:pt>
                <c:pt idx="2846">
                  <c:v>720.63988335567296</c:v>
                </c:pt>
                <c:pt idx="2847">
                  <c:v>719.33545413976901</c:v>
                </c:pt>
                <c:pt idx="2848">
                  <c:v>718.032571127643</c:v>
                </c:pt>
                <c:pt idx="2849">
                  <c:v>716.73123433060698</c:v>
                </c:pt>
                <c:pt idx="2850">
                  <c:v>715.43144375558802</c:v>
                </c:pt>
                <c:pt idx="2851">
                  <c:v>714.13319940512997</c:v>
                </c:pt>
                <c:pt idx="2852">
                  <c:v>712.83650127739895</c:v>
                </c:pt>
                <c:pt idx="2853">
                  <c:v>711.541349366193</c:v>
                </c:pt>
                <c:pt idx="2854">
                  <c:v>710.24774366094402</c:v>
                </c:pt>
                <c:pt idx="2855">
                  <c:v>708.95568414672005</c:v>
                </c:pt>
                <c:pt idx="2856">
                  <c:v>707.66517080423398</c:v>
                </c:pt>
                <c:pt idx="2857">
                  <c:v>706.37620360985204</c:v>
                </c:pt>
                <c:pt idx="2858">
                  <c:v>705.08878253559101</c:v>
                </c:pt>
                <c:pt idx="2859">
                  <c:v>703.80290754913096</c:v>
                </c:pt>
                <c:pt idx="2860">
                  <c:v>702.51857861381598</c:v>
                </c:pt>
                <c:pt idx="2861">
                  <c:v>701.23579568866103</c:v>
                </c:pt>
                <c:pt idx="2862">
                  <c:v>699.95455872835601</c:v>
                </c:pt>
                <c:pt idx="2863">
                  <c:v>698.67486768327603</c:v>
                </c:pt>
                <c:pt idx="2864">
                  <c:v>697.39672249948001</c:v>
                </c:pt>
                <c:pt idx="2865">
                  <c:v>696.12012311871797</c:v>
                </c:pt>
                <c:pt idx="2866">
                  <c:v>694.84506947844204</c:v>
                </c:pt>
                <c:pt idx="2867">
                  <c:v>693.57156151180402</c:v>
                </c:pt>
                <c:pt idx="2868">
                  <c:v>692.29959914766698</c:v>
                </c:pt>
                <c:pt idx="2869">
                  <c:v>691.02918231060403</c:v>
                </c:pt>
                <c:pt idx="2870">
                  <c:v>689.76031092091</c:v>
                </c:pt>
                <c:pt idx="2871">
                  <c:v>688.49298489460796</c:v>
                </c:pt>
                <c:pt idx="2872">
                  <c:v>687.22720414344599</c:v>
                </c:pt>
                <c:pt idx="2873">
                  <c:v>685.96296857491097</c:v>
                </c:pt>
                <c:pt idx="2874">
                  <c:v>684.700278092232</c:v>
                </c:pt>
                <c:pt idx="2875">
                  <c:v>683.43913259438602</c:v>
                </c:pt>
                <c:pt idx="2876">
                  <c:v>682.17953197609904</c:v>
                </c:pt>
                <c:pt idx="2877">
                  <c:v>680.92147612786005</c:v>
                </c:pt>
                <c:pt idx="2878">
                  <c:v>679.66496493591899</c:v>
                </c:pt>
                <c:pt idx="2879">
                  <c:v>678.40999828229701</c:v>
                </c:pt>
                <c:pt idx="2880">
                  <c:v>677.15657604478997</c:v>
                </c:pt>
                <c:pt idx="2881">
                  <c:v>675.90469809697504</c:v>
                </c:pt>
                <c:pt idx="2882">
                  <c:v>674.65436430821705</c:v>
                </c:pt>
                <c:pt idx="2883">
                  <c:v>673.40557454367104</c:v>
                </c:pt>
                <c:pt idx="2884">
                  <c:v>672.15832866429196</c:v>
                </c:pt>
                <c:pt idx="2885">
                  <c:v>670.91262652683895</c:v>
                </c:pt>
                <c:pt idx="2886">
                  <c:v>669.66846798387996</c:v>
                </c:pt>
                <c:pt idx="2887">
                  <c:v>668.42585288379905</c:v>
                </c:pt>
                <c:pt idx="2888">
                  <c:v>667.18478107079898</c:v>
                </c:pt>
                <c:pt idx="2889">
                  <c:v>665.94525238491497</c:v>
                </c:pt>
                <c:pt idx="2890">
                  <c:v>664.70726666200903</c:v>
                </c:pt>
                <c:pt idx="2891">
                  <c:v>663.47082373378703</c:v>
                </c:pt>
                <c:pt idx="2892">
                  <c:v>662.23592342779705</c:v>
                </c:pt>
                <c:pt idx="2893">
                  <c:v>661.00256556743602</c:v>
                </c:pt>
                <c:pt idx="2894">
                  <c:v>659.77074997196098</c:v>
                </c:pt>
                <c:pt idx="2895">
                  <c:v>658.54047645648905</c:v>
                </c:pt>
                <c:pt idx="2896">
                  <c:v>657.31174483200596</c:v>
                </c:pt>
                <c:pt idx="2897">
                  <c:v>656.08455490537096</c:v>
                </c:pt>
                <c:pt idx="2898">
                  <c:v>654.85890647932604</c:v>
                </c:pt>
                <c:pt idx="2899">
                  <c:v>653.63479935249404</c:v>
                </c:pt>
                <c:pt idx="2900">
                  <c:v>652.41223331939602</c:v>
                </c:pt>
                <c:pt idx="2901">
                  <c:v>651.19120817044802</c:v>
                </c:pt>
                <c:pt idx="2902">
                  <c:v>649.97172369197006</c:v>
                </c:pt>
                <c:pt idx="2903">
                  <c:v>648.75377966619203</c:v>
                </c:pt>
                <c:pt idx="2904">
                  <c:v>647.53737587126102</c:v>
                </c:pt>
                <c:pt idx="2905">
                  <c:v>646.32251208124796</c:v>
                </c:pt>
                <c:pt idx="2906">
                  <c:v>645.10918806614904</c:v>
                </c:pt>
                <c:pt idx="2907">
                  <c:v>643.89740359189602</c:v>
                </c:pt>
                <c:pt idx="2908">
                  <c:v>642.68715842036295</c:v>
                </c:pt>
                <c:pt idx="2909">
                  <c:v>641.47845230936798</c:v>
                </c:pt>
                <c:pt idx="2910">
                  <c:v>640.27128501268305</c:v>
                </c:pt>
                <c:pt idx="2911">
                  <c:v>639.06565628004</c:v>
                </c:pt>
                <c:pt idx="2912">
                  <c:v>637.86156585713695</c:v>
                </c:pt>
                <c:pt idx="2913">
                  <c:v>636.65901348563898</c:v>
                </c:pt>
                <c:pt idx="2914">
                  <c:v>635.45799890319199</c:v>
                </c:pt>
                <c:pt idx="2915">
                  <c:v>634.25852184342705</c:v>
                </c:pt>
                <c:pt idx="2916">
                  <c:v>633.06058203596399</c:v>
                </c:pt>
                <c:pt idx="2917">
                  <c:v>631.86417920641702</c:v>
                </c:pt>
                <c:pt idx="2918">
                  <c:v>630.66931307640402</c:v>
                </c:pt>
                <c:pt idx="2919">
                  <c:v>629.47598336355304</c:v>
                </c:pt>
                <c:pt idx="2920">
                  <c:v>628.28418978150705</c:v>
                </c:pt>
                <c:pt idx="2921">
                  <c:v>627.09393203992897</c:v>
                </c:pt>
                <c:pt idx="2922">
                  <c:v>625.905209844512</c:v>
                </c:pt>
                <c:pt idx="2923">
                  <c:v>624.71802289697996</c:v>
                </c:pt>
                <c:pt idx="2924">
                  <c:v>623.53237089510105</c:v>
                </c:pt>
                <c:pt idx="2925">
                  <c:v>622.34825353268798</c:v>
                </c:pt>
                <c:pt idx="2926">
                  <c:v>621.16567049960702</c:v>
                </c:pt>
                <c:pt idx="2927">
                  <c:v>619.98462148178396</c:v>
                </c:pt>
                <c:pt idx="2928">
                  <c:v>618.80510616121103</c:v>
                </c:pt>
                <c:pt idx="2929">
                  <c:v>617.62712421595404</c:v>
                </c:pt>
                <c:pt idx="2930">
                  <c:v>616.45067532015605</c:v>
                </c:pt>
                <c:pt idx="2931">
                  <c:v>615.27575914404599</c:v>
                </c:pt>
                <c:pt idx="2932">
                  <c:v>614.10237535394401</c:v>
                </c:pt>
                <c:pt idx="2933">
                  <c:v>612.93052361227205</c:v>
                </c:pt>
                <c:pt idx="2934">
                  <c:v>611.76020357755101</c:v>
                </c:pt>
                <c:pt idx="2935">
                  <c:v>610.591414904418</c:v>
                </c:pt>
                <c:pt idx="2936">
                  <c:v>609.42415724362604</c:v>
                </c:pt>
                <c:pt idx="2937">
                  <c:v>608.25843024205301</c:v>
                </c:pt>
                <c:pt idx="2938">
                  <c:v>607.094233542707</c:v>
                </c:pt>
                <c:pt idx="2939">
                  <c:v>605.93156678473497</c:v>
                </c:pt>
                <c:pt idx="2940">
                  <c:v>604.77042960342601</c:v>
                </c:pt>
                <c:pt idx="2941">
                  <c:v>603.61082163022297</c:v>
                </c:pt>
                <c:pt idx="2942">
                  <c:v>602.452742492722</c:v>
                </c:pt>
                <c:pt idx="2943">
                  <c:v>601.29619181468604</c:v>
                </c:pt>
                <c:pt idx="2944">
                  <c:v>600.14116921604705</c:v>
                </c:pt>
                <c:pt idx="2945">
                  <c:v>598.98767431291697</c:v>
                </c:pt>
                <c:pt idx="2946">
                  <c:v>597.83570671758696</c:v>
                </c:pt>
                <c:pt idx="2947">
                  <c:v>596.68526603854298</c:v>
                </c:pt>
                <c:pt idx="2948">
                  <c:v>595.53635188046496</c:v>
                </c:pt>
                <c:pt idx="2949">
                  <c:v>594.38896384423902</c:v>
                </c:pt>
                <c:pt idx="2950">
                  <c:v>593.24310152696103</c:v>
                </c:pt>
                <c:pt idx="2951">
                  <c:v>592.09876452194396</c:v>
                </c:pt>
                <c:pt idx="2952">
                  <c:v>590.955952418724</c:v>
                </c:pt>
                <c:pt idx="2953">
                  <c:v>589.81466480306995</c:v>
                </c:pt>
                <c:pt idx="2954">
                  <c:v>588.674901256986</c:v>
                </c:pt>
                <c:pt idx="2955">
                  <c:v>587.53666135872402</c:v>
                </c:pt>
                <c:pt idx="2956">
                  <c:v>586.39994468278303</c:v>
                </c:pt>
                <c:pt idx="2957">
                  <c:v>585.26475079992201</c:v>
                </c:pt>
                <c:pt idx="2958">
                  <c:v>584.13107927716499</c:v>
                </c:pt>
                <c:pt idx="2959">
                  <c:v>582.99892967780704</c:v>
                </c:pt>
                <c:pt idx="2960">
                  <c:v>581.868301561419</c:v>
                </c:pt>
                <c:pt idx="2961">
                  <c:v>580.739194483863</c:v>
                </c:pt>
                <c:pt idx="2962">
                  <c:v>579.61160799728702</c:v>
                </c:pt>
                <c:pt idx="2963">
                  <c:v>578.48554165014104</c:v>
                </c:pt>
                <c:pt idx="2964">
                  <c:v>577.36099498717897</c:v>
                </c:pt>
                <c:pt idx="2965">
                  <c:v>576.23796754946898</c:v>
                </c:pt>
                <c:pt idx="2966">
                  <c:v>575.11645887440102</c:v>
                </c:pt>
                <c:pt idx="2967">
                  <c:v>573.99646849568603</c:v>
                </c:pt>
                <c:pt idx="2968">
                  <c:v>572.87799594337196</c:v>
                </c:pt>
                <c:pt idx="2969">
                  <c:v>571.76104074384602</c:v>
                </c:pt>
                <c:pt idx="2970">
                  <c:v>570.645602419846</c:v>
                </c:pt>
                <c:pt idx="2971">
                  <c:v>569.53168049045598</c:v>
                </c:pt>
                <c:pt idx="2972">
                  <c:v>568.41927447113005</c:v>
                </c:pt>
                <c:pt idx="2973">
                  <c:v>567.30838387368499</c:v>
                </c:pt>
                <c:pt idx="2974">
                  <c:v>566.19900820631597</c:v>
                </c:pt>
                <c:pt idx="2975">
                  <c:v>565.09114697359803</c:v>
                </c:pt>
                <c:pt idx="2976">
                  <c:v>563.984799676497</c:v>
                </c:pt>
                <c:pt idx="2977">
                  <c:v>562.87996581237405</c:v>
                </c:pt>
                <c:pt idx="2978">
                  <c:v>561.77664487499203</c:v>
                </c:pt>
                <c:pt idx="2979">
                  <c:v>560.67483635452902</c:v>
                </c:pt>
                <c:pt idx="2980">
                  <c:v>559.57453973757595</c:v>
                </c:pt>
                <c:pt idx="2981">
                  <c:v>558.47575450714999</c:v>
                </c:pt>
                <c:pt idx="2982">
                  <c:v>557.378480142699</c:v>
                </c:pt>
                <c:pt idx="2983">
                  <c:v>556.28271612011099</c:v>
                </c:pt>
                <c:pt idx="2984">
                  <c:v>555.18846191171895</c:v>
                </c:pt>
                <c:pt idx="2985">
                  <c:v>554.09571698630702</c:v>
                </c:pt>
                <c:pt idx="2986">
                  <c:v>553.00448080912099</c:v>
                </c:pt>
                <c:pt idx="2987">
                  <c:v>551.91475284187595</c:v>
                </c:pt>
                <c:pt idx="2988">
                  <c:v>550.82653254275601</c:v>
                </c:pt>
                <c:pt idx="2989">
                  <c:v>549.73981936643099</c:v>
                </c:pt>
                <c:pt idx="2990">
                  <c:v>548.65461276405802</c:v>
                </c:pt>
                <c:pt idx="2991">
                  <c:v>547.57091218329003</c:v>
                </c:pt>
                <c:pt idx="2992">
                  <c:v>546.48871706828004</c:v>
                </c:pt>
                <c:pt idx="2993">
                  <c:v>545.40802685969697</c:v>
                </c:pt>
                <c:pt idx="2994">
                  <c:v>544.32884099472199</c:v>
                </c:pt>
                <c:pt idx="2995">
                  <c:v>543.251158907064</c:v>
                </c:pt>
                <c:pt idx="2996">
                  <c:v>542.17498002696004</c:v>
                </c:pt>
                <c:pt idx="2997">
                  <c:v>541.10030378119097</c:v>
                </c:pt>
                <c:pt idx="2998">
                  <c:v>540.02712959307996</c:v>
                </c:pt>
                <c:pt idx="2999">
                  <c:v>538.955456882504</c:v>
                </c:pt>
                <c:pt idx="3000">
                  <c:v>537.88528506590399</c:v>
                </c:pt>
                <c:pt idx="3001">
                  <c:v>536.81661355628501</c:v>
                </c:pt>
                <c:pt idx="3002">
                  <c:v>535.74944176323004</c:v>
                </c:pt>
                <c:pt idx="3003">
                  <c:v>534.68376909290305</c:v>
                </c:pt>
                <c:pt idx="3004">
                  <c:v>533.61959494805899</c:v>
                </c:pt>
                <c:pt idx="3005">
                  <c:v>532.55691872804903</c:v>
                </c:pt>
                <c:pt idx="3006">
                  <c:v>531.49573982882896</c:v>
                </c:pt>
                <c:pt idx="3007">
                  <c:v>530.43605764296899</c:v>
                </c:pt>
                <c:pt idx="3008">
                  <c:v>529.37787155965395</c:v>
                </c:pt>
                <c:pt idx="3009">
                  <c:v>528.32118096469799</c:v>
                </c:pt>
                <c:pt idx="3010">
                  <c:v>527.26598524054896</c:v>
                </c:pt>
                <c:pt idx="3011">
                  <c:v>526.21228376629495</c:v>
                </c:pt>
                <c:pt idx="3012">
                  <c:v>525.16007591767504</c:v>
                </c:pt>
                <c:pt idx="3013">
                  <c:v>524.10936106708004</c:v>
                </c:pt>
                <c:pt idx="3014">
                  <c:v>523.06013858356903</c:v>
                </c:pt>
                <c:pt idx="3015">
                  <c:v>522.01240783286801</c:v>
                </c:pt>
                <c:pt idx="3016">
                  <c:v>520.966168177383</c:v>
                </c:pt>
                <c:pt idx="3017">
                  <c:v>519.92141897620297</c:v>
                </c:pt>
                <c:pt idx="3018">
                  <c:v>518.87815958511601</c:v>
                </c:pt>
                <c:pt idx="3019">
                  <c:v>517.83638935660395</c:v>
                </c:pt>
                <c:pt idx="3020">
                  <c:v>516.79610763986</c:v>
                </c:pt>
                <c:pt idx="3021">
                  <c:v>515.75731378079297</c:v>
                </c:pt>
                <c:pt idx="3022">
                  <c:v>514.72000712203101</c:v>
                </c:pt>
                <c:pt idx="3023">
                  <c:v>513.684187002935</c:v>
                </c:pt>
                <c:pt idx="3024">
                  <c:v>512.64985275960601</c:v>
                </c:pt>
                <c:pt idx="3025">
                  <c:v>511.617003724884</c:v>
                </c:pt>
                <c:pt idx="3026">
                  <c:v>510.585639228368</c:v>
                </c:pt>
                <c:pt idx="3027">
                  <c:v>509.55575859641402</c:v>
                </c:pt>
                <c:pt idx="3028">
                  <c:v>508.52736115214401</c:v>
                </c:pt>
                <c:pt idx="3029">
                  <c:v>507.50044621545902</c:v>
                </c:pt>
                <c:pt idx="3030">
                  <c:v>506.47501310304</c:v>
                </c:pt>
                <c:pt idx="3031">
                  <c:v>505.45106112835998</c:v>
                </c:pt>
                <c:pt idx="3032">
                  <c:v>504.42858960168599</c:v>
                </c:pt>
                <c:pt idx="3033">
                  <c:v>503.40759783009702</c:v>
                </c:pt>
                <c:pt idx="3034">
                  <c:v>502.38808511747698</c:v>
                </c:pt>
                <c:pt idx="3035">
                  <c:v>501.37005076453602</c:v>
                </c:pt>
                <c:pt idx="3036">
                  <c:v>500.35349406881102</c:v>
                </c:pt>
                <c:pt idx="3037">
                  <c:v>499.33841432467102</c:v>
                </c:pt>
                <c:pt idx="3038">
                  <c:v>498.324810823333</c:v>
                </c:pt>
                <c:pt idx="3039">
                  <c:v>497.31268285286097</c:v>
                </c:pt>
                <c:pt idx="3040">
                  <c:v>496.30202969817901</c:v>
                </c:pt>
                <c:pt idx="3041">
                  <c:v>495.29285064107501</c:v>
                </c:pt>
                <c:pt idx="3042">
                  <c:v>494.28514496021398</c:v>
                </c:pt>
                <c:pt idx="3043">
                  <c:v>493.27891193113697</c:v>
                </c:pt>
                <c:pt idx="3044">
                  <c:v>492.274150826278</c:v>
                </c:pt>
                <c:pt idx="3045">
                  <c:v>491.27086091496602</c:v>
                </c:pt>
                <c:pt idx="3046">
                  <c:v>490.26904146343401</c:v>
                </c:pt>
                <c:pt idx="3047">
                  <c:v>489.26869173482402</c:v>
                </c:pt>
                <c:pt idx="3048">
                  <c:v>488.26981098920203</c:v>
                </c:pt>
                <c:pt idx="3049">
                  <c:v>487.27239848355498</c:v>
                </c:pt>
                <c:pt idx="3050">
                  <c:v>486.27645347180999</c:v>
                </c:pt>
                <c:pt idx="3051">
                  <c:v>485.28197520483297</c:v>
                </c:pt>
                <c:pt idx="3052">
                  <c:v>484.28896293043999</c:v>
                </c:pt>
                <c:pt idx="3053">
                  <c:v>483.29741589340603</c:v>
                </c:pt>
                <c:pt idx="3054">
                  <c:v>482.30733333546902</c:v>
                </c:pt>
                <c:pt idx="3055">
                  <c:v>481.318714495341</c:v>
                </c:pt>
                <c:pt idx="3056">
                  <c:v>480.331558608715</c:v>
                </c:pt>
                <c:pt idx="3057">
                  <c:v>479.34586490827201</c:v>
                </c:pt>
                <c:pt idx="3058">
                  <c:v>478.36163262368802</c:v>
                </c:pt>
                <c:pt idx="3059">
                  <c:v>477.37886098164398</c:v>
                </c:pt>
                <c:pt idx="3060">
                  <c:v>476.39754920582999</c:v>
                </c:pt>
                <c:pt idx="3061">
                  <c:v>475.41769651695898</c:v>
                </c:pt>
                <c:pt idx="3062">
                  <c:v>474.43930213276599</c:v>
                </c:pt>
                <c:pt idx="3063">
                  <c:v>473.462365268025</c:v>
                </c:pt>
                <c:pt idx="3064">
                  <c:v>472.48688513454903</c:v>
                </c:pt>
                <c:pt idx="3065">
                  <c:v>471.51286094120201</c:v>
                </c:pt>
                <c:pt idx="3066">
                  <c:v>470.54029189390599</c:v>
                </c:pt>
                <c:pt idx="3067">
                  <c:v>469.56917719564899</c:v>
                </c:pt>
                <c:pt idx="3068">
                  <c:v>468.59951604649098</c:v>
                </c:pt>
                <c:pt idx="3069">
                  <c:v>467.631307643573</c:v>
                </c:pt>
                <c:pt idx="3070">
                  <c:v>466.66455118112799</c:v>
                </c:pt>
                <c:pt idx="3071">
                  <c:v>465.69924585048</c:v>
                </c:pt>
                <c:pt idx="3072">
                  <c:v>464.73539084006097</c:v>
                </c:pt>
                <c:pt idx="3073">
                  <c:v>463.772985335415</c:v>
                </c:pt>
                <c:pt idx="3074">
                  <c:v>462.812028519205</c:v>
                </c:pt>
                <c:pt idx="3075">
                  <c:v>461.85251957122</c:v>
                </c:pt>
                <c:pt idx="3076">
                  <c:v>460.89445766838901</c:v>
                </c:pt>
                <c:pt idx="3077">
                  <c:v>459.93784198477999</c:v>
                </c:pt>
                <c:pt idx="3078">
                  <c:v>458.98267169161397</c:v>
                </c:pt>
                <c:pt idx="3079">
                  <c:v>458.02894595727003</c:v>
                </c:pt>
                <c:pt idx="3080">
                  <c:v>457.076663947295</c:v>
                </c:pt>
                <c:pt idx="3081">
                  <c:v>456.12582482440803</c:v>
                </c:pt>
                <c:pt idx="3082">
                  <c:v>455.17642774851402</c:v>
                </c:pt>
                <c:pt idx="3083">
                  <c:v>454.22847187670499</c:v>
                </c:pt>
                <c:pt idx="3084">
                  <c:v>453.281956363272</c:v>
                </c:pt>
                <c:pt idx="3085">
                  <c:v>452.33688035971198</c:v>
                </c:pt>
                <c:pt idx="3086">
                  <c:v>451.39324301473499</c:v>
                </c:pt>
                <c:pt idx="3087">
                  <c:v>450.45104347427298</c:v>
                </c:pt>
                <c:pt idx="3088">
                  <c:v>449.510280881489</c:v>
                </c:pt>
                <c:pt idx="3089">
                  <c:v>448.57095437677998</c:v>
                </c:pt>
                <c:pt idx="3090">
                  <c:v>447.63306309778898</c:v>
                </c:pt>
                <c:pt idx="3091">
                  <c:v>446.69660617941298</c:v>
                </c:pt>
                <c:pt idx="3092">
                  <c:v>445.76158275380999</c:v>
                </c:pt>
                <c:pt idx="3093">
                  <c:v>444.827991950404</c:v>
                </c:pt>
                <c:pt idx="3094">
                  <c:v>443.89583289589899</c:v>
                </c:pt>
                <c:pt idx="3095">
                  <c:v>442.96510471427899</c:v>
                </c:pt>
                <c:pt idx="3096">
                  <c:v>442.03580652682598</c:v>
                </c:pt>
                <c:pt idx="3097">
                  <c:v>441.107937452116</c:v>
                </c:pt>
                <c:pt idx="3098">
                  <c:v>440.18149660603802</c:v>
                </c:pt>
                <c:pt idx="3099">
                  <c:v>439.25648310179298</c:v>
                </c:pt>
                <c:pt idx="3100">
                  <c:v>438.33289604990898</c:v>
                </c:pt>
                <c:pt idx="3101">
                  <c:v>437.41073455824198</c:v>
                </c:pt>
                <c:pt idx="3102">
                  <c:v>436.48999773199199</c:v>
                </c:pt>
                <c:pt idx="3103">
                  <c:v>435.57068467370198</c:v>
                </c:pt>
                <c:pt idx="3104">
                  <c:v>434.652794483273</c:v>
                </c:pt>
                <c:pt idx="3105">
                  <c:v>433.73632625796898</c:v>
                </c:pt>
                <c:pt idx="3106">
                  <c:v>432.82127909242399</c:v>
                </c:pt>
                <c:pt idx="3107">
                  <c:v>431.90765207865297</c:v>
                </c:pt>
                <c:pt idx="3108">
                  <c:v>430.99544430605499</c:v>
                </c:pt>
                <c:pt idx="3109">
                  <c:v>430.084654861427</c:v>
                </c:pt>
                <c:pt idx="3110">
                  <c:v>429.17528282896598</c:v>
                </c:pt>
                <c:pt idx="3111">
                  <c:v>428.267327290281</c:v>
                </c:pt>
                <c:pt idx="3112">
                  <c:v>427.36078732440097</c:v>
                </c:pt>
                <c:pt idx="3113">
                  <c:v>426.45566200777898</c:v>
                </c:pt>
                <c:pt idx="3114">
                  <c:v>425.55195041430301</c:v>
                </c:pt>
                <c:pt idx="3115">
                  <c:v>424.64965161530603</c:v>
                </c:pt>
                <c:pt idx="3116">
                  <c:v>423.74876467956699</c:v>
                </c:pt>
                <c:pt idx="3117">
                  <c:v>422.84928867332701</c:v>
                </c:pt>
                <c:pt idx="3118">
                  <c:v>421.95122266029199</c:v>
                </c:pt>
                <c:pt idx="3119">
                  <c:v>421.05456570164</c:v>
                </c:pt>
                <c:pt idx="3120">
                  <c:v>420.15931685603499</c:v>
                </c:pt>
                <c:pt idx="3121">
                  <c:v>419.265475179627</c:v>
                </c:pt>
                <c:pt idx="3122">
                  <c:v>418.373039726066</c:v>
                </c:pt>
                <c:pt idx="3123">
                  <c:v>417.482009546509</c:v>
                </c:pt>
                <c:pt idx="3124">
                  <c:v>416.592383689624</c:v>
                </c:pt>
                <c:pt idx="3125">
                  <c:v>415.70416120160297</c:v>
                </c:pt>
                <c:pt idx="3126">
                  <c:v>414.81734112616698</c:v>
                </c:pt>
                <c:pt idx="3127">
                  <c:v>413.931922504574</c:v>
                </c:pt>
                <c:pt idx="3128">
                  <c:v>413.047904375629</c:v>
                </c:pt>
                <c:pt idx="3129">
                  <c:v>412.16528577568698</c:v>
                </c:pt>
                <c:pt idx="3130">
                  <c:v>411.28406573867102</c:v>
                </c:pt>
                <c:pt idx="3131">
                  <c:v>410.40424329606799</c:v>
                </c:pt>
                <c:pt idx="3132">
                  <c:v>409.52581747694501</c:v>
                </c:pt>
                <c:pt idx="3133">
                  <c:v>408.64878730795198</c:v>
                </c:pt>
                <c:pt idx="3134">
                  <c:v>407.77315181333398</c:v>
                </c:pt>
                <c:pt idx="3135">
                  <c:v>406.898910014938</c:v>
                </c:pt>
                <c:pt idx="3136">
                  <c:v>406.02606093221902</c:v>
                </c:pt>
                <c:pt idx="3137">
                  <c:v>405.15460358224902</c:v>
                </c:pt>
                <c:pt idx="3138">
                  <c:v>404.28453697972702</c:v>
                </c:pt>
                <c:pt idx="3139">
                  <c:v>403.41586013698401</c:v>
                </c:pt>
                <c:pt idx="3140">
                  <c:v>402.54857206398998</c:v>
                </c:pt>
                <c:pt idx="3141">
                  <c:v>401.682671768369</c:v>
                </c:pt>
                <c:pt idx="3142">
                  <c:v>400.81815825539701</c:v>
                </c:pt>
                <c:pt idx="3143">
                  <c:v>399.95503052801701</c:v>
                </c:pt>
                <c:pt idx="3144">
                  <c:v>399.09328758684597</c:v>
                </c:pt>
                <c:pt idx="3145">
                  <c:v>398.23292843018203</c:v>
                </c:pt>
                <c:pt idx="3146">
                  <c:v>397.37395205400901</c:v>
                </c:pt>
                <c:pt idx="3147">
                  <c:v>396.51635745201099</c:v>
                </c:pt>
                <c:pt idx="3148">
                  <c:v>395.66014361557501</c:v>
                </c:pt>
                <c:pt idx="3149">
                  <c:v>394.80530953380099</c:v>
                </c:pt>
                <c:pt idx="3150">
                  <c:v>393.951854193511</c:v>
                </c:pt>
                <c:pt idx="3151">
                  <c:v>393.09977657925498</c:v>
                </c:pt>
                <c:pt idx="3152">
                  <c:v>392.249075673319</c:v>
                </c:pt>
                <c:pt idx="3153">
                  <c:v>391.39975045573499</c:v>
                </c:pt>
                <c:pt idx="3154">
                  <c:v>390.55179990428599</c:v>
                </c:pt>
                <c:pt idx="3155">
                  <c:v>389.70522299451801</c:v>
                </c:pt>
                <c:pt idx="3156">
                  <c:v>388.86001869974302</c:v>
                </c:pt>
                <c:pt idx="3157">
                  <c:v>388.01618599105001</c:v>
                </c:pt>
                <c:pt idx="3158">
                  <c:v>387.17372383731498</c:v>
                </c:pt>
                <c:pt idx="3159">
                  <c:v>386.332631205204</c:v>
                </c:pt>
                <c:pt idx="3160">
                  <c:v>385.49290705918298</c:v>
                </c:pt>
                <c:pt idx="3161">
                  <c:v>384.654550361529</c:v>
                </c:pt>
                <c:pt idx="3162">
                  <c:v>383.81756007233298</c:v>
                </c:pt>
                <c:pt idx="3163">
                  <c:v>382.981935149511</c:v>
                </c:pt>
                <c:pt idx="3164">
                  <c:v>382.14767454881297</c:v>
                </c:pt>
                <c:pt idx="3165">
                  <c:v>381.31477722382601</c:v>
                </c:pt>
                <c:pt idx="3166">
                  <c:v>380.483242125988</c:v>
                </c:pt>
                <c:pt idx="3167">
                  <c:v>379.65306820459398</c:v>
                </c:pt>
                <c:pt idx="3168">
                  <c:v>378.82425440679799</c:v>
                </c:pt>
                <c:pt idx="3169">
                  <c:v>377.996799677632</c:v>
                </c:pt>
                <c:pt idx="3170">
                  <c:v>377.17070296000401</c:v>
                </c:pt>
                <c:pt idx="3171">
                  <c:v>376.345963194712</c:v>
                </c:pt>
                <c:pt idx="3172">
                  <c:v>375.522579320452</c:v>
                </c:pt>
                <c:pt idx="3173">
                  <c:v>374.70055027381898</c:v>
                </c:pt>
                <c:pt idx="3174">
                  <c:v>373.87987498932301</c:v>
                </c:pt>
                <c:pt idx="3175">
                  <c:v>373.060552399394</c:v>
                </c:pt>
                <c:pt idx="3176">
                  <c:v>372.242581434388</c:v>
                </c:pt>
                <c:pt idx="3177">
                  <c:v>371.42596102259898</c:v>
                </c:pt>
                <c:pt idx="3178">
                  <c:v>370.610690090265</c:v>
                </c:pt>
                <c:pt idx="3179">
                  <c:v>369.79676756157198</c:v>
                </c:pt>
                <c:pt idx="3180">
                  <c:v>368.98419235866902</c:v>
                </c:pt>
                <c:pt idx="3181">
                  <c:v>368.17296340167201</c:v>
                </c:pt>
                <c:pt idx="3182">
                  <c:v>367.363079608671</c:v>
                </c:pt>
                <c:pt idx="3183">
                  <c:v>366.55453989574102</c:v>
                </c:pt>
                <c:pt idx="3184">
                  <c:v>365.74734317694799</c:v>
                </c:pt>
                <c:pt idx="3185">
                  <c:v>364.94148836435897</c:v>
                </c:pt>
                <c:pt idx="3186">
                  <c:v>364.13697436804301</c:v>
                </c:pt>
                <c:pt idx="3187">
                  <c:v>363.33380009608999</c:v>
                </c:pt>
                <c:pt idx="3188">
                  <c:v>362.53196445460998</c:v>
                </c:pt>
                <c:pt idx="3189">
                  <c:v>361.73146634774599</c:v>
                </c:pt>
                <c:pt idx="3190">
                  <c:v>360.93230467767802</c:v>
                </c:pt>
                <c:pt idx="3191">
                  <c:v>360.13447834463398</c:v>
                </c:pt>
                <c:pt idx="3192">
                  <c:v>359.33798624689803</c:v>
                </c:pt>
                <c:pt idx="3193">
                  <c:v>358.54282728081301</c:v>
                </c:pt>
                <c:pt idx="3194">
                  <c:v>357.74900034079798</c:v>
                </c:pt>
                <c:pt idx="3195">
                  <c:v>356.95650431934502</c:v>
                </c:pt>
                <c:pt idx="3196">
                  <c:v>356.165338107038</c:v>
                </c:pt>
                <c:pt idx="3197">
                  <c:v>355.37550059255102</c:v>
                </c:pt>
                <c:pt idx="3198">
                  <c:v>354.58699066266303</c:v>
                </c:pt>
                <c:pt idx="3199">
                  <c:v>353.799807202262</c:v>
                </c:pt>
                <c:pt idx="3200">
                  <c:v>353.01394909435601</c:v>
                </c:pt>
                <c:pt idx="3201">
                  <c:v>352.22941522007602</c:v>
                </c:pt>
                <c:pt idx="3202">
                  <c:v>351.446204458691</c:v>
                </c:pt>
                <c:pt idx="3203">
                  <c:v>350.66431568760601</c:v>
                </c:pt>
                <c:pt idx="3204">
                  <c:v>349.88374778238199</c:v>
                </c:pt>
                <c:pt idx="3205">
                  <c:v>349.10449961673498</c:v>
                </c:pt>
                <c:pt idx="3206">
                  <c:v>348.32657006254601</c:v>
                </c:pt>
                <c:pt idx="3207">
                  <c:v>347.54995798986999</c:v>
                </c:pt>
                <c:pt idx="3208">
                  <c:v>346.77466226694401</c:v>
                </c:pt>
                <c:pt idx="3209">
                  <c:v>346.000681760193</c:v>
                </c:pt>
                <c:pt idx="3210">
                  <c:v>345.22801533424098</c:v>
                </c:pt>
                <c:pt idx="3211">
                  <c:v>344.45666185191402</c:v>
                </c:pt>
                <c:pt idx="3212">
                  <c:v>343.68662017425402</c:v>
                </c:pt>
                <c:pt idx="3213">
                  <c:v>342.91788916052099</c:v>
                </c:pt>
                <c:pt idx="3214">
                  <c:v>342.15046766820598</c:v>
                </c:pt>
                <c:pt idx="3215">
                  <c:v>341.384354553035</c:v>
                </c:pt>
                <c:pt idx="3216">
                  <c:v>340.61954866897798</c:v>
                </c:pt>
                <c:pt idx="3217">
                  <c:v>339.85604886826002</c:v>
                </c:pt>
                <c:pt idx="3218">
                  <c:v>339.09385400136</c:v>
                </c:pt>
                <c:pt idx="3219">
                  <c:v>338.332962917033</c:v>
                </c:pt>
                <c:pt idx="3220">
                  <c:v>337.57337446230201</c:v>
                </c:pt>
                <c:pt idx="3221">
                  <c:v>336.81508748248001</c:v>
                </c:pt>
                <c:pt idx="3222">
                  <c:v>336.058100821165</c:v>
                </c:pt>
                <c:pt idx="3223">
                  <c:v>335.30241332025997</c:v>
                </c:pt>
                <c:pt idx="3224">
                  <c:v>334.54802381997098</c:v>
                </c:pt>
                <c:pt idx="3225">
                  <c:v>333.79493115882298</c:v>
                </c:pt>
                <c:pt idx="3226">
                  <c:v>333.04313417365802</c:v>
                </c:pt>
                <c:pt idx="3227">
                  <c:v>332.29263169965401</c:v>
                </c:pt>
                <c:pt idx="3228">
                  <c:v>331.54342257032499</c:v>
                </c:pt>
                <c:pt idx="3229">
                  <c:v>330.79550561753001</c:v>
                </c:pt>
                <c:pt idx="3230">
                  <c:v>330.04887967148397</c:v>
                </c:pt>
                <c:pt idx="3231">
                  <c:v>329.30354356076202</c:v>
                </c:pt>
                <c:pt idx="3232">
                  <c:v>328.55949611231199</c:v>
                </c:pt>
                <c:pt idx="3233">
                  <c:v>327.81673615145399</c:v>
                </c:pt>
                <c:pt idx="3234">
                  <c:v>327.07526250189801</c:v>
                </c:pt>
                <c:pt idx="3235">
                  <c:v>326.33507398574301</c:v>
                </c:pt>
                <c:pt idx="3236">
                  <c:v>325.59616942349402</c:v>
                </c:pt>
                <c:pt idx="3237">
                  <c:v>324.85854763405803</c:v>
                </c:pt>
                <c:pt idx="3238">
                  <c:v>324.12220743476303</c:v>
                </c:pt>
                <c:pt idx="3239">
                  <c:v>323.38714764136</c:v>
                </c:pt>
                <c:pt idx="3240">
                  <c:v>322.65336706802901</c:v>
                </c:pt>
                <c:pt idx="3241">
                  <c:v>321.92086452739397</c:v>
                </c:pt>
                <c:pt idx="3242">
                  <c:v>321.18963883052299</c:v>
                </c:pt>
                <c:pt idx="3243">
                  <c:v>320.459688786941</c:v>
                </c:pt>
                <c:pt idx="3244">
                  <c:v>319.73101320463599</c:v>
                </c:pt>
                <c:pt idx="3245">
                  <c:v>319.00361089006299</c:v>
                </c:pt>
                <c:pt idx="3246">
                  <c:v>318.27748064816001</c:v>
                </c:pt>
                <c:pt idx="3247">
                  <c:v>317.55262128234801</c:v>
                </c:pt>
                <c:pt idx="3248">
                  <c:v>316.82903159454298</c:v>
                </c:pt>
                <c:pt idx="3249">
                  <c:v>316.10671038516301</c:v>
                </c:pt>
                <c:pt idx="3250">
                  <c:v>315.38565645313201</c:v>
                </c:pt>
                <c:pt idx="3251">
                  <c:v>314.66586859589597</c:v>
                </c:pt>
                <c:pt idx="3252">
                  <c:v>313.94734560942101</c:v>
                </c:pt>
                <c:pt idx="3253">
                  <c:v>313.23008628820702</c:v>
                </c:pt>
                <c:pt idx="3254">
                  <c:v>312.51408942529503</c:v>
                </c:pt>
                <c:pt idx="3255">
                  <c:v>311.79935381227199</c:v>
                </c:pt>
                <c:pt idx="3256">
                  <c:v>311.085878239284</c:v>
                </c:pt>
                <c:pt idx="3257">
                  <c:v>310.37366149503401</c:v>
                </c:pt>
                <c:pt idx="3258">
                  <c:v>309.66270236679901</c:v>
                </c:pt>
                <c:pt idx="3259">
                  <c:v>308.95299964043699</c:v>
                </c:pt>
                <c:pt idx="3260">
                  <c:v>308.24455210038701</c:v>
                </c:pt>
                <c:pt idx="3261">
                  <c:v>307.53735852968498</c:v>
                </c:pt>
                <c:pt idx="3262">
                  <c:v>306.83141770996798</c:v>
                </c:pt>
                <c:pt idx="3263">
                  <c:v>306.12672842148203</c:v>
                </c:pt>
                <c:pt idx="3264">
                  <c:v>305.42328944308798</c:v>
                </c:pt>
                <c:pt idx="3265">
                  <c:v>304.72109955227302</c:v>
                </c:pt>
                <c:pt idx="3266">
                  <c:v>304.02015752515598</c:v>
                </c:pt>
                <c:pt idx="3267">
                  <c:v>303.32046213649397</c:v>
                </c:pt>
                <c:pt idx="3268">
                  <c:v>302.62201215969498</c:v>
                </c:pt>
                <c:pt idx="3269">
                  <c:v>301.92480636681501</c:v>
                </c:pt>
                <c:pt idx="3270">
                  <c:v>301.22884352857898</c:v>
                </c:pt>
                <c:pt idx="3271">
                  <c:v>300.534122414379</c:v>
                </c:pt>
                <c:pt idx="3272">
                  <c:v>299.840641792285</c:v>
                </c:pt>
                <c:pt idx="3273">
                  <c:v>299.148400429052</c:v>
                </c:pt>
                <c:pt idx="3274">
                  <c:v>298.45739709012901</c:v>
                </c:pt>
                <c:pt idx="3275">
                  <c:v>297.76763053966198</c:v>
                </c:pt>
                <c:pt idx="3276">
                  <c:v>297.07909954050899</c:v>
                </c:pt>
                <c:pt idx="3277">
                  <c:v>296.39180285424197</c:v>
                </c:pt>
                <c:pt idx="3278">
                  <c:v>295.70573924115502</c:v>
                </c:pt>
                <c:pt idx="3279">
                  <c:v>295.02090746027301</c:v>
                </c:pt>
                <c:pt idx="3280">
                  <c:v>294.33730626936102</c:v>
                </c:pt>
                <c:pt idx="3281">
                  <c:v>293.65493442492601</c:v>
                </c:pt>
                <c:pt idx="3282">
                  <c:v>292.97379068223103</c:v>
                </c:pt>
                <c:pt idx="3283">
                  <c:v>292.29387379530101</c:v>
                </c:pt>
                <c:pt idx="3284">
                  <c:v>291.61518251692598</c:v>
                </c:pt>
                <c:pt idx="3285">
                  <c:v>290.93771559867201</c:v>
                </c:pt>
                <c:pt idx="3286">
                  <c:v>290.26147179089202</c:v>
                </c:pt>
                <c:pt idx="3287">
                  <c:v>289.58644984272502</c:v>
                </c:pt>
                <c:pt idx="3288">
                  <c:v>288.91264850211098</c:v>
                </c:pt>
                <c:pt idx="3289">
                  <c:v>288.240066515796</c:v>
                </c:pt>
                <c:pt idx="3290">
                  <c:v>287.568702629337</c:v>
                </c:pt>
                <c:pt idx="3291">
                  <c:v>286.898555587114</c:v>
                </c:pt>
                <c:pt idx="3292">
                  <c:v>286.229624132335</c:v>
                </c:pt>
                <c:pt idx="3293">
                  <c:v>285.56190700704298</c:v>
                </c:pt>
                <c:pt idx="3294">
                  <c:v>284.89540295212299</c:v>
                </c:pt>
                <c:pt idx="3295">
                  <c:v>284.23011070731098</c:v>
                </c:pt>
                <c:pt idx="3296">
                  <c:v>283.56602901120402</c:v>
                </c:pt>
                <c:pt idx="3297">
                  <c:v>282.903156601261</c:v>
                </c:pt>
                <c:pt idx="3298">
                  <c:v>282.24149221381401</c:v>
                </c:pt>
                <c:pt idx="3299">
                  <c:v>281.58103458407697</c:v>
                </c:pt>
                <c:pt idx="3300">
                  <c:v>280.92178244615002</c:v>
                </c:pt>
                <c:pt idx="3301">
                  <c:v>280.26373453302898</c:v>
                </c:pt>
                <c:pt idx="3302">
                  <c:v>279.60688957661398</c:v>
                </c:pt>
                <c:pt idx="3303">
                  <c:v>278.95124630771102</c:v>
                </c:pt>
                <c:pt idx="3304">
                  <c:v>278.29680345604601</c:v>
                </c:pt>
                <c:pt idx="3305">
                  <c:v>277.64355975027001</c:v>
                </c:pt>
                <c:pt idx="3306">
                  <c:v>276.99151391796403</c:v>
                </c:pt>
                <c:pt idx="3307">
                  <c:v>276.34066468564902</c:v>
                </c:pt>
                <c:pt idx="3308">
                  <c:v>275.69101077879498</c:v>
                </c:pt>
                <c:pt idx="3309">
                  <c:v>275.042550921822</c:v>
                </c:pt>
                <c:pt idx="3310">
                  <c:v>274.39528383811302</c:v>
                </c:pt>
                <c:pt idx="3311">
                  <c:v>273.74920825002198</c:v>
                </c:pt>
                <c:pt idx="3312">
                  <c:v>273.10432287887602</c:v>
                </c:pt>
                <c:pt idx="3313">
                  <c:v>272.46062644498699</c:v>
                </c:pt>
                <c:pt idx="3314">
                  <c:v>271.81811766765702</c:v>
                </c:pt>
                <c:pt idx="3315">
                  <c:v>271.176795265186</c:v>
                </c:pt>
                <c:pt idx="3316">
                  <c:v>270.53665795488001</c:v>
                </c:pt>
                <c:pt idx="3317">
                  <c:v>269.89770445305697</c:v>
                </c:pt>
                <c:pt idx="3318">
                  <c:v>269.25993347505198</c:v>
                </c:pt>
                <c:pt idx="3319">
                  <c:v>268.62334373523203</c:v>
                </c:pt>
                <c:pt idx="3320">
                  <c:v>267.98793394699698</c:v>
                </c:pt>
                <c:pt idx="3321">
                  <c:v>267.35370282278598</c:v>
                </c:pt>
                <c:pt idx="3322">
                  <c:v>266.72064907408702</c:v>
                </c:pt>
                <c:pt idx="3323">
                  <c:v>266.08877141144899</c:v>
                </c:pt>
                <c:pt idx="3324">
                  <c:v>265.45806854447898</c:v>
                </c:pt>
                <c:pt idx="3325">
                  <c:v>264.82853918185498</c:v>
                </c:pt>
                <c:pt idx="3326">
                  <c:v>264.200182031336</c:v>
                </c:pt>
                <c:pt idx="3327">
                  <c:v>263.572995799762</c:v>
                </c:pt>
                <c:pt idx="3328">
                  <c:v>262.94697919306901</c:v>
                </c:pt>
                <c:pt idx="3329">
                  <c:v>262.32213091629001</c:v>
                </c:pt>
                <c:pt idx="3330">
                  <c:v>261.69844967356403</c:v>
                </c:pt>
                <c:pt idx="3331">
                  <c:v>261.07593416814501</c:v>
                </c:pt>
                <c:pt idx="3332">
                  <c:v>260.45458310240599</c:v>
                </c:pt>
                <c:pt idx="3333">
                  <c:v>259.83439517785098</c:v>
                </c:pt>
                <c:pt idx="3334">
                  <c:v>259.21536909511701</c:v>
                </c:pt>
                <c:pt idx="3335">
                  <c:v>258.59750355398302</c:v>
                </c:pt>
                <c:pt idx="3336">
                  <c:v>257.98079725337902</c:v>
                </c:pt>
                <c:pt idx="3337">
                  <c:v>257.36524889138798</c:v>
                </c:pt>
                <c:pt idx="3338">
                  <c:v>256.75085716526303</c:v>
                </c:pt>
                <c:pt idx="3339">
                  <c:v>256.13762077142098</c:v>
                </c:pt>
                <c:pt idx="3340">
                  <c:v>255.52553840546</c:v>
                </c:pt>
                <c:pt idx="3341">
                  <c:v>254.914608762163</c:v>
                </c:pt>
                <c:pt idx="3342">
                  <c:v>254.30483053550401</c:v>
                </c:pt>
                <c:pt idx="3343">
                  <c:v>253.69620241865701</c:v>
                </c:pt>
                <c:pt idx="3344">
                  <c:v>253.08872310400201</c:v>
                </c:pt>
                <c:pt idx="3345">
                  <c:v>252.48239128313099</c:v>
                </c:pt>
                <c:pt idx="3346">
                  <c:v>251.87720564685799</c:v>
                </c:pt>
                <c:pt idx="3347">
                  <c:v>251.273164885222</c:v>
                </c:pt>
                <c:pt idx="3348">
                  <c:v>250.67026768749801</c:v>
                </c:pt>
                <c:pt idx="3349">
                  <c:v>250.06851274220199</c:v>
                </c:pt>
                <c:pt idx="3350">
                  <c:v>249.46789873709699</c:v>
                </c:pt>
                <c:pt idx="3351">
                  <c:v>248.868424359204</c:v>
                </c:pt>
                <c:pt idx="3352">
                  <c:v>248.270088294803</c:v>
                </c:pt>
                <c:pt idx="3353">
                  <c:v>247.67288922944499</c:v>
                </c:pt>
                <c:pt idx="3354">
                  <c:v>247.07682584795799</c:v>
                </c:pt>
                <c:pt idx="3355">
                  <c:v>246.48189683445099</c:v>
                </c:pt>
                <c:pt idx="3356">
                  <c:v>245.888100872324</c:v>
                </c:pt>
                <c:pt idx="3357">
                  <c:v>245.29543664427499</c:v>
                </c:pt>
                <c:pt idx="3358">
                  <c:v>244.703902832306</c:v>
                </c:pt>
                <c:pt idx="3359">
                  <c:v>244.113498117728</c:v>
                </c:pt>
                <c:pt idx="3360">
                  <c:v>243.52422118117201</c:v>
                </c:pt>
                <c:pt idx="3361">
                  <c:v>242.93607070259199</c:v>
                </c:pt>
                <c:pt idx="3362">
                  <c:v>242.34904536127399</c:v>
                </c:pt>
                <c:pt idx="3363">
                  <c:v>241.763143835845</c:v>
                </c:pt>
                <c:pt idx="3364">
                  <c:v>241.178364804273</c:v>
                </c:pt>
                <c:pt idx="3365">
                  <c:v>240.59470694388301</c:v>
                </c:pt>
                <c:pt idx="3366">
                  <c:v>240.01216893135501</c:v>
                </c:pt>
                <c:pt idx="3367">
                  <c:v>239.43074944273701</c:v>
                </c:pt>
                <c:pt idx="3368">
                  <c:v>238.85044715345001</c:v>
                </c:pt>
                <c:pt idx="3369">
                  <c:v>238.27126073829399</c:v>
                </c:pt>
                <c:pt idx="3370">
                  <c:v>237.69318887145599</c:v>
                </c:pt>
                <c:pt idx="3371">
                  <c:v>237.116230226516</c:v>
                </c:pt>
                <c:pt idx="3372">
                  <c:v>236.540383476453</c:v>
                </c:pt>
                <c:pt idx="3373">
                  <c:v>235.965647293655</c:v>
                </c:pt>
                <c:pt idx="3374">
                  <c:v>235.39202034992201</c:v>
                </c:pt>
                <c:pt idx="3375">
                  <c:v>234.81950131647599</c:v>
                </c:pt>
                <c:pt idx="3376">
                  <c:v>234.24808886396301</c:v>
                </c:pt>
                <c:pt idx="3377">
                  <c:v>233.67778166246799</c:v>
                </c:pt>
                <c:pt idx="3378">
                  <c:v>233.10857838151199</c:v>
                </c:pt>
                <c:pt idx="3379">
                  <c:v>232.54047769006601</c:v>
                </c:pt>
                <c:pt idx="3380">
                  <c:v>231.97347825655399</c:v>
                </c:pt>
                <c:pt idx="3381">
                  <c:v>231.407578748861</c:v>
                </c:pt>
                <c:pt idx="3382">
                  <c:v>230.84277783434001</c:v>
                </c:pt>
                <c:pt idx="3383">
                  <c:v>230.279074179817</c:v>
                </c:pt>
                <c:pt idx="3384">
                  <c:v>229.716466451602</c:v>
                </c:pt>
                <c:pt idx="3385">
                  <c:v>229.15495331548999</c:v>
                </c:pt>
                <c:pt idx="3386">
                  <c:v>228.59453343677001</c:v>
                </c:pt>
                <c:pt idx="3387">
                  <c:v>228.035205480234</c:v>
                </c:pt>
                <c:pt idx="3388">
                  <c:v>227.476968110179</c:v>
                </c:pt>
                <c:pt idx="3389">
                  <c:v>226.919819990419</c:v>
                </c:pt>
                <c:pt idx="3390">
                  <c:v>226.363759784286</c:v>
                </c:pt>
                <c:pt idx="3391">
                  <c:v>225.80878615464201</c:v>
                </c:pt>
                <c:pt idx="3392">
                  <c:v>225.25489776388</c:v>
                </c:pt>
                <c:pt idx="3393">
                  <c:v>224.70209327393701</c:v>
                </c:pt>
                <c:pt idx="3394">
                  <c:v>224.150371346296</c:v>
                </c:pt>
                <c:pt idx="3395">
                  <c:v>223.59973064199301</c:v>
                </c:pt>
                <c:pt idx="3396">
                  <c:v>223.050169821624</c:v>
                </c:pt>
                <c:pt idx="3397">
                  <c:v>222.501687545354</c:v>
                </c:pt>
                <c:pt idx="3398">
                  <c:v>221.95428247292</c:v>
                </c:pt>
                <c:pt idx="3399">
                  <c:v>221.40795326363801</c:v>
                </c:pt>
                <c:pt idx="3400">
                  <c:v>220.86269857641199</c:v>
                </c:pt>
                <c:pt idx="3401">
                  <c:v>220.31851706974001</c:v>
                </c:pt>
                <c:pt idx="3402">
                  <c:v>219.77540740171699</c:v>
                </c:pt>
                <c:pt idx="3403">
                  <c:v>219.23336823004499</c:v>
                </c:pt>
                <c:pt idx="3404">
                  <c:v>218.692398212039</c:v>
                </c:pt>
                <c:pt idx="3405">
                  <c:v>218.15249600463201</c:v>
                </c:pt>
                <c:pt idx="3406">
                  <c:v>217.61366026438299</c:v>
                </c:pt>
                <c:pt idx="3407">
                  <c:v>217.075889647482</c:v>
                </c:pt>
                <c:pt idx="3408">
                  <c:v>216.539182809761</c:v>
                </c:pt>
                <c:pt idx="3409">
                  <c:v>216.00353840669001</c:v>
                </c:pt>
                <c:pt idx="3410">
                  <c:v>215.46895509339501</c:v>
                </c:pt>
                <c:pt idx="3411">
                  <c:v>214.93543152466</c:v>
                </c:pt>
                <c:pt idx="3412">
                  <c:v>214.402966354928</c:v>
                </c:pt>
                <c:pt idx="3413">
                  <c:v>213.87155823831799</c:v>
                </c:pt>
                <c:pt idx="3414">
                  <c:v>213.341205828623</c:v>
                </c:pt>
                <c:pt idx="3415">
                  <c:v>212.81190777931801</c:v>
                </c:pt>
                <c:pt idx="3416">
                  <c:v>212.28366274356901</c:v>
                </c:pt>
                <c:pt idx="3417">
                  <c:v>211.75646937423801</c:v>
                </c:pt>
                <c:pt idx="3418">
                  <c:v>211.230326323886</c:v>
                </c:pt>
                <c:pt idx="3419">
                  <c:v>210.70523224478799</c:v>
                </c:pt>
                <c:pt idx="3420">
                  <c:v>210.181185788927</c:v>
                </c:pt>
                <c:pt idx="3421">
                  <c:v>209.65818560801199</c:v>
                </c:pt>
                <c:pt idx="3422">
                  <c:v>209.136230353478</c:v>
                </c:pt>
                <c:pt idx="3423">
                  <c:v>208.615318676491</c:v>
                </c:pt>
                <c:pt idx="3424">
                  <c:v>208.09544922796101</c:v>
                </c:pt>
                <c:pt idx="3425">
                  <c:v>207.57662065854001</c:v>
                </c:pt>
                <c:pt idx="3426">
                  <c:v>207.058831618635</c:v>
                </c:pt>
                <c:pt idx="3427">
                  <c:v>206.54208075841001</c:v>
                </c:pt>
                <c:pt idx="3428">
                  <c:v>206.02636672779499</c:v>
                </c:pt>
                <c:pt idx="3429">
                  <c:v>205.511688176489</c:v>
                </c:pt>
                <c:pt idx="3430">
                  <c:v>204.99804375396999</c:v>
                </c:pt>
                <c:pt idx="3431">
                  <c:v>204.48543210949899</c:v>
                </c:pt>
                <c:pt idx="3432">
                  <c:v>203.973851892125</c:v>
                </c:pt>
                <c:pt idx="3433">
                  <c:v>203.463301750694</c:v>
                </c:pt>
                <c:pt idx="3434">
                  <c:v>202.95378033385501</c:v>
                </c:pt>
                <c:pt idx="3435">
                  <c:v>202.44528629006001</c:v>
                </c:pt>
                <c:pt idx="3436">
                  <c:v>201.937818267583</c:v>
                </c:pt>
                <c:pt idx="3437">
                  <c:v>201.43137491450901</c:v>
                </c:pt>
                <c:pt idx="3438">
                  <c:v>200.92595487875801</c:v>
                </c:pt>
                <c:pt idx="3439">
                  <c:v>200.42155680807599</c:v>
                </c:pt>
                <c:pt idx="3440">
                  <c:v>199.918179350049</c:v>
                </c:pt>
                <c:pt idx="3441">
                  <c:v>199.41582115211</c:v>
                </c:pt>
                <c:pt idx="3442">
                  <c:v>198.91448086154</c:v>
                </c:pt>
                <c:pt idx="3443">
                  <c:v>198.414157125478</c:v>
                </c:pt>
                <c:pt idx="3444">
                  <c:v>197.914848590925</c:v>
                </c:pt>
                <c:pt idx="3445">
                  <c:v>197.416553904751</c:v>
                </c:pt>
                <c:pt idx="3446">
                  <c:v>196.919271713699</c:v>
                </c:pt>
                <c:pt idx="3447">
                  <c:v>196.42300066439699</c:v>
                </c:pt>
                <c:pt idx="3448">
                  <c:v>195.92773940335499</c:v>
                </c:pt>
                <c:pt idx="3449">
                  <c:v>195.433486576978</c:v>
                </c:pt>
                <c:pt idx="3450">
                  <c:v>194.94024083157001</c:v>
                </c:pt>
                <c:pt idx="3451">
                  <c:v>194.44800081334</c:v>
                </c:pt>
                <c:pt idx="3452">
                  <c:v>193.95676516840399</c:v>
                </c:pt>
                <c:pt idx="3453">
                  <c:v>193.46653254279801</c:v>
                </c:pt>
                <c:pt idx="3454">
                  <c:v>192.977301582481</c:v>
                </c:pt>
                <c:pt idx="3455">
                  <c:v>192.48907093333699</c:v>
                </c:pt>
                <c:pt idx="3456">
                  <c:v>192.00183924118599</c:v>
                </c:pt>
                <c:pt idx="3457">
                  <c:v>191.515605151789</c:v>
                </c:pt>
                <c:pt idx="3458">
                  <c:v>191.03036731085299</c:v>
                </c:pt>
                <c:pt idx="3459">
                  <c:v>190.546124364034</c:v>
                </c:pt>
                <c:pt idx="3460">
                  <c:v>190.06287495694801</c:v>
                </c:pt>
                <c:pt idx="3461">
                  <c:v>189.58061773517699</c:v>
                </c:pt>
                <c:pt idx="3462">
                  <c:v>189.09935134426601</c:v>
                </c:pt>
                <c:pt idx="3463">
                  <c:v>188.61907442974001</c:v>
                </c:pt>
                <c:pt idx="3464">
                  <c:v>188.13978563710501</c:v>
                </c:pt>
                <c:pt idx="3465">
                  <c:v>187.66148361185199</c:v>
                </c:pt>
                <c:pt idx="3466">
                  <c:v>187.18416699946499</c:v>
                </c:pt>
                <c:pt idx="3467">
                  <c:v>186.70783444542599</c:v>
                </c:pt>
                <c:pt idx="3468">
                  <c:v>186.23248459522301</c:v>
                </c:pt>
                <c:pt idx="3469">
                  <c:v>185.75811609435101</c:v>
                </c:pt>
                <c:pt idx="3470">
                  <c:v>185.28472758832501</c:v>
                </c:pt>
                <c:pt idx="3471">
                  <c:v>184.812317722675</c:v>
                </c:pt>
                <c:pt idx="3472">
                  <c:v>184.340885142963</c:v>
                </c:pt>
                <c:pt idx="3473">
                  <c:v>183.870428494782</c:v>
                </c:pt>
                <c:pt idx="3474">
                  <c:v>183.400946423763</c:v>
                </c:pt>
                <c:pt idx="3475">
                  <c:v>182.93243757558301</c:v>
                </c:pt>
                <c:pt idx="3476">
                  <c:v>182.46490059596599</c:v>
                </c:pt>
                <c:pt idx="3477">
                  <c:v>181.99833413069399</c:v>
                </c:pt>
                <c:pt idx="3478">
                  <c:v>181.532736825607</c:v>
                </c:pt>
                <c:pt idx="3479">
                  <c:v>181.06810732661501</c:v>
                </c:pt>
                <c:pt idx="3480">
                  <c:v>180.60444427969799</c:v>
                </c:pt>
                <c:pt idx="3481">
                  <c:v>180.14174633091599</c:v>
                </c:pt>
                <c:pt idx="3482">
                  <c:v>179.680012126409</c:v>
                </c:pt>
                <c:pt idx="3483">
                  <c:v>179.21924031240999</c:v>
                </c:pt>
                <c:pt idx="3484">
                  <c:v>178.75942953524299</c:v>
                </c:pt>
                <c:pt idx="3485">
                  <c:v>178.30057844133401</c:v>
                </c:pt>
                <c:pt idx="3486">
                  <c:v>177.842685677216</c:v>
                </c:pt>
                <c:pt idx="3487">
                  <c:v>177.38574988953101</c:v>
                </c:pt>
                <c:pt idx="3488">
                  <c:v>176.92976972503899</c:v>
                </c:pt>
                <c:pt idx="3489">
                  <c:v>176.47474383062101</c:v>
                </c:pt>
                <c:pt idx="3490">
                  <c:v>176.02067085328699</c:v>
                </c:pt>
                <c:pt idx="3491">
                  <c:v>175.56754944017899</c:v>
                </c:pt>
                <c:pt idx="3492">
                  <c:v>175.11537823858001</c:v>
                </c:pt>
                <c:pt idx="3493">
                  <c:v>174.66415589591401</c:v>
                </c:pt>
                <c:pt idx="3494">
                  <c:v>174.21388105975799</c:v>
                </c:pt>
                <c:pt idx="3495">
                  <c:v>173.76455237784</c:v>
                </c:pt>
                <c:pt idx="3496">
                  <c:v>173.316168498054</c:v>
                </c:pt>
                <c:pt idx="3497">
                  <c:v>172.868728068454</c:v>
                </c:pt>
                <c:pt idx="3498">
                  <c:v>172.422229737267</c:v>
                </c:pt>
                <c:pt idx="3499">
                  <c:v>171.97667215290099</c:v>
                </c:pt>
                <c:pt idx="3500">
                  <c:v>171.53205396394</c:v>
                </c:pt>
                <c:pt idx="3501">
                  <c:v>171.088373819157</c:v>
                </c:pt>
                <c:pt idx="3502">
                  <c:v>170.64563036752099</c:v>
                </c:pt>
                <c:pt idx="3503">
                  <c:v>170.203822258195</c:v>
                </c:pt>
                <c:pt idx="3504">
                  <c:v>169.76294814054799</c:v>
                </c:pt>
                <c:pt idx="3505">
                  <c:v>169.323006664156</c:v>
                </c:pt>
                <c:pt idx="3506">
                  <c:v>168.883996478809</c:v>
                </c:pt>
                <c:pt idx="3507">
                  <c:v>168.44591623451799</c:v>
                </c:pt>
                <c:pt idx="3508">
                  <c:v>168.008764581517</c:v>
                </c:pt>
                <c:pt idx="3509">
                  <c:v>167.57254017027</c:v>
                </c:pt>
                <c:pt idx="3510">
                  <c:v>167.13724165147599</c:v>
                </c:pt>
                <c:pt idx="3511">
                  <c:v>166.70286767607601</c:v>
                </c:pt>
                <c:pt idx="3512">
                  <c:v>166.26941689525299</c:v>
                </c:pt>
                <c:pt idx="3513">
                  <c:v>165.83688796044299</c:v>
                </c:pt>
                <c:pt idx="3514">
                  <c:v>165.405279523339</c:v>
                </c:pt>
                <c:pt idx="3515">
                  <c:v>164.97459023589201</c:v>
                </c:pt>
                <c:pt idx="3516">
                  <c:v>164.54481875032201</c:v>
                </c:pt>
                <c:pt idx="3517">
                  <c:v>164.11596371911801</c:v>
                </c:pt>
                <c:pt idx="3518">
                  <c:v>163.688023795048</c:v>
                </c:pt>
                <c:pt idx="3519">
                  <c:v>163.26099763116099</c:v>
                </c:pt>
                <c:pt idx="3520">
                  <c:v>162.83488388079101</c:v>
                </c:pt>
                <c:pt idx="3521">
                  <c:v>162.40968119756499</c:v>
                </c:pt>
                <c:pt idx="3522">
                  <c:v>161.98538823541</c:v>
                </c:pt>
                <c:pt idx="3523">
                  <c:v>161.56200364854999</c:v>
                </c:pt>
                <c:pt idx="3524">
                  <c:v>161.139526091519</c:v>
                </c:pt>
                <c:pt idx="3525">
                  <c:v>160.717954219163</c:v>
                </c:pt>
                <c:pt idx="3526">
                  <c:v>160.29728668664501</c:v>
                </c:pt>
                <c:pt idx="3527">
                  <c:v>159.87752214945101</c:v>
                </c:pt>
                <c:pt idx="3528">
                  <c:v>159.45865926339201</c:v>
                </c:pt>
                <c:pt idx="3529">
                  <c:v>159.04069668461599</c:v>
                </c:pt>
                <c:pt idx="3530">
                  <c:v>158.62363306960199</c:v>
                </c:pt>
                <c:pt idx="3531">
                  <c:v>158.20746707517799</c:v>
                </c:pt>
                <c:pt idx="3532">
                  <c:v>157.79219735851399</c:v>
                </c:pt>
                <c:pt idx="3533">
                  <c:v>157.37782257713499</c:v>
                </c:pt>
                <c:pt idx="3534">
                  <c:v>156.96434138892201</c:v>
                </c:pt>
                <c:pt idx="3535">
                  <c:v>156.55175245212001</c:v>
                </c:pt>
                <c:pt idx="3536">
                  <c:v>156.14005442533701</c:v>
                </c:pt>
                <c:pt idx="3537">
                  <c:v>155.729245967559</c:v>
                </c:pt>
                <c:pt idx="3538">
                  <c:v>155.31932573814299</c:v>
                </c:pt>
                <c:pt idx="3539">
                  <c:v>154.91029239682999</c:v>
                </c:pt>
                <c:pt idx="3540">
                  <c:v>154.50214460375</c:v>
                </c:pt>
                <c:pt idx="3541">
                  <c:v>154.09488101942</c:v>
                </c:pt>
                <c:pt idx="3542">
                  <c:v>153.68850030475801</c:v>
                </c:pt>
                <c:pt idx="3543">
                  <c:v>153.283001121079</c:v>
                </c:pt>
                <c:pt idx="3544">
                  <c:v>152.878382130105</c:v>
                </c:pt>
                <c:pt idx="3545">
                  <c:v>152.47464199397101</c:v>
                </c:pt>
                <c:pt idx="3546">
                  <c:v>152.07177937522499</c:v>
                </c:pt>
                <c:pt idx="3547">
                  <c:v>151.66979293683701</c:v>
                </c:pt>
                <c:pt idx="3548">
                  <c:v>151.26868134220101</c:v>
                </c:pt>
                <c:pt idx="3549">
                  <c:v>150.86844325514099</c:v>
                </c:pt>
                <c:pt idx="3550">
                  <c:v>150.46907733991699</c:v>
                </c:pt>
                <c:pt idx="3551">
                  <c:v>150.07058226122601</c:v>
                </c:pt>
                <c:pt idx="3552">
                  <c:v>149.67295668420999</c:v>
                </c:pt>
                <c:pt idx="3553">
                  <c:v>149.27619927446</c:v>
                </c:pt>
                <c:pt idx="3554">
                  <c:v>148.88030869802199</c:v>
                </c:pt>
                <c:pt idx="3555">
                  <c:v>148.485283621397</c:v>
                </c:pt>
                <c:pt idx="3556">
                  <c:v>148.09112271155001</c:v>
                </c:pt>
                <c:pt idx="3557">
                  <c:v>147.697824635915</c:v>
                </c:pt>
                <c:pt idx="3558">
                  <c:v>147.305388062395</c:v>
                </c:pt>
                <c:pt idx="3559">
                  <c:v>146.91381165937301</c:v>
                </c:pt>
                <c:pt idx="3560">
                  <c:v>146.523094095712</c:v>
                </c:pt>
                <c:pt idx="3561">
                  <c:v>146.13323404075899</c:v>
                </c:pt>
                <c:pt idx="3562">
                  <c:v>145.744230164355</c:v>
                </c:pt>
                <c:pt idx="3563">
                  <c:v>145.35608113683199</c:v>
                </c:pt>
                <c:pt idx="3564">
                  <c:v>144.968785629026</c:v>
                </c:pt>
                <c:pt idx="3565">
                  <c:v>144.58234231227499</c:v>
                </c:pt>
                <c:pt idx="3566">
                  <c:v>144.196749858423</c:v>
                </c:pt>
                <c:pt idx="3567">
                  <c:v>143.81200693983399</c:v>
                </c:pt>
                <c:pt idx="3568">
                  <c:v>143.428112229383</c:v>
                </c:pt>
                <c:pt idx="3569">
                  <c:v>143.04506440047101</c:v>
                </c:pt>
                <c:pt idx="3570">
                  <c:v>142.662862127024</c:v>
                </c:pt>
                <c:pt idx="3571">
                  <c:v>142.28150408350101</c:v>
                </c:pt>
                <c:pt idx="3572">
                  <c:v>141.900988944896</c:v>
                </c:pt>
                <c:pt idx="3573">
                  <c:v>141.52131538674101</c:v>
                </c:pt>
                <c:pt idx="3574">
                  <c:v>141.142482085116</c:v>
                </c:pt>
                <c:pt idx="3575">
                  <c:v>140.76448771664801</c:v>
                </c:pt>
                <c:pt idx="3576">
                  <c:v>140.387330958517</c:v>
                </c:pt>
                <c:pt idx="3577">
                  <c:v>140.01101048846101</c:v>
                </c:pt>
                <c:pt idx="3578">
                  <c:v>139.63552498478299</c:v>
                </c:pt>
                <c:pt idx="3579">
                  <c:v>139.260873126348</c:v>
                </c:pt>
                <c:pt idx="3580">
                  <c:v>138.88705359259399</c:v>
                </c:pt>
                <c:pt idx="3581">
                  <c:v>138.51406506353601</c:v>
                </c:pt>
                <c:pt idx="3582">
                  <c:v>138.14190621976499</c:v>
                </c:pt>
                <c:pt idx="3583">
                  <c:v>137.77057574245799</c:v>
                </c:pt>
                <c:pt idx="3584">
                  <c:v>137.400072313381</c:v>
                </c:pt>
                <c:pt idx="3585">
                  <c:v>137.03039461489001</c:v>
                </c:pt>
                <c:pt idx="3586">
                  <c:v>136.66154132994001</c:v>
                </c:pt>
                <c:pt idx="3587">
                  <c:v>136.29351114208501</c:v>
                </c:pt>
                <c:pt idx="3588">
                  <c:v>135.92630273548701</c:v>
                </c:pt>
                <c:pt idx="3589">
                  <c:v>135.55991479491499</c:v>
                </c:pt>
                <c:pt idx="3590">
                  <c:v>135.194346005753</c:v>
                </c:pt>
                <c:pt idx="3591">
                  <c:v>134.829595054002</c:v>
                </c:pt>
                <c:pt idx="3592">
                  <c:v>134.465660626286</c:v>
                </c:pt>
                <c:pt idx="3593">
                  <c:v>134.10254140985501</c:v>
                </c:pt>
                <c:pt idx="3594">
                  <c:v>133.74023609259001</c:v>
                </c:pt>
                <c:pt idx="3595">
                  <c:v>133.37874336300601</c:v>
                </c:pt>
                <c:pt idx="3596">
                  <c:v>133.01806191025699</c:v>
                </c:pt>
                <c:pt idx="3597">
                  <c:v>132.65819042414</c:v>
                </c:pt>
                <c:pt idx="3598">
                  <c:v>132.2991275951</c:v>
                </c:pt>
                <c:pt idx="3599">
                  <c:v>131.94087211423101</c:v>
                </c:pt>
                <c:pt idx="3600">
                  <c:v>131.58342267328501</c:v>
                </c:pt>
                <c:pt idx="3601">
                  <c:v>131.22677796467201</c:v>
                </c:pt>
                <c:pt idx="3602">
                  <c:v>130.870936681465</c:v>
                </c:pt>
                <c:pt idx="3603">
                  <c:v>130.51589751740499</c:v>
                </c:pt>
                <c:pt idx="3604">
                  <c:v>130.161659166905</c:v>
                </c:pt>
                <c:pt idx="3605">
                  <c:v>129.80822032505299</c:v>
                </c:pt>
                <c:pt idx="3606">
                  <c:v>129.45557968761699</c:v>
                </c:pt>
                <c:pt idx="3607">
                  <c:v>129.10373595104801</c:v>
                </c:pt>
                <c:pt idx="3608">
                  <c:v>128.75268781248701</c:v>
                </c:pt>
                <c:pt idx="3609">
                  <c:v>128.402433969762</c:v>
                </c:pt>
                <c:pt idx="3610">
                  <c:v>128.05297312140101</c:v>
                </c:pt>
                <c:pt idx="3611">
                  <c:v>127.704303966629</c:v>
                </c:pt>
                <c:pt idx="3612">
                  <c:v>127.356425205376</c:v>
                </c:pt>
                <c:pt idx="3613">
                  <c:v>127.009335538279</c:v>
                </c:pt>
                <c:pt idx="3614">
                  <c:v>126.663033666684</c:v>
                </c:pt>
                <c:pt idx="3615">
                  <c:v>126.317518292657</c:v>
                </c:pt>
                <c:pt idx="3616">
                  <c:v>125.972788118979</c:v>
                </c:pt>
                <c:pt idx="3617">
                  <c:v>125.628841849154</c:v>
                </c:pt>
                <c:pt idx="3618">
                  <c:v>125.28567818741701</c:v>
                </c:pt>
                <c:pt idx="3619">
                  <c:v>124.94329583872999</c:v>
                </c:pt>
                <c:pt idx="3620">
                  <c:v>124.60169350879001</c:v>
                </c:pt>
                <c:pt idx="3621">
                  <c:v>124.26086990403201</c:v>
                </c:pt>
                <c:pt idx="3622">
                  <c:v>123.920823731635</c:v>
                </c:pt>
                <c:pt idx="3623">
                  <c:v>123.581553699525</c:v>
                </c:pt>
                <c:pt idx="3624">
                  <c:v>123.243058516373</c:v>
                </c:pt>
                <c:pt idx="3625">
                  <c:v>122.90533689160701</c:v>
                </c:pt>
                <c:pt idx="3626">
                  <c:v>122.568387535413</c:v>
                </c:pt>
                <c:pt idx="3627">
                  <c:v>122.232209158736</c:v>
                </c:pt>
                <c:pt idx="3628">
                  <c:v>121.896800473287</c:v>
                </c:pt>
                <c:pt idx="3629">
                  <c:v>121.562160191545</c:v>
                </c:pt>
                <c:pt idx="3630">
                  <c:v>121.228287026762</c:v>
                </c:pt>
                <c:pt idx="3631">
                  <c:v>120.89517969296401</c:v>
                </c:pt>
                <c:pt idx="3632">
                  <c:v>120.562836904959</c:v>
                </c:pt>
                <c:pt idx="3633">
                  <c:v>120.23125737833701</c:v>
                </c:pt>
                <c:pt idx="3634">
                  <c:v>119.900439829476</c:v>
                </c:pt>
                <c:pt idx="3635">
                  <c:v>119.57038297554401</c:v>
                </c:pt>
                <c:pt idx="3636">
                  <c:v>119.24108553450201</c:v>
                </c:pt>
                <c:pt idx="3637">
                  <c:v>118.912546225111</c:v>
                </c:pt>
                <c:pt idx="3638">
                  <c:v>118.584763766931</c:v>
                </c:pt>
                <c:pt idx="3639">
                  <c:v>118.257736880331</c:v>
                </c:pt>
                <c:pt idx="3640">
                  <c:v>117.931464286484</c:v>
                </c:pt>
                <c:pt idx="3641">
                  <c:v>117.605944707379</c:v>
                </c:pt>
                <c:pt idx="3642">
                  <c:v>117.281176865818</c:v>
                </c:pt>
                <c:pt idx="3643">
                  <c:v>116.957159485424</c:v>
                </c:pt>
                <c:pt idx="3644">
                  <c:v>116.633891290642</c:v>
                </c:pt>
                <c:pt idx="3645">
                  <c:v>116.311371006746</c:v>
                </c:pt>
                <c:pt idx="3646">
                  <c:v>115.989597359835</c:v>
                </c:pt>
                <c:pt idx="3647">
                  <c:v>115.66856907684399</c:v>
                </c:pt>
                <c:pt idx="3648">
                  <c:v>115.348284885547</c:v>
                </c:pt>
                <c:pt idx="3649">
                  <c:v>115.02874351455399</c:v>
                </c:pt>
                <c:pt idx="3650">
                  <c:v>114.709943693323</c:v>
                </c:pt>
                <c:pt idx="3651">
                  <c:v>114.391884152156</c:v>
                </c:pt>
                <c:pt idx="3652">
                  <c:v>114.074563622208</c:v>
                </c:pt>
                <c:pt idx="3653">
                  <c:v>113.75798083548401</c:v>
                </c:pt>
                <c:pt idx="3654">
                  <c:v>113.44213452485199</c:v>
                </c:pt>
                <c:pt idx="3655">
                  <c:v>113.127023424038</c:v>
                </c:pt>
                <c:pt idx="3656">
                  <c:v>112.812646267632</c:v>
                </c:pt>
                <c:pt idx="3657">
                  <c:v>112.499001791091</c:v>
                </c:pt>
                <c:pt idx="3658">
                  <c:v>112.18608873074599</c:v>
                </c:pt>
                <c:pt idx="3659">
                  <c:v>111.87390582379901</c:v>
                </c:pt>
                <c:pt idx="3660">
                  <c:v>111.56245180833101</c:v>
                </c:pt>
                <c:pt idx="3661">
                  <c:v>111.25172542330399</c:v>
                </c:pt>
                <c:pt idx="3662">
                  <c:v>110.94172540856501</c:v>
                </c:pt>
                <c:pt idx="3663">
                  <c:v>110.63245050484601</c:v>
                </c:pt>
                <c:pt idx="3664">
                  <c:v>110.323899453773</c:v>
                </c:pt>
                <c:pt idx="3665">
                  <c:v>110.016070997863</c:v>
                </c:pt>
                <c:pt idx="3666">
                  <c:v>109.708963880532</c:v>
                </c:pt>
                <c:pt idx="3667">
                  <c:v>109.40257684609701</c:v>
                </c:pt>
                <c:pt idx="3668">
                  <c:v>109.09690863977799</c:v>
                </c:pt>
                <c:pt idx="3669">
                  <c:v>108.79195800770199</c:v>
                </c:pt>
                <c:pt idx="3670">
                  <c:v>108.487723696906</c:v>
                </c:pt>
                <c:pt idx="3671">
                  <c:v>108.184204455341</c:v>
                </c:pt>
                <c:pt idx="3672">
                  <c:v>107.881399031873</c:v>
                </c:pt>
                <c:pt idx="3673">
                  <c:v>107.579306176291</c:v>
                </c:pt>
                <c:pt idx="3674">
                  <c:v>107.277924639304</c:v>
                </c:pt>
                <c:pt idx="3675">
                  <c:v>106.97725317254699</c:v>
                </c:pt>
                <c:pt idx="3676">
                  <c:v>106.677290528585</c:v>
                </c:pt>
                <c:pt idx="3677">
                  <c:v>106.378035460917</c:v>
                </c:pt>
                <c:pt idx="3678">
                  <c:v>106.079486723972</c:v>
                </c:pt>
                <c:pt idx="3679">
                  <c:v>105.781643073124</c:v>
                </c:pt>
                <c:pt idx="3680">
                  <c:v>105.48450326468399</c:v>
                </c:pt>
                <c:pt idx="3681">
                  <c:v>105.18806605591</c:v>
                </c:pt>
                <c:pt idx="3682">
                  <c:v>104.892330205005</c:v>
                </c:pt>
                <c:pt idx="3683">
                  <c:v>104.597294471124</c:v>
                </c:pt>
                <c:pt idx="3684">
                  <c:v>104.302957614378</c:v>
                </c:pt>
                <c:pt idx="3685">
                  <c:v>104.009318395831</c:v>
                </c:pt>
                <c:pt idx="3686">
                  <c:v>103.716375577508</c:v>
                </c:pt>
                <c:pt idx="3687">
                  <c:v>103.42412792239701</c:v>
                </c:pt>
                <c:pt idx="3688">
                  <c:v>103.132574194452</c:v>
                </c:pt>
                <c:pt idx="3689">
                  <c:v>102.84171315859599</c:v>
                </c:pt>
                <c:pt idx="3690">
                  <c:v>102.55154358071999</c:v>
                </c:pt>
                <c:pt idx="3691">
                  <c:v>102.262064227693</c:v>
                </c:pt>
                <c:pt idx="3692">
                  <c:v>101.973273867361</c:v>
                </c:pt>
                <c:pt idx="3693">
                  <c:v>101.68517126854999</c:v>
                </c:pt>
                <c:pt idx="3694">
                  <c:v>101.397755201069</c:v>
                </c:pt>
                <c:pt idx="3695">
                  <c:v>101.111024435711</c:v>
                </c:pt>
                <c:pt idx="3696">
                  <c:v>100.82497774426299</c:v>
                </c:pt>
                <c:pt idx="3697">
                  <c:v>100.5396138995</c:v>
                </c:pt>
                <c:pt idx="3698">
                  <c:v>100.254931675191</c:v>
                </c:pt>
                <c:pt idx="3699">
                  <c:v>99.970929846104994</c:v>
                </c:pt>
                <c:pt idx="3700">
                  <c:v>99.687607188011</c:v>
                </c:pt>
                <c:pt idx="3701">
                  <c:v>99.404962477679405</c:v>
                </c:pt>
                <c:pt idx="3702">
                  <c:v>99.122994492888495</c:v>
                </c:pt>
                <c:pt idx="3703">
                  <c:v>98.841702012423497</c:v>
                </c:pt>
                <c:pt idx="3704">
                  <c:v>98.561083816082999</c:v>
                </c:pt>
                <c:pt idx="3705">
                  <c:v>98.281138684679405</c:v>
                </c:pt>
                <c:pt idx="3706">
                  <c:v>98.001865400040401</c:v>
                </c:pt>
                <c:pt idx="3707">
                  <c:v>97.723262745015802</c:v>
                </c:pt>
                <c:pt idx="3708">
                  <c:v>97.445329503475804</c:v>
                </c:pt>
                <c:pt idx="3709">
                  <c:v>97.168064460316998</c:v>
                </c:pt>
                <c:pt idx="3710">
                  <c:v>96.891466401464498</c:v>
                </c:pt>
                <c:pt idx="3711">
                  <c:v>96.615534113872499</c:v>
                </c:pt>
                <c:pt idx="3712">
                  <c:v>96.340266385528693</c:v>
                </c:pt>
                <c:pt idx="3713">
                  <c:v>96.065662005458293</c:v>
                </c:pt>
                <c:pt idx="3714">
                  <c:v>95.791719763722895</c:v>
                </c:pt>
                <c:pt idx="3715">
                  <c:v>95.518438451426803</c:v>
                </c:pt>
                <c:pt idx="3716">
                  <c:v>95.245816860716502</c:v>
                </c:pt>
                <c:pt idx="3717">
                  <c:v>94.973853784787394</c:v>
                </c:pt>
                <c:pt idx="3718">
                  <c:v>94.702548017882506</c:v>
                </c:pt>
                <c:pt idx="3719">
                  <c:v>94.431898355295502</c:v>
                </c:pt>
                <c:pt idx="3720">
                  <c:v>94.161903593376294</c:v>
                </c:pt>
                <c:pt idx="3721">
                  <c:v>93.892562529530096</c:v>
                </c:pt>
                <c:pt idx="3722">
                  <c:v>93.623873962222305</c:v>
                </c:pt>
                <c:pt idx="3723">
                  <c:v>93.355836690979501</c:v>
                </c:pt>
                <c:pt idx="3724">
                  <c:v>93.088449516392799</c:v>
                </c:pt>
                <c:pt idx="3725">
                  <c:v>92.821711240120607</c:v>
                </c:pt>
                <c:pt idx="3726">
                  <c:v>92.555620664891805</c:v>
                </c:pt>
                <c:pt idx="3727">
                  <c:v>92.290176594503606</c:v>
                </c:pt>
                <c:pt idx="3728">
                  <c:v>92.025377833831996</c:v>
                </c:pt>
                <c:pt idx="3729">
                  <c:v>91.761223188826307</c:v>
                </c:pt>
                <c:pt idx="3730">
                  <c:v>91.497711466518197</c:v>
                </c:pt>
                <c:pt idx="3731">
                  <c:v>91.234841475018001</c:v>
                </c:pt>
                <c:pt idx="3732">
                  <c:v>90.972612023522899</c:v>
                </c:pt>
                <c:pt idx="3733">
                  <c:v>90.711021922314501</c:v>
                </c:pt>
                <c:pt idx="3734">
                  <c:v>90.450069982765598</c:v>
                </c:pt>
                <c:pt idx="3735">
                  <c:v>90.189755017338598</c:v>
                </c:pt>
                <c:pt idx="3736">
                  <c:v>89.9300758395907</c:v>
                </c:pt>
                <c:pt idx="3737">
                  <c:v>89.6710312641749</c:v>
                </c:pt>
                <c:pt idx="3738">
                  <c:v>89.412620106842695</c:v>
                </c:pt>
                <c:pt idx="3739">
                  <c:v>89.154841184446795</c:v>
                </c:pt>
                <c:pt idx="3740">
                  <c:v>88.897693314942401</c:v>
                </c:pt>
                <c:pt idx="3741">
                  <c:v>88.6411753173915</c:v>
                </c:pt>
                <c:pt idx="3742">
                  <c:v>88.385286011962606</c:v>
                </c:pt>
                <c:pt idx="3743">
                  <c:v>88.130024219934299</c:v>
                </c:pt>
                <c:pt idx="3744">
                  <c:v>87.875388763699803</c:v>
                </c:pt>
                <c:pt idx="3745">
                  <c:v>87.621378466764199</c:v>
                </c:pt>
                <c:pt idx="3746">
                  <c:v>87.367992153751501</c:v>
                </c:pt>
                <c:pt idx="3747">
                  <c:v>87.115228650403196</c:v>
                </c:pt>
                <c:pt idx="3748">
                  <c:v>86.863086783584706</c:v>
                </c:pt>
                <c:pt idx="3749">
                  <c:v>86.611565381282404</c:v>
                </c:pt>
                <c:pt idx="3750">
                  <c:v>86.360663272611006</c:v>
                </c:pt>
                <c:pt idx="3751">
                  <c:v>86.110379287811696</c:v>
                </c:pt>
                <c:pt idx="3752">
                  <c:v>85.860712258256299</c:v>
                </c:pt>
                <c:pt idx="3753">
                  <c:v>85.611661016449602</c:v>
                </c:pt>
                <c:pt idx="3754">
                  <c:v>85.363224396030802</c:v>
                </c:pt>
                <c:pt idx="3755">
                  <c:v>85.115401231775806</c:v>
                </c:pt>
                <c:pt idx="3756">
                  <c:v>84.868190359598898</c:v>
                </c:pt>
                <c:pt idx="3757">
                  <c:v>84.621590616557199</c:v>
                </c:pt>
                <c:pt idx="3758">
                  <c:v>84.3756008408497</c:v>
                </c:pt>
                <c:pt idx="3759">
                  <c:v>84.130219871820799</c:v>
                </c:pt>
                <c:pt idx="3760">
                  <c:v>83.885446549961998</c:v>
                </c:pt>
                <c:pt idx="3761">
                  <c:v>83.641279716915307</c:v>
                </c:pt>
                <c:pt idx="3762">
                  <c:v>83.397718215473404</c:v>
                </c:pt>
                <c:pt idx="3763">
                  <c:v>83.154760889584196</c:v>
                </c:pt>
                <c:pt idx="3764">
                  <c:v>82.912406584348901</c:v>
                </c:pt>
                <c:pt idx="3765">
                  <c:v>82.670654146028298</c:v>
                </c:pt>
                <c:pt idx="3766">
                  <c:v>82.429502422042106</c:v>
                </c:pt>
                <c:pt idx="3767">
                  <c:v>82.188950260972106</c:v>
                </c:pt>
                <c:pt idx="3768">
                  <c:v>81.948996512564094</c:v>
                </c:pt>
                <c:pt idx="3769">
                  <c:v>81.709640027728696</c:v>
                </c:pt>
                <c:pt idx="3770">
                  <c:v>81.470879658546096</c:v>
                </c:pt>
                <c:pt idx="3771">
                  <c:v>81.232714258264195</c:v>
                </c:pt>
                <c:pt idx="3772">
                  <c:v>80.995142681304301</c:v>
                </c:pt>
                <c:pt idx="3773">
                  <c:v>80.758163783260301</c:v>
                </c:pt>
                <c:pt idx="3774">
                  <c:v>80.521776420901801</c:v>
                </c:pt>
                <c:pt idx="3775">
                  <c:v>80.285979452175695</c:v>
                </c:pt>
                <c:pt idx="3776">
                  <c:v>80.050771736209697</c:v>
                </c:pt>
                <c:pt idx="3777">
                  <c:v>79.816152133311505</c:v>
                </c:pt>
                <c:pt idx="3778">
                  <c:v>79.582119504972795</c:v>
                </c:pt>
                <c:pt idx="3779">
                  <c:v>79.348672713868694</c:v>
                </c:pt>
                <c:pt idx="3780">
                  <c:v>79.115810623863197</c:v>
                </c:pt>
                <c:pt idx="3781">
                  <c:v>78.883532100009603</c:v>
                </c:pt>
                <c:pt idx="3782">
                  <c:v>78.651836008548798</c:v>
                </c:pt>
                <c:pt idx="3783">
                  <c:v>78.4207212169173</c:v>
                </c:pt>
                <c:pt idx="3784">
                  <c:v>78.190186593744102</c:v>
                </c:pt>
                <c:pt idx="3785">
                  <c:v>77.960231008856098</c:v>
                </c:pt>
                <c:pt idx="3786">
                  <c:v>77.730853333275107</c:v>
                </c:pt>
                <c:pt idx="3787">
                  <c:v>77.502052439226702</c:v>
                </c:pt>
                <c:pt idx="3788">
                  <c:v>77.273827200134406</c:v>
                </c:pt>
                <c:pt idx="3789">
                  <c:v>77.046176490627005</c:v>
                </c:pt>
                <c:pt idx="3790">
                  <c:v>76.819099186537301</c:v>
                </c:pt>
                <c:pt idx="3791">
                  <c:v>76.592594164904995</c:v>
                </c:pt>
                <c:pt idx="3792">
                  <c:v>76.366660303979401</c:v>
                </c:pt>
                <c:pt idx="3793">
                  <c:v>76.141296483218497</c:v>
                </c:pt>
                <c:pt idx="3794">
                  <c:v>75.916501583292899</c:v>
                </c:pt>
                <c:pt idx="3795">
                  <c:v>75.692274486087697</c:v>
                </c:pt>
                <c:pt idx="3796">
                  <c:v>75.468614074701193</c:v>
                </c:pt>
                <c:pt idx="3797">
                  <c:v>75.245519233450494</c:v>
                </c:pt>
                <c:pt idx="3798">
                  <c:v>75.022988847870494</c:v>
                </c:pt>
                <c:pt idx="3799">
                  <c:v>74.801021804717195</c:v>
                </c:pt>
                <c:pt idx="3800">
                  <c:v>74.579616991968095</c:v>
                </c:pt>
                <c:pt idx="3801">
                  <c:v>74.358773298822896</c:v>
                </c:pt>
                <c:pt idx="3802">
                  <c:v>74.138489615708906</c:v>
                </c:pt>
                <c:pt idx="3803">
                  <c:v>73.918764834278903</c:v>
                </c:pt>
                <c:pt idx="3804">
                  <c:v>73.699597847414395</c:v>
                </c:pt>
                <c:pt idx="3805">
                  <c:v>73.4809875492261</c:v>
                </c:pt>
                <c:pt idx="3806">
                  <c:v>73.262932835057597</c:v>
                </c:pt>
                <c:pt idx="3807">
                  <c:v>73.045432601484507</c:v>
                </c:pt>
                <c:pt idx="3808">
                  <c:v>72.828485746318506</c:v>
                </c:pt>
                <c:pt idx="3809">
                  <c:v>72.612091168605303</c:v>
                </c:pt>
                <c:pt idx="3810">
                  <c:v>72.396247768630502</c:v>
                </c:pt>
                <c:pt idx="3811">
                  <c:v>72.180954447917898</c:v>
                </c:pt>
                <c:pt idx="3812">
                  <c:v>71.966210109233103</c:v>
                </c:pt>
                <c:pt idx="3813">
                  <c:v>71.752013656582406</c:v>
                </c:pt>
                <c:pt idx="3814">
                  <c:v>71.538363995216898</c:v>
                </c:pt>
                <c:pt idx="3815">
                  <c:v>71.325260031632794</c:v>
                </c:pt>
                <c:pt idx="3816">
                  <c:v>71.112700673573002</c:v>
                </c:pt>
                <c:pt idx="3817">
                  <c:v>70.900684830029505</c:v>
                </c:pt>
                <c:pt idx="3818">
                  <c:v>70.689211411241601</c:v>
                </c:pt>
                <c:pt idx="3819">
                  <c:v>70.478279328702598</c:v>
                </c:pt>
                <c:pt idx="3820">
                  <c:v>70.267887495155605</c:v>
                </c:pt>
                <c:pt idx="3821">
                  <c:v>70.058034824600398</c:v>
                </c:pt>
                <c:pt idx="3822">
                  <c:v>69.848720232288599</c:v>
                </c:pt>
                <c:pt idx="3823">
                  <c:v>69.639942634731995</c:v>
                </c:pt>
                <c:pt idx="3824">
                  <c:v>69.431700949697799</c:v>
                </c:pt>
                <c:pt idx="3825">
                  <c:v>69.223994096215606</c:v>
                </c:pt>
                <c:pt idx="3826">
                  <c:v>69.0168209945721</c:v>
                </c:pt>
                <c:pt idx="3827">
                  <c:v>68.810180566319005</c:v>
                </c:pt>
                <c:pt idx="3828">
                  <c:v>68.604071734271002</c:v>
                </c:pt>
                <c:pt idx="3829">
                  <c:v>68.398493422506704</c:v>
                </c:pt>
                <c:pt idx="3830">
                  <c:v>68.193444556371205</c:v>
                </c:pt>
                <c:pt idx="3831">
                  <c:v>67.988924062477196</c:v>
                </c:pt>
                <c:pt idx="3832">
                  <c:v>67.784930868706695</c:v>
                </c:pt>
                <c:pt idx="3833">
                  <c:v>67.581463904211901</c:v>
                </c:pt>
                <c:pt idx="3834">
                  <c:v>67.378522099414297</c:v>
                </c:pt>
                <c:pt idx="3835">
                  <c:v>67.176104386009499</c:v>
                </c:pt>
                <c:pt idx="3836">
                  <c:v>66.974209696968103</c:v>
                </c:pt>
                <c:pt idx="3837">
                  <c:v>66.772836966532907</c:v>
                </c:pt>
                <c:pt idx="3838">
                  <c:v>66.571985130225599</c:v>
                </c:pt>
                <c:pt idx="3839">
                  <c:v>66.371653124843604</c:v>
                </c:pt>
                <c:pt idx="3840">
                  <c:v>66.171839888464405</c:v>
                </c:pt>
                <c:pt idx="3841">
                  <c:v>65.972544360445298</c:v>
                </c:pt>
                <c:pt idx="3842">
                  <c:v>65.773765481423297</c:v>
                </c:pt>
                <c:pt idx="3843">
                  <c:v>65.575502193320304</c:v>
                </c:pt>
                <c:pt idx="3844">
                  <c:v>65.377753439339102</c:v>
                </c:pt>
                <c:pt idx="3845">
                  <c:v>65.1805181639685</c:v>
                </c:pt>
                <c:pt idx="3846">
                  <c:v>64.983795312982394</c:v>
                </c:pt>
                <c:pt idx="3847">
                  <c:v>64.787583833442895</c:v>
                </c:pt>
                <c:pt idx="3848">
                  <c:v>64.591882673699402</c:v>
                </c:pt>
                <c:pt idx="3849">
                  <c:v>64.39669078339</c:v>
                </c:pt>
                <c:pt idx="3850">
                  <c:v>64.202007113443798</c:v>
                </c:pt>
                <c:pt idx="3851">
                  <c:v>64.007830616081094</c:v>
                </c:pt>
                <c:pt idx="3852">
                  <c:v>63.814160244815</c:v>
                </c:pt>
                <c:pt idx="3853">
                  <c:v>63.620994954451902</c:v>
                </c:pt>
                <c:pt idx="3854">
                  <c:v>63.428333701092498</c:v>
                </c:pt>
                <c:pt idx="3855">
                  <c:v>63.236175442134197</c:v>
                </c:pt>
                <c:pt idx="3856">
                  <c:v>63.0445191362695</c:v>
                </c:pt>
                <c:pt idx="3857">
                  <c:v>62.853363743490803</c:v>
                </c:pt>
                <c:pt idx="3858">
                  <c:v>62.662708225087499</c:v>
                </c:pt>
                <c:pt idx="3859">
                  <c:v>62.472551543650397</c:v>
                </c:pt>
                <c:pt idx="3860">
                  <c:v>62.282892663069397</c:v>
                </c:pt>
                <c:pt idx="3861">
                  <c:v>62.093730548538097</c:v>
                </c:pt>
                <c:pt idx="3862">
                  <c:v>61.9050641665509</c:v>
                </c:pt>
                <c:pt idx="3863">
                  <c:v>61.716892484908399</c:v>
                </c:pt>
                <c:pt idx="3864">
                  <c:v>61.529214472714699</c:v>
                </c:pt>
                <c:pt idx="3865">
                  <c:v>61.342029100378802</c:v>
                </c:pt>
                <c:pt idx="3866">
                  <c:v>61.155335339617501</c:v>
                </c:pt>
                <c:pt idx="3867">
                  <c:v>60.969132163456102</c:v>
                </c:pt>
                <c:pt idx="3868">
                  <c:v>60.783418546226599</c:v>
                </c:pt>
                <c:pt idx="3869">
                  <c:v>60.598193463571299</c:v>
                </c:pt>
                <c:pt idx="3870">
                  <c:v>60.413455892442698</c:v>
                </c:pt>
                <c:pt idx="3871">
                  <c:v>60.229204811104601</c:v>
                </c:pt>
                <c:pt idx="3872">
                  <c:v>60.045439199134201</c:v>
                </c:pt>
                <c:pt idx="3873">
                  <c:v>59.862158037420201</c:v>
                </c:pt>
                <c:pt idx="3874">
                  <c:v>59.679360308165698</c:v>
                </c:pt>
                <c:pt idx="3875">
                  <c:v>59.497044994888498</c:v>
                </c:pt>
                <c:pt idx="3876">
                  <c:v>59.315211082422401</c:v>
                </c:pt>
                <c:pt idx="3877">
                  <c:v>59.133857556917498</c:v>
                </c:pt>
                <c:pt idx="3878">
                  <c:v>58.952983405841302</c:v>
                </c:pt>
                <c:pt idx="3879">
                  <c:v>58.772587617979198</c:v>
                </c:pt>
                <c:pt idx="3880">
                  <c:v>58.592669183435902</c:v>
                </c:pt>
                <c:pt idx="3881">
                  <c:v>58.413227093635697</c:v>
                </c:pt>
                <c:pt idx="3882">
                  <c:v>58.234260341323001</c:v>
                </c:pt>
                <c:pt idx="3883">
                  <c:v>58.0557679205642</c:v>
                </c:pt>
                <c:pt idx="3884">
                  <c:v>57.877748826748103</c:v>
                </c:pt>
                <c:pt idx="3885">
                  <c:v>57.700202056585198</c:v>
                </c:pt>
                <c:pt idx="3886">
                  <c:v>57.523126608110502</c:v>
                </c:pt>
                <c:pt idx="3887">
                  <c:v>57.346521480682398</c:v>
                </c:pt>
                <c:pt idx="3888">
                  <c:v>57.170385674986697</c:v>
                </c:pt>
                <c:pt idx="3889">
                  <c:v>56.994718193032398</c:v>
                </c:pt>
                <c:pt idx="3890">
                  <c:v>56.8195180381556</c:v>
                </c:pt>
                <c:pt idx="3891">
                  <c:v>56.644784215021502</c:v>
                </c:pt>
                <c:pt idx="3892">
                  <c:v>56.470515729621198</c:v>
                </c:pt>
                <c:pt idx="3893">
                  <c:v>56.296711589275397</c:v>
                </c:pt>
                <c:pt idx="3894">
                  <c:v>56.1233708026339</c:v>
                </c:pt>
                <c:pt idx="3895">
                  <c:v>55.950492379676298</c:v>
                </c:pt>
                <c:pt idx="3896">
                  <c:v>55.778075331713403</c:v>
                </c:pt>
                <c:pt idx="3897">
                  <c:v>55.606118671386596</c:v>
                </c:pt>
                <c:pt idx="3898">
                  <c:v>55.434621412669898</c:v>
                </c:pt>
                <c:pt idx="3899">
                  <c:v>55.263582570869701</c:v>
                </c:pt>
                <c:pt idx="3900">
                  <c:v>55.0930011626251</c:v>
                </c:pt>
                <c:pt idx="3901">
                  <c:v>54.922876205910001</c:v>
                </c:pt>
                <c:pt idx="3902">
                  <c:v>54.7532067200314</c:v>
                </c:pt>
                <c:pt idx="3903">
                  <c:v>54.583991725632799</c:v>
                </c:pt>
                <c:pt idx="3904">
                  <c:v>54.415230244692502</c:v>
                </c:pt>
                <c:pt idx="3905">
                  <c:v>54.246921300524797</c:v>
                </c:pt>
                <c:pt idx="3906">
                  <c:v>54.0790639177808</c:v>
                </c:pt>
                <c:pt idx="3907">
                  <c:v>53.911657122450201</c:v>
                </c:pt>
                <c:pt idx="3908">
                  <c:v>53.744699941858499</c:v>
                </c:pt>
                <c:pt idx="3909">
                  <c:v>53.578191404670797</c:v>
                </c:pt>
                <c:pt idx="3910">
                  <c:v>53.412130540891297</c:v>
                </c:pt>
                <c:pt idx="3911">
                  <c:v>53.246516381863103</c:v>
                </c:pt>
                <c:pt idx="3912">
                  <c:v>53.081347960269902</c:v>
                </c:pt>
                <c:pt idx="3913">
                  <c:v>52.9166243101348</c:v>
                </c:pt>
                <c:pt idx="3914">
                  <c:v>52.752344466822997</c:v>
                </c:pt>
                <c:pt idx="3915">
                  <c:v>52.5885074670405</c:v>
                </c:pt>
                <c:pt idx="3916">
                  <c:v>52.425112348835903</c:v>
                </c:pt>
                <c:pt idx="3917">
                  <c:v>52.2621581515995</c:v>
                </c:pt>
                <c:pt idx="3918">
                  <c:v>52.099643916065197</c:v>
                </c:pt>
                <c:pt idx="3919">
                  <c:v>51.937568684308701</c:v>
                </c:pt>
                <c:pt idx="3920">
                  <c:v>51.775931499752197</c:v>
                </c:pt>
                <c:pt idx="3921">
                  <c:v>51.614731407158899</c:v>
                </c:pt>
                <c:pt idx="3922">
                  <c:v>51.453967452639198</c:v>
                </c:pt>
                <c:pt idx="3923">
                  <c:v>51.293638683647103</c:v>
                </c:pt>
                <c:pt idx="3924">
                  <c:v>51.133744148983503</c:v>
                </c:pt>
                <c:pt idx="3925">
                  <c:v>50.974282898792197</c:v>
                </c:pt>
                <c:pt idx="3926">
                  <c:v>50.815253984567001</c:v>
                </c:pt>
                <c:pt idx="3927">
                  <c:v>50.656656459146397</c:v>
                </c:pt>
                <c:pt idx="3928">
                  <c:v>50.498489376715099</c:v>
                </c:pt>
                <c:pt idx="3929">
                  <c:v>50.3407517928065</c:v>
                </c:pt>
                <c:pt idx="3930">
                  <c:v>50.1834427643021</c:v>
                </c:pt>
                <c:pt idx="3931">
                  <c:v>50.026561349429699</c:v>
                </c:pt>
                <c:pt idx="3932">
                  <c:v>49.870106607766502</c:v>
                </c:pt>
                <c:pt idx="3933">
                  <c:v>49.7140776002393</c:v>
                </c:pt>
                <c:pt idx="3934">
                  <c:v>49.558473389122703</c:v>
                </c:pt>
                <c:pt idx="3935">
                  <c:v>49.403293038041099</c:v>
                </c:pt>
                <c:pt idx="3936">
                  <c:v>49.248535611968997</c:v>
                </c:pt>
                <c:pt idx="3937">
                  <c:v>49.094200177229297</c:v>
                </c:pt>
                <c:pt idx="3938">
                  <c:v>48.940285801497303</c:v>
                </c:pt>
                <c:pt idx="3939">
                  <c:v>48.786791553797599</c:v>
                </c:pt>
                <c:pt idx="3940">
                  <c:v>48.633716504506403</c:v>
                </c:pt>
                <c:pt idx="3941">
                  <c:v>48.481059725349802</c:v>
                </c:pt>
                <c:pt idx="3942">
                  <c:v>48.328820289405598</c:v>
                </c:pt>
                <c:pt idx="3943">
                  <c:v>48.176997271103801</c:v>
                </c:pt>
                <c:pt idx="3944">
                  <c:v>48.025589746225698</c:v>
                </c:pt>
                <c:pt idx="3945">
                  <c:v>47.874596791905901</c:v>
                </c:pt>
                <c:pt idx="3946">
                  <c:v>47.724017486628199</c:v>
                </c:pt>
                <c:pt idx="3947">
                  <c:v>47.573850910232999</c:v>
                </c:pt>
                <c:pt idx="3948">
                  <c:v>47.424096143909402</c:v>
                </c:pt>
                <c:pt idx="3949">
                  <c:v>47.2747522702022</c:v>
                </c:pt>
                <c:pt idx="3950">
                  <c:v>47.125818373007803</c:v>
                </c:pt>
                <c:pt idx="3951">
                  <c:v>46.977293537576799</c:v>
                </c:pt>
                <c:pt idx="3952">
                  <c:v>46.829176850512901</c:v>
                </c:pt>
                <c:pt idx="3953">
                  <c:v>46.681467399772202</c:v>
                </c:pt>
                <c:pt idx="3954">
                  <c:v>46.534164274666601</c:v>
                </c:pt>
                <c:pt idx="3955">
                  <c:v>46.387266565860102</c:v>
                </c:pt>
                <c:pt idx="3956">
                  <c:v>46.240773365371403</c:v>
                </c:pt>
                <c:pt idx="3957">
                  <c:v>46.094683766574697</c:v>
                </c:pt>
                <c:pt idx="3958">
                  <c:v>45.948996864194797</c:v>
                </c:pt>
                <c:pt idx="3959">
                  <c:v>45.803711754316097</c:v>
                </c:pt>
                <c:pt idx="3960">
                  <c:v>45.6588275343722</c:v>
                </c:pt>
                <c:pt idx="3961">
                  <c:v>45.514343303155499</c:v>
                </c:pt>
                <c:pt idx="3962">
                  <c:v>45.370258160810103</c:v>
                </c:pt>
                <c:pt idx="3963">
                  <c:v>45.226571208837498</c:v>
                </c:pt>
                <c:pt idx="3964">
                  <c:v>45.083281550091201</c:v>
                </c:pt>
                <c:pt idx="3965">
                  <c:v>44.940388288781698</c:v>
                </c:pt>
                <c:pt idx="3966">
                  <c:v>44.797890530474099</c:v>
                </c:pt>
                <c:pt idx="3967">
                  <c:v>44.655787382088299</c:v>
                </c:pt>
                <c:pt idx="3968">
                  <c:v>44.514077951898898</c:v>
                </c:pt>
                <c:pt idx="3969">
                  <c:v>44.372761349535899</c:v>
                </c:pt>
                <c:pt idx="3970">
                  <c:v>44.231836685984703</c:v>
                </c:pt>
                <c:pt idx="3971">
                  <c:v>44.091303073586602</c:v>
                </c:pt>
                <c:pt idx="3972">
                  <c:v>43.951159626035299</c:v>
                </c:pt>
                <c:pt idx="3973">
                  <c:v>43.8114054583829</c:v>
                </c:pt>
                <c:pt idx="3974">
                  <c:v>43.672039687034001</c:v>
                </c:pt>
                <c:pt idx="3975">
                  <c:v>43.5330614297511</c:v>
                </c:pt>
                <c:pt idx="3976">
                  <c:v>43.3944698056495</c:v>
                </c:pt>
                <c:pt idx="3977">
                  <c:v>43.256263935201098</c:v>
                </c:pt>
                <c:pt idx="3978">
                  <c:v>43.118442940230999</c:v>
                </c:pt>
                <c:pt idx="3979">
                  <c:v>42.9810059439219</c:v>
                </c:pt>
                <c:pt idx="3980">
                  <c:v>42.843952070809898</c:v>
                </c:pt>
                <c:pt idx="3981">
                  <c:v>42.707280446786399</c:v>
                </c:pt>
                <c:pt idx="3982">
                  <c:v>42.570990199097302</c:v>
                </c:pt>
                <c:pt idx="3983">
                  <c:v>42.435080456343798</c:v>
                </c:pt>
                <c:pt idx="3984">
                  <c:v>42.299550348481297</c:v>
                </c:pt>
                <c:pt idx="3985">
                  <c:v>42.164399006820702</c:v>
                </c:pt>
                <c:pt idx="3986">
                  <c:v>42.029625564027299</c:v>
                </c:pt>
                <c:pt idx="3987">
                  <c:v>41.895229154119797</c:v>
                </c:pt>
                <c:pt idx="3988">
                  <c:v>41.761208912471901</c:v>
                </c:pt>
                <c:pt idx="3989">
                  <c:v>41.627563975812002</c:v>
                </c:pt>
                <c:pt idx="3990">
                  <c:v>41.494293482222197</c:v>
                </c:pt>
                <c:pt idx="3991">
                  <c:v>41.3613965711384</c:v>
                </c:pt>
                <c:pt idx="3992">
                  <c:v>41.2288723833502</c:v>
                </c:pt>
                <c:pt idx="3993">
                  <c:v>41.096720061001498</c:v>
                </c:pt>
                <c:pt idx="3994">
                  <c:v>40.9649387475894</c:v>
                </c:pt>
                <c:pt idx="3995">
                  <c:v>40.8335275879639</c:v>
                </c:pt>
                <c:pt idx="3996">
                  <c:v>40.702485728329997</c:v>
                </c:pt>
                <c:pt idx="3997">
                  <c:v>40.571812316242998</c:v>
                </c:pt>
                <c:pt idx="3998">
                  <c:v>40.441506500612903</c:v>
                </c:pt>
                <c:pt idx="3999">
                  <c:v>40.311567431702699</c:v>
                </c:pt>
                <c:pt idx="4000">
                  <c:v>40.1819942611261</c:v>
                </c:pt>
                <c:pt idx="4001">
                  <c:v>40.052786141850802</c:v>
                </c:pt>
                <c:pt idx="4002">
                  <c:v>39.9239422281956</c:v>
                </c:pt>
                <c:pt idx="4003">
                  <c:v>39.795461675831902</c:v>
                </c:pt>
                <c:pt idx="4004">
                  <c:v>39.667343641781201</c:v>
                </c:pt>
                <c:pt idx="4005">
                  <c:v>39.539587284419</c:v>
                </c:pt>
                <c:pt idx="4006">
                  <c:v>39.412191763469103</c:v>
                </c:pt>
                <c:pt idx="4007">
                  <c:v>39.285156240008</c:v>
                </c:pt>
                <c:pt idx="4008">
                  <c:v>39.158479876462202</c:v>
                </c:pt>
                <c:pt idx="4009">
                  <c:v>39.032161836609603</c:v>
                </c:pt>
                <c:pt idx="4010">
                  <c:v>38.9062012855765</c:v>
                </c:pt>
                <c:pt idx="4011">
                  <c:v>38.780597389840302</c:v>
                </c:pt>
                <c:pt idx="4012">
                  <c:v>38.655349317228001</c:v>
                </c:pt>
                <c:pt idx="4013">
                  <c:v>38.530456236915299</c:v>
                </c:pt>
                <c:pt idx="4014">
                  <c:v>38.405917319427203</c:v>
                </c:pt>
                <c:pt idx="4015">
                  <c:v>38.281731736637497</c:v>
                </c:pt>
                <c:pt idx="4016">
                  <c:v>38.157898661768201</c:v>
                </c:pt>
                <c:pt idx="4017">
                  <c:v>38.034417269389103</c:v>
                </c:pt>
                <c:pt idx="4018">
                  <c:v>37.911286735419203</c:v>
                </c:pt>
                <c:pt idx="4019">
                  <c:v>37.7885062371233</c:v>
                </c:pt>
                <c:pt idx="4020">
                  <c:v>37.666074953113899</c:v>
                </c:pt>
                <c:pt idx="4021">
                  <c:v>37.543992063350501</c:v>
                </c:pt>
                <c:pt idx="4022">
                  <c:v>37.422256749138903</c:v>
                </c:pt>
                <c:pt idx="4023">
                  <c:v>37.300868193130903</c:v>
                </c:pt>
                <c:pt idx="4024">
                  <c:v>37.1798255793233</c:v>
                </c:pt>
                <c:pt idx="4025">
                  <c:v>37.059128093059797</c:v>
                </c:pt>
                <c:pt idx="4026">
                  <c:v>36.9387749210279</c:v>
                </c:pt>
                <c:pt idx="4027">
                  <c:v>36.818765251260601</c:v>
                </c:pt>
                <c:pt idx="4028">
                  <c:v>36.699098273133899</c:v>
                </c:pt>
                <c:pt idx="4029">
                  <c:v>36.579773177368097</c:v>
                </c:pt>
                <c:pt idx="4030">
                  <c:v>36.460789156028</c:v>
                </c:pt>
                <c:pt idx="4031">
                  <c:v>36.3421454025194</c:v>
                </c:pt>
                <c:pt idx="4032">
                  <c:v>36.223841111592698</c:v>
                </c:pt>
                <c:pt idx="4033">
                  <c:v>36.1058754793387</c:v>
                </c:pt>
                <c:pt idx="4034">
                  <c:v>35.988247703191298</c:v>
                </c:pt>
                <c:pt idx="4035">
                  <c:v>35.870956981924799</c:v>
                </c:pt>
                <c:pt idx="4036">
                  <c:v>35.754002515656303</c:v>
                </c:pt>
                <c:pt idx="4037">
                  <c:v>35.6373835058398</c:v>
                </c:pt>
                <c:pt idx="4038">
                  <c:v>35.521099155272601</c:v>
                </c:pt>
                <c:pt idx="4039">
                  <c:v>35.405148668090398</c:v>
                </c:pt>
                <c:pt idx="4040">
                  <c:v>35.289531249767201</c:v>
                </c:pt>
                <c:pt idx="4041">
                  <c:v>35.174246107116502</c:v>
                </c:pt>
                <c:pt idx="4042">
                  <c:v>35.059292448289597</c:v>
                </c:pt>
                <c:pt idx="4043">
                  <c:v>34.944669482776</c:v>
                </c:pt>
                <c:pt idx="4044">
                  <c:v>34.830376421401901</c:v>
                </c:pt>
                <c:pt idx="4045">
                  <c:v>34.716412476329502</c:v>
                </c:pt>
                <c:pt idx="4046">
                  <c:v>34.602776861058402</c:v>
                </c:pt>
                <c:pt idx="4047">
                  <c:v>34.489468790423302</c:v>
                </c:pt>
                <c:pt idx="4048">
                  <c:v>34.376487480593497</c:v>
                </c:pt>
                <c:pt idx="4049">
                  <c:v>34.263832149074098</c:v>
                </c:pt>
                <c:pt idx="4050">
                  <c:v>34.151502014704</c:v>
                </c:pt>
                <c:pt idx="4051">
                  <c:v>34.039496297654303</c:v>
                </c:pt>
                <c:pt idx="4052">
                  <c:v>33.927814219430402</c:v>
                </c:pt>
                <c:pt idx="4053">
                  <c:v>33.816455002870804</c:v>
                </c:pt>
                <c:pt idx="4054">
                  <c:v>33.705417872145297</c:v>
                </c:pt>
                <c:pt idx="4055">
                  <c:v>33.594702052753298</c:v>
                </c:pt>
                <c:pt idx="4056">
                  <c:v>33.4843067715274</c:v>
                </c:pt>
                <c:pt idx="4057">
                  <c:v>33.3742312566308</c:v>
                </c:pt>
                <c:pt idx="4058">
                  <c:v>33.264474737554501</c:v>
                </c:pt>
                <c:pt idx="4059">
                  <c:v>33.155036445118803</c:v>
                </c:pt>
                <c:pt idx="4060">
                  <c:v>33.045915611473703</c:v>
                </c:pt>
                <c:pt idx="4061">
                  <c:v>32.9371114700972</c:v>
                </c:pt>
                <c:pt idx="4062">
                  <c:v>32.828623255793602</c:v>
                </c:pt>
                <c:pt idx="4063">
                  <c:v>32.720450204693996</c:v>
                </c:pt>
                <c:pt idx="4064">
                  <c:v>32.612591554256497</c:v>
                </c:pt>
                <c:pt idx="4065">
                  <c:v>32.505046543263802</c:v>
                </c:pt>
                <c:pt idx="4066">
                  <c:v>32.397814411824399</c:v>
                </c:pt>
                <c:pt idx="4067">
                  <c:v>32.290894401371098</c:v>
                </c:pt>
                <c:pt idx="4068">
                  <c:v>32.184285754658603</c:v>
                </c:pt>
                <c:pt idx="4069">
                  <c:v>32.077987715767001</c:v>
                </c:pt>
                <c:pt idx="4070">
                  <c:v>31.971999530097602</c:v>
                </c:pt>
                <c:pt idx="4071">
                  <c:v>31.866320444373201</c:v>
                </c:pt>
                <c:pt idx="4072">
                  <c:v>31.760949706637501</c:v>
                </c:pt>
                <c:pt idx="4073">
                  <c:v>31.655886566255901</c:v>
                </c:pt>
                <c:pt idx="4074">
                  <c:v>31.551130273912801</c:v>
                </c:pt>
                <c:pt idx="4075">
                  <c:v>31.446680081610999</c:v>
                </c:pt>
                <c:pt idx="4076">
                  <c:v>31.3425352426727</c:v>
                </c:pt>
                <c:pt idx="4077">
                  <c:v>31.2386950117378</c:v>
                </c:pt>
                <c:pt idx="4078">
                  <c:v>31.135158644763401</c:v>
                </c:pt>
                <c:pt idx="4079">
                  <c:v>31.031925399020601</c:v>
                </c:pt>
                <c:pt idx="4080">
                  <c:v>30.928994533099502</c:v>
                </c:pt>
                <c:pt idx="4081">
                  <c:v>30.8263653069036</c:v>
                </c:pt>
                <c:pt idx="4082">
                  <c:v>30.724036981650301</c:v>
                </c:pt>
                <c:pt idx="4083">
                  <c:v>30.622008819871201</c:v>
                </c:pt>
                <c:pt idx="4084">
                  <c:v>30.520280085410398</c:v>
                </c:pt>
                <c:pt idx="4085">
                  <c:v>30.418850043423902</c:v>
                </c:pt>
                <c:pt idx="4086">
                  <c:v>30.317717960380499</c:v>
                </c:pt>
                <c:pt idx="4087">
                  <c:v>30.216883104056699</c:v>
                </c:pt>
                <c:pt idx="4088">
                  <c:v>30.116344743542399</c:v>
                </c:pt>
                <c:pt idx="4089">
                  <c:v>30.016102149234101</c:v>
                </c:pt>
                <c:pt idx="4090">
                  <c:v>29.916154592837401</c:v>
                </c:pt>
                <c:pt idx="4091">
                  <c:v>29.8165013473659</c:v>
                </c:pt>
                <c:pt idx="4092">
                  <c:v>29.717141687139399</c:v>
                </c:pt>
                <c:pt idx="4093">
                  <c:v>29.618074887784498</c:v>
                </c:pt>
                <c:pt idx="4094">
                  <c:v>29.519300226233099</c:v>
                </c:pt>
                <c:pt idx="4095">
                  <c:v>29.420816980721401</c:v>
                </c:pt>
                <c:pt idx="4096">
                  <c:v>29.3226244307894</c:v>
                </c:pt>
                <c:pt idx="4097">
                  <c:v>29.2247218572797</c:v>
                </c:pt>
                <c:pt idx="4098">
                  <c:v>29.1271085423381</c:v>
                </c:pt>
                <c:pt idx="4099">
                  <c:v>29.029783769411399</c:v>
                </c:pt>
                <c:pt idx="4100">
                  <c:v>28.932746823245999</c:v>
                </c:pt>
                <c:pt idx="4101">
                  <c:v>28.835996989890099</c:v>
                </c:pt>
                <c:pt idx="4102">
                  <c:v>28.739533556689398</c:v>
                </c:pt>
                <c:pt idx="4103">
                  <c:v>28.6433558122873</c:v>
                </c:pt>
                <c:pt idx="4104">
                  <c:v>28.5474630466273</c:v>
                </c:pt>
                <c:pt idx="4105">
                  <c:v>28.451854550945299</c:v>
                </c:pt>
                <c:pt idx="4106">
                  <c:v>28.3565296177768</c:v>
                </c:pt>
                <c:pt idx="4107">
                  <c:v>28.261487540949702</c:v>
                </c:pt>
                <c:pt idx="4108">
                  <c:v>28.1667276155877</c:v>
                </c:pt>
                <c:pt idx="4109">
                  <c:v>28.0722491381057</c:v>
                </c:pt>
                <c:pt idx="4110">
                  <c:v>27.978051406213101</c:v>
                </c:pt>
                <c:pt idx="4111">
                  <c:v>27.884133718908402</c:v>
                </c:pt>
                <c:pt idx="4112">
                  <c:v>27.7904953764825</c:v>
                </c:pt>
                <c:pt idx="4113">
                  <c:v>27.697135680516499</c:v>
                </c:pt>
                <c:pt idx="4114">
                  <c:v>27.604053933877999</c:v>
                </c:pt>
                <c:pt idx="4115">
                  <c:v>27.5112494407242</c:v>
                </c:pt>
                <c:pt idx="4116">
                  <c:v>27.418721506500699</c:v>
                </c:pt>
                <c:pt idx="4117">
                  <c:v>27.326469437935899</c:v>
                </c:pt>
                <c:pt idx="4118">
                  <c:v>27.234492543047601</c:v>
                </c:pt>
                <c:pt idx="4119">
                  <c:v>27.1427901311345</c:v>
                </c:pt>
                <c:pt idx="4120">
                  <c:v>27.0513615127803</c:v>
                </c:pt>
                <c:pt idx="4121">
                  <c:v>26.9602059998534</c:v>
                </c:pt>
                <c:pt idx="4122">
                  <c:v>26.869322905500201</c:v>
                </c:pt>
                <c:pt idx="4123">
                  <c:v>26.778711544149999</c:v>
                </c:pt>
                <c:pt idx="4124">
                  <c:v>26.688371231512399</c:v>
                </c:pt>
                <c:pt idx="4125">
                  <c:v>26.598301284575999</c:v>
                </c:pt>
                <c:pt idx="4126">
                  <c:v>26.508501021605898</c:v>
                </c:pt>
                <c:pt idx="4127">
                  <c:v>26.418969762145601</c:v>
                </c:pt>
                <c:pt idx="4128">
                  <c:v>26.329706827015201</c:v>
                </c:pt>
                <c:pt idx="4129">
                  <c:v>26.240711538309299</c:v>
                </c:pt>
                <c:pt idx="4130">
                  <c:v>26.151983219396602</c:v>
                </c:pt>
                <c:pt idx="4131">
                  <c:v>26.063521194921002</c:v>
                </c:pt>
                <c:pt idx="4132">
                  <c:v>25.975324790796002</c:v>
                </c:pt>
                <c:pt idx="4133">
                  <c:v>25.8873933342085</c:v>
                </c:pt>
                <c:pt idx="4134">
                  <c:v>25.799726153617002</c:v>
                </c:pt>
                <c:pt idx="4135">
                  <c:v>25.712322578746299</c:v>
                </c:pt>
                <c:pt idx="4136">
                  <c:v>25.625181940592999</c:v>
                </c:pt>
                <c:pt idx="4137">
                  <c:v>25.538303571419799</c:v>
                </c:pt>
                <c:pt idx="4138">
                  <c:v>25.451686804755699</c:v>
                </c:pt>
                <c:pt idx="4139">
                  <c:v>25.365330975396301</c:v>
                </c:pt>
                <c:pt idx="4140">
                  <c:v>25.2792354194019</c:v>
                </c:pt>
                <c:pt idx="4141">
                  <c:v>25.193399474095798</c:v>
                </c:pt>
                <c:pt idx="4142">
                  <c:v>25.107822478063799</c:v>
                </c:pt>
                <c:pt idx="4143">
                  <c:v>25.022503771154899</c:v>
                </c:pt>
                <c:pt idx="4144">
                  <c:v>24.9374426944776</c:v>
                </c:pt>
                <c:pt idx="4145">
                  <c:v>24.852638590400101</c:v>
                </c:pt>
                <c:pt idx="4146">
                  <c:v>24.768090802550201</c:v>
                </c:pt>
                <c:pt idx="4147">
                  <c:v>24.683798675812199</c:v>
                </c:pt>
                <c:pt idx="4148">
                  <c:v>24.599761556327898</c:v>
                </c:pt>
                <c:pt idx="4149">
                  <c:v>24.515978791493499</c:v>
                </c:pt>
                <c:pt idx="4150">
                  <c:v>24.432449729962499</c:v>
                </c:pt>
                <c:pt idx="4151">
                  <c:v>24.349173721638898</c:v>
                </c:pt>
                <c:pt idx="4152">
                  <c:v>24.2661501176811</c:v>
                </c:pt>
                <c:pt idx="4153">
                  <c:v>24.1833782704988</c:v>
                </c:pt>
                <c:pt idx="4154">
                  <c:v>24.100857533751501</c:v>
                </c:pt>
                <c:pt idx="4155">
                  <c:v>24.0185872623486</c:v>
                </c:pt>
                <c:pt idx="4156">
                  <c:v>23.936566812447701</c:v>
                </c:pt>
                <c:pt idx="4157">
                  <c:v>23.8547955414538</c:v>
                </c:pt>
                <c:pt idx="4158">
                  <c:v>23.773272808017399</c:v>
                </c:pt>
                <c:pt idx="4159">
                  <c:v>23.691997972036599</c:v>
                </c:pt>
                <c:pt idx="4160">
                  <c:v>23.610970394650899</c:v>
                </c:pt>
                <c:pt idx="4161">
                  <c:v>23.530189438243799</c:v>
                </c:pt>
                <c:pt idx="4162">
                  <c:v>23.449654466441899</c:v>
                </c:pt>
                <c:pt idx="4163">
                  <c:v>23.369364844110301</c:v>
                </c:pt>
                <c:pt idx="4164">
                  <c:v>23.289319937357</c:v>
                </c:pt>
                <c:pt idx="4165">
                  <c:v>23.209519113525499</c:v>
                </c:pt>
                <c:pt idx="4166">
                  <c:v>23.129961741199502</c:v>
                </c:pt>
                <c:pt idx="4167">
                  <c:v>23.050647190199001</c:v>
                </c:pt>
                <c:pt idx="4168">
                  <c:v>22.9715748315772</c:v>
                </c:pt>
                <c:pt idx="4169">
                  <c:v>22.892744037625199</c:v>
                </c:pt>
                <c:pt idx="4170">
                  <c:v>22.814154181863501</c:v>
                </c:pt>
                <c:pt idx="4171">
                  <c:v>22.7358046390484</c:v>
                </c:pt>
                <c:pt idx="4172">
                  <c:v>22.657694785164502</c:v>
                </c:pt>
                <c:pt idx="4173">
                  <c:v>22.579823997428001</c:v>
                </c:pt>
                <c:pt idx="4174">
                  <c:v>22.502191654282999</c:v>
                </c:pt>
                <c:pt idx="4175">
                  <c:v>22.424797135401899</c:v>
                </c:pt>
                <c:pt idx="4176">
                  <c:v>22.3476398216837</c:v>
                </c:pt>
                <c:pt idx="4177">
                  <c:v>22.2707190952523</c:v>
                </c:pt>
                <c:pt idx="4178">
                  <c:v>22.1940343394559</c:v>
                </c:pt>
                <c:pt idx="4179">
                  <c:v>22.117584938866901</c:v>
                </c:pt>
                <c:pt idx="4180">
                  <c:v>22.0413702792785</c:v>
                </c:pt>
                <c:pt idx="4181">
                  <c:v>21.965389747706102</c:v>
                </c:pt>
                <c:pt idx="4182">
                  <c:v>21.8896427323835</c:v>
                </c:pt>
                <c:pt idx="4183">
                  <c:v>21.814128622763601</c:v>
                </c:pt>
                <c:pt idx="4184">
                  <c:v>21.738846809517401</c:v>
                </c:pt>
                <c:pt idx="4185">
                  <c:v>21.6637966845317</c:v>
                </c:pt>
                <c:pt idx="4186">
                  <c:v>21.588977640908102</c:v>
                </c:pt>
                <c:pt idx="4187">
                  <c:v>21.514389072962601</c:v>
                </c:pt>
                <c:pt idx="4188">
                  <c:v>21.440030376224101</c:v>
                </c:pt>
                <c:pt idx="4189">
                  <c:v>21.3659009474332</c:v>
                </c:pt>
                <c:pt idx="4190">
                  <c:v>21.292000184540498</c:v>
                </c:pt>
                <c:pt idx="4191">
                  <c:v>21.218327486706698</c:v>
                </c:pt>
                <c:pt idx="4192">
                  <c:v>21.144882254299901</c:v>
                </c:pt>
                <c:pt idx="4193">
                  <c:v>21.071663888895301</c:v>
                </c:pt>
                <c:pt idx="4194">
                  <c:v>20.998671793273498</c:v>
                </c:pt>
                <c:pt idx="4195">
                  <c:v>20.925905371420999</c:v>
                </c:pt>
                <c:pt idx="4196">
                  <c:v>20.8533640285264</c:v>
                </c:pt>
                <c:pt idx="4197">
                  <c:v>20.781047170981601</c:v>
                </c:pt>
                <c:pt idx="4198">
                  <c:v>20.708954206377999</c:v>
                </c:pt>
                <c:pt idx="4199">
                  <c:v>20.637084543508099</c:v>
                </c:pt>
                <c:pt idx="4200">
                  <c:v>20.565437592362098</c:v>
                </c:pt>
                <c:pt idx="4201">
                  <c:v>20.4940127641283</c:v>
                </c:pt>
                <c:pt idx="4202">
                  <c:v>20.422809471190501</c:v>
                </c:pt>
                <c:pt idx="4203">
                  <c:v>20.351827127128999</c:v>
                </c:pt>
                <c:pt idx="4204">
                  <c:v>20.2810651467152</c:v>
                </c:pt>
                <c:pt idx="4205">
                  <c:v>20.2105229459155</c:v>
                </c:pt>
                <c:pt idx="4206">
                  <c:v>20.140199941885999</c:v>
                </c:pt>
                <c:pt idx="4207">
                  <c:v>20.070095552974099</c:v>
                </c:pt>
                <c:pt idx="4208">
                  <c:v>20.0002091987154</c:v>
                </c:pt>
                <c:pt idx="4209">
                  <c:v>19.930540299833002</c:v>
                </c:pt>
                <c:pt idx="4210">
                  <c:v>19.861088278236199</c:v>
                </c:pt>
                <c:pt idx="4211">
                  <c:v>19.791852557020999</c:v>
                </c:pt>
                <c:pt idx="4212">
                  <c:v>19.722832560465399</c:v>
                </c:pt>
                <c:pt idx="4213">
                  <c:v>19.654027714030601</c:v>
                </c:pt>
                <c:pt idx="4214">
                  <c:v>19.5854374443601</c:v>
                </c:pt>
                <c:pt idx="4215">
                  <c:v>19.517061179276698</c:v>
                </c:pt>
                <c:pt idx="4216">
                  <c:v>19.448898347783</c:v>
                </c:pt>
                <c:pt idx="4217">
                  <c:v>19.380948380058001</c:v>
                </c:pt>
                <c:pt idx="4218">
                  <c:v>19.313210707459</c:v>
                </c:pt>
                <c:pt idx="4219">
                  <c:v>19.245684762515801</c:v>
                </c:pt>
                <c:pt idx="4220">
                  <c:v>19.178369978933599</c:v>
                </c:pt>
                <c:pt idx="4221">
                  <c:v>19.111265791591801</c:v>
                </c:pt>
                <c:pt idx="4222">
                  <c:v>19.0443716365391</c:v>
                </c:pt>
                <c:pt idx="4223">
                  <c:v>18.977686950994102</c:v>
                </c:pt>
                <c:pt idx="4224">
                  <c:v>18.9112111733461</c:v>
                </c:pt>
                <c:pt idx="4225">
                  <c:v>18.844943743150299</c:v>
                </c:pt>
                <c:pt idx="4226">
                  <c:v>18.778884101128799</c:v>
                </c:pt>
                <c:pt idx="4227">
                  <c:v>18.7130316891683</c:v>
                </c:pt>
                <c:pt idx="4228">
                  <c:v>18.647385950320501</c:v>
                </c:pt>
                <c:pt idx="4229">
                  <c:v>18.5819463287974</c:v>
                </c:pt>
                <c:pt idx="4230">
                  <c:v>18.5167122699747</c:v>
                </c:pt>
                <c:pt idx="4231">
                  <c:v>18.451683220386499</c:v>
                </c:pt>
                <c:pt idx="4232">
                  <c:v>18.3868586277252</c:v>
                </c:pt>
                <c:pt idx="4233">
                  <c:v>18.322237940840701</c:v>
                </c:pt>
                <c:pt idx="4234">
                  <c:v>18.257820609739401</c:v>
                </c:pt>
                <c:pt idx="4235">
                  <c:v>18.193606085582399</c:v>
                </c:pt>
                <c:pt idx="4236">
                  <c:v>18.129593820683599</c:v>
                </c:pt>
                <c:pt idx="4237">
                  <c:v>18.065783268509399</c:v>
                </c:pt>
                <c:pt idx="4238">
                  <c:v>18.002173883676001</c:v>
                </c:pt>
                <c:pt idx="4239">
                  <c:v>17.938765121950802</c:v>
                </c:pt>
                <c:pt idx="4240">
                  <c:v>17.875556440248001</c:v>
                </c:pt>
                <c:pt idx="4241">
                  <c:v>17.812547296629401</c:v>
                </c:pt>
                <c:pt idx="4242">
                  <c:v>17.7497371503013</c:v>
                </c:pt>
                <c:pt idx="4243">
                  <c:v>17.6871254616151</c:v>
                </c:pt>
                <c:pt idx="4244">
                  <c:v>17.6247116920655</c:v>
                </c:pt>
                <c:pt idx="4245">
                  <c:v>17.562495304286799</c:v>
                </c:pt>
                <c:pt idx="4246">
                  <c:v>17.5004757620564</c:v>
                </c:pt>
                <c:pt idx="4247">
                  <c:v>17.438652530287001</c:v>
                </c:pt>
                <c:pt idx="4248">
                  <c:v>17.377025075032499</c:v>
                </c:pt>
                <c:pt idx="4249">
                  <c:v>17.315592863481299</c:v>
                </c:pt>
                <c:pt idx="4250">
                  <c:v>17.254355363955501</c:v>
                </c:pt>
                <c:pt idx="4251">
                  <c:v>17.193312045913199</c:v>
                </c:pt>
                <c:pt idx="4252">
                  <c:v>17.132462379942702</c:v>
                </c:pt>
                <c:pt idx="4253">
                  <c:v>17.071805837765702</c:v>
                </c:pt>
                <c:pt idx="4254">
                  <c:v>17.0113418922293</c:v>
                </c:pt>
                <c:pt idx="4255">
                  <c:v>16.9510700173138</c:v>
                </c:pt>
                <c:pt idx="4256">
                  <c:v>16.8909896881216</c:v>
                </c:pt>
                <c:pt idx="4257">
                  <c:v>16.8311003808852</c:v>
                </c:pt>
                <c:pt idx="4258">
                  <c:v>16.771401572956599</c:v>
                </c:pt>
                <c:pt idx="4259">
                  <c:v>16.7118927428135</c:v>
                </c:pt>
                <c:pt idx="4260">
                  <c:v>16.652573370055698</c:v>
                </c:pt>
                <c:pt idx="4261">
                  <c:v>16.593442935399501</c:v>
                </c:pt>
                <c:pt idx="4262">
                  <c:v>16.534500920684501</c:v>
                </c:pt>
                <c:pt idx="4263">
                  <c:v>16.4757468088632</c:v>
                </c:pt>
                <c:pt idx="4264">
                  <c:v>16.417180084007398</c:v>
                </c:pt>
                <c:pt idx="4265">
                  <c:v>16.358800231302801</c:v>
                </c:pt>
                <c:pt idx="4266">
                  <c:v>16.300606737046898</c:v>
                </c:pt>
                <c:pt idx="4267">
                  <c:v>16.242599088649701</c:v>
                </c:pt>
                <c:pt idx="4268">
                  <c:v>16.1847767746339</c:v>
                </c:pt>
                <c:pt idx="4269">
                  <c:v>16.127139284627098</c:v>
                </c:pt>
                <c:pt idx="4270">
                  <c:v>16.0696861093693</c:v>
                </c:pt>
                <c:pt idx="4271">
                  <c:v>16.012416740702999</c:v>
                </c:pt>
                <c:pt idx="4272">
                  <c:v>15.955330671578199</c:v>
                </c:pt>
                <c:pt idx="4273">
                  <c:v>15.898427396047101</c:v>
                </c:pt>
                <c:pt idx="4274">
                  <c:v>15.8417064092652</c:v>
                </c:pt>
                <c:pt idx="4275">
                  <c:v>15.785167207488801</c:v>
                </c:pt>
                <c:pt idx="4276">
                  <c:v>15.728809288072499</c:v>
                </c:pt>
                <c:pt idx="4277">
                  <c:v>15.672632149469599</c:v>
                </c:pt>
                <c:pt idx="4278">
                  <c:v>15.6166352912308</c:v>
                </c:pt>
                <c:pt idx="4279">
                  <c:v>15.560818214000999</c:v>
                </c:pt>
                <c:pt idx="4280">
                  <c:v>15.5051804195194</c:v>
                </c:pt>
                <c:pt idx="4281">
                  <c:v>15.4497214106187</c:v>
                </c:pt>
                <c:pt idx="4282">
                  <c:v>15.394440691221099</c:v>
                </c:pt>
                <c:pt idx="4283">
                  <c:v>15.3393377663396</c:v>
                </c:pt>
                <c:pt idx="4284">
                  <c:v>15.2844121420748</c:v>
                </c:pt>
                <c:pt idx="4285">
                  <c:v>15.2296633256144</c:v>
                </c:pt>
                <c:pt idx="4286">
                  <c:v>15.175090825232299</c:v>
                </c:pt>
                <c:pt idx="4287">
                  <c:v>15.120694150285299</c:v>
                </c:pt>
                <c:pt idx="4288">
                  <c:v>15.066472811214201</c:v>
                </c:pt>
                <c:pt idx="4289">
                  <c:v>15.0124263195406</c:v>
                </c:pt>
                <c:pt idx="4290">
                  <c:v>14.958554187864999</c:v>
                </c:pt>
                <c:pt idx="4291">
                  <c:v>14.904855929867299</c:v>
                </c:pt>
                <c:pt idx="4292">
                  <c:v>14.851331060304799</c:v>
                </c:pt>
                <c:pt idx="4293">
                  <c:v>14.7979790950096</c:v>
                </c:pt>
                <c:pt idx="4294">
                  <c:v>14.744799550888301</c:v>
                </c:pt>
                <c:pt idx="4295">
                  <c:v>14.691791945920899</c:v>
                </c:pt>
                <c:pt idx="4296">
                  <c:v>14.638955799157101</c:v>
                </c:pt>
                <c:pt idx="4297">
                  <c:v>14.586290630718899</c:v>
                </c:pt>
                <c:pt idx="4298">
                  <c:v>14.533795961794601</c:v>
                </c:pt>
                <c:pt idx="4299">
                  <c:v>14.4814713146415</c:v>
                </c:pt>
                <c:pt idx="4300">
                  <c:v>14.4293162125814</c:v>
                </c:pt>
                <c:pt idx="4301">
                  <c:v>14.3773301800002</c:v>
                </c:pt>
                <c:pt idx="4302">
                  <c:v>14.325512742347501</c:v>
                </c:pt>
                <c:pt idx="4303">
                  <c:v>14.273863426134</c:v>
                </c:pt>
                <c:pt idx="4304">
                  <c:v>14.222381758930799</c:v>
                </c:pt>
                <c:pt idx="4305">
                  <c:v>14.171067269365199</c:v>
                </c:pt>
                <c:pt idx="4306">
                  <c:v>14.1199194871252</c:v>
                </c:pt>
                <c:pt idx="4307">
                  <c:v>14.0689379429519</c:v>
                </c:pt>
                <c:pt idx="4308">
                  <c:v>14.018122168642</c:v>
                </c:pt>
                <c:pt idx="4309">
                  <c:v>13.9674716970431</c:v>
                </c:pt>
                <c:pt idx="4310">
                  <c:v>13.9169860620565</c:v>
                </c:pt>
                <c:pt idx="4311">
                  <c:v>13.8666647986323</c:v>
                </c:pt>
                <c:pt idx="4312">
                  <c:v>13.8165074427686</c:v>
                </c:pt>
                <c:pt idx="4313">
                  <c:v>13.7665135315118</c:v>
                </c:pt>
                <c:pt idx="4314">
                  <c:v>13.7166826029523</c:v>
                </c:pt>
                <c:pt idx="4315">
                  <c:v>13.6670141962269</c:v>
                </c:pt>
                <c:pt idx="4316">
                  <c:v>13.6175078515117</c:v>
                </c:pt>
                <c:pt idx="4317">
                  <c:v>13.5681631100278</c:v>
                </c:pt>
                <c:pt idx="4318">
                  <c:v>13.518979514033401</c:v>
                </c:pt>
                <c:pt idx="4319">
                  <c:v>13.4699566068262</c:v>
                </c:pt>
                <c:pt idx="4320">
                  <c:v>13.421093932740799</c:v>
                </c:pt>
                <c:pt idx="4321">
                  <c:v>13.372391037146899</c:v>
                </c:pt>
                <c:pt idx="4322">
                  <c:v>13.323847466447701</c:v>
                </c:pt>
                <c:pt idx="4323">
                  <c:v>13.275462768080301</c:v>
                </c:pt>
                <c:pt idx="4324">
                  <c:v>13.2272364905124</c:v>
                </c:pt>
                <c:pt idx="4325">
                  <c:v>13.1791681832404</c:v>
                </c:pt>
                <c:pt idx="4326">
                  <c:v>13.1312573967892</c:v>
                </c:pt>
                <c:pt idx="4327">
                  <c:v>13.0835036827112</c:v>
                </c:pt>
                <c:pt idx="4328">
                  <c:v>13.0359065935841</c:v>
                </c:pt>
                <c:pt idx="4329">
                  <c:v>12.9884656830077</c:v>
                </c:pt>
                <c:pt idx="4330">
                  <c:v>12.9411805056071</c:v>
                </c:pt>
                <c:pt idx="4331">
                  <c:v>12.894050617024799</c:v>
                </c:pt>
                <c:pt idx="4332">
                  <c:v>12.8470755739244</c:v>
                </c:pt>
                <c:pt idx="4333">
                  <c:v>12.800254933988301</c:v>
                </c:pt>
                <c:pt idx="4334">
                  <c:v>12.7535882559144</c:v>
                </c:pt>
                <c:pt idx="4335">
                  <c:v>12.7070750994155</c:v>
                </c:pt>
                <c:pt idx="4336">
                  <c:v>12.660715025217501</c:v>
                </c:pt>
                <c:pt idx="4337">
                  <c:v>12.614507595059299</c:v>
                </c:pt>
                <c:pt idx="4338">
                  <c:v>12.5684523716904</c:v>
                </c:pt>
                <c:pt idx="4339">
                  <c:v>12.522548918868999</c:v>
                </c:pt>
                <c:pt idx="4340">
                  <c:v>12.4767968013604</c:v>
                </c:pt>
                <c:pt idx="4341">
                  <c:v>12.431195584937999</c:v>
                </c:pt>
                <c:pt idx="4342">
                  <c:v>12.3857448363777</c:v>
                </c:pt>
                <c:pt idx="4343">
                  <c:v>12.3404441234599</c:v>
                </c:pt>
                <c:pt idx="4344">
                  <c:v>12.295293014966401</c:v>
                </c:pt>
                <c:pt idx="4345">
                  <c:v>12.250291080678799</c:v>
                </c:pt>
                <c:pt idx="4346">
                  <c:v>12.2054378913791</c:v>
                </c:pt>
                <c:pt idx="4347">
                  <c:v>12.1607330188448</c:v>
                </c:pt>
                <c:pt idx="4348">
                  <c:v>12.116176035850099</c:v>
                </c:pt>
                <c:pt idx="4349">
                  <c:v>12.071766516163899</c:v>
                </c:pt>
                <c:pt idx="4350">
                  <c:v>12.0275040345475</c:v>
                </c:pt>
                <c:pt idx="4351">
                  <c:v>11.9833881667537</c:v>
                </c:pt>
                <c:pt idx="4352">
                  <c:v>11.939418489525</c:v>
                </c:pt>
                <c:pt idx="4353">
                  <c:v>11.895594580593199</c:v>
                </c:pt>
                <c:pt idx="4354">
                  <c:v>11.851916018675899</c:v>
                </c:pt>
                <c:pt idx="4355">
                  <c:v>11.808382383476699</c:v>
                </c:pt>
                <c:pt idx="4356">
                  <c:v>11.7649932556845</c:v>
                </c:pt>
                <c:pt idx="4357">
                  <c:v>11.7217482169685</c:v>
                </c:pt>
                <c:pt idx="4358">
                  <c:v>11.67864684998</c:v>
                </c:pt>
                <c:pt idx="4359">
                  <c:v>11.635688738350099</c:v>
                </c:pt>
                <c:pt idx="4360">
                  <c:v>11.592873466687999</c:v>
                </c:pt>
                <c:pt idx="4361">
                  <c:v>11.550200620578799</c:v>
                </c:pt>
                <c:pt idx="4362">
                  <c:v>11.507669786582699</c:v>
                </c:pt>
                <c:pt idx="4363">
                  <c:v>11.4652805522351</c:v>
                </c:pt>
                <c:pt idx="4364">
                  <c:v>11.423032506040601</c:v>
                </c:pt>
                <c:pt idx="4365">
                  <c:v>11.380925237477699</c:v>
                </c:pt>
                <c:pt idx="4366">
                  <c:v>11.3389583369925</c:v>
                </c:pt>
                <c:pt idx="4367">
                  <c:v>11.2971313959972</c:v>
                </c:pt>
                <c:pt idx="4368">
                  <c:v>11.2554440068735</c:v>
                </c:pt>
                <c:pt idx="4369">
                  <c:v>11.2138957629647</c:v>
                </c:pt>
                <c:pt idx="4370">
                  <c:v>11.1724862585792</c:v>
                </c:pt>
                <c:pt idx="4371">
                  <c:v>11.1312150889864</c:v>
                </c:pt>
                <c:pt idx="4372">
                  <c:v>11.0900818504151</c:v>
                </c:pt>
                <c:pt idx="4373">
                  <c:v>11.049086140054699</c:v>
                </c:pt>
                <c:pt idx="4374">
                  <c:v>11.008227556051001</c:v>
                </c:pt>
                <c:pt idx="4375">
                  <c:v>10.9675056975048</c:v>
                </c:pt>
                <c:pt idx="4376">
                  <c:v>10.926920164470999</c:v>
                </c:pt>
                <c:pt idx="4377">
                  <c:v>10.8864705579582</c:v>
                </c:pt>
                <c:pt idx="4378">
                  <c:v>10.846156479926901</c:v>
                </c:pt>
                <c:pt idx="4379">
                  <c:v>10.8059775332851</c:v>
                </c:pt>
                <c:pt idx="4380">
                  <c:v>10.7659333218903</c:v>
                </c:pt>
                <c:pt idx="4381">
                  <c:v>10.7260234505471</c:v>
                </c:pt>
                <c:pt idx="4382">
                  <c:v>10.6862475250053</c:v>
                </c:pt>
                <c:pt idx="4383">
                  <c:v>10.6466051519571</c:v>
                </c:pt>
                <c:pt idx="4384">
                  <c:v>10.6070959390388</c:v>
                </c:pt>
                <c:pt idx="4385">
                  <c:v>10.5677194948266</c:v>
                </c:pt>
                <c:pt idx="4386">
                  <c:v>10.5284754288347</c:v>
                </c:pt>
                <c:pt idx="4387">
                  <c:v>10.4893633515183</c:v>
                </c:pt>
                <c:pt idx="4388">
                  <c:v>10.4503828742658</c:v>
                </c:pt>
                <c:pt idx="4389">
                  <c:v>10.411533609401699</c:v>
                </c:pt>
                <c:pt idx="4390">
                  <c:v>10.372815170183401</c:v>
                </c:pt>
                <c:pt idx="4391">
                  <c:v>10.3342271708001</c:v>
                </c:pt>
                <c:pt idx="4392">
                  <c:v>10.295769226371499</c:v>
                </c:pt>
                <c:pt idx="4393">
                  <c:v>10.257440952946499</c:v>
                </c:pt>
                <c:pt idx="4394">
                  <c:v>10.219241967500199</c:v>
                </c:pt>
                <c:pt idx="4395">
                  <c:v>10.1811718879339</c:v>
                </c:pt>
                <c:pt idx="4396">
                  <c:v>10.143230333073999</c:v>
                </c:pt>
                <c:pt idx="4397">
                  <c:v>10.105416922667599</c:v>
                </c:pt>
                <c:pt idx="4398">
                  <c:v>10.0677312773862</c:v>
                </c:pt>
                <c:pt idx="4399">
                  <c:v>10.030173018817999</c:v>
                </c:pt>
                <c:pt idx="4400">
                  <c:v>9.9927417694709497</c:v>
                </c:pt>
                <c:pt idx="4401">
                  <c:v>9.9554371527702497</c:v>
                </c:pt>
                <c:pt idx="4402">
                  <c:v>9.9182587930554096</c:v>
                </c:pt>
                <c:pt idx="4403">
                  <c:v>9.8812063155796999</c:v>
                </c:pt>
                <c:pt idx="4404">
                  <c:v>9.8442793465086602</c:v>
                </c:pt>
                <c:pt idx="4405">
                  <c:v>9.8074775129196006</c:v>
                </c:pt>
                <c:pt idx="4406">
                  <c:v>9.7708004427985902</c:v>
                </c:pt>
                <c:pt idx="4407">
                  <c:v>9.7342477650385</c:v>
                </c:pt>
                <c:pt idx="4408">
                  <c:v>9.6978191094399495</c:v>
                </c:pt>
                <c:pt idx="4409">
                  <c:v>9.6615141067073402</c:v>
                </c:pt>
                <c:pt idx="4410">
                  <c:v>9.6253323884483706</c:v>
                </c:pt>
                <c:pt idx="4411">
                  <c:v>9.58927358717348</c:v>
                </c:pt>
                <c:pt idx="4412">
                  <c:v>9.5533373362914293</c:v>
                </c:pt>
                <c:pt idx="4413">
                  <c:v>9.5175232701117292</c:v>
                </c:pt>
                <c:pt idx="4414">
                  <c:v>9.4818310238406998</c:v>
                </c:pt>
                <c:pt idx="4415">
                  <c:v>9.4462602335794106</c:v>
                </c:pt>
                <c:pt idx="4416">
                  <c:v>9.4108105363237495</c:v>
                </c:pt>
                <c:pt idx="4417">
                  <c:v>9.3754815699623695</c:v>
                </c:pt>
                <c:pt idx="4418">
                  <c:v>9.3402729732762193</c:v>
                </c:pt>
                <c:pt idx="4419">
                  <c:v>9.3051843859340302</c:v>
                </c:pt>
                <c:pt idx="4420">
                  <c:v>9.2702154484943193</c:v>
                </c:pt>
                <c:pt idx="4421">
                  <c:v>9.2353658024019101</c:v>
                </c:pt>
                <c:pt idx="4422">
                  <c:v>9.2006350899864202</c:v>
                </c:pt>
                <c:pt idx="4423">
                  <c:v>9.1660229544612193</c:v>
                </c:pt>
                <c:pt idx="4424">
                  <c:v>9.1315290399230307</c:v>
                </c:pt>
                <c:pt idx="4425">
                  <c:v>9.09715299134783</c:v>
                </c:pt>
                <c:pt idx="4426">
                  <c:v>9.0628944545923993</c:v>
                </c:pt>
                <c:pt idx="4427">
                  <c:v>9.0287530763898296</c:v>
                </c:pt>
                <c:pt idx="4428">
                  <c:v>8.9947285043500091</c:v>
                </c:pt>
                <c:pt idx="4429">
                  <c:v>8.96082038695811</c:v>
                </c:pt>
                <c:pt idx="4430">
                  <c:v>8.9270283735711207</c:v>
                </c:pt>
                <c:pt idx="4431">
                  <c:v>8.8933521144198195</c:v>
                </c:pt>
                <c:pt idx="4432">
                  <c:v>8.8597912606038207</c:v>
                </c:pt>
                <c:pt idx="4433">
                  <c:v>8.8263454640910002</c:v>
                </c:pt>
                <c:pt idx="4434">
                  <c:v>8.7930143777185599</c:v>
                </c:pt>
                <c:pt idx="4435">
                  <c:v>8.75979765518702</c:v>
                </c:pt>
                <c:pt idx="4436">
                  <c:v>8.7266949510627008</c:v>
                </c:pt>
                <c:pt idx="4437">
                  <c:v>8.6937059207742298</c:v>
                </c:pt>
                <c:pt idx="4438">
                  <c:v>8.6608302206115297</c:v>
                </c:pt>
                <c:pt idx="4439">
                  <c:v>8.6280675077243796</c:v>
                </c:pt>
                <c:pt idx="4440">
                  <c:v>8.5954174401203201</c:v>
                </c:pt>
                <c:pt idx="4441">
                  <c:v>8.5628796766642399</c:v>
                </c:pt>
                <c:pt idx="4442">
                  <c:v>8.5304538770763401</c:v>
                </c:pt>
                <c:pt idx="4443">
                  <c:v>8.4981397019301408</c:v>
                </c:pt>
                <c:pt idx="4444">
                  <c:v>8.4659368126509502</c:v>
                </c:pt>
                <c:pt idx="4445">
                  <c:v>8.4338448715169303</c:v>
                </c:pt>
                <c:pt idx="4446">
                  <c:v>8.4018635416525598</c:v>
                </c:pt>
                <c:pt idx="4447">
                  <c:v>8.3699924870326292</c:v>
                </c:pt>
                <c:pt idx="4448">
                  <c:v>8.3382313724772406</c:v>
                </c:pt>
                <c:pt idx="4449">
                  <c:v>8.3065798636513506</c:v>
                </c:pt>
                <c:pt idx="4450">
                  <c:v>8.2750376270622201</c:v>
                </c:pt>
                <c:pt idx="4451">
                  <c:v>8.2436043300609292</c:v>
                </c:pt>
                <c:pt idx="4452">
                  <c:v>8.2122796408374192</c:v>
                </c:pt>
                <c:pt idx="4453">
                  <c:v>8.1810632284204292</c:v>
                </c:pt>
                <c:pt idx="4454">
                  <c:v>8.1499547626770408</c:v>
                </c:pt>
                <c:pt idx="4455">
                  <c:v>8.1189539143091594</c:v>
                </c:pt>
                <c:pt idx="4456">
                  <c:v>8.0880603548530399</c:v>
                </c:pt>
                <c:pt idx="4457">
                  <c:v>8.0572737566797503</c:v>
                </c:pt>
                <c:pt idx="4458">
                  <c:v>8.0265937929881996</c:v>
                </c:pt>
                <c:pt idx="4459">
                  <c:v>7.9960201378106399</c:v>
                </c:pt>
                <c:pt idx="4460">
                  <c:v>7.9655524660051604</c:v>
                </c:pt>
                <c:pt idx="4461">
                  <c:v>7.9351904532586799</c:v>
                </c:pt>
                <c:pt idx="4462">
                  <c:v>7.9049337760814797</c:v>
                </c:pt>
                <c:pt idx="4463">
                  <c:v>7.8747821118096404</c:v>
                </c:pt>
                <c:pt idx="4464">
                  <c:v>7.8447351386006199</c:v>
                </c:pt>
                <c:pt idx="4465">
                  <c:v>7.8147925354332104</c:v>
                </c:pt>
                <c:pt idx="4466">
                  <c:v>7.7849539821060398</c:v>
                </c:pt>
                <c:pt idx="4467">
                  <c:v>7.7552191592341</c:v>
                </c:pt>
                <c:pt idx="4468">
                  <c:v>7.7255877482507103</c:v>
                </c:pt>
                <c:pt idx="4469">
                  <c:v>7.6960594314030502</c:v>
                </c:pt>
                <c:pt idx="4470">
                  <c:v>7.6666338917526504</c:v>
                </c:pt>
                <c:pt idx="4471">
                  <c:v>7.6373108131723697</c:v>
                </c:pt>
                <c:pt idx="4472">
                  <c:v>7.6080898803459398</c:v>
                </c:pt>
                <c:pt idx="4473">
                  <c:v>7.5789707787659504</c:v>
                </c:pt>
                <c:pt idx="4474">
                  <c:v>7.5499531947323302</c:v>
                </c:pt>
                <c:pt idx="4475">
                  <c:v>7.52103681535137</c:v>
                </c:pt>
                <c:pt idx="4476">
                  <c:v>7.4922213285352202</c:v>
                </c:pt>
                <c:pt idx="4477">
                  <c:v>7.4635064229973596</c:v>
                </c:pt>
                <c:pt idx="4478">
                  <c:v>7.4348917882526804</c:v>
                </c:pt>
                <c:pt idx="4479">
                  <c:v>7.4063771146178903</c:v>
                </c:pt>
                <c:pt idx="4480">
                  <c:v>7.3779620932080601</c:v>
                </c:pt>
                <c:pt idx="4481">
                  <c:v>7.3496464159346599</c:v>
                </c:pt>
                <c:pt idx="4482">
                  <c:v>7.3214297755044804</c:v>
                </c:pt>
                <c:pt idx="4483">
                  <c:v>7.2933118654196996</c:v>
                </c:pt>
                <c:pt idx="4484">
                  <c:v>7.2652923799753601</c:v>
                </c:pt>
                <c:pt idx="4485">
                  <c:v>7.2373710142568601</c:v>
                </c:pt>
                <c:pt idx="4486">
                  <c:v>7.2095474641409796</c:v>
                </c:pt>
                <c:pt idx="4487">
                  <c:v>7.1818214262908597</c:v>
                </c:pt>
                <c:pt idx="4488">
                  <c:v>7.15419259815702</c:v>
                </c:pt>
                <c:pt idx="4489">
                  <c:v>7.1266606779768402</c:v>
                </c:pt>
                <c:pt idx="4490">
                  <c:v>7.0992253647705796</c:v>
                </c:pt>
                <c:pt idx="4491">
                  <c:v>7.0718863583403797</c:v>
                </c:pt>
                <c:pt idx="4492">
                  <c:v>7.04464335927024</c:v>
                </c:pt>
                <c:pt idx="4493">
                  <c:v>7.0174960689245403</c:v>
                </c:pt>
                <c:pt idx="4494">
                  <c:v>6.9904441894425497</c:v>
                </c:pt>
                <c:pt idx="4495">
                  <c:v>6.9634874237439099</c:v>
                </c:pt>
                <c:pt idx="4496">
                  <c:v>6.9366254755211498</c:v>
                </c:pt>
                <c:pt idx="4497">
                  <c:v>6.9098580492416497</c:v>
                </c:pt>
                <c:pt idx="4498">
                  <c:v>6.8831848501427197</c:v>
                </c:pt>
                <c:pt idx="4499">
                  <c:v>6.8566055842355098</c:v>
                </c:pt>
                <c:pt idx="4500">
                  <c:v>6.8301199582985701</c:v>
                </c:pt>
                <c:pt idx="4501">
                  <c:v>6.8037276798788504</c:v>
                </c:pt>
                <c:pt idx="4502">
                  <c:v>6.7774284572881802</c:v>
                </c:pt>
                <c:pt idx="4503">
                  <c:v>6.7512219996057601</c:v>
                </c:pt>
                <c:pt idx="4504">
                  <c:v>6.7251080166726904</c:v>
                </c:pt>
                <c:pt idx="4505">
                  <c:v>6.6990862190914804</c:v>
                </c:pt>
                <c:pt idx="4506">
                  <c:v>6.6731563182265097</c:v>
                </c:pt>
                <c:pt idx="4507">
                  <c:v>6.6473180262005496</c:v>
                </c:pt>
                <c:pt idx="4508">
                  <c:v>6.6215710558937797</c:v>
                </c:pt>
                <c:pt idx="4509">
                  <c:v>6.5959151209422604</c:v>
                </c:pt>
                <c:pt idx="4510">
                  <c:v>6.5703499357379602</c:v>
                </c:pt>
                <c:pt idx="4511">
                  <c:v>6.5448752154247298</c:v>
                </c:pt>
                <c:pt idx="4512">
                  <c:v>6.51949067589835</c:v>
                </c:pt>
                <c:pt idx="4513">
                  <c:v>6.4941960338059603</c:v>
                </c:pt>
                <c:pt idx="4514">
                  <c:v>6.4689910065421303</c:v>
                </c:pt>
                <c:pt idx="4515">
                  <c:v>6.44387531224932</c:v>
                </c:pt>
                <c:pt idx="4516">
                  <c:v>6.4188486698164002</c:v>
                </c:pt>
                <c:pt idx="4517">
                  <c:v>6.3939107988766297</c:v>
                </c:pt>
                <c:pt idx="4518">
                  <c:v>6.3690614198056998</c:v>
                </c:pt>
                <c:pt idx="4519">
                  <c:v>6.3443002537206796</c:v>
                </c:pt>
                <c:pt idx="4520">
                  <c:v>6.3196270224805602</c:v>
                </c:pt>
                <c:pt idx="4521">
                  <c:v>6.2950414486812596</c:v>
                </c:pt>
                <c:pt idx="4522">
                  <c:v>6.2705432556565599</c:v>
                </c:pt>
                <c:pt idx="4523">
                  <c:v>6.24613216747621</c:v>
                </c:pt>
                <c:pt idx="4524">
                  <c:v>6.2218079089433296</c:v>
                </c:pt>
                <c:pt idx="4525">
                  <c:v>6.1975702055959703</c:v>
                </c:pt>
                <c:pt idx="4526">
                  <c:v>6.1734187837010897</c:v>
                </c:pt>
                <c:pt idx="4527">
                  <c:v>6.1493533702585701</c:v>
                </c:pt>
                <c:pt idx="4528">
                  <c:v>6.1253736929942004</c:v>
                </c:pt>
                <c:pt idx="4529">
                  <c:v>6.1014794803622099</c:v>
                </c:pt>
                <c:pt idx="4530">
                  <c:v>6.07767046154322</c:v>
                </c:pt>
                <c:pt idx="4531">
                  <c:v>6.0539463664407904</c:v>
                </c:pt>
                <c:pt idx="4532">
                  <c:v>6.0303069256819004</c:v>
                </c:pt>
                <c:pt idx="4533">
                  <c:v>6.0067518706154397</c:v>
                </c:pt>
                <c:pt idx="4534">
                  <c:v>5.9832809333087402</c:v>
                </c:pt>
                <c:pt idx="4535">
                  <c:v>5.95989384655004</c:v>
                </c:pt>
                <c:pt idx="4536">
                  <c:v>5.9365903438430196</c:v>
                </c:pt>
                <c:pt idx="4537">
                  <c:v>5.9133701594072896</c:v>
                </c:pt>
                <c:pt idx="4538">
                  <c:v>5.89023302817637</c:v>
                </c:pt>
                <c:pt idx="4539">
                  <c:v>5.86717868579772</c:v>
                </c:pt>
                <c:pt idx="4540">
                  <c:v>5.8442068686297404</c:v>
                </c:pt>
                <c:pt idx="4541">
                  <c:v>5.8213173137407397</c:v>
                </c:pt>
                <c:pt idx="4542">
                  <c:v>5.7985097589069996</c:v>
                </c:pt>
                <c:pt idx="4543">
                  <c:v>5.77578394261268</c:v>
                </c:pt>
                <c:pt idx="4544">
                  <c:v>5.7531396040479397</c:v>
                </c:pt>
                <c:pt idx="4545">
                  <c:v>5.7305764831063204</c:v>
                </c:pt>
                <c:pt idx="4546">
                  <c:v>5.7080943203838199</c:v>
                </c:pt>
                <c:pt idx="4547">
                  <c:v>5.6856928571804</c:v>
                </c:pt>
                <c:pt idx="4548">
                  <c:v>5.6633718354934199</c:v>
                </c:pt>
                <c:pt idx="4549">
                  <c:v>5.6411309980192099</c:v>
                </c:pt>
                <c:pt idx="4550">
                  <c:v>5.6189700881530404</c:v>
                </c:pt>
                <c:pt idx="4551">
                  <c:v>5.5968888499845999</c:v>
                </c:pt>
                <c:pt idx="4552">
                  <c:v>5.5748870282975496</c:v>
                </c:pt>
                <c:pt idx="4553">
                  <c:v>5.5529643685694996</c:v>
                </c:pt>
                <c:pt idx="4554">
                  <c:v>5.5311206169689697</c:v>
                </c:pt>
                <c:pt idx="4555">
                  <c:v>5.50935552035547</c:v>
                </c:pt>
                <c:pt idx="4556">
                  <c:v>5.4876688262764297</c:v>
                </c:pt>
                <c:pt idx="4557">
                  <c:v>5.4660602829657501</c:v>
                </c:pt>
                <c:pt idx="4558">
                  <c:v>5.4445296393462703</c:v>
                </c:pt>
                <c:pt idx="4559">
                  <c:v>5.42307664502178</c:v>
                </c:pt>
                <c:pt idx="4560">
                  <c:v>5.40170105028053</c:v>
                </c:pt>
                <c:pt idx="4561">
                  <c:v>5.38040260609423</c:v>
                </c:pt>
                <c:pt idx="4562">
                  <c:v>5.3591810641120396</c:v>
                </c:pt>
                <c:pt idx="4563">
                  <c:v>5.3380361766640601</c:v>
                </c:pt>
                <c:pt idx="4564">
                  <c:v>5.3169676967573798</c:v>
                </c:pt>
                <c:pt idx="4565">
                  <c:v>5.2959753780735204</c:v>
                </c:pt>
                <c:pt idx="4566">
                  <c:v>5.2750589749714898</c:v>
                </c:pt>
                <c:pt idx="4567">
                  <c:v>5.2542182424817296</c:v>
                </c:pt>
                <c:pt idx="4568">
                  <c:v>5.2334529363076596</c:v>
                </c:pt>
                <c:pt idx="4569">
                  <c:v>5.2127628128221799</c:v>
                </c:pt>
                <c:pt idx="4570">
                  <c:v>5.1921476290676098</c:v>
                </c:pt>
                <c:pt idx="4571">
                  <c:v>5.1716071427547696</c:v>
                </c:pt>
                <c:pt idx="4572">
                  <c:v>5.15114111225994</c:v>
                </c:pt>
                <c:pt idx="4573">
                  <c:v>5.13074929662438</c:v>
                </c:pt>
                <c:pt idx="4574">
                  <c:v>5.1104314555537798</c:v>
                </c:pt>
                <c:pt idx="4575">
                  <c:v>5.0901873494153502</c:v>
                </c:pt>
                <c:pt idx="4576">
                  <c:v>5.0700167392372304</c:v>
                </c:pt>
                <c:pt idx="4577">
                  <c:v>5.0499193867065699</c:v>
                </c:pt>
                <c:pt idx="4578">
                  <c:v>5.02989505416945</c:v>
                </c:pt>
                <c:pt idx="4579">
                  <c:v>5.0099435046274596</c:v>
                </c:pt>
                <c:pt idx="4580">
                  <c:v>4.9900645017386598</c:v>
                </c:pt>
                <c:pt idx="4581">
                  <c:v>4.9702578098140799</c:v>
                </c:pt>
                <c:pt idx="4582">
                  <c:v>4.9505231938177197</c:v>
                </c:pt>
                <c:pt idx="4583">
                  <c:v>4.9308604193650796</c:v>
                </c:pt>
                <c:pt idx="4584">
                  <c:v>4.9112692527201096</c:v>
                </c:pt>
                <c:pt idx="4585">
                  <c:v>4.89174946079679</c:v>
                </c:pt>
                <c:pt idx="4586">
                  <c:v>4.8723008111545196</c:v>
                </c:pt>
                <c:pt idx="4587">
                  <c:v>4.8529230720002401</c:v>
                </c:pt>
                <c:pt idx="4588">
                  <c:v>4.8336160121828504</c:v>
                </c:pt>
                <c:pt idx="4589">
                  <c:v>4.81437940119672</c:v>
                </c:pt>
                <c:pt idx="4590">
                  <c:v>4.7952130091762299</c:v>
                </c:pt>
                <c:pt idx="4591">
                  <c:v>4.7761166068952496</c:v>
                </c:pt>
                <c:pt idx="4592">
                  <c:v>4.7570899657681203</c:v>
                </c:pt>
                <c:pt idx="4593">
                  <c:v>4.7381328578466801</c:v>
                </c:pt>
                <c:pt idx="4594">
                  <c:v>4.7192450558167698</c:v>
                </c:pt>
                <c:pt idx="4595">
                  <c:v>4.7004263330012099</c:v>
                </c:pt>
                <c:pt idx="4596">
                  <c:v>4.6816764633548198</c:v>
                </c:pt>
                <c:pt idx="4597">
                  <c:v>4.6629952214659003</c:v>
                </c:pt>
                <c:pt idx="4598">
                  <c:v>4.64438238255127</c:v>
                </c:pt>
                <c:pt idx="4599">
                  <c:v>4.6258377224597202</c:v>
                </c:pt>
                <c:pt idx="4600">
                  <c:v>4.6073610176650597</c:v>
                </c:pt>
                <c:pt idx="4601">
                  <c:v>4.5889520452705996</c:v>
                </c:pt>
                <c:pt idx="4602">
                  <c:v>4.5706105830021198</c:v>
                </c:pt>
                <c:pt idx="4603">
                  <c:v>4.5523364092119296</c:v>
                </c:pt>
                <c:pt idx="4604">
                  <c:v>4.53412930287333</c:v>
                </c:pt>
                <c:pt idx="4605">
                  <c:v>4.5159890435811301</c:v>
                </c:pt>
                <c:pt idx="4606">
                  <c:v>4.4979154115501396</c:v>
                </c:pt>
                <c:pt idx="4607">
                  <c:v>4.4799081876136704</c:v>
                </c:pt>
                <c:pt idx="4608">
                  <c:v>4.4619671532225498</c:v>
                </c:pt>
                <c:pt idx="4609">
                  <c:v>4.4440920904425996</c:v>
                </c:pt>
                <c:pt idx="4610">
                  <c:v>4.4262827819551704</c:v>
                </c:pt>
                <c:pt idx="4611">
                  <c:v>4.4085390110545903</c:v>
                </c:pt>
                <c:pt idx="4612">
                  <c:v>4.3908605616462202</c:v>
                </c:pt>
                <c:pt idx="4613">
                  <c:v>4.3732472182469397</c:v>
                </c:pt>
                <c:pt idx="4614">
                  <c:v>4.3556987659821296</c:v>
                </c:pt>
                <c:pt idx="4615">
                  <c:v>4.3382149905851701</c:v>
                </c:pt>
                <c:pt idx="4616">
                  <c:v>4.3207956783969896</c:v>
                </c:pt>
                <c:pt idx="4617">
                  <c:v>4.3034406163609997</c:v>
                </c:pt>
                <c:pt idx="4618">
                  <c:v>4.2861495920276598</c:v>
                </c:pt>
                <c:pt idx="4619">
                  <c:v>4.2689223935484204</c:v>
                </c:pt>
                <c:pt idx="4620">
                  <c:v>4.2517588096757599</c:v>
                </c:pt>
                <c:pt idx="4621">
                  <c:v>4.2346586297621798</c:v>
                </c:pt>
                <c:pt idx="4622">
                  <c:v>4.2176216437597098</c:v>
                </c:pt>
                <c:pt idx="4623">
                  <c:v>4.2006476422163903</c:v>
                </c:pt>
                <c:pt idx="4624">
                  <c:v>4.1837364162757797</c:v>
                </c:pt>
                <c:pt idx="4625">
                  <c:v>4.16688775767898</c:v>
                </c:pt>
                <c:pt idx="4626">
                  <c:v>4.1501014587566001</c:v>
                </c:pt>
                <c:pt idx="4627">
                  <c:v>4.1333773124342903</c:v>
                </c:pt>
                <c:pt idx="4628">
                  <c:v>4.1167151122262204</c:v>
                </c:pt>
                <c:pt idx="4629">
                  <c:v>4.1001146522370799</c:v>
                </c:pt>
                <c:pt idx="4630">
                  <c:v>4.0835757271591104</c:v>
                </c:pt>
                <c:pt idx="4631">
                  <c:v>4.0670981322720703</c:v>
                </c:pt>
                <c:pt idx="4632">
                  <c:v>4.0506816634412397</c:v>
                </c:pt>
                <c:pt idx="4633">
                  <c:v>4.0343261171134603</c:v>
                </c:pt>
                <c:pt idx="4634">
                  <c:v>4.0180312903225701</c:v>
                </c:pt>
                <c:pt idx="4635">
                  <c:v>4.0017969806799796</c:v>
                </c:pt>
                <c:pt idx="4636">
                  <c:v>3.9856229863801098</c:v>
                </c:pt>
                <c:pt idx="4637">
                  <c:v>3.96950910619592</c:v>
                </c:pt>
                <c:pt idx="4638">
                  <c:v>3.9534551394764201</c:v>
                </c:pt>
                <c:pt idx="4639">
                  <c:v>3.9374608861481502</c:v>
                </c:pt>
                <c:pt idx="4640">
                  <c:v>3.9215261467131999</c:v>
                </c:pt>
                <c:pt idx="4641">
                  <c:v>3.9056507222466799</c:v>
                </c:pt>
                <c:pt idx="4642">
                  <c:v>3.8898344143947701</c:v>
                </c:pt>
                <c:pt idx="4643">
                  <c:v>3.87407702537867</c:v>
                </c:pt>
                <c:pt idx="4644">
                  <c:v>3.8583783579861302</c:v>
                </c:pt>
                <c:pt idx="4645">
                  <c:v>3.8427382155739598</c:v>
                </c:pt>
                <c:pt idx="4646">
                  <c:v>3.8271564020674802</c:v>
                </c:pt>
                <c:pt idx="4647">
                  <c:v>3.81163272195711</c:v>
                </c:pt>
                <c:pt idx="4648">
                  <c:v>3.7961669802992701</c:v>
                </c:pt>
                <c:pt idx="4649">
                  <c:v>3.7807589827124599</c:v>
                </c:pt>
                <c:pt idx="4650">
                  <c:v>3.7654085353782101</c:v>
                </c:pt>
                <c:pt idx="4651">
                  <c:v>3.75011544503761</c:v>
                </c:pt>
                <c:pt idx="4652">
                  <c:v>3.73487951899381</c:v>
                </c:pt>
                <c:pt idx="4653">
                  <c:v>3.71970056510601</c:v>
                </c:pt>
                <c:pt idx="4654">
                  <c:v>3.70457839179244</c:v>
                </c:pt>
                <c:pt idx="4655">
                  <c:v>3.6895128080254298</c:v>
                </c:pt>
                <c:pt idx="4656">
                  <c:v>3.6745036233338202</c:v>
                </c:pt>
                <c:pt idx="4657">
                  <c:v>3.65955064779804</c:v>
                </c:pt>
                <c:pt idx="4658">
                  <c:v>3.6446536920510799</c:v>
                </c:pt>
                <c:pt idx="4659">
                  <c:v>3.6298125672769501</c:v>
                </c:pt>
                <c:pt idx="4660">
                  <c:v>3.6150270852092699</c:v>
                </c:pt>
                <c:pt idx="4661">
                  <c:v>3.6002970581291902</c:v>
                </c:pt>
                <c:pt idx="4662">
                  <c:v>3.5856222988664399</c:v>
                </c:pt>
                <c:pt idx="4663">
                  <c:v>3.5710026207942902</c:v>
                </c:pt>
                <c:pt idx="4664">
                  <c:v>3.5564378378321</c:v>
                </c:pt>
                <c:pt idx="4665">
                  <c:v>3.54192776444278</c:v>
                </c:pt>
                <c:pt idx="4666">
                  <c:v>3.5274722156293201</c:v>
                </c:pt>
                <c:pt idx="4667">
                  <c:v>3.5130710069372602</c:v>
                </c:pt>
                <c:pt idx="4668">
                  <c:v>3.4987239544507198</c:v>
                </c:pt>
                <c:pt idx="4669">
                  <c:v>3.48443087479238</c:v>
                </c:pt>
                <c:pt idx="4670">
                  <c:v>3.4701915851220102</c:v>
                </c:pt>
                <c:pt idx="4671">
                  <c:v>3.4560059031344399</c:v>
                </c:pt>
                <c:pt idx="4672">
                  <c:v>3.4418736470600502</c:v>
                </c:pt>
                <c:pt idx="4673">
                  <c:v>3.4277946356623401</c:v>
                </c:pt>
                <c:pt idx="4674">
                  <c:v>3.4137686882348399</c:v>
                </c:pt>
                <c:pt idx="4675">
                  <c:v>3.3997956246056802</c:v>
                </c:pt>
                <c:pt idx="4676">
                  <c:v>3.38587526512856</c:v>
                </c:pt>
                <c:pt idx="4677">
                  <c:v>3.3720074306882699</c:v>
                </c:pt>
                <c:pt idx="4678">
                  <c:v>3.3581919426956501</c:v>
                </c:pt>
                <c:pt idx="4679">
                  <c:v>3.3444286230866398</c:v>
                </c:pt>
                <c:pt idx="4680">
                  <c:v>3.3307172943237702</c:v>
                </c:pt>
                <c:pt idx="4681">
                  <c:v>3.31705777939111</c:v>
                </c:pt>
                <c:pt idx="4682">
                  <c:v>3.3034499017958701</c:v>
                </c:pt>
                <c:pt idx="4683">
                  <c:v>3.28989348556579</c:v>
                </c:pt>
                <c:pt idx="4684">
                  <c:v>3.2763883552492299</c:v>
                </c:pt>
                <c:pt idx="4685">
                  <c:v>3.2629343359116199</c:v>
                </c:pt>
                <c:pt idx="4686">
                  <c:v>3.24953125313698</c:v>
                </c:pt>
                <c:pt idx="4687">
                  <c:v>3.23617893302441</c:v>
                </c:pt>
                <c:pt idx="4688">
                  <c:v>3.2228772021881098</c:v>
                </c:pt>
                <c:pt idx="4689">
                  <c:v>3.20962588775686</c:v>
                </c:pt>
                <c:pt idx="4690">
                  <c:v>3.1964248173705299</c:v>
                </c:pt>
                <c:pt idx="4691">
                  <c:v>3.1832738191810899</c:v>
                </c:pt>
                <c:pt idx="4692">
                  <c:v>3.1701727218501001</c:v>
                </c:pt>
                <c:pt idx="4693">
                  <c:v>3.1571213545482002</c:v>
                </c:pt>
                <c:pt idx="4694">
                  <c:v>3.1441195469541401</c:v>
                </c:pt>
                <c:pt idx="4695">
                  <c:v>3.13116712925176</c:v>
                </c:pt>
                <c:pt idx="4696">
                  <c:v>3.1182639321299899</c:v>
                </c:pt>
                <c:pt idx="4697">
                  <c:v>3.1054097867838601</c:v>
                </c:pt>
                <c:pt idx="4698">
                  <c:v>3.09260452491</c:v>
                </c:pt>
                <c:pt idx="4699">
                  <c:v>3.0798479787056401</c:v>
                </c:pt>
                <c:pt idx="4700">
                  <c:v>3.0671399808695998</c:v>
                </c:pt>
                <c:pt idx="4701">
                  <c:v>3.05448036459982</c:v>
                </c:pt>
                <c:pt idx="4702">
                  <c:v>3.0418689635918201</c:v>
                </c:pt>
                <c:pt idx="4703">
                  <c:v>3.0293056120387298</c:v>
                </c:pt>
                <c:pt idx="4704">
                  <c:v>3.0167901446277998</c:v>
                </c:pt>
                <c:pt idx="4705">
                  <c:v>3.0043223965423498</c:v>
                </c:pt>
                <c:pt idx="4706">
                  <c:v>2.9919022034588498</c:v>
                </c:pt>
                <c:pt idx="4707">
                  <c:v>2.9795294015448301</c:v>
                </c:pt>
                <c:pt idx="4708">
                  <c:v>2.96720382745846</c:v>
                </c:pt>
                <c:pt idx="4709">
                  <c:v>2.9549253183500102</c:v>
                </c:pt>
                <c:pt idx="4710">
                  <c:v>2.9426937118558398</c:v>
                </c:pt>
                <c:pt idx="4711">
                  <c:v>2.93050884610046</c:v>
                </c:pt>
                <c:pt idx="4712">
                  <c:v>2.9183705596949601</c:v>
                </c:pt>
                <c:pt idx="4713">
                  <c:v>2.9062786917355399</c:v>
                </c:pt>
                <c:pt idx="4714">
                  <c:v>2.8942330818010298</c:v>
                </c:pt>
                <c:pt idx="4715">
                  <c:v>2.8822335699538701</c:v>
                </c:pt>
                <c:pt idx="4716">
                  <c:v>2.8702799967391099</c:v>
                </c:pt>
                <c:pt idx="4717">
                  <c:v>2.85837220318041</c:v>
                </c:pt>
                <c:pt idx="4718">
                  <c:v>2.8465100307805602</c:v>
                </c:pt>
                <c:pt idx="4719">
                  <c:v>2.8346933215219701</c:v>
                </c:pt>
                <c:pt idx="4720">
                  <c:v>2.8229219178626499</c:v>
                </c:pt>
                <c:pt idx="4721">
                  <c:v>2.8111956627367398</c:v>
                </c:pt>
                <c:pt idx="4722">
                  <c:v>2.7995143995520002</c:v>
                </c:pt>
                <c:pt idx="4723">
                  <c:v>2.7878779721923199</c:v>
                </c:pt>
                <c:pt idx="4724">
                  <c:v>2.7762862250096898</c:v>
                </c:pt>
                <c:pt idx="4725">
                  <c:v>2.76473900283125</c:v>
                </c:pt>
                <c:pt idx="4726">
                  <c:v>2.7532361509512402</c:v>
                </c:pt>
                <c:pt idx="4727">
                  <c:v>2.7417775151345398</c:v>
                </c:pt>
                <c:pt idx="4728">
                  <c:v>2.7303629416121602</c:v>
                </c:pt>
                <c:pt idx="4729">
                  <c:v>2.7189922770822199</c:v>
                </c:pt>
                <c:pt idx="4730">
                  <c:v>2.7076653687094701</c:v>
                </c:pt>
                <c:pt idx="4731">
                  <c:v>2.6963820641203098</c:v>
                </c:pt>
                <c:pt idx="4732">
                  <c:v>2.6851422114062502</c:v>
                </c:pt>
                <c:pt idx="4733">
                  <c:v>2.67394565912043</c:v>
                </c:pt>
                <c:pt idx="4734">
                  <c:v>2.6627922562761301</c:v>
                </c:pt>
                <c:pt idx="4735">
                  <c:v>2.6516818523467598</c:v>
                </c:pt>
                <c:pt idx="4736">
                  <c:v>2.64061429726386</c:v>
                </c:pt>
                <c:pt idx="4737">
                  <c:v>2.6295894414166101</c:v>
                </c:pt>
                <c:pt idx="4738">
                  <c:v>2.61860713565081</c:v>
                </c:pt>
                <c:pt idx="4739">
                  <c:v>2.6076672312669298</c:v>
                </c:pt>
                <c:pt idx="4740">
                  <c:v>2.5967695800205299</c:v>
                </c:pt>
                <c:pt idx="4741">
                  <c:v>2.5859140341178399</c:v>
                </c:pt>
                <c:pt idx="4742">
                  <c:v>2.5751004462197198</c:v>
                </c:pt>
                <c:pt idx="4743">
                  <c:v>2.5643286694351701</c:v>
                </c:pt>
                <c:pt idx="4744">
                  <c:v>2.55359855732334</c:v>
                </c:pt>
                <c:pt idx="4745">
                  <c:v>2.5429099638935</c:v>
                </c:pt>
                <c:pt idx="4746">
                  <c:v>2.5322627436005698</c:v>
                </c:pt>
                <c:pt idx="4747">
                  <c:v>2.5216567513451298</c:v>
                </c:pt>
                <c:pt idx="4748">
                  <c:v>2.51109184247488</c:v>
                </c:pt>
                <c:pt idx="4749">
                  <c:v>2.5005678727806901</c:v>
                </c:pt>
                <c:pt idx="4750">
                  <c:v>2.49008469849504</c:v>
                </c:pt>
                <c:pt idx="4751">
                  <c:v>2.4796421762935901</c:v>
                </c:pt>
                <c:pt idx="4752">
                  <c:v>2.4692401632921399</c:v>
                </c:pt>
                <c:pt idx="4753">
                  <c:v>2.45887851704612</c:v>
                </c:pt>
                <c:pt idx="4754">
                  <c:v>2.4485570955496399</c:v>
                </c:pt>
                <c:pt idx="4755">
                  <c:v>2.4382757572339302</c:v>
                </c:pt>
                <c:pt idx="4756">
                  <c:v>2.42803436096689</c:v>
                </c:pt>
                <c:pt idx="4757">
                  <c:v>2.4178327660505601</c:v>
                </c:pt>
                <c:pt idx="4758">
                  <c:v>2.4076708322216498</c:v>
                </c:pt>
                <c:pt idx="4759">
                  <c:v>2.3975484196505001</c:v>
                </c:pt>
                <c:pt idx="4760">
                  <c:v>2.3874653889381299</c:v>
                </c:pt>
                <c:pt idx="4761">
                  <c:v>2.3774216011177001</c:v>
                </c:pt>
                <c:pt idx="4762">
                  <c:v>2.36741691765102</c:v>
                </c:pt>
                <c:pt idx="4763">
                  <c:v>2.35745120042907</c:v>
                </c:pt>
                <c:pt idx="4764">
                  <c:v>2.34752431176998</c:v>
                </c:pt>
                <c:pt idx="4765">
                  <c:v>2.3376361144185598</c:v>
                </c:pt>
                <c:pt idx="4766">
                  <c:v>2.3277864715457399</c:v>
                </c:pt>
                <c:pt idx="4767">
                  <c:v>2.3179752467451502</c:v>
                </c:pt>
                <c:pt idx="4768">
                  <c:v>2.3082023040355502</c:v>
                </c:pt>
                <c:pt idx="4769">
                  <c:v>2.2984675078558898</c:v>
                </c:pt>
                <c:pt idx="4770">
                  <c:v>2.2887707230682599</c:v>
                </c:pt>
                <c:pt idx="4771">
                  <c:v>2.2791118149529299</c:v>
                </c:pt>
                <c:pt idx="4772">
                  <c:v>2.2694906492103302</c:v>
                </c:pt>
                <c:pt idx="4773">
                  <c:v>2.2599070919580502</c:v>
                </c:pt>
                <c:pt idx="4774">
                  <c:v>2.25036100973186</c:v>
                </c:pt>
                <c:pt idx="4775">
                  <c:v>2.2408522694811701</c:v>
                </c:pt>
                <c:pt idx="4776">
                  <c:v>2.2313807385715898</c:v>
                </c:pt>
                <c:pt idx="4777">
                  <c:v>2.22194628478189</c:v>
                </c:pt>
                <c:pt idx="4778">
                  <c:v>2.2125487763045002</c:v>
                </c:pt>
                <c:pt idx="4779">
                  <c:v>2.2031880817415201</c:v>
                </c:pt>
                <c:pt idx="4780">
                  <c:v>2.19386407010624</c:v>
                </c:pt>
                <c:pt idx="4781">
                  <c:v>2.1845766108225999</c:v>
                </c:pt>
                <c:pt idx="4782">
                  <c:v>2.1753255737207402</c:v>
                </c:pt>
                <c:pt idx="4783">
                  <c:v>2.16611082903994</c:v>
                </c:pt>
                <c:pt idx="4784">
                  <c:v>2.15693224742519</c:v>
                </c:pt>
                <c:pt idx="4785">
                  <c:v>2.1477896999261201</c:v>
                </c:pt>
                <c:pt idx="4786">
                  <c:v>2.13868305799808</c:v>
                </c:pt>
                <c:pt idx="4787">
                  <c:v>2.1296121934970502</c:v>
                </c:pt>
                <c:pt idx="4788">
                  <c:v>2.1205769786842299</c:v>
                </c:pt>
                <c:pt idx="4789">
                  <c:v>2.1115772862189601</c:v>
                </c:pt>
                <c:pt idx="4790">
                  <c:v>2.10261298916281</c:v>
                </c:pt>
                <c:pt idx="4791">
                  <c:v>2.0936839609749698</c:v>
                </c:pt>
                <c:pt idx="4792">
                  <c:v>2.0847900755138702</c:v>
                </c:pt>
                <c:pt idx="4793">
                  <c:v>2.0759312070335798</c:v>
                </c:pt>
                <c:pt idx="4794">
                  <c:v>2.0671072301848801</c:v>
                </c:pt>
                <c:pt idx="4795">
                  <c:v>2.0583180200132101</c:v>
                </c:pt>
                <c:pt idx="4796">
                  <c:v>2.0495634519582202</c:v>
                </c:pt>
                <c:pt idx="4797">
                  <c:v>2.0408434018512298</c:v>
                </c:pt>
                <c:pt idx="4798">
                  <c:v>2.03215774591725</c:v>
                </c:pt>
                <c:pt idx="4799">
                  <c:v>2.0235063607704702</c:v>
                </c:pt>
                <c:pt idx="4800">
                  <c:v>2.0148891234152901</c:v>
                </c:pt>
                <c:pt idx="4801">
                  <c:v>2.0063059112457799</c:v>
                </c:pt>
                <c:pt idx="4802">
                  <c:v>1.99775660204271</c:v>
                </c:pt>
                <c:pt idx="4803">
                  <c:v>1.98924107397352</c:v>
                </c:pt>
                <c:pt idx="4804">
                  <c:v>1.98075920559287</c:v>
                </c:pt>
                <c:pt idx="4805">
                  <c:v>1.9723108758371</c:v>
                </c:pt>
                <c:pt idx="4806">
                  <c:v>1.9638959640307301</c:v>
                </c:pt>
                <c:pt idx="4807">
                  <c:v>1.9555143498765</c:v>
                </c:pt>
                <c:pt idx="4808">
                  <c:v>1.94716591346233</c:v>
                </c:pt>
                <c:pt idx="4809">
                  <c:v>1.9388505352533301</c:v>
                </c:pt>
                <c:pt idx="4810">
                  <c:v>1.9305680960988101</c:v>
                </c:pt>
                <c:pt idx="4811">
                  <c:v>1.92231847722329</c:v>
                </c:pt>
                <c:pt idx="4812">
                  <c:v>1.9141015602289699</c:v>
                </c:pt>
                <c:pt idx="4813">
                  <c:v>1.90591722709776</c:v>
                </c:pt>
                <c:pt idx="4814">
                  <c:v>1.8977653601837601</c:v>
                </c:pt>
                <c:pt idx="4815">
                  <c:v>1.8896458422187901</c:v>
                </c:pt>
                <c:pt idx="4816">
                  <c:v>1.8815585563058399</c:v>
                </c:pt>
                <c:pt idx="4817">
                  <c:v>1.87350338592312</c:v>
                </c:pt>
                <c:pt idx="4818">
                  <c:v>1.8654802149190499</c:v>
                </c:pt>
                <c:pt idx="4819">
                  <c:v>1.8574889275122499</c:v>
                </c:pt>
                <c:pt idx="4820">
                  <c:v>1.84952940829252</c:v>
                </c:pt>
                <c:pt idx="4821">
                  <c:v>1.8416015422189</c:v>
                </c:pt>
                <c:pt idx="4822">
                  <c:v>1.8337052146161199</c:v>
                </c:pt>
                <c:pt idx="4823">
                  <c:v>1.8258403111785999</c:v>
                </c:pt>
                <c:pt idx="4824">
                  <c:v>1.818006717964</c:v>
                </c:pt>
                <c:pt idx="4825">
                  <c:v>1.8102043213971599</c:v>
                </c:pt>
                <c:pt idx="4826">
                  <c:v>1.80243300826465</c:v>
                </c:pt>
                <c:pt idx="4827">
                  <c:v>1.79469266571774</c:v>
                </c:pt>
                <c:pt idx="4828">
                  <c:v>1.7869831812689001</c:v>
                </c:pt>
                <c:pt idx="4829">
                  <c:v>1.7793044427918401</c:v>
                </c:pt>
                <c:pt idx="4830">
                  <c:v>1.7716563385219399</c:v>
                </c:pt>
                <c:pt idx="4831">
                  <c:v>1.76403875705033</c:v>
                </c:pt>
                <c:pt idx="4832">
                  <c:v>1.75645158732934</c:v>
                </c:pt>
                <c:pt idx="4833">
                  <c:v>1.74889471866651</c:v>
                </c:pt>
                <c:pt idx="4834">
                  <c:v>1.7413680407276</c:v>
                </c:pt>
                <c:pt idx="4835">
                  <c:v>1.7338714435325899</c:v>
                </c:pt>
                <c:pt idx="4836">
                  <c:v>1.72640481745517</c:v>
                </c:pt>
                <c:pt idx="4837">
                  <c:v>1.7189680532232401</c:v>
                </c:pt>
                <c:pt idx="4838">
                  <c:v>1.71156104191644</c:v>
                </c:pt>
                <c:pt idx="4839">
                  <c:v>1.7041836749681001</c:v>
                </c:pt>
                <c:pt idx="4840">
                  <c:v>1.6968358441597999</c:v>
                </c:pt>
                <c:pt idx="4841">
                  <c:v>1.68951744162232</c:v>
                </c:pt>
                <c:pt idx="4842">
                  <c:v>1.68222835983816</c:v>
                </c:pt>
                <c:pt idx="4843">
                  <c:v>1.6749684916340599</c:v>
                </c:pt>
                <c:pt idx="4844">
                  <c:v>1.6677377301859599</c:v>
                </c:pt>
                <c:pt idx="4845">
                  <c:v>1.6605359690150501</c:v>
                </c:pt>
                <c:pt idx="4846">
                  <c:v>1.6533631019867101</c:v>
                </c:pt>
                <c:pt idx="4847">
                  <c:v>1.64621902331058</c:v>
                </c:pt>
                <c:pt idx="4848">
                  <c:v>1.63910362754099</c:v>
                </c:pt>
                <c:pt idx="4849">
                  <c:v>1.6320168095715299</c:v>
                </c:pt>
                <c:pt idx="4850">
                  <c:v>1.6249584646395001</c:v>
                </c:pt>
                <c:pt idx="4851">
                  <c:v>1.6179284883204299</c:v>
                </c:pt>
                <c:pt idx="4852">
                  <c:v>1.6109267765320701</c:v>
                </c:pt>
                <c:pt idx="4853">
                  <c:v>1.60395322552742</c:v>
                </c:pt>
                <c:pt idx="4854">
                  <c:v>1.5970077318981899</c:v>
                </c:pt>
                <c:pt idx="4855">
                  <c:v>1.59009019257433</c:v>
                </c:pt>
                <c:pt idx="4856">
                  <c:v>1.58320050481852</c:v>
                </c:pt>
                <c:pt idx="4857">
                  <c:v>1.5763385662301801</c:v>
                </c:pt>
                <c:pt idx="4858">
                  <c:v>1.56950427474295</c:v>
                </c:pt>
                <c:pt idx="4859">
                  <c:v>1.5626975286217</c:v>
                </c:pt>
                <c:pt idx="4860">
                  <c:v>1.5559182264645499</c:v>
                </c:pt>
                <c:pt idx="4861">
                  <c:v>1.5491662671998601</c:v>
                </c:pt>
                <c:pt idx="4862">
                  <c:v>1.5424415500877</c:v>
                </c:pt>
                <c:pt idx="4863">
                  <c:v>1.5357439747158901</c:v>
                </c:pt>
                <c:pt idx="4864">
                  <c:v>1.5290734410015001</c:v>
                </c:pt>
                <c:pt idx="4865">
                  <c:v>1.52242984918882</c:v>
                </c:pt>
                <c:pt idx="4866">
                  <c:v>1.5158130998483801</c:v>
                </c:pt>
                <c:pt idx="4867">
                  <c:v>1.5092230938784601</c:v>
                </c:pt>
                <c:pt idx="4868">
                  <c:v>1.50265973249857</c:v>
                </c:pt>
                <c:pt idx="4869">
                  <c:v>1.4961229172549799</c:v>
                </c:pt>
                <c:pt idx="4870">
                  <c:v>1.4896125500166699</c:v>
                </c:pt>
                <c:pt idx="4871">
                  <c:v>1.4831285329733801</c:v>
                </c:pt>
                <c:pt idx="4872">
                  <c:v>1.4766707686376099</c:v>
                </c:pt>
                <c:pt idx="4873">
                  <c:v>1.4702391598415601</c:v>
                </c:pt>
                <c:pt idx="4874">
                  <c:v>1.4638336097362299</c:v>
                </c:pt>
                <c:pt idx="4875">
                  <c:v>1.45745402179281</c:v>
                </c:pt>
                <c:pt idx="4876">
                  <c:v>1.4511002997992699</c:v>
                </c:pt>
                <c:pt idx="4877">
                  <c:v>1.44477234786033</c:v>
                </c:pt>
                <c:pt idx="4878">
                  <c:v>1.43847007039693</c:v>
                </c:pt>
                <c:pt idx="4879">
                  <c:v>1.4321933721447799</c:v>
                </c:pt>
                <c:pt idx="4880">
                  <c:v>1.4259421581538301</c:v>
                </c:pt>
                <c:pt idx="4881">
                  <c:v>1.4197163337882901</c:v>
                </c:pt>
                <c:pt idx="4882">
                  <c:v>1.4135158047235901</c:v>
                </c:pt>
                <c:pt idx="4883">
                  <c:v>1.4073404769479601</c:v>
                </c:pt>
                <c:pt idx="4884">
                  <c:v>1.4011902567588299</c:v>
                </c:pt>
                <c:pt idx="4885">
                  <c:v>1.3950650507654201</c:v>
                </c:pt>
                <c:pt idx="4886">
                  <c:v>1.3889647658841799</c:v>
                </c:pt>
                <c:pt idx="4887">
                  <c:v>1.3828893093408201</c:v>
                </c:pt>
                <c:pt idx="4888">
                  <c:v>1.3768385886678201</c:v>
                </c:pt>
                <c:pt idx="4889">
                  <c:v>1.3708125117039001</c:v>
                </c:pt>
                <c:pt idx="4890">
                  <c:v>1.3648109865945199</c:v>
                </c:pt>
                <c:pt idx="4891">
                  <c:v>1.35883392178792</c:v>
                </c:pt>
                <c:pt idx="4892">
                  <c:v>1.3528812260386001</c:v>
                </c:pt>
                <c:pt idx="4893">
                  <c:v>1.3469528084018001</c:v>
                </c:pt>
                <c:pt idx="4894">
                  <c:v>1.34104857823602</c:v>
                </c:pt>
                <c:pt idx="4895">
                  <c:v>1.33516844520154</c:v>
                </c:pt>
                <c:pt idx="4896">
                  <c:v>1.3293123192588601</c:v>
                </c:pt>
                <c:pt idx="4897">
                  <c:v>1.3234801106662899</c:v>
                </c:pt>
                <c:pt idx="4898">
                  <c:v>1.3176717299838701</c:v>
                </c:pt>
                <c:pt idx="4899">
                  <c:v>1.3118870880678899</c:v>
                </c:pt>
                <c:pt idx="4900">
                  <c:v>1.30612609607094</c:v>
                </c:pt>
                <c:pt idx="4901">
                  <c:v>1.3003886654438499</c:v>
                </c:pt>
                <c:pt idx="4902">
                  <c:v>1.2946747079322001</c:v>
                </c:pt>
                <c:pt idx="4903">
                  <c:v>1.2889841355753699</c:v>
                </c:pt>
                <c:pt idx="4904">
                  <c:v>1.28331686070698</c:v>
                </c:pt>
                <c:pt idx="4905">
                  <c:v>1.2776727959544201</c:v>
                </c:pt>
                <c:pt idx="4906">
                  <c:v>1.2720518542363399</c:v>
                </c:pt>
                <c:pt idx="4907">
                  <c:v>1.2664539487616799</c:v>
                </c:pt>
                <c:pt idx="4908">
                  <c:v>1.26087899303212</c:v>
                </c:pt>
                <c:pt idx="4909">
                  <c:v>1.25532690083712</c:v>
                </c:pt>
                <c:pt idx="4910">
                  <c:v>1.2497975862564199</c:v>
                </c:pt>
                <c:pt idx="4911">
                  <c:v>1.24429096365602</c:v>
                </c:pt>
                <c:pt idx="4912">
                  <c:v>1.23880694769068</c:v>
                </c:pt>
                <c:pt idx="4913">
                  <c:v>1.23334545330044</c:v>
                </c:pt>
                <c:pt idx="4914">
                  <c:v>1.2279063957121299</c:v>
                </c:pt>
                <c:pt idx="4915">
                  <c:v>1.22248969043531</c:v>
                </c:pt>
                <c:pt idx="4916">
                  <c:v>1.2170952532653501</c:v>
                </c:pt>
                <c:pt idx="4917">
                  <c:v>1.21172300027988</c:v>
                </c:pt>
                <c:pt idx="4918">
                  <c:v>1.2063728478393001</c:v>
                </c:pt>
                <c:pt idx="4919">
                  <c:v>1.2010447125848001</c:v>
                </c:pt>
                <c:pt idx="4920">
                  <c:v>1.1957385114388299</c:v>
                </c:pt>
                <c:pt idx="4921">
                  <c:v>1.1904541616036199</c:v>
                </c:pt>
                <c:pt idx="4922">
                  <c:v>1.1851915805606801</c:v>
                </c:pt>
                <c:pt idx="4923">
                  <c:v>1.1799506860687901</c:v>
                </c:pt>
                <c:pt idx="4924">
                  <c:v>1.1747313961655199</c:v>
                </c:pt>
                <c:pt idx="4925">
                  <c:v>1.16953362916472</c:v>
                </c:pt>
                <c:pt idx="4926">
                  <c:v>1.16435730365549</c:v>
                </c:pt>
                <c:pt idx="4927">
                  <c:v>1.1592023385027499</c:v>
                </c:pt>
                <c:pt idx="4928">
                  <c:v>1.1540686528466699</c:v>
                </c:pt>
                <c:pt idx="4929">
                  <c:v>1.1489561660977201</c:v>
                </c:pt>
                <c:pt idx="4930">
                  <c:v>1.14386479794365</c:v>
                </c:pt>
                <c:pt idx="4931">
                  <c:v>1.13879446833997</c:v>
                </c:pt>
                <c:pt idx="4932">
                  <c:v>1.13374509751651</c:v>
                </c:pt>
                <c:pt idx="4933">
                  <c:v>1.12871660597135</c:v>
                </c:pt>
                <c:pt idx="4934">
                  <c:v>1.12370891447288</c:v>
                </c:pt>
                <c:pt idx="4935">
                  <c:v>1.1187219440587599</c:v>
                </c:pt>
                <c:pt idx="4936">
                  <c:v>1.11375561603443</c:v>
                </c:pt>
                <c:pt idx="4937">
                  <c:v>1.1088098519726399</c:v>
                </c:pt>
                <c:pt idx="4938">
                  <c:v>1.1038845737124099</c:v>
                </c:pt>
                <c:pt idx="4939">
                  <c:v>1.09897970335853</c:v>
                </c:pt>
                <c:pt idx="4940">
                  <c:v>1.09409516328162</c:v>
                </c:pt>
                <c:pt idx="4941">
                  <c:v>1.08923087611506</c:v>
                </c:pt>
                <c:pt idx="4942">
                  <c:v>1.08438676475652</c:v>
                </c:pt>
                <c:pt idx="4943">
                  <c:v>1.07956275236698</c:v>
                </c:pt>
                <c:pt idx="4944">
                  <c:v>1.0747587623671699</c:v>
                </c:pt>
                <c:pt idx="4945">
                  <c:v>1.0699747184416599</c:v>
                </c:pt>
                <c:pt idx="4946">
                  <c:v>1.06521054453329</c:v>
                </c:pt>
                <c:pt idx="4947">
                  <c:v>1.0604661648456699</c:v>
                </c:pt>
                <c:pt idx="4948">
                  <c:v>1.0557415038412401</c:v>
                </c:pt>
                <c:pt idx="4949">
                  <c:v>1.0510364862392201</c:v>
                </c:pt>
                <c:pt idx="4950">
                  <c:v>1.04635103701861</c:v>
                </c:pt>
                <c:pt idx="4951">
                  <c:v>1.04168508141222</c:v>
                </c:pt>
                <c:pt idx="4952">
                  <c:v>1.03703854491216</c:v>
                </c:pt>
                <c:pt idx="4953">
                  <c:v>1.0324113532613199</c:v>
                </c:pt>
                <c:pt idx="4954">
                  <c:v>1.02780343246039</c:v>
                </c:pt>
                <c:pt idx="4955">
                  <c:v>1.02321470876287</c:v>
                </c:pt>
                <c:pt idx="4956">
                  <c:v>1.01864510867455</c:v>
                </c:pt>
                <c:pt idx="4957">
                  <c:v>1.01409455895351</c:v>
                </c:pt>
                <c:pt idx="4958">
                  <c:v>1.00956298660914</c:v>
                </c:pt>
                <c:pt idx="4959">
                  <c:v>1.00505031890213</c:v>
                </c:pt>
                <c:pt idx="4960">
                  <c:v>1.0005564833429601</c:v>
                </c:pt>
                <c:pt idx="4961">
                  <c:v>0.99608140769041897</c:v>
                </c:pt>
                <c:pt idx="4962">
                  <c:v>0.99162501995209096</c:v>
                </c:pt>
                <c:pt idx="4963">
                  <c:v>0.98718724838336902</c:v>
                </c:pt>
                <c:pt idx="4964">
                  <c:v>0.982768021488444</c:v>
                </c:pt>
                <c:pt idx="4965">
                  <c:v>0.978367268014812</c:v>
                </c:pt>
                <c:pt idx="4966">
                  <c:v>0.97398491695627198</c:v>
                </c:pt>
                <c:pt idx="4967">
                  <c:v>0.96962089755342395</c:v>
                </c:pt>
                <c:pt idx="4968">
                  <c:v>0.96527513928867903</c:v>
                </c:pt>
                <c:pt idx="4969">
                  <c:v>0.96094757188824798</c:v>
                </c:pt>
                <c:pt idx="4970">
                  <c:v>0.95663812532265002</c:v>
                </c:pt>
                <c:pt idx="4971">
                  <c:v>0.95234672980171098</c:v>
                </c:pt>
                <c:pt idx="4972">
                  <c:v>0.94807331577906295</c:v>
                </c:pt>
                <c:pt idx="4973">
                  <c:v>0.94381781394614594</c:v>
                </c:pt>
                <c:pt idx="4974">
                  <c:v>0.93958015523720695</c:v>
                </c:pt>
                <c:pt idx="4975">
                  <c:v>0.93536027082280404</c:v>
                </c:pt>
                <c:pt idx="4976">
                  <c:v>0.93115809211330403</c:v>
                </c:pt>
                <c:pt idx="4977">
                  <c:v>0.92697355075638199</c:v>
                </c:pt>
                <c:pt idx="4978">
                  <c:v>0.92280657863802396</c:v>
                </c:pt>
                <c:pt idx="4979">
                  <c:v>0.91865710787703003</c:v>
                </c:pt>
                <c:pt idx="4980">
                  <c:v>0.91452507083150603</c:v>
                </c:pt>
                <c:pt idx="4981">
                  <c:v>0.91041040009237595</c:v>
                </c:pt>
                <c:pt idx="4982">
                  <c:v>0.90631302848437301</c:v>
                </c:pt>
                <c:pt idx="4983">
                  <c:v>0.90223288906704502</c:v>
                </c:pt>
                <c:pt idx="4984">
                  <c:v>0.89816991513225197</c:v>
                </c:pt>
                <c:pt idx="4985">
                  <c:v>0.89412404020317005</c:v>
                </c:pt>
                <c:pt idx="4986">
                  <c:v>0.89009519803529003</c:v>
                </c:pt>
                <c:pt idx="4987">
                  <c:v>0.88608332261341705</c:v>
                </c:pt>
                <c:pt idx="4988">
                  <c:v>0.88208834815367498</c:v>
                </c:pt>
                <c:pt idx="4989">
                  <c:v>0.87811020910100102</c:v>
                </c:pt>
                <c:pt idx="4990">
                  <c:v>0.87414884012915195</c:v>
                </c:pt>
                <c:pt idx="4991">
                  <c:v>0.87020417613919898</c:v>
                </c:pt>
                <c:pt idx="4992">
                  <c:v>0.86627615225903698</c:v>
                </c:pt>
                <c:pt idx="4993">
                  <c:v>0.86236470384587405</c:v>
                </c:pt>
                <c:pt idx="4994">
                  <c:v>0.85846976647824202</c:v>
                </c:pt>
                <c:pt idx="4995">
                  <c:v>0.85459127596398898</c:v>
                </c:pt>
                <c:pt idx="4996">
                  <c:v>0.85072916833328605</c:v>
                </c:pt>
                <c:pt idx="4997">
                  <c:v>0.84688337984012396</c:v>
                </c:pt>
                <c:pt idx="4998">
                  <c:v>0.84305384696281505</c:v>
                </c:pt>
                <c:pt idx="4999">
                  <c:v>0.83924050640199399</c:v>
                </c:pt>
                <c:pt idx="5000">
                  <c:v>0.83544329507762005</c:v>
                </c:pt>
                <c:pt idx="5001">
                  <c:v>0.83166215013497002</c:v>
                </c:pt>
                <c:pt idx="5002">
                  <c:v>0.82789700893565099</c:v>
                </c:pt>
                <c:pt idx="5003">
                  <c:v>0.82414780906409002</c:v>
                </c:pt>
                <c:pt idx="5004">
                  <c:v>0.82041448832254005</c:v>
                </c:pt>
                <c:pt idx="5005">
                  <c:v>0.81669698473157903</c:v>
                </c:pt>
                <c:pt idx="5006">
                  <c:v>0.81299523652961203</c:v>
                </c:pt>
                <c:pt idx="5007">
                  <c:v>0.809309182173367</c:v>
                </c:pt>
                <c:pt idx="5008">
                  <c:v>0.80563876033440396</c:v>
                </c:pt>
                <c:pt idx="5009">
                  <c:v>0.80198390990160395</c:v>
                </c:pt>
                <c:pt idx="5010">
                  <c:v>0.79834456997768199</c:v>
                </c:pt>
                <c:pt idx="5011">
                  <c:v>0.79472067987967898</c:v>
                </c:pt>
                <c:pt idx="5012">
                  <c:v>0.79111217914096199</c:v>
                </c:pt>
                <c:pt idx="5013">
                  <c:v>0.787519007505732</c:v>
                </c:pt>
                <c:pt idx="5014">
                  <c:v>0.78394110493101798</c:v>
                </c:pt>
                <c:pt idx="5015">
                  <c:v>0.78037841158667898</c:v>
                </c:pt>
                <c:pt idx="5016">
                  <c:v>0.776830867852906</c:v>
                </c:pt>
                <c:pt idx="5017">
                  <c:v>0.77329841432122104</c:v>
                </c:pt>
                <c:pt idx="5018">
                  <c:v>0.76978099179297799</c:v>
                </c:pt>
                <c:pt idx="5019">
                  <c:v>0.76627854127886397</c:v>
                </c:pt>
                <c:pt idx="5020">
                  <c:v>0.76279100399789801</c:v>
                </c:pt>
                <c:pt idx="5021">
                  <c:v>0.759318321376933</c:v>
                </c:pt>
                <c:pt idx="5022">
                  <c:v>0.75586043505115796</c:v>
                </c:pt>
                <c:pt idx="5023">
                  <c:v>0.75241728686259401</c:v>
                </c:pt>
                <c:pt idx="5024">
                  <c:v>0.74898881885859803</c:v>
                </c:pt>
                <c:pt idx="5025">
                  <c:v>0.745574973292362</c:v>
                </c:pt>
                <c:pt idx="5026">
                  <c:v>0.74217569262141603</c:v>
                </c:pt>
                <c:pt idx="5027">
                  <c:v>0.73879091950862497</c:v>
                </c:pt>
                <c:pt idx="5028">
                  <c:v>0.73542059681969096</c:v>
                </c:pt>
                <c:pt idx="5029">
                  <c:v>0.73206466762415401</c:v>
                </c:pt>
                <c:pt idx="5030">
                  <c:v>0.72872307519289403</c:v>
                </c:pt>
                <c:pt idx="5031">
                  <c:v>0.725395762999125</c:v>
                </c:pt>
                <c:pt idx="5032">
                  <c:v>0.72208267471690601</c:v>
                </c:pt>
                <c:pt idx="5033">
                  <c:v>0.71878375422112994</c:v>
                </c:pt>
                <c:pt idx="5034">
                  <c:v>0.71549894558703397</c:v>
                </c:pt>
                <c:pt idx="5035">
                  <c:v>0.71222819308769303</c:v>
                </c:pt>
                <c:pt idx="5036">
                  <c:v>0.70897144119602595</c:v>
                </c:pt>
                <c:pt idx="5037">
                  <c:v>0.70572863458229196</c:v>
                </c:pt>
                <c:pt idx="5038">
                  <c:v>0.70249971811509004</c:v>
                </c:pt>
                <c:pt idx="5039">
                  <c:v>0.69928463685886499</c:v>
                </c:pt>
                <c:pt idx="5040">
                  <c:v>0.69608333607540296</c:v>
                </c:pt>
                <c:pt idx="5041">
                  <c:v>0.69289576122083496</c:v>
                </c:pt>
                <c:pt idx="5042">
                  <c:v>0.68972185794613505</c:v>
                </c:pt>
                <c:pt idx="5043">
                  <c:v>0.68656157209912005</c:v>
                </c:pt>
                <c:pt idx="5044">
                  <c:v>0.68341484971795596</c:v>
                </c:pt>
                <c:pt idx="5045">
                  <c:v>0.68028163703665001</c:v>
                </c:pt>
                <c:pt idx="5046">
                  <c:v>0.67716188048055903</c:v>
                </c:pt>
                <c:pt idx="5047">
                  <c:v>0.674055526667383</c:v>
                </c:pt>
                <c:pt idx="5048">
                  <c:v>0.670962522405671</c:v>
                </c:pt>
                <c:pt idx="5049">
                  <c:v>0.66788281469631805</c:v>
                </c:pt>
                <c:pt idx="5050">
                  <c:v>0.66481635072806999</c:v>
                </c:pt>
                <c:pt idx="5051">
                  <c:v>0.66176307788101596</c:v>
                </c:pt>
                <c:pt idx="5052">
                  <c:v>0.65872294372409901</c:v>
                </c:pt>
                <c:pt idx="5053">
                  <c:v>0.655695896013608</c:v>
                </c:pt>
                <c:pt idx="5054">
                  <c:v>0.65268188269518301</c:v>
                </c:pt>
                <c:pt idx="5055">
                  <c:v>0.64968085189981395</c:v>
                </c:pt>
                <c:pt idx="5056">
                  <c:v>0.64669275194734199</c:v>
                </c:pt>
                <c:pt idx="5057">
                  <c:v>0.64371753134195797</c:v>
                </c:pt>
                <c:pt idx="5058">
                  <c:v>0.64075513877370704</c:v>
                </c:pt>
                <c:pt idx="5059">
                  <c:v>0.63780552311898298</c:v>
                </c:pt>
                <c:pt idx="5060">
                  <c:v>0.63486863343603595</c:v>
                </c:pt>
                <c:pt idx="5061">
                  <c:v>0.63194441896846598</c:v>
                </c:pt>
                <c:pt idx="5062">
                  <c:v>0.629032829143227</c:v>
                </c:pt>
                <c:pt idx="5063">
                  <c:v>0.62613381356962905</c:v>
                </c:pt>
                <c:pt idx="5064">
                  <c:v>0.62324732203733402</c:v>
                </c:pt>
                <c:pt idx="5065">
                  <c:v>0.62037330451936101</c:v>
                </c:pt>
                <c:pt idx="5066">
                  <c:v>0.61751171117008197</c:v>
                </c:pt>
                <c:pt idx="5067">
                  <c:v>0.61466249232172698</c:v>
                </c:pt>
                <c:pt idx="5068">
                  <c:v>0.61182559848937901</c:v>
                </c:pt>
                <c:pt idx="5069">
                  <c:v>0.60900098036348305</c:v>
                </c:pt>
                <c:pt idx="5070">
                  <c:v>0.60618858881733495</c:v>
                </c:pt>
                <c:pt idx="5071">
                  <c:v>0.60338837489909403</c:v>
                </c:pt>
                <c:pt idx="5072">
                  <c:v>0.60060028983527303</c:v>
                </c:pt>
                <c:pt idx="5073">
                  <c:v>0.59782428502974605</c:v>
                </c:pt>
                <c:pt idx="5074">
                  <c:v>0.59506031206324395</c:v>
                </c:pt>
                <c:pt idx="5075">
                  <c:v>0.59230832269036005</c:v>
                </c:pt>
                <c:pt idx="5076">
                  <c:v>0.58956826884354296</c:v>
                </c:pt>
                <c:pt idx="5077">
                  <c:v>0.58684010262660602</c:v>
                </c:pt>
                <c:pt idx="5078">
                  <c:v>0.58412377632072099</c:v>
                </c:pt>
                <c:pt idx="5079">
                  <c:v>0.58141924237892195</c:v>
                </c:pt>
                <c:pt idx="5080">
                  <c:v>0.57872645342710305</c:v>
                </c:pt>
                <c:pt idx="5081">
                  <c:v>0.57604536226502001</c:v>
                </c:pt>
                <c:pt idx="5082">
                  <c:v>0.573375921863295</c:v>
                </c:pt>
                <c:pt idx="5083">
                  <c:v>0.570718085363908</c:v>
                </c:pt>
                <c:pt idx="5084">
                  <c:v>0.56807180608020502</c:v>
                </c:pt>
                <c:pt idx="5085">
                  <c:v>0.56543703749539698</c:v>
                </c:pt>
                <c:pt idx="5086">
                  <c:v>0.56281373326255701</c:v>
                </c:pt>
                <c:pt idx="5087">
                  <c:v>0.56020184720312305</c:v>
                </c:pt>
                <c:pt idx="5088">
                  <c:v>0.55760133330889905</c:v>
                </c:pt>
                <c:pt idx="5089">
                  <c:v>0.555012145739053</c:v>
                </c:pt>
                <c:pt idx="5090">
                  <c:v>0.55243423882011999</c:v>
                </c:pt>
                <c:pt idx="5091">
                  <c:v>0.54986756704550299</c:v>
                </c:pt>
                <c:pt idx="5092">
                  <c:v>0.54731208507546802</c:v>
                </c:pt>
                <c:pt idx="5093">
                  <c:v>0.544767747736152</c:v>
                </c:pt>
                <c:pt idx="5094">
                  <c:v>0.54223451002005596</c:v>
                </c:pt>
                <c:pt idx="5095">
                  <c:v>0.53971232708255301</c:v>
                </c:pt>
                <c:pt idx="5096">
                  <c:v>0.53720115424488102</c:v>
                </c:pt>
                <c:pt idx="5097">
                  <c:v>0.53470094699265003</c:v>
                </c:pt>
                <c:pt idx="5098">
                  <c:v>0.53221166097333605</c:v>
                </c:pt>
                <c:pt idx="5099">
                  <c:v>0.52973325199828702</c:v>
                </c:pt>
                <c:pt idx="5100">
                  <c:v>0.52726567603972296</c:v>
                </c:pt>
                <c:pt idx="5101">
                  <c:v>0.52480888923422897</c:v>
                </c:pt>
                <c:pt idx="5102">
                  <c:v>0.52236284787726595</c:v>
                </c:pt>
                <c:pt idx="5103">
                  <c:v>0.51992750842566604</c:v>
                </c:pt>
                <c:pt idx="5104">
                  <c:v>0.51750282749662901</c:v>
                </c:pt>
                <c:pt idx="5105">
                  <c:v>0.51508876186823205</c:v>
                </c:pt>
                <c:pt idx="5106">
                  <c:v>0.51268526847492102</c:v>
                </c:pt>
                <c:pt idx="5107">
                  <c:v>0.51029230441201801</c:v>
                </c:pt>
                <c:pt idx="5108">
                  <c:v>0.50790982693271702</c:v>
                </c:pt>
                <c:pt idx="5109">
                  <c:v>0.50553779344708605</c:v>
                </c:pt>
                <c:pt idx="5110">
                  <c:v>0.50317616152356603</c:v>
                </c:pt>
                <c:pt idx="5111">
                  <c:v>0.50082488888597498</c:v>
                </c:pt>
                <c:pt idx="5112">
                  <c:v>0.49848393341450598</c:v>
                </c:pt>
                <c:pt idx="5113">
                  <c:v>0.49615325314522601</c:v>
                </c:pt>
                <c:pt idx="5114">
                  <c:v>0.493832806269078</c:v>
                </c:pt>
                <c:pt idx="5115">
                  <c:v>0.49152255113188398</c:v>
                </c:pt>
                <c:pt idx="5116">
                  <c:v>0.48922244623383898</c:v>
                </c:pt>
                <c:pt idx="5117">
                  <c:v>0.48693245022801701</c:v>
                </c:pt>
                <c:pt idx="5118">
                  <c:v>0.48465252192086899</c:v>
                </c:pt>
                <c:pt idx="5119">
                  <c:v>0.48238262027072698</c:v>
                </c:pt>
                <c:pt idx="5120">
                  <c:v>0.48012270438979598</c:v>
                </c:pt>
                <c:pt idx="5121">
                  <c:v>0.477872733541162</c:v>
                </c:pt>
                <c:pt idx="5122">
                  <c:v>0.47563266713779301</c:v>
                </c:pt>
                <c:pt idx="5123">
                  <c:v>0.47340246474403203</c:v>
                </c:pt>
                <c:pt idx="5124">
                  <c:v>0.47118208607510498</c:v>
                </c:pt>
                <c:pt idx="5125">
                  <c:v>0.46897149099511798</c:v>
                </c:pt>
                <c:pt idx="5126">
                  <c:v>0.46677063951805398</c:v>
                </c:pt>
                <c:pt idx="5127">
                  <c:v>0.46457949180478397</c:v>
                </c:pt>
                <c:pt idx="5128">
                  <c:v>0.46239800816655302</c:v>
                </c:pt>
                <c:pt idx="5129">
                  <c:v>0.46022614906099302</c:v>
                </c:pt>
                <c:pt idx="5130">
                  <c:v>0.45806387509311702</c:v>
                </c:pt>
                <c:pt idx="5131">
                  <c:v>0.45591114701482</c:v>
                </c:pt>
                <c:pt idx="5132">
                  <c:v>0.45376792572437902</c:v>
                </c:pt>
                <c:pt idx="5133">
                  <c:v>0.45163417226595698</c:v>
                </c:pt>
                <c:pt idx="5134">
                  <c:v>0.44950984782760001</c:v>
                </c:pt>
                <c:pt idx="5135">
                  <c:v>0.447394913744736</c:v>
                </c:pt>
                <c:pt idx="5136">
                  <c:v>0.44528933149518002</c:v>
                </c:pt>
                <c:pt idx="5137">
                  <c:v>0.44319306270013098</c:v>
                </c:pt>
                <c:pt idx="5138">
                  <c:v>0.44110606912617301</c:v>
                </c:pt>
                <c:pt idx="5139">
                  <c:v>0.439028312681777</c:v>
                </c:pt>
                <c:pt idx="5140">
                  <c:v>0.43695975541729798</c:v>
                </c:pt>
                <c:pt idx="5141">
                  <c:v>0.43490035952598</c:v>
                </c:pt>
                <c:pt idx="5142">
                  <c:v>0.43285008734195102</c:v>
                </c:pt>
                <c:pt idx="5143">
                  <c:v>0.43080890134122801</c:v>
                </c:pt>
                <c:pt idx="5144">
                  <c:v>0.42877676413921501</c:v>
                </c:pt>
                <c:pt idx="5145">
                  <c:v>0.426753638491705</c:v>
                </c:pt>
                <c:pt idx="5146">
                  <c:v>0.42473948729487798</c:v>
                </c:pt>
                <c:pt idx="5147">
                  <c:v>0.42273427358430199</c:v>
                </c:pt>
                <c:pt idx="5148">
                  <c:v>0.42073796053193602</c:v>
                </c:pt>
                <c:pt idx="5149">
                  <c:v>0.418750511452126</c:v>
                </c:pt>
                <c:pt idx="5150">
                  <c:v>0.41677188979161101</c:v>
                </c:pt>
                <c:pt idx="5151">
                  <c:v>0.414802059140018</c:v>
                </c:pt>
                <c:pt idx="5152">
                  <c:v>0.412840983220363</c:v>
                </c:pt>
                <c:pt idx="5153">
                  <c:v>0.41088862589255798</c:v>
                </c:pt>
                <c:pt idx="5154">
                  <c:v>0.40894495115290003</c:v>
                </c:pt>
                <c:pt idx="5155">
                  <c:v>0.407009923135082</c:v>
                </c:pt>
                <c:pt idx="5156">
                  <c:v>0.40508350610418598</c:v>
                </c:pt>
                <c:pt idx="5157">
                  <c:v>0.40316566446218999</c:v>
                </c:pt>
                <c:pt idx="5158">
                  <c:v>0.401256362745461</c:v>
                </c:pt>
                <c:pt idx="5159">
                  <c:v>0.39935556562326002</c:v>
                </c:pt>
                <c:pt idx="5160">
                  <c:v>0.397463237898243</c:v>
                </c:pt>
                <c:pt idx="5161">
                  <c:v>0.39557934450645799</c:v>
                </c:pt>
                <c:pt idx="5162">
                  <c:v>0.39370385051634699</c:v>
                </c:pt>
                <c:pt idx="5163">
                  <c:v>0.391836721126748</c:v>
                </c:pt>
                <c:pt idx="5164">
                  <c:v>0.38997792167039202</c:v>
                </c:pt>
                <c:pt idx="5165">
                  <c:v>0.388127417609407</c:v>
                </c:pt>
                <c:pt idx="5166">
                  <c:v>0.38628517453681499</c:v>
                </c:pt>
                <c:pt idx="5167">
                  <c:v>0.38445115817703401</c:v>
                </c:pt>
                <c:pt idx="5168">
                  <c:v>0.38262533438337898</c:v>
                </c:pt>
                <c:pt idx="5169">
                  <c:v>0.38080766913756098</c:v>
                </c:pt>
                <c:pt idx="5170">
                  <c:v>0.37899812855168802</c:v>
                </c:pt>
                <c:pt idx="5171">
                  <c:v>0.37719667886526498</c:v>
                </c:pt>
                <c:pt idx="5172">
                  <c:v>0.37540328644769499</c:v>
                </c:pt>
                <c:pt idx="5173">
                  <c:v>0.37361791779327802</c:v>
                </c:pt>
                <c:pt idx="5174">
                  <c:v>0.37184053952471402</c:v>
                </c:pt>
                <c:pt idx="5175">
                  <c:v>0.37007111839309997</c:v>
                </c:pt>
                <c:pt idx="5176">
                  <c:v>0.36830962127343198</c:v>
                </c:pt>
                <c:pt idx="5177">
                  <c:v>0.36655601516660802</c:v>
                </c:pt>
                <c:pt idx="5178">
                  <c:v>0.36481026720192</c:v>
                </c:pt>
                <c:pt idx="5179">
                  <c:v>0.36307234463056598</c:v>
                </c:pt>
                <c:pt idx="5180">
                  <c:v>0.36134221483014001</c:v>
                </c:pt>
                <c:pt idx="5181">
                  <c:v>0.35961984530064001</c:v>
                </c:pt>
                <c:pt idx="5182">
                  <c:v>0.357905203668962</c:v>
                </c:pt>
                <c:pt idx="5183">
                  <c:v>0.356198257681905</c:v>
                </c:pt>
                <c:pt idx="5184">
                  <c:v>0.354498975212169</c:v>
                </c:pt>
                <c:pt idx="5185">
                  <c:v>0.352807324252357</c:v>
                </c:pt>
                <c:pt idx="5186">
                  <c:v>0.35112327291947298</c:v>
                </c:pt>
                <c:pt idx="5187">
                  <c:v>0.34944678945142399</c:v>
                </c:pt>
                <c:pt idx="5188">
                  <c:v>0.34777784220652003</c:v>
                </c:pt>
                <c:pt idx="5189">
                  <c:v>0.34611639966497498</c:v>
                </c:pt>
                <c:pt idx="5190">
                  <c:v>0.34446243042790498</c:v>
                </c:pt>
                <c:pt idx="5191">
                  <c:v>0.34281590321483202</c:v>
                </c:pt>
                <c:pt idx="5192">
                  <c:v>0.34117678686668101</c:v>
                </c:pt>
                <c:pt idx="5193">
                  <c:v>0.33954505034328097</c:v>
                </c:pt>
                <c:pt idx="5194">
                  <c:v>0.33792066272186799</c:v>
                </c:pt>
                <c:pt idx="5195">
                  <c:v>0.33630359320058201</c:v>
                </c:pt>
                <c:pt idx="5196">
                  <c:v>0.33469381109296698</c:v>
                </c:pt>
                <c:pt idx="5197">
                  <c:v>0.33309128583297598</c:v>
                </c:pt>
                <c:pt idx="5198">
                  <c:v>0.33149598696896598</c:v>
                </c:pt>
                <c:pt idx="5199">
                  <c:v>0.32990788416820099</c:v>
                </c:pt>
                <c:pt idx="5200">
                  <c:v>0.32832694721385203</c:v>
                </c:pt>
                <c:pt idx="5201">
                  <c:v>0.326753146004998</c:v>
                </c:pt>
                <c:pt idx="5202">
                  <c:v>0.325186450556125</c:v>
                </c:pt>
                <c:pt idx="5203">
                  <c:v>0.32362683099762501</c:v>
                </c:pt>
                <c:pt idx="5204">
                  <c:v>0.32207425757430003</c:v>
                </c:pt>
                <c:pt idx="5205">
                  <c:v>0.32052870064536099</c:v>
                </c:pt>
                <c:pt idx="5206">
                  <c:v>0.318990130684426</c:v>
                </c:pt>
                <c:pt idx="5207">
                  <c:v>0.31745851827952298</c:v>
                </c:pt>
                <c:pt idx="5208">
                  <c:v>0.31593383413008802</c:v>
                </c:pt>
                <c:pt idx="5209">
                  <c:v>0.31441604904997</c:v>
                </c:pt>
                <c:pt idx="5210">
                  <c:v>0.31290513396492398</c:v>
                </c:pt>
                <c:pt idx="5211">
                  <c:v>0.31140105991311801</c:v>
                </c:pt>
                <c:pt idx="5212">
                  <c:v>0.30990379804513002</c:v>
                </c:pt>
                <c:pt idx="5213">
                  <c:v>0.30841331962094798</c:v>
                </c:pt>
                <c:pt idx="5214">
                  <c:v>0.30692959601397102</c:v>
                </c:pt>
                <c:pt idx="5215">
                  <c:v>0.30545259870651198</c:v>
                </c:pt>
                <c:pt idx="5216">
                  <c:v>0.303982299291294</c:v>
                </c:pt>
                <c:pt idx="5217">
                  <c:v>0.302518669471951</c:v>
                </c:pt>
                <c:pt idx="5218">
                  <c:v>0.30106168106103198</c:v>
                </c:pt>
                <c:pt idx="5219">
                  <c:v>0.29961130597949598</c:v>
                </c:pt>
                <c:pt idx="5220">
                  <c:v>0.29816751625771898</c:v>
                </c:pt>
                <c:pt idx="5221">
                  <c:v>0.29673028403498503</c:v>
                </c:pt>
                <c:pt idx="5222">
                  <c:v>0.29529958155699498</c:v>
                </c:pt>
                <c:pt idx="5223">
                  <c:v>0.29387538117886502</c:v>
                </c:pt>
                <c:pt idx="5224">
                  <c:v>0.29245765536062202</c:v>
                </c:pt>
                <c:pt idx="5225">
                  <c:v>0.29104637667270999</c:v>
                </c:pt>
                <c:pt idx="5226">
                  <c:v>0.28964151778748598</c:v>
                </c:pt>
                <c:pt idx="5227">
                  <c:v>0.288243051487724</c:v>
                </c:pt>
                <c:pt idx="5228">
                  <c:v>0.28685095065961103</c:v>
                </c:pt>
                <c:pt idx="5229">
                  <c:v>0.28546518829475298</c:v>
                </c:pt>
                <c:pt idx="5230">
                  <c:v>0.28408573749016902</c:v>
                </c:pt>
                <c:pt idx="5231">
                  <c:v>0.28271257144879502</c:v>
                </c:pt>
                <c:pt idx="5232">
                  <c:v>0.28134566347498502</c:v>
                </c:pt>
                <c:pt idx="5233">
                  <c:v>0.279984986980508</c:v>
                </c:pt>
                <c:pt idx="5234">
                  <c:v>0.27863051547805101</c:v>
                </c:pt>
                <c:pt idx="5235">
                  <c:v>0.27728222258421797</c:v>
                </c:pt>
                <c:pt idx="5236">
                  <c:v>0.27594008201853298</c:v>
                </c:pt>
                <c:pt idx="5237">
                  <c:v>0.27460406760343398</c:v>
                </c:pt>
                <c:pt idx="5238">
                  <c:v>0.27327415326378002</c:v>
                </c:pt>
                <c:pt idx="5239">
                  <c:v>0.27195031302434902</c:v>
                </c:pt>
                <c:pt idx="5240">
                  <c:v>0.27063252101433499</c:v>
                </c:pt>
                <c:pt idx="5241">
                  <c:v>0.269320751460355</c:v>
                </c:pt>
                <c:pt idx="5242">
                  <c:v>0.26801497869344199</c:v>
                </c:pt>
                <c:pt idx="5243">
                  <c:v>0.26671517714304999</c:v>
                </c:pt>
                <c:pt idx="5244">
                  <c:v>0.26542132133805502</c:v>
                </c:pt>
                <c:pt idx="5245">
                  <c:v>0.26413338590774899</c:v>
                </c:pt>
                <c:pt idx="5246">
                  <c:v>0.26285134558234802</c:v>
                </c:pt>
                <c:pt idx="5247">
                  <c:v>0.26157517518798901</c:v>
                </c:pt>
                <c:pt idx="5248">
                  <c:v>0.260304849652226</c:v>
                </c:pt>
                <c:pt idx="5249">
                  <c:v>0.25904034399903902</c:v>
                </c:pt>
                <c:pt idx="5250">
                  <c:v>0.25778163335082799</c:v>
                </c:pt>
                <c:pt idx="5251">
                  <c:v>0.25652869292841401</c:v>
                </c:pt>
                <c:pt idx="5252">
                  <c:v>0.255281498048542</c:v>
                </c:pt>
                <c:pt idx="5253">
                  <c:v>0.25404002412637799</c:v>
                </c:pt>
                <c:pt idx="5254">
                  <c:v>0.25280424667151102</c:v>
                </c:pt>
                <c:pt idx="5255">
                  <c:v>0.25157414129295302</c:v>
                </c:pt>
                <c:pt idx="5256">
                  <c:v>0.25034968369264099</c:v>
                </c:pt>
                <c:pt idx="5257">
                  <c:v>0.249130849669432</c:v>
                </c:pt>
                <c:pt idx="5258">
                  <c:v>0.24791761511711</c:v>
                </c:pt>
                <c:pt idx="5259">
                  <c:v>0.246709956024382</c:v>
                </c:pt>
                <c:pt idx="5260">
                  <c:v>0.24550784847537899</c:v>
                </c:pt>
                <c:pt idx="5261">
                  <c:v>0.244311268646657</c:v>
                </c:pt>
                <c:pt idx="5262">
                  <c:v>0.24312019281019701</c:v>
                </c:pt>
                <c:pt idx="5263">
                  <c:v>0.241934597330906</c:v>
                </c:pt>
                <c:pt idx="5264">
                  <c:v>0.24075445866711301</c:v>
                </c:pt>
                <c:pt idx="5265">
                  <c:v>0.239579753369079</c:v>
                </c:pt>
                <c:pt idx="5266">
                  <c:v>0.238410458081983</c:v>
                </c:pt>
                <c:pt idx="5267">
                  <c:v>0.23724654954143601</c:v>
                </c:pt>
                <c:pt idx="5268">
                  <c:v>0.23608800457547399</c:v>
                </c:pt>
                <c:pt idx="5269">
                  <c:v>0.23493480010255899</c:v>
                </c:pt>
                <c:pt idx="5270">
                  <c:v>0.23378691313408101</c:v>
                </c:pt>
                <c:pt idx="5271">
                  <c:v>0.23264432077185701</c:v>
                </c:pt>
                <c:pt idx="5272">
                  <c:v>0.23150700020862999</c:v>
                </c:pt>
                <c:pt idx="5273">
                  <c:v>0.230374928726573</c:v>
                </c:pt>
                <c:pt idx="5274">
                  <c:v>0.22924808369778599</c:v>
                </c:pt>
                <c:pt idx="5275">
                  <c:v>0.22812644258579601</c:v>
                </c:pt>
                <c:pt idx="5276">
                  <c:v>0.22700998294156099</c:v>
                </c:pt>
                <c:pt idx="5277">
                  <c:v>0.225898682405967</c:v>
                </c:pt>
                <c:pt idx="5278">
                  <c:v>0.22479251870882699</c:v>
                </c:pt>
                <c:pt idx="5279">
                  <c:v>0.22369146966688599</c:v>
                </c:pt>
                <c:pt idx="5280">
                  <c:v>0.222595513186818</c:v>
                </c:pt>
                <c:pt idx="5281">
                  <c:v>0.221504627262225</c:v>
                </c:pt>
                <c:pt idx="5282">
                  <c:v>0.22041878997414099</c:v>
                </c:pt>
                <c:pt idx="5283">
                  <c:v>0.21933797949102901</c:v>
                </c:pt>
                <c:pt idx="5284">
                  <c:v>0.218262174067784</c:v>
                </c:pt>
                <c:pt idx="5285">
                  <c:v>0.21719135204623</c:v>
                </c:pt>
                <c:pt idx="5286">
                  <c:v>0.21612549185362401</c:v>
                </c:pt>
                <c:pt idx="5287">
                  <c:v>0.215064572005152</c:v>
                </c:pt>
                <c:pt idx="5288">
                  <c:v>0.21400857109893301</c:v>
                </c:pt>
                <c:pt idx="5289">
                  <c:v>0.21295746782001801</c:v>
                </c:pt>
                <c:pt idx="5290">
                  <c:v>0.21191124093838901</c:v>
                </c:pt>
                <c:pt idx="5291">
                  <c:v>0.21086986930746099</c:v>
                </c:pt>
                <c:pt idx="5292">
                  <c:v>0.20983333186758099</c:v>
                </c:pt>
                <c:pt idx="5293">
                  <c:v>0.20880160763953001</c:v>
                </c:pt>
                <c:pt idx="5294">
                  <c:v>0.20777467573201899</c:v>
                </c:pt>
                <c:pt idx="5295">
                  <c:v>0.20675251533369601</c:v>
                </c:pt>
                <c:pt idx="5296">
                  <c:v>0.20573510571864001</c:v>
                </c:pt>
                <c:pt idx="5297">
                  <c:v>0.204722426242365</c:v>
                </c:pt>
                <c:pt idx="5298">
                  <c:v>0.20371445634431701</c:v>
                </c:pt>
                <c:pt idx="5299">
                  <c:v>0.20271117554437801</c:v>
                </c:pt>
                <c:pt idx="5300">
                  <c:v>0.201712563446865</c:v>
                </c:pt>
                <c:pt idx="5301">
                  <c:v>0.20071859973602699</c:v>
                </c:pt>
                <c:pt idx="5302">
                  <c:v>0.199729264178549</c:v>
                </c:pt>
                <c:pt idx="5303">
                  <c:v>0.19874453662005401</c:v>
                </c:pt>
                <c:pt idx="5304">
                  <c:v>0.197764396990596</c:v>
                </c:pt>
                <c:pt idx="5305">
                  <c:v>0.19678882529716701</c:v>
                </c:pt>
                <c:pt idx="5306">
                  <c:v>0.19581780162919399</c:v>
                </c:pt>
                <c:pt idx="5307">
                  <c:v>0.19485130615654001</c:v>
                </c:pt>
                <c:pt idx="5308">
                  <c:v>0.19388931912600599</c:v>
                </c:pt>
                <c:pt idx="5309">
                  <c:v>0.192931820865827</c:v>
                </c:pt>
                <c:pt idx="5310">
                  <c:v>0.191978791783675</c:v>
                </c:pt>
                <c:pt idx="5311">
                  <c:v>0.191030212364662</c:v>
                </c:pt>
                <c:pt idx="5312">
                  <c:v>0.190086063172834</c:v>
                </c:pt>
                <c:pt idx="5313">
                  <c:v>0.189146324851174</c:v>
                </c:pt>
                <c:pt idx="5314">
                  <c:v>0.18821097811960699</c:v>
                </c:pt>
                <c:pt idx="5315">
                  <c:v>0.18728000377649101</c:v>
                </c:pt>
                <c:pt idx="5316">
                  <c:v>0.18635338269662399</c:v>
                </c:pt>
                <c:pt idx="5317">
                  <c:v>0.18543109583324299</c:v>
                </c:pt>
                <c:pt idx="5318">
                  <c:v>0.18451312421602301</c:v>
                </c:pt>
                <c:pt idx="5319">
                  <c:v>0.18359944895007799</c:v>
                </c:pt>
                <c:pt idx="5320">
                  <c:v>0.182690051217959</c:v>
                </c:pt>
                <c:pt idx="5321">
                  <c:v>0.18178491227766</c:v>
                </c:pt>
                <c:pt idx="5322">
                  <c:v>0.18088401346361099</c:v>
                </c:pt>
                <c:pt idx="5323">
                  <c:v>0.17998733618468299</c:v>
                </c:pt>
                <c:pt idx="5324">
                  <c:v>0.17909486192468899</c:v>
                </c:pt>
                <c:pt idx="5325">
                  <c:v>0.178206572244377</c:v>
                </c:pt>
                <c:pt idx="5326">
                  <c:v>0.17732244877693901</c:v>
                </c:pt>
                <c:pt idx="5327">
                  <c:v>0.17644247323100801</c:v>
                </c:pt>
                <c:pt idx="5328">
                  <c:v>0.175566627388656</c:v>
                </c:pt>
                <c:pt idx="5329">
                  <c:v>0.17469489310639699</c:v>
                </c:pt>
                <c:pt idx="5330">
                  <c:v>0.173827252314184</c:v>
                </c:pt>
                <c:pt idx="5331">
                  <c:v>0.17296368701391601</c:v>
                </c:pt>
                <c:pt idx="5332">
                  <c:v>0.17210417928292801</c:v>
                </c:pt>
                <c:pt idx="5333">
                  <c:v>0.17124871126899999</c:v>
                </c:pt>
                <c:pt idx="5334">
                  <c:v>0.170397265194355</c:v>
                </c:pt>
                <c:pt idx="5335">
                  <c:v>0.169549823351655</c:v>
                </c:pt>
                <c:pt idx="5336">
                  <c:v>0.16870636810700701</c:v>
                </c:pt>
                <c:pt idx="5337">
                  <c:v>0.167866881895961</c:v>
                </c:pt>
                <c:pt idx="5338">
                  <c:v>0.16703134722850699</c:v>
                </c:pt>
                <c:pt idx="5339">
                  <c:v>0.16619974668308199</c:v>
                </c:pt>
                <c:pt idx="5340">
                  <c:v>0.165372062910562</c:v>
                </c:pt>
                <c:pt idx="5341">
                  <c:v>0.16454827863227001</c:v>
                </c:pt>
                <c:pt idx="5342">
                  <c:v>0.16372837663947101</c:v>
                </c:pt>
                <c:pt idx="5343">
                  <c:v>0.162912339794374</c:v>
                </c:pt>
                <c:pt idx="5344">
                  <c:v>0.16210015102713299</c:v>
                </c:pt>
                <c:pt idx="5345">
                  <c:v>0.16129179333934601</c:v>
                </c:pt>
                <c:pt idx="5346">
                  <c:v>0.16048724980155499</c:v>
                </c:pt>
                <c:pt idx="5347">
                  <c:v>0.15968650355324601</c:v>
                </c:pt>
                <c:pt idx="5348">
                  <c:v>0.15888953780235299</c:v>
                </c:pt>
                <c:pt idx="5349">
                  <c:v>0.15809633582625199</c:v>
                </c:pt>
                <c:pt idx="5350">
                  <c:v>0.157306880969765</c:v>
                </c:pt>
                <c:pt idx="5351">
                  <c:v>0.15652115664566099</c:v>
                </c:pt>
                <c:pt idx="5352">
                  <c:v>0.155739146335653</c:v>
                </c:pt>
                <c:pt idx="5353">
                  <c:v>0.154960833587902</c:v>
                </c:pt>
                <c:pt idx="5354">
                  <c:v>0.15418620201901301</c:v>
                </c:pt>
                <c:pt idx="5355">
                  <c:v>0.15341523531103801</c:v>
                </c:pt>
                <c:pt idx="5356">
                  <c:v>0.15264791721447599</c:v>
                </c:pt>
                <c:pt idx="5357">
                  <c:v>0.15188423154577299</c:v>
                </c:pt>
                <c:pt idx="5358">
                  <c:v>0.151124162187321</c:v>
                </c:pt>
                <c:pt idx="5359">
                  <c:v>0.15036769308846001</c:v>
                </c:pt>
                <c:pt idx="5360">
                  <c:v>0.14961480826297599</c:v>
                </c:pt>
                <c:pt idx="5361">
                  <c:v>0.14886549179210501</c:v>
                </c:pt>
                <c:pt idx="5362">
                  <c:v>0.14811972782152699</c:v>
                </c:pt>
                <c:pt idx="5363">
                  <c:v>0.14737750056037499</c:v>
                </c:pt>
                <c:pt idx="5364">
                  <c:v>0.14663879428572499</c:v>
                </c:pt>
                <c:pt idx="5365">
                  <c:v>0.14590359333710401</c:v>
                </c:pt>
                <c:pt idx="5366">
                  <c:v>0.14517188211998699</c:v>
                </c:pt>
                <c:pt idx="5367">
                  <c:v>0.144443645101799</c:v>
                </c:pt>
                <c:pt idx="5368">
                  <c:v>0.14371886681591101</c:v>
                </c:pt>
                <c:pt idx="5369">
                  <c:v>0.14299753185914499</c:v>
                </c:pt>
                <c:pt idx="5370">
                  <c:v>0.142279624890773</c:v>
                </c:pt>
                <c:pt idx="5371">
                  <c:v>0.14156513063301401</c:v>
                </c:pt>
                <c:pt idx="5372">
                  <c:v>0.140854033872539</c:v>
                </c:pt>
                <c:pt idx="5373">
                  <c:v>0.14014631945846701</c:v>
                </c:pt>
                <c:pt idx="5374">
                  <c:v>0.13944197230136801</c:v>
                </c:pt>
                <c:pt idx="5375">
                  <c:v>0.13874097737376301</c:v>
                </c:pt>
                <c:pt idx="5376">
                  <c:v>0.13804331971262099</c:v>
                </c:pt>
                <c:pt idx="5377">
                  <c:v>0.13734898441386501</c:v>
                </c:pt>
                <c:pt idx="5378">
                  <c:v>0.13665795663736399</c:v>
                </c:pt>
                <c:pt idx="5379">
                  <c:v>0.135970221602943</c:v>
                </c:pt>
                <c:pt idx="5380">
                  <c:v>0.13528576459137501</c:v>
                </c:pt>
                <c:pt idx="5381">
                  <c:v>0.13460457094488501</c:v>
                </c:pt>
                <c:pt idx="5382">
                  <c:v>0.13392662606664901</c:v>
                </c:pt>
                <c:pt idx="5383">
                  <c:v>0.13325191541929601</c:v>
                </c:pt>
                <c:pt idx="5384">
                  <c:v>0.132580424526407</c:v>
                </c:pt>
                <c:pt idx="5385">
                  <c:v>0.13191213897151199</c:v>
                </c:pt>
                <c:pt idx="5386">
                  <c:v>0.131247044397098</c:v>
                </c:pt>
                <c:pt idx="5387">
                  <c:v>0.13058512650609899</c:v>
                </c:pt>
                <c:pt idx="5388">
                  <c:v>0.129926371060407</c:v>
                </c:pt>
                <c:pt idx="5389">
                  <c:v>0.12927076388136099</c:v>
                </c:pt>
                <c:pt idx="5390">
                  <c:v>0.12861829084825899</c:v>
                </c:pt>
                <c:pt idx="5391">
                  <c:v>0.12796893789984701</c:v>
                </c:pt>
                <c:pt idx="5392">
                  <c:v>0.12732269103232699</c:v>
                </c:pt>
                <c:pt idx="5393">
                  <c:v>0.126679536301854</c:v>
                </c:pt>
                <c:pt idx="5394">
                  <c:v>0.12603945982053699</c:v>
                </c:pt>
                <c:pt idx="5395">
                  <c:v>0.12540244775943701</c:v>
                </c:pt>
                <c:pt idx="5396">
                  <c:v>0.124768486346071</c:v>
                </c:pt>
                <c:pt idx="5397">
                  <c:v>0.12413756186741</c:v>
                </c:pt>
                <c:pt idx="5398">
                  <c:v>0.123509660665876</c:v>
                </c:pt>
                <c:pt idx="5399">
                  <c:v>0.122884769140851</c:v>
                </c:pt>
                <c:pt idx="5400">
                  <c:v>0.12226287374816899</c:v>
                </c:pt>
                <c:pt idx="5401">
                  <c:v>0.121643961000617</c:v>
                </c:pt>
                <c:pt idx="5402">
                  <c:v>0.12102801746743901</c:v>
                </c:pt>
                <c:pt idx="5403">
                  <c:v>0.120415029773834</c:v>
                </c:pt>
                <c:pt idx="5404">
                  <c:v>0.119804984599958</c:v>
                </c:pt>
                <c:pt idx="5405">
                  <c:v>0.119197868683418</c:v>
                </c:pt>
                <c:pt idx="5406">
                  <c:v>0.11859366881478101</c:v>
                </c:pt>
                <c:pt idx="5407">
                  <c:v>0.11799237184156799</c:v>
                </c:pt>
                <c:pt idx="5408">
                  <c:v>0.117393964666256</c:v>
                </c:pt>
                <c:pt idx="5409">
                  <c:v>0.11679843424428001</c:v>
                </c:pt>
                <c:pt idx="5410">
                  <c:v>0.116205767588029</c:v>
                </c:pt>
                <c:pt idx="5411">
                  <c:v>0.115615951762348</c:v>
                </c:pt>
                <c:pt idx="5412">
                  <c:v>0.11502897388804199</c:v>
                </c:pt>
                <c:pt idx="5413">
                  <c:v>0.11444482113837</c:v>
                </c:pt>
                <c:pt idx="5414">
                  <c:v>0.11386348074055</c:v>
                </c:pt>
                <c:pt idx="5415">
                  <c:v>0.113284939976254</c:v>
                </c:pt>
                <c:pt idx="5416">
                  <c:v>0.112709186179116</c:v>
                </c:pt>
                <c:pt idx="5417">
                  <c:v>0.112136206736723</c:v>
                </c:pt>
                <c:pt idx="5418">
                  <c:v>0.111565989090123</c:v>
                </c:pt>
                <c:pt idx="5419">
                  <c:v>0.11099852073131999</c:v>
                </c:pt>
                <c:pt idx="5420">
                  <c:v>0.11043378920727499</c:v>
                </c:pt>
                <c:pt idx="5421">
                  <c:v>0.10987178211441199</c:v>
                </c:pt>
                <c:pt idx="5422">
                  <c:v>0.109312487104107</c:v>
                </c:pt>
                <c:pt idx="5423">
                  <c:v>0.108755891877199</c:v>
                </c:pt>
                <c:pt idx="5424">
                  <c:v>0.108201984188982</c:v>
                </c:pt>
                <c:pt idx="5425">
                  <c:v>0.107650751843213</c:v>
                </c:pt>
                <c:pt idx="5426">
                  <c:v>0.107102182696605</c:v>
                </c:pt>
                <c:pt idx="5427">
                  <c:v>0.106556264657831</c:v>
                </c:pt>
                <c:pt idx="5428">
                  <c:v>0.106012985684023</c:v>
                </c:pt>
                <c:pt idx="5429">
                  <c:v>0.105472333785772</c:v>
                </c:pt>
                <c:pt idx="5430">
                  <c:v>0.10493429702262901</c:v>
                </c:pt>
                <c:pt idx="5431">
                  <c:v>0.10439886350510599</c:v>
                </c:pt>
                <c:pt idx="5432">
                  <c:v>0.10386602139267299</c:v>
                </c:pt>
                <c:pt idx="5433">
                  <c:v>0.103335758896261</c:v>
                </c:pt>
                <c:pt idx="5434">
                  <c:v>0.10280806427675999</c:v>
                </c:pt>
                <c:pt idx="5435">
                  <c:v>0.102282925843022</c:v>
                </c:pt>
                <c:pt idx="5436">
                  <c:v>0.101760331953859</c:v>
                </c:pt>
                <c:pt idx="5437">
                  <c:v>0.101240271019042</c:v>
                </c:pt>
                <c:pt idx="5438">
                  <c:v>0.100722731494806</c:v>
                </c:pt>
                <c:pt idx="5439">
                  <c:v>0.100207701886845</c:v>
                </c:pt>
                <c:pt idx="5440">
                  <c:v>9.9695170751312706E-2</c:v>
                </c:pt>
                <c:pt idx="5441">
                  <c:v>9.9185126690826103E-2</c:v>
                </c:pt>
                <c:pt idx="5442">
                  <c:v>9.8677558356463593E-2</c:v>
                </c:pt>
                <c:pt idx="5443">
                  <c:v>9.8172454448763796E-2</c:v>
                </c:pt>
                <c:pt idx="5444">
                  <c:v>9.7669803714228703E-2</c:v>
                </c:pt>
                <c:pt idx="5445">
                  <c:v>9.7169594948820395E-2</c:v>
                </c:pt>
                <c:pt idx="5446">
                  <c:v>9.6671816994964299E-2</c:v>
                </c:pt>
                <c:pt idx="5447">
                  <c:v>9.6176458742547294E-2</c:v>
                </c:pt>
                <c:pt idx="5448">
                  <c:v>9.5683509128918695E-2</c:v>
                </c:pt>
                <c:pt idx="5449">
                  <c:v>9.5192957138889797E-2</c:v>
                </c:pt>
                <c:pt idx="5450">
                  <c:v>9.4704791802235899E-2</c:v>
                </c:pt>
                <c:pt idx="5451">
                  <c:v>9.4219002197193299E-2</c:v>
                </c:pt>
                <c:pt idx="5452">
                  <c:v>9.3735577447962001E-2</c:v>
                </c:pt>
                <c:pt idx="5453">
                  <c:v>9.3254506724704797E-2</c:v>
                </c:pt>
                <c:pt idx="5454">
                  <c:v>9.2775779243547907E-2</c:v>
                </c:pt>
                <c:pt idx="5455">
                  <c:v>9.2299384266580894E-2</c:v>
                </c:pt>
                <c:pt idx="5456">
                  <c:v>9.1825311101856294E-2</c:v>
                </c:pt>
                <c:pt idx="5457">
                  <c:v>9.1353549103390094E-2</c:v>
                </c:pt>
                <c:pt idx="5458">
                  <c:v>9.0884087669662605E-2</c:v>
                </c:pt>
                <c:pt idx="5459">
                  <c:v>9.0416916244617701E-2</c:v>
                </c:pt>
                <c:pt idx="5460">
                  <c:v>8.9952024317663207E-2</c:v>
                </c:pt>
                <c:pt idx="5461">
                  <c:v>8.9489401422171405E-2</c:v>
                </c:pt>
                <c:pt idx="5462">
                  <c:v>8.9029037136978406E-2</c:v>
                </c:pt>
                <c:pt idx="5463">
                  <c:v>8.8570921084884999E-2</c:v>
                </c:pt>
                <c:pt idx="5464">
                  <c:v>8.8115042933656296E-2</c:v>
                </c:pt>
                <c:pt idx="5465">
                  <c:v>8.7661392394022805E-2</c:v>
                </c:pt>
                <c:pt idx="5466">
                  <c:v>8.7209959222178599E-2</c:v>
                </c:pt>
                <c:pt idx="5467">
                  <c:v>8.6760733217283698E-2</c:v>
                </c:pt>
                <c:pt idx="5468">
                  <c:v>8.6313704221463394E-2</c:v>
                </c:pt>
                <c:pt idx="5469">
                  <c:v>8.5868862121807304E-2</c:v>
                </c:pt>
                <c:pt idx="5470">
                  <c:v>8.5426196847870894E-2</c:v>
                </c:pt>
                <c:pt idx="5471">
                  <c:v>8.4985698372175206E-2</c:v>
                </c:pt>
                <c:pt idx="5472">
                  <c:v>8.45473567102073E-2</c:v>
                </c:pt>
                <c:pt idx="5473">
                  <c:v>8.41111619209189E-2</c:v>
                </c:pt>
                <c:pt idx="5474">
                  <c:v>8.3677104105228606E-2</c:v>
                </c:pt>
                <c:pt idx="5475">
                  <c:v>8.3245173406021306E-2</c:v>
                </c:pt>
                <c:pt idx="5476">
                  <c:v>8.2815360010146596E-2</c:v>
                </c:pt>
                <c:pt idx="5477">
                  <c:v>8.2387654144921996E-2</c:v>
                </c:pt>
                <c:pt idx="5478">
                  <c:v>8.1962046080130593E-2</c:v>
                </c:pt>
                <c:pt idx="5479">
                  <c:v>8.1538526127522507E-2</c:v>
                </c:pt>
                <c:pt idx="5480">
                  <c:v>8.1117084640813797E-2</c:v>
                </c:pt>
                <c:pt idx="5481">
                  <c:v>8.0697712014188294E-2</c:v>
                </c:pt>
                <c:pt idx="5482">
                  <c:v>8.02803986837963E-2</c:v>
                </c:pt>
                <c:pt idx="5483">
                  <c:v>7.9865135126755402E-2</c:v>
                </c:pt>
                <c:pt idx="5484">
                  <c:v>7.9451911861150304E-2</c:v>
                </c:pt>
                <c:pt idx="5485">
                  <c:v>7.9040719446532501E-2</c:v>
                </c:pt>
                <c:pt idx="5486">
                  <c:v>7.8631548481922206E-2</c:v>
                </c:pt>
                <c:pt idx="5487">
                  <c:v>7.8224389606806805E-2</c:v>
                </c:pt>
                <c:pt idx="5488">
                  <c:v>7.7819233502640597E-2</c:v>
                </c:pt>
                <c:pt idx="5489">
                  <c:v>7.7416070890345898E-2</c:v>
                </c:pt>
                <c:pt idx="5490">
                  <c:v>7.7014892529314594E-2</c:v>
                </c:pt>
                <c:pt idx="5491">
                  <c:v>7.6615689220904601E-2</c:v>
                </c:pt>
                <c:pt idx="5492">
                  <c:v>7.6218451804943493E-2</c:v>
                </c:pt>
                <c:pt idx="5493">
                  <c:v>7.5823171160727093E-2</c:v>
                </c:pt>
                <c:pt idx="5494">
                  <c:v>7.5429838208018699E-2</c:v>
                </c:pt>
                <c:pt idx="5495">
                  <c:v>7.50384439050511E-2</c:v>
                </c:pt>
                <c:pt idx="5496">
                  <c:v>7.4648979249525294E-2</c:v>
                </c:pt>
                <c:pt idx="5497">
                  <c:v>7.42614352761128E-2</c:v>
                </c:pt>
                <c:pt idx="5498">
                  <c:v>7.3875803062450895E-2</c:v>
                </c:pt>
                <c:pt idx="5499">
                  <c:v>7.3492073720149403E-2</c:v>
                </c:pt>
                <c:pt idx="5500">
                  <c:v>7.3110238402285199E-2</c:v>
                </c:pt>
                <c:pt idx="5501">
                  <c:v>7.2730288299405199E-2</c:v>
                </c:pt>
                <c:pt idx="5502">
                  <c:v>7.2352214639526097E-2</c:v>
                </c:pt>
                <c:pt idx="5503">
                  <c:v>7.1976008690133306E-2</c:v>
                </c:pt>
                <c:pt idx="5504">
                  <c:v>7.1601661755182899E-2</c:v>
                </c:pt>
                <c:pt idx="5505">
                  <c:v>7.1229165177100207E-2</c:v>
                </c:pt>
                <c:pt idx="5506">
                  <c:v>7.0858510335780597E-2</c:v>
                </c:pt>
                <c:pt idx="5507">
                  <c:v>7.0489688648089896E-2</c:v>
                </c:pt>
                <c:pt idx="5508">
                  <c:v>7.0122691568363898E-2</c:v>
                </c:pt>
                <c:pt idx="5509">
                  <c:v>6.9757510588408497E-2</c:v>
                </c:pt>
                <c:pt idx="5510">
                  <c:v>6.93941372369999E-2</c:v>
                </c:pt>
                <c:pt idx="5511">
                  <c:v>6.9032563078885695E-2</c:v>
                </c:pt>
                <c:pt idx="5512">
                  <c:v>6.86727797167829E-2</c:v>
                </c:pt>
                <c:pt idx="5513">
                  <c:v>6.8314778787881197E-2</c:v>
                </c:pt>
                <c:pt idx="5514">
                  <c:v>6.7958551968838599E-2</c:v>
                </c:pt>
                <c:pt idx="5515">
                  <c:v>6.7604090969786104E-2</c:v>
                </c:pt>
                <c:pt idx="5516">
                  <c:v>6.7251387537825502E-2</c:v>
                </c:pt>
                <c:pt idx="5517">
                  <c:v>6.6900433456529296E-2</c:v>
                </c:pt>
                <c:pt idx="5518">
                  <c:v>6.6551220544941406E-2</c:v>
                </c:pt>
                <c:pt idx="5519">
                  <c:v>6.6203740657078097E-2</c:v>
                </c:pt>
                <c:pt idx="5520">
                  <c:v>6.5857985683925799E-2</c:v>
                </c:pt>
                <c:pt idx="5521">
                  <c:v>6.5513947549944399E-2</c:v>
                </c:pt>
                <c:pt idx="5522">
                  <c:v>6.5171618217563204E-2</c:v>
                </c:pt>
                <c:pt idx="5523">
                  <c:v>6.4830989680686402E-2</c:v>
                </c:pt>
                <c:pt idx="5524">
                  <c:v>6.4492053971687502E-2</c:v>
                </c:pt>
                <c:pt idx="5525">
                  <c:v>6.4154803155413997E-2</c:v>
                </c:pt>
                <c:pt idx="5526">
                  <c:v>6.3819229332184799E-2</c:v>
                </c:pt>
                <c:pt idx="5527">
                  <c:v>6.3485324636791601E-2</c:v>
                </c:pt>
                <c:pt idx="5528">
                  <c:v>6.3153081238997905E-2</c:v>
                </c:pt>
                <c:pt idx="5529">
                  <c:v>6.2822491341540901E-2</c:v>
                </c:pt>
                <c:pt idx="5530">
                  <c:v>6.2493547182629297E-2</c:v>
                </c:pt>
                <c:pt idx="5531">
                  <c:v>6.21662410334455E-2</c:v>
                </c:pt>
                <c:pt idx="5532">
                  <c:v>6.1840565199644502E-2</c:v>
                </c:pt>
                <c:pt idx="5533">
                  <c:v>6.1516512019854599E-2</c:v>
                </c:pt>
                <c:pt idx="5534">
                  <c:v>6.1194073868175901E-2</c:v>
                </c:pt>
                <c:pt idx="5535">
                  <c:v>6.0873243149184297E-2</c:v>
                </c:pt>
                <c:pt idx="5536">
                  <c:v>6.0554012303426497E-2</c:v>
                </c:pt>
                <c:pt idx="5537">
                  <c:v>6.0236373802924299E-2</c:v>
                </c:pt>
                <c:pt idx="5538">
                  <c:v>5.99203201536724E-2</c:v>
                </c:pt>
                <c:pt idx="5539">
                  <c:v>5.9605843894139303E-2</c:v>
                </c:pt>
                <c:pt idx="5540">
                  <c:v>5.9292937596266901E-2</c:v>
                </c:pt>
                <c:pt idx="5541">
                  <c:v>5.8981593862972297E-2</c:v>
                </c:pt>
                <c:pt idx="5542">
                  <c:v>5.8671805331644802E-2</c:v>
                </c:pt>
                <c:pt idx="5543">
                  <c:v>5.8363564670649203E-2</c:v>
                </c:pt>
                <c:pt idx="5544">
                  <c:v>5.8056864581323898E-2</c:v>
                </c:pt>
                <c:pt idx="5545">
                  <c:v>5.7751697796981603E-2</c:v>
                </c:pt>
                <c:pt idx="5546">
                  <c:v>5.7448057082909398E-2</c:v>
                </c:pt>
                <c:pt idx="5547">
                  <c:v>5.7145935236868603E-2</c:v>
                </c:pt>
                <c:pt idx="5548">
                  <c:v>5.6845325086096701E-2</c:v>
                </c:pt>
                <c:pt idx="5549">
                  <c:v>5.6546219492303797E-2</c:v>
                </c:pt>
                <c:pt idx="5550">
                  <c:v>5.6248611347176E-2</c:v>
                </c:pt>
                <c:pt idx="5551">
                  <c:v>5.5952493573874197E-2</c:v>
                </c:pt>
                <c:pt idx="5552">
                  <c:v>5.5657859127533599E-2</c:v>
                </c:pt>
                <c:pt idx="5553">
                  <c:v>5.5364700992266397E-2</c:v>
                </c:pt>
                <c:pt idx="5554">
                  <c:v>5.5073012186157497E-2</c:v>
                </c:pt>
                <c:pt idx="5555">
                  <c:v>5.4782785755269597E-2</c:v>
                </c:pt>
                <c:pt idx="5556">
                  <c:v>5.44940147786388E-2</c:v>
                </c:pt>
                <c:pt idx="5557">
                  <c:v>5.4206692365277302E-2</c:v>
                </c:pt>
                <c:pt idx="5558">
                  <c:v>5.3920811653174097E-2</c:v>
                </c:pt>
                <c:pt idx="5559">
                  <c:v>5.3636365812792498E-2</c:v>
                </c:pt>
                <c:pt idx="5560">
                  <c:v>5.3353348043572099E-2</c:v>
                </c:pt>
                <c:pt idx="5561">
                  <c:v>5.3071751575428601E-2</c:v>
                </c:pt>
                <c:pt idx="5562">
                  <c:v>5.2791569668253401E-2</c:v>
                </c:pt>
                <c:pt idx="5563">
                  <c:v>5.2512795610915E-2</c:v>
                </c:pt>
                <c:pt idx="5564">
                  <c:v>5.2235422724255999E-2</c:v>
                </c:pt>
                <c:pt idx="5565">
                  <c:v>5.1959444356597301E-2</c:v>
                </c:pt>
                <c:pt idx="5566">
                  <c:v>5.1684853885736098E-2</c:v>
                </c:pt>
                <c:pt idx="5567">
                  <c:v>5.1411644720444898E-2</c:v>
                </c:pt>
                <c:pt idx="5568">
                  <c:v>5.1139810297473602E-2</c:v>
                </c:pt>
                <c:pt idx="5569">
                  <c:v>5.0869344083548297E-2</c:v>
                </c:pt>
                <c:pt idx="5570">
                  <c:v>5.0600239573872399E-2</c:v>
                </c:pt>
                <c:pt idx="5571">
                  <c:v>5.0332490291626897E-2</c:v>
                </c:pt>
                <c:pt idx="5572">
                  <c:v>5.0066089790967702E-2</c:v>
                </c:pt>
                <c:pt idx="5573">
                  <c:v>4.9801031653029501E-2</c:v>
                </c:pt>
                <c:pt idx="5574">
                  <c:v>4.9537309487923599E-2</c:v>
                </c:pt>
                <c:pt idx="5575">
                  <c:v>4.9274916934238799E-2</c:v>
                </c:pt>
                <c:pt idx="5576">
                  <c:v>4.9013847659040703E-2</c:v>
                </c:pt>
                <c:pt idx="5577">
                  <c:v>4.8754095356873202E-2</c:v>
                </c:pt>
                <c:pt idx="5578">
                  <c:v>4.8495653751756601E-2</c:v>
                </c:pt>
                <c:pt idx="5579">
                  <c:v>4.8238516594189998E-2</c:v>
                </c:pt>
                <c:pt idx="5580">
                  <c:v>4.7982677663649297E-2</c:v>
                </c:pt>
                <c:pt idx="5581">
                  <c:v>4.77281307660892E-2</c:v>
                </c:pt>
                <c:pt idx="5582">
                  <c:v>4.74748697364413E-2</c:v>
                </c:pt>
                <c:pt idx="5583">
                  <c:v>4.7222888436115801E-2</c:v>
                </c:pt>
                <c:pt idx="5584">
                  <c:v>4.6972180754001301E-2</c:v>
                </c:pt>
                <c:pt idx="5585">
                  <c:v>4.6722740608462397E-2</c:v>
                </c:pt>
                <c:pt idx="5586">
                  <c:v>4.6474561940845698E-2</c:v>
                </c:pt>
                <c:pt idx="5587">
                  <c:v>4.6227638722973197E-2</c:v>
                </c:pt>
                <c:pt idx="5588">
                  <c:v>4.5981964952645997E-2</c:v>
                </c:pt>
                <c:pt idx="5589">
                  <c:v>4.5737534654644002E-2</c:v>
                </c:pt>
                <c:pt idx="5590">
                  <c:v>4.5494341879226401E-2</c:v>
                </c:pt>
                <c:pt idx="5591">
                  <c:v>4.5252380704630099E-2</c:v>
                </c:pt>
                <c:pt idx="5592">
                  <c:v>4.5011645235570802E-2</c:v>
                </c:pt>
                <c:pt idx="5593">
                  <c:v>4.4772129602743599E-2</c:v>
                </c:pt>
                <c:pt idx="5594">
                  <c:v>4.4533827962322997E-2</c:v>
                </c:pt>
                <c:pt idx="5595">
                  <c:v>4.42967344984612E-2</c:v>
                </c:pt>
                <c:pt idx="5596">
                  <c:v>4.4060843420790002E-2</c:v>
                </c:pt>
                <c:pt idx="5597">
                  <c:v>4.3826148963421699E-2</c:v>
                </c:pt>
                <c:pt idx="5598">
                  <c:v>4.3592645388445997E-2</c:v>
                </c:pt>
                <c:pt idx="5599">
                  <c:v>4.3360326982433403E-2</c:v>
                </c:pt>
                <c:pt idx="5600">
                  <c:v>4.3129188057433598E-2</c:v>
                </c:pt>
                <c:pt idx="5601">
                  <c:v>4.2899222951975298E-2</c:v>
                </c:pt>
                <c:pt idx="5602">
                  <c:v>4.2670426029567297E-2</c:v>
                </c:pt>
                <c:pt idx="5603">
                  <c:v>4.2442791678698397E-2</c:v>
                </c:pt>
                <c:pt idx="5604">
                  <c:v>4.2216314313336903E-2</c:v>
                </c:pt>
                <c:pt idx="5605">
                  <c:v>4.1990988372930797E-2</c:v>
                </c:pt>
                <c:pt idx="5606">
                  <c:v>4.1766808321408402E-2</c:v>
                </c:pt>
                <c:pt idx="5607">
                  <c:v>4.1543768648677398E-2</c:v>
                </c:pt>
                <c:pt idx="5608">
                  <c:v>4.1321863867127502E-2</c:v>
                </c:pt>
                <c:pt idx="5609">
                  <c:v>4.1101088516126698E-2</c:v>
                </c:pt>
                <c:pt idx="5610">
                  <c:v>4.0881437159023801E-2</c:v>
                </c:pt>
                <c:pt idx="5611">
                  <c:v>4.0662904383148499E-2</c:v>
                </c:pt>
                <c:pt idx="5612">
                  <c:v>4.0445484800810602E-2</c:v>
                </c:pt>
                <c:pt idx="5613">
                  <c:v>4.0229173047800999E-2</c:v>
                </c:pt>
                <c:pt idx="5614">
                  <c:v>4.0013963785889797E-2</c:v>
                </c:pt>
                <c:pt idx="5615">
                  <c:v>3.9799851698330002E-2</c:v>
                </c:pt>
                <c:pt idx="5616">
                  <c:v>3.95868314943537E-2</c:v>
                </c:pt>
                <c:pt idx="5617">
                  <c:v>3.9374897906674297E-2</c:v>
                </c:pt>
                <c:pt idx="5618">
                  <c:v>3.9164045691486501E-2</c:v>
                </c:pt>
                <c:pt idx="5619">
                  <c:v>3.8954269628466098E-2</c:v>
                </c:pt>
                <c:pt idx="5620">
                  <c:v>3.8745564522268898E-2</c:v>
                </c:pt>
                <c:pt idx="5621">
                  <c:v>3.8537925198534002E-2</c:v>
                </c:pt>
                <c:pt idx="5622">
                  <c:v>3.8331346509379298E-2</c:v>
                </c:pt>
                <c:pt idx="5623">
                  <c:v>3.8125823326906602E-2</c:v>
                </c:pt>
                <c:pt idx="5624">
                  <c:v>3.7921350549197097E-2</c:v>
                </c:pt>
                <c:pt idx="5625">
                  <c:v>3.77179230968138E-2</c:v>
                </c:pt>
                <c:pt idx="5626">
                  <c:v>3.7515535911303299E-2</c:v>
                </c:pt>
                <c:pt idx="5627">
                  <c:v>3.73141839606905E-2</c:v>
                </c:pt>
                <c:pt idx="5628">
                  <c:v>3.7113862231985498E-2</c:v>
                </c:pt>
                <c:pt idx="5629">
                  <c:v>3.6914565738677102E-2</c:v>
                </c:pt>
                <c:pt idx="5630">
                  <c:v>3.6716289512739302E-2</c:v>
                </c:pt>
                <c:pt idx="5631">
                  <c:v>3.6519028613124498E-2</c:v>
                </c:pt>
                <c:pt idx="5632">
                  <c:v>3.6322778117270298E-2</c:v>
                </c:pt>
                <c:pt idx="5633">
                  <c:v>3.6127533128593702E-2</c:v>
                </c:pt>
                <c:pt idx="5634">
                  <c:v>3.59332887689967E-2</c:v>
                </c:pt>
                <c:pt idx="5635">
                  <c:v>3.5740040185860897E-2</c:v>
                </c:pt>
                <c:pt idx="5636">
                  <c:v>3.5547782546052599E-2</c:v>
                </c:pt>
                <c:pt idx="5637">
                  <c:v>3.5356511040418502E-2</c:v>
                </c:pt>
                <c:pt idx="5638">
                  <c:v>3.5166220880289402E-2</c:v>
                </c:pt>
                <c:pt idx="5639">
                  <c:v>3.4976907299977197E-2</c:v>
                </c:pt>
                <c:pt idx="5640">
                  <c:v>3.4788565553778197E-2</c:v>
                </c:pt>
                <c:pt idx="5641">
                  <c:v>3.4601190920468997E-2</c:v>
                </c:pt>
                <c:pt idx="5642">
                  <c:v>3.4414778696312202E-2</c:v>
                </c:pt>
                <c:pt idx="5643">
                  <c:v>3.4229324203049999E-2</c:v>
                </c:pt>
                <c:pt idx="5644">
                  <c:v>3.4044822780410197E-2</c:v>
                </c:pt>
                <c:pt idx="5645">
                  <c:v>3.3861269792101398E-2</c:v>
                </c:pt>
                <c:pt idx="5646">
                  <c:v>3.3678660621316803E-2</c:v>
                </c:pt>
                <c:pt idx="5647">
                  <c:v>3.34969906722326E-2</c:v>
                </c:pt>
                <c:pt idx="5648">
                  <c:v>3.3316255371507099E-2</c:v>
                </c:pt>
                <c:pt idx="5649">
                  <c:v>3.3136450165283098E-2</c:v>
                </c:pt>
                <c:pt idx="5650">
                  <c:v>3.2957570521185899E-2</c:v>
                </c:pt>
                <c:pt idx="5651">
                  <c:v>3.2779611926325697E-2</c:v>
                </c:pt>
                <c:pt idx="5652">
                  <c:v>3.2602569890294301E-2</c:v>
                </c:pt>
                <c:pt idx="5653">
                  <c:v>3.2426439942167998E-2</c:v>
                </c:pt>
                <c:pt idx="5654">
                  <c:v>3.2251217631506998E-2</c:v>
                </c:pt>
                <c:pt idx="5655">
                  <c:v>3.2076898528854397E-2</c:v>
                </c:pt>
                <c:pt idx="5656">
                  <c:v>3.1903478223738103E-2</c:v>
                </c:pt>
                <c:pt idx="5657">
                  <c:v>3.1730952327169097E-2</c:v>
                </c:pt>
                <c:pt idx="5658">
                  <c:v>3.15593164701422E-2</c:v>
                </c:pt>
                <c:pt idx="5659">
                  <c:v>3.1388566302636901E-2</c:v>
                </c:pt>
                <c:pt idx="5660">
                  <c:v>3.1218697495616302E-2</c:v>
                </c:pt>
                <c:pt idx="5661">
                  <c:v>3.1049705739527499E-2</c:v>
                </c:pt>
                <c:pt idx="5662">
                  <c:v>3.08815867443024E-2</c:v>
                </c:pt>
                <c:pt idx="5663">
                  <c:v>3.0714336240356101E-2</c:v>
                </c:pt>
                <c:pt idx="5664">
                  <c:v>3.0547949976089599E-2</c:v>
                </c:pt>
                <c:pt idx="5665">
                  <c:v>3.03824237223859E-2</c:v>
                </c:pt>
                <c:pt idx="5666">
                  <c:v>3.0217753266115199E-2</c:v>
                </c:pt>
                <c:pt idx="5667">
                  <c:v>3.0053934415630298E-2</c:v>
                </c:pt>
                <c:pt idx="5668">
                  <c:v>2.9890962997769499E-2</c:v>
                </c:pt>
                <c:pt idx="5669">
                  <c:v>2.9728834859854499E-2</c:v>
                </c:pt>
                <c:pt idx="5670">
                  <c:v>2.95675458651945E-2</c:v>
                </c:pt>
                <c:pt idx="5671">
                  <c:v>2.9407091900079899E-2</c:v>
                </c:pt>
                <c:pt idx="5672">
                  <c:v>2.9247468867288299E-2</c:v>
                </c:pt>
                <c:pt idx="5673">
                  <c:v>2.90886726895811E-2</c:v>
                </c:pt>
                <c:pt idx="5674">
                  <c:v>2.8930699306206599E-2</c:v>
                </c:pt>
                <c:pt idx="5675">
                  <c:v>2.87735446783954E-2</c:v>
                </c:pt>
                <c:pt idx="5676">
                  <c:v>2.8617204783865001E-2</c:v>
                </c:pt>
                <c:pt idx="5677">
                  <c:v>2.8461675619817401E-2</c:v>
                </c:pt>
                <c:pt idx="5678">
                  <c:v>2.83069532014401E-2</c:v>
                </c:pt>
                <c:pt idx="5679">
                  <c:v>2.81530335624058E-2</c:v>
                </c:pt>
                <c:pt idx="5680">
                  <c:v>2.7999912754372799E-2</c:v>
                </c:pt>
                <c:pt idx="5681">
                  <c:v>2.7847586847984301E-2</c:v>
                </c:pt>
                <c:pt idx="5682">
                  <c:v>2.7696051931869099E-2</c:v>
                </c:pt>
                <c:pt idx="5683">
                  <c:v>2.7545304112142E-2</c:v>
                </c:pt>
                <c:pt idx="5684">
                  <c:v>2.7395339513402998E-2</c:v>
                </c:pt>
                <c:pt idx="5685">
                  <c:v>2.7246154277738001E-2</c:v>
                </c:pt>
                <c:pt idx="5686">
                  <c:v>2.7097744565718299E-2</c:v>
                </c:pt>
                <c:pt idx="5687">
                  <c:v>2.6950106555401199E-2</c:v>
                </c:pt>
                <c:pt idx="5688">
                  <c:v>2.6803236442329799E-2</c:v>
                </c:pt>
                <c:pt idx="5689">
                  <c:v>2.6657130440033101E-2</c:v>
                </c:pt>
                <c:pt idx="5690">
                  <c:v>2.6511784778526701E-2</c:v>
                </c:pt>
                <c:pt idx="5691">
                  <c:v>2.6367195706811199E-2</c:v>
                </c:pt>
                <c:pt idx="5692">
                  <c:v>2.6223359490373799E-2</c:v>
                </c:pt>
                <c:pt idx="5693">
                  <c:v>2.6080272412187799E-2</c:v>
                </c:pt>
                <c:pt idx="5694">
                  <c:v>2.59379307727125E-2</c:v>
                </c:pt>
                <c:pt idx="5695">
                  <c:v>2.5796330889393801E-2</c:v>
                </c:pt>
                <c:pt idx="5696">
                  <c:v>2.5655469096663702E-2</c:v>
                </c:pt>
                <c:pt idx="5697">
                  <c:v>2.5515341744941598E-2</c:v>
                </c:pt>
                <c:pt idx="5698">
                  <c:v>2.5375945204630899E-2</c:v>
                </c:pt>
                <c:pt idx="5699">
                  <c:v>2.5237275859624202E-2</c:v>
                </c:pt>
                <c:pt idx="5700">
                  <c:v>2.5099330112798801E-2</c:v>
                </c:pt>
                <c:pt idx="5701">
                  <c:v>2.4962104382020199E-2</c:v>
                </c:pt>
                <c:pt idx="5702">
                  <c:v>2.48255951041387E-2</c:v>
                </c:pt>
                <c:pt idx="5703">
                  <c:v>2.46897987299932E-2</c:v>
                </c:pt>
                <c:pt idx="5704">
                  <c:v>2.45547117294075E-2</c:v>
                </c:pt>
                <c:pt idx="5705">
                  <c:v>2.44203305866941E-2</c:v>
                </c:pt>
                <c:pt idx="5706">
                  <c:v>2.4286651803151399E-2</c:v>
                </c:pt>
                <c:pt idx="5707">
                  <c:v>2.4153671896565101E-2</c:v>
                </c:pt>
                <c:pt idx="5708">
                  <c:v>2.4021387401207399E-2</c:v>
                </c:pt>
                <c:pt idx="5709">
                  <c:v>2.38897948668381E-2</c:v>
                </c:pt>
                <c:pt idx="5710">
                  <c:v>2.3758890859704101E-2</c:v>
                </c:pt>
                <c:pt idx="5711">
                  <c:v>2.3628671962039299E-2</c:v>
                </c:pt>
                <c:pt idx="5712">
                  <c:v>2.3499134772064698E-2</c:v>
                </c:pt>
                <c:pt idx="5713">
                  <c:v>2.33702759039888E-2</c:v>
                </c:pt>
                <c:pt idx="5714">
                  <c:v>2.3242091987007898E-2</c:v>
                </c:pt>
                <c:pt idx="5715">
                  <c:v>2.3114579667304899E-2</c:v>
                </c:pt>
                <c:pt idx="5716">
                  <c:v>2.2987735605550699E-2</c:v>
                </c:pt>
                <c:pt idx="5717">
                  <c:v>2.2861556479403199E-2</c:v>
                </c:pt>
                <c:pt idx="5718">
                  <c:v>2.2736038980508601E-2</c:v>
                </c:pt>
                <c:pt idx="5719">
                  <c:v>2.2611179817000299E-2</c:v>
                </c:pt>
                <c:pt idx="5720">
                  <c:v>2.2486975712499E-2</c:v>
                </c:pt>
                <c:pt idx="5721">
                  <c:v>2.2363423404614301E-2</c:v>
                </c:pt>
                <c:pt idx="5722">
                  <c:v>2.2240519648941599E-2</c:v>
                </c:pt>
                <c:pt idx="5723">
                  <c:v>2.2118261213066499E-2</c:v>
                </c:pt>
                <c:pt idx="5724">
                  <c:v>2.1996644881561101E-2</c:v>
                </c:pt>
                <c:pt idx="5725">
                  <c:v>2.18756674534859E-2</c:v>
                </c:pt>
                <c:pt idx="5726">
                  <c:v>2.1755325744388099E-2</c:v>
                </c:pt>
                <c:pt idx="5727">
                  <c:v>2.1635616581805399E-2</c:v>
                </c:pt>
                <c:pt idx="5728">
                  <c:v>2.15165368112613E-2</c:v>
                </c:pt>
                <c:pt idx="5729">
                  <c:v>2.13980832907689E-2</c:v>
                </c:pt>
                <c:pt idx="5730">
                  <c:v>2.1280252894328999E-2</c:v>
                </c:pt>
                <c:pt idx="5731">
                  <c:v>2.1163042510430299E-2</c:v>
                </c:pt>
                <c:pt idx="5732">
                  <c:v>2.1046449041550699E-2</c:v>
                </c:pt>
                <c:pt idx="5733">
                  <c:v>2.0930469405655499E-2</c:v>
                </c:pt>
                <c:pt idx="5734">
                  <c:v>2.08151005351986E-2</c:v>
                </c:pt>
                <c:pt idx="5735">
                  <c:v>2.0700339376122898E-2</c:v>
                </c:pt>
                <c:pt idx="5736">
                  <c:v>2.05861828888598E-2</c:v>
                </c:pt>
                <c:pt idx="5737">
                  <c:v>2.0472628048828701E-2</c:v>
                </c:pt>
                <c:pt idx="5738">
                  <c:v>2.03596718454379E-2</c:v>
                </c:pt>
                <c:pt idx="5739">
                  <c:v>2.0247311282583998E-2</c:v>
                </c:pt>
                <c:pt idx="5740">
                  <c:v>2.01355433776528E-2</c:v>
                </c:pt>
                <c:pt idx="5741">
                  <c:v>2.0024365162019098E-2</c:v>
                </c:pt>
                <c:pt idx="5742">
                  <c:v>1.9913773682045301E-2</c:v>
                </c:pt>
                <c:pt idx="5743">
                  <c:v>1.9803765996584399E-2</c:v>
                </c:pt>
                <c:pt idx="5744">
                  <c:v>1.9694339178977199E-2</c:v>
                </c:pt>
                <c:pt idx="5745">
                  <c:v>1.9585490318052502E-2</c:v>
                </c:pt>
                <c:pt idx="5746">
                  <c:v>1.94772165131307E-2</c:v>
                </c:pt>
                <c:pt idx="5747">
                  <c:v>1.9369514880018798E-2</c:v>
                </c:pt>
                <c:pt idx="5748">
                  <c:v>1.9262382546514301E-2</c:v>
                </c:pt>
                <c:pt idx="5749">
                  <c:v>1.91558166549032E-2</c:v>
                </c:pt>
                <c:pt idx="5750">
                  <c:v>1.90498143604611E-2</c:v>
                </c:pt>
                <c:pt idx="5751">
                  <c:v>1.8944372831952699E-2</c:v>
                </c:pt>
                <c:pt idx="5752">
                  <c:v>1.8839489252631101E-2</c:v>
                </c:pt>
                <c:pt idx="5753">
                  <c:v>1.87351608162411E-2</c:v>
                </c:pt>
                <c:pt idx="5754">
                  <c:v>1.86313847330144E-2</c:v>
                </c:pt>
                <c:pt idx="5755">
                  <c:v>1.85281582251728E-2</c:v>
                </c:pt>
                <c:pt idx="5756">
                  <c:v>1.8425478527428402E-2</c:v>
                </c:pt>
                <c:pt idx="5757">
                  <c:v>1.8323342887982499E-2</c:v>
                </c:pt>
                <c:pt idx="5758">
                  <c:v>1.82217485685254E-2</c:v>
                </c:pt>
                <c:pt idx="5759">
                  <c:v>1.8120692843737098E-2</c:v>
                </c:pt>
                <c:pt idx="5760">
                  <c:v>1.8020173000787801E-2</c:v>
                </c:pt>
                <c:pt idx="5761">
                  <c:v>1.79201863393374E-2</c:v>
                </c:pt>
                <c:pt idx="5762">
                  <c:v>1.7820730172535201E-2</c:v>
                </c:pt>
                <c:pt idx="5763">
                  <c:v>1.7721801827019702E-2</c:v>
                </c:pt>
                <c:pt idx="5764">
                  <c:v>1.76233986394214E-2</c:v>
                </c:pt>
                <c:pt idx="5765">
                  <c:v>1.7525517962357899E-2</c:v>
                </c:pt>
                <c:pt idx="5766">
                  <c:v>1.7428157158938501E-2</c:v>
                </c:pt>
                <c:pt idx="5767">
                  <c:v>1.7331313605761699E-2</c:v>
                </c:pt>
                <c:pt idx="5768">
                  <c:v>1.7234984690916999E-2</c:v>
                </c:pt>
                <c:pt idx="5769">
                  <c:v>1.7139167815982601E-2</c:v>
                </c:pt>
                <c:pt idx="5770">
                  <c:v>1.7043860394028099E-2</c:v>
                </c:pt>
                <c:pt idx="5771">
                  <c:v>1.6949059851112301E-2</c:v>
                </c:pt>
                <c:pt idx="5772">
                  <c:v>1.6854763625284701E-2</c:v>
                </c:pt>
                <c:pt idx="5773">
                  <c:v>1.6760969166085202E-2</c:v>
                </c:pt>
                <c:pt idx="5774">
                  <c:v>1.6667673937043E-2</c:v>
                </c:pt>
                <c:pt idx="5775">
                  <c:v>1.6574875411678999E-2</c:v>
                </c:pt>
                <c:pt idx="5776">
                  <c:v>1.6482571077003301E-2</c:v>
                </c:pt>
                <c:pt idx="5777">
                  <c:v>1.63907584305178E-2</c:v>
                </c:pt>
                <c:pt idx="5778">
                  <c:v>1.6299434984712299E-2</c:v>
                </c:pt>
                <c:pt idx="5779">
                  <c:v>1.6208598260070099E-2</c:v>
                </c:pt>
                <c:pt idx="5780">
                  <c:v>1.6118245791063499E-2</c:v>
                </c:pt>
                <c:pt idx="5781">
                  <c:v>1.6028375124155201E-2</c:v>
                </c:pt>
                <c:pt idx="5782">
                  <c:v>1.5938983816299299E-2</c:v>
                </c:pt>
                <c:pt idx="5783">
                  <c:v>1.5850069437939301E-2</c:v>
                </c:pt>
                <c:pt idx="5784">
                  <c:v>1.5761629569011001E-2</c:v>
                </c:pt>
                <c:pt idx="5785">
                  <c:v>1.5673661801940401E-2</c:v>
                </c:pt>
                <c:pt idx="5786">
                  <c:v>1.5586163740643999E-2</c:v>
                </c:pt>
                <c:pt idx="5787">
                  <c:v>1.54991330015286E-2</c:v>
                </c:pt>
                <c:pt idx="5788">
                  <c:v>1.54125672109928E-2</c:v>
                </c:pt>
                <c:pt idx="5789">
                  <c:v>1.53264640069261E-2</c:v>
                </c:pt>
                <c:pt idx="5790">
                  <c:v>1.52408210397081E-2</c:v>
                </c:pt>
                <c:pt idx="5791">
                  <c:v>1.51556359692106E-2</c:v>
                </c:pt>
                <c:pt idx="5792">
                  <c:v>1.5070906467795599E-2</c:v>
                </c:pt>
                <c:pt idx="5793">
                  <c:v>1.49866302193157E-2</c:v>
                </c:pt>
                <c:pt idx="5794">
                  <c:v>1.4902804917116199E-2</c:v>
                </c:pt>
                <c:pt idx="5795">
                  <c:v>1.48194282665325E-2</c:v>
                </c:pt>
                <c:pt idx="5796">
                  <c:v>1.4736497984391099E-2</c:v>
                </c:pt>
                <c:pt idx="5797">
                  <c:v>1.4654011798509401E-2</c:v>
                </c:pt>
                <c:pt idx="5798">
                  <c:v>1.4571967446697E-2</c:v>
                </c:pt>
                <c:pt idx="5799">
                  <c:v>1.44903626772552E-2</c:v>
                </c:pt>
                <c:pt idx="5800">
                  <c:v>1.4409195251474599E-2</c:v>
                </c:pt>
                <c:pt idx="5801">
                  <c:v>1.4328462939139299E-2</c:v>
                </c:pt>
                <c:pt idx="5802">
                  <c:v>1.42481635220237E-2</c:v>
                </c:pt>
                <c:pt idx="5803">
                  <c:v>1.4168294792393701E-2</c:v>
                </c:pt>
                <c:pt idx="5804">
                  <c:v>1.4088854552007901E-2</c:v>
                </c:pt>
                <c:pt idx="5805">
                  <c:v>1.40098406156141E-2</c:v>
                </c:pt>
                <c:pt idx="5806">
                  <c:v>1.39312508059541E-2</c:v>
                </c:pt>
                <c:pt idx="5807">
                  <c:v>1.3853082957759799E-2</c:v>
                </c:pt>
                <c:pt idx="5808">
                  <c:v>1.37753349152558E-2</c:v>
                </c:pt>
                <c:pt idx="5809">
                  <c:v>1.3698004534656799E-2</c:v>
                </c:pt>
                <c:pt idx="5810">
                  <c:v>1.3621089680171301E-2</c:v>
                </c:pt>
                <c:pt idx="5811">
                  <c:v>1.3544588227998301E-2</c:v>
                </c:pt>
                <c:pt idx="5812">
                  <c:v>1.3468498064827999E-2</c:v>
                </c:pt>
                <c:pt idx="5813">
                  <c:v>1.33928170853447E-2</c:v>
                </c:pt>
                <c:pt idx="5814">
                  <c:v>1.33175431977217E-2</c:v>
                </c:pt>
                <c:pt idx="5815">
                  <c:v>1.3242674316626899E-2</c:v>
                </c:pt>
                <c:pt idx="5816">
                  <c:v>1.31682083702178E-2</c:v>
                </c:pt>
                <c:pt idx="5817">
                  <c:v>1.3094143294145599E-2</c:v>
                </c:pt>
                <c:pt idx="5818">
                  <c:v>1.30204770350528E-2</c:v>
                </c:pt>
                <c:pt idx="5819">
                  <c:v>1.2947207549574E-2</c:v>
                </c:pt>
                <c:pt idx="5820">
                  <c:v>1.28743328033364E-2</c:v>
                </c:pt>
                <c:pt idx="5821">
                  <c:v>1.2801850773958E-2</c:v>
                </c:pt>
                <c:pt idx="5822">
                  <c:v>1.27297594460507E-2</c:v>
                </c:pt>
                <c:pt idx="5823">
                  <c:v>1.26580568157175E-2</c:v>
                </c:pt>
                <c:pt idx="5824">
                  <c:v>1.2586740888553801E-2</c:v>
                </c:pt>
                <c:pt idx="5825">
                  <c:v>1.25158096796473E-2</c:v>
                </c:pt>
                <c:pt idx="5826">
                  <c:v>1.24452612140779E-2</c:v>
                </c:pt>
                <c:pt idx="5827">
                  <c:v>1.23750935249189E-2</c:v>
                </c:pt>
                <c:pt idx="5828">
                  <c:v>1.23053046572341E-2</c:v>
                </c:pt>
                <c:pt idx="5829">
                  <c:v>1.22358926635812E-2</c:v>
                </c:pt>
                <c:pt idx="5830">
                  <c:v>1.2166855607009801E-2</c:v>
                </c:pt>
                <c:pt idx="5831">
                  <c:v>1.20981915600615E-2</c:v>
                </c:pt>
                <c:pt idx="5832">
                  <c:v>1.20298986032718E-2</c:v>
                </c:pt>
                <c:pt idx="5833">
                  <c:v>1.1961974828667E-2</c:v>
                </c:pt>
                <c:pt idx="5834">
                  <c:v>1.18944183352676E-2</c:v>
                </c:pt>
                <c:pt idx="5835">
                  <c:v>1.1827227233085401E-2</c:v>
                </c:pt>
                <c:pt idx="5836">
                  <c:v>1.1760399640126E-2</c:v>
                </c:pt>
                <c:pt idx="5837">
                  <c:v>1.1693933684886399E-2</c:v>
                </c:pt>
                <c:pt idx="5838">
                  <c:v>1.1627827502858E-2</c:v>
                </c:pt>
                <c:pt idx="5839">
                  <c:v>1.1562079241522701E-2</c:v>
                </c:pt>
                <c:pt idx="5840">
                  <c:v>1.14966870548571E-2</c:v>
                </c:pt>
                <c:pt idx="5841">
                  <c:v>1.14316491063304E-2</c:v>
                </c:pt>
                <c:pt idx="5842">
                  <c:v>1.1366963569403501E-2</c:v>
                </c:pt>
                <c:pt idx="5843">
                  <c:v>1.1302628626030899E-2</c:v>
                </c:pt>
                <c:pt idx="5844">
                  <c:v>1.12386424661603E-2</c:v>
                </c:pt>
                <c:pt idx="5845">
                  <c:v>1.11750032897317E-2</c:v>
                </c:pt>
                <c:pt idx="5846">
                  <c:v>1.1111709304179001E-2</c:v>
                </c:pt>
                <c:pt idx="5847">
                  <c:v>1.10487587269281E-2</c:v>
                </c:pt>
                <c:pt idx="5848">
                  <c:v>1.09861497838981E-2</c:v>
                </c:pt>
                <c:pt idx="5849">
                  <c:v>1.09238807090017E-2</c:v>
                </c:pt>
                <c:pt idx="5850">
                  <c:v>1.0861949745144499E-2</c:v>
                </c:pt>
                <c:pt idx="5851">
                  <c:v>1.0800355143725199E-2</c:v>
                </c:pt>
                <c:pt idx="5852">
                  <c:v>1.07390951651353E-2</c:v>
                </c:pt>
                <c:pt idx="5853">
                  <c:v>1.06781680777601E-2</c:v>
                </c:pt>
                <c:pt idx="5854">
                  <c:v>1.0617572158977399E-2</c:v>
                </c:pt>
                <c:pt idx="5855">
                  <c:v>1.05573056931596E-2</c:v>
                </c:pt>
                <c:pt idx="5856">
                  <c:v>1.04973669751706E-2</c:v>
                </c:pt>
                <c:pt idx="5857">
                  <c:v>1.0437754307368499E-2</c:v>
                </c:pt>
                <c:pt idx="5858">
                  <c:v>1.0378465999105701E-2</c:v>
                </c:pt>
                <c:pt idx="5859">
                  <c:v>1.03195003697265E-2</c:v>
                </c:pt>
                <c:pt idx="5860">
                  <c:v>1.0260855747068399E-2</c:v>
                </c:pt>
                <c:pt idx="5861">
                  <c:v>1.02025304649644E-2</c:v>
                </c:pt>
                <c:pt idx="5862">
                  <c:v>1.0144522868238399E-2</c:v>
                </c:pt>
                <c:pt idx="5863">
                  <c:v>1.00868313067103E-2</c:v>
                </c:pt>
                <c:pt idx="5864">
                  <c:v>1.00294541411916E-2</c:v>
                </c:pt>
                <c:pt idx="5865">
                  <c:v>9.9723897389880599E-3</c:v>
                </c:pt>
                <c:pt idx="5866">
                  <c:v>9.9156364753993902E-3</c:v>
                </c:pt>
                <c:pt idx="5867">
                  <c:v>9.8591927347180201E-3</c:v>
                </c:pt>
                <c:pt idx="5868">
                  <c:v>9.8030569082308006E-3</c:v>
                </c:pt>
                <c:pt idx="5869">
                  <c:v>9.7472273952181592E-3</c:v>
                </c:pt>
                <c:pt idx="5870">
                  <c:v>9.6917026029541501E-3</c:v>
                </c:pt>
                <c:pt idx="5871">
                  <c:v>9.63648094720603E-3</c:v>
                </c:pt>
                <c:pt idx="5872">
                  <c:v>9.5815608502358707E-3</c:v>
                </c:pt>
                <c:pt idx="5873">
                  <c:v>9.5269407427989103E-3</c:v>
                </c:pt>
                <c:pt idx="5874">
                  <c:v>9.4726190631444496E-3</c:v>
                </c:pt>
                <c:pt idx="5875">
                  <c:v>9.4185942590141406E-3</c:v>
                </c:pt>
                <c:pt idx="5876">
                  <c:v>9.36486478214648E-3</c:v>
                </c:pt>
                <c:pt idx="5877">
                  <c:v>9.3114290947715599E-3</c:v>
                </c:pt>
                <c:pt idx="5878">
                  <c:v>9.25828566611386E-3</c:v>
                </c:pt>
                <c:pt idx="5879">
                  <c:v>9.2054329728918898E-3</c:v>
                </c:pt>
                <c:pt idx="5880">
                  <c:v>9.1528694983189496E-3</c:v>
                </c:pt>
                <c:pt idx="5881">
                  <c:v>9.1005937341015405E-3</c:v>
                </c:pt>
                <c:pt idx="5882">
                  <c:v>9.0486041794402006E-3</c:v>
                </c:pt>
                <c:pt idx="5883">
                  <c:v>8.9968993410294296E-3</c:v>
                </c:pt>
                <c:pt idx="5884">
                  <c:v>8.9454777315589595E-3</c:v>
                </c:pt>
                <c:pt idx="5885">
                  <c:v>8.8943378727113203E-3</c:v>
                </c:pt>
                <c:pt idx="5886">
                  <c:v>8.8434782936630506E-3</c:v>
                </c:pt>
                <c:pt idx="5887">
                  <c:v>8.7928975290862896E-3</c:v>
                </c:pt>
                <c:pt idx="5888">
                  <c:v>8.7425941216467892E-3</c:v>
                </c:pt>
                <c:pt idx="5889">
                  <c:v>8.6925666225035007E-3</c:v>
                </c:pt>
                <c:pt idx="5890">
                  <c:v>8.6428135878113804E-3</c:v>
                </c:pt>
                <c:pt idx="5891">
                  <c:v>8.5933335832177795E-3</c:v>
                </c:pt>
                <c:pt idx="5892">
                  <c:v>8.5441251788664907E-3</c:v>
                </c:pt>
                <c:pt idx="5893">
                  <c:v>8.4951869543936596E-3</c:v>
                </c:pt>
                <c:pt idx="5894">
                  <c:v>8.4465174949310794E-3</c:v>
                </c:pt>
                <c:pt idx="5895">
                  <c:v>8.3981153936041296E-3</c:v>
                </c:pt>
                <c:pt idx="5896">
                  <c:v>8.3499792490337992E-3</c:v>
                </c:pt>
                <c:pt idx="5897">
                  <c:v>8.3021076683342798E-3</c:v>
                </c:pt>
                <c:pt idx="5898">
                  <c:v>8.2544992656141594E-3</c:v>
                </c:pt>
                <c:pt idx="5899">
                  <c:v>8.2071526599780606E-3</c:v>
                </c:pt>
                <c:pt idx="5900">
                  <c:v>8.1600664800229802E-3</c:v>
                </c:pt>
                <c:pt idx="5901">
                  <c:v>8.11323935834273E-3</c:v>
                </c:pt>
                <c:pt idx="5902">
                  <c:v>8.0666699365239403E-3</c:v>
                </c:pt>
                <c:pt idx="5903">
                  <c:v>8.0203568621484093E-3</c:v>
                </c:pt>
                <c:pt idx="5904">
                  <c:v>7.9742987887931795E-3</c:v>
                </c:pt>
                <c:pt idx="5905">
                  <c:v>7.9284943780288906E-3</c:v>
                </c:pt>
                <c:pt idx="5906">
                  <c:v>7.8829422979209696E-3</c:v>
                </c:pt>
                <c:pt idx="5907">
                  <c:v>7.83764122103125E-3</c:v>
                </c:pt>
                <c:pt idx="5908">
                  <c:v>7.7925898294139897E-3</c:v>
                </c:pt>
                <c:pt idx="5909">
                  <c:v>7.7477868106190497E-3</c:v>
                </c:pt>
                <c:pt idx="5910">
                  <c:v>7.7032308581914599E-3</c:v>
                </c:pt>
                <c:pt idx="5911">
                  <c:v>7.6589206721711101E-3</c:v>
                </c:pt>
                <c:pt idx="5912">
                  <c:v>7.6148549600918401E-3</c:v>
                </c:pt>
                <c:pt idx="5913">
                  <c:v>7.57103243448353E-3</c:v>
                </c:pt>
                <c:pt idx="5914">
                  <c:v>7.5274518163692596E-3</c:v>
                </c:pt>
                <c:pt idx="5915">
                  <c:v>7.4841118307689102E-3</c:v>
                </c:pt>
                <c:pt idx="5916">
                  <c:v>7.4410112101963499E-3</c:v>
                </c:pt>
                <c:pt idx="5917">
                  <c:v>7.3981486946594899E-3</c:v>
                </c:pt>
                <c:pt idx="5918">
                  <c:v>7.3555230276634003E-3</c:v>
                </c:pt>
                <c:pt idx="5919">
                  <c:v>7.3131329612063896E-3</c:v>
                </c:pt>
                <c:pt idx="5920">
                  <c:v>7.2709772532819602E-3</c:v>
                </c:pt>
                <c:pt idx="5921">
                  <c:v>7.22905466737922E-3</c:v>
                </c:pt>
                <c:pt idx="5922">
                  <c:v>7.1873639734820697E-3</c:v>
                </c:pt>
                <c:pt idx="5923">
                  <c:v>7.1459039480692398E-3</c:v>
                </c:pt>
                <c:pt idx="5924">
                  <c:v>7.1046733721158396E-3</c:v>
                </c:pt>
                <c:pt idx="5925">
                  <c:v>7.0636710355897999E-3</c:v>
                </c:pt>
                <c:pt idx="5926">
                  <c:v>7.0228957319562399E-3</c:v>
                </c:pt>
                <c:pt idx="5927">
                  <c:v>6.9823462621743104E-3</c:v>
                </c:pt>
                <c:pt idx="5928">
                  <c:v>6.9420214321991303E-3</c:v>
                </c:pt>
                <c:pt idx="5929">
                  <c:v>6.9019200544806402E-3</c:v>
                </c:pt>
                <c:pt idx="5930">
                  <c:v>6.8620409474640098E-3</c:v>
                </c:pt>
                <c:pt idx="5931">
                  <c:v>6.8223829360891603E-3</c:v>
                </c:pt>
                <c:pt idx="5932">
                  <c:v>6.7829448492928704E-3</c:v>
                </c:pt>
                <c:pt idx="5933">
                  <c:v>6.74372552350588E-3</c:v>
                </c:pt>
                <c:pt idx="5934">
                  <c:v>6.7047238011541596E-3</c:v>
                </c:pt>
                <c:pt idx="5935">
                  <c:v>6.6659385301592799E-3</c:v>
                </c:pt>
                <c:pt idx="5936">
                  <c:v>6.6273685629392098E-3</c:v>
                </c:pt>
                <c:pt idx="5937">
                  <c:v>6.5890127594059296E-3</c:v>
                </c:pt>
                <c:pt idx="5938">
                  <c:v>6.5508699844674103E-3</c:v>
                </c:pt>
                <c:pt idx="5939">
                  <c:v>6.51293910802763E-3</c:v>
                </c:pt>
                <c:pt idx="5940">
                  <c:v>6.4752190074845997E-3</c:v>
                </c:pt>
                <c:pt idx="5941">
                  <c:v>6.4377085642330903E-3</c:v>
                </c:pt>
                <c:pt idx="5942">
                  <c:v>6.4004066661626996E-3</c:v>
                </c:pt>
                <c:pt idx="5943">
                  <c:v>6.3633122066586402E-3</c:v>
                </c:pt>
                <c:pt idx="5944">
                  <c:v>6.3264240836025101E-3</c:v>
                </c:pt>
                <c:pt idx="5945">
                  <c:v>6.2897412018703101E-3</c:v>
                </c:pt>
                <c:pt idx="5946">
                  <c:v>6.2532624718336597E-3</c:v>
                </c:pt>
                <c:pt idx="5947">
                  <c:v>6.2169868073613799E-3</c:v>
                </c:pt>
                <c:pt idx="5948">
                  <c:v>6.1809131303158698E-3</c:v>
                </c:pt>
                <c:pt idx="5949">
                  <c:v>6.1450403670559803E-3</c:v>
                </c:pt>
                <c:pt idx="5950">
                  <c:v>6.10936744843693E-3</c:v>
                </c:pt>
                <c:pt idx="5951">
                  <c:v>6.0738933118087398E-3</c:v>
                </c:pt>
                <c:pt idx="5952">
                  <c:v>6.0386168995174502E-3</c:v>
                </c:pt>
                <c:pt idx="5953">
                  <c:v>6.0035371594047097E-3</c:v>
                </c:pt>
                <c:pt idx="5954">
                  <c:v>5.96865304430815E-3</c:v>
                </c:pt>
                <c:pt idx="5955">
                  <c:v>5.9339635125610296E-3</c:v>
                </c:pt>
                <c:pt idx="5956">
                  <c:v>5.8994675279921902E-3</c:v>
                </c:pt>
                <c:pt idx="5957">
                  <c:v>5.8651640589268902E-3</c:v>
                </c:pt>
                <c:pt idx="5958">
                  <c:v>5.8310520801851898E-3</c:v>
                </c:pt>
                <c:pt idx="5959">
                  <c:v>5.7971305695847502E-3</c:v>
                </c:pt>
                <c:pt idx="5960">
                  <c:v>5.7633985124372301E-3</c:v>
                </c:pt>
                <c:pt idx="5961">
                  <c:v>5.7298548985507099E-3</c:v>
                </c:pt>
                <c:pt idx="5962">
                  <c:v>5.6964987217300502E-3</c:v>
                </c:pt>
                <c:pt idx="5963">
                  <c:v>5.6633289817753498E-3</c:v>
                </c:pt>
                <c:pt idx="5964">
                  <c:v>5.6303446839822604E-3</c:v>
                </c:pt>
                <c:pt idx="5965">
                  <c:v>5.5975448376432901E-3</c:v>
                </c:pt>
                <c:pt idx="5966">
                  <c:v>5.56492845754652E-3</c:v>
                </c:pt>
                <c:pt idx="5967">
                  <c:v>5.5324945634760399E-3</c:v>
                </c:pt>
                <c:pt idx="5968">
                  <c:v>5.5002421807115402E-3</c:v>
                </c:pt>
                <c:pt idx="5969">
                  <c:v>5.4681703385295304E-3</c:v>
                </c:pt>
                <c:pt idx="5970">
                  <c:v>5.4362780712024997E-3</c:v>
                </c:pt>
                <c:pt idx="5971">
                  <c:v>5.4045644189981701E-3</c:v>
                </c:pt>
                <c:pt idx="5972">
                  <c:v>5.3730284261810299E-3</c:v>
                </c:pt>
                <c:pt idx="5973">
                  <c:v>5.3416691420116102E-3</c:v>
                </c:pt>
                <c:pt idx="5974">
                  <c:v>5.3104856202468298E-3</c:v>
                </c:pt>
                <c:pt idx="5975">
                  <c:v>5.2794769196395901E-3</c:v>
                </c:pt>
                <c:pt idx="5976">
                  <c:v>5.2486421039388198E-3</c:v>
                </c:pt>
                <c:pt idx="5977">
                  <c:v>5.2179802418894604E-3</c:v>
                </c:pt>
                <c:pt idx="5978">
                  <c:v>5.18749040673283E-3</c:v>
                </c:pt>
                <c:pt idx="5979">
                  <c:v>5.1571716762066596E-3</c:v>
                </c:pt>
                <c:pt idx="5980">
                  <c:v>5.12702313254509E-3</c:v>
                </c:pt>
                <c:pt idx="5981">
                  <c:v>5.0970438629782599E-3</c:v>
                </c:pt>
                <c:pt idx="5982">
                  <c:v>5.0672329602319197E-3</c:v>
                </c:pt>
                <c:pt idx="5983">
                  <c:v>5.0375895195298101E-3</c:v>
                </c:pt>
                <c:pt idx="5984">
                  <c:v>5.0081126430900902E-3</c:v>
                </c:pt>
                <c:pt idx="5985">
                  <c:v>4.9788014356288903E-3</c:v>
                </c:pt>
                <c:pt idx="5986">
                  <c:v>4.9496550083572002E-3</c:v>
                </c:pt>
                <c:pt idx="5987">
                  <c:v>4.9206724749839498E-3</c:v>
                </c:pt>
                <c:pt idx="5988">
                  <c:v>4.8918529557129197E-3</c:v>
                </c:pt>
                <c:pt idx="5989">
                  <c:v>4.8631955742450802E-3</c:v>
                </c:pt>
                <c:pt idx="5990">
                  <c:v>4.8346994582781902E-3</c:v>
                </c:pt>
                <c:pt idx="5991">
                  <c:v>4.8063637410056198E-3</c:v>
                </c:pt>
                <c:pt idx="5992">
                  <c:v>4.7781875596175603E-3</c:v>
                </c:pt>
                <c:pt idx="5993">
                  <c:v>4.7501700548013802E-3</c:v>
                </c:pt>
                <c:pt idx="5994">
                  <c:v>4.7223103732396601E-3</c:v>
                </c:pt>
                <c:pt idx="5995">
                  <c:v>4.6946076651121996E-3</c:v>
                </c:pt>
                <c:pt idx="5996">
                  <c:v>4.6670610845955798E-3</c:v>
                </c:pt>
                <c:pt idx="5997">
                  <c:v>4.6396697918615797E-3</c:v>
                </c:pt>
                <c:pt idx="5998">
                  <c:v>4.6124329490804198E-3</c:v>
                </c:pt>
                <c:pt idx="5999">
                  <c:v>4.58534972341828E-3</c:v>
                </c:pt>
                <c:pt idx="6000">
                  <c:v>4.5584192875369701E-3</c:v>
                </c:pt>
                <c:pt idx="6001">
                  <c:v>4.5316408175954904E-3</c:v>
                </c:pt>
                <c:pt idx="6002">
                  <c:v>4.5050134932500497E-3</c:v>
                </c:pt>
                <c:pt idx="6003">
                  <c:v>4.4785364991528596E-3</c:v>
                </c:pt>
                <c:pt idx="6004">
                  <c:v>4.4522090239529303E-3</c:v>
                </c:pt>
                <c:pt idx="6005">
                  <c:v>4.4260302607956803E-3</c:v>
                </c:pt>
                <c:pt idx="6006">
                  <c:v>4.3999994058241398E-3</c:v>
                </c:pt>
                <c:pt idx="6007">
                  <c:v>4.3741156606769103E-3</c:v>
                </c:pt>
                <c:pt idx="6008">
                  <c:v>4.34837822999023E-3</c:v>
                </c:pt>
                <c:pt idx="6009">
                  <c:v>4.3227863238959304E-3</c:v>
                </c:pt>
                <c:pt idx="6010">
                  <c:v>4.2973391550238304E-3</c:v>
                </c:pt>
                <c:pt idx="6011">
                  <c:v>4.2720359405001799E-3</c:v>
                </c:pt>
                <c:pt idx="6012">
                  <c:v>4.2468759019476101E-3</c:v>
                </c:pt>
                <c:pt idx="6013">
                  <c:v>4.2218582649855502E-3</c:v>
                </c:pt>
                <c:pt idx="6014">
                  <c:v>4.1969822587306603E-3</c:v>
                </c:pt>
                <c:pt idx="6015">
                  <c:v>4.1722471157967702E-3</c:v>
                </c:pt>
                <c:pt idx="6016">
                  <c:v>4.1476520747929504E-3</c:v>
                </c:pt>
                <c:pt idx="6017">
                  <c:v>4.1231963763266304E-3</c:v>
                </c:pt>
                <c:pt idx="6018">
                  <c:v>4.09887926450247E-3</c:v>
                </c:pt>
                <c:pt idx="6019">
                  <c:v>4.0746999894203297E-3</c:v>
                </c:pt>
                <c:pt idx="6020">
                  <c:v>4.0506578036780799E-3</c:v>
                </c:pt>
                <c:pt idx="6021">
                  <c:v>4.0267519638703597E-3</c:v>
                </c:pt>
                <c:pt idx="6022">
                  <c:v>4.0029817295894601E-3</c:v>
                </c:pt>
                <c:pt idx="6023">
                  <c:v>3.9793463664228304E-3</c:v>
                </c:pt>
                <c:pt idx="6024">
                  <c:v>3.9558451424559398E-3</c:v>
                </c:pt>
                <c:pt idx="6025">
                  <c:v>3.9324773282722802E-3</c:v>
                </c:pt>
                <c:pt idx="6026">
                  <c:v>3.9092422009501197E-3</c:v>
                </c:pt>
                <c:pt idx="6027">
                  <c:v>3.8861390390665298E-3</c:v>
                </c:pt>
                <c:pt idx="6028">
                  <c:v>3.8631671256950102E-3</c:v>
                </c:pt>
                <c:pt idx="6029">
                  <c:v>3.8403257479058201E-3</c:v>
                </c:pt>
                <c:pt idx="6030">
                  <c:v>3.8176141962664701E-3</c:v>
                </c:pt>
                <c:pt idx="6031">
                  <c:v>3.7950317643420301E-3</c:v>
                </c:pt>
                <c:pt idx="6032">
                  <c:v>3.7725777501940098E-3</c:v>
                </c:pt>
                <c:pt idx="6033">
                  <c:v>3.7502514558807E-3</c:v>
                </c:pt>
                <c:pt idx="6034">
                  <c:v>3.7280521849591898E-3</c:v>
                </c:pt>
                <c:pt idx="6035">
                  <c:v>3.7059792474813899E-3</c:v>
                </c:pt>
                <c:pt idx="6036">
                  <c:v>3.6840319554975998E-3</c:v>
                </c:pt>
                <c:pt idx="6037">
                  <c:v>3.6622096240557199E-3</c:v>
                </c:pt>
                <c:pt idx="6038">
                  <c:v>3.64051157270006E-3</c:v>
                </c:pt>
                <c:pt idx="6039">
                  <c:v>3.6189371244721401E-3</c:v>
                </c:pt>
                <c:pt idx="6040">
                  <c:v>3.5974856054110599E-3</c:v>
                </c:pt>
                <c:pt idx="6041">
                  <c:v>3.5761563450531402E-3</c:v>
                </c:pt>
                <c:pt idx="6042">
                  <c:v>3.55494867743111E-3</c:v>
                </c:pt>
                <c:pt idx="6043">
                  <c:v>3.5338619395752701E-3</c:v>
                </c:pt>
                <c:pt idx="6044">
                  <c:v>3.5128954705143599E-3</c:v>
                </c:pt>
                <c:pt idx="6045">
                  <c:v>3.4920486142731E-3</c:v>
                </c:pt>
                <c:pt idx="6046">
                  <c:v>3.4713207188730101E-3</c:v>
                </c:pt>
                <c:pt idx="6047">
                  <c:v>3.4507111333348301E-3</c:v>
                </c:pt>
                <c:pt idx="6048">
                  <c:v>3.4302192116753001E-3</c:v>
                </c:pt>
                <c:pt idx="6049">
                  <c:v>3.40984431190793E-3</c:v>
                </c:pt>
                <c:pt idx="6050">
                  <c:v>3.38958579354509E-3</c:v>
                </c:pt>
                <c:pt idx="6051">
                  <c:v>3.3694430210950898E-3</c:v>
                </c:pt>
                <c:pt idx="6052">
                  <c:v>3.3494153615642999E-3</c:v>
                </c:pt>
                <c:pt idx="6053">
                  <c:v>3.3295021844570402E-3</c:v>
                </c:pt>
                <c:pt idx="6054">
                  <c:v>3.3097028647732698E-3</c:v>
                </c:pt>
                <c:pt idx="6055">
                  <c:v>3.2900167790117498E-3</c:v>
                </c:pt>
                <c:pt idx="6056">
                  <c:v>3.2704433066688102E-3</c:v>
                </c:pt>
                <c:pt idx="6057">
                  <c:v>3.25098183123762E-3</c:v>
                </c:pt>
                <c:pt idx="6058">
                  <c:v>3.23163174070773E-3</c:v>
                </c:pt>
                <c:pt idx="6059">
                  <c:v>3.2123924235682999E-3</c:v>
                </c:pt>
                <c:pt idx="6060">
                  <c:v>3.1932632733044902E-3</c:v>
                </c:pt>
                <c:pt idx="6061">
                  <c:v>3.1742436853998599E-3</c:v>
                </c:pt>
                <c:pt idx="6062">
                  <c:v>3.1553330608335901E-3</c:v>
                </c:pt>
                <c:pt idx="6063">
                  <c:v>3.13653080008524E-3</c:v>
                </c:pt>
                <c:pt idx="6064">
                  <c:v>3.1178363096295799E-3</c:v>
                </c:pt>
                <c:pt idx="6065">
                  <c:v>3.0992489979397801E-3</c:v>
                </c:pt>
                <c:pt idx="6066">
                  <c:v>3.0807682769862202E-3</c:v>
                </c:pt>
                <c:pt idx="6067">
                  <c:v>3.0623935617368702E-3</c:v>
                </c:pt>
                <c:pt idx="6068">
                  <c:v>3.0441242691581199E-3</c:v>
                </c:pt>
                <c:pt idx="6069">
                  <c:v>3.0259598217119402E-3</c:v>
                </c:pt>
                <c:pt idx="6070">
                  <c:v>3.0078996418603202E-3</c:v>
                </c:pt>
                <c:pt idx="6071">
                  <c:v>2.98994315706124E-3</c:v>
                </c:pt>
                <c:pt idx="6072">
                  <c:v>2.9720897972706998E-3</c:v>
                </c:pt>
                <c:pt idx="6073">
                  <c:v>2.9543389959418801E-3</c:v>
                </c:pt>
                <c:pt idx="6074">
                  <c:v>2.93669018802678E-3</c:v>
                </c:pt>
                <c:pt idx="6075">
                  <c:v>2.9191428134733798E-3</c:v>
                </c:pt>
                <c:pt idx="6076">
                  <c:v>2.90169631272929E-3</c:v>
                </c:pt>
                <c:pt idx="6077">
                  <c:v>2.8843501317377101E-3</c:v>
                </c:pt>
                <c:pt idx="6078">
                  <c:v>2.8671037174410299E-3</c:v>
                </c:pt>
                <c:pt idx="6079">
                  <c:v>2.8499565202788602E-3</c:v>
                </c:pt>
                <c:pt idx="6080">
                  <c:v>2.8329079941880001E-3</c:v>
                </c:pt>
                <c:pt idx="6081">
                  <c:v>2.8159575951036599E-3</c:v>
                </c:pt>
                <c:pt idx="6082">
                  <c:v>2.7991047819586599E-3</c:v>
                </c:pt>
                <c:pt idx="6083">
                  <c:v>2.7823490171829902E-3</c:v>
                </c:pt>
                <c:pt idx="6084">
                  <c:v>2.7656897657046802E-3</c:v>
                </c:pt>
                <c:pt idx="6085">
                  <c:v>2.74912649395053E-3</c:v>
                </c:pt>
                <c:pt idx="6086">
                  <c:v>2.73265867334338E-3</c:v>
                </c:pt>
                <c:pt idx="6087">
                  <c:v>2.7162857768048198E-3</c:v>
                </c:pt>
                <c:pt idx="6088">
                  <c:v>2.7000072802540998E-3</c:v>
                </c:pt>
                <c:pt idx="6089">
                  <c:v>2.6838226626080199E-3</c:v>
                </c:pt>
                <c:pt idx="6090">
                  <c:v>2.6677314047818201E-3</c:v>
                </c:pt>
                <c:pt idx="6091">
                  <c:v>2.6517329916875198E-3</c:v>
                </c:pt>
                <c:pt idx="6092">
                  <c:v>2.6358269087367599E-3</c:v>
                </c:pt>
                <c:pt idx="6093">
                  <c:v>2.6200126468367501E-3</c:v>
                </c:pt>
                <c:pt idx="6094">
                  <c:v>2.6042896983935401E-3</c:v>
                </c:pt>
                <c:pt idx="6095">
                  <c:v>2.5886575578115598E-3</c:v>
                </c:pt>
                <c:pt idx="6096">
                  <c:v>2.5731157214936499E-3</c:v>
                </c:pt>
                <c:pt idx="6097">
                  <c:v>2.55766369183785E-3</c:v>
                </c:pt>
                <c:pt idx="6098">
                  <c:v>2.54230097074259E-3</c:v>
                </c:pt>
                <c:pt idx="6099">
                  <c:v>2.5270270636035199E-3</c:v>
                </c:pt>
                <c:pt idx="6100">
                  <c:v>2.5118414788138899E-3</c:v>
                </c:pt>
                <c:pt idx="6101">
                  <c:v>2.4967437262657299E-3</c:v>
                </c:pt>
                <c:pt idx="6102">
                  <c:v>2.4817333203475101E-3</c:v>
                </c:pt>
                <c:pt idx="6103">
                  <c:v>2.4668097759472599E-3</c:v>
                </c:pt>
                <c:pt idx="6104">
                  <c:v>2.4519726129490398E-3</c:v>
                </c:pt>
                <c:pt idx="6105">
                  <c:v>2.4372213502377102E-3</c:v>
                </c:pt>
                <c:pt idx="6106">
                  <c:v>2.4225555126933199E-3</c:v>
                </c:pt>
                <c:pt idx="6107">
                  <c:v>2.4079746256955299E-3</c:v>
                </c:pt>
                <c:pt idx="6108">
                  <c:v>2.39347821812119E-3</c:v>
                </c:pt>
                <c:pt idx="6109">
                  <c:v>2.37906582084557E-3</c:v>
                </c:pt>
                <c:pt idx="6110">
                  <c:v>2.3647369672419299E-3</c:v>
                </c:pt>
                <c:pt idx="6111">
                  <c:v>2.3504911931815299E-3</c:v>
                </c:pt>
                <c:pt idx="6112">
                  <c:v>2.3363280375332499E-3</c:v>
                </c:pt>
                <c:pt idx="6113">
                  <c:v>2.3222470401651398E-3</c:v>
                </c:pt>
                <c:pt idx="6114">
                  <c:v>2.3082477459412899E-3</c:v>
                </c:pt>
                <c:pt idx="6115">
                  <c:v>2.2943296992261599E-3</c:v>
                </c:pt>
                <c:pt idx="6116">
                  <c:v>2.2804924478814202E-3</c:v>
                </c:pt>
                <c:pt idx="6117">
                  <c:v>2.2667355432659502E-3</c:v>
                </c:pt>
                <c:pt idx="6118">
                  <c:v>2.25305853773782E-3</c:v>
                </c:pt>
                <c:pt idx="6119">
                  <c:v>2.2394609871523299E-3</c:v>
                </c:pt>
                <c:pt idx="6120">
                  <c:v>2.22594244886353E-3</c:v>
                </c:pt>
                <c:pt idx="6121">
                  <c:v>2.2125024822239299E-3</c:v>
                </c:pt>
                <c:pt idx="6122">
                  <c:v>2.1991406505827899E-3</c:v>
                </c:pt>
                <c:pt idx="6123">
                  <c:v>2.18585651728941E-3</c:v>
                </c:pt>
                <c:pt idx="6124">
                  <c:v>2.17264964968988E-3</c:v>
                </c:pt>
                <c:pt idx="6125">
                  <c:v>2.15951961812788E-3</c:v>
                </c:pt>
                <c:pt idx="6126">
                  <c:v>2.1464659924474898E-3</c:v>
                </c:pt>
                <c:pt idx="6127">
                  <c:v>2.1334883469892301E-3</c:v>
                </c:pt>
                <c:pt idx="6128">
                  <c:v>2.1205862585915699E-3</c:v>
                </c:pt>
                <c:pt idx="6129">
                  <c:v>2.1077593045926101E-3</c:v>
                </c:pt>
                <c:pt idx="6130">
                  <c:v>2.09500706582765E-3</c:v>
                </c:pt>
                <c:pt idx="6131">
                  <c:v>2.0823291256299998E-3</c:v>
                </c:pt>
                <c:pt idx="6132">
                  <c:v>2.06972506833214E-3</c:v>
                </c:pt>
                <c:pt idx="6133">
                  <c:v>2.05719448126417E-3</c:v>
                </c:pt>
                <c:pt idx="6134">
                  <c:v>2.04473695425422E-3</c:v>
                </c:pt>
                <c:pt idx="6135">
                  <c:v>2.0323520781295699E-3</c:v>
                </c:pt>
                <c:pt idx="6136">
                  <c:v>2.02003944721473E-3</c:v>
                </c:pt>
                <c:pt idx="6137">
                  <c:v>2.0077986578326198E-3</c:v>
                </c:pt>
                <c:pt idx="6138">
                  <c:v>1.9956293068057402E-3</c:v>
                </c:pt>
                <c:pt idx="6139">
                  <c:v>1.9835309954529998E-3</c:v>
                </c:pt>
                <c:pt idx="6140">
                  <c:v>1.9715033260925201E-3</c:v>
                </c:pt>
                <c:pt idx="6141">
                  <c:v>1.9595459025412102E-3</c:v>
                </c:pt>
                <c:pt idx="6142">
                  <c:v>1.94765833211318E-3</c:v>
                </c:pt>
                <c:pt idx="6143">
                  <c:v>1.9358402226221599E-3</c:v>
                </c:pt>
                <c:pt idx="6144">
                  <c:v>1.9240911858786601E-3</c:v>
                </c:pt>
                <c:pt idx="6145">
                  <c:v>1.9124108341927999E-3</c:v>
                </c:pt>
                <c:pt idx="6146">
                  <c:v>1.9007987828723E-3</c:v>
                </c:pt>
                <c:pt idx="6147">
                  <c:v>1.8892546487236899E-3</c:v>
                </c:pt>
                <c:pt idx="6148">
                  <c:v>1.87777805055189E-3</c:v>
                </c:pt>
                <c:pt idx="6149">
                  <c:v>1.8663686091602201E-3</c:v>
                </c:pt>
                <c:pt idx="6150">
                  <c:v>1.8550259483496299E-3</c:v>
                </c:pt>
                <c:pt idx="6151">
                  <c:v>1.84374969341982E-3</c:v>
                </c:pt>
                <c:pt idx="6152">
                  <c:v>1.8325394711693401E-3</c:v>
                </c:pt>
                <c:pt idx="6153">
                  <c:v>1.82139491039512E-3</c:v>
                </c:pt>
                <c:pt idx="6154">
                  <c:v>1.81031564289169E-3</c:v>
                </c:pt>
                <c:pt idx="6155">
                  <c:v>1.7993013004535801E-3</c:v>
                </c:pt>
                <c:pt idx="6156">
                  <c:v>1.78835151937173E-3</c:v>
                </c:pt>
                <c:pt idx="6157">
                  <c:v>1.7774659369362801E-3</c:v>
                </c:pt>
                <c:pt idx="6158">
                  <c:v>1.76664419093697E-3</c:v>
                </c:pt>
                <c:pt idx="6159">
                  <c:v>1.7558859231603301E-3</c:v>
                </c:pt>
                <c:pt idx="6160">
                  <c:v>1.7451907758925199E-3</c:v>
                </c:pt>
                <c:pt idx="6161">
                  <c:v>1.7345583944172701E-3</c:v>
                </c:pt>
                <c:pt idx="6162">
                  <c:v>1.72398842451793E-3</c:v>
                </c:pt>
                <c:pt idx="6163">
                  <c:v>1.7134805154750399E-3</c:v>
                </c:pt>
                <c:pt idx="6164">
                  <c:v>1.7030343175683501E-3</c:v>
                </c:pt>
                <c:pt idx="6165">
                  <c:v>1.69264948357561E-3</c:v>
                </c:pt>
                <c:pt idx="6166">
                  <c:v>1.6823256667741701E-3</c:v>
                </c:pt>
                <c:pt idx="6167">
                  <c:v>1.67206252393858E-3</c:v>
                </c:pt>
                <c:pt idx="6168">
                  <c:v>1.6618597118434001E-3</c:v>
                </c:pt>
                <c:pt idx="6169">
                  <c:v>1.6517168917595799E-3</c:v>
                </c:pt>
                <c:pt idx="6170">
                  <c:v>1.6416337239588601E-3</c:v>
                </c:pt>
                <c:pt idx="6171">
                  <c:v>1.6316098732094199E-3</c:v>
                </c:pt>
                <c:pt idx="6172">
                  <c:v>1.6216450037798099E-3</c:v>
                </c:pt>
                <c:pt idx="6173">
                  <c:v>1.6117387824365801E-3</c:v>
                </c:pt>
                <c:pt idx="6174">
                  <c:v>1.60189087844431E-3</c:v>
                </c:pt>
                <c:pt idx="6175">
                  <c:v>1.5921009615671401E-3</c:v>
                </c:pt>
                <c:pt idx="6176">
                  <c:v>1.58236870556605E-3</c:v>
                </c:pt>
                <c:pt idx="6177">
                  <c:v>1.5726937837023901E-3</c:v>
                </c:pt>
                <c:pt idx="6178">
                  <c:v>1.5630758722351399E-3</c:v>
                </c:pt>
                <c:pt idx="6179">
                  <c:v>1.55351464842246E-3</c:v>
                </c:pt>
                <c:pt idx="6180">
                  <c:v>1.54400979202051E-3</c:v>
                </c:pt>
                <c:pt idx="6181">
                  <c:v>1.5345609837846799E-3</c:v>
                </c:pt>
                <c:pt idx="6182">
                  <c:v>1.52516790646872E-3</c:v>
                </c:pt>
                <c:pt idx="6183">
                  <c:v>1.5158302448248201E-3</c:v>
                </c:pt>
                <c:pt idx="6184">
                  <c:v>1.5065476851039399E-3</c:v>
                </c:pt>
                <c:pt idx="6185">
                  <c:v>1.4973199145562599E-3</c:v>
                </c:pt>
                <c:pt idx="6186">
                  <c:v>1.48814662392915E-3</c:v>
                </c:pt>
                <c:pt idx="6187">
                  <c:v>1.47902750446959E-3</c:v>
                </c:pt>
                <c:pt idx="6188">
                  <c:v>1.4699622484237701E-3</c:v>
                </c:pt>
                <c:pt idx="6189">
                  <c:v>1.46095055003625E-3</c:v>
                </c:pt>
                <c:pt idx="6190">
                  <c:v>1.4519921070488199E-3</c:v>
                </c:pt>
                <c:pt idx="6191">
                  <c:v>1.4430866162040701E-3</c:v>
                </c:pt>
                <c:pt idx="6192">
                  <c:v>1.4342337777417599E-3</c:v>
                </c:pt>
                <c:pt idx="6193">
                  <c:v>1.4254332924013E-3</c:v>
                </c:pt>
                <c:pt idx="6194">
                  <c:v>1.41668486342005E-3</c:v>
                </c:pt>
                <c:pt idx="6195">
                  <c:v>1.40798819453502E-3</c:v>
                </c:pt>
                <c:pt idx="6196">
                  <c:v>1.39934299198118E-3</c:v>
                </c:pt>
                <c:pt idx="6197">
                  <c:v>1.3907489639919299E-3</c:v>
                </c:pt>
                <c:pt idx="6198">
                  <c:v>1.3822058193002601E-3</c:v>
                </c:pt>
                <c:pt idx="6199">
                  <c:v>1.37371326913715E-3</c:v>
                </c:pt>
                <c:pt idx="6200">
                  <c:v>1.3652710247336001E-3</c:v>
                </c:pt>
                <c:pt idx="6201">
                  <c:v>1.3568788008178E-3</c:v>
                </c:pt>
                <c:pt idx="6202">
                  <c:v>1.3485363131171501E-3</c:v>
                </c:pt>
                <c:pt idx="6203">
                  <c:v>1.34024327835824E-3</c:v>
                </c:pt>
                <c:pt idx="6204">
                  <c:v>1.3319994142668701E-3</c:v>
                </c:pt>
                <c:pt idx="6205">
                  <c:v>1.3238044430652299E-3</c:v>
                </c:pt>
                <c:pt idx="6206">
                  <c:v>1.31565808397793E-3</c:v>
                </c:pt>
                <c:pt idx="6207">
                  <c:v>1.30756006072596E-3</c:v>
                </c:pt>
                <c:pt idx="6208">
                  <c:v>1.2995100990287299E-3</c:v>
                </c:pt>
                <c:pt idx="6209">
                  <c:v>1.2915079241060301E-3</c:v>
                </c:pt>
                <c:pt idx="6210">
                  <c:v>1.28355326367568E-3</c:v>
                </c:pt>
                <c:pt idx="6211">
                  <c:v>1.27564584645467E-3</c:v>
                </c:pt>
                <c:pt idx="6212">
                  <c:v>1.2677854041576099E-3</c:v>
                </c:pt>
                <c:pt idx="6213">
                  <c:v>1.25997166799951E-3</c:v>
                </c:pt>
                <c:pt idx="6214">
                  <c:v>1.25220437119377E-3</c:v>
                </c:pt>
                <c:pt idx="6215">
                  <c:v>1.2444832494518099E-3</c:v>
                </c:pt>
                <c:pt idx="6216">
                  <c:v>1.2368080384850199E-3</c:v>
                </c:pt>
                <c:pt idx="6217">
                  <c:v>1.2291784765028301E-3</c:v>
                </c:pt>
                <c:pt idx="6218">
                  <c:v>1.2215943032134399E-3</c:v>
                </c:pt>
                <c:pt idx="6219">
                  <c:v>1.21405525832507E-3</c:v>
                </c:pt>
                <c:pt idx="6220">
                  <c:v>1.2065610840439299E-3</c:v>
                </c:pt>
                <c:pt idx="6221">
                  <c:v>1.1991115245746299E-3</c:v>
                </c:pt>
                <c:pt idx="6222">
                  <c:v>1.1917063246213999E-3</c:v>
                </c:pt>
                <c:pt idx="6223">
                  <c:v>1.18434522988764E-3</c:v>
                </c:pt>
                <c:pt idx="6224">
                  <c:v>1.1770279890743699E-3</c:v>
                </c:pt>
                <c:pt idx="6225">
                  <c:v>1.16975435038302E-3</c:v>
                </c:pt>
                <c:pt idx="6226">
                  <c:v>1.162524064513E-3</c:v>
                </c:pt>
                <c:pt idx="6227">
                  <c:v>1.1553368836625299E-3</c:v>
                </c:pt>
                <c:pt idx="6228">
                  <c:v>1.1481925605294401E-3</c:v>
                </c:pt>
                <c:pt idx="6229">
                  <c:v>1.14109084881075E-3</c:v>
                </c:pt>
                <c:pt idx="6230">
                  <c:v>1.13403150620028E-3</c:v>
                </c:pt>
                <c:pt idx="6231">
                  <c:v>1.1270142883934499E-3</c:v>
                </c:pt>
                <c:pt idx="6232">
                  <c:v>1.1200389550824999E-3</c:v>
                </c:pt>
                <c:pt idx="6233">
                  <c:v>1.1131052654600401E-3</c:v>
                </c:pt>
                <c:pt idx="6234">
                  <c:v>1.10621298071711E-3</c:v>
                </c:pt>
                <c:pt idx="6235">
                  <c:v>1.09936186304393E-3</c:v>
                </c:pt>
                <c:pt idx="6236">
                  <c:v>1.09255167612953E-3</c:v>
                </c:pt>
                <c:pt idx="6237">
                  <c:v>1.0857821866605501E-3</c:v>
                </c:pt>
                <c:pt idx="6238">
                  <c:v>1.07905315882561E-3</c:v>
                </c:pt>
                <c:pt idx="6239">
                  <c:v>1.07236436130975E-3</c:v>
                </c:pt>
                <c:pt idx="6240">
                  <c:v>1.0657155627979899E-3</c:v>
                </c:pt>
                <c:pt idx="6241">
                  <c:v>1.0591065339737801E-3</c:v>
                </c:pt>
                <c:pt idx="6242">
                  <c:v>1.0525370455205501E-3</c:v>
                </c:pt>
                <c:pt idx="6243">
                  <c:v>1.0460068706197301E-3</c:v>
                </c:pt>
                <c:pt idx="6244">
                  <c:v>1.03951578295236E-3</c:v>
                </c:pt>
                <c:pt idx="6245">
                  <c:v>1.03306355819787E-3</c:v>
                </c:pt>
                <c:pt idx="6246">
                  <c:v>1.02664997253532E-3</c:v>
                </c:pt>
                <c:pt idx="6247">
                  <c:v>1.0202748031429201E-3</c:v>
                </c:pt>
                <c:pt idx="6248">
                  <c:v>1.01393782969694E-3</c:v>
                </c:pt>
                <c:pt idx="6249">
                  <c:v>1.007638831374E-3</c:v>
                </c:pt>
                <c:pt idx="6250">
                  <c:v>1.00137759034835E-3</c:v>
                </c:pt>
                <c:pt idx="6251">
                  <c:v>9.9515388879423106E-4</c:v>
                </c:pt>
                <c:pt idx="6252">
                  <c:v>9.88967510384686E-4</c:v>
                </c:pt>
                <c:pt idx="6253">
                  <c:v>9.828182392923599E-4</c:v>
                </c:pt>
                <c:pt idx="6254">
                  <c:v>9.7670586318709908E-4</c:v>
                </c:pt>
                <c:pt idx="6255">
                  <c:v>9.7063016823994899E-4</c:v>
                </c:pt>
                <c:pt idx="6256">
                  <c:v>9.6459094311995798E-4</c:v>
                </c:pt>
                <c:pt idx="6257">
                  <c:v>9.5858797749537295E-4</c:v>
                </c:pt>
                <c:pt idx="6258">
                  <c:v>9.5262106203364196E-4</c:v>
                </c:pt>
                <c:pt idx="6259">
                  <c:v>9.4668998890101697E-4</c:v>
                </c:pt>
                <c:pt idx="6260">
                  <c:v>9.4079455076334596E-4</c:v>
                </c:pt>
                <c:pt idx="6261">
                  <c:v>9.3493454228488204E-4</c:v>
                </c:pt>
                <c:pt idx="6262">
                  <c:v>9.2910975862947598E-4</c:v>
                </c:pt>
                <c:pt idx="6263">
                  <c:v>9.23319995960181E-4</c:v>
                </c:pt>
                <c:pt idx="6264">
                  <c:v>9.1756505193885097E-4</c:v>
                </c:pt>
                <c:pt idx="6265">
                  <c:v>9.1184472572613997E-4</c:v>
                </c:pt>
                <c:pt idx="6266">
                  <c:v>9.0615881698230495E-4</c:v>
                </c:pt>
                <c:pt idx="6267">
                  <c:v>9.0050712586719995E-4</c:v>
                </c:pt>
                <c:pt idx="6268">
                  <c:v>8.9488945603788297E-4</c:v>
                </c:pt>
                <c:pt idx="6269">
                  <c:v>8.8930560915301195E-4</c:v>
                </c:pt>
                <c:pt idx="6270">
                  <c:v>8.8375538986884496E-4</c:v>
                </c:pt>
                <c:pt idx="6271">
                  <c:v>8.7823860434044199E-4</c:v>
                </c:pt>
                <c:pt idx="6272">
                  <c:v>8.7275505772366202E-4</c:v>
                </c:pt>
                <c:pt idx="6273">
                  <c:v>8.6730455817196595E-4</c:v>
                </c:pt>
                <c:pt idx="6274">
                  <c:v>8.61886913838816E-4</c:v>
                </c:pt>
                <c:pt idx="6275">
                  <c:v>8.5650193487607496E-4</c:v>
                </c:pt>
                <c:pt idx="6276">
                  <c:v>8.5114943143560495E-4</c:v>
                </c:pt>
                <c:pt idx="6277">
                  <c:v>8.4582921516806998E-4</c:v>
                </c:pt>
                <c:pt idx="6278">
                  <c:v>8.4054109922293498E-4</c:v>
                </c:pt>
                <c:pt idx="6279">
                  <c:v>8.35284896749666E-4</c:v>
                </c:pt>
                <c:pt idx="6280">
                  <c:v>8.3006042339572796E-4</c:v>
                </c:pt>
                <c:pt idx="6281">
                  <c:v>8.2486749430898899E-4</c:v>
                </c:pt>
                <c:pt idx="6282">
                  <c:v>8.1970592663571597E-4</c:v>
                </c:pt>
                <c:pt idx="6283">
                  <c:v>8.1457553852137799E-4</c:v>
                </c:pt>
                <c:pt idx="6284">
                  <c:v>8.0947614811144298E-4</c:v>
                </c:pt>
                <c:pt idx="6285">
                  <c:v>8.0440757554978105E-4</c:v>
                </c:pt>
                <c:pt idx="6286">
                  <c:v>7.9936964297866399E-4</c:v>
                </c:pt>
                <c:pt idx="6287">
                  <c:v>7.9436217004236198E-4</c:v>
                </c:pt>
                <c:pt idx="6288">
                  <c:v>7.8938498188074703E-4</c:v>
                </c:pt>
                <c:pt idx="6289">
                  <c:v>7.8443790063609199E-4</c:v>
                </c:pt>
                <c:pt idx="6290">
                  <c:v>7.7952075244747099E-4</c:v>
                </c:pt>
                <c:pt idx="6291">
                  <c:v>7.7463336195515698E-4</c:v>
                </c:pt>
                <c:pt idx="6292">
                  <c:v>7.6977555679702504E-4</c:v>
                </c:pt>
                <c:pt idx="6293">
                  <c:v>7.6494716411135101E-4</c:v>
                </c:pt>
                <c:pt idx="6294">
                  <c:v>7.6014801303481096E-4</c:v>
                </c:pt>
                <c:pt idx="6295">
                  <c:v>7.5537793370328201E-4</c:v>
                </c:pt>
                <c:pt idx="6296">
                  <c:v>7.5063675625264205E-4</c:v>
                </c:pt>
                <c:pt idx="6297">
                  <c:v>7.4592431181796904E-4</c:v>
                </c:pt>
                <c:pt idx="6298">
                  <c:v>7.4124043353274095E-4</c:v>
                </c:pt>
                <c:pt idx="6299">
                  <c:v>7.3658495453043905E-4</c:v>
                </c:pt>
                <c:pt idx="6300">
                  <c:v>7.3195770944334195E-4</c:v>
                </c:pt>
                <c:pt idx="6301">
                  <c:v>7.2735853340333203E-4</c:v>
                </c:pt>
                <c:pt idx="6302">
                  <c:v>7.2278726254149095E-4</c:v>
                </c:pt>
                <c:pt idx="6303">
                  <c:v>7.1824373398809895E-4</c:v>
                </c:pt>
                <c:pt idx="6304">
                  <c:v>7.1372778587264196E-4</c:v>
                </c:pt>
                <c:pt idx="6305">
                  <c:v>7.0923925682420098E-4</c:v>
                </c:pt>
                <c:pt idx="6306">
                  <c:v>7.0477798796986203E-4</c:v>
                </c:pt>
                <c:pt idx="6307">
                  <c:v>7.0034381843830896E-4</c:v>
                </c:pt>
                <c:pt idx="6308">
                  <c:v>6.9593659085542803E-4</c:v>
                </c:pt>
                <c:pt idx="6309">
                  <c:v>6.9155614734750504E-4</c:v>
                </c:pt>
                <c:pt idx="6310">
                  <c:v>6.8720233104002605E-4</c:v>
                </c:pt>
                <c:pt idx="6311">
                  <c:v>6.8287498655727997E-4</c:v>
                </c:pt>
                <c:pt idx="6312">
                  <c:v>6.7857396002235504E-4</c:v>
                </c:pt>
                <c:pt idx="6313">
                  <c:v>6.7429909506033705E-4</c:v>
                </c:pt>
                <c:pt idx="6314">
                  <c:v>6.7005024129151904E-4</c:v>
                </c:pt>
                <c:pt idx="6315">
                  <c:v>6.6582724383978898E-4</c:v>
                </c:pt>
                <c:pt idx="6316">
                  <c:v>6.6162995332463804E-4</c:v>
                </c:pt>
                <c:pt idx="6317">
                  <c:v>6.5745821836715702E-4</c:v>
                </c:pt>
                <c:pt idx="6318">
                  <c:v>6.5331188958683796E-4</c:v>
                </c:pt>
                <c:pt idx="6319">
                  <c:v>6.49190817603173E-4</c:v>
                </c:pt>
                <c:pt idx="6320">
                  <c:v>6.4509485503405596E-4</c:v>
                </c:pt>
                <c:pt idx="6321">
                  <c:v>6.4102385349817904E-4</c:v>
                </c:pt>
                <c:pt idx="6322">
                  <c:v>6.3697766761183696E-4</c:v>
                </c:pt>
                <c:pt idx="6323">
                  <c:v>6.3295615149172504E-4</c:v>
                </c:pt>
                <c:pt idx="6324">
                  <c:v>6.2895916075333903E-4</c:v>
                </c:pt>
                <c:pt idx="6325">
                  <c:v>6.2498655151177398E-4</c:v>
                </c:pt>
                <c:pt idx="6326">
                  <c:v>6.2103817988212696E-4</c:v>
                </c:pt>
                <c:pt idx="6327">
                  <c:v>6.1711390397789501E-4</c:v>
                </c:pt>
                <c:pt idx="6328">
                  <c:v>6.1321358241217495E-4</c:v>
                </c:pt>
                <c:pt idx="6329">
                  <c:v>6.0933707429766605E-4</c:v>
                </c:pt>
                <c:pt idx="6330">
                  <c:v>6.0548423974626699E-4</c:v>
                </c:pt>
                <c:pt idx="6331">
                  <c:v>6.0165493986907804E-4</c:v>
                </c:pt>
                <c:pt idx="6332">
                  <c:v>5.9784903577719795E-4</c:v>
                </c:pt>
                <c:pt idx="6333">
                  <c:v>5.94066390580128E-4</c:v>
                </c:pt>
                <c:pt idx="6334">
                  <c:v>5.9030686688776803E-4</c:v>
                </c:pt>
                <c:pt idx="6335">
                  <c:v>5.8657032880882198E-4</c:v>
                </c:pt>
                <c:pt idx="6336">
                  <c:v>5.8285664095158996E-4</c:v>
                </c:pt>
                <c:pt idx="6337">
                  <c:v>5.7916566942317605E-4</c:v>
                </c:pt>
                <c:pt idx="6338">
                  <c:v>5.7549727983108301E-4</c:v>
                </c:pt>
                <c:pt idx="6339">
                  <c:v>5.7185133928161404E-4</c:v>
                </c:pt>
                <c:pt idx="6340">
                  <c:v>5.6822771588027599E-4</c:v>
                </c:pt>
                <c:pt idx="6341">
                  <c:v>5.6462627773257103E-4</c:v>
                </c:pt>
                <c:pt idx="6342">
                  <c:v>5.6104689444280698E-4</c:v>
                </c:pt>
                <c:pt idx="6343">
                  <c:v>5.5748943611488801E-4</c:v>
                </c:pt>
                <c:pt idx="6344">
                  <c:v>5.5395377285272196E-4</c:v>
                </c:pt>
                <c:pt idx="6345">
                  <c:v>5.5043977625901497E-4</c:v>
                </c:pt>
                <c:pt idx="6346">
                  <c:v>5.4694731893567496E-4</c:v>
                </c:pt>
                <c:pt idx="6347">
                  <c:v>5.4347627348461103E-4</c:v>
                </c:pt>
                <c:pt idx="6348">
                  <c:v>5.4002651400653003E-4</c:v>
                </c:pt>
                <c:pt idx="6349">
                  <c:v>5.3659791410254299E-4</c:v>
                </c:pt>
                <c:pt idx="6350">
                  <c:v>5.3319034887255802E-4</c:v>
                </c:pt>
                <c:pt idx="6351">
                  <c:v>5.2980369441568698E-4</c:v>
                </c:pt>
                <c:pt idx="6352">
                  <c:v>5.2643782733063904E-4</c:v>
                </c:pt>
                <c:pt idx="6353">
                  <c:v>5.2309262421612601E-4</c:v>
                </c:pt>
                <c:pt idx="6354">
                  <c:v>5.1976796366925895E-4</c:v>
                </c:pt>
                <c:pt idx="6355">
                  <c:v>5.1646372328795198E-4</c:v>
                </c:pt>
                <c:pt idx="6356">
                  <c:v>5.1317978366771601E-4</c:v>
                </c:pt>
                <c:pt idx="6357">
                  <c:v>5.0991602290606497E-4</c:v>
                </c:pt>
                <c:pt idx="6358">
                  <c:v>5.0667232309731204E-4</c:v>
                </c:pt>
                <c:pt idx="6359">
                  <c:v>5.0344856483697199E-4</c:v>
                </c:pt>
                <c:pt idx="6360">
                  <c:v>5.0024463021935896E-4</c:v>
                </c:pt>
                <c:pt idx="6361">
                  <c:v>4.9706040183838897E-4</c:v>
                </c:pt>
                <c:pt idx="6362">
                  <c:v>4.9389576328717701E-4</c:v>
                </c:pt>
                <c:pt idx="6363">
                  <c:v>4.9075059815884003E-4</c:v>
                </c:pt>
                <c:pt idx="6364">
                  <c:v>4.8762479104569301E-4</c:v>
                </c:pt>
                <c:pt idx="6365">
                  <c:v>4.8451822753925401E-4</c:v>
                </c:pt>
                <c:pt idx="6366">
                  <c:v>4.81430793231041E-4</c:v>
                </c:pt>
                <c:pt idx="6367">
                  <c:v>4.7836237471177102E-4</c:v>
                </c:pt>
                <c:pt idx="6368">
                  <c:v>4.7531285907176298E-4</c:v>
                </c:pt>
                <c:pt idx="6369">
                  <c:v>4.7228213440053598E-4</c:v>
                </c:pt>
                <c:pt idx="6370">
                  <c:v>4.6927008928720999E-4</c:v>
                </c:pt>
                <c:pt idx="6371">
                  <c:v>4.6627661232090303E-4</c:v>
                </c:pt>
                <c:pt idx="6372">
                  <c:v>4.63301594588738E-4</c:v>
                </c:pt>
                <c:pt idx="6373">
                  <c:v>4.60344924180233E-4</c:v>
                </c:pt>
                <c:pt idx="6374">
                  <c:v>4.5740649418091097E-4</c:v>
                </c:pt>
                <c:pt idx="6375">
                  <c:v>4.5448619517829398E-4</c:v>
                </c:pt>
                <c:pt idx="6376">
                  <c:v>4.5158391975830199E-4</c:v>
                </c:pt>
                <c:pt idx="6377">
                  <c:v>4.4869956100645998E-4</c:v>
                </c:pt>
                <c:pt idx="6378">
                  <c:v>4.4583301150868899E-4</c:v>
                </c:pt>
                <c:pt idx="6379">
                  <c:v>4.4298416584931301E-4</c:v>
                </c:pt>
                <c:pt idx="6380">
                  <c:v>4.4015291961185799E-4</c:v>
                </c:pt>
                <c:pt idx="6381">
                  <c:v>4.3733916638144499E-4</c:v>
                </c:pt>
                <c:pt idx="6382">
                  <c:v>4.3454280324039998E-4</c:v>
                </c:pt>
                <c:pt idx="6383">
                  <c:v>4.3176372627184902E-4</c:v>
                </c:pt>
                <c:pt idx="6384">
                  <c:v>4.2900183255811699E-4</c:v>
                </c:pt>
                <c:pt idx="6385">
                  <c:v>4.26257019681131E-4</c:v>
                </c:pt>
                <c:pt idx="6386">
                  <c:v>4.23529185722415E-4</c:v>
                </c:pt>
                <c:pt idx="6387">
                  <c:v>4.2081822976269801E-4</c:v>
                </c:pt>
                <c:pt idx="6388">
                  <c:v>4.1812405138230702E-4</c:v>
                </c:pt>
                <c:pt idx="6389">
                  <c:v>4.1544655066116899E-4</c:v>
                </c:pt>
                <c:pt idx="6390">
                  <c:v>4.12785627179612E-4</c:v>
                </c:pt>
                <c:pt idx="6391">
                  <c:v>4.1014118301596598E-4</c:v>
                </c:pt>
                <c:pt idx="6392">
                  <c:v>4.0751311924935797E-4</c:v>
                </c:pt>
                <c:pt idx="6393">
                  <c:v>4.0490133845771898E-4</c:v>
                </c:pt>
                <c:pt idx="6394">
                  <c:v>4.02305743218978E-4</c:v>
                </c:pt>
                <c:pt idx="6395">
                  <c:v>3.99726237110265E-4</c:v>
                </c:pt>
                <c:pt idx="6396">
                  <c:v>3.9716272420831002E-4</c:v>
                </c:pt>
                <c:pt idx="6397">
                  <c:v>3.9461510858984601E-4</c:v>
                </c:pt>
                <c:pt idx="6398">
                  <c:v>3.9208329533080202E-4</c:v>
                </c:pt>
                <c:pt idx="6399">
                  <c:v>3.8956719000671198E-4</c:v>
                </c:pt>
                <c:pt idx="6400">
                  <c:v>3.87066698692706E-4</c:v>
                </c:pt>
                <c:pt idx="6401">
                  <c:v>3.8458172796351699E-4</c:v>
                </c:pt>
                <c:pt idx="6402">
                  <c:v>3.8211218489347899E-4</c:v>
                </c:pt>
                <c:pt idx="6403">
                  <c:v>3.7965797755612398E-4</c:v>
                </c:pt>
                <c:pt idx="6404">
                  <c:v>3.7721901402498699E-4</c:v>
                </c:pt>
                <c:pt idx="6405">
                  <c:v>3.74795203372801E-4</c:v>
                </c:pt>
                <c:pt idx="6406">
                  <c:v>3.7238645367310098E-4</c:v>
                </c:pt>
                <c:pt idx="6407">
                  <c:v>3.6999267649662199E-4</c:v>
                </c:pt>
                <c:pt idx="6408">
                  <c:v>3.6761378091609799E-4</c:v>
                </c:pt>
                <c:pt idx="6409">
                  <c:v>3.6524967800266502E-4</c:v>
                </c:pt>
                <c:pt idx="6410">
                  <c:v>3.6290027932706E-4</c:v>
                </c:pt>
                <c:pt idx="6411">
                  <c:v>3.6056549646001901E-4</c:v>
                </c:pt>
                <c:pt idx="6412">
                  <c:v>3.5824524147187698E-4</c:v>
                </c:pt>
                <c:pt idx="6413">
                  <c:v>3.55939428431373E-4</c:v>
                </c:pt>
                <c:pt idx="6414">
                  <c:v>3.5364796990844301E-4</c:v>
                </c:pt>
                <c:pt idx="6415">
                  <c:v>3.5137077947222601E-4</c:v>
                </c:pt>
                <c:pt idx="6416">
                  <c:v>3.4910777219065899E-4</c:v>
                </c:pt>
                <c:pt idx="6417">
                  <c:v>3.4685886213248098E-4</c:v>
                </c:pt>
                <c:pt idx="6418">
                  <c:v>3.4462396486523102E-4</c:v>
                </c:pt>
                <c:pt idx="6419">
                  <c:v>3.4240299695564798E-4</c:v>
                </c:pt>
                <c:pt idx="6420">
                  <c:v>3.4019587447087202E-4</c:v>
                </c:pt>
                <c:pt idx="6421">
                  <c:v>3.3800251347804102E-4</c:v>
                </c:pt>
                <c:pt idx="6422">
                  <c:v>3.3582283154309702E-4</c:v>
                </c:pt>
                <c:pt idx="6423">
                  <c:v>3.3365674673157999E-4</c:v>
                </c:pt>
                <c:pt idx="6424">
                  <c:v>3.31504177608632E-4</c:v>
                </c:pt>
                <c:pt idx="6425">
                  <c:v>3.2936504223979302E-4</c:v>
                </c:pt>
                <c:pt idx="6426">
                  <c:v>3.2723926018940399E-4</c:v>
                </c:pt>
                <c:pt idx="6427">
                  <c:v>3.25126750022608E-4</c:v>
                </c:pt>
                <c:pt idx="6428">
                  <c:v>3.2302743330214702E-4</c:v>
                </c:pt>
                <c:pt idx="6429">
                  <c:v>3.2094123009196403E-4</c:v>
                </c:pt>
                <c:pt idx="6430">
                  <c:v>3.1886806145520099E-4</c:v>
                </c:pt>
                <c:pt idx="6431">
                  <c:v>3.1680784845500298E-4</c:v>
                </c:pt>
                <c:pt idx="6432">
                  <c:v>3.1476051365331099E-4</c:v>
                </c:pt>
                <c:pt idx="6433">
                  <c:v>3.1272597911247098E-4</c:v>
                </c:pt>
                <c:pt idx="6434">
                  <c:v>3.1070416739442598E-4</c:v>
                </c:pt>
                <c:pt idx="6435">
                  <c:v>3.08695002559922E-4</c:v>
                </c:pt>
                <c:pt idx="6436">
                  <c:v>3.0669840767050201E-4</c:v>
                </c:pt>
                <c:pt idx="6437">
                  <c:v>3.0471430678691199E-4</c:v>
                </c:pt>
                <c:pt idx="6438">
                  <c:v>3.0274262496909898E-4</c:v>
                </c:pt>
                <c:pt idx="6439">
                  <c:v>3.0078328677740602E-4</c:v>
                </c:pt>
                <c:pt idx="6440">
                  <c:v>2.9883621877058099E-4</c:v>
                </c:pt>
                <c:pt idx="6441">
                  <c:v>2.9690134600857099E-4</c:v>
                </c:pt>
                <c:pt idx="6442">
                  <c:v>2.9497859455052101E-4</c:v>
                </c:pt>
                <c:pt idx="6443">
                  <c:v>2.9306789145477902E-4</c:v>
                </c:pt>
                <c:pt idx="6444">
                  <c:v>2.91169164778892E-4</c:v>
                </c:pt>
                <c:pt idx="6445">
                  <c:v>2.89282341081609E-4</c:v>
                </c:pt>
                <c:pt idx="6446">
                  <c:v>2.87407348420476E-4</c:v>
                </c:pt>
                <c:pt idx="6447">
                  <c:v>2.8554411535264198E-4</c:v>
                </c:pt>
                <c:pt idx="6448">
                  <c:v>2.8369257143445698E-4</c:v>
                </c:pt>
                <c:pt idx="6449">
                  <c:v>2.8185264522306798E-4</c:v>
                </c:pt>
                <c:pt idx="6450">
                  <c:v>2.8002426677442501E-4</c:v>
                </c:pt>
                <c:pt idx="6451">
                  <c:v>2.7820736614447801E-4</c:v>
                </c:pt>
                <c:pt idx="6452">
                  <c:v>2.7640187338917599E-4</c:v>
                </c:pt>
                <c:pt idx="6453">
                  <c:v>2.7460771956366799E-4</c:v>
                </c:pt>
                <c:pt idx="6454">
                  <c:v>2.72824837221907E-4</c:v>
                </c:pt>
                <c:pt idx="6455">
                  <c:v>2.7105315641984203E-4</c:v>
                </c:pt>
                <c:pt idx="6456">
                  <c:v>2.69292609711424E-4</c:v>
                </c:pt>
                <c:pt idx="6457">
                  <c:v>2.6754313015020498E-4</c:v>
                </c:pt>
                <c:pt idx="6458">
                  <c:v>2.6580465029013502E-4</c:v>
                </c:pt>
                <c:pt idx="6459">
                  <c:v>2.6407710318476698E-4</c:v>
                </c:pt>
                <c:pt idx="6460">
                  <c:v>2.6236042288685298E-4</c:v>
                </c:pt>
                <c:pt idx="6461">
                  <c:v>2.6065454344914498E-4</c:v>
                </c:pt>
                <c:pt idx="6462">
                  <c:v>2.5895939942399601E-4</c:v>
                </c:pt>
                <c:pt idx="6463">
                  <c:v>2.5727492486415899E-4</c:v>
                </c:pt>
                <c:pt idx="6464">
                  <c:v>2.5560105632038699E-4</c:v>
                </c:pt>
                <c:pt idx="6465">
                  <c:v>2.5393772784543201E-4</c:v>
                </c:pt>
                <c:pt idx="6466">
                  <c:v>2.5228487648964998E-4</c:v>
                </c:pt>
                <c:pt idx="6467">
                  <c:v>2.5064243830419299E-4</c:v>
                </c:pt>
                <c:pt idx="6468">
                  <c:v>2.4901034934021699E-4</c:v>
                </c:pt>
                <c:pt idx="6469">
                  <c:v>2.47388548146876E-4</c:v>
                </c:pt>
                <c:pt idx="6470">
                  <c:v>2.45776971274924E-4</c:v>
                </c:pt>
                <c:pt idx="6471">
                  <c:v>2.4417555627431699E-4</c:v>
                </c:pt>
                <c:pt idx="6472">
                  <c:v>2.4258424169421001E-4</c:v>
                </c:pt>
                <c:pt idx="6473">
                  <c:v>2.41002966083758E-4</c:v>
                </c:pt>
                <c:pt idx="6474">
                  <c:v>2.39431668491718E-4</c:v>
                </c:pt>
                <c:pt idx="6475">
                  <c:v>2.3787028696764501E-4</c:v>
                </c:pt>
                <c:pt idx="6476">
                  <c:v>2.36318763058296E-4</c:v>
                </c:pt>
                <c:pt idx="6477">
                  <c:v>2.34777035812427E-4</c:v>
                </c:pt>
                <c:pt idx="6478">
                  <c:v>2.3324504527799599E-4</c:v>
                </c:pt>
                <c:pt idx="6479">
                  <c:v>2.3172273250215899E-4</c:v>
                </c:pt>
                <c:pt idx="6480">
                  <c:v>2.30210038532074E-4</c:v>
                </c:pt>
                <c:pt idx="6481">
                  <c:v>2.2870690391529799E-4</c:v>
                </c:pt>
                <c:pt idx="6482">
                  <c:v>2.2721327119779001E-4</c:v>
                </c:pt>
                <c:pt idx="6483">
                  <c:v>2.2572908292550699E-4</c:v>
                </c:pt>
                <c:pt idx="6484">
                  <c:v>2.2425427964600699E-4</c:v>
                </c:pt>
                <c:pt idx="6485">
                  <c:v>2.2278880590364999E-4</c:v>
                </c:pt>
                <c:pt idx="6486">
                  <c:v>2.2133260374479399E-4</c:v>
                </c:pt>
                <c:pt idx="6487">
                  <c:v>2.1988561721419901E-4</c:v>
                </c:pt>
                <c:pt idx="6488">
                  <c:v>2.18447789857023E-4</c:v>
                </c:pt>
                <c:pt idx="6489">
                  <c:v>2.17019065218426E-4</c:v>
                </c:pt>
                <c:pt idx="6490">
                  <c:v>2.1559938784276801E-4</c:v>
                </c:pt>
                <c:pt idx="6491">
                  <c:v>2.1418870277400899E-4</c:v>
                </c:pt>
                <c:pt idx="6492">
                  <c:v>2.12786954556509E-4</c:v>
                </c:pt>
                <c:pt idx="6493">
                  <c:v>2.1139408973303001E-4</c:v>
                </c:pt>
                <c:pt idx="6494">
                  <c:v>2.1001005234832999E-4</c:v>
                </c:pt>
                <c:pt idx="6495">
                  <c:v>2.08634789444772E-4</c:v>
                </c:pt>
                <c:pt idx="6496">
                  <c:v>2.0726824756511699E-4</c:v>
                </c:pt>
                <c:pt idx="6497">
                  <c:v>2.0591037225292601E-4</c:v>
                </c:pt>
                <c:pt idx="6498">
                  <c:v>2.0456111105016101E-4</c:v>
                </c:pt>
                <c:pt idx="6499">
                  <c:v>2.0322041099918301E-4</c:v>
                </c:pt>
                <c:pt idx="6500">
                  <c:v>2.01888220141555E-4</c:v>
                </c:pt>
                <c:pt idx="6501">
                  <c:v>2.00564486518839E-4</c:v>
                </c:pt>
                <c:pt idx="6502">
                  <c:v>1.9924915767299801E-4</c:v>
                </c:pt>
                <c:pt idx="6503">
                  <c:v>1.9794218164559301E-4</c:v>
                </c:pt>
                <c:pt idx="6504">
                  <c:v>1.9664350897619001E-4</c:v>
                </c:pt>
                <c:pt idx="6505">
                  <c:v>1.9535308670715E-4</c:v>
                </c:pt>
                <c:pt idx="6506">
                  <c:v>1.9407086537803699E-4</c:v>
                </c:pt>
                <c:pt idx="6507">
                  <c:v>1.9279679452921501E-4</c:v>
                </c:pt>
                <c:pt idx="6508">
                  <c:v>1.91530824200647E-4</c:v>
                </c:pt>
                <c:pt idx="6509">
                  <c:v>1.9027290493189801E-4</c:v>
                </c:pt>
                <c:pt idx="6510">
                  <c:v>1.8902298626333099E-4</c:v>
                </c:pt>
                <c:pt idx="6511">
                  <c:v>1.87781020233313E-4</c:v>
                </c:pt>
                <c:pt idx="6512">
                  <c:v>1.8654695788100601E-4</c:v>
                </c:pt>
                <c:pt idx="6513">
                  <c:v>1.8532074924637501E-4</c:v>
                </c:pt>
                <c:pt idx="6514">
                  <c:v>1.84102347866588E-4</c:v>
                </c:pt>
                <c:pt idx="6515">
                  <c:v>1.8289170478080701E-4</c:v>
                </c:pt>
                <c:pt idx="6516">
                  <c:v>1.8168877202739901E-4</c:v>
                </c:pt>
                <c:pt idx="6517">
                  <c:v>1.8049350314353001E-4</c:v>
                </c:pt>
                <c:pt idx="6518">
                  <c:v>1.7930585066716601E-4</c:v>
                </c:pt>
                <c:pt idx="6519">
                  <c:v>1.78125767635872E-4</c:v>
                </c:pt>
                <c:pt idx="6520">
                  <c:v>1.7695320708721501E-4</c:v>
                </c:pt>
                <c:pt idx="6521">
                  <c:v>1.7578812305796201E-4</c:v>
                </c:pt>
                <c:pt idx="6522">
                  <c:v>1.7463046958487901E-4</c:v>
                </c:pt>
                <c:pt idx="6523">
                  <c:v>1.73480200704734E-4</c:v>
                </c:pt>
                <c:pt idx="6524">
                  <c:v>1.7233727195309299E-4</c:v>
                </c:pt>
                <c:pt idx="6525">
                  <c:v>1.7120163586792299E-4</c:v>
                </c:pt>
                <c:pt idx="6526">
                  <c:v>1.70073249983193E-4</c:v>
                </c:pt>
                <c:pt idx="6527">
                  <c:v>1.6895206783607E-4</c:v>
                </c:pt>
                <c:pt idx="6528">
                  <c:v>1.67838045961321E-4</c:v>
                </c:pt>
                <c:pt idx="6529">
                  <c:v>1.6673113989451501E-4</c:v>
                </c:pt>
                <c:pt idx="6530">
                  <c:v>1.65631305670821E-4</c:v>
                </c:pt>
                <c:pt idx="6531">
                  <c:v>1.6453850032460601E-4</c:v>
                </c:pt>
                <c:pt idx="6532">
                  <c:v>1.6345267889184001E-4</c:v>
                </c:pt>
                <c:pt idx="6533">
                  <c:v>1.6237379990569E-4</c:v>
                </c:pt>
                <c:pt idx="6534">
                  <c:v>1.6130181940132699E-4</c:v>
                </c:pt>
                <c:pt idx="6535">
                  <c:v>1.6023669591191901E-4</c:v>
                </c:pt>
                <c:pt idx="6536">
                  <c:v>1.59178385972236E-4</c:v>
                </c:pt>
                <c:pt idx="6537">
                  <c:v>1.5812684811544701E-4</c:v>
                </c:pt>
                <c:pt idx="6538">
                  <c:v>1.5708204037512201E-4</c:v>
                </c:pt>
                <c:pt idx="6539">
                  <c:v>1.56043920784831E-4</c:v>
                </c:pt>
                <c:pt idx="6540">
                  <c:v>1.55012448876945E-4</c:v>
                </c:pt>
                <c:pt idx="6541">
                  <c:v>1.5398758218543299E-4</c:v>
                </c:pt>
                <c:pt idx="6542">
                  <c:v>1.5296928124186501E-4</c:v>
                </c:pt>
                <c:pt idx="6543">
                  <c:v>1.5195750457941401E-4</c:v>
                </c:pt>
                <c:pt idx="6544">
                  <c:v>1.5095221173044799E-4</c:v>
                </c:pt>
                <c:pt idx="6545">
                  <c:v>1.4995336322654E-4</c:v>
                </c:pt>
                <c:pt idx="6546">
                  <c:v>1.4896091860005999E-4</c:v>
                </c:pt>
                <c:pt idx="6547">
                  <c:v>1.4797483888218099E-4</c:v>
                </c:pt>
                <c:pt idx="6548">
                  <c:v>1.4699508410487199E-4</c:v>
                </c:pt>
                <c:pt idx="6549">
                  <c:v>1.46021614799707E-4</c:v>
                </c:pt>
                <c:pt idx="6550">
                  <c:v>1.4505439199785601E-4</c:v>
                </c:pt>
                <c:pt idx="6551">
                  <c:v>1.44093378229293E-4</c:v>
                </c:pt>
                <c:pt idx="6552">
                  <c:v>1.4313853352598799E-4</c:v>
                </c:pt>
                <c:pt idx="6553">
                  <c:v>1.42189820417915E-4</c:v>
                </c:pt>
                <c:pt idx="6554">
                  <c:v>1.4124720093544501E-4</c:v>
                </c:pt>
                <c:pt idx="6555">
                  <c:v>1.40310636609353E-4</c:v>
                </c:pt>
                <c:pt idx="6556">
                  <c:v>1.3938009046920901E-4</c:v>
                </c:pt>
                <c:pt idx="6557">
                  <c:v>1.3845552504498899E-4</c:v>
                </c:pt>
                <c:pt idx="6558">
                  <c:v>1.3753690236706299E-4</c:v>
                </c:pt>
                <c:pt idx="6559">
                  <c:v>1.36624186963807E-4</c:v>
                </c:pt>
                <c:pt idx="6560">
                  <c:v>1.3571734136519299E-4</c:v>
                </c:pt>
                <c:pt idx="6561">
                  <c:v>1.3481632860079499E-4</c:v>
                </c:pt>
                <c:pt idx="6562">
                  <c:v>1.3392111369858701E-4</c:v>
                </c:pt>
                <c:pt idx="6563">
                  <c:v>1.33031659188542E-4</c:v>
                </c:pt>
                <c:pt idx="6564">
                  <c:v>1.3214793009863599E-4</c:v>
                </c:pt>
                <c:pt idx="6565">
                  <c:v>1.3126989145684201E-4</c:v>
                </c:pt>
                <c:pt idx="6566">
                  <c:v>1.3039750629273401E-4</c:v>
                </c:pt>
                <c:pt idx="6567">
                  <c:v>1.2953074063348701E-4</c:v>
                </c:pt>
                <c:pt idx="6568">
                  <c:v>1.2866955950707699E-4</c:v>
                </c:pt>
                <c:pt idx="6569">
                  <c:v>1.27813926442676E-4</c:v>
                </c:pt>
                <c:pt idx="6570">
                  <c:v>1.2696380896626199E-4</c:v>
                </c:pt>
                <c:pt idx="6571">
                  <c:v>1.2611917210580899E-4</c:v>
                </c:pt>
                <c:pt idx="6572">
                  <c:v>1.2527998188849299E-4</c:v>
                </c:pt>
                <c:pt idx="6573">
                  <c:v>1.2444620384188801E-4</c:v>
                </c:pt>
                <c:pt idx="6574">
                  <c:v>1.2361780399316999E-4</c:v>
                </c:pt>
                <c:pt idx="6575">
                  <c:v>1.22794749868315E-4</c:v>
                </c:pt>
                <c:pt idx="6576">
                  <c:v>1.21977006495299E-4</c:v>
                </c:pt>
                <c:pt idx="6577">
                  <c:v>1.2116454289889899E-4</c:v>
                </c:pt>
                <c:pt idx="6578">
                  <c:v>1.20357324107089E-4</c:v>
                </c:pt>
                <c:pt idx="6579">
                  <c:v>1.1955531914464799E-4</c:v>
                </c:pt>
                <c:pt idx="6580">
                  <c:v>1.18758494538351E-4</c:v>
                </c:pt>
                <c:pt idx="6581">
                  <c:v>1.1796681781417399E-4</c:v>
                </c:pt>
                <c:pt idx="6582">
                  <c:v>1.17180256997695E-4</c:v>
                </c:pt>
                <c:pt idx="6583">
                  <c:v>1.1639878061409E-4</c:v>
                </c:pt>
                <c:pt idx="6584">
                  <c:v>1.15622356189337E-4</c:v>
                </c:pt>
                <c:pt idx="6585">
                  <c:v>1.1485095274821301E-4</c:v>
                </c:pt>
                <c:pt idx="6586">
                  <c:v>1.1408453881589501E-4</c:v>
                </c:pt>
                <c:pt idx="6587">
                  <c:v>1.13323082417959E-4</c:v>
                </c:pt>
                <c:pt idx="6588">
                  <c:v>1.12566553578385E-4</c:v>
                </c:pt>
                <c:pt idx="6589">
                  <c:v>1.1181492082234999E-4</c:v>
                </c:pt>
                <c:pt idx="6590">
                  <c:v>1.11068154173832E-4</c:v>
                </c:pt>
                <c:pt idx="6591">
                  <c:v>1.10326222158008E-4</c:v>
                </c:pt>
                <c:pt idx="6592">
                  <c:v>1.09589095298456E-4</c:v>
                </c:pt>
                <c:pt idx="6593">
                  <c:v>1.08856743619156E-4</c:v>
                </c:pt>
                <c:pt idx="6594">
                  <c:v>1.08129136644485E-4</c:v>
                </c:pt>
                <c:pt idx="6595">
                  <c:v>1.0740624489802199E-4</c:v>
                </c:pt>
                <c:pt idx="6596">
                  <c:v>1.06688039402946E-4</c:v>
                </c:pt>
                <c:pt idx="6597">
                  <c:v>1.05974490183236E-4</c:v>
                </c:pt>
                <c:pt idx="6598">
                  <c:v>1.05265568262069E-4</c:v>
                </c:pt>
                <c:pt idx="6599">
                  <c:v>1.04561243663425E-4</c:v>
                </c:pt>
                <c:pt idx="6600">
                  <c:v>1.03861489408885E-4</c:v>
                </c:pt>
                <c:pt idx="6601">
                  <c:v>1.03166275522426E-4</c:v>
                </c:pt>
                <c:pt idx="6602">
                  <c:v>1.02475574026428E-4</c:v>
                </c:pt>
                <c:pt idx="6603">
                  <c:v>1.01789356443671E-4</c:v>
                </c:pt>
                <c:pt idx="6604">
                  <c:v>1.01107594296934E-4</c:v>
                </c:pt>
                <c:pt idx="6605">
                  <c:v>1.00430260108197E-4</c:v>
                </c:pt>
                <c:pt idx="6606">
                  <c:v>9.9757326399441099E-5</c:v>
                </c:pt>
                <c:pt idx="6607">
                  <c:v>9.9088764193844202E-5</c:v>
                </c:pt>
                <c:pt idx="6608">
                  <c:v>9.8424547012587697E-5</c:v>
                </c:pt>
                <c:pt idx="6609">
                  <c:v>9.7764648376852297E-5</c:v>
                </c:pt>
                <c:pt idx="6610">
                  <c:v>9.7109039809417598E-5</c:v>
                </c:pt>
                <c:pt idx="6611">
                  <c:v>9.6457693832263604E-5</c:v>
                </c:pt>
                <c:pt idx="6612">
                  <c:v>9.5810585465372301E-5</c:v>
                </c:pt>
                <c:pt idx="6613">
                  <c:v>9.5167686731123497E-5</c:v>
                </c:pt>
                <c:pt idx="6614">
                  <c:v>9.4528972149898695E-5</c:v>
                </c:pt>
                <c:pt idx="6615">
                  <c:v>9.3894414243678103E-5</c:v>
                </c:pt>
                <c:pt idx="6616">
                  <c:v>9.3263987532843305E-5</c:v>
                </c:pt>
                <c:pt idx="6617">
                  <c:v>9.2637665538575207E-5</c:v>
                </c:pt>
                <c:pt idx="6618">
                  <c:v>9.2015423280855603E-5</c:v>
                </c:pt>
                <c:pt idx="6619">
                  <c:v>9.1397234280865506E-5</c:v>
                </c:pt>
                <c:pt idx="6620">
                  <c:v>9.0783073058986407E-5</c:v>
                </c:pt>
                <c:pt idx="6621">
                  <c:v>9.0172914635200304E-5</c:v>
                </c:pt>
                <c:pt idx="6622">
                  <c:v>8.9566734029489198E-5</c:v>
                </c:pt>
                <c:pt idx="6623">
                  <c:v>8.8964505762234499E-5</c:v>
                </c:pt>
                <c:pt idx="6624">
                  <c:v>8.8366203854217605E-5</c:v>
                </c:pt>
                <c:pt idx="6625">
                  <c:v>8.7771805323821894E-5</c:v>
                </c:pt>
                <c:pt idx="6626">
                  <c:v>8.7181284691428802E-5</c:v>
                </c:pt>
                <c:pt idx="6627">
                  <c:v>8.6594617976221104E-5</c:v>
                </c:pt>
                <c:pt idx="6628">
                  <c:v>8.6011780198180706E-5</c:v>
                </c:pt>
                <c:pt idx="6629">
                  <c:v>8.5432746876889997E-5</c:v>
                </c:pt>
                <c:pt idx="6630">
                  <c:v>8.4857495030732298E-5</c:v>
                </c:pt>
                <c:pt idx="6631">
                  <c:v>8.4286000678890306E-5</c:v>
                </c:pt>
                <c:pt idx="6632">
                  <c:v>8.37182393409463E-5</c:v>
                </c:pt>
                <c:pt idx="6633">
                  <c:v>8.3154188035283697E-5</c:v>
                </c:pt>
                <c:pt idx="6634">
                  <c:v>8.2593822781085099E-5</c:v>
                </c:pt>
                <c:pt idx="6635">
                  <c:v>8.2037121096334404E-5</c:v>
                </c:pt>
                <c:pt idx="6636">
                  <c:v>8.1484058500613799E-5</c:v>
                </c:pt>
                <c:pt idx="6637">
                  <c:v>8.0934613511107702E-5</c:v>
                </c:pt>
                <c:pt idx="6638">
                  <c:v>8.0388762646599305E-5</c:v>
                </c:pt>
                <c:pt idx="6639">
                  <c:v>7.9846482425871502E-5</c:v>
                </c:pt>
                <c:pt idx="6640">
                  <c:v>7.9307750866508501E-5</c:v>
                </c:pt>
                <c:pt idx="6641">
                  <c:v>7.87725459860944E-5</c:v>
                </c:pt>
                <c:pt idx="6642">
                  <c:v>7.8240844803012494E-5</c:v>
                </c:pt>
                <c:pt idx="6643">
                  <c:v>7.7712625334847005E-5</c:v>
                </c:pt>
                <c:pt idx="6644">
                  <c:v>7.7187865099581602E-5</c:v>
                </c:pt>
                <c:pt idx="6645">
                  <c:v>7.6666543613601495E-5</c:v>
                </c:pt>
                <c:pt idx="6646">
                  <c:v>7.6148637395689794E-5</c:v>
                </c:pt>
                <c:pt idx="6647">
                  <c:v>7.5634125462631306E-5</c:v>
                </c:pt>
                <c:pt idx="6648">
                  <c:v>7.5122986331610506E-5</c:v>
                </c:pt>
                <c:pt idx="6649">
                  <c:v>7.4615198519811798E-5</c:v>
                </c:pt>
                <c:pt idx="6650">
                  <c:v>7.4110740544419603E-5</c:v>
                </c:pt>
                <c:pt idx="6651">
                  <c:v>7.3609591921819305E-5</c:v>
                </c:pt>
                <c:pt idx="6652">
                  <c:v>7.3111731668795699E-5</c:v>
                </c:pt>
                <c:pt idx="6653">
                  <c:v>7.2617137303332399E-5</c:v>
                </c:pt>
                <c:pt idx="6654">
                  <c:v>7.2125790340216102E-5</c:v>
                </c:pt>
                <c:pt idx="6655">
                  <c:v>7.1637668797030999E-5</c:v>
                </c:pt>
                <c:pt idx="6656">
                  <c:v>7.1152752689762595E-5</c:v>
                </c:pt>
                <c:pt idx="6657">
                  <c:v>7.0671021534796097E-5</c:v>
                </c:pt>
                <c:pt idx="6658">
                  <c:v>7.0192454848516593E-5</c:v>
                </c:pt>
                <c:pt idx="6659">
                  <c:v>6.9717032646909803E-5</c:v>
                </c:pt>
                <c:pt idx="6660">
                  <c:v>6.9244734945961202E-5</c:v>
                </c:pt>
                <c:pt idx="6661">
                  <c:v>6.8775542261256803E-5</c:v>
                </c:pt>
                <c:pt idx="6662">
                  <c:v>6.8309434109181598E-5</c:v>
                </c:pt>
                <c:pt idx="6663">
                  <c:v>6.7846392004522403E-5</c:v>
                </c:pt>
                <c:pt idx="6664">
                  <c:v>6.7386394964063999E-5</c:v>
                </c:pt>
                <c:pt idx="6665">
                  <c:v>6.69294250021934E-5</c:v>
                </c:pt>
                <c:pt idx="6666">
                  <c:v>6.6475461135695401E-5</c:v>
                </c:pt>
                <c:pt idx="6667">
                  <c:v>6.6024486378157805E-5</c:v>
                </c:pt>
                <c:pt idx="6668">
                  <c:v>6.5576479746365298E-5</c:v>
                </c:pt>
                <c:pt idx="6669">
                  <c:v>6.5131423754305405E-5</c:v>
                </c:pt>
                <c:pt idx="6670">
                  <c:v>6.4689298917564004E-5</c:v>
                </c:pt>
                <c:pt idx="6671">
                  <c:v>6.4250086251327305E-5</c:v>
                </c:pt>
                <c:pt idx="6672">
                  <c:v>6.3813767769982296E-5</c:v>
                </c:pt>
                <c:pt idx="6673">
                  <c:v>6.3380324988315806E-5</c:v>
                </c:pt>
                <c:pt idx="6674">
                  <c:v>6.2949739421114205E-5</c:v>
                </c:pt>
                <c:pt idx="6675">
                  <c:v>6.2521993082764697E-5</c:v>
                </c:pt>
                <c:pt idx="6676">
                  <c:v>6.20970674880538E-5</c:v>
                </c:pt>
                <c:pt idx="6677">
                  <c:v>6.1674944151768302E-5</c:v>
                </c:pt>
                <c:pt idx="6678">
                  <c:v>6.12556065870961E-5</c:v>
                </c:pt>
                <c:pt idx="6679">
                  <c:v>6.0839035309623299E-5</c:v>
                </c:pt>
                <c:pt idx="6680">
                  <c:v>6.0425214831738497E-5</c:v>
                </c:pt>
                <c:pt idx="6681">
                  <c:v>6.0014125169427501E-5</c:v>
                </c:pt>
                <c:pt idx="6682">
                  <c:v>5.9605750335478499E-5</c:v>
                </c:pt>
                <c:pt idx="6683">
                  <c:v>5.9200072843879002E-5</c:v>
                </c:pt>
                <c:pt idx="6684">
                  <c:v>5.87970752086164E-5</c:v>
                </c:pt>
                <c:pt idx="6685">
                  <c:v>5.83967404432783E-5</c:v>
                </c:pt>
                <c:pt idx="6686">
                  <c:v>5.79990510618522E-5</c:v>
                </c:pt>
                <c:pt idx="6687">
                  <c:v>5.7603990577526002E-5</c:v>
                </c:pt>
                <c:pt idx="6688">
                  <c:v>5.7211542503487999E-5</c:v>
                </c:pt>
                <c:pt idx="6689">
                  <c:v>5.6821688854124997E-5</c:v>
                </c:pt>
                <c:pt idx="6690">
                  <c:v>5.64344146414264E-5</c:v>
                </c:pt>
                <c:pt idx="6691">
                  <c:v>5.60497023793793E-5</c:v>
                </c:pt>
                <c:pt idx="6692">
                  <c:v>5.5667536080772303E-5</c:v>
                </c:pt>
                <c:pt idx="6693">
                  <c:v>5.5287899258793502E-5</c:v>
                </c:pt>
                <c:pt idx="6694">
                  <c:v>5.49107754266309E-5</c:v>
                </c:pt>
                <c:pt idx="6695">
                  <c:v>5.4536148597073002E-5</c:v>
                </c:pt>
                <c:pt idx="6696">
                  <c:v>5.41640027829082E-5</c:v>
                </c:pt>
                <c:pt idx="6697">
                  <c:v>5.3794322496525301E-5</c:v>
                </c:pt>
                <c:pt idx="6698">
                  <c:v>5.3427091251112503E-5</c:v>
                </c:pt>
                <c:pt idx="6699">
                  <c:v>5.3062294558259201E-5</c:v>
                </c:pt>
                <c:pt idx="6700">
                  <c:v>5.2699914931952898E-5</c:v>
                </c:pt>
                <c:pt idx="6701">
                  <c:v>5.2339937883782899E-5</c:v>
                </c:pt>
                <c:pt idx="6702">
                  <c:v>5.1982348925338999E-5</c:v>
                </c:pt>
                <c:pt idx="6703">
                  <c:v>5.1627131070208701E-5</c:v>
                </c:pt>
                <c:pt idx="6704">
                  <c:v>5.12742698299817E-5</c:v>
                </c:pt>
                <c:pt idx="6705">
                  <c:v>5.0923750216646998E-5</c:v>
                </c:pt>
                <c:pt idx="6706">
                  <c:v>5.0575557242193899E-5</c:v>
                </c:pt>
                <c:pt idx="6707">
                  <c:v>5.0229674919410801E-5</c:v>
                </c:pt>
                <c:pt idx="6708">
                  <c:v>4.9886089759088003E-5</c:v>
                </c:pt>
                <c:pt idx="6709">
                  <c:v>4.9544786273614202E-5</c:v>
                </c:pt>
                <c:pt idx="6710">
                  <c:v>4.9205749974579002E-5</c:v>
                </c:pt>
                <c:pt idx="6711">
                  <c:v>4.8868966373571897E-5</c:v>
                </c:pt>
                <c:pt idx="6712">
                  <c:v>4.8534420982182497E-5</c:v>
                </c:pt>
                <c:pt idx="6713">
                  <c:v>4.8202098812399801E-5</c:v>
                </c:pt>
                <c:pt idx="6714">
                  <c:v>4.7871986375014303E-5</c:v>
                </c:pt>
                <c:pt idx="6715">
                  <c:v>4.7544069181615302E-5</c:v>
                </c:pt>
                <c:pt idx="6716">
                  <c:v>4.7218332743792502E-5</c:v>
                </c:pt>
                <c:pt idx="6717">
                  <c:v>4.6894763072735603E-5</c:v>
                </c:pt>
                <c:pt idx="6718">
                  <c:v>4.6573346679234998E-5</c:v>
                </c:pt>
                <c:pt idx="6719">
                  <c:v>4.6254069074880203E-5</c:v>
                </c:pt>
                <c:pt idx="6720">
                  <c:v>4.5936917270061802E-5</c:v>
                </c:pt>
                <c:pt idx="6721">
                  <c:v>4.5621876776369399E-5</c:v>
                </c:pt>
                <c:pt idx="6722">
                  <c:v>4.5308934604193401E-5</c:v>
                </c:pt>
                <c:pt idx="6723">
                  <c:v>4.4998076764723998E-5</c:v>
                </c:pt>
                <c:pt idx="6724">
                  <c:v>4.4689290268351502E-5</c:v>
                </c:pt>
                <c:pt idx="6725">
                  <c:v>4.4382560626665598E-5</c:v>
                </c:pt>
                <c:pt idx="6726">
                  <c:v>4.4077876348858002E-5</c:v>
                </c:pt>
                <c:pt idx="6727">
                  <c:v>4.3775222946518201E-5</c:v>
                </c:pt>
                <c:pt idx="6728">
                  <c:v>4.3474587929637203E-5</c:v>
                </c:pt>
                <c:pt idx="6729">
                  <c:v>4.3175957309404802E-5</c:v>
                </c:pt>
                <c:pt idx="6730">
                  <c:v>4.28793190954124E-5</c:v>
                </c:pt>
                <c:pt idx="6731">
                  <c:v>4.2584660298050602E-5</c:v>
                </c:pt>
                <c:pt idx="6732">
                  <c:v>4.229196792771E-5</c:v>
                </c:pt>
                <c:pt idx="6733">
                  <c:v>4.2001228994781301E-5</c:v>
                </c:pt>
                <c:pt idx="6734">
                  <c:v>4.1712431508855702E-5</c:v>
                </c:pt>
                <c:pt idx="6735">
                  <c:v>4.1425561980723503E-5</c:v>
                </c:pt>
                <c:pt idx="6736">
                  <c:v>4.11406094191768E-5</c:v>
                </c:pt>
                <c:pt idx="6737">
                  <c:v>4.0857559835405497E-5</c:v>
                </c:pt>
                <c:pt idx="6738">
                  <c:v>4.05764022382015E-5</c:v>
                </c:pt>
                <c:pt idx="6739">
                  <c:v>4.0297123138355297E-5</c:v>
                </c:pt>
                <c:pt idx="6740">
                  <c:v>4.0019711544658701E-5</c:v>
                </c:pt>
                <c:pt idx="6741">
                  <c:v>3.97441544675025E-5</c:v>
                </c:pt>
                <c:pt idx="6742">
                  <c:v>3.9470440416078301E-5</c:v>
                </c:pt>
                <c:pt idx="6743">
                  <c:v>3.9198556900377199E-5</c:v>
                </c:pt>
                <c:pt idx="6744">
                  <c:v>3.8928492929190999E-5</c:v>
                </c:pt>
                <c:pt idx="6745">
                  <c:v>3.8660236012511E-5</c:v>
                </c:pt>
                <c:pt idx="6746">
                  <c:v>3.8393774659528598E-5</c:v>
                </c:pt>
                <c:pt idx="6747">
                  <c:v>3.8129097379435699E-5</c:v>
                </c:pt>
                <c:pt idx="6748">
                  <c:v>3.7866192181823501E-5</c:v>
                </c:pt>
                <c:pt idx="6749">
                  <c:v>3.76050475758837E-5</c:v>
                </c:pt>
                <c:pt idx="6750">
                  <c:v>3.7345653070008901E-5</c:v>
                </c:pt>
                <c:pt idx="6751">
                  <c:v>3.7087996174189897E-5</c:v>
                </c:pt>
                <c:pt idx="6752">
                  <c:v>3.6832065897218701E-5</c:v>
                </c:pt>
                <c:pt idx="6753">
                  <c:v>3.6577851747487901E-5</c:v>
                </c:pt>
                <c:pt idx="6754">
                  <c:v>3.6325341234988401E-5</c:v>
                </c:pt>
                <c:pt idx="6755">
                  <c:v>3.6074524867313302E-5</c:v>
                </c:pt>
                <c:pt idx="6756">
                  <c:v>3.5825390154453602E-5</c:v>
                </c:pt>
                <c:pt idx="6757">
                  <c:v>3.55779271044021E-5</c:v>
                </c:pt>
                <c:pt idx="6758">
                  <c:v>3.5332124725950799E-5</c:v>
                </c:pt>
                <c:pt idx="6759">
                  <c:v>3.5087972027891802E-5</c:v>
                </c:pt>
                <c:pt idx="6760">
                  <c:v>3.48454585186175E-5</c:v>
                </c:pt>
                <c:pt idx="6761">
                  <c:v>3.4604573206920002E-5</c:v>
                </c:pt>
                <c:pt idx="6762">
                  <c:v>3.4365305601191597E-5</c:v>
                </c:pt>
                <c:pt idx="6763">
                  <c:v>3.4127645209824899E-5</c:v>
                </c:pt>
                <c:pt idx="6764">
                  <c:v>3.3891582040812497E-5</c:v>
                </c:pt>
                <c:pt idx="6765">
                  <c:v>3.3657105102946603E-5</c:v>
                </c:pt>
                <c:pt idx="6766">
                  <c:v>3.3424203405019103E-5</c:v>
                </c:pt>
                <c:pt idx="6767">
                  <c:v>3.3192868453824001E-5</c:v>
                </c:pt>
                <c:pt idx="6768">
                  <c:v>3.2963088758553E-5</c:v>
                </c:pt>
                <c:pt idx="6769">
                  <c:v>3.2734854327198797E-5</c:v>
                </c:pt>
                <c:pt idx="6770">
                  <c:v>3.2508155667354503E-5</c:v>
                </c:pt>
                <c:pt idx="6771">
                  <c:v>3.2282982287412597E-5</c:v>
                </c:pt>
                <c:pt idx="6772">
                  <c:v>3.2059324195365898E-5</c:v>
                </c:pt>
                <c:pt idx="6773">
                  <c:v>3.1837171399207097E-5</c:v>
                </c:pt>
                <c:pt idx="6774">
                  <c:v>3.1616514906129802E-5</c:v>
                </c:pt>
                <c:pt idx="6775">
                  <c:v>3.1397344224526302E-5</c:v>
                </c:pt>
                <c:pt idx="6776">
                  <c:v>3.1179649362389402E-5</c:v>
                </c:pt>
                <c:pt idx="6777">
                  <c:v>3.0963421326912698E-5</c:v>
                </c:pt>
                <c:pt idx="6778">
                  <c:v>3.07486501260889E-5</c:v>
                </c:pt>
                <c:pt idx="6779">
                  <c:v>3.0535327266711897E-5</c:v>
                </c:pt>
                <c:pt idx="6780">
                  <c:v>3.0323441757573699E-5</c:v>
                </c:pt>
                <c:pt idx="6781">
                  <c:v>3.0112985105468199E-5</c:v>
                </c:pt>
                <c:pt idx="6782">
                  <c:v>2.9903947318388099E-5</c:v>
                </c:pt>
                <c:pt idx="6783">
                  <c:v>2.9696320402727799E-5</c:v>
                </c:pt>
                <c:pt idx="6784">
                  <c:v>2.9490093866879598E-5</c:v>
                </c:pt>
                <c:pt idx="6785">
                  <c:v>2.9285259717237701E-5</c:v>
                </c:pt>
                <c:pt idx="6786">
                  <c:v>2.9081806962594201E-5</c:v>
                </c:pt>
                <c:pt idx="6787">
                  <c:v>2.8879728608544001E-5</c:v>
                </c:pt>
                <c:pt idx="6788">
                  <c:v>2.8679014663079901E-5</c:v>
                </c:pt>
                <c:pt idx="6789">
                  <c:v>2.8479656133395499E-5</c:v>
                </c:pt>
                <c:pt idx="6790">
                  <c:v>2.8281644526284498E-5</c:v>
                </c:pt>
                <c:pt idx="6791">
                  <c:v>2.80849708489405E-5</c:v>
                </c:pt>
                <c:pt idx="6792">
                  <c:v>2.78896266081574E-5</c:v>
                </c:pt>
                <c:pt idx="6793">
                  <c:v>2.7695601811927801E-5</c:v>
                </c:pt>
                <c:pt idx="6794">
                  <c:v>2.7502889965447202E-5</c:v>
                </c:pt>
                <c:pt idx="6795">
                  <c:v>2.73114805771079E-5</c:v>
                </c:pt>
                <c:pt idx="6796">
                  <c:v>2.71213661529046E-5</c:v>
                </c:pt>
                <c:pt idx="6797">
                  <c:v>2.6932537700030601E-5</c:v>
                </c:pt>
                <c:pt idx="6798">
                  <c:v>2.6744987224880298E-5</c:v>
                </c:pt>
                <c:pt idx="6799">
                  <c:v>2.6558706234247599E-5</c:v>
                </c:pt>
                <c:pt idx="6800">
                  <c:v>2.6373686234926099E-5</c:v>
                </c:pt>
                <c:pt idx="6801">
                  <c:v>2.6189918234109601E-5</c:v>
                </c:pt>
                <c:pt idx="6802">
                  <c:v>2.60073952373929E-5</c:v>
                </c:pt>
                <c:pt idx="6803">
                  <c:v>2.5826108751569802E-5</c:v>
                </c:pt>
                <c:pt idx="6804">
                  <c:v>2.56460507830347E-5</c:v>
                </c:pt>
                <c:pt idx="6805">
                  <c:v>2.54672123389809E-5</c:v>
                </c:pt>
                <c:pt idx="6806">
                  <c:v>2.5289586425003499E-5</c:v>
                </c:pt>
                <c:pt idx="6807">
                  <c:v>2.51131645478963E-5</c:v>
                </c:pt>
                <c:pt idx="6808">
                  <c:v>2.4937939213653901E-5</c:v>
                </c:pt>
                <c:pt idx="6809">
                  <c:v>2.4763901929070099E-5</c:v>
                </c:pt>
                <c:pt idx="6810">
                  <c:v>2.45910452001396E-5</c:v>
                </c:pt>
                <c:pt idx="6811">
                  <c:v>2.4419361532856899E-5</c:v>
                </c:pt>
                <c:pt idx="6812">
                  <c:v>2.4248843433216598E-5</c:v>
                </c:pt>
                <c:pt idx="6813">
                  <c:v>2.4079482408012599E-5</c:v>
                </c:pt>
                <c:pt idx="6814">
                  <c:v>2.39112709632394E-5</c:v>
                </c:pt>
                <c:pt idx="6815">
                  <c:v>2.3744201604891599E-5</c:v>
                </c:pt>
                <c:pt idx="6816">
                  <c:v>2.3578267338564199E-5</c:v>
                </c:pt>
                <c:pt idx="6817">
                  <c:v>2.34134606702518E-5</c:v>
                </c:pt>
                <c:pt idx="6818">
                  <c:v>2.32497731067482E-5</c:v>
                </c:pt>
                <c:pt idx="6819">
                  <c:v>2.30871981532487E-5</c:v>
                </c:pt>
                <c:pt idx="6820">
                  <c:v>2.2925728815348301E-5</c:v>
                </c:pt>
                <c:pt idx="6821">
                  <c:v>2.27653570994412E-5</c:v>
                </c:pt>
                <c:pt idx="6822">
                  <c:v>2.2606075511521999E-5</c:v>
                </c:pt>
                <c:pt idx="6823">
                  <c:v>2.2447878056386301E-5</c:v>
                </c:pt>
                <c:pt idx="6824">
                  <c:v>2.2290756740428399E-5</c:v>
                </c:pt>
                <c:pt idx="6825">
                  <c:v>2.2134704569243201E-5</c:v>
                </c:pt>
                <c:pt idx="6826">
                  <c:v>2.1979714048825301E-5</c:v>
                </c:pt>
                <c:pt idx="6827">
                  <c:v>2.1825778684370001E-5</c:v>
                </c:pt>
                <c:pt idx="6828">
                  <c:v>2.16728919810726E-5</c:v>
                </c:pt>
                <c:pt idx="6829">
                  <c:v>2.1521046444927802E-5</c:v>
                </c:pt>
                <c:pt idx="6830">
                  <c:v>2.1370234581929901E-5</c:v>
                </c:pt>
                <c:pt idx="6831">
                  <c:v>2.12204508964752E-5</c:v>
                </c:pt>
                <c:pt idx="6832">
                  <c:v>2.1071687394957899E-5</c:v>
                </c:pt>
                <c:pt idx="6833">
                  <c:v>2.0923938082173501E-5</c:v>
                </c:pt>
                <c:pt idx="6834">
                  <c:v>2.0777195963716999E-5</c:v>
                </c:pt>
                <c:pt idx="6835">
                  <c:v>2.06314545447838E-5</c:v>
                </c:pt>
                <c:pt idx="6836">
                  <c:v>2.0486707330569201E-5</c:v>
                </c:pt>
                <c:pt idx="6837">
                  <c:v>2.0342947826268399E-5</c:v>
                </c:pt>
                <c:pt idx="6838">
                  <c:v>2.02001680382757E-5</c:v>
                </c:pt>
                <c:pt idx="6839">
                  <c:v>2.0058363470187799E-5</c:v>
                </c:pt>
                <c:pt idx="6840">
                  <c:v>1.99175271275997E-5</c:v>
                </c:pt>
                <c:pt idx="6841">
                  <c:v>1.9777651516506002E-5</c:v>
                </c:pt>
                <c:pt idx="6842">
                  <c:v>1.9638731141302599E-5</c:v>
                </c:pt>
                <c:pt idx="6843">
                  <c:v>1.9500760006785298E-5</c:v>
                </c:pt>
                <c:pt idx="6844">
                  <c:v>1.9363731618149399E-5</c:v>
                </c:pt>
                <c:pt idx="6845">
                  <c:v>1.9227638980989699E-5</c:v>
                </c:pt>
                <c:pt idx="6846">
                  <c:v>1.9092476599702401E-5</c:v>
                </c:pt>
                <c:pt idx="6847">
                  <c:v>1.89582384790831E-5</c:v>
                </c:pt>
                <c:pt idx="6848">
                  <c:v>1.8824918124327099E-5</c:v>
                </c:pt>
                <c:pt idx="6849">
                  <c:v>1.8692508541029399E-5</c:v>
                </c:pt>
                <c:pt idx="6850">
                  <c:v>1.85610052327866E-5</c:v>
                </c:pt>
                <c:pt idx="6851">
                  <c:v>1.8430401704794199E-5</c:v>
                </c:pt>
                <c:pt idx="6852">
                  <c:v>1.83006919618478E-5</c:v>
                </c:pt>
                <c:pt idx="6853">
                  <c:v>1.81718700087429E-5</c:v>
                </c:pt>
                <c:pt idx="6854">
                  <c:v>1.8043929850275401E-5</c:v>
                </c:pt>
                <c:pt idx="6855">
                  <c:v>1.79168654912409E-5</c:v>
                </c:pt>
                <c:pt idx="6856">
                  <c:v>1.77906719356357E-5</c:v>
                </c:pt>
                <c:pt idx="6857">
                  <c:v>1.7665342189054901E-5</c:v>
                </c:pt>
                <c:pt idx="6858">
                  <c:v>1.7540871255494699E-5</c:v>
                </c:pt>
                <c:pt idx="6859">
                  <c:v>1.74172531397509E-5</c:v>
                </c:pt>
                <c:pt idx="6860">
                  <c:v>1.72944818466191E-5</c:v>
                </c:pt>
                <c:pt idx="6861">
                  <c:v>1.7172552879696199E-5</c:v>
                </c:pt>
                <c:pt idx="6862">
                  <c:v>1.7051459744177302E-5</c:v>
                </c:pt>
                <c:pt idx="6863">
                  <c:v>1.69311974440589E-5</c:v>
                </c:pt>
                <c:pt idx="6864">
                  <c:v>1.6811759984136599E-5</c:v>
                </c:pt>
                <c:pt idx="6865">
                  <c:v>1.66931413692061E-5</c:v>
                </c:pt>
                <c:pt idx="6866">
                  <c:v>1.6575337102864201E-5</c:v>
                </c:pt>
                <c:pt idx="6867">
                  <c:v>1.64583416895069E-5</c:v>
                </c:pt>
                <c:pt idx="6868">
                  <c:v>1.6342149633530302E-5</c:v>
                </c:pt>
                <c:pt idx="6869">
                  <c:v>1.6226754939729901E-5</c:v>
                </c:pt>
                <c:pt idx="6870">
                  <c:v>1.61121531117025E-5</c:v>
                </c:pt>
                <c:pt idx="6871">
                  <c:v>1.59983386538442E-5</c:v>
                </c:pt>
                <c:pt idx="6872">
                  <c:v>1.58853055709506E-5</c:v>
                </c:pt>
                <c:pt idx="6873">
                  <c:v>1.5773049866218901E-5</c:v>
                </c:pt>
                <c:pt idx="6874">
                  <c:v>1.56615660440451E-5</c:v>
                </c:pt>
                <c:pt idx="6875">
                  <c:v>1.5550848109224798E-5</c:v>
                </c:pt>
                <c:pt idx="6876">
                  <c:v>1.5440891565354701E-5</c:v>
                </c:pt>
                <c:pt idx="6877">
                  <c:v>1.5331691416431398E-5</c:v>
                </c:pt>
                <c:pt idx="6878">
                  <c:v>1.52232421668507E-5</c:v>
                </c:pt>
                <c:pt idx="6879">
                  <c:v>1.5115539819809901E-5</c:v>
                </c:pt>
                <c:pt idx="6880">
                  <c:v>1.5008578380104601E-5</c:v>
                </c:pt>
                <c:pt idx="6881">
                  <c:v>1.49023533513314E-5</c:v>
                </c:pt>
                <c:pt idx="6882">
                  <c:v>1.47968592378866E-5</c:v>
                </c:pt>
                <c:pt idx="6883">
                  <c:v>1.4692092042967101E-5</c:v>
                </c:pt>
                <c:pt idx="6884">
                  <c:v>1.45880462709691E-5</c:v>
                </c:pt>
                <c:pt idx="6885">
                  <c:v>1.44847174254891E-5</c:v>
                </c:pt>
                <c:pt idx="6886">
                  <c:v>1.43821010101241E-5</c:v>
                </c:pt>
                <c:pt idx="6887">
                  <c:v>1.42801910296697E-5</c:v>
                </c:pt>
                <c:pt idx="6888">
                  <c:v>1.4178983986923299E-5</c:v>
                </c:pt>
                <c:pt idx="6889">
                  <c:v>1.40784743862809E-5</c:v>
                </c:pt>
                <c:pt idx="6890">
                  <c:v>1.39786582309398E-5</c:v>
                </c:pt>
                <c:pt idx="6891">
                  <c:v>1.3879530524896201E-5</c:v>
                </c:pt>
                <c:pt idx="6892">
                  <c:v>1.37810867717469E-5</c:v>
                </c:pt>
                <c:pt idx="6893">
                  <c:v>1.36833219754883E-5</c:v>
                </c:pt>
                <c:pt idx="6894">
                  <c:v>1.3586232638918E-5</c:v>
                </c:pt>
                <c:pt idx="6895">
                  <c:v>1.3489812766831399E-5</c:v>
                </c:pt>
                <c:pt idx="6896">
                  <c:v>1.3394059361626601E-5</c:v>
                </c:pt>
                <c:pt idx="6897">
                  <c:v>1.3298966927699399E-5</c:v>
                </c:pt>
                <c:pt idx="6898">
                  <c:v>1.32045314682471E-5</c:v>
                </c:pt>
                <c:pt idx="6899">
                  <c:v>1.3110747987266001E-5</c:v>
                </c:pt>
                <c:pt idx="6900">
                  <c:v>1.3017612987553601E-5</c:v>
                </c:pt>
                <c:pt idx="6901">
                  <c:v>1.2925121972706601E-5</c:v>
                </c:pt>
                <c:pt idx="6902">
                  <c:v>1.28332699467215E-5</c:v>
                </c:pt>
                <c:pt idx="6903">
                  <c:v>1.2742053412395599E-5</c:v>
                </c:pt>
                <c:pt idx="6904">
                  <c:v>1.2651466874125101E-5</c:v>
                </c:pt>
                <c:pt idx="6905">
                  <c:v>1.2561507833908E-5</c:v>
                </c:pt>
                <c:pt idx="6906">
                  <c:v>1.2472170796140601E-5</c:v>
                </c:pt>
                <c:pt idx="6907">
                  <c:v>1.23834522636201E-5</c:v>
                </c:pt>
                <c:pt idx="6908">
                  <c:v>1.2295347739943399E-5</c:v>
                </c:pt>
                <c:pt idx="6909">
                  <c:v>1.2207853228307601E-5</c:v>
                </c:pt>
                <c:pt idx="6910">
                  <c:v>1.21209642323094E-5</c:v>
                </c:pt>
                <c:pt idx="6911">
                  <c:v>1.20346772547463E-5</c:v>
                </c:pt>
                <c:pt idx="6912">
                  <c:v>1.19489882988155E-5</c:v>
                </c:pt>
                <c:pt idx="6913">
                  <c:v>1.18638923685132E-5</c:v>
                </c:pt>
                <c:pt idx="6914">
                  <c:v>1.17793864662374E-5</c:v>
                </c:pt>
                <c:pt idx="6915">
                  <c:v>1.1695466595185101E-5</c:v>
                </c:pt>
                <c:pt idx="6916">
                  <c:v>1.16121282589531E-5</c:v>
                </c:pt>
                <c:pt idx="6917">
                  <c:v>1.1529367960338899E-5</c:v>
                </c:pt>
                <c:pt idx="6918">
                  <c:v>1.14471812029393E-5</c:v>
                </c:pt>
                <c:pt idx="6919">
                  <c:v>1.1365564989151899E-5</c:v>
                </c:pt>
                <c:pt idx="6920">
                  <c:v>1.1284515821774401E-5</c:v>
                </c:pt>
                <c:pt idx="6921">
                  <c:v>1.12040282052028E-5</c:v>
                </c:pt>
                <c:pt idx="6922">
                  <c:v>1.1124099641435199E-5</c:v>
                </c:pt>
                <c:pt idx="6923">
                  <c:v>1.10447256340684E-5</c:v>
                </c:pt>
                <c:pt idx="6924">
                  <c:v>1.09659031855002E-5</c:v>
                </c:pt>
                <c:pt idx="6925">
                  <c:v>1.0887627799327501E-5</c:v>
                </c:pt>
                <c:pt idx="6926">
                  <c:v>1.08098964779479E-5</c:v>
                </c:pt>
                <c:pt idx="6927">
                  <c:v>1.07327052245587E-5</c:v>
                </c:pt>
                <c:pt idx="6928">
                  <c:v>1.06560500423569E-5</c:v>
                </c:pt>
                <c:pt idx="6929">
                  <c:v>1.0579928433340701E-5</c:v>
                </c:pt>
                <c:pt idx="6930">
                  <c:v>1.05043359011069E-5</c:v>
                </c:pt>
                <c:pt idx="6931">
                  <c:v>1.0429268948453001E-5</c:v>
                </c:pt>
                <c:pt idx="6932">
                  <c:v>1.0354724078176499E-5</c:v>
                </c:pt>
                <c:pt idx="6933">
                  <c:v>1.02806972934743E-5</c:v>
                </c:pt>
                <c:pt idx="6934">
                  <c:v>1.02071860963448E-5</c:v>
                </c:pt>
                <c:pt idx="6935">
                  <c:v>1.0134186989585399E-5</c:v>
                </c:pt>
                <c:pt idx="6936">
                  <c:v>1.00616954767929E-5</c:v>
                </c:pt>
                <c:pt idx="6937">
                  <c:v>9.9897085603650703E-6</c:v>
                </c:pt>
                <c:pt idx="6938">
                  <c:v>9.9182232426997496E-6</c:v>
                </c:pt>
                <c:pt idx="6939">
                  <c:v>9.8472360265944303E-6</c:v>
                </c:pt>
                <c:pt idx="6940">
                  <c:v>9.7767429152462103E-6</c:v>
                </c:pt>
                <c:pt idx="6941">
                  <c:v>9.70674091105294E-6</c:v>
                </c:pt>
                <c:pt idx="6942">
                  <c:v>9.6372270164124496E-6</c:v>
                </c:pt>
                <c:pt idx="6943">
                  <c:v>9.5681982337225606E-6</c:v>
                </c:pt>
                <c:pt idx="6944">
                  <c:v>9.4996500665800403E-6</c:v>
                </c:pt>
                <c:pt idx="6945">
                  <c:v>9.4315800169830698E-6</c:v>
                </c:pt>
                <c:pt idx="6946">
                  <c:v>9.3639850873294893E-6</c:v>
                </c:pt>
                <c:pt idx="6947">
                  <c:v>9.2968617804167696E-6</c:v>
                </c:pt>
                <c:pt idx="6948">
                  <c:v>9.2302060994420203E-6</c:v>
                </c:pt>
                <c:pt idx="6949">
                  <c:v>9.16401654560417E-6</c:v>
                </c:pt>
                <c:pt idx="6950">
                  <c:v>9.0982886224999504E-6</c:v>
                </c:pt>
                <c:pt idx="6951">
                  <c:v>9.0330193325272001E-6</c:v>
                </c:pt>
                <c:pt idx="6952">
                  <c:v>8.9682066772844798E-6</c:v>
                </c:pt>
                <c:pt idx="6953">
                  <c:v>8.9038461603685397E-6</c:v>
                </c:pt>
                <c:pt idx="6954">
                  <c:v>8.8399357833779306E-6</c:v>
                </c:pt>
                <c:pt idx="6955">
                  <c:v>8.7764710499094094E-6</c:v>
                </c:pt>
                <c:pt idx="6956">
                  <c:v>8.7134509607622505E-6</c:v>
                </c:pt>
                <c:pt idx="6957">
                  <c:v>8.65087051993285E-6</c:v>
                </c:pt>
                <c:pt idx="6958">
                  <c:v>8.58872772901975E-6</c:v>
                </c:pt>
                <c:pt idx="6959">
                  <c:v>8.5270205896215095E-6</c:v>
                </c:pt>
                <c:pt idx="6960">
                  <c:v>8.4657441057345295E-6</c:v>
                </c:pt>
                <c:pt idx="6961">
                  <c:v>8.4048967785577099E-6</c:v>
                </c:pt>
                <c:pt idx="6962">
                  <c:v>8.3444746112881706E-6</c:v>
                </c:pt>
                <c:pt idx="6963">
                  <c:v>8.2844761051248299E-6</c:v>
                </c:pt>
                <c:pt idx="6964">
                  <c:v>8.2248972632647992E-6</c:v>
                </c:pt>
                <c:pt idx="6965">
                  <c:v>8.1657355877062798E-6</c:v>
                </c:pt>
                <c:pt idx="6966">
                  <c:v>8.10698808084708E-6</c:v>
                </c:pt>
                <c:pt idx="6967">
                  <c:v>8.0486527442857807E-6</c:v>
                </c:pt>
                <c:pt idx="6968">
                  <c:v>7.9907255812194899E-6</c:v>
                </c:pt>
                <c:pt idx="6969">
                  <c:v>7.9332040936463904E-6</c:v>
                </c:pt>
                <c:pt idx="6970">
                  <c:v>7.8760867827654107E-6</c:v>
                </c:pt>
                <c:pt idx="6971">
                  <c:v>7.81936865257293E-6</c:v>
                </c:pt>
                <c:pt idx="6972">
                  <c:v>7.7630492034685904E-6</c:v>
                </c:pt>
                <c:pt idx="6973">
                  <c:v>7.7071239390491508E-6</c:v>
                </c:pt>
                <c:pt idx="6974">
                  <c:v>7.6515913605135194E-6</c:v>
                </c:pt>
                <c:pt idx="6975">
                  <c:v>7.5964489698598899E-6</c:v>
                </c:pt>
                <c:pt idx="6976">
                  <c:v>7.5416922706850102E-6</c:v>
                </c:pt>
                <c:pt idx="6977">
                  <c:v>7.4873207633885301E-6</c:v>
                </c:pt>
                <c:pt idx="6978">
                  <c:v>7.4333309507679204E-6</c:v>
                </c:pt>
                <c:pt idx="6979">
                  <c:v>7.3797198352210103E-6</c:v>
                </c:pt>
                <c:pt idx="6980">
                  <c:v>7.3264859179467098E-6</c:v>
                </c:pt>
                <c:pt idx="6981">
                  <c:v>7.2736257017424998E-6</c:v>
                </c:pt>
                <c:pt idx="6982">
                  <c:v>7.2211361890062097E-6</c:v>
                </c:pt>
                <c:pt idx="6983">
                  <c:v>7.1690163805371299E-6</c:v>
                </c:pt>
                <c:pt idx="6984">
                  <c:v>7.1172627791327099E-6</c:v>
                </c:pt>
                <c:pt idx="6985">
                  <c:v>7.0658723871908004E-6</c:v>
                </c:pt>
                <c:pt idx="6986">
                  <c:v>7.0148437059103196E-6</c:v>
                </c:pt>
                <c:pt idx="6987">
                  <c:v>6.9641742372894504E-6</c:v>
                </c:pt>
                <c:pt idx="6988">
                  <c:v>6.9138604841256703E-6</c:v>
                </c:pt>
                <c:pt idx="6989">
                  <c:v>6.8639014472182604E-6</c:v>
                </c:pt>
                <c:pt idx="6990">
                  <c:v>6.8142936293646898E-6</c:v>
                </c:pt>
                <c:pt idx="6991">
                  <c:v>6.7650350321635202E-6</c:v>
                </c:pt>
                <c:pt idx="6992">
                  <c:v>6.7161231576129401E-6</c:v>
                </c:pt>
                <c:pt idx="6993">
                  <c:v>6.6675560073115003E-6</c:v>
                </c:pt>
                <c:pt idx="6994">
                  <c:v>6.61933058365704E-6</c:v>
                </c:pt>
                <c:pt idx="6995">
                  <c:v>6.5714448882481202E-6</c:v>
                </c:pt>
                <c:pt idx="6996">
                  <c:v>6.5238969226832896E-6</c:v>
                </c:pt>
                <c:pt idx="6997">
                  <c:v>6.4766831897600199E-6</c:v>
                </c:pt>
                <c:pt idx="6998">
                  <c:v>6.4298031898779499E-6</c:v>
                </c:pt>
                <c:pt idx="6999">
                  <c:v>6.3832534258345598E-6</c:v>
                </c:pt>
                <c:pt idx="7000">
                  <c:v>6.3370318992284002E-6</c:v>
                </c:pt>
                <c:pt idx="7001">
                  <c:v>6.2911361120576697E-6</c:v>
                </c:pt>
                <c:pt idx="7002">
                  <c:v>6.2455635663205496E-6</c:v>
                </c:pt>
                <c:pt idx="7003">
                  <c:v>6.2003132628163303E-6</c:v>
                </c:pt>
                <c:pt idx="7004">
                  <c:v>6.1553827035432099E-6</c:v>
                </c:pt>
                <c:pt idx="7005">
                  <c:v>6.1107688908990099E-6</c:v>
                </c:pt>
                <c:pt idx="7006">
                  <c:v>6.0664698264822903E-6</c:v>
                </c:pt>
                <c:pt idx="7007">
                  <c:v>6.0224835118916E-6</c:v>
                </c:pt>
                <c:pt idx="7008">
                  <c:v>5.9788084483258701E-6</c:v>
                </c:pt>
                <c:pt idx="7009">
                  <c:v>5.9354411385825697E-6</c:v>
                </c:pt>
                <c:pt idx="7010">
                  <c:v>5.8923800838606096E-6</c:v>
                </c:pt>
                <c:pt idx="7011">
                  <c:v>5.8496242849592702E-6</c:v>
                </c:pt>
                <c:pt idx="7012">
                  <c:v>5.8071702446760298E-6</c:v>
                </c:pt>
                <c:pt idx="7013">
                  <c:v>5.7650159646094298E-6</c:v>
                </c:pt>
                <c:pt idx="7014">
                  <c:v>5.7231604455587598E-6</c:v>
                </c:pt>
                <c:pt idx="7015">
                  <c:v>5.6816006899218499E-6</c:v>
                </c:pt>
                <c:pt idx="7016">
                  <c:v>5.6403346992972499E-6</c:v>
                </c:pt>
                <c:pt idx="7017">
                  <c:v>5.5993609748838901E-6</c:v>
                </c:pt>
                <c:pt idx="7018">
                  <c:v>5.5586770186799499E-6</c:v>
                </c:pt>
                <c:pt idx="7019">
                  <c:v>5.5182808322840001E-6</c:v>
                </c:pt>
                <c:pt idx="7020">
                  <c:v>5.4781709168949499E-6</c:v>
                </c:pt>
                <c:pt idx="7021">
                  <c:v>5.4383452741113499E-6</c:v>
                </c:pt>
                <c:pt idx="7022">
                  <c:v>5.3988014059313998E-6</c:v>
                </c:pt>
                <c:pt idx="7023">
                  <c:v>5.3595373139536602E-6</c:v>
                </c:pt>
                <c:pt idx="7024">
                  <c:v>5.3205519989773999E-6</c:v>
                </c:pt>
                <c:pt idx="7025">
                  <c:v>5.2818424634004598E-6</c:v>
                </c:pt>
                <c:pt idx="7026">
                  <c:v>5.2434077080221102E-6</c:v>
                </c:pt>
                <c:pt idx="7027">
                  <c:v>5.2052447352401998E-6</c:v>
                </c:pt>
                <c:pt idx="7028">
                  <c:v>5.1673530454543397E-6</c:v>
                </c:pt>
                <c:pt idx="7029">
                  <c:v>5.1297301406627498E-6</c:v>
                </c:pt>
                <c:pt idx="7030">
                  <c:v>5.0923735228636204E-6</c:v>
                </c:pt>
                <c:pt idx="7031">
                  <c:v>5.0552821928562202E-6</c:v>
                </c:pt>
                <c:pt idx="7032">
                  <c:v>5.0184541522391098E-6</c:v>
                </c:pt>
                <c:pt idx="7033">
                  <c:v>4.9818879022112103E-6</c:v>
                </c:pt>
                <c:pt idx="7034">
                  <c:v>4.94558044517035E-6</c:v>
                </c:pt>
                <c:pt idx="7035">
                  <c:v>4.9095312815161603E-6</c:v>
                </c:pt>
                <c:pt idx="7036">
                  <c:v>4.8737379132468502E-6</c:v>
                </c:pt>
                <c:pt idx="7037">
                  <c:v>4.8381993411616899E-6</c:v>
                </c:pt>
                <c:pt idx="7038">
                  <c:v>4.8029125676585196E-6</c:v>
                </c:pt>
                <c:pt idx="7039">
                  <c:v>4.7678765935366096E-6</c:v>
                </c:pt>
                <c:pt idx="7040">
                  <c:v>4.73308991999488E-6</c:v>
                </c:pt>
                <c:pt idx="7041">
                  <c:v>4.6985505486318798E-6</c:v>
                </c:pt>
                <c:pt idx="7042">
                  <c:v>4.66425698064654E-6</c:v>
                </c:pt>
                <c:pt idx="7043">
                  <c:v>4.6302072176374003E-6</c:v>
                </c:pt>
                <c:pt idx="7044">
                  <c:v>4.5963997608033901E-6</c:v>
                </c:pt>
                <c:pt idx="7045">
                  <c:v>4.5628326117430601E-6</c:v>
                </c:pt>
                <c:pt idx="7046">
                  <c:v>4.5295037720549599E-6</c:v>
                </c:pt>
                <c:pt idx="7047">
                  <c:v>4.4964127421387403E-6</c:v>
                </c:pt>
                <c:pt idx="7048">
                  <c:v>4.4635575235929503E-6</c:v>
                </c:pt>
                <c:pt idx="7049">
                  <c:v>4.4309356184157801E-6</c:v>
                </c:pt>
                <c:pt idx="7050">
                  <c:v>4.3985465270068798E-6</c:v>
                </c:pt>
                <c:pt idx="7051">
                  <c:v>4.3663882509647999E-6</c:v>
                </c:pt>
                <c:pt idx="7052">
                  <c:v>4.3344587918880902E-6</c:v>
                </c:pt>
                <c:pt idx="7053">
                  <c:v>4.3027566509756801E-6</c:v>
                </c:pt>
                <c:pt idx="7054">
                  <c:v>4.2712808290268297E-6</c:v>
                </c:pt>
                <c:pt idx="7055">
                  <c:v>4.2400288280397496E-6</c:v>
                </c:pt>
                <c:pt idx="7056">
                  <c:v>4.2090001484140703E-6</c:v>
                </c:pt>
                <c:pt idx="7057">
                  <c:v>4.1781932913487196E-6</c:v>
                </c:pt>
                <c:pt idx="7058">
                  <c:v>4.1476052592415099E-6</c:v>
                </c:pt>
                <c:pt idx="7059">
                  <c:v>4.1172355524921003E-6</c:v>
                </c:pt>
                <c:pt idx="7060">
                  <c:v>4.0870826722993999E-6</c:v>
                </c:pt>
                <c:pt idx="7061">
                  <c:v>4.0571451198623197E-6</c:v>
                </c:pt>
                <c:pt idx="7062">
                  <c:v>4.0274218959801502E-6</c:v>
                </c:pt>
                <c:pt idx="7063">
                  <c:v>3.9979100030507198E-6</c:v>
                </c:pt>
                <c:pt idx="7064">
                  <c:v>3.9686089414736597E-6</c:v>
                </c:pt>
                <c:pt idx="7065">
                  <c:v>3.9395172124478902E-6</c:v>
                </c:pt>
                <c:pt idx="7066">
                  <c:v>3.9106333171723398E-6</c:v>
                </c:pt>
                <c:pt idx="7067">
                  <c:v>3.8819567560466297E-6</c:v>
                </c:pt>
                <c:pt idx="7068">
                  <c:v>3.8534840318682399E-6</c:v>
                </c:pt>
                <c:pt idx="7069">
                  <c:v>3.8252151446371798E-6</c:v>
                </c:pt>
                <c:pt idx="7070">
                  <c:v>3.7971480959519902E-6</c:v>
                </c:pt>
                <c:pt idx="7071">
                  <c:v>3.7692823862123202E-6</c:v>
                </c:pt>
                <c:pt idx="7072">
                  <c:v>3.7416160170167199E-6</c:v>
                </c:pt>
                <c:pt idx="7073">
                  <c:v>3.7141469899637501E-6</c:v>
                </c:pt>
                <c:pt idx="7074">
                  <c:v>3.6868743058526802E-6</c:v>
                </c:pt>
                <c:pt idx="7075">
                  <c:v>3.6597979646835199E-6</c:v>
                </c:pt>
                <c:pt idx="7076">
                  <c:v>3.6329144692537298E-6</c:v>
                </c:pt>
                <c:pt idx="7077">
                  <c:v>3.6062238195633201E-6</c:v>
                </c:pt>
                <c:pt idx="7078">
                  <c:v>3.5797240172108502E-6</c:v>
                </c:pt>
                <c:pt idx="7079">
                  <c:v>3.55341456259594E-6</c:v>
                </c:pt>
                <c:pt idx="7080">
                  <c:v>3.52729295771681E-6</c:v>
                </c:pt>
                <c:pt idx="7081">
                  <c:v>3.5013587029730701E-6</c:v>
                </c:pt>
                <c:pt idx="7082">
                  <c:v>3.4756107991640302E-6</c:v>
                </c:pt>
                <c:pt idx="7083">
                  <c:v>3.4500467482878601E-6</c:v>
                </c:pt>
                <c:pt idx="7084">
                  <c:v>3.4246665503445599E-6</c:v>
                </c:pt>
                <c:pt idx="7085">
                  <c:v>3.3994682069327098E-6</c:v>
                </c:pt>
                <c:pt idx="7086">
                  <c:v>3.3744502192511999E-6</c:v>
                </c:pt>
                <c:pt idx="7087">
                  <c:v>3.3496120876996801E-6</c:v>
                </c:pt>
                <c:pt idx="7088">
                  <c:v>3.32495231347706E-6</c:v>
                </c:pt>
                <c:pt idx="7089">
                  <c:v>3.3004693977822699E-6</c:v>
                </c:pt>
                <c:pt idx="7090">
                  <c:v>3.2761618418142202E-6</c:v>
                </c:pt>
                <c:pt idx="7091">
                  <c:v>3.2520291459725498E-6</c:v>
                </c:pt>
                <c:pt idx="7092">
                  <c:v>3.2280698114561801E-6</c:v>
                </c:pt>
                <c:pt idx="7093">
                  <c:v>3.2042823394640101E-6</c:v>
                </c:pt>
                <c:pt idx="7094">
                  <c:v>3.1806662303956999E-6</c:v>
                </c:pt>
                <c:pt idx="7095">
                  <c:v>3.1572189862494301E-6</c:v>
                </c:pt>
                <c:pt idx="7096">
                  <c:v>3.1339406070251999E-6</c:v>
                </c:pt>
                <c:pt idx="7097">
                  <c:v>3.1108295939219399E-6</c:v>
                </c:pt>
                <c:pt idx="7098">
                  <c:v>3.08788494773892E-6</c:v>
                </c:pt>
                <c:pt idx="7099">
                  <c:v>3.0651046700747001E-6</c:v>
                </c:pt>
                <c:pt idx="7100">
                  <c:v>3.0424892605296299E-6</c:v>
                </c:pt>
                <c:pt idx="7101">
                  <c:v>3.02003572150155E-6</c:v>
                </c:pt>
                <c:pt idx="7102">
                  <c:v>2.99774405299046E-6</c:v>
                </c:pt>
                <c:pt idx="7103">
                  <c:v>2.9756127561952801E-6</c:v>
                </c:pt>
                <c:pt idx="7104">
                  <c:v>2.95364033231493E-6</c:v>
                </c:pt>
                <c:pt idx="7105">
                  <c:v>2.9318267813493999E-6</c:v>
                </c:pt>
                <c:pt idx="7106">
                  <c:v>2.9101696052968798E-6</c:v>
                </c:pt>
                <c:pt idx="7107">
                  <c:v>2.8886693037577499E-6</c:v>
                </c:pt>
                <c:pt idx="7108">
                  <c:v>2.86732287912983E-6</c:v>
                </c:pt>
                <c:pt idx="7109">
                  <c:v>2.84613083101348E-6</c:v>
                </c:pt>
                <c:pt idx="7110">
                  <c:v>2.82509166060762E-6</c:v>
                </c:pt>
                <c:pt idx="7111">
                  <c:v>2.80420336951081E-6</c:v>
                </c:pt>
                <c:pt idx="7112">
                  <c:v>2.7834664573234102E-6</c:v>
                </c:pt>
                <c:pt idx="7113">
                  <c:v>2.7628784260436101E-6</c:v>
                </c:pt>
                <c:pt idx="7114">
                  <c:v>2.7424397752717698E-6</c:v>
                </c:pt>
                <c:pt idx="7115">
                  <c:v>2.7221475074057299E-6</c:v>
                </c:pt>
                <c:pt idx="7116">
                  <c:v>2.7020021220458499E-6</c:v>
                </c:pt>
                <c:pt idx="7117">
                  <c:v>2.6820026199914002E-6</c:v>
                </c:pt>
                <c:pt idx="7118">
                  <c:v>2.6621465032405901E-6</c:v>
                </c:pt>
                <c:pt idx="7119">
                  <c:v>2.64243427139376E-6</c:v>
                </c:pt>
                <c:pt idx="7120">
                  <c:v>2.62286442564985E-6</c:v>
                </c:pt>
                <c:pt idx="7121">
                  <c:v>2.60343596680812E-6</c:v>
                </c:pt>
                <c:pt idx="7122">
                  <c:v>2.5841473960674898E-6</c:v>
                </c:pt>
                <c:pt idx="7123">
                  <c:v>2.5649987134279599E-6</c:v>
                </c:pt>
                <c:pt idx="7124">
                  <c:v>2.5459879204880998E-6</c:v>
                </c:pt>
                <c:pt idx="7125">
                  <c:v>2.52711451764753E-6</c:v>
                </c:pt>
                <c:pt idx="7126">
                  <c:v>2.5083775057055302E-6</c:v>
                </c:pt>
                <c:pt idx="7127">
                  <c:v>2.48977638506175E-6</c:v>
                </c:pt>
                <c:pt idx="7128">
                  <c:v>2.4713096569151101E-6</c:v>
                </c:pt>
                <c:pt idx="7129">
                  <c:v>2.45297632206487E-6</c:v>
                </c:pt>
                <c:pt idx="7130">
                  <c:v>2.4347758809106698E-6</c:v>
                </c:pt>
                <c:pt idx="7131">
                  <c:v>2.41670683465144E-6</c:v>
                </c:pt>
                <c:pt idx="7132">
                  <c:v>2.3987686836868199E-6</c:v>
                </c:pt>
                <c:pt idx="7133">
                  <c:v>2.38096042881608E-6</c:v>
                </c:pt>
                <c:pt idx="7134">
                  <c:v>2.3632810708384898E-6</c:v>
                </c:pt>
                <c:pt idx="7135">
                  <c:v>2.3457296105533398E-6</c:v>
                </c:pt>
                <c:pt idx="7136">
                  <c:v>2.3283055483602698E-6</c:v>
                </c:pt>
                <c:pt idx="7137">
                  <c:v>2.3110073854581902E-6</c:v>
                </c:pt>
                <c:pt idx="7138">
                  <c:v>2.2938351218471098E-6</c:v>
                </c:pt>
                <c:pt idx="7139">
                  <c:v>2.27678675912557E-6</c:v>
                </c:pt>
                <c:pt idx="7140">
                  <c:v>2.25986229729358E-6</c:v>
                </c:pt>
                <c:pt idx="7141">
                  <c:v>2.2430597379496901E-6</c:v>
                </c:pt>
                <c:pt idx="7142">
                  <c:v>2.22638008029463E-6</c:v>
                </c:pt>
                <c:pt idx="7143">
                  <c:v>2.2098213259269498E-6</c:v>
                </c:pt>
                <c:pt idx="7144">
                  <c:v>2.1933819760455698E-6</c:v>
                </c:pt>
                <c:pt idx="7145">
                  <c:v>2.1770625302508502E-6</c:v>
                </c:pt>
                <c:pt idx="7146">
                  <c:v>2.1608609901413398E-6</c:v>
                </c:pt>
                <c:pt idx="7147">
                  <c:v>2.1447773557170501E-6</c:v>
                </c:pt>
                <c:pt idx="7148">
                  <c:v>2.1288101281768899E-6</c:v>
                </c:pt>
                <c:pt idx="7149">
                  <c:v>2.1129593075208598E-6</c:v>
                </c:pt>
                <c:pt idx="7150">
                  <c:v>2.0972233949478798E-6</c:v>
                </c:pt>
                <c:pt idx="7151">
                  <c:v>2.0816018908575899E-6</c:v>
                </c:pt>
                <c:pt idx="7152">
                  <c:v>2.0660937960492702E-6</c:v>
                </c:pt>
                <c:pt idx="7153">
                  <c:v>2.0506986109225501E-6</c:v>
                </c:pt>
                <c:pt idx="7154">
                  <c:v>2.0354153362767102E-6</c:v>
                </c:pt>
                <c:pt idx="7155">
                  <c:v>2.02024247331067E-6</c:v>
                </c:pt>
                <c:pt idx="7156">
                  <c:v>2.0051810212251502E-6</c:v>
                </c:pt>
                <c:pt idx="7157">
                  <c:v>1.9902279824179901E-6</c:v>
                </c:pt>
                <c:pt idx="7158">
                  <c:v>1.9753843560899E-6</c:v>
                </c:pt>
                <c:pt idx="7159">
                  <c:v>1.9606486434398099E-6</c:v>
                </c:pt>
                <c:pt idx="7160">
                  <c:v>1.9460203448673399E-6</c:v>
                </c:pt>
                <c:pt idx="7161">
                  <c:v>1.93149846117179E-6</c:v>
                </c:pt>
                <c:pt idx="7162">
                  <c:v>1.9170814935520702E-6</c:v>
                </c:pt>
                <c:pt idx="7163">
                  <c:v>1.9027704412089E-6</c:v>
                </c:pt>
                <c:pt idx="7164">
                  <c:v>1.88856280614047E-6</c:v>
                </c:pt>
                <c:pt idx="7165">
                  <c:v>1.8744595875474999E-6</c:v>
                </c:pt>
                <c:pt idx="7166">
                  <c:v>1.8604582874281999E-6</c:v>
                </c:pt>
                <c:pt idx="7167">
                  <c:v>1.84655940538291E-6</c:v>
                </c:pt>
                <c:pt idx="7168">
                  <c:v>1.8327619422109299E-6</c:v>
                </c:pt>
                <c:pt idx="7169">
                  <c:v>1.8190648987115299E-6</c:v>
                </c:pt>
                <c:pt idx="7170">
                  <c:v>1.8054677752843401E-6</c:v>
                </c:pt>
                <c:pt idx="7171">
                  <c:v>1.7919695727286401E-6</c:v>
                </c:pt>
                <c:pt idx="7172">
                  <c:v>1.7785697914440799E-6</c:v>
                </c:pt>
                <c:pt idx="7173">
                  <c:v>1.76526843143065E-6</c:v>
                </c:pt>
                <c:pt idx="7174">
                  <c:v>1.75206349428691E-6</c:v>
                </c:pt>
                <c:pt idx="7175">
                  <c:v>1.73895498001286E-6</c:v>
                </c:pt>
                <c:pt idx="7176">
                  <c:v>1.72594238900813E-6</c:v>
                </c:pt>
                <c:pt idx="7177">
                  <c:v>1.7130242224716499E-6</c:v>
                </c:pt>
                <c:pt idx="7178">
                  <c:v>1.7002009800037801E-6</c:v>
                </c:pt>
                <c:pt idx="7179">
                  <c:v>1.68747116280343E-6</c:v>
                </c:pt>
                <c:pt idx="7180">
                  <c:v>1.6748347708705999E-6</c:v>
                </c:pt>
                <c:pt idx="7181">
                  <c:v>1.6622903054042101E-6</c:v>
                </c:pt>
                <c:pt idx="7182">
                  <c:v>1.6498372668038899E-6</c:v>
                </c:pt>
                <c:pt idx="7183">
                  <c:v>1.6374756550696601E-6</c:v>
                </c:pt>
                <c:pt idx="7184">
                  <c:v>1.6252044710007801E-6</c:v>
                </c:pt>
                <c:pt idx="7185">
                  <c:v>1.61302221579617E-6</c:v>
                </c:pt>
                <c:pt idx="7186">
                  <c:v>1.60092988865656E-6</c:v>
                </c:pt>
                <c:pt idx="7187">
                  <c:v>1.58892599078086E-6</c:v>
                </c:pt>
                <c:pt idx="7188">
                  <c:v>1.57700952296835E-6</c:v>
                </c:pt>
                <c:pt idx="7189">
                  <c:v>1.5651804852190299E-6</c:v>
                </c:pt>
                <c:pt idx="7190">
                  <c:v>1.5534378783321699E-6</c:v>
                </c:pt>
                <c:pt idx="7191">
                  <c:v>1.5417812027074201E-6</c:v>
                </c:pt>
                <c:pt idx="7192">
                  <c:v>1.5302104583447799E-6</c:v>
                </c:pt>
                <c:pt idx="7193">
                  <c:v>1.5187236468428001E-6</c:v>
                </c:pt>
                <c:pt idx="7194">
                  <c:v>1.5073212678018401E-6</c:v>
                </c:pt>
                <c:pt idx="7195">
                  <c:v>1.49600282162154E-6</c:v>
                </c:pt>
                <c:pt idx="7196">
                  <c:v>1.48476630990046E-6</c:v>
                </c:pt>
                <c:pt idx="7197">
                  <c:v>1.47361323143968E-6</c:v>
                </c:pt>
                <c:pt idx="7198">
                  <c:v>1.46254158783776E-6</c:v>
                </c:pt>
                <c:pt idx="7199">
                  <c:v>1.4515503798939699E-6</c:v>
                </c:pt>
                <c:pt idx="7200">
                  <c:v>1.4406406068090401E-6</c:v>
                </c:pt>
                <c:pt idx="7201">
                  <c:v>1.4298107697818801E-6</c:v>
                </c:pt>
                <c:pt idx="7202">
                  <c:v>1.4190598696117701E-6</c:v>
                </c:pt>
                <c:pt idx="7203">
                  <c:v>1.4083884058990699E-6</c:v>
                </c:pt>
                <c:pt idx="7204">
                  <c:v>1.3977953794430599E-6</c:v>
                </c:pt>
                <c:pt idx="7205">
                  <c:v>1.3872797910430201E-6</c:v>
                </c:pt>
                <c:pt idx="7206">
                  <c:v>1.3768411410985899E-6</c:v>
                </c:pt>
                <c:pt idx="7207">
                  <c:v>1.3664794296097599E-6</c:v>
                </c:pt>
                <c:pt idx="7208">
                  <c:v>1.3561941569761801E-6</c:v>
                </c:pt>
                <c:pt idx="7209">
                  <c:v>1.3459838243967601E-6</c:v>
                </c:pt>
                <c:pt idx="7210">
                  <c:v>1.3358489314718699E-6</c:v>
                </c:pt>
                <c:pt idx="7211">
                  <c:v>1.3257884790007701E-6</c:v>
                </c:pt>
                <c:pt idx="7212">
                  <c:v>1.31580146778276E-6</c:v>
                </c:pt>
                <c:pt idx="7213">
                  <c:v>1.30588839741818E-6</c:v>
                </c:pt>
                <c:pt idx="7214">
                  <c:v>1.2960477691059599E-6</c:v>
                </c:pt>
                <c:pt idx="7215">
                  <c:v>1.2862795828461001E-6</c:v>
                </c:pt>
                <c:pt idx="7216">
                  <c:v>1.2765838386386E-6</c:v>
                </c:pt>
                <c:pt idx="7217">
                  <c:v>1.2669590376823601E-6</c:v>
                </c:pt>
                <c:pt idx="7218">
                  <c:v>1.25740517997741E-6</c:v>
                </c:pt>
                <c:pt idx="7219">
                  <c:v>1.2479212663229999E-6</c:v>
                </c:pt>
                <c:pt idx="7220">
                  <c:v>1.2385072967191399E-6</c:v>
                </c:pt>
                <c:pt idx="7221">
                  <c:v>1.22916327116584E-6</c:v>
                </c:pt>
                <c:pt idx="7222">
                  <c:v>1.21988719126164E-6</c:v>
                </c:pt>
                <c:pt idx="7223">
                  <c:v>1.21067955660691E-6</c:v>
                </c:pt>
                <c:pt idx="7224">
                  <c:v>1.20154036720165E-6</c:v>
                </c:pt>
                <c:pt idx="7225">
                  <c:v>1.19246812424478E-6</c:v>
                </c:pt>
                <c:pt idx="7226">
                  <c:v>1.1834623281359301E-6</c:v>
                </c:pt>
                <c:pt idx="7227">
                  <c:v>1.1745234784754599E-6</c:v>
                </c:pt>
                <c:pt idx="7228">
                  <c:v>1.1656505760626601E-6</c:v>
                </c:pt>
                <c:pt idx="7229">
                  <c:v>1.1568431212971501E-6</c:v>
                </c:pt>
                <c:pt idx="7230">
                  <c:v>1.1481001149782299E-6</c:v>
                </c:pt>
                <c:pt idx="7231">
                  <c:v>1.1394220567062499E-6</c:v>
                </c:pt>
                <c:pt idx="7232">
                  <c:v>1.1308079472804801E-6</c:v>
                </c:pt>
                <c:pt idx="7233">
                  <c:v>1.1222567875002101E-6</c:v>
                </c:pt>
                <c:pt idx="7234">
                  <c:v>1.1137695765661699E-6</c:v>
                </c:pt>
                <c:pt idx="7235">
                  <c:v>1.1053448156772499E-6</c:v>
                </c:pt>
                <c:pt idx="7236">
                  <c:v>1.0969820052331099E-6</c:v>
                </c:pt>
                <c:pt idx="7237">
                  <c:v>1.08868114523374E-6</c:v>
                </c:pt>
                <c:pt idx="7238">
                  <c:v>1.08044173607879E-6</c:v>
                </c:pt>
                <c:pt idx="7239">
                  <c:v>1.07226277856753E-6</c:v>
                </c:pt>
                <c:pt idx="7240">
                  <c:v>1.0641447723003201E-6</c:v>
                </c:pt>
                <c:pt idx="7241">
                  <c:v>1.0560862184760801E-6</c:v>
                </c:pt>
                <c:pt idx="7242">
                  <c:v>1.04808761669517E-6</c:v>
                </c:pt>
                <c:pt idx="7243">
                  <c:v>1.04014796775686E-6</c:v>
                </c:pt>
                <c:pt idx="7244">
                  <c:v>1.0322672716611601E-6</c:v>
                </c:pt>
                <c:pt idx="7245">
                  <c:v>1.02444452920735E-6</c:v>
                </c:pt>
                <c:pt idx="7246">
                  <c:v>1.0166797403954301E-6</c:v>
                </c:pt>
                <c:pt idx="7247">
                  <c:v>1.00897290522539E-6</c:v>
                </c:pt>
                <c:pt idx="7248">
                  <c:v>1.0013225248961501E-6</c:v>
                </c:pt>
                <c:pt idx="7249" formatCode="0.00E+00">
                  <c:v>9.9372859940771697E-7</c:v>
                </c:pt>
                <c:pt idx="7250" formatCode="0.00E+00">
                  <c:v>9.8619162836044396E-7</c:v>
                </c:pt>
                <c:pt idx="7251" formatCode="0.00E+00">
                  <c:v>9.7871011295325097E-7</c:v>
                </c:pt>
                <c:pt idx="7252" formatCode="0.00E+00">
                  <c:v>9.7128405318613802E-7</c:v>
                </c:pt>
                <c:pt idx="7253" formatCode="0.00E+00">
                  <c:v>9.6391294945874506E-7</c:v>
                </c:pt>
                <c:pt idx="7254" formatCode="0.00E+00">
                  <c:v>9.5659630217070891E-7</c:v>
                </c:pt>
                <c:pt idx="7255" formatCode="0.00E+00">
                  <c:v>9.4933411132203105E-7</c:v>
                </c:pt>
                <c:pt idx="7256" formatCode="0.00E+00">
                  <c:v>9.4212587731234902E-7</c:v>
                </c:pt>
                <c:pt idx="7257" formatCode="0.00E+00">
                  <c:v>9.3497060094094298E-7</c:v>
                </c:pt>
                <c:pt idx="7258" formatCode="0.00E+00">
                  <c:v>9.2786828220781103E-7</c:v>
                </c:pt>
                <c:pt idx="7259" formatCode="0.00E+00">
                  <c:v>9.2081942071331405E-7</c:v>
                </c:pt>
                <c:pt idx="7260" formatCode="0.00E+00">
                  <c:v>9.1382251765637005E-7</c:v>
                </c:pt>
                <c:pt idx="7261" formatCode="0.00E+00">
                  <c:v>9.0687757303697904E-7</c:v>
                </c:pt>
                <c:pt idx="7262" formatCode="0.00E+00">
                  <c:v>8.9998408725477898E-7</c:v>
                </c:pt>
                <c:pt idx="7263" formatCode="0.00E+00">
                  <c:v>8.9314106110904803E-7</c:v>
                </c:pt>
                <c:pt idx="7264" formatCode="0.00E+00">
                  <c:v>8.8634949380050898E-7</c:v>
                </c:pt>
                <c:pt idx="7265" formatCode="0.00E+00">
                  <c:v>8.7960838612843798E-7</c:v>
                </c:pt>
                <c:pt idx="7266" formatCode="0.00E+00">
                  <c:v>8.7291773809283705E-7</c:v>
                </c:pt>
                <c:pt idx="7267" formatCode="0.00E+00">
                  <c:v>8.66275551292261E-7</c:v>
                </c:pt>
                <c:pt idx="7268" formatCode="0.00E+00">
                  <c:v>8.5968382412815395E-7</c:v>
                </c:pt>
                <c:pt idx="7269" formatCode="0.00E+00">
                  <c:v>8.53140558199072E-7</c:v>
                </c:pt>
                <c:pt idx="7270" formatCode="0.00E+00">
                  <c:v>8.4664625310537602E-7</c:v>
                </c:pt>
                <c:pt idx="7271" formatCode="0.00E+00">
                  <c:v>8.4020040924670504E-7</c:v>
                </c:pt>
                <c:pt idx="7272" formatCode="0.00E+00">
                  <c:v>8.3380152782197496E-7</c:v>
                </c:pt>
                <c:pt idx="7273" formatCode="0.00E+00">
                  <c:v>8.2745110763227103E-7</c:v>
                </c:pt>
                <c:pt idx="7274" formatCode="0.00E+00">
                  <c:v>8.2114764987650801E-7</c:v>
                </c:pt>
                <c:pt idx="7275" formatCode="0.00E+00">
                  <c:v>8.14891154554686E-7</c:v>
                </c:pt>
                <c:pt idx="7276" formatCode="0.00E+00">
                  <c:v>8.0868112206644498E-7</c:v>
                </c:pt>
                <c:pt idx="7277" formatCode="0.00E+00">
                  <c:v>8.0251705281142396E-7</c:v>
                </c:pt>
                <c:pt idx="7278" formatCode="0.00E+00">
                  <c:v>7.9639894678962201E-7</c:v>
                </c:pt>
                <c:pt idx="7279" formatCode="0.00E+00">
                  <c:v>7.9032680400103996E-7</c:v>
                </c:pt>
                <c:pt idx="7280" formatCode="0.00E+00">
                  <c:v>7.8429962524495501E-7</c:v>
                </c:pt>
                <c:pt idx="7281" formatCode="0.00E+00">
                  <c:v>7.7831741052136696E-7</c:v>
                </c:pt>
                <c:pt idx="7282" formatCode="0.00E+00">
                  <c:v>7.7237916062955396E-7</c:v>
                </c:pt>
                <c:pt idx="7283" formatCode="0.00E+00">
                  <c:v>7.6648587477023903E-7</c:v>
                </c:pt>
                <c:pt idx="7284" formatCode="0.00E+00">
                  <c:v>7.6063605414233795E-7</c:v>
                </c:pt>
                <c:pt idx="7285" formatCode="0.00E+00">
                  <c:v>7.5483019834621203E-7</c:v>
                </c:pt>
                <c:pt idx="7286" formatCode="0.00E+00">
                  <c:v>7.4906780778149998E-7</c:v>
                </c:pt>
                <c:pt idx="7287" formatCode="0.00E+00">
                  <c:v>7.4334788324748004E-7</c:v>
                </c:pt>
                <c:pt idx="7288" formatCode="0.00E+00">
                  <c:v>7.3767042474415202E-7</c:v>
                </c:pt>
                <c:pt idx="7289" formatCode="0.00E+00">
                  <c:v>7.32035931871877E-7</c:v>
                </c:pt>
                <c:pt idx="7290" formatCode="0.00E+00">
                  <c:v>7.2644340542993196E-7</c:v>
                </c:pt>
                <c:pt idx="7291" formatCode="0.00E+00">
                  <c:v>7.2089234581795804E-7</c:v>
                </c:pt>
                <c:pt idx="7292" formatCode="0.00E+00">
                  <c:v>7.1538275303595303E-7</c:v>
                </c:pt>
                <c:pt idx="7293" formatCode="0.00E+00">
                  <c:v>7.0991362788319602E-7</c:v>
                </c:pt>
                <c:pt idx="7294" formatCode="0.00E+00">
                  <c:v>7.0448646916076996E-7</c:v>
                </c:pt>
                <c:pt idx="7295" formatCode="0.00E+00">
                  <c:v>6.9909927846722997E-7</c:v>
                </c:pt>
                <c:pt idx="7296" formatCode="0.00E+00">
                  <c:v>6.9375255540293705E-7</c:v>
                </c:pt>
                <c:pt idx="7297" formatCode="0.00E+00">
                  <c:v>6.88445800367532E-7</c:v>
                </c:pt>
                <c:pt idx="7298" formatCode="0.00E+00">
                  <c:v>6.83178513760651E-7</c:v>
                </c:pt>
                <c:pt idx="7299" formatCode="0.00E+00">
                  <c:v>6.7795019598193499E-7</c:v>
                </c:pt>
                <c:pt idx="7300" formatCode="0.00E+00">
                  <c:v>6.7276134663174503E-7</c:v>
                </c:pt>
                <c:pt idx="7301" formatCode="0.00E+00">
                  <c:v>6.6761146610971804E-7</c:v>
                </c:pt>
                <c:pt idx="7302" formatCode="0.00E+00">
                  <c:v>6.6250005481549505E-7</c:v>
                </c:pt>
                <c:pt idx="7303" formatCode="0.00E+00">
                  <c:v>6.5742661314871498E-7</c:v>
                </c:pt>
                <c:pt idx="7304" formatCode="0.00E+00">
                  <c:v>6.5239114110937603E-7</c:v>
                </c:pt>
                <c:pt idx="7305" formatCode="0.00E+00">
                  <c:v>6.4739313909711797E-7</c:v>
                </c:pt>
                <c:pt idx="7306" formatCode="0.00E+00">
                  <c:v>6.4243260711194197E-7</c:v>
                </c:pt>
                <c:pt idx="7307" formatCode="0.00E+00">
                  <c:v>6.3750954515384695E-7</c:v>
                </c:pt>
                <c:pt idx="7308" formatCode="0.00E+00">
                  <c:v>6.32623453622471E-7</c:v>
                </c:pt>
                <c:pt idx="7309" formatCode="0.00E+00">
                  <c:v>6.2777383291745505E-7</c:v>
                </c:pt>
                <c:pt idx="7310" formatCode="0.00E+00">
                  <c:v>6.22960183438436E-7</c:v>
                </c:pt>
                <c:pt idx="7311" formatCode="0.00E+00">
                  <c:v>6.1818250518541596E-7</c:v>
                </c:pt>
                <c:pt idx="7312" formatCode="0.00E+00">
                  <c:v>6.1344079815839305E-7</c:v>
                </c:pt>
                <c:pt idx="7313" formatCode="0.00E+00">
                  <c:v>6.0873506235736798E-7</c:v>
                </c:pt>
                <c:pt idx="7314" formatCode="0.00E+00">
                  <c:v>6.0406429858161904E-7</c:v>
                </c:pt>
                <c:pt idx="7315" formatCode="0.00E+00">
                  <c:v>5.9942850683114504E-7</c:v>
                </c:pt>
                <c:pt idx="7316" formatCode="0.00E+00">
                  <c:v>5.9482718750558597E-7</c:v>
                </c:pt>
                <c:pt idx="7317" formatCode="0.00E+00">
                  <c:v>5.9026084020530302E-7</c:v>
                </c:pt>
                <c:pt idx="7318" formatCode="0.00E+00">
                  <c:v>5.8572796612921199E-7</c:v>
                </c:pt>
                <c:pt idx="7319" formatCode="0.00E+00">
                  <c:v>5.8123006407839697E-7</c:v>
                </c:pt>
                <c:pt idx="7320" formatCode="0.00E+00">
                  <c:v>5.7676513565141299E-7</c:v>
                </c:pt>
                <c:pt idx="7321" formatCode="0.00E+00">
                  <c:v>5.7233418004898298E-7</c:v>
                </c:pt>
                <c:pt idx="7322" formatCode="0.00E+00">
                  <c:v>5.6793669767074498E-7</c:v>
                </c:pt>
                <c:pt idx="7323" formatCode="0.00E+00">
                  <c:v>5.6357168931597801E-7</c:v>
                </c:pt>
                <c:pt idx="7324" formatCode="0.00E+00">
                  <c:v>5.5923965458504199E-7</c:v>
                </c:pt>
                <c:pt idx="7325" formatCode="0.00E+00">
                  <c:v>5.5494009387757604E-7</c:v>
                </c:pt>
                <c:pt idx="7326" formatCode="0.00E+00">
                  <c:v>5.5067250759321898E-7</c:v>
                </c:pt>
                <c:pt idx="7327" formatCode="0.00E+00">
                  <c:v>5.4643739533233305E-7</c:v>
                </c:pt>
                <c:pt idx="7328" formatCode="0.00E+00">
                  <c:v>5.42234257494556E-7</c:v>
                </c:pt>
                <c:pt idx="7329" formatCode="0.00E+00">
                  <c:v>5.3806259447952698E-7</c:v>
                </c:pt>
                <c:pt idx="7330" formatCode="0.00E+00">
                  <c:v>5.3392240628724597E-7</c:v>
                </c:pt>
                <c:pt idx="7331" formatCode="0.00E+00">
                  <c:v>5.29813193317352E-7</c:v>
                </c:pt>
                <c:pt idx="7332" formatCode="0.00E+00">
                  <c:v>5.2573395636912302E-7</c:v>
                </c:pt>
                <c:pt idx="7333" formatCode="0.00E+00">
                  <c:v>5.2168669384400303E-7</c:v>
                </c:pt>
                <c:pt idx="7334" formatCode="0.00E+00">
                  <c:v>5.1766940734054803E-7</c:v>
                </c:pt>
                <c:pt idx="7335" formatCode="0.00E+00">
                  <c:v>5.1368209685875801E-7</c:v>
                </c:pt>
                <c:pt idx="7336" formatCode="0.00E+00">
                  <c:v>5.0972526199899395E-7</c:v>
                </c:pt>
                <c:pt idx="7337" formatCode="0.00E+00">
                  <c:v>5.0579790356053401E-7</c:v>
                </c:pt>
                <c:pt idx="7338" formatCode="0.00E+00">
                  <c:v>5.01900521143738E-7</c:v>
                </c:pt>
                <c:pt idx="7339" formatCode="0.00E+00">
                  <c:v>4.9803161594752499E-7</c:v>
                </c:pt>
                <c:pt idx="7340" formatCode="0.00E+00">
                  <c:v>4.9419268677297602E-7</c:v>
                </c:pt>
                <c:pt idx="7341" formatCode="0.00E+00">
                  <c:v>4.90382234819009E-7</c:v>
                </c:pt>
                <c:pt idx="7342" formatCode="0.00E+00">
                  <c:v>4.8660075968598396E-7</c:v>
                </c:pt>
                <c:pt idx="7343" formatCode="0.00E+00">
                  <c:v>4.8284776177354097E-7</c:v>
                </c:pt>
                <c:pt idx="7344" formatCode="0.00E+00">
                  <c:v>4.7912274148131896E-7</c:v>
                </c:pt>
                <c:pt idx="7345" formatCode="0.00E+00">
                  <c:v>4.7542619840967801E-7</c:v>
                </c:pt>
                <c:pt idx="7346" formatCode="0.00E+00">
                  <c:v>4.71757133357897E-7</c:v>
                </c:pt>
                <c:pt idx="7347" formatCode="0.00E+00">
                  <c:v>4.6811554632597499E-7</c:v>
                </c:pt>
                <c:pt idx="7348" formatCode="0.00E+00">
                  <c:v>4.6450193691427401E-7</c:v>
                </c:pt>
                <c:pt idx="7349" formatCode="0.00E+00">
                  <c:v>4.60915305922071E-7</c:v>
                </c:pt>
                <c:pt idx="7350" formatCode="0.00E+00">
                  <c:v>4.5735615294972799E-7</c:v>
                </c:pt>
                <c:pt idx="7351" formatCode="0.00E+00">
                  <c:v>4.5382347879652198E-7</c:v>
                </c:pt>
                <c:pt idx="7352" formatCode="0.00E+00">
                  <c:v>4.5031728346245301E-7</c:v>
                </c:pt>
                <c:pt idx="7353" formatCode="0.00E+00">
                  <c:v>4.4683806654788301E-7</c:v>
                </c:pt>
                <c:pt idx="7354" formatCode="0.00E+00">
                  <c:v>4.4338482885208897E-7</c:v>
                </c:pt>
                <c:pt idx="7355" formatCode="0.00E+00">
                  <c:v>4.3995757037507101E-7</c:v>
                </c:pt>
                <c:pt idx="7356" formatCode="0.00E+00">
                  <c:v>4.3655629111682901E-7</c:v>
                </c:pt>
                <c:pt idx="7357" formatCode="0.00E+00">
                  <c:v>4.33180491477003E-7</c:v>
                </c:pt>
                <c:pt idx="7358" formatCode="0.00E+00">
                  <c:v>4.2983067105595201E-7</c:v>
                </c:pt>
                <c:pt idx="7359" formatCode="0.00E+00">
                  <c:v>4.2650583065295598E-7</c:v>
                </c:pt>
                <c:pt idx="7360" formatCode="0.00E+00">
                  <c:v>4.2320646986837499E-7</c:v>
                </c:pt>
                <c:pt idx="7361" formatCode="0.00E+00">
                  <c:v>4.1993158950148699E-7</c:v>
                </c:pt>
                <c:pt idx="7362" formatCode="0.00E+00">
                  <c:v>4.1668218875301398E-7</c:v>
                </c:pt>
                <c:pt idx="7363" formatCode="0.00E+00">
                  <c:v>4.1345676882187302E-7</c:v>
                </c:pt>
                <c:pt idx="7364" formatCode="0.00E+00">
                  <c:v>4.1025532970806398E-7</c:v>
                </c:pt>
                <c:pt idx="7365" formatCode="0.00E+00">
                  <c:v>4.0707887061230899E-7</c:v>
                </c:pt>
                <c:pt idx="7366" formatCode="0.00E+00">
                  <c:v>4.0392589273352499E-7</c:v>
                </c:pt>
                <c:pt idx="7367" formatCode="0.00E+00">
                  <c:v>4.0079739527243398E-7</c:v>
                </c:pt>
                <c:pt idx="7368" formatCode="0.00E+00">
                  <c:v>3.9769237902831299E-7</c:v>
                </c:pt>
                <c:pt idx="7369" formatCode="0.00E+00">
                  <c:v>3.9461034440080301E-7</c:v>
                </c:pt>
                <c:pt idx="7370" formatCode="0.00E+00">
                  <c:v>3.9155229059062398E-7</c:v>
                </c:pt>
                <c:pt idx="7371" formatCode="0.00E+00">
                  <c:v>3.8851721839705501E-7</c:v>
                </c:pt>
                <c:pt idx="7372" formatCode="0.00E+00">
                  <c:v>3.85505127820096E-7</c:v>
                </c:pt>
                <c:pt idx="7373" formatCode="0.00E+00">
                  <c:v>3.82515519259385E-7</c:v>
                </c:pt>
                <c:pt idx="7374" formatCode="0.00E+00">
                  <c:v>3.7954889231528402E-7</c:v>
                </c:pt>
                <c:pt idx="7375" formatCode="0.00E+00">
                  <c:v>3.7660474738743201E-7</c:v>
                </c:pt>
                <c:pt idx="7376" formatCode="0.00E+00">
                  <c:v>3.7368308447582802E-7</c:v>
                </c:pt>
                <c:pt idx="7377" formatCode="0.00E+00">
                  <c:v>3.7078340398011199E-7</c:v>
                </c:pt>
                <c:pt idx="7378" formatCode="0.00E+00">
                  <c:v>3.67905705900284E-7</c:v>
                </c:pt>
                <c:pt idx="7379" formatCode="0.00E+00">
                  <c:v>3.6504949063598199E-7</c:v>
                </c:pt>
                <c:pt idx="7380" formatCode="0.00E+00">
                  <c:v>3.62215757387929E-7</c:v>
                </c:pt>
                <c:pt idx="7381" formatCode="0.00E+00">
                  <c:v>3.5940300735504101E-7</c:v>
                </c:pt>
                <c:pt idx="7382" formatCode="0.00E+00">
                  <c:v>3.5661174013767999E-7</c:v>
                </c:pt>
                <c:pt idx="7383" formatCode="0.00E+00">
                  <c:v>3.5384095653512299E-7</c:v>
                </c:pt>
                <c:pt idx="7384" formatCode="0.00E+00">
                  <c:v>3.5109165574809201E-7</c:v>
                </c:pt>
                <c:pt idx="7385" formatCode="0.00E+00">
                  <c:v>3.48363837776588E-7</c:v>
                </c:pt>
                <c:pt idx="7386" formatCode="0.00E+00">
                  <c:v>3.4565600381952697E-7</c:v>
                </c:pt>
                <c:pt idx="7387" formatCode="0.00E+00">
                  <c:v>3.42969153077632E-7</c:v>
                </c:pt>
                <c:pt idx="7388" formatCode="0.00E+00">
                  <c:v>3.40302785950541E-7</c:v>
                </c:pt>
                <c:pt idx="7389" formatCode="0.00E+00">
                  <c:v>3.3765640283789298E-7</c:v>
                </c:pt>
                <c:pt idx="7390" formatCode="0.00E+00">
                  <c:v>3.3503050334004998E-7</c:v>
                </c:pt>
                <c:pt idx="7391" formatCode="0.00E+00">
                  <c:v>3.32424088256289E-7</c:v>
                </c:pt>
                <c:pt idx="7392" formatCode="0.00E+00">
                  <c:v>3.29837657186971E-7</c:v>
                </c:pt>
                <c:pt idx="7393" formatCode="0.00E+00">
                  <c:v>3.2727121013209599E-7</c:v>
                </c:pt>
                <c:pt idx="7394" formatCode="0.00E+00">
                  <c:v>3.2472324829058099E-7</c:v>
                </c:pt>
                <c:pt idx="7395" formatCode="0.00E+00">
                  <c:v>3.2219577006387102E-7</c:v>
                </c:pt>
                <c:pt idx="7396" formatCode="0.00E+00">
                  <c:v>3.1968677705051999E-7</c:v>
                </c:pt>
                <c:pt idx="7397" formatCode="0.00E+00">
                  <c:v>3.1719776805161301E-7</c:v>
                </c:pt>
                <c:pt idx="7398" formatCode="0.00E+00">
                  <c:v>3.1472724426606599E-7</c:v>
                </c:pt>
                <c:pt idx="7399" formatCode="0.00E+00">
                  <c:v>3.1227520569387903E-7</c:v>
                </c:pt>
                <c:pt idx="7400" formatCode="0.00E+00">
                  <c:v>3.0984215193541299E-7</c:v>
                </c:pt>
                <c:pt idx="7401" formatCode="0.00E+00">
                  <c:v>3.0742758339030703E-7</c:v>
                </c:pt>
                <c:pt idx="7402" formatCode="0.00E+00">
                  <c:v>3.0503150005856101E-7</c:v>
                </c:pt>
                <c:pt idx="7403" formatCode="0.00E+00">
                  <c:v>3.0265390194017501E-7</c:v>
                </c:pt>
                <c:pt idx="7404" formatCode="0.00E+00">
                  <c:v>3.0029378983442701E-7</c:v>
                </c:pt>
                <c:pt idx="7405" formatCode="0.00E+00">
                  <c:v>2.9795166334167699E-7</c:v>
                </c:pt>
                <c:pt idx="7406" formatCode="0.00E+00">
                  <c:v>2.9562802206228798E-7</c:v>
                </c:pt>
                <c:pt idx="7407" formatCode="0.00E+00">
                  <c:v>2.9332186679553702E-7</c:v>
                </c:pt>
                <c:pt idx="7408" formatCode="0.00E+00">
                  <c:v>2.9103319754142302E-7</c:v>
                </c:pt>
                <c:pt idx="7409" formatCode="0.00E+00">
                  <c:v>2.8876201429994802E-7</c:v>
                </c:pt>
                <c:pt idx="7410" formatCode="0.00E+00">
                  <c:v>2.8650831707110998E-7</c:v>
                </c:pt>
                <c:pt idx="7411" formatCode="0.00E+00">
                  <c:v>2.8427160625454901E-7</c:v>
                </c:pt>
                <c:pt idx="7412" formatCode="0.00E+00">
                  <c:v>2.8205188185026402E-7</c:v>
                </c:pt>
                <c:pt idx="7413" formatCode="0.00E+00">
                  <c:v>2.79849143858257E-7</c:v>
                </c:pt>
                <c:pt idx="7414" formatCode="0.00E+00">
                  <c:v>2.7766339227852601E-7</c:v>
                </c:pt>
                <c:pt idx="7415" formatCode="0.00E+00">
                  <c:v>2.75494627111072E-7</c:v>
                </c:pt>
                <c:pt idx="7416" formatCode="0.00E+00">
                  <c:v>2.7334184915517302E-7</c:v>
                </c:pt>
                <c:pt idx="7417" formatCode="0.00E+00">
                  <c:v>2.7120555801118903E-7</c:v>
                </c:pt>
                <c:pt idx="7418" formatCode="0.00E+00">
                  <c:v>2.6908525407876001E-7</c:v>
                </c:pt>
                <c:pt idx="7419" formatCode="0.00E+00">
                  <c:v>2.6698193655860701E-7</c:v>
                </c:pt>
                <c:pt idx="7420" formatCode="0.00E+00">
                  <c:v>2.6489460625001E-7</c:v>
                </c:pt>
                <c:pt idx="7421" formatCode="0.00E+00">
                  <c:v>2.6282276355260502E-7</c:v>
                </c:pt>
                <c:pt idx="7422" formatCode="0.00E+00">
                  <c:v>2.6076690806675602E-7</c:v>
                </c:pt>
                <c:pt idx="7423" formatCode="0.00E+00">
                  <c:v>2.5872703979246099E-7</c:v>
                </c:pt>
                <c:pt idx="7424" formatCode="0.00E+00">
                  <c:v>2.56702659129359E-7</c:v>
                </c:pt>
                <c:pt idx="7425" formatCode="0.00E+00">
                  <c:v>2.5469376607745101E-7</c:v>
                </c:pt>
                <c:pt idx="7426" formatCode="0.00E+00">
                  <c:v>2.5270036063673702E-7</c:v>
                </c:pt>
                <c:pt idx="7427" formatCode="0.00E+00">
                  <c:v>2.5072194320685499E-7</c:v>
                </c:pt>
                <c:pt idx="7428" formatCode="0.00E+00">
                  <c:v>2.4875901338816601E-7</c:v>
                </c:pt>
                <c:pt idx="7429" formatCode="0.00E+00">
                  <c:v>2.4681107158030999E-7</c:v>
                </c:pt>
                <c:pt idx="7430" formatCode="0.00E+00">
                  <c:v>2.4487761818292502E-7</c:v>
                </c:pt>
                <c:pt idx="7431" formatCode="0.00E+00">
                  <c:v>2.4295865319601198E-7</c:v>
                </c:pt>
                <c:pt idx="7432" formatCode="0.00E+00">
                  <c:v>2.4105517582029199E-7</c:v>
                </c:pt>
                <c:pt idx="7433" formatCode="0.00E+00">
                  <c:v>2.39166186855044E-7</c:v>
                </c:pt>
                <c:pt idx="7434" formatCode="0.00E+00">
                  <c:v>2.3729118669990599E-7</c:v>
                </c:pt>
                <c:pt idx="7435" formatCode="0.00E+00">
                  <c:v>2.3543117455559999E-7</c:v>
                </c:pt>
                <c:pt idx="7436" formatCode="0.00E+00">
                  <c:v>2.3358515122140401E-7</c:v>
                </c:pt>
                <c:pt idx="7437" formatCode="0.00E+00">
                  <c:v>2.31753116697319E-7</c:v>
                </c:pt>
                <c:pt idx="7438" formatCode="0.00E+00">
                  <c:v>2.2993557058370499E-7</c:v>
                </c:pt>
                <c:pt idx="7439" formatCode="0.00E+00">
                  <c:v>2.2813151367984101E-7</c:v>
                </c:pt>
                <c:pt idx="7440" formatCode="0.00E+00">
                  <c:v>2.26341445586086E-7</c:v>
                </c:pt>
                <c:pt idx="7441" formatCode="0.00E+00">
                  <c:v>2.2456536630244201E-7</c:v>
                </c:pt>
                <c:pt idx="7442" formatCode="0.00E+00">
                  <c:v>2.2280277622854701E-7</c:v>
                </c:pt>
                <c:pt idx="7443" formatCode="0.00E+00">
                  <c:v>2.2105367536440199E-7</c:v>
                </c:pt>
                <c:pt idx="7444" formatCode="0.00E+00">
                  <c:v>2.1931756410964401E-7</c:v>
                </c:pt>
                <c:pt idx="7445" formatCode="0.00E+00">
                  <c:v>2.1759544166499701E-7</c:v>
                </c:pt>
                <c:pt idx="7446" formatCode="0.00E+00">
                  <c:v>2.1588580922937599E-7</c:v>
                </c:pt>
                <c:pt idx="7447" formatCode="0.00E+00">
                  <c:v>2.1418966600350499E-7</c:v>
                </c:pt>
                <c:pt idx="7448" formatCode="0.00E+00">
                  <c:v>2.1250651238702199E-7</c:v>
                </c:pt>
                <c:pt idx="7449" formatCode="0.00E+00">
                  <c:v>2.1083684798028899E-7</c:v>
                </c:pt>
                <c:pt idx="7450" formatCode="0.00E+00">
                  <c:v>2.0917967358258201E-7</c:v>
                </c:pt>
                <c:pt idx="7451" formatCode="0.00E+00">
                  <c:v>2.0753498919390201E-7</c:v>
                </c:pt>
                <c:pt idx="7452" formatCode="0.00E+00">
                  <c:v>2.05903294414611E-7</c:v>
                </c:pt>
                <c:pt idx="7453" formatCode="0.00E+00">
                  <c:v>2.0428359004398499E-7</c:v>
                </c:pt>
                <c:pt idx="7454" formatCode="0.00E+00">
                  <c:v>2.0267687528274699E-7</c:v>
                </c:pt>
                <c:pt idx="7455" formatCode="0.00E+00">
                  <c:v>2.01082650530537E-7</c:v>
                </c:pt>
                <c:pt idx="7456" formatCode="0.00E+00">
                  <c:v>1.9950041618699201E-7</c:v>
                </c:pt>
                <c:pt idx="7457" formatCode="0.00E+00">
                  <c:v>1.97930172252114E-7</c:v>
                </c:pt>
                <c:pt idx="7458" formatCode="0.00E+00">
                  <c:v>1.9637241832626199E-7</c:v>
                </c:pt>
                <c:pt idx="7459" formatCode="0.00E+00">
                  <c:v>1.9482615520871599E-7</c:v>
                </c:pt>
                <c:pt idx="7460" formatCode="0.00E+00">
                  <c:v>1.9329238210019599E-7</c:v>
                </c:pt>
                <c:pt idx="7461" formatCode="0.00E+00">
                  <c:v>1.91770099799981E-7</c:v>
                </c:pt>
                <c:pt idx="7462" formatCode="0.00E+00">
                  <c:v>1.9025880870771001E-7</c:v>
                </c:pt>
                <c:pt idx="7463" formatCode="0.00E+00">
                  <c:v>1.8876000762446599E-7</c:v>
                </c:pt>
                <c:pt idx="7464" formatCode="0.00E+00">
                  <c:v>1.8727269734952701E-7</c:v>
                </c:pt>
                <c:pt idx="7465" formatCode="0.00E+00">
                  <c:v>1.85796877882893E-7</c:v>
                </c:pt>
                <c:pt idx="7466" formatCode="0.00E+00">
                  <c:v>1.8433254922456399E-7</c:v>
                </c:pt>
                <c:pt idx="7467" formatCode="0.00E+00">
                  <c:v>1.8287921177417801E-7</c:v>
                </c:pt>
                <c:pt idx="7468" formatCode="0.00E+00">
                  <c:v>1.81437365132097E-7</c:v>
                </c:pt>
                <c:pt idx="7469" formatCode="0.00E+00">
                  <c:v>1.8000650969795999E-7</c:v>
                </c:pt>
                <c:pt idx="7470" formatCode="0.00E+00">
                  <c:v>1.7858664547176701E-7</c:v>
                </c:pt>
                <c:pt idx="7471" formatCode="0.00E+00">
                  <c:v>1.77177272853157E-7</c:v>
                </c:pt>
                <c:pt idx="7472" formatCode="0.00E+00">
                  <c:v>1.7577939104285099E-7</c:v>
                </c:pt>
                <c:pt idx="7473" formatCode="0.00E+00">
                  <c:v>1.7439250044049001E-7</c:v>
                </c:pt>
                <c:pt idx="7474" formatCode="0.00E+00">
                  <c:v>1.7301560184534899E-7</c:v>
                </c:pt>
                <c:pt idx="7475" formatCode="0.00E+00">
                  <c:v>1.7164969445815301E-7</c:v>
                </c:pt>
                <c:pt idx="7476" formatCode="0.00E+00">
                  <c:v>1.7029427867853899E-7</c:v>
                </c:pt>
                <c:pt idx="7477" formatCode="0.00E+00">
                  <c:v>1.68949354506509E-7</c:v>
                </c:pt>
                <c:pt idx="7478" formatCode="0.00E+00">
                  <c:v>1.6761492194206E-7</c:v>
                </c:pt>
                <c:pt idx="7479" formatCode="0.00E+00">
                  <c:v>1.66290980985195E-7</c:v>
                </c:pt>
                <c:pt idx="7480" formatCode="0.00E+00">
                  <c:v>1.64977032035551E-7</c:v>
                </c:pt>
                <c:pt idx="7481" formatCode="0.00E+00">
                  <c:v>1.6367257549276799E-7</c:v>
                </c:pt>
                <c:pt idx="7482" formatCode="0.00E+00">
                  <c:v>1.62379110157928E-7</c:v>
                </c:pt>
                <c:pt idx="7483" formatCode="0.00E+00">
                  <c:v>1.6109513722994901E-7</c:v>
                </c:pt>
                <c:pt idx="7484" formatCode="0.00E+00">
                  <c:v>1.5982115630919201E-7</c:v>
                </c:pt>
                <c:pt idx="7485" formatCode="0.00E+00">
                  <c:v>1.5855766699601701E-7</c:v>
                </c:pt>
                <c:pt idx="7486" formatCode="0.00E+00">
                  <c:v>1.57303170489342E-7</c:v>
                </c:pt>
                <c:pt idx="7487" formatCode="0.00E+00">
                  <c:v>1.56058665989888E-7</c:v>
                </c:pt>
                <c:pt idx="7488" formatCode="0.00E+00">
                  <c:v>1.5482415349765601E-7</c:v>
                </c:pt>
                <c:pt idx="7489" formatCode="0.00E+00">
                  <c:v>1.53598633811924E-7</c:v>
                </c:pt>
                <c:pt idx="7490" formatCode="0.00E+00">
                  <c:v>1.5238310613341299E-7</c:v>
                </c:pt>
                <c:pt idx="7491" formatCode="0.00E+00">
                  <c:v>1.51176571261402E-7</c:v>
                </c:pt>
                <c:pt idx="7492" formatCode="0.00E+00">
                  <c:v>1.49979528796251E-7</c:v>
                </c:pt>
                <c:pt idx="7493" formatCode="0.00E+00">
                  <c:v>1.4879197873796099E-7</c:v>
                </c:pt>
                <c:pt idx="7494" formatCode="0.00E+00">
                  <c:v>1.4761342148617E-7</c:v>
                </c:pt>
                <c:pt idx="7495" formatCode="0.00E+00">
                  <c:v>1.4644385704087799E-7</c:v>
                </c:pt>
                <c:pt idx="7496" formatCode="0.00E+00">
                  <c:v>1.45283285402086E-7</c:v>
                </c:pt>
                <c:pt idx="7497" formatCode="0.00E+00">
                  <c:v>1.4413220617015501E-7</c:v>
                </c:pt>
                <c:pt idx="7498" formatCode="0.00E+00">
                  <c:v>1.4298962014436201E-7</c:v>
                </c:pt>
                <c:pt idx="7499" formatCode="0.00E+00">
                  <c:v>1.4185602692506899E-7</c:v>
                </c:pt>
                <c:pt idx="7500" formatCode="0.00E+00">
                  <c:v>1.4073142651227499E-7</c:v>
                </c:pt>
                <c:pt idx="7501" formatCode="0.00E+00">
                  <c:v>1.3961531930561901E-7</c:v>
                </c:pt>
                <c:pt idx="7502" formatCode="0.00E+00">
                  <c:v>1.3850720570474E-7</c:v>
                </c:pt>
                <c:pt idx="7503" formatCode="0.00E+00">
                  <c:v>1.37408584510723E-7</c:v>
                </c:pt>
                <c:pt idx="7504" formatCode="0.00E+00">
                  <c:v>1.36317956922482E-7</c:v>
                </c:pt>
                <c:pt idx="7505" formatCode="0.00E+00">
                  <c:v>1.3523632214074099E-7</c:v>
                </c:pt>
                <c:pt idx="7506" formatCode="0.00E+00">
                  <c:v>1.34162680964777E-7</c:v>
                </c:pt>
                <c:pt idx="7507" formatCode="0.00E+00">
                  <c:v>1.33098032595313E-7</c:v>
                </c:pt>
                <c:pt idx="7508" formatCode="0.00E+00">
                  <c:v>1.32040878231265E-7</c:v>
                </c:pt>
                <c:pt idx="7509" formatCode="0.00E+00">
                  <c:v>1.3099221707335499E-7</c:v>
                </c:pt>
                <c:pt idx="7510" formatCode="0.00E+00">
                  <c:v>1.29952049121584E-7</c:v>
                </c:pt>
                <c:pt idx="7511" formatCode="0.00E+00">
                  <c:v>1.2891937517522899E-7</c:v>
                </c:pt>
                <c:pt idx="7512" formatCode="0.00E+00">
                  <c:v>1.2789519443501199E-7</c:v>
                </c:pt>
                <c:pt idx="7513" formatCode="0.00E+00">
                  <c:v>1.2687900730057301E-7</c:v>
                </c:pt>
                <c:pt idx="7514" formatCode="0.00E+00">
                  <c:v>1.2587031417155001E-7</c:v>
                </c:pt>
                <c:pt idx="7515" formatCode="0.00E+00">
                  <c:v>1.2486961464830399E-7</c:v>
                </c:pt>
                <c:pt idx="7516" formatCode="0.00E+00">
                  <c:v>1.2387690873083501E-7</c:v>
                </c:pt>
                <c:pt idx="7517" formatCode="0.00E+00">
                  <c:v>1.2289169681878299E-7</c:v>
                </c:pt>
                <c:pt idx="7518" formatCode="0.00E+00">
                  <c:v>1.2191397891214701E-7</c:v>
                </c:pt>
                <c:pt idx="7519" formatCode="0.00E+00">
                  <c:v>1.20944254611288E-7</c:v>
                </c:pt>
                <c:pt idx="7520" formatCode="0.00E+00">
                  <c:v>1.1998202431584501E-7</c:v>
                </c:pt>
                <c:pt idx="7521" formatCode="0.00E+00">
                  <c:v>1.19027288025819E-7</c:v>
                </c:pt>
                <c:pt idx="7522" formatCode="0.00E+00">
                  <c:v>1.1808004574120901E-7</c:v>
                </c:pt>
                <c:pt idx="7523" formatCode="0.00E+00">
                  <c:v>1.1713979786165299E-7</c:v>
                </c:pt>
                <c:pt idx="7524" formatCode="0.00E+00">
                  <c:v>1.16207043987515E-7</c:v>
                </c:pt>
                <c:pt idx="7525" formatCode="0.00E+00">
                  <c:v>1.15281784118792E-7</c:v>
                </c:pt>
                <c:pt idx="7526" formatCode="0.00E+00">
                  <c:v>1.14363019054763E-7</c:v>
                </c:pt>
                <c:pt idx="7527" formatCode="0.00E+00">
                  <c:v>1.13451747996151E-7</c:v>
                </c:pt>
                <c:pt idx="7528" formatCode="0.00E+00">
                  <c:v>1.12547970942955E-7</c:v>
                </c:pt>
                <c:pt idx="7529" formatCode="0.00E+00">
                  <c:v>1.11651188294814E-7</c:v>
                </c:pt>
                <c:pt idx="7530" formatCode="0.00E+00">
                  <c:v>1.10760900451367E-7</c:v>
                </c:pt>
                <c:pt idx="7531" formatCode="0.00E+00">
                  <c:v>1.09878106613336E-7</c:v>
                </c:pt>
                <c:pt idx="7532" formatCode="0.00E+00">
                  <c:v>1.09002307180361E-7</c:v>
                </c:pt>
                <c:pt idx="7533" formatCode="0.00E+00">
                  <c:v>1.08133002552079E-7</c:v>
                </c:pt>
                <c:pt idx="7534" formatCode="0.00E+00">
                  <c:v>1.07270192728492E-7</c:v>
                </c:pt>
                <c:pt idx="7535" formatCode="0.00E+00">
                  <c:v>1.0641437730996E-7</c:v>
                </c:pt>
                <c:pt idx="7536" formatCode="0.00E+00">
                  <c:v>1.05565556296483E-7</c:v>
                </c:pt>
                <c:pt idx="7537" formatCode="0.00E+00">
                  <c:v>1.04723230087699E-7</c:v>
                </c:pt>
                <c:pt idx="7538" formatCode="0.00E+00">
                  <c:v>1.0388739868360999E-7</c:v>
                </c:pt>
                <c:pt idx="7539" formatCode="0.00E+00">
                  <c:v>1.03058062084215E-7</c:v>
                </c:pt>
                <c:pt idx="7540" formatCode="0.00E+00">
                  <c:v>1.02235220289514E-7</c:v>
                </c:pt>
                <c:pt idx="7541" formatCode="0.00E+00">
                  <c:v>1.01418873299508E-7</c:v>
                </c:pt>
                <c:pt idx="7542" formatCode="0.00E+00">
                  <c:v>1.00608521513834E-7</c:v>
                </c:pt>
                <c:pt idx="7543" formatCode="0.00E+00">
                  <c:v>9.9805164133215306E-8</c:v>
                </c:pt>
                <c:pt idx="7544" formatCode="0.00E+00">
                  <c:v>9.9007302356568503E-8</c:v>
                </c:pt>
                <c:pt idx="7545" formatCode="0.00E+00">
                  <c:v>9.8216434984976707E-8</c:v>
                </c:pt>
                <c:pt idx="7546" formatCode="0.00E+00">
                  <c:v>9.7431562817718005E-8</c:v>
                </c:pt>
                <c:pt idx="7547" formatCode="0.00E+00">
                  <c:v>9.66526858547922E-8</c:v>
                </c:pt>
                <c:pt idx="7548" formatCode="0.00E+00">
                  <c:v>9.5879804096199397E-8</c:v>
                </c:pt>
                <c:pt idx="7549" formatCode="0.00E+00">
                  <c:v>9.5112917541939597E-8</c:v>
                </c:pt>
                <c:pt idx="7550" formatCode="0.00E+00">
                  <c:v>9.4352525792373801E-8</c:v>
                </c:pt>
                <c:pt idx="7551" formatCode="0.00E+00">
                  <c:v>9.3597629646779899E-8</c:v>
                </c:pt>
                <c:pt idx="7552" formatCode="0.00E+00">
                  <c:v>9.2848728705519E-8</c:v>
                </c:pt>
                <c:pt idx="7553" formatCode="0.00E+00">
                  <c:v>9.2105822968591103E-8</c:v>
                </c:pt>
                <c:pt idx="7554" formatCode="0.00E+00">
                  <c:v>9.13684128356351E-8</c:v>
                </c:pt>
                <c:pt idx="7555" formatCode="0.00E+00">
                  <c:v>9.06364983066509E-8</c:v>
                </c:pt>
                <c:pt idx="7556" formatCode="0.00E+00">
                  <c:v>8.9911078582360902E-8</c:v>
                </c:pt>
                <c:pt idx="7557" formatCode="0.00E+00">
                  <c:v>8.9191154462042706E-8</c:v>
                </c:pt>
                <c:pt idx="7558" formatCode="0.00E+00">
                  <c:v>8.8476725945696404E-8</c:v>
                </c:pt>
                <c:pt idx="7559" formatCode="0.00E+00">
                  <c:v>8.7767793033321997E-8</c:v>
                </c:pt>
                <c:pt idx="7560" formatCode="0.00E+00">
                  <c:v>8.7064855325280606E-8</c:v>
                </c:pt>
                <c:pt idx="7561" formatCode="0.00E+00">
                  <c:v>8.6366913620850001E-8</c:v>
                </c:pt>
                <c:pt idx="7562" formatCode="0.00E+00">
                  <c:v>8.5674967120752399E-8</c:v>
                </c:pt>
                <c:pt idx="7563" formatCode="0.00E+00">
                  <c:v>8.4988016624265504E-8</c:v>
                </c:pt>
                <c:pt idx="7564" formatCode="0.00E+00">
                  <c:v>8.4306561731750596E-8</c:v>
                </c:pt>
                <c:pt idx="7565" formatCode="0.00E+00">
                  <c:v>8.3630602443207596E-8</c:v>
                </c:pt>
                <c:pt idx="7566" formatCode="0.00E+00">
                  <c:v>8.2960138758636504E-8</c:v>
                </c:pt>
                <c:pt idx="7567" formatCode="0.00E+00">
                  <c:v>8.2294671077676105E-8</c:v>
                </c:pt>
                <c:pt idx="7568" formatCode="0.00E+00">
                  <c:v>8.16341994003266E-8</c:v>
                </c:pt>
                <c:pt idx="7569" formatCode="0.00E+00">
                  <c:v>8.0979223326949002E-8</c:v>
                </c:pt>
                <c:pt idx="7570" formatCode="0.00E+00">
                  <c:v>8.0329243257182204E-8</c:v>
                </c:pt>
                <c:pt idx="7571" formatCode="0.00E+00">
                  <c:v>7.9684259191026206E-8</c:v>
                </c:pt>
                <c:pt idx="7572" formatCode="0.00E+00">
                  <c:v>7.9044770728842195E-8</c:v>
                </c:pt>
                <c:pt idx="7573" formatCode="0.00E+00">
                  <c:v>7.8409778669907797E-8</c:v>
                </c:pt>
                <c:pt idx="7574" formatCode="0.00E+00">
                  <c:v>7.7780282214945294E-8</c:v>
                </c:pt>
                <c:pt idx="7575" formatCode="0.00E+00">
                  <c:v>7.7155282163232602E-8</c:v>
                </c:pt>
                <c:pt idx="7576" formatCode="0.00E+00">
                  <c:v>7.6535777715491804E-8</c:v>
                </c:pt>
                <c:pt idx="7577" formatCode="0.00E+00">
                  <c:v>7.5920769671000699E-8</c:v>
                </c:pt>
                <c:pt idx="7578" formatCode="0.00E+00">
                  <c:v>7.5310757630120406E-8</c:v>
                </c:pt>
                <c:pt idx="7579" formatCode="0.00E+00">
                  <c:v>7.4705241992489806E-8</c:v>
                </c:pt>
                <c:pt idx="7580" formatCode="0.00E+00">
                  <c:v>7.4104722358470099E-8</c:v>
                </c:pt>
                <c:pt idx="7581" formatCode="0.00E+00">
                  <c:v>7.3508699127700004E-8</c:v>
                </c:pt>
                <c:pt idx="7582" formatCode="0.00E+00">
                  <c:v>7.2917671900540802E-8</c:v>
                </c:pt>
                <c:pt idx="7583" formatCode="0.00E+00">
                  <c:v>7.2331141076631398E-8</c:v>
                </c:pt>
                <c:pt idx="7584" formatCode="0.00E+00">
                  <c:v>7.1749106655971593E-8</c:v>
                </c:pt>
                <c:pt idx="7585" formatCode="0.00E+00">
                  <c:v>7.1172068238922695E-8</c:v>
                </c:pt>
                <c:pt idx="7586" formatCode="0.00E+00">
                  <c:v>7.0599026624762394E-8</c:v>
                </c:pt>
                <c:pt idx="7587" formatCode="0.00E+00">
                  <c:v>7.0030981014212999E-8</c:v>
                </c:pt>
                <c:pt idx="7588" formatCode="0.00E+00">
                  <c:v>6.9466932206552201E-8</c:v>
                </c:pt>
                <c:pt idx="7589" formatCode="0.00E+00">
                  <c:v>6.8907879402502203E-8</c:v>
                </c:pt>
                <c:pt idx="7590" formatCode="0.00E+00">
                  <c:v>6.8352823401340803E-8</c:v>
                </c:pt>
                <c:pt idx="7591" formatCode="0.00E+00">
                  <c:v>6.7802263803429202E-8</c:v>
                </c:pt>
                <c:pt idx="7592" formatCode="0.00E+00">
                  <c:v>6.7255701008406197E-8</c:v>
                </c:pt>
                <c:pt idx="7593" formatCode="0.00E+00">
                  <c:v>6.6713634616633004E-8</c:v>
                </c:pt>
                <c:pt idx="7594" formatCode="0.00E+00">
                  <c:v>6.6176064628109504E-8</c:v>
                </c:pt>
                <c:pt idx="7595" formatCode="0.00E+00">
                  <c:v>6.56424914424746E-8</c:v>
                </c:pt>
                <c:pt idx="7596" formatCode="0.00E+00">
                  <c:v>6.5113414660089495E-8</c:v>
                </c:pt>
                <c:pt idx="7597" formatCode="0.00E+00">
                  <c:v>6.4588334680593094E-8</c:v>
                </c:pt>
                <c:pt idx="7598" formatCode="0.00E+00">
                  <c:v>6.4067751104346305E-8</c:v>
                </c:pt>
                <c:pt idx="7599" formatCode="0.00E+00">
                  <c:v>6.3550664730627204E-8</c:v>
                </c:pt>
                <c:pt idx="7600" formatCode="0.00E+00">
                  <c:v>6.3038074760157703E-8</c:v>
                </c:pt>
                <c:pt idx="7601" formatCode="0.00E+00">
                  <c:v>6.2529481592576906E-8</c:v>
                </c:pt>
                <c:pt idx="7602" formatCode="0.00E+00">
                  <c:v>6.2024885227884799E-8</c:v>
                </c:pt>
                <c:pt idx="7603" formatCode="0.00E+00">
                  <c:v>6.1524285666081302E-8</c:v>
                </c:pt>
                <c:pt idx="7604" formatCode="0.00E+00">
                  <c:v>6.1027682907166496E-8</c:v>
                </c:pt>
                <c:pt idx="7605" formatCode="0.00E+00">
                  <c:v>6.0535076951140301E-8</c:v>
                </c:pt>
                <c:pt idx="7606" formatCode="0.00E+00">
                  <c:v>6.0045968197641702E-8</c:v>
                </c:pt>
                <c:pt idx="7607" formatCode="0.00E+00">
                  <c:v>5.9561355847392801E-8</c:v>
                </c:pt>
                <c:pt idx="7608" formatCode="0.00E+00">
                  <c:v>5.9080240699671503E-8</c:v>
                </c:pt>
                <c:pt idx="7609" formatCode="0.00E+00">
                  <c:v>5.86026227544778E-8</c:v>
                </c:pt>
                <c:pt idx="7610" formatCode="0.00E+00">
                  <c:v>5.8129001612172702E-8</c:v>
                </c:pt>
                <c:pt idx="7611" formatCode="0.00E+00">
                  <c:v>5.7659377272756201E-8</c:v>
                </c:pt>
                <c:pt idx="7612" formatCode="0.00E+00">
                  <c:v>5.7193250135867402E-8</c:v>
                </c:pt>
                <c:pt idx="7613" formatCode="0.00E+00">
                  <c:v>5.6730620201506099E-8</c:v>
                </c:pt>
                <c:pt idx="7614" formatCode="0.00E+00">
                  <c:v>5.62719870700334E-8</c:v>
                </c:pt>
                <c:pt idx="7615" formatCode="0.00E+00">
                  <c:v>5.5816851141088298E-8</c:v>
                </c:pt>
                <c:pt idx="7616" formatCode="0.00E+00">
                  <c:v>5.5365212414670797E-8</c:v>
                </c:pt>
                <c:pt idx="7617" formatCode="0.00E+00">
                  <c:v>5.4917570491141901E-8</c:v>
                </c:pt>
                <c:pt idx="7618" formatCode="0.00E+00">
                  <c:v>5.4472926169779599E-8</c:v>
                </c:pt>
                <c:pt idx="7619" formatCode="0.00E+00">
                  <c:v>5.4032278651305801E-8</c:v>
                </c:pt>
                <c:pt idx="7620" formatCode="0.00E+00">
                  <c:v>5.3595128335359699E-8</c:v>
                </c:pt>
                <c:pt idx="7621" formatCode="0.00E+00">
                  <c:v>5.3160975621579998E-8</c:v>
                </c:pt>
                <c:pt idx="7622" formatCode="0.00E+00">
                  <c:v>5.27303201103279E-8</c:v>
                </c:pt>
                <c:pt idx="7623" formatCode="0.00E+00">
                  <c:v>5.2303661401964499E-8</c:v>
                </c:pt>
                <c:pt idx="7624" formatCode="0.00E+00">
                  <c:v>5.1880000295767499E-8</c:v>
                </c:pt>
                <c:pt idx="7625" formatCode="0.00E+00">
                  <c:v>5.1459336791737001E-8</c:v>
                </c:pt>
                <c:pt idx="7626" formatCode="0.00E+00">
                  <c:v>5.10426700905952E-8</c:v>
                </c:pt>
                <c:pt idx="7627" formatCode="0.00E+00">
                  <c:v>5.0629000991619899E-8</c:v>
                </c:pt>
                <c:pt idx="7628" formatCode="0.00E+00">
                  <c:v>5.0218329494811001E-8</c:v>
                </c:pt>
                <c:pt idx="7629" formatCode="0.00E+00">
                  <c:v>4.98116548008908E-8</c:v>
                </c:pt>
                <c:pt idx="7630" formatCode="0.00E+00">
                  <c:v>4.9407478108776097E-8</c:v>
                </c:pt>
                <c:pt idx="7631" formatCode="0.00E+00">
                  <c:v>4.9006798619188799E-8</c:v>
                </c:pt>
                <c:pt idx="7632" formatCode="0.00E+00">
                  <c:v>4.8609116731768101E-8</c:v>
                </c:pt>
                <c:pt idx="7633" formatCode="0.00E+00">
                  <c:v>4.8214932046874899E-8</c:v>
                </c:pt>
                <c:pt idx="7634" formatCode="0.00E+00">
                  <c:v>4.7823744964148298E-8</c:v>
                </c:pt>
                <c:pt idx="7635" formatCode="0.00E+00">
                  <c:v>4.7435555483588099E-8</c:v>
                </c:pt>
                <c:pt idx="7636" formatCode="0.00E+00">
                  <c:v>4.7050863205555502E-8</c:v>
                </c:pt>
                <c:pt idx="7637" formatCode="0.00E+00">
                  <c:v>4.6668668929328299E-8</c:v>
                </c:pt>
                <c:pt idx="7638" formatCode="0.00E+00">
                  <c:v>4.6289971855628598E-8</c:v>
                </c:pt>
                <c:pt idx="7639" formatCode="0.00E+00">
                  <c:v>4.5913772783734397E-8</c:v>
                </c:pt>
                <c:pt idx="7640" formatCode="0.00E+00">
                  <c:v>4.5541070914367699E-8</c:v>
                </c:pt>
                <c:pt idx="7641" formatCode="0.00E+00">
                  <c:v>4.5170367446445399E-8</c:v>
                </c:pt>
                <c:pt idx="7642" formatCode="0.00E+00">
                  <c:v>4.4803660781411703E-8</c:v>
                </c:pt>
                <c:pt idx="7643" formatCode="0.00E+00">
                  <c:v>4.44394521181834E-8</c:v>
                </c:pt>
                <c:pt idx="7644" formatCode="0.00E+00">
                  <c:v>4.4078241057121599E-8</c:v>
                </c:pt>
                <c:pt idx="7645" formatCode="0.00E+00">
                  <c:v>4.3720027598226299E-8</c:v>
                </c:pt>
                <c:pt idx="7646" formatCode="0.00E+00">
                  <c:v>4.3364312141136399E-8</c:v>
                </c:pt>
                <c:pt idx="7647" formatCode="0.00E+00">
                  <c:v>4.3011594286213E-8</c:v>
                </c:pt>
                <c:pt idx="7648" formatCode="0.00E+00">
                  <c:v>4.2661874033456102E-8</c:v>
                </c:pt>
                <c:pt idx="7649" formatCode="0.00E+00">
                  <c:v>4.2315151382865599E-8</c:v>
                </c:pt>
                <c:pt idx="7650" formatCode="0.00E+00">
                  <c:v>4.1970926734080603E-8</c:v>
                </c:pt>
                <c:pt idx="7651" formatCode="0.00E+00">
                  <c:v>4.1629200087100999E-8</c:v>
                </c:pt>
                <c:pt idx="7652" formatCode="0.00E+00">
                  <c:v>4.1290471042287798E-8</c:v>
                </c:pt>
                <c:pt idx="7653" formatCode="0.00E+00">
                  <c:v>4.0954239999280102E-8</c:v>
                </c:pt>
                <c:pt idx="7654" formatCode="0.00E+00">
                  <c:v>4.0621006558438901E-8</c:v>
                </c:pt>
                <c:pt idx="7655" formatCode="0.00E+00">
                  <c:v>4.0290271119403001E-8</c:v>
                </c:pt>
                <c:pt idx="7656" formatCode="0.00E+00">
                  <c:v>3.99620336821726E-8</c:v>
                </c:pt>
                <c:pt idx="7657" formatCode="0.00E+00">
                  <c:v>3.9636294246747599E-8</c:v>
                </c:pt>
                <c:pt idx="7658" formatCode="0.00E+00">
                  <c:v>3.9313552413489099E-8</c:v>
                </c:pt>
                <c:pt idx="7659" formatCode="0.00E+00">
                  <c:v>3.89933085820359E-8</c:v>
                </c:pt>
                <c:pt idx="7660" formatCode="0.00E+00">
                  <c:v>3.86755627523882E-8</c:v>
                </c:pt>
                <c:pt idx="7661" formatCode="0.00E+00">
                  <c:v>3.83603149245459E-8</c:v>
                </c:pt>
                <c:pt idx="7662" formatCode="0.00E+00">
                  <c:v>3.8047565098509E-8</c:v>
                </c:pt>
                <c:pt idx="7663" formatCode="0.00E+00">
                  <c:v>3.77373132742775E-8</c:v>
                </c:pt>
                <c:pt idx="7664" formatCode="0.00E+00">
                  <c:v>3.74295594518514E-8</c:v>
                </c:pt>
                <c:pt idx="7665" formatCode="0.00E+00">
                  <c:v>3.71243036312307E-8</c:v>
                </c:pt>
                <c:pt idx="7666" formatCode="0.00E+00">
                  <c:v>3.6821046212054398E-8</c:v>
                </c:pt>
                <c:pt idx="7667" formatCode="0.00E+00">
                  <c:v>3.6520786395044498E-8</c:v>
                </c:pt>
                <c:pt idx="7668" formatCode="0.00E+00">
                  <c:v>3.6222524979478903E-8</c:v>
                </c:pt>
                <c:pt idx="7669" formatCode="0.00E+00">
                  <c:v>3.5927261166079902E-8</c:v>
                </c:pt>
                <c:pt idx="7670" formatCode="0.00E+00">
                  <c:v>3.5633995754125101E-8</c:v>
                </c:pt>
                <c:pt idx="7671" formatCode="0.00E+00">
                  <c:v>3.5342728743614698E-8</c:v>
                </c:pt>
                <c:pt idx="7672" formatCode="0.00E+00">
                  <c:v>3.5054459335270803E-8</c:v>
                </c:pt>
                <c:pt idx="7673" formatCode="0.00E+00">
                  <c:v>3.4767688728010098E-8</c:v>
                </c:pt>
                <c:pt idx="7674" formatCode="0.00E+00">
                  <c:v>3.4483915722915902E-8</c:v>
                </c:pt>
                <c:pt idx="7675" formatCode="0.00E+00">
                  <c:v>3.4202141119266103E-8</c:v>
                </c:pt>
                <c:pt idx="7676" formatCode="0.00E+00">
                  <c:v>3.3922864517421599E-8</c:v>
                </c:pt>
                <c:pt idx="7677" formatCode="0.00E+00">
                  <c:v>3.3645586317021499E-8</c:v>
                </c:pt>
                <c:pt idx="7678" formatCode="0.00E+00">
                  <c:v>3.3370306518065698E-8</c:v>
                </c:pt>
                <c:pt idx="7679" formatCode="0.00E+00">
                  <c:v>3.3097524720915297E-8</c:v>
                </c:pt>
                <c:pt idx="7680" formatCode="0.00E+00">
                  <c:v>3.2826741325209201E-8</c:v>
                </c:pt>
                <c:pt idx="7681" formatCode="0.00E+00">
                  <c:v>3.2558455931308499E-8</c:v>
                </c:pt>
                <c:pt idx="7682" formatCode="0.00E+00">
                  <c:v>3.2292168938852202E-8</c:v>
                </c:pt>
                <c:pt idx="7683" formatCode="0.00E+00">
                  <c:v>3.2027880347840203E-8</c:v>
                </c:pt>
                <c:pt idx="7684" formatCode="0.00E+00">
                  <c:v>3.1765590158272503E-8</c:v>
                </c:pt>
                <c:pt idx="7685" formatCode="0.00E+00">
                  <c:v>3.1505797970510197E-8</c:v>
                </c:pt>
                <c:pt idx="7686" formatCode="0.00E+00">
                  <c:v>3.1248004184192202E-8</c:v>
                </c:pt>
                <c:pt idx="7687" formatCode="0.00E+00">
                  <c:v>3.0992208799318599E-8</c:v>
                </c:pt>
                <c:pt idx="7688" formatCode="0.00E+00">
                  <c:v>3.0738411815889302E-8</c:v>
                </c:pt>
                <c:pt idx="7689" formatCode="0.00E+00">
                  <c:v>3.0486613233904303E-8</c:v>
                </c:pt>
                <c:pt idx="7690" formatCode="0.00E+00">
                  <c:v>3.0236813053363603E-8</c:v>
                </c:pt>
                <c:pt idx="7691" formatCode="0.00E+00">
                  <c:v>2.9989011274267301E-8</c:v>
                </c:pt>
                <c:pt idx="7692" formatCode="0.00E+00">
                  <c:v>2.9743207896615301E-8</c:v>
                </c:pt>
                <c:pt idx="7693" formatCode="0.00E+00">
                  <c:v>2.9499902520768698E-8</c:v>
                </c:pt>
                <c:pt idx="7694" formatCode="0.00E+00">
                  <c:v>2.92580959460053E-8</c:v>
                </c:pt>
                <c:pt idx="7695" formatCode="0.00E+00">
                  <c:v>2.9017788172325201E-8</c:v>
                </c:pt>
                <c:pt idx="7696" formatCode="0.00E+00">
                  <c:v>2.8779978400450499E-8</c:v>
                </c:pt>
                <c:pt idx="7697" formatCode="0.00E+00">
                  <c:v>2.8544167030020099E-8</c:v>
                </c:pt>
                <c:pt idx="7698" formatCode="0.00E+00">
                  <c:v>2.8309854460673E-8</c:v>
                </c:pt>
                <c:pt idx="7699" formatCode="0.00E+00">
                  <c:v>2.8077540292770199E-8</c:v>
                </c:pt>
                <c:pt idx="7700" formatCode="0.00E+00">
                  <c:v>2.78472245263117E-8</c:v>
                </c:pt>
                <c:pt idx="7701" formatCode="0.00E+00">
                  <c:v>2.76189071612975E-8</c:v>
                </c:pt>
                <c:pt idx="7702" formatCode="0.00E+00">
                  <c:v>2.7392088597366601E-8</c:v>
                </c:pt>
                <c:pt idx="7703" formatCode="0.00E+00">
                  <c:v>2.716726843488E-8</c:v>
                </c:pt>
                <c:pt idx="7704" formatCode="0.00E+00">
                  <c:v>2.6944446673837701E-8</c:v>
                </c:pt>
                <c:pt idx="7705" formatCode="0.00E+00">
                  <c:v>2.67231237138787E-8</c:v>
                </c:pt>
                <c:pt idx="7706" formatCode="0.00E+00">
                  <c:v>2.6503299555002899E-8</c:v>
                </c:pt>
                <c:pt idx="7707" formatCode="0.00E+00">
                  <c:v>2.6285973397932501E-8</c:v>
                </c:pt>
                <c:pt idx="7708" formatCode="0.00E+00">
                  <c:v>2.6069646441584299E-8</c:v>
                </c:pt>
                <c:pt idx="7709" formatCode="0.00E+00">
                  <c:v>2.5855817487041501E-8</c:v>
                </c:pt>
                <c:pt idx="7710" formatCode="0.00E+00">
                  <c:v>2.5642987733220901E-8</c:v>
                </c:pt>
                <c:pt idx="7711" formatCode="0.00E+00">
                  <c:v>2.5432156380844601E-8</c:v>
                </c:pt>
                <c:pt idx="7712" formatCode="0.00E+00">
                  <c:v>2.5223323429912599E-8</c:v>
                </c:pt>
                <c:pt idx="7713" formatCode="0.00E+00">
                  <c:v>2.5015989280063801E-8</c:v>
                </c:pt>
                <c:pt idx="7714" formatCode="0.00E+00">
                  <c:v>2.4809654330937199E-8</c:v>
                </c:pt>
                <c:pt idx="7715" formatCode="0.00E+00">
                  <c:v>2.4605317783254999E-8</c:v>
                </c:pt>
                <c:pt idx="7716" formatCode="0.00E+00">
                  <c:v>2.4402979637017001E-8</c:v>
                </c:pt>
                <c:pt idx="7717" formatCode="0.00E+00">
                  <c:v>2.42021402918624E-8</c:v>
                </c:pt>
                <c:pt idx="7718" formatCode="0.00E+00">
                  <c:v>2.4003299348152001E-8</c:v>
                </c:pt>
                <c:pt idx="7719" formatCode="0.00E+00">
                  <c:v>2.3805457605163801E-8</c:v>
                </c:pt>
                <c:pt idx="7720" formatCode="0.00E+00">
                  <c:v>2.3609614263619901E-8</c:v>
                </c:pt>
                <c:pt idx="7721" formatCode="0.00E+00">
                  <c:v>2.34152697231593E-8</c:v>
                </c:pt>
                <c:pt idx="7722" formatCode="0.00E+00">
                  <c:v>2.32224239837819E-8</c:v>
                </c:pt>
                <c:pt idx="7723" formatCode="0.00E+00">
                  <c:v>2.3031077045487698E-8</c:v>
                </c:pt>
                <c:pt idx="7724" formatCode="0.00E+00">
                  <c:v>2.28412289082768E-8</c:v>
                </c:pt>
                <c:pt idx="7725" formatCode="0.00E+00">
                  <c:v>2.2652879572149198E-8</c:v>
                </c:pt>
                <c:pt idx="7726" formatCode="0.00E+00">
                  <c:v>2.2466528637465899E-8</c:v>
                </c:pt>
                <c:pt idx="7727" formatCode="0.00E+00">
                  <c:v>2.2281176903504699E-8</c:v>
                </c:pt>
                <c:pt idx="7728" formatCode="0.00E+00">
                  <c:v>2.20973239706268E-8</c:v>
                </c:pt>
                <c:pt idx="7729" formatCode="0.00E+00">
                  <c:v>2.1915469439193199E-8</c:v>
                </c:pt>
                <c:pt idx="7730" formatCode="0.00E+00">
                  <c:v>2.1734614108481698E-8</c:v>
                </c:pt>
                <c:pt idx="7731" formatCode="0.00E+00">
                  <c:v>2.1555257578853501E-8</c:v>
                </c:pt>
                <c:pt idx="7732" formatCode="0.00E+00">
                  <c:v>2.1377399850308601E-8</c:v>
                </c:pt>
                <c:pt idx="7733" formatCode="0.00E+00">
                  <c:v>2.1201040922846901E-8</c:v>
                </c:pt>
                <c:pt idx="7734" formatCode="0.00E+00">
                  <c:v>2.1026180796468399E-8</c:v>
                </c:pt>
                <c:pt idx="7735" formatCode="0.00E+00">
                  <c:v>2.0852819471173201E-8</c:v>
                </c:pt>
                <c:pt idx="7736" formatCode="0.00E+00">
                  <c:v>2.0680457346600099E-8</c:v>
                </c:pt>
                <c:pt idx="7737" formatCode="0.00E+00">
                  <c:v>2.0509594023110301E-8</c:v>
                </c:pt>
                <c:pt idx="7738" formatCode="0.00E+00">
                  <c:v>2.0340229500703799E-8</c:v>
                </c:pt>
                <c:pt idx="7739" formatCode="0.00E+00">
                  <c:v>2.0172363779380399E-8</c:v>
                </c:pt>
                <c:pt idx="7740" formatCode="0.00E+00">
                  <c:v>2.00059968591403E-8</c:v>
                </c:pt>
                <c:pt idx="7741" formatCode="0.00E+00">
                  <c:v>1.9840629139622399E-8</c:v>
                </c:pt>
                <c:pt idx="7742" formatCode="0.00E+00">
                  <c:v>1.9676760221187799E-8</c:v>
                </c:pt>
                <c:pt idx="7743" formatCode="0.00E+00">
                  <c:v>1.9513890503475199E-8</c:v>
                </c:pt>
                <c:pt idx="7744" formatCode="0.00E+00">
                  <c:v>1.9352519586845999E-8</c:v>
                </c:pt>
                <c:pt idx="7745" formatCode="0.00E+00">
                  <c:v>1.91926474713E-8</c:v>
                </c:pt>
                <c:pt idx="7746" formatCode="0.00E+00">
                  <c:v>1.9034274156837201E-8</c:v>
                </c:pt>
                <c:pt idx="7747" formatCode="0.00E+00">
                  <c:v>1.8876400442735501E-8</c:v>
                </c:pt>
                <c:pt idx="7748" formatCode="0.00E+00">
                  <c:v>1.8720525130078099E-8</c:v>
                </c:pt>
                <c:pt idx="7749" formatCode="0.00E+00">
                  <c:v>1.8565649018142899E-8</c:v>
                </c:pt>
                <c:pt idx="7750" formatCode="0.00E+00">
                  <c:v>1.8412271707290901E-8</c:v>
                </c:pt>
                <c:pt idx="7751" formatCode="0.00E+00">
                  <c:v>1.8259893597161101E-8</c:v>
                </c:pt>
                <c:pt idx="7752" formatCode="0.00E+00">
                  <c:v>1.8108514687753501E-8</c:v>
                </c:pt>
                <c:pt idx="7753" formatCode="0.00E+00">
                  <c:v>1.7958634579429102E-8</c:v>
                </c:pt>
                <c:pt idx="7754" formatCode="0.00E+00">
                  <c:v>1.7809753671826901E-8</c:v>
                </c:pt>
                <c:pt idx="7755" formatCode="0.00E+00">
                  <c:v>1.7662371565307898E-8</c:v>
                </c:pt>
                <c:pt idx="7756" formatCode="0.00E+00">
                  <c:v>1.7515988659510999E-8</c:v>
                </c:pt>
                <c:pt idx="7757" formatCode="0.00E+00">
                  <c:v>1.7371104554797499E-8</c:v>
                </c:pt>
                <c:pt idx="7758" formatCode="0.00E+00">
                  <c:v>1.7227219650805999E-8</c:v>
                </c:pt>
                <c:pt idx="7759" formatCode="0.00E+00">
                  <c:v>1.7084333947536801E-8</c:v>
                </c:pt>
                <c:pt idx="7760" formatCode="0.00E+00">
                  <c:v>1.69429470453508E-8</c:v>
                </c:pt>
                <c:pt idx="7761" formatCode="0.00E+00">
                  <c:v>1.68025593438869E-8</c:v>
                </c:pt>
                <c:pt idx="7762" formatCode="0.00E+00">
                  <c:v>1.6663170843145201E-8</c:v>
                </c:pt>
                <c:pt idx="7763" formatCode="0.00E+00">
                  <c:v>1.6524781543125699E-8</c:v>
                </c:pt>
                <c:pt idx="7764" formatCode="0.00E+00">
                  <c:v>1.63878910441894E-8</c:v>
                </c:pt>
                <c:pt idx="7765" formatCode="0.00E+00">
                  <c:v>1.6251999745975301E-8</c:v>
                </c:pt>
                <c:pt idx="7766" formatCode="0.00E+00">
                  <c:v>1.6117107648483302E-8</c:v>
                </c:pt>
                <c:pt idx="7767" formatCode="0.00E+00">
                  <c:v>1.59832147517136E-8</c:v>
                </c:pt>
                <c:pt idx="7768" formatCode="0.00E+00">
                  <c:v>1.5850820656027001E-8</c:v>
                </c:pt>
                <c:pt idx="7769" formatCode="0.00E+00">
                  <c:v>1.5718926160701499E-8</c:v>
                </c:pt>
                <c:pt idx="7770" formatCode="0.00E+00">
                  <c:v>1.5588530466459301E-8</c:v>
                </c:pt>
                <c:pt idx="7771" formatCode="0.00E+00">
                  <c:v>1.5459133972939298E-8</c:v>
                </c:pt>
                <c:pt idx="7772" formatCode="0.00E+00">
                  <c:v>1.5330736680141399E-8</c:v>
                </c:pt>
                <c:pt idx="7773" formatCode="0.00E+00">
                  <c:v>1.52033385880656E-8</c:v>
                </c:pt>
                <c:pt idx="7774" formatCode="0.00E+00">
                  <c:v>1.50774392970731E-8</c:v>
                </c:pt>
                <c:pt idx="7775" formatCode="0.00E+00">
                  <c:v>1.4952039606441699E-8</c:v>
                </c:pt>
                <c:pt idx="7776" formatCode="0.00E+00">
                  <c:v>1.48276391165325E-8</c:v>
                </c:pt>
                <c:pt idx="7777" formatCode="0.00E+00">
                  <c:v>1.47047374277065E-8</c:v>
                </c:pt>
                <c:pt idx="7778" formatCode="0.00E+00">
                  <c:v>1.45823353392415E-8</c:v>
                </c:pt>
                <c:pt idx="7779" formatCode="0.00E+00">
                  <c:v>1.44609324514988E-8</c:v>
                </c:pt>
                <c:pt idx="7780" formatCode="0.00E+00">
                  <c:v>1.43405287644782E-8</c:v>
                </c:pt>
                <c:pt idx="7781" formatCode="0.00E+00">
                  <c:v>1.42216238785408E-8</c:v>
                </c:pt>
                <c:pt idx="7782" formatCode="0.00E+00">
                  <c:v>1.41032185929645E-8</c:v>
                </c:pt>
                <c:pt idx="7783" formatCode="0.00E+00">
                  <c:v>1.39858125081104E-8</c:v>
                </c:pt>
                <c:pt idx="7784" formatCode="0.00E+00">
                  <c:v>1.38694056239785E-8</c:v>
                </c:pt>
                <c:pt idx="7785" formatCode="0.00E+00">
                  <c:v>1.3753997940568701E-8</c:v>
                </c:pt>
                <c:pt idx="7786" formatCode="0.00E+00">
                  <c:v>1.36395894578811E-8</c:v>
                </c:pt>
                <c:pt idx="7787" formatCode="0.00E+00">
                  <c:v>1.35261801759156E-8</c:v>
                </c:pt>
                <c:pt idx="7788" formatCode="0.00E+00">
                  <c:v>1.34132704943112E-8</c:v>
                </c:pt>
                <c:pt idx="7789" formatCode="0.00E+00">
                  <c:v>1.3301859613790101E-8</c:v>
                </c:pt>
                <c:pt idx="7790" formatCode="0.00E+00">
                  <c:v>1.31909483336301E-8</c:v>
                </c:pt>
                <c:pt idx="7791" formatCode="0.00E+00">
                  <c:v>1.30810362541922E-8</c:v>
                </c:pt>
                <c:pt idx="7792" formatCode="0.00E+00">
                  <c:v>1.2972123375476399E-8</c:v>
                </c:pt>
                <c:pt idx="7793" formatCode="0.00E+00">
                  <c:v>1.28642096974829E-8</c:v>
                </c:pt>
                <c:pt idx="7794" formatCode="0.00E+00">
                  <c:v>1.27567956198504E-8</c:v>
                </c:pt>
                <c:pt idx="7795" formatCode="0.00E+00">
                  <c:v>1.26503807429401E-8</c:v>
                </c:pt>
                <c:pt idx="7796" formatCode="0.00E+00">
                  <c:v>1.25449650667519E-8</c:v>
                </c:pt>
                <c:pt idx="7797" formatCode="0.00E+00">
                  <c:v>1.2440548591285901E-8</c:v>
                </c:pt>
                <c:pt idx="7798" formatCode="0.00E+00">
                  <c:v>1.2336631716180999E-8</c:v>
                </c:pt>
                <c:pt idx="7799" formatCode="0.00E+00">
                  <c:v>1.2233714041798199E-8</c:v>
                </c:pt>
                <c:pt idx="7800" formatCode="0.00E+00">
                  <c:v>1.2131795568137699E-8</c:v>
                </c:pt>
                <c:pt idx="7801" formatCode="0.00E+00">
                  <c:v>1.20303766948381E-8</c:v>
                </c:pt>
                <c:pt idx="7802" formatCode="0.00E+00">
                  <c:v>1.19299570222608E-8</c:v>
                </c:pt>
                <c:pt idx="7803" formatCode="0.00E+00">
                  <c:v>1.18305365504056E-8</c:v>
                </c:pt>
                <c:pt idx="7804" formatCode="0.00E+00">
                  <c:v>1.17316156789115E-8</c:v>
                </c:pt>
                <c:pt idx="7805" formatCode="0.00E+00">
                  <c:v>1.16336940081396E-8</c:v>
                </c:pt>
                <c:pt idx="7806" formatCode="0.00E+00">
                  <c:v>1.15367715380898E-8</c:v>
                </c:pt>
                <c:pt idx="7807" formatCode="0.00E+00">
                  <c:v>1.1440348668401101E-8</c:v>
                </c:pt>
                <c:pt idx="7808" formatCode="0.00E+00">
                  <c:v>1.13444253990735E-8</c:v>
                </c:pt>
                <c:pt idx="7809" formatCode="0.00E+00">
                  <c:v>1.1250000930829099E-8</c:v>
                </c:pt>
                <c:pt idx="7810" formatCode="0.00E+00">
                  <c:v>1.1155576462584799E-8</c:v>
                </c:pt>
                <c:pt idx="7811" formatCode="0.00E+00">
                  <c:v>1.1062650795423601E-8</c:v>
                </c:pt>
                <c:pt idx="7812" formatCode="0.00E+00">
                  <c:v>1.09702247286236E-8</c:v>
                </c:pt>
                <c:pt idx="7813" formatCode="0.00E+00">
                  <c:v>1.08782982621846E-8</c:v>
                </c:pt>
                <c:pt idx="7814" formatCode="0.00E+00">
                  <c:v>1.07873709964678E-8</c:v>
                </c:pt>
                <c:pt idx="7815" formatCode="0.00E+00">
                  <c:v>1.0696943331112101E-8</c:v>
                </c:pt>
                <c:pt idx="7816" formatCode="0.00E+00">
                  <c:v>1.06075148664785E-8</c:v>
                </c:pt>
                <c:pt idx="7817" formatCode="0.00E+00">
                  <c:v>1.05190856025672E-8</c:v>
                </c:pt>
                <c:pt idx="7818" formatCode="0.00E+00">
                  <c:v>1.04311559390168E-8</c:v>
                </c:pt>
                <c:pt idx="7819" formatCode="0.00E+00">
                  <c:v>1.0343725875827601E-8</c:v>
                </c:pt>
                <c:pt idx="7820" formatCode="0.00E+00">
                  <c:v>1.0257295013360501E-8</c:v>
                </c:pt>
                <c:pt idx="7821" formatCode="0.00E+00">
                  <c:v>1.01713637512546E-8</c:v>
                </c:pt>
                <c:pt idx="7822" formatCode="0.00E+00">
                  <c:v>1.0085932089509599E-8</c:v>
                </c:pt>
                <c:pt idx="7823" formatCode="0.00E+00">
                  <c:v>1.0001499628486899E-8</c:v>
                </c:pt>
                <c:pt idx="7824" formatCode="0.00E+00">
                  <c:v>9.9175667678252905E-9</c:v>
                </c:pt>
                <c:pt idx="7825" formatCode="0.00E+00">
                  <c:v>9.8346331078857896E-9</c:v>
                </c:pt>
                <c:pt idx="7826" formatCode="0.00E+00">
                  <c:v>9.7521990483073701E-9</c:v>
                </c:pt>
                <c:pt idx="7827" formatCode="0.00E+00">
                  <c:v>9.6707641894511198E-9</c:v>
                </c:pt>
                <c:pt idx="7828" formatCode="0.00E+00">
                  <c:v>9.5893293305948596E-9</c:v>
                </c:pt>
                <c:pt idx="7829" formatCode="0.00E+00">
                  <c:v>9.5088936724607703E-9</c:v>
                </c:pt>
                <c:pt idx="7830" formatCode="0.00E+00">
                  <c:v>9.4294572150488404E-9</c:v>
                </c:pt>
                <c:pt idx="7831" formatCode="0.00E+00">
                  <c:v>9.3505203579979901E-9</c:v>
                </c:pt>
                <c:pt idx="7832" formatCode="0.00E+00">
                  <c:v>9.2720831013082195E-9</c:v>
                </c:pt>
                <c:pt idx="7833" formatCode="0.00E+00">
                  <c:v>9.1941454449795401E-9</c:v>
                </c:pt>
                <c:pt idx="7834" formatCode="0.00E+00">
                  <c:v>9.1172069893730102E-9</c:v>
                </c:pt>
                <c:pt idx="7835" formatCode="0.00E+00">
                  <c:v>9.0402685337664901E-9</c:v>
                </c:pt>
                <c:pt idx="7836" formatCode="0.00E+00">
                  <c:v>8.9648288792432107E-9</c:v>
                </c:pt>
                <c:pt idx="7837" formatCode="0.00E+00">
                  <c:v>8.8893892247199297E-9</c:v>
                </c:pt>
                <c:pt idx="7838" formatCode="0.00E+00">
                  <c:v>8.8149487709188096E-9</c:v>
                </c:pt>
                <c:pt idx="7839" formatCode="0.00E+00">
                  <c:v>8.7405083171176995E-9</c:v>
                </c:pt>
                <c:pt idx="7840" formatCode="0.00E+00">
                  <c:v>8.6675666643998201E-9</c:v>
                </c:pt>
                <c:pt idx="7841" formatCode="0.00E+00">
                  <c:v>8.5946250116819506E-9</c:v>
                </c:pt>
                <c:pt idx="7842" formatCode="0.00E+00">
                  <c:v>8.5221829593251608E-9</c:v>
                </c:pt>
                <c:pt idx="7843" formatCode="0.00E+00">
                  <c:v>8.4507401076905303E-9</c:v>
                </c:pt>
                <c:pt idx="7844" formatCode="0.00E+00">
                  <c:v>8.3797968564169795E-9</c:v>
                </c:pt>
                <c:pt idx="7845" formatCode="0.00E+00">
                  <c:v>8.30935320550452E-9</c:v>
                </c:pt>
                <c:pt idx="7846" formatCode="0.00E+00">
                  <c:v>8.2394091549531301E-9</c:v>
                </c:pt>
                <c:pt idx="7847" formatCode="0.00E+00">
                  <c:v>8.1699647047628299E-9</c:v>
                </c:pt>
                <c:pt idx="7848" formatCode="0.00E+00">
                  <c:v>8.1015194552946907E-9</c:v>
                </c:pt>
                <c:pt idx="7849" formatCode="0.00E+00">
                  <c:v>8.0335738061876294E-9</c:v>
                </c:pt>
                <c:pt idx="7850" formatCode="0.00E+00">
                  <c:v>7.9656281570805698E-9</c:v>
                </c:pt>
                <c:pt idx="7851" formatCode="0.00E+00">
                  <c:v>7.8986817086956696E-9</c:v>
                </c:pt>
                <c:pt idx="7852" formatCode="0.00E+00">
                  <c:v>7.8322348606718606E-9</c:v>
                </c:pt>
                <c:pt idx="7853" formatCode="0.00E+00">
                  <c:v>7.7662876130091197E-9</c:v>
                </c:pt>
                <c:pt idx="7854" formatCode="0.00E+00">
                  <c:v>7.70083996570747E-9</c:v>
                </c:pt>
                <c:pt idx="7855" formatCode="0.00E+00">
                  <c:v>7.6363915191279797E-9</c:v>
                </c:pt>
                <c:pt idx="7856" formatCode="0.00E+00">
                  <c:v>7.5719430725484893E-9</c:v>
                </c:pt>
                <c:pt idx="7857" formatCode="0.00E+00">
                  <c:v>7.5079942263300803E-9</c:v>
                </c:pt>
                <c:pt idx="7858" formatCode="0.00E+00">
                  <c:v>7.4450445808338298E-9</c:v>
                </c:pt>
                <c:pt idx="7859" formatCode="0.00E+00">
                  <c:v>7.38209493533759E-9</c:v>
                </c:pt>
                <c:pt idx="7860" formatCode="0.00E+00">
                  <c:v>7.3201444905634997E-9</c:v>
                </c:pt>
                <c:pt idx="7861" formatCode="0.00E+00">
                  <c:v>7.2581940457894201E-9</c:v>
                </c:pt>
                <c:pt idx="7862" formatCode="0.00E+00">
                  <c:v>7.1972428017374998E-9</c:v>
                </c:pt>
                <c:pt idx="7863" formatCode="0.00E+00">
                  <c:v>7.1362915576855804E-9</c:v>
                </c:pt>
                <c:pt idx="7864" formatCode="0.00E+00">
                  <c:v>7.0763395143558203E-9</c:v>
                </c:pt>
                <c:pt idx="7865" formatCode="0.00E+00">
                  <c:v>7.0163874710260602E-9</c:v>
                </c:pt>
                <c:pt idx="7866" formatCode="0.00E+00">
                  <c:v>6.9574346284184602E-9</c:v>
                </c:pt>
                <c:pt idx="7867" formatCode="0.00E+00">
                  <c:v>6.8984817858108702E-9</c:v>
                </c:pt>
                <c:pt idx="7868" formatCode="0.00E+00">
                  <c:v>6.8405281439254304E-9</c:v>
                </c:pt>
                <c:pt idx="7869" formatCode="0.00E+00">
                  <c:v>6.7825745020399997E-9</c:v>
                </c:pt>
                <c:pt idx="7870" formatCode="0.00E+00">
                  <c:v>6.7251204605156503E-9</c:v>
                </c:pt>
                <c:pt idx="7871" formatCode="0.00E+00">
                  <c:v>6.6681660193523798E-9</c:v>
                </c:pt>
                <c:pt idx="7872" formatCode="0.00E+00">
                  <c:v>6.6122107789112703E-9</c:v>
                </c:pt>
                <c:pt idx="7873" formatCode="0.00E+00">
                  <c:v>6.5562555384701599E-9</c:v>
                </c:pt>
                <c:pt idx="7874" formatCode="0.00E+00">
                  <c:v>6.50079989839014E-9</c:v>
                </c:pt>
                <c:pt idx="7875" formatCode="0.00E+00">
                  <c:v>6.4458438586711897E-9</c:v>
                </c:pt>
                <c:pt idx="7876" formatCode="0.00E+00">
                  <c:v>6.3913874193133299E-9</c:v>
                </c:pt>
                <c:pt idx="7877" formatCode="0.00E+00">
                  <c:v>6.3374305803165498E-9</c:v>
                </c:pt>
                <c:pt idx="7878" formatCode="0.00E+00">
                  <c:v>6.2839733416808403E-9</c:v>
                </c:pt>
                <c:pt idx="7879" formatCode="0.00E+00">
                  <c:v>6.2305161030451398E-9</c:v>
                </c:pt>
                <c:pt idx="7880" formatCode="0.00E+00">
                  <c:v>6.1780580651316003E-9</c:v>
                </c:pt>
                <c:pt idx="7881" formatCode="0.00E+00">
                  <c:v>6.12560002721807E-9</c:v>
                </c:pt>
                <c:pt idx="7882" formatCode="0.00E+00">
                  <c:v>6.0741411900266898E-9</c:v>
                </c:pt>
                <c:pt idx="7883" formatCode="0.00E+00">
                  <c:v>6.0226823528353097E-9</c:v>
                </c:pt>
                <c:pt idx="7884" formatCode="0.00E+00">
                  <c:v>5.9717231160050199E-9</c:v>
                </c:pt>
                <c:pt idx="7885" formatCode="0.00E+00">
                  <c:v>5.9212634795358099E-9</c:v>
                </c:pt>
                <c:pt idx="7886" formatCode="0.00E+00">
                  <c:v>5.8713034434276704E-9</c:v>
                </c:pt>
                <c:pt idx="7887" formatCode="0.00E+00">
                  <c:v>5.82134340731954E-9</c:v>
                </c:pt>
                <c:pt idx="7888" formatCode="0.00E+00">
                  <c:v>5.7718829715724901E-9</c:v>
                </c:pt>
                <c:pt idx="7889" formatCode="0.00E+00">
                  <c:v>5.7234217365476004E-9</c:v>
                </c:pt>
                <c:pt idx="7890" formatCode="0.00E+00">
                  <c:v>5.6749605015227098E-9</c:v>
                </c:pt>
                <c:pt idx="7891" formatCode="0.00E+00">
                  <c:v>5.62649926649783E-9</c:v>
                </c:pt>
                <c:pt idx="7892" formatCode="0.00E+00">
                  <c:v>5.5790372321950996E-9</c:v>
                </c:pt>
                <c:pt idx="7893" formatCode="0.00E+00">
                  <c:v>5.5315751978923799E-9</c:v>
                </c:pt>
                <c:pt idx="7894" formatCode="0.00E+00">
                  <c:v>5.4851123643118097E-9</c:v>
                </c:pt>
                <c:pt idx="7895" formatCode="0.00E+00">
                  <c:v>5.4386495307312502E-9</c:v>
                </c:pt>
                <c:pt idx="7896" formatCode="0.00E+00">
                  <c:v>5.3921866971506899E-9</c:v>
                </c:pt>
                <c:pt idx="7897" formatCode="0.00E+00">
                  <c:v>5.3467230642922897E-9</c:v>
                </c:pt>
                <c:pt idx="7898" formatCode="0.00E+00">
                  <c:v>5.3012594314338904E-9</c:v>
                </c:pt>
                <c:pt idx="7899" formatCode="0.00E+00">
                  <c:v>5.2562953989365699E-9</c:v>
                </c:pt>
                <c:pt idx="7900" formatCode="0.00E+00">
                  <c:v>5.2118309668003299E-9</c:v>
                </c:pt>
                <c:pt idx="7901" formatCode="0.00E+00">
                  <c:v>5.1673665346640899E-9</c:v>
                </c:pt>
                <c:pt idx="7902" formatCode="0.00E+00">
                  <c:v>5.12390130325002E-9</c:v>
                </c:pt>
                <c:pt idx="7903" formatCode="0.00E+00">
                  <c:v>5.0804360718359401E-9</c:v>
                </c:pt>
                <c:pt idx="7904" formatCode="0.00E+00">
                  <c:v>5.0369708404218702E-9</c:v>
                </c:pt>
                <c:pt idx="7905" formatCode="0.00E+00">
                  <c:v>4.9945048097299596E-9</c:v>
                </c:pt>
                <c:pt idx="7906" formatCode="0.00E+00">
                  <c:v>4.95203877903804E-9</c:v>
                </c:pt>
                <c:pt idx="7907" formatCode="0.00E+00">
                  <c:v>4.9100723487072099E-9</c:v>
                </c:pt>
                <c:pt idx="7908" formatCode="0.00E+00">
                  <c:v>4.8681059183763798E-9</c:v>
                </c:pt>
                <c:pt idx="7909" formatCode="0.00E+00">
                  <c:v>4.8271386887677099E-9</c:v>
                </c:pt>
                <c:pt idx="7910" formatCode="0.00E+00">
                  <c:v>4.7856718587979603E-9</c:v>
                </c:pt>
                <c:pt idx="7911" formatCode="0.00E+00">
                  <c:v>4.7452042295503799E-9</c:v>
                </c:pt>
                <c:pt idx="7912" formatCode="0.00E+00">
                  <c:v>4.7047366003027897E-9</c:v>
                </c:pt>
                <c:pt idx="7913" formatCode="0.00E+00">
                  <c:v>4.6647685714162799E-9</c:v>
                </c:pt>
                <c:pt idx="7914" formatCode="0.00E+00">
                  <c:v>4.6253001428908597E-9</c:v>
                </c:pt>
                <c:pt idx="7915" formatCode="0.00E+00">
                  <c:v>4.5858317143654403E-9</c:v>
                </c:pt>
                <c:pt idx="7916" formatCode="0.00E+00">
                  <c:v>4.5468628862010899E-9</c:v>
                </c:pt>
                <c:pt idx="7917" formatCode="0.00E+00">
                  <c:v>4.5083936583978299E-9</c:v>
                </c:pt>
                <c:pt idx="7918" formatCode="0.00E+00">
                  <c:v>4.4699244305945699E-9</c:v>
                </c:pt>
                <c:pt idx="7919" formatCode="0.00E+00">
                  <c:v>4.4319548031523903E-9</c:v>
                </c:pt>
                <c:pt idx="7920" formatCode="0.00E+00">
                  <c:v>4.39398517571021E-9</c:v>
                </c:pt>
                <c:pt idx="7921" formatCode="0.00E+00">
                  <c:v>4.3570147489901898E-9</c:v>
                </c:pt>
                <c:pt idx="7922" formatCode="0.00E+00">
                  <c:v>4.3195447219090899E-9</c:v>
                </c:pt>
                <c:pt idx="7923" formatCode="0.00E+00">
                  <c:v>4.2830738955501602E-9</c:v>
                </c:pt>
                <c:pt idx="7924" formatCode="0.00E+00">
                  <c:v>4.2466030691912196E-9</c:v>
                </c:pt>
                <c:pt idx="7925" formatCode="0.00E+00">
                  <c:v>4.2101322428322799E-9</c:v>
                </c:pt>
                <c:pt idx="7926" formatCode="0.00E+00">
                  <c:v>4.1746606171955103E-9</c:v>
                </c:pt>
                <c:pt idx="7927" formatCode="0.00E+00">
                  <c:v>4.1386893911976503E-9</c:v>
                </c:pt>
                <c:pt idx="7928" formatCode="0.00E+00">
                  <c:v>4.1037173659219603E-9</c:v>
                </c:pt>
                <c:pt idx="7929" formatCode="0.00E+00">
                  <c:v>4.0687453406462704E-9</c:v>
                </c:pt>
                <c:pt idx="7930" formatCode="0.00E+00">
                  <c:v>4.0337733153705796E-9</c:v>
                </c:pt>
                <c:pt idx="7931" formatCode="0.00E+00">
                  <c:v>3.9998004908170498E-9</c:v>
                </c:pt>
                <c:pt idx="7932" formatCode="0.00E+00">
                  <c:v>3.9653280659024404E-9</c:v>
                </c:pt>
                <c:pt idx="7933" formatCode="0.00E+00">
                  <c:v>3.9318548417099902E-9</c:v>
                </c:pt>
                <c:pt idx="7934" formatCode="0.00E+00">
                  <c:v>3.8983816175175401E-9</c:v>
                </c:pt>
                <c:pt idx="7935" formatCode="0.00E+00">
                  <c:v>3.86490839332509E-9</c:v>
                </c:pt>
                <c:pt idx="7936" formatCode="0.00E+00">
                  <c:v>3.8319347694937204E-9</c:v>
                </c:pt>
                <c:pt idx="7937" formatCode="0.00E+00">
                  <c:v>3.7994607460234403E-9</c:v>
                </c:pt>
                <c:pt idx="7938" formatCode="0.00E+00">
                  <c:v>3.7669867225531504E-9</c:v>
                </c:pt>
                <c:pt idx="7939" formatCode="0.00E+00">
                  <c:v>3.7345126990828703E-9</c:v>
                </c:pt>
                <c:pt idx="7940" formatCode="0.00E+00">
                  <c:v>3.70253827597366E-9</c:v>
                </c:pt>
                <c:pt idx="7941" formatCode="0.00E+00">
                  <c:v>3.6710634532255401E-9</c:v>
                </c:pt>
                <c:pt idx="7942" formatCode="0.00E+00">
                  <c:v>3.6395886304774099E-9</c:v>
                </c:pt>
                <c:pt idx="7943" formatCode="0.00E+00">
                  <c:v>3.6086134080903701E-9</c:v>
                </c:pt>
                <c:pt idx="7944" formatCode="0.00E+00">
                  <c:v>3.57813778606441E-9</c:v>
                </c:pt>
                <c:pt idx="7945" formatCode="0.00E+00">
                  <c:v>3.5471625636773702E-9</c:v>
                </c:pt>
                <c:pt idx="7946" formatCode="0.00E+00">
                  <c:v>3.5171865420124901E-9</c:v>
                </c:pt>
                <c:pt idx="7947" formatCode="0.00E+00">
                  <c:v>3.4872105203476101E-9</c:v>
                </c:pt>
                <c:pt idx="7948" formatCode="0.00E+00">
                  <c:v>3.45723449868273E-9</c:v>
                </c:pt>
                <c:pt idx="7949" formatCode="0.00E+00">
                  <c:v>3.42775807737893E-9</c:v>
                </c:pt>
                <c:pt idx="7950" formatCode="0.00E+00">
                  <c:v>3.39828165607514E-9</c:v>
                </c:pt>
                <c:pt idx="7951" formatCode="0.00E+00">
                  <c:v>3.3693048351324201E-9</c:v>
                </c:pt>
                <c:pt idx="7952" formatCode="0.00E+00">
                  <c:v>3.3403280141896998E-9</c:v>
                </c:pt>
                <c:pt idx="7953" formatCode="0.00E+00">
                  <c:v>3.3118507936080699E-9</c:v>
                </c:pt>
                <c:pt idx="7954" formatCode="0.00E+00">
                  <c:v>3.2833735730264301E-9</c:v>
                </c:pt>
                <c:pt idx="7955" formatCode="0.00E+00">
                  <c:v>3.2553959528058799E-9</c:v>
                </c:pt>
                <c:pt idx="7956" formatCode="0.00E+00">
                  <c:v>3.2274183325853301E-9</c:v>
                </c:pt>
                <c:pt idx="7957" formatCode="0.00E+00">
                  <c:v>3.19994031272585E-9</c:v>
                </c:pt>
                <c:pt idx="7958" formatCode="0.00E+00">
                  <c:v>3.1724622928663799E-9</c:v>
                </c:pt>
                <c:pt idx="7959" formatCode="0.00E+00">
                  <c:v>3.1454838733679902E-9</c:v>
                </c:pt>
                <c:pt idx="7960" formatCode="0.00E+00">
                  <c:v>3.1185054538696001E-9</c:v>
                </c:pt>
                <c:pt idx="7961" formatCode="0.00E+00">
                  <c:v>3.0915270343712101E-9</c:v>
                </c:pt>
                <c:pt idx="7962" formatCode="0.00E+00">
                  <c:v>3.0650482152339001E-9</c:v>
                </c:pt>
                <c:pt idx="7963" formatCode="0.00E+00">
                  <c:v>3.0390689964576702E-9</c:v>
                </c:pt>
                <c:pt idx="7964" formatCode="0.00E+00">
                  <c:v>3.0130897776814399E-9</c:v>
                </c:pt>
                <c:pt idx="7965" formatCode="0.00E+00">
                  <c:v>2.98711055890521E-9</c:v>
                </c:pt>
                <c:pt idx="7966" formatCode="0.00E+00">
                  <c:v>2.9616309404900601E-9</c:v>
                </c:pt>
                <c:pt idx="7967" formatCode="0.00E+00">
                  <c:v>2.9361513220749198E-9</c:v>
                </c:pt>
                <c:pt idx="7968" formatCode="0.00E+00">
                  <c:v>2.91067170365977E-9</c:v>
                </c:pt>
                <c:pt idx="7969" formatCode="0.00E+00">
                  <c:v>2.8861912859667799E-9</c:v>
                </c:pt>
                <c:pt idx="7970" formatCode="0.00E+00">
                  <c:v>2.8612112679127201E-9</c:v>
                </c:pt>
                <c:pt idx="7971" formatCode="0.00E+00">
                  <c:v>2.83673085021973E-9</c:v>
                </c:pt>
                <c:pt idx="7972" formatCode="0.00E+00">
                  <c:v>2.8122504325267499E-9</c:v>
                </c:pt>
                <c:pt idx="7973" formatCode="0.00E+00">
                  <c:v>2.7882696151948399E-9</c:v>
                </c:pt>
                <c:pt idx="7974" formatCode="0.00E+00">
                  <c:v>2.7642887978629398E-9</c:v>
                </c:pt>
                <c:pt idx="7975" formatCode="0.00E+00">
                  <c:v>2.7403079805310401E-9</c:v>
                </c:pt>
                <c:pt idx="7976" formatCode="0.00E+00">
                  <c:v>2.7168267635602202E-9</c:v>
                </c:pt>
                <c:pt idx="7977" formatCode="0.00E+00">
                  <c:v>2.6938451469504798E-9</c:v>
                </c:pt>
                <c:pt idx="7978" formatCode="0.00E+00">
                  <c:v>2.6703639299796499E-9</c:v>
                </c:pt>
                <c:pt idx="7979" formatCode="0.00E+00">
                  <c:v>2.64738231336991E-9</c:v>
                </c:pt>
                <c:pt idx="7980" formatCode="0.00E+00">
                  <c:v>2.6249002971212502E-9</c:v>
                </c:pt>
                <c:pt idx="7981" formatCode="0.00E+00">
                  <c:v>2.6024182808725899E-9</c:v>
                </c:pt>
                <c:pt idx="7982" formatCode="0.00E+00">
                  <c:v>2.5799362646239301E-9</c:v>
                </c:pt>
                <c:pt idx="7983" formatCode="0.00E+00">
                  <c:v>2.5579538487363598E-9</c:v>
                </c:pt>
                <c:pt idx="7984" formatCode="0.00E+00">
                  <c:v>2.5359714328487801E-9</c:v>
                </c:pt>
                <c:pt idx="7985" formatCode="0.00E+00">
                  <c:v>2.5139890169611999E-9</c:v>
                </c:pt>
                <c:pt idx="7986" formatCode="0.00E+00">
                  <c:v>2.4925062014346998E-9</c:v>
                </c:pt>
                <c:pt idx="7987" formatCode="0.00E+00">
                  <c:v>2.4710233859082101E-9</c:v>
                </c:pt>
                <c:pt idx="7988" formatCode="0.00E+00">
                  <c:v>2.44954057038171E-9</c:v>
                </c:pt>
                <c:pt idx="7989" formatCode="0.00E+00">
                  <c:v>2.42855735521629E-9</c:v>
                </c:pt>
                <c:pt idx="7990" formatCode="0.00E+00">
                  <c:v>2.4075741400508799E-9</c:v>
                </c:pt>
                <c:pt idx="7991" formatCode="0.00E+00">
                  <c:v>2.38709052524654E-9</c:v>
                </c:pt>
                <c:pt idx="7992" formatCode="0.00E+00">
                  <c:v>2.36660691044221E-9</c:v>
                </c:pt>
                <c:pt idx="7993" formatCode="0.00E+00">
                  <c:v>2.34612329563788E-9</c:v>
                </c:pt>
                <c:pt idx="7994" formatCode="0.00E+00">
                  <c:v>2.32563968083354E-9</c:v>
                </c:pt>
                <c:pt idx="7995" formatCode="0.00E+00">
                  <c:v>2.3056556663902901E-9</c:v>
                </c:pt>
                <c:pt idx="7996" formatCode="0.00E+00">
                  <c:v>2.2856716519470402E-9</c:v>
                </c:pt>
                <c:pt idx="7997" formatCode="0.00E+00">
                  <c:v>2.26618723786486E-9</c:v>
                </c:pt>
                <c:pt idx="7998" formatCode="0.00E+00">
                  <c:v>2.2467028237826902E-9</c:v>
                </c:pt>
                <c:pt idx="7999" formatCode="0.00E+00">
                  <c:v>2.2272184097005199E-9</c:v>
                </c:pt>
                <c:pt idx="8000" formatCode="0.00E+00">
                  <c:v>2.2082335959794302E-9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6219136"/>
        <c:axId val="386220312"/>
      </c:scatterChart>
      <c:valAx>
        <c:axId val="386219136"/>
        <c:scaling>
          <c:orientation val="minMax"/>
          <c:max val="6000"/>
          <c:min val="2500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 smtClean="0">
                    <a:solidFill>
                      <a:schemeClr val="tx1"/>
                    </a:solidFill>
                  </a:rPr>
                  <a:t>On-Line ORDC Reserves </a:t>
                </a:r>
                <a:r>
                  <a:rPr lang="en-US" dirty="0">
                    <a:solidFill>
                      <a:schemeClr val="tx1"/>
                    </a:solidFill>
                  </a:rPr>
                  <a:t>(MW)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220312"/>
        <c:crosses val="autoZero"/>
        <c:crossBetween val="midCat"/>
      </c:valAx>
      <c:valAx>
        <c:axId val="386220312"/>
        <c:scaling>
          <c:orientation val="minMax"/>
          <c:max val="1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 smtClean="0">
                    <a:solidFill>
                      <a:schemeClr val="tx1"/>
                    </a:solidFill>
                  </a:rPr>
                  <a:t> On-Line ORDC</a:t>
                </a:r>
                <a:r>
                  <a:rPr lang="en-US" baseline="0" dirty="0" smtClean="0">
                    <a:solidFill>
                      <a:schemeClr val="tx1"/>
                    </a:solidFill>
                  </a:rPr>
                  <a:t> Price Adders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($/</a:t>
                </a:r>
                <a:r>
                  <a:rPr lang="en-US" dirty="0">
                    <a:solidFill>
                      <a:schemeClr val="tx1"/>
                    </a:solidFill>
                  </a:rPr>
                  <a:t>MWh)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21913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>
        <c:manualLayout>
          <c:xMode val="edge"/>
          <c:yMode val="edge"/>
          <c:x val="0.38279169481992548"/>
          <c:y val="0.42856116346112472"/>
          <c:w val="0.57390354852621051"/>
          <c:h val="0.16032399638569766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0"/>
      </a:pPr>
      <a:endParaRPr lang="en-US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Accumulated Peaker Net Margin for June, July, and August by Year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684904771518945"/>
          <c:y val="0.14944724283167377"/>
          <c:w val="0.70017049150907418"/>
          <c:h val="0.57466581547252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'[JH PNM for 2018 Summer Analysis 0904 version.xlsx]pivot scratch int (2)'!$Q$5</c:f>
              <c:strCache>
                <c:ptCount val="1"/>
                <c:pt idx="0">
                  <c:v>On-Peak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'[JH PNM for 2018 Summer Analysis 0904 version.xlsx]pivot scratch int (2)'!$P$6:$P$13</c:f>
              <c:numCache>
                <c:formatCode>General</c:formatCode>
                <c:ptCount val="8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</c:numCache>
            </c:numRef>
          </c:cat>
          <c:val>
            <c:numRef>
              <c:f>'[JH PNM for 2018 Summer Analysis 0904 version.xlsx]pivot scratch int (2)'!$Q$6:$Q$13</c:f>
              <c:numCache>
                <c:formatCode>_(* #,##0_);_(* \(#,##0\);_(* "-"??_);_(@_)</c:formatCode>
                <c:ptCount val="8"/>
                <c:pt idx="0">
                  <c:v>73137.429999999993</c:v>
                </c:pt>
                <c:pt idx="1">
                  <c:v>10557.339999999973</c:v>
                </c:pt>
                <c:pt idx="2">
                  <c:v>5051.8499999999931</c:v>
                </c:pt>
                <c:pt idx="3">
                  <c:v>3375.2299999999987</c:v>
                </c:pt>
                <c:pt idx="4">
                  <c:v>10020.940000000015</c:v>
                </c:pt>
                <c:pt idx="5">
                  <c:v>6315.8900000000031</c:v>
                </c:pt>
                <c:pt idx="6">
                  <c:v>6777.83</c:v>
                </c:pt>
                <c:pt idx="7">
                  <c:v>15661.329999999994</c:v>
                </c:pt>
              </c:numCache>
            </c:numRef>
          </c:val>
        </c:ser>
        <c:ser>
          <c:idx val="1"/>
          <c:order val="1"/>
          <c:tx>
            <c:strRef>
              <c:f>'[JH PNM for 2018 Summer Analysis 0904 version.xlsx]pivot scratch int (2)'!$R$5</c:f>
              <c:strCache>
                <c:ptCount val="1"/>
                <c:pt idx="0">
                  <c:v>Off-Peak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'[JH PNM for 2018 Summer Analysis 0904 version.xlsx]pivot scratch int (2)'!$P$6:$P$13</c:f>
              <c:numCache>
                <c:formatCode>General</c:formatCode>
                <c:ptCount val="8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</c:numCache>
            </c:numRef>
          </c:cat>
          <c:val>
            <c:numRef>
              <c:f>'[JH PNM for 2018 Summer Analysis 0904 version.xlsx]pivot scratch int (2)'!$R$6:$R$13</c:f>
              <c:numCache>
                <c:formatCode>_(* #,##0_);_(* \(#,##0\);_(* "-"??_);_(@_)</c:formatCode>
                <c:ptCount val="8"/>
                <c:pt idx="0">
                  <c:v>7379.4600000000009</c:v>
                </c:pt>
                <c:pt idx="1">
                  <c:v>889.01999999999919</c:v>
                </c:pt>
                <c:pt idx="2">
                  <c:v>1320.1099999999994</c:v>
                </c:pt>
                <c:pt idx="3">
                  <c:v>1371.4299999999985</c:v>
                </c:pt>
                <c:pt idx="4">
                  <c:v>1412.4600000000012</c:v>
                </c:pt>
                <c:pt idx="5">
                  <c:v>3897.4900000000034</c:v>
                </c:pt>
                <c:pt idx="6">
                  <c:v>1704.2599999999993</c:v>
                </c:pt>
                <c:pt idx="7">
                  <c:v>10547.669999999982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86218744"/>
        <c:axId val="386219920"/>
      </c:barChart>
      <c:catAx>
        <c:axId val="3862187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219920"/>
        <c:crosses val="autoZero"/>
        <c:auto val="1"/>
        <c:lblAlgn val="ctr"/>
        <c:lblOffset val="100"/>
        <c:noMultiLvlLbl val="0"/>
      </c:catAx>
      <c:valAx>
        <c:axId val="386219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$/MW-Year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218744"/>
        <c:crosses val="autoZero"/>
        <c:crossBetween val="between"/>
        <c:majorUnit val="1500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4016286425735249"/>
          <c:y val="0.16058023932049797"/>
          <c:w val="0.30382282342912265"/>
          <c:h val="0.162934128473222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Accumulated Peaker Net Margin by Year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5529193246220261"/>
          <c:y val="0.15440022225960795"/>
          <c:w val="0.70972360269367873"/>
          <c:h val="0.6417476488726274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'pivot scratch int (2)'!$Q$5</c:f>
              <c:strCache>
                <c:ptCount val="1"/>
                <c:pt idx="0">
                  <c:v>On-Peak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'pivot scratch int (2)'!$P$6:$P$13</c:f>
              <c:strCache>
                <c:ptCount val="8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 YTD</c:v>
                </c:pt>
              </c:strCache>
            </c:strRef>
          </c:cat>
          <c:val>
            <c:numRef>
              <c:f>'pivot scratch int (2)'!$Q$6:$Q$13</c:f>
              <c:numCache>
                <c:formatCode>_(* #,##0_);_(* \(#,##0\);_(* "-"??_);_(@_)</c:formatCode>
                <c:ptCount val="8"/>
                <c:pt idx="0">
                  <c:v>106387.79000000026</c:v>
                </c:pt>
                <c:pt idx="1">
                  <c:v>25030.450000000004</c:v>
                </c:pt>
                <c:pt idx="2">
                  <c:v>24350.880000000037</c:v>
                </c:pt>
                <c:pt idx="3">
                  <c:v>34412.679999999877</c:v>
                </c:pt>
                <c:pt idx="4">
                  <c:v>21782.709999999945</c:v>
                </c:pt>
                <c:pt idx="5">
                  <c:v>20035.560000000034</c:v>
                </c:pt>
                <c:pt idx="6">
                  <c:v>23519.409999999963</c:v>
                </c:pt>
                <c:pt idx="7">
                  <c:v>30541.280000000017</c:v>
                </c:pt>
              </c:numCache>
            </c:numRef>
          </c:val>
        </c:ser>
        <c:ser>
          <c:idx val="1"/>
          <c:order val="1"/>
          <c:tx>
            <c:strRef>
              <c:f>'pivot scratch int (2)'!$R$5</c:f>
              <c:strCache>
                <c:ptCount val="1"/>
                <c:pt idx="0">
                  <c:v>Off-Peak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'pivot scratch int (2)'!$P$6:$P$13</c:f>
              <c:strCache>
                <c:ptCount val="8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 YTD</c:v>
                </c:pt>
              </c:strCache>
            </c:strRef>
          </c:cat>
          <c:val>
            <c:numRef>
              <c:f>'pivot scratch int (2)'!$R$6:$R$13</c:f>
              <c:numCache>
                <c:formatCode>_(* #,##0_);_(* \(#,##0\);_(* "-"??_);_(@_)</c:formatCode>
                <c:ptCount val="8"/>
                <c:pt idx="0">
                  <c:v>18632.660000000003</c:v>
                </c:pt>
                <c:pt idx="1">
                  <c:v>8424.7000000000007</c:v>
                </c:pt>
                <c:pt idx="2">
                  <c:v>8617.9699999999993</c:v>
                </c:pt>
                <c:pt idx="3">
                  <c:v>11496.570000000007</c:v>
                </c:pt>
                <c:pt idx="4">
                  <c:v>9864.8600000000115</c:v>
                </c:pt>
                <c:pt idx="5">
                  <c:v>9955.4100000000071</c:v>
                </c:pt>
                <c:pt idx="6">
                  <c:v>11638.020000000017</c:v>
                </c:pt>
                <c:pt idx="7">
                  <c:v>14791.310000000001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89042552"/>
        <c:axId val="389047256"/>
      </c:barChart>
      <c:catAx>
        <c:axId val="3890425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layout>
            <c:manualLayout>
              <c:xMode val="edge"/>
              <c:yMode val="edge"/>
              <c:x val="0.55245328246687309"/>
              <c:y val="0.923615383001848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047256"/>
        <c:crosses val="autoZero"/>
        <c:auto val="1"/>
        <c:lblAlgn val="ctr"/>
        <c:lblOffset val="100"/>
        <c:noMultiLvlLbl val="0"/>
      </c:catAx>
      <c:valAx>
        <c:axId val="389047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$/MW-Year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042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109036902819709"/>
          <c:y val="0.17584750388162365"/>
          <c:w val="0.27149919843154463"/>
          <c:h val="0.170389258251366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0.39615</cdr:x>
      <cdr:y>0.14452</cdr:y>
    </cdr:from>
    <cdr:to>
      <cdr:x>0.49436</cdr:x>
      <cdr:y>0.19745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80874" y="624284"/>
          <a:ext cx="838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>
            <a:solidFill>
              <a:schemeClr val="accent1"/>
            </a:solidFill>
          </a:endParaRPr>
        </a:p>
      </cdr:txBody>
    </cdr:sp>
  </cdr:relSizeAnchor>
  <cdr:relSizeAnchor xmlns:cdr="http://schemas.openxmlformats.org/drawingml/2006/chartDrawing">
    <cdr:from>
      <cdr:x>0.39615</cdr:x>
      <cdr:y>0.13773</cdr:y>
    </cdr:from>
    <cdr:to>
      <cdr:x>0.55686</cdr:x>
      <cdr:y>0.28574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80874" y="594916"/>
          <a:ext cx="1371600" cy="6393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dirty="0" smtClean="0">
              <a:solidFill>
                <a:schemeClr val="accent1"/>
              </a:solidFill>
            </a:rPr>
            <a:t>2018 Summer Peak Demand</a:t>
          </a:r>
          <a:endParaRPr lang="en-US" sz="1200" dirty="0">
            <a:solidFill>
              <a:schemeClr val="accent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0.0513</cdr:x>
      <cdr:y>0.86613</cdr:y>
    </cdr:from>
    <cdr:to>
      <cdr:x>0.0669</cdr:x>
      <cdr:y>0.88632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440268" y="5050408"/>
          <a:ext cx="133880" cy="11332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0.81273</cdr:x>
      <cdr:y>0.23029</cdr:y>
    </cdr:from>
    <cdr:to>
      <cdr:x>0.84167</cdr:x>
      <cdr:y>0.27307</cdr:y>
    </cdr:to>
    <cdr:cxnSp macro="">
      <cdr:nvCxnSpPr>
        <cdr:cNvPr id="5" name="Straight Arrow Connector 4"/>
        <cdr:cNvCxnSpPr/>
      </cdr:nvCxnSpPr>
      <cdr:spPr>
        <a:xfrm xmlns:a="http://schemas.openxmlformats.org/drawingml/2006/main">
          <a:off x="6933697" y="1038833"/>
          <a:ext cx="246897" cy="192982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3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0.53754</cdr:x>
      <cdr:y>0.67168</cdr:y>
    </cdr:from>
    <cdr:to>
      <cdr:x>0.78044</cdr:x>
      <cdr:y>0.74452</cdr:y>
    </cdr:to>
    <cdr:sp macro="" textlink="">
      <cdr:nvSpPr>
        <cdr:cNvPr id="3" name="TextBox 43"/>
        <cdr:cNvSpPr txBox="1"/>
      </cdr:nvSpPr>
      <cdr:spPr>
        <a:xfrm xmlns:a="http://schemas.openxmlformats.org/drawingml/2006/main">
          <a:off x="3171491" y="3122113"/>
          <a:ext cx="1433166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b="1" i="1" dirty="0" smtClean="0">
              <a:solidFill>
                <a:schemeClr val="accent1"/>
              </a:solidFill>
            </a:rPr>
            <a:t>July 19th</a:t>
          </a:r>
          <a:endParaRPr lang="en-US" sz="1600" b="1" i="1" dirty="0">
            <a:solidFill>
              <a:schemeClr val="accent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0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0EBD4036-C496-426B-80D9-0599FA8E6410}" type="datetimeFigureOut">
              <a:rPr lang="en-US" smtClean="0"/>
              <a:t>9/24/2018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676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829676"/>
            <a:ext cx="3038475" cy="466726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fld id="{192205FE-88E4-4228-A0AC-E29F5D2D5575}" type="datetimeFigureOut">
              <a:rPr lang="en-US" smtClean="0"/>
              <a:t>9/24/2018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4" tIns="46582" rIns="93164" bIns="4658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4" tIns="46582" rIns="93164" bIns="4658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237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456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47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039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91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885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076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389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2470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468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814561" y="266304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814561" y="266304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 userDrawn="1"/>
        </p:nvSpPr>
        <p:spPr>
          <a:xfrm>
            <a:off x="2898648" y="243682"/>
            <a:ext cx="6016752" cy="51831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ACC8"/>
                </a:solidFill>
              </a:rPr>
              <a:t>Click to edit Master title style</a:t>
            </a:r>
            <a:endParaRPr lang="en-US" dirty="0">
              <a:solidFill>
                <a:srgbClr val="00ACC8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01752" y="859536"/>
            <a:ext cx="8531352" cy="5065776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 marL="557213" indent="-214313">
              <a:buClr>
                <a:schemeClr val="accent1"/>
              </a:buClr>
              <a:buFont typeface="Wingdings" panose="05000000000000000000" pitchFamily="2" charset="2"/>
              <a:buChar char="§"/>
              <a:defRPr sz="1800" baseline="0">
                <a:solidFill>
                  <a:schemeClr val="tx2"/>
                </a:solidFill>
              </a:defRPr>
            </a:lvl2pPr>
            <a:lvl3pPr marL="857250" indent="-171450">
              <a:buClr>
                <a:schemeClr val="tx2"/>
              </a:buClr>
              <a:buFont typeface="Courier New" panose="02070309020205020404" pitchFamily="49" charset="0"/>
              <a:buChar char="o"/>
              <a:defRPr sz="1600" baseline="0">
                <a:solidFill>
                  <a:schemeClr val="tx2"/>
                </a:solidFill>
              </a:defRPr>
            </a:lvl3pPr>
            <a:lvl4pPr>
              <a:buClr>
                <a:schemeClr val="accent1"/>
              </a:buCl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246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cs typeface="Book Antiqu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j-lt"/>
                <a:cs typeface="Book Antiqu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Footer text goes here.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  <a:latin typeface="+mj-lt"/>
                <a:cs typeface="Book Antiqu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>
            <a:lvl1pPr>
              <a:defRPr sz="2200">
                <a:latin typeface="+mj-lt"/>
                <a:cs typeface="Book Antiqua"/>
              </a:defRPr>
            </a:lvl1pPr>
            <a:lvl2pPr>
              <a:defRPr sz="2000">
                <a:latin typeface="+mj-lt"/>
                <a:cs typeface="Book Antiqua"/>
              </a:defRPr>
            </a:lvl2pPr>
            <a:lvl3pPr>
              <a:defRPr sz="1900">
                <a:latin typeface="+mj-lt"/>
                <a:cs typeface="Book Antiqua"/>
              </a:defRPr>
            </a:lvl3pPr>
            <a:lvl4pPr>
              <a:defRPr sz="1800">
                <a:latin typeface="+mj-lt"/>
                <a:cs typeface="Book Antiqua"/>
              </a:defRPr>
            </a:lvl4pPr>
            <a:lvl5pPr>
              <a:defRPr sz="1800">
                <a:latin typeface="+mj-lt"/>
                <a:cs typeface="Book Antiqu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/>
              <a:t>Footer text goes here.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B75BAC-74D7-43DA-9DE7-3912ED22B40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636008" y="86334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93BD3E-1E9A-4970-A6F7-E7AC52762E0C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70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cs typeface="Book Antiqua"/>
              </a:defRPr>
            </a:lvl1pPr>
            <a:lvl2pPr>
              <a:defRPr>
                <a:latin typeface="+mj-lt"/>
                <a:cs typeface="Book Antiqua"/>
              </a:defRPr>
            </a:lvl2pPr>
            <a:lvl3pPr>
              <a:defRPr>
                <a:latin typeface="+mj-lt"/>
                <a:cs typeface="Book Antiqua"/>
              </a:defRPr>
            </a:lvl3pPr>
            <a:lvl4pPr>
              <a:defRPr>
                <a:latin typeface="+mj-lt"/>
                <a:cs typeface="Book Antiqua"/>
              </a:defRPr>
            </a:lvl4pPr>
            <a:lvl5pPr>
              <a:defRPr>
                <a:latin typeface="+mj-lt"/>
                <a:cs typeface="Book Antiqu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1694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428750" y="2625326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1428750" y="4232673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1428750" y="2895600"/>
            <a:ext cx="6286500" cy="990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cap="small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3033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853440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768" y="6553200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1D93BD3E-1E9A-4970-A6F7-E7AC52762E0C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610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207477" y="6561137"/>
            <a:ext cx="457200" cy="2206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B75BAC-74D7-43DA-9DE7-3912ED22B407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636008" y="86334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833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207477" y="6561137"/>
            <a:ext cx="457200" cy="2206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E7085C4-D6A8-46D9-A1BA-F87C2DEFFCD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4636008" y="1695200"/>
            <a:ext cx="4206240" cy="423277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>
            <a:off x="304800" y="1695200"/>
            <a:ext cx="4206240" cy="422483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5"/>
          </p:nvPr>
        </p:nvSpPr>
        <p:spPr>
          <a:xfrm>
            <a:off x="4636008" y="863347"/>
            <a:ext cx="4206240" cy="730506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/>
          </p:nvPr>
        </p:nvSpPr>
        <p:spPr>
          <a:xfrm>
            <a:off x="304800" y="855407"/>
            <a:ext cx="4206240" cy="7305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320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657600" y="0"/>
            <a:ext cx="54864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 text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611779"/>
            <a:ext cx="15455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 smtClean="0">
                <a:solidFill>
                  <a:schemeClr val="tx1"/>
                </a:solidFill>
              </a:rPr>
              <a:t>ERCOT Public</a:t>
            </a:r>
            <a:endParaRPr 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0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2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11" name="Slide Number Placeholder 8"/>
          <p:cNvSpPr txBox="1">
            <a:spLocks/>
          </p:cNvSpPr>
          <p:nvPr userDrawn="1"/>
        </p:nvSpPr>
        <p:spPr>
          <a:xfrm>
            <a:off x="8664677" y="6561137"/>
            <a:ext cx="387883" cy="2127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54675" y="6611779"/>
            <a:ext cx="15455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 smtClean="0">
                <a:solidFill>
                  <a:schemeClr val="tx1"/>
                </a:solidFill>
              </a:rPr>
              <a:t>ERCOT Public</a:t>
            </a:r>
            <a:endParaRPr lang="en-US" sz="1000" b="1" dirty="0">
              <a:solidFill>
                <a:schemeClr val="tx1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186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cot.com/content/wcm/lists/143976/SARA-FinalSummer2018.xls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86200" y="1905000"/>
            <a:ext cx="51054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ERCOT’s Review of Summer 2018</a:t>
            </a:r>
          </a:p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(June – August)</a:t>
            </a:r>
          </a:p>
          <a:p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Dan Woodfin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Sr. Director, System Operations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David Maggio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Sr. Manager, Market Analysis &amp; Validation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Technical Advisory Committee</a:t>
            </a:r>
          </a:p>
          <a:p>
            <a:endParaRPr lang="en-US" sz="20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ERCOT Public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September 26, 2018</a:t>
            </a:r>
            <a:endParaRPr lang="en-US" sz="2000" dirty="0" smtClean="0">
              <a:latin typeface="Book Antiqua"/>
              <a:cs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339677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 smtClean="0"/>
              <a:t>Based on the limited information currently available, ERCOT estimated that some Distributed Energy Resources (DERs) are responding to price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6" name="Char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893071"/>
              </p:ext>
            </p:extLst>
          </p:nvPr>
        </p:nvGraphicFramePr>
        <p:xfrm>
          <a:off x="3598364" y="1386682"/>
          <a:ext cx="5376272" cy="4252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818" y="1487280"/>
            <a:ext cx="3429000" cy="4152351"/>
          </a:xfrm>
        </p:spPr>
        <p:txBody>
          <a:bodyPr/>
          <a:lstStyle/>
          <a:p>
            <a:r>
              <a:rPr lang="en-US" sz="1800" dirty="0" smtClean="0"/>
              <a:t>ERCOT </a:t>
            </a:r>
            <a:r>
              <a:rPr lang="en-US" sz="1800" dirty="0"/>
              <a:t>is </a:t>
            </a:r>
            <a:r>
              <a:rPr lang="en-US" sz="1800" dirty="0" smtClean="0"/>
              <a:t>currently tracking ~100 mapped, registered DERs </a:t>
            </a:r>
            <a:r>
              <a:rPr lang="en-US" sz="1800" dirty="0"/>
              <a:t>located at 93 unique </a:t>
            </a:r>
            <a:r>
              <a:rPr lang="en-US" sz="1800" dirty="0" smtClean="0"/>
              <a:t>transmission-level </a:t>
            </a:r>
            <a:r>
              <a:rPr lang="en-US" sz="1800" dirty="0"/>
              <a:t>loads.</a:t>
            </a:r>
          </a:p>
          <a:p>
            <a:pPr lvl="1"/>
            <a:r>
              <a:rPr lang="en-US" sz="1600" dirty="0"/>
              <a:t>ERCOT does not receive telemetry from these DERs.</a:t>
            </a:r>
          </a:p>
          <a:p>
            <a:pPr lvl="1"/>
            <a:r>
              <a:rPr lang="en-US" sz="1600" dirty="0"/>
              <a:t>DER response </a:t>
            </a:r>
            <a:r>
              <a:rPr lang="en-US" sz="1600" dirty="0" smtClean="0"/>
              <a:t>estimated based on changes in transmission-level </a:t>
            </a:r>
            <a:r>
              <a:rPr lang="en-US" sz="1600" dirty="0"/>
              <a:t>load consumption.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This may include 4-Coincident Peak (4-CP) response during this Operating Day.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152900" y="5632704"/>
            <a:ext cx="426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/>
              <a:t>Aggregation of ~100 DERs located behind 93 unique transmission-level loads</a:t>
            </a:r>
            <a:endParaRPr lang="en-US" sz="1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324100" y="6496864"/>
            <a:ext cx="4838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19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7006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975518"/>
          </a:xfrm>
        </p:spPr>
        <p:txBody>
          <a:bodyPr/>
          <a:lstStyle/>
          <a:p>
            <a:r>
              <a:rPr lang="en-US" sz="2200" dirty="0" smtClean="0"/>
              <a:t>Occurrences </a:t>
            </a:r>
            <a:r>
              <a:rPr lang="en-US" sz="2200" dirty="0"/>
              <a:t>of high system-wide </a:t>
            </a:r>
            <a:r>
              <a:rPr lang="en-US" sz="2200" dirty="0" smtClean="0"/>
              <a:t>Settlement Point Prices (SPPs) </a:t>
            </a:r>
            <a:r>
              <a:rPr lang="en-US" sz="2200" dirty="0"/>
              <a:t>in the </a:t>
            </a:r>
            <a:r>
              <a:rPr lang="en-US" sz="2200" dirty="0" smtClean="0"/>
              <a:t>Day-Ahead Market (DAM) </a:t>
            </a:r>
            <a:r>
              <a:rPr lang="en-US" sz="2200" dirty="0"/>
              <a:t>and </a:t>
            </a:r>
            <a:r>
              <a:rPr lang="en-US" sz="2200" dirty="0" smtClean="0"/>
              <a:t>Real-Time increased in </a:t>
            </a:r>
            <a:r>
              <a:rPr lang="en-US" sz="2200" dirty="0"/>
              <a:t>June </a:t>
            </a:r>
            <a:r>
              <a:rPr lang="en-US" sz="2200" dirty="0" smtClean="0"/>
              <a:t>– </a:t>
            </a:r>
            <a:r>
              <a:rPr lang="en-US" sz="2200" dirty="0"/>
              <a:t>August </a:t>
            </a:r>
            <a:r>
              <a:rPr lang="en-US" sz="2200" dirty="0" smtClean="0"/>
              <a:t>2018, </a:t>
            </a:r>
            <a:r>
              <a:rPr lang="en-US" sz="2200" dirty="0"/>
              <a:t>relative to 2016 and 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542268"/>
              </p:ext>
            </p:extLst>
          </p:nvPr>
        </p:nvGraphicFramePr>
        <p:xfrm>
          <a:off x="2133600" y="4998191"/>
          <a:ext cx="5334000" cy="1294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2057400"/>
                <a:gridCol w="2057400"/>
              </a:tblGrid>
              <a:tr h="47127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Month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2018 Avg.</a:t>
                      </a:r>
                      <a:r>
                        <a:rPr lang="en-US" sz="1200" baseline="0" dirty="0" smtClean="0"/>
                        <a:t> Hub Avg. SPP in Real-Time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2017 Avg.</a:t>
                      </a:r>
                      <a:r>
                        <a:rPr lang="en-US" sz="1200" baseline="0" dirty="0" smtClean="0"/>
                        <a:t> Hub Avg. SPP in Real-Time</a:t>
                      </a:r>
                      <a:endParaRPr lang="en-US" sz="1200" dirty="0"/>
                    </a:p>
                  </a:txBody>
                  <a:tcPr anchor="ctr"/>
                </a:tc>
              </a:tr>
              <a:tr h="23858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June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$32.56/MWh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$28.71/MWh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3858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July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$47.20/MWh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$30.83/MWh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3858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August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$38.17/MWh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$28.50/MWh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433986"/>
            <a:ext cx="3964907" cy="34618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799" y="1387421"/>
            <a:ext cx="3916881" cy="35083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24100" y="6496864"/>
            <a:ext cx="4838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21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3122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Overall reserves did not reach emergency levels, </a:t>
            </a:r>
            <a:r>
              <a:rPr lang="en-US" sz="2200" dirty="0" smtClean="0"/>
              <a:t>but there </a:t>
            </a:r>
            <a:r>
              <a:rPr lang="en-US" sz="2200" dirty="0"/>
              <a:t>were </a:t>
            </a:r>
            <a:r>
              <a:rPr lang="en-US" sz="2200" dirty="0" smtClean="0"/>
              <a:t>periods </a:t>
            </a:r>
            <a:r>
              <a:rPr lang="en-US" sz="2200" dirty="0"/>
              <a:t>of lower </a:t>
            </a:r>
            <a:r>
              <a:rPr lang="en-US" sz="2200" dirty="0" smtClean="0"/>
              <a:t>ORDC reserves </a:t>
            </a:r>
            <a:r>
              <a:rPr lang="en-US" sz="2200" dirty="0"/>
              <a:t>and higher </a:t>
            </a:r>
            <a:r>
              <a:rPr lang="en-US" sz="2200" dirty="0" smtClean="0"/>
              <a:t>ORDC price adders during June – August 2018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40" name="Group 39"/>
          <p:cNvGrpSpPr/>
          <p:nvPr/>
        </p:nvGrpSpPr>
        <p:grpSpPr>
          <a:xfrm>
            <a:off x="3167743" y="1447800"/>
            <a:ext cx="5900057" cy="4648200"/>
            <a:chOff x="726948" y="882396"/>
            <a:chExt cx="7690104" cy="5093208"/>
          </a:xfrm>
        </p:grpSpPr>
        <p:graphicFrame>
          <p:nvGraphicFramePr>
            <p:cNvPr id="41" name="Chart 4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80647059"/>
                </p:ext>
              </p:extLst>
            </p:nvPr>
          </p:nvGraphicFramePr>
          <p:xfrm>
            <a:off x="726948" y="882396"/>
            <a:ext cx="7690104" cy="50932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42" name="Group 41"/>
            <p:cNvGrpSpPr/>
            <p:nvPr/>
          </p:nvGrpSpPr>
          <p:grpSpPr>
            <a:xfrm>
              <a:off x="2279100" y="1981614"/>
              <a:ext cx="2702222" cy="1155153"/>
              <a:chOff x="2279100" y="1981614"/>
              <a:chExt cx="2702222" cy="1155153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3117299" y="2102008"/>
                <a:ext cx="1864023" cy="370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i="1" dirty="0" smtClean="0">
                    <a:solidFill>
                      <a:schemeClr val="accent1"/>
                    </a:solidFill>
                  </a:rPr>
                  <a:t>August 18th</a:t>
                </a:r>
                <a:endParaRPr lang="en-US" sz="16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464224" y="2569859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i="1" dirty="0" smtClean="0">
                    <a:solidFill>
                      <a:schemeClr val="accent1"/>
                    </a:solidFill>
                  </a:rPr>
                  <a:t>June 5th</a:t>
                </a:r>
                <a:endParaRPr lang="en-US" sz="1600" b="1" i="1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45" name="Straight Arrow Connector 44"/>
              <p:cNvCxnSpPr>
                <a:stCxn id="43" idx="1"/>
              </p:cNvCxnSpPr>
              <p:nvPr/>
            </p:nvCxnSpPr>
            <p:spPr>
              <a:xfrm flipH="1" flipV="1">
                <a:off x="2279100" y="1981614"/>
                <a:ext cx="838199" cy="30587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>
                <a:stCxn id="43" idx="1"/>
              </p:cNvCxnSpPr>
              <p:nvPr/>
            </p:nvCxnSpPr>
            <p:spPr>
              <a:xfrm flipH="1">
                <a:off x="2431503" y="2287489"/>
                <a:ext cx="685798" cy="15307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/>
              <p:cNvCxnSpPr>
                <a:stCxn id="44" idx="1"/>
              </p:cNvCxnSpPr>
              <p:nvPr/>
            </p:nvCxnSpPr>
            <p:spPr>
              <a:xfrm flipH="1">
                <a:off x="2774401" y="2739136"/>
                <a:ext cx="689823" cy="39763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/>
              <p:cNvCxnSpPr>
                <a:stCxn id="44" idx="1"/>
              </p:cNvCxnSpPr>
              <p:nvPr/>
            </p:nvCxnSpPr>
            <p:spPr>
              <a:xfrm flipH="1">
                <a:off x="2431503" y="2739136"/>
                <a:ext cx="1032720" cy="32897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128459" y="1676400"/>
            <a:ext cx="3008010" cy="4419600"/>
          </a:xfrm>
        </p:spPr>
        <p:txBody>
          <a:bodyPr/>
          <a:lstStyle/>
          <a:p>
            <a:r>
              <a:rPr lang="en-US" sz="1800" dirty="0" smtClean="0"/>
              <a:t>The day with the largest ORDC price adder was August 18.</a:t>
            </a:r>
          </a:p>
          <a:p>
            <a:endParaRPr lang="en-US" sz="1800" dirty="0" smtClean="0"/>
          </a:p>
          <a:p>
            <a:r>
              <a:rPr lang="en-US" sz="1800" dirty="0" smtClean="0"/>
              <a:t>While there were other periods of lower off-line ORDC reserves, higher levels of on-line ORDC reserves were being observed.</a:t>
            </a:r>
          </a:p>
          <a:p>
            <a:pPr lvl="1"/>
            <a:r>
              <a:rPr lang="en-US" sz="1600" dirty="0" smtClean="0"/>
              <a:t>E.g., on-line ORDC reserves remained above 3,600 MW on July 19.</a:t>
            </a:r>
          </a:p>
          <a:p>
            <a:pPr marL="0" indent="0">
              <a:buNone/>
            </a:pPr>
            <a:endParaRPr lang="en-US" sz="1400" dirty="0">
              <a:solidFill>
                <a:schemeClr val="tx2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5638801" y="4553889"/>
            <a:ext cx="793013" cy="1705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324100" y="6496864"/>
            <a:ext cx="4838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22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5063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A</a:t>
            </a:r>
            <a:r>
              <a:rPr lang="en-US" sz="2200" dirty="0" smtClean="0"/>
              <a:t>ccumulated Peaker Net Margin during June – August 2018 was higher than in recent years, but did not approach the value from 2011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5281442"/>
              </p:ext>
            </p:extLst>
          </p:nvPr>
        </p:nvGraphicFramePr>
        <p:xfrm>
          <a:off x="4610100" y="1404970"/>
          <a:ext cx="4457700" cy="5137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8016988"/>
              </p:ext>
            </p:extLst>
          </p:nvPr>
        </p:nvGraphicFramePr>
        <p:xfrm>
          <a:off x="152400" y="1386682"/>
          <a:ext cx="4238565" cy="4672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429000" y="3399523"/>
            <a:ext cx="1295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* Data for 2018 is only through August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324100" y="6496864"/>
            <a:ext cx="4838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23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60857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 smtClean="0"/>
              <a:t>Key </a:t>
            </a:r>
            <a:r>
              <a:rPr lang="en-US" sz="2200" dirty="0"/>
              <a:t>o</a:t>
            </a:r>
            <a:r>
              <a:rPr lang="en-US" sz="2200" dirty="0" smtClean="0"/>
              <a:t>bservations for summer 2018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4777033"/>
          </a:xfrm>
        </p:spPr>
        <p:txBody>
          <a:bodyPr/>
          <a:lstStyle/>
          <a:p>
            <a:pPr lvl="0"/>
            <a:r>
              <a:rPr lang="en-US" sz="2000" dirty="0" smtClean="0"/>
              <a:t>One </a:t>
            </a:r>
            <a:r>
              <a:rPr lang="en-US" sz="2000" dirty="0"/>
              <a:t>of the hottest summers on record across Texas, but </a:t>
            </a:r>
            <a:r>
              <a:rPr lang="en-US" sz="2000" dirty="0" smtClean="0"/>
              <a:t>extreme </a:t>
            </a:r>
            <a:r>
              <a:rPr lang="en-US" sz="2000" dirty="0"/>
              <a:t>temperatures were limited to one period </a:t>
            </a:r>
            <a:r>
              <a:rPr lang="en-US" sz="2000" dirty="0" smtClean="0"/>
              <a:t>(July 18 – 23) that </a:t>
            </a:r>
            <a:r>
              <a:rPr lang="en-US" sz="2000" dirty="0"/>
              <a:t>was not as significant or as sustained as in </a:t>
            </a:r>
            <a:r>
              <a:rPr lang="en-US" sz="2000" dirty="0" smtClean="0"/>
              <a:t>2011.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Resource performance was exceptional with overall low outage </a:t>
            </a:r>
            <a:r>
              <a:rPr lang="en-US" sz="2000" dirty="0" smtClean="0"/>
              <a:t>numbers.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Sufficient operating reserves were </a:t>
            </a:r>
            <a:r>
              <a:rPr lang="en-US" sz="2000" dirty="0" smtClean="0"/>
              <a:t>maintained. ERCOT did not initiate an Energy Emergency Alert (EEA) and did not issue any appeals for conservation.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The market responded </a:t>
            </a:r>
            <a:r>
              <a:rPr lang="en-US" sz="2000" dirty="0" smtClean="0"/>
              <a:t>during peak conditions, with the majority of generation </a:t>
            </a:r>
            <a:r>
              <a:rPr lang="en-US" sz="2000" dirty="0"/>
              <a:t>resource </a:t>
            </a:r>
            <a:r>
              <a:rPr lang="en-US" sz="2000" dirty="0" smtClean="0"/>
              <a:t>capacity self-committed.</a:t>
            </a:r>
            <a:endParaRPr lang="en-US" sz="2000" dirty="0"/>
          </a:p>
          <a:p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24100" y="649686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2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7724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 smtClean="0"/>
              <a:t>Key </a:t>
            </a:r>
            <a:r>
              <a:rPr lang="en-US" sz="2200" dirty="0"/>
              <a:t>o</a:t>
            </a:r>
            <a:r>
              <a:rPr lang="en-US" sz="2200" dirty="0" smtClean="0"/>
              <a:t>bservations for summer 2018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4472233"/>
          </a:xfrm>
        </p:spPr>
        <p:txBody>
          <a:bodyPr/>
          <a:lstStyle/>
          <a:p>
            <a:pPr lvl="0"/>
            <a:r>
              <a:rPr lang="en-US" sz="2000" dirty="0" smtClean="0"/>
              <a:t>There was </a:t>
            </a:r>
            <a:r>
              <a:rPr lang="en-US" sz="2000" dirty="0"/>
              <a:t>limited </a:t>
            </a:r>
            <a:r>
              <a:rPr lang="en-US" sz="2000" dirty="0" smtClean="0"/>
              <a:t>remaining generation </a:t>
            </a:r>
            <a:r>
              <a:rPr lang="en-US" sz="2000" dirty="0"/>
              <a:t>resource </a:t>
            </a:r>
            <a:r>
              <a:rPr lang="en-US" sz="2000" dirty="0" smtClean="0"/>
              <a:t>capacity </a:t>
            </a:r>
            <a:r>
              <a:rPr lang="en-US" sz="2000" dirty="0"/>
              <a:t>to respond to any significant </a:t>
            </a:r>
            <a:r>
              <a:rPr lang="en-US" sz="2000" dirty="0" smtClean="0"/>
              <a:t>additional resource </a:t>
            </a:r>
            <a:r>
              <a:rPr lang="en-US" sz="2000" dirty="0"/>
              <a:t>unavailability during peak conditions without the use of </a:t>
            </a:r>
            <a:r>
              <a:rPr lang="en-US" sz="2000" dirty="0" smtClean="0"/>
              <a:t>emergency reserves. </a:t>
            </a:r>
          </a:p>
          <a:p>
            <a:pPr lvl="1"/>
            <a:r>
              <a:rPr lang="en-US" sz="1800" dirty="0"/>
              <a:t>T</a:t>
            </a:r>
            <a:r>
              <a:rPr lang="en-US" sz="1800" dirty="0" smtClean="0"/>
              <a:t>here was likely additional </a:t>
            </a:r>
            <a:r>
              <a:rPr lang="en-US" sz="1800" dirty="0"/>
              <a:t>available response from demand-side and </a:t>
            </a:r>
            <a:r>
              <a:rPr lang="en-US" sz="1800" dirty="0" smtClean="0"/>
              <a:t>Distributed </a:t>
            </a:r>
            <a:r>
              <a:rPr lang="en-US" sz="1800" dirty="0"/>
              <a:t>E</a:t>
            </a:r>
            <a:r>
              <a:rPr lang="en-US" sz="1800" dirty="0" smtClean="0"/>
              <a:t>nergy </a:t>
            </a:r>
            <a:r>
              <a:rPr lang="en-US" sz="1800" dirty="0"/>
              <a:t>R</a:t>
            </a:r>
            <a:r>
              <a:rPr lang="en-US" sz="1800" dirty="0" smtClean="0"/>
              <a:t>esources.</a:t>
            </a:r>
          </a:p>
          <a:p>
            <a:pPr lvl="1"/>
            <a:r>
              <a:rPr lang="en-US" sz="1800" dirty="0" smtClean="0"/>
              <a:t>Increased visibility would allow ERCOT to better understand this potential response.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System-wide prices were higher than in recent years, but Peaker Net Margin did not approach </a:t>
            </a:r>
            <a:r>
              <a:rPr lang="en-US" sz="2000" dirty="0" smtClean="0"/>
              <a:t>2011 values.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H</a:t>
            </a:r>
            <a:r>
              <a:rPr lang="en-US" sz="2000" dirty="0" smtClean="0"/>
              <a:t>igh </a:t>
            </a:r>
            <a:r>
              <a:rPr lang="en-US" sz="2000" dirty="0"/>
              <a:t>electricity prices in the forward </a:t>
            </a:r>
            <a:r>
              <a:rPr lang="en-US" sz="2000" dirty="0" smtClean="0"/>
              <a:t>markets led to an increase in collateral </a:t>
            </a:r>
            <a:r>
              <a:rPr lang="en-US" sz="2000" dirty="0"/>
              <a:t>requirements for market participants.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 smtClean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  <a:p>
            <a:endParaRPr lang="en-US" sz="2400" dirty="0" smtClean="0">
              <a:solidFill>
                <a:schemeClr val="tx2"/>
              </a:solidFill>
            </a:endParaRPr>
          </a:p>
          <a:p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24100" y="649686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3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3974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975518"/>
          </a:xfrm>
        </p:spPr>
        <p:txBody>
          <a:bodyPr/>
          <a:lstStyle/>
          <a:p>
            <a:r>
              <a:rPr lang="en-US" sz="2200" dirty="0" smtClean="0"/>
              <a:t>Most sustained period of higher temperatures in 2018 occurred from July 18 – 23</a:t>
            </a:r>
            <a:br>
              <a:rPr lang="en-US" sz="2200" dirty="0" smtClean="0"/>
            </a:br>
            <a:endParaRPr lang="en-US" sz="2200" dirty="0"/>
          </a:p>
        </p:txBody>
      </p:sp>
      <p:graphicFrame>
        <p:nvGraphicFramePr>
          <p:cNvPr id="5" name="chart1.xml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343307"/>
              </p:ext>
            </p:extLst>
          </p:nvPr>
        </p:nvGraphicFramePr>
        <p:xfrm>
          <a:off x="276726" y="1814116"/>
          <a:ext cx="8534400" cy="4319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6"/>
          <p:cNvSpPr txBox="1">
            <a:spLocks/>
          </p:cNvSpPr>
          <p:nvPr/>
        </p:nvSpPr>
        <p:spPr>
          <a:xfrm>
            <a:off x="304800" y="1219200"/>
            <a:ext cx="8534400" cy="5949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j-lt"/>
                <a:ea typeface="+mn-ea"/>
                <a:cs typeface="Book Antiqua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j-lt"/>
                <a:ea typeface="+mn-ea"/>
                <a:cs typeface="Book Antiqua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j-lt"/>
                <a:ea typeface="+mn-ea"/>
                <a:cs typeface="Book Antiqua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Book Antiqua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j-lt"/>
                <a:ea typeface="+mn-ea"/>
                <a:cs typeface="Book Antiqua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2018</a:t>
            </a:r>
            <a:r>
              <a:rPr lang="en-US" sz="1800" dirty="0"/>
              <a:t> </a:t>
            </a:r>
            <a:r>
              <a:rPr lang="en-US" sz="1800" dirty="0" smtClean="0"/>
              <a:t>temperatures were not as sustained through June, July and August as they were in 2011. </a:t>
            </a: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876800" y="2209800"/>
            <a:ext cx="609600" cy="35814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800600" y="2590800"/>
            <a:ext cx="228600" cy="76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324100" y="649686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5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2387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4038600" cy="4548433"/>
          </a:xfrm>
        </p:spPr>
        <p:txBody>
          <a:bodyPr/>
          <a:lstStyle/>
          <a:p>
            <a:pPr algn="just"/>
            <a:r>
              <a:rPr lang="en-US" dirty="0" smtClean="0">
                <a:solidFill>
                  <a:schemeClr val="tx1"/>
                </a:solidFill>
              </a:rPr>
              <a:t>A new all time system-wide peak demand record was set at 73,308 </a:t>
            </a:r>
            <a:r>
              <a:rPr lang="en-US" dirty="0">
                <a:solidFill>
                  <a:schemeClr val="tx1"/>
                </a:solidFill>
              </a:rPr>
              <a:t>MW on July </a:t>
            </a:r>
            <a:r>
              <a:rPr lang="en-US" dirty="0" smtClean="0">
                <a:solidFill>
                  <a:schemeClr val="tx1"/>
                </a:solidFill>
              </a:rPr>
              <a:t>19, 2018.</a:t>
            </a: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A new all time system-wide peak weekend demand record was set at 71,445 </a:t>
            </a:r>
            <a:r>
              <a:rPr lang="en-US" dirty="0">
                <a:solidFill>
                  <a:schemeClr val="tx1"/>
                </a:solidFill>
              </a:rPr>
              <a:t>MW on July 22, </a:t>
            </a:r>
            <a:r>
              <a:rPr lang="en-US" dirty="0" smtClean="0">
                <a:solidFill>
                  <a:schemeClr val="tx1"/>
                </a:solidFill>
              </a:rPr>
              <a:t>2018.</a:t>
            </a: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Monthly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peak demand in </a:t>
            </a:r>
            <a:r>
              <a:rPr lang="en-US" dirty="0">
                <a:solidFill>
                  <a:schemeClr val="tx1"/>
                </a:solidFill>
              </a:rPr>
              <a:t>June and July </a:t>
            </a:r>
            <a:r>
              <a:rPr lang="en-US" dirty="0" smtClean="0">
                <a:solidFill>
                  <a:schemeClr val="tx1"/>
                </a:solidFill>
              </a:rPr>
              <a:t>2018 were </a:t>
            </a:r>
            <a:r>
              <a:rPr lang="en-US" dirty="0">
                <a:solidFill>
                  <a:schemeClr val="tx1"/>
                </a:solidFill>
              </a:rPr>
              <a:t>larger </a:t>
            </a:r>
            <a:r>
              <a:rPr lang="en-US" dirty="0" smtClean="0">
                <a:solidFill>
                  <a:schemeClr val="tx1"/>
                </a:solidFill>
              </a:rPr>
              <a:t>than the </a:t>
            </a:r>
            <a:r>
              <a:rPr lang="en-US" dirty="0">
                <a:solidFill>
                  <a:schemeClr val="tx1"/>
                </a:solidFill>
              </a:rPr>
              <a:t>two previous years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en-US" dirty="0">
                <a:solidFill>
                  <a:schemeClr val="tx1"/>
                </a:solidFill>
              </a:rPr>
              <a:t>The monthly peak demand from August 2016 was not </a:t>
            </a:r>
            <a:r>
              <a:rPr lang="en-US" dirty="0" smtClean="0">
                <a:solidFill>
                  <a:schemeClr val="tx1"/>
                </a:solidFill>
              </a:rPr>
              <a:t>surpassed. </a:t>
            </a:r>
            <a:endParaRPr lang="en-US" dirty="0">
              <a:solidFill>
                <a:schemeClr val="tx1"/>
              </a:solidFill>
            </a:endParaRPr>
          </a:p>
          <a:p>
            <a:pPr algn="just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 smtClean="0"/>
              <a:t>The hotter temperatures generally led to increased system-wide demand</a:t>
            </a:r>
            <a:endParaRPr lang="en-US" sz="2200" dirty="0"/>
          </a:p>
        </p:txBody>
      </p:sp>
      <p:sp>
        <p:nvSpPr>
          <p:cNvPr id="6" name="Rectangle 5"/>
          <p:cNvSpPr/>
          <p:nvPr/>
        </p:nvSpPr>
        <p:spPr>
          <a:xfrm>
            <a:off x="5054600" y="5872862"/>
            <a:ext cx="4114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 smtClean="0"/>
              <a:t>* Data: Hourly </a:t>
            </a:r>
            <a:r>
              <a:rPr lang="en-US" sz="1200" dirty="0"/>
              <a:t>integrated peak demand as published in the ERCOT D&amp;E report. </a:t>
            </a:r>
          </a:p>
        </p:txBody>
      </p:sp>
      <p:graphicFrame>
        <p:nvGraphicFramePr>
          <p:cNvPr id="8" name="Char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779741"/>
              </p:ext>
            </p:extLst>
          </p:nvPr>
        </p:nvGraphicFramePr>
        <p:xfrm>
          <a:off x="4343400" y="896112"/>
          <a:ext cx="4489704" cy="5065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324100" y="649686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7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4391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 smtClean="0"/>
              <a:t>MWs of resource </a:t>
            </a:r>
            <a:r>
              <a:rPr lang="en-US" sz="2200" dirty="0"/>
              <a:t>o</a:t>
            </a:r>
            <a:r>
              <a:rPr lang="en-US" sz="2200" dirty="0" smtClean="0"/>
              <a:t>utages </a:t>
            </a:r>
            <a:r>
              <a:rPr lang="en-US" sz="2200" dirty="0"/>
              <a:t>d</a:t>
            </a:r>
            <a:r>
              <a:rPr lang="en-US" sz="2200" dirty="0" smtClean="0"/>
              <a:t>uring </a:t>
            </a:r>
            <a:r>
              <a:rPr lang="en-US" sz="2200" dirty="0"/>
              <a:t>p</a:t>
            </a:r>
            <a:r>
              <a:rPr lang="en-US" sz="2200" dirty="0" smtClean="0"/>
              <a:t>eak demand in 2018 were especially low</a:t>
            </a:r>
            <a:endParaRPr lang="en-US" sz="22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04800" y="1090002"/>
            <a:ext cx="8534400" cy="1195998"/>
          </a:xfrm>
        </p:spPr>
        <p:txBody>
          <a:bodyPr/>
          <a:lstStyle/>
          <a:p>
            <a:r>
              <a:rPr lang="en-US" sz="1800" dirty="0" smtClean="0"/>
              <a:t>During </a:t>
            </a:r>
            <a:r>
              <a:rPr lang="en-US" sz="1800" dirty="0"/>
              <a:t>peak demand periods, the resource outage </a:t>
            </a:r>
            <a:r>
              <a:rPr lang="en-US" sz="1800" dirty="0" smtClean="0"/>
              <a:t>capacity </a:t>
            </a:r>
            <a:r>
              <a:rPr lang="en-US" sz="1800" dirty="0"/>
              <a:t>was observed to be </a:t>
            </a:r>
            <a:r>
              <a:rPr lang="en-US" sz="1800" dirty="0" smtClean="0"/>
              <a:t>significantly lower </a:t>
            </a:r>
            <a:r>
              <a:rPr lang="en-US" sz="1800" dirty="0"/>
              <a:t>than </a:t>
            </a:r>
            <a:r>
              <a:rPr lang="en-US" sz="1800" dirty="0" smtClean="0"/>
              <a:t>in summer </a:t>
            </a:r>
            <a:r>
              <a:rPr lang="en-US" sz="1800" dirty="0"/>
              <a:t>2017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graphicFrame>
        <p:nvGraphicFramePr>
          <p:cNvPr id="7" name="Char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738518"/>
              </p:ext>
            </p:extLst>
          </p:nvPr>
        </p:nvGraphicFramePr>
        <p:xfrm>
          <a:off x="402336" y="1752600"/>
          <a:ext cx="8531352" cy="4511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Oval 2"/>
          <p:cNvSpPr/>
          <p:nvPr/>
        </p:nvSpPr>
        <p:spPr>
          <a:xfrm>
            <a:off x="7582930" y="2155918"/>
            <a:ext cx="990600" cy="1439757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67362" y="248715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3"/>
                </a:solidFill>
              </a:rPr>
              <a:t>Hurricane </a:t>
            </a:r>
            <a:r>
              <a:rPr lang="en-US" sz="1400" b="1" dirty="0">
                <a:solidFill>
                  <a:schemeClr val="accent3"/>
                </a:solidFill>
              </a:rPr>
              <a:t>H</a:t>
            </a:r>
            <a:r>
              <a:rPr lang="en-US" sz="1400" b="1" dirty="0" smtClean="0">
                <a:solidFill>
                  <a:schemeClr val="accent3"/>
                </a:solidFill>
              </a:rPr>
              <a:t>arvey</a:t>
            </a:r>
            <a:endParaRPr lang="en-US" sz="1400" b="1" dirty="0">
              <a:solidFill>
                <a:schemeClr val="accent3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324100" y="649686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8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490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510188"/>
              </p:ext>
            </p:extLst>
          </p:nvPr>
        </p:nvGraphicFramePr>
        <p:xfrm>
          <a:off x="609600" y="1020060"/>
          <a:ext cx="7620000" cy="4457657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3962400"/>
                <a:gridCol w="1905000"/>
                <a:gridCol w="1752600"/>
              </a:tblGrid>
              <a:tr h="7584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2018 Actual Peak </a:t>
                      </a: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Demand (7/19/18)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Final 2018 Summer </a:t>
                      </a: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SARA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mpd="sng">
                      <a:noFill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 Resources, MW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77,558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78,184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   Thermal and Hydro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65,200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66,457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   Private Use Networks, Net to Grid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3,019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3,298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   Switchable Generation Resources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3,057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2,727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   Wind Capacity Contribution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4,229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4,193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   Solar Capacity Contribution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1,136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1,120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   Non-Synchronous Ties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917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389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Peak Demand, MW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73,308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72,756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Reserve Capacity, MW</a:t>
                      </a: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4,250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5,428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 Outages, MW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2,075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4,349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   Extreme Outage Scenario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B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B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6,915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BEE8"/>
                    </a:solidFill>
                  </a:tcPr>
                </a:tc>
              </a:tr>
              <a:tr h="2117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Capacity Available for Operating Reserves, MW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2,175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1,079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776378"/>
          </a:xfrm>
        </p:spPr>
        <p:txBody>
          <a:bodyPr/>
          <a:lstStyle/>
          <a:p>
            <a:r>
              <a:rPr lang="en-US" sz="2200" dirty="0" smtClean="0"/>
              <a:t>The Summer 2018 Seasonal Assessment of Resource Adequacy (SARA) </a:t>
            </a:r>
            <a:r>
              <a:rPr lang="en-US" sz="2200" dirty="0"/>
              <a:t>v</a:t>
            </a:r>
            <a:r>
              <a:rPr lang="en-US" sz="2200" dirty="0" smtClean="0"/>
              <a:t>alues vs. actuals at peak </a:t>
            </a:r>
            <a:r>
              <a:rPr lang="en-US" sz="2200" dirty="0"/>
              <a:t>d</a:t>
            </a:r>
            <a:r>
              <a:rPr lang="en-US" sz="2200" dirty="0" smtClean="0"/>
              <a:t>emand</a:t>
            </a:r>
            <a:endParaRPr lang="en-US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6908753" y="5805171"/>
            <a:ext cx="199085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AEC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No outages greater than 500 MW</a:t>
            </a:r>
            <a:endParaRPr lang="en-US" sz="1200" dirty="0"/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5715000" y="4724400"/>
            <a:ext cx="1193753" cy="1080771"/>
          </a:xfrm>
          <a:prstGeom prst="straightConnector1">
            <a:avLst/>
          </a:prstGeom>
          <a:ln w="19050">
            <a:solidFill>
              <a:srgbClr val="00AEC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282464" y="5643588"/>
            <a:ext cx="4274271" cy="78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Source: </a:t>
            </a:r>
            <a:r>
              <a:rPr lang="en-US" sz="1100" dirty="0">
                <a:hlinkClick r:id="rId3"/>
              </a:rPr>
              <a:t>Final 2018 Summer SARA</a:t>
            </a:r>
            <a:endParaRPr lang="en-US" sz="1100" dirty="0"/>
          </a:p>
          <a:p>
            <a:r>
              <a:rPr lang="en-US" sz="1000" dirty="0" smtClean="0"/>
              <a:t>* The totals for the Final 2018 Summer SARA column combine multiple rows into a single row in some cases (E.g., already in-service Thermal and Hydro Resources with planned </a:t>
            </a:r>
            <a:r>
              <a:rPr lang="en-US" sz="1000" dirty="0"/>
              <a:t>T</a:t>
            </a:r>
            <a:r>
              <a:rPr lang="en-US" sz="1000" dirty="0" smtClean="0"/>
              <a:t>hermal and Hydro Resources).</a:t>
            </a:r>
          </a:p>
          <a:p>
            <a:r>
              <a:rPr lang="en-US" sz="1000" dirty="0" smtClean="0"/>
              <a:t>** The </a:t>
            </a:r>
            <a:r>
              <a:rPr lang="en-US" sz="1000" dirty="0"/>
              <a:t>outage </a:t>
            </a:r>
            <a:r>
              <a:rPr lang="en-US" sz="1000" dirty="0" smtClean="0"/>
              <a:t>information in this table </a:t>
            </a:r>
            <a:r>
              <a:rPr lang="en-US" sz="1000" dirty="0"/>
              <a:t>was extracted on </a:t>
            </a:r>
            <a:r>
              <a:rPr lang="en-US" sz="1000" u="sng" dirty="0" smtClean="0"/>
              <a:t>September 4, 2018</a:t>
            </a:r>
            <a:r>
              <a:rPr lang="en-US" sz="1000" dirty="0" smtClean="0"/>
              <a:t>.</a:t>
            </a:r>
            <a:endParaRPr lang="en-US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2324100" y="6496864"/>
            <a:ext cx="4686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26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650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97957"/>
          </a:xfrm>
        </p:spPr>
        <p:txBody>
          <a:bodyPr/>
          <a:lstStyle/>
          <a:p>
            <a:r>
              <a:rPr lang="en-US" sz="2200" dirty="0"/>
              <a:t>Observed a particularly small amount of </a:t>
            </a:r>
            <a:r>
              <a:rPr lang="en-US" sz="2200" dirty="0" smtClean="0"/>
              <a:t>resource </a:t>
            </a:r>
            <a:r>
              <a:rPr lang="en-US" sz="2200" dirty="0"/>
              <a:t>capacity that was </a:t>
            </a:r>
            <a:r>
              <a:rPr lang="en-US" sz="2200" dirty="0" smtClean="0"/>
              <a:t>off-line </a:t>
            </a:r>
            <a:r>
              <a:rPr lang="en-US" sz="2200" dirty="0"/>
              <a:t>and </a:t>
            </a:r>
            <a:r>
              <a:rPr lang="en-US" sz="2200" dirty="0" smtClean="0"/>
              <a:t>available </a:t>
            </a:r>
            <a:r>
              <a:rPr lang="en-US" sz="2200" dirty="0"/>
              <a:t>during the peak demand </a:t>
            </a:r>
            <a:r>
              <a:rPr lang="en-US" sz="2200" dirty="0" smtClean="0"/>
              <a:t>period in 2018 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436785"/>
              </p:ext>
            </p:extLst>
          </p:nvPr>
        </p:nvGraphicFramePr>
        <p:xfrm>
          <a:off x="307848" y="1219200"/>
          <a:ext cx="8531352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Line Callout 2 (No Border) 6"/>
          <p:cNvSpPr/>
          <p:nvPr/>
        </p:nvSpPr>
        <p:spPr>
          <a:xfrm>
            <a:off x="5324348" y="4736437"/>
            <a:ext cx="1447800" cy="312450"/>
          </a:xfrm>
          <a:prstGeom prst="callout2">
            <a:avLst>
              <a:gd name="adj1" fmla="val 42347"/>
              <a:gd name="adj2" fmla="val 6886"/>
              <a:gd name="adj3" fmla="val 89366"/>
              <a:gd name="adj4" fmla="val -27739"/>
              <a:gd name="adj5" fmla="val 118269"/>
              <a:gd name="adj6" fmla="val -46141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>
                <a:solidFill>
                  <a:schemeClr val="accent2"/>
                </a:solidFill>
              </a:rPr>
              <a:t>1,064 MW @ 2017 peak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8" name="Line Callout 2 (No Border) 7"/>
          <p:cNvSpPr/>
          <p:nvPr/>
        </p:nvSpPr>
        <p:spPr>
          <a:xfrm>
            <a:off x="1755962" y="4892661"/>
            <a:ext cx="1523988" cy="312451"/>
          </a:xfrm>
          <a:prstGeom prst="callout2">
            <a:avLst>
              <a:gd name="adj1" fmla="val 57705"/>
              <a:gd name="adj2" fmla="val 84054"/>
              <a:gd name="adj3" fmla="val 75011"/>
              <a:gd name="adj4" fmla="val 90593"/>
              <a:gd name="adj5" fmla="val 113923"/>
              <a:gd name="adj6" fmla="val 122889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673 MW @ 2018 peak</a:t>
            </a:r>
            <a:endParaRPr lang="en-US" sz="1600" b="1" dirty="0"/>
          </a:p>
        </p:txBody>
      </p:sp>
      <p:sp>
        <p:nvSpPr>
          <p:cNvPr id="10" name="Rectangle 9"/>
          <p:cNvSpPr/>
          <p:nvPr/>
        </p:nvSpPr>
        <p:spPr>
          <a:xfrm>
            <a:off x="1768319" y="5818077"/>
            <a:ext cx="5715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 smtClean="0"/>
              <a:t>*”OFF HSL” is a summation of capacity from resources that were simply off-line and those providing non-spinning reserves as an off-line resource.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324100" y="649686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9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7292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0609"/>
            <a:ext cx="8458200" cy="594518"/>
          </a:xfrm>
        </p:spPr>
        <p:txBody>
          <a:bodyPr/>
          <a:lstStyle/>
          <a:p>
            <a:r>
              <a:rPr lang="en-US" sz="2200" b="1" dirty="0" smtClean="0">
                <a:solidFill>
                  <a:schemeClr val="accent1"/>
                </a:solidFill>
              </a:rPr>
              <a:t>A closer look at the </a:t>
            </a:r>
            <a:r>
              <a:rPr lang="en-US" sz="2200" dirty="0" smtClean="0"/>
              <a:t>peak demand day of </a:t>
            </a:r>
            <a:r>
              <a:rPr lang="en-US" sz="2200" b="1" dirty="0" smtClean="0">
                <a:solidFill>
                  <a:schemeClr val="accent1"/>
                </a:solidFill>
              </a:rPr>
              <a:t>July 19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638300" y="5964451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 smtClean="0"/>
              <a:t>*Off-line capacity is a summation of capacity from resources that were simply off-line and those providing non-spinning reserves as an off-line resource.</a:t>
            </a:r>
            <a:endParaRPr lang="en-US" sz="1200" dirty="0"/>
          </a:p>
        </p:txBody>
      </p:sp>
      <p:graphicFrame>
        <p:nvGraphicFramePr>
          <p:cNvPr id="7" name="Char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71625"/>
              </p:ext>
            </p:extLst>
          </p:nvPr>
        </p:nvGraphicFramePr>
        <p:xfrm>
          <a:off x="152400" y="838200"/>
          <a:ext cx="8915400" cy="5126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24100" y="6496864"/>
            <a:ext cx="4838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10 of ERCOT’s version filed under PUCT Project No. 48551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9151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RCOT">
    <a:dk1>
      <a:srgbClr val="3F3F3F"/>
    </a:dk1>
    <a:lt1>
      <a:sysClr val="window" lastClr="FFFFFF"/>
    </a:lt1>
    <a:dk2>
      <a:srgbClr val="1F497D"/>
    </a:dk2>
    <a:lt2>
      <a:srgbClr val="EEECE1"/>
    </a:lt2>
    <a:accent1>
      <a:srgbClr val="00AEC7"/>
    </a:accent1>
    <a:accent2>
      <a:srgbClr val="5B6770"/>
    </a:accent2>
    <a:accent3>
      <a:srgbClr val="003865"/>
    </a:accent3>
    <a:accent4>
      <a:srgbClr val="685BC7"/>
    </a:accent4>
    <a:accent5>
      <a:srgbClr val="26D07C"/>
    </a:accent5>
    <a:accent6>
      <a:srgbClr val="FFD100"/>
    </a:accent6>
    <a:hlink>
      <a:srgbClr val="FF8200"/>
    </a:hlink>
    <a:folHlink>
      <a:srgbClr val="890C58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25211</TotalTime>
  <Words>1242</Words>
  <Application>Microsoft Office PowerPoint</Application>
  <PresentationFormat>On-screen Show (4:3)</PresentationFormat>
  <Paragraphs>193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Book Antiqua</vt:lpstr>
      <vt:lpstr>Calibri</vt:lpstr>
      <vt:lpstr>Courier New</vt:lpstr>
      <vt:lpstr>Wingdings</vt:lpstr>
      <vt:lpstr>1_Custom Design</vt:lpstr>
      <vt:lpstr>Office Theme</vt:lpstr>
      <vt:lpstr>Custom Design</vt:lpstr>
      <vt:lpstr>1_Office Theme</vt:lpstr>
      <vt:lpstr>PowerPoint Presentation</vt:lpstr>
      <vt:lpstr>Key observations for summer 2018</vt:lpstr>
      <vt:lpstr>Key observations for summer 2018</vt:lpstr>
      <vt:lpstr>Most sustained period of higher temperatures in 2018 occurred from July 18 – 23 </vt:lpstr>
      <vt:lpstr>The hotter temperatures generally led to increased system-wide demand</vt:lpstr>
      <vt:lpstr>MWs of resource outages during peak demand in 2018 were especially low</vt:lpstr>
      <vt:lpstr>The Summer 2018 Seasonal Assessment of Resource Adequacy (SARA) values vs. actuals at peak demand</vt:lpstr>
      <vt:lpstr>Observed a particularly small amount of resource capacity that was off-line and available during the peak demand period in 2018 </vt:lpstr>
      <vt:lpstr>A closer look at the peak demand day of July 19</vt:lpstr>
      <vt:lpstr>Based on the limited information currently available, ERCOT estimated that some Distributed Energy Resources (DERs) are responding to price</vt:lpstr>
      <vt:lpstr>Occurrences of high system-wide Settlement Point Prices (SPPs) in the Day-Ahead Market (DAM) and Real-Time increased in June – August 2018, relative to 2016 and 2017</vt:lpstr>
      <vt:lpstr>Overall reserves did not reach emergency levels, but there were periods of lower ORDC reserves and higher ORDC price adders during June – August 2018</vt:lpstr>
      <vt:lpstr>Accumulated Peaker Net Margin during June – August 2018 was higher than in recent years, but did not approach the value from 2011  </vt:lpstr>
    </vt:vector>
  </TitlesOfParts>
  <Company>The Electric Reliability Council of Texas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Maggio, Dave</cp:lastModifiedBy>
  <cp:revision>1006</cp:revision>
  <cp:lastPrinted>2018-09-10T16:01:06Z</cp:lastPrinted>
  <dcterms:created xsi:type="dcterms:W3CDTF">2016-01-21T15:20:31Z</dcterms:created>
  <dcterms:modified xsi:type="dcterms:W3CDTF">2018-09-24T17:31:34Z</dcterms:modified>
</cp:coreProperties>
</file>